
<file path=[Content_Types].xml><?xml version="1.0" encoding="utf-8"?>
<Types xmlns="http://schemas.openxmlformats.org/package/2006/content-types">
  <Default ContentType="image/x-emf" Extension="emf"/>
  <Default ContentType="image/gif" Extension="gif"/>
  <Default ContentType="image/jpeg" Extension="jpeg"/>
  <Default ContentType="image/jpeg" Extension="jpg"/>
  <Default ContentType="image/png" Extension="png"/>
  <Default ContentType="application/vnd.openxmlformats-package.relationships+xml" Extension="rels"/>
  <Default ContentType="application/vnd.openxmlformats-officedocument.vmlDrawing" Extension="vml"/>
  <Default ContentType="image/vnd.ms-photo" Extension="wdp"/>
  <Default ContentType="image/x-wmf" Extension="wmf"/>
  <Default ContentType="application/vnd.openxmlformats-officedocument.spreadsheetml.sheet" Extension="xlsx"/>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drawingml.chart+xml" PartName="/ppt/charts/chart1.xml"/>
  <Override ContentType="application/vnd.openxmlformats-officedocument.drawingml.chart+xml" PartName="/ppt/charts/chart2.xml"/>
  <Override ContentType="application/vnd.openxmlformats-officedocument.drawingml.chart+xml" PartName="/ppt/charts/chart3.xml"/>
  <Override ContentType="application/vnd.openxmlformats-officedocument.drawingml.chart+xml" PartName="/ppt/charts/chart4.xml"/>
  <Override ContentType="application/vnd.openxmlformats-officedocument.drawingml.chart+xml" PartName="/ppt/charts/chart5.xml"/>
  <Override ContentType="application/vnd.openxmlformats-officedocument.drawingml.chart+xml" PartName="/ppt/charts/chart6.xml"/>
  <Override ContentType="application/vnd.openxmlformats-officedocument.drawingml.chart+xml" PartName="/ppt/charts/chart7.xml"/>
  <Override ContentType="application/vnd.openxmlformats-officedocument.drawingml.chart+xml" PartName="/ppt/charts/chart8.xml"/>
  <Override ContentType="application/vnd.openxmlformats-officedocument.drawingml.chart+xml" PartName="/ppt/charts/chart9.xml"/>
  <Override ContentType="application/vnd.ms-office.chartcolorstyle+xml" PartName="/ppt/charts/colors1.xml"/>
  <Override ContentType="application/vnd.ms-office.chartcolorstyle+xml" PartName="/ppt/charts/colors2.xml"/>
  <Override ContentType="application/vnd.ms-office.chartcolorstyle+xml" PartName="/ppt/charts/colors3.xml"/>
  <Override ContentType="application/vnd.ms-office.chartcolorstyle+xml" PartName="/ppt/charts/colors4.xml"/>
  <Override ContentType="application/vnd.ms-office.chartcolorstyle+xml" PartName="/ppt/charts/colors5.xml"/>
  <Override ContentType="application/vnd.ms-office.chartcolorstyle+xml" PartName="/ppt/charts/colors6.xml"/>
  <Override ContentType="application/vnd.ms-office.chartcolorstyle+xml" PartName="/ppt/charts/colors7.xml"/>
  <Override ContentType="application/vnd.ms-office.chartcolorstyle+xml" PartName="/ppt/charts/colors8.xml"/>
  <Override ContentType="application/vnd.ms-office.chartstyle+xml" PartName="/ppt/charts/style1.xml"/>
  <Override ContentType="application/vnd.ms-office.chartstyle+xml" PartName="/ppt/charts/style2.xml"/>
  <Override ContentType="application/vnd.ms-office.chartstyle+xml" PartName="/ppt/charts/style3.xml"/>
  <Override ContentType="application/vnd.ms-office.chartstyle+xml" PartName="/ppt/charts/style4.xml"/>
  <Override ContentType="application/vnd.ms-office.chartstyle+xml" PartName="/ppt/charts/style5.xml"/>
  <Override ContentType="application/vnd.ms-office.chartstyle+xml" PartName="/ppt/charts/style6.xml"/>
  <Override ContentType="application/vnd.ms-office.chartstyle+xml" PartName="/ppt/charts/style7.xml"/>
  <Override ContentType="application/vnd.ms-office.chartstyle+xml" PartName="/ppt/charts/style8.xml"/>
  <Override ContentType="application/vnd.openxmlformats-officedocument.drawingml.chartshapes+xml" PartName="/ppt/drawings/drawing1.xml"/>
  <Override ContentType="application/vnd.openxmlformats-officedocument.drawingml.chartshapes+xml" PartName="/ppt/drawings/drawing2.xml"/>
  <Override ContentType="application/vnd.openxmlformats-officedocument.drawingml.chartshapes+xml" PartName="/ppt/drawings/drawing3.xml"/>
  <Override ContentType="application/vnd.openxmlformats-officedocument.drawingml.chartshapes+xml" PartName="/ppt/drawings/drawing4.xml"/>
  <Override ContentType="application/vnd.openxmlformats-officedocument.drawingml.chartshapes+xml" PartName="/ppt/drawings/drawing5.xml"/>
  <Override ContentType="application/vnd.openxmlformats-officedocument.drawingml.chartshapes+xml" PartName="/ppt/drawings/drawing6.xml"/>
  <Override ContentType="application/vnd.openxmlformats-officedocument.presentationml.handoutMaster+xml" PartName="/ppt/handoutMasters/handoutMaster1.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notesSlide+xml" PartName="/ppt/notesSlides/notesSlide5.xml"/>
  <Override ContentType="application/vnd.openxmlformats-officedocument.presentationml.notesSlide+xml" PartName="/ppt/notesSlides/notesSlide6.xml"/>
  <Override ContentType="application/vnd.openxmlformats-officedocument.presentationml.notesSlide+xml" PartName="/ppt/notesSlides/notesSlide7.xml"/>
  <Override ContentType="application/vnd.openxmlformats-officedocument.presentationml.notesSlide+xml" PartName="/ppt/notesSlides/notesSlide8.xml"/>
  <Override ContentType="application/vnd.openxmlformats-officedocument.presentationml.notesSlide+xml" PartName="/ppt/notesSlides/notesSlide9.xml"/>
  <Override ContentType="application/vnd.openxmlformats-officedocument.presentationml.notesSlide+xml" PartName="/ppt/notesSlides/notesSlide10.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13.xml"/>
  <Override ContentType="application/vnd.openxmlformats-officedocument.presentationml.notesSlide+xml" PartName="/ppt/notesSlides/notesSlide14.xml"/>
  <Override ContentType="application/vnd.openxmlformats-officedocument.presentationml.notesSlide+xml" PartName="/ppt/notesSlides/notesSlide15.xml"/>
  <Override ContentType="application/vnd.openxmlformats-officedocument.presentationml.notesSlide+xml" PartName="/ppt/notesSlides/notesSlide16.xml"/>
  <Override ContentType="application/vnd.openxmlformats-officedocument.presentationml.notesSlide+xml" PartName="/ppt/notesSlides/notesSlide17.xml"/>
  <Override ContentType="application/vnd.openxmlformats-officedocument.presentationml.notesSlide+xml" PartName="/ppt/notesSlides/notesSlide18.xml"/>
  <Override ContentType="application/vnd.openxmlformats-officedocument.presentationml.notesSlide+xml" PartName="/ppt/notesSlides/notesSlide19.xml"/>
  <Override ContentType="application/vnd.openxmlformats-officedocument.presentationml.notesSlide+xml" PartName="/ppt/notesSlides/notesSlide20.xml"/>
  <Override ContentType="application/vnd.openxmlformats-officedocument.presentationml.notesSlide+xml" PartName="/ppt/notesSlides/notesSlide21.xml"/>
  <Override ContentType="application/vnd.openxmlformats-officedocument.presentationml.notesSlide+xml" PartName="/ppt/notesSlides/notesSlide22.xml"/>
  <Override ContentType="application/vnd.openxmlformats-officedocument.presentationml.notesSlide+xml" PartName="/ppt/notesSlides/notesSlide23.xml"/>
  <Override ContentType="application/vnd.openxmlformats-officedocument.presentationml.notesSlide+xml" PartName="/ppt/notesSlides/notesSlide24.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25.xml"/>
  <Override ContentType="application/vnd.openxmlformats-officedocument.presentationml.slideLayout+xml" PartName="/ppt/slideLayouts/slideLayout26.xml"/>
  <Override ContentType="application/vnd.openxmlformats-officedocument.presentationml.slideLayout+xml" PartName="/ppt/slideLayouts/slideLayout27.xml"/>
  <Override ContentType="application/vnd.openxmlformats-officedocument.presentationml.slideLayout+xml" PartName="/ppt/slideLayouts/slideLayout28.xml"/>
  <Override ContentType="application/vnd.openxmlformats-officedocument.presentationml.slideLayout+xml" PartName="/ppt/slideLayouts/slideLayout29.xml"/>
  <Override ContentType="application/vnd.openxmlformats-officedocument.presentationml.slideLayout+xml" PartName="/ppt/slideLayouts/slideLayout30.xml"/>
  <Override ContentType="application/vnd.openxmlformats-officedocument.presentationml.slideLayout+xml" PartName="/ppt/slideLayouts/slideLayout31.xml"/>
  <Override ContentType="application/vnd.openxmlformats-officedocument.presentationml.slideLayout+xml" PartName="/ppt/slideLayouts/slideLayout32.xml"/>
  <Override ContentType="application/vnd.openxmlformats-officedocument.presentationml.slideLayout+xml" PartName="/ppt/slideLayouts/slideLayout33.xml"/>
  <Override ContentType="application/vnd.openxmlformats-officedocument.presentationml.slideLayout+xml" PartName="/ppt/slideLayouts/slideLayout34.xml"/>
  <Override ContentType="application/vnd.openxmlformats-officedocument.presentationml.slideLayout+xml" PartName="/ppt/slideLayouts/slideLayout35.xml"/>
  <Override ContentType="application/vnd.openxmlformats-officedocument.presentationml.slideLayout+xml" PartName="/ppt/slideLayouts/slideLayout36.xml"/>
  <Override ContentType="application/vnd.openxmlformats-officedocument.presentationml.slideLayout+xml" PartName="/ppt/slideLayouts/slideLayout37.xml"/>
  <Override ContentType="application/vnd.openxmlformats-officedocument.presentationml.slideLayout+xml" PartName="/ppt/slideLayouts/slideLayout38.xml"/>
  <Override ContentType="application/vnd.openxmlformats-officedocument.presentationml.slideLayout+xml" PartName="/ppt/slideLayouts/slideLayout39.xml"/>
  <Override ContentType="application/vnd.openxmlformats-officedocument.presentationml.slideLayout+xml" PartName="/ppt/slideLayouts/slideLayout40.xml"/>
  <Override ContentType="application/vnd.openxmlformats-officedocument.presentationml.slideLayout+xml" PartName="/ppt/slideLayouts/slideLayout41.xml"/>
  <Override ContentType="application/vnd.openxmlformats-officedocument.presentationml.slideLayout+xml" PartName="/ppt/slideLayouts/slideLayout42.xml"/>
  <Override ContentType="application/vnd.openxmlformats-officedocument.presentationml.slideLayout+xml" PartName="/ppt/slideLayouts/slideLayout43.xml"/>
  <Override ContentType="application/vnd.openxmlformats-officedocument.presentationml.slideLayout+xml" PartName="/ppt/slideLayouts/slideLayout44.xml"/>
  <Override ContentType="application/vnd.openxmlformats-officedocument.presentationml.slideLayout+xml" PartName="/ppt/slideLayouts/slideLayout45.xml"/>
  <Override ContentType="application/vnd.openxmlformats-officedocument.presentationml.slideLayout+xml" PartName="/ppt/slideLayouts/slideLayout46.xml"/>
  <Override ContentType="application/vnd.openxmlformats-officedocument.presentationml.slideLayout+xml" PartName="/ppt/slideLayouts/slideLayout47.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50.xml"/>
  <Override ContentType="application/vnd.openxmlformats-officedocument.presentationml.slideLayout+xml" PartName="/ppt/slideLayouts/slideLayout51.xml"/>
  <Override ContentType="application/vnd.openxmlformats-officedocument.presentationml.slideLayout+xml" PartName="/ppt/slideLayouts/slideLayout52.xml"/>
  <Override ContentType="application/vnd.openxmlformats-officedocument.presentationml.slideLayout+xml" PartName="/ppt/slideLayouts/slideLayout53.xml"/>
  <Override ContentType="application/vnd.openxmlformats-officedocument.presentationml.slideLayout+xml" PartName="/ppt/slideLayouts/slideLayout54.xml"/>
  <Override ContentType="application/vnd.openxmlformats-officedocument.presentationml.slideLayout+xml" PartName="/ppt/slideLayouts/slideLayout55.xml"/>
  <Override ContentType="application/vnd.openxmlformats-officedocument.presentationml.slideLayout+xml" PartName="/ppt/slideLayouts/slideLayout56.xml"/>
  <Override ContentType="application/vnd.openxmlformats-officedocument.presentationml.slideLayout+xml" PartName="/ppt/slideLayouts/slideLayout57.xml"/>
  <Override ContentType="application/vnd.openxmlformats-officedocument.presentationml.slideLayout+xml" PartName="/ppt/slideLayouts/slideLayout58.xml"/>
  <Override ContentType="application/vnd.openxmlformats-officedocument.presentationml.slideLayout+xml" PartName="/ppt/slideLayouts/slideLayout59.xml"/>
  <Override ContentType="application/vnd.openxmlformats-officedocument.presentationml.slideLayout+xml" PartName="/ppt/slideLayouts/slideLayout60.xml"/>
  <Override ContentType="application/vnd.openxmlformats-officedocument.presentationml.slideLayout+xml" PartName="/ppt/slideLayouts/slideLayout61.xml"/>
  <Override ContentType="application/vnd.openxmlformats-officedocument.presentationml.slideLayout+xml" PartName="/ppt/slideLayouts/slideLayout62.xml"/>
  <Override ContentType="application/vnd.openxmlformats-officedocument.presentationml.slideLayout+xml" PartName="/ppt/slideLayouts/slideLayout63.xml"/>
  <Override ContentType="application/vnd.openxmlformats-officedocument.presentationml.slideLayout+xml" PartName="/ppt/slideLayouts/slideLayout64.xml"/>
  <Override ContentType="application/vnd.openxmlformats-officedocument.presentationml.slideLayout+xml" PartName="/ppt/slideLayouts/slideLayout65.xml"/>
  <Override ContentType="application/vnd.openxmlformats-officedocument.presentationml.slideLayout+xml" PartName="/ppt/slideLayouts/slideLayout66.xml"/>
  <Override ContentType="application/vnd.openxmlformats-officedocument.presentationml.slideLayout+xml" PartName="/ppt/slideLayouts/slideLayout67.xml"/>
  <Override ContentType="application/vnd.openxmlformats-officedocument.presentationml.slideLayout+xml" PartName="/ppt/slideLayouts/slideLayout68.xml"/>
  <Override ContentType="application/vnd.openxmlformats-officedocument.presentationml.slideLayout+xml" PartName="/ppt/slideLayouts/slideLayout69.xml"/>
  <Override ContentType="application/vnd.openxmlformats-officedocument.presentationml.slideLayout+xml" PartName="/ppt/slideLayouts/slideLayout70.xml"/>
  <Override ContentType="application/vnd.openxmlformats-officedocument.presentationml.slideLayout+xml" PartName="/ppt/slideLayouts/slideLayout71.xml"/>
  <Override ContentType="application/vnd.openxmlformats-officedocument.presentationml.slideLayout+xml" PartName="/ppt/slideLayouts/slideLayout72.xml"/>
  <Override ContentType="application/vnd.openxmlformats-officedocument.presentationml.slideLayout+xml" PartName="/ppt/slideLayouts/slideLayout73.xml"/>
  <Override ContentType="application/vnd.openxmlformats-officedocument.presentationml.slideLayout+xml" PartName="/ppt/slideLayouts/slideLayout74.xml"/>
  <Override ContentType="application/vnd.openxmlformats-officedocument.presentationml.slideLayout+xml" PartName="/ppt/slideLayouts/slideLayout75.xml"/>
  <Override ContentType="application/vnd.openxmlformats-officedocument.presentationml.slideLayout+xml" PartName="/ppt/slideLayouts/slideLayout76.xml"/>
  <Override ContentType="application/vnd.openxmlformats-officedocument.presentationml.slideLayout+xml" PartName="/ppt/slideLayouts/slideLayout77.xml"/>
  <Override ContentType="application/vnd.openxmlformats-officedocument.presentationml.slideLayout+xml" PartName="/ppt/slideLayouts/slideLayout78.xml"/>
  <Override ContentType="application/vnd.openxmlformats-officedocument.presentationml.slideLayout+xml" PartName="/ppt/slideLayouts/slideLayout79.xml"/>
  <Override ContentType="application/vnd.openxmlformats-officedocument.presentationml.slideLayout+xml" PartName="/ppt/slideLayouts/slideLayout80.xml"/>
  <Override ContentType="application/vnd.openxmlformats-officedocument.presentationml.slideLayout+xml" PartName="/ppt/slideLayouts/slideLayout81.xml"/>
  <Override ContentType="application/vnd.openxmlformats-officedocument.presentationml.slideLayout+xml" PartName="/ppt/slideLayouts/slideLayout82.xml"/>
  <Override ContentType="application/vnd.openxmlformats-officedocument.presentationml.slideLayout+xml" PartName="/ppt/slideLayouts/slideLayout83.xml"/>
  <Override ContentType="application/vnd.openxmlformats-officedocument.presentationml.slideLayout+xml" PartName="/ppt/slideLayouts/slideLayout84.xml"/>
  <Override ContentType="application/vnd.openxmlformats-officedocument.presentationml.slideLayout+xml" PartName="/ppt/slideLayouts/slideLayout85.xml"/>
  <Override ContentType="application/vnd.openxmlformats-officedocument.presentationml.slideLayout+xml" PartName="/ppt/slideLayouts/slideLayout86.xml"/>
  <Override ContentType="application/vnd.openxmlformats-officedocument.presentationml.slideLayout+xml" PartName="/ppt/slideLayouts/slideLayout87.xml"/>
  <Override ContentType="application/vnd.openxmlformats-officedocument.presentationml.slideLayout+xml" PartName="/ppt/slideLayouts/slideLayout88.xml"/>
  <Override ContentType="application/vnd.openxmlformats-officedocument.presentationml.slideLayout+xml" PartName="/ppt/slideLayouts/slideLayout89.xml"/>
  <Override ContentType="application/vnd.openxmlformats-officedocument.presentationml.slideLayout+xml" PartName="/ppt/slideLayouts/slideLayout90.xml"/>
  <Override ContentType="application/vnd.openxmlformats-officedocument.presentationml.slideLayout+xml" PartName="/ppt/slideLayouts/slideLayout91.xml"/>
  <Override ContentType="application/vnd.openxmlformats-officedocument.presentationml.slideLayout+xml" PartName="/ppt/slideLayouts/slideLayout92.xml"/>
  <Override ContentType="application/vnd.openxmlformats-officedocument.presentationml.slideLayout+xml" PartName="/ppt/slideLayouts/slideLayout93.xml"/>
  <Override ContentType="application/vnd.openxmlformats-officedocument.presentationml.slideLayout+xml" PartName="/ppt/slideLayouts/slideLayout94.xml"/>
  <Override ContentType="application/vnd.openxmlformats-officedocument.presentationml.slideLayout+xml" PartName="/ppt/slideLayouts/slideLayout95.xml"/>
  <Override ContentType="application/vnd.openxmlformats-officedocument.presentationml.slideLayout+xml" PartName="/ppt/slideLayouts/slideLayout96.xml"/>
  <Override ContentType="application/vnd.openxmlformats-officedocument.presentationml.slideLayout+xml" PartName="/ppt/slideLayouts/slideLayout97.xml"/>
  <Override ContentType="application/vnd.openxmlformats-officedocument.presentationml.slideLayout+xml" PartName="/ppt/slideLayouts/slideLayout98.xml"/>
  <Override ContentType="application/vnd.openxmlformats-officedocument.presentationml.slideLayout+xml" PartName="/ppt/slideLayouts/slideLayout99.xml"/>
  <Override ContentType="application/vnd.openxmlformats-officedocument.presentationml.slideLayout+xml" PartName="/ppt/slideLayouts/slideLayout100.xml"/>
  <Override ContentType="application/vnd.openxmlformats-officedocument.presentationml.slideLayout+xml" PartName="/ppt/slideLayouts/slideLayout101.xml"/>
  <Override ContentType="application/vnd.openxmlformats-officedocument.presentationml.slideLayout+xml" PartName="/ppt/slideLayouts/slideLayout102.xml"/>
  <Override ContentType="application/vnd.openxmlformats-officedocument.presentationml.slideLayout+xml" PartName="/ppt/slideLayouts/slideLayout103.xml"/>
  <Override ContentType="application/vnd.openxmlformats-officedocument.presentationml.slideLayout+xml" PartName="/ppt/slideLayouts/slideLayout104.xml"/>
  <Override ContentType="application/vnd.openxmlformats-officedocument.presentationml.slideLayout+xml" PartName="/ppt/slideLayouts/slideLayout105.xml"/>
  <Override ContentType="application/vnd.openxmlformats-officedocument.presentationml.slideLayout+xml" PartName="/ppt/slideLayouts/slideLayout106.xml"/>
  <Override ContentType="application/vnd.openxmlformats-officedocument.presentationml.slideLayout+xml" PartName="/ppt/slideLayouts/slideLayout107.xml"/>
  <Override ContentType="application/vnd.openxmlformats-officedocument.presentationml.slideLayout+xml" PartName="/ppt/slideLayouts/slideLayout108.xml"/>
  <Override ContentType="application/vnd.openxmlformats-officedocument.presentationml.slideLayout+xml" PartName="/ppt/slideLayouts/slideLayout109.xml"/>
  <Override ContentType="application/vnd.openxmlformats-officedocument.presentationml.slideLayout+xml" PartName="/ppt/slideLayouts/slideLayout110.xml"/>
  <Override ContentType="application/vnd.openxmlformats-officedocument.presentationml.slideLayout+xml" PartName="/ppt/slideLayouts/slideLayout111.xml"/>
  <Override ContentType="application/vnd.openxmlformats-officedocument.presentationml.slideLayout+xml" PartName="/ppt/slideLayouts/slideLayout112.xml"/>
  <Override ContentType="application/vnd.openxmlformats-officedocument.presentationml.slideLayout+xml" PartName="/ppt/slideLayouts/slideLayout113.xml"/>
  <Override ContentType="application/vnd.openxmlformats-officedocument.presentationml.slideLayout+xml" PartName="/ppt/slideLayouts/slideLayout114.xml"/>
  <Override ContentType="application/vnd.openxmlformats-officedocument.presentationml.slideLayout+xml" PartName="/ppt/slideLayouts/slideLayout115.xml"/>
  <Override ContentType="application/vnd.openxmlformats-officedocument.presentationml.slideLayout+xml" PartName="/ppt/slideLayouts/slideLayout116.xml"/>
  <Override ContentType="application/vnd.openxmlformats-officedocument.presentationml.slideLayout+xml" PartName="/ppt/slideLayouts/slideLayout117.xml"/>
  <Override ContentType="application/vnd.openxmlformats-officedocument.presentationml.slideLayout+xml" PartName="/ppt/slideLayouts/slideLayout118.xml"/>
  <Override ContentType="application/vnd.openxmlformats-officedocument.presentationml.slideLayout+xml" PartName="/ppt/slideLayouts/slideLayout119.xml"/>
  <Override ContentType="application/vnd.openxmlformats-officedocument.presentationml.slideLayout+xml" PartName="/ppt/slideLayouts/slideLayout120.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Master+xml" PartName="/ppt/slideMasters/slideMaster3.xml"/>
  <Override ContentType="application/vnd.openxmlformats-officedocument.presentationml.slideMaster+xml" PartName="/ppt/slideMasters/slideMaster4.xml"/>
  <Override ContentType="application/vnd.openxmlformats-officedocument.presentationml.slideMaster+xml" PartName="/ppt/slideMasters/slideMaster5.xml"/>
  <Override ContentType="application/vnd.openxmlformats-officedocument.presentationml.slideMaster+xml" PartName="/ppt/slideMasters/slideMaster6.xml"/>
  <Override ContentType="application/vnd.openxmlformats-officedocument.presentationml.slideMaster+xml" PartName="/ppt/slideMasters/slideMaster7.xml"/>
  <Override ContentType="application/vnd.openxmlformats-officedocument.presentationml.slideMaster+xml" PartName="/ppt/slideMasters/slideMaster8.xml"/>
  <Override ContentType="application/vnd.openxmlformats-officedocument.presentationml.slideMaster+xml" PartName="/ppt/slideMasters/slideMaster9.xml"/>
  <Override ContentType="application/vnd.openxmlformats-officedocument.presentationml.slideMaster+xml" PartName="/ppt/slideMasters/slideMaster10.xml"/>
  <Override ContentType="application/vnd.openxmlformats-officedocument.presentationml.slideMaster+xml" PartName="/ppt/slideMasters/slideMaster11.xml"/>
  <Override ContentType="application/vnd.openxmlformats-officedocument.presentationml.slideMaster+xml" PartName="/ppt/slideMasters/slideMaster1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slide+xml" PartName="/ppt/slides/slide26.xml"/>
  <Override ContentType="application/vnd.openxmlformats-officedocument.presentationml.slide+xml" PartName="/ppt/slides/slide27.xml"/>
  <Override ContentType="application/vnd.openxmlformats-officedocument.presentationml.slide+xml" PartName="/ppt/slides/slide28.xml"/>
  <Override ContentType="application/vnd.openxmlformats-officedocument.presentationml.slide+xml" PartName="/ppt/slides/slide29.xml"/>
  <Override ContentType="application/vnd.openxmlformats-officedocument.presentationml.slide+xml" PartName="/ppt/slides/slide30.xml"/>
  <Override ContentType="application/vnd.openxmlformats-officedocument.presentationml.slide+xml" PartName="/ppt/slides/slide31.xml"/>
  <Override ContentType="application/vnd.openxmlformats-officedocument.presentationml.slide+xml" PartName="/ppt/slides/slide32.xml"/>
  <Override ContentType="application/vnd.openxmlformats-officedocument.presentationml.slide+xml" PartName="/ppt/slides/slide33.xml"/>
  <Override ContentType="application/vnd.openxmlformats-officedocument.presentationml.tableStyles+xml" PartName="/ppt/tableStyle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6.xml"/>
  <Override ContentType="application/vnd.openxmlformats-officedocument.theme+xml" PartName="/ppt/theme/theme7.xml"/>
  <Override ContentType="application/vnd.openxmlformats-officedocument.theme+xml" PartName="/ppt/theme/theme8.xml"/>
  <Override ContentType="application/vnd.openxmlformats-officedocument.theme+xml" PartName="/ppt/theme/theme9.xml"/>
  <Override ContentType="application/vnd.openxmlformats-officedocument.theme+xml" PartName="/ppt/theme/theme10.xml"/>
  <Override ContentType="application/vnd.openxmlformats-officedocument.theme+xml" PartName="/ppt/theme/theme11.xml"/>
  <Override ContentType="application/vnd.openxmlformats-officedocument.theme+xml" PartName="/ppt/theme/theme12.xml"/>
  <Override ContentType="application/vnd.openxmlformats-officedocument.theme+xml" PartName="/ppt/theme/theme13.xml"/>
  <Override ContentType="application/vnd.openxmlformats-officedocument.theme+xml" PartName="/ppt/theme/theme14.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thumbnail.jpeg" Type="http://schemas.openxmlformats.org/package/2006/relationships/metadata/thumbnail"/><Relationship Id="rId3" Target="docProps/core.xml" Type="http://schemas.openxmlformats.org/package/2006/relationships/metadata/core-properties"/><Relationship Id="rId4" Target="docProps/app.xml" Type="http://schemas.openxmlformats.org/officeDocument/2006/relationships/extended-properties"/></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80" r:id="rId2"/>
    <p:sldMasterId id="2147483789" r:id="rId3"/>
    <p:sldMasterId id="2147483801" r:id="rId4"/>
    <p:sldMasterId id="2147483813" r:id="rId5"/>
    <p:sldMasterId id="2147483822" r:id="rId6"/>
    <p:sldMasterId id="2147483834" r:id="rId7"/>
    <p:sldMasterId id="2147483846" r:id="rId8"/>
    <p:sldMasterId id="2147483858" r:id="rId9"/>
    <p:sldMasterId id="2147483870" r:id="rId10"/>
    <p:sldMasterId id="2147483875" r:id="rId11"/>
    <p:sldMasterId id="2147483887" r:id="rId12"/>
  </p:sldMasterIdLst>
  <p:notesMasterIdLst>
    <p:notesMasterId r:id="rId46"/>
  </p:notesMasterIdLst>
  <p:handoutMasterIdLst>
    <p:handoutMasterId r:id="rId47"/>
  </p:handoutMasterIdLst>
  <p:sldIdLst>
    <p:sldId id="256" r:id="rId13"/>
    <p:sldId id="257" r:id="rId14"/>
    <p:sldId id="258" r:id="rId15"/>
    <p:sldId id="259" r:id="rId16"/>
    <p:sldId id="260" r:id="rId17"/>
    <p:sldId id="261" r:id="rId18"/>
    <p:sldId id="262" r:id="rId19"/>
    <p:sldId id="263" r:id="rId20"/>
    <p:sldId id="264" r:id="rId21"/>
    <p:sldId id="265" r:id="rId22"/>
    <p:sldId id="266" r:id="rId23"/>
    <p:sldId id="267" r:id="rId24"/>
    <p:sldId id="268" r:id="rId25"/>
    <p:sldId id="269" r:id="rId26"/>
    <p:sldId id="270" r:id="rId27"/>
    <p:sldId id="271"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Lst>
  <p:sldSz cx="9906000" cy="6858000" type="A4"/>
  <p:notesSz cx="6735763" cy="9866313"/>
  <p:defaultTex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p:defaultTextStyle>
  <p:extLs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FFCCFF"/>
    <a:srgbClr val="FFFF99"/>
    <a:srgbClr val="9BDFF7"/>
    <a:srgbClr val="8BD9F5"/>
    <a:srgbClr val="68CEF2"/>
    <a:srgbClr val="4087C8"/>
    <a:srgbClr val="4133C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3804" autoAdjust="0"/>
  </p:normalViewPr>
  <p:slideViewPr>
    <p:cSldViewPr>
      <p:cViewPr varScale="1">
        <p:scale>
          <a:sx n="115" d="100"/>
          <a:sy n="115" d="100"/>
        </p:scale>
        <p:origin x="1254" y="102"/>
      </p:cViewPr>
      <p:guideLst>
        <p:guide orient="horz" pos="2160"/>
        <p:guide pos="3120"/>
      </p:guideLst>
    </p:cSldViewPr>
  </p:slideViewPr>
  <p:notesTextViewPr>
    <p:cViewPr>
      <p:scale>
        <a:sx n="100" d="100"/>
        <a:sy n="100" d="100"/>
      </p:scale>
      <p:origin x="0" y="0"/>
    </p:cViewPr>
  </p:notesTextViewPr>
  <p:notesViewPr>
    <p:cSldViewPr>
      <p:cViewPr varScale="1">
        <p:scale>
          <a:sx n="51" d="100"/>
          <a:sy n="51" d="100"/>
        </p:scale>
        <p:origin x="2910" y="90"/>
      </p:cViewPr>
      <p:guideLst/>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Masters/slideMaster10.xml" Type="http://schemas.openxmlformats.org/officeDocument/2006/relationships/slideMaster"/><Relationship Id="rId11" Target="slideMasters/slideMaster11.xml" Type="http://schemas.openxmlformats.org/officeDocument/2006/relationships/slideMaster"/><Relationship Id="rId12" Target="slideMasters/slideMaster12.xml" Type="http://schemas.openxmlformats.org/officeDocument/2006/relationships/slideMaster"/><Relationship Id="rId13" Target="slides/slide1.xml" Type="http://schemas.openxmlformats.org/officeDocument/2006/relationships/slide"/><Relationship Id="rId14" Target="slides/slide2.xml" Type="http://schemas.openxmlformats.org/officeDocument/2006/relationships/slide"/><Relationship Id="rId15" Target="slides/slide3.xml" Type="http://schemas.openxmlformats.org/officeDocument/2006/relationships/slide"/><Relationship Id="rId16" Target="slides/slide4.xml" Type="http://schemas.openxmlformats.org/officeDocument/2006/relationships/slide"/><Relationship Id="rId17" Target="slides/slide5.xml" Type="http://schemas.openxmlformats.org/officeDocument/2006/relationships/slide"/><Relationship Id="rId18" Target="slides/slide6.xml" Type="http://schemas.openxmlformats.org/officeDocument/2006/relationships/slide"/><Relationship Id="rId19" Target="slides/slide7.xml" Type="http://schemas.openxmlformats.org/officeDocument/2006/relationships/slide"/><Relationship Id="rId2" Target="slideMasters/slideMaster2.xml" Type="http://schemas.openxmlformats.org/officeDocument/2006/relationships/slideMaster"/><Relationship Id="rId20" Target="slides/slide8.xml" Type="http://schemas.openxmlformats.org/officeDocument/2006/relationships/slide"/><Relationship Id="rId21" Target="slides/slide9.xml" Type="http://schemas.openxmlformats.org/officeDocument/2006/relationships/slide"/><Relationship Id="rId22" Target="slides/slide10.xml" Type="http://schemas.openxmlformats.org/officeDocument/2006/relationships/slide"/><Relationship Id="rId23" Target="slides/slide11.xml" Type="http://schemas.openxmlformats.org/officeDocument/2006/relationships/slide"/><Relationship Id="rId24" Target="slides/slide12.xml" Type="http://schemas.openxmlformats.org/officeDocument/2006/relationships/slide"/><Relationship Id="rId25" Target="slides/slide13.xml" Type="http://schemas.openxmlformats.org/officeDocument/2006/relationships/slide"/><Relationship Id="rId26" Target="slides/slide14.xml" Type="http://schemas.openxmlformats.org/officeDocument/2006/relationships/slide"/><Relationship Id="rId27" Target="slides/slide15.xml" Type="http://schemas.openxmlformats.org/officeDocument/2006/relationships/slide"/><Relationship Id="rId28" Target="slides/slide16.xml" Type="http://schemas.openxmlformats.org/officeDocument/2006/relationships/slide"/><Relationship Id="rId29" Target="slides/slide17.xml" Type="http://schemas.openxmlformats.org/officeDocument/2006/relationships/slide"/><Relationship Id="rId3" Target="slideMasters/slideMaster3.xml" Type="http://schemas.openxmlformats.org/officeDocument/2006/relationships/slideMaster"/><Relationship Id="rId30" Target="slides/slide18.xml" Type="http://schemas.openxmlformats.org/officeDocument/2006/relationships/slide"/><Relationship Id="rId31" Target="slides/slide19.xml" Type="http://schemas.openxmlformats.org/officeDocument/2006/relationships/slide"/><Relationship Id="rId32" Target="slides/slide20.xml" Type="http://schemas.openxmlformats.org/officeDocument/2006/relationships/slide"/><Relationship Id="rId33" Target="slides/slide21.xml" Type="http://schemas.openxmlformats.org/officeDocument/2006/relationships/slide"/><Relationship Id="rId34" Target="slides/slide22.xml" Type="http://schemas.openxmlformats.org/officeDocument/2006/relationships/slide"/><Relationship Id="rId35" Target="slides/slide23.xml" Type="http://schemas.openxmlformats.org/officeDocument/2006/relationships/slide"/><Relationship Id="rId36" Target="slides/slide24.xml" Type="http://schemas.openxmlformats.org/officeDocument/2006/relationships/slide"/><Relationship Id="rId37" Target="slides/slide25.xml" Type="http://schemas.openxmlformats.org/officeDocument/2006/relationships/slide"/><Relationship Id="rId38" Target="slides/slide26.xml" Type="http://schemas.openxmlformats.org/officeDocument/2006/relationships/slide"/><Relationship Id="rId39" Target="slides/slide27.xml" Type="http://schemas.openxmlformats.org/officeDocument/2006/relationships/slide"/><Relationship Id="rId4" Target="slideMasters/slideMaster4.xml" Type="http://schemas.openxmlformats.org/officeDocument/2006/relationships/slideMaster"/><Relationship Id="rId40" Target="slides/slide28.xml" Type="http://schemas.openxmlformats.org/officeDocument/2006/relationships/slide"/><Relationship Id="rId41" Target="slides/slide29.xml" Type="http://schemas.openxmlformats.org/officeDocument/2006/relationships/slide"/><Relationship Id="rId42" Target="slides/slide30.xml" Type="http://schemas.openxmlformats.org/officeDocument/2006/relationships/slide"/><Relationship Id="rId43" Target="slides/slide31.xml" Type="http://schemas.openxmlformats.org/officeDocument/2006/relationships/slide"/><Relationship Id="rId44" Target="slides/slide32.xml" Type="http://schemas.openxmlformats.org/officeDocument/2006/relationships/slide"/><Relationship Id="rId45" Target="slides/slide33.xml" Type="http://schemas.openxmlformats.org/officeDocument/2006/relationships/slide"/><Relationship Id="rId46" Target="notesMasters/notesMaster1.xml" Type="http://schemas.openxmlformats.org/officeDocument/2006/relationships/notesMaster"/><Relationship Id="rId47" Target="handoutMasters/handoutMaster1.xml" Type="http://schemas.openxmlformats.org/officeDocument/2006/relationships/handoutMaster"/><Relationship Id="rId48" Target="presProps.xml" Type="http://schemas.openxmlformats.org/officeDocument/2006/relationships/presProps"/><Relationship Id="rId49" Target="viewProps.xml" Type="http://schemas.openxmlformats.org/officeDocument/2006/relationships/viewProps"/><Relationship Id="rId5" Target="slideMasters/slideMaster5.xml" Type="http://schemas.openxmlformats.org/officeDocument/2006/relationships/slideMaster"/><Relationship Id="rId50" Target="theme/theme1.xml" Type="http://schemas.openxmlformats.org/officeDocument/2006/relationships/theme"/><Relationship Id="rId51" Target="tableStyles.xml" Type="http://schemas.openxmlformats.org/officeDocument/2006/relationships/tableStyles"/><Relationship Id="rId6" Target="slideMasters/slideMaster6.xml" Type="http://schemas.openxmlformats.org/officeDocument/2006/relationships/slideMaster"/><Relationship Id="rId7" Target="slideMasters/slideMaster7.xml" Type="http://schemas.openxmlformats.org/officeDocument/2006/relationships/slideMaster"/><Relationship Id="rId8" Target="slideMasters/slideMaster8.xml" Type="http://schemas.openxmlformats.org/officeDocument/2006/relationships/slideMaster"/><Relationship Id="rId9" Target="slideMasters/slideMaster9.xml" Type="http://schemas.openxmlformats.org/officeDocument/2006/relationships/slideMaster"/></Relationships>
</file>

<file path=ppt/charts/_rels/chart1.xml.rels><?xml version="1.0" encoding="UTF-8" standalone="yes"?><Relationships xmlns="http://schemas.openxmlformats.org/package/2006/relationships"><Relationship Id="rId1" Target="style1.xml" Type="http://schemas.microsoft.com/office/2011/relationships/chartStyle"/><Relationship Id="rId2" Target="colors1.xml" Type="http://schemas.microsoft.com/office/2011/relationships/chartColorStyle"/><Relationship Id="rId3" Target="Book1" TargetMode="External" Type="http://schemas.openxmlformats.org/officeDocument/2006/relationships/oleObject"/><Relationship Id="rId4" Target="../drawings/drawing1.xml" Type="http://schemas.openxmlformats.org/officeDocument/2006/relationships/chartUserShapes"/></Relationships>
</file>

<file path=ppt/charts/_rels/chart2.xml.rels><?xml version="1.0" encoding="UTF-8" standalone="yes"?><Relationships xmlns="http://schemas.openxmlformats.org/package/2006/relationships"><Relationship Id="rId1" Target="Book1" TargetMode="External" Type="http://schemas.openxmlformats.org/officeDocument/2006/relationships/oleObject"/><Relationship Id="rId2" Target="../drawings/drawing2.xml" Type="http://schemas.openxmlformats.org/officeDocument/2006/relationships/chartUserShapes"/></Relationships>
</file>

<file path=ppt/charts/_rels/chart3.xml.rels><?xml version="1.0" encoding="UTF-8" standalone="yes"?><Relationships xmlns="http://schemas.openxmlformats.org/package/2006/relationships"><Relationship Id="rId1" Target="style2.xml" Type="http://schemas.microsoft.com/office/2011/relationships/chartStyle"/><Relationship Id="rId2" Target="colors2.xml" Type="http://schemas.microsoft.com/office/2011/relationships/chartColorStyle"/><Relationship Id="rId3" Target="file://///10.17.243.188/tokei/00&#37117;&#24066;&#35336;&#30011;&#35506;&#20849;&#29992;/&#9632;H26&#37117;&#24066;&#20877;&#29983;&#27861;&#25913;&#27491;&#65288;&#31435;&#22320;&#36969;&#27491;&#21270;&#35336;&#30011;&#65289;/23%20&#33258;&#27835;&#20307;&#35500;&#26126;/&#9733;&#20491;&#21029;&#12502;&#12525;&#12483;&#12463;/&#21271;&#38520;/161213%20&#12509;&#12531;&#12481;&#32117;&#20462;&#27491;/&#37329;&#27810;&#24066;&#36039;&#26009;/&#12304;&#37329;&#27810;&#24066;&#12305;&#12496;&#12473;&#21033;&#29992;&#32773;&#12398;&#25512;&#31227;.xlsx" TargetMode="External" Type="http://schemas.openxmlformats.org/officeDocument/2006/relationships/oleObject"/><Relationship Id="rId4" Target="../drawings/drawing3.xml" Type="http://schemas.openxmlformats.org/officeDocument/2006/relationships/chartUserShapes"/></Relationships>
</file>

<file path=ppt/charts/_rels/chart4.xml.rels><?xml version="1.0" encoding="UTF-8" standalone="yes"?><Relationships xmlns="http://schemas.openxmlformats.org/package/2006/relationships"><Relationship Id="rId1" Target="style3.xml" Type="http://schemas.microsoft.com/office/2011/relationships/chartStyle"/><Relationship Id="rId2" Target="colors3.xml" Type="http://schemas.microsoft.com/office/2011/relationships/chartColorStyle"/><Relationship Id="rId3" Target="file:///C:/Users/saitou-k28f/Desktop/Book1.xlsx" TargetMode="External" Type="http://schemas.openxmlformats.org/officeDocument/2006/relationships/oleObject"/><Relationship Id="rId4" Target="../drawings/drawing4.xml" Type="http://schemas.openxmlformats.org/officeDocument/2006/relationships/chartUserShapes"/></Relationships>
</file>

<file path=ppt/charts/_rels/chart5.xml.rels><?xml version="1.0" encoding="UTF-8" standalone="yes"?><Relationships xmlns="http://schemas.openxmlformats.org/package/2006/relationships"><Relationship Id="rId1" Target="style4.xml" Type="http://schemas.microsoft.com/office/2011/relationships/chartStyle"/><Relationship Id="rId2" Target="colors4.xml" Type="http://schemas.microsoft.com/office/2011/relationships/chartColorStyle"/><Relationship Id="rId3" Target="file://///10.17.243.188/tokei/00&#37117;&#24066;&#35336;&#30011;&#35506;&#20849;&#29992;/&#9632;H26&#37117;&#24066;&#20877;&#29983;&#27861;&#25913;&#27491;&#65288;&#31435;&#22320;&#36969;&#27491;&#21270;&#35336;&#30011;&#65289;/40%20&#20855;&#20307;&#26696;&#20214;/09%20&#20061;&#24030;&#12539;&#27798;&#32260;/&#39151;&#22618;&#24066;/1703_&#12514;&#12487;&#12523;&#37117;&#24066;/&#26032;&#35215;%20Microsoft%20Excel%20&#12527;&#12540;&#12463;&#12471;&#12540;&#12488;.xlsx" TargetMode="External" Type="http://schemas.openxmlformats.org/officeDocument/2006/relationships/oleObject"/></Relationships>
</file>

<file path=ppt/charts/_rels/chart6.xml.rels><?xml version="1.0" encoding="UTF-8" standalone="yes"?><Relationships xmlns="http://schemas.openxmlformats.org/package/2006/relationships"><Relationship Id="rId1" Target="style5.xml" Type="http://schemas.microsoft.com/office/2011/relationships/chartStyle"/><Relationship Id="rId2" Target="colors5.xml" Type="http://schemas.microsoft.com/office/2011/relationships/chartColorStyle"/><Relationship Id="rId3" Target="file:///C:/Users/saitou-k28f/Desktop/Book1.xlsx" TargetMode="External" Type="http://schemas.openxmlformats.org/officeDocument/2006/relationships/oleObject"/></Relationships>
</file>

<file path=ppt/charts/_rels/chart7.xml.rels><?xml version="1.0" encoding="UTF-8" standalone="yes"?><Relationships xmlns="http://schemas.openxmlformats.org/package/2006/relationships"><Relationship Id="rId1" Target="style6.xml" Type="http://schemas.microsoft.com/office/2011/relationships/chartStyle"/><Relationship Id="rId2" Target="colors6.xml" Type="http://schemas.microsoft.com/office/2011/relationships/chartColorStyle"/><Relationship Id="rId3" Target="../embeddings/Microsoft_Excel_______.xlsx" Type="http://schemas.openxmlformats.org/officeDocument/2006/relationships/package"/><Relationship Id="rId4" Target="../drawings/drawing5.xml" Type="http://schemas.openxmlformats.org/officeDocument/2006/relationships/chartUserShapes"/></Relationships>
</file>

<file path=ppt/charts/_rels/chart8.xml.rels><?xml version="1.0" encoding="UTF-8" standalone="yes"?><Relationships xmlns="http://schemas.openxmlformats.org/package/2006/relationships"><Relationship Id="rId1" Target="style7.xml" Type="http://schemas.microsoft.com/office/2011/relationships/chartStyle"/><Relationship Id="rId2" Target="colors7.xml" Type="http://schemas.microsoft.com/office/2011/relationships/chartColorStyle"/><Relationship Id="rId3" Target="../embeddings/Microsoft_Excel_______1.xlsx" Type="http://schemas.openxmlformats.org/officeDocument/2006/relationships/package"/></Relationships>
</file>

<file path=ppt/charts/_rels/chart9.xml.rels><?xml version="1.0" encoding="UTF-8" standalone="yes"?><Relationships xmlns="http://schemas.openxmlformats.org/package/2006/relationships"><Relationship Id="rId1" Target="style8.xml" Type="http://schemas.microsoft.com/office/2011/relationships/chartStyle"/><Relationship Id="rId2" Target="colors8.xml" Type="http://schemas.microsoft.com/office/2011/relationships/chartColorStyle"/><Relationship Id="rId3" Target="../embeddings/Microsoft_Excel_______2.xlsx" Type="http://schemas.openxmlformats.org/officeDocument/2006/relationships/package"/><Relationship Id="rId4" Target="../drawings/drawing6.xml" Type="http://schemas.openxmlformats.org/officeDocument/2006/relationships/chartUserShapes"/></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460945019661642E-2"/>
          <c:y val="8.3416845621570035E-2"/>
          <c:w val="0.47482027768095658"/>
          <c:h val="0.70632784538296345"/>
        </c:manualLayout>
      </c:layout>
      <c:lineChart>
        <c:grouping val="standard"/>
        <c:varyColors val="0"/>
        <c:ser>
          <c:idx val="2"/>
          <c:order val="0"/>
          <c:tx>
            <c:strRef>
              <c:f>Sheet1!$B$3</c:f>
              <c:strCache>
                <c:ptCount val="1"/>
                <c:pt idx="0">
                  <c:v>見附市</c:v>
                </c:pt>
              </c:strCache>
            </c:strRef>
          </c:tx>
          <c:spPr>
            <a:ln w="15875" cap="rnd">
              <a:solidFill>
                <a:srgbClr val="00B050"/>
              </a:solidFill>
              <a:round/>
            </a:ln>
            <a:effectLst/>
          </c:spPr>
          <c:marker>
            <c:symbol val="triangle"/>
            <c:size val="4"/>
            <c:spPr>
              <a:solidFill>
                <a:srgbClr val="00B050"/>
              </a:solidFill>
              <a:ln w="9525">
                <a:solidFill>
                  <a:srgbClr val="00B050"/>
                </a:solidFill>
              </a:ln>
              <a:effectLst/>
            </c:spPr>
          </c:marker>
          <c:dPt>
            <c:idx val="1"/>
            <c:marker>
              <c:symbol val="triangle"/>
              <c:size val="4"/>
              <c:spPr>
                <a:solidFill>
                  <a:srgbClr val="00B050"/>
                </a:solidFill>
                <a:ln w="9525">
                  <a:solidFill>
                    <a:srgbClr val="00B050"/>
                  </a:solidFill>
                </a:ln>
                <a:effectLst/>
              </c:spPr>
            </c:marker>
            <c:bubble3D val="0"/>
            <c:spPr>
              <a:ln w="15875" cap="rnd">
                <a:solidFill>
                  <a:srgbClr val="00B050"/>
                </a:solidFill>
                <a:round/>
              </a:ln>
              <a:effectLst/>
            </c:spPr>
            <c:extLst>
              <c:ext xmlns:c16="http://schemas.microsoft.com/office/drawing/2014/chart" uri="{C3380CC4-5D6E-409C-BE32-E72D297353CC}">
                <c16:uniqueId val="{00000001-A080-4840-8437-6651CD8C3650}"/>
              </c:ext>
            </c:extLst>
          </c:dPt>
          <c:dPt>
            <c:idx val="2"/>
            <c:marker>
              <c:symbol val="triangle"/>
              <c:size val="4"/>
              <c:spPr>
                <a:solidFill>
                  <a:srgbClr val="00B050"/>
                </a:solidFill>
                <a:ln w="9525">
                  <a:solidFill>
                    <a:srgbClr val="00B050"/>
                  </a:solidFill>
                </a:ln>
                <a:effectLst/>
              </c:spPr>
            </c:marker>
            <c:bubble3D val="0"/>
            <c:spPr>
              <a:ln w="15875" cap="rnd">
                <a:solidFill>
                  <a:srgbClr val="00B050"/>
                </a:solidFill>
                <a:round/>
              </a:ln>
              <a:effectLst/>
            </c:spPr>
            <c:extLst>
              <c:ext xmlns:c16="http://schemas.microsoft.com/office/drawing/2014/chart" uri="{C3380CC4-5D6E-409C-BE32-E72D297353CC}">
                <c16:uniqueId val="{00000003-A080-4840-8437-6651CD8C3650}"/>
              </c:ext>
            </c:extLst>
          </c:dPt>
          <c:dPt>
            <c:idx val="3"/>
            <c:marker>
              <c:symbol val="triangle"/>
              <c:size val="4"/>
              <c:spPr>
                <a:solidFill>
                  <a:srgbClr val="00B050"/>
                </a:solidFill>
                <a:ln w="9525">
                  <a:solidFill>
                    <a:srgbClr val="00B050"/>
                  </a:solidFill>
                </a:ln>
                <a:effectLst/>
              </c:spPr>
            </c:marker>
            <c:bubble3D val="0"/>
            <c:spPr>
              <a:ln w="15875" cap="rnd">
                <a:solidFill>
                  <a:srgbClr val="00B050"/>
                </a:solidFill>
                <a:round/>
              </a:ln>
              <a:effectLst/>
            </c:spPr>
            <c:extLst>
              <c:ext xmlns:c16="http://schemas.microsoft.com/office/drawing/2014/chart" uri="{C3380CC4-5D6E-409C-BE32-E72D297353CC}">
                <c16:uniqueId val="{00000005-A080-4840-8437-6651CD8C3650}"/>
              </c:ext>
            </c:extLst>
          </c:dPt>
          <c:cat>
            <c:strRef>
              <c:f>Sheet1!$C$2:$J$2</c:f>
              <c:strCache>
                <c:ptCount val="4"/>
                <c:pt idx="0">
                  <c:v>H20</c:v>
                </c:pt>
                <c:pt idx="1">
                  <c:v>H22</c:v>
                </c:pt>
                <c:pt idx="2">
                  <c:v>H24</c:v>
                </c:pt>
                <c:pt idx="3">
                  <c:v>H26</c:v>
                </c:pt>
              </c:strCache>
            </c:strRef>
          </c:cat>
          <c:val>
            <c:numRef>
              <c:f>Sheet1!$C$3:$J$3</c:f>
              <c:numCache>
                <c:formatCode>#,##0.0_ </c:formatCode>
                <c:ptCount val="4"/>
                <c:pt idx="0">
                  <c:v>15.06</c:v>
                </c:pt>
                <c:pt idx="1">
                  <c:v>15.36</c:v>
                </c:pt>
                <c:pt idx="2">
                  <c:v>15.52</c:v>
                </c:pt>
                <c:pt idx="3">
                  <c:v>17.14</c:v>
                </c:pt>
              </c:numCache>
            </c:numRef>
          </c:val>
          <c:smooth val="0"/>
          <c:extLst>
            <c:ext xmlns:c16="http://schemas.microsoft.com/office/drawing/2014/chart" uri="{C3380CC4-5D6E-409C-BE32-E72D297353CC}">
              <c16:uniqueId val="{00000006-A080-4840-8437-6651CD8C3650}"/>
            </c:ext>
          </c:extLst>
        </c:ser>
        <c:ser>
          <c:idx val="1"/>
          <c:order val="1"/>
          <c:tx>
            <c:strRef>
              <c:f>Sheet1!$B$5</c:f>
              <c:strCache>
                <c:ptCount val="1"/>
                <c:pt idx="0">
                  <c:v>新潟県</c:v>
                </c:pt>
              </c:strCache>
            </c:strRef>
          </c:tx>
          <c:spPr>
            <a:ln w="15875" cap="rnd">
              <a:solidFill>
                <a:srgbClr val="4087C8"/>
              </a:solidFill>
              <a:round/>
            </a:ln>
            <a:effectLst/>
          </c:spPr>
          <c:marker>
            <c:symbol val="square"/>
            <c:size val="4"/>
            <c:spPr>
              <a:solidFill>
                <a:srgbClr val="4087C8"/>
              </a:solidFill>
              <a:ln w="9525">
                <a:noFill/>
              </a:ln>
              <a:effectLst/>
            </c:spPr>
          </c:marker>
          <c:cat>
            <c:strRef>
              <c:f>Sheet1!$C$2:$J$2</c:f>
              <c:strCache>
                <c:ptCount val="4"/>
                <c:pt idx="0">
                  <c:v>H20</c:v>
                </c:pt>
                <c:pt idx="1">
                  <c:v>H22</c:v>
                </c:pt>
                <c:pt idx="2">
                  <c:v>H24</c:v>
                </c:pt>
                <c:pt idx="3">
                  <c:v>H26</c:v>
                </c:pt>
              </c:strCache>
            </c:strRef>
          </c:cat>
          <c:val>
            <c:numRef>
              <c:f>Sheet1!$C$5:$J$5</c:f>
              <c:numCache>
                <c:formatCode>#,##0.0_ </c:formatCode>
                <c:ptCount val="4"/>
                <c:pt idx="0">
                  <c:v>16.52</c:v>
                </c:pt>
                <c:pt idx="1">
                  <c:v>17.559999999999999</c:v>
                </c:pt>
                <c:pt idx="2">
                  <c:v>18.48</c:v>
                </c:pt>
                <c:pt idx="3">
                  <c:v>19.23</c:v>
                </c:pt>
              </c:numCache>
            </c:numRef>
          </c:val>
          <c:smooth val="0"/>
          <c:extLst>
            <c:ext xmlns:c16="http://schemas.microsoft.com/office/drawing/2014/chart" uri="{C3380CC4-5D6E-409C-BE32-E72D297353CC}">
              <c16:uniqueId val="{00000007-A080-4840-8437-6651CD8C3650}"/>
            </c:ext>
          </c:extLst>
        </c:ser>
        <c:ser>
          <c:idx val="0"/>
          <c:order val="2"/>
          <c:tx>
            <c:strRef>
              <c:f>Sheet1!$B$4</c:f>
              <c:strCache>
                <c:ptCount val="1"/>
                <c:pt idx="0">
                  <c:v>全国</c:v>
                </c:pt>
              </c:strCache>
            </c:strRef>
          </c:tx>
          <c:spPr>
            <a:ln w="15875" cap="rnd">
              <a:solidFill>
                <a:srgbClr val="FFC000">
                  <a:alpha val="88000"/>
                </a:srgbClr>
              </a:solidFill>
              <a:round/>
            </a:ln>
            <a:effectLst/>
          </c:spPr>
          <c:marker>
            <c:symbol val="circle"/>
            <c:size val="4"/>
            <c:spPr>
              <a:solidFill>
                <a:srgbClr val="FFC000"/>
              </a:solidFill>
              <a:ln w="9525">
                <a:solidFill>
                  <a:srgbClr val="FFC000"/>
                </a:solidFill>
              </a:ln>
              <a:effectLst/>
            </c:spPr>
          </c:marker>
          <c:cat>
            <c:strRef>
              <c:f>Sheet1!$C$2:$J$2</c:f>
              <c:strCache>
                <c:ptCount val="4"/>
                <c:pt idx="0">
                  <c:v>H20</c:v>
                </c:pt>
                <c:pt idx="1">
                  <c:v>H22</c:v>
                </c:pt>
                <c:pt idx="2">
                  <c:v>H24</c:v>
                </c:pt>
                <c:pt idx="3">
                  <c:v>H26</c:v>
                </c:pt>
              </c:strCache>
            </c:strRef>
          </c:cat>
          <c:val>
            <c:numRef>
              <c:f>Sheet1!$C$4:$J$4</c:f>
              <c:numCache>
                <c:formatCode>#,##0.0_ </c:formatCode>
                <c:ptCount val="4"/>
                <c:pt idx="0">
                  <c:v>16</c:v>
                </c:pt>
                <c:pt idx="1">
                  <c:v>16.600000000000001</c:v>
                </c:pt>
                <c:pt idx="2">
                  <c:v>17.5</c:v>
                </c:pt>
                <c:pt idx="3">
                  <c:v>18.37</c:v>
                </c:pt>
              </c:numCache>
            </c:numRef>
          </c:val>
          <c:smooth val="0"/>
          <c:extLst>
            <c:ext xmlns:c16="http://schemas.microsoft.com/office/drawing/2014/chart" uri="{C3380CC4-5D6E-409C-BE32-E72D297353CC}">
              <c16:uniqueId val="{00000008-A080-4840-8437-6651CD8C3650}"/>
            </c:ext>
          </c:extLst>
        </c:ser>
        <c:dLbls>
          <c:showLegendKey val="0"/>
          <c:showVal val="0"/>
          <c:showCatName val="0"/>
          <c:showSerName val="0"/>
          <c:showPercent val="0"/>
          <c:showBubbleSize val="0"/>
        </c:dLbls>
        <c:marker val="1"/>
        <c:smooth val="0"/>
        <c:axId val="141394384"/>
        <c:axId val="319897240"/>
      </c:lineChart>
      <c:catAx>
        <c:axId val="1413943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600" b="0" i="0" u="none" strike="noStrike" kern="1200" baseline="0">
                <a:solidFill>
                  <a:schemeClr val="tx1"/>
                </a:solidFill>
                <a:latin typeface="+mn-lt"/>
                <a:ea typeface="+mn-ea"/>
                <a:cs typeface="+mn-cs"/>
              </a:defRPr>
            </a:pPr>
            <a:endParaRPr lang="ja-JP"/>
          </a:p>
        </c:txPr>
        <c:crossAx val="319897240"/>
        <c:crosses val="autoZero"/>
        <c:auto val="1"/>
        <c:lblAlgn val="ctr"/>
        <c:lblOffset val="100"/>
        <c:noMultiLvlLbl val="0"/>
      </c:catAx>
      <c:valAx>
        <c:axId val="319897240"/>
        <c:scaling>
          <c:orientation val="minMax"/>
          <c:max val="22"/>
          <c:min val="14"/>
        </c:scaling>
        <c:delete val="0"/>
        <c:axPos val="l"/>
        <c:majorGridlines>
          <c:spPr>
            <a:ln w="3175" cap="flat" cmpd="sng" algn="ctr">
              <a:solidFill>
                <a:schemeClr val="bg1">
                  <a:lumMod val="85000"/>
                </a:schemeClr>
              </a:solidFill>
              <a:round/>
            </a:ln>
            <a:effectLst/>
          </c:spPr>
        </c:majorGridlines>
        <c:numFmt formatCode="#,##0.0_ " sourceLinked="1"/>
        <c:majorTickMark val="none"/>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chemeClr val="tx1"/>
                </a:solidFill>
                <a:latin typeface="+mn-lt"/>
                <a:ea typeface="+mn-ea"/>
                <a:cs typeface="+mn-cs"/>
              </a:defRPr>
            </a:pPr>
            <a:endParaRPr lang="ja-JP"/>
          </a:p>
        </c:txPr>
        <c:crossAx val="141394384"/>
        <c:crosses val="autoZero"/>
        <c:crossBetween val="between"/>
        <c:majorUnit val="2"/>
      </c:valAx>
      <c:spPr>
        <a:noFill/>
        <a:ln>
          <a:noFill/>
        </a:ln>
        <a:effectLst/>
      </c:spPr>
    </c:plotArea>
    <c:legend>
      <c:legendPos val="r"/>
      <c:layout>
        <c:manualLayout>
          <c:xMode val="edge"/>
          <c:yMode val="edge"/>
          <c:x val="0.62941246872961265"/>
          <c:y val="0.56939858304163116"/>
          <c:w val="0.37058753127038735"/>
          <c:h val="0.23887521621161523"/>
        </c:manualLayout>
      </c:layout>
      <c:overlay val="0"/>
      <c:spPr>
        <a:noFill/>
        <a:ln w="6350">
          <a:noFill/>
        </a:ln>
        <a:effectLst/>
      </c:spPr>
      <c:txPr>
        <a:bodyPr rot="0" spcFirstLastPara="1" vertOverflow="ellipsis" vert="horz" wrap="square" anchor="ctr" anchorCtr="1"/>
        <a:lstStyle/>
        <a:p>
          <a:pPr>
            <a:defRPr sz="5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550" b="0" i="0" u="none" strike="noStrike" kern="1200" spc="0" baseline="0">
                <a:solidFill>
                  <a:schemeClr val="tx1">
                    <a:lumMod val="65000"/>
                    <a:lumOff val="35000"/>
                  </a:schemeClr>
                </a:solidFill>
                <a:latin typeface="+mn-lt"/>
                <a:ea typeface="+mn-ea"/>
                <a:cs typeface="+mn-cs"/>
              </a:defRPr>
            </a:pPr>
            <a:r>
              <a:rPr lang="ja-JP" altLang="en-US" sz="550" dirty="0"/>
              <a:t>居住誘導区域内の人口トレンド</a:t>
            </a:r>
            <a:r>
              <a:rPr lang="en-US" altLang="ja-JP" sz="550" baseline="30000" dirty="0"/>
              <a:t>※</a:t>
            </a:r>
            <a:r>
              <a:rPr lang="ja-JP" altLang="en-US" sz="550" dirty="0"/>
              <a:t>と目標値</a:t>
            </a:r>
            <a:endParaRPr lang="en-US" altLang="ja-JP" sz="550" dirty="0"/>
          </a:p>
        </c:rich>
      </c:tx>
      <c:layout>
        <c:manualLayout>
          <c:xMode val="edge"/>
          <c:yMode val="edge"/>
          <c:x val="8.9959670880542617E-2"/>
          <c:y val="7.8515384220904511E-2"/>
        </c:manualLayout>
      </c:layout>
      <c:overlay val="0"/>
      <c:spPr>
        <a:noFill/>
        <a:ln>
          <a:noFill/>
        </a:ln>
        <a:effectLst/>
      </c:spPr>
    </c:title>
    <c:autoTitleDeleted val="0"/>
    <c:plotArea>
      <c:layout>
        <c:manualLayout>
          <c:layoutTarget val="inner"/>
          <c:xMode val="edge"/>
          <c:yMode val="edge"/>
          <c:x val="0.17981696240447365"/>
          <c:y val="0.28138723297778134"/>
          <c:w val="0.59297852795958217"/>
          <c:h val="0.55401112576560407"/>
        </c:manualLayout>
      </c:layout>
      <c:lineChart>
        <c:grouping val="standard"/>
        <c:varyColors val="0"/>
        <c:ser>
          <c:idx val="0"/>
          <c:order val="0"/>
          <c:tx>
            <c:strRef>
              <c:f>Sheet1!$C$1</c:f>
              <c:strCache>
                <c:ptCount val="1"/>
                <c:pt idx="0">
                  <c:v>トレンド</c:v>
                </c:pt>
              </c:strCache>
            </c:strRef>
          </c:tx>
          <c:spPr>
            <a:ln w="12700" cap="rnd">
              <a:solidFill>
                <a:srgbClr val="FFC000"/>
              </a:solidFill>
              <a:prstDash val="sysDash"/>
              <a:round/>
            </a:ln>
            <a:effectLst/>
          </c:spPr>
          <c:marker>
            <c:symbol val="circle"/>
            <c:size val="4"/>
            <c:spPr>
              <a:solidFill>
                <a:srgbClr val="FFC000"/>
              </a:solidFill>
              <a:ln w="12700">
                <a:noFill/>
                <a:prstDash val="solid"/>
              </a:ln>
              <a:effectLst/>
            </c:spPr>
          </c:marker>
          <c:dPt>
            <c:idx val="1"/>
            <c:marker>
              <c:spPr>
                <a:solidFill>
                  <a:schemeClr val="tx1"/>
                </a:solidFill>
                <a:ln w="12700">
                  <a:noFill/>
                  <a:prstDash val="solid"/>
                </a:ln>
                <a:effectLst/>
              </c:spPr>
            </c:marker>
            <c:bubble3D val="0"/>
            <c:spPr>
              <a:ln w="12700" cap="rnd">
                <a:solidFill>
                  <a:schemeClr val="tx1"/>
                </a:solidFill>
                <a:prstDash val="sysDash"/>
                <a:round/>
              </a:ln>
              <a:effectLst/>
            </c:spPr>
            <c:extLst>
              <c:ext xmlns:c16="http://schemas.microsoft.com/office/drawing/2014/chart" uri="{C3380CC4-5D6E-409C-BE32-E72D297353CC}">
                <c16:uniqueId val="{00000001-B886-4DA1-88B5-DF659AA7D924}"/>
              </c:ext>
            </c:extLst>
          </c:dPt>
          <c:cat>
            <c:strRef>
              <c:f>Sheet1!$B$2:$B$3</c:f>
              <c:strCache>
                <c:ptCount val="2"/>
                <c:pt idx="0">
                  <c:v>H27</c:v>
                </c:pt>
                <c:pt idx="1">
                  <c:v>H52</c:v>
                </c:pt>
              </c:strCache>
            </c:strRef>
          </c:cat>
          <c:val>
            <c:numRef>
              <c:f>Sheet1!$C$2:$C$3</c:f>
              <c:numCache>
                <c:formatCode>#,##0_ </c:formatCode>
                <c:ptCount val="2"/>
                <c:pt idx="0">
                  <c:v>231469</c:v>
                </c:pt>
                <c:pt idx="1">
                  <c:v>207340</c:v>
                </c:pt>
              </c:numCache>
            </c:numRef>
          </c:val>
          <c:smooth val="0"/>
          <c:extLst>
            <c:ext xmlns:c16="http://schemas.microsoft.com/office/drawing/2014/chart" uri="{C3380CC4-5D6E-409C-BE32-E72D297353CC}">
              <c16:uniqueId val="{00000002-B886-4DA1-88B5-DF659AA7D924}"/>
            </c:ext>
          </c:extLst>
        </c:ser>
        <c:ser>
          <c:idx val="1"/>
          <c:order val="1"/>
          <c:tx>
            <c:strRef>
              <c:f>Sheet1!$D$1</c:f>
              <c:strCache>
                <c:ptCount val="1"/>
                <c:pt idx="0">
                  <c:v>本計画に基づく取り組み</c:v>
                </c:pt>
              </c:strCache>
            </c:strRef>
          </c:tx>
          <c:spPr>
            <a:ln w="12700" cap="rnd">
              <a:solidFill>
                <a:srgbClr val="0070C0"/>
              </a:solidFill>
              <a:round/>
            </a:ln>
            <a:effectLst/>
          </c:spPr>
          <c:marker>
            <c:symbol val="circle"/>
            <c:size val="4"/>
            <c:spPr>
              <a:solidFill>
                <a:srgbClr val="0070C0"/>
              </a:solidFill>
              <a:ln w="12700">
                <a:solidFill>
                  <a:srgbClr val="0070C0"/>
                </a:solidFill>
              </a:ln>
              <a:effectLst/>
            </c:spPr>
          </c:marker>
          <c:cat>
            <c:strRef>
              <c:f>Sheet1!$B$2:$B$3</c:f>
              <c:strCache>
                <c:ptCount val="2"/>
                <c:pt idx="0">
                  <c:v>H27</c:v>
                </c:pt>
                <c:pt idx="1">
                  <c:v>H52</c:v>
                </c:pt>
              </c:strCache>
            </c:strRef>
          </c:cat>
          <c:val>
            <c:numRef>
              <c:f>Sheet1!$D$2:$D$3</c:f>
              <c:numCache>
                <c:formatCode>#,##0_ </c:formatCode>
                <c:ptCount val="2"/>
                <c:pt idx="0">
                  <c:v>231469</c:v>
                </c:pt>
                <c:pt idx="1">
                  <c:v>231469</c:v>
                </c:pt>
              </c:numCache>
            </c:numRef>
          </c:val>
          <c:smooth val="0"/>
          <c:extLst>
            <c:ext xmlns:c16="http://schemas.microsoft.com/office/drawing/2014/chart" uri="{C3380CC4-5D6E-409C-BE32-E72D297353CC}">
              <c16:uniqueId val="{00000003-B886-4DA1-88B5-DF659AA7D924}"/>
            </c:ext>
          </c:extLst>
        </c:ser>
        <c:dLbls>
          <c:showLegendKey val="0"/>
          <c:showVal val="0"/>
          <c:showCatName val="0"/>
          <c:showSerName val="0"/>
          <c:showPercent val="0"/>
          <c:showBubbleSize val="0"/>
        </c:dLbls>
        <c:marker val="1"/>
        <c:smooth val="0"/>
        <c:axId val="323106448"/>
        <c:axId val="323115840"/>
      </c:lineChart>
      <c:catAx>
        <c:axId val="323106448"/>
        <c:scaling>
          <c:orientation val="minMax"/>
        </c:scaling>
        <c:delete val="0"/>
        <c:axPos val="b"/>
        <c:numFmt formatCode="General" sourceLinked="1"/>
        <c:majorTickMark val="none"/>
        <c:minorTickMark val="none"/>
        <c:tickLblPos val="nextTo"/>
        <c:spPr>
          <a:noFill/>
          <a:ln w="6350" cap="flat" cmpd="sng" algn="ctr">
            <a:solidFill>
              <a:schemeClr val="tx1">
                <a:lumMod val="15000"/>
                <a:lumOff val="85000"/>
              </a:schemeClr>
            </a:solidFill>
            <a:round/>
          </a:ln>
          <a:effectLst/>
        </c:spPr>
        <c:txPr>
          <a:bodyPr rot="-60000000" spcFirstLastPara="1" vertOverflow="ellipsis" vert="horz" wrap="square" anchor="ctr" anchorCtr="1"/>
          <a:lstStyle/>
          <a:p>
            <a:pPr>
              <a:defRPr sz="500" b="0" i="0" u="none" strike="noStrike" kern="1200" baseline="0">
                <a:solidFill>
                  <a:schemeClr val="tx1">
                    <a:lumMod val="65000"/>
                    <a:lumOff val="35000"/>
                  </a:schemeClr>
                </a:solidFill>
                <a:latin typeface="+mn-lt"/>
                <a:ea typeface="+mn-ea"/>
                <a:cs typeface="+mn-cs"/>
              </a:defRPr>
            </a:pPr>
            <a:endParaRPr lang="ja-JP"/>
          </a:p>
        </c:txPr>
        <c:crossAx val="323115840"/>
        <c:crosses val="autoZero"/>
        <c:auto val="1"/>
        <c:lblAlgn val="ctr"/>
        <c:lblOffset val="100"/>
        <c:noMultiLvlLbl val="0"/>
      </c:catAx>
      <c:valAx>
        <c:axId val="323115840"/>
        <c:scaling>
          <c:orientation val="minMax"/>
          <c:min val="200000"/>
        </c:scaling>
        <c:delete val="0"/>
        <c:axPos val="l"/>
        <c:majorGridlines>
          <c:spPr>
            <a:ln w="317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500" b="0" i="0" u="none" strike="noStrike" kern="1200" baseline="0">
                <a:solidFill>
                  <a:schemeClr val="tx1">
                    <a:lumMod val="65000"/>
                    <a:lumOff val="35000"/>
                  </a:schemeClr>
                </a:solidFill>
                <a:latin typeface="+mn-lt"/>
                <a:ea typeface="+mn-ea"/>
                <a:cs typeface="+mn-cs"/>
              </a:defRPr>
            </a:pPr>
            <a:endParaRPr lang="ja-JP"/>
          </a:p>
        </c:txPr>
        <c:crossAx val="323106448"/>
        <c:crosses val="autoZero"/>
        <c:crossBetween val="between"/>
        <c:minorUnit val="10000"/>
      </c:valAx>
      <c:spPr>
        <a:noFill/>
        <a:ln>
          <a:noFill/>
        </a:ln>
        <a:effectLst/>
      </c:spPr>
    </c:plotArea>
    <c:plotVisOnly val="1"/>
    <c:dispBlanksAs val="gap"/>
    <c:showDLblsOverMax val="0"/>
  </c:chart>
  <c:spPr>
    <a:noFill/>
    <a:ln>
      <a:noFill/>
    </a:ln>
    <a:effectLst/>
  </c:spPr>
  <c:txPr>
    <a:bodyPr/>
    <a:lstStyle/>
    <a:p>
      <a:pPr>
        <a:defRPr/>
      </a:pPr>
      <a:endParaRPr lang="ja-JP"/>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11632667821799"/>
          <c:y val="4.8845983274873883E-2"/>
          <c:w val="0.73634045175958573"/>
          <c:h val="0.45273910543280138"/>
        </c:manualLayout>
      </c:layout>
      <c:lineChart>
        <c:grouping val="standard"/>
        <c:varyColors val="0"/>
        <c:ser>
          <c:idx val="0"/>
          <c:order val="0"/>
          <c:spPr>
            <a:ln w="12700" cap="rnd">
              <a:solidFill>
                <a:srgbClr val="0070C0"/>
              </a:solidFill>
              <a:round/>
            </a:ln>
            <a:effectLst/>
          </c:spPr>
          <c:marker>
            <c:symbol val="circle"/>
            <c:size val="4"/>
            <c:spPr>
              <a:solidFill>
                <a:srgbClr val="0070C0"/>
              </a:solidFill>
              <a:ln w="9525">
                <a:noFill/>
              </a:ln>
              <a:effectLst/>
            </c:spPr>
          </c:marker>
          <c:cat>
            <c:strRef>
              <c:f>[【金沢市】バス利用者の推移.xlsx]金沢市!$G$22:$G$32</c:f>
              <c:strCache>
                <c:ptCount val="11"/>
                <c:pt idx="0">
                  <c:v>H25</c:v>
                </c:pt>
                <c:pt idx="1">
                  <c:v>H26</c:v>
                </c:pt>
                <c:pt idx="10">
                  <c:v>H44</c:v>
                </c:pt>
              </c:strCache>
            </c:strRef>
          </c:cat>
          <c:val>
            <c:numRef>
              <c:f>[【金沢市】バス利用者の推移.xlsx]金沢市!$H$22:$H$32</c:f>
              <c:numCache>
                <c:formatCode>#,##0_ </c:formatCode>
                <c:ptCount val="11"/>
                <c:pt idx="0">
                  <c:v>69000</c:v>
                </c:pt>
                <c:pt idx="1">
                  <c:v>70000</c:v>
                </c:pt>
                <c:pt idx="10">
                  <c:v>84000</c:v>
                </c:pt>
              </c:numCache>
            </c:numRef>
          </c:val>
          <c:smooth val="0"/>
          <c:extLst>
            <c:ext xmlns:c16="http://schemas.microsoft.com/office/drawing/2014/chart" uri="{C3380CC4-5D6E-409C-BE32-E72D297353CC}">
              <c16:uniqueId val="{00000000-AD04-4C5B-B786-A8F45F462A99}"/>
            </c:ext>
          </c:extLst>
        </c:ser>
        <c:dLbls>
          <c:showLegendKey val="0"/>
          <c:showVal val="0"/>
          <c:showCatName val="0"/>
          <c:showSerName val="0"/>
          <c:showPercent val="0"/>
          <c:showBubbleSize val="0"/>
        </c:dLbls>
        <c:marker val="1"/>
        <c:smooth val="0"/>
        <c:axId val="322800768"/>
        <c:axId val="323112400"/>
      </c:lineChart>
      <c:catAx>
        <c:axId val="322800768"/>
        <c:scaling>
          <c:orientation val="minMax"/>
        </c:scaling>
        <c:delete val="0"/>
        <c:axPos val="b"/>
        <c:numFmt formatCode="General" sourceLinked="1"/>
        <c:majorTickMark val="none"/>
        <c:minorTickMark val="none"/>
        <c:tickLblPos val="nextTo"/>
        <c:spPr>
          <a:noFill/>
          <a:ln w="6350" cap="flat" cmpd="sng" algn="ctr">
            <a:solidFill>
              <a:schemeClr val="tx1">
                <a:lumMod val="15000"/>
                <a:lumOff val="8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323112400"/>
        <c:crosses val="autoZero"/>
        <c:auto val="1"/>
        <c:lblAlgn val="ctr"/>
        <c:lblOffset val="100"/>
        <c:noMultiLvlLbl val="0"/>
      </c:catAx>
      <c:valAx>
        <c:axId val="323112400"/>
        <c:scaling>
          <c:orientation val="minMax"/>
          <c:max val="86000"/>
          <c:min val="68000"/>
        </c:scaling>
        <c:delete val="0"/>
        <c:axPos val="l"/>
        <c:majorGridlines>
          <c:spPr>
            <a:ln w="6350"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322800768"/>
        <c:crosses val="autoZero"/>
        <c:crossBetween val="between"/>
        <c:majorUnit val="4000"/>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08023442728648"/>
          <c:y val="0.11742623875435726"/>
          <c:w val="0.78268634116550506"/>
          <c:h val="0.67727355382344145"/>
        </c:manualLayout>
      </c:layout>
      <c:lineChart>
        <c:grouping val="standard"/>
        <c:varyColors val="0"/>
        <c:ser>
          <c:idx val="0"/>
          <c:order val="0"/>
          <c:tx>
            <c:strRef>
              <c:f>Sheet1!$A$4</c:f>
              <c:strCache>
                <c:ptCount val="1"/>
                <c:pt idx="0">
                  <c:v>内</c:v>
                </c:pt>
              </c:strCache>
            </c:strRef>
          </c:tx>
          <c:spPr>
            <a:ln w="28575" cap="rnd">
              <a:solidFill>
                <a:srgbClr val="00B050"/>
              </a:solidFill>
              <a:round/>
            </a:ln>
            <a:effectLst/>
          </c:spPr>
          <c:marker>
            <c:symbol val="circle"/>
            <c:size val="5"/>
            <c:spPr>
              <a:solidFill>
                <a:srgbClr val="00B050"/>
              </a:solidFill>
              <a:ln w="50800">
                <a:solidFill>
                  <a:srgbClr val="00B050"/>
                </a:solidFill>
              </a:ln>
              <a:effectLst/>
            </c:spPr>
          </c:marker>
          <c:cat>
            <c:strRef>
              <c:f>Sheet1!$E$2:$I$2</c:f>
              <c:strCache>
                <c:ptCount val="5"/>
                <c:pt idx="0">
                  <c:v>H17</c:v>
                </c:pt>
                <c:pt idx="1">
                  <c:v>H22</c:v>
                </c:pt>
                <c:pt idx="2">
                  <c:v>H27</c:v>
                </c:pt>
                <c:pt idx="3">
                  <c:v>H32</c:v>
                </c:pt>
                <c:pt idx="4">
                  <c:v>H38</c:v>
                </c:pt>
              </c:strCache>
            </c:strRef>
          </c:cat>
          <c:val>
            <c:numRef>
              <c:f>Sheet1!$E$4:$I$4</c:f>
              <c:numCache>
                <c:formatCode>General</c:formatCode>
                <c:ptCount val="5"/>
                <c:pt idx="0">
                  <c:v>53931</c:v>
                </c:pt>
                <c:pt idx="1">
                  <c:v>53177</c:v>
                </c:pt>
                <c:pt idx="2">
                  <c:v>52228</c:v>
                </c:pt>
                <c:pt idx="3">
                  <c:v>50472</c:v>
                </c:pt>
                <c:pt idx="4">
                  <c:v>48274</c:v>
                </c:pt>
              </c:numCache>
            </c:numRef>
          </c:val>
          <c:smooth val="0"/>
          <c:extLst>
            <c:ext xmlns:c16="http://schemas.microsoft.com/office/drawing/2014/chart" uri="{C3380CC4-5D6E-409C-BE32-E72D297353CC}">
              <c16:uniqueId val="{00000000-6554-413C-836E-E8E1B9AD9B53}"/>
            </c:ext>
          </c:extLst>
        </c:ser>
        <c:ser>
          <c:idx val="1"/>
          <c:order val="1"/>
          <c:tx>
            <c:strRef>
              <c:f>Sheet1!$A$5</c:f>
              <c:strCache>
                <c:ptCount val="1"/>
                <c:pt idx="0">
                  <c:v>目標</c:v>
                </c:pt>
              </c:strCache>
            </c:strRef>
          </c:tx>
          <c:spPr>
            <a:ln w="28575" cap="rnd">
              <a:solidFill>
                <a:schemeClr val="accent2"/>
              </a:solidFill>
              <a:round/>
            </a:ln>
            <a:effectLst/>
          </c:spPr>
          <c:marker>
            <c:symbol val="circle"/>
            <c:size val="5"/>
            <c:spPr>
              <a:solidFill>
                <a:schemeClr val="accent2"/>
              </a:solidFill>
              <a:ln w="50800">
                <a:solidFill>
                  <a:schemeClr val="accent2"/>
                </a:solidFill>
              </a:ln>
              <a:effectLst/>
            </c:spPr>
          </c:marker>
          <c:cat>
            <c:strRef>
              <c:f>Sheet1!$E$2:$I$2</c:f>
              <c:strCache>
                <c:ptCount val="5"/>
                <c:pt idx="0">
                  <c:v>H17</c:v>
                </c:pt>
                <c:pt idx="1">
                  <c:v>H22</c:v>
                </c:pt>
                <c:pt idx="2">
                  <c:v>H27</c:v>
                </c:pt>
                <c:pt idx="3">
                  <c:v>H32</c:v>
                </c:pt>
                <c:pt idx="4">
                  <c:v>H38</c:v>
                </c:pt>
              </c:strCache>
            </c:strRef>
          </c:cat>
          <c:val>
            <c:numRef>
              <c:f>Sheet1!$E$5:$I$5</c:f>
              <c:numCache>
                <c:formatCode>General</c:formatCode>
                <c:ptCount val="5"/>
                <c:pt idx="1">
                  <c:v>53177</c:v>
                </c:pt>
                <c:pt idx="2">
                  <c:v>53177</c:v>
                </c:pt>
                <c:pt idx="3">
                  <c:v>53177</c:v>
                </c:pt>
                <c:pt idx="4">
                  <c:v>53177</c:v>
                </c:pt>
              </c:numCache>
            </c:numRef>
          </c:val>
          <c:smooth val="0"/>
          <c:extLst>
            <c:ext xmlns:c16="http://schemas.microsoft.com/office/drawing/2014/chart" uri="{C3380CC4-5D6E-409C-BE32-E72D297353CC}">
              <c16:uniqueId val="{00000001-6554-413C-836E-E8E1B9AD9B53}"/>
            </c:ext>
          </c:extLst>
        </c:ser>
        <c:dLbls>
          <c:showLegendKey val="0"/>
          <c:showVal val="0"/>
          <c:showCatName val="0"/>
          <c:showSerName val="0"/>
          <c:showPercent val="0"/>
          <c:showBubbleSize val="0"/>
        </c:dLbls>
        <c:marker val="1"/>
        <c:smooth val="0"/>
        <c:axId val="326427944"/>
        <c:axId val="337500560"/>
      </c:lineChart>
      <c:catAx>
        <c:axId val="326427944"/>
        <c:scaling>
          <c:orientation val="minMax"/>
        </c:scaling>
        <c:delete val="1"/>
        <c:axPos val="b"/>
        <c:numFmt formatCode="General" sourceLinked="1"/>
        <c:majorTickMark val="none"/>
        <c:minorTickMark val="none"/>
        <c:tickLblPos val="nextTo"/>
        <c:crossAx val="337500560"/>
        <c:crosses val="autoZero"/>
        <c:auto val="1"/>
        <c:lblAlgn val="ctr"/>
        <c:lblOffset val="100"/>
        <c:noMultiLvlLbl val="0"/>
      </c:catAx>
      <c:valAx>
        <c:axId val="337500560"/>
        <c:scaling>
          <c:orientation val="minMax"/>
          <c:max val="55000"/>
          <c:min val="450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326427944"/>
        <c:crosses val="autoZero"/>
        <c:crossBetween val="between"/>
        <c:majorUnit val="5000"/>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15844016408269"/>
          <c:y val="0"/>
          <c:w val="0.79620952636584841"/>
          <c:h val="0.81003705239045609"/>
        </c:manualLayout>
      </c:layout>
      <c:barChart>
        <c:barDir val="col"/>
        <c:grouping val="clustered"/>
        <c:varyColors val="0"/>
        <c:dLbls>
          <c:dLblPos val="inEnd"/>
          <c:showLegendKey val="0"/>
          <c:showVal val="1"/>
          <c:showCatName val="0"/>
          <c:showSerName val="0"/>
          <c:showPercent val="0"/>
          <c:showBubbleSize val="0"/>
        </c:dLbls>
        <c:gapWidth val="30"/>
        <c:overlap val="-43"/>
        <c:axId val="142097608"/>
        <c:axId val="339517232"/>
      </c:barChart>
      <c:catAx>
        <c:axId val="142097608"/>
        <c:scaling>
          <c:orientation val="minMax"/>
        </c:scaling>
        <c:delete val="1"/>
        <c:axPos val="b"/>
        <c:numFmt formatCode="General" sourceLinked="1"/>
        <c:majorTickMark val="none"/>
        <c:minorTickMark val="none"/>
        <c:tickLblPos val="nextTo"/>
        <c:crossAx val="339517232"/>
        <c:crosses val="autoZero"/>
        <c:auto val="1"/>
        <c:lblAlgn val="ctr"/>
        <c:lblOffset val="100"/>
        <c:noMultiLvlLbl val="0"/>
      </c:catAx>
      <c:valAx>
        <c:axId val="339517232"/>
        <c:scaling>
          <c:orientation val="minMax"/>
          <c:max val="25"/>
          <c:min val="0"/>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42097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12700" cap="rnd">
              <a:solidFill>
                <a:srgbClr val="002060"/>
              </a:solidFill>
              <a:round/>
            </a:ln>
            <a:effectLst/>
          </c:spPr>
          <c:marker>
            <c:symbol val="circle"/>
            <c:size val="5"/>
            <c:spPr>
              <a:solidFill>
                <a:srgbClr val="002060"/>
              </a:solidFill>
              <a:ln w="6350">
                <a:noFill/>
              </a:ln>
              <a:effectLst/>
            </c:spPr>
          </c:marker>
          <c:cat>
            <c:strRef>
              <c:f>Sheet1!$B$26:$K$26</c:f>
              <c:strCache>
                <c:ptCount val="10"/>
                <c:pt idx="0">
                  <c:v>H17</c:v>
                </c:pt>
                <c:pt idx="1">
                  <c:v>H18</c:v>
                </c:pt>
                <c:pt idx="2">
                  <c:v>H19</c:v>
                </c:pt>
                <c:pt idx="3">
                  <c:v>H20</c:v>
                </c:pt>
                <c:pt idx="4">
                  <c:v>H21</c:v>
                </c:pt>
                <c:pt idx="5">
                  <c:v>H22</c:v>
                </c:pt>
                <c:pt idx="6">
                  <c:v>H23</c:v>
                </c:pt>
                <c:pt idx="7">
                  <c:v>H24</c:v>
                </c:pt>
                <c:pt idx="8">
                  <c:v>H25</c:v>
                </c:pt>
                <c:pt idx="9">
                  <c:v>H26</c:v>
                </c:pt>
              </c:strCache>
            </c:strRef>
          </c:cat>
          <c:val>
            <c:numRef>
              <c:f>Sheet1!$B$27:$K$27</c:f>
              <c:numCache>
                <c:formatCode>General</c:formatCode>
                <c:ptCount val="10"/>
                <c:pt idx="0">
                  <c:v>36975</c:v>
                </c:pt>
                <c:pt idx="1">
                  <c:v>36453</c:v>
                </c:pt>
                <c:pt idx="2">
                  <c:v>28532</c:v>
                </c:pt>
                <c:pt idx="3">
                  <c:v>30170</c:v>
                </c:pt>
                <c:pt idx="4">
                  <c:v>28447</c:v>
                </c:pt>
                <c:pt idx="5">
                  <c:v>26645</c:v>
                </c:pt>
                <c:pt idx="6">
                  <c:v>25253</c:v>
                </c:pt>
                <c:pt idx="7">
                  <c:v>23570</c:v>
                </c:pt>
                <c:pt idx="8">
                  <c:v>25094</c:v>
                </c:pt>
                <c:pt idx="9">
                  <c:v>25086</c:v>
                </c:pt>
              </c:numCache>
            </c:numRef>
          </c:val>
          <c:smooth val="0"/>
          <c:extLst>
            <c:ext xmlns:c16="http://schemas.microsoft.com/office/drawing/2014/chart" uri="{C3380CC4-5D6E-409C-BE32-E72D297353CC}">
              <c16:uniqueId val="{00000000-D4E1-47BB-8F75-25B1C7AF6B84}"/>
            </c:ext>
          </c:extLst>
        </c:ser>
        <c:dLbls>
          <c:showLegendKey val="0"/>
          <c:showVal val="0"/>
          <c:showCatName val="0"/>
          <c:showSerName val="0"/>
          <c:showPercent val="0"/>
          <c:showBubbleSize val="0"/>
        </c:dLbls>
        <c:marker val="1"/>
        <c:smooth val="0"/>
        <c:axId val="338485512"/>
        <c:axId val="338485904"/>
      </c:lineChart>
      <c:catAx>
        <c:axId val="338485512"/>
        <c:scaling>
          <c:orientation val="minMax"/>
        </c:scaling>
        <c:delete val="1"/>
        <c:axPos val="b"/>
        <c:numFmt formatCode="General" sourceLinked="1"/>
        <c:majorTickMark val="none"/>
        <c:minorTickMark val="none"/>
        <c:tickLblPos val="nextTo"/>
        <c:crossAx val="338485904"/>
        <c:crosses val="autoZero"/>
        <c:auto val="1"/>
        <c:lblAlgn val="ctr"/>
        <c:lblOffset val="100"/>
        <c:noMultiLvlLbl val="0"/>
      </c:catAx>
      <c:valAx>
        <c:axId val="338485904"/>
        <c:scaling>
          <c:orientation val="minMax"/>
          <c:max val="38000"/>
          <c:min val="22000"/>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38485512"/>
        <c:crosses val="autoZero"/>
        <c:crossBetween val="between"/>
        <c:majorUnit val="8000"/>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13517427800206E-2"/>
          <c:y val="0.11996281017943144"/>
          <c:w val="0.82972965144399591"/>
          <c:h val="0.49369891628646956"/>
        </c:manualLayout>
      </c:layout>
      <c:lineChart>
        <c:grouping val="standard"/>
        <c:varyColors val="0"/>
        <c:ser>
          <c:idx val="0"/>
          <c:order val="0"/>
          <c:tx>
            <c:strRef>
              <c:f>Sheet1!$B$1</c:f>
              <c:strCache>
                <c:ptCount val="1"/>
                <c:pt idx="0">
                  <c:v>歩行者量</c:v>
                </c:pt>
              </c:strCache>
            </c:strRef>
          </c:tx>
          <c:spPr>
            <a:ln w="12700" cap="rnd">
              <a:solidFill>
                <a:schemeClr val="accent2">
                  <a:lumMod val="50000"/>
                </a:schemeClr>
              </a:solidFill>
              <a:round/>
            </a:ln>
            <a:effectLst/>
          </c:spPr>
          <c:marker>
            <c:symbol val="circle"/>
            <c:size val="5"/>
            <c:spPr>
              <a:solidFill>
                <a:schemeClr val="accent2">
                  <a:lumMod val="50000"/>
                </a:schemeClr>
              </a:solidFill>
              <a:ln w="9525">
                <a:solidFill>
                  <a:schemeClr val="accent2">
                    <a:lumMod val="50000"/>
                  </a:schemeClr>
                </a:solidFill>
              </a:ln>
              <a:effectLst/>
            </c:spPr>
          </c:marker>
          <c:cat>
            <c:strRef>
              <c:f>Sheet1!$A$2:$A$14</c:f>
              <c:strCache>
                <c:ptCount val="13"/>
                <c:pt idx="0">
                  <c:v>H17</c:v>
                </c:pt>
                <c:pt idx="1">
                  <c:v>H18</c:v>
                </c:pt>
                <c:pt idx="2">
                  <c:v>H19</c:v>
                </c:pt>
                <c:pt idx="3">
                  <c:v>H20</c:v>
                </c:pt>
                <c:pt idx="4">
                  <c:v>H21</c:v>
                </c:pt>
                <c:pt idx="5">
                  <c:v>H22</c:v>
                </c:pt>
                <c:pt idx="6">
                  <c:v>H23</c:v>
                </c:pt>
                <c:pt idx="7">
                  <c:v>H24</c:v>
                </c:pt>
                <c:pt idx="8">
                  <c:v>H25</c:v>
                </c:pt>
                <c:pt idx="9">
                  <c:v>H26</c:v>
                </c:pt>
                <c:pt idx="10">
                  <c:v>H27</c:v>
                </c:pt>
                <c:pt idx="11">
                  <c:v>H28</c:v>
                </c:pt>
                <c:pt idx="12">
                  <c:v>H29</c:v>
                </c:pt>
              </c:strCache>
            </c:strRef>
          </c:cat>
          <c:val>
            <c:numRef>
              <c:f>Sheet1!$B$2:$B$14</c:f>
              <c:numCache>
                <c:formatCode>#,##0_);[Red]\(#,##0\)</c:formatCode>
                <c:ptCount val="13"/>
                <c:pt idx="0">
                  <c:v>36975</c:v>
                </c:pt>
                <c:pt idx="1">
                  <c:v>36453</c:v>
                </c:pt>
                <c:pt idx="2">
                  <c:v>28532</c:v>
                </c:pt>
                <c:pt idx="3">
                  <c:v>30170</c:v>
                </c:pt>
                <c:pt idx="4">
                  <c:v>28447</c:v>
                </c:pt>
                <c:pt idx="5">
                  <c:v>26645</c:v>
                </c:pt>
                <c:pt idx="6">
                  <c:v>25253</c:v>
                </c:pt>
                <c:pt idx="7">
                  <c:v>23570</c:v>
                </c:pt>
                <c:pt idx="8">
                  <c:v>25094</c:v>
                </c:pt>
                <c:pt idx="9">
                  <c:v>25086</c:v>
                </c:pt>
                <c:pt idx="10">
                  <c:v>21717</c:v>
                </c:pt>
                <c:pt idx="11">
                  <c:v>22122</c:v>
                </c:pt>
                <c:pt idx="12">
                  <c:v>23878</c:v>
                </c:pt>
              </c:numCache>
            </c:numRef>
          </c:val>
          <c:smooth val="0"/>
          <c:extLst>
            <c:ext xmlns:c16="http://schemas.microsoft.com/office/drawing/2014/chart" uri="{C3380CC4-5D6E-409C-BE32-E72D297353CC}">
              <c16:uniqueId val="{00000000-397B-4F63-9DE8-7EA2A5EB66FD}"/>
            </c:ext>
          </c:extLst>
        </c:ser>
        <c:dLbls>
          <c:showLegendKey val="0"/>
          <c:showVal val="0"/>
          <c:showCatName val="0"/>
          <c:showSerName val="0"/>
          <c:showPercent val="0"/>
          <c:showBubbleSize val="0"/>
        </c:dLbls>
        <c:marker val="1"/>
        <c:smooth val="0"/>
        <c:axId val="338486688"/>
        <c:axId val="338487080"/>
      </c:lineChart>
      <c:catAx>
        <c:axId val="33848668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338487080"/>
        <c:crosses val="autoZero"/>
        <c:auto val="1"/>
        <c:lblAlgn val="ctr"/>
        <c:lblOffset val="250"/>
        <c:tickLblSkip val="2"/>
        <c:tickMarkSkip val="2"/>
        <c:noMultiLvlLbl val="0"/>
      </c:catAx>
      <c:valAx>
        <c:axId val="338487080"/>
        <c:scaling>
          <c:orientation val="minMax"/>
          <c:min val="20000"/>
        </c:scaling>
        <c:delete val="1"/>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crossAx val="338486688"/>
        <c:crosses val="autoZero"/>
        <c:crossBetween val="between"/>
        <c:majorUnit val="10000"/>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Sheet1!$E$6:$I$6</c:f>
              <c:strCache>
                <c:ptCount val="5"/>
                <c:pt idx="0">
                  <c:v>H26</c:v>
                </c:pt>
                <c:pt idx="1">
                  <c:v>H27</c:v>
                </c:pt>
                <c:pt idx="2">
                  <c:v>H28</c:v>
                </c:pt>
                <c:pt idx="3">
                  <c:v>H29</c:v>
                </c:pt>
                <c:pt idx="4">
                  <c:v>H30</c:v>
                </c:pt>
              </c:strCache>
            </c:strRef>
          </c:cat>
          <c:val>
            <c:numRef>
              <c:f>Sheet1!$E$7:$I$7</c:f>
              <c:numCache>
                <c:formatCode>#,##0_);[Red]\(#,##0\)</c:formatCode>
                <c:ptCount val="5"/>
                <c:pt idx="0">
                  <c:v>120000</c:v>
                </c:pt>
                <c:pt idx="1">
                  <c:v>125000</c:v>
                </c:pt>
                <c:pt idx="2">
                  <c:v>135000</c:v>
                </c:pt>
                <c:pt idx="3">
                  <c:v>140000</c:v>
                </c:pt>
                <c:pt idx="4">
                  <c:v>145000</c:v>
                </c:pt>
              </c:numCache>
            </c:numRef>
          </c:val>
          <c:extLst>
            <c:ext xmlns:c16="http://schemas.microsoft.com/office/drawing/2014/chart" uri="{C3380CC4-5D6E-409C-BE32-E72D297353CC}">
              <c16:uniqueId val="{00000000-B78A-420C-B849-FDEA63A87EE6}"/>
            </c:ext>
          </c:extLst>
        </c:ser>
        <c:dLbls>
          <c:dLblPos val="outEnd"/>
          <c:showLegendKey val="0"/>
          <c:showVal val="1"/>
          <c:showCatName val="0"/>
          <c:showSerName val="0"/>
          <c:showPercent val="0"/>
          <c:showBubbleSize val="0"/>
        </c:dLbls>
        <c:gapWidth val="219"/>
        <c:overlap val="-27"/>
        <c:axId val="128063760"/>
        <c:axId val="192178680"/>
      </c:barChart>
      <c:catAx>
        <c:axId val="128063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192178680"/>
        <c:crosses val="autoZero"/>
        <c:auto val="1"/>
        <c:lblAlgn val="ctr"/>
        <c:lblOffset val="100"/>
        <c:noMultiLvlLbl val="0"/>
      </c:catAx>
      <c:valAx>
        <c:axId val="192178680"/>
        <c:scaling>
          <c:orientation val="minMax"/>
        </c:scaling>
        <c:delete val="1"/>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crossAx val="1280637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700" b="0" i="0" u="none" strike="noStrike" kern="1200" spc="0" baseline="0">
                <a:solidFill>
                  <a:schemeClr val="tx1">
                    <a:lumMod val="65000"/>
                    <a:lumOff val="35000"/>
                  </a:schemeClr>
                </a:solidFill>
                <a:latin typeface="+mn-lt"/>
                <a:ea typeface="+mn-ea"/>
                <a:cs typeface="+mn-cs"/>
              </a:defRPr>
            </a:pPr>
            <a:r>
              <a:rPr lang="en-US" altLang="ja-JP" sz="700" dirty="0"/>
              <a:t>DID</a:t>
            </a:r>
            <a:r>
              <a:rPr lang="ja-JP" altLang="en-US" sz="700" dirty="0"/>
              <a:t>地区人口と人口密度</a:t>
            </a:r>
          </a:p>
        </c:rich>
      </c:tx>
      <c:layout>
        <c:manualLayout>
          <c:xMode val="edge"/>
          <c:yMode val="edge"/>
          <c:x val="0.18744395574234712"/>
          <c:y val="0.54116391440883105"/>
        </c:manualLayout>
      </c:layout>
      <c:overlay val="0"/>
      <c:spPr>
        <a:noFill/>
        <a:ln>
          <a:noFill/>
        </a:ln>
        <a:effectLst/>
      </c:spPr>
      <c:txPr>
        <a:bodyPr rot="0" spcFirstLastPara="1" vertOverflow="ellipsis" vert="horz" wrap="square" anchor="ctr" anchorCtr="1"/>
        <a:lstStyle/>
        <a:p>
          <a:pPr>
            <a:defRPr sz="7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0.15383275359576196"/>
          <c:y val="0.13769234791327697"/>
          <c:w val="0.60212791155988976"/>
          <c:h val="0.31102077034512665"/>
        </c:manualLayout>
      </c:layout>
      <c:barChart>
        <c:barDir val="col"/>
        <c:grouping val="clustered"/>
        <c:varyColors val="0"/>
        <c:ser>
          <c:idx val="0"/>
          <c:order val="0"/>
          <c:tx>
            <c:strRef>
              <c:f>Sheet1!$B$1</c:f>
              <c:strCache>
                <c:ptCount val="1"/>
                <c:pt idx="0">
                  <c:v>人口</c:v>
                </c:pt>
              </c:strCache>
            </c:strRef>
          </c:tx>
          <c:spPr>
            <a:solidFill>
              <a:srgbClr val="FFFF99"/>
            </a:solidFill>
            <a:ln>
              <a:noFill/>
            </a:ln>
            <a:effectLst/>
          </c:spPr>
          <c:invertIfNegative val="0"/>
          <c:cat>
            <c:strRef>
              <c:f>Sheet1!$A$2:$A$5</c:f>
              <c:strCache>
                <c:ptCount val="4"/>
                <c:pt idx="0">
                  <c:v>S40</c:v>
                </c:pt>
                <c:pt idx="1">
                  <c:v>S60</c:v>
                </c:pt>
                <c:pt idx="2">
                  <c:v>H17</c:v>
                </c:pt>
                <c:pt idx="3">
                  <c:v>H27</c:v>
                </c:pt>
              </c:strCache>
            </c:strRef>
          </c:cat>
          <c:val>
            <c:numRef>
              <c:f>Sheet1!$B$2:$B$5</c:f>
              <c:numCache>
                <c:formatCode>General</c:formatCode>
                <c:ptCount val="4"/>
                <c:pt idx="0">
                  <c:v>8.0815000000000001</c:v>
                </c:pt>
                <c:pt idx="1">
                  <c:v>9.0889000000000006</c:v>
                </c:pt>
                <c:pt idx="2">
                  <c:v>8.9572000000000003</c:v>
                </c:pt>
                <c:pt idx="3">
                  <c:v>8.6544000000000008</c:v>
                </c:pt>
              </c:numCache>
            </c:numRef>
          </c:val>
          <c:extLst>
            <c:ext xmlns:c16="http://schemas.microsoft.com/office/drawing/2014/chart" uri="{C3380CC4-5D6E-409C-BE32-E72D297353CC}">
              <c16:uniqueId val="{00000000-B788-4F53-8ACC-7C0CD18FDFC3}"/>
            </c:ext>
          </c:extLst>
        </c:ser>
        <c:dLbls>
          <c:showLegendKey val="0"/>
          <c:showVal val="0"/>
          <c:showCatName val="0"/>
          <c:showSerName val="0"/>
          <c:showPercent val="0"/>
          <c:showBubbleSize val="0"/>
        </c:dLbls>
        <c:gapWidth val="219"/>
        <c:overlap val="-27"/>
        <c:axId val="152627144"/>
        <c:axId val="348728424"/>
      </c:barChart>
      <c:lineChart>
        <c:grouping val="standard"/>
        <c:varyColors val="0"/>
        <c:ser>
          <c:idx val="2"/>
          <c:order val="1"/>
          <c:tx>
            <c:strRef>
              <c:f>Sheet1!$D$1</c:f>
              <c:strCache>
                <c:ptCount val="1"/>
                <c:pt idx="0">
                  <c:v>人口密度</c:v>
                </c:pt>
              </c:strCache>
            </c:strRef>
          </c:tx>
          <c:spPr>
            <a:ln w="28575" cap="rnd">
              <a:solidFill>
                <a:srgbClr val="FFC000"/>
              </a:solidFill>
              <a:round/>
            </a:ln>
            <a:effectLst/>
          </c:spPr>
          <c:marker>
            <c:symbol val="none"/>
          </c:marker>
          <c:dLbls>
            <c:dLbl>
              <c:idx val="0"/>
              <c:layout>
                <c:manualLayout>
                  <c:x val="-0.11141488761070209"/>
                  <c:y val="6.83579032193573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788-4F53-8ACC-7C0CD18FDFC3}"/>
                </c:ext>
              </c:extLst>
            </c:dLbl>
            <c:dLbl>
              <c:idx val="3"/>
              <c:layout>
                <c:manualLayout>
                  <c:x val="-0.1034566813527948"/>
                  <c:y val="6.83579032193573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788-4F53-8ACC-7C0CD18FDFC3}"/>
                </c:ext>
              </c:extLst>
            </c:dLbl>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mn-lt"/>
                    <a:ea typeface="+mn-ea"/>
                    <a:cs typeface="+mn-cs"/>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S40</c:v>
                </c:pt>
                <c:pt idx="1">
                  <c:v>S60</c:v>
                </c:pt>
                <c:pt idx="2">
                  <c:v>H17</c:v>
                </c:pt>
                <c:pt idx="3">
                  <c:v>H27</c:v>
                </c:pt>
              </c:strCache>
            </c:strRef>
          </c:cat>
          <c:val>
            <c:numRef>
              <c:f>Sheet1!$D$2:$D$5</c:f>
              <c:numCache>
                <c:formatCode>General</c:formatCode>
                <c:ptCount val="4"/>
                <c:pt idx="0">
                  <c:v>90.8</c:v>
                </c:pt>
                <c:pt idx="1">
                  <c:v>48.1</c:v>
                </c:pt>
                <c:pt idx="2">
                  <c:v>38.799999999999997</c:v>
                </c:pt>
                <c:pt idx="3">
                  <c:v>36.700000000000003</c:v>
                </c:pt>
              </c:numCache>
            </c:numRef>
          </c:val>
          <c:smooth val="0"/>
          <c:extLst>
            <c:ext xmlns:c16="http://schemas.microsoft.com/office/drawing/2014/chart" uri="{C3380CC4-5D6E-409C-BE32-E72D297353CC}">
              <c16:uniqueId val="{00000003-B788-4F53-8ACC-7C0CD18FDFC3}"/>
            </c:ext>
          </c:extLst>
        </c:ser>
        <c:dLbls>
          <c:showLegendKey val="0"/>
          <c:showVal val="0"/>
          <c:showCatName val="0"/>
          <c:showSerName val="0"/>
          <c:showPercent val="0"/>
          <c:showBubbleSize val="0"/>
        </c:dLbls>
        <c:marker val="1"/>
        <c:smooth val="0"/>
        <c:axId val="152793528"/>
        <c:axId val="153334760"/>
      </c:lineChart>
      <c:catAx>
        <c:axId val="1526271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348728424"/>
        <c:crosses val="autoZero"/>
        <c:auto val="1"/>
        <c:lblAlgn val="ctr"/>
        <c:lblOffset val="100"/>
        <c:noMultiLvlLbl val="0"/>
      </c:catAx>
      <c:valAx>
        <c:axId val="348728424"/>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152627144"/>
        <c:crosses val="autoZero"/>
        <c:crossBetween val="between"/>
      </c:valAx>
      <c:valAx>
        <c:axId val="153334760"/>
        <c:scaling>
          <c:orientation val="minMax"/>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crossAx val="152793528"/>
        <c:crosses val="max"/>
        <c:crossBetween val="between"/>
      </c:valAx>
      <c:catAx>
        <c:axId val="152793528"/>
        <c:scaling>
          <c:orientation val="minMax"/>
        </c:scaling>
        <c:delete val="1"/>
        <c:axPos val="b"/>
        <c:numFmt formatCode="General" sourceLinked="1"/>
        <c:majorTickMark val="out"/>
        <c:minorTickMark val="none"/>
        <c:tickLblPos val="nextTo"/>
        <c:crossAx val="153334760"/>
        <c:crosses val="autoZero"/>
        <c:auto val="1"/>
        <c:lblAlgn val="ctr"/>
        <c:lblOffset val="100"/>
        <c:noMultiLvlLbl val="0"/>
      </c:catAx>
      <c:spPr>
        <a:noFill/>
        <a:ln>
          <a:noFill/>
        </a:ln>
        <a:effectLst/>
      </c:spPr>
    </c:plotArea>
    <c:legend>
      <c:legendPos val="b"/>
      <c:layout>
        <c:manualLayout>
          <c:xMode val="edge"/>
          <c:yMode val="edge"/>
          <c:x val="0.22623739141278212"/>
          <c:y val="0"/>
          <c:w val="0.53160817802820703"/>
          <c:h val="0.15266265182528674"/>
        </c:manualLayout>
      </c:layout>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sz="600"/>
      </a:pPr>
      <a:endParaRPr lang="ja-JP"/>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Relationships xmlns="http://schemas.openxmlformats.org/package/2006/relationships"><Relationship Id="rId1" Target="../media/image230.emf" Type="http://schemas.openxmlformats.org/officeDocument/2006/relationships/image"/></Relationships>
</file>

<file path=ppt/drawings/drawing1.xml><?xml version="1.0" encoding="utf-8"?>
<c:userShapes xmlns:c="http://schemas.openxmlformats.org/drawingml/2006/chart">
  <cdr:relSizeAnchor xmlns:cdr="http://schemas.openxmlformats.org/drawingml/2006/chartDrawing">
    <cdr:from>
      <cdr:x>0.58543</cdr:x>
      <cdr:y>0.14691</cdr:y>
    </cdr:from>
    <cdr:to>
      <cdr:x>0.94503</cdr:x>
      <cdr:y>0.5</cdr:y>
    </cdr:to>
    <cdr:cxnSp macro="">
      <cdr:nvCxnSpPr>
        <cdr:cNvPr id="4" name="直線コネクタ 3"/>
        <cdr:cNvCxnSpPr/>
      </cdr:nvCxnSpPr>
      <cdr:spPr>
        <a:xfrm xmlns:a="http://schemas.openxmlformats.org/drawingml/2006/main" flipV="1">
          <a:off x="997858" y="134763"/>
          <a:ext cx="612936" cy="323896"/>
        </a:xfrm>
        <a:prstGeom xmlns:a="http://schemas.openxmlformats.org/drawingml/2006/main" prst="line">
          <a:avLst/>
        </a:prstGeom>
        <a:ln xmlns:a="http://schemas.openxmlformats.org/drawingml/2006/main" w="12700">
          <a:solidFill>
            <a:schemeClr val="tx1"/>
          </a:solidFill>
          <a:prstDash val="dash"/>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0.58543</cdr:x>
      <cdr:y>0.35772</cdr:y>
    </cdr:from>
    <cdr:to>
      <cdr:x>0.804</cdr:x>
      <cdr:y>0.5</cdr:y>
    </cdr:to>
    <cdr:cxnSp macro="">
      <cdr:nvCxnSpPr>
        <cdr:cNvPr id="8" name="直線コネクタ 7"/>
        <cdr:cNvCxnSpPr/>
      </cdr:nvCxnSpPr>
      <cdr:spPr>
        <a:xfrm xmlns:a="http://schemas.openxmlformats.org/drawingml/2006/main" flipV="1">
          <a:off x="997853" y="340412"/>
          <a:ext cx="372563" cy="135397"/>
        </a:xfrm>
        <a:prstGeom xmlns:a="http://schemas.openxmlformats.org/drawingml/2006/main" prst="line">
          <a:avLst/>
        </a:prstGeom>
        <a:solidFill xmlns:a="http://schemas.openxmlformats.org/drawingml/2006/main">
          <a:schemeClr val="tx1"/>
        </a:solidFill>
        <a:ln xmlns:a="http://schemas.openxmlformats.org/drawingml/2006/main" w="19050">
          <a:noFill/>
          <a:prstDash val="solid"/>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cxnSp>
  </cdr:relSizeAnchor>
  <cdr:relSizeAnchor xmlns:cdr="http://schemas.openxmlformats.org/drawingml/2006/chartDrawing">
    <cdr:from>
      <cdr:x>0.61215</cdr:x>
      <cdr:y>0.33625</cdr:y>
    </cdr:from>
    <cdr:to>
      <cdr:x>0.94503</cdr:x>
      <cdr:y>0.49983</cdr:y>
    </cdr:to>
    <cdr:cxnSp macro="">
      <cdr:nvCxnSpPr>
        <cdr:cNvPr id="13" name="直線コネクタ 12"/>
        <cdr:cNvCxnSpPr/>
      </cdr:nvCxnSpPr>
      <cdr:spPr>
        <a:xfrm xmlns:a="http://schemas.openxmlformats.org/drawingml/2006/main" flipV="1">
          <a:off x="963134" y="284722"/>
          <a:ext cx="523752" cy="138508"/>
        </a:xfrm>
        <a:prstGeom xmlns:a="http://schemas.openxmlformats.org/drawingml/2006/main" prst="line">
          <a:avLst/>
        </a:prstGeom>
        <a:ln xmlns:a="http://schemas.openxmlformats.org/drawingml/2006/main" w="12700">
          <a:solidFill>
            <a:srgbClr val="00B050"/>
          </a:solidFill>
          <a:prstDash val="solid"/>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0.24762</cdr:x>
      <cdr:y>0.50598</cdr:y>
    </cdr:from>
    <cdr:to>
      <cdr:x>0.59745</cdr:x>
      <cdr:y>0.73636</cdr:y>
    </cdr:to>
    <cdr:sp macro="" textlink="">
      <cdr:nvSpPr>
        <cdr:cNvPr id="2" name="テキスト ボックス 68"/>
        <cdr:cNvSpPr txBox="1"/>
      </cdr:nvSpPr>
      <cdr:spPr>
        <a:xfrm xmlns:a="http://schemas.openxmlformats.org/drawingml/2006/main">
          <a:off x="448561" y="540754"/>
          <a:ext cx="633710" cy="24622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xmlns:a="http://schemas.openxmlformats.org/drawingml/2006/main">
          <a:r>
            <a:rPr lang="ja-JP" altLang="en-US" sz="500" dirty="0">
              <a:solidFill>
                <a:schemeClr val="tx1"/>
              </a:solidFill>
              <a:latin typeface="HGSｺﾞｼｯｸM" panose="020B0600000000000000" pitchFamily="50" charset="-128"/>
              <a:ea typeface="HGSｺﾞｼｯｸM" panose="020B0600000000000000" pitchFamily="50" charset="-128"/>
            </a:rPr>
            <a:t>トレンドで</a:t>
          </a:r>
          <a:endParaRPr lang="en-US" altLang="ja-JP" sz="500" dirty="0">
            <a:solidFill>
              <a:schemeClr val="tx1"/>
            </a:solidFill>
            <a:latin typeface="HGSｺﾞｼｯｸM" panose="020B0600000000000000" pitchFamily="50" charset="-128"/>
            <a:ea typeface="HGSｺﾞｼｯｸM" panose="020B0600000000000000" pitchFamily="50" charset="-128"/>
          </a:endParaRPr>
        </a:p>
        <a:p xmlns:a="http://schemas.openxmlformats.org/drawingml/2006/main">
          <a:r>
            <a:rPr lang="ja-JP" altLang="en-US" sz="500" dirty="0">
              <a:solidFill>
                <a:schemeClr val="tx1"/>
              </a:solidFill>
              <a:latin typeface="HGSｺﾞｼｯｸM" panose="020B0600000000000000" pitchFamily="50" charset="-128"/>
              <a:ea typeface="HGSｺﾞｼｯｸM" panose="020B0600000000000000" pitchFamily="50" charset="-128"/>
            </a:rPr>
            <a:t>推移した場合</a:t>
          </a:r>
          <a:endParaRPr lang="en-US" altLang="ja-JP" sz="500" dirty="0">
            <a:solidFill>
              <a:schemeClr val="tx1"/>
            </a:solidFill>
            <a:latin typeface="HGSｺﾞｼｯｸM" panose="020B0600000000000000" pitchFamily="50" charset="-128"/>
            <a:ea typeface="HGSｺﾞｼｯｸM" panose="020B0600000000000000" pitchFamily="50" charset="-128"/>
          </a:endParaRPr>
        </a:p>
      </cdr:txBody>
    </cdr:sp>
  </cdr:relSizeAnchor>
  <cdr:relSizeAnchor xmlns:cdr="http://schemas.openxmlformats.org/drawingml/2006/chartDrawing">
    <cdr:from>
      <cdr:x>0.35928</cdr:x>
      <cdr:y>0.25686</cdr:y>
    </cdr:from>
    <cdr:to>
      <cdr:x>0.55724</cdr:x>
      <cdr:y>0.41525</cdr:y>
    </cdr:to>
    <cdr:sp macro="" textlink="">
      <cdr:nvSpPr>
        <cdr:cNvPr id="3" name="テキスト ボックス 68"/>
        <cdr:cNvSpPr txBox="1"/>
      </cdr:nvSpPr>
      <cdr:spPr>
        <a:xfrm xmlns:a="http://schemas.openxmlformats.org/drawingml/2006/main">
          <a:off x="611488" y="255444"/>
          <a:ext cx="336927" cy="15751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xmlns:a="http://schemas.openxmlformats.org/drawingml/2006/main">
          <a:r>
            <a:rPr lang="ja-JP" altLang="en-US" sz="500" dirty="0">
              <a:solidFill>
                <a:srgbClr val="0070C0"/>
              </a:solidFill>
              <a:latin typeface="HGSｺﾞｼｯｸM" panose="020B0600000000000000" pitchFamily="50" charset="-128"/>
              <a:ea typeface="HGSｺﾞｼｯｸM" panose="020B0600000000000000" pitchFamily="50" charset="-128"/>
            </a:rPr>
            <a:t>目標</a:t>
          </a:r>
          <a:endParaRPr lang="en-US" altLang="ja-JP" sz="500" dirty="0">
            <a:solidFill>
              <a:srgbClr val="0070C0"/>
            </a:solidFill>
            <a:latin typeface="HGSｺﾞｼｯｸM" panose="020B0600000000000000" pitchFamily="50" charset="-128"/>
            <a:ea typeface="HGSｺﾞｼｯｸM" panose="020B0600000000000000" pitchFamily="50" charset="-128"/>
          </a:endParaRPr>
        </a:p>
      </cdr:txBody>
    </cdr:sp>
  </cdr:relSizeAnchor>
  <cdr:relSizeAnchor xmlns:cdr="http://schemas.openxmlformats.org/drawingml/2006/chartDrawing">
    <cdr:from>
      <cdr:x>0.50811</cdr:x>
      <cdr:y>0.23891</cdr:y>
    </cdr:from>
    <cdr:to>
      <cdr:x>0.86159</cdr:x>
      <cdr:y>0.40912</cdr:y>
    </cdr:to>
    <cdr:sp macro="" textlink="">
      <cdr:nvSpPr>
        <cdr:cNvPr id="4" name="テキスト ボックス 68"/>
        <cdr:cNvSpPr txBox="1"/>
      </cdr:nvSpPr>
      <cdr:spPr>
        <a:xfrm xmlns:a="http://schemas.openxmlformats.org/drawingml/2006/main">
          <a:off x="864801" y="237594"/>
          <a:ext cx="601622" cy="1692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xmlns:a="http://schemas.openxmlformats.org/drawingml/2006/main">
          <a:r>
            <a:rPr lang="ja-JP" altLang="en-US" sz="500" dirty="0">
              <a:solidFill>
                <a:srgbClr val="0070C0"/>
              </a:solidFill>
              <a:latin typeface="HGSｺﾞｼｯｸM" panose="020B0600000000000000" pitchFamily="50" charset="-128"/>
              <a:ea typeface="HGSｺﾞｼｯｸM" panose="020B0600000000000000" pitchFamily="50" charset="-128"/>
            </a:rPr>
            <a:t>約</a:t>
          </a:r>
          <a:r>
            <a:rPr lang="en-US" altLang="ja-JP" sz="500" dirty="0">
              <a:solidFill>
                <a:srgbClr val="0070C0"/>
              </a:solidFill>
              <a:latin typeface="HGSｺﾞｼｯｸM" panose="020B0600000000000000" pitchFamily="50" charset="-128"/>
              <a:ea typeface="HGSｺﾞｼｯｸM" panose="020B0600000000000000" pitchFamily="50" charset="-128"/>
            </a:rPr>
            <a:t>235,000</a:t>
          </a:r>
          <a:r>
            <a:rPr lang="ja-JP" altLang="en-US" sz="500" dirty="0">
              <a:solidFill>
                <a:srgbClr val="0070C0"/>
              </a:solidFill>
              <a:latin typeface="HGSｺﾞｼｯｸM" panose="020B0600000000000000" pitchFamily="50" charset="-128"/>
              <a:ea typeface="HGSｺﾞｼｯｸM" panose="020B0600000000000000" pitchFamily="50" charset="-128"/>
            </a:rPr>
            <a:t>人</a:t>
          </a:r>
          <a:endParaRPr lang="en-US" altLang="ja-JP" sz="500" dirty="0">
            <a:solidFill>
              <a:srgbClr val="0070C0"/>
            </a:solidFill>
            <a:latin typeface="HGSｺﾞｼｯｸM" panose="020B0600000000000000" pitchFamily="50" charset="-128"/>
            <a:ea typeface="HGSｺﾞｼｯｸM" panose="020B0600000000000000" pitchFamily="50" charset="-128"/>
          </a:endParaRPr>
        </a:p>
      </cdr:txBody>
    </cdr:sp>
  </cdr:relSizeAnchor>
  <cdr:relSizeAnchor xmlns:cdr="http://schemas.openxmlformats.org/drawingml/2006/chartDrawing">
    <cdr:from>
      <cdr:x>0.50826</cdr:x>
      <cdr:y>0.72819</cdr:y>
    </cdr:from>
    <cdr:to>
      <cdr:x>0.84451</cdr:x>
      <cdr:y>0.8984</cdr:y>
    </cdr:to>
    <cdr:sp macro="" textlink="">
      <cdr:nvSpPr>
        <cdr:cNvPr id="5" name="テキスト ボックス 68"/>
        <cdr:cNvSpPr txBox="1"/>
      </cdr:nvSpPr>
      <cdr:spPr>
        <a:xfrm xmlns:a="http://schemas.openxmlformats.org/drawingml/2006/main">
          <a:off x="865056" y="724180"/>
          <a:ext cx="572297" cy="1692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xmlns:a="http://schemas.openxmlformats.org/drawingml/2006/main">
          <a:r>
            <a:rPr lang="ja-JP" altLang="en-US" sz="500" dirty="0">
              <a:solidFill>
                <a:schemeClr val="tx1"/>
              </a:solidFill>
              <a:latin typeface="HGSｺﾞｼｯｸM" panose="020B0600000000000000" pitchFamily="50" charset="-128"/>
              <a:ea typeface="HGSｺﾞｼｯｸM" panose="020B0600000000000000" pitchFamily="50" charset="-128"/>
            </a:rPr>
            <a:t>約</a:t>
          </a:r>
          <a:r>
            <a:rPr lang="en-US" altLang="ja-JP" sz="500" dirty="0">
              <a:solidFill>
                <a:schemeClr val="tx1"/>
              </a:solidFill>
              <a:latin typeface="HGSｺﾞｼｯｸM" panose="020B0600000000000000" pitchFamily="50" charset="-128"/>
              <a:ea typeface="HGSｺﾞｼｯｸM" panose="020B0600000000000000" pitchFamily="50" charset="-128"/>
            </a:rPr>
            <a:t>210,000</a:t>
          </a:r>
          <a:r>
            <a:rPr lang="ja-JP" altLang="en-US" sz="500" dirty="0">
              <a:solidFill>
                <a:schemeClr val="tx1"/>
              </a:solidFill>
              <a:latin typeface="HGSｺﾞｼｯｸM" panose="020B0600000000000000" pitchFamily="50" charset="-128"/>
              <a:ea typeface="HGSｺﾞｼｯｸM" panose="020B0600000000000000" pitchFamily="50" charset="-128"/>
            </a:rPr>
            <a:t>人</a:t>
          </a:r>
          <a:endParaRPr lang="en-US" altLang="ja-JP" sz="500" dirty="0">
            <a:solidFill>
              <a:schemeClr val="tx1"/>
            </a:solidFill>
            <a:latin typeface="HGSｺﾞｼｯｸM" panose="020B0600000000000000" pitchFamily="50" charset="-128"/>
            <a:ea typeface="HGSｺﾞｼｯｸM" panose="020B0600000000000000" pitchFamily="50" charset="-128"/>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0.76023</cdr:x>
      <cdr:y>0.52861</cdr:y>
    </cdr:from>
    <cdr:to>
      <cdr:x>0.90176</cdr:x>
      <cdr:y>0.58096</cdr:y>
    </cdr:to>
    <cdr:sp macro="" textlink="">
      <cdr:nvSpPr>
        <cdr:cNvPr id="2" name="正方形/長方形 1"/>
        <cdr:cNvSpPr/>
      </cdr:nvSpPr>
      <cdr:spPr>
        <a:xfrm xmlns:a="http://schemas.openxmlformats.org/drawingml/2006/main">
          <a:off x="1934036" y="996462"/>
          <a:ext cx="360039" cy="98696"/>
        </a:xfrm>
        <a:prstGeom xmlns:a="http://schemas.openxmlformats.org/drawingml/2006/main" prst="rect">
          <a:avLst/>
        </a:prstGeom>
        <a:solidFill xmlns:a="http://schemas.openxmlformats.org/drawingml/2006/main">
          <a:srgbClr val="FFFFCC"/>
        </a:solidFill>
        <a:ln xmlns:a="http://schemas.openxmlformats.org/drawingml/2006/main">
          <a:solidFill>
            <a:srgbClr val="FFFFCC"/>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kumimoji="1" lang="en-US" altLang="ja-JP" sz="600" dirty="0">
              <a:solidFill>
                <a:schemeClr val="tx1">
                  <a:lumMod val="65000"/>
                  <a:lumOff val="35000"/>
                </a:schemeClr>
              </a:solidFill>
            </a:rPr>
            <a:t>R14</a:t>
          </a:r>
          <a:endParaRPr kumimoji="1" lang="ja-JP" altLang="en-US" sz="600" dirty="0">
            <a:solidFill>
              <a:schemeClr val="tx1">
                <a:lumMod val="65000"/>
                <a:lumOff val="35000"/>
              </a:schemeClr>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0.78671</cdr:x>
      <cdr:y>0.30451</cdr:y>
    </cdr:from>
    <cdr:to>
      <cdr:x>0.9659</cdr:x>
      <cdr:y>0.48693</cdr:y>
    </cdr:to>
    <cdr:sp macro="" textlink="">
      <cdr:nvSpPr>
        <cdr:cNvPr id="2" name="上矢印 1"/>
        <cdr:cNvSpPr/>
      </cdr:nvSpPr>
      <cdr:spPr>
        <a:xfrm xmlns:a="http://schemas.openxmlformats.org/drawingml/2006/main">
          <a:off x="2227383" y="355106"/>
          <a:ext cx="507334" cy="212724"/>
        </a:xfrm>
        <a:prstGeom xmlns:a="http://schemas.openxmlformats.org/drawingml/2006/main" prst="upArrow">
          <a:avLst/>
        </a:prstGeom>
        <a:solidFill xmlns:a="http://schemas.openxmlformats.org/drawingml/2006/main">
          <a:srgbClr val="FF0000"/>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relSizeAnchor>
  <cdr:relSizeAnchor xmlns:cdr="http://schemas.openxmlformats.org/drawingml/2006/chartDrawing">
    <cdr:from>
      <cdr:x>0.19355</cdr:x>
      <cdr:y>0.80654</cdr:y>
    </cdr:from>
    <cdr:to>
      <cdr:x>0.9574</cdr:x>
      <cdr:y>1</cdr:y>
    </cdr:to>
    <cdr:sp macro="" textlink="">
      <cdr:nvSpPr>
        <cdr:cNvPr id="3" name="テキスト ボックス 2"/>
        <cdr:cNvSpPr txBox="1"/>
      </cdr:nvSpPr>
      <cdr:spPr>
        <a:xfrm xmlns:a="http://schemas.openxmlformats.org/drawingml/2006/main">
          <a:off x="547979" y="940540"/>
          <a:ext cx="2162669" cy="2256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altLang="ja-JP" sz="800" dirty="0" smtClean="0">
              <a:solidFill>
                <a:srgbClr val="6A6A6A"/>
              </a:solidFill>
              <a:latin typeface="+mn-lt"/>
            </a:rPr>
            <a:t>H17</a:t>
          </a:r>
          <a:r>
            <a:rPr lang="ja-JP" altLang="en-US" sz="800" dirty="0" smtClean="0">
              <a:solidFill>
                <a:srgbClr val="6A6A6A"/>
              </a:solidFill>
              <a:latin typeface="+mn-lt"/>
            </a:rPr>
            <a:t>　　　 </a:t>
          </a:r>
          <a:r>
            <a:rPr lang="en-US" altLang="ja-JP" sz="800" dirty="0" smtClean="0">
              <a:solidFill>
                <a:srgbClr val="6A6A6A"/>
              </a:solidFill>
              <a:latin typeface="+mn-lt"/>
            </a:rPr>
            <a:t>H22</a:t>
          </a:r>
          <a:r>
            <a:rPr lang="ja-JP" altLang="en-US" sz="800" dirty="0" smtClean="0">
              <a:solidFill>
                <a:srgbClr val="6A6A6A"/>
              </a:solidFill>
              <a:latin typeface="+mn-lt"/>
            </a:rPr>
            <a:t>　　　  </a:t>
          </a:r>
          <a:r>
            <a:rPr lang="en-US" altLang="ja-JP" sz="800" dirty="0" smtClean="0">
              <a:solidFill>
                <a:srgbClr val="6A6A6A"/>
              </a:solidFill>
              <a:latin typeface="+mn-lt"/>
            </a:rPr>
            <a:t>H27</a:t>
          </a:r>
          <a:r>
            <a:rPr lang="ja-JP" altLang="en-US" sz="800" dirty="0" smtClean="0">
              <a:solidFill>
                <a:srgbClr val="6A6A6A"/>
              </a:solidFill>
              <a:latin typeface="+mn-lt"/>
            </a:rPr>
            <a:t>　</a:t>
          </a:r>
          <a:r>
            <a:rPr lang="en-US" altLang="ja-JP" sz="800" dirty="0" smtClean="0">
              <a:solidFill>
                <a:srgbClr val="6A6A6A"/>
              </a:solidFill>
              <a:latin typeface="+mn-lt"/>
            </a:rPr>
            <a:t> </a:t>
          </a:r>
          <a:r>
            <a:rPr lang="ja-JP" altLang="en-US" sz="800" dirty="0" smtClean="0">
              <a:solidFill>
                <a:srgbClr val="6A6A6A"/>
              </a:solidFill>
              <a:latin typeface="+mn-lt"/>
            </a:rPr>
            <a:t>　　 </a:t>
          </a:r>
          <a:r>
            <a:rPr lang="en-US" altLang="ja-JP" sz="800" dirty="0" smtClean="0">
              <a:solidFill>
                <a:srgbClr val="6A6A6A"/>
              </a:solidFill>
              <a:latin typeface="+mn-lt"/>
            </a:rPr>
            <a:t>R2</a:t>
          </a:r>
          <a:r>
            <a:rPr lang="ja-JP" altLang="en-US" sz="800" dirty="0" smtClean="0">
              <a:solidFill>
                <a:srgbClr val="6A6A6A"/>
              </a:solidFill>
              <a:latin typeface="+mn-lt"/>
            </a:rPr>
            <a:t>　　　　</a:t>
          </a:r>
          <a:r>
            <a:rPr lang="en-US" altLang="ja-JP" sz="800" dirty="0" smtClean="0">
              <a:solidFill>
                <a:srgbClr val="6A6A6A"/>
              </a:solidFill>
              <a:latin typeface="+mn-lt"/>
            </a:rPr>
            <a:t> R8</a:t>
          </a:r>
          <a:endParaRPr lang="ja-JP" altLang="en-US" sz="800" dirty="0">
            <a:solidFill>
              <a:srgbClr val="6A6A6A"/>
            </a:solidFill>
            <a:latin typeface="+mn-lt"/>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0.29721</cdr:x>
      <cdr:y>0.23087</cdr:y>
    </cdr:from>
    <cdr:to>
      <cdr:x>0.63592</cdr:x>
      <cdr:y>0.3568</cdr:y>
    </cdr:to>
    <cdr:sp macro="" textlink="">
      <cdr:nvSpPr>
        <cdr:cNvPr id="2" name="右矢印 1"/>
        <cdr:cNvSpPr/>
      </cdr:nvSpPr>
      <cdr:spPr>
        <a:xfrm xmlns:a="http://schemas.openxmlformats.org/drawingml/2006/main" rot="493053">
          <a:off x="543827" y="171090"/>
          <a:ext cx="619750" cy="93319"/>
        </a:xfrm>
        <a:prstGeom xmlns:a="http://schemas.openxmlformats.org/drawingml/2006/main" prst="rightArrow">
          <a:avLst>
            <a:gd name="adj1" fmla="val 50000"/>
            <a:gd name="adj2" fmla="val 196405"/>
          </a:avLst>
        </a:prstGeom>
        <a:noFill xmlns:a="http://schemas.openxmlformats.org/drawingml/2006/main"/>
        <a:ln xmlns:a="http://schemas.openxmlformats.org/drawingml/2006/main" w="12700">
          <a:solidFill>
            <a:schemeClr val="accent1">
              <a:shade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xmlns:a="http://schemas.openxmlformats.org/drawingml/2006/main">
          <a:pPr algn="ctr"/>
          <a:endParaRPr lang="ja-JP" altLang="en-US">
            <a:solidFill>
              <a:srgbClr val="FFFFFF"/>
            </a:solidFill>
          </a:endParaRPr>
        </a:p>
      </cdr:txBody>
    </cdr:sp>
  </cdr:relSizeAnchor>
  <cdr:relSizeAnchor xmlns:cdr="http://schemas.openxmlformats.org/drawingml/2006/chartDrawing">
    <cdr:from>
      <cdr:x>0.50813</cdr:x>
      <cdr:y>0.0374</cdr:y>
    </cdr:from>
    <cdr:to>
      <cdr:x>1</cdr:x>
      <cdr:y>0.30736</cdr:y>
    </cdr:to>
    <cdr:sp macro="" textlink="">
      <cdr:nvSpPr>
        <cdr:cNvPr id="3" name="テキスト ボックス 68"/>
        <cdr:cNvSpPr txBox="1"/>
      </cdr:nvSpPr>
      <cdr:spPr>
        <a:xfrm xmlns:a="http://schemas.openxmlformats.org/drawingml/2006/main">
          <a:off x="929749" y="27719"/>
          <a:ext cx="900000" cy="20005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xmlns:a="http://schemas.openxmlformats.org/drawingml/2006/main">
          <a:pPr algn="r"/>
          <a:r>
            <a:rPr lang="ja-JP" altLang="en-US" sz="700" dirty="0">
              <a:solidFill>
                <a:srgbClr val="FF0000"/>
              </a:solidFill>
              <a:latin typeface="HGP創英角ｺﾞｼｯｸUB"/>
              <a:ea typeface="HGP創英角ｺﾞｼｯｸUB"/>
            </a:rPr>
            <a:t>約</a:t>
          </a:r>
          <a:r>
            <a:rPr lang="en-US" altLang="ja-JP" sz="700" dirty="0">
              <a:solidFill>
                <a:srgbClr val="FF0000"/>
              </a:solidFill>
              <a:latin typeface="HGP創英角ｺﾞｼｯｸUB"/>
              <a:ea typeface="HGP創英角ｺﾞｼｯｸUB"/>
            </a:rPr>
            <a:t>25,000</a:t>
          </a:r>
          <a:r>
            <a:rPr lang="ja-JP" altLang="en-US" sz="700" dirty="0">
              <a:solidFill>
                <a:srgbClr val="FF0000"/>
              </a:solidFill>
              <a:latin typeface="HGP創英角ｺﾞｼｯｸUB"/>
              <a:ea typeface="HGP創英角ｺﾞｼｯｸUB"/>
            </a:rPr>
            <a:t>人</a:t>
          </a:r>
          <a:endParaRPr lang="en-US" altLang="ja-JP" sz="700" dirty="0">
            <a:solidFill>
              <a:srgbClr val="FF0000"/>
            </a:solidFill>
            <a:latin typeface="HGP創英角ｺﾞｼｯｸUB"/>
            <a:ea typeface="HGP創英角ｺﾞｼｯｸUB"/>
          </a:endParaRPr>
        </a:p>
      </cdr:txBody>
    </cdr:sp>
  </cdr:relSizeAnchor>
  <cdr:relSizeAnchor xmlns:cdr="http://schemas.openxmlformats.org/drawingml/2006/chartDrawing">
    <cdr:from>
      <cdr:x>0.78993</cdr:x>
      <cdr:y>0.27652</cdr:y>
    </cdr:from>
    <cdr:to>
      <cdr:x>0.99561</cdr:x>
      <cdr:y>0.43387</cdr:y>
    </cdr:to>
    <cdr:sp macro="" textlink="">
      <cdr:nvSpPr>
        <cdr:cNvPr id="4" name="右矢印 3"/>
        <cdr:cNvSpPr/>
      </cdr:nvSpPr>
      <cdr:spPr>
        <a:xfrm xmlns:a="http://schemas.openxmlformats.org/drawingml/2006/main" rot="20876059">
          <a:off x="1445366" y="204916"/>
          <a:ext cx="376352" cy="116607"/>
        </a:xfrm>
        <a:prstGeom xmlns:a="http://schemas.openxmlformats.org/drawingml/2006/main" prst="rightArrow">
          <a:avLst>
            <a:gd name="adj1" fmla="val 50000"/>
            <a:gd name="adj2" fmla="val 196405"/>
          </a:avLst>
        </a:prstGeom>
        <a:solidFill xmlns:a="http://schemas.openxmlformats.org/drawingml/2006/main">
          <a:srgbClr val="FF0000"/>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xmlns:a="http://schemas.openxmlformats.org/drawingml/2006/main">
          <a:pPr algn="ctr"/>
          <a:endParaRPr lang="ja-JP" altLang="en-US">
            <a:solidFill>
              <a:srgbClr val="FFFFFF"/>
            </a:solidFill>
          </a:endParaRPr>
        </a:p>
      </cdr:txBody>
    </cdr:sp>
  </cdr:relSizeAnchor>
  <cdr:relSizeAnchor xmlns:cdr="http://schemas.openxmlformats.org/drawingml/2006/chartDrawing">
    <cdr:from>
      <cdr:x>0.03561</cdr:x>
      <cdr:y>0.49912</cdr:y>
    </cdr:from>
    <cdr:to>
      <cdr:x>0.41212</cdr:x>
      <cdr:y>0.74831</cdr:y>
    </cdr:to>
    <cdr:sp macro="" textlink="">
      <cdr:nvSpPr>
        <cdr:cNvPr id="5" name="テキスト ボックス 68"/>
        <cdr:cNvSpPr txBox="1"/>
      </cdr:nvSpPr>
      <cdr:spPr>
        <a:xfrm xmlns:a="http://schemas.openxmlformats.org/drawingml/2006/main">
          <a:off x="65149" y="369877"/>
          <a:ext cx="688929" cy="1846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xmlns:a="http://schemas.openxmlformats.org/drawingml/2006/main">
          <a:r>
            <a:rPr lang="ja-JP" altLang="en-US" sz="600" dirty="0">
              <a:solidFill>
                <a:srgbClr val="002060"/>
              </a:solidFill>
              <a:latin typeface="HGP創英角ｺﾞｼｯｸUB"/>
              <a:ea typeface="HGP創英角ｺﾞｼｯｸUB"/>
            </a:rPr>
            <a:t>約</a:t>
          </a:r>
          <a:r>
            <a:rPr lang="en-US" altLang="ja-JP" sz="600" dirty="0">
              <a:solidFill>
                <a:srgbClr val="002060"/>
              </a:solidFill>
              <a:latin typeface="HGP創英角ｺﾞｼｯｸUB"/>
              <a:ea typeface="HGP創英角ｺﾞｼｯｸUB"/>
            </a:rPr>
            <a:t>36,400</a:t>
          </a:r>
          <a:r>
            <a:rPr lang="ja-JP" altLang="en-US" sz="600" dirty="0">
              <a:solidFill>
                <a:srgbClr val="002060"/>
              </a:solidFill>
              <a:latin typeface="HGP創英角ｺﾞｼｯｸUB"/>
              <a:ea typeface="HGP創英角ｺﾞｼｯｸUB"/>
            </a:rPr>
            <a:t>人</a:t>
          </a:r>
          <a:endParaRPr lang="en-US" altLang="ja-JP" sz="600" dirty="0">
            <a:solidFill>
              <a:srgbClr val="002060"/>
            </a:solidFill>
            <a:latin typeface="HGP創英角ｺﾞｼｯｸUB"/>
            <a:ea typeface="HGP創英角ｺﾞｼｯｸUB"/>
          </a:endParaRPr>
        </a:p>
      </cdr:txBody>
    </cdr:sp>
  </cdr:relSizeAnchor>
  <cdr:relSizeAnchor xmlns:cdr="http://schemas.openxmlformats.org/drawingml/2006/chartDrawing">
    <cdr:from>
      <cdr:x>0.15078</cdr:x>
      <cdr:y>0.24809</cdr:y>
    </cdr:from>
    <cdr:to>
      <cdr:x>0.17664</cdr:x>
      <cdr:y>0.55605</cdr:y>
    </cdr:to>
    <cdr:cxnSp macro="">
      <cdr:nvCxnSpPr>
        <cdr:cNvPr id="6" name="直線コネクタ 5"/>
        <cdr:cNvCxnSpPr/>
      </cdr:nvCxnSpPr>
      <cdr:spPr>
        <a:xfrm xmlns:a="http://schemas.openxmlformats.org/drawingml/2006/main" flipH="1">
          <a:off x="275889" y="183848"/>
          <a:ext cx="47320" cy="228222"/>
        </a:xfrm>
        <a:prstGeom xmlns:a="http://schemas.openxmlformats.org/drawingml/2006/main" prst="line">
          <a:avLst/>
        </a:prstGeom>
        <a:ln xmlns:a="http://schemas.openxmlformats.org/drawingml/2006/main" w="3175">
          <a:solidFill>
            <a:srgbClr val="00206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6.xml><?xml version="1.0" encoding="utf-8"?>
<c:userShapes xmlns:c="http://schemas.openxmlformats.org/drawingml/2006/chart">
  <cdr:relSizeAnchor xmlns:cdr="http://schemas.openxmlformats.org/drawingml/2006/chartDrawing">
    <cdr:from>
      <cdr:x>0.01722</cdr:x>
      <cdr:y>0</cdr:y>
    </cdr:from>
    <cdr:to>
      <cdr:x>0.27555</cdr:x>
      <cdr:y>0.13445</cdr:y>
    </cdr:to>
    <cdr:sp macro="" textlink="">
      <cdr:nvSpPr>
        <cdr:cNvPr id="2" name="テキスト ボックス 1"/>
        <cdr:cNvSpPr txBox="1"/>
      </cdr:nvSpPr>
      <cdr:spPr>
        <a:xfrm xmlns:a="http://schemas.openxmlformats.org/drawingml/2006/main">
          <a:off x="27478" y="-4572980"/>
          <a:ext cx="412256" cy="17484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altLang="ja-JP" sz="500" dirty="0"/>
            <a:t>(</a:t>
          </a:r>
          <a:r>
            <a:rPr lang="ja-JP" altLang="en-US" sz="500" dirty="0"/>
            <a:t>万人</a:t>
          </a:r>
          <a:r>
            <a:rPr lang="en-US" altLang="ja-JP" sz="500" dirty="0"/>
            <a:t>)</a:t>
          </a:r>
          <a:endParaRPr lang="ja-JP" altLang="en-US" sz="500" dirty="0"/>
        </a:p>
      </cdr:txBody>
    </cdr:sp>
  </cdr:relSizeAnchor>
  <cdr:relSizeAnchor xmlns:cdr="http://schemas.openxmlformats.org/drawingml/2006/chartDrawing">
    <cdr:from>
      <cdr:x>0.75526</cdr:x>
      <cdr:y>0.03299</cdr:y>
    </cdr:from>
    <cdr:to>
      <cdr:x>0.88262</cdr:x>
      <cdr:y>0.16743</cdr:y>
    </cdr:to>
    <cdr:sp macro="" textlink="">
      <cdr:nvSpPr>
        <cdr:cNvPr id="3" name="テキスト ボックス 1"/>
        <cdr:cNvSpPr txBox="1"/>
      </cdr:nvSpPr>
      <cdr:spPr>
        <a:xfrm xmlns:a="http://schemas.openxmlformats.org/drawingml/2006/main">
          <a:off x="1205269" y="42898"/>
          <a:ext cx="203250" cy="174849"/>
        </a:xfrm>
        <a:prstGeom xmlns:a="http://schemas.openxmlformats.org/drawingml/2006/main" prst="rect">
          <a:avLst/>
        </a:prstGeom>
      </cdr:spPr>
      <cdr:txBody>
        <a:bodyPr xmlns:a="http://schemas.openxmlformats.org/drawingml/2006/main" wrap="square" lIns="0" tIns="0" rIns="0" bIns="0"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altLang="ja-JP" sz="500" dirty="0"/>
            <a:t>(</a:t>
          </a:r>
          <a:r>
            <a:rPr lang="ja-JP" altLang="en-US" sz="500" dirty="0"/>
            <a:t>人</a:t>
          </a:r>
          <a:r>
            <a:rPr lang="en-US" altLang="ja-JP" sz="500" dirty="0"/>
            <a:t>/ha)</a:t>
          </a:r>
          <a:endParaRPr lang="ja-JP" altLang="en-US" sz="500" dirty="0"/>
        </a:p>
      </cdr:txBody>
    </cdr:sp>
  </cdr:relSizeAnchor>
</c:userShapes>
</file>

<file path=ppt/handoutMasters/_rels/handoutMaster1.xml.rels><?xml version="1.0" encoding="UTF-8" standalone="yes"?><Relationships xmlns="http://schemas.openxmlformats.org/package/2006/relationships"><Relationship Id="rId1" Target="../theme/theme14.xml" Type="http://schemas.openxmlformats.org/officeDocument/2006/relationships/theme"/></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19413" cy="4953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14763" y="0"/>
            <a:ext cx="2919412" cy="495300"/>
          </a:xfrm>
          <a:prstGeom prst="rect">
            <a:avLst/>
          </a:prstGeom>
        </p:spPr>
        <p:txBody>
          <a:bodyPr vert="horz" lIns="91440" tIns="45720" rIns="91440" bIns="45720" rtlCol="0"/>
          <a:lstStyle>
            <a:lvl1pPr algn="r">
              <a:defRPr sz="1200"/>
            </a:lvl1pPr>
          </a:lstStyle>
          <a:p>
            <a:fld id="{8A4FAE83-6876-449D-BCCE-496EC707688A}" type="datetimeFigureOut">
              <a:rPr kumimoji="1" lang="ja-JP" altLang="en-US" smtClean="0"/>
              <a:t>2023/3/2</a:t>
            </a:fld>
            <a:endParaRPr kumimoji="1" lang="ja-JP" altLang="en-US"/>
          </a:p>
        </p:txBody>
      </p:sp>
      <p:sp>
        <p:nvSpPr>
          <p:cNvPr id="4" name="フッター プレースホルダー 3"/>
          <p:cNvSpPr>
            <a:spLocks noGrp="1"/>
          </p:cNvSpPr>
          <p:nvPr>
            <p:ph type="ftr" sz="quarter" idx="2"/>
          </p:nvPr>
        </p:nvSpPr>
        <p:spPr>
          <a:xfrm>
            <a:off x="0" y="9371013"/>
            <a:ext cx="2919413" cy="495300"/>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14763" y="9371013"/>
            <a:ext cx="2919412" cy="495300"/>
          </a:xfrm>
          <a:prstGeom prst="rect">
            <a:avLst/>
          </a:prstGeom>
        </p:spPr>
        <p:txBody>
          <a:bodyPr vert="horz" lIns="91440" tIns="45720" rIns="91440" bIns="45720" rtlCol="0" anchor="b"/>
          <a:lstStyle>
            <a:lvl1pPr algn="r">
              <a:defRPr sz="1200"/>
            </a:lvl1pPr>
          </a:lstStyle>
          <a:p>
            <a:fld id="{68D39ECE-9559-4BF9-A72E-0A6C08851105}" type="slidenum">
              <a:rPr kumimoji="1" lang="ja-JP" altLang="en-US" smtClean="0"/>
              <a:t>‹#›</a:t>
            </a:fld>
            <a:endParaRPr kumimoji="1" lang="ja-JP" altLang="en-US"/>
          </a:p>
        </p:txBody>
      </p:sp>
    </p:spTree>
    <p:extLst>
      <p:ext uri="{BB962C8B-B14F-4D97-AF65-F5344CB8AC3E}">
        <p14:creationId xmlns:p14="http://schemas.microsoft.com/office/powerpoint/2010/main" val="334308505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Relationships xmlns="http://schemas.openxmlformats.org/package/2006/relationships"><Relationship Id="rId1" Target="../theme/theme1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19413" cy="4953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4763" y="0"/>
            <a:ext cx="2919412" cy="495300"/>
          </a:xfrm>
          <a:prstGeom prst="rect">
            <a:avLst/>
          </a:prstGeom>
        </p:spPr>
        <p:txBody>
          <a:bodyPr vert="horz" lIns="91440" tIns="45720" rIns="91440" bIns="45720" rtlCol="0"/>
          <a:lstStyle>
            <a:lvl1pPr algn="r">
              <a:defRPr sz="1200"/>
            </a:lvl1pPr>
          </a:lstStyle>
          <a:p>
            <a:fld id="{0AC30D34-39EC-4333-89A4-48E429B38CE2}" type="datetimeFigureOut">
              <a:rPr kumimoji="1" lang="ja-JP" altLang="en-US" smtClean="0"/>
              <a:t>2023/3/2</a:t>
            </a:fld>
            <a:endParaRPr kumimoji="1" lang="ja-JP" altLang="en-US"/>
          </a:p>
        </p:txBody>
      </p:sp>
      <p:sp>
        <p:nvSpPr>
          <p:cNvPr id="4" name="スライド イメージ プレースホルダー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73100" y="4748213"/>
            <a:ext cx="5389563" cy="3884612"/>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371013"/>
            <a:ext cx="2919413" cy="49530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4763" y="9371013"/>
            <a:ext cx="2919412" cy="495300"/>
          </a:xfrm>
          <a:prstGeom prst="rect">
            <a:avLst/>
          </a:prstGeom>
        </p:spPr>
        <p:txBody>
          <a:bodyPr vert="horz" lIns="91440" tIns="45720" rIns="91440" bIns="45720" rtlCol="0" anchor="b"/>
          <a:lstStyle>
            <a:lvl1pPr algn="r">
              <a:defRPr sz="1200"/>
            </a:lvl1pPr>
          </a:lstStyle>
          <a:p>
            <a:fld id="{21C75C97-5DEC-465A-942A-ECFBEE6DB4E1}" type="slidenum">
              <a:rPr kumimoji="1" lang="ja-JP" altLang="en-US" smtClean="0"/>
              <a:t>‹#›</a:t>
            </a:fld>
            <a:endParaRPr kumimoji="1" lang="ja-JP" altLang="en-US"/>
          </a:p>
        </p:txBody>
      </p:sp>
    </p:spTree>
    <p:extLst>
      <p:ext uri="{BB962C8B-B14F-4D97-AF65-F5344CB8AC3E}">
        <p14:creationId xmlns:p14="http://schemas.microsoft.com/office/powerpoint/2010/main" val="1851974342"/>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3.xml" Type="http://schemas.openxmlformats.org/officeDocument/2006/relationships/slide"/></Relationships>
</file>

<file path=ppt/notesSlides/_rels/notesSlide10.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2.xml" Type="http://schemas.openxmlformats.org/officeDocument/2006/relationships/slide"/></Relationships>
</file>

<file path=ppt/notesSlides/_rels/notesSlide11.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3.xml" Type="http://schemas.openxmlformats.org/officeDocument/2006/relationships/slide"/></Relationships>
</file>

<file path=ppt/notesSlides/_rels/notesSlide12.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5.xml" Type="http://schemas.openxmlformats.org/officeDocument/2006/relationships/slide"/></Relationships>
</file>

<file path=ppt/notesSlides/_rels/notesSlide13.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6.xml" Type="http://schemas.openxmlformats.org/officeDocument/2006/relationships/slide"/></Relationships>
</file>

<file path=ppt/notesSlides/_rels/notesSlide14.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8.xml" Type="http://schemas.openxmlformats.org/officeDocument/2006/relationships/slide"/></Relationships>
</file>

<file path=ppt/notesSlides/_rels/notesSlide15.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0.xml" Type="http://schemas.openxmlformats.org/officeDocument/2006/relationships/slide"/></Relationships>
</file>

<file path=ppt/notesSlides/_rels/notesSlide16.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1.xml" Type="http://schemas.openxmlformats.org/officeDocument/2006/relationships/slide"/></Relationships>
</file>

<file path=ppt/notesSlides/_rels/notesSlide17.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2.xml" Type="http://schemas.openxmlformats.org/officeDocument/2006/relationships/slide"/></Relationships>
</file>

<file path=ppt/notesSlides/_rels/notesSlide18.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3.xml" Type="http://schemas.openxmlformats.org/officeDocument/2006/relationships/slide"/></Relationships>
</file>

<file path=ppt/notesSlides/_rels/notesSlide19.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4.xml" Type="http://schemas.openxmlformats.org/officeDocument/2006/relationships/slide"/></Relationships>
</file>

<file path=ppt/notesSlides/_rels/notesSlide2.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4.xml" Type="http://schemas.openxmlformats.org/officeDocument/2006/relationships/slide"/></Relationships>
</file>

<file path=ppt/notesSlides/_rels/notesSlide20.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5.xml" Type="http://schemas.openxmlformats.org/officeDocument/2006/relationships/slide"/></Relationships>
</file>

<file path=ppt/notesSlides/_rels/notesSlide21.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6.xml" Type="http://schemas.openxmlformats.org/officeDocument/2006/relationships/slide"/></Relationships>
</file>

<file path=ppt/notesSlides/_rels/notesSlide22.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29.xml" Type="http://schemas.openxmlformats.org/officeDocument/2006/relationships/slide"/></Relationships>
</file>

<file path=ppt/notesSlides/_rels/notesSlide23.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30.xml" Type="http://schemas.openxmlformats.org/officeDocument/2006/relationships/slide"/></Relationships>
</file>

<file path=ppt/notesSlides/_rels/notesSlide24.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33.xml" Type="http://schemas.openxmlformats.org/officeDocument/2006/relationships/slide"/></Relationships>
</file>

<file path=ppt/notesSlides/_rels/notesSlide3.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5.xml" Type="http://schemas.openxmlformats.org/officeDocument/2006/relationships/slide"/></Relationships>
</file>

<file path=ppt/notesSlides/_rels/notesSlide4.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6.xml" Type="http://schemas.openxmlformats.org/officeDocument/2006/relationships/slide"/></Relationships>
</file>

<file path=ppt/notesSlides/_rels/notesSlide5.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7.xml" Type="http://schemas.openxmlformats.org/officeDocument/2006/relationships/slide"/></Relationships>
</file>

<file path=ppt/notesSlides/_rels/notesSlide6.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8.xml" Type="http://schemas.openxmlformats.org/officeDocument/2006/relationships/slide"/></Relationships>
</file>

<file path=ppt/notesSlides/_rels/notesSlide7.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9.xml" Type="http://schemas.openxmlformats.org/officeDocument/2006/relationships/slide"/></Relationships>
</file>

<file path=ppt/notesSlides/_rels/notesSlide8.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0.xml" Type="http://schemas.openxmlformats.org/officeDocument/2006/relationships/slide"/></Relationships>
</file>

<file path=ppt/notesSlides/_rels/notesSlide9.xml.rels><?xml version="1.0" encoding="UTF-8" standalone="yes"?><Relationships xmlns="http://schemas.openxmlformats.org/package/2006/relationships"><Relationship Id="rId1" Target="../notesMasters/notesMaster1.xml" Type="http://schemas.openxmlformats.org/officeDocument/2006/relationships/notesMaster"/><Relationship Id="rId2" Target="../slides/slide11.xml" Type="http://schemas.openxmlformats.org/officeDocument/2006/relationships/slide"/></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6650809" y="9666033"/>
            <a:ext cx="84960" cy="18466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2591" indent="-285612">
              <a:defRPr kumimoji="1" sz="1400">
                <a:solidFill>
                  <a:schemeClr val="tx1"/>
                </a:solidFill>
                <a:latin typeface="Arial" panose="020B0604020202020204" pitchFamily="34" charset="0"/>
                <a:ea typeface="ＭＳ Ｐゴシック" panose="020B0600070205080204" pitchFamily="50" charset="-128"/>
              </a:defRPr>
            </a:lvl2pPr>
            <a:lvl3pPr marL="1142448" indent="-228489">
              <a:defRPr kumimoji="1" sz="1400">
                <a:solidFill>
                  <a:schemeClr val="tx1"/>
                </a:solidFill>
                <a:latin typeface="Arial" panose="020B0604020202020204" pitchFamily="34" charset="0"/>
                <a:ea typeface="ＭＳ Ｐゴシック" panose="020B0600070205080204" pitchFamily="50" charset="-128"/>
              </a:defRPr>
            </a:lvl3pPr>
            <a:lvl4pPr marL="1599426" indent="-228489">
              <a:defRPr kumimoji="1" sz="1400">
                <a:solidFill>
                  <a:schemeClr val="tx1"/>
                </a:solidFill>
                <a:latin typeface="Arial" panose="020B0604020202020204" pitchFamily="34" charset="0"/>
                <a:ea typeface="ＭＳ Ｐゴシック" panose="020B0600070205080204" pitchFamily="50" charset="-128"/>
              </a:defRPr>
            </a:lvl4pPr>
            <a:lvl5pPr marL="2056405" indent="-228489">
              <a:defRPr kumimoji="1" sz="1400">
                <a:solidFill>
                  <a:schemeClr val="tx1"/>
                </a:solidFill>
                <a:latin typeface="Arial" panose="020B0604020202020204" pitchFamily="34" charset="0"/>
                <a:ea typeface="ＭＳ Ｐゴシック" panose="020B0600070205080204" pitchFamily="50" charset="-128"/>
              </a:defRPr>
            </a:lvl5pPr>
            <a:lvl6pPr marL="2513384" indent="-228489"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0363" indent="-228489"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7342" indent="-228489"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4321" indent="-228489"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386099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4516" y="9647101"/>
            <a:ext cx="91255"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1A8AB01-3759-4128-8C0F-7142A416C572}"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8553658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6565851" y="9666034"/>
            <a:ext cx="169918" cy="18466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2456" indent="-285559">
              <a:defRPr kumimoji="1" sz="1400">
                <a:solidFill>
                  <a:schemeClr val="tx1"/>
                </a:solidFill>
                <a:latin typeface="Arial" panose="020B0604020202020204" pitchFamily="34" charset="0"/>
                <a:ea typeface="ＭＳ Ｐゴシック" panose="020B0600070205080204" pitchFamily="50" charset="-128"/>
              </a:defRPr>
            </a:lvl2pPr>
            <a:lvl3pPr marL="1142240" indent="-228447">
              <a:defRPr kumimoji="1" sz="1400">
                <a:solidFill>
                  <a:schemeClr val="tx1"/>
                </a:solidFill>
                <a:latin typeface="Arial" panose="020B0604020202020204" pitchFamily="34" charset="0"/>
                <a:ea typeface="ＭＳ Ｐゴシック" panose="020B0600070205080204" pitchFamily="50" charset="-128"/>
              </a:defRPr>
            </a:lvl3pPr>
            <a:lvl4pPr marL="1599133" indent="-228447">
              <a:defRPr kumimoji="1" sz="1400">
                <a:solidFill>
                  <a:schemeClr val="tx1"/>
                </a:solidFill>
                <a:latin typeface="Arial" panose="020B0604020202020204" pitchFamily="34" charset="0"/>
                <a:ea typeface="ＭＳ Ｐゴシック" panose="020B0600070205080204" pitchFamily="50" charset="-128"/>
              </a:defRPr>
            </a:lvl4pPr>
            <a:lvl5pPr marL="2056030" indent="-228447">
              <a:defRPr kumimoji="1" sz="1400">
                <a:solidFill>
                  <a:schemeClr val="tx1"/>
                </a:solidFill>
                <a:latin typeface="Arial" panose="020B0604020202020204" pitchFamily="34" charset="0"/>
                <a:ea typeface="ＭＳ Ｐゴシック" panose="020B0600070205080204" pitchFamily="50" charset="-128"/>
              </a:defRPr>
            </a:lvl5pPr>
            <a:lvl6pPr marL="2512923" indent="-228447"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69819" indent="-228447"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6716" indent="-228447"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3610" indent="-228447"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1592003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7006332" y="10022611"/>
            <a:ext cx="92974" cy="20005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500">
                <a:solidFill>
                  <a:schemeClr val="tx1"/>
                </a:solidFill>
                <a:latin typeface="Arial" panose="020B0604020202020204" pitchFamily="34" charset="0"/>
                <a:ea typeface="ＭＳ Ｐゴシック" panose="020B0600070205080204" pitchFamily="50" charset="-128"/>
              </a:defRPr>
            </a:lvl1pPr>
            <a:lvl2pPr marL="775015" indent="-298083">
              <a:defRPr kumimoji="1" sz="1500">
                <a:solidFill>
                  <a:schemeClr val="tx1"/>
                </a:solidFill>
                <a:latin typeface="Arial" panose="020B0604020202020204" pitchFamily="34" charset="0"/>
                <a:ea typeface="ＭＳ Ｐゴシック" panose="020B0600070205080204" pitchFamily="50" charset="-128"/>
              </a:defRPr>
            </a:lvl2pPr>
            <a:lvl3pPr marL="1192332" indent="-238466">
              <a:defRPr kumimoji="1" sz="1500">
                <a:solidFill>
                  <a:schemeClr val="tx1"/>
                </a:solidFill>
                <a:latin typeface="Arial" panose="020B0604020202020204" pitchFamily="34" charset="0"/>
                <a:ea typeface="ＭＳ Ｐゴシック" panose="020B0600070205080204" pitchFamily="50" charset="-128"/>
              </a:defRPr>
            </a:lvl3pPr>
            <a:lvl4pPr marL="1669262" indent="-238466">
              <a:defRPr kumimoji="1" sz="1500">
                <a:solidFill>
                  <a:schemeClr val="tx1"/>
                </a:solidFill>
                <a:latin typeface="Arial" panose="020B0604020202020204" pitchFamily="34" charset="0"/>
                <a:ea typeface="ＭＳ Ｐゴシック" panose="020B0600070205080204" pitchFamily="50" charset="-128"/>
              </a:defRPr>
            </a:lvl4pPr>
            <a:lvl5pPr marL="2146195" indent="-238466">
              <a:defRPr kumimoji="1" sz="1500">
                <a:solidFill>
                  <a:schemeClr val="tx1"/>
                </a:solidFill>
                <a:latin typeface="Arial" panose="020B0604020202020204" pitchFamily="34" charset="0"/>
                <a:ea typeface="ＭＳ Ｐゴシック" panose="020B0600070205080204" pitchFamily="50" charset="-128"/>
              </a:defRPr>
            </a:lvl5pPr>
            <a:lvl6pPr marL="2623127" indent="-238466" eaLnBrk="0" fontAlgn="base" hangingPunct="0">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6pPr>
            <a:lvl7pPr marL="3100059" indent="-238466" eaLnBrk="0" fontAlgn="base" hangingPunct="0">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7pPr>
            <a:lvl8pPr marL="3576991" indent="-238466" eaLnBrk="0" fontAlgn="base" hangingPunct="0">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8pPr>
            <a:lvl9pPr marL="4053924" indent="-238466" eaLnBrk="0" fontAlgn="base" hangingPunct="0">
              <a:spcBef>
                <a:spcPct val="0"/>
              </a:spcBef>
              <a:spcAft>
                <a:spcPct val="0"/>
              </a:spcAft>
              <a:defRPr kumimoji="1" sz="15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3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1" lang="ja-JP" altLang="en-US" sz="13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865928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2000" dirty="0" smtClean="0"/>
              <a:t>居住調整地域山側</a:t>
            </a:r>
            <a:r>
              <a:rPr kumimoji="1" lang="en-US" altLang="ja-JP" sz="2000" dirty="0" smtClean="0"/>
              <a:t>1830ha</a:t>
            </a:r>
            <a:r>
              <a:rPr kumimoji="1" lang="ja-JP" altLang="en-US" sz="2000" dirty="0" smtClean="0"/>
              <a:t>による河川改修</a:t>
            </a:r>
            <a:r>
              <a:rPr kumimoji="1" lang="en-US" altLang="ja-JP" sz="2000" dirty="0" smtClean="0"/>
              <a:t>40</a:t>
            </a:r>
            <a:r>
              <a:rPr kumimoji="1" lang="ja-JP" altLang="en-US" sz="2000" dirty="0" smtClean="0"/>
              <a:t>万</a:t>
            </a:r>
            <a:r>
              <a:rPr kumimoji="1" lang="en-US" altLang="ja-JP" sz="2000" dirty="0" smtClean="0"/>
              <a:t>/ha</a:t>
            </a:r>
            <a:r>
              <a:rPr kumimoji="1" lang="ja-JP" altLang="en-US" sz="2000" dirty="0" err="1" smtClean="0"/>
              <a:t>、</a:t>
            </a:r>
            <a:r>
              <a:rPr kumimoji="1" lang="ja-JP" altLang="en-US" sz="2000" dirty="0" smtClean="0"/>
              <a:t>平坦地</a:t>
            </a:r>
            <a:r>
              <a:rPr kumimoji="1" lang="en-US" altLang="ja-JP" sz="2000" dirty="0" smtClean="0"/>
              <a:t>593ha</a:t>
            </a:r>
            <a:r>
              <a:rPr kumimoji="1" lang="ja-JP" altLang="en-US" sz="2000" dirty="0" err="1" smtClean="0"/>
              <a:t>での排</a:t>
            </a:r>
            <a:r>
              <a:rPr kumimoji="1" lang="ja-JP" altLang="en-US" sz="2000" dirty="0" smtClean="0"/>
              <a:t>水路整備費</a:t>
            </a:r>
            <a:r>
              <a:rPr kumimoji="1" lang="en-US" altLang="ja-JP" sz="2000" dirty="0" smtClean="0"/>
              <a:t>680</a:t>
            </a:r>
            <a:r>
              <a:rPr kumimoji="1" lang="ja-JP" altLang="en-US" sz="2000" dirty="0" smtClean="0"/>
              <a:t>万</a:t>
            </a:r>
            <a:r>
              <a:rPr kumimoji="1" lang="en-US" altLang="ja-JP" sz="2000" dirty="0" smtClean="0"/>
              <a:t>/ha</a:t>
            </a:r>
            <a:r>
              <a:rPr kumimoji="1" lang="ja-JP" altLang="en-US" sz="2000" dirty="0" smtClean="0"/>
              <a:t>　</a:t>
            </a:r>
            <a:endParaRPr kumimoji="1" lang="en-US" altLang="ja-JP" sz="2000" dirty="0" smtClean="0"/>
          </a:p>
          <a:p>
            <a:r>
              <a:rPr kumimoji="1" lang="ja-JP" altLang="en-US" sz="2000" dirty="0" smtClean="0"/>
              <a:t>除雪費</a:t>
            </a:r>
            <a:r>
              <a:rPr kumimoji="1" lang="en-US" altLang="ja-JP" sz="2000" dirty="0" smtClean="0"/>
              <a:t>462</a:t>
            </a:r>
            <a:r>
              <a:rPr kumimoji="1" lang="ja-JP" altLang="en-US" sz="2000" dirty="0" smtClean="0"/>
              <a:t>ｋｍ　</a:t>
            </a:r>
            <a:r>
              <a:rPr kumimoji="1" lang="en-US" altLang="ja-JP" sz="2000" dirty="0" smtClean="0"/>
              <a:t>7</a:t>
            </a:r>
            <a:r>
              <a:rPr kumimoji="1" lang="ja-JP" altLang="en-US" sz="2000" dirty="0" smtClean="0"/>
              <a:t>億円　∴</a:t>
            </a:r>
            <a:r>
              <a:rPr kumimoji="1" lang="en-US" altLang="ja-JP" sz="2000" dirty="0" smtClean="0"/>
              <a:t>1500</a:t>
            </a:r>
            <a:r>
              <a:rPr kumimoji="1" lang="ja-JP" altLang="en-US" sz="2000" dirty="0" smtClean="0"/>
              <a:t>円</a:t>
            </a:r>
            <a:r>
              <a:rPr kumimoji="1" lang="en-US" altLang="ja-JP" sz="2000" dirty="0" smtClean="0"/>
              <a:t>/</a:t>
            </a:r>
            <a:r>
              <a:rPr kumimoji="1" lang="ja-JP" altLang="en-US" sz="2000" dirty="0" err="1" smtClean="0"/>
              <a:t>ｍ</a:t>
            </a:r>
            <a:endParaRPr kumimoji="1" lang="en-US" altLang="ja-JP" sz="2000" dirty="0" smtClean="0"/>
          </a:p>
          <a:p>
            <a:r>
              <a:rPr kumimoji="1" lang="ja-JP" altLang="en-US" sz="2000" dirty="0" smtClean="0"/>
              <a:t>水道</a:t>
            </a:r>
            <a:r>
              <a:rPr kumimoji="1" lang="en-US" altLang="ja-JP" sz="2000" dirty="0" smtClean="0"/>
              <a:t>447</a:t>
            </a:r>
            <a:r>
              <a:rPr kumimoji="1" lang="ja-JP" altLang="en-US" sz="2000" dirty="0" smtClean="0"/>
              <a:t>ｋｍで</a:t>
            </a:r>
            <a:r>
              <a:rPr kumimoji="1" lang="en-US" altLang="ja-JP" sz="2000" dirty="0" smtClean="0"/>
              <a:t>15</a:t>
            </a:r>
            <a:r>
              <a:rPr kumimoji="1" lang="ja-JP" altLang="en-US" sz="2000" dirty="0" smtClean="0"/>
              <a:t>億円　∴　</a:t>
            </a:r>
            <a:r>
              <a:rPr kumimoji="1" lang="en-US" altLang="ja-JP" sz="2000" dirty="0" smtClean="0"/>
              <a:t>3400</a:t>
            </a:r>
            <a:r>
              <a:rPr kumimoji="1" lang="ja-JP" altLang="en-US" sz="2000" dirty="0" smtClean="0"/>
              <a:t>円</a:t>
            </a:r>
            <a:r>
              <a:rPr kumimoji="1" lang="en-US" altLang="ja-JP" sz="2000" dirty="0" smtClean="0"/>
              <a:t>/</a:t>
            </a:r>
            <a:r>
              <a:rPr kumimoji="1" lang="ja-JP" altLang="en-US" sz="2000" dirty="0" err="1" smtClean="0"/>
              <a:t>ｍ</a:t>
            </a:r>
            <a:endParaRPr kumimoji="1" lang="en-US" altLang="ja-JP" sz="2000" dirty="0" smtClean="0"/>
          </a:p>
          <a:p>
            <a:endParaRPr kumimoji="1" lang="ja-JP" altLang="en-US" sz="2000"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8417152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6005" y="9650644"/>
            <a:ext cx="89769" cy="21544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1440964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798406" y="9801376"/>
            <a:ext cx="89768" cy="21544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0573016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54088" y="1227138"/>
            <a:ext cx="4784725" cy="331152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957714" y="9954444"/>
            <a:ext cx="95557" cy="22961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369255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28987"/>
          </a:xfrm>
        </p:spPr>
      </p:sp>
      <p:sp>
        <p:nvSpPr>
          <p:cNvPr id="3" name="ノート プレースホルダー 2"/>
          <p:cNvSpPr>
            <a:spLocks noGrp="1"/>
          </p:cNvSpPr>
          <p:nvPr>
            <p:ph type="body" idx="1"/>
          </p:nvPr>
        </p:nvSpPr>
        <p:spPr/>
        <p:txBody>
          <a:bodyPr/>
          <a:lstStyle/>
          <a:p>
            <a:endParaRPr kumimoji="1" lang="ja-JP" altLang="en-US" sz="2000" dirty="0"/>
          </a:p>
        </p:txBody>
      </p:sp>
      <p:sp>
        <p:nvSpPr>
          <p:cNvPr id="4" name="スライド番号プレースホルダー 3"/>
          <p:cNvSpPr>
            <a:spLocks noGrp="1"/>
          </p:cNvSpPr>
          <p:nvPr>
            <p:ph type="sldNum" sz="quarter" idx="10"/>
          </p:nvPr>
        </p:nvSpPr>
        <p:spPr>
          <a:xfrm>
            <a:off x="6646005" y="9650676"/>
            <a:ext cx="89768" cy="21537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6253189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6006" y="9650645"/>
            <a:ext cx="89769" cy="21544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0129817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6644516" y="9647101"/>
            <a:ext cx="91255"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0899910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4517" y="9647101"/>
            <a:ext cx="91255"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29803702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72EE2E-7AE6-4F27-80FC-DBB84F8A1617}"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8930605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6565851" y="9666033"/>
            <a:ext cx="169918" cy="18466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2576" indent="-285605">
              <a:defRPr kumimoji="1" sz="1400">
                <a:solidFill>
                  <a:schemeClr val="tx1"/>
                </a:solidFill>
                <a:latin typeface="Arial" panose="020B0604020202020204" pitchFamily="34" charset="0"/>
                <a:ea typeface="ＭＳ Ｐゴシック" panose="020B0600070205080204" pitchFamily="50" charset="-128"/>
              </a:defRPr>
            </a:lvl2pPr>
            <a:lvl3pPr marL="1142424" indent="-228484">
              <a:defRPr kumimoji="1" sz="1400">
                <a:solidFill>
                  <a:schemeClr val="tx1"/>
                </a:solidFill>
                <a:latin typeface="Arial" panose="020B0604020202020204" pitchFamily="34" charset="0"/>
                <a:ea typeface="ＭＳ Ｐゴシック" panose="020B0600070205080204" pitchFamily="50" charset="-128"/>
              </a:defRPr>
            </a:lvl3pPr>
            <a:lvl4pPr marL="1599391" indent="-228484">
              <a:defRPr kumimoji="1" sz="1400">
                <a:solidFill>
                  <a:schemeClr val="tx1"/>
                </a:solidFill>
                <a:latin typeface="Arial" panose="020B0604020202020204" pitchFamily="34" charset="0"/>
                <a:ea typeface="ＭＳ Ｐゴシック" panose="020B0600070205080204" pitchFamily="50" charset="-128"/>
              </a:defRPr>
            </a:lvl4pPr>
            <a:lvl5pPr marL="2056361" indent="-228484">
              <a:defRPr kumimoji="1" sz="1400">
                <a:solidFill>
                  <a:schemeClr val="tx1"/>
                </a:solidFill>
                <a:latin typeface="Arial" panose="020B0604020202020204" pitchFamily="34" charset="0"/>
                <a:ea typeface="ＭＳ Ｐゴシック" panose="020B0600070205080204" pitchFamily="50" charset="-128"/>
              </a:defRPr>
            </a:lvl5pPr>
            <a:lvl6pPr marL="2513329" indent="-22848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0298" indent="-22848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7268" indent="-22848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4237" indent="-22848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21762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070642D-4D29-4B30-A8AC-47221A57F5BE}" type="slidenum">
              <a:rPr kumimoji="1" lang="ja-JP" altLang="en-US" sz="1200" b="0" i="0" u="none" strike="noStrike" kern="1200" cap="none" spc="0" normalizeH="0" baseline="0" noProof="0" smtClean="0">
                <a:ln>
                  <a:noFill/>
                </a:ln>
                <a:solidFill>
                  <a:prstClr val="black"/>
                </a:solidFill>
                <a:effectLst/>
                <a:uLnTx/>
                <a:uFillTx/>
                <a:latin typeface="Arial"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1" lang="ja-JP" altLang="en-US" sz="12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19479314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sz="2000"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200" b="0" i="0" u="none" strike="noStrike" kern="1200" cap="none" spc="0" normalizeH="0" baseline="0" noProof="0" smtClean="0">
                <a:ln>
                  <a:noFill/>
                </a:ln>
                <a:solidFill>
                  <a:prstClr val="black"/>
                </a:solidFill>
                <a:effectLst/>
                <a:uLnTx/>
                <a:uFillTx/>
                <a:latin typeface="Arial"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1" lang="ja-JP" altLang="en-US" sz="1200"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Tree>
    <p:extLst>
      <p:ext uri="{BB962C8B-B14F-4D97-AF65-F5344CB8AC3E}">
        <p14:creationId xmlns:p14="http://schemas.microsoft.com/office/powerpoint/2010/main" val="12438544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694351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6644517" y="9647101"/>
            <a:ext cx="91255"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4736695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877888" y="1189038"/>
            <a:ext cx="4635500" cy="320992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6003" y="9650642"/>
            <a:ext cx="89768" cy="21544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2260044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877888" y="1189038"/>
            <a:ext cx="4635500" cy="320992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6003" y="9650641"/>
            <a:ext cx="89768" cy="215444"/>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8717755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6721347" y="9737578"/>
            <a:ext cx="85862" cy="1860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8718" indent="-287967">
              <a:defRPr kumimoji="1" sz="1400">
                <a:solidFill>
                  <a:schemeClr val="tx1"/>
                </a:solidFill>
                <a:latin typeface="Arial" panose="020B0604020202020204" pitchFamily="34" charset="0"/>
                <a:ea typeface="ＭＳ Ｐゴシック" panose="020B0600070205080204" pitchFamily="50" charset="-128"/>
              </a:defRPr>
            </a:lvl2pPr>
            <a:lvl3pPr marL="1151872" indent="-230374">
              <a:defRPr kumimoji="1" sz="1400">
                <a:solidFill>
                  <a:schemeClr val="tx1"/>
                </a:solidFill>
                <a:latin typeface="Arial" panose="020B0604020202020204" pitchFamily="34" charset="0"/>
                <a:ea typeface="ＭＳ Ｐゴシック" panose="020B0600070205080204" pitchFamily="50" charset="-128"/>
              </a:defRPr>
            </a:lvl3pPr>
            <a:lvl4pPr marL="1612618" indent="-230374">
              <a:defRPr kumimoji="1" sz="1400">
                <a:solidFill>
                  <a:schemeClr val="tx1"/>
                </a:solidFill>
                <a:latin typeface="Arial" panose="020B0604020202020204" pitchFamily="34" charset="0"/>
                <a:ea typeface="ＭＳ Ｐゴシック" panose="020B0600070205080204" pitchFamily="50" charset="-128"/>
              </a:defRPr>
            </a:lvl4pPr>
            <a:lvl5pPr marL="2073369" indent="-230374">
              <a:defRPr kumimoji="1" sz="1400">
                <a:solidFill>
                  <a:schemeClr val="tx1"/>
                </a:solidFill>
                <a:latin typeface="Arial" panose="020B0604020202020204" pitchFamily="34" charset="0"/>
                <a:ea typeface="ＭＳ Ｐゴシック" panose="020B0600070205080204" pitchFamily="50" charset="-128"/>
              </a:defRPr>
            </a:lvl5pPr>
            <a:lvl6pPr marL="2534115" indent="-23037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94865" indent="-23037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55614" indent="-23037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916361" indent="-230374"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1" lang="ja-JP"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0798880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4511" y="9647103"/>
            <a:ext cx="91256"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115013B-2FD4-47A9-9A18-E2A83838FB0C}"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623623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スライド イメージ プレースホルダー 1"/>
          <p:cNvSpPr>
            <a:spLocks noGrp="1" noRot="1" noChangeAspect="1" noTextEdit="1"/>
          </p:cNvSpPr>
          <p:nvPr>
            <p:ph type="sldImg"/>
          </p:nvPr>
        </p:nvSpPr>
        <p:spPr>
          <a:ln/>
        </p:spPr>
      </p:sp>
      <p:sp>
        <p:nvSpPr>
          <p:cNvPr id="21507"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panose="020B0604020202020204" pitchFamily="34" charset="0"/>
            </a:endParaRPr>
          </a:p>
        </p:txBody>
      </p:sp>
      <p:sp>
        <p:nvSpPr>
          <p:cNvPr id="21508" name="スライド番号プレースホルダー 3"/>
          <p:cNvSpPr>
            <a:spLocks noGrp="1"/>
          </p:cNvSpPr>
          <p:nvPr>
            <p:ph type="sldNum" sz="quarter" idx="5"/>
          </p:nvPr>
        </p:nvSpPr>
        <p:spPr>
          <a:xfrm>
            <a:off x="6370320" y="9379567"/>
            <a:ext cx="79269" cy="1703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1300">
                <a:solidFill>
                  <a:schemeClr val="tx1"/>
                </a:solidFill>
                <a:latin typeface="Arial" panose="020B0604020202020204" pitchFamily="34" charset="0"/>
                <a:ea typeface="ＭＳ Ｐゴシック" panose="020B0600070205080204" pitchFamily="50" charset="-128"/>
              </a:defRPr>
            </a:lvl1pPr>
            <a:lvl2pPr marL="716371" indent="-275528">
              <a:defRPr kumimoji="1" sz="1300">
                <a:solidFill>
                  <a:schemeClr val="tx1"/>
                </a:solidFill>
                <a:latin typeface="Arial" panose="020B0604020202020204" pitchFamily="34" charset="0"/>
                <a:ea typeface="ＭＳ Ｐゴシック" panose="020B0600070205080204" pitchFamily="50" charset="-128"/>
              </a:defRPr>
            </a:lvl2pPr>
            <a:lvl3pPr marL="1102109" indent="-220421">
              <a:defRPr kumimoji="1" sz="1300">
                <a:solidFill>
                  <a:schemeClr val="tx1"/>
                </a:solidFill>
                <a:latin typeface="Arial" panose="020B0604020202020204" pitchFamily="34" charset="0"/>
                <a:ea typeface="ＭＳ Ｐゴシック" panose="020B0600070205080204" pitchFamily="50" charset="-128"/>
              </a:defRPr>
            </a:lvl3pPr>
            <a:lvl4pPr marL="1542952" indent="-220421">
              <a:defRPr kumimoji="1" sz="1300">
                <a:solidFill>
                  <a:schemeClr val="tx1"/>
                </a:solidFill>
                <a:latin typeface="Arial" panose="020B0604020202020204" pitchFamily="34" charset="0"/>
                <a:ea typeface="ＭＳ Ｐゴシック" panose="020B0600070205080204" pitchFamily="50" charset="-128"/>
              </a:defRPr>
            </a:lvl4pPr>
            <a:lvl5pPr marL="1983796" indent="-220421">
              <a:defRPr kumimoji="1" sz="1300">
                <a:solidFill>
                  <a:schemeClr val="tx1"/>
                </a:solidFill>
                <a:latin typeface="Arial" panose="020B0604020202020204" pitchFamily="34" charset="0"/>
                <a:ea typeface="ＭＳ Ｐゴシック" panose="020B0600070205080204" pitchFamily="50" charset="-128"/>
              </a:defRPr>
            </a:lvl5pPr>
            <a:lvl6pPr marL="2424640" indent="-220421" eaLnBrk="0" fontAlgn="base" hangingPunct="0">
              <a:spcBef>
                <a:spcPct val="0"/>
              </a:spcBef>
              <a:spcAft>
                <a:spcPct val="0"/>
              </a:spcAft>
              <a:defRPr kumimoji="1" sz="1300">
                <a:solidFill>
                  <a:schemeClr val="tx1"/>
                </a:solidFill>
                <a:latin typeface="Arial" panose="020B0604020202020204" pitchFamily="34" charset="0"/>
                <a:ea typeface="ＭＳ Ｐゴシック" panose="020B0600070205080204" pitchFamily="50" charset="-128"/>
              </a:defRPr>
            </a:lvl6pPr>
            <a:lvl7pPr marL="2865483" indent="-220421" eaLnBrk="0" fontAlgn="base" hangingPunct="0">
              <a:spcBef>
                <a:spcPct val="0"/>
              </a:spcBef>
              <a:spcAft>
                <a:spcPct val="0"/>
              </a:spcAft>
              <a:defRPr kumimoji="1" sz="1300">
                <a:solidFill>
                  <a:schemeClr val="tx1"/>
                </a:solidFill>
                <a:latin typeface="Arial" panose="020B0604020202020204" pitchFamily="34" charset="0"/>
                <a:ea typeface="ＭＳ Ｐゴシック" panose="020B0600070205080204" pitchFamily="50" charset="-128"/>
              </a:defRPr>
            </a:lvl7pPr>
            <a:lvl8pPr marL="3306326" indent="-220421" eaLnBrk="0" fontAlgn="base" hangingPunct="0">
              <a:spcBef>
                <a:spcPct val="0"/>
              </a:spcBef>
              <a:spcAft>
                <a:spcPct val="0"/>
              </a:spcAft>
              <a:defRPr kumimoji="1" sz="1300">
                <a:solidFill>
                  <a:schemeClr val="tx1"/>
                </a:solidFill>
                <a:latin typeface="Arial" panose="020B0604020202020204" pitchFamily="34" charset="0"/>
                <a:ea typeface="ＭＳ Ｐゴシック" panose="020B0600070205080204" pitchFamily="50" charset="-128"/>
              </a:defRPr>
            </a:lvl8pPr>
            <a:lvl9pPr marL="3747170" indent="-220421" eaLnBrk="0" fontAlgn="base" hangingPunct="0">
              <a:spcBef>
                <a:spcPct val="0"/>
              </a:spcBef>
              <a:spcAft>
                <a:spcPct val="0"/>
              </a:spcAft>
              <a:defRPr kumimoji="1" sz="1300">
                <a:solidFill>
                  <a:schemeClr val="tx1"/>
                </a:solidFill>
                <a:latin typeface="Arial" panose="020B0604020202020204" pitchFamily="34" charset="0"/>
                <a:ea typeface="ＭＳ Ｐゴシック" panose="020B0600070205080204"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3ABE6-63E3-4FB9-BCC4-1F21837AD686}" type="slidenum">
              <a:rPr kumimoji="1" lang="ja-JP"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1" lang="ja-JP" altLang="en-US" sz="11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2411497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a:xfrm>
            <a:off x="6644516" y="9647101"/>
            <a:ext cx="91255" cy="222525"/>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6DD9184-186F-4A45-BA92-98F2E93C7056}" type="slidenum">
              <a:rPr kumimoji="1" lang="ja-JP" altLang="en-US" sz="14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07083733"/>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0.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1.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2.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3.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4.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5.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6.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7.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8.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_rels/slideLayout109.xml.rels><?xml version="1.0" encoding="UTF-8" standalone="yes"?><Relationships xmlns="http://schemas.openxmlformats.org/package/2006/relationships"><Relationship Id="rId1" Target="../slideMasters/slideMaster12.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0.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1.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2.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3.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4.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5.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6.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7.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8.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19.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20.xml.rels><?xml version="1.0" encoding="UTF-8" standalone="yes"?><Relationships xmlns="http://schemas.openxmlformats.org/package/2006/relationships"><Relationship Id="rId1" Target="../slideMasters/slideMaster1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3.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21.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3.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4.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5.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6.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7.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8.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29.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30.xml.rels><?xml version="1.0" encoding="UTF-8" standalone="yes"?><Relationships xmlns="http://schemas.openxmlformats.org/package/2006/relationships"><Relationship Id="rId1" Target="../slideMasters/slideMaster3.xml" Type="http://schemas.openxmlformats.org/officeDocument/2006/relationships/slideMaster"/></Relationships>
</file>

<file path=ppt/slideLayouts/_rels/slideLayout31.xml.rels><?xml version="1.0" encoding="UTF-8" standalone="yes"?><Relationships xmlns="http://schemas.openxmlformats.org/package/2006/relationships"><Relationship Id="rId1" Target="../slideMasters/slideMaster4.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32.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3.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4.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5.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6.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7.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8.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39.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0.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41.xml.rels><?xml version="1.0" encoding="UTF-8" standalone="yes"?><Relationships xmlns="http://schemas.openxmlformats.org/package/2006/relationships"><Relationship Id="rId1" Target="../slideMasters/slideMaster4.xml" Type="http://schemas.openxmlformats.org/officeDocument/2006/relationships/slideMaster"/></Relationships>
</file>

<file path=ppt/slideLayouts/_rels/slideLayout42.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3.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4.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5.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6.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7.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8.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49.xml.rels><?xml version="1.0" encoding="UTF-8" standalone="yes"?><Relationships xmlns="http://schemas.openxmlformats.org/package/2006/relationships"><Relationship Id="rId1" Target="../slideMasters/slideMaster5.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0.xml.rels><?xml version="1.0" encoding="UTF-8" standalone="yes"?><Relationships xmlns="http://schemas.openxmlformats.org/package/2006/relationships"><Relationship Id="rId1" Target="../slideMasters/slideMaster6.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51.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2.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3.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4.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5.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6.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7.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8.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59.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0.xml.rels><?xml version="1.0" encoding="UTF-8" standalone="yes"?><Relationships xmlns="http://schemas.openxmlformats.org/package/2006/relationships"><Relationship Id="rId1" Target="../slideMasters/slideMaster6.xml" Type="http://schemas.openxmlformats.org/officeDocument/2006/relationships/slideMaster"/></Relationships>
</file>

<file path=ppt/slideLayouts/_rels/slideLayout61.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2.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3.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4.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5.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6.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7.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8.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69.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0.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71.xml.rels><?xml version="1.0" encoding="UTF-8" standalone="yes"?><Relationships xmlns="http://schemas.openxmlformats.org/package/2006/relationships"><Relationship Id="rId1" Target="../slideMasters/slideMaster7.xml" Type="http://schemas.openxmlformats.org/officeDocument/2006/relationships/slideMaster"/></Relationships>
</file>

<file path=ppt/slideLayouts/_rels/slideLayout72.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3.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4.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5.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6.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7.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8.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79.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0.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81.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82.xml.rels><?xml version="1.0" encoding="UTF-8" standalone="yes"?><Relationships xmlns="http://schemas.openxmlformats.org/package/2006/relationships"><Relationship Id="rId1" Target="../slideMasters/slideMaster8.xml" Type="http://schemas.openxmlformats.org/officeDocument/2006/relationships/slideMaster"/></Relationships>
</file>

<file path=ppt/slideLayouts/_rels/slideLayout83.xml.rels><?xml version="1.0" encoding="UTF-8" standalone="yes"?><Relationships xmlns="http://schemas.openxmlformats.org/package/2006/relationships"><Relationship Id="rId1" Target="../slideMasters/slideMaster9.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84.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85.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86.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87.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88.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89.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0.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91.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92.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93.xml.rels><?xml version="1.0" encoding="UTF-8" standalone="yes"?><Relationships xmlns="http://schemas.openxmlformats.org/package/2006/relationships"><Relationship Id="rId1" Target="../slideMasters/slideMaster9.xml" Type="http://schemas.openxmlformats.org/officeDocument/2006/relationships/slideMaster"/></Relationships>
</file>

<file path=ppt/slideLayouts/_rels/slideLayout94.xml.rels><?xml version="1.0" encoding="UTF-8" standalone="yes"?><Relationships xmlns="http://schemas.openxmlformats.org/package/2006/relationships"><Relationship Id="rId1" Target="../slideMasters/slideMaster10.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95.xml.rels><?xml version="1.0" encoding="UTF-8" standalone="yes"?><Relationships xmlns="http://schemas.openxmlformats.org/package/2006/relationships"><Relationship Id="rId1" Target="../slideMasters/slideMaster10.xml" Type="http://schemas.openxmlformats.org/officeDocument/2006/relationships/slideMaster"/></Relationships>
</file>

<file path=ppt/slideLayouts/_rels/slideLayout96.xml.rels><?xml version="1.0" encoding="UTF-8" standalone="yes"?><Relationships xmlns="http://schemas.openxmlformats.org/package/2006/relationships"><Relationship Id="rId1" Target="../slideMasters/slideMaster10.xml" Type="http://schemas.openxmlformats.org/officeDocument/2006/relationships/slideMaster"/></Relationships>
</file>

<file path=ppt/slideLayouts/_rels/slideLayout97.xml.rels><?xml version="1.0" encoding="UTF-8" standalone="yes"?><Relationships xmlns="http://schemas.openxmlformats.org/package/2006/relationships"><Relationship Id="rId1" Target="../slideMasters/slideMaster10.xml" Type="http://schemas.openxmlformats.org/officeDocument/2006/relationships/slideMaster"/></Relationships>
</file>

<file path=ppt/slideLayouts/_rels/slideLayout98.xml.rels><?xml version="1.0" encoding="UTF-8" standalone="yes"?><Relationships xmlns="http://schemas.openxmlformats.org/package/2006/relationships"><Relationship Id="rId1" Target="../slideMasters/slideMaster11.xml" Type="http://schemas.openxmlformats.org/officeDocument/2006/relationships/slideMaster"/><Relationship Id="rId2" Target="../media/image2.png" Type="http://schemas.openxmlformats.org/officeDocument/2006/relationships/image"/><Relationship Id="rId3" Target="../media/image4.wmf" Type="http://schemas.openxmlformats.org/officeDocument/2006/relationships/image"/></Relationships>
</file>

<file path=ppt/slideLayouts/_rels/slideLayout99.xml.rels><?xml version="1.0" encoding="UTF-8" standalone="yes"?><Relationships xmlns="http://schemas.openxmlformats.org/package/2006/relationships"><Relationship Id="rId1" Target="../slideMasters/slideMaster1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a:extLst>
              <a:ext uri="{28A0092B-C50C-407E-A947-70E740481C1C}">
                <a14:useLocalDpi xmlns:a14="http://schemas.microsoft.com/office/drawing/2010/main" val="0"/>
              </a:ext>
            </a:extLst>
          </a:blip>
          <a:srcRect t="62230"/>
          <a:stretch>
            <a:fillRect/>
          </a:stretch>
        </p:blipFill>
        <p:spPr bwMode="auto">
          <a:xfrm>
            <a:off x="0" y="6524626"/>
            <a:ext cx="9906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9"/>
          <p:cNvSpPr>
            <a:spLocks noChangeArrowheads="1"/>
          </p:cNvSpPr>
          <p:nvPr userDrawn="1"/>
        </p:nvSpPr>
        <p:spPr bwMode="auto">
          <a:xfrm>
            <a:off x="1442610" y="3284539"/>
            <a:ext cx="8463000"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pic>
        <p:nvPicPr>
          <p:cNvPr id="6" name="Picture 11"/>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 y="6051551"/>
            <a:ext cx="2301081"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2"/>
          <p:cNvSpPr txBox="1">
            <a:spLocks noChangeArrowheads="1"/>
          </p:cNvSpPr>
          <p:nvPr userDrawn="1"/>
        </p:nvSpPr>
        <p:spPr bwMode="auto">
          <a:xfrm>
            <a:off x="1" y="6524625"/>
            <a:ext cx="36429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200" i="1">
                <a:solidFill>
                  <a:schemeClr val="bg1"/>
                </a:solidFill>
                <a:latin typeface="Times New Roman" pitchFamily="18" charset="0"/>
              </a:rPr>
              <a:t>Ministry of Land, Infrastructure, Transport and Tourism</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smtClean="0"/>
              <a:t>マスター タイトルの書式設定</a:t>
            </a:r>
            <a:endParaRPr lang="ja-JP" altLang="en-US" dirty="0"/>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smtClean="0"/>
              <a:t>マスター サブタイトルの書式設定</a:t>
            </a:r>
            <a:endParaRPr lang="ja-JP" altLang="en-US"/>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35C1E978-A3B9-4673-8199-379729392307}" type="slidenum">
              <a:rPr lang="en-US" altLang="ja-JP"/>
              <a:pPr>
                <a:defRPr/>
              </a:pPr>
              <a:t>‹#›</a:t>
            </a:fld>
            <a:endParaRPr lang="en-US" altLang="ja-JP" dirty="0"/>
          </a:p>
        </p:txBody>
      </p:sp>
    </p:spTree>
    <p:extLst>
      <p:ext uri="{BB962C8B-B14F-4D97-AF65-F5344CB8AC3E}">
        <p14:creationId xmlns:p14="http://schemas.microsoft.com/office/powerpoint/2010/main" val="187420596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DB20612-914C-4BDE-8D4C-FEA4392E99F4}" type="slidenum">
              <a:rPr lang="en-US" altLang="ja-JP"/>
              <a:pPr>
                <a:defRPr/>
              </a:pPr>
              <a:t>‹#›</a:t>
            </a:fld>
            <a:endParaRPr lang="en-US" altLang="ja-JP"/>
          </a:p>
        </p:txBody>
      </p:sp>
    </p:spTree>
    <p:extLst>
      <p:ext uri="{BB962C8B-B14F-4D97-AF65-F5344CB8AC3E}">
        <p14:creationId xmlns:p14="http://schemas.microsoft.com/office/powerpoint/2010/main" val="3226494171"/>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3"/>
            <a:ext cx="8420100" cy="1362075"/>
          </a:xfrm>
        </p:spPr>
        <p:txBody>
          <a:bodyPr anchor="t"/>
          <a:lstStyle>
            <a:lvl1pPr algn="l">
              <a:defRPr sz="5169" b="1" cap="all"/>
            </a:lvl1pPr>
          </a:lstStyle>
          <a:p>
            <a:r>
              <a:rPr lang="ja-JP" altLang="en-US"/>
              <a:t>マスター タイトルの書式設定</a:t>
            </a:r>
          </a:p>
        </p:txBody>
      </p:sp>
      <p:sp>
        <p:nvSpPr>
          <p:cNvPr id="3" name="テキスト プレースホルダ 2"/>
          <p:cNvSpPr>
            <a:spLocks noGrp="1"/>
          </p:cNvSpPr>
          <p:nvPr>
            <p:ph type="body" idx="1"/>
          </p:nvPr>
        </p:nvSpPr>
        <p:spPr>
          <a:xfrm>
            <a:off x="782506" y="2906716"/>
            <a:ext cx="8420100" cy="1500187"/>
          </a:xfrm>
        </p:spPr>
        <p:txBody>
          <a:bodyPr anchor="b"/>
          <a:lstStyle>
            <a:lvl1pPr marL="0" indent="0">
              <a:buNone/>
              <a:defRPr sz="2585"/>
            </a:lvl1pPr>
            <a:lvl2pPr marL="590858" indent="0">
              <a:buNone/>
              <a:defRPr sz="2326"/>
            </a:lvl2pPr>
            <a:lvl3pPr marL="1181716" indent="0">
              <a:buNone/>
              <a:defRPr sz="2068"/>
            </a:lvl3pPr>
            <a:lvl4pPr marL="1772574" indent="0">
              <a:buNone/>
              <a:defRPr sz="1809"/>
            </a:lvl4pPr>
            <a:lvl5pPr marL="2363431" indent="0">
              <a:buNone/>
              <a:defRPr sz="1809"/>
            </a:lvl5pPr>
            <a:lvl6pPr marL="2954289" indent="0">
              <a:buNone/>
              <a:defRPr sz="1809"/>
            </a:lvl6pPr>
            <a:lvl7pPr marL="3545147" indent="0">
              <a:buNone/>
              <a:defRPr sz="1809"/>
            </a:lvl7pPr>
            <a:lvl8pPr marL="4136005" indent="0">
              <a:buNone/>
              <a:defRPr sz="1809"/>
            </a:lvl8pPr>
            <a:lvl9pPr marL="4726863" indent="0">
              <a:buNone/>
              <a:defRPr sz="1809"/>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7694BDB-530F-4364-A4B7-5A1182A1D62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086282759"/>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sz="half" idx="1"/>
          </p:nvPr>
        </p:nvSpPr>
        <p:spPr>
          <a:xfrm>
            <a:off x="495300" y="1600203"/>
            <a:ext cx="4375150" cy="4525963"/>
          </a:xfrm>
        </p:spPr>
        <p:txBody>
          <a:bodyPr/>
          <a:lstStyle>
            <a:lvl1pPr>
              <a:defRPr sz="3619"/>
            </a:lvl1pPr>
            <a:lvl2pPr>
              <a:defRPr sz="3102"/>
            </a:lvl2pPr>
            <a:lvl3pPr>
              <a:defRPr sz="2585"/>
            </a:lvl3pPr>
            <a:lvl4pPr>
              <a:defRPr sz="2326"/>
            </a:lvl4pPr>
            <a:lvl5pPr>
              <a:defRPr sz="2326"/>
            </a:lvl5pPr>
            <a:lvl6pPr>
              <a:defRPr sz="2326"/>
            </a:lvl6pPr>
            <a:lvl7pPr>
              <a:defRPr sz="2326"/>
            </a:lvl7pPr>
            <a:lvl8pPr>
              <a:defRPr sz="2326"/>
            </a:lvl8pPr>
            <a:lvl9pPr>
              <a:defRPr sz="2326"/>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3"/>
            <a:ext cx="4375150" cy="4525963"/>
          </a:xfrm>
        </p:spPr>
        <p:txBody>
          <a:bodyPr/>
          <a:lstStyle>
            <a:lvl1pPr>
              <a:defRPr sz="3619"/>
            </a:lvl1pPr>
            <a:lvl2pPr>
              <a:defRPr sz="3102"/>
            </a:lvl2pPr>
            <a:lvl3pPr>
              <a:defRPr sz="2585"/>
            </a:lvl3pPr>
            <a:lvl4pPr>
              <a:defRPr sz="2326"/>
            </a:lvl4pPr>
            <a:lvl5pPr>
              <a:defRPr sz="2326"/>
            </a:lvl5pPr>
            <a:lvl6pPr>
              <a:defRPr sz="2326"/>
            </a:lvl6pPr>
            <a:lvl7pPr>
              <a:defRPr sz="2326"/>
            </a:lvl7pPr>
            <a:lvl8pPr>
              <a:defRPr sz="2326"/>
            </a:lvl8pPr>
            <a:lvl9pPr>
              <a:defRPr sz="2326"/>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4DE403-68E0-47EB-9A36-3C247B16477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24184784"/>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マスター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3102" b="1"/>
            </a:lvl1pPr>
            <a:lvl2pPr marL="590858" indent="0">
              <a:buNone/>
              <a:defRPr sz="2585" b="1"/>
            </a:lvl2pPr>
            <a:lvl3pPr marL="1181716" indent="0">
              <a:buNone/>
              <a:defRPr sz="2326" b="1"/>
            </a:lvl3pPr>
            <a:lvl4pPr marL="1772574" indent="0">
              <a:buNone/>
              <a:defRPr sz="2068" b="1"/>
            </a:lvl4pPr>
            <a:lvl5pPr marL="2363431" indent="0">
              <a:buNone/>
              <a:defRPr sz="2068" b="1"/>
            </a:lvl5pPr>
            <a:lvl6pPr marL="2954289" indent="0">
              <a:buNone/>
              <a:defRPr sz="2068" b="1"/>
            </a:lvl6pPr>
            <a:lvl7pPr marL="3545147" indent="0">
              <a:buNone/>
              <a:defRPr sz="2068" b="1"/>
            </a:lvl7pPr>
            <a:lvl8pPr marL="4136005" indent="0">
              <a:buNone/>
              <a:defRPr sz="2068" b="1"/>
            </a:lvl8pPr>
            <a:lvl9pPr marL="4726863" indent="0">
              <a:buNone/>
              <a:defRPr sz="2068" b="1"/>
            </a:lvl9pPr>
          </a:lstStyle>
          <a:p>
            <a:pPr lvl="0"/>
            <a:r>
              <a:rPr lang="ja-JP" altLang="en-US"/>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3102"/>
            </a:lvl1pPr>
            <a:lvl2pPr>
              <a:defRPr sz="2585"/>
            </a:lvl2pPr>
            <a:lvl3pPr>
              <a:defRPr sz="2326"/>
            </a:lvl3pPr>
            <a:lvl4pPr>
              <a:defRPr sz="2068"/>
            </a:lvl4pPr>
            <a:lvl5pPr>
              <a:defRPr sz="2068"/>
            </a:lvl5pPr>
            <a:lvl6pPr>
              <a:defRPr sz="2068"/>
            </a:lvl6pPr>
            <a:lvl7pPr>
              <a:defRPr sz="2068"/>
            </a:lvl7pPr>
            <a:lvl8pPr>
              <a:defRPr sz="2068"/>
            </a:lvl8pPr>
            <a:lvl9pPr>
              <a:defRPr sz="2068"/>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2" y="1535113"/>
            <a:ext cx="4378590" cy="639762"/>
          </a:xfrm>
        </p:spPr>
        <p:txBody>
          <a:bodyPr anchor="b"/>
          <a:lstStyle>
            <a:lvl1pPr marL="0" indent="0">
              <a:buNone/>
              <a:defRPr sz="3102" b="1"/>
            </a:lvl1pPr>
            <a:lvl2pPr marL="590858" indent="0">
              <a:buNone/>
              <a:defRPr sz="2585" b="1"/>
            </a:lvl2pPr>
            <a:lvl3pPr marL="1181716" indent="0">
              <a:buNone/>
              <a:defRPr sz="2326" b="1"/>
            </a:lvl3pPr>
            <a:lvl4pPr marL="1772574" indent="0">
              <a:buNone/>
              <a:defRPr sz="2068" b="1"/>
            </a:lvl4pPr>
            <a:lvl5pPr marL="2363431" indent="0">
              <a:buNone/>
              <a:defRPr sz="2068" b="1"/>
            </a:lvl5pPr>
            <a:lvl6pPr marL="2954289" indent="0">
              <a:buNone/>
              <a:defRPr sz="2068" b="1"/>
            </a:lvl6pPr>
            <a:lvl7pPr marL="3545147" indent="0">
              <a:buNone/>
              <a:defRPr sz="2068" b="1"/>
            </a:lvl7pPr>
            <a:lvl8pPr marL="4136005" indent="0">
              <a:buNone/>
              <a:defRPr sz="2068" b="1"/>
            </a:lvl8pPr>
            <a:lvl9pPr marL="4726863" indent="0">
              <a:buNone/>
              <a:defRPr sz="2068" b="1"/>
            </a:lvl9pPr>
          </a:lstStyle>
          <a:p>
            <a:pPr lvl="0"/>
            <a:r>
              <a:rPr lang="ja-JP" altLang="en-US"/>
              <a:t>マスター テキストの書式設定</a:t>
            </a:r>
          </a:p>
        </p:txBody>
      </p:sp>
      <p:sp>
        <p:nvSpPr>
          <p:cNvPr id="6" name="コンテンツ プレースホルダ 5"/>
          <p:cNvSpPr>
            <a:spLocks noGrp="1"/>
          </p:cNvSpPr>
          <p:nvPr>
            <p:ph sz="quarter" idx="4"/>
          </p:nvPr>
        </p:nvSpPr>
        <p:spPr>
          <a:xfrm>
            <a:off x="5032112" y="2174875"/>
            <a:ext cx="4378590" cy="3951288"/>
          </a:xfrm>
        </p:spPr>
        <p:txBody>
          <a:bodyPr/>
          <a:lstStyle>
            <a:lvl1pPr>
              <a:defRPr sz="3102"/>
            </a:lvl1pPr>
            <a:lvl2pPr>
              <a:defRPr sz="2585"/>
            </a:lvl2pPr>
            <a:lvl3pPr>
              <a:defRPr sz="2326"/>
            </a:lvl3pPr>
            <a:lvl4pPr>
              <a:defRPr sz="2068"/>
            </a:lvl4pPr>
            <a:lvl5pPr>
              <a:defRPr sz="2068"/>
            </a:lvl5pPr>
            <a:lvl6pPr>
              <a:defRPr sz="2068"/>
            </a:lvl6pPr>
            <a:lvl7pPr>
              <a:defRPr sz="2068"/>
            </a:lvl7pPr>
            <a:lvl8pPr>
              <a:defRPr sz="2068"/>
            </a:lvl8pPr>
            <a:lvl9pPr>
              <a:defRPr sz="2068"/>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541BEC-AD9E-4104-AF2B-4C626651FF8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39294981"/>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6FFE511-5094-4685-A035-FB392A6605D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02573556"/>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E9C2EA1-6911-4BAC-954D-0A2DD024DDC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7731247"/>
      </p:ext>
    </p:extLst>
  </p:cSld>
  <p:clrMapOvr>
    <a:masterClrMapping/>
  </p:clrMapOvr>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2" y="273050"/>
            <a:ext cx="3259006" cy="1162050"/>
          </a:xfrm>
        </p:spPr>
        <p:txBody>
          <a:bodyPr anchor="b"/>
          <a:lstStyle>
            <a:lvl1pPr algn="l">
              <a:defRPr sz="2585" b="1"/>
            </a:lvl1pPr>
          </a:lstStyle>
          <a:p>
            <a:r>
              <a:rPr lang="ja-JP" altLang="en-US"/>
              <a:t>マスター タイトルの書式設定</a:t>
            </a:r>
          </a:p>
        </p:txBody>
      </p:sp>
      <p:sp>
        <p:nvSpPr>
          <p:cNvPr id="3" name="コンテンツ プレースホルダ 2"/>
          <p:cNvSpPr>
            <a:spLocks noGrp="1"/>
          </p:cNvSpPr>
          <p:nvPr>
            <p:ph idx="1"/>
          </p:nvPr>
        </p:nvSpPr>
        <p:spPr>
          <a:xfrm>
            <a:off x="3872972" y="273053"/>
            <a:ext cx="5537729" cy="5853113"/>
          </a:xfrm>
        </p:spPr>
        <p:txBody>
          <a:bodyPr/>
          <a:lstStyle>
            <a:lvl1pPr>
              <a:defRPr sz="4135"/>
            </a:lvl1pPr>
            <a:lvl2pPr>
              <a:defRPr sz="3619"/>
            </a:lvl2pPr>
            <a:lvl3pPr>
              <a:defRPr sz="3102"/>
            </a:lvl3pPr>
            <a:lvl4pPr>
              <a:defRPr sz="2585"/>
            </a:lvl4pPr>
            <a:lvl5pPr>
              <a:defRPr sz="2585"/>
            </a:lvl5pPr>
            <a:lvl6pPr>
              <a:defRPr sz="2585"/>
            </a:lvl6pPr>
            <a:lvl7pPr>
              <a:defRPr sz="2585"/>
            </a:lvl7pPr>
            <a:lvl8pPr>
              <a:defRPr sz="2585"/>
            </a:lvl8pPr>
            <a:lvl9pPr>
              <a:defRPr sz="2585"/>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2" y="1435103"/>
            <a:ext cx="3259006" cy="4691063"/>
          </a:xfrm>
        </p:spPr>
        <p:txBody>
          <a:bodyPr/>
          <a:lstStyle>
            <a:lvl1pPr marL="0" indent="0">
              <a:buNone/>
              <a:defRPr sz="1809"/>
            </a:lvl1pPr>
            <a:lvl2pPr marL="590858" indent="0">
              <a:buNone/>
              <a:defRPr sz="1551"/>
            </a:lvl2pPr>
            <a:lvl3pPr marL="1181716" indent="0">
              <a:buNone/>
              <a:defRPr sz="1292"/>
            </a:lvl3pPr>
            <a:lvl4pPr marL="1772574" indent="0">
              <a:buNone/>
              <a:defRPr sz="1163"/>
            </a:lvl4pPr>
            <a:lvl5pPr marL="2363431" indent="0">
              <a:buNone/>
              <a:defRPr sz="1163"/>
            </a:lvl5pPr>
            <a:lvl6pPr marL="2954289" indent="0">
              <a:buNone/>
              <a:defRPr sz="1163"/>
            </a:lvl6pPr>
            <a:lvl7pPr marL="3545147" indent="0">
              <a:buNone/>
              <a:defRPr sz="1163"/>
            </a:lvl7pPr>
            <a:lvl8pPr marL="4136005" indent="0">
              <a:buNone/>
              <a:defRPr sz="1163"/>
            </a:lvl8pPr>
            <a:lvl9pPr marL="4726863" indent="0">
              <a:buNone/>
              <a:defRPr sz="1163"/>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0176D3-1CBA-4E5C-8891-6A87D7C30D4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54423112"/>
      </p:ext>
    </p:extLst>
  </p:cSld>
  <p:clrMapOvr>
    <a:masterClrMapping/>
  </p:clrMapOvr>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585" b="1"/>
            </a:lvl1pPr>
          </a:lstStyle>
          <a:p>
            <a:r>
              <a:rPr lang="ja-JP" altLang="en-US"/>
              <a:t>マスター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4135"/>
            </a:lvl1pPr>
            <a:lvl2pPr marL="590858" indent="0">
              <a:buNone/>
              <a:defRPr sz="3619"/>
            </a:lvl2pPr>
            <a:lvl3pPr marL="1181716" indent="0">
              <a:buNone/>
              <a:defRPr sz="3102"/>
            </a:lvl3pPr>
            <a:lvl4pPr marL="1772574" indent="0">
              <a:buNone/>
              <a:defRPr sz="2585"/>
            </a:lvl4pPr>
            <a:lvl5pPr marL="2363431" indent="0">
              <a:buNone/>
              <a:defRPr sz="2585"/>
            </a:lvl5pPr>
            <a:lvl6pPr marL="2954289" indent="0">
              <a:buNone/>
              <a:defRPr sz="2585"/>
            </a:lvl6pPr>
            <a:lvl7pPr marL="3545147" indent="0">
              <a:buNone/>
              <a:defRPr sz="2585"/>
            </a:lvl7pPr>
            <a:lvl8pPr marL="4136005" indent="0">
              <a:buNone/>
              <a:defRPr sz="2585"/>
            </a:lvl8pPr>
            <a:lvl9pPr marL="4726863" indent="0">
              <a:buNone/>
              <a:defRPr sz="2585"/>
            </a:lvl9pPr>
          </a:lstStyle>
          <a:p>
            <a:pPr lvl="0"/>
            <a:r>
              <a:rPr lang="ja-JP" altLang="en-US" noProof="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809"/>
            </a:lvl1pPr>
            <a:lvl2pPr marL="590858" indent="0">
              <a:buNone/>
              <a:defRPr sz="1551"/>
            </a:lvl2pPr>
            <a:lvl3pPr marL="1181716" indent="0">
              <a:buNone/>
              <a:defRPr sz="1292"/>
            </a:lvl3pPr>
            <a:lvl4pPr marL="1772574" indent="0">
              <a:buNone/>
              <a:defRPr sz="1163"/>
            </a:lvl4pPr>
            <a:lvl5pPr marL="2363431" indent="0">
              <a:buNone/>
              <a:defRPr sz="1163"/>
            </a:lvl5pPr>
            <a:lvl6pPr marL="2954289" indent="0">
              <a:buNone/>
              <a:defRPr sz="1163"/>
            </a:lvl6pPr>
            <a:lvl7pPr marL="3545147" indent="0">
              <a:buNone/>
              <a:defRPr sz="1163"/>
            </a:lvl7pPr>
            <a:lvl8pPr marL="4136005" indent="0">
              <a:buNone/>
              <a:defRPr sz="1163"/>
            </a:lvl8pPr>
            <a:lvl9pPr marL="4726863" indent="0">
              <a:buNone/>
              <a:defRPr sz="1163"/>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3F5529-272E-4A2C-90D7-160EE3AC10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880991943"/>
      </p:ext>
    </p:extLst>
  </p:cSld>
  <p:clrMapOvr>
    <a:masterClrMapping/>
  </p:clrMapOvr>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B20612-914C-4BDE-8D4C-FEA4392E99F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64974435"/>
      </p:ext>
    </p:extLst>
  </p:cSld>
  <p:clrMapOvr>
    <a:masterClrMapping/>
  </p:clrMapOvr>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3"/>
            <a:ext cx="2352675" cy="6126163"/>
          </a:xfrm>
        </p:spPr>
        <p:txBody>
          <a:bodyPr vert="eaVert"/>
          <a:lstStyle/>
          <a:p>
            <a:r>
              <a:rPr lang="ja-JP" altLang="en-US"/>
              <a:t>マスター タイトルの書式設定</a:t>
            </a:r>
          </a:p>
        </p:txBody>
      </p:sp>
      <p:sp>
        <p:nvSpPr>
          <p:cNvPr id="3" name="縦書きテキスト プレースホルダ 2"/>
          <p:cNvSpPr>
            <a:spLocks noGrp="1"/>
          </p:cNvSpPr>
          <p:nvPr>
            <p:ph type="body" orient="vert" idx="1"/>
          </p:nvPr>
        </p:nvSpPr>
        <p:spPr>
          <a:xfrm>
            <a:off x="0" y="3"/>
            <a:ext cx="6892925" cy="612616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B01F7-FA20-4B15-9970-D297285851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53147272"/>
      </p:ext>
    </p:extLst>
  </p:cSld>
  <p:clrMapOvr>
    <a:masterClrMapping/>
  </p:clrMapOvr>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cstate="email">
            <a:extLst>
              <a:ext uri="{28A0092B-C50C-407E-A947-70E740481C1C}">
                <a14:useLocalDpi xmlns:a14="http://schemas.microsoft.com/office/drawing/2010/main"/>
              </a:ext>
            </a:extLst>
          </a:blip>
          <a:srcRect t="62230"/>
          <a:stretch>
            <a:fillRect/>
          </a:stretch>
        </p:blipFill>
        <p:spPr bwMode="auto">
          <a:xfrm>
            <a:off x="0" y="6524626"/>
            <a:ext cx="9906000" cy="333375"/>
          </a:xfrm>
          <a:prstGeom prst="rect">
            <a:avLst/>
          </a:prstGeom>
          <a:noFill/>
          <a:ln w="9525">
            <a:noFill/>
            <a:miter lim="800000"/>
            <a:headEnd/>
            <a:tailEnd/>
          </a:ln>
        </p:spPr>
      </p:pic>
      <p:sp>
        <p:nvSpPr>
          <p:cNvPr id="5" name="Rectangle 9"/>
          <p:cNvSpPr>
            <a:spLocks noChangeArrowheads="1"/>
          </p:cNvSpPr>
          <p:nvPr userDrawn="1"/>
        </p:nvSpPr>
        <p:spPr bwMode="auto">
          <a:xfrm>
            <a:off x="1833299" y="3284539"/>
            <a:ext cx="8072702" cy="73025"/>
          </a:xfrm>
          <a:prstGeom prst="rect">
            <a:avLst/>
          </a:prstGeom>
          <a:solidFill>
            <a:srgbClr val="0066CC"/>
          </a:solidFill>
          <a:ln w="9525">
            <a:noFill/>
            <a:miter lim="800000"/>
            <a:headEnd/>
            <a:tailEnd/>
          </a:ln>
          <a:effectLst/>
        </p:spPr>
        <p:txBody>
          <a:bodyPr wrap="none" anchor="ctr"/>
          <a:lstStyle/>
          <a:p>
            <a:pPr>
              <a:defRPr/>
            </a:pPr>
            <a:endParaRPr lang="ja-JP" altLang="en-US">
              <a:solidFill>
                <a:prstClr val="black"/>
              </a:solidFill>
              <a:latin typeface="Arial" pitchFamily="34" charset="0"/>
              <a:ea typeface="ＭＳ Ｐゴシック" pitchFamily="50" charset="-128"/>
            </a:endParaRPr>
          </a:p>
        </p:txBody>
      </p:sp>
      <p:pic>
        <p:nvPicPr>
          <p:cNvPr id="6" name="Picture 11"/>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 y="6051551"/>
            <a:ext cx="2301081" cy="473075"/>
          </a:xfrm>
          <a:prstGeom prst="rect">
            <a:avLst/>
          </a:prstGeom>
          <a:noFill/>
          <a:ln w="9525">
            <a:noFill/>
            <a:miter lim="800000"/>
            <a:headEnd/>
            <a:tailEnd/>
          </a:ln>
        </p:spPr>
      </p:pic>
      <p:sp>
        <p:nvSpPr>
          <p:cNvPr id="7" name="Text Box 12"/>
          <p:cNvSpPr txBox="1">
            <a:spLocks noChangeArrowheads="1"/>
          </p:cNvSpPr>
          <p:nvPr userDrawn="1"/>
        </p:nvSpPr>
        <p:spPr bwMode="auto">
          <a:xfrm>
            <a:off x="1" y="6524625"/>
            <a:ext cx="3642920" cy="276999"/>
          </a:xfrm>
          <a:prstGeom prst="rect">
            <a:avLst/>
          </a:prstGeom>
          <a:noFill/>
          <a:ln w="9525">
            <a:noFill/>
            <a:miter lim="800000"/>
            <a:headEnd/>
            <a:tailEnd/>
          </a:ln>
          <a:effectLst/>
        </p:spPr>
        <p:txBody>
          <a:bodyPr wrap="none">
            <a:spAutoFit/>
          </a:bodyPr>
          <a:lstStyle/>
          <a:p>
            <a:pPr>
              <a:defRPr/>
            </a:pPr>
            <a:r>
              <a:rPr lang="en-US" altLang="ja-JP" sz="1200" i="1">
                <a:solidFill>
                  <a:prstClr val="white"/>
                </a:solidFill>
                <a:latin typeface="Times New Roman" pitchFamily="18" charset="0"/>
                <a:ea typeface="ＭＳ Ｐゴシック" pitchFamily="50" charset="-128"/>
              </a:rPr>
              <a:t>Ministry of Land, Infrastructure, Transport and Tourism</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a:t>マスタ タイトルの書式設定</a:t>
            </a:r>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a:t>マスタ サブタイトルの書式設定</a:t>
            </a:r>
          </a:p>
        </p:txBody>
      </p:sp>
      <p:sp>
        <p:nvSpPr>
          <p:cNvPr id="8" name="Rectangle 4"/>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10"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5F480059-48B8-4941-84B0-2D0375E67EFB}"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6908793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86FB01F7-FA20-4B15-9970-D297285851AC}" type="slidenum">
              <a:rPr lang="en-US" altLang="ja-JP"/>
              <a:pPr>
                <a:defRPr/>
              </a:pPr>
              <a:t>‹#›</a:t>
            </a:fld>
            <a:endParaRPr lang="en-US" altLang="ja-JP"/>
          </a:p>
        </p:txBody>
      </p:sp>
    </p:spTree>
    <p:extLst>
      <p:ext uri="{BB962C8B-B14F-4D97-AF65-F5344CB8AC3E}">
        <p14:creationId xmlns:p14="http://schemas.microsoft.com/office/powerpoint/2010/main" val="701431461"/>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xfrm>
            <a:off x="7594600" y="6381328"/>
            <a:ext cx="2311400" cy="332210"/>
          </a:xfrm>
          <a:ln/>
        </p:spPr>
        <p:txBody>
          <a:bodyPr/>
          <a:lstStyle>
            <a:lvl1pPr>
              <a:defRPr sz="1800" b="0"/>
            </a:lvl1pPr>
          </a:lstStyle>
          <a:p>
            <a:pPr>
              <a:defRPr/>
            </a:pPr>
            <a:fld id="{4CD53024-F32B-4EC4-98C1-B7E6DDA6E02D}" type="slidenum">
              <a:rPr lang="en-US" altLang="ja-JP" smtClean="0">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29166794"/>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A558DD-D2B5-4B2E-B8A2-03402D6B0D4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54608463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3837F9-7262-40A7-B7C9-E59E96A9B808}"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66160918"/>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804740-B925-4957-8087-5422B76F93C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792313557"/>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FE94AE7-32BA-46F7-9CB1-FA4E93BF6AE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0423221"/>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4" name="Rectangle 6"/>
          <p:cNvSpPr>
            <a:spLocks noGrp="1" noChangeArrowheads="1"/>
          </p:cNvSpPr>
          <p:nvPr>
            <p:ph type="sldNum" sz="quarter" idx="12"/>
          </p:nvPr>
        </p:nvSpPr>
        <p:spPr>
          <a:xfrm>
            <a:off x="7594600" y="6381328"/>
            <a:ext cx="2311400" cy="332210"/>
          </a:xfrm>
          <a:ln/>
        </p:spPr>
        <p:txBody>
          <a:bodyPr/>
          <a:lstStyle>
            <a:lvl1pPr>
              <a:defRPr sz="1800"/>
            </a:lvl1pPr>
          </a:lstStyle>
          <a:p>
            <a:pPr>
              <a:defRPr/>
            </a:pPr>
            <a:fld id="{5A805C8C-9389-4AA3-A575-1889FD682364}" type="slidenum">
              <a:rPr lang="en-US" altLang="ja-JP" smtClean="0">
                <a:solidFill>
                  <a:prstClr val="black"/>
                </a:solidFill>
              </a:rPr>
              <a:pPr>
                <a:defRPr/>
              </a:pPr>
              <a:t>‹#›</a:t>
            </a:fld>
            <a:endParaRPr lang="en-US" altLang="ja-JP" dirty="0">
              <a:solidFill>
                <a:prstClr val="black"/>
              </a:solidFill>
            </a:endParaRPr>
          </a:p>
        </p:txBody>
      </p:sp>
    </p:spTree>
    <p:extLst>
      <p:ext uri="{BB962C8B-B14F-4D97-AF65-F5344CB8AC3E}">
        <p14:creationId xmlns:p14="http://schemas.microsoft.com/office/powerpoint/2010/main" val="3393351095"/>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879854-113F-4CFB-BC57-F8C73D01221A}"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24797052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065888-FCFF-45F4-A56E-D10049B2871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523018620"/>
      </p:ext>
    </p:extLst>
  </p:cSld>
  <p:clrMapOvr>
    <a:masterClrMapping/>
  </p:clrMapOvr>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1B3031-D881-4B20-B09F-78BF974A633D}"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231193849"/>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318E4C-747A-411C-8B1B-0839BC904344}"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3382124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5" name="Rectangle 8"/>
          <p:cNvSpPr>
            <a:spLocks noChangeArrowheads="1"/>
          </p:cNvSpPr>
          <p:nvPr/>
        </p:nvSpPr>
        <p:spPr bwMode="auto">
          <a:xfrm>
            <a:off x="1833883" y="3284623"/>
            <a:ext cx="8072143" cy="73025"/>
          </a:xfrm>
          <a:prstGeom prst="rect">
            <a:avLst/>
          </a:prstGeom>
          <a:solidFill>
            <a:srgbClr val="0066CC"/>
          </a:solidFill>
          <a:ln w="9525">
            <a:noFill/>
            <a:miter lim="800000"/>
            <a:headEnd/>
            <a:tailEnd/>
          </a:ln>
          <a:effectLst/>
        </p:spPr>
        <p:txBody>
          <a:bodyPr wrap="none" anchor="ctr"/>
          <a:lstStyle/>
          <a:p>
            <a:pPr>
              <a:defRPr/>
            </a:pPr>
            <a:endParaRPr lang="ja-JP" altLang="en-US">
              <a:solidFill>
                <a:srgbClr val="000000"/>
              </a:solidFill>
              <a:ea typeface="ＭＳ Ｐゴシック" charset="-128"/>
            </a:endParaRPr>
          </a:p>
        </p:txBody>
      </p:sp>
      <p:sp>
        <p:nvSpPr>
          <p:cNvPr id="538626" name="Rectangle 2"/>
          <p:cNvSpPr>
            <a:spLocks noGrp="1" noChangeArrowheads="1"/>
          </p:cNvSpPr>
          <p:nvPr>
            <p:ph type="ctrTitle"/>
          </p:nvPr>
        </p:nvSpPr>
        <p:spPr>
          <a:xfrm>
            <a:off x="1754481" y="2133685"/>
            <a:ext cx="8151531" cy="1470025"/>
          </a:xfrm>
        </p:spPr>
        <p:txBody>
          <a:bodyPr/>
          <a:lstStyle>
            <a:lvl1pPr>
              <a:defRPr sz="4000"/>
            </a:lvl1pPr>
          </a:lstStyle>
          <a:p>
            <a:r>
              <a:rPr lang="ja-JP" altLang="en-US"/>
              <a:t>マスタ タイトルの書式設定</a:t>
            </a:r>
          </a:p>
        </p:txBody>
      </p:sp>
      <p:sp>
        <p:nvSpPr>
          <p:cNvPr id="538627" name="Rectangle 3"/>
          <p:cNvSpPr>
            <a:spLocks noGrp="1" noChangeArrowheads="1"/>
          </p:cNvSpPr>
          <p:nvPr>
            <p:ph type="subTitle" idx="1"/>
          </p:nvPr>
        </p:nvSpPr>
        <p:spPr>
          <a:xfrm>
            <a:off x="1486152" y="3886200"/>
            <a:ext cx="6933724" cy="1752600"/>
          </a:xfrm>
        </p:spPr>
        <p:txBody>
          <a:bodyPr/>
          <a:lstStyle>
            <a:lvl1pPr marL="0" indent="0" algn="ctr">
              <a:buFontTx/>
              <a:buNone/>
              <a:defRPr/>
            </a:lvl1pPr>
          </a:lstStyle>
          <a:p>
            <a:r>
              <a:rPr lang="ja-JP" altLang="en-US"/>
              <a:t>マスタ サブタイトルの書式設定</a:t>
            </a:r>
          </a:p>
        </p:txBody>
      </p:sp>
      <p:sp>
        <p:nvSpPr>
          <p:cNvPr id="8" name="Rectangle 4"/>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Tree>
    <p:extLst>
      <p:ext uri="{BB962C8B-B14F-4D97-AF65-F5344CB8AC3E}">
        <p14:creationId xmlns:p14="http://schemas.microsoft.com/office/powerpoint/2010/main" val="334844944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7604919"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300" y="1600201"/>
            <a:ext cx="8915400" cy="4525963"/>
          </a:xfrm>
        </p:spPr>
        <p:txBody>
          <a:bodyPr/>
          <a:lstStyle/>
          <a:p>
            <a:pPr lvl="0"/>
            <a:endParaRPr lang="ja-JP" alt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F65B909-328F-41F5-BA7D-1626AC287E83}"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95198080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9FF9615-DBC3-4DA0-9B60-CCFD94E9E75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392078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403" y="1600206"/>
            <a:ext cx="438061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8418" y="1600206"/>
            <a:ext cx="438220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6B3AF48-19FE-4056-83E7-96B9DA67A55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0802927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5D57092A-0DD2-46DB-991F-20E49DEFB25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35645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24759A8-AE27-4108-B0C9-7C346F51B29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363088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1" y="23"/>
            <a:ext cx="9410621"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p:txBody>
          <a:bodyPr/>
          <a:lstStyle>
            <a:lvl1pPr>
              <a:defRPr/>
            </a:lvl1pPr>
          </a:lstStyle>
          <a:p>
            <a:pPr>
              <a:defRPr/>
            </a:pPr>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pPr>
              <a:defRPr/>
            </a:pPr>
            <a:endParaRPr lang="en-US" altLang="ja-JP">
              <a:solidFill>
                <a:srgbClr val="000000"/>
              </a:solidFill>
            </a:endParaRPr>
          </a:p>
        </p:txBody>
      </p:sp>
      <p:sp>
        <p:nvSpPr>
          <p:cNvPr id="5" name="スライド番号プレースホルダ 4"/>
          <p:cNvSpPr>
            <a:spLocks noGrp="1"/>
          </p:cNvSpPr>
          <p:nvPr>
            <p:ph type="sldNum" sz="quarter" idx="12"/>
          </p:nvPr>
        </p:nvSpPr>
        <p:spPr>
          <a:xfrm>
            <a:off x="7618045" y="6624638"/>
            <a:ext cx="2311771" cy="476250"/>
          </a:xfrm>
        </p:spPr>
        <p:txBody>
          <a:bodyPr/>
          <a:lstStyle>
            <a:lvl1pPr>
              <a:defRPr/>
            </a:lvl1pPr>
          </a:lstStyle>
          <a:p>
            <a:pPr>
              <a:defRPr/>
            </a:pPr>
            <a:fld id="{EEA7464C-2921-48C0-80B3-22ECBD126D6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238753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fourObj" preserve="1">
  <p:cSld name="タイトルと 4 つのコンテンツ">
    <p:spTree>
      <p:nvGrpSpPr>
        <p:cNvPr id="1" name=""/>
        <p:cNvGrpSpPr/>
        <p:nvPr/>
      </p:nvGrpSpPr>
      <p:grpSpPr>
        <a:xfrm>
          <a:off x="0" y="0"/>
          <a:ext cx="0" cy="0"/>
          <a:chOff x="0" y="0"/>
          <a:chExt cx="0" cy="0"/>
        </a:xfrm>
      </p:grpSpPr>
      <p:sp>
        <p:nvSpPr>
          <p:cNvPr id="2" name="タイトル 1"/>
          <p:cNvSpPr>
            <a:spLocks noGrp="1"/>
          </p:cNvSpPr>
          <p:nvPr>
            <p:ph type="title" sz="quarter"/>
          </p:nvPr>
        </p:nvSpPr>
        <p:spPr>
          <a:xfrm>
            <a:off x="45" y="0"/>
            <a:ext cx="760534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quarter" idx="1"/>
          </p:nvPr>
        </p:nvSpPr>
        <p:spPr>
          <a:xfrm>
            <a:off x="495403" y="1600200"/>
            <a:ext cx="4380615"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8418" y="1600200"/>
            <a:ext cx="4382203"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495403" y="3938611"/>
            <a:ext cx="4380615"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コンテンツ プレースホルダ 5"/>
          <p:cNvSpPr>
            <a:spLocks noGrp="1"/>
          </p:cNvSpPr>
          <p:nvPr>
            <p:ph sz="quarter" idx="4"/>
          </p:nvPr>
        </p:nvSpPr>
        <p:spPr>
          <a:xfrm>
            <a:off x="5028418" y="3938611"/>
            <a:ext cx="4382203"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5CCFBB82-D1D0-48C6-B19B-A067622C58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9791116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 y="0"/>
            <a:ext cx="760534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425" y="1600206"/>
            <a:ext cx="8915241"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FCA11D5-1AF6-40AC-B90B-003948DE01C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766412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51FC12D-27C1-4F31-90C9-A93D49E44687}" type="slidenum">
              <a:rPr lang="en-US" altLang="ja-JP"/>
              <a:pPr>
                <a:defRPr/>
              </a:pPr>
              <a:t>‹#›</a:t>
            </a:fld>
            <a:endParaRPr lang="en-US" altLang="ja-JP"/>
          </a:p>
        </p:txBody>
      </p:sp>
    </p:spTree>
    <p:extLst>
      <p:ext uri="{BB962C8B-B14F-4D97-AF65-F5344CB8AC3E}">
        <p14:creationId xmlns:p14="http://schemas.microsoft.com/office/powerpoint/2010/main" val="373670668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p:nvPicPr>
        <p:blipFill>
          <a:blip r:embed="rId2" cstate="screen">
            <a:extLst>
              <a:ext uri="{28A0092B-C50C-407E-A947-70E740481C1C}">
                <a14:useLocalDpi xmlns:a14="http://schemas.microsoft.com/office/drawing/2010/main"/>
              </a:ext>
            </a:extLst>
          </a:blip>
          <a:srcRect t="62230"/>
          <a:stretch>
            <a:fillRect/>
          </a:stretch>
        </p:blipFill>
        <p:spPr bwMode="auto">
          <a:xfrm>
            <a:off x="0" y="6524625"/>
            <a:ext cx="9906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9"/>
          <p:cNvSpPr>
            <a:spLocks noChangeArrowheads="1"/>
          </p:cNvSpPr>
          <p:nvPr/>
        </p:nvSpPr>
        <p:spPr bwMode="auto">
          <a:xfrm>
            <a:off x="1833563" y="3284538"/>
            <a:ext cx="8072437"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400">
                <a:solidFill>
                  <a:schemeClr val="tx1"/>
                </a:solidFill>
                <a:latin typeface="Arial" panose="020B0604020202020204" pitchFamily="34" charset="0"/>
                <a:ea typeface="ＭＳ Ｐゴシック" panose="020B0600070205080204" pitchFamily="50" charset="-128"/>
              </a:defRPr>
            </a:lvl1pPr>
            <a:lvl2pPr marL="742950" indent="-285750">
              <a:defRPr kumimoji="1" sz="1400">
                <a:solidFill>
                  <a:schemeClr val="tx1"/>
                </a:solidFill>
                <a:latin typeface="Arial" panose="020B0604020202020204" pitchFamily="34" charset="0"/>
                <a:ea typeface="ＭＳ Ｐゴシック" panose="020B0600070205080204" pitchFamily="50" charset="-128"/>
              </a:defRPr>
            </a:lvl2pPr>
            <a:lvl3pPr marL="1143000" indent="-228600">
              <a:defRPr kumimoji="1" sz="1400">
                <a:solidFill>
                  <a:schemeClr val="tx1"/>
                </a:solidFill>
                <a:latin typeface="Arial" panose="020B0604020202020204" pitchFamily="34" charset="0"/>
                <a:ea typeface="ＭＳ Ｐゴシック" panose="020B0600070205080204" pitchFamily="50" charset="-128"/>
              </a:defRPr>
            </a:lvl3pPr>
            <a:lvl4pPr marL="1600200" indent="-228600">
              <a:defRPr kumimoji="1" sz="1400">
                <a:solidFill>
                  <a:schemeClr val="tx1"/>
                </a:solidFill>
                <a:latin typeface="Arial" panose="020B0604020202020204" pitchFamily="34" charset="0"/>
                <a:ea typeface="ＭＳ Ｐゴシック" panose="020B0600070205080204" pitchFamily="50" charset="-128"/>
              </a:defRPr>
            </a:lvl4pPr>
            <a:lvl5pPr marL="2057400" indent="-228600">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a:defRPr/>
            </a:pPr>
            <a:endParaRPr lang="ja-JP" altLang="en-US" smtClean="0">
              <a:solidFill>
                <a:prstClr val="black"/>
              </a:solidFill>
            </a:endParaRPr>
          </a:p>
        </p:txBody>
      </p:sp>
      <p:pic>
        <p:nvPicPr>
          <p:cNvPr id="6" name="Picture 1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051550"/>
            <a:ext cx="2301875"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2"/>
          <p:cNvSpPr txBox="1">
            <a:spLocks noChangeArrowheads="1"/>
          </p:cNvSpPr>
          <p:nvPr/>
        </p:nvSpPr>
        <p:spPr bwMode="auto">
          <a:xfrm>
            <a:off x="0" y="6524625"/>
            <a:ext cx="36433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2950" indent="-285750">
              <a:defRPr kumimoji="1" sz="1400">
                <a:solidFill>
                  <a:schemeClr val="tx1"/>
                </a:solidFill>
                <a:latin typeface="Arial" panose="020B0604020202020204" pitchFamily="34" charset="0"/>
                <a:ea typeface="ＭＳ Ｐゴシック" panose="020B0600070205080204" pitchFamily="50" charset="-128"/>
              </a:defRPr>
            </a:lvl2pPr>
            <a:lvl3pPr marL="1143000" indent="-228600">
              <a:defRPr kumimoji="1" sz="1400">
                <a:solidFill>
                  <a:schemeClr val="tx1"/>
                </a:solidFill>
                <a:latin typeface="Arial" panose="020B0604020202020204" pitchFamily="34" charset="0"/>
                <a:ea typeface="ＭＳ Ｐゴシック" panose="020B0600070205080204" pitchFamily="50" charset="-128"/>
              </a:defRPr>
            </a:lvl3pPr>
            <a:lvl4pPr marL="1600200" indent="-228600">
              <a:defRPr kumimoji="1" sz="1400">
                <a:solidFill>
                  <a:schemeClr val="tx1"/>
                </a:solidFill>
                <a:latin typeface="Arial" panose="020B0604020202020204" pitchFamily="34" charset="0"/>
                <a:ea typeface="ＭＳ Ｐゴシック" panose="020B0600070205080204" pitchFamily="50" charset="-128"/>
              </a:defRPr>
            </a:lvl4pPr>
            <a:lvl5pPr marL="2057400" indent="-228600">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a:defRPr/>
            </a:pPr>
            <a:r>
              <a:rPr lang="en-US" altLang="ja-JP" sz="1200" i="1" dirty="0" smtClean="0">
                <a:solidFill>
                  <a:prstClr val="white"/>
                </a:solidFill>
                <a:latin typeface="Times New Roman" panose="02020603050405020304" pitchFamily="18" charset="0"/>
              </a:rPr>
              <a:t>Ministry of Land, Infrastructure, Transport and Tourism</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smtClean="0"/>
              <a:t>マスタ タイトルの書式設定</a:t>
            </a:r>
            <a:endParaRPr lang="ja-JP" altLang="en-US"/>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smtClean="0"/>
              <a:t>マスタ サブタイトルの書式設定</a:t>
            </a:r>
            <a:endParaRPr lang="ja-JP" altLang="en-US"/>
          </a:p>
        </p:txBody>
      </p:sp>
      <p:sp>
        <p:nvSpPr>
          <p:cNvPr id="8" name="Rectangle 4"/>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5"/>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10"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588AF530-45AF-48F8-8C52-54308A535B9F}"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9535752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7726AE-B735-4927-BD60-E93271B56D0E}"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8950428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F40307-159F-4F86-8F1C-A71A4B42287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4400818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56671F-5115-47AE-A4C4-244629D0B7F9}"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41988039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05BD2D5-FC78-45B0-BAE9-34517A920631}"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9225342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5" name="Rectangle 6"/>
          <p:cNvSpPr>
            <a:spLocks noGrp="1" noChangeArrowheads="1"/>
          </p:cNvSpPr>
          <p:nvPr>
            <p:ph type="sldNum" sz="quarter" idx="12"/>
          </p:nvPr>
        </p:nvSpPr>
        <p:spPr>
          <a:xfrm>
            <a:off x="7594600" y="6503988"/>
            <a:ext cx="2311400" cy="476250"/>
          </a:xfrm>
        </p:spPr>
        <p:txBody>
          <a:bodyPr/>
          <a:lstStyle>
            <a:lvl1pPr>
              <a:defRPr/>
            </a:lvl1pPr>
          </a:lstStyle>
          <a:p>
            <a:pPr>
              <a:defRPr/>
            </a:pPr>
            <a:fld id="{5506F9D1-95A5-4DAC-89AB-EA11836E75D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6823851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ltLang="ja-JP">
              <a:solidFill>
                <a:prstClr val="black"/>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ltLang="ja-JP">
              <a:solidFill>
                <a:prstClr val="black"/>
              </a:solidFill>
            </a:endParaRPr>
          </a:p>
        </p:txBody>
      </p:sp>
      <p:sp>
        <p:nvSpPr>
          <p:cNvPr id="4" name="Rectangle 6"/>
          <p:cNvSpPr>
            <a:spLocks noGrp="1" noChangeArrowheads="1"/>
          </p:cNvSpPr>
          <p:nvPr>
            <p:ph type="sldNum" sz="quarter" idx="12"/>
          </p:nvPr>
        </p:nvSpPr>
        <p:spPr>
          <a:xfrm>
            <a:off x="7594600" y="6538913"/>
            <a:ext cx="2311400" cy="319087"/>
          </a:xfrm>
        </p:spPr>
        <p:txBody>
          <a:bodyPr/>
          <a:lstStyle>
            <a:lvl1pPr>
              <a:defRPr/>
            </a:lvl1pPr>
          </a:lstStyle>
          <a:p>
            <a:pPr>
              <a:defRPr/>
            </a:pPr>
            <a:fld id="{C8A1E56A-7BE9-4464-9F8D-3274D636C1F0}"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8159252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E532FA-FDB4-4286-B744-9FE0F75DA11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31041302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smtClean="0"/>
              <a:t>アイコンをクリックして図を追加</a:t>
            </a:r>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7E3724-4C58-40AD-B70E-77B5358A6553}"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5417953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5F420A-C8BD-47A0-9027-BB5C0C017A3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9438979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7694BDB-530F-4364-A4B7-5A1182A1D62D}" type="slidenum">
              <a:rPr lang="en-US" altLang="ja-JP"/>
              <a:pPr>
                <a:defRPr/>
              </a:pPr>
              <a:t>‹#›</a:t>
            </a:fld>
            <a:endParaRPr lang="en-US" altLang="ja-JP"/>
          </a:p>
        </p:txBody>
      </p:sp>
    </p:spTree>
    <p:extLst>
      <p:ext uri="{BB962C8B-B14F-4D97-AF65-F5344CB8AC3E}">
        <p14:creationId xmlns:p14="http://schemas.microsoft.com/office/powerpoint/2010/main" val="254046723"/>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0"/>
            <a:ext cx="2352675" cy="6126163"/>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0" y="0"/>
            <a:ext cx="6892925" cy="6126163"/>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1DD3D9-B587-4FCD-9692-69D20A6B2827}"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4758097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a:extLst>
              <a:ext uri="{28A0092B-C50C-407E-A947-70E740481C1C}">
                <a14:useLocalDpi xmlns:a14="http://schemas.microsoft.com/office/drawing/2010/main" val="0"/>
              </a:ext>
            </a:extLst>
          </a:blip>
          <a:srcRect t="62230"/>
          <a:stretch>
            <a:fillRect/>
          </a:stretch>
        </p:blipFill>
        <p:spPr bwMode="auto">
          <a:xfrm>
            <a:off x="0" y="6524626"/>
            <a:ext cx="990600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9"/>
          <p:cNvSpPr>
            <a:spLocks noChangeArrowheads="1"/>
          </p:cNvSpPr>
          <p:nvPr userDrawn="1"/>
        </p:nvSpPr>
        <p:spPr bwMode="auto">
          <a:xfrm>
            <a:off x="1833299" y="3284539"/>
            <a:ext cx="8072702" cy="73025"/>
          </a:xfrm>
          <a:prstGeom prst="rect">
            <a:avLst/>
          </a:prstGeom>
          <a:solidFill>
            <a:srgbClr val="0066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dirty="0">
              <a:solidFill>
                <a:srgbClr val="000000"/>
              </a:solidFill>
            </a:endParaRPr>
          </a:p>
        </p:txBody>
      </p:sp>
      <p:pic>
        <p:nvPicPr>
          <p:cNvPr id="6" name="Picture 11"/>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 y="6051551"/>
            <a:ext cx="2301081"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2"/>
          <p:cNvSpPr txBox="1">
            <a:spLocks noChangeArrowheads="1"/>
          </p:cNvSpPr>
          <p:nvPr userDrawn="1"/>
        </p:nvSpPr>
        <p:spPr bwMode="auto">
          <a:xfrm>
            <a:off x="1" y="6524625"/>
            <a:ext cx="364292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200" i="1" dirty="0">
                <a:solidFill>
                  <a:srgbClr val="FFFFFF"/>
                </a:solidFill>
                <a:latin typeface="Times New Roman" pitchFamily="18" charset="0"/>
              </a:rPr>
              <a:t>Ministry of Land, Infrastructure, Transport and Tourism</a:t>
            </a:r>
          </a:p>
        </p:txBody>
      </p:sp>
      <p:sp>
        <p:nvSpPr>
          <p:cNvPr id="8" name="テキスト ボックス 18"/>
          <p:cNvSpPr txBox="1">
            <a:spLocks noChangeArrowheads="1"/>
          </p:cNvSpPr>
          <p:nvPr userDrawn="1"/>
        </p:nvSpPr>
        <p:spPr bwMode="auto">
          <a:xfrm>
            <a:off x="8659152" y="57151"/>
            <a:ext cx="1209013" cy="276999"/>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en-US" altLang="ja-JP" sz="1200" b="1" dirty="0" smtClean="0">
                <a:solidFill>
                  <a:srgbClr val="000000"/>
                </a:solidFill>
              </a:rPr>
              <a:t>【</a:t>
            </a:r>
            <a:r>
              <a:rPr lang="ja-JP" altLang="en-US" sz="1200" b="1" dirty="0" smtClean="0">
                <a:solidFill>
                  <a:srgbClr val="000000"/>
                </a:solidFill>
              </a:rPr>
              <a:t>機密性２</a:t>
            </a:r>
            <a:r>
              <a:rPr lang="en-US" altLang="ja-JP" sz="1200" b="1" dirty="0" smtClean="0">
                <a:solidFill>
                  <a:srgbClr val="000000"/>
                </a:solidFill>
              </a:rPr>
              <a:t>】</a:t>
            </a:r>
            <a:endParaRPr lang="en-US" altLang="ja-JP" sz="1200" b="1" dirty="0">
              <a:solidFill>
                <a:srgbClr val="000000"/>
              </a:solidFill>
            </a:endParaRP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smtClean="0"/>
              <a:t>マスター タイトルの書式設定</a:t>
            </a:r>
            <a:endParaRPr lang="ja-JP" altLang="en-US"/>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smtClean="0"/>
              <a:t>マスター サブタイトルの書式設定</a:t>
            </a:r>
            <a:endParaRPr lang="ja-JP" altLang="en-US"/>
          </a:p>
        </p:txBody>
      </p:sp>
      <p:sp>
        <p:nvSpPr>
          <p:cNvPr id="9" name="Rectangle 4"/>
          <p:cNvSpPr>
            <a:spLocks noGrp="1" noChangeArrowheads="1"/>
          </p:cNvSpPr>
          <p:nvPr>
            <p:ph type="dt" sz="half" idx="10"/>
          </p:nvPr>
        </p:nvSpPr>
        <p:spPr/>
        <p:txBody>
          <a:bodyPr/>
          <a:lstStyle>
            <a:lvl1pPr>
              <a:defRPr/>
            </a:lvl1pPr>
          </a:lstStyle>
          <a:p>
            <a:pPr>
              <a:defRPr/>
            </a:pPr>
            <a:endParaRPr lang="en-US" altLang="ja-JP" dirty="0">
              <a:solidFill>
                <a:srgbClr val="000000"/>
              </a:solidFill>
            </a:endParaRPr>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dirty="0">
              <a:solidFill>
                <a:srgbClr val="000000"/>
              </a:solidFill>
            </a:endParaRPr>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35C1E978-A3B9-4673-8199-379729392307}"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68754329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1FC12D-27C1-4F31-90C9-A93D49E44687}"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912816879"/>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7694BDB-530F-4364-A4B7-5A1182A1D62D}"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360845781"/>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4DE403-68E0-47EB-9A36-3C247B164772}"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5683551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541BEC-AD9E-4104-AF2B-4C626651FF89}"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569072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6FFE511-5094-4685-A035-FB392A6605D8}"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37569738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E9C2EA1-6911-4BAC-954D-0A2DD024DDCF}"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8823370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0176D3-1CBA-4E5C-8891-6A87D7C30D42}"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18683115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dirty="0" smtClean="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3F5529-272E-4A2C-90D7-160EE3AC1005}"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29598216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964DE403-68E0-47EB-9A36-3C247B164772}" type="slidenum">
              <a:rPr lang="en-US" altLang="ja-JP"/>
              <a:pPr>
                <a:defRPr/>
              </a:pPr>
              <a:t>‹#›</a:t>
            </a:fld>
            <a:endParaRPr lang="en-US" altLang="ja-JP"/>
          </a:p>
        </p:txBody>
      </p:sp>
    </p:spTree>
    <p:extLst>
      <p:ext uri="{BB962C8B-B14F-4D97-AF65-F5344CB8AC3E}">
        <p14:creationId xmlns:p14="http://schemas.microsoft.com/office/powerpoint/2010/main" val="209660659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B20612-914C-4BDE-8D4C-FEA4392E99F4}"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413531756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B01F7-FA20-4B15-9970-D297285851AC}" type="slidenum">
              <a:rPr lang="en-US" altLang="ja-JP">
                <a:solidFill>
                  <a:srgbClr val="000000"/>
                </a:solidFill>
              </a:rPr>
              <a:pPr>
                <a:defRPr/>
              </a:pPr>
              <a:t>‹#›</a:t>
            </a:fld>
            <a:endParaRPr lang="en-US" altLang="ja-JP" dirty="0">
              <a:solidFill>
                <a:srgbClr val="000000"/>
              </a:solidFill>
            </a:endParaRPr>
          </a:p>
        </p:txBody>
      </p:sp>
    </p:spTree>
    <p:extLst>
      <p:ext uri="{BB962C8B-B14F-4D97-AF65-F5344CB8AC3E}">
        <p14:creationId xmlns:p14="http://schemas.microsoft.com/office/powerpoint/2010/main" val="489167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5" name="Rectangle 8"/>
          <p:cNvSpPr>
            <a:spLocks noChangeArrowheads="1"/>
          </p:cNvSpPr>
          <p:nvPr/>
        </p:nvSpPr>
        <p:spPr bwMode="auto">
          <a:xfrm>
            <a:off x="1833883" y="3284623"/>
            <a:ext cx="8072143" cy="73025"/>
          </a:xfrm>
          <a:prstGeom prst="rect">
            <a:avLst/>
          </a:prstGeom>
          <a:solidFill>
            <a:srgbClr val="0066CC"/>
          </a:solidFill>
          <a:ln w="9525">
            <a:noFill/>
            <a:miter lim="800000"/>
            <a:headEnd/>
            <a:tailEnd/>
          </a:ln>
          <a:effectLst/>
        </p:spPr>
        <p:txBody>
          <a:bodyPr wrap="none" anchor="ctr"/>
          <a:lstStyle/>
          <a:p>
            <a:pPr>
              <a:defRPr/>
            </a:pPr>
            <a:endParaRPr lang="ja-JP" altLang="en-US">
              <a:solidFill>
                <a:srgbClr val="000000"/>
              </a:solidFill>
              <a:ea typeface="ＭＳ Ｐゴシック" charset="-128"/>
            </a:endParaRPr>
          </a:p>
        </p:txBody>
      </p:sp>
      <p:sp>
        <p:nvSpPr>
          <p:cNvPr id="538626" name="Rectangle 2"/>
          <p:cNvSpPr>
            <a:spLocks noGrp="1" noChangeArrowheads="1"/>
          </p:cNvSpPr>
          <p:nvPr>
            <p:ph type="ctrTitle"/>
          </p:nvPr>
        </p:nvSpPr>
        <p:spPr>
          <a:xfrm>
            <a:off x="1754481" y="2133685"/>
            <a:ext cx="8151531" cy="1470025"/>
          </a:xfrm>
        </p:spPr>
        <p:txBody>
          <a:bodyPr/>
          <a:lstStyle>
            <a:lvl1pPr>
              <a:defRPr sz="4000"/>
            </a:lvl1pPr>
          </a:lstStyle>
          <a:p>
            <a:r>
              <a:rPr lang="ja-JP" altLang="en-US"/>
              <a:t>マスタ タイトルの書式設定</a:t>
            </a:r>
          </a:p>
        </p:txBody>
      </p:sp>
      <p:sp>
        <p:nvSpPr>
          <p:cNvPr id="538627" name="Rectangle 3"/>
          <p:cNvSpPr>
            <a:spLocks noGrp="1" noChangeArrowheads="1"/>
          </p:cNvSpPr>
          <p:nvPr>
            <p:ph type="subTitle" idx="1"/>
          </p:nvPr>
        </p:nvSpPr>
        <p:spPr>
          <a:xfrm>
            <a:off x="1486152" y="3886200"/>
            <a:ext cx="6933724" cy="1752600"/>
          </a:xfrm>
        </p:spPr>
        <p:txBody>
          <a:bodyPr/>
          <a:lstStyle>
            <a:lvl1pPr marL="0" indent="0" algn="ctr">
              <a:buFontTx/>
              <a:buNone/>
              <a:defRPr/>
            </a:lvl1pPr>
          </a:lstStyle>
          <a:p>
            <a:r>
              <a:rPr lang="ja-JP" altLang="en-US"/>
              <a:t>マスタ サブタイトルの書式設定</a:t>
            </a:r>
          </a:p>
        </p:txBody>
      </p:sp>
      <p:sp>
        <p:nvSpPr>
          <p:cNvPr id="8" name="Rectangle 4"/>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Tree>
    <p:extLst>
      <p:ext uri="{BB962C8B-B14F-4D97-AF65-F5344CB8AC3E}">
        <p14:creationId xmlns:p14="http://schemas.microsoft.com/office/powerpoint/2010/main" val="15348495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F9FF9615-DBC3-4DA0-9B60-CCFD94E9E75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301710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403" y="1600206"/>
            <a:ext cx="438061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28418" y="1600206"/>
            <a:ext cx="438220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B6B3AF48-19FE-4056-83E7-96B9DA67A55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433564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5D57092A-0DD2-46DB-991F-20E49DEFB25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0213285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24759A8-AE27-4108-B0C9-7C346F51B29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686448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1" y="23"/>
            <a:ext cx="9410621" cy="61261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2"/>
          <p:cNvSpPr>
            <a:spLocks noGrp="1"/>
          </p:cNvSpPr>
          <p:nvPr>
            <p:ph type="dt" sz="half" idx="10"/>
          </p:nvPr>
        </p:nvSpPr>
        <p:spPr/>
        <p:txBody>
          <a:bodyPr/>
          <a:lstStyle>
            <a:lvl1pPr>
              <a:defRPr/>
            </a:lvl1pPr>
          </a:lstStyle>
          <a:p>
            <a:pPr>
              <a:defRPr/>
            </a:pPr>
            <a:endParaRPr lang="en-US" altLang="ja-JP">
              <a:solidFill>
                <a:srgbClr val="000000"/>
              </a:solidFill>
            </a:endParaRPr>
          </a:p>
        </p:txBody>
      </p:sp>
      <p:sp>
        <p:nvSpPr>
          <p:cNvPr id="4" name="フッター プレースホルダ 3"/>
          <p:cNvSpPr>
            <a:spLocks noGrp="1"/>
          </p:cNvSpPr>
          <p:nvPr>
            <p:ph type="ftr" sz="quarter" idx="11"/>
          </p:nvPr>
        </p:nvSpPr>
        <p:spPr/>
        <p:txBody>
          <a:bodyPr/>
          <a:lstStyle>
            <a:lvl1pPr>
              <a:defRPr/>
            </a:lvl1pPr>
          </a:lstStyle>
          <a:p>
            <a:pPr>
              <a:defRPr/>
            </a:pPr>
            <a:endParaRPr lang="en-US" altLang="ja-JP">
              <a:solidFill>
                <a:srgbClr val="000000"/>
              </a:solidFill>
            </a:endParaRPr>
          </a:p>
        </p:txBody>
      </p:sp>
      <p:sp>
        <p:nvSpPr>
          <p:cNvPr id="5" name="スライド番号プレースホルダ 4"/>
          <p:cNvSpPr>
            <a:spLocks noGrp="1"/>
          </p:cNvSpPr>
          <p:nvPr>
            <p:ph type="sldNum" sz="quarter" idx="12"/>
          </p:nvPr>
        </p:nvSpPr>
        <p:spPr>
          <a:xfrm>
            <a:off x="7618045" y="6624638"/>
            <a:ext cx="2311771" cy="476250"/>
          </a:xfrm>
        </p:spPr>
        <p:txBody>
          <a:bodyPr/>
          <a:lstStyle>
            <a:lvl1pPr>
              <a:defRPr/>
            </a:lvl1pPr>
          </a:lstStyle>
          <a:p>
            <a:pPr>
              <a:defRPr/>
            </a:pPr>
            <a:fld id="{EEA7464C-2921-48C0-80B3-22ECBD126D6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56617724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fourObj" preserve="1">
  <p:cSld name="タイトルと 4 つのコンテンツ">
    <p:spTree>
      <p:nvGrpSpPr>
        <p:cNvPr id="1" name=""/>
        <p:cNvGrpSpPr/>
        <p:nvPr/>
      </p:nvGrpSpPr>
      <p:grpSpPr>
        <a:xfrm>
          <a:off x="0" y="0"/>
          <a:ext cx="0" cy="0"/>
          <a:chOff x="0" y="0"/>
          <a:chExt cx="0" cy="0"/>
        </a:xfrm>
      </p:grpSpPr>
      <p:sp>
        <p:nvSpPr>
          <p:cNvPr id="2" name="タイトル 1"/>
          <p:cNvSpPr>
            <a:spLocks noGrp="1"/>
          </p:cNvSpPr>
          <p:nvPr>
            <p:ph type="title" sz="quarter"/>
          </p:nvPr>
        </p:nvSpPr>
        <p:spPr>
          <a:xfrm>
            <a:off x="45" y="0"/>
            <a:ext cx="7605343" cy="47625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quarter" idx="1"/>
          </p:nvPr>
        </p:nvSpPr>
        <p:spPr>
          <a:xfrm>
            <a:off x="495403" y="1600200"/>
            <a:ext cx="4380615"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quarter" idx="2"/>
          </p:nvPr>
        </p:nvSpPr>
        <p:spPr>
          <a:xfrm>
            <a:off x="5028418" y="1600200"/>
            <a:ext cx="4382203" cy="2185988"/>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コンテンツ プレースホルダ 4"/>
          <p:cNvSpPr>
            <a:spLocks noGrp="1"/>
          </p:cNvSpPr>
          <p:nvPr>
            <p:ph sz="quarter" idx="3"/>
          </p:nvPr>
        </p:nvSpPr>
        <p:spPr>
          <a:xfrm>
            <a:off x="495403" y="3938611"/>
            <a:ext cx="4380615"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6" name="コンテンツ プレースホルダ 5"/>
          <p:cNvSpPr>
            <a:spLocks noGrp="1"/>
          </p:cNvSpPr>
          <p:nvPr>
            <p:ph sz="quarter" idx="4"/>
          </p:nvPr>
        </p:nvSpPr>
        <p:spPr>
          <a:xfrm>
            <a:off x="5028418" y="3938611"/>
            <a:ext cx="4382203" cy="218757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5CCFBB82-D1D0-48C6-B19B-A067622C588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02615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bl" preserve="1">
  <p:cSld name="タイトルと表">
    <p:spTree>
      <p:nvGrpSpPr>
        <p:cNvPr id="1" name=""/>
        <p:cNvGrpSpPr/>
        <p:nvPr/>
      </p:nvGrpSpPr>
      <p:grpSpPr>
        <a:xfrm>
          <a:off x="0" y="0"/>
          <a:ext cx="0" cy="0"/>
          <a:chOff x="0" y="0"/>
          <a:chExt cx="0" cy="0"/>
        </a:xfrm>
      </p:grpSpPr>
      <p:sp>
        <p:nvSpPr>
          <p:cNvPr id="2" name="タイトル 1"/>
          <p:cNvSpPr>
            <a:spLocks noGrp="1"/>
          </p:cNvSpPr>
          <p:nvPr>
            <p:ph type="title"/>
          </p:nvPr>
        </p:nvSpPr>
        <p:spPr>
          <a:xfrm>
            <a:off x="45" y="0"/>
            <a:ext cx="7605343" cy="476250"/>
          </a:xfrm>
        </p:spPr>
        <p:txBody>
          <a:bodyPr/>
          <a:lstStyle/>
          <a:p>
            <a:r>
              <a:rPr lang="ja-JP" altLang="en-US" smtClean="0"/>
              <a:t>マスタ タイトルの書式設定</a:t>
            </a:r>
            <a:endParaRPr lang="ja-JP" altLang="en-US"/>
          </a:p>
        </p:txBody>
      </p:sp>
      <p:sp>
        <p:nvSpPr>
          <p:cNvPr id="3" name="表プレースホルダ 2"/>
          <p:cNvSpPr>
            <a:spLocks noGrp="1"/>
          </p:cNvSpPr>
          <p:nvPr>
            <p:ph type="tbl" idx="1"/>
          </p:nvPr>
        </p:nvSpPr>
        <p:spPr>
          <a:xfrm>
            <a:off x="495425" y="1600206"/>
            <a:ext cx="8915241" cy="4525963"/>
          </a:xfrm>
        </p:spPr>
        <p:txBody>
          <a:bodyPr/>
          <a:lstStyle/>
          <a:p>
            <a:pPr lvl="0"/>
            <a:endParaRPr lang="ja-JP" altLang="en-US" noProof="0" smtClean="0"/>
          </a:p>
        </p:txBody>
      </p:sp>
      <p:sp>
        <p:nvSpPr>
          <p:cNvPr id="4" name="Rectangle 3"/>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7FCA11D5-1AF6-40AC-B90B-003948DE01C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292659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DB541BEC-AD9E-4104-AF2B-4C626651FF89}" type="slidenum">
              <a:rPr lang="en-US" altLang="ja-JP"/>
              <a:pPr>
                <a:defRPr/>
              </a:pPr>
              <a:t>‹#›</a:t>
            </a:fld>
            <a:endParaRPr lang="en-US" altLang="ja-JP"/>
          </a:p>
        </p:txBody>
      </p:sp>
    </p:spTree>
    <p:extLst>
      <p:ext uri="{BB962C8B-B14F-4D97-AF65-F5344CB8AC3E}">
        <p14:creationId xmlns:p14="http://schemas.microsoft.com/office/powerpoint/2010/main" val="3641565649"/>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a:extLst>
              <a:ext uri="{28A0092B-C50C-407E-A947-70E740481C1C}">
                <a14:useLocalDpi xmlns:a14="http://schemas.microsoft.com/office/drawing/2010/main" val="0"/>
              </a:ext>
            </a:extLst>
          </a:blip>
          <a:srcRect t="62230"/>
          <a:stretch>
            <a:fillRect/>
          </a:stretch>
        </p:blipFill>
        <p:spPr bwMode="auto">
          <a:xfrm>
            <a:off x="0" y="6524626"/>
            <a:ext cx="9906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9"/>
          <p:cNvSpPr>
            <a:spLocks noChangeArrowheads="1"/>
          </p:cNvSpPr>
          <p:nvPr userDrawn="1"/>
        </p:nvSpPr>
        <p:spPr bwMode="auto">
          <a:xfrm>
            <a:off x="1833299" y="3284539"/>
            <a:ext cx="8072702"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endParaRPr lang="ja-JP" altLang="en-US">
              <a:solidFill>
                <a:srgbClr val="000000"/>
              </a:solidFill>
            </a:endParaRPr>
          </a:p>
        </p:txBody>
      </p:sp>
      <p:pic>
        <p:nvPicPr>
          <p:cNvPr id="6" name="Picture 11"/>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 y="6051551"/>
            <a:ext cx="2301081"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2"/>
          <p:cNvSpPr txBox="1">
            <a:spLocks noChangeArrowheads="1"/>
          </p:cNvSpPr>
          <p:nvPr userDrawn="1"/>
        </p:nvSpPr>
        <p:spPr bwMode="auto">
          <a:xfrm>
            <a:off x="1" y="6524625"/>
            <a:ext cx="36429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en-US" altLang="ja-JP" sz="1200" i="1">
                <a:solidFill>
                  <a:srgbClr val="FFFFFF"/>
                </a:solidFill>
                <a:latin typeface="Times New Roman" pitchFamily="18" charset="0"/>
              </a:rPr>
              <a:t>Ministry of Land, Infrastructure, Transport and Tourism</a:t>
            </a:r>
          </a:p>
        </p:txBody>
      </p:sp>
      <p:sp>
        <p:nvSpPr>
          <p:cNvPr id="8" name="テキスト ボックス 7"/>
          <p:cNvSpPr txBox="1">
            <a:spLocks noChangeArrowheads="1"/>
          </p:cNvSpPr>
          <p:nvPr userDrawn="1"/>
        </p:nvSpPr>
        <p:spPr bwMode="auto">
          <a:xfrm>
            <a:off x="8659152" y="57151"/>
            <a:ext cx="1209013" cy="27622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defRPr/>
            </a:pPr>
            <a:r>
              <a:rPr lang="en-US" altLang="ja-JP" sz="1200" b="1" dirty="0">
                <a:solidFill>
                  <a:srgbClr val="000000"/>
                </a:solidFill>
              </a:rPr>
              <a:t>【</a:t>
            </a:r>
            <a:r>
              <a:rPr lang="ja-JP" altLang="en-US" sz="1200" b="1" dirty="0">
                <a:solidFill>
                  <a:srgbClr val="000000"/>
                </a:solidFill>
              </a:rPr>
              <a:t>機密性２</a:t>
            </a:r>
            <a:r>
              <a:rPr lang="en-US" altLang="ja-JP" sz="1200" b="1" dirty="0">
                <a:solidFill>
                  <a:srgbClr val="000000"/>
                </a:solidFill>
              </a:rPr>
              <a:t>】</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a:t>マスター タイトルの書式設定</a:t>
            </a:r>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a:t>マスター サブタイトルの書式設定</a:t>
            </a:r>
          </a:p>
        </p:txBody>
      </p:sp>
      <p:sp>
        <p:nvSpPr>
          <p:cNvPr id="9" name="Rectangle 4"/>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91FCD21F-2A46-40E0-A362-E5B1C6F2BAA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2398132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E2CA47-AED9-493C-B7FC-B8613E94269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94137383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2BD223-924B-41F3-9842-CD2D27D960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9779469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DAFB6DE-9564-4E73-859C-40C7E2BFF8F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335512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マスター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335E372-1B8A-47F9-9914-3722BD3C631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16411425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8ABE1B4-431B-4E58-893B-5758BFE354C0}"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889977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687E039-0E19-4F2E-968C-18C8F1A95916}"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688617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D0ED36-A54E-400C-A389-6F3EE92AF1D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0488206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3CB885-E1EE-4873-9C0A-5616D14296C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722721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60AC15-1244-4017-963B-8C3C9E53509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164348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06FFE511-5094-4685-A035-FB392A6605D8}" type="slidenum">
              <a:rPr lang="en-US" altLang="ja-JP"/>
              <a:pPr>
                <a:defRPr/>
              </a:pPr>
              <a:t>‹#›</a:t>
            </a:fld>
            <a:endParaRPr lang="en-US" altLang="ja-JP"/>
          </a:p>
        </p:txBody>
      </p:sp>
    </p:spTree>
    <p:extLst>
      <p:ext uri="{BB962C8B-B14F-4D97-AF65-F5344CB8AC3E}">
        <p14:creationId xmlns:p14="http://schemas.microsoft.com/office/powerpoint/2010/main" val="2880967664"/>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a:t>マスター タイトルの書式設定</a:t>
            </a:r>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03A7100-F6FC-42DB-8A81-177B4BBCAD6B}"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82123089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6000"/>
            </a:lvl1p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DF6815-DEE5-421A-A5D0-F14A8462658D}"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312164398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E86D38-3882-4778-9EC6-A780AFFCDC6B}"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6372095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75880" y="1709741"/>
            <a:ext cx="8543925" cy="2852737"/>
          </a:xfrm>
        </p:spPr>
        <p:txBody>
          <a:bodyPr anchor="b"/>
          <a:lstStyle>
            <a:lvl1pPr>
              <a:defRPr sz="6000"/>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675880" y="4589466"/>
            <a:ext cx="8543925"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ja-JP" altLang="en-US" smtClean="0"/>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90E54B-1B63-447B-85F9-76E741DE9A13}"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42146301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3"/>
            <a:ext cx="437515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3"/>
            <a:ext cx="4375150" cy="4525963"/>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9BEEB70-66DB-4862-B71D-124408F64FEA}"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92123942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2759" y="365128"/>
            <a:ext cx="8543925" cy="1325563"/>
          </a:xfrm>
        </p:spPr>
        <p:txBody>
          <a:body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682758" y="1681163"/>
            <a:ext cx="419113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682758" y="2505075"/>
            <a:ext cx="419113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14913" y="1681163"/>
            <a:ext cx="421177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14913" y="2505075"/>
            <a:ext cx="421177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394392D-88F6-4FCE-ADEB-FA55E321C820}"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3485765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781B6A7-8DA2-4C91-84D0-F11DD743CFBB}"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414435277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8C0D92C-78B3-4610-AC38-991CEE78A83B}"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309151490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2759" y="457200"/>
            <a:ext cx="3195373" cy="1600200"/>
          </a:xfrm>
        </p:spPr>
        <p:txBody>
          <a:bodyPr anchor="b"/>
          <a:lstStyle>
            <a:lvl1pPr>
              <a:defRPr sz="3200"/>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4211770" y="987428"/>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682759" y="2057400"/>
            <a:ext cx="319537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DA4FDF6-1ACB-45F1-848B-6899A3CBBBB3}"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88798931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82759" y="457200"/>
            <a:ext cx="3195373" cy="1600200"/>
          </a:xfrm>
        </p:spPr>
        <p:txBody>
          <a:bodyPr anchor="b"/>
          <a:lstStyle>
            <a:lvl1pPr>
              <a:defRPr sz="3200"/>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4211770" y="987428"/>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sym typeface="Arial" panose="020B0604020202020204" pitchFamily="34" charset="0"/>
            </a:endParaRPr>
          </a:p>
        </p:txBody>
      </p:sp>
      <p:sp>
        <p:nvSpPr>
          <p:cNvPr id="4" name="テキスト プレースホルダー 3"/>
          <p:cNvSpPr>
            <a:spLocks noGrp="1"/>
          </p:cNvSpPr>
          <p:nvPr>
            <p:ph type="body" sz="half" idx="2"/>
          </p:nvPr>
        </p:nvSpPr>
        <p:spPr>
          <a:xfrm>
            <a:off x="682759" y="2057400"/>
            <a:ext cx="319537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04849D9-2667-4524-816A-6100F71A9693}"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32953332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DE9C2EA1-6911-4BAC-954D-0A2DD024DDCF}" type="slidenum">
              <a:rPr lang="en-US" altLang="ja-JP"/>
              <a:pPr>
                <a:defRPr/>
              </a:pPr>
              <a:t>‹#›</a:t>
            </a:fld>
            <a:endParaRPr lang="en-US" altLang="ja-JP"/>
          </a:p>
        </p:txBody>
      </p:sp>
    </p:spTree>
    <p:extLst>
      <p:ext uri="{BB962C8B-B14F-4D97-AF65-F5344CB8AC3E}">
        <p14:creationId xmlns:p14="http://schemas.microsoft.com/office/powerpoint/2010/main" val="3116665064"/>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8F6A2C-E46E-41A2-89A4-9E99ACD774C3}"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34107725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3"/>
            <a:ext cx="2352675" cy="6126163"/>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0" y="3"/>
            <a:ext cx="6892925" cy="612616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endParaRPr lang="ja-JP"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ja-JP"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DBE471-E289-4484-A668-BCEE48154499}" type="slidenum">
              <a:rPr lang="ja-JP" altLang="en-US">
                <a:solidFill>
                  <a:srgbClr val="000000"/>
                </a:solidFill>
              </a:rPr>
              <a:pPr>
                <a:defRPr/>
              </a:pPr>
              <a:t>‹#›</a:t>
            </a:fld>
            <a:endParaRPr lang="en-US" altLang="ja-JP" sz="1600">
              <a:solidFill>
                <a:srgbClr val="000000"/>
              </a:solidFill>
              <a:sym typeface="Arial" panose="020B0604020202020204" pitchFamily="34" charset="0"/>
            </a:endParaRPr>
          </a:p>
        </p:txBody>
      </p:sp>
    </p:spTree>
    <p:extLst>
      <p:ext uri="{BB962C8B-B14F-4D97-AF65-F5344CB8AC3E}">
        <p14:creationId xmlns:p14="http://schemas.microsoft.com/office/powerpoint/2010/main" val="52031640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5" name="Rectangle 9"/>
          <p:cNvSpPr>
            <a:spLocks noChangeArrowheads="1"/>
          </p:cNvSpPr>
          <p:nvPr userDrawn="1"/>
        </p:nvSpPr>
        <p:spPr bwMode="auto">
          <a:xfrm>
            <a:off x="1833299" y="3284539"/>
            <a:ext cx="8072702"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 name="Text Box 12"/>
          <p:cNvSpPr txBox="1">
            <a:spLocks noChangeArrowheads="1"/>
          </p:cNvSpPr>
          <p:nvPr userDrawn="1"/>
        </p:nvSpPr>
        <p:spPr bwMode="auto">
          <a:xfrm>
            <a:off x="1" y="6524625"/>
            <a:ext cx="36429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200" i="1">
                <a:solidFill>
                  <a:schemeClr val="bg1"/>
                </a:solidFill>
                <a:latin typeface="Times New Roman" pitchFamily="18" charset="0"/>
              </a:rPr>
              <a:t>Ministry of Land, Infrastructure, Transport and Tourism</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a:t>マスター タイトルの書式設定</a:t>
            </a:r>
            <a:endParaRPr lang="ja-JP" altLang="en-US" dirty="0"/>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a:t>マスター サブタイトルの書式設定</a:t>
            </a:r>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35C1E978-A3B9-4673-8199-379729392307}" type="slidenum">
              <a:rPr lang="en-US" altLang="ja-JP"/>
              <a:pPr>
                <a:defRPr/>
              </a:pPr>
              <a:t>‹#›</a:t>
            </a:fld>
            <a:endParaRPr lang="en-US" altLang="ja-JP" dirty="0"/>
          </a:p>
        </p:txBody>
      </p:sp>
    </p:spTree>
    <p:extLst>
      <p:ext uri="{BB962C8B-B14F-4D97-AF65-F5344CB8AC3E}">
        <p14:creationId xmlns:p14="http://schemas.microsoft.com/office/powerpoint/2010/main" val="35232248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ja-JP" alt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51FC12D-27C1-4F31-90C9-A93D49E44687}" type="slidenum">
              <a:rPr lang="en-US" altLang="ja-JP"/>
              <a:pPr>
                <a:defRPr/>
              </a:pPr>
              <a:t>‹#›</a:t>
            </a:fld>
            <a:endParaRPr lang="en-US" altLang="ja-JP"/>
          </a:p>
        </p:txBody>
      </p:sp>
    </p:spTree>
    <p:extLst>
      <p:ext uri="{BB962C8B-B14F-4D97-AF65-F5344CB8AC3E}">
        <p14:creationId xmlns:p14="http://schemas.microsoft.com/office/powerpoint/2010/main" val="353901401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A7694BDB-530F-4364-A4B7-5A1182A1D62D}" type="slidenum">
              <a:rPr lang="en-US" altLang="ja-JP"/>
              <a:pPr>
                <a:defRPr/>
              </a:pPr>
              <a:t>‹#›</a:t>
            </a:fld>
            <a:endParaRPr lang="en-US" altLang="ja-JP"/>
          </a:p>
        </p:txBody>
      </p:sp>
    </p:spTree>
    <p:extLst>
      <p:ext uri="{BB962C8B-B14F-4D97-AF65-F5344CB8AC3E}">
        <p14:creationId xmlns:p14="http://schemas.microsoft.com/office/powerpoint/2010/main" val="30536711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964DE403-68E0-47EB-9A36-3C247B164772}" type="slidenum">
              <a:rPr lang="en-US" altLang="ja-JP"/>
              <a:pPr>
                <a:defRPr/>
              </a:pPr>
              <a:t>‹#›</a:t>
            </a:fld>
            <a:endParaRPr lang="en-US" altLang="ja-JP"/>
          </a:p>
        </p:txBody>
      </p:sp>
    </p:spTree>
    <p:extLst>
      <p:ext uri="{BB962C8B-B14F-4D97-AF65-F5344CB8AC3E}">
        <p14:creationId xmlns:p14="http://schemas.microsoft.com/office/powerpoint/2010/main" val="287096777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マスター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DB541BEC-AD9E-4104-AF2B-4C626651FF89}" type="slidenum">
              <a:rPr lang="en-US" altLang="ja-JP"/>
              <a:pPr>
                <a:defRPr/>
              </a:pPr>
              <a:t>‹#›</a:t>
            </a:fld>
            <a:endParaRPr lang="en-US" altLang="ja-JP"/>
          </a:p>
        </p:txBody>
      </p:sp>
    </p:spTree>
    <p:extLst>
      <p:ext uri="{BB962C8B-B14F-4D97-AF65-F5344CB8AC3E}">
        <p14:creationId xmlns:p14="http://schemas.microsoft.com/office/powerpoint/2010/main" val="189535914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06FFE511-5094-4685-A035-FB392A6605D8}" type="slidenum">
              <a:rPr lang="en-US" altLang="ja-JP"/>
              <a:pPr>
                <a:defRPr/>
              </a:pPr>
              <a:t>‹#›</a:t>
            </a:fld>
            <a:endParaRPr lang="en-US" altLang="ja-JP"/>
          </a:p>
        </p:txBody>
      </p:sp>
    </p:spTree>
    <p:extLst>
      <p:ext uri="{BB962C8B-B14F-4D97-AF65-F5344CB8AC3E}">
        <p14:creationId xmlns:p14="http://schemas.microsoft.com/office/powerpoint/2010/main" val="201777930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DE9C2EA1-6911-4BAC-954D-0A2DD024DDCF}" type="slidenum">
              <a:rPr lang="en-US" altLang="ja-JP"/>
              <a:pPr>
                <a:defRPr/>
              </a:pPr>
              <a:t>‹#›</a:t>
            </a:fld>
            <a:endParaRPr lang="en-US" altLang="ja-JP"/>
          </a:p>
        </p:txBody>
      </p:sp>
    </p:spTree>
    <p:extLst>
      <p:ext uri="{BB962C8B-B14F-4D97-AF65-F5344CB8AC3E}">
        <p14:creationId xmlns:p14="http://schemas.microsoft.com/office/powerpoint/2010/main" val="248003930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460176D3-1CBA-4E5C-8891-6A87D7C30D42}" type="slidenum">
              <a:rPr lang="en-US" altLang="ja-JP"/>
              <a:pPr>
                <a:defRPr/>
              </a:pPr>
              <a:t>‹#›</a:t>
            </a:fld>
            <a:endParaRPr lang="en-US" altLang="ja-JP"/>
          </a:p>
        </p:txBody>
      </p:sp>
    </p:spTree>
    <p:extLst>
      <p:ext uri="{BB962C8B-B14F-4D97-AF65-F5344CB8AC3E}">
        <p14:creationId xmlns:p14="http://schemas.microsoft.com/office/powerpoint/2010/main" val="25530768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460176D3-1CBA-4E5C-8891-6A87D7C30D42}" type="slidenum">
              <a:rPr lang="en-US" altLang="ja-JP"/>
              <a:pPr>
                <a:defRPr/>
              </a:pPr>
              <a:t>‹#›</a:t>
            </a:fld>
            <a:endParaRPr lang="en-US" altLang="ja-JP"/>
          </a:p>
        </p:txBody>
      </p:sp>
    </p:spTree>
    <p:extLst>
      <p:ext uri="{BB962C8B-B14F-4D97-AF65-F5344CB8AC3E}">
        <p14:creationId xmlns:p14="http://schemas.microsoft.com/office/powerpoint/2010/main" val="1151891400"/>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0A3F5529-272E-4A2C-90D7-160EE3AC1005}" type="slidenum">
              <a:rPr lang="en-US" altLang="ja-JP"/>
              <a:pPr>
                <a:defRPr/>
              </a:pPr>
              <a:t>‹#›</a:t>
            </a:fld>
            <a:endParaRPr lang="en-US" altLang="ja-JP"/>
          </a:p>
        </p:txBody>
      </p:sp>
    </p:spTree>
    <p:extLst>
      <p:ext uri="{BB962C8B-B14F-4D97-AF65-F5344CB8AC3E}">
        <p14:creationId xmlns:p14="http://schemas.microsoft.com/office/powerpoint/2010/main" val="128439343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DB20612-914C-4BDE-8D4C-FEA4392E99F4}" type="slidenum">
              <a:rPr lang="en-US" altLang="ja-JP"/>
              <a:pPr>
                <a:defRPr/>
              </a:pPr>
              <a:t>‹#›</a:t>
            </a:fld>
            <a:endParaRPr lang="en-US" altLang="ja-JP"/>
          </a:p>
        </p:txBody>
      </p:sp>
    </p:spTree>
    <p:extLst>
      <p:ext uri="{BB962C8B-B14F-4D97-AF65-F5344CB8AC3E}">
        <p14:creationId xmlns:p14="http://schemas.microsoft.com/office/powerpoint/2010/main" val="121580454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a:t>マスター タイトルの書式設定</a:t>
            </a:r>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86FB01F7-FA20-4B15-9970-D297285851AC}" type="slidenum">
              <a:rPr lang="en-US" altLang="ja-JP"/>
              <a:pPr>
                <a:defRPr/>
              </a:pPr>
              <a:t>‹#›</a:t>
            </a:fld>
            <a:endParaRPr lang="en-US" altLang="ja-JP"/>
          </a:p>
        </p:txBody>
      </p:sp>
    </p:spTree>
    <p:extLst>
      <p:ext uri="{BB962C8B-B14F-4D97-AF65-F5344CB8AC3E}">
        <p14:creationId xmlns:p14="http://schemas.microsoft.com/office/powerpoint/2010/main" val="428575728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a:extLst>
              <a:ext uri="{28A0092B-C50C-407E-A947-70E740481C1C}">
                <a14:useLocalDpi xmlns:a14="http://schemas.microsoft.com/office/drawing/2010/main" val="0"/>
              </a:ext>
            </a:extLst>
          </a:blip>
          <a:srcRect t="62230"/>
          <a:stretch>
            <a:fillRect/>
          </a:stretch>
        </p:blipFill>
        <p:spPr bwMode="auto">
          <a:xfrm>
            <a:off x="0" y="6524626"/>
            <a:ext cx="9906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9"/>
          <p:cNvSpPr>
            <a:spLocks noChangeArrowheads="1"/>
          </p:cNvSpPr>
          <p:nvPr userDrawn="1"/>
        </p:nvSpPr>
        <p:spPr bwMode="auto">
          <a:xfrm>
            <a:off x="1833299" y="3284539"/>
            <a:ext cx="8072702"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solidFill>
                <a:srgbClr val="000000"/>
              </a:solidFill>
            </a:endParaRPr>
          </a:p>
        </p:txBody>
      </p:sp>
      <p:pic>
        <p:nvPicPr>
          <p:cNvPr id="6" name="Picture 11"/>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 y="6051551"/>
            <a:ext cx="2301081"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2"/>
          <p:cNvSpPr txBox="1">
            <a:spLocks noChangeArrowheads="1"/>
          </p:cNvSpPr>
          <p:nvPr userDrawn="1"/>
        </p:nvSpPr>
        <p:spPr bwMode="auto">
          <a:xfrm>
            <a:off x="1" y="6524625"/>
            <a:ext cx="36429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200" i="1">
                <a:solidFill>
                  <a:srgbClr val="FFFFFF"/>
                </a:solidFill>
                <a:latin typeface="Times New Roman" pitchFamily="18" charset="0"/>
              </a:rPr>
              <a:t>Ministry of Land, Infrastructure, Transport and Tourism</a:t>
            </a:r>
          </a:p>
        </p:txBody>
      </p:sp>
      <p:sp>
        <p:nvSpPr>
          <p:cNvPr id="3074" name="Rectangle 2"/>
          <p:cNvSpPr>
            <a:spLocks noGrp="1" noChangeArrowheads="1"/>
          </p:cNvSpPr>
          <p:nvPr>
            <p:ph type="ctrTitle"/>
          </p:nvPr>
        </p:nvSpPr>
        <p:spPr>
          <a:xfrm>
            <a:off x="1754187" y="2133601"/>
            <a:ext cx="8151813" cy="1470025"/>
          </a:xfrm>
        </p:spPr>
        <p:txBody>
          <a:bodyPr/>
          <a:lstStyle>
            <a:lvl1pPr>
              <a:defRPr sz="4000"/>
            </a:lvl1pPr>
          </a:lstStyle>
          <a:p>
            <a:r>
              <a:rPr lang="ja-JP" altLang="en-US"/>
              <a:t>マスター タイトルの書式設定</a:t>
            </a:r>
            <a:endParaRPr lang="ja-JP" altLang="en-US" dirty="0"/>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a:t>マスター サブタイトルの書式設定</a:t>
            </a:r>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35C1E978-A3B9-4673-8199-379729392307}" type="slidenum">
              <a:rPr lang="en-US" altLang="ja-JP">
                <a:solidFill>
                  <a:srgbClr val="000000"/>
                </a:solidFill>
              </a:rPr>
              <a:pPr>
                <a:defRPr/>
              </a:pPr>
              <a:t>‹#›</a:t>
            </a:fld>
            <a:endParaRPr lang="en-US" altLang="ja-JP" dirty="0">
              <a:solidFill>
                <a:srgbClr val="000000"/>
              </a:solidFill>
            </a:endParaRPr>
          </a:p>
        </p:txBody>
      </p:sp>
      <p:grpSp>
        <p:nvGrpSpPr>
          <p:cNvPr id="2" name="グループ化 1"/>
          <p:cNvGrpSpPr/>
          <p:nvPr userDrawn="1"/>
        </p:nvGrpSpPr>
        <p:grpSpPr>
          <a:xfrm>
            <a:off x="194471" y="44624"/>
            <a:ext cx="9820735" cy="580664"/>
            <a:chOff x="179512" y="116632"/>
            <a:chExt cx="9065294" cy="580664"/>
          </a:xfrm>
        </p:grpSpPr>
        <p:sp>
          <p:nvSpPr>
            <p:cNvPr id="8" name="テキスト ボックス 18"/>
            <p:cNvSpPr txBox="1">
              <a:spLocks noChangeArrowheads="1"/>
            </p:cNvSpPr>
            <p:nvPr userDrawn="1"/>
          </p:nvSpPr>
          <p:spPr bwMode="auto">
            <a:xfrm>
              <a:off x="8128794" y="116632"/>
              <a:ext cx="1116012" cy="24622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en-US" altLang="ja-JP" sz="1000" b="1" dirty="0">
                  <a:solidFill>
                    <a:srgbClr val="000000"/>
                  </a:solidFill>
                  <a:latin typeface="ＭＳ Ｐゴシック"/>
                  <a:ea typeface="ＭＳ Ｐゴシック"/>
                </a:rPr>
                <a:t>【</a:t>
              </a:r>
              <a:r>
                <a:rPr lang="ja-JP" altLang="en-US" sz="1000" b="1" dirty="0">
                  <a:solidFill>
                    <a:srgbClr val="000000"/>
                  </a:solidFill>
                  <a:latin typeface="ＭＳ Ｐゴシック"/>
                  <a:ea typeface="ＭＳ Ｐゴシック"/>
                </a:rPr>
                <a:t>機密性２</a:t>
              </a:r>
              <a:r>
                <a:rPr lang="en-US" altLang="ja-JP" sz="1000" b="1" dirty="0">
                  <a:solidFill>
                    <a:srgbClr val="000000"/>
                  </a:solidFill>
                  <a:latin typeface="ＭＳ Ｐゴシック"/>
                  <a:ea typeface="ＭＳ Ｐゴシック"/>
                </a:rPr>
                <a:t>】</a:t>
              </a:r>
            </a:p>
          </p:txBody>
        </p:sp>
        <p:sp>
          <p:nvSpPr>
            <p:cNvPr id="12" name="テキスト ボックス 9"/>
            <p:cNvSpPr txBox="1"/>
            <p:nvPr userDrawn="1"/>
          </p:nvSpPr>
          <p:spPr>
            <a:xfrm>
              <a:off x="3361605" y="372599"/>
              <a:ext cx="5746899" cy="324697"/>
            </a:xfrm>
            <a:prstGeom prst="rect">
              <a:avLst/>
            </a:prstGeom>
            <a:noFill/>
            <a:ln w="6350">
              <a:noFill/>
            </a:ln>
            <a:effectLst/>
          </p:spPr>
          <p:txBody>
            <a:bodyPr rot="0" wrap="square" numCol="1" spcCol="0" rtlCol="0" fromWordArt="0" anchor="t" anchorCtr="0" forceAA="0" compatLnSpc="1"/>
            <a:lstStyle/>
            <a:p>
              <a:pPr algn="r"/>
              <a:r>
                <a:rPr sz="1000" b="1" dirty="0" err="1">
                  <a:solidFill>
                    <a:srgbClr val="000000"/>
                  </a:solidFill>
                  <a:latin typeface="ＭＳ Ｐゴシック"/>
                  <a:ea typeface="ＭＳ Ｐゴシック"/>
                </a:rPr>
                <a:t>作成日_作成担当課_用途_保存期間</a:t>
              </a:r>
              <a:endParaRPr sz="1000" b="1" dirty="0">
                <a:solidFill>
                  <a:srgbClr val="000000"/>
                </a:solidFill>
                <a:latin typeface="ＭＳ Ｐゴシック"/>
                <a:ea typeface="ＭＳ Ｐゴシック"/>
              </a:endParaRPr>
            </a:p>
          </p:txBody>
        </p:sp>
        <p:sp>
          <p:nvSpPr>
            <p:cNvPr id="13" name="テキスト ボックス 8"/>
            <p:cNvSpPr txBox="1"/>
            <p:nvPr userDrawn="1"/>
          </p:nvSpPr>
          <p:spPr>
            <a:xfrm>
              <a:off x="179512" y="372599"/>
              <a:ext cx="3312368" cy="324697"/>
            </a:xfrm>
            <a:prstGeom prst="rect">
              <a:avLst/>
            </a:prstGeom>
            <a:noFill/>
            <a:ln w="6350">
              <a:noFill/>
            </a:ln>
            <a:effectLst/>
          </p:spPr>
          <p:txBody>
            <a:bodyPr rot="0" wrap="square" numCol="1" spcCol="0" rtlCol="0" fromWordArt="0" anchor="t" anchorCtr="0" forceAA="0" compatLnSpc="1"/>
            <a:lstStyle/>
            <a:p>
              <a:r>
                <a:rPr sz="1000" b="1" dirty="0" err="1">
                  <a:solidFill>
                    <a:srgbClr val="000000"/>
                  </a:solidFill>
                  <a:latin typeface="ＭＳ Ｐゴシック"/>
                  <a:ea typeface="ＭＳ Ｐゴシック"/>
                </a:rPr>
                <a:t>発出元</a:t>
              </a:r>
              <a:r>
                <a:rPr sz="1000" b="1" dirty="0">
                  <a:solidFill>
                    <a:srgbClr val="000000"/>
                  </a:solidFill>
                  <a:latin typeface="ＭＳ Ｐゴシック"/>
                  <a:ea typeface="ＭＳ Ｐゴシック"/>
                </a:rPr>
                <a:t> → </a:t>
              </a:r>
              <a:r>
                <a:rPr sz="1000" b="1" dirty="0" err="1">
                  <a:solidFill>
                    <a:srgbClr val="000000"/>
                  </a:solidFill>
                  <a:latin typeface="ＭＳ Ｐゴシック"/>
                  <a:ea typeface="ＭＳ Ｐゴシック"/>
                </a:rPr>
                <a:t>発出先</a:t>
              </a:r>
              <a:endParaRPr sz="1000" b="1" dirty="0">
                <a:solidFill>
                  <a:srgbClr val="000000"/>
                </a:solidFill>
                <a:latin typeface="ＭＳ Ｐゴシック"/>
                <a:ea typeface="ＭＳ Ｐゴシック"/>
              </a:endParaRPr>
            </a:p>
          </p:txBody>
        </p:sp>
      </p:grpSp>
    </p:spTree>
    <p:extLst>
      <p:ext uri="{BB962C8B-B14F-4D97-AF65-F5344CB8AC3E}">
        <p14:creationId xmlns:p14="http://schemas.microsoft.com/office/powerpoint/2010/main" val="34893975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ja-JP" alt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1FC12D-27C1-4F31-90C9-A93D49E4468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7147268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7694BDB-530F-4364-A4B7-5A1182A1D62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26837567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4DE403-68E0-47EB-9A36-3C247B16477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9376253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a:t>マスター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541BEC-AD9E-4104-AF2B-4C626651FF89}"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7322307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6FFE511-5094-4685-A035-FB392A6605D8}"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2627368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3"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E9C2EA1-6911-4BAC-954D-0A2DD024DDC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1529550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smtClean="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0A3F5529-272E-4A2C-90D7-160EE3AC1005}" type="slidenum">
              <a:rPr lang="en-US" altLang="ja-JP"/>
              <a:pPr>
                <a:defRPr/>
              </a:pPr>
              <a:t>‹#›</a:t>
            </a:fld>
            <a:endParaRPr lang="en-US" altLang="ja-JP"/>
          </a:p>
        </p:txBody>
      </p:sp>
    </p:spTree>
    <p:extLst>
      <p:ext uri="{BB962C8B-B14F-4D97-AF65-F5344CB8AC3E}">
        <p14:creationId xmlns:p14="http://schemas.microsoft.com/office/powerpoint/2010/main" val="4142627888"/>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60176D3-1CBA-4E5C-8891-6A87D7C30D4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8695486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ja-JP" altLang="en-US" noProof="0"/>
              <a:t>図を追加</a:t>
            </a:r>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3F5529-272E-4A2C-90D7-160EE3AC100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257542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B20612-914C-4BDE-8D4C-FEA4392E99F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824214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5" y="1"/>
            <a:ext cx="2352675" cy="6126163"/>
          </a:xfrm>
        </p:spPr>
        <p:txBody>
          <a:bodyPr vert="eaVert"/>
          <a:lstStyle/>
          <a:p>
            <a:r>
              <a:rPr lang="ja-JP" altLang="en-US"/>
              <a:t>マスター タイトルの書式設定</a:t>
            </a:r>
          </a:p>
        </p:txBody>
      </p:sp>
      <p:sp>
        <p:nvSpPr>
          <p:cNvPr id="3" name="縦書きテキスト プレースホルダ 2"/>
          <p:cNvSpPr>
            <a:spLocks noGrp="1"/>
          </p:cNvSpPr>
          <p:nvPr>
            <p:ph type="body" orient="vert" idx="1"/>
          </p:nvPr>
        </p:nvSpPr>
        <p:spPr>
          <a:xfrm>
            <a:off x="0" y="1"/>
            <a:ext cx="6892925" cy="612616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B01F7-FA20-4B15-9970-D297285851A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8107640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p:nvPicPr>
        <p:blipFill>
          <a:blip r:embed="rId2">
            <a:extLst>
              <a:ext uri="{28A0092B-C50C-407E-A947-70E740481C1C}">
                <a14:useLocalDpi xmlns:a14="http://schemas.microsoft.com/office/drawing/2010/main" val="0"/>
              </a:ext>
            </a:extLst>
          </a:blip>
          <a:srcRect t="62230"/>
          <a:stretch>
            <a:fillRect/>
          </a:stretch>
        </p:blipFill>
        <p:spPr bwMode="auto">
          <a:xfrm>
            <a:off x="0" y="6524625"/>
            <a:ext cx="99060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8"/>
          <p:cNvSpPr>
            <a:spLocks noChangeArrowheads="1"/>
          </p:cNvSpPr>
          <p:nvPr/>
        </p:nvSpPr>
        <p:spPr bwMode="auto">
          <a:xfrm>
            <a:off x="1833563" y="3284538"/>
            <a:ext cx="8072437" cy="73025"/>
          </a:xfrm>
          <a:prstGeom prst="rect">
            <a:avLst/>
          </a:prstGeom>
          <a:solidFill>
            <a:srgbClr val="0066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1400">
                <a:solidFill>
                  <a:schemeClr val="tx1"/>
                </a:solidFill>
                <a:latin typeface="Arial" panose="020B0604020202020204" pitchFamily="34" charset="0"/>
                <a:ea typeface="ＭＳ Ｐゴシック" panose="020B0600070205080204" pitchFamily="50" charset="-128"/>
              </a:defRPr>
            </a:lvl1pPr>
            <a:lvl2pPr marL="742950" indent="-285750">
              <a:defRPr kumimoji="1" sz="1400">
                <a:solidFill>
                  <a:schemeClr val="tx1"/>
                </a:solidFill>
                <a:latin typeface="Arial" panose="020B0604020202020204" pitchFamily="34" charset="0"/>
                <a:ea typeface="ＭＳ Ｐゴシック" panose="020B0600070205080204" pitchFamily="50" charset="-128"/>
              </a:defRPr>
            </a:lvl2pPr>
            <a:lvl3pPr marL="1143000" indent="-228600">
              <a:defRPr kumimoji="1" sz="1400">
                <a:solidFill>
                  <a:schemeClr val="tx1"/>
                </a:solidFill>
                <a:latin typeface="Arial" panose="020B0604020202020204" pitchFamily="34" charset="0"/>
                <a:ea typeface="ＭＳ Ｐゴシック" panose="020B0600070205080204" pitchFamily="50" charset="-128"/>
              </a:defRPr>
            </a:lvl3pPr>
            <a:lvl4pPr marL="1600200" indent="-228600">
              <a:defRPr kumimoji="1" sz="1400">
                <a:solidFill>
                  <a:schemeClr val="tx1"/>
                </a:solidFill>
                <a:latin typeface="Arial" panose="020B0604020202020204" pitchFamily="34" charset="0"/>
                <a:ea typeface="ＭＳ Ｐゴシック" panose="020B0600070205080204" pitchFamily="50" charset="-128"/>
              </a:defRPr>
            </a:lvl4pPr>
            <a:lvl5pPr marL="2057400" indent="-228600">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a:defRPr/>
            </a:pPr>
            <a:endParaRPr lang="ja-JP" altLang="en-US" sz="1800" smtClean="0">
              <a:solidFill>
                <a:srgbClr val="000000"/>
              </a:solidFill>
            </a:endParaRPr>
          </a:p>
        </p:txBody>
      </p:sp>
      <p:pic>
        <p:nvPicPr>
          <p:cNvPr id="6"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051550"/>
            <a:ext cx="2301875"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0"/>
          <p:cNvSpPr txBox="1">
            <a:spLocks noChangeArrowheads="1"/>
          </p:cNvSpPr>
          <p:nvPr/>
        </p:nvSpPr>
        <p:spPr bwMode="auto">
          <a:xfrm>
            <a:off x="0" y="6524625"/>
            <a:ext cx="364331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1400">
                <a:solidFill>
                  <a:schemeClr val="tx1"/>
                </a:solidFill>
                <a:latin typeface="Arial" panose="020B0604020202020204" pitchFamily="34" charset="0"/>
                <a:ea typeface="ＭＳ Ｐゴシック" panose="020B0600070205080204" pitchFamily="50" charset="-128"/>
              </a:defRPr>
            </a:lvl1pPr>
            <a:lvl2pPr marL="742950" indent="-285750">
              <a:defRPr kumimoji="1" sz="1400">
                <a:solidFill>
                  <a:schemeClr val="tx1"/>
                </a:solidFill>
                <a:latin typeface="Arial" panose="020B0604020202020204" pitchFamily="34" charset="0"/>
                <a:ea typeface="ＭＳ Ｐゴシック" panose="020B0600070205080204" pitchFamily="50" charset="-128"/>
              </a:defRPr>
            </a:lvl2pPr>
            <a:lvl3pPr marL="1143000" indent="-228600">
              <a:defRPr kumimoji="1" sz="1400">
                <a:solidFill>
                  <a:schemeClr val="tx1"/>
                </a:solidFill>
                <a:latin typeface="Arial" panose="020B0604020202020204" pitchFamily="34" charset="0"/>
                <a:ea typeface="ＭＳ Ｐゴシック" panose="020B0600070205080204" pitchFamily="50" charset="-128"/>
              </a:defRPr>
            </a:lvl3pPr>
            <a:lvl4pPr marL="1600200" indent="-228600">
              <a:defRPr kumimoji="1" sz="1400">
                <a:solidFill>
                  <a:schemeClr val="tx1"/>
                </a:solidFill>
                <a:latin typeface="Arial" panose="020B0604020202020204" pitchFamily="34" charset="0"/>
                <a:ea typeface="ＭＳ Ｐゴシック" panose="020B0600070205080204" pitchFamily="50" charset="-128"/>
              </a:defRPr>
            </a:lvl4pPr>
            <a:lvl5pPr marL="2057400" indent="-228600">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400">
                <a:solidFill>
                  <a:schemeClr val="tx1"/>
                </a:solidFill>
                <a:latin typeface="Arial" panose="020B0604020202020204" pitchFamily="34" charset="0"/>
                <a:ea typeface="ＭＳ Ｐゴシック" panose="020B0600070205080204" pitchFamily="50" charset="-128"/>
              </a:defRPr>
            </a:lvl9pPr>
          </a:lstStyle>
          <a:p>
            <a:pPr>
              <a:defRPr/>
            </a:pPr>
            <a:r>
              <a:rPr lang="en-US" altLang="ja-JP" sz="1200" i="1" smtClean="0">
                <a:solidFill>
                  <a:srgbClr val="FFFFFF"/>
                </a:solidFill>
                <a:latin typeface="Times New Roman" panose="02020603050405020304" pitchFamily="18" charset="0"/>
              </a:rPr>
              <a:t>Ministry of Land, Infrastructure, Transport and Tourism</a:t>
            </a:r>
          </a:p>
        </p:txBody>
      </p:sp>
      <p:sp>
        <p:nvSpPr>
          <p:cNvPr id="538626" name="Rectangle 2"/>
          <p:cNvSpPr>
            <a:spLocks noGrp="1" noChangeArrowheads="1"/>
          </p:cNvSpPr>
          <p:nvPr>
            <p:ph type="ctrTitle"/>
          </p:nvPr>
        </p:nvSpPr>
        <p:spPr>
          <a:xfrm>
            <a:off x="1754481" y="2133685"/>
            <a:ext cx="8151531" cy="1470025"/>
          </a:xfrm>
        </p:spPr>
        <p:txBody>
          <a:bodyPr/>
          <a:lstStyle>
            <a:lvl1pPr>
              <a:defRPr sz="4000"/>
            </a:lvl1pPr>
          </a:lstStyle>
          <a:p>
            <a:r>
              <a:rPr lang="ja-JP" altLang="en-US"/>
              <a:t>マスタ タイトルの書式設定</a:t>
            </a:r>
          </a:p>
        </p:txBody>
      </p:sp>
      <p:sp>
        <p:nvSpPr>
          <p:cNvPr id="538627" name="Rectangle 3"/>
          <p:cNvSpPr>
            <a:spLocks noGrp="1" noChangeArrowheads="1"/>
          </p:cNvSpPr>
          <p:nvPr>
            <p:ph type="subTitle" idx="1"/>
          </p:nvPr>
        </p:nvSpPr>
        <p:spPr>
          <a:xfrm>
            <a:off x="1486152" y="3886200"/>
            <a:ext cx="6933724" cy="1752600"/>
          </a:xfrm>
        </p:spPr>
        <p:txBody>
          <a:bodyPr/>
          <a:lstStyle>
            <a:lvl1pPr marL="0" indent="0" algn="ctr">
              <a:buFontTx/>
              <a:buNone/>
              <a:defRPr/>
            </a:lvl1pPr>
          </a:lstStyle>
          <a:p>
            <a:r>
              <a:rPr lang="ja-JP" altLang="en-US"/>
              <a:t>マスタ サブタイトルの書式設定</a:t>
            </a:r>
          </a:p>
        </p:txBody>
      </p:sp>
      <p:sp>
        <p:nvSpPr>
          <p:cNvPr id="8" name="Rectangle 4"/>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9" name="Rectangle 5"/>
          <p:cNvSpPr>
            <a:spLocks noGrp="1" noChangeArrowheads="1"/>
          </p:cNvSpPr>
          <p:nvPr>
            <p:ph type="ftr" sz="quarter" idx="11"/>
          </p:nvPr>
        </p:nvSpPr>
        <p:spPr/>
        <p:txBody>
          <a:bodyPr/>
          <a:lstStyle>
            <a:lvl1pPr eaLnBrk="0" hangingPunct="0">
              <a:defRPr/>
            </a:lvl1pPr>
          </a:lstStyle>
          <a:p>
            <a:pPr>
              <a:defRPr/>
            </a:pPr>
            <a:endParaRPr lang="en-US" altLang="ja-JP"/>
          </a:p>
        </p:txBody>
      </p:sp>
    </p:spTree>
    <p:extLst>
      <p:ext uri="{BB962C8B-B14F-4D97-AF65-F5344CB8AC3E}">
        <p14:creationId xmlns:p14="http://schemas.microsoft.com/office/powerpoint/2010/main" val="8229432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t>マスタ タイトルの書式設定</a:t>
            </a:r>
            <a:endParaRPr lang="ja-JP" altLang="en-US" dirty="0"/>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6" name="Rectangle 5"/>
          <p:cNvSpPr>
            <a:spLocks noGrp="1" noChangeArrowheads="1"/>
          </p:cNvSpPr>
          <p:nvPr>
            <p:ph type="sldNum" sz="quarter" idx="12"/>
          </p:nvPr>
        </p:nvSpPr>
        <p:spPr>
          <a:xfrm>
            <a:off x="7654925" y="6597650"/>
            <a:ext cx="2311400" cy="476250"/>
          </a:xfrm>
        </p:spPr>
        <p:txBody>
          <a:bodyPr/>
          <a:lstStyle>
            <a:lvl1pPr eaLnBrk="0" hangingPunct="0">
              <a:defRPr b="1"/>
            </a:lvl1pPr>
          </a:lstStyle>
          <a:p>
            <a:pPr>
              <a:defRPr/>
            </a:pPr>
            <a:fld id="{8DFDF705-E508-4194-8230-71CD53DE53C0}" type="slidenum">
              <a:rPr lang="en-US" altLang="ja-JP"/>
              <a:pPr>
                <a:defRPr/>
              </a:pPr>
              <a:t>‹#›</a:t>
            </a:fld>
            <a:endParaRPr lang="en-US" altLang="ja-JP" dirty="0"/>
          </a:p>
        </p:txBody>
      </p:sp>
    </p:spTree>
    <p:extLst>
      <p:ext uri="{BB962C8B-B14F-4D97-AF65-F5344CB8AC3E}">
        <p14:creationId xmlns:p14="http://schemas.microsoft.com/office/powerpoint/2010/main" val="5647289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5" name="Rectangle 5"/>
          <p:cNvSpPr>
            <a:spLocks noGrp="1" noChangeArrowheads="1"/>
          </p:cNvSpPr>
          <p:nvPr>
            <p:ph type="sldNum" sz="quarter" idx="12"/>
          </p:nvPr>
        </p:nvSpPr>
        <p:spPr/>
        <p:txBody>
          <a:bodyPr/>
          <a:lstStyle>
            <a:lvl1pPr eaLnBrk="0" hangingPunct="0">
              <a:defRPr/>
            </a:lvl1pPr>
          </a:lstStyle>
          <a:p>
            <a:pPr>
              <a:defRPr/>
            </a:pPr>
            <a:fld id="{1932C08A-548F-411B-98DF-EFEEDED81CD5}" type="slidenum">
              <a:rPr lang="en-US" altLang="ja-JP"/>
              <a:pPr>
                <a:defRPr/>
              </a:pPr>
              <a:t>‹#›</a:t>
            </a:fld>
            <a:endParaRPr lang="en-US" altLang="ja-JP"/>
          </a:p>
        </p:txBody>
      </p:sp>
    </p:spTree>
    <p:extLst>
      <p:ext uri="{BB962C8B-B14F-4D97-AF65-F5344CB8AC3E}">
        <p14:creationId xmlns:p14="http://schemas.microsoft.com/office/powerpoint/2010/main" val="294740860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4"/>
          <p:cNvSpPr>
            <a:spLocks noGrp="1" noChangeArrowheads="1"/>
          </p:cNvSpPr>
          <p:nvPr>
            <p:ph type="ftr" sz="quarter" idx="11"/>
          </p:nvPr>
        </p:nvSpPr>
        <p:spPr/>
        <p:txBody>
          <a:bodyPr/>
          <a:lstStyle>
            <a:lvl1pPr eaLnBrk="0" hangingPunct="0">
              <a:defRPr/>
            </a:lvl1pPr>
          </a:lstStyle>
          <a:p>
            <a:pPr>
              <a:defRPr/>
            </a:pPr>
            <a:endParaRPr lang="en-US" altLang="ja-JP"/>
          </a:p>
        </p:txBody>
      </p:sp>
      <p:sp>
        <p:nvSpPr>
          <p:cNvPr id="4" name="Rectangle 5"/>
          <p:cNvSpPr>
            <a:spLocks noGrp="1" noChangeArrowheads="1"/>
          </p:cNvSpPr>
          <p:nvPr>
            <p:ph type="sldNum" sz="quarter" idx="12"/>
          </p:nvPr>
        </p:nvSpPr>
        <p:spPr/>
        <p:txBody>
          <a:bodyPr/>
          <a:lstStyle>
            <a:lvl1pPr eaLnBrk="0" hangingPunct="0">
              <a:defRPr/>
            </a:lvl1pPr>
          </a:lstStyle>
          <a:p>
            <a:pPr>
              <a:defRPr/>
            </a:pPr>
            <a:fld id="{A8D01978-8A38-4A81-9DF8-377E94DCCD3E}" type="slidenum">
              <a:rPr lang="en-US" altLang="ja-JP"/>
              <a:pPr>
                <a:defRPr/>
              </a:pPr>
              <a:t>‹#›</a:t>
            </a:fld>
            <a:endParaRPr lang="en-US" altLang="ja-JP"/>
          </a:p>
        </p:txBody>
      </p:sp>
    </p:spTree>
    <p:extLst>
      <p:ext uri="{BB962C8B-B14F-4D97-AF65-F5344CB8AC3E}">
        <p14:creationId xmlns:p14="http://schemas.microsoft.com/office/powerpoint/2010/main" val="8522812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pic>
        <p:nvPicPr>
          <p:cNvPr id="4" name="Picture 7" descr="mlit_top"/>
          <p:cNvPicPr>
            <a:picLocks noChangeAspect="1" noChangeArrowheads="1"/>
          </p:cNvPicPr>
          <p:nvPr userDrawn="1"/>
        </p:nvPicPr>
        <p:blipFill>
          <a:blip r:embed="rId2">
            <a:extLst>
              <a:ext uri="{28A0092B-C50C-407E-A947-70E740481C1C}">
                <a14:useLocalDpi xmlns:a14="http://schemas.microsoft.com/office/drawing/2010/main" val="0"/>
              </a:ext>
            </a:extLst>
          </a:blip>
          <a:srcRect t="62230"/>
          <a:stretch>
            <a:fillRect/>
          </a:stretch>
        </p:blipFill>
        <p:spPr bwMode="auto">
          <a:xfrm>
            <a:off x="0" y="6524628"/>
            <a:ext cx="9906000"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9"/>
          <p:cNvSpPr>
            <a:spLocks noChangeArrowheads="1"/>
          </p:cNvSpPr>
          <p:nvPr userDrawn="1"/>
        </p:nvSpPr>
        <p:spPr bwMode="auto">
          <a:xfrm>
            <a:off x="1833300" y="3284541"/>
            <a:ext cx="8072702" cy="73025"/>
          </a:xfrm>
          <a:prstGeom prst="rect">
            <a:avLst/>
          </a:prstGeom>
          <a:solidFill>
            <a:srgbClr val="0066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solidFill>
                <a:srgbClr val="000000"/>
              </a:solidFill>
            </a:endParaRPr>
          </a:p>
        </p:txBody>
      </p:sp>
      <p:pic>
        <p:nvPicPr>
          <p:cNvPr id="6" name="Picture 11"/>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 y="6051553"/>
            <a:ext cx="2301081"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2"/>
          <p:cNvSpPr txBox="1">
            <a:spLocks noChangeArrowheads="1"/>
          </p:cNvSpPr>
          <p:nvPr userDrawn="1"/>
        </p:nvSpPr>
        <p:spPr bwMode="auto">
          <a:xfrm>
            <a:off x="1" y="6524626"/>
            <a:ext cx="4642874" cy="330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551" i="1">
                <a:solidFill>
                  <a:srgbClr val="FFFFFF"/>
                </a:solidFill>
                <a:latin typeface="Times New Roman" pitchFamily="18" charset="0"/>
              </a:rPr>
              <a:t>Ministry of Land, Infrastructure, Transport and Tourism</a:t>
            </a:r>
          </a:p>
        </p:txBody>
      </p:sp>
      <p:sp>
        <p:nvSpPr>
          <p:cNvPr id="3074" name="Rectangle 2"/>
          <p:cNvSpPr>
            <a:spLocks noGrp="1" noChangeArrowheads="1"/>
          </p:cNvSpPr>
          <p:nvPr>
            <p:ph type="ctrTitle"/>
          </p:nvPr>
        </p:nvSpPr>
        <p:spPr>
          <a:xfrm>
            <a:off x="1754187" y="2133603"/>
            <a:ext cx="8151813" cy="1470025"/>
          </a:xfrm>
        </p:spPr>
        <p:txBody>
          <a:bodyPr/>
          <a:lstStyle>
            <a:lvl1pPr>
              <a:defRPr sz="5169"/>
            </a:lvl1pPr>
          </a:lstStyle>
          <a:p>
            <a:r>
              <a:rPr lang="ja-JP" altLang="en-US"/>
              <a:t>マスター タイトルの書式設定</a:t>
            </a:r>
          </a:p>
        </p:txBody>
      </p:sp>
      <p:sp>
        <p:nvSpPr>
          <p:cNvPr id="3075" name="Rectangle 3"/>
          <p:cNvSpPr>
            <a:spLocks noGrp="1" noChangeArrowheads="1"/>
          </p:cNvSpPr>
          <p:nvPr>
            <p:ph type="subTitle" idx="1"/>
          </p:nvPr>
        </p:nvSpPr>
        <p:spPr>
          <a:xfrm>
            <a:off x="1485900" y="3886200"/>
            <a:ext cx="6934200" cy="1752600"/>
          </a:xfrm>
        </p:spPr>
        <p:txBody>
          <a:bodyPr/>
          <a:lstStyle>
            <a:lvl1pPr marL="0" indent="0" algn="ctr">
              <a:buFontTx/>
              <a:buNone/>
              <a:defRPr/>
            </a:lvl1pPr>
          </a:lstStyle>
          <a:p>
            <a:r>
              <a:rPr lang="ja-JP" altLang="en-US"/>
              <a:t>マスター サブタイトルの書式設定</a:t>
            </a:r>
          </a:p>
        </p:txBody>
      </p:sp>
      <p:sp>
        <p:nvSpPr>
          <p:cNvPr id="9" name="Rectangle 4"/>
          <p:cNvSpPr>
            <a:spLocks noGrp="1" noChangeArrowheads="1"/>
          </p:cNvSpPr>
          <p:nvPr>
            <p:ph type="dt" sz="half" idx="10"/>
          </p:nvPr>
        </p:nvSpPr>
        <p:spPr/>
        <p:txBody>
          <a:bodyPr/>
          <a:lstStyle>
            <a:lvl1pPr>
              <a:defRPr/>
            </a:lvl1pPr>
          </a:lstStyle>
          <a:p>
            <a:pPr>
              <a:defRPr/>
            </a:pPr>
            <a:endParaRPr lang="en-US" altLang="ja-JP">
              <a:solidFill>
                <a:srgbClr val="000000"/>
              </a:solidFill>
            </a:endParaRPr>
          </a:p>
        </p:txBody>
      </p:sp>
      <p:sp>
        <p:nvSpPr>
          <p:cNvPr id="10" name="Rectangle 5"/>
          <p:cNvSpPr>
            <a:spLocks noGrp="1" noChangeArrowheads="1"/>
          </p:cNvSpPr>
          <p:nvPr>
            <p:ph type="ftr" sz="quarter" idx="11"/>
          </p:nvPr>
        </p:nvSpPr>
        <p:spPr/>
        <p:txBody>
          <a:bodyPr/>
          <a:lstStyle>
            <a:lvl1pPr>
              <a:defRPr/>
            </a:lvl1pPr>
          </a:lstStyle>
          <a:p>
            <a:pPr>
              <a:defRPr/>
            </a:pPr>
            <a:endParaRPr lang="en-US" altLang="ja-JP">
              <a:solidFill>
                <a:srgbClr val="000000"/>
              </a:solidFill>
            </a:endParaRPr>
          </a:p>
        </p:txBody>
      </p:sp>
      <p:sp>
        <p:nvSpPr>
          <p:cNvPr id="11" name="Rectangle 6"/>
          <p:cNvSpPr>
            <a:spLocks noGrp="1" noChangeArrowheads="1"/>
          </p:cNvSpPr>
          <p:nvPr>
            <p:ph type="sldNum" sz="quarter" idx="12"/>
          </p:nvPr>
        </p:nvSpPr>
        <p:spPr>
          <a:xfrm>
            <a:off x="7099300" y="6245225"/>
            <a:ext cx="2311400" cy="476250"/>
          </a:xfrm>
        </p:spPr>
        <p:txBody>
          <a:bodyPr/>
          <a:lstStyle>
            <a:lvl1pPr>
              <a:defRPr/>
            </a:lvl1pPr>
          </a:lstStyle>
          <a:p>
            <a:pPr>
              <a:defRPr/>
            </a:pPr>
            <a:fld id="{35C1E978-A3B9-4673-8199-37972939230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04192618"/>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1FC12D-27C1-4F31-90C9-A93D49E4468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46997888"/>
      </p:ext>
    </p:extLst>
  </p:cSld>
  <p:clrMapOvr>
    <a:masterClrMapping/>
  </p:clrMapOvr>
  <p:timing>
    <p:tnLst>
      <p:par>
        <p:cTn id="1" dur="indefinite" restart="never" nodeType="tmRoot"/>
      </p:par>
    </p:tnLst>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theme/theme1.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10.xml.rels><?xml version="1.0" encoding="UTF-8" standalone="yes"?><Relationships xmlns="http://schemas.openxmlformats.org/package/2006/relationships"><Relationship Id="rId1" Target="../slideLayouts/slideLayout94.xml" Type="http://schemas.openxmlformats.org/officeDocument/2006/relationships/slideLayout"/><Relationship Id="rId2" Target="../slideLayouts/slideLayout95.xml" Type="http://schemas.openxmlformats.org/officeDocument/2006/relationships/slideLayout"/><Relationship Id="rId3" Target="../slideLayouts/slideLayout96.xml" Type="http://schemas.openxmlformats.org/officeDocument/2006/relationships/slideLayout"/><Relationship Id="rId4" Target="../slideLayouts/slideLayout97.xml" Type="http://schemas.openxmlformats.org/officeDocument/2006/relationships/slideLayout"/><Relationship Id="rId5" Target="../theme/theme10.xml" Type="http://schemas.openxmlformats.org/officeDocument/2006/relationships/theme"/><Relationship Id="rId6" Target="../media/image5.png" Type="http://schemas.openxmlformats.org/officeDocument/2006/relationships/image"/><Relationship Id="rId7" Target="../media/image2.png" Type="http://schemas.openxmlformats.org/officeDocument/2006/relationships/image"/><Relationship Id="rId8" Target="../media/image3.png" Type="http://schemas.openxmlformats.org/officeDocument/2006/relationships/image"/><Relationship Id="rId9" Target="../media/image4.wmf" Type="http://schemas.openxmlformats.org/officeDocument/2006/relationships/image"/></Relationships>
</file>

<file path=ppt/slideMasters/_rels/slideMaster11.xml.rels><?xml version="1.0" encoding="UTF-8" standalone="yes"?><Relationships xmlns="http://schemas.openxmlformats.org/package/2006/relationships"><Relationship Id="rId1" Target="../slideLayouts/slideLayout98.xml" Type="http://schemas.openxmlformats.org/officeDocument/2006/relationships/slideLayout"/><Relationship Id="rId10" Target="../slideLayouts/slideLayout107.xml" Type="http://schemas.openxmlformats.org/officeDocument/2006/relationships/slideLayout"/><Relationship Id="rId11" Target="../slideLayouts/slideLayout108.xml" Type="http://schemas.openxmlformats.org/officeDocument/2006/relationships/slideLayout"/><Relationship Id="rId12" Target="../theme/theme11.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99.xml" Type="http://schemas.openxmlformats.org/officeDocument/2006/relationships/slideLayout"/><Relationship Id="rId3" Target="../slideLayouts/slideLayout100.xml" Type="http://schemas.openxmlformats.org/officeDocument/2006/relationships/slideLayout"/><Relationship Id="rId4" Target="../slideLayouts/slideLayout101.xml" Type="http://schemas.openxmlformats.org/officeDocument/2006/relationships/slideLayout"/><Relationship Id="rId5" Target="../slideLayouts/slideLayout102.xml" Type="http://schemas.openxmlformats.org/officeDocument/2006/relationships/slideLayout"/><Relationship Id="rId6" Target="../slideLayouts/slideLayout103.xml" Type="http://schemas.openxmlformats.org/officeDocument/2006/relationships/slideLayout"/><Relationship Id="rId7" Target="../slideLayouts/slideLayout104.xml" Type="http://schemas.openxmlformats.org/officeDocument/2006/relationships/slideLayout"/><Relationship Id="rId8" Target="../slideLayouts/slideLayout105.xml" Type="http://schemas.openxmlformats.org/officeDocument/2006/relationships/slideLayout"/><Relationship Id="rId9" Target="../slideLayouts/slideLayout106.xml" Type="http://schemas.openxmlformats.org/officeDocument/2006/relationships/slideLayout"/></Relationships>
</file>

<file path=ppt/slideMasters/_rels/slideMaster12.xml.rels><?xml version="1.0" encoding="UTF-8" standalone="yes"?><Relationships xmlns="http://schemas.openxmlformats.org/package/2006/relationships"><Relationship Id="rId1" Target="../slideLayouts/slideLayout109.xml" Type="http://schemas.openxmlformats.org/officeDocument/2006/relationships/slideLayout"/><Relationship Id="rId10" Target="../slideLayouts/slideLayout118.xml" Type="http://schemas.openxmlformats.org/officeDocument/2006/relationships/slideLayout"/><Relationship Id="rId11" Target="../slideLayouts/slideLayout119.xml" Type="http://schemas.openxmlformats.org/officeDocument/2006/relationships/slideLayout"/><Relationship Id="rId12" Target="../slideLayouts/slideLayout120.xml" Type="http://schemas.openxmlformats.org/officeDocument/2006/relationships/slideLayout"/><Relationship Id="rId13" Target="../theme/theme12.xml" Type="http://schemas.openxmlformats.org/officeDocument/2006/relationships/theme"/><Relationship Id="rId14" Target="../media/image6.png" Type="http://schemas.openxmlformats.org/officeDocument/2006/relationships/image"/><Relationship Id="rId15" Target="../media/image2.png" Type="http://schemas.openxmlformats.org/officeDocument/2006/relationships/image"/><Relationship Id="rId16" Target="../media/image3.png" Type="http://schemas.openxmlformats.org/officeDocument/2006/relationships/image"/><Relationship Id="rId17" Target="../media/image4.wmf" Type="http://schemas.openxmlformats.org/officeDocument/2006/relationships/image"/><Relationship Id="rId2" Target="../slideLayouts/slideLayout110.xml" Type="http://schemas.openxmlformats.org/officeDocument/2006/relationships/slideLayout"/><Relationship Id="rId3" Target="../slideLayouts/slideLayout111.xml" Type="http://schemas.openxmlformats.org/officeDocument/2006/relationships/slideLayout"/><Relationship Id="rId4" Target="../slideLayouts/slideLayout112.xml" Type="http://schemas.openxmlformats.org/officeDocument/2006/relationships/slideLayout"/><Relationship Id="rId5" Target="../slideLayouts/slideLayout113.xml" Type="http://schemas.openxmlformats.org/officeDocument/2006/relationships/slideLayout"/><Relationship Id="rId6" Target="../slideLayouts/slideLayout114.xml" Type="http://schemas.openxmlformats.org/officeDocument/2006/relationships/slideLayout"/><Relationship Id="rId7" Target="../slideLayouts/slideLayout115.xml" Type="http://schemas.openxmlformats.org/officeDocument/2006/relationships/slideLayout"/><Relationship Id="rId8" Target="../slideLayouts/slideLayout116.xml" Type="http://schemas.openxmlformats.org/officeDocument/2006/relationships/slideLayout"/><Relationship Id="rId9" Target="../slideLayouts/slideLayout117.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media/image5.png" Type="http://schemas.openxmlformats.org/officeDocument/2006/relationships/image"/><Relationship Id="rId11" Target="../media/image2.png" Type="http://schemas.openxmlformats.org/officeDocument/2006/relationships/image"/><Relationship Id="rId12" Target="../media/image3.png" Type="http://schemas.openxmlformats.org/officeDocument/2006/relationships/image"/><Relationship Id="rId13" Target="../media/image4.wmf" Type="http://schemas.openxmlformats.org/officeDocument/2006/relationships/imag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theme/theme2.xml" Type="http://schemas.openxmlformats.org/officeDocument/2006/relationships/theme"/></Relationships>
</file>

<file path=ppt/slideMasters/_rels/slideMaster3.xml.rels><?xml version="1.0" encoding="UTF-8" standalone="yes"?><Relationships xmlns="http://schemas.openxmlformats.org/package/2006/relationships"><Relationship Id="rId1" Target="../slideLayouts/slideLayout20.xml" Type="http://schemas.openxmlformats.org/officeDocument/2006/relationships/slideLayout"/><Relationship Id="rId10" Target="../slideLayouts/slideLayout29.xml" Type="http://schemas.openxmlformats.org/officeDocument/2006/relationships/slideLayout"/><Relationship Id="rId11" Target="../slideLayouts/slideLayout30.xml" Type="http://schemas.openxmlformats.org/officeDocument/2006/relationships/slideLayout"/><Relationship Id="rId12" Target="../theme/theme3.xml" Type="http://schemas.openxmlformats.org/officeDocument/2006/relationships/theme"/><Relationship Id="rId13" Target="../media/image6.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21.xml" Type="http://schemas.openxmlformats.org/officeDocument/2006/relationships/slideLayout"/><Relationship Id="rId3" Target="../slideLayouts/slideLayout22.xml" Type="http://schemas.openxmlformats.org/officeDocument/2006/relationships/slideLayout"/><Relationship Id="rId4" Target="../slideLayouts/slideLayout23.xml" Type="http://schemas.openxmlformats.org/officeDocument/2006/relationships/slideLayout"/><Relationship Id="rId5" Target="../slideLayouts/slideLayout24.xml" Type="http://schemas.openxmlformats.org/officeDocument/2006/relationships/slideLayout"/><Relationship Id="rId6" Target="../slideLayouts/slideLayout25.xml" Type="http://schemas.openxmlformats.org/officeDocument/2006/relationships/slideLayout"/><Relationship Id="rId7" Target="../slideLayouts/slideLayout26.xml" Type="http://schemas.openxmlformats.org/officeDocument/2006/relationships/slideLayout"/><Relationship Id="rId8" Target="../slideLayouts/slideLayout27.xml" Type="http://schemas.openxmlformats.org/officeDocument/2006/relationships/slideLayout"/><Relationship Id="rId9" Target="../slideLayouts/slideLayout28.xml" Type="http://schemas.openxmlformats.org/officeDocument/2006/relationships/slideLayout"/></Relationships>
</file>

<file path=ppt/slideMasters/_rels/slideMaster4.xml.rels><?xml version="1.0" encoding="UTF-8" standalone="yes"?><Relationships xmlns="http://schemas.openxmlformats.org/package/2006/relationships"><Relationship Id="rId1" Target="../slideLayouts/slideLayout31.xml" Type="http://schemas.openxmlformats.org/officeDocument/2006/relationships/slideLayout"/><Relationship Id="rId10" Target="../slideLayouts/slideLayout40.xml" Type="http://schemas.openxmlformats.org/officeDocument/2006/relationships/slideLayout"/><Relationship Id="rId11" Target="../slideLayouts/slideLayout41.xml" Type="http://schemas.openxmlformats.org/officeDocument/2006/relationships/slideLayout"/><Relationship Id="rId12" Target="../theme/theme4.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32.xml" Type="http://schemas.openxmlformats.org/officeDocument/2006/relationships/slideLayout"/><Relationship Id="rId3" Target="../slideLayouts/slideLayout33.xml" Type="http://schemas.openxmlformats.org/officeDocument/2006/relationships/slideLayout"/><Relationship Id="rId4" Target="../slideLayouts/slideLayout34.xml" Type="http://schemas.openxmlformats.org/officeDocument/2006/relationships/slideLayout"/><Relationship Id="rId5" Target="../slideLayouts/slideLayout35.xml" Type="http://schemas.openxmlformats.org/officeDocument/2006/relationships/slideLayout"/><Relationship Id="rId6" Target="../slideLayouts/slideLayout36.xml" Type="http://schemas.openxmlformats.org/officeDocument/2006/relationships/slideLayout"/><Relationship Id="rId7" Target="../slideLayouts/slideLayout37.xml" Type="http://schemas.openxmlformats.org/officeDocument/2006/relationships/slideLayout"/><Relationship Id="rId8" Target="../slideLayouts/slideLayout38.xml" Type="http://schemas.openxmlformats.org/officeDocument/2006/relationships/slideLayout"/><Relationship Id="rId9" Target="../slideLayouts/slideLayout39.xml" Type="http://schemas.openxmlformats.org/officeDocument/2006/relationships/slideLayout"/></Relationships>
</file>

<file path=ppt/slideMasters/_rels/slideMaster5.xml.rels><?xml version="1.0" encoding="UTF-8" standalone="yes"?><Relationships xmlns="http://schemas.openxmlformats.org/package/2006/relationships"><Relationship Id="rId1" Target="../slideLayouts/slideLayout42.xml" Type="http://schemas.openxmlformats.org/officeDocument/2006/relationships/slideLayout"/><Relationship Id="rId10" Target="../media/image5.png" Type="http://schemas.openxmlformats.org/officeDocument/2006/relationships/image"/><Relationship Id="rId11" Target="../media/image2.png" Type="http://schemas.openxmlformats.org/officeDocument/2006/relationships/image"/><Relationship Id="rId12" Target="../media/image3.png" Type="http://schemas.openxmlformats.org/officeDocument/2006/relationships/image"/><Relationship Id="rId13" Target="../media/image4.wmf" Type="http://schemas.openxmlformats.org/officeDocument/2006/relationships/image"/><Relationship Id="rId2" Target="../slideLayouts/slideLayout43.xml" Type="http://schemas.openxmlformats.org/officeDocument/2006/relationships/slideLayout"/><Relationship Id="rId3" Target="../slideLayouts/slideLayout44.xml" Type="http://schemas.openxmlformats.org/officeDocument/2006/relationships/slideLayout"/><Relationship Id="rId4" Target="../slideLayouts/slideLayout45.xml" Type="http://schemas.openxmlformats.org/officeDocument/2006/relationships/slideLayout"/><Relationship Id="rId5" Target="../slideLayouts/slideLayout46.xml" Type="http://schemas.openxmlformats.org/officeDocument/2006/relationships/slideLayout"/><Relationship Id="rId6" Target="../slideLayouts/slideLayout47.xml" Type="http://schemas.openxmlformats.org/officeDocument/2006/relationships/slideLayout"/><Relationship Id="rId7" Target="../slideLayouts/slideLayout48.xml" Type="http://schemas.openxmlformats.org/officeDocument/2006/relationships/slideLayout"/><Relationship Id="rId8" Target="../slideLayouts/slideLayout49.xml" Type="http://schemas.openxmlformats.org/officeDocument/2006/relationships/slideLayout"/><Relationship Id="rId9" Target="../theme/theme5.xml" Type="http://schemas.openxmlformats.org/officeDocument/2006/relationships/theme"/></Relationships>
</file>

<file path=ppt/slideMasters/_rels/slideMaster6.xml.rels><?xml version="1.0" encoding="UTF-8" standalone="yes"?><Relationships xmlns="http://schemas.openxmlformats.org/package/2006/relationships"><Relationship Id="rId1" Target="../slideLayouts/slideLayout50.xml" Type="http://schemas.openxmlformats.org/officeDocument/2006/relationships/slideLayout"/><Relationship Id="rId10" Target="../slideLayouts/slideLayout59.xml" Type="http://schemas.openxmlformats.org/officeDocument/2006/relationships/slideLayout"/><Relationship Id="rId11" Target="../slideLayouts/slideLayout60.xml" Type="http://schemas.openxmlformats.org/officeDocument/2006/relationships/slideLayout"/><Relationship Id="rId12" Target="../theme/theme6.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51.xml" Type="http://schemas.openxmlformats.org/officeDocument/2006/relationships/slideLayout"/><Relationship Id="rId3" Target="../slideLayouts/slideLayout52.xml" Type="http://schemas.openxmlformats.org/officeDocument/2006/relationships/slideLayout"/><Relationship Id="rId4" Target="../slideLayouts/slideLayout53.xml" Type="http://schemas.openxmlformats.org/officeDocument/2006/relationships/slideLayout"/><Relationship Id="rId5" Target="../slideLayouts/slideLayout54.xml" Type="http://schemas.openxmlformats.org/officeDocument/2006/relationships/slideLayout"/><Relationship Id="rId6" Target="../slideLayouts/slideLayout55.xml" Type="http://schemas.openxmlformats.org/officeDocument/2006/relationships/slideLayout"/><Relationship Id="rId7" Target="../slideLayouts/slideLayout56.xml" Type="http://schemas.openxmlformats.org/officeDocument/2006/relationships/slideLayout"/><Relationship Id="rId8" Target="../slideLayouts/slideLayout57.xml" Type="http://schemas.openxmlformats.org/officeDocument/2006/relationships/slideLayout"/><Relationship Id="rId9" Target="../slideLayouts/slideLayout58.xml" Type="http://schemas.openxmlformats.org/officeDocument/2006/relationships/slideLayout"/></Relationships>
</file>

<file path=ppt/slideMasters/_rels/slideMaster7.xml.rels><?xml version="1.0" encoding="UTF-8" standalone="yes"?><Relationships xmlns="http://schemas.openxmlformats.org/package/2006/relationships"><Relationship Id="rId1" Target="../slideLayouts/slideLayout61.xml" Type="http://schemas.openxmlformats.org/officeDocument/2006/relationships/slideLayout"/><Relationship Id="rId10" Target="../slideLayouts/slideLayout70.xml" Type="http://schemas.openxmlformats.org/officeDocument/2006/relationships/slideLayout"/><Relationship Id="rId11" Target="../slideLayouts/slideLayout71.xml" Type="http://schemas.openxmlformats.org/officeDocument/2006/relationships/slideLayout"/><Relationship Id="rId12" Target="../theme/theme7.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62.xml" Type="http://schemas.openxmlformats.org/officeDocument/2006/relationships/slideLayout"/><Relationship Id="rId3" Target="../slideLayouts/slideLayout63.xml" Type="http://schemas.openxmlformats.org/officeDocument/2006/relationships/slideLayout"/><Relationship Id="rId4" Target="../slideLayouts/slideLayout64.xml" Type="http://schemas.openxmlformats.org/officeDocument/2006/relationships/slideLayout"/><Relationship Id="rId5" Target="../slideLayouts/slideLayout65.xml" Type="http://schemas.openxmlformats.org/officeDocument/2006/relationships/slideLayout"/><Relationship Id="rId6" Target="../slideLayouts/slideLayout66.xml" Type="http://schemas.openxmlformats.org/officeDocument/2006/relationships/slideLayout"/><Relationship Id="rId7" Target="../slideLayouts/slideLayout67.xml" Type="http://schemas.openxmlformats.org/officeDocument/2006/relationships/slideLayout"/><Relationship Id="rId8" Target="../slideLayouts/slideLayout68.xml" Type="http://schemas.openxmlformats.org/officeDocument/2006/relationships/slideLayout"/><Relationship Id="rId9" Target="../slideLayouts/slideLayout69.xml" Type="http://schemas.openxmlformats.org/officeDocument/2006/relationships/slideLayout"/></Relationships>
</file>

<file path=ppt/slideMasters/_rels/slideMaster8.xml.rels><?xml version="1.0" encoding="UTF-8" standalone="yes"?><Relationships xmlns="http://schemas.openxmlformats.org/package/2006/relationships"><Relationship Id="rId1" Target="../slideLayouts/slideLayout72.xml" Type="http://schemas.openxmlformats.org/officeDocument/2006/relationships/slideLayout"/><Relationship Id="rId10" Target="../slideLayouts/slideLayout81.xml" Type="http://schemas.openxmlformats.org/officeDocument/2006/relationships/slideLayout"/><Relationship Id="rId11" Target="../slideLayouts/slideLayout82.xml" Type="http://schemas.openxmlformats.org/officeDocument/2006/relationships/slideLayout"/><Relationship Id="rId12" Target="../theme/theme8.xml" Type="http://schemas.openxmlformats.org/officeDocument/2006/relationships/theme"/><Relationship Id="rId13" Target="../media/image1.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73.xml" Type="http://schemas.openxmlformats.org/officeDocument/2006/relationships/slideLayout"/><Relationship Id="rId3" Target="../slideLayouts/slideLayout74.xml" Type="http://schemas.openxmlformats.org/officeDocument/2006/relationships/slideLayout"/><Relationship Id="rId4" Target="../slideLayouts/slideLayout75.xml" Type="http://schemas.openxmlformats.org/officeDocument/2006/relationships/slideLayout"/><Relationship Id="rId5" Target="../slideLayouts/slideLayout76.xml" Type="http://schemas.openxmlformats.org/officeDocument/2006/relationships/slideLayout"/><Relationship Id="rId6" Target="../slideLayouts/slideLayout77.xml" Type="http://schemas.openxmlformats.org/officeDocument/2006/relationships/slideLayout"/><Relationship Id="rId7" Target="../slideLayouts/slideLayout78.xml" Type="http://schemas.openxmlformats.org/officeDocument/2006/relationships/slideLayout"/><Relationship Id="rId8" Target="../slideLayouts/slideLayout79.xml" Type="http://schemas.openxmlformats.org/officeDocument/2006/relationships/slideLayout"/><Relationship Id="rId9" Target="../slideLayouts/slideLayout80.xml" Type="http://schemas.openxmlformats.org/officeDocument/2006/relationships/slideLayout"/></Relationships>
</file>

<file path=ppt/slideMasters/_rels/slideMaster9.xml.rels><?xml version="1.0" encoding="UTF-8" standalone="yes"?><Relationships xmlns="http://schemas.openxmlformats.org/package/2006/relationships"><Relationship Id="rId1" Target="../slideLayouts/slideLayout83.xml" Type="http://schemas.openxmlformats.org/officeDocument/2006/relationships/slideLayout"/><Relationship Id="rId10" Target="../slideLayouts/slideLayout92.xml" Type="http://schemas.openxmlformats.org/officeDocument/2006/relationships/slideLayout"/><Relationship Id="rId11" Target="../slideLayouts/slideLayout93.xml" Type="http://schemas.openxmlformats.org/officeDocument/2006/relationships/slideLayout"/><Relationship Id="rId12" Target="../theme/theme9.xml" Type="http://schemas.openxmlformats.org/officeDocument/2006/relationships/theme"/><Relationship Id="rId13" Target="../media/image6.png" Type="http://schemas.openxmlformats.org/officeDocument/2006/relationships/image"/><Relationship Id="rId14" Target="../media/image2.png" Type="http://schemas.openxmlformats.org/officeDocument/2006/relationships/image"/><Relationship Id="rId15" Target="../media/image3.png" Type="http://schemas.openxmlformats.org/officeDocument/2006/relationships/image"/><Relationship Id="rId16" Target="../media/image4.wmf" Type="http://schemas.openxmlformats.org/officeDocument/2006/relationships/image"/><Relationship Id="rId2" Target="../slideLayouts/slideLayout84.xml" Type="http://schemas.openxmlformats.org/officeDocument/2006/relationships/slideLayout"/><Relationship Id="rId3" Target="../slideLayouts/slideLayout85.xml" Type="http://schemas.openxmlformats.org/officeDocument/2006/relationships/slideLayout"/><Relationship Id="rId4" Target="../slideLayouts/slideLayout86.xml" Type="http://schemas.openxmlformats.org/officeDocument/2006/relationships/slideLayout"/><Relationship Id="rId5" Target="../slideLayouts/slideLayout87.xml" Type="http://schemas.openxmlformats.org/officeDocument/2006/relationships/slideLayout"/><Relationship Id="rId6" Target="../slideLayouts/slideLayout88.xml" Type="http://schemas.openxmlformats.org/officeDocument/2006/relationships/slideLayout"/><Relationship Id="rId7" Target="../slideLayouts/slideLayout89.xml" Type="http://schemas.openxmlformats.org/officeDocument/2006/relationships/slideLayout"/><Relationship Id="rId8" Target="../slideLayouts/slideLayout90.xml" Type="http://schemas.openxmlformats.org/officeDocument/2006/relationships/slideLayout"/><Relationship Id="rId9" Target="../slideLayouts/slideLayout91.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dirty="0" smtClean="0"/>
              <a:t>マスタ テキストの書式設定</a:t>
            </a:r>
          </a:p>
          <a:p>
            <a:pPr lvl="1"/>
            <a:r>
              <a:rPr lang="ja-JP" altLang="en-US" dirty="0" smtClean="0"/>
              <a:t>第 </a:t>
            </a:r>
            <a:r>
              <a:rPr lang="en-US" altLang="ja-JP" dirty="0" smtClean="0"/>
              <a:t>2 </a:t>
            </a:r>
            <a:r>
              <a:rPr lang="ja-JP" altLang="en-US" dirty="0" smtClean="0"/>
              <a:t>レベル</a:t>
            </a:r>
          </a:p>
          <a:p>
            <a:pPr lvl="2"/>
            <a:r>
              <a:rPr lang="ja-JP" altLang="en-US" dirty="0" smtClean="0"/>
              <a:t>第 </a:t>
            </a:r>
            <a:r>
              <a:rPr lang="en-US" altLang="ja-JP" dirty="0" smtClean="0"/>
              <a:t>3 </a:t>
            </a:r>
            <a:r>
              <a:rPr lang="ja-JP" altLang="en-US" dirty="0" smtClean="0"/>
              <a:t>レベル</a:t>
            </a:r>
          </a:p>
          <a:p>
            <a:pPr lvl="3"/>
            <a:r>
              <a:rPr lang="ja-JP" altLang="en-US" dirty="0" smtClean="0"/>
              <a:t>第 </a:t>
            </a:r>
            <a:r>
              <a:rPr lang="en-US" altLang="ja-JP" dirty="0" smtClean="0"/>
              <a:t>4 </a:t>
            </a:r>
            <a:r>
              <a:rPr lang="ja-JP" altLang="en-US" dirty="0" smtClean="0"/>
              <a:t>レベル</a:t>
            </a:r>
          </a:p>
          <a:p>
            <a:pPr lvl="4"/>
            <a:r>
              <a:rPr lang="ja-JP" altLang="en-US" dirty="0" smtClean="0"/>
              <a:t>第 </a:t>
            </a:r>
            <a:r>
              <a:rPr lang="en-US" altLang="ja-JP" dirty="0" smtClean="0"/>
              <a:t>5 </a:t>
            </a:r>
            <a:r>
              <a:rPr lang="ja-JP" altLang="en-US" dirty="0" smtClean="0"/>
              <a:t>レベル</a:t>
            </a: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a:defRPr/>
            </a:pPr>
            <a:fld id="{FFDCE21E-3BF4-4A13-BE4A-B95BE9787BE2}" type="slidenum">
              <a:rPr lang="en-US" altLang="ja-JP"/>
              <a:pPr>
                <a:defRPr/>
              </a:pPr>
              <a:t>‹#›</a:t>
            </a:fld>
            <a:endParaRPr lang="en-US" altLang="ja-JP" dirty="0"/>
          </a:p>
        </p:txBody>
      </p:sp>
      <p:grpSp>
        <p:nvGrpSpPr>
          <p:cNvPr id="2" name="Group 18"/>
          <p:cNvGrpSpPr>
            <a:grpSpLocks/>
          </p:cNvGrpSpPr>
          <p:nvPr userDrawn="1"/>
        </p:nvGrpSpPr>
        <p:grpSpPr bwMode="auto">
          <a:xfrm>
            <a:off x="0" y="-1"/>
            <a:ext cx="9906000" cy="748453"/>
            <a:chOff x="0" y="0"/>
            <a:chExt cx="5760" cy="344"/>
          </a:xfrm>
        </p:grpSpPr>
        <p:pic>
          <p:nvPicPr>
            <p:cNvPr id="1034" name="Picture 9" descr="mlit_top"/>
            <p:cNvPicPr>
              <a:picLocks noChangeAspect="1" noChangeArrowheads="1"/>
            </p:cNvPicPr>
            <p:nvPr userDrawn="1"/>
          </p:nvPicPr>
          <p:blipFill>
            <a:blip r:embed="rId13">
              <a:extLst>
                <a:ext uri="{28A0092B-C50C-407E-A947-70E740481C1C}">
                  <a14:useLocalDpi xmlns:a14="http://schemas.microsoft.com/office/drawing/2010/main" val="0"/>
                </a:ext>
              </a:extLst>
            </a:blip>
            <a:srcRect t="26801" b="65286"/>
            <a:stretch>
              <a:fill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0" y="0"/>
            <a:ext cx="8385381"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dirty="0" smtClean="0"/>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5" y="1"/>
            <a:ext cx="1680236"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グループ化 14"/>
          <p:cNvGrpSpPr/>
          <p:nvPr userDrawn="1"/>
        </p:nvGrpSpPr>
        <p:grpSpPr>
          <a:xfrm>
            <a:off x="194471" y="336558"/>
            <a:ext cx="9820735" cy="500155"/>
            <a:chOff x="179512" y="197141"/>
            <a:chExt cx="9065294" cy="500155"/>
          </a:xfrm>
        </p:grpSpPr>
        <p:sp>
          <p:nvSpPr>
            <p:cNvPr id="16" name="テキスト ボックス 18"/>
            <p:cNvSpPr txBox="1">
              <a:spLocks noChangeArrowheads="1"/>
            </p:cNvSpPr>
            <p:nvPr userDrawn="1"/>
          </p:nvSpPr>
          <p:spPr bwMode="auto">
            <a:xfrm>
              <a:off x="8128794" y="197141"/>
              <a:ext cx="1116012" cy="24622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en-US" altLang="ja-JP" sz="1000" b="1" dirty="0" smtClean="0"/>
                <a:t>【</a:t>
              </a:r>
              <a:r>
                <a:rPr lang="ja-JP" altLang="en-US" sz="1000" b="1" dirty="0" smtClean="0"/>
                <a:t>機密性２</a:t>
              </a:r>
              <a:r>
                <a:rPr lang="en-US" altLang="ja-JP" sz="1000" b="1" dirty="0" smtClean="0"/>
                <a:t>】</a:t>
              </a:r>
              <a:endParaRPr lang="en-US" altLang="ja-JP" sz="1000" b="1" dirty="0"/>
            </a:p>
          </p:txBody>
        </p:sp>
        <p:sp>
          <p:nvSpPr>
            <p:cNvPr id="17" name="テキスト ボックス 9"/>
            <p:cNvSpPr txBox="1"/>
            <p:nvPr userDrawn="1"/>
          </p:nvSpPr>
          <p:spPr>
            <a:xfrm>
              <a:off x="3923928" y="372599"/>
              <a:ext cx="5242842" cy="324697"/>
            </a:xfrm>
            <a:prstGeom prst="rect">
              <a:avLst/>
            </a:prstGeom>
            <a:noFill/>
            <a:ln w="6350">
              <a:noFill/>
            </a:ln>
            <a:effectLst/>
          </p:spPr>
          <p:txBody>
            <a:bodyPr rot="0" wrap="square" numCol="1" spcCol="0" rtlCol="0" fromWordArt="0" anchor="t" anchorCtr="0" forceAA="0" compatLnSpc="1"/>
            <a:lstStyle/>
            <a:p>
              <a:pPr algn="r"/>
              <a:r>
                <a:rPr sz="1000" b="1" dirty="0" err="1">
                  <a:solidFill>
                    <a:schemeClr val="tx1"/>
                  </a:solidFill>
                  <a:latin typeface="+mn-ea"/>
                  <a:ea typeface="+mn-ea"/>
                </a:rPr>
                <a:t>作成日_</a:t>
              </a:r>
              <a:r>
                <a:rPr sz="1000" b="1" dirty="0" err="1" smtClean="0">
                  <a:solidFill>
                    <a:schemeClr val="tx1"/>
                  </a:solidFill>
                  <a:latin typeface="+mn-ea"/>
                  <a:ea typeface="+mn-ea"/>
                </a:rPr>
                <a:t>作成担当課</a:t>
              </a:r>
              <a:r>
                <a:rPr sz="1000" b="1" dirty="0" err="1">
                  <a:solidFill>
                    <a:schemeClr val="tx1"/>
                  </a:solidFill>
                  <a:latin typeface="+mn-ea"/>
                  <a:ea typeface="+mn-ea"/>
                </a:rPr>
                <a:t>_用途_保存期間</a:t>
              </a:r>
              <a:endParaRPr sz="1000" b="1" dirty="0">
                <a:solidFill>
                  <a:schemeClr val="tx1"/>
                </a:solidFill>
                <a:latin typeface="+mn-ea"/>
                <a:ea typeface="+mn-ea"/>
              </a:endParaRPr>
            </a:p>
          </p:txBody>
        </p:sp>
        <p:sp>
          <p:nvSpPr>
            <p:cNvPr id="18" name="テキスト ボックス 8"/>
            <p:cNvSpPr txBox="1"/>
            <p:nvPr userDrawn="1"/>
          </p:nvSpPr>
          <p:spPr>
            <a:xfrm>
              <a:off x="179512" y="372599"/>
              <a:ext cx="3715619" cy="298929"/>
            </a:xfrm>
            <a:prstGeom prst="rect">
              <a:avLst/>
            </a:prstGeom>
            <a:noFill/>
            <a:ln w="6350">
              <a:noFill/>
            </a:ln>
            <a:effectLst/>
          </p:spPr>
          <p:txBody>
            <a:bodyPr rot="0" wrap="square" numCol="1" spcCol="0" rtlCol="0" fromWordArt="0" anchor="t" anchorCtr="0" forceAA="0" compatLnSpc="1"/>
            <a:lstStyle/>
            <a:p>
              <a:r>
                <a:rPr sz="1000" b="1" dirty="0" err="1">
                  <a:solidFill>
                    <a:schemeClr val="tx1"/>
                  </a:solidFill>
                  <a:latin typeface="+mn-ea"/>
                  <a:ea typeface="+mn-ea"/>
                </a:rPr>
                <a:t>発出元</a:t>
              </a:r>
              <a:r>
                <a:rPr sz="1000" b="1" dirty="0">
                  <a:solidFill>
                    <a:schemeClr val="tx1"/>
                  </a:solidFill>
                  <a:latin typeface="+mn-ea"/>
                  <a:ea typeface="+mn-ea"/>
                </a:rPr>
                <a:t> → </a:t>
              </a:r>
              <a:r>
                <a:rPr sz="1000" b="1" dirty="0" err="1">
                  <a:solidFill>
                    <a:schemeClr val="tx1"/>
                  </a:solidFill>
                  <a:latin typeface="+mn-ea"/>
                  <a:ea typeface="+mn-ea"/>
                </a:rPr>
                <a:t>発出先</a:t>
              </a:r>
              <a:endParaRPr sz="1000" b="1" dirty="0">
                <a:solidFill>
                  <a:schemeClr val="tx1"/>
                </a:solidFill>
                <a:latin typeface="+mn-ea"/>
                <a:ea typeface="+mn-ea"/>
              </a:endParaRPr>
            </a:p>
          </p:txBody>
        </p:sp>
      </p:grpSp>
    </p:spTree>
  </p:cSld>
  <p:clrMap bg1="lt1" tx1="dk1" bg2="lt2" tx2="dk2" accent1="accent1" accent2="accent2" accent3="accent3" accent4="accent4" accent5="accent5" accent6="accent6" hlink="hlink" folHlink="folHlink"/>
  <p:sldLayoutIdLst>
    <p:sldLayoutId id="2147483779"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Lst>
  <p:timing>
    <p:tnLst>
      <p:par>
        <p:cTn id="1" dur="indefinite" restart="never" nodeType="tmRoot"/>
      </p:par>
    </p:tnLst>
  </p:timing>
  <p:txStyles>
    <p:title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1" fontAlgn="base" hangingPunct="1">
        <a:spcBef>
          <a:spcPct val="20000"/>
        </a:spcBef>
        <a:spcAft>
          <a:spcPct val="0"/>
        </a:spcAft>
        <a:buChar char="•"/>
        <a:defRPr kumimoji="1"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kumimoji="1" sz="2800">
          <a:solidFill>
            <a:schemeClr val="tx1"/>
          </a:solidFill>
          <a:latin typeface="+mn-lt"/>
          <a:ea typeface="+mn-ea"/>
        </a:defRPr>
      </a:lvl2pPr>
      <a:lvl3pPr marL="1143000" indent="-228600" algn="l" rtl="0" eaLnBrk="1" fontAlgn="base" hangingPunct="1">
        <a:spcBef>
          <a:spcPct val="20000"/>
        </a:spcBef>
        <a:spcAft>
          <a:spcPct val="0"/>
        </a:spcAft>
        <a:buChar char="•"/>
        <a:defRPr kumimoji="1" sz="2400">
          <a:solidFill>
            <a:schemeClr val="tx1"/>
          </a:solidFill>
          <a:latin typeface="+mn-lt"/>
          <a:ea typeface="+mn-ea"/>
        </a:defRPr>
      </a:lvl3pPr>
      <a:lvl4pPr marL="1600200" indent="-228600" algn="l" rtl="0" eaLnBrk="1" fontAlgn="base" hangingPunct="1">
        <a:spcBef>
          <a:spcPct val="20000"/>
        </a:spcBef>
        <a:spcAft>
          <a:spcPct val="0"/>
        </a:spcAft>
        <a:buChar char="–"/>
        <a:defRPr kumimoji="1" sz="2000">
          <a:solidFill>
            <a:schemeClr val="tx1"/>
          </a:solidFill>
          <a:latin typeface="+mn-lt"/>
          <a:ea typeface="+mn-ea"/>
        </a:defRPr>
      </a:lvl4pPr>
      <a:lvl5pPr marL="2057400" indent="-228600" algn="l" rtl="0" eaLnBrk="1" fontAlgn="base" hangingPunct="1">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537603" name="Rectangle 3"/>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128"/>
              </a:defRPr>
            </a:lvl1pPr>
          </a:lstStyle>
          <a:p>
            <a:pPr>
              <a:defRPr/>
            </a:pPr>
            <a:endParaRPr lang="en-US" altLang="ja-JP"/>
          </a:p>
        </p:txBody>
      </p:sp>
      <p:sp>
        <p:nvSpPr>
          <p:cNvPr id="537604" name="Rectangle 4"/>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128"/>
              </a:defRPr>
            </a:lvl1pPr>
          </a:lstStyle>
          <a:p>
            <a:pPr>
              <a:defRPr/>
            </a:pPr>
            <a:endParaRPr lang="en-US" altLang="ja-JP"/>
          </a:p>
        </p:txBody>
      </p:sp>
      <p:sp>
        <p:nvSpPr>
          <p:cNvPr id="537605" name="Rectangle 5"/>
          <p:cNvSpPr>
            <a:spLocks noGrp="1" noChangeArrowheads="1"/>
          </p:cNvSpPr>
          <p:nvPr>
            <p:ph type="sldNum" sz="quarter" idx="4"/>
          </p:nvPr>
        </p:nvSpPr>
        <p:spPr bwMode="auto">
          <a:xfrm>
            <a:off x="7605713" y="6508750"/>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000000"/>
                </a:solidFill>
                <a:latin typeface="Calibri" panose="020F0502020204030204" pitchFamily="34" charset="0"/>
                <a:ea typeface="ＭＳ Ｐゴシック" charset="-128"/>
              </a:defRPr>
            </a:lvl1pPr>
          </a:lstStyle>
          <a:p>
            <a:pPr>
              <a:defRPr/>
            </a:pPr>
            <a:fld id="{20B53821-AFBB-4EE8-A282-2B7D21CFDE66}" type="slidenum">
              <a:rPr lang="en-US" altLang="ja-JP"/>
              <a:pPr>
                <a:defRPr/>
              </a:pPr>
              <a:t>‹#›</a:t>
            </a:fld>
            <a:endParaRPr lang="en-US" altLang="ja-JP"/>
          </a:p>
        </p:txBody>
      </p:sp>
      <p:grpSp>
        <p:nvGrpSpPr>
          <p:cNvPr id="3078" name="Group 6"/>
          <p:cNvGrpSpPr>
            <a:grpSpLocks/>
          </p:cNvGrpSpPr>
          <p:nvPr/>
        </p:nvGrpSpPr>
        <p:grpSpPr bwMode="auto">
          <a:xfrm>
            <a:off x="0" y="0"/>
            <a:ext cx="9906000" cy="546100"/>
            <a:chOff x="0" y="0"/>
            <a:chExt cx="5760" cy="344"/>
          </a:xfrm>
        </p:grpSpPr>
        <p:pic>
          <p:nvPicPr>
            <p:cNvPr id="3081" name="Picture 7" descr="mlit_top"/>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82" name="Group 8"/>
            <p:cNvGrpSpPr>
              <a:grpSpLocks/>
            </p:cNvGrpSpPr>
            <p:nvPr userDrawn="1"/>
          </p:nvGrpSpPr>
          <p:grpSpPr bwMode="auto">
            <a:xfrm>
              <a:off x="0" y="0"/>
              <a:ext cx="5760" cy="318"/>
              <a:chOff x="0" y="0"/>
              <a:chExt cx="5760" cy="318"/>
            </a:xfrm>
          </p:grpSpPr>
          <p:pic>
            <p:nvPicPr>
              <p:cNvPr id="3083" name="Picture 9" descr="mlit_top"/>
              <p:cNvPicPr>
                <a:picLocks noChangeAspect="1" noChangeArrowheads="1"/>
              </p:cNvPicPr>
              <p:nvPr userDrawn="1"/>
            </p:nvPicPr>
            <p:blipFill>
              <a:blip r:embed="rId7">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4" name="Picture 10" descr="mlit_top"/>
              <p:cNvPicPr>
                <a:picLocks noChangeAspect="1" noChangeArrowheads="1"/>
              </p:cNvPicPr>
              <p:nvPr userDrawn="1"/>
            </p:nvPicPr>
            <p:blipFill>
              <a:blip r:embed="rId8">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5" name="Picture 11" descr="mlit_top"/>
              <p:cNvPicPr>
                <a:picLocks noChangeAspect="1" noChangeArrowheads="1"/>
              </p:cNvPicPr>
              <p:nvPr userDrawn="1"/>
            </p:nvPicPr>
            <p:blipFill>
              <a:blip r:embed="rId8">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79" name="Rectangle 12"/>
          <p:cNvSpPr>
            <a:spLocks noGrp="1" noChangeArrowheads="1"/>
          </p:cNvSpPr>
          <p:nvPr>
            <p:ph type="title"/>
          </p:nvPr>
        </p:nvSpPr>
        <p:spPr bwMode="auto">
          <a:xfrm>
            <a:off x="0" y="0"/>
            <a:ext cx="76057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dirty="0" smtClean="0"/>
              <a:t>マスタ タイトルの書式設定</a:t>
            </a:r>
          </a:p>
        </p:txBody>
      </p:sp>
      <p:pic>
        <p:nvPicPr>
          <p:cNvPr id="3080" name="Picture 13"/>
          <p:cNvPicPr>
            <a:picLocks noChangeAspect="1" noChangeArrowheads="1"/>
          </p:cNvPicPr>
          <p:nvPr/>
        </p:nvPicPr>
        <p:blipFill>
          <a:blip r:embed="rId9" cstate="print">
            <a:extLst>
              <a:ext uri="{28A0092B-C50C-407E-A947-70E740481C1C}">
                <a14:useLocalDpi xmlns:a14="http://schemas.microsoft.com/office/drawing/2010/main" val="0"/>
              </a:ext>
            </a:extLst>
          </a:blip>
          <a:srcRect t="3670"/>
          <a:stretch>
            <a:fillRect/>
          </a:stretch>
        </p:blipFill>
        <p:spPr bwMode="auto">
          <a:xfrm>
            <a:off x="8226425" y="0"/>
            <a:ext cx="16795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29373609"/>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Lst>
  <p:timing>
    <p:tnLst>
      <p:par>
        <p:cTn id="1" dur="indefinite" restart="never" nodeType="tmRoot"/>
      </p:par>
    </p:tnLst>
  </p:timing>
  <p:hf hdr="0" ftr="0" dt="0"/>
  <p:txStyles>
    <p:titleStyle>
      <a:lvl1pPr algn="l" rtl="0" eaLnBrk="0" fontAlgn="base" hangingPunct="0">
        <a:spcBef>
          <a:spcPct val="0"/>
        </a:spcBef>
        <a:spcAft>
          <a:spcPct val="0"/>
        </a:spcAft>
        <a:defRPr kumimoji="1" sz="2400" b="0">
          <a:solidFill>
            <a:srgbClr val="4087C8"/>
          </a:solidFill>
          <a:latin typeface="HGP創英角ｺﾞｼｯｸUB" panose="020B0900000000000000" pitchFamily="50" charset="-128"/>
          <a:ea typeface="HGP創英角ｺﾞｼｯｸUB" panose="020B0900000000000000" pitchFamily="50" charset="-128"/>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5pPr>
      <a:lvl6pPr marL="457200" algn="l" rtl="0" fontAlgn="base">
        <a:spcBef>
          <a:spcPct val="0"/>
        </a:spcBef>
        <a:spcAft>
          <a:spcPct val="0"/>
        </a:spcAft>
        <a:defRPr kumimoji="1" sz="2800">
          <a:solidFill>
            <a:srgbClr val="4087C8"/>
          </a:solidFill>
          <a:latin typeface="HGP創英角ｺﾞｼｯｸUB" pitchFamily="50" charset="-128"/>
          <a:ea typeface="ＭＳ Ｐゴシック" charset="-128"/>
        </a:defRPr>
      </a:lvl6pPr>
      <a:lvl7pPr marL="914400" algn="l" rtl="0" fontAlgn="base">
        <a:spcBef>
          <a:spcPct val="0"/>
        </a:spcBef>
        <a:spcAft>
          <a:spcPct val="0"/>
        </a:spcAft>
        <a:defRPr kumimoji="1" sz="2800">
          <a:solidFill>
            <a:srgbClr val="4087C8"/>
          </a:solidFill>
          <a:latin typeface="HGP創英角ｺﾞｼｯｸUB" pitchFamily="50" charset="-128"/>
          <a:ea typeface="ＭＳ Ｐゴシック"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ＭＳ Ｐゴシック"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ＭＳ Ｐゴシック"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3"/>
            <a:ext cx="8915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809">
                <a:ea typeface="ＭＳ Ｐゴシック" pitchFamily="50" charset="-128"/>
              </a:defRPr>
            </a:lvl1pPr>
          </a:lstStyle>
          <a:p>
            <a:pPr>
              <a:defRPr/>
            </a:pPr>
            <a:endParaRPr lang="en-US" altLang="ja-JP">
              <a:solidFill>
                <a:srgbClr val="000000"/>
              </a:solidFill>
              <a:latin typeface="Arial"/>
            </a:endParaRP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809">
                <a:ea typeface="ＭＳ Ｐゴシック" pitchFamily="50" charset="-128"/>
              </a:defRPr>
            </a:lvl1pPr>
          </a:lstStyle>
          <a:p>
            <a:pPr>
              <a:defRPr/>
            </a:pPr>
            <a:endParaRPr lang="en-US" altLang="ja-JP">
              <a:solidFill>
                <a:srgbClr val="000000"/>
              </a:solidFill>
              <a:latin typeface="Arial"/>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809">
                <a:ea typeface="ＭＳ Ｐゴシック" pitchFamily="50" charset="-128"/>
              </a:defRPr>
            </a:lvl1pPr>
          </a:lstStyle>
          <a:p>
            <a:pPr>
              <a:defRPr/>
            </a:pPr>
            <a:fld id="{FFDCE21E-3BF4-4A13-BE4A-B95BE9787BE2}" type="slidenum">
              <a:rPr lang="en-US" altLang="ja-JP">
                <a:solidFill>
                  <a:srgbClr val="000000"/>
                </a:solidFill>
                <a:latin typeface="Arial"/>
              </a:rPr>
              <a:pPr>
                <a:defRPr/>
              </a:pPr>
              <a:t>‹#›</a:t>
            </a:fld>
            <a:endParaRPr lang="en-US" altLang="ja-JP">
              <a:solidFill>
                <a:srgbClr val="000000"/>
              </a:solidFill>
              <a:latin typeface="Arial"/>
            </a:endParaRPr>
          </a:p>
        </p:txBody>
      </p:sp>
      <p:grpSp>
        <p:nvGrpSpPr>
          <p:cNvPr id="2" name="Group 18"/>
          <p:cNvGrpSpPr>
            <a:grpSpLocks/>
          </p:cNvGrpSpPr>
          <p:nvPr userDrawn="1"/>
        </p:nvGrpSpPr>
        <p:grpSpPr bwMode="auto">
          <a:xfrm>
            <a:off x="0" y="0"/>
            <a:ext cx="9906000" cy="546100"/>
            <a:chOff x="0" y="0"/>
            <a:chExt cx="5760" cy="344"/>
          </a:xfrm>
        </p:grpSpPr>
        <p:pic>
          <p:nvPicPr>
            <p:cNvPr id="1034" name="Picture 9" descr="mlit_top"/>
            <p:cNvPicPr>
              <a:picLocks noChangeAspect="1" noChangeArrowheads="1"/>
            </p:cNvPicPr>
            <p:nvPr userDrawn="1"/>
          </p:nvPicPr>
          <p:blipFill>
            <a:blip r:embed="rId13">
              <a:extLst>
                <a:ext uri="{28A0092B-C50C-407E-A947-70E740481C1C}">
                  <a14:useLocalDpi xmlns:a14="http://schemas.microsoft.com/office/drawing/2010/main" val="0"/>
                </a:ext>
              </a:extLst>
            </a:blip>
            <a:srcRect t="26801" b="65286"/>
            <a:stretch>
              <a:fillRect/>
            </a:stretch>
          </p:blipFill>
          <p:spPr bwMode="auto">
            <a:xfrm>
              <a:off x="0" y="300"/>
              <a:ext cx="5760" cy="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3" y="0"/>
            <a:ext cx="5745087"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dirty="0"/>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6" y="3"/>
            <a:ext cx="1680236"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9513692"/>
      </p:ext>
    </p:extLst>
  </p:cSld>
  <p:clrMap bg1="lt1" tx1="dk1" bg2="lt2" tx2="dk2" accent1="accent1" accent2="accent2" accent3="accent3" accent4="accent4" accent5="accent5" accent6="accent6" hlink="hlink" folHlink="folHlink"/>
  <p:sldLayoutIdLst>
    <p:sldLayoutId id="2147483876" r:id="rId1"/>
    <p:sldLayoutId id="2147483877" r:id="rId2"/>
    <p:sldLayoutId id="2147483878" r:id="rId3"/>
    <p:sldLayoutId id="2147483879" r:id="rId4"/>
    <p:sldLayoutId id="2147483880" r:id="rId5"/>
    <p:sldLayoutId id="2147483881" r:id="rId6"/>
    <p:sldLayoutId id="2147483882" r:id="rId7"/>
    <p:sldLayoutId id="2147483883" r:id="rId8"/>
    <p:sldLayoutId id="2147483884" r:id="rId9"/>
    <p:sldLayoutId id="2147483885" r:id="rId10"/>
    <p:sldLayoutId id="2147483886" r:id="rId11"/>
  </p:sldLayoutIdLst>
  <p:timing>
    <p:tnLst>
      <p:par>
        <p:cTn id="1" dur="indefinite" restart="never" nodeType="tmRoot"/>
      </p:par>
    </p:tnLst>
  </p:timing>
  <p:hf hdr="0" ftr="0" dt="0"/>
  <p:txStyles>
    <p:titleStyle>
      <a:lvl1pPr algn="l" rtl="0" eaLnBrk="1" fontAlgn="base" hangingPunct="1">
        <a:spcBef>
          <a:spcPct val="0"/>
        </a:spcBef>
        <a:spcAft>
          <a:spcPct val="0"/>
        </a:spcAft>
        <a:defRPr kumimoji="1" sz="2585">
          <a:solidFill>
            <a:srgbClr val="4087C8"/>
          </a:solidFill>
          <a:latin typeface="+mj-lt"/>
          <a:ea typeface="+mj-ea"/>
          <a:cs typeface="+mj-cs"/>
        </a:defRPr>
      </a:lvl1pPr>
      <a:lvl2pPr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5pPr>
      <a:lvl6pPr marL="590858"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6pPr>
      <a:lvl7pPr marL="1181716"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7pPr>
      <a:lvl8pPr marL="1772574"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8pPr>
      <a:lvl9pPr marL="2363431" algn="l" rtl="0" eaLnBrk="1" fontAlgn="base" hangingPunct="1">
        <a:spcBef>
          <a:spcPct val="0"/>
        </a:spcBef>
        <a:spcAft>
          <a:spcPct val="0"/>
        </a:spcAft>
        <a:defRPr kumimoji="1" sz="3619">
          <a:solidFill>
            <a:srgbClr val="4087C8"/>
          </a:solidFill>
          <a:latin typeface="HGP創英角ｺﾞｼｯｸUB" pitchFamily="50" charset="-128"/>
          <a:ea typeface="HGP創英角ｺﾞｼｯｸUB" pitchFamily="50" charset="-128"/>
        </a:defRPr>
      </a:lvl9pPr>
    </p:titleStyle>
    <p:bodyStyle>
      <a:lvl1pPr marL="443143" indent="-443143" algn="l" rtl="0" eaLnBrk="1" fontAlgn="base" hangingPunct="1">
        <a:spcBef>
          <a:spcPct val="20000"/>
        </a:spcBef>
        <a:spcAft>
          <a:spcPct val="0"/>
        </a:spcAft>
        <a:buChar char="•"/>
        <a:defRPr kumimoji="1" sz="4135">
          <a:solidFill>
            <a:schemeClr val="tx1"/>
          </a:solidFill>
          <a:latin typeface="+mn-lt"/>
          <a:ea typeface="+mn-ea"/>
          <a:cs typeface="+mn-cs"/>
        </a:defRPr>
      </a:lvl1pPr>
      <a:lvl2pPr marL="960144" indent="-369286" algn="l" rtl="0" eaLnBrk="1" fontAlgn="base" hangingPunct="1">
        <a:spcBef>
          <a:spcPct val="20000"/>
        </a:spcBef>
        <a:spcAft>
          <a:spcPct val="0"/>
        </a:spcAft>
        <a:buChar char="–"/>
        <a:defRPr kumimoji="1" sz="3619">
          <a:solidFill>
            <a:schemeClr val="tx1"/>
          </a:solidFill>
          <a:latin typeface="+mn-lt"/>
          <a:ea typeface="+mn-ea"/>
        </a:defRPr>
      </a:lvl2pPr>
      <a:lvl3pPr marL="1477145" indent="-295429" algn="l" rtl="0" eaLnBrk="1" fontAlgn="base" hangingPunct="1">
        <a:spcBef>
          <a:spcPct val="20000"/>
        </a:spcBef>
        <a:spcAft>
          <a:spcPct val="0"/>
        </a:spcAft>
        <a:buChar char="•"/>
        <a:defRPr kumimoji="1" sz="3102">
          <a:solidFill>
            <a:schemeClr val="tx1"/>
          </a:solidFill>
          <a:latin typeface="+mn-lt"/>
          <a:ea typeface="+mn-ea"/>
        </a:defRPr>
      </a:lvl3pPr>
      <a:lvl4pPr marL="2068002" indent="-295429" algn="l" rtl="0" eaLnBrk="1" fontAlgn="base" hangingPunct="1">
        <a:spcBef>
          <a:spcPct val="20000"/>
        </a:spcBef>
        <a:spcAft>
          <a:spcPct val="0"/>
        </a:spcAft>
        <a:buChar char="–"/>
        <a:defRPr kumimoji="1" sz="2585">
          <a:solidFill>
            <a:schemeClr val="tx1"/>
          </a:solidFill>
          <a:latin typeface="+mn-lt"/>
          <a:ea typeface="+mn-ea"/>
        </a:defRPr>
      </a:lvl4pPr>
      <a:lvl5pPr marL="2658860" indent="-295429" algn="l" rtl="0" eaLnBrk="1" fontAlgn="base" hangingPunct="1">
        <a:spcBef>
          <a:spcPct val="20000"/>
        </a:spcBef>
        <a:spcAft>
          <a:spcPct val="0"/>
        </a:spcAft>
        <a:buChar char="»"/>
        <a:defRPr kumimoji="1" sz="2585">
          <a:solidFill>
            <a:schemeClr val="tx1"/>
          </a:solidFill>
          <a:latin typeface="+mn-lt"/>
          <a:ea typeface="+mn-ea"/>
        </a:defRPr>
      </a:lvl5pPr>
      <a:lvl6pPr marL="3249718" indent="-295429" algn="l" rtl="0" eaLnBrk="1" fontAlgn="base" hangingPunct="1">
        <a:spcBef>
          <a:spcPct val="20000"/>
        </a:spcBef>
        <a:spcAft>
          <a:spcPct val="0"/>
        </a:spcAft>
        <a:buChar char="»"/>
        <a:defRPr kumimoji="1" sz="2585">
          <a:solidFill>
            <a:schemeClr val="tx1"/>
          </a:solidFill>
          <a:latin typeface="+mn-lt"/>
          <a:ea typeface="+mn-ea"/>
        </a:defRPr>
      </a:lvl6pPr>
      <a:lvl7pPr marL="3840576" indent="-295429" algn="l" rtl="0" eaLnBrk="1" fontAlgn="base" hangingPunct="1">
        <a:spcBef>
          <a:spcPct val="20000"/>
        </a:spcBef>
        <a:spcAft>
          <a:spcPct val="0"/>
        </a:spcAft>
        <a:buChar char="»"/>
        <a:defRPr kumimoji="1" sz="2585">
          <a:solidFill>
            <a:schemeClr val="tx1"/>
          </a:solidFill>
          <a:latin typeface="+mn-lt"/>
          <a:ea typeface="+mn-ea"/>
        </a:defRPr>
      </a:lvl7pPr>
      <a:lvl8pPr marL="4431434" indent="-295429" algn="l" rtl="0" eaLnBrk="1" fontAlgn="base" hangingPunct="1">
        <a:spcBef>
          <a:spcPct val="20000"/>
        </a:spcBef>
        <a:spcAft>
          <a:spcPct val="0"/>
        </a:spcAft>
        <a:buChar char="»"/>
        <a:defRPr kumimoji="1" sz="2585">
          <a:solidFill>
            <a:schemeClr val="tx1"/>
          </a:solidFill>
          <a:latin typeface="+mn-lt"/>
          <a:ea typeface="+mn-ea"/>
        </a:defRPr>
      </a:lvl8pPr>
      <a:lvl9pPr marL="5022292" indent="-295429" algn="l" rtl="0" eaLnBrk="1" fontAlgn="base" hangingPunct="1">
        <a:spcBef>
          <a:spcPct val="20000"/>
        </a:spcBef>
        <a:spcAft>
          <a:spcPct val="0"/>
        </a:spcAft>
        <a:buChar char="»"/>
        <a:defRPr kumimoji="1" sz="2585">
          <a:solidFill>
            <a:schemeClr val="tx1"/>
          </a:solidFill>
          <a:latin typeface="+mn-lt"/>
          <a:ea typeface="+mn-ea"/>
        </a:defRPr>
      </a:lvl9pPr>
    </p:bodyStyle>
    <p:otherStyle>
      <a:defPPr>
        <a:defRPr lang="ja-JP"/>
      </a:defPPr>
      <a:lvl1pPr marL="0" algn="l" defTabSz="1181716" rtl="0" eaLnBrk="1" latinLnBrk="0" hangingPunct="1">
        <a:defRPr kumimoji="1" sz="2326" kern="1200">
          <a:solidFill>
            <a:schemeClr val="tx1"/>
          </a:solidFill>
          <a:latin typeface="+mn-lt"/>
          <a:ea typeface="+mn-ea"/>
          <a:cs typeface="+mn-cs"/>
        </a:defRPr>
      </a:lvl1pPr>
      <a:lvl2pPr marL="590858" algn="l" defTabSz="1181716" rtl="0" eaLnBrk="1" latinLnBrk="0" hangingPunct="1">
        <a:defRPr kumimoji="1" sz="2326" kern="1200">
          <a:solidFill>
            <a:schemeClr val="tx1"/>
          </a:solidFill>
          <a:latin typeface="+mn-lt"/>
          <a:ea typeface="+mn-ea"/>
          <a:cs typeface="+mn-cs"/>
        </a:defRPr>
      </a:lvl2pPr>
      <a:lvl3pPr marL="1181716" algn="l" defTabSz="1181716" rtl="0" eaLnBrk="1" latinLnBrk="0" hangingPunct="1">
        <a:defRPr kumimoji="1" sz="2326" kern="1200">
          <a:solidFill>
            <a:schemeClr val="tx1"/>
          </a:solidFill>
          <a:latin typeface="+mn-lt"/>
          <a:ea typeface="+mn-ea"/>
          <a:cs typeface="+mn-cs"/>
        </a:defRPr>
      </a:lvl3pPr>
      <a:lvl4pPr marL="1772574" algn="l" defTabSz="1181716" rtl="0" eaLnBrk="1" latinLnBrk="0" hangingPunct="1">
        <a:defRPr kumimoji="1" sz="2326" kern="1200">
          <a:solidFill>
            <a:schemeClr val="tx1"/>
          </a:solidFill>
          <a:latin typeface="+mn-lt"/>
          <a:ea typeface="+mn-ea"/>
          <a:cs typeface="+mn-cs"/>
        </a:defRPr>
      </a:lvl4pPr>
      <a:lvl5pPr marL="2363431" algn="l" defTabSz="1181716" rtl="0" eaLnBrk="1" latinLnBrk="0" hangingPunct="1">
        <a:defRPr kumimoji="1" sz="2326" kern="1200">
          <a:solidFill>
            <a:schemeClr val="tx1"/>
          </a:solidFill>
          <a:latin typeface="+mn-lt"/>
          <a:ea typeface="+mn-ea"/>
          <a:cs typeface="+mn-cs"/>
        </a:defRPr>
      </a:lvl5pPr>
      <a:lvl6pPr marL="2954289" algn="l" defTabSz="1181716" rtl="0" eaLnBrk="1" latinLnBrk="0" hangingPunct="1">
        <a:defRPr kumimoji="1" sz="2326" kern="1200">
          <a:solidFill>
            <a:schemeClr val="tx1"/>
          </a:solidFill>
          <a:latin typeface="+mn-lt"/>
          <a:ea typeface="+mn-ea"/>
          <a:cs typeface="+mn-cs"/>
        </a:defRPr>
      </a:lvl6pPr>
      <a:lvl7pPr marL="3545147" algn="l" defTabSz="1181716" rtl="0" eaLnBrk="1" latinLnBrk="0" hangingPunct="1">
        <a:defRPr kumimoji="1" sz="2326" kern="1200">
          <a:solidFill>
            <a:schemeClr val="tx1"/>
          </a:solidFill>
          <a:latin typeface="+mn-lt"/>
          <a:ea typeface="+mn-ea"/>
          <a:cs typeface="+mn-cs"/>
        </a:defRPr>
      </a:lvl7pPr>
      <a:lvl8pPr marL="4136005" algn="l" defTabSz="1181716" rtl="0" eaLnBrk="1" latinLnBrk="0" hangingPunct="1">
        <a:defRPr kumimoji="1" sz="2326" kern="1200">
          <a:solidFill>
            <a:schemeClr val="tx1"/>
          </a:solidFill>
          <a:latin typeface="+mn-lt"/>
          <a:ea typeface="+mn-ea"/>
          <a:cs typeface="+mn-cs"/>
        </a:defRPr>
      </a:lvl8pPr>
      <a:lvl9pPr marL="4726863" algn="l" defTabSz="1181716" rtl="0" eaLnBrk="1" latinLnBrk="0" hangingPunct="1">
        <a:defRPr kumimoji="1" sz="2326"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3"/>
          <p:cNvSpPr>
            <a:spLocks noGrp="1" noChangeArrowheads="1"/>
          </p:cNvSpPr>
          <p:nvPr>
            <p:ph type="body" idx="1"/>
          </p:nvPr>
        </p:nvSpPr>
        <p:spPr bwMode="auto">
          <a:xfrm>
            <a:off x="495300" y="1600201"/>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ja-JP">
              <a:solidFill>
                <a:prstClr val="black"/>
              </a:solidFill>
              <a:latin typeface="Arial" pitchFamily="34" charset="0"/>
              <a:ea typeface="ＭＳ Ｐゴシック" pitchFamily="50" charset="-128"/>
            </a:endParaRP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ja-JP">
              <a:solidFill>
                <a:prstClr val="black"/>
              </a:solidFill>
              <a:latin typeface="Arial" pitchFamily="34" charset="0"/>
              <a:ea typeface="ＭＳ Ｐゴシック" pitchFamily="50" charset="-128"/>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D1EA1F38-C8AB-4CC7-8F97-6FF6D2B0E2DC}" type="slidenum">
              <a:rPr lang="en-US" altLang="ja-JP">
                <a:solidFill>
                  <a:prstClr val="black"/>
                </a:solidFill>
                <a:latin typeface="Arial" pitchFamily="34" charset="0"/>
                <a:ea typeface="ＭＳ Ｐゴシック" pitchFamily="50" charset="-128"/>
              </a:rPr>
              <a:pPr>
                <a:defRPr/>
              </a:pPr>
              <a:t>‹#›</a:t>
            </a:fld>
            <a:endParaRPr lang="en-US" altLang="ja-JP">
              <a:solidFill>
                <a:prstClr val="black"/>
              </a:solidFill>
              <a:latin typeface="Arial" pitchFamily="34" charset="0"/>
              <a:ea typeface="ＭＳ Ｐゴシック" pitchFamily="50" charset="-128"/>
            </a:endParaRPr>
          </a:p>
        </p:txBody>
      </p:sp>
      <p:grpSp>
        <p:nvGrpSpPr>
          <p:cNvPr id="6150" name="Group 18"/>
          <p:cNvGrpSpPr>
            <a:grpSpLocks/>
          </p:cNvGrpSpPr>
          <p:nvPr/>
        </p:nvGrpSpPr>
        <p:grpSpPr bwMode="auto">
          <a:xfrm>
            <a:off x="0" y="0"/>
            <a:ext cx="9906000" cy="546100"/>
            <a:chOff x="0" y="0"/>
            <a:chExt cx="5760" cy="344"/>
          </a:xfrm>
        </p:grpSpPr>
        <p:pic>
          <p:nvPicPr>
            <p:cNvPr id="6153" name="Picture 9" descr="mlit_top"/>
            <p:cNvPicPr>
              <a:picLocks noChangeAspect="1" noChangeArrowheads="1"/>
            </p:cNvPicPr>
            <p:nvPr userDrawn="1"/>
          </p:nvPicPr>
          <p:blipFill>
            <a:blip r:embed="rId14"/>
            <a:srcRect/>
            <a:stretch/>
          </p:blipFill>
          <p:spPr bwMode="auto">
            <a:xfrm>
              <a:off x="0" y="300"/>
              <a:ext cx="5760" cy="44"/>
            </a:xfrm>
            <a:prstGeom prst="rect">
              <a:avLst/>
            </a:prstGeom>
            <a:noFill/>
            <a:ln w="9525">
              <a:noFill/>
              <a:miter lim="800000"/>
              <a:headEnd/>
              <a:tailEnd/>
            </a:ln>
          </p:spPr>
        </p:pic>
        <p:grpSp>
          <p:nvGrpSpPr>
            <p:cNvPr id="6154" name="Group 17"/>
            <p:cNvGrpSpPr>
              <a:grpSpLocks/>
            </p:cNvGrpSpPr>
            <p:nvPr userDrawn="1"/>
          </p:nvGrpSpPr>
          <p:grpSpPr bwMode="auto">
            <a:xfrm>
              <a:off x="0" y="0"/>
              <a:ext cx="5760" cy="318"/>
              <a:chOff x="0" y="0"/>
              <a:chExt cx="5760" cy="318"/>
            </a:xfrm>
          </p:grpSpPr>
          <p:pic>
            <p:nvPicPr>
              <p:cNvPr id="6155" name="Picture 11" descr="mlit_top"/>
              <p:cNvPicPr>
                <a:picLocks noChangeAspect="1" noChangeArrowheads="1"/>
              </p:cNvPicPr>
              <p:nvPr userDrawn="1"/>
            </p:nvPicPr>
            <p:blipFill>
              <a:blip r:embed="rId15" cstate="email">
                <a:extLst>
                  <a:ext uri="{28A0092B-C50C-407E-A947-70E740481C1C}">
                    <a14:useLocalDpi xmlns:a14="http://schemas.microsoft.com/office/drawing/2010/main"/>
                  </a:ext>
                </a:extLst>
              </a:blip>
              <a:srcRect r="66945" b="42805"/>
              <a:stretch>
                <a:fillRect/>
              </a:stretch>
            </p:blipFill>
            <p:spPr bwMode="auto">
              <a:xfrm>
                <a:off x="3856" y="0"/>
                <a:ext cx="1904" cy="318"/>
              </a:xfrm>
              <a:prstGeom prst="rect">
                <a:avLst/>
              </a:prstGeom>
              <a:noFill/>
              <a:ln w="9525">
                <a:noFill/>
                <a:miter lim="800000"/>
                <a:headEnd/>
                <a:tailEnd/>
              </a:ln>
            </p:spPr>
          </p:pic>
          <p:pic>
            <p:nvPicPr>
              <p:cNvPr id="6156" name="Picture 16" descr="mlit_top"/>
              <p:cNvPicPr>
                <a:picLocks noChangeAspect="1" noChangeArrowheads="1"/>
              </p:cNvPicPr>
              <p:nvPr userDrawn="1"/>
            </p:nvPicPr>
            <p:blipFill>
              <a:blip r:embed="rId16" cstate="email">
                <a:extLst>
                  <a:ext uri="{28A0092B-C50C-407E-A947-70E740481C1C}">
                    <a14:useLocalDpi xmlns:a14="http://schemas.microsoft.com/office/drawing/2010/main"/>
                  </a:ext>
                </a:extLst>
              </a:blip>
              <a:srcRect l="50000" b="42805"/>
              <a:stretch>
                <a:fillRect/>
              </a:stretch>
            </p:blipFill>
            <p:spPr bwMode="auto">
              <a:xfrm>
                <a:off x="1043" y="0"/>
                <a:ext cx="2880" cy="318"/>
              </a:xfrm>
              <a:prstGeom prst="rect">
                <a:avLst/>
              </a:prstGeom>
              <a:noFill/>
              <a:ln w="9525">
                <a:noFill/>
                <a:miter lim="800000"/>
                <a:headEnd/>
                <a:tailEnd/>
              </a:ln>
            </p:spPr>
          </p:pic>
          <p:pic>
            <p:nvPicPr>
              <p:cNvPr id="6157" name="Picture 10" descr="mlit_top"/>
              <p:cNvPicPr>
                <a:picLocks noChangeAspect="1" noChangeArrowheads="1"/>
              </p:cNvPicPr>
              <p:nvPr userDrawn="1"/>
            </p:nvPicPr>
            <p:blipFill>
              <a:blip r:embed="rId16" cstate="email">
                <a:extLst>
                  <a:ext uri="{28A0092B-C50C-407E-A947-70E740481C1C}">
                    <a14:useLocalDpi xmlns:a14="http://schemas.microsoft.com/office/drawing/2010/main"/>
                  </a:ext>
                </a:extLst>
              </a:blip>
              <a:srcRect l="68906" b="42805"/>
              <a:stretch>
                <a:fillRect/>
              </a:stretch>
            </p:blipFill>
            <p:spPr bwMode="auto">
              <a:xfrm>
                <a:off x="0" y="0"/>
                <a:ext cx="1791" cy="318"/>
              </a:xfrm>
              <a:prstGeom prst="rect">
                <a:avLst/>
              </a:prstGeom>
              <a:noFill/>
              <a:ln w="9525">
                <a:noFill/>
                <a:miter lim="800000"/>
                <a:headEnd/>
                <a:tailEnd/>
              </a:ln>
            </p:spPr>
          </p:pic>
        </p:grpSp>
      </p:grpSp>
      <p:sp>
        <p:nvSpPr>
          <p:cNvPr id="6151" name="Rectangle 2"/>
          <p:cNvSpPr>
            <a:spLocks noGrp="1" noChangeArrowheads="1"/>
          </p:cNvSpPr>
          <p:nvPr>
            <p:ph type="title"/>
          </p:nvPr>
        </p:nvSpPr>
        <p:spPr bwMode="auto">
          <a:xfrm>
            <a:off x="0" y="0"/>
            <a:ext cx="7604919"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6152" name="Picture 14"/>
          <p:cNvPicPr>
            <a:picLocks noChangeAspect="1" noChangeArrowheads="1"/>
          </p:cNvPicPr>
          <p:nvPr/>
        </p:nvPicPr>
        <p:blipFill>
          <a:blip r:embed="rId17" cstate="email">
            <a:extLst>
              <a:ext uri="{28A0092B-C50C-407E-A947-70E740481C1C}">
                <a14:useLocalDpi xmlns:a14="http://schemas.microsoft.com/office/drawing/2010/main"/>
              </a:ext>
            </a:extLst>
          </a:blip>
          <a:srcRect t="3670"/>
          <a:stretch>
            <a:fillRect/>
          </a:stretch>
        </p:blipFill>
        <p:spPr bwMode="auto">
          <a:xfrm>
            <a:off x="8225765" y="1"/>
            <a:ext cx="1680236" cy="333375"/>
          </a:xfrm>
          <a:prstGeom prst="rect">
            <a:avLst/>
          </a:prstGeom>
          <a:noFill/>
          <a:ln w="9525">
            <a:noFill/>
            <a:miter lim="800000"/>
            <a:headEnd/>
            <a:tailEnd/>
          </a:ln>
        </p:spPr>
      </p:pic>
    </p:spTree>
    <p:extLst>
      <p:ext uri="{BB962C8B-B14F-4D97-AF65-F5344CB8AC3E}">
        <p14:creationId xmlns:p14="http://schemas.microsoft.com/office/powerpoint/2010/main" val="3257551809"/>
      </p:ext>
    </p:extLst>
  </p:cSld>
  <p:clrMap bg1="lt1" tx1="dk1" bg2="lt2" tx2="dk2" accent1="accent1" accent2="accent2" accent3="accent3" accent4="accent4" accent5="accent5" accent6="accent6" hlink="hlink" folHlink="folHlink"/>
  <p:sldLayoutIdLst>
    <p:sldLayoutId id="2147483888" r:id="rId1"/>
    <p:sldLayoutId id="2147483889" r:id="rId2"/>
    <p:sldLayoutId id="2147483890" r:id="rId3"/>
    <p:sldLayoutId id="2147483891" r:id="rId4"/>
    <p:sldLayoutId id="2147483892" r:id="rId5"/>
    <p:sldLayoutId id="2147483893" r:id="rId6"/>
    <p:sldLayoutId id="2147483894" r:id="rId7"/>
    <p:sldLayoutId id="2147483895" r:id="rId8"/>
    <p:sldLayoutId id="2147483896" r:id="rId9"/>
    <p:sldLayoutId id="2147483897" r:id="rId10"/>
    <p:sldLayoutId id="2147483898" r:id="rId11"/>
    <p:sldLayoutId id="2147483899" r:id="rId12"/>
  </p:sldLayoutIdLst>
  <p:timing>
    <p:tnLst>
      <p:par>
        <p:cTn id="1" dur="indefinite" restart="never" nodeType="tmRoot"/>
      </p:par>
    </p:tnLst>
  </p:timing>
  <p:hf sldNum="0" hdr="0" ftr="0" dt="0"/>
  <p:txStyles>
    <p:title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425" y="1600206"/>
            <a:ext cx="8915241"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537603" name="Rectangle 3"/>
          <p:cNvSpPr>
            <a:spLocks noGrp="1" noChangeArrowheads="1"/>
          </p:cNvSpPr>
          <p:nvPr>
            <p:ph type="dt" sz="half" idx="2"/>
          </p:nvPr>
        </p:nvSpPr>
        <p:spPr bwMode="auto">
          <a:xfrm>
            <a:off x="495381" y="6245225"/>
            <a:ext cx="2311771"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ＭＳ Ｐゴシック" charset="-128"/>
              </a:defRPr>
            </a:lvl1pPr>
          </a:lstStyle>
          <a:p>
            <a:pPr>
              <a:defRPr/>
            </a:pPr>
            <a:endParaRPr lang="en-US" altLang="ja-JP">
              <a:solidFill>
                <a:srgbClr val="000000"/>
              </a:solidFill>
            </a:endParaRPr>
          </a:p>
        </p:txBody>
      </p:sp>
      <p:sp>
        <p:nvSpPr>
          <p:cNvPr id="537604" name="Rectangle 4"/>
          <p:cNvSpPr>
            <a:spLocks noGrp="1" noChangeArrowheads="1"/>
          </p:cNvSpPr>
          <p:nvPr>
            <p:ph type="ftr" sz="quarter" idx="3"/>
          </p:nvPr>
        </p:nvSpPr>
        <p:spPr bwMode="auto">
          <a:xfrm>
            <a:off x="3385103" y="6245225"/>
            <a:ext cx="313581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charset="-128"/>
              </a:defRPr>
            </a:lvl1pPr>
          </a:lstStyle>
          <a:p>
            <a:pPr>
              <a:defRPr/>
            </a:pPr>
            <a:endParaRPr lang="en-US" altLang="ja-JP">
              <a:solidFill>
                <a:srgbClr val="000000"/>
              </a:solidFill>
            </a:endParaRPr>
          </a:p>
        </p:txBody>
      </p:sp>
      <p:sp>
        <p:nvSpPr>
          <p:cNvPr id="537605" name="Rectangle 5"/>
          <p:cNvSpPr>
            <a:spLocks noGrp="1" noChangeArrowheads="1"/>
          </p:cNvSpPr>
          <p:nvPr>
            <p:ph type="sldNum" sz="quarter" idx="4"/>
          </p:nvPr>
        </p:nvSpPr>
        <p:spPr bwMode="auto">
          <a:xfrm>
            <a:off x="7683146" y="6624638"/>
            <a:ext cx="2311771"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charset="-128"/>
              </a:defRPr>
            </a:lvl1pPr>
          </a:lstStyle>
          <a:p>
            <a:pPr>
              <a:defRPr/>
            </a:pPr>
            <a:fld id="{D9E746D5-93E6-494C-97DF-253AFA8860DF}" type="slidenum">
              <a:rPr lang="en-US" altLang="ja-JP">
                <a:solidFill>
                  <a:srgbClr val="000000"/>
                </a:solidFill>
              </a:rPr>
              <a:pPr>
                <a:defRPr/>
              </a:pPr>
              <a:t>‹#›</a:t>
            </a:fld>
            <a:endParaRPr lang="en-US" altLang="ja-JP">
              <a:solidFill>
                <a:srgbClr val="000000"/>
              </a:solidFill>
            </a:endParaRPr>
          </a:p>
        </p:txBody>
      </p:sp>
      <p:grpSp>
        <p:nvGrpSpPr>
          <p:cNvPr id="2" name="Group 6"/>
          <p:cNvGrpSpPr>
            <a:grpSpLocks/>
          </p:cNvGrpSpPr>
          <p:nvPr/>
        </p:nvGrpSpPr>
        <p:grpSpPr bwMode="auto">
          <a:xfrm>
            <a:off x="11" y="0"/>
            <a:ext cx="9906000" cy="546100"/>
            <a:chOff x="0" y="0"/>
            <a:chExt cx="5760" cy="344"/>
          </a:xfrm>
        </p:grpSpPr>
        <p:pic>
          <p:nvPicPr>
            <p:cNvPr id="1033" name="Picture 7" descr="mlit_top"/>
            <p:cNvPicPr>
              <a:picLocks noChangeAspect="1" noChangeArrowheads="1"/>
            </p:cNvPicPr>
            <p:nvPr userDrawn="1"/>
          </p:nvPicPr>
          <p:blipFill>
            <a:blip r:embed="rId10" cstate="print"/>
            <a:srcRect/>
            <a:stretch>
              <a:fillRect/>
            </a:stretch>
          </p:blipFill>
          <p:spPr bwMode="auto">
            <a:xfrm>
              <a:off x="0" y="300"/>
              <a:ext cx="5760" cy="44"/>
            </a:xfrm>
            <a:prstGeom prst="rect">
              <a:avLst/>
            </a:prstGeom>
            <a:noFill/>
            <a:ln w="9525">
              <a:noFill/>
              <a:miter lim="800000"/>
              <a:headEnd/>
              <a:tailEnd/>
            </a:ln>
          </p:spPr>
        </p:pic>
        <p:grpSp>
          <p:nvGrpSpPr>
            <p:cNvPr id="3" name="Group 8"/>
            <p:cNvGrpSpPr>
              <a:grpSpLocks/>
            </p:cNvGrpSpPr>
            <p:nvPr userDrawn="1"/>
          </p:nvGrpSpPr>
          <p:grpSpPr bwMode="auto">
            <a:xfrm>
              <a:off x="0" y="0"/>
              <a:ext cx="5760" cy="318"/>
              <a:chOff x="0" y="0"/>
              <a:chExt cx="5760" cy="318"/>
            </a:xfrm>
          </p:grpSpPr>
          <p:pic>
            <p:nvPicPr>
              <p:cNvPr id="1035" name="Picture 9" descr="mlit_top"/>
              <p:cNvPicPr>
                <a:picLocks noChangeAspect="1" noChangeArrowheads="1"/>
              </p:cNvPicPr>
              <p:nvPr userDrawn="1"/>
            </p:nvPicPr>
            <p:blipFill>
              <a:blip r:embed="rId11" cstate="screen">
                <a:extLst>
                  <a:ext uri="{28A0092B-C50C-407E-A947-70E740481C1C}">
                    <a14:useLocalDpi xmlns:a14="http://schemas.microsoft.com/office/drawing/2010/main"/>
                  </a:ext>
                </a:extLst>
              </a:blip>
              <a:srcRect r="66945" b="42805"/>
              <a:stretch>
                <a:fillRect/>
              </a:stretch>
            </p:blipFill>
            <p:spPr bwMode="auto">
              <a:xfrm>
                <a:off x="3856" y="0"/>
                <a:ext cx="1904" cy="318"/>
              </a:xfrm>
              <a:prstGeom prst="rect">
                <a:avLst/>
              </a:prstGeom>
              <a:noFill/>
              <a:ln w="9525">
                <a:noFill/>
                <a:miter lim="800000"/>
                <a:headEnd/>
                <a:tailEnd/>
              </a:ln>
            </p:spPr>
          </p:pic>
          <p:pic>
            <p:nvPicPr>
              <p:cNvPr id="1036" name="Picture 10" descr="mlit_top"/>
              <p:cNvPicPr>
                <a:picLocks noChangeAspect="1" noChangeArrowheads="1"/>
              </p:cNvPicPr>
              <p:nvPr userDrawn="1"/>
            </p:nvPicPr>
            <p:blipFill>
              <a:blip r:embed="rId12" cstate="screen">
                <a:extLst>
                  <a:ext uri="{28A0092B-C50C-407E-A947-70E740481C1C}">
                    <a14:useLocalDpi xmlns:a14="http://schemas.microsoft.com/office/drawing/2010/main"/>
                  </a:ext>
                </a:extLst>
              </a:blip>
              <a:srcRect l="50000" b="42805"/>
              <a:stretch>
                <a:fillRect/>
              </a:stretch>
            </p:blipFill>
            <p:spPr bwMode="auto">
              <a:xfrm>
                <a:off x="1043" y="0"/>
                <a:ext cx="2880" cy="318"/>
              </a:xfrm>
              <a:prstGeom prst="rect">
                <a:avLst/>
              </a:prstGeom>
              <a:noFill/>
              <a:ln w="9525">
                <a:noFill/>
                <a:miter lim="800000"/>
                <a:headEnd/>
                <a:tailEnd/>
              </a:ln>
            </p:spPr>
          </p:pic>
          <p:pic>
            <p:nvPicPr>
              <p:cNvPr id="1037" name="Picture 11" descr="mlit_top"/>
              <p:cNvPicPr>
                <a:picLocks noChangeAspect="1" noChangeArrowheads="1"/>
              </p:cNvPicPr>
              <p:nvPr userDrawn="1"/>
            </p:nvPicPr>
            <p:blipFill>
              <a:blip r:embed="rId12" cstate="screen">
                <a:extLst>
                  <a:ext uri="{28A0092B-C50C-407E-A947-70E740481C1C}">
                    <a14:useLocalDpi xmlns:a14="http://schemas.microsoft.com/office/drawing/2010/main"/>
                  </a:ext>
                </a:extLst>
              </a:blip>
              <a:srcRect l="68906" b="42805"/>
              <a:stretch>
                <a:fillRect/>
              </a:stretch>
            </p:blipFill>
            <p:spPr bwMode="auto">
              <a:xfrm>
                <a:off x="0" y="0"/>
                <a:ext cx="1791" cy="318"/>
              </a:xfrm>
              <a:prstGeom prst="rect">
                <a:avLst/>
              </a:prstGeom>
              <a:noFill/>
              <a:ln w="9525">
                <a:noFill/>
                <a:miter lim="800000"/>
                <a:headEnd/>
                <a:tailEnd/>
              </a:ln>
            </p:spPr>
          </p:pic>
        </p:grpSp>
      </p:grpSp>
      <p:sp>
        <p:nvSpPr>
          <p:cNvPr id="1031" name="Rectangle 12"/>
          <p:cNvSpPr>
            <a:spLocks noGrp="1" noChangeArrowheads="1"/>
          </p:cNvSpPr>
          <p:nvPr>
            <p:ph type="title"/>
          </p:nvPr>
        </p:nvSpPr>
        <p:spPr bwMode="auto">
          <a:xfrm>
            <a:off x="45" y="0"/>
            <a:ext cx="760534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2" name="Picture 13"/>
          <p:cNvPicPr>
            <a:picLocks noChangeAspect="1" noChangeArrowheads="1"/>
          </p:cNvPicPr>
          <p:nvPr/>
        </p:nvPicPr>
        <p:blipFill>
          <a:blip r:embed="rId13" cstate="screen">
            <a:extLst>
              <a:ext uri="{28A0092B-C50C-407E-A947-70E740481C1C}">
                <a14:useLocalDpi xmlns:a14="http://schemas.microsoft.com/office/drawing/2010/main"/>
              </a:ext>
            </a:extLst>
          </a:blip>
          <a:srcRect t="3670"/>
          <a:stretch>
            <a:fillRect/>
          </a:stretch>
        </p:blipFill>
        <p:spPr bwMode="auto">
          <a:xfrm>
            <a:off x="8226162" y="24"/>
            <a:ext cx="1679844" cy="333375"/>
          </a:xfrm>
          <a:prstGeom prst="rect">
            <a:avLst/>
          </a:prstGeom>
          <a:noFill/>
          <a:ln w="9525">
            <a:noFill/>
            <a:miter lim="800000"/>
            <a:headEnd/>
            <a:tailEnd/>
          </a:ln>
        </p:spPr>
      </p:pic>
    </p:spTree>
    <p:extLst>
      <p:ext uri="{BB962C8B-B14F-4D97-AF65-F5344CB8AC3E}">
        <p14:creationId xmlns:p14="http://schemas.microsoft.com/office/powerpoint/2010/main" val="62348196"/>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Lst>
  <p:hf sldNum="0" hdr="0" ftr="0" dt="0"/>
  <p:txStyles>
    <p:title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5pPr>
      <a:lvl6pPr marL="457200" algn="l" rtl="0" fontAlgn="base">
        <a:spcBef>
          <a:spcPct val="0"/>
        </a:spcBef>
        <a:spcAft>
          <a:spcPct val="0"/>
        </a:spcAft>
        <a:defRPr kumimoji="1" sz="2800">
          <a:solidFill>
            <a:srgbClr val="4087C8"/>
          </a:solidFill>
          <a:latin typeface="HGP創英角ｺﾞｼｯｸUB" pitchFamily="50" charset="-128"/>
          <a:ea typeface="ＭＳ Ｐゴシック" charset="-128"/>
        </a:defRPr>
      </a:lvl6pPr>
      <a:lvl7pPr marL="914400" algn="l" rtl="0" fontAlgn="base">
        <a:spcBef>
          <a:spcPct val="0"/>
        </a:spcBef>
        <a:spcAft>
          <a:spcPct val="0"/>
        </a:spcAft>
        <a:defRPr kumimoji="1" sz="2800">
          <a:solidFill>
            <a:srgbClr val="4087C8"/>
          </a:solidFill>
          <a:latin typeface="HGP創英角ｺﾞｼｯｸUB" pitchFamily="50" charset="-128"/>
          <a:ea typeface="ＭＳ Ｐゴシック"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ＭＳ Ｐゴシック"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ＭＳ Ｐゴシック"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0"/>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ea typeface="ＭＳ Ｐゴシック" charset="-128"/>
              </a:defRPr>
            </a:lvl1pPr>
          </a:lstStyle>
          <a:p>
            <a:pPr>
              <a:defRPr/>
            </a:pPr>
            <a:endParaRPr lang="en-US" altLang="ja-JP">
              <a:solidFill>
                <a:prstClr val="black"/>
              </a:solidFill>
            </a:endParaRP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ea typeface="ＭＳ Ｐゴシック" charset="-128"/>
              </a:defRPr>
            </a:lvl1pPr>
          </a:lstStyle>
          <a:p>
            <a:pPr>
              <a:defRPr/>
            </a:pPr>
            <a:endParaRPr lang="en-US" altLang="ja-JP">
              <a:solidFill>
                <a:prstClr val="black"/>
              </a:solidFill>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a:lvl1pPr>
          </a:lstStyle>
          <a:p>
            <a:pPr>
              <a:defRPr/>
            </a:pPr>
            <a:fld id="{32EA29B1-21F9-4F64-A7D8-0C11C2183189}" type="slidenum">
              <a:rPr lang="en-US" altLang="ja-JP" sz="1400">
                <a:solidFill>
                  <a:prstClr val="black"/>
                </a:solidFill>
                <a:latin typeface="Arial" panose="020B0604020202020204" pitchFamily="34" charset="0"/>
              </a:rPr>
              <a:pPr>
                <a:defRPr/>
              </a:pPr>
              <a:t>‹#›</a:t>
            </a:fld>
            <a:endParaRPr lang="en-US" altLang="ja-JP" sz="1400">
              <a:solidFill>
                <a:prstClr val="black"/>
              </a:solidFill>
              <a:latin typeface="Arial" panose="020B0604020202020204" pitchFamily="34" charset="0"/>
            </a:endParaRPr>
          </a:p>
        </p:txBody>
      </p:sp>
      <p:grpSp>
        <p:nvGrpSpPr>
          <p:cNvPr id="2" name="Group 18"/>
          <p:cNvGrpSpPr>
            <a:grpSpLocks/>
          </p:cNvGrpSpPr>
          <p:nvPr/>
        </p:nvGrpSpPr>
        <p:grpSpPr bwMode="auto">
          <a:xfrm>
            <a:off x="0" y="0"/>
            <a:ext cx="9906000" cy="546100"/>
            <a:chOff x="0" y="0"/>
            <a:chExt cx="5760" cy="344"/>
          </a:xfrm>
        </p:grpSpPr>
        <p:pic>
          <p:nvPicPr>
            <p:cNvPr id="1033" name="Picture 9" descr="mlit_top"/>
            <p:cNvPicPr>
              <a:picLocks noChangeAspect="1" noChangeArrowheads="1"/>
            </p:cNvPicPr>
            <p:nvPr userDrawn="1"/>
          </p:nvPicPr>
          <p:blipFill>
            <a:blip r:embed="rId13"/>
            <a:src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4" name="Group 17"/>
            <p:cNvGrpSpPr>
              <a:grpSpLocks/>
            </p:cNvGrpSpPr>
            <p:nvPr userDrawn="1"/>
          </p:nvGrpSpPr>
          <p:grpSpPr bwMode="auto">
            <a:xfrm>
              <a:off x="0" y="0"/>
              <a:ext cx="5760" cy="318"/>
              <a:chOff x="0" y="0"/>
              <a:chExt cx="5760" cy="318"/>
            </a:xfrm>
          </p:grpSpPr>
          <p:pic>
            <p:nvPicPr>
              <p:cNvPr id="1035" name="Picture 11" descr="mlit_top"/>
              <p:cNvPicPr>
                <a:picLocks noChangeAspect="1" noChangeArrowheads="1"/>
              </p:cNvPicPr>
              <p:nvPr userDrawn="1"/>
            </p:nvPicPr>
            <p:blipFill>
              <a:blip r:embed="rId14" cstate="screen">
                <a:extLst>
                  <a:ext uri="{28A0092B-C50C-407E-A947-70E740481C1C}">
                    <a14:useLocalDpi xmlns:a14="http://schemas.microsoft.com/office/drawing/2010/main"/>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6" descr="mlit_top"/>
              <p:cNvPicPr>
                <a:picLocks noChangeAspect="1" noChangeArrowheads="1"/>
              </p:cNvPicPr>
              <p:nvPr userDrawn="1"/>
            </p:nvPicPr>
            <p:blipFill>
              <a:blip r:embed="rId15" cstate="screen">
                <a:extLst>
                  <a:ext uri="{28A0092B-C50C-407E-A947-70E740481C1C}">
                    <a14:useLocalDpi xmlns:a14="http://schemas.microsoft.com/office/drawing/2010/main"/>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0" descr="mlit_top"/>
              <p:cNvPicPr>
                <a:picLocks noChangeAspect="1" noChangeArrowheads="1"/>
              </p:cNvPicPr>
              <p:nvPr userDrawn="1"/>
            </p:nvPicPr>
            <p:blipFill>
              <a:blip r:embed="rId15" cstate="screen">
                <a:extLst>
                  <a:ext uri="{28A0092B-C50C-407E-A947-70E740481C1C}">
                    <a14:useLocalDpi xmlns:a14="http://schemas.microsoft.com/office/drawing/2010/main"/>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0" y="0"/>
            <a:ext cx="76057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2" name="Picture 14"/>
          <p:cNvPicPr>
            <a:picLocks noChangeAspect="1" noChangeArrowheads="1"/>
          </p:cNvPicPr>
          <p:nvPr/>
        </p:nvPicPr>
        <p:blipFill>
          <a:blip r:embed="rId16" cstate="screen">
            <a:extLst>
              <a:ext uri="{28A0092B-C50C-407E-A947-70E740481C1C}">
                <a14:useLocalDpi xmlns:a14="http://schemas.microsoft.com/office/drawing/2010/main"/>
              </a:ext>
            </a:extLst>
          </a:blip>
          <a:srcRect t="3670"/>
          <a:stretch>
            <a:fillRect/>
          </a:stretch>
        </p:blipFill>
        <p:spPr bwMode="auto">
          <a:xfrm>
            <a:off x="8226425" y="0"/>
            <a:ext cx="16795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04353640"/>
      </p:ext>
    </p:extLst>
  </p:cSld>
  <p:clrMap bg1="lt1" tx1="dk1" bg2="lt2" tx2="dk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Lst>
  <p:hf sldNum="0" hdr="0" ftr="0" dt="0"/>
  <p:txStyles>
    <p:title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ＭＳ Ｐゴシック" pitchFamily="50" charset="-128"/>
              </a:defRPr>
            </a:lvl1pPr>
          </a:lstStyle>
          <a:p>
            <a:pPr>
              <a:defRPr/>
            </a:pPr>
            <a:endParaRPr lang="en-US" altLang="ja-JP" dirty="0">
              <a:solidFill>
                <a:srgbClr val="000000"/>
              </a:solidFill>
            </a:endParaRP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a:defRPr/>
            </a:pPr>
            <a:endParaRPr lang="en-US" altLang="ja-JP" dirty="0">
              <a:solidFill>
                <a:srgbClr val="000000"/>
              </a:solidFill>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a:defRPr/>
            </a:pPr>
            <a:fld id="{FFDCE21E-3BF4-4A13-BE4A-B95BE9787BE2}" type="slidenum">
              <a:rPr lang="en-US" altLang="ja-JP">
                <a:solidFill>
                  <a:srgbClr val="000000"/>
                </a:solidFill>
              </a:rPr>
              <a:pPr>
                <a:defRPr/>
              </a:pPr>
              <a:t>‹#›</a:t>
            </a:fld>
            <a:endParaRPr lang="en-US" altLang="ja-JP" dirty="0">
              <a:solidFill>
                <a:srgbClr val="000000"/>
              </a:solidFill>
            </a:endParaRPr>
          </a:p>
        </p:txBody>
      </p:sp>
      <p:grpSp>
        <p:nvGrpSpPr>
          <p:cNvPr id="2" name="Group 18"/>
          <p:cNvGrpSpPr>
            <a:grpSpLocks/>
          </p:cNvGrpSpPr>
          <p:nvPr userDrawn="1"/>
        </p:nvGrpSpPr>
        <p:grpSpPr bwMode="auto">
          <a:xfrm>
            <a:off x="0" y="0"/>
            <a:ext cx="9906000" cy="546100"/>
            <a:chOff x="0" y="0"/>
            <a:chExt cx="5760" cy="344"/>
          </a:xfrm>
        </p:grpSpPr>
        <p:pic>
          <p:nvPicPr>
            <p:cNvPr id="1034" name="Picture 9" descr="mlit_top"/>
            <p:cNvPicPr>
              <a:picLocks noChangeAspect="1" noChangeArrowheads="1"/>
            </p:cNvPicPr>
            <p:nvPr userDrawn="1"/>
          </p:nvPicPr>
          <p:blipFill>
            <a:blip r:embed="rId13">
              <a:extLst>
                <a:ext uri="{28A0092B-C50C-407E-A947-70E740481C1C}">
                  <a14:useLocalDpi xmlns:a14="http://schemas.microsoft.com/office/drawing/2010/main" val="0"/>
                </a:ext>
              </a:extLst>
            </a:blip>
            <a:srcRect t="26801" b="65286"/>
            <a:stretch>
              <a:fillRect/>
            </a:stretch>
          </p:blipFill>
          <p:spPr bwMode="auto">
            <a:xfrm>
              <a:off x="0" y="300"/>
              <a:ext cx="5760" cy="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1" y="0"/>
            <a:ext cx="5343393"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5" y="1"/>
            <a:ext cx="1680236" cy="33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5825052"/>
      </p:ext>
    </p:extLst>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Lst>
  <p:timing>
    <p:tnLst>
      <p:par>
        <p:cTn id="1" dur="indefinite" restart="never" nodeType="tmRoot"/>
      </p:par>
    </p:tnLst>
  </p:timing>
  <p:hf sldNum="0" hdr="0" ftr="0" dt="0"/>
  <p:txStyles>
    <p:title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1" fontAlgn="base" hangingPunct="1">
        <a:spcBef>
          <a:spcPct val="20000"/>
        </a:spcBef>
        <a:spcAft>
          <a:spcPct val="0"/>
        </a:spcAft>
        <a:buChar char="•"/>
        <a:defRPr kumimoji="1"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kumimoji="1" sz="2800">
          <a:solidFill>
            <a:schemeClr val="tx1"/>
          </a:solidFill>
          <a:latin typeface="+mn-lt"/>
          <a:ea typeface="+mn-ea"/>
        </a:defRPr>
      </a:lvl2pPr>
      <a:lvl3pPr marL="1143000" indent="-228600" algn="l" rtl="0" eaLnBrk="1" fontAlgn="base" hangingPunct="1">
        <a:spcBef>
          <a:spcPct val="20000"/>
        </a:spcBef>
        <a:spcAft>
          <a:spcPct val="0"/>
        </a:spcAft>
        <a:buChar char="•"/>
        <a:defRPr kumimoji="1" sz="2400">
          <a:solidFill>
            <a:schemeClr val="tx1"/>
          </a:solidFill>
          <a:latin typeface="+mn-lt"/>
          <a:ea typeface="+mn-ea"/>
        </a:defRPr>
      </a:lvl3pPr>
      <a:lvl4pPr marL="1600200" indent="-228600" algn="l" rtl="0" eaLnBrk="1" fontAlgn="base" hangingPunct="1">
        <a:spcBef>
          <a:spcPct val="20000"/>
        </a:spcBef>
        <a:spcAft>
          <a:spcPct val="0"/>
        </a:spcAft>
        <a:buChar char="–"/>
        <a:defRPr kumimoji="1" sz="2000">
          <a:solidFill>
            <a:schemeClr val="tx1"/>
          </a:solidFill>
          <a:latin typeface="+mn-lt"/>
          <a:ea typeface="+mn-ea"/>
        </a:defRPr>
      </a:lvl4pPr>
      <a:lvl5pPr marL="2057400" indent="-228600" algn="l" rtl="0" eaLnBrk="1" fontAlgn="base" hangingPunct="1">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body" idx="1"/>
          </p:nvPr>
        </p:nvSpPr>
        <p:spPr bwMode="auto">
          <a:xfrm>
            <a:off x="495425" y="1600206"/>
            <a:ext cx="8915241"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537603" name="Rectangle 3"/>
          <p:cNvSpPr>
            <a:spLocks noGrp="1" noChangeArrowheads="1"/>
          </p:cNvSpPr>
          <p:nvPr>
            <p:ph type="dt" sz="half" idx="2"/>
          </p:nvPr>
        </p:nvSpPr>
        <p:spPr bwMode="auto">
          <a:xfrm>
            <a:off x="495381" y="6245225"/>
            <a:ext cx="2311771"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ＭＳ Ｐゴシック" charset="-128"/>
              </a:defRPr>
            </a:lvl1pPr>
          </a:lstStyle>
          <a:p>
            <a:pPr>
              <a:defRPr/>
            </a:pPr>
            <a:endParaRPr lang="en-US" altLang="ja-JP">
              <a:solidFill>
                <a:srgbClr val="000000"/>
              </a:solidFill>
            </a:endParaRPr>
          </a:p>
        </p:txBody>
      </p:sp>
      <p:sp>
        <p:nvSpPr>
          <p:cNvPr id="537604" name="Rectangle 4"/>
          <p:cNvSpPr>
            <a:spLocks noGrp="1" noChangeArrowheads="1"/>
          </p:cNvSpPr>
          <p:nvPr>
            <p:ph type="ftr" sz="quarter" idx="3"/>
          </p:nvPr>
        </p:nvSpPr>
        <p:spPr bwMode="auto">
          <a:xfrm>
            <a:off x="3385103" y="6245225"/>
            <a:ext cx="313581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ＭＳ Ｐゴシック" charset="-128"/>
              </a:defRPr>
            </a:lvl1pPr>
          </a:lstStyle>
          <a:p>
            <a:pPr>
              <a:defRPr/>
            </a:pPr>
            <a:endParaRPr lang="en-US" altLang="ja-JP">
              <a:solidFill>
                <a:srgbClr val="000000"/>
              </a:solidFill>
            </a:endParaRPr>
          </a:p>
        </p:txBody>
      </p:sp>
      <p:sp>
        <p:nvSpPr>
          <p:cNvPr id="537605" name="Rectangle 5"/>
          <p:cNvSpPr>
            <a:spLocks noGrp="1" noChangeArrowheads="1"/>
          </p:cNvSpPr>
          <p:nvPr>
            <p:ph type="sldNum" sz="quarter" idx="4"/>
          </p:nvPr>
        </p:nvSpPr>
        <p:spPr bwMode="auto">
          <a:xfrm>
            <a:off x="7683146" y="6624638"/>
            <a:ext cx="2311771"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charset="-128"/>
              </a:defRPr>
            </a:lvl1pPr>
          </a:lstStyle>
          <a:p>
            <a:pPr>
              <a:defRPr/>
            </a:pPr>
            <a:fld id="{D9E746D5-93E6-494C-97DF-253AFA8860DF}" type="slidenum">
              <a:rPr lang="en-US" altLang="ja-JP">
                <a:solidFill>
                  <a:srgbClr val="000000"/>
                </a:solidFill>
              </a:rPr>
              <a:pPr>
                <a:defRPr/>
              </a:pPr>
              <a:t>‹#›</a:t>
            </a:fld>
            <a:endParaRPr lang="en-US" altLang="ja-JP">
              <a:solidFill>
                <a:srgbClr val="000000"/>
              </a:solidFill>
            </a:endParaRPr>
          </a:p>
        </p:txBody>
      </p:sp>
      <p:grpSp>
        <p:nvGrpSpPr>
          <p:cNvPr id="2" name="Group 6"/>
          <p:cNvGrpSpPr>
            <a:grpSpLocks/>
          </p:cNvGrpSpPr>
          <p:nvPr/>
        </p:nvGrpSpPr>
        <p:grpSpPr bwMode="auto">
          <a:xfrm>
            <a:off x="11" y="0"/>
            <a:ext cx="9906000" cy="546100"/>
            <a:chOff x="0" y="0"/>
            <a:chExt cx="5760" cy="344"/>
          </a:xfrm>
        </p:grpSpPr>
        <p:pic>
          <p:nvPicPr>
            <p:cNvPr id="1033" name="Picture 7" descr="mlit_top"/>
            <p:cNvPicPr>
              <a:picLocks noChangeAspect="1" noChangeArrowheads="1"/>
            </p:cNvPicPr>
            <p:nvPr userDrawn="1"/>
          </p:nvPicPr>
          <p:blipFill>
            <a:blip r:embed="rId10" cstate="print"/>
            <a:srcRect/>
            <a:stretch>
              <a:fillRect/>
            </a:stretch>
          </p:blipFill>
          <p:spPr bwMode="auto">
            <a:xfrm>
              <a:off x="0" y="300"/>
              <a:ext cx="5760" cy="44"/>
            </a:xfrm>
            <a:prstGeom prst="rect">
              <a:avLst/>
            </a:prstGeom>
            <a:noFill/>
            <a:ln w="9525">
              <a:noFill/>
              <a:miter lim="800000"/>
              <a:headEnd/>
              <a:tailEnd/>
            </a:ln>
          </p:spPr>
        </p:pic>
        <p:grpSp>
          <p:nvGrpSpPr>
            <p:cNvPr id="3" name="Group 8"/>
            <p:cNvGrpSpPr>
              <a:grpSpLocks/>
            </p:cNvGrpSpPr>
            <p:nvPr userDrawn="1"/>
          </p:nvGrpSpPr>
          <p:grpSpPr bwMode="auto">
            <a:xfrm>
              <a:off x="0" y="0"/>
              <a:ext cx="5760" cy="318"/>
              <a:chOff x="0" y="0"/>
              <a:chExt cx="5760" cy="318"/>
            </a:xfrm>
          </p:grpSpPr>
          <p:pic>
            <p:nvPicPr>
              <p:cNvPr id="1035" name="Picture 9" descr="mlit_top"/>
              <p:cNvPicPr>
                <a:picLocks noChangeAspect="1" noChangeArrowheads="1"/>
              </p:cNvPicPr>
              <p:nvPr userDrawn="1"/>
            </p:nvPicPr>
            <p:blipFill>
              <a:blip r:embed="rId11" cstate="screen">
                <a:extLst>
                  <a:ext uri="{28A0092B-C50C-407E-A947-70E740481C1C}">
                    <a14:useLocalDpi xmlns:a14="http://schemas.microsoft.com/office/drawing/2010/main"/>
                  </a:ext>
                </a:extLst>
              </a:blip>
              <a:srcRect r="66945" b="42805"/>
              <a:stretch>
                <a:fillRect/>
              </a:stretch>
            </p:blipFill>
            <p:spPr bwMode="auto">
              <a:xfrm>
                <a:off x="3856" y="0"/>
                <a:ext cx="1904" cy="318"/>
              </a:xfrm>
              <a:prstGeom prst="rect">
                <a:avLst/>
              </a:prstGeom>
              <a:noFill/>
              <a:ln w="9525">
                <a:noFill/>
                <a:miter lim="800000"/>
                <a:headEnd/>
                <a:tailEnd/>
              </a:ln>
            </p:spPr>
          </p:pic>
          <p:pic>
            <p:nvPicPr>
              <p:cNvPr id="1036" name="Picture 10" descr="mlit_top"/>
              <p:cNvPicPr>
                <a:picLocks noChangeAspect="1" noChangeArrowheads="1"/>
              </p:cNvPicPr>
              <p:nvPr userDrawn="1"/>
            </p:nvPicPr>
            <p:blipFill>
              <a:blip r:embed="rId12" cstate="screen">
                <a:extLst>
                  <a:ext uri="{28A0092B-C50C-407E-A947-70E740481C1C}">
                    <a14:useLocalDpi xmlns:a14="http://schemas.microsoft.com/office/drawing/2010/main"/>
                  </a:ext>
                </a:extLst>
              </a:blip>
              <a:srcRect l="50000" b="42805"/>
              <a:stretch>
                <a:fillRect/>
              </a:stretch>
            </p:blipFill>
            <p:spPr bwMode="auto">
              <a:xfrm>
                <a:off x="1043" y="0"/>
                <a:ext cx="2880" cy="318"/>
              </a:xfrm>
              <a:prstGeom prst="rect">
                <a:avLst/>
              </a:prstGeom>
              <a:noFill/>
              <a:ln w="9525">
                <a:noFill/>
                <a:miter lim="800000"/>
                <a:headEnd/>
                <a:tailEnd/>
              </a:ln>
            </p:spPr>
          </p:pic>
          <p:pic>
            <p:nvPicPr>
              <p:cNvPr id="1037" name="Picture 11" descr="mlit_top"/>
              <p:cNvPicPr>
                <a:picLocks noChangeAspect="1" noChangeArrowheads="1"/>
              </p:cNvPicPr>
              <p:nvPr userDrawn="1"/>
            </p:nvPicPr>
            <p:blipFill>
              <a:blip r:embed="rId12" cstate="screen">
                <a:extLst>
                  <a:ext uri="{28A0092B-C50C-407E-A947-70E740481C1C}">
                    <a14:useLocalDpi xmlns:a14="http://schemas.microsoft.com/office/drawing/2010/main"/>
                  </a:ext>
                </a:extLst>
              </a:blip>
              <a:srcRect l="68906" b="42805"/>
              <a:stretch>
                <a:fillRect/>
              </a:stretch>
            </p:blipFill>
            <p:spPr bwMode="auto">
              <a:xfrm>
                <a:off x="0" y="0"/>
                <a:ext cx="1791" cy="318"/>
              </a:xfrm>
              <a:prstGeom prst="rect">
                <a:avLst/>
              </a:prstGeom>
              <a:noFill/>
              <a:ln w="9525">
                <a:noFill/>
                <a:miter lim="800000"/>
                <a:headEnd/>
                <a:tailEnd/>
              </a:ln>
            </p:spPr>
          </p:pic>
        </p:grpSp>
      </p:grpSp>
      <p:sp>
        <p:nvSpPr>
          <p:cNvPr id="1031" name="Rectangle 12"/>
          <p:cNvSpPr>
            <a:spLocks noGrp="1" noChangeArrowheads="1"/>
          </p:cNvSpPr>
          <p:nvPr>
            <p:ph type="title"/>
          </p:nvPr>
        </p:nvSpPr>
        <p:spPr bwMode="auto">
          <a:xfrm>
            <a:off x="45" y="0"/>
            <a:ext cx="7605343" cy="4762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pic>
        <p:nvPicPr>
          <p:cNvPr id="1032" name="Picture 13"/>
          <p:cNvPicPr>
            <a:picLocks noChangeAspect="1" noChangeArrowheads="1"/>
          </p:cNvPicPr>
          <p:nvPr/>
        </p:nvPicPr>
        <p:blipFill>
          <a:blip r:embed="rId13" cstate="screen">
            <a:extLst>
              <a:ext uri="{28A0092B-C50C-407E-A947-70E740481C1C}">
                <a14:useLocalDpi xmlns:a14="http://schemas.microsoft.com/office/drawing/2010/main"/>
              </a:ext>
            </a:extLst>
          </a:blip>
          <a:srcRect t="3670"/>
          <a:stretch>
            <a:fillRect/>
          </a:stretch>
        </p:blipFill>
        <p:spPr bwMode="auto">
          <a:xfrm>
            <a:off x="8226162" y="24"/>
            <a:ext cx="1679844" cy="333375"/>
          </a:xfrm>
          <a:prstGeom prst="rect">
            <a:avLst/>
          </a:prstGeom>
          <a:noFill/>
          <a:ln w="9525">
            <a:noFill/>
            <a:miter lim="800000"/>
            <a:headEnd/>
            <a:tailEnd/>
          </a:ln>
        </p:spPr>
      </p:pic>
    </p:spTree>
    <p:extLst>
      <p:ext uri="{BB962C8B-B14F-4D97-AF65-F5344CB8AC3E}">
        <p14:creationId xmlns:p14="http://schemas.microsoft.com/office/powerpoint/2010/main" val="3680894997"/>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Lst>
  <p:hf hdr="0" ftr="0" dt="0"/>
  <p:txStyles>
    <p:title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ＭＳ Ｐゴシック" charset="-128"/>
        </a:defRPr>
      </a:lvl5pPr>
      <a:lvl6pPr marL="457200" algn="l" rtl="0" fontAlgn="base">
        <a:spcBef>
          <a:spcPct val="0"/>
        </a:spcBef>
        <a:spcAft>
          <a:spcPct val="0"/>
        </a:spcAft>
        <a:defRPr kumimoji="1" sz="2800">
          <a:solidFill>
            <a:srgbClr val="4087C8"/>
          </a:solidFill>
          <a:latin typeface="HGP創英角ｺﾞｼｯｸUB" pitchFamily="50" charset="-128"/>
          <a:ea typeface="ＭＳ Ｐゴシック" charset="-128"/>
        </a:defRPr>
      </a:lvl6pPr>
      <a:lvl7pPr marL="914400" algn="l" rtl="0" fontAlgn="base">
        <a:spcBef>
          <a:spcPct val="0"/>
        </a:spcBef>
        <a:spcAft>
          <a:spcPct val="0"/>
        </a:spcAft>
        <a:defRPr kumimoji="1" sz="2800">
          <a:solidFill>
            <a:srgbClr val="4087C8"/>
          </a:solidFill>
          <a:latin typeface="HGP創英角ｺﾞｼｯｸUB" pitchFamily="50" charset="-128"/>
          <a:ea typeface="ＭＳ Ｐゴシック"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ＭＳ Ｐゴシック"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ＭＳ Ｐゴシック"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ea typeface="ＭＳ Ｐゴシック" pitchFamily="50" charset="-128"/>
              </a:defRPr>
            </a:lvl1pPr>
          </a:lstStyle>
          <a:p>
            <a:pPr>
              <a:defRPr/>
            </a:pPr>
            <a:endParaRPr lang="en-US" altLang="ja-JP">
              <a:solidFill>
                <a:srgbClr val="000000"/>
              </a:solidFill>
            </a:endParaRP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ea typeface="ＭＳ Ｐゴシック" pitchFamily="50" charset="-128"/>
              </a:defRPr>
            </a:lvl1pPr>
          </a:lstStyle>
          <a:p>
            <a:pP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ea typeface="ＭＳ Ｐゴシック" pitchFamily="50" charset="-128"/>
              </a:defRPr>
            </a:lvl1pPr>
          </a:lstStyle>
          <a:p>
            <a:pPr>
              <a:defRPr/>
            </a:pPr>
            <a:fld id="{95B50124-03A1-4058-A07C-BB718AAFDF93}" type="slidenum">
              <a:rPr lang="en-US" altLang="ja-JP">
                <a:solidFill>
                  <a:srgbClr val="000000"/>
                </a:solidFill>
              </a:rPr>
              <a:pPr>
                <a:defRPr/>
              </a:pPr>
              <a:t>‹#›</a:t>
            </a:fld>
            <a:endParaRPr lang="en-US" altLang="ja-JP">
              <a:solidFill>
                <a:srgbClr val="000000"/>
              </a:solidFill>
            </a:endParaRPr>
          </a:p>
        </p:txBody>
      </p:sp>
      <p:grpSp>
        <p:nvGrpSpPr>
          <p:cNvPr id="2" name="Group 18"/>
          <p:cNvGrpSpPr>
            <a:grpSpLocks/>
          </p:cNvGrpSpPr>
          <p:nvPr userDrawn="1"/>
        </p:nvGrpSpPr>
        <p:grpSpPr bwMode="auto">
          <a:xfrm>
            <a:off x="0" y="0"/>
            <a:ext cx="9906000" cy="546100"/>
            <a:chOff x="0" y="0"/>
            <a:chExt cx="5760" cy="344"/>
          </a:xfrm>
        </p:grpSpPr>
        <p:pic>
          <p:nvPicPr>
            <p:cNvPr id="1034" name="Picture 9" descr="mlit_top"/>
            <p:cNvPicPr>
              <a:picLocks noChangeAspect="1" noChangeArrowheads="1"/>
            </p:cNvPicPr>
            <p:nvPr userDrawn="1"/>
          </p:nvPicPr>
          <p:blipFill>
            <a:blip r:embed="rId13">
              <a:extLst>
                <a:ext uri="{28A0092B-C50C-407E-A947-70E740481C1C}">
                  <a14:useLocalDpi xmlns:a14="http://schemas.microsoft.com/office/drawing/2010/main" val="0"/>
                </a:ext>
              </a:extLst>
            </a:blip>
            <a:srcRect t="26801" b="65286"/>
            <a:stretch>
              <a:fill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1" y="0"/>
            <a:ext cx="534339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5" y="1"/>
            <a:ext cx="1680236"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9300504"/>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Lst>
  <p:txStyles>
    <p:title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ja-JP" smtClean="0">
                <a:sym typeface="Arial" panose="020B0604020202020204" pitchFamily="34" charset="0"/>
              </a:rPr>
              <a:t>マスタ テキストの書式設定</a:t>
            </a:r>
          </a:p>
          <a:p>
            <a:pPr lvl="1"/>
            <a:r>
              <a:rPr lang="zh-CN" altLang="ja-JP" smtClean="0">
                <a:sym typeface="Arial" panose="020B0604020202020204" pitchFamily="34" charset="0"/>
              </a:rPr>
              <a:t>第 </a:t>
            </a:r>
            <a:r>
              <a:rPr lang="ja-JP" altLang="zh-CN" smtClean="0">
                <a:sym typeface="Arial" panose="020B0604020202020204" pitchFamily="34" charset="0"/>
              </a:rPr>
              <a:t>2 </a:t>
            </a:r>
            <a:r>
              <a:rPr lang="zh-CN" altLang="ja-JP" smtClean="0">
                <a:sym typeface="Arial" panose="020B0604020202020204" pitchFamily="34" charset="0"/>
              </a:rPr>
              <a:t>レベル</a:t>
            </a:r>
          </a:p>
          <a:p>
            <a:pPr lvl="2"/>
            <a:r>
              <a:rPr lang="zh-CN" altLang="ja-JP" smtClean="0">
                <a:sym typeface="Arial" panose="020B0604020202020204" pitchFamily="34" charset="0"/>
              </a:rPr>
              <a:t>第 </a:t>
            </a:r>
            <a:r>
              <a:rPr lang="ja-JP" altLang="zh-CN" smtClean="0">
                <a:sym typeface="Arial" panose="020B0604020202020204" pitchFamily="34" charset="0"/>
              </a:rPr>
              <a:t>3 </a:t>
            </a:r>
            <a:r>
              <a:rPr lang="zh-CN" altLang="ja-JP" smtClean="0">
                <a:sym typeface="Arial" panose="020B0604020202020204" pitchFamily="34" charset="0"/>
              </a:rPr>
              <a:t>レベル</a:t>
            </a:r>
          </a:p>
          <a:p>
            <a:pPr lvl="3"/>
            <a:r>
              <a:rPr lang="zh-CN" altLang="ja-JP" smtClean="0">
                <a:sym typeface="Arial" panose="020B0604020202020204" pitchFamily="34" charset="0"/>
              </a:rPr>
              <a:t>第 </a:t>
            </a:r>
            <a:r>
              <a:rPr lang="ja-JP" altLang="zh-CN" smtClean="0">
                <a:sym typeface="Arial" panose="020B0604020202020204" pitchFamily="34" charset="0"/>
              </a:rPr>
              <a:t>4 </a:t>
            </a:r>
            <a:r>
              <a:rPr lang="zh-CN" altLang="ja-JP" smtClean="0">
                <a:sym typeface="Arial" panose="020B0604020202020204" pitchFamily="34" charset="0"/>
              </a:rPr>
              <a:t>レベル</a:t>
            </a:r>
          </a:p>
          <a:p>
            <a:pPr lvl="4"/>
            <a:r>
              <a:rPr lang="zh-CN" altLang="ja-JP" smtClean="0">
                <a:sym typeface="Arial" panose="020B0604020202020204" pitchFamily="34" charset="0"/>
              </a:rPr>
              <a:t>第 </a:t>
            </a:r>
            <a:r>
              <a:rPr lang="ja-JP" altLang="zh-CN" smtClean="0">
                <a:sym typeface="Arial" panose="020B0604020202020204" pitchFamily="34" charset="0"/>
              </a:rPr>
              <a:t>5 </a:t>
            </a:r>
            <a:r>
              <a:rPr lang="zh-CN" altLang="ja-JP" smtClean="0">
                <a:sym typeface="Arial" panose="020B0604020202020204" pitchFamily="34" charset="0"/>
              </a:rPr>
              <a:t>レベル</a:t>
            </a:r>
          </a:p>
        </p:txBody>
      </p:sp>
      <p:sp>
        <p:nvSpPr>
          <p:cNvPr id="1027" name="Rectangle 4"/>
          <p:cNvSpPr>
            <a:spLocks noGrp="1" noChangeArrowheads="1"/>
          </p:cNvSpPr>
          <p:nvPr>
            <p:ph type="dt" sz="half" idx="2"/>
          </p:nvPr>
        </p:nvSpPr>
        <p:spPr bwMode="auto">
          <a:xfrm>
            <a:off x="495300" y="6245225"/>
            <a:ext cx="2311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buFont typeface="Arial" panose="020B0604020202020204" pitchFamily="34" charset="0"/>
              <a:buNone/>
              <a:defRPr sz="1200"/>
            </a:lvl1pPr>
          </a:lstStyle>
          <a:p>
            <a:pPr eaLnBrk="0" hangingPunct="0">
              <a:defRPr/>
            </a:pPr>
            <a:endParaRPr kumimoji="0" lang="ja-JP" altLang="en-US">
              <a:solidFill>
                <a:srgbClr val="000000"/>
              </a:solidFill>
              <a:latin typeface="Arial" panose="020B0604020202020204" pitchFamily="34" charset="0"/>
            </a:endParaRPr>
          </a:p>
        </p:txBody>
      </p:sp>
      <p:sp>
        <p:nvSpPr>
          <p:cNvPr id="1028" name="Rectangle 5"/>
          <p:cNvSpPr>
            <a:spLocks noGrp="1" noChangeArrowheads="1"/>
          </p:cNvSpPr>
          <p:nvPr>
            <p:ph type="ftr" sz="quarter" idx="3"/>
          </p:nvPr>
        </p:nvSpPr>
        <p:spPr bwMode="auto">
          <a:xfrm>
            <a:off x="3384550" y="6245225"/>
            <a:ext cx="31369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buFont typeface="Arial" panose="020B0604020202020204" pitchFamily="34" charset="0"/>
              <a:buNone/>
              <a:defRPr sz="1200"/>
            </a:lvl1pPr>
          </a:lstStyle>
          <a:p>
            <a:pPr eaLnBrk="0" hangingPunct="0">
              <a:defRPr/>
            </a:pPr>
            <a:endParaRPr kumimoji="0" lang="ja-JP" altLang="en-US">
              <a:solidFill>
                <a:srgbClr val="000000"/>
              </a:solidFill>
              <a:latin typeface="Arial" panose="020B0604020202020204" pitchFamily="34" charset="0"/>
            </a:endParaRPr>
          </a:p>
        </p:txBody>
      </p:sp>
      <p:sp>
        <p:nvSpPr>
          <p:cNvPr id="1029" name="Rectangle 6"/>
          <p:cNvSpPr>
            <a:spLocks noGrp="1" noChangeArrowheads="1"/>
          </p:cNvSpPr>
          <p:nvPr>
            <p:ph type="sldNum" sz="quarter" idx="4"/>
          </p:nvPr>
        </p:nvSpPr>
        <p:spPr bwMode="auto">
          <a:xfrm>
            <a:off x="7594600" y="6524626"/>
            <a:ext cx="2311400"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buFont typeface="Arial" panose="020B0604020202020204" pitchFamily="34" charset="0"/>
              <a:buNone/>
              <a:defRPr sz="1200"/>
            </a:lvl1pPr>
          </a:lstStyle>
          <a:p>
            <a:pPr eaLnBrk="0" hangingPunct="0">
              <a:defRPr/>
            </a:pPr>
            <a:fld id="{FB24F14A-FB85-44E0-B554-8AF7DBF7EB95}" type="slidenum">
              <a:rPr kumimoji="0" lang="ja-JP" altLang="en-US">
                <a:solidFill>
                  <a:srgbClr val="000000"/>
                </a:solidFill>
                <a:latin typeface="Arial" panose="020B0604020202020204" pitchFamily="34" charset="0"/>
              </a:rPr>
              <a:pPr eaLnBrk="0" hangingPunct="0">
                <a:defRPr/>
              </a:pPr>
              <a:t>‹#›</a:t>
            </a:fld>
            <a:endParaRPr kumimoji="0" lang="en-US" altLang="ja-JP" sz="1600">
              <a:solidFill>
                <a:srgbClr val="000000"/>
              </a:solidFill>
              <a:latin typeface="Arial" panose="020B0604020202020204" pitchFamily="34" charset="0"/>
              <a:sym typeface="Arial" panose="020B0604020202020204" pitchFamily="34" charset="0"/>
            </a:endParaRPr>
          </a:p>
        </p:txBody>
      </p:sp>
      <p:grpSp>
        <p:nvGrpSpPr>
          <p:cNvPr id="1030" name="Group 6"/>
          <p:cNvGrpSpPr>
            <a:grpSpLocks noChangeAspect="1"/>
          </p:cNvGrpSpPr>
          <p:nvPr/>
        </p:nvGrpSpPr>
        <p:grpSpPr bwMode="auto">
          <a:xfrm>
            <a:off x="0" y="0"/>
            <a:ext cx="9906000" cy="546100"/>
            <a:chOff x="0" y="0"/>
            <a:chExt cx="5760" cy="344"/>
          </a:xfrm>
        </p:grpSpPr>
        <p:pic>
          <p:nvPicPr>
            <p:cNvPr id="1033" name="Picture 9"/>
            <p:cNvPicPr>
              <a:picLocks noChangeAspect="1" noChangeArrowheads="1"/>
            </p:cNvPicPr>
            <p:nvPr/>
          </p:nvPicPr>
          <p:blipFill>
            <a:blip r:embed="rId13">
              <a:extLst>
                <a:ext uri="{28A0092B-C50C-407E-A947-70E740481C1C}">
                  <a14:useLocalDpi xmlns:a14="http://schemas.microsoft.com/office/drawing/2010/main" val="0"/>
                </a:ext>
              </a:extLst>
            </a:blip>
            <a:srcRect t="26801" b="65285"/>
            <a:stretch>
              <a:fill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4" name="Group 8"/>
            <p:cNvGrpSpPr>
              <a:grpSpLocks noChangeAspect="1"/>
            </p:cNvGrpSpPr>
            <p:nvPr/>
          </p:nvGrpSpPr>
          <p:grpSpPr bwMode="auto">
            <a:xfrm>
              <a:off x="0" y="0"/>
              <a:ext cx="5760" cy="318"/>
              <a:chOff x="0" y="0"/>
              <a:chExt cx="5760" cy="318"/>
            </a:xfrm>
          </p:grpSpPr>
          <p:pic>
            <p:nvPicPr>
              <p:cNvPr id="1035" name="Picture 11"/>
              <p:cNvPicPr>
                <a:picLocks noChangeAspect="1" noChangeArrowheads="1"/>
              </p:cNvPicPr>
              <p:nvPr/>
            </p:nvPicPr>
            <p:blipFill>
              <a:blip r:embed="rId14">
                <a:extLst>
                  <a:ext uri="{28A0092B-C50C-407E-A947-70E740481C1C}">
                    <a14:useLocalDpi xmlns:a14="http://schemas.microsoft.com/office/drawing/2010/main" val="0"/>
                  </a:ext>
                </a:extLst>
              </a:blip>
              <a:srcRect r="66945" b="42804"/>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6" name="Picture 16"/>
              <p:cNvPicPr>
                <a:picLocks noChangeAspect="1" noChangeArrowheads="1"/>
              </p:cNvPicPr>
              <p:nvPr/>
            </p:nvPicPr>
            <p:blipFill>
              <a:blip r:embed="rId15">
                <a:extLst>
                  <a:ext uri="{28A0092B-C50C-407E-A947-70E740481C1C}">
                    <a14:useLocalDpi xmlns:a14="http://schemas.microsoft.com/office/drawing/2010/main" val="0"/>
                  </a:ext>
                </a:extLst>
              </a:blip>
              <a:srcRect l="50000" b="42804"/>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0"/>
              <p:cNvPicPr>
                <a:picLocks noChangeAspect="1" noChangeArrowheads="1"/>
              </p:cNvPicPr>
              <p:nvPr/>
            </p:nvPicPr>
            <p:blipFill>
              <a:blip r:embed="rId15">
                <a:extLst>
                  <a:ext uri="{28A0092B-C50C-407E-A947-70E740481C1C}">
                    <a14:useLocalDpi xmlns:a14="http://schemas.microsoft.com/office/drawing/2010/main" val="0"/>
                  </a:ext>
                </a:extLst>
              </a:blip>
              <a:srcRect l="68906" b="42804"/>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idx="4294967295"/>
          </p:nvPr>
        </p:nvSpPr>
        <p:spPr bwMode="auto">
          <a:xfrm>
            <a:off x="0" y="0"/>
            <a:ext cx="7604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ja-JP" smtClean="0">
                <a:sym typeface="HGP創英角ｺﾞｼｯｸUB" panose="020B0900000000000000" pitchFamily="50" charset="-128"/>
              </a:rPr>
              <a:t>マスタ タイトルの書式設定</a:t>
            </a:r>
          </a:p>
        </p:txBody>
      </p:sp>
      <p:pic>
        <p:nvPicPr>
          <p:cNvPr id="1032" name="Picture 14"/>
          <p:cNvPicPr>
            <a:picLocks noChangeAspect="1" noChangeArrowheads="1"/>
          </p:cNvPicPr>
          <p:nvPr/>
        </p:nvPicPr>
        <p:blipFill>
          <a:blip r:embed="rId16" cstate="print">
            <a:extLst>
              <a:ext uri="{28A0092B-C50C-407E-A947-70E740481C1C}">
                <a14:useLocalDpi xmlns:a14="http://schemas.microsoft.com/office/drawing/2010/main" val="0"/>
              </a:ext>
            </a:extLst>
          </a:blip>
          <a:srcRect t="3670"/>
          <a:stretch>
            <a:fillRect/>
          </a:stretch>
        </p:blipFill>
        <p:spPr bwMode="auto">
          <a:xfrm>
            <a:off x="8366787" y="0"/>
            <a:ext cx="1539213"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26680332"/>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Lst>
  <p:txStyles>
    <p:titleStyle>
      <a:lvl1pPr algn="l" rtl="0" eaLnBrk="0" fontAlgn="base" hangingPunct="0">
        <a:spcBef>
          <a:spcPct val="0"/>
        </a:spcBef>
        <a:spcAft>
          <a:spcPct val="0"/>
        </a:spcAft>
        <a:defRPr sz="2500" kern="1200">
          <a:solidFill>
            <a:srgbClr val="4087C8"/>
          </a:solidFill>
          <a:latin typeface="+mj-lt"/>
          <a:ea typeface="+mj-ea"/>
          <a:cs typeface="+mj-cs"/>
          <a:sym typeface="HGP創英角ｺﾞｼｯｸUB" panose="020B0900000000000000" pitchFamily="50" charset="-128"/>
        </a:defRPr>
      </a:lvl1pPr>
      <a:lvl2pPr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2pPr>
      <a:lvl3pPr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3pPr>
      <a:lvl4pPr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4pPr>
      <a:lvl5pPr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5pPr>
      <a:lvl6pPr marL="457200"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6pPr>
      <a:lvl7pPr marL="914400"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7pPr>
      <a:lvl8pPr marL="1371600"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8pPr>
      <a:lvl9pPr marL="1828800" algn="l" rtl="0" eaLnBrk="0" fontAlgn="base" hangingPunct="0">
        <a:spcBef>
          <a:spcPct val="0"/>
        </a:spcBef>
        <a:spcAft>
          <a:spcPct val="0"/>
        </a:spcAft>
        <a:defRPr sz="2500">
          <a:solidFill>
            <a:srgbClr val="4087C8"/>
          </a:solidFill>
          <a:latin typeface="HGP創英角ｺﾞｼｯｸUB" panose="020B0900000000000000" pitchFamily="50" charset="-128"/>
          <a:ea typeface="HGP創英角ｺﾞｼｯｸUB" panose="020B0900000000000000" pitchFamily="50" charset="-128"/>
          <a:sym typeface="HGP創英角ｺﾞｼｯｸUB" panose="020B0900000000000000" pitchFamily="50" charset="-128"/>
        </a:defRPr>
      </a:lvl9pPr>
    </p:titleStyle>
    <p:bodyStyle>
      <a:lvl1pPr marL="315913" indent="-315913" algn="l" defTabSz="0" rtl="0" eaLnBrk="0" fontAlgn="base" hangingPunct="0">
        <a:spcBef>
          <a:spcPct val="20000"/>
        </a:spcBef>
        <a:spcAft>
          <a:spcPct val="0"/>
        </a:spcAft>
        <a:buFont typeface="Arial" panose="020B0604020202020204" pitchFamily="34" charset="0"/>
        <a:buChar char="•"/>
        <a:defRPr sz="2900" kern="1200">
          <a:solidFill>
            <a:schemeClr val="tx1"/>
          </a:solidFill>
          <a:latin typeface="+mn-lt"/>
          <a:ea typeface="+mn-ea"/>
          <a:cs typeface="+mn-cs"/>
          <a:sym typeface="Arial" panose="020B0604020202020204" pitchFamily="34" charset="0"/>
        </a:defRPr>
      </a:lvl1pPr>
      <a:lvl2pPr marL="685800" indent="-263525" algn="l" defTabSz="0" rtl="0" eaLnBrk="0" fontAlgn="base" hangingPunct="0">
        <a:spcBef>
          <a:spcPct val="20000"/>
        </a:spcBef>
        <a:spcAft>
          <a:spcPct val="0"/>
        </a:spcAft>
        <a:buFont typeface="Arial" panose="020B0604020202020204" pitchFamily="34" charset="0"/>
        <a:buChar char="–"/>
        <a:defRPr sz="2500" kern="1200">
          <a:solidFill>
            <a:schemeClr val="tx1"/>
          </a:solidFill>
          <a:latin typeface="+mn-lt"/>
          <a:ea typeface="+mn-ea"/>
          <a:cs typeface="+mn-cs"/>
          <a:sym typeface="Arial" panose="020B0604020202020204" pitchFamily="34" charset="0"/>
        </a:defRPr>
      </a:lvl2pPr>
      <a:lvl3pPr marL="1055688" indent="-211138" algn="l" defTabSz="0" rtl="0" eaLnBrk="0" fontAlgn="base" hangingPunct="0">
        <a:spcBef>
          <a:spcPct val="20000"/>
        </a:spcBef>
        <a:spcAft>
          <a:spcPct val="0"/>
        </a:spcAft>
        <a:buFont typeface="Arial" panose="020B0604020202020204" pitchFamily="34" charset="0"/>
        <a:buChar char="•"/>
        <a:defRPr sz="2200" kern="1200">
          <a:solidFill>
            <a:schemeClr val="tx1"/>
          </a:solidFill>
          <a:latin typeface="+mn-lt"/>
          <a:ea typeface="+mn-ea"/>
          <a:cs typeface="+mn-cs"/>
          <a:sym typeface="Arial" panose="020B0604020202020204" pitchFamily="34" charset="0"/>
        </a:defRPr>
      </a:lvl3pPr>
      <a:lvl4pPr marL="1476375" indent="-209550" algn="l" defTabSz="0" rtl="0" eaLnBrk="0" fontAlgn="base" hangingPunct="0">
        <a:spcBef>
          <a:spcPct val="20000"/>
        </a:spcBef>
        <a:spcAft>
          <a:spcPct val="0"/>
        </a:spcAft>
        <a:buFont typeface="Arial" panose="020B0604020202020204" pitchFamily="34" charset="0"/>
        <a:buChar char="–"/>
        <a:defRPr kern="1200">
          <a:solidFill>
            <a:schemeClr val="tx1"/>
          </a:solidFill>
          <a:latin typeface="+mn-lt"/>
          <a:ea typeface="+mn-ea"/>
          <a:cs typeface="+mn-cs"/>
          <a:sym typeface="Arial" panose="020B0604020202020204" pitchFamily="34" charset="0"/>
        </a:defRPr>
      </a:lvl4pPr>
      <a:lvl5pPr marL="1898650" indent="-209550" algn="l" defTabSz="0" rtl="0" eaLnBrk="0" fontAlgn="base" hangingPunct="0">
        <a:spcBef>
          <a:spcPct val="20000"/>
        </a:spcBef>
        <a:spcAft>
          <a:spcPct val="0"/>
        </a:spcAft>
        <a:buFont typeface="Arial" panose="020B0604020202020204" pitchFamily="34" charset="0"/>
        <a:buChar char="»"/>
        <a:defRPr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dirty="0"/>
              <a:t>マスタ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a:defRPr/>
            </a:pPr>
            <a:fld id="{FFDCE21E-3BF4-4A13-BE4A-B95BE9787BE2}" type="slidenum">
              <a:rPr lang="en-US" altLang="ja-JP"/>
              <a:pPr>
                <a:defRPr/>
              </a:pPr>
              <a:t>‹#›</a:t>
            </a:fld>
            <a:endParaRPr lang="en-US" altLang="ja-JP" dirty="0"/>
          </a:p>
        </p:txBody>
      </p:sp>
      <p:grpSp>
        <p:nvGrpSpPr>
          <p:cNvPr id="2" name="Group 18"/>
          <p:cNvGrpSpPr>
            <a:grpSpLocks/>
          </p:cNvGrpSpPr>
          <p:nvPr userDrawn="1"/>
        </p:nvGrpSpPr>
        <p:grpSpPr bwMode="auto">
          <a:xfrm>
            <a:off x="-18837" y="-189337"/>
            <a:ext cx="9906000" cy="748453"/>
            <a:chOff x="0" y="0"/>
            <a:chExt cx="5760" cy="344"/>
          </a:xfrm>
        </p:grpSpPr>
        <p:pic>
          <p:nvPicPr>
            <p:cNvPr id="1034" name="Picture 9" descr="mlit_top"/>
            <p:cNvPicPr>
              <a:picLocks noChangeAspect="1" noChangeArrowheads="1"/>
            </p:cNvPicPr>
            <p:nvPr userDrawn="1"/>
          </p:nvPicPr>
          <p:blipFill>
            <a:blip r:embed="rId13">
              <a:extLst>
                <a:ext uri="{28A0092B-C50C-407E-A947-70E740481C1C}">
                  <a14:useLocalDpi xmlns:a14="http://schemas.microsoft.com/office/drawing/2010/main" val="0"/>
                </a:ext>
              </a:extLst>
            </a:blip>
            <a:srcRect t="26801" b="65286"/>
            <a:stretch>
              <a:fill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0" y="0"/>
            <a:ext cx="8385381"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dirty="0"/>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5" y="1"/>
            <a:ext cx="1680236"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11474233"/>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Lst>
  <p:txStyles>
    <p:title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1" fontAlgn="base" hangingPunct="1">
        <a:spcBef>
          <a:spcPct val="20000"/>
        </a:spcBef>
        <a:spcAft>
          <a:spcPct val="0"/>
        </a:spcAft>
        <a:buChar char="•"/>
        <a:defRPr kumimoji="1"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kumimoji="1" sz="2800">
          <a:solidFill>
            <a:schemeClr val="tx1"/>
          </a:solidFill>
          <a:latin typeface="+mn-lt"/>
          <a:ea typeface="+mn-ea"/>
        </a:defRPr>
      </a:lvl2pPr>
      <a:lvl3pPr marL="1143000" indent="-228600" algn="l" rtl="0" eaLnBrk="1" fontAlgn="base" hangingPunct="1">
        <a:spcBef>
          <a:spcPct val="20000"/>
        </a:spcBef>
        <a:spcAft>
          <a:spcPct val="0"/>
        </a:spcAft>
        <a:buChar char="•"/>
        <a:defRPr kumimoji="1" sz="2400">
          <a:solidFill>
            <a:schemeClr val="tx1"/>
          </a:solidFill>
          <a:latin typeface="+mn-lt"/>
          <a:ea typeface="+mn-ea"/>
        </a:defRPr>
      </a:lvl3pPr>
      <a:lvl4pPr marL="1600200" indent="-228600" algn="l" rtl="0" eaLnBrk="1" fontAlgn="base" hangingPunct="1">
        <a:spcBef>
          <a:spcPct val="20000"/>
        </a:spcBef>
        <a:spcAft>
          <a:spcPct val="0"/>
        </a:spcAft>
        <a:buChar char="–"/>
        <a:defRPr kumimoji="1" sz="2000">
          <a:solidFill>
            <a:schemeClr val="tx1"/>
          </a:solidFill>
          <a:latin typeface="+mn-lt"/>
          <a:ea typeface="+mn-ea"/>
        </a:defRPr>
      </a:lvl4pPr>
      <a:lvl5pPr marL="2057400" indent="-228600" algn="l" rtl="0" eaLnBrk="1" fontAlgn="base" hangingPunct="1">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body" idx="1"/>
          </p:nvPr>
        </p:nvSpPr>
        <p:spPr bwMode="auto">
          <a:xfrm>
            <a:off x="495300" y="1600201"/>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dirty="0"/>
              <a:t>マスタ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ＭＳ Ｐゴシック" pitchFamily="50" charset="-128"/>
              </a:defRPr>
            </a:lvl1pPr>
          </a:lstStyle>
          <a:p>
            <a:pPr>
              <a:defRPr/>
            </a:pPr>
            <a:endParaRPr lang="en-US" altLang="ja-JP">
              <a:solidFill>
                <a:srgbClr val="000000"/>
              </a:solidFill>
            </a:endParaRPr>
          </a:p>
        </p:txBody>
      </p:sp>
      <p:sp>
        <p:nvSpPr>
          <p:cNvPr id="1030" name="Rectangle 6"/>
          <p:cNvSpPr>
            <a:spLocks noGrp="1" noChangeArrowheads="1"/>
          </p:cNvSpPr>
          <p:nvPr>
            <p:ph type="sldNum" sz="quarter" idx="4"/>
          </p:nvPr>
        </p:nvSpPr>
        <p:spPr bwMode="auto">
          <a:xfrm>
            <a:off x="7594600" y="6237288"/>
            <a:ext cx="23114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ＭＳ Ｐゴシック" pitchFamily="50" charset="-128"/>
              </a:defRPr>
            </a:lvl1pPr>
          </a:lstStyle>
          <a:p>
            <a:pPr>
              <a:defRPr/>
            </a:pPr>
            <a:fld id="{FFDCE21E-3BF4-4A13-BE4A-B95BE9787BE2}" type="slidenum">
              <a:rPr lang="en-US" altLang="ja-JP">
                <a:solidFill>
                  <a:srgbClr val="000000"/>
                </a:solidFill>
              </a:rPr>
              <a:pPr>
                <a:defRPr/>
              </a:pPr>
              <a:t>‹#›</a:t>
            </a:fld>
            <a:endParaRPr lang="en-US" altLang="ja-JP" dirty="0">
              <a:solidFill>
                <a:srgbClr val="000000"/>
              </a:solidFill>
            </a:endParaRPr>
          </a:p>
        </p:txBody>
      </p:sp>
      <p:grpSp>
        <p:nvGrpSpPr>
          <p:cNvPr id="2" name="Group 18"/>
          <p:cNvGrpSpPr>
            <a:grpSpLocks/>
          </p:cNvGrpSpPr>
          <p:nvPr userDrawn="1"/>
        </p:nvGrpSpPr>
        <p:grpSpPr bwMode="auto">
          <a:xfrm>
            <a:off x="-18837" y="-148996"/>
            <a:ext cx="9906000" cy="748453"/>
            <a:chOff x="0" y="0"/>
            <a:chExt cx="5760" cy="344"/>
          </a:xfrm>
        </p:grpSpPr>
        <p:pic>
          <p:nvPicPr>
            <p:cNvPr id="1034" name="Picture 9" descr="mlit_top"/>
            <p:cNvPicPr>
              <a:picLocks noChangeAspect="1" noChangeArrowheads="1"/>
            </p:cNvPicPr>
            <p:nvPr userDrawn="1"/>
          </p:nvPicPr>
          <p:blipFill>
            <a:blip r:embed="rId13"/>
            <a:srcRect/>
            <a:stretch/>
          </p:blipFill>
          <p:spPr bwMode="auto">
            <a:xfrm>
              <a:off x="0" y="300"/>
              <a:ext cx="5760" cy="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5" name="Group 17"/>
            <p:cNvGrpSpPr>
              <a:grpSpLocks/>
            </p:cNvGrpSpPr>
            <p:nvPr userDrawn="1"/>
          </p:nvGrpSpPr>
          <p:grpSpPr bwMode="auto">
            <a:xfrm>
              <a:off x="0" y="0"/>
              <a:ext cx="5760" cy="318"/>
              <a:chOff x="0" y="0"/>
              <a:chExt cx="5760" cy="318"/>
            </a:xfrm>
          </p:grpSpPr>
          <p:pic>
            <p:nvPicPr>
              <p:cNvPr id="1036" name="Picture 11" descr="mlit_top"/>
              <p:cNvPicPr>
                <a:picLocks noChangeAspect="1" noChangeArrowheads="1"/>
              </p:cNvPicPr>
              <p:nvPr userDrawn="1"/>
            </p:nvPicPr>
            <p:blipFill>
              <a:blip r:embed="rId14">
                <a:extLst>
                  <a:ext uri="{28A0092B-C50C-407E-A947-70E740481C1C}">
                    <a14:useLocalDpi xmlns:a14="http://schemas.microsoft.com/office/drawing/2010/main" val="0"/>
                  </a:ext>
                </a:extLst>
              </a:blip>
              <a:srcRect r="66945" b="42805"/>
              <a:stretch>
                <a:fillRect/>
              </a:stretch>
            </p:blipFill>
            <p:spPr bwMode="auto">
              <a:xfrm>
                <a:off x="3856" y="0"/>
                <a:ext cx="1904"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7" name="Picture 16"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50000" b="42805"/>
              <a:stretch>
                <a:fillRect/>
              </a:stretch>
            </p:blipFill>
            <p:spPr bwMode="auto">
              <a:xfrm>
                <a:off x="1043" y="0"/>
                <a:ext cx="288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8" name="Picture 10" descr="mlit_top"/>
              <p:cNvPicPr>
                <a:picLocks noChangeAspect="1" noChangeArrowheads="1"/>
              </p:cNvPicPr>
              <p:nvPr userDrawn="1"/>
            </p:nvPicPr>
            <p:blipFill>
              <a:blip r:embed="rId15">
                <a:extLst>
                  <a:ext uri="{28A0092B-C50C-407E-A947-70E740481C1C}">
                    <a14:useLocalDpi xmlns:a14="http://schemas.microsoft.com/office/drawing/2010/main" val="0"/>
                  </a:ext>
                </a:extLst>
              </a:blip>
              <a:srcRect l="68906" b="42805"/>
              <a:stretch>
                <a:fillRect/>
              </a:stretch>
            </p:blipFill>
            <p:spPr bwMode="auto">
              <a:xfrm>
                <a:off x="0" y="0"/>
                <a:ext cx="179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031" name="Rectangle 2"/>
          <p:cNvSpPr>
            <a:spLocks noGrp="1" noChangeArrowheads="1"/>
          </p:cNvSpPr>
          <p:nvPr>
            <p:ph type="title"/>
          </p:nvPr>
        </p:nvSpPr>
        <p:spPr bwMode="auto">
          <a:xfrm>
            <a:off x="0" y="0"/>
            <a:ext cx="8385381"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dirty="0"/>
              <a:t>マスタ タイトルの書式設定</a:t>
            </a:r>
          </a:p>
        </p:txBody>
      </p:sp>
      <p:pic>
        <p:nvPicPr>
          <p:cNvPr id="1032" name="Picture 14"/>
          <p:cNvPicPr>
            <a:picLocks noChangeAspect="1" noChangeArrowheads="1"/>
          </p:cNvPicPr>
          <p:nvPr userDrawn="1"/>
        </p:nvPicPr>
        <p:blipFill>
          <a:blip r:embed="rId16" cstate="print">
            <a:extLst>
              <a:ext uri="{28A0092B-C50C-407E-A947-70E740481C1C}">
                <a14:useLocalDpi xmlns:a14="http://schemas.microsoft.com/office/drawing/2010/main" val="0"/>
              </a:ext>
            </a:extLst>
          </a:blip>
          <a:srcRect t="3670"/>
          <a:stretch>
            <a:fillRect/>
          </a:stretch>
        </p:blipFill>
        <p:spPr bwMode="auto">
          <a:xfrm>
            <a:off x="8225765" y="1"/>
            <a:ext cx="1680236"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75036841"/>
      </p:ext>
    </p:extLst>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Lst>
  <p:txStyles>
    <p:title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p:titleStyle>
    <p:bodyStyle>
      <a:lvl1pPr marL="342900" indent="-342900" algn="l" rtl="0" eaLnBrk="1" fontAlgn="base" hangingPunct="1">
        <a:spcBef>
          <a:spcPct val="20000"/>
        </a:spcBef>
        <a:spcAft>
          <a:spcPct val="0"/>
        </a:spcAft>
        <a:buChar char="•"/>
        <a:defRPr kumimoji="1"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kumimoji="1" sz="2800">
          <a:solidFill>
            <a:schemeClr val="tx1"/>
          </a:solidFill>
          <a:latin typeface="+mn-lt"/>
          <a:ea typeface="+mn-ea"/>
        </a:defRPr>
      </a:lvl2pPr>
      <a:lvl3pPr marL="1143000" indent="-228600" algn="l" rtl="0" eaLnBrk="1" fontAlgn="base" hangingPunct="1">
        <a:spcBef>
          <a:spcPct val="20000"/>
        </a:spcBef>
        <a:spcAft>
          <a:spcPct val="0"/>
        </a:spcAft>
        <a:buChar char="•"/>
        <a:defRPr kumimoji="1" sz="2400">
          <a:solidFill>
            <a:schemeClr val="tx1"/>
          </a:solidFill>
          <a:latin typeface="+mn-lt"/>
          <a:ea typeface="+mn-ea"/>
        </a:defRPr>
      </a:lvl3pPr>
      <a:lvl4pPr marL="1600200" indent="-228600" algn="l" rtl="0" eaLnBrk="1" fontAlgn="base" hangingPunct="1">
        <a:spcBef>
          <a:spcPct val="20000"/>
        </a:spcBef>
        <a:spcAft>
          <a:spcPct val="0"/>
        </a:spcAft>
        <a:buChar char="–"/>
        <a:defRPr kumimoji="1" sz="2000">
          <a:solidFill>
            <a:schemeClr val="tx1"/>
          </a:solidFill>
          <a:latin typeface="+mn-lt"/>
          <a:ea typeface="+mn-ea"/>
        </a:defRPr>
      </a:lvl4pPr>
      <a:lvl5pPr marL="2057400" indent="-228600" algn="l" rtl="0" eaLnBrk="1" fontAlgn="base" hangingPunct="1">
        <a:spcBef>
          <a:spcPct val="20000"/>
        </a:spcBef>
        <a:spcAft>
          <a:spcPct val="0"/>
        </a:spcAft>
        <a:buChar char="»"/>
        <a:defRPr kumimoji="1" sz="2000">
          <a:solidFill>
            <a:schemeClr val="tx1"/>
          </a:solidFill>
          <a:latin typeface="+mn-lt"/>
          <a:ea typeface="+mn-ea"/>
        </a:defRPr>
      </a:lvl5pPr>
      <a:lvl6pPr marL="2514600" indent="-228600" algn="l" rtl="0" eaLnBrk="1" fontAlgn="base" hangingPunct="1">
        <a:spcBef>
          <a:spcPct val="20000"/>
        </a:spcBef>
        <a:spcAft>
          <a:spcPct val="0"/>
        </a:spcAft>
        <a:buChar char="»"/>
        <a:defRPr kumimoji="1" sz="2000">
          <a:solidFill>
            <a:schemeClr val="tx1"/>
          </a:solidFill>
          <a:latin typeface="+mn-lt"/>
          <a:ea typeface="+mn-ea"/>
        </a:defRPr>
      </a:lvl6pPr>
      <a:lvl7pPr marL="2971800" indent="-228600" algn="l" rtl="0" eaLnBrk="1" fontAlgn="base" hangingPunct="1">
        <a:spcBef>
          <a:spcPct val="20000"/>
        </a:spcBef>
        <a:spcAft>
          <a:spcPct val="0"/>
        </a:spcAft>
        <a:buChar char="»"/>
        <a:defRPr kumimoji="1" sz="2000">
          <a:solidFill>
            <a:schemeClr val="tx1"/>
          </a:solidFill>
          <a:latin typeface="+mn-lt"/>
          <a:ea typeface="+mn-ea"/>
        </a:defRPr>
      </a:lvl7pPr>
      <a:lvl8pPr marL="3429000" indent="-228600" algn="l" rtl="0" eaLnBrk="1" fontAlgn="base" hangingPunct="1">
        <a:spcBef>
          <a:spcPct val="20000"/>
        </a:spcBef>
        <a:spcAft>
          <a:spcPct val="0"/>
        </a:spcAft>
        <a:buChar char="»"/>
        <a:defRPr kumimoji="1" sz="2000">
          <a:solidFill>
            <a:schemeClr val="tx1"/>
          </a:solidFill>
          <a:latin typeface="+mn-lt"/>
          <a:ea typeface="+mn-ea"/>
        </a:defRPr>
      </a:lvl8pPr>
      <a:lvl9pPr marL="3886200" indent="-228600" algn="l" rtl="0" eaLnBrk="1" fontAlgn="base" hangingPunct="1">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10.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8.xml" Type="http://schemas.openxmlformats.org/officeDocument/2006/relationships/notesSlide"/><Relationship Id="rId3" Target="../media/image59.png" Type="http://schemas.openxmlformats.org/officeDocument/2006/relationships/image"/><Relationship Id="rId4" Target="../media/hdphoto1.wdp" Type="http://schemas.microsoft.com/office/2007/relationships/hdphoto"/><Relationship Id="rId5" Target="../media/image60.jpeg" Type="http://schemas.openxmlformats.org/officeDocument/2006/relationships/image"/><Relationship Id="rId6" Target="../media/image61.png" Type="http://schemas.openxmlformats.org/officeDocument/2006/relationships/image"/><Relationship Id="rId7" Target="../media/image62.png" Type="http://schemas.openxmlformats.org/officeDocument/2006/relationships/image"/><Relationship Id="rId8" Target="../media/image63.png" Type="http://schemas.openxmlformats.org/officeDocument/2006/relationships/image"/><Relationship Id="rId9" Target="../media/image64.jpeg"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9.xml" Type="http://schemas.openxmlformats.org/officeDocument/2006/relationships/notesSlide"/><Relationship Id="rId3" Target="../media/image65.png" Type="http://schemas.openxmlformats.org/officeDocument/2006/relationships/image"/><Relationship Id="rId4" Target="../media/image66.png" Type="http://schemas.openxmlformats.org/officeDocument/2006/relationships/image"/><Relationship Id="rId5" Target="../media/image67.jpeg" Type="http://schemas.openxmlformats.org/officeDocument/2006/relationships/image"/><Relationship Id="rId6" Target="../media/image68.png" Type="http://schemas.openxmlformats.org/officeDocument/2006/relationships/image"/><Relationship Id="rId7" Target="../media/image69.jpeg"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32.xml" Type="http://schemas.openxmlformats.org/officeDocument/2006/relationships/slideLayout"/><Relationship Id="rId10" Target="../media/image75.jpg" Type="http://schemas.openxmlformats.org/officeDocument/2006/relationships/image"/><Relationship Id="rId11" Target="../media/image76.jpeg" Type="http://schemas.openxmlformats.org/officeDocument/2006/relationships/image"/><Relationship Id="rId12" Target="../charts/chart5.xml" Type="http://schemas.openxmlformats.org/officeDocument/2006/relationships/chart"/><Relationship Id="rId13" Target="../media/image77.png" Type="http://schemas.openxmlformats.org/officeDocument/2006/relationships/image"/><Relationship Id="rId14" Target="../media/image78.jpeg" Type="http://schemas.openxmlformats.org/officeDocument/2006/relationships/image"/><Relationship Id="rId15" Target="../media/image79.jpeg" Type="http://schemas.openxmlformats.org/officeDocument/2006/relationships/image"/><Relationship Id="rId16" Target="../charts/chart6.xml" Type="http://schemas.openxmlformats.org/officeDocument/2006/relationships/chart"/><Relationship Id="rId17" Target="../charts/chart7.xml" Type="http://schemas.openxmlformats.org/officeDocument/2006/relationships/chart"/><Relationship Id="rId2" Target="../notesSlides/notesSlide10.xml" Type="http://schemas.openxmlformats.org/officeDocument/2006/relationships/notesSlide"/><Relationship Id="rId3" Target="../media/image70.png" Type="http://schemas.openxmlformats.org/officeDocument/2006/relationships/image"/><Relationship Id="rId4" Target="../media/image71.png" Type="http://schemas.openxmlformats.org/officeDocument/2006/relationships/image"/><Relationship Id="rId5" Target="../media/image72.png" Type="http://schemas.openxmlformats.org/officeDocument/2006/relationships/image"/><Relationship Id="rId6" Target="../media/image73.png" Type="http://schemas.openxmlformats.org/officeDocument/2006/relationships/image"/><Relationship Id="rId7" Target="../media/hdphoto2.wdp" Type="http://schemas.microsoft.com/office/2007/relationships/hdphoto"/><Relationship Id="rId8" Target="../charts/chart4.xml" Type="http://schemas.openxmlformats.org/officeDocument/2006/relationships/chart"/><Relationship Id="rId9" Target="../media/image74.png"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25.xml" Type="http://schemas.openxmlformats.org/officeDocument/2006/relationships/slideLayout"/><Relationship Id="rId10" Target="../media/image87.png" Type="http://schemas.openxmlformats.org/officeDocument/2006/relationships/image"/><Relationship Id="rId11" Target="../media/image88.jpeg" Type="http://schemas.openxmlformats.org/officeDocument/2006/relationships/image"/><Relationship Id="rId2" Target="../notesSlides/notesSlide11.xml" Type="http://schemas.openxmlformats.org/officeDocument/2006/relationships/notesSlide"/><Relationship Id="rId3" Target="../media/image80.png" Type="http://schemas.openxmlformats.org/officeDocument/2006/relationships/image"/><Relationship Id="rId4" Target="../media/image81.png" Type="http://schemas.openxmlformats.org/officeDocument/2006/relationships/image"/><Relationship Id="rId5" Target="../media/image82.png" Type="http://schemas.openxmlformats.org/officeDocument/2006/relationships/image"/><Relationship Id="rId6" Target="../media/image83.png" Type="http://schemas.openxmlformats.org/officeDocument/2006/relationships/image"/><Relationship Id="rId7" Target="../media/image84.jpeg" Type="http://schemas.openxmlformats.org/officeDocument/2006/relationships/image"/><Relationship Id="rId8" Target="../media/image85.jpeg" Type="http://schemas.openxmlformats.org/officeDocument/2006/relationships/image"/><Relationship Id="rId9" Target="../media/image86.png" Type="http://schemas.openxmlformats.org/officeDocument/2006/relationships/image"/></Relationships>
</file>

<file path=ppt/slides/_rels/slide14.xml.rels><?xml version="1.0" encoding="UTF-8" standalone="yes"?><Relationships xmlns="http://schemas.openxmlformats.org/package/2006/relationships"><Relationship Id="rId1" Target="../slideLayouts/slideLayout42.xml" Type="http://schemas.openxmlformats.org/officeDocument/2006/relationships/slideLayout"/></Relationships>
</file>

<file path=ppt/slides/_rels/slide15.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12.xml" Type="http://schemas.openxmlformats.org/officeDocument/2006/relationships/notesSlide"/><Relationship Id="rId3" Target="../media/image89.emf" Type="http://schemas.openxmlformats.org/officeDocument/2006/relationships/image"/></Relationships>
</file>

<file path=ppt/slides/_rels/slide16.xml.rels><?xml version="1.0" encoding="UTF-8" standalone="yes"?><Relationships xmlns="http://schemas.openxmlformats.org/package/2006/relationships"><Relationship Id="rId1" Target="../slideLayouts/slideLayout55.xml" Type="http://schemas.openxmlformats.org/officeDocument/2006/relationships/slideLayout"/><Relationship Id="rId2" Target="../notesSlides/notesSlide13.xml" Type="http://schemas.openxmlformats.org/officeDocument/2006/relationships/notesSlide"/><Relationship Id="rId3" Target="../media/image90.png" Type="http://schemas.openxmlformats.org/officeDocument/2006/relationships/image"/><Relationship Id="rId4" Target="../media/image91.emf" Type="http://schemas.openxmlformats.org/officeDocument/2006/relationships/image"/><Relationship Id="rId5" Target="../media/image92.emf" Type="http://schemas.openxmlformats.org/officeDocument/2006/relationships/image"/><Relationship Id="rId6" Target="../media/image93.jpeg" Type="http://schemas.openxmlformats.org/officeDocument/2006/relationships/image"/><Relationship Id="rId7" Target="../media/image94.png" Type="http://schemas.openxmlformats.org/officeDocument/2006/relationships/image"/><Relationship Id="rId8" Target="../media/image95.jpeg" Type="http://schemas.openxmlformats.org/officeDocument/2006/relationships/image"/><Relationship Id="rId9" Target="../media/image96.jpeg"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67.xml" Type="http://schemas.openxmlformats.org/officeDocument/2006/relationships/slideLayout"/><Relationship Id="rId10" Target="../media/image105.png" Type="http://schemas.openxmlformats.org/officeDocument/2006/relationships/image"/><Relationship Id="rId11" Target="../media/image106.png" Type="http://schemas.openxmlformats.org/officeDocument/2006/relationships/image"/><Relationship Id="rId12" Target="../media/image107.png" Type="http://schemas.openxmlformats.org/officeDocument/2006/relationships/image"/><Relationship Id="rId13" Target="../media/image108.png" Type="http://schemas.openxmlformats.org/officeDocument/2006/relationships/image"/><Relationship Id="rId2" Target="../media/image97.png" Type="http://schemas.openxmlformats.org/officeDocument/2006/relationships/image"/><Relationship Id="rId3" Target="../media/image98.png" Type="http://schemas.openxmlformats.org/officeDocument/2006/relationships/image"/><Relationship Id="rId4" Target="../media/image99.emf" Type="http://schemas.openxmlformats.org/officeDocument/2006/relationships/image"/><Relationship Id="rId5" Target="../media/image100.png" Type="http://schemas.openxmlformats.org/officeDocument/2006/relationships/image"/><Relationship Id="rId6" Target="../media/image101.png" Type="http://schemas.openxmlformats.org/officeDocument/2006/relationships/image"/><Relationship Id="rId7" Target="../media/image102.png" Type="http://schemas.openxmlformats.org/officeDocument/2006/relationships/image"/><Relationship Id="rId8" Target="../media/image103.png" Type="http://schemas.openxmlformats.org/officeDocument/2006/relationships/image"/><Relationship Id="rId9" Target="../media/image104.png" Type="http://schemas.openxmlformats.org/officeDocument/2006/relationships/image"/></Relationships>
</file>

<file path=ppt/slides/_rels/slide18.xml.rels><?xml version="1.0" encoding="UTF-8" standalone="yes"?><Relationships xmlns="http://schemas.openxmlformats.org/package/2006/relationships"><Relationship Id="rId1" Target="../slideLayouts/slideLayout66.xml" Type="http://schemas.openxmlformats.org/officeDocument/2006/relationships/slideLayout"/><Relationship Id="rId10" Target="../media/image116.emf" Type="http://schemas.openxmlformats.org/officeDocument/2006/relationships/image"/><Relationship Id="rId11" Target="../media/image117.jpeg" Type="http://schemas.openxmlformats.org/officeDocument/2006/relationships/image"/><Relationship Id="rId12" Target="../media/image118.png" Type="http://schemas.openxmlformats.org/officeDocument/2006/relationships/image"/><Relationship Id="rId13" Target="../media/image119.jpeg" Type="http://schemas.openxmlformats.org/officeDocument/2006/relationships/image"/><Relationship Id="rId14" Target="../media/image120.jpeg" Type="http://schemas.openxmlformats.org/officeDocument/2006/relationships/image"/><Relationship Id="rId2" Target="../notesSlides/notesSlide14.xml" Type="http://schemas.openxmlformats.org/officeDocument/2006/relationships/notesSlide"/><Relationship Id="rId3" Target="../media/image109.png" Type="http://schemas.openxmlformats.org/officeDocument/2006/relationships/image"/><Relationship Id="rId4" Target="../media/image110.png" Type="http://schemas.openxmlformats.org/officeDocument/2006/relationships/image"/><Relationship Id="rId5" Target="../media/image111.png" Type="http://schemas.openxmlformats.org/officeDocument/2006/relationships/image"/><Relationship Id="rId6" Target="../media/image112.jpeg" Type="http://schemas.openxmlformats.org/officeDocument/2006/relationships/image"/><Relationship Id="rId7" Target="../media/image113.jpeg" Type="http://schemas.openxmlformats.org/officeDocument/2006/relationships/image"/><Relationship Id="rId8" Target="../media/image114.jpeg" Type="http://schemas.openxmlformats.org/officeDocument/2006/relationships/image"/><Relationship Id="rId9" Target="../media/image115.png" Type="http://schemas.openxmlformats.org/officeDocument/2006/relationships/image"/></Relationships>
</file>

<file path=ppt/slides/_rels/slide19.xml.rels><?xml version="1.0" encoding="UTF-8" standalone="yes"?><Relationships xmlns="http://schemas.openxmlformats.org/package/2006/relationships"><Relationship Id="rId1" Target="../slideLayouts/slideLayout62.xml" Type="http://schemas.openxmlformats.org/officeDocument/2006/relationships/slideLayout"/><Relationship Id="rId10" Target="../media/image129.png" Type="http://schemas.openxmlformats.org/officeDocument/2006/relationships/image"/><Relationship Id="rId11" Target="../media/image130.gif" Type="http://schemas.openxmlformats.org/officeDocument/2006/relationships/image"/><Relationship Id="rId12" Target="../media/image131.png" Type="http://schemas.openxmlformats.org/officeDocument/2006/relationships/image"/><Relationship Id="rId2" Target="../media/image121.jpeg" Type="http://schemas.openxmlformats.org/officeDocument/2006/relationships/image"/><Relationship Id="rId3" Target="../media/image122.png" Type="http://schemas.openxmlformats.org/officeDocument/2006/relationships/image"/><Relationship Id="rId4" Target="../media/image123.jpeg" Type="http://schemas.openxmlformats.org/officeDocument/2006/relationships/image"/><Relationship Id="rId5" Target="../media/image124.png" Type="http://schemas.openxmlformats.org/officeDocument/2006/relationships/image"/><Relationship Id="rId6" Target="../media/image125.png" Type="http://schemas.openxmlformats.org/officeDocument/2006/relationships/image"/><Relationship Id="rId7" Target="../media/image126.png" Type="http://schemas.openxmlformats.org/officeDocument/2006/relationships/image"/><Relationship Id="rId8" Target="../media/image127.png" Type="http://schemas.openxmlformats.org/officeDocument/2006/relationships/image"/><Relationship Id="rId9" Target="../media/image128.png" Type="http://schemas.openxmlformats.org/officeDocument/2006/relationships/image"/></Relationships>
</file>

<file path=ppt/slides/_rels/slide2.xml.rels><?xml version="1.0" encoding="UTF-8" standalone="yes"?><Relationships xmlns="http://schemas.openxmlformats.org/package/2006/relationships"><Relationship Id="rId1" Target="../slideLayouts/slideLayout12.xml" Type="http://schemas.openxmlformats.org/officeDocument/2006/relationships/slideLayout"/></Relationships>
</file>

<file path=ppt/slides/_rels/slide20.xml.rels><?xml version="1.0" encoding="UTF-8" standalone="yes"?><Relationships xmlns="http://schemas.openxmlformats.org/package/2006/relationships"><Relationship Id="rId1" Target="../slideLayouts/slideLayout66.xml" Type="http://schemas.openxmlformats.org/officeDocument/2006/relationships/slideLayout"/><Relationship Id="rId10" Target="../media/image138.png" Type="http://schemas.openxmlformats.org/officeDocument/2006/relationships/image"/><Relationship Id="rId11" Target="../media/image139.png" Type="http://schemas.openxmlformats.org/officeDocument/2006/relationships/image"/><Relationship Id="rId12" Target="../media/image140.jpeg" Type="http://schemas.openxmlformats.org/officeDocument/2006/relationships/image"/><Relationship Id="rId13" Target="../media/image141.jpeg" Type="http://schemas.openxmlformats.org/officeDocument/2006/relationships/image"/><Relationship Id="rId14" Target="../media/image142.jpeg" Type="http://schemas.openxmlformats.org/officeDocument/2006/relationships/image"/><Relationship Id="rId15" Target="../media/image143.jpeg" Type="http://schemas.openxmlformats.org/officeDocument/2006/relationships/image"/><Relationship Id="rId16" Target="../media/image144.jpeg" Type="http://schemas.openxmlformats.org/officeDocument/2006/relationships/image"/><Relationship Id="rId2" Target="../notesSlides/notesSlide15.xml" Type="http://schemas.openxmlformats.org/officeDocument/2006/relationships/notesSlide"/><Relationship Id="rId3" Target="../charts/chart8.xml" Type="http://schemas.openxmlformats.org/officeDocument/2006/relationships/chart"/><Relationship Id="rId4" Target="../media/image132.jpeg" Type="http://schemas.openxmlformats.org/officeDocument/2006/relationships/image"/><Relationship Id="rId5" Target="../media/image133.jpeg" Type="http://schemas.openxmlformats.org/officeDocument/2006/relationships/image"/><Relationship Id="rId6" Target="../media/image134.jpeg" Type="http://schemas.openxmlformats.org/officeDocument/2006/relationships/image"/><Relationship Id="rId7" Target="../media/image135.jpeg" Type="http://schemas.openxmlformats.org/officeDocument/2006/relationships/image"/><Relationship Id="rId8" Target="../media/image136.jpeg" Type="http://schemas.openxmlformats.org/officeDocument/2006/relationships/image"/><Relationship Id="rId9" Target="../media/image137.jpeg"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66.xml" Type="http://schemas.openxmlformats.org/officeDocument/2006/relationships/slideLayout"/><Relationship Id="rId10" Target="../media/image152.png" Type="http://schemas.openxmlformats.org/officeDocument/2006/relationships/image"/><Relationship Id="rId11" Target="../media/image153.png" Type="http://schemas.openxmlformats.org/officeDocument/2006/relationships/image"/><Relationship Id="rId12" Target="../media/image154.jpeg" Type="http://schemas.openxmlformats.org/officeDocument/2006/relationships/image"/><Relationship Id="rId13" Target="../media/image155.jpeg" Type="http://schemas.openxmlformats.org/officeDocument/2006/relationships/image"/><Relationship Id="rId2" Target="../notesSlides/notesSlide16.xml" Type="http://schemas.openxmlformats.org/officeDocument/2006/relationships/notesSlide"/><Relationship Id="rId3" Target="../media/image145.jpeg" Type="http://schemas.openxmlformats.org/officeDocument/2006/relationships/image"/><Relationship Id="rId4" Target="../media/image146.jpeg" Type="http://schemas.openxmlformats.org/officeDocument/2006/relationships/image"/><Relationship Id="rId5" Target="../media/image147.png" Type="http://schemas.openxmlformats.org/officeDocument/2006/relationships/image"/><Relationship Id="rId6" Target="../media/image148.png" Type="http://schemas.openxmlformats.org/officeDocument/2006/relationships/image"/><Relationship Id="rId7" Target="../media/image149.emf" Type="http://schemas.openxmlformats.org/officeDocument/2006/relationships/image"/><Relationship Id="rId8" Target="../media/image150.jpeg" Type="http://schemas.openxmlformats.org/officeDocument/2006/relationships/image"/><Relationship Id="rId9" Target="../media/image151.jpeg" Type="http://schemas.openxmlformats.org/officeDocument/2006/relationships/image"/></Relationships>
</file>

<file path=ppt/slides/_rels/slide22.xml.rels><?xml version="1.0" encoding="UTF-8" standalone="yes"?><Relationships xmlns="http://schemas.openxmlformats.org/package/2006/relationships"><Relationship Id="rId1" Target="../slideLayouts/slideLayout66.xml" Type="http://schemas.openxmlformats.org/officeDocument/2006/relationships/slideLayout"/><Relationship Id="rId10" Target="../media/image163.jpeg" Type="http://schemas.openxmlformats.org/officeDocument/2006/relationships/image"/><Relationship Id="rId11" Target="../media/image164.jpeg" Type="http://schemas.openxmlformats.org/officeDocument/2006/relationships/image"/><Relationship Id="rId12" Target="../media/image165.jpeg" Type="http://schemas.openxmlformats.org/officeDocument/2006/relationships/image"/><Relationship Id="rId2" Target="../notesSlides/notesSlide17.xml" Type="http://schemas.openxmlformats.org/officeDocument/2006/relationships/notesSlide"/><Relationship Id="rId3" Target="../media/image156.emf" Type="http://schemas.openxmlformats.org/officeDocument/2006/relationships/image"/><Relationship Id="rId4" Target="../media/image157.png" Type="http://schemas.openxmlformats.org/officeDocument/2006/relationships/image"/><Relationship Id="rId5" Target="../media/image158.png" Type="http://schemas.openxmlformats.org/officeDocument/2006/relationships/image"/><Relationship Id="rId6" Target="../media/image159.jpeg" Type="http://schemas.openxmlformats.org/officeDocument/2006/relationships/image"/><Relationship Id="rId7" Target="../media/image160.png" Type="http://schemas.openxmlformats.org/officeDocument/2006/relationships/image"/><Relationship Id="rId8" Target="../media/image161.png" Type="http://schemas.openxmlformats.org/officeDocument/2006/relationships/image"/><Relationship Id="rId9" Target="../media/image162.png" Type="http://schemas.openxmlformats.org/officeDocument/2006/relationships/image"/></Relationships>
</file>

<file path=ppt/slides/_rels/slide23.xml.rels><?xml version="1.0" encoding="UTF-8" standalone="yes"?><Relationships xmlns="http://schemas.openxmlformats.org/package/2006/relationships"><Relationship Id="rId1" Target="../slideLayouts/slideLayout66.xml" Type="http://schemas.openxmlformats.org/officeDocument/2006/relationships/slideLayout"/><Relationship Id="rId2" Target="../notesSlides/notesSlide18.xml" Type="http://schemas.openxmlformats.org/officeDocument/2006/relationships/notesSlide"/><Relationship Id="rId3" Target="../media/image166.png" Type="http://schemas.openxmlformats.org/officeDocument/2006/relationships/image"/><Relationship Id="rId4" Target="../media/image167.png" Type="http://schemas.openxmlformats.org/officeDocument/2006/relationships/image"/><Relationship Id="rId5" Target="../media/image168.png" Type="http://schemas.openxmlformats.org/officeDocument/2006/relationships/image"/><Relationship Id="rId6" Target="../media/image169.jpeg" Type="http://schemas.openxmlformats.org/officeDocument/2006/relationships/image"/><Relationship Id="rId7" Target="../media/image170.jpeg" Type="http://schemas.openxmlformats.org/officeDocument/2006/relationships/image"/><Relationship Id="rId8" Target="../media/image171.emf" Type="http://schemas.openxmlformats.org/officeDocument/2006/relationships/image"/><Relationship Id="rId9" Target="../media/image172.jpeg" Type="http://schemas.openxmlformats.org/officeDocument/2006/relationships/image"/></Relationships>
</file>

<file path=ppt/slides/_rels/slide24.xml.rels><?xml version="1.0" encoding="UTF-8" standalone="yes"?><Relationships xmlns="http://schemas.openxmlformats.org/package/2006/relationships"><Relationship Id="rId1" Target="../slideLayouts/slideLayout66.xml" Type="http://schemas.openxmlformats.org/officeDocument/2006/relationships/slideLayout"/><Relationship Id="rId2" Target="../notesSlides/notesSlide19.xml" Type="http://schemas.openxmlformats.org/officeDocument/2006/relationships/notesSlide"/><Relationship Id="rId3" Target="../media/image173.jpeg" Type="http://schemas.openxmlformats.org/officeDocument/2006/relationships/image"/><Relationship Id="rId4" Target="../media/image174.png" Type="http://schemas.openxmlformats.org/officeDocument/2006/relationships/image"/><Relationship Id="rId5" Target="../media/image175.png" Type="http://schemas.openxmlformats.org/officeDocument/2006/relationships/image"/><Relationship Id="rId6" Target="../media/image176.jpeg" Type="http://schemas.openxmlformats.org/officeDocument/2006/relationships/image"/><Relationship Id="rId7" Target="../media/image177.jpeg" Type="http://schemas.openxmlformats.org/officeDocument/2006/relationships/image"/></Relationships>
</file>

<file path=ppt/slides/_rels/slide25.xml.rels><?xml version="1.0" encoding="UTF-8" standalone="yes"?><Relationships xmlns="http://schemas.openxmlformats.org/package/2006/relationships"><Relationship Id="rId1" Target="../slideLayouts/slideLayout62.xml" Type="http://schemas.openxmlformats.org/officeDocument/2006/relationships/slideLayout"/><Relationship Id="rId2" Target="../notesSlides/notesSlide20.xml" Type="http://schemas.openxmlformats.org/officeDocument/2006/relationships/notesSlide"/><Relationship Id="rId3" Target="../media/image178.png" Type="http://schemas.openxmlformats.org/officeDocument/2006/relationships/image"/><Relationship Id="rId4" Target="../media/image179.png" Type="http://schemas.openxmlformats.org/officeDocument/2006/relationships/image"/><Relationship Id="rId5" Target="../media/image180.png" Type="http://schemas.openxmlformats.org/officeDocument/2006/relationships/image"/><Relationship Id="rId6" Target="../media/image181.png" Type="http://schemas.openxmlformats.org/officeDocument/2006/relationships/image"/><Relationship Id="rId7" Target="../media/image182.png" Type="http://schemas.openxmlformats.org/officeDocument/2006/relationships/image"/><Relationship Id="rId8" Target="../media/image183.png" Type="http://schemas.openxmlformats.org/officeDocument/2006/relationships/image"/><Relationship Id="rId9" Target="../media/image184.emf" Type="http://schemas.openxmlformats.org/officeDocument/2006/relationships/image"/></Relationships>
</file>

<file path=ppt/slides/_rels/slide26.xml.rels><?xml version="1.0" encoding="UTF-8" standalone="yes"?><Relationships xmlns="http://schemas.openxmlformats.org/package/2006/relationships"><Relationship Id="rId1" Target="../slideLayouts/slideLayout36.xml" Type="http://schemas.openxmlformats.org/officeDocument/2006/relationships/slideLayout"/><Relationship Id="rId2" Target="../notesSlides/notesSlide21.xml" Type="http://schemas.openxmlformats.org/officeDocument/2006/relationships/notesSlide"/><Relationship Id="rId3" Target="../media/image185.emf" Type="http://schemas.openxmlformats.org/officeDocument/2006/relationships/image"/><Relationship Id="rId4" Target="../media/image186.emf" Type="http://schemas.openxmlformats.org/officeDocument/2006/relationships/image"/><Relationship Id="rId5" Target="../media/image187.png" Type="http://schemas.openxmlformats.org/officeDocument/2006/relationships/image"/><Relationship Id="rId6" Target="../media/image188.png" Type="http://schemas.openxmlformats.org/officeDocument/2006/relationships/image"/><Relationship Id="rId7" Target="../media/image189.jpeg" Type="http://schemas.openxmlformats.org/officeDocument/2006/relationships/image"/><Relationship Id="rId8" Target="../media/image190.jpeg" Type="http://schemas.openxmlformats.org/officeDocument/2006/relationships/image"/></Relationships>
</file>

<file path=ppt/slides/_rels/slide27.xml.rels><?xml version="1.0" encoding="UTF-8" standalone="yes"?><Relationships xmlns="http://schemas.openxmlformats.org/package/2006/relationships"><Relationship Id="rId1" Target="../slideLayouts/slideLayout72.xml" Type="http://schemas.openxmlformats.org/officeDocument/2006/relationships/slideLayout"/></Relationships>
</file>

<file path=ppt/slides/_rels/slide28.xml.rels><?xml version="1.0" encoding="UTF-8" standalone="yes"?><Relationships xmlns="http://schemas.openxmlformats.org/package/2006/relationships"><Relationship Id="rId1" Target="../slideLayouts/slideLayout73.xml" Type="http://schemas.openxmlformats.org/officeDocument/2006/relationships/slideLayout"/><Relationship Id="rId2" Target="../media/image191.emf" Type="http://schemas.openxmlformats.org/officeDocument/2006/relationships/image"/></Relationships>
</file>

<file path=ppt/slides/_rels/slide29.xml.rels><?xml version="1.0" encoding="UTF-8" standalone="yes"?><Relationships xmlns="http://schemas.openxmlformats.org/package/2006/relationships"><Relationship Id="rId1" Target="../slideLayouts/slideLayout86.xml" Type="http://schemas.openxmlformats.org/officeDocument/2006/relationships/slideLayout"/><Relationship Id="rId10" Target="../media/image198.png" Type="http://schemas.openxmlformats.org/officeDocument/2006/relationships/image"/><Relationship Id="rId11" Target="../media/image199.jpeg" Type="http://schemas.openxmlformats.org/officeDocument/2006/relationships/image"/><Relationship Id="rId12" Target="../media/image200.jpeg" Type="http://schemas.openxmlformats.org/officeDocument/2006/relationships/image"/><Relationship Id="rId13" Target="../media/image201.jpeg" Type="http://schemas.openxmlformats.org/officeDocument/2006/relationships/image"/><Relationship Id="rId14" Target="../media/image202.png" Type="http://schemas.openxmlformats.org/officeDocument/2006/relationships/image"/><Relationship Id="rId15" Target="../media/image203.emf" Type="http://schemas.openxmlformats.org/officeDocument/2006/relationships/image"/><Relationship Id="rId2" Target="../notesSlides/notesSlide22.xml" Type="http://schemas.openxmlformats.org/officeDocument/2006/relationships/notesSlide"/><Relationship Id="rId3" Target="../media/image192.jpeg" Type="http://schemas.openxmlformats.org/officeDocument/2006/relationships/image"/><Relationship Id="rId4" Target="../media/image193.png" Type="http://schemas.openxmlformats.org/officeDocument/2006/relationships/image"/><Relationship Id="rId5" Target="../media/image194.png" Type="http://schemas.openxmlformats.org/officeDocument/2006/relationships/image"/><Relationship Id="rId6" Target="../charts/chart9.xml" Type="http://schemas.openxmlformats.org/officeDocument/2006/relationships/chart"/><Relationship Id="rId7" Target="../media/image195.jpeg" Type="http://schemas.openxmlformats.org/officeDocument/2006/relationships/image"/><Relationship Id="rId8" Target="../media/image196.png" Type="http://schemas.openxmlformats.org/officeDocument/2006/relationships/image"/><Relationship Id="rId9" Target="../media/image197.jpe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1.xml" Type="http://schemas.openxmlformats.org/officeDocument/2006/relationships/notesSlide"/><Relationship Id="rId3" Target="../media/image7.emf" Type="http://schemas.openxmlformats.org/officeDocument/2006/relationships/image"/></Relationships>
</file>

<file path=ppt/slides/_rels/slide30.xml.rels><?xml version="1.0" encoding="UTF-8" standalone="yes"?><Relationships xmlns="http://schemas.openxmlformats.org/package/2006/relationships"><Relationship Id="rId1" Target="../slideLayouts/slideLayout96.xml" Type="http://schemas.openxmlformats.org/officeDocument/2006/relationships/slideLayout"/><Relationship Id="rId10" Target="../media/image211.png" Type="http://schemas.openxmlformats.org/officeDocument/2006/relationships/image"/><Relationship Id="rId11" Target="../media/image212.png" Type="http://schemas.openxmlformats.org/officeDocument/2006/relationships/image"/><Relationship Id="rId12" Target="../media/image213.png" Type="http://schemas.openxmlformats.org/officeDocument/2006/relationships/image"/><Relationship Id="rId13" Target="../media/image214.png" Type="http://schemas.openxmlformats.org/officeDocument/2006/relationships/image"/><Relationship Id="rId14" Target="../media/image215.jpeg" Type="http://schemas.openxmlformats.org/officeDocument/2006/relationships/image"/><Relationship Id="rId15" Target="../media/image216.png" Type="http://schemas.openxmlformats.org/officeDocument/2006/relationships/image"/><Relationship Id="rId16" Target="../media/image217.png" Type="http://schemas.openxmlformats.org/officeDocument/2006/relationships/image"/><Relationship Id="rId17" Target="../media/image218.jpeg" Type="http://schemas.openxmlformats.org/officeDocument/2006/relationships/image"/><Relationship Id="rId18" Target="../media/image219.emf" Type="http://schemas.openxmlformats.org/officeDocument/2006/relationships/image"/><Relationship Id="rId19" Target="../media/image220.png" Type="http://schemas.openxmlformats.org/officeDocument/2006/relationships/image"/><Relationship Id="rId2" Target="../notesSlides/notesSlide23.xml" Type="http://schemas.openxmlformats.org/officeDocument/2006/relationships/notesSlide"/><Relationship Id="rId20" Target="../media/image221.png" Type="http://schemas.openxmlformats.org/officeDocument/2006/relationships/image"/><Relationship Id="rId21" Target="../media/image222.jpeg" Type="http://schemas.openxmlformats.org/officeDocument/2006/relationships/image"/><Relationship Id="rId22" Target="../media/image223.jpg" Type="http://schemas.openxmlformats.org/officeDocument/2006/relationships/image"/><Relationship Id="rId3" Target="../media/image204.jpg" Type="http://schemas.openxmlformats.org/officeDocument/2006/relationships/image"/><Relationship Id="rId4" Target="../media/image205.jpg" Type="http://schemas.openxmlformats.org/officeDocument/2006/relationships/image"/><Relationship Id="rId5" Target="../media/image206.png" Type="http://schemas.openxmlformats.org/officeDocument/2006/relationships/image"/><Relationship Id="rId6" Target="../media/image207.png" Type="http://schemas.openxmlformats.org/officeDocument/2006/relationships/image"/><Relationship Id="rId7" Target="../media/image208.png" Type="http://schemas.openxmlformats.org/officeDocument/2006/relationships/image"/><Relationship Id="rId8" Target="../media/image209.png" Type="http://schemas.openxmlformats.org/officeDocument/2006/relationships/image"/><Relationship Id="rId9" Target="../media/image210.png" Type="http://schemas.openxmlformats.org/officeDocument/2006/relationships/image"/></Relationships>
</file>

<file path=ppt/slides/_rels/slide31.xml.rels><?xml version="1.0" encoding="UTF-8" standalone="yes"?><Relationships xmlns="http://schemas.openxmlformats.org/package/2006/relationships"><Relationship Id="rId1" Target="../slideLayouts/slideLayout99.xml" Type="http://schemas.openxmlformats.org/officeDocument/2006/relationships/slideLayout"/><Relationship Id="rId2" Target="../media/image224.jpeg" Type="http://schemas.openxmlformats.org/officeDocument/2006/relationships/image"/><Relationship Id="rId3" Target="../media/image225.jpeg" Type="http://schemas.openxmlformats.org/officeDocument/2006/relationships/image"/><Relationship Id="rId4" Target="../media/image226.jpeg" Type="http://schemas.openxmlformats.org/officeDocument/2006/relationships/image"/><Relationship Id="rId5" Target="../media/image227.png" Type="http://schemas.openxmlformats.org/officeDocument/2006/relationships/image"/><Relationship Id="rId6" Target="../media/hdphoto3.wdp" Type="http://schemas.microsoft.com/office/2007/relationships/hdphoto"/><Relationship Id="rId7" Target="../media/image228.jpeg" Type="http://schemas.openxmlformats.org/officeDocument/2006/relationships/image"/><Relationship Id="rId8" Target="../media/image229.jpeg" Type="http://schemas.openxmlformats.org/officeDocument/2006/relationships/image"/></Relationships>
</file>

<file path=ppt/slides/_rels/slide32.xml.rels><?xml version="1.0" encoding="UTF-8" standalone="yes"?><Relationships xmlns="http://schemas.openxmlformats.org/package/2006/relationships"><Relationship Id="rId1" Target="../drawings/vmlDrawing1.vml" Type="http://schemas.openxmlformats.org/officeDocument/2006/relationships/vmlDrawing"/><Relationship Id="rId2" Target="../slideLayouts/slideLayout99.xml" Type="http://schemas.openxmlformats.org/officeDocument/2006/relationships/slideLayout"/><Relationship Id="rId3" Target="../media/image231.jpeg" Type="http://schemas.openxmlformats.org/officeDocument/2006/relationships/image"/><Relationship Id="rId4" Target="../media/image232.jpeg" Type="http://schemas.openxmlformats.org/officeDocument/2006/relationships/image"/><Relationship Id="rId5" Target="../embeddings/Microsoft_Excel_______3.xlsx" Type="http://schemas.openxmlformats.org/officeDocument/2006/relationships/package"/><Relationship Id="rId6" Target="../media/image230.emf" Type="http://schemas.openxmlformats.org/officeDocument/2006/relationships/image"/><Relationship Id="rId7" Target="../media/image233.emf" Type="http://schemas.openxmlformats.org/officeDocument/2006/relationships/image"/></Relationships>
</file>

<file path=ppt/slides/_rels/slide33.xml.rels><?xml version="1.0" encoding="UTF-8" standalone="yes"?><Relationships xmlns="http://schemas.openxmlformats.org/package/2006/relationships"><Relationship Id="rId1" Target="../slideLayouts/slideLayout110.xml" Type="http://schemas.openxmlformats.org/officeDocument/2006/relationships/slideLayout"/><Relationship Id="rId10" Target="../media/image241.emf" Type="http://schemas.openxmlformats.org/officeDocument/2006/relationships/image"/><Relationship Id="rId2" Target="../notesSlides/notesSlide24.xml" Type="http://schemas.openxmlformats.org/officeDocument/2006/relationships/notesSlide"/><Relationship Id="rId3" Target="../media/image234.png" Type="http://schemas.openxmlformats.org/officeDocument/2006/relationships/image"/><Relationship Id="rId4" Target="../media/image235.png" Type="http://schemas.openxmlformats.org/officeDocument/2006/relationships/image"/><Relationship Id="rId5" Target="../media/image236.png" Type="http://schemas.openxmlformats.org/officeDocument/2006/relationships/image"/><Relationship Id="rId6" Target="../media/image237.png" Type="http://schemas.openxmlformats.org/officeDocument/2006/relationships/image"/><Relationship Id="rId7" Target="../media/image238.jpeg" Type="http://schemas.openxmlformats.org/officeDocument/2006/relationships/image"/><Relationship Id="rId8" Target="../media/image239.emf" Type="http://schemas.openxmlformats.org/officeDocument/2006/relationships/image"/><Relationship Id="rId9" Target="../media/image240.jpeg" Type="http://schemas.openxmlformats.org/officeDocument/2006/relationships/image"/></Relationships>
</file>

<file path=ppt/slides/_rels/slide4.xml.rels><?xml version="1.0" encoding="UTF-8" standalone="yes"?><Relationships xmlns="http://schemas.openxmlformats.org/package/2006/relationships"><Relationship Id="rId1" Target="../slideLayouts/slideLayout25.xml" Type="http://schemas.openxmlformats.org/officeDocument/2006/relationships/slideLayout"/><Relationship Id="rId10" Target="../media/image15.png" Type="http://schemas.openxmlformats.org/officeDocument/2006/relationships/image"/><Relationship Id="rId11" Target="../media/image16.jpeg" Type="http://schemas.openxmlformats.org/officeDocument/2006/relationships/image"/><Relationship Id="rId2" Target="../notesSlides/notesSlide2.xml" Type="http://schemas.openxmlformats.org/officeDocument/2006/relationships/notesSlide"/><Relationship Id="rId3" Target="../media/image8.png" Type="http://schemas.openxmlformats.org/officeDocument/2006/relationships/image"/><Relationship Id="rId4" Target="../media/image9.png" Type="http://schemas.openxmlformats.org/officeDocument/2006/relationships/image"/><Relationship Id="rId5" Target="../media/image10.png" Type="http://schemas.openxmlformats.org/officeDocument/2006/relationships/image"/><Relationship Id="rId6" Target="../media/image11.png" Type="http://schemas.openxmlformats.org/officeDocument/2006/relationships/image"/><Relationship Id="rId7" Target="../media/image12.png" Type="http://schemas.openxmlformats.org/officeDocument/2006/relationships/image"/><Relationship Id="rId8" Target="../media/image13.emf" Type="http://schemas.openxmlformats.org/officeDocument/2006/relationships/image"/><Relationship Id="rId9" Target="../media/image14.pn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3.xml" Type="http://schemas.openxmlformats.org/officeDocument/2006/relationships/notesSlide"/><Relationship Id="rId3" Target="../media/image17.emf" Type="http://schemas.openxmlformats.org/officeDocument/2006/relationships/image"/><Relationship Id="rId4" Target="../media/image18.emf" Type="http://schemas.openxmlformats.org/officeDocument/2006/relationships/image"/><Relationship Id="rId5" Target="../media/image19.png" Type="http://schemas.openxmlformats.org/officeDocument/2006/relationships/image"/><Relationship Id="rId6" Target="../media/image20.png" Type="http://schemas.openxmlformats.org/officeDocument/2006/relationships/image"/><Relationship Id="rId7" Target="../media/image21.png" Type="http://schemas.openxmlformats.org/officeDocument/2006/relationships/image"/><Relationship Id="rId8" Target="../media/image22.pn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25.xml" Type="http://schemas.openxmlformats.org/officeDocument/2006/relationships/slideLayout"/><Relationship Id="rId10" Target="../media/image30.jpeg" Type="http://schemas.openxmlformats.org/officeDocument/2006/relationships/image"/><Relationship Id="rId11" Target="../media/image31.png" Type="http://schemas.openxmlformats.org/officeDocument/2006/relationships/image"/><Relationship Id="rId12" Target="../media/image32.jpeg" Type="http://schemas.openxmlformats.org/officeDocument/2006/relationships/image"/><Relationship Id="rId13" Target="../media/image33.png" Type="http://schemas.openxmlformats.org/officeDocument/2006/relationships/image"/><Relationship Id="rId14" Target="../media/image34.jpeg" Type="http://schemas.openxmlformats.org/officeDocument/2006/relationships/image"/><Relationship Id="rId15" Target="../charts/chart1.xml" Type="http://schemas.openxmlformats.org/officeDocument/2006/relationships/chart"/><Relationship Id="rId16" Target="../media/image35.jpeg" Type="http://schemas.openxmlformats.org/officeDocument/2006/relationships/image"/><Relationship Id="rId17" Target="../media/image36.wmf" Type="http://schemas.openxmlformats.org/officeDocument/2006/relationships/image"/><Relationship Id="rId18" Target="../media/image37.jpeg" Type="http://schemas.openxmlformats.org/officeDocument/2006/relationships/image"/><Relationship Id="rId19" Target="../media/image38.png" Type="http://schemas.openxmlformats.org/officeDocument/2006/relationships/image"/><Relationship Id="rId2" Target="../notesSlides/notesSlide4.xml" Type="http://schemas.openxmlformats.org/officeDocument/2006/relationships/notesSlide"/><Relationship Id="rId3" Target="../media/image23.png" Type="http://schemas.openxmlformats.org/officeDocument/2006/relationships/image"/><Relationship Id="rId4" Target="../media/image24.png" Type="http://schemas.openxmlformats.org/officeDocument/2006/relationships/image"/><Relationship Id="rId5" Target="../media/image25.emf" Type="http://schemas.openxmlformats.org/officeDocument/2006/relationships/image"/><Relationship Id="rId6" Target="../media/image26.jpeg" Type="http://schemas.openxmlformats.org/officeDocument/2006/relationships/image"/><Relationship Id="rId7" Target="../media/image27.jpeg" Type="http://schemas.openxmlformats.org/officeDocument/2006/relationships/image"/><Relationship Id="rId8" Target="../media/image28.jpeg" Type="http://schemas.openxmlformats.org/officeDocument/2006/relationships/image"/><Relationship Id="rId9" Target="../media/image29.jpeg" Type="http://schemas.openxmlformats.org/officeDocument/2006/relationships/image"/></Relationships>
</file>

<file path=ppt/slides/_rels/slide7.xml.rels><?xml version="1.0" encoding="UTF-8" standalone="yes"?><Relationships xmlns="http://schemas.openxmlformats.org/package/2006/relationships"><Relationship Id="rId1" Target="../slideLayouts/slideLayout25.xml" Type="http://schemas.openxmlformats.org/officeDocument/2006/relationships/slideLayout"/><Relationship Id="rId10" Target="../media/image44.jpeg" Type="http://schemas.openxmlformats.org/officeDocument/2006/relationships/image"/><Relationship Id="rId11" Target="../media/image45.jpeg" Type="http://schemas.openxmlformats.org/officeDocument/2006/relationships/image"/><Relationship Id="rId2" Target="../notesSlides/notesSlide5.xml" Type="http://schemas.openxmlformats.org/officeDocument/2006/relationships/notesSlide"/><Relationship Id="rId3" Target="../media/image39.emf" Type="http://schemas.openxmlformats.org/officeDocument/2006/relationships/image"/><Relationship Id="rId4" Target="../media/image40.png" Type="http://schemas.openxmlformats.org/officeDocument/2006/relationships/image"/><Relationship Id="rId5" Target="../media/image41.emf" Type="http://schemas.openxmlformats.org/officeDocument/2006/relationships/image"/><Relationship Id="rId6" Target="../media/image42.png" Type="http://schemas.openxmlformats.org/officeDocument/2006/relationships/image"/><Relationship Id="rId7" Target="../charts/chart2.xml" Type="http://schemas.openxmlformats.org/officeDocument/2006/relationships/chart"/><Relationship Id="rId8" Target="../charts/chart3.xml" Type="http://schemas.openxmlformats.org/officeDocument/2006/relationships/chart"/><Relationship Id="rId9" Target="../media/image43.jpeg" Type="http://schemas.openxmlformats.org/officeDocument/2006/relationships/image"/></Relationships>
</file>

<file path=ppt/slides/_rels/slide8.xml.rels><?xml version="1.0" encoding="UTF-8" standalone="yes"?><Relationships xmlns="http://schemas.openxmlformats.org/package/2006/relationships"><Relationship Id="rId1" Target="../slideLayouts/slideLayout25.xml" Type="http://schemas.openxmlformats.org/officeDocument/2006/relationships/slideLayout"/><Relationship Id="rId10" Target="../media/image53.png" Type="http://schemas.openxmlformats.org/officeDocument/2006/relationships/image"/><Relationship Id="rId11" Target="../media/image54.png" Type="http://schemas.openxmlformats.org/officeDocument/2006/relationships/image"/><Relationship Id="rId2" Target="../notesSlides/notesSlide6.xml" Type="http://schemas.openxmlformats.org/officeDocument/2006/relationships/notesSlide"/><Relationship Id="rId3" Target="../media/image46.jpeg" Type="http://schemas.openxmlformats.org/officeDocument/2006/relationships/image"/><Relationship Id="rId4" Target="../media/image47.png" Type="http://schemas.openxmlformats.org/officeDocument/2006/relationships/image"/><Relationship Id="rId5" Target="../media/image48.emf" Type="http://schemas.openxmlformats.org/officeDocument/2006/relationships/image"/><Relationship Id="rId6" Target="../media/image49.png" Type="http://schemas.openxmlformats.org/officeDocument/2006/relationships/image"/><Relationship Id="rId7" Target="../media/image50.jpeg" Type="http://schemas.openxmlformats.org/officeDocument/2006/relationships/image"/><Relationship Id="rId8" Target="../media/image51.jpeg" Type="http://schemas.openxmlformats.org/officeDocument/2006/relationships/image"/><Relationship Id="rId9" Target="../media/image52.png" Type="http://schemas.openxmlformats.org/officeDocument/2006/relationships/image"/></Relationships>
</file>

<file path=ppt/slides/_rels/slide9.xml.rels><?xml version="1.0" encoding="UTF-8" standalone="yes"?><Relationships xmlns="http://schemas.openxmlformats.org/package/2006/relationships"><Relationship Id="rId1" Target="../slideLayouts/slideLayout25.xml" Type="http://schemas.openxmlformats.org/officeDocument/2006/relationships/slideLayout"/><Relationship Id="rId2" Target="../notesSlides/notesSlide7.xml" Type="http://schemas.openxmlformats.org/officeDocument/2006/relationships/notesSlide"/><Relationship Id="rId3" Target="../media/image55.png" Type="http://schemas.openxmlformats.org/officeDocument/2006/relationships/image"/><Relationship Id="rId4" Target="../media/image56.jpeg" Type="http://schemas.openxmlformats.org/officeDocument/2006/relationships/image"/><Relationship Id="rId5" Target="../media/image57.png" Type="http://schemas.openxmlformats.org/officeDocument/2006/relationships/image"/><Relationship Id="rId6" Target="../media/image58.png" Type="http://schemas.openxmlformats.org/officeDocument/2006/relationships/image"/></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5"/>
          <p:cNvSpPr>
            <a:spLocks noGrp="1" noChangeArrowheads="1"/>
          </p:cNvSpPr>
          <p:nvPr>
            <p:ph type="ctrTitle"/>
          </p:nvPr>
        </p:nvSpPr>
        <p:spPr>
          <a:xfrm>
            <a:off x="1413062" y="2204864"/>
            <a:ext cx="8604448" cy="1470025"/>
          </a:xfrm>
        </p:spPr>
        <p:txBody>
          <a:bodyPr/>
          <a:lstStyle/>
          <a:p>
            <a:pPr eaLnBrk="1" hangingPunct="1"/>
            <a:r>
              <a:rPr lang="ja-JP" altLang="en-US" sz="3600" dirty="0"/>
              <a:t>コンパクト・プラス・ネットワークのモデル都市</a:t>
            </a:r>
          </a:p>
        </p:txBody>
      </p:sp>
      <p:sp>
        <p:nvSpPr>
          <p:cNvPr id="3075" name="Rectangle 6"/>
          <p:cNvSpPr>
            <a:spLocks noGrp="1" noChangeArrowheads="1"/>
          </p:cNvSpPr>
          <p:nvPr>
            <p:ph type="subTitle" idx="1"/>
          </p:nvPr>
        </p:nvSpPr>
        <p:spPr>
          <a:xfrm>
            <a:off x="1568624" y="4221088"/>
            <a:ext cx="6400800" cy="1126976"/>
          </a:xfrm>
        </p:spPr>
        <p:txBody>
          <a:bodyPr/>
          <a:lstStyle/>
          <a:p>
            <a:pPr eaLnBrk="1" hangingPunct="1"/>
            <a:r>
              <a:rPr lang="ja-JP" altLang="en-US" sz="2800" dirty="0">
                <a:latin typeface="ＭＳ Ｐゴシック" charset="-128"/>
              </a:rPr>
              <a:t>国土</a:t>
            </a:r>
            <a:r>
              <a:rPr lang="ja-JP" altLang="en-US" sz="2800" dirty="0" smtClean="0">
                <a:latin typeface="ＭＳ Ｐゴシック" charset="-128"/>
              </a:rPr>
              <a:t>交通省都市局都市計画課</a:t>
            </a:r>
            <a:endParaRPr lang="en-US" altLang="ja-JP" sz="2800" dirty="0" smtClean="0">
              <a:latin typeface="ＭＳ Ｐゴシック" charset="-128"/>
            </a:endParaRPr>
          </a:p>
          <a:p>
            <a:pPr eaLnBrk="1" hangingPunct="1"/>
            <a:r>
              <a:rPr lang="ja-JP" altLang="en-US" sz="2800" smtClean="0">
                <a:latin typeface="ＭＳ Ｐゴシック" charset="-128"/>
              </a:rPr>
              <a:t>令和５年２月</a:t>
            </a:r>
            <a:r>
              <a:rPr lang="ja-JP" altLang="en-US" sz="2800" dirty="0" smtClean="0">
                <a:latin typeface="ＭＳ Ｐゴシック" charset="-128"/>
              </a:rPr>
              <a:t>更新</a:t>
            </a:r>
            <a:endParaRPr lang="ja-JP" altLang="en-US" sz="2800" dirty="0">
              <a:latin typeface="ＭＳ Ｐゴシック" charset="-128"/>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 name="図 224"/>
          <p:cNvPicPr>
            <a:picLocks noChangeAspect="1"/>
          </p:cNvPicPr>
          <p:nvPr/>
        </p:nvPicPr>
        <p:blipFill>
          <a:blip r:embed="rId3">
            <a:extLst>
              <a:ext uri="{BEBA8EAE-BF5A-486C-A8C5-ECC9F3942E4B}">
                <a14:imgProps xmlns:a14="http://schemas.microsoft.com/office/drawing/2010/main">
                  <a14:imgLayer r:embed="rId4">
                    <a14:imgEffect>
                      <a14:colorTemperature colorTemp="7200"/>
                    </a14:imgEffect>
                    <a14:imgEffect>
                      <a14:saturation sat="200000"/>
                    </a14:imgEffect>
                  </a14:imgLayer>
                </a14:imgProps>
              </a:ext>
            </a:extLst>
          </a:blip>
          <a:stretch>
            <a:fillRect/>
          </a:stretch>
        </p:blipFill>
        <p:spPr>
          <a:xfrm>
            <a:off x="2802806" y="1059989"/>
            <a:ext cx="3908850" cy="2674852"/>
          </a:xfrm>
          <a:prstGeom prst="rect">
            <a:avLst/>
          </a:prstGeom>
        </p:spPr>
      </p:pic>
      <p:sp>
        <p:nvSpPr>
          <p:cNvPr id="156" name="正方形/長方形 155"/>
          <p:cNvSpPr/>
          <p:nvPr/>
        </p:nvSpPr>
        <p:spPr>
          <a:xfrm>
            <a:off x="4558471" y="2200815"/>
            <a:ext cx="611329" cy="428424"/>
          </a:xfrm>
          <a:prstGeom prst="rect">
            <a:avLst/>
          </a:prstGeom>
          <a:noFill/>
          <a:ln w="25400">
            <a:solidFill>
              <a:srgbClr val="595959"/>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61" name="正方形/長方形 160"/>
          <p:cNvSpPr/>
          <p:nvPr/>
        </p:nvSpPr>
        <p:spPr>
          <a:xfrm>
            <a:off x="5659845" y="2939601"/>
            <a:ext cx="257325"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62" name="テキスト ボックス 161"/>
          <p:cNvSpPr txBox="1"/>
          <p:nvPr/>
        </p:nvSpPr>
        <p:spPr>
          <a:xfrm>
            <a:off x="5593852" y="2890488"/>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吉札駅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72" name="正方形/長方形 171"/>
          <p:cNvSpPr/>
          <p:nvPr/>
        </p:nvSpPr>
        <p:spPr>
          <a:xfrm>
            <a:off x="4383397" y="2757042"/>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73" name="テキスト ボックス 172"/>
          <p:cNvSpPr txBox="1"/>
          <p:nvPr/>
        </p:nvSpPr>
        <p:spPr>
          <a:xfrm>
            <a:off x="4392255" y="2707814"/>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高松</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81" name="正方形/長方形 180"/>
          <p:cNvSpPr/>
          <p:nvPr/>
        </p:nvSpPr>
        <p:spPr>
          <a:xfrm>
            <a:off x="3839844" y="2105447"/>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83" name="テキスト ボックス 182"/>
          <p:cNvSpPr txBox="1"/>
          <p:nvPr/>
        </p:nvSpPr>
        <p:spPr>
          <a:xfrm>
            <a:off x="3780996" y="2062684"/>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八幡前駅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85" name="正方形/長方形 184"/>
          <p:cNvSpPr/>
          <p:nvPr/>
        </p:nvSpPr>
        <p:spPr>
          <a:xfrm>
            <a:off x="4256667" y="1932964"/>
            <a:ext cx="233974" cy="65051"/>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86" name="テキスト ボックス 185"/>
          <p:cNvSpPr txBox="1"/>
          <p:nvPr/>
        </p:nvSpPr>
        <p:spPr>
          <a:xfrm>
            <a:off x="4230698" y="1884546"/>
            <a:ext cx="327773"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延時</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98" name="フリーフォーム 197"/>
          <p:cNvSpPr/>
          <p:nvPr/>
        </p:nvSpPr>
        <p:spPr>
          <a:xfrm>
            <a:off x="6935947" y="5350843"/>
            <a:ext cx="258921" cy="1017858"/>
          </a:xfrm>
          <a:custGeom>
            <a:avLst/>
            <a:gdLst>
              <a:gd name="connsiteX0" fmla="*/ 238125 w 247650"/>
              <a:gd name="connsiteY0" fmla="*/ 0 h 1033463"/>
              <a:gd name="connsiteX1" fmla="*/ 228600 w 247650"/>
              <a:gd name="connsiteY1" fmla="*/ 23813 h 1033463"/>
              <a:gd name="connsiteX2" fmla="*/ 238125 w 247650"/>
              <a:gd name="connsiteY2" fmla="*/ 114300 h 1033463"/>
              <a:gd name="connsiteX3" fmla="*/ 247650 w 247650"/>
              <a:gd name="connsiteY3" fmla="*/ 171450 h 1033463"/>
              <a:gd name="connsiteX4" fmla="*/ 242887 w 247650"/>
              <a:gd name="connsiteY4" fmla="*/ 209550 h 1033463"/>
              <a:gd name="connsiteX5" fmla="*/ 238125 w 247650"/>
              <a:gd name="connsiteY5" fmla="*/ 261938 h 1033463"/>
              <a:gd name="connsiteX6" fmla="*/ 233362 w 247650"/>
              <a:gd name="connsiteY6" fmla="*/ 280988 h 1033463"/>
              <a:gd name="connsiteX7" fmla="*/ 228600 w 247650"/>
              <a:gd name="connsiteY7" fmla="*/ 304800 h 1033463"/>
              <a:gd name="connsiteX8" fmla="*/ 223837 w 247650"/>
              <a:gd name="connsiteY8" fmla="*/ 347663 h 1033463"/>
              <a:gd name="connsiteX9" fmla="*/ 219075 w 247650"/>
              <a:gd name="connsiteY9" fmla="*/ 361950 h 1033463"/>
              <a:gd name="connsiteX10" fmla="*/ 214312 w 247650"/>
              <a:gd name="connsiteY10" fmla="*/ 381000 h 1033463"/>
              <a:gd name="connsiteX11" fmla="*/ 204787 w 247650"/>
              <a:gd name="connsiteY11" fmla="*/ 409575 h 1033463"/>
              <a:gd name="connsiteX12" fmla="*/ 200025 w 247650"/>
              <a:gd name="connsiteY12" fmla="*/ 423863 h 1033463"/>
              <a:gd name="connsiteX13" fmla="*/ 195262 w 247650"/>
              <a:gd name="connsiteY13" fmla="*/ 442913 h 1033463"/>
              <a:gd name="connsiteX14" fmla="*/ 185737 w 247650"/>
              <a:gd name="connsiteY14" fmla="*/ 471488 h 1033463"/>
              <a:gd name="connsiteX15" fmla="*/ 180975 w 247650"/>
              <a:gd name="connsiteY15" fmla="*/ 490538 h 1033463"/>
              <a:gd name="connsiteX16" fmla="*/ 171450 w 247650"/>
              <a:gd name="connsiteY16" fmla="*/ 504825 h 1033463"/>
              <a:gd name="connsiteX17" fmla="*/ 166687 w 247650"/>
              <a:gd name="connsiteY17" fmla="*/ 523875 h 1033463"/>
              <a:gd name="connsiteX18" fmla="*/ 147637 w 247650"/>
              <a:gd name="connsiteY18" fmla="*/ 581025 h 1033463"/>
              <a:gd name="connsiteX19" fmla="*/ 142875 w 247650"/>
              <a:gd name="connsiteY19" fmla="*/ 595313 h 1033463"/>
              <a:gd name="connsiteX20" fmla="*/ 138112 w 247650"/>
              <a:gd name="connsiteY20" fmla="*/ 614363 h 1033463"/>
              <a:gd name="connsiteX21" fmla="*/ 128587 w 247650"/>
              <a:gd name="connsiteY21" fmla="*/ 628650 h 1033463"/>
              <a:gd name="connsiteX22" fmla="*/ 119062 w 247650"/>
              <a:gd name="connsiteY22" fmla="*/ 661988 h 1033463"/>
              <a:gd name="connsiteX23" fmla="*/ 109537 w 247650"/>
              <a:gd name="connsiteY23" fmla="*/ 690563 h 1033463"/>
              <a:gd name="connsiteX24" fmla="*/ 104775 w 247650"/>
              <a:gd name="connsiteY24" fmla="*/ 704850 h 1033463"/>
              <a:gd name="connsiteX25" fmla="*/ 95250 w 247650"/>
              <a:gd name="connsiteY25" fmla="*/ 747713 h 1033463"/>
              <a:gd name="connsiteX26" fmla="*/ 90487 w 247650"/>
              <a:gd name="connsiteY26" fmla="*/ 762000 h 1033463"/>
              <a:gd name="connsiteX27" fmla="*/ 80962 w 247650"/>
              <a:gd name="connsiteY27" fmla="*/ 781050 h 1033463"/>
              <a:gd name="connsiteX28" fmla="*/ 71437 w 247650"/>
              <a:gd name="connsiteY28" fmla="*/ 823913 h 1033463"/>
              <a:gd name="connsiteX29" fmla="*/ 61912 w 247650"/>
              <a:gd name="connsiteY29" fmla="*/ 838200 h 1033463"/>
              <a:gd name="connsiteX30" fmla="*/ 52387 w 247650"/>
              <a:gd name="connsiteY30" fmla="*/ 871538 h 1033463"/>
              <a:gd name="connsiteX31" fmla="*/ 38100 w 247650"/>
              <a:gd name="connsiteY31" fmla="*/ 914400 h 1033463"/>
              <a:gd name="connsiteX32" fmla="*/ 33337 w 247650"/>
              <a:gd name="connsiteY32" fmla="*/ 928688 h 1033463"/>
              <a:gd name="connsiteX33" fmla="*/ 19050 w 247650"/>
              <a:gd name="connsiteY33" fmla="*/ 976313 h 1033463"/>
              <a:gd name="connsiteX34" fmla="*/ 4762 w 247650"/>
              <a:gd name="connsiteY34" fmla="*/ 1019175 h 1033463"/>
              <a:gd name="connsiteX35" fmla="*/ 0 w 247650"/>
              <a:gd name="connsiteY35" fmla="*/ 1033463 h 10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7650" h="1033463">
                <a:moveTo>
                  <a:pt x="238125" y="0"/>
                </a:moveTo>
                <a:cubicBezTo>
                  <a:pt x="234950" y="7938"/>
                  <a:pt x="229074" y="15277"/>
                  <a:pt x="228600" y="23813"/>
                </a:cubicBezTo>
                <a:cubicBezTo>
                  <a:pt x="226578" y="60199"/>
                  <a:pt x="233469" y="81709"/>
                  <a:pt x="238125" y="114300"/>
                </a:cubicBezTo>
                <a:cubicBezTo>
                  <a:pt x="245558" y="166331"/>
                  <a:pt x="238832" y="136180"/>
                  <a:pt x="247650" y="171450"/>
                </a:cubicBezTo>
                <a:cubicBezTo>
                  <a:pt x="246062" y="184150"/>
                  <a:pt x="244227" y="196821"/>
                  <a:pt x="242887" y="209550"/>
                </a:cubicBezTo>
                <a:cubicBezTo>
                  <a:pt x="241051" y="226988"/>
                  <a:pt x="240442" y="244557"/>
                  <a:pt x="238125" y="261938"/>
                </a:cubicBezTo>
                <a:cubicBezTo>
                  <a:pt x="237260" y="268426"/>
                  <a:pt x="234782" y="274598"/>
                  <a:pt x="233362" y="280988"/>
                </a:cubicBezTo>
                <a:cubicBezTo>
                  <a:pt x="231606" y="288890"/>
                  <a:pt x="229745" y="296787"/>
                  <a:pt x="228600" y="304800"/>
                </a:cubicBezTo>
                <a:cubicBezTo>
                  <a:pt x="226567" y="319031"/>
                  <a:pt x="226200" y="333483"/>
                  <a:pt x="223837" y="347663"/>
                </a:cubicBezTo>
                <a:cubicBezTo>
                  <a:pt x="223012" y="352615"/>
                  <a:pt x="220454" y="357123"/>
                  <a:pt x="219075" y="361950"/>
                </a:cubicBezTo>
                <a:cubicBezTo>
                  <a:pt x="217277" y="368244"/>
                  <a:pt x="216193" y="374731"/>
                  <a:pt x="214312" y="381000"/>
                </a:cubicBezTo>
                <a:cubicBezTo>
                  <a:pt x="211427" y="390617"/>
                  <a:pt x="207962" y="400050"/>
                  <a:pt x="204787" y="409575"/>
                </a:cubicBezTo>
                <a:cubicBezTo>
                  <a:pt x="203200" y="414338"/>
                  <a:pt x="201243" y="418993"/>
                  <a:pt x="200025" y="423863"/>
                </a:cubicBezTo>
                <a:cubicBezTo>
                  <a:pt x="198437" y="430213"/>
                  <a:pt x="197143" y="436644"/>
                  <a:pt x="195262" y="442913"/>
                </a:cubicBezTo>
                <a:cubicBezTo>
                  <a:pt x="192377" y="452530"/>
                  <a:pt x="188172" y="461747"/>
                  <a:pt x="185737" y="471488"/>
                </a:cubicBezTo>
                <a:cubicBezTo>
                  <a:pt x="184150" y="477838"/>
                  <a:pt x="183553" y="484522"/>
                  <a:pt x="180975" y="490538"/>
                </a:cubicBezTo>
                <a:cubicBezTo>
                  <a:pt x="178720" y="495799"/>
                  <a:pt x="174625" y="500063"/>
                  <a:pt x="171450" y="504825"/>
                </a:cubicBezTo>
                <a:cubicBezTo>
                  <a:pt x="169862" y="511175"/>
                  <a:pt x="168612" y="517619"/>
                  <a:pt x="166687" y="523875"/>
                </a:cubicBezTo>
                <a:cubicBezTo>
                  <a:pt x="166630" y="524060"/>
                  <a:pt x="151891" y="568264"/>
                  <a:pt x="147637" y="581025"/>
                </a:cubicBezTo>
                <a:cubicBezTo>
                  <a:pt x="146049" y="585788"/>
                  <a:pt x="144093" y="590443"/>
                  <a:pt x="142875" y="595313"/>
                </a:cubicBezTo>
                <a:cubicBezTo>
                  <a:pt x="141287" y="601663"/>
                  <a:pt x="140690" y="608347"/>
                  <a:pt x="138112" y="614363"/>
                </a:cubicBezTo>
                <a:cubicBezTo>
                  <a:pt x="135857" y="619624"/>
                  <a:pt x="131762" y="623888"/>
                  <a:pt x="128587" y="628650"/>
                </a:cubicBezTo>
                <a:cubicBezTo>
                  <a:pt x="112571" y="676706"/>
                  <a:pt x="137018" y="602137"/>
                  <a:pt x="119062" y="661988"/>
                </a:cubicBezTo>
                <a:cubicBezTo>
                  <a:pt x="116177" y="671605"/>
                  <a:pt x="112712" y="681038"/>
                  <a:pt x="109537" y="690563"/>
                </a:cubicBezTo>
                <a:cubicBezTo>
                  <a:pt x="107950" y="695325"/>
                  <a:pt x="105760" y="699928"/>
                  <a:pt x="104775" y="704850"/>
                </a:cubicBezTo>
                <a:cubicBezTo>
                  <a:pt x="101504" y="721204"/>
                  <a:pt x="99731" y="732031"/>
                  <a:pt x="95250" y="747713"/>
                </a:cubicBezTo>
                <a:cubicBezTo>
                  <a:pt x="93871" y="752540"/>
                  <a:pt x="92465" y="757386"/>
                  <a:pt x="90487" y="762000"/>
                </a:cubicBezTo>
                <a:cubicBezTo>
                  <a:pt x="87690" y="768525"/>
                  <a:pt x="84137" y="774700"/>
                  <a:pt x="80962" y="781050"/>
                </a:cubicBezTo>
                <a:cubicBezTo>
                  <a:pt x="80113" y="785294"/>
                  <a:pt x="73961" y="818023"/>
                  <a:pt x="71437" y="823913"/>
                </a:cubicBezTo>
                <a:cubicBezTo>
                  <a:pt x="69182" y="829174"/>
                  <a:pt x="65087" y="833438"/>
                  <a:pt x="61912" y="838200"/>
                </a:cubicBezTo>
                <a:cubicBezTo>
                  <a:pt x="45896" y="886256"/>
                  <a:pt x="70343" y="811687"/>
                  <a:pt x="52387" y="871538"/>
                </a:cubicBezTo>
                <a:cubicBezTo>
                  <a:pt x="48059" y="885963"/>
                  <a:pt x="42862" y="900113"/>
                  <a:pt x="38100" y="914400"/>
                </a:cubicBezTo>
                <a:cubicBezTo>
                  <a:pt x="36512" y="919163"/>
                  <a:pt x="34554" y="923818"/>
                  <a:pt x="33337" y="928688"/>
                </a:cubicBezTo>
                <a:cubicBezTo>
                  <a:pt x="26141" y="957474"/>
                  <a:pt x="30643" y="941535"/>
                  <a:pt x="19050" y="976313"/>
                </a:cubicBezTo>
                <a:lnTo>
                  <a:pt x="4762" y="1019175"/>
                </a:lnTo>
                <a:lnTo>
                  <a:pt x="0" y="1033463"/>
                </a:lnTo>
              </a:path>
            </a:pathLst>
          </a:custGeom>
          <a:noFill/>
          <a:ln w="9525">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66" name="正方形/長方形 265"/>
          <p:cNvSpPr/>
          <p:nvPr/>
        </p:nvSpPr>
        <p:spPr>
          <a:xfrm>
            <a:off x="396812" y="6264784"/>
            <a:ext cx="9109094" cy="554008"/>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solidFill>
              <a:schemeClr val="tx2">
                <a:lumMod val="50000"/>
              </a:schemeClr>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44" name="テキスト ボックス 143"/>
          <p:cNvSpPr txBox="1"/>
          <p:nvPr/>
        </p:nvSpPr>
        <p:spPr>
          <a:xfrm>
            <a:off x="381000" y="6290437"/>
            <a:ext cx="9094796"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0000"/>
                </a:solidFill>
                <a:effectLst/>
                <a:uLnTx/>
                <a:uFillTx/>
                <a:latin typeface="ＭＳ Ｐゴシック"/>
                <a:ea typeface="ＭＳ Ｐゴシック"/>
                <a:cs typeface="+mn-cs"/>
              </a:rPr>
              <a:t>○　３大学開校により、昼間人口が</a:t>
            </a:r>
            <a:r>
              <a:rPr kumimoji="0" lang="ja-JP" altLang="en-US" sz="1400" b="1" i="0" u="none" strike="noStrike" kern="0" cap="none" spc="0" normalizeH="0" baseline="0" noProof="0" dirty="0">
                <a:ln>
                  <a:noFill/>
                </a:ln>
                <a:solidFill>
                  <a:srgbClr val="FF0000"/>
                </a:solidFill>
                <a:effectLst/>
                <a:uLnTx/>
                <a:uFillTx/>
                <a:latin typeface="ＭＳ Ｐゴシック"/>
                <a:ea typeface="ＭＳ Ｐゴシック"/>
                <a:cs typeface="+mn-cs"/>
              </a:rPr>
              <a:t>約２割増加 </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a:t>
            </a:r>
            <a:r>
              <a:rPr kumimoji="0" lang="en-US" altLang="ja-JP" sz="1200" b="1" i="0" u="none" strike="noStrike" kern="0" cap="none" spc="0" normalizeH="0" baseline="0" noProof="0" dirty="0">
                <a:ln>
                  <a:noFill/>
                </a:ln>
                <a:solidFill>
                  <a:srgbClr val="FF0000"/>
                </a:solidFill>
                <a:effectLst/>
                <a:uLnTx/>
                <a:uFillTx/>
                <a:latin typeface="ＭＳ Ｐゴシック"/>
                <a:ea typeface="ＭＳ Ｐゴシック"/>
                <a:cs typeface="+mn-cs"/>
              </a:rPr>
              <a:t>7,900</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人→</a:t>
            </a:r>
            <a:r>
              <a:rPr kumimoji="0" lang="en-US" altLang="ja-JP" sz="1200" b="1" i="0" u="none" strike="noStrike" kern="0" cap="none" spc="0" normalizeH="0" baseline="0" noProof="0" dirty="0">
                <a:ln>
                  <a:noFill/>
                </a:ln>
                <a:solidFill>
                  <a:srgbClr val="FF0000"/>
                </a:solidFill>
                <a:effectLst/>
                <a:uLnTx/>
                <a:uFillTx/>
                <a:latin typeface="ＭＳ Ｐゴシック"/>
                <a:ea typeface="ＭＳ Ｐゴシック"/>
                <a:cs typeface="+mn-cs"/>
              </a:rPr>
              <a:t>9,100</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人）</a:t>
            </a:r>
            <a:endParaRPr kumimoji="0" lang="en-US" altLang="ja-JP" sz="1200" b="1" i="0" u="none" strike="noStrike" kern="0" cap="none" spc="0" normalizeH="0" baseline="0" noProof="0" dirty="0">
              <a:ln>
                <a:noFill/>
              </a:ln>
              <a:solidFill>
                <a:srgbClr val="FF0000"/>
              </a:solidFill>
              <a:effectLst/>
              <a:uLnTx/>
              <a:uFillTx/>
              <a:latin typeface="ＭＳ Ｐゴシック"/>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0000"/>
                </a:solidFill>
                <a:effectLst/>
                <a:uLnTx/>
                <a:uFillTx/>
                <a:latin typeface="ＭＳ Ｐゴシック"/>
                <a:ea typeface="ＭＳ Ｐゴシック"/>
                <a:cs typeface="+mn-cs"/>
              </a:rPr>
              <a:t>○　中心拠点区域における空き家が</a:t>
            </a:r>
            <a:r>
              <a:rPr kumimoji="0" lang="ja-JP" altLang="en-US" sz="1400" b="1" i="0" u="none" strike="noStrike" kern="0" cap="none" spc="0" normalizeH="0" baseline="0" noProof="0" dirty="0">
                <a:ln>
                  <a:noFill/>
                </a:ln>
                <a:solidFill>
                  <a:srgbClr val="FF0000"/>
                </a:solidFill>
                <a:effectLst/>
                <a:uLnTx/>
                <a:uFillTx/>
                <a:latin typeface="ＭＳ Ｐゴシック"/>
                <a:ea typeface="ＭＳ Ｐゴシック"/>
                <a:cs typeface="+mn-cs"/>
              </a:rPr>
              <a:t>約３割減少 </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a:t>
            </a:r>
            <a:r>
              <a:rPr kumimoji="0" lang="en-US" altLang="ja-JP" sz="1200" b="1" i="0" u="none" strike="noStrike" kern="0" cap="none" spc="0" normalizeH="0" baseline="0" noProof="0" dirty="0">
                <a:ln>
                  <a:noFill/>
                </a:ln>
                <a:solidFill>
                  <a:srgbClr val="FF0000"/>
                </a:solidFill>
                <a:effectLst/>
                <a:uLnTx/>
                <a:uFillTx/>
                <a:latin typeface="ＭＳ Ｐゴシック"/>
                <a:ea typeface="ＭＳ Ｐゴシック"/>
                <a:cs typeface="+mn-cs"/>
              </a:rPr>
              <a:t>216</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件→</a:t>
            </a:r>
            <a:r>
              <a:rPr kumimoji="0" lang="en-US" altLang="ja-JP" sz="1200" b="1" i="0" u="none" strike="noStrike" kern="0" cap="none" spc="0" normalizeH="0" baseline="0" noProof="0" dirty="0" smtClean="0">
                <a:ln>
                  <a:noFill/>
                </a:ln>
                <a:solidFill>
                  <a:srgbClr val="FF0000"/>
                </a:solidFill>
                <a:effectLst/>
                <a:uLnTx/>
                <a:uFillTx/>
                <a:latin typeface="ＭＳ Ｐゴシック"/>
                <a:ea typeface="ＭＳ Ｐゴシック"/>
                <a:cs typeface="+mn-cs"/>
              </a:rPr>
              <a:t>151</a:t>
            </a:r>
            <a:r>
              <a:rPr kumimoji="0" lang="ja-JP" altLang="en-US" sz="1200" b="1" i="0" u="none" strike="noStrike" kern="0" cap="none" spc="0" normalizeH="0" baseline="0" noProof="0" dirty="0" smtClean="0">
                <a:ln>
                  <a:noFill/>
                </a:ln>
                <a:solidFill>
                  <a:srgbClr val="FF0000"/>
                </a:solidFill>
                <a:effectLst/>
                <a:uLnTx/>
                <a:uFillTx/>
                <a:latin typeface="ＭＳ Ｐゴシック"/>
                <a:ea typeface="ＭＳ Ｐゴシック"/>
                <a:cs typeface="+mn-cs"/>
              </a:rPr>
              <a:t>件</a:t>
            </a:r>
            <a:r>
              <a:rPr kumimoji="0" lang="ja-JP" altLang="en-US" sz="1200" b="1" i="0" u="none" strike="noStrike" kern="0" cap="none" spc="0" normalizeH="0" baseline="0" noProof="0" dirty="0">
                <a:ln>
                  <a:noFill/>
                </a:ln>
                <a:solidFill>
                  <a:srgbClr val="FF0000"/>
                </a:solidFill>
                <a:effectLst/>
                <a:uLnTx/>
                <a:uFillTx/>
                <a:latin typeface="ＭＳ Ｐゴシック"/>
                <a:ea typeface="ＭＳ Ｐゴシック"/>
                <a:cs typeface="+mn-cs"/>
              </a:rPr>
              <a:t>）　　　　　　　</a:t>
            </a:r>
            <a:r>
              <a:rPr kumimoji="0" lang="ja-JP" altLang="en-US" sz="1000" b="1"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en-US" altLang="ja-JP" sz="1000" b="1"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ja-JP" altLang="en-US" sz="1000" b="1" i="0" u="none" strike="noStrike" kern="0" cap="none" spc="0" normalizeH="0" baseline="0" noProof="0" dirty="0">
                <a:ln>
                  <a:noFill/>
                </a:ln>
                <a:solidFill>
                  <a:srgbClr val="000000"/>
                </a:solidFill>
                <a:effectLst/>
                <a:uLnTx/>
                <a:uFillTx/>
                <a:latin typeface="ＭＳ Ｐゴシック"/>
                <a:ea typeface="ＭＳ Ｐゴシック"/>
                <a:cs typeface="+mn-cs"/>
              </a:rPr>
              <a:t>効果は和歌山市資料から国土交通省が試算</a:t>
            </a:r>
            <a:endParaRPr kumimoji="0" lang="en-US" altLang="ja-JP" sz="10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cxnSp>
        <p:nvCxnSpPr>
          <p:cNvPr id="242" name="直線コネクタ 241"/>
          <p:cNvCxnSpPr/>
          <p:nvPr/>
        </p:nvCxnSpPr>
        <p:spPr>
          <a:xfrm flipV="1">
            <a:off x="3117751" y="2620776"/>
            <a:ext cx="1438035" cy="741568"/>
          </a:xfrm>
          <a:prstGeom prst="line">
            <a:avLst/>
          </a:prstGeom>
          <a:ln w="25400">
            <a:solidFill>
              <a:srgbClr val="595959"/>
            </a:solidFill>
          </a:ln>
        </p:spPr>
        <p:style>
          <a:lnRef idx="1">
            <a:schemeClr val="accent1"/>
          </a:lnRef>
          <a:fillRef idx="0">
            <a:schemeClr val="accent1"/>
          </a:fillRef>
          <a:effectRef idx="0">
            <a:schemeClr val="accent1"/>
          </a:effectRef>
          <a:fontRef idx="minor">
            <a:schemeClr val="tx1"/>
          </a:fontRef>
        </p:style>
      </p:cxnSp>
      <p:sp>
        <p:nvSpPr>
          <p:cNvPr id="155" name="テキスト ボックス 154"/>
          <p:cNvSpPr txBox="1"/>
          <p:nvPr/>
        </p:nvSpPr>
        <p:spPr>
          <a:xfrm>
            <a:off x="364443" y="2968243"/>
            <a:ext cx="300646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0000"/>
                </a:solidFill>
                <a:effectLst/>
                <a:uLnTx/>
                <a:uFillTx/>
                <a:latin typeface="Arial" charset="0"/>
                <a:ea typeface="ＭＳ Ｐゴシック" charset="-128"/>
                <a:cs typeface="+mn-cs"/>
              </a:rPr>
              <a:t>《 </a:t>
            </a:r>
            <a:r>
              <a:rPr kumimoji="0" lang="ja-JP" altLang="en-US" sz="1200" b="1" i="0" u="none" strike="noStrike" kern="0" cap="none" spc="0" normalizeH="0" baseline="0" noProof="0" dirty="0">
                <a:ln>
                  <a:noFill/>
                </a:ln>
                <a:solidFill>
                  <a:srgbClr val="000000"/>
                </a:solidFill>
                <a:effectLst/>
                <a:uLnTx/>
                <a:uFillTx/>
                <a:latin typeface="Arial" charset="0"/>
                <a:ea typeface="ＭＳ Ｐゴシック" charset="-128"/>
                <a:cs typeface="+mn-cs"/>
              </a:rPr>
              <a:t>公的不動産（ＰＲＥ）等既存ストック</a:t>
            </a:r>
            <a:endParaRPr kumimoji="0" lang="en-US" altLang="ja-JP" sz="1200" b="1" i="0" u="none" strike="noStrike" kern="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Arial" charset="0"/>
                <a:ea typeface="ＭＳ Ｐゴシック" charset="-128"/>
                <a:cs typeface="+mn-cs"/>
              </a:rPr>
              <a:t>　　　　    を活用した都市機能の集約化 </a:t>
            </a:r>
            <a:r>
              <a:rPr kumimoji="0" lang="en-US" altLang="ja-JP" sz="1200" b="1" i="0" u="none" strike="noStrike" kern="0" cap="none" spc="0" normalizeH="0" baseline="0" noProof="0" dirty="0">
                <a:ln>
                  <a:noFill/>
                </a:ln>
                <a:solidFill>
                  <a:srgbClr val="000000"/>
                </a:solidFill>
                <a:effectLst/>
                <a:uLnTx/>
                <a:uFillTx/>
                <a:latin typeface="Arial" charset="0"/>
                <a:ea typeface="ＭＳ Ｐゴシック" charset="-128"/>
                <a:cs typeface="+mn-cs"/>
              </a:rPr>
              <a:t>》</a:t>
            </a:r>
          </a:p>
        </p:txBody>
      </p:sp>
      <p:cxnSp>
        <p:nvCxnSpPr>
          <p:cNvPr id="221" name="直線コネクタ 220"/>
          <p:cNvCxnSpPr/>
          <p:nvPr/>
        </p:nvCxnSpPr>
        <p:spPr>
          <a:xfrm>
            <a:off x="5214938" y="2781306"/>
            <a:ext cx="31708" cy="1939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4" name="直線コネクタ 313"/>
          <p:cNvCxnSpPr/>
          <p:nvPr/>
        </p:nvCxnSpPr>
        <p:spPr>
          <a:xfrm flipV="1">
            <a:off x="6467880" y="2156161"/>
            <a:ext cx="54132" cy="394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5041203" y="3111407"/>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58" name="テキスト ボックス 157"/>
          <p:cNvSpPr txBox="1"/>
          <p:nvPr/>
        </p:nvSpPr>
        <p:spPr>
          <a:xfrm>
            <a:off x="4963976" y="3058454"/>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紀三井寺駅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69" name="正方形/長方形 168"/>
          <p:cNvSpPr/>
          <p:nvPr/>
        </p:nvSpPr>
        <p:spPr>
          <a:xfrm>
            <a:off x="4930707" y="2755539"/>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71" name="テキスト ボックス 170"/>
          <p:cNvSpPr txBox="1"/>
          <p:nvPr/>
        </p:nvSpPr>
        <p:spPr>
          <a:xfrm>
            <a:off x="4910577" y="2702209"/>
            <a:ext cx="444856"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宮前駅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64" name="正方形/長方形 163"/>
          <p:cNvSpPr/>
          <p:nvPr/>
        </p:nvSpPr>
        <p:spPr>
          <a:xfrm>
            <a:off x="5830151" y="2288976"/>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63" name="テキスト ボックス 162"/>
          <p:cNvSpPr txBox="1"/>
          <p:nvPr/>
        </p:nvSpPr>
        <p:spPr>
          <a:xfrm>
            <a:off x="5774171" y="2237328"/>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布施屋駅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65" name="正方形/長方形 164"/>
          <p:cNvSpPr/>
          <p:nvPr/>
        </p:nvSpPr>
        <p:spPr>
          <a:xfrm>
            <a:off x="5791978" y="1817625"/>
            <a:ext cx="300976" cy="58057"/>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66" name="テキスト ボックス 165"/>
          <p:cNvSpPr txBox="1"/>
          <p:nvPr/>
        </p:nvSpPr>
        <p:spPr>
          <a:xfrm>
            <a:off x="5746425" y="1762578"/>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紀伊駅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67" name="正方形/長方形 166"/>
          <p:cNvSpPr/>
          <p:nvPr/>
        </p:nvSpPr>
        <p:spPr>
          <a:xfrm>
            <a:off x="5273237" y="2001157"/>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68" name="テキスト ボックス 167"/>
          <p:cNvSpPr txBox="1"/>
          <p:nvPr/>
        </p:nvSpPr>
        <p:spPr>
          <a:xfrm>
            <a:off x="5204069" y="1950808"/>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六十谷駅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60" name="正方形/長方形 159"/>
          <p:cNvSpPr/>
          <p:nvPr/>
        </p:nvSpPr>
        <p:spPr>
          <a:xfrm>
            <a:off x="4688034" y="1868846"/>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59" name="テキスト ボックス 158"/>
          <p:cNvSpPr txBox="1"/>
          <p:nvPr/>
        </p:nvSpPr>
        <p:spPr>
          <a:xfrm>
            <a:off x="4643218" y="1824170"/>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紀ノ川駅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80" name="正方形/長方形 179"/>
          <p:cNvSpPr/>
          <p:nvPr/>
        </p:nvSpPr>
        <p:spPr>
          <a:xfrm>
            <a:off x="4542034" y="1574841"/>
            <a:ext cx="453317" cy="88275"/>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79" name="テキスト ボックス 178"/>
          <p:cNvSpPr txBox="1"/>
          <p:nvPr/>
        </p:nvSpPr>
        <p:spPr>
          <a:xfrm>
            <a:off x="4448847" y="1529074"/>
            <a:ext cx="682586"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和歌山大学前駅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77" name="正方形/長方形 176"/>
          <p:cNvSpPr/>
          <p:nvPr/>
        </p:nvSpPr>
        <p:spPr>
          <a:xfrm>
            <a:off x="3308849" y="1769309"/>
            <a:ext cx="347470" cy="71053"/>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78" name="テキスト ボックス 177"/>
          <p:cNvSpPr txBox="1"/>
          <p:nvPr/>
        </p:nvSpPr>
        <p:spPr>
          <a:xfrm>
            <a:off x="3306016" y="1714788"/>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加太駅</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74" name="正方形/長方形 173"/>
          <p:cNvSpPr/>
          <p:nvPr/>
        </p:nvSpPr>
        <p:spPr>
          <a:xfrm>
            <a:off x="5074664" y="2276549"/>
            <a:ext cx="424990" cy="59152"/>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76" name="テキスト ボックス 175"/>
          <p:cNvSpPr txBox="1"/>
          <p:nvPr/>
        </p:nvSpPr>
        <p:spPr>
          <a:xfrm>
            <a:off x="4995351" y="2219537"/>
            <a:ext cx="606897"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500" b="1" i="0" u="none" strike="noStrike" kern="0" cap="none" spc="0" normalizeH="0" baseline="0" noProof="0" dirty="0">
                <a:ln>
                  <a:noFill/>
                </a:ln>
                <a:solidFill>
                  <a:srgbClr val="000000"/>
                </a:solidFill>
                <a:effectLst/>
                <a:uLnTx/>
                <a:uFillTx/>
                <a:latin typeface="ＭＳ Ｐゴシック"/>
                <a:ea typeface="ＭＳ Ｐゴシック"/>
                <a:cs typeface="+mn-cs"/>
              </a:rPr>
              <a:t>中心拠点区域</a:t>
            </a:r>
            <a:endParaRPr kumimoji="0" lang="en-US" altLang="ja-JP" sz="50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4" name="正方形/長方形 3"/>
          <p:cNvSpPr/>
          <p:nvPr/>
        </p:nvSpPr>
        <p:spPr>
          <a:xfrm>
            <a:off x="393700" y="536414"/>
            <a:ext cx="9109094" cy="786101"/>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a:ln w="19050">
            <a:solidFill>
              <a:schemeClr val="tx2">
                <a:lumMod val="50000"/>
              </a:schemeClr>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93" name="テキスト ボックス 192"/>
          <p:cNvSpPr txBox="1"/>
          <p:nvPr/>
        </p:nvSpPr>
        <p:spPr>
          <a:xfrm>
            <a:off x="381001" y="540012"/>
            <a:ext cx="9022183" cy="522451"/>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人口減少</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【S45</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年と</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H22</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年は同水準</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が進む一方で、市街地が拡散</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【DID</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面積：</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3,370</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ｈａ（</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S45</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6,284</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ｈａ（</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H22</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し、</a:t>
            </a:r>
            <a:endParaRPr kumimoji="1" lang="en-US" altLang="ja-JP"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人口密度が</a:t>
            </a:r>
            <a:r>
              <a:rPr kumimoji="1" lang="en-US" altLang="ja-JP"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a:t>
            </a: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割</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【DID</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密度：</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75.4</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人／ｈａ（Ｓ</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45</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45.2</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人／ｈａ（Ｈ</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22</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に下落</a:t>
            </a:r>
            <a:endParaRPr kumimoji="1" lang="en-US" altLang="ja-JP"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cxnSp>
        <p:nvCxnSpPr>
          <p:cNvPr id="248" name="直線コネクタ 247"/>
          <p:cNvCxnSpPr/>
          <p:nvPr/>
        </p:nvCxnSpPr>
        <p:spPr>
          <a:xfrm>
            <a:off x="5169800" y="2629240"/>
            <a:ext cx="1740589" cy="733105"/>
          </a:xfrm>
          <a:prstGeom prst="line">
            <a:avLst/>
          </a:prstGeom>
          <a:ln w="25400">
            <a:solidFill>
              <a:srgbClr val="595959"/>
            </a:solidFill>
          </a:ln>
        </p:spPr>
        <p:style>
          <a:lnRef idx="1">
            <a:schemeClr val="accent1"/>
          </a:lnRef>
          <a:fillRef idx="0">
            <a:schemeClr val="accent1"/>
          </a:fillRef>
          <a:effectRef idx="0">
            <a:schemeClr val="accent1"/>
          </a:effectRef>
          <a:fontRef idx="minor">
            <a:schemeClr val="tx1"/>
          </a:fontRef>
        </p:style>
      </p:cxnSp>
      <p:sp>
        <p:nvSpPr>
          <p:cNvPr id="157" name="Freeform 3"/>
          <p:cNvSpPr>
            <a:spLocks/>
          </p:cNvSpPr>
          <p:nvPr/>
        </p:nvSpPr>
        <p:spPr bwMode="gray">
          <a:xfrm rot="9383655">
            <a:off x="5919169" y="1798264"/>
            <a:ext cx="1881295" cy="685517"/>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0000"/>
          </a:solidFill>
          <a:ln w="12700">
            <a:noFill/>
            <a:round/>
            <a:headEnd/>
            <a:tailEnd/>
          </a:ln>
        </p:spPr>
        <p:txBody>
          <a:bodyPr lIns="91401" tIns="45702" rIns="91401"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smtClean="0">
              <a:ln>
                <a:noFill/>
              </a:ln>
              <a:solidFill>
                <a:srgbClr val="000000"/>
              </a:solidFill>
              <a:effectLst/>
              <a:uLnTx/>
              <a:uFillTx/>
              <a:latin typeface="ＭＳ Ｐゴシック"/>
              <a:ea typeface="ＭＳ Ｐゴシック"/>
              <a:cs typeface="+mn-cs"/>
            </a:endParaRPr>
          </a:p>
        </p:txBody>
      </p:sp>
      <p:sp>
        <p:nvSpPr>
          <p:cNvPr id="273" name="Freeform 3"/>
          <p:cNvSpPr>
            <a:spLocks/>
          </p:cNvSpPr>
          <p:nvPr/>
        </p:nvSpPr>
        <p:spPr bwMode="gray">
          <a:xfrm rot="10136452" flipH="1" flipV="1">
            <a:off x="1724611" y="1472483"/>
            <a:ext cx="1887069" cy="746053"/>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0000"/>
          </a:solidFill>
          <a:ln w="12700">
            <a:noFill/>
            <a:round/>
            <a:headEnd/>
            <a:tailEnd/>
          </a:ln>
        </p:spPr>
        <p:txBody>
          <a:bodyPr lIns="91401" tIns="45702" rIns="91401"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smtClean="0">
              <a:ln>
                <a:noFill/>
              </a:ln>
              <a:solidFill>
                <a:srgbClr val="000000"/>
              </a:solidFill>
              <a:effectLst/>
              <a:uLnTx/>
              <a:uFillTx/>
              <a:latin typeface="ＭＳ Ｐゴシック"/>
              <a:ea typeface="ＭＳ Ｐゴシック"/>
              <a:cs typeface="+mn-cs"/>
            </a:endParaRPr>
          </a:p>
        </p:txBody>
      </p:sp>
      <p:sp>
        <p:nvSpPr>
          <p:cNvPr id="10" name="正方形/長方形 9"/>
          <p:cNvSpPr/>
          <p:nvPr/>
        </p:nvSpPr>
        <p:spPr>
          <a:xfrm>
            <a:off x="6452640" y="1370677"/>
            <a:ext cx="3012490" cy="761486"/>
          </a:xfrm>
          <a:prstGeom prst="rect">
            <a:avLst/>
          </a:prstGeom>
          <a:solidFill>
            <a:srgbClr val="E2ECD1"/>
          </a:solidFill>
          <a:ln w="50800">
            <a:solidFill>
              <a:srgbClr val="00602B"/>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47" name="テキスト ボックス 146"/>
          <p:cNvSpPr txBox="1"/>
          <p:nvPr/>
        </p:nvSpPr>
        <p:spPr>
          <a:xfrm>
            <a:off x="6489435" y="1602329"/>
            <a:ext cx="2975695" cy="510909"/>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都市計画法第３４条第１１号条例（５０戸連たん制度）を原則廃止</a:t>
            </a:r>
            <a:endPar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endParaRPr>
          </a:p>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　⇒　調整区域内における開発許可件数が</a:t>
            </a:r>
            <a:r>
              <a:rPr kumimoji="1" lang="ja-JP" altLang="en-US" sz="800" b="1" i="0" u="none" strike="noStrike" kern="1200" cap="none" spc="0" normalizeH="0" baseline="0" noProof="0" dirty="0">
                <a:ln>
                  <a:noFill/>
                </a:ln>
                <a:solidFill>
                  <a:srgbClr val="FF0000"/>
                </a:solidFill>
                <a:effectLst/>
                <a:uLnTx/>
                <a:uFillTx/>
                <a:latin typeface="ＭＳ Ｐゴシック"/>
                <a:ea typeface="ＭＳ Ｐゴシック" charset="-128"/>
                <a:cs typeface="+mn-cs"/>
              </a:rPr>
              <a:t>概ね半減</a:t>
            </a:r>
            <a:endParaRPr kumimoji="1" lang="en-US" altLang="ja-JP" sz="800" b="1" i="0" u="none" strike="noStrike" kern="1200" cap="none" spc="0" normalizeH="0" baseline="0" noProof="0" dirty="0">
              <a:ln>
                <a:noFill/>
              </a:ln>
              <a:solidFill>
                <a:srgbClr val="FF0000"/>
              </a:solidFill>
              <a:effectLst/>
              <a:uLnTx/>
              <a:uFillTx/>
              <a:latin typeface="ＭＳ Ｐゴシック"/>
              <a:ea typeface="ＭＳ Ｐゴシック" charset="-128"/>
              <a:cs typeface="+mn-cs"/>
            </a:endParaRPr>
          </a:p>
          <a:p>
            <a:pPr marL="0" marR="0" lvl="0" indent="0" algn="l" defTabSz="711200" rtl="0" eaLnBrk="1" fontAlgn="base" latinLnBrk="0" hangingPunct="1">
              <a:lnSpc>
                <a:spcPct val="90000"/>
              </a:lnSpc>
              <a:spcBef>
                <a:spcPct val="0"/>
              </a:spcBef>
              <a:spcAft>
                <a:spcPct val="3500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これまで１１号条例全面廃止は、三大都市圏の３自治体のみ</a:t>
            </a:r>
            <a:r>
              <a:rPr kumimoji="1" lang="ja-JP" altLang="en-US" sz="800" b="0" i="0" u="none" strike="noStrike" kern="1200" cap="none" spc="0" normalizeH="0" baseline="0" noProof="0" dirty="0">
                <a:ln>
                  <a:noFill/>
                </a:ln>
                <a:solidFill>
                  <a:prstClr val="black"/>
                </a:solidFill>
                <a:effectLst/>
                <a:uLnTx/>
                <a:uFillTx/>
                <a:latin typeface="ＭＳ Ｐゴシック"/>
                <a:ea typeface="ＭＳ Ｐゴシック" charset="-128"/>
                <a:cs typeface="+mn-cs"/>
              </a:rPr>
              <a:t>。</a:t>
            </a:r>
          </a:p>
        </p:txBody>
      </p:sp>
      <p:sp>
        <p:nvSpPr>
          <p:cNvPr id="149" name="正方形/長方形 148"/>
          <p:cNvSpPr>
            <a:spLocks noChangeArrowheads="1"/>
          </p:cNvSpPr>
          <p:nvPr/>
        </p:nvSpPr>
        <p:spPr bwMode="auto">
          <a:xfrm>
            <a:off x="6445173" y="1368707"/>
            <a:ext cx="3019957" cy="230832"/>
          </a:xfrm>
          <a:prstGeom prst="rect">
            <a:avLst/>
          </a:prstGeom>
          <a:solidFill>
            <a:srgbClr val="00602B"/>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1" lang="ja-JP" altLang="en-US" sz="1000" b="1" i="0" u="sng" strike="noStrike" kern="1200" cap="none" spc="0" normalizeH="0" baseline="0" noProof="0" dirty="0">
                <a:ln>
                  <a:noFill/>
                </a:ln>
                <a:solidFill>
                  <a:prstClr val="white"/>
                </a:solidFill>
                <a:effectLst/>
                <a:uLnTx/>
                <a:uFillTx/>
                <a:latin typeface="ＭＳ Ｐゴシック"/>
                <a:ea typeface="ＭＳ Ｐゴシック" charset="-128"/>
                <a:cs typeface="+mn-cs"/>
              </a:rPr>
              <a:t>市街化調整区域内の開発許可制度の大幅見直し</a:t>
            </a:r>
            <a:endParaRPr kumimoji="1" lang="en-US" altLang="ja-JP" sz="1000" b="1" i="0" u="sng" strike="noStrike" kern="1200" cap="none" spc="0" normalizeH="0" baseline="0" noProof="0" dirty="0">
              <a:ln>
                <a:noFill/>
              </a:ln>
              <a:solidFill>
                <a:prstClr val="white"/>
              </a:solidFill>
              <a:effectLst/>
              <a:uLnTx/>
              <a:uFillTx/>
              <a:latin typeface="ＭＳ Ｐゴシック"/>
              <a:ea typeface="ＭＳ Ｐゴシック" charset="-128"/>
              <a:cs typeface="+mn-cs"/>
            </a:endParaRPr>
          </a:p>
        </p:txBody>
      </p:sp>
      <p:sp>
        <p:nvSpPr>
          <p:cNvPr id="195" name="テキスト ボックス 194"/>
          <p:cNvSpPr txBox="1"/>
          <p:nvPr/>
        </p:nvSpPr>
        <p:spPr>
          <a:xfrm>
            <a:off x="557326" y="1073801"/>
            <a:ext cx="8664496" cy="220573"/>
          </a:xfrm>
          <a:prstGeom prst="rect">
            <a:avLst/>
          </a:prstGeom>
          <a:noFill/>
        </p:spPr>
        <p:txBody>
          <a:bodyPr wrap="square" rtlCol="0">
            <a:spAutoFit/>
          </a:bodyPr>
          <a:lstStyle/>
          <a:p>
            <a:pPr marL="0" marR="0" lvl="0" indent="0" algn="l" defTabSz="711200" rtl="0" eaLnBrk="1" fontAlgn="base" latinLnBrk="0" hangingPunct="1">
              <a:lnSpc>
                <a:spcPts val="1000"/>
              </a:lnSpc>
              <a:spcBef>
                <a:spcPct val="0"/>
              </a:spcBef>
              <a:spcAft>
                <a:spcPct val="3500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人口密度の低下で中心部に生じた公的不動産（ＰＲＥ）の跡地を都市機能集約の起爆剤に活用</a:t>
            </a:r>
            <a:r>
              <a:rPr kumimoji="1" lang="ja-JP" altLang="en-US" sz="14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endParaRPr kumimoji="1" lang="en-US" altLang="ja-JP" sz="14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 name="正方形/長方形 1"/>
          <p:cNvSpPr/>
          <p:nvPr/>
        </p:nvSpPr>
        <p:spPr>
          <a:xfrm>
            <a:off x="6975699" y="4135946"/>
            <a:ext cx="2512965" cy="2040932"/>
          </a:xfrm>
          <a:prstGeom prst="rect">
            <a:avLst/>
          </a:prstGeom>
          <a:solidFill>
            <a:schemeClr val="bg1"/>
          </a:solidFill>
          <a:ln>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pic>
        <p:nvPicPr>
          <p:cNvPr id="205" name="図 20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03938" y="5062975"/>
            <a:ext cx="1133930" cy="676790"/>
          </a:xfrm>
          <a:prstGeom prst="rect">
            <a:avLst/>
          </a:prstGeom>
        </p:spPr>
      </p:pic>
      <p:sp>
        <p:nvSpPr>
          <p:cNvPr id="201" name="正方形/長方形 200"/>
          <p:cNvSpPr/>
          <p:nvPr/>
        </p:nvSpPr>
        <p:spPr>
          <a:xfrm>
            <a:off x="7107160" y="5049304"/>
            <a:ext cx="1130708" cy="684011"/>
          </a:xfrm>
          <a:prstGeom prst="rect">
            <a:avLst/>
          </a:prstGeom>
          <a:noFill/>
          <a:ln>
            <a:solidFill>
              <a:schemeClr val="tx1">
                <a:lumMod val="65000"/>
                <a:lumOff val="35000"/>
              </a:schemeClr>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202" name="正方形/長方形 201"/>
          <p:cNvSpPr/>
          <p:nvPr/>
        </p:nvSpPr>
        <p:spPr>
          <a:xfrm>
            <a:off x="8269070" y="5310078"/>
            <a:ext cx="1131858" cy="684706"/>
          </a:xfrm>
          <a:prstGeom prst="rect">
            <a:avLst/>
          </a:prstGeom>
          <a:noFill/>
          <a:ln>
            <a:solidFill>
              <a:schemeClr val="tx1">
                <a:lumMod val="65000"/>
                <a:lumOff val="35000"/>
              </a:schemeClr>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50" name="テキスト ボックス 149"/>
          <p:cNvSpPr txBox="1"/>
          <p:nvPr/>
        </p:nvSpPr>
        <p:spPr>
          <a:xfrm>
            <a:off x="7041757" y="4201775"/>
            <a:ext cx="2434245" cy="93102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1" i="0" u="sng" strike="noStrike" kern="0" cap="none" spc="0" normalizeH="0" baseline="0" noProof="0" dirty="0">
                <a:ln>
                  <a:noFill/>
                </a:ln>
                <a:solidFill>
                  <a:srgbClr val="000000"/>
                </a:solidFill>
                <a:effectLst/>
                <a:uLnTx/>
                <a:uFillTx/>
                <a:latin typeface="Arial" charset="0"/>
                <a:ea typeface="ＭＳ Ｐゴシック" charset="-128"/>
                <a:cs typeface="+mn-cs"/>
              </a:rPr>
              <a:t>空き店舗等の有効活用</a:t>
            </a:r>
            <a:endParaRPr kumimoji="0" lang="en-US" altLang="ja-JP" sz="1000" b="1" i="0" u="sng" strike="noStrike" kern="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Arial" charset="0"/>
                <a:ea typeface="ＭＳ Ｐゴシック" charset="-128"/>
                <a:cs typeface="+mn-cs"/>
              </a:rPr>
              <a:t> </a:t>
            </a:r>
            <a:endParaRPr kumimoji="0" lang="en-US" altLang="ja-JP" sz="1000" b="1" i="0" u="none" strike="noStrike" kern="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a:t>
            </a: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家守</a:t>
            </a:r>
            <a:r>
              <a:rPr kumimoji="0" lang="ja-JP" altLang="en-US" sz="800" b="1" i="0" u="none" strike="noStrike" kern="0" cap="none" spc="0" normalizeH="0" baseline="0" noProof="0">
                <a:ln>
                  <a:noFill/>
                </a:ln>
                <a:solidFill>
                  <a:srgbClr val="000000"/>
                </a:solidFill>
                <a:effectLst/>
                <a:uLnTx/>
                <a:uFillTx/>
                <a:latin typeface="Arial" charset="0"/>
                <a:ea typeface="ＭＳ Ｐゴシック" charset="-128"/>
                <a:cs typeface="+mn-cs"/>
              </a:rPr>
              <a:t>会社</a:t>
            </a:r>
            <a:r>
              <a:rPr kumimoji="0" lang="ja-JP" altLang="en-US" sz="800" b="1" i="0" u="none" strike="noStrike" kern="0" cap="none" spc="0" normalizeH="0" baseline="0" noProof="0" smtClean="0">
                <a:ln>
                  <a:noFill/>
                </a:ln>
                <a:solidFill>
                  <a:srgbClr val="000000"/>
                </a:solidFill>
                <a:effectLst/>
                <a:uLnTx/>
                <a:uFillTx/>
                <a:latin typeface="Arial" charset="0"/>
                <a:ea typeface="ＭＳ Ｐゴシック" charset="-128"/>
                <a:cs typeface="+mn-cs"/>
              </a:rPr>
              <a:t>（５社</a:t>
            </a: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創業）</a:t>
            </a:r>
            <a:endParaRPr kumimoji="0" lang="en-US" altLang="ja-JP" sz="800" b="1" i="0" u="none" strike="noStrike" kern="0" cap="none" spc="0" normalizeH="0" baseline="0" noProof="0" dirty="0">
              <a:ln>
                <a:noFill/>
              </a:ln>
              <a:solidFill>
                <a:srgbClr val="000000"/>
              </a:solidFill>
              <a:effectLst/>
              <a:uLnTx/>
              <a:uFillTx/>
              <a:latin typeface="Arial" charset="0"/>
              <a:ea typeface="ＭＳ Ｐゴシック"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・リ</a:t>
            </a:r>
            <a:r>
              <a:rPr kumimoji="0" lang="ja-JP" altLang="en-US" sz="8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itchFamily="50" charset="-128"/>
                <a:cs typeface="+mn-cs"/>
              </a:rPr>
              <a:t>ノベーションス</a:t>
            </a: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クール（５回）開催（合計１５３人受講）</a:t>
            </a:r>
            <a:endParaRPr kumimoji="0" lang="en-US" altLang="ja-JP" sz="800" b="1" i="0" u="none" strike="noStrike" kern="0" cap="none" spc="0" normalizeH="0" baseline="0" noProof="0" dirty="0">
              <a:ln>
                <a:noFill/>
              </a:ln>
              <a:solidFill>
                <a:srgbClr val="000000"/>
              </a:solidFill>
              <a:effectLst/>
              <a:uLnTx/>
              <a:uFillTx/>
              <a:latin typeface="Arial" charset="0"/>
              <a:ea typeface="ＭＳ Ｐゴシック"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・２年で</a:t>
            </a:r>
            <a:r>
              <a:rPr kumimoji="0" lang="ja-JP" altLang="en-US" sz="800" b="1" i="0" u="none" strike="noStrike" kern="0" cap="none" spc="0" normalizeH="0" baseline="0" noProof="0" dirty="0" smtClean="0">
                <a:ln>
                  <a:noFill/>
                </a:ln>
                <a:solidFill>
                  <a:srgbClr val="FF0000"/>
                </a:solidFill>
                <a:effectLst/>
                <a:uLnTx/>
                <a:uFillTx/>
                <a:latin typeface="Arial" charset="0"/>
                <a:ea typeface="ＭＳ Ｐゴシック" charset="-128"/>
                <a:cs typeface="+mn-cs"/>
              </a:rPr>
              <a:t>１</a:t>
            </a:r>
            <a:r>
              <a:rPr kumimoji="0" lang="ja-JP" altLang="en-US" sz="800" b="1" i="0" u="none" strike="noStrike" kern="0" cap="none" spc="0" normalizeH="0" baseline="0" noProof="0" dirty="0">
                <a:ln>
                  <a:noFill/>
                </a:ln>
                <a:solidFill>
                  <a:srgbClr val="FF0000"/>
                </a:solidFill>
                <a:effectLst/>
                <a:uLnTx/>
                <a:uFillTx/>
                <a:latin typeface="Arial" charset="0"/>
                <a:ea typeface="ＭＳ Ｐゴシック" charset="-128"/>
                <a:cs typeface="+mn-cs"/>
              </a:rPr>
              <a:t>３</a:t>
            </a:r>
            <a:r>
              <a:rPr kumimoji="0" lang="ja-JP" altLang="en-US" sz="800" b="1" i="0" u="none" strike="noStrike" kern="0" cap="none" spc="0" normalizeH="0" baseline="0" noProof="0" dirty="0" smtClean="0">
                <a:ln>
                  <a:noFill/>
                </a:ln>
                <a:solidFill>
                  <a:srgbClr val="FF0000"/>
                </a:solidFill>
                <a:effectLst/>
                <a:uLnTx/>
                <a:uFillTx/>
                <a:latin typeface="Arial" charset="0"/>
                <a:ea typeface="ＭＳ Ｐゴシック" charset="-128"/>
                <a:cs typeface="+mn-cs"/>
              </a:rPr>
              <a:t>件</a:t>
            </a:r>
            <a:r>
              <a:rPr kumimoji="0" lang="ja-JP" altLang="en-US" sz="800" b="1" i="0" u="none" strike="noStrike" kern="0" cap="none" spc="0" normalizeH="0" baseline="0" noProof="0" dirty="0">
                <a:ln>
                  <a:noFill/>
                </a:ln>
                <a:solidFill>
                  <a:srgbClr val="000000"/>
                </a:solidFill>
                <a:effectLst/>
                <a:uLnTx/>
                <a:uFillTx/>
                <a:latin typeface="Arial" charset="0"/>
                <a:ea typeface="ＭＳ Ｐゴシック" charset="-128"/>
                <a:cs typeface="+mn-cs"/>
              </a:rPr>
              <a:t>の事業化により、約３０人の雇用が</a:t>
            </a:r>
            <a:r>
              <a:rPr kumimoji="0" lang="ja-JP" altLang="en-US" sz="8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創出</a:t>
            </a:r>
            <a:endParaRPr kumimoji="0" lang="en-US" altLang="ja-JP" sz="800" b="1" i="0" u="none" strike="noStrike" kern="0" cap="none" spc="0" normalizeH="0" baseline="0" noProof="0" dirty="0" smtClean="0">
              <a:ln>
                <a:noFill/>
              </a:ln>
              <a:solidFill>
                <a:srgbClr val="000000"/>
              </a:solidFill>
              <a:effectLst/>
              <a:uLnTx/>
              <a:uFillTx/>
              <a:latin typeface="Arial" charset="0"/>
              <a:ea typeface="ＭＳ Ｐゴシック"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black"/>
                </a:solidFill>
                <a:effectLst/>
                <a:uLnTx/>
                <a:uFillTx/>
                <a:latin typeface="Arial" charset="0"/>
                <a:ea typeface="ＭＳ Ｐゴシック" charset="-128"/>
                <a:cs typeface="+mn-cs"/>
              </a:rPr>
              <a:t>・わかやまリノベーション推進指針を</a:t>
            </a:r>
            <a:r>
              <a:rPr kumimoji="0" lang="en-US" altLang="ja-JP" sz="800" b="1" i="0" u="none" strike="noStrike" kern="0" cap="none" spc="0" normalizeH="0" baseline="0" noProof="0" dirty="0">
                <a:ln>
                  <a:noFill/>
                </a:ln>
                <a:solidFill>
                  <a:prstClr val="black"/>
                </a:solidFill>
                <a:effectLst/>
                <a:uLnTx/>
                <a:uFillTx/>
                <a:latin typeface="Arial" charset="0"/>
                <a:ea typeface="ＭＳ Ｐゴシック" charset="-128"/>
                <a:cs typeface="+mn-cs"/>
              </a:rPr>
              <a:t>H29.3</a:t>
            </a:r>
            <a:r>
              <a:rPr kumimoji="0" lang="ja-JP" altLang="en-US" sz="800" b="1" i="0" u="none" strike="noStrike" kern="0" cap="none" spc="0" normalizeH="0" baseline="0" noProof="0" dirty="0">
                <a:ln>
                  <a:noFill/>
                </a:ln>
                <a:solidFill>
                  <a:prstClr val="black"/>
                </a:solidFill>
                <a:effectLst/>
                <a:uLnTx/>
                <a:uFillTx/>
                <a:latin typeface="Arial" charset="0"/>
                <a:ea typeface="ＭＳ Ｐゴシック" charset="-128"/>
                <a:cs typeface="+mn-cs"/>
              </a:rPr>
              <a:t>に策定し、民間主導・公民連携によるリノベーションまちづくりを</a:t>
            </a:r>
            <a:r>
              <a:rPr kumimoji="0" lang="ja-JP" altLang="en-US" sz="800" b="1" i="0" u="none" strike="noStrike" kern="0" cap="none" spc="0" normalizeH="0" baseline="0" noProof="0" dirty="0" smtClean="0">
                <a:ln>
                  <a:noFill/>
                </a:ln>
                <a:solidFill>
                  <a:prstClr val="black"/>
                </a:solidFill>
                <a:effectLst/>
                <a:uLnTx/>
                <a:uFillTx/>
                <a:latin typeface="Arial" charset="0"/>
                <a:ea typeface="ＭＳ Ｐゴシック" charset="-128"/>
                <a:cs typeface="+mn-cs"/>
              </a:rPr>
              <a:t>推進</a:t>
            </a:r>
            <a:endParaRPr kumimoji="0" lang="en-US" altLang="ja-JP" sz="800" b="1" i="0" u="none" strike="noStrike" kern="0" cap="none" spc="0" normalizeH="0" baseline="0" noProof="0" dirty="0">
              <a:ln>
                <a:noFill/>
              </a:ln>
              <a:solidFill>
                <a:prstClr val="black"/>
              </a:solidFill>
              <a:effectLst/>
              <a:uLnTx/>
              <a:uFillTx/>
              <a:latin typeface="Arial" charset="0"/>
              <a:ea typeface="ＭＳ Ｐゴシック"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0" cap="none" spc="0" normalizeH="0" baseline="0" noProof="0" dirty="0">
              <a:ln>
                <a:noFill/>
              </a:ln>
              <a:solidFill>
                <a:prstClr val="black"/>
              </a:solidFill>
              <a:effectLst/>
              <a:uLnTx/>
              <a:uFillTx/>
              <a:latin typeface="Arial" charset="0"/>
              <a:ea typeface="ＭＳ Ｐゴシック" charset="-128"/>
              <a:cs typeface="+mn-cs"/>
            </a:endParaRPr>
          </a:p>
        </p:txBody>
      </p:sp>
      <p:pic>
        <p:nvPicPr>
          <p:cNvPr id="7" name="図 6" descr="画面の領域"/>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8280912" y="5310079"/>
            <a:ext cx="1122272" cy="672805"/>
          </a:xfrm>
          <a:prstGeom prst="rect">
            <a:avLst/>
          </a:prstGeom>
        </p:spPr>
      </p:pic>
      <p:sp>
        <p:nvSpPr>
          <p:cNvPr id="206" name="Freeform 3"/>
          <p:cNvSpPr>
            <a:spLocks/>
          </p:cNvSpPr>
          <p:nvPr/>
        </p:nvSpPr>
        <p:spPr bwMode="gray">
          <a:xfrm rot="13439924" flipH="1" flipV="1">
            <a:off x="8242051" y="4991297"/>
            <a:ext cx="593677" cy="356824"/>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0000"/>
          </a:solidFill>
          <a:ln w="12700">
            <a:noFill/>
            <a:round/>
            <a:headEnd/>
            <a:tailEnd/>
          </a:ln>
        </p:spPr>
        <p:txBody>
          <a:bodyPr lIns="91401" tIns="45702" rIns="91401" bIns="45702"/>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smtClean="0">
              <a:ln>
                <a:noFill/>
              </a:ln>
              <a:solidFill>
                <a:srgbClr val="000000"/>
              </a:solidFill>
              <a:effectLst/>
              <a:uLnTx/>
              <a:uFillTx/>
              <a:latin typeface="ＭＳ Ｐゴシック"/>
              <a:ea typeface="ＭＳ Ｐゴシック"/>
              <a:cs typeface="+mn-cs"/>
            </a:endParaRPr>
          </a:p>
        </p:txBody>
      </p:sp>
      <p:sp>
        <p:nvSpPr>
          <p:cNvPr id="280" name="テキスト ボックス 279"/>
          <p:cNvSpPr txBox="1"/>
          <p:nvPr/>
        </p:nvSpPr>
        <p:spPr>
          <a:xfrm>
            <a:off x="8312397" y="5974936"/>
            <a:ext cx="1125391" cy="220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ピザ店の出店実現</a:t>
            </a:r>
          </a:p>
        </p:txBody>
      </p:sp>
      <p:sp>
        <p:nvSpPr>
          <p:cNvPr id="281" name="テキスト ボックス 280"/>
          <p:cNvSpPr txBox="1"/>
          <p:nvPr/>
        </p:nvSpPr>
        <p:spPr>
          <a:xfrm>
            <a:off x="7088337" y="5733298"/>
            <a:ext cx="1466259" cy="203133"/>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リノベーションスクール</a:t>
            </a:r>
          </a:p>
        </p:txBody>
      </p:sp>
      <p:pic>
        <p:nvPicPr>
          <p:cNvPr id="63" name="図 32"/>
          <p:cNvPicPr>
            <a:picLocks noChangeAspect="1"/>
          </p:cNvPicPr>
          <p:nvPr/>
        </p:nvPicPr>
        <p:blipFill>
          <a:blip r:embed="rId7">
            <a:grayscl/>
          </a:blip>
          <a:srcRect/>
          <a:stretch>
            <a:fillRect/>
          </a:stretch>
        </p:blipFill>
        <p:spPr bwMode="auto">
          <a:xfrm>
            <a:off x="3126245" y="3382919"/>
            <a:ext cx="3775905" cy="2776705"/>
          </a:xfrm>
          <a:prstGeom prst="rect">
            <a:avLst/>
          </a:prstGeom>
          <a:noFill/>
          <a:ln w="25400">
            <a:solidFill>
              <a:schemeClr val="tx1">
                <a:lumMod val="65000"/>
                <a:lumOff val="35000"/>
              </a:schemeClr>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75" name="楕円 10"/>
          <p:cNvSpPr/>
          <p:nvPr/>
        </p:nvSpPr>
        <p:spPr>
          <a:xfrm rot="21431076">
            <a:off x="5989052" y="3874162"/>
            <a:ext cx="521689" cy="971940"/>
          </a:xfrm>
          <a:prstGeom prst="ellipse">
            <a:avLst/>
          </a:prstGeom>
          <a:gradFill>
            <a:gsLst>
              <a:gs pos="0">
                <a:schemeClr val="accent1">
                  <a:lumMod val="60000"/>
                  <a:lumOff val="40000"/>
                  <a:alpha val="60000"/>
                </a:schemeClr>
              </a:gs>
              <a:gs pos="100000">
                <a:schemeClr val="accent1">
                  <a:lumMod val="60000"/>
                  <a:lumOff val="40000"/>
                  <a:alpha val="6000"/>
                </a:schemeClr>
              </a:gs>
              <a:gs pos="65000">
                <a:schemeClr val="accent1">
                  <a:lumMod val="60000"/>
                  <a:lumOff val="40000"/>
                  <a:alpha val="61000"/>
                </a:schemeClr>
              </a:gs>
            </a:gsLst>
            <a:path path="shap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8" name="円/楕円 77"/>
          <p:cNvSpPr/>
          <p:nvPr/>
        </p:nvSpPr>
        <p:spPr>
          <a:xfrm rot="19158472">
            <a:off x="3437424" y="3793258"/>
            <a:ext cx="913661" cy="316773"/>
          </a:xfrm>
          <a:prstGeom prst="ellipse">
            <a:avLst/>
          </a:prstGeom>
          <a:gradFill flip="none" rotWithShape="1">
            <a:gsLst>
              <a:gs pos="65000">
                <a:schemeClr val="accent1">
                  <a:lumMod val="60000"/>
                  <a:lumOff val="40000"/>
                  <a:alpha val="60000"/>
                </a:schemeClr>
              </a:gs>
              <a:gs pos="0">
                <a:schemeClr val="accent1">
                  <a:lumMod val="60000"/>
                  <a:lumOff val="40000"/>
                  <a:alpha val="60000"/>
                </a:schemeClr>
              </a:gs>
              <a:gs pos="100000">
                <a:schemeClr val="accent1">
                  <a:lumMod val="60000"/>
                  <a:lumOff val="40000"/>
                  <a:alpha val="0"/>
                </a:schemeClr>
              </a:gs>
            </a:gsLst>
            <a:path path="shape">
              <a:fillToRect l="50000" t="50000" r="50000" b="50000"/>
            </a:path>
            <a:tileRect/>
          </a:gradFill>
          <a:ln w="28575" cmpd="sng">
            <a:noFill/>
            <a:prstDash val="dash"/>
            <a:beve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0" name="フリーフォーム 79"/>
          <p:cNvSpPr/>
          <p:nvPr/>
        </p:nvSpPr>
        <p:spPr>
          <a:xfrm>
            <a:off x="4644096" y="4191472"/>
            <a:ext cx="648758" cy="45719"/>
          </a:xfrm>
          <a:custGeom>
            <a:avLst/>
            <a:gdLst>
              <a:gd name="connsiteX0" fmla="*/ 0 w 945356"/>
              <a:gd name="connsiteY0" fmla="*/ 23813 h 69056"/>
              <a:gd name="connsiteX1" fmla="*/ 511968 w 945356"/>
              <a:gd name="connsiteY1" fmla="*/ 23813 h 69056"/>
              <a:gd name="connsiteX2" fmla="*/ 821531 w 945356"/>
              <a:gd name="connsiteY2" fmla="*/ 11906 h 69056"/>
              <a:gd name="connsiteX3" fmla="*/ 933450 w 945356"/>
              <a:gd name="connsiteY3" fmla="*/ 0 h 69056"/>
              <a:gd name="connsiteX4" fmla="*/ 945356 w 945356"/>
              <a:gd name="connsiteY4" fmla="*/ 50006 h 69056"/>
              <a:gd name="connsiteX5" fmla="*/ 857250 w 945356"/>
              <a:gd name="connsiteY5" fmla="*/ 57150 h 69056"/>
              <a:gd name="connsiteX6" fmla="*/ 571500 w 945356"/>
              <a:gd name="connsiteY6" fmla="*/ 69056 h 69056"/>
              <a:gd name="connsiteX7" fmla="*/ 366712 w 945356"/>
              <a:gd name="connsiteY7" fmla="*/ 69056 h 69056"/>
              <a:gd name="connsiteX8" fmla="*/ 0 w 945356"/>
              <a:gd name="connsiteY8" fmla="*/ 23813 h 69056"/>
              <a:gd name="connsiteX0" fmla="*/ 0 w 945356"/>
              <a:gd name="connsiteY0" fmla="*/ 23813 h 69056"/>
              <a:gd name="connsiteX1" fmla="*/ 511968 w 945356"/>
              <a:gd name="connsiteY1" fmla="*/ 23813 h 69056"/>
              <a:gd name="connsiteX2" fmla="*/ 821531 w 945356"/>
              <a:gd name="connsiteY2" fmla="*/ 11906 h 69056"/>
              <a:gd name="connsiteX3" fmla="*/ 933450 w 945356"/>
              <a:gd name="connsiteY3" fmla="*/ 0 h 69056"/>
              <a:gd name="connsiteX4" fmla="*/ 945356 w 945356"/>
              <a:gd name="connsiteY4" fmla="*/ 50006 h 69056"/>
              <a:gd name="connsiteX5" fmla="*/ 857250 w 945356"/>
              <a:gd name="connsiteY5" fmla="*/ 57150 h 69056"/>
              <a:gd name="connsiteX6" fmla="*/ 571500 w 945356"/>
              <a:gd name="connsiteY6" fmla="*/ 69056 h 69056"/>
              <a:gd name="connsiteX7" fmla="*/ 366712 w 945356"/>
              <a:gd name="connsiteY7" fmla="*/ 69056 h 69056"/>
              <a:gd name="connsiteX8" fmla="*/ 2182 w 945356"/>
              <a:gd name="connsiteY8" fmla="*/ 65336 h 69056"/>
              <a:gd name="connsiteX9" fmla="*/ 0 w 945356"/>
              <a:gd name="connsiteY9" fmla="*/ 23813 h 69056"/>
              <a:gd name="connsiteX0" fmla="*/ 0 w 945356"/>
              <a:gd name="connsiteY0" fmla="*/ 23813 h 69056"/>
              <a:gd name="connsiteX1" fmla="*/ 348803 w 945356"/>
              <a:gd name="connsiteY1" fmla="*/ 22474 h 69056"/>
              <a:gd name="connsiteX2" fmla="*/ 821531 w 945356"/>
              <a:gd name="connsiteY2" fmla="*/ 11906 h 69056"/>
              <a:gd name="connsiteX3" fmla="*/ 933450 w 945356"/>
              <a:gd name="connsiteY3" fmla="*/ 0 h 69056"/>
              <a:gd name="connsiteX4" fmla="*/ 945356 w 945356"/>
              <a:gd name="connsiteY4" fmla="*/ 50006 h 69056"/>
              <a:gd name="connsiteX5" fmla="*/ 857250 w 945356"/>
              <a:gd name="connsiteY5" fmla="*/ 57150 h 69056"/>
              <a:gd name="connsiteX6" fmla="*/ 571500 w 945356"/>
              <a:gd name="connsiteY6" fmla="*/ 69056 h 69056"/>
              <a:gd name="connsiteX7" fmla="*/ 366712 w 945356"/>
              <a:gd name="connsiteY7" fmla="*/ 69056 h 69056"/>
              <a:gd name="connsiteX8" fmla="*/ 2182 w 945356"/>
              <a:gd name="connsiteY8" fmla="*/ 65336 h 69056"/>
              <a:gd name="connsiteX9" fmla="*/ 0 w 945356"/>
              <a:gd name="connsiteY9" fmla="*/ 23813 h 69056"/>
              <a:gd name="connsiteX0" fmla="*/ 0 w 945356"/>
              <a:gd name="connsiteY0" fmla="*/ 23813 h 69056"/>
              <a:gd name="connsiteX1" fmla="*/ 348803 w 945356"/>
              <a:gd name="connsiteY1" fmla="*/ 22474 h 69056"/>
              <a:gd name="connsiteX2" fmla="*/ 569118 w 945356"/>
              <a:gd name="connsiteY2" fmla="*/ 23813 h 69056"/>
              <a:gd name="connsiteX3" fmla="*/ 821531 w 945356"/>
              <a:gd name="connsiteY3" fmla="*/ 11906 h 69056"/>
              <a:gd name="connsiteX4" fmla="*/ 933450 w 945356"/>
              <a:gd name="connsiteY4" fmla="*/ 0 h 69056"/>
              <a:gd name="connsiteX5" fmla="*/ 945356 w 945356"/>
              <a:gd name="connsiteY5" fmla="*/ 50006 h 69056"/>
              <a:gd name="connsiteX6" fmla="*/ 857250 w 945356"/>
              <a:gd name="connsiteY6" fmla="*/ 57150 h 69056"/>
              <a:gd name="connsiteX7" fmla="*/ 571500 w 945356"/>
              <a:gd name="connsiteY7" fmla="*/ 69056 h 69056"/>
              <a:gd name="connsiteX8" fmla="*/ 366712 w 945356"/>
              <a:gd name="connsiteY8" fmla="*/ 69056 h 69056"/>
              <a:gd name="connsiteX9" fmla="*/ 2182 w 945356"/>
              <a:gd name="connsiteY9" fmla="*/ 65336 h 69056"/>
              <a:gd name="connsiteX10" fmla="*/ 0 w 945356"/>
              <a:gd name="connsiteY10" fmla="*/ 23813 h 69056"/>
              <a:gd name="connsiteX0" fmla="*/ 0 w 945356"/>
              <a:gd name="connsiteY0" fmla="*/ 11907 h 57150"/>
              <a:gd name="connsiteX1" fmla="*/ 348803 w 945356"/>
              <a:gd name="connsiteY1" fmla="*/ 10568 h 57150"/>
              <a:gd name="connsiteX2" fmla="*/ 569118 w 945356"/>
              <a:gd name="connsiteY2" fmla="*/ 11907 h 57150"/>
              <a:gd name="connsiteX3" fmla="*/ 821531 w 945356"/>
              <a:gd name="connsiteY3" fmla="*/ 0 h 57150"/>
              <a:gd name="connsiteX4" fmla="*/ 887536 w 945356"/>
              <a:gd name="connsiteY4" fmla="*/ 32296 h 57150"/>
              <a:gd name="connsiteX5" fmla="*/ 945356 w 945356"/>
              <a:gd name="connsiteY5" fmla="*/ 38100 h 57150"/>
              <a:gd name="connsiteX6" fmla="*/ 857250 w 945356"/>
              <a:gd name="connsiteY6" fmla="*/ 45244 h 57150"/>
              <a:gd name="connsiteX7" fmla="*/ 571500 w 945356"/>
              <a:gd name="connsiteY7" fmla="*/ 57150 h 57150"/>
              <a:gd name="connsiteX8" fmla="*/ 366712 w 945356"/>
              <a:gd name="connsiteY8" fmla="*/ 57150 h 57150"/>
              <a:gd name="connsiteX9" fmla="*/ 2182 w 945356"/>
              <a:gd name="connsiteY9" fmla="*/ 53430 h 57150"/>
              <a:gd name="connsiteX10" fmla="*/ 0 w 945356"/>
              <a:gd name="connsiteY10" fmla="*/ 11907 h 57150"/>
              <a:gd name="connsiteX0" fmla="*/ 0 w 945356"/>
              <a:gd name="connsiteY0" fmla="*/ 19050 h 64293"/>
              <a:gd name="connsiteX1" fmla="*/ 348803 w 945356"/>
              <a:gd name="connsiteY1" fmla="*/ 17711 h 64293"/>
              <a:gd name="connsiteX2" fmla="*/ 569118 w 945356"/>
              <a:gd name="connsiteY2" fmla="*/ 19050 h 64293"/>
              <a:gd name="connsiteX3" fmla="*/ 821531 w 945356"/>
              <a:gd name="connsiteY3" fmla="*/ 7143 h 64293"/>
              <a:gd name="connsiteX4" fmla="*/ 938212 w 945356"/>
              <a:gd name="connsiteY4" fmla="*/ 0 h 64293"/>
              <a:gd name="connsiteX5" fmla="*/ 945356 w 945356"/>
              <a:gd name="connsiteY5" fmla="*/ 45243 h 64293"/>
              <a:gd name="connsiteX6" fmla="*/ 857250 w 945356"/>
              <a:gd name="connsiteY6" fmla="*/ 52387 h 64293"/>
              <a:gd name="connsiteX7" fmla="*/ 571500 w 945356"/>
              <a:gd name="connsiteY7" fmla="*/ 64293 h 64293"/>
              <a:gd name="connsiteX8" fmla="*/ 366712 w 945356"/>
              <a:gd name="connsiteY8" fmla="*/ 64293 h 64293"/>
              <a:gd name="connsiteX9" fmla="*/ 2182 w 945356"/>
              <a:gd name="connsiteY9" fmla="*/ 60573 h 64293"/>
              <a:gd name="connsiteX10" fmla="*/ 0 w 945356"/>
              <a:gd name="connsiteY10" fmla="*/ 19050 h 64293"/>
              <a:gd name="connsiteX0" fmla="*/ 199 w 945555"/>
              <a:gd name="connsiteY0" fmla="*/ 19050 h 65335"/>
              <a:gd name="connsiteX1" fmla="*/ 349002 w 945555"/>
              <a:gd name="connsiteY1" fmla="*/ 17711 h 65335"/>
              <a:gd name="connsiteX2" fmla="*/ 569317 w 945555"/>
              <a:gd name="connsiteY2" fmla="*/ 19050 h 65335"/>
              <a:gd name="connsiteX3" fmla="*/ 821730 w 945555"/>
              <a:gd name="connsiteY3" fmla="*/ 7143 h 65335"/>
              <a:gd name="connsiteX4" fmla="*/ 938411 w 945555"/>
              <a:gd name="connsiteY4" fmla="*/ 0 h 65335"/>
              <a:gd name="connsiteX5" fmla="*/ 945555 w 945555"/>
              <a:gd name="connsiteY5" fmla="*/ 45243 h 65335"/>
              <a:gd name="connsiteX6" fmla="*/ 857449 w 945555"/>
              <a:gd name="connsiteY6" fmla="*/ 52387 h 65335"/>
              <a:gd name="connsiteX7" fmla="*/ 571699 w 945555"/>
              <a:gd name="connsiteY7" fmla="*/ 64293 h 65335"/>
              <a:gd name="connsiteX8" fmla="*/ 366911 w 945555"/>
              <a:gd name="connsiteY8" fmla="*/ 64293 h 65335"/>
              <a:gd name="connsiteX9" fmla="*/ 0 w 945555"/>
              <a:gd name="connsiteY9" fmla="*/ 65335 h 65335"/>
              <a:gd name="connsiteX10" fmla="*/ 199 w 945555"/>
              <a:gd name="connsiteY10" fmla="*/ 19050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5555" h="65335">
                <a:moveTo>
                  <a:pt x="199" y="19050"/>
                </a:moveTo>
                <a:lnTo>
                  <a:pt x="349002" y="17711"/>
                </a:lnTo>
                <a:lnTo>
                  <a:pt x="569317" y="19050"/>
                </a:lnTo>
                <a:lnTo>
                  <a:pt x="821730" y="7143"/>
                </a:lnTo>
                <a:lnTo>
                  <a:pt x="938411" y="0"/>
                </a:lnTo>
                <a:lnTo>
                  <a:pt x="945555" y="45243"/>
                </a:lnTo>
                <a:lnTo>
                  <a:pt x="857449" y="52387"/>
                </a:lnTo>
                <a:lnTo>
                  <a:pt x="571699" y="64293"/>
                </a:lnTo>
                <a:lnTo>
                  <a:pt x="366911" y="64293"/>
                </a:lnTo>
                <a:lnTo>
                  <a:pt x="0" y="65335"/>
                </a:lnTo>
                <a:cubicBezTo>
                  <a:pt x="66" y="49907"/>
                  <a:pt x="133" y="34478"/>
                  <a:pt x="199" y="1905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83" name="円/楕円 82"/>
          <p:cNvSpPr/>
          <p:nvPr/>
        </p:nvSpPr>
        <p:spPr>
          <a:xfrm>
            <a:off x="4268382" y="4320779"/>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84" name="円/楕円 83"/>
          <p:cNvSpPr/>
          <p:nvPr/>
        </p:nvSpPr>
        <p:spPr>
          <a:xfrm>
            <a:off x="4385023" y="4310493"/>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85" name="円/楕円 84"/>
          <p:cNvSpPr/>
          <p:nvPr/>
        </p:nvSpPr>
        <p:spPr>
          <a:xfrm>
            <a:off x="5748757" y="4196019"/>
            <a:ext cx="45719" cy="45719"/>
          </a:xfrm>
          <a:prstGeom prst="ellipse">
            <a:avLst/>
          </a:prstGeom>
          <a:solidFill>
            <a:schemeClr val="bg1"/>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86" name="円/楕円 85"/>
          <p:cNvSpPr/>
          <p:nvPr/>
        </p:nvSpPr>
        <p:spPr>
          <a:xfrm>
            <a:off x="4407121" y="4224760"/>
            <a:ext cx="45719" cy="46735"/>
          </a:xfrm>
          <a:prstGeom prst="ellipse">
            <a:avLst/>
          </a:prstGeom>
          <a:solidFill>
            <a:schemeClr val="bg1"/>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88" name="円/楕円 87"/>
          <p:cNvSpPr/>
          <p:nvPr/>
        </p:nvSpPr>
        <p:spPr>
          <a:xfrm>
            <a:off x="4002364" y="4040474"/>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90" name="円/楕円 89"/>
          <p:cNvSpPr/>
          <p:nvPr/>
        </p:nvSpPr>
        <p:spPr>
          <a:xfrm>
            <a:off x="4642316" y="4222470"/>
            <a:ext cx="45719" cy="46735"/>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98" name="フリーフォーム 97"/>
          <p:cNvSpPr>
            <a:spLocks noChangeAspect="1"/>
          </p:cNvSpPr>
          <p:nvPr/>
        </p:nvSpPr>
        <p:spPr>
          <a:xfrm>
            <a:off x="4730521" y="3809037"/>
            <a:ext cx="105278" cy="141937"/>
          </a:xfrm>
          <a:custGeom>
            <a:avLst/>
            <a:gdLst>
              <a:gd name="connsiteX0" fmla="*/ 0 w 2835089"/>
              <a:gd name="connsiteY0" fmla="*/ 1086970 h 4168588"/>
              <a:gd name="connsiteX1" fmla="*/ 11206 w 2835089"/>
              <a:gd name="connsiteY1" fmla="*/ 3978088 h 4168588"/>
              <a:gd name="connsiteX2" fmla="*/ 2835089 w 2835089"/>
              <a:gd name="connsiteY2" fmla="*/ 4168588 h 4168588"/>
              <a:gd name="connsiteX3" fmla="*/ 2767853 w 2835089"/>
              <a:gd name="connsiteY3" fmla="*/ 0 h 4168588"/>
              <a:gd name="connsiteX4" fmla="*/ 0 w 2835089"/>
              <a:gd name="connsiteY4" fmla="*/ 1086970 h 4168588"/>
              <a:gd name="connsiteX0" fmla="*/ 1569868 w 2823890"/>
              <a:gd name="connsiteY0" fmla="*/ 1156243 h 4168588"/>
              <a:gd name="connsiteX1" fmla="*/ 7 w 2823890"/>
              <a:gd name="connsiteY1" fmla="*/ 3978088 h 4168588"/>
              <a:gd name="connsiteX2" fmla="*/ 2823890 w 2823890"/>
              <a:gd name="connsiteY2" fmla="*/ 4168588 h 4168588"/>
              <a:gd name="connsiteX3" fmla="*/ 2756654 w 2823890"/>
              <a:gd name="connsiteY3" fmla="*/ 0 h 4168588"/>
              <a:gd name="connsiteX4" fmla="*/ 1569868 w 2823890"/>
              <a:gd name="connsiteY4" fmla="*/ 1156243 h 4168588"/>
              <a:gd name="connsiteX0" fmla="*/ 1569868 w 2823890"/>
              <a:gd name="connsiteY0" fmla="*/ 1156243 h 4168588"/>
              <a:gd name="connsiteX1" fmla="*/ 7 w 2823890"/>
              <a:gd name="connsiteY1" fmla="*/ 3978088 h 4168588"/>
              <a:gd name="connsiteX2" fmla="*/ 2823890 w 2823890"/>
              <a:gd name="connsiteY2" fmla="*/ 4168588 h 4168588"/>
              <a:gd name="connsiteX3" fmla="*/ 2756654 w 2823890"/>
              <a:gd name="connsiteY3" fmla="*/ 0 h 4168588"/>
              <a:gd name="connsiteX4" fmla="*/ 1569868 w 2823890"/>
              <a:gd name="connsiteY4" fmla="*/ 1156243 h 4168588"/>
              <a:gd name="connsiteX0" fmla="*/ 1569861 w 2823883"/>
              <a:gd name="connsiteY0" fmla="*/ 1156243 h 4168588"/>
              <a:gd name="connsiteX1" fmla="*/ 0 w 2823883"/>
              <a:gd name="connsiteY1" fmla="*/ 3978088 h 4168588"/>
              <a:gd name="connsiteX2" fmla="*/ 2823883 w 2823883"/>
              <a:gd name="connsiteY2" fmla="*/ 4168588 h 4168588"/>
              <a:gd name="connsiteX3" fmla="*/ 2756647 w 2823883"/>
              <a:gd name="connsiteY3" fmla="*/ 0 h 4168588"/>
              <a:gd name="connsiteX4" fmla="*/ 1569861 w 2823883"/>
              <a:gd name="connsiteY4" fmla="*/ 1156243 h 4168588"/>
              <a:gd name="connsiteX0" fmla="*/ 2369081 w 2823883"/>
              <a:gd name="connsiteY0" fmla="*/ 134470 h 4168588"/>
              <a:gd name="connsiteX1" fmla="*/ 0 w 2823883"/>
              <a:gd name="connsiteY1" fmla="*/ 3978088 h 4168588"/>
              <a:gd name="connsiteX2" fmla="*/ 2823883 w 2823883"/>
              <a:gd name="connsiteY2" fmla="*/ 4168588 h 4168588"/>
              <a:gd name="connsiteX3" fmla="*/ 2756647 w 2823883"/>
              <a:gd name="connsiteY3" fmla="*/ 0 h 4168588"/>
              <a:gd name="connsiteX4" fmla="*/ 2369081 w 2823883"/>
              <a:gd name="connsiteY4" fmla="*/ 134470 h 4168588"/>
              <a:gd name="connsiteX0" fmla="*/ 2369081 w 2823883"/>
              <a:gd name="connsiteY0" fmla="*/ 134470 h 4168588"/>
              <a:gd name="connsiteX1" fmla="*/ 0 w 2823883"/>
              <a:gd name="connsiteY1" fmla="*/ 3978088 h 4168588"/>
              <a:gd name="connsiteX2" fmla="*/ 25586 w 2823883"/>
              <a:gd name="connsiteY2" fmla="*/ 3991332 h 4168588"/>
              <a:gd name="connsiteX3" fmla="*/ 2823883 w 2823883"/>
              <a:gd name="connsiteY3" fmla="*/ 4168588 h 4168588"/>
              <a:gd name="connsiteX4" fmla="*/ 2756647 w 2823883"/>
              <a:gd name="connsiteY4" fmla="*/ 0 h 4168588"/>
              <a:gd name="connsiteX5" fmla="*/ 2369081 w 2823883"/>
              <a:gd name="connsiteY5" fmla="*/ 134470 h 4168588"/>
              <a:gd name="connsiteX0" fmla="*/ 2369081 w 2823883"/>
              <a:gd name="connsiteY0" fmla="*/ 134470 h 4168588"/>
              <a:gd name="connsiteX1" fmla="*/ 0 w 2823883"/>
              <a:gd name="connsiteY1" fmla="*/ 3978088 h 4168588"/>
              <a:gd name="connsiteX2" fmla="*/ 1641402 w 2823883"/>
              <a:gd name="connsiteY2" fmla="*/ 3073468 h 4168588"/>
              <a:gd name="connsiteX3" fmla="*/ 2823883 w 2823883"/>
              <a:gd name="connsiteY3" fmla="*/ 4168588 h 4168588"/>
              <a:gd name="connsiteX4" fmla="*/ 2756647 w 2823883"/>
              <a:gd name="connsiteY4" fmla="*/ 0 h 4168588"/>
              <a:gd name="connsiteX5" fmla="*/ 2369081 w 2823883"/>
              <a:gd name="connsiteY5" fmla="*/ 134470 h 4168588"/>
              <a:gd name="connsiteX0" fmla="*/ 727679 w 1182481"/>
              <a:gd name="connsiteY0" fmla="*/ 134470 h 4168588"/>
              <a:gd name="connsiteX1" fmla="*/ 756261 w 1182481"/>
              <a:gd name="connsiteY1" fmla="*/ 1085951 h 4168588"/>
              <a:gd name="connsiteX2" fmla="*/ 0 w 1182481"/>
              <a:gd name="connsiteY2" fmla="*/ 3073468 h 4168588"/>
              <a:gd name="connsiteX3" fmla="*/ 1182481 w 1182481"/>
              <a:gd name="connsiteY3" fmla="*/ 4168588 h 4168588"/>
              <a:gd name="connsiteX4" fmla="*/ 1115245 w 1182481"/>
              <a:gd name="connsiteY4" fmla="*/ 0 h 4168588"/>
              <a:gd name="connsiteX5" fmla="*/ 727679 w 1182481"/>
              <a:gd name="connsiteY5" fmla="*/ 134470 h 4168588"/>
              <a:gd name="connsiteX0" fmla="*/ 727679 w 1115245"/>
              <a:gd name="connsiteY0" fmla="*/ 134470 h 3073468"/>
              <a:gd name="connsiteX1" fmla="*/ 756261 w 1115245"/>
              <a:gd name="connsiteY1" fmla="*/ 1085951 h 3073468"/>
              <a:gd name="connsiteX2" fmla="*/ 0 w 1115245"/>
              <a:gd name="connsiteY2" fmla="*/ 3073468 h 3073468"/>
              <a:gd name="connsiteX3" fmla="*/ 921866 w 1115245"/>
              <a:gd name="connsiteY3" fmla="*/ 2332861 h 3073468"/>
              <a:gd name="connsiteX4" fmla="*/ 1115245 w 1115245"/>
              <a:gd name="connsiteY4" fmla="*/ 0 h 3073468"/>
              <a:gd name="connsiteX5" fmla="*/ 727679 w 1115245"/>
              <a:gd name="connsiteY5" fmla="*/ 134470 h 3073468"/>
              <a:gd name="connsiteX0" fmla="*/ 727679 w 1048302"/>
              <a:gd name="connsiteY0" fmla="*/ 115420 h 3054418"/>
              <a:gd name="connsiteX1" fmla="*/ 756261 w 1048302"/>
              <a:gd name="connsiteY1" fmla="*/ 1066901 h 3054418"/>
              <a:gd name="connsiteX2" fmla="*/ 0 w 1048302"/>
              <a:gd name="connsiteY2" fmla="*/ 3054418 h 3054418"/>
              <a:gd name="connsiteX3" fmla="*/ 921866 w 1048302"/>
              <a:gd name="connsiteY3" fmla="*/ 2313811 h 3054418"/>
              <a:gd name="connsiteX4" fmla="*/ 1048302 w 1048302"/>
              <a:gd name="connsiteY4" fmla="*/ 0 h 3054418"/>
              <a:gd name="connsiteX5" fmla="*/ 727679 w 1048302"/>
              <a:gd name="connsiteY5" fmla="*/ 115420 h 3054418"/>
              <a:gd name="connsiteX0" fmla="*/ 794622 w 1048302"/>
              <a:gd name="connsiteY0" fmla="*/ 105895 h 3054418"/>
              <a:gd name="connsiteX1" fmla="*/ 756261 w 1048302"/>
              <a:gd name="connsiteY1" fmla="*/ 1066901 h 3054418"/>
              <a:gd name="connsiteX2" fmla="*/ 0 w 1048302"/>
              <a:gd name="connsiteY2" fmla="*/ 3054418 h 3054418"/>
              <a:gd name="connsiteX3" fmla="*/ 921866 w 1048302"/>
              <a:gd name="connsiteY3" fmla="*/ 2313811 h 3054418"/>
              <a:gd name="connsiteX4" fmla="*/ 1048302 w 1048302"/>
              <a:gd name="connsiteY4" fmla="*/ 0 h 3054418"/>
              <a:gd name="connsiteX5" fmla="*/ 794622 w 1048302"/>
              <a:gd name="connsiteY5" fmla="*/ 105895 h 3054418"/>
              <a:gd name="connsiteX0" fmla="*/ 794622 w 1048302"/>
              <a:gd name="connsiteY0" fmla="*/ 105895 h 3054418"/>
              <a:gd name="connsiteX1" fmla="*/ 842331 w 1048302"/>
              <a:gd name="connsiteY1" fmla="*/ 1066901 h 3054418"/>
              <a:gd name="connsiteX2" fmla="*/ 0 w 1048302"/>
              <a:gd name="connsiteY2" fmla="*/ 3054418 h 3054418"/>
              <a:gd name="connsiteX3" fmla="*/ 921866 w 1048302"/>
              <a:gd name="connsiteY3" fmla="*/ 2313811 h 3054418"/>
              <a:gd name="connsiteX4" fmla="*/ 1048302 w 1048302"/>
              <a:gd name="connsiteY4" fmla="*/ 0 h 3054418"/>
              <a:gd name="connsiteX5" fmla="*/ 794622 w 1048302"/>
              <a:gd name="connsiteY5" fmla="*/ 105895 h 3054418"/>
              <a:gd name="connsiteX0" fmla="*/ 871129 w 1048302"/>
              <a:gd name="connsiteY0" fmla="*/ 58270 h 3054418"/>
              <a:gd name="connsiteX1" fmla="*/ 842331 w 1048302"/>
              <a:gd name="connsiteY1" fmla="*/ 1066901 h 3054418"/>
              <a:gd name="connsiteX2" fmla="*/ 0 w 1048302"/>
              <a:gd name="connsiteY2" fmla="*/ 3054418 h 3054418"/>
              <a:gd name="connsiteX3" fmla="*/ 921866 w 1048302"/>
              <a:gd name="connsiteY3" fmla="*/ 2313811 h 3054418"/>
              <a:gd name="connsiteX4" fmla="*/ 1048302 w 1048302"/>
              <a:gd name="connsiteY4" fmla="*/ 0 h 3054418"/>
              <a:gd name="connsiteX5" fmla="*/ 871129 w 1048302"/>
              <a:gd name="connsiteY5" fmla="*/ 58270 h 3054418"/>
              <a:gd name="connsiteX0" fmla="*/ 2544717 w 2721890"/>
              <a:gd name="connsiteY0" fmla="*/ 58270 h 2313811"/>
              <a:gd name="connsiteX1" fmla="*/ 2515919 w 2721890"/>
              <a:gd name="connsiteY1" fmla="*/ 1066901 h 2313811"/>
              <a:gd name="connsiteX2" fmla="*/ 0 w 2721890"/>
              <a:gd name="connsiteY2" fmla="*/ 2025718 h 2313811"/>
              <a:gd name="connsiteX3" fmla="*/ 2595454 w 2721890"/>
              <a:gd name="connsiteY3" fmla="*/ 2313811 h 2313811"/>
              <a:gd name="connsiteX4" fmla="*/ 2721890 w 2721890"/>
              <a:gd name="connsiteY4" fmla="*/ 0 h 2313811"/>
              <a:gd name="connsiteX5" fmla="*/ 2544717 w 2721890"/>
              <a:gd name="connsiteY5" fmla="*/ 58270 h 2313811"/>
              <a:gd name="connsiteX0" fmla="*/ 2544717 w 2721890"/>
              <a:gd name="connsiteY0" fmla="*/ 58270 h 2313811"/>
              <a:gd name="connsiteX1" fmla="*/ 2535046 w 2721890"/>
              <a:gd name="connsiteY1" fmla="*/ 1009751 h 2313811"/>
              <a:gd name="connsiteX2" fmla="*/ 0 w 2721890"/>
              <a:gd name="connsiteY2" fmla="*/ 2025718 h 2313811"/>
              <a:gd name="connsiteX3" fmla="*/ 2595454 w 2721890"/>
              <a:gd name="connsiteY3" fmla="*/ 2313811 h 2313811"/>
              <a:gd name="connsiteX4" fmla="*/ 2721890 w 2721890"/>
              <a:gd name="connsiteY4" fmla="*/ 0 h 2313811"/>
              <a:gd name="connsiteX5" fmla="*/ 2544717 w 2721890"/>
              <a:gd name="connsiteY5" fmla="*/ 58270 h 2313811"/>
              <a:gd name="connsiteX0" fmla="*/ 2544717 w 2758031"/>
              <a:gd name="connsiteY0" fmla="*/ 58270 h 2025718"/>
              <a:gd name="connsiteX1" fmla="*/ 2535046 w 2758031"/>
              <a:gd name="connsiteY1" fmla="*/ 1009751 h 2025718"/>
              <a:gd name="connsiteX2" fmla="*/ 0 w 2758031"/>
              <a:gd name="connsiteY2" fmla="*/ 2025718 h 2025718"/>
              <a:gd name="connsiteX3" fmla="*/ 2758031 w 2758031"/>
              <a:gd name="connsiteY3" fmla="*/ 1818511 h 2025718"/>
              <a:gd name="connsiteX4" fmla="*/ 2721890 w 2758031"/>
              <a:gd name="connsiteY4" fmla="*/ 0 h 2025718"/>
              <a:gd name="connsiteX5" fmla="*/ 2544717 w 2758031"/>
              <a:gd name="connsiteY5" fmla="*/ 58270 h 2025718"/>
              <a:gd name="connsiteX0" fmla="*/ 2544717 w 2758031"/>
              <a:gd name="connsiteY0" fmla="*/ 58270 h 2025718"/>
              <a:gd name="connsiteX1" fmla="*/ 2593292 w 2758031"/>
              <a:gd name="connsiteY1" fmla="*/ 993186 h 2025718"/>
              <a:gd name="connsiteX2" fmla="*/ 0 w 2758031"/>
              <a:gd name="connsiteY2" fmla="*/ 2025718 h 2025718"/>
              <a:gd name="connsiteX3" fmla="*/ 2758031 w 2758031"/>
              <a:gd name="connsiteY3" fmla="*/ 1818511 h 2025718"/>
              <a:gd name="connsiteX4" fmla="*/ 2721890 w 2758031"/>
              <a:gd name="connsiteY4" fmla="*/ 0 h 2025718"/>
              <a:gd name="connsiteX5" fmla="*/ 2544717 w 2758031"/>
              <a:gd name="connsiteY5" fmla="*/ 58270 h 2025718"/>
              <a:gd name="connsiteX0" fmla="*/ 2544717 w 2758031"/>
              <a:gd name="connsiteY0" fmla="*/ 58270 h 2025718"/>
              <a:gd name="connsiteX1" fmla="*/ 2568329 w 2758031"/>
              <a:gd name="connsiteY1" fmla="*/ 1009751 h 2025718"/>
              <a:gd name="connsiteX2" fmla="*/ 0 w 2758031"/>
              <a:gd name="connsiteY2" fmla="*/ 2025718 h 2025718"/>
              <a:gd name="connsiteX3" fmla="*/ 2758031 w 2758031"/>
              <a:gd name="connsiteY3" fmla="*/ 1818511 h 2025718"/>
              <a:gd name="connsiteX4" fmla="*/ 2721890 w 2758031"/>
              <a:gd name="connsiteY4" fmla="*/ 0 h 2025718"/>
              <a:gd name="connsiteX5" fmla="*/ 2544717 w 2758031"/>
              <a:gd name="connsiteY5" fmla="*/ 58270 h 2025718"/>
              <a:gd name="connsiteX0" fmla="*/ 2544717 w 2758031"/>
              <a:gd name="connsiteY0" fmla="*/ 58270 h 2025718"/>
              <a:gd name="connsiteX1" fmla="*/ 2568329 w 2758031"/>
              <a:gd name="connsiteY1" fmla="*/ 1009751 h 2025718"/>
              <a:gd name="connsiteX2" fmla="*/ 0 w 2758031"/>
              <a:gd name="connsiteY2" fmla="*/ 2025718 h 2025718"/>
              <a:gd name="connsiteX3" fmla="*/ 2758031 w 2758031"/>
              <a:gd name="connsiteY3" fmla="*/ 1818511 h 2025718"/>
              <a:gd name="connsiteX4" fmla="*/ 2748497 w 2758031"/>
              <a:gd name="connsiteY4" fmla="*/ 1807510 h 2025718"/>
              <a:gd name="connsiteX5" fmla="*/ 2721890 w 2758031"/>
              <a:gd name="connsiteY5" fmla="*/ 0 h 2025718"/>
              <a:gd name="connsiteX6" fmla="*/ 2544717 w 2758031"/>
              <a:gd name="connsiteY6" fmla="*/ 58270 h 2025718"/>
              <a:gd name="connsiteX0" fmla="*/ 2544717 w 2914918"/>
              <a:gd name="connsiteY0" fmla="*/ 58270 h 2025718"/>
              <a:gd name="connsiteX1" fmla="*/ 2568329 w 2914918"/>
              <a:gd name="connsiteY1" fmla="*/ 1009751 h 2025718"/>
              <a:gd name="connsiteX2" fmla="*/ 0 w 2914918"/>
              <a:gd name="connsiteY2" fmla="*/ 2025718 h 2025718"/>
              <a:gd name="connsiteX3" fmla="*/ 2758031 w 2914918"/>
              <a:gd name="connsiteY3" fmla="*/ 1818511 h 2025718"/>
              <a:gd name="connsiteX4" fmla="*/ 2914918 w 2914918"/>
              <a:gd name="connsiteY4" fmla="*/ 1699836 h 2025718"/>
              <a:gd name="connsiteX5" fmla="*/ 2721890 w 2914918"/>
              <a:gd name="connsiteY5" fmla="*/ 0 h 2025718"/>
              <a:gd name="connsiteX6" fmla="*/ 2544717 w 2914918"/>
              <a:gd name="connsiteY6" fmla="*/ 58270 h 2025718"/>
              <a:gd name="connsiteX0" fmla="*/ 2544717 w 2914918"/>
              <a:gd name="connsiteY0" fmla="*/ 58270 h 2547381"/>
              <a:gd name="connsiteX1" fmla="*/ 2568329 w 2914918"/>
              <a:gd name="connsiteY1" fmla="*/ 1009751 h 2547381"/>
              <a:gd name="connsiteX2" fmla="*/ 0 w 2914918"/>
              <a:gd name="connsiteY2" fmla="*/ 2025718 h 2547381"/>
              <a:gd name="connsiteX3" fmla="*/ 1243612 w 2914918"/>
              <a:gd name="connsiteY3" fmla="*/ 2547381 h 2547381"/>
              <a:gd name="connsiteX4" fmla="*/ 2914918 w 2914918"/>
              <a:gd name="connsiteY4" fmla="*/ 1699836 h 2547381"/>
              <a:gd name="connsiteX5" fmla="*/ 2721890 w 2914918"/>
              <a:gd name="connsiteY5" fmla="*/ 0 h 2547381"/>
              <a:gd name="connsiteX6" fmla="*/ 2544717 w 2914918"/>
              <a:gd name="connsiteY6" fmla="*/ 58270 h 2547381"/>
              <a:gd name="connsiteX0" fmla="*/ 2544717 w 2765140"/>
              <a:gd name="connsiteY0" fmla="*/ 58270 h 2547381"/>
              <a:gd name="connsiteX1" fmla="*/ 2568329 w 2765140"/>
              <a:gd name="connsiteY1" fmla="*/ 1009751 h 2547381"/>
              <a:gd name="connsiteX2" fmla="*/ 0 w 2765140"/>
              <a:gd name="connsiteY2" fmla="*/ 2025718 h 2547381"/>
              <a:gd name="connsiteX3" fmla="*/ 1243612 w 2765140"/>
              <a:gd name="connsiteY3" fmla="*/ 2547381 h 2547381"/>
              <a:gd name="connsiteX4" fmla="*/ 2765140 w 2765140"/>
              <a:gd name="connsiteY4" fmla="*/ 1708118 h 2547381"/>
              <a:gd name="connsiteX5" fmla="*/ 2721890 w 2765140"/>
              <a:gd name="connsiteY5" fmla="*/ 0 h 2547381"/>
              <a:gd name="connsiteX6" fmla="*/ 2544717 w 2765140"/>
              <a:gd name="connsiteY6" fmla="*/ 58270 h 2547381"/>
              <a:gd name="connsiteX0" fmla="*/ 2544717 w 2765140"/>
              <a:gd name="connsiteY0" fmla="*/ 58270 h 2464555"/>
              <a:gd name="connsiteX1" fmla="*/ 2568329 w 2765140"/>
              <a:gd name="connsiteY1" fmla="*/ 1009751 h 2464555"/>
              <a:gd name="connsiteX2" fmla="*/ 0 w 2765140"/>
              <a:gd name="connsiteY2" fmla="*/ 2025718 h 2464555"/>
              <a:gd name="connsiteX3" fmla="*/ 694426 w 2765140"/>
              <a:gd name="connsiteY3" fmla="*/ 2464555 h 2464555"/>
              <a:gd name="connsiteX4" fmla="*/ 2765140 w 2765140"/>
              <a:gd name="connsiteY4" fmla="*/ 1708118 h 2464555"/>
              <a:gd name="connsiteX5" fmla="*/ 2721890 w 2765140"/>
              <a:gd name="connsiteY5" fmla="*/ 0 h 2464555"/>
              <a:gd name="connsiteX6" fmla="*/ 2544717 w 2765140"/>
              <a:gd name="connsiteY6" fmla="*/ 58270 h 2464555"/>
              <a:gd name="connsiteX0" fmla="*/ 2544717 w 2765140"/>
              <a:gd name="connsiteY0" fmla="*/ 58270 h 2478401"/>
              <a:gd name="connsiteX1" fmla="*/ 2568329 w 2765140"/>
              <a:gd name="connsiteY1" fmla="*/ 1009751 h 2478401"/>
              <a:gd name="connsiteX2" fmla="*/ 0 w 2765140"/>
              <a:gd name="connsiteY2" fmla="*/ 2025718 h 2478401"/>
              <a:gd name="connsiteX3" fmla="*/ 694426 w 2765140"/>
              <a:gd name="connsiteY3" fmla="*/ 2464555 h 2478401"/>
              <a:gd name="connsiteX4" fmla="*/ 693215 w 2765140"/>
              <a:gd name="connsiteY4" fmla="*/ 2478401 h 2478401"/>
              <a:gd name="connsiteX5" fmla="*/ 2765140 w 2765140"/>
              <a:gd name="connsiteY5" fmla="*/ 1708118 h 2478401"/>
              <a:gd name="connsiteX6" fmla="*/ 2721890 w 2765140"/>
              <a:gd name="connsiteY6" fmla="*/ 0 h 2478401"/>
              <a:gd name="connsiteX7" fmla="*/ 2544717 w 2765140"/>
              <a:gd name="connsiteY7" fmla="*/ 58270 h 2478401"/>
              <a:gd name="connsiteX0" fmla="*/ 2544717 w 2765140"/>
              <a:gd name="connsiteY0" fmla="*/ 58270 h 2892531"/>
              <a:gd name="connsiteX1" fmla="*/ 2568329 w 2765140"/>
              <a:gd name="connsiteY1" fmla="*/ 1009751 h 2892531"/>
              <a:gd name="connsiteX2" fmla="*/ 0 w 2765140"/>
              <a:gd name="connsiteY2" fmla="*/ 2025718 h 2892531"/>
              <a:gd name="connsiteX3" fmla="*/ 694426 w 2765140"/>
              <a:gd name="connsiteY3" fmla="*/ 2464555 h 2892531"/>
              <a:gd name="connsiteX4" fmla="*/ 867956 w 2765140"/>
              <a:gd name="connsiteY4" fmla="*/ 2892531 h 2892531"/>
              <a:gd name="connsiteX5" fmla="*/ 2765140 w 2765140"/>
              <a:gd name="connsiteY5" fmla="*/ 1708118 h 2892531"/>
              <a:gd name="connsiteX6" fmla="*/ 2721890 w 2765140"/>
              <a:gd name="connsiteY6" fmla="*/ 0 h 2892531"/>
              <a:gd name="connsiteX7" fmla="*/ 2544717 w 2765140"/>
              <a:gd name="connsiteY7" fmla="*/ 58270 h 2892531"/>
              <a:gd name="connsiteX0" fmla="*/ 2544717 w 2765140"/>
              <a:gd name="connsiteY0" fmla="*/ 58270 h 3847767"/>
              <a:gd name="connsiteX1" fmla="*/ 2568329 w 2765140"/>
              <a:gd name="connsiteY1" fmla="*/ 1009751 h 3847767"/>
              <a:gd name="connsiteX2" fmla="*/ 0 w 2765140"/>
              <a:gd name="connsiteY2" fmla="*/ 2025718 h 3847767"/>
              <a:gd name="connsiteX3" fmla="*/ 627858 w 2765140"/>
              <a:gd name="connsiteY3" fmla="*/ 3847751 h 3847767"/>
              <a:gd name="connsiteX4" fmla="*/ 867956 w 2765140"/>
              <a:gd name="connsiteY4" fmla="*/ 2892531 h 3847767"/>
              <a:gd name="connsiteX5" fmla="*/ 2765140 w 2765140"/>
              <a:gd name="connsiteY5" fmla="*/ 1708118 h 3847767"/>
              <a:gd name="connsiteX6" fmla="*/ 2721890 w 2765140"/>
              <a:gd name="connsiteY6" fmla="*/ 0 h 3847767"/>
              <a:gd name="connsiteX7" fmla="*/ 2544717 w 2765140"/>
              <a:gd name="connsiteY7" fmla="*/ 58270 h 3847767"/>
              <a:gd name="connsiteX0" fmla="*/ 2544717 w 2765140"/>
              <a:gd name="connsiteY0" fmla="*/ 58270 h 3847762"/>
              <a:gd name="connsiteX1" fmla="*/ 2568329 w 2765140"/>
              <a:gd name="connsiteY1" fmla="*/ 1009751 h 3847762"/>
              <a:gd name="connsiteX2" fmla="*/ 0 w 2765140"/>
              <a:gd name="connsiteY2" fmla="*/ 2025718 h 3847762"/>
              <a:gd name="connsiteX3" fmla="*/ 627858 w 2765140"/>
              <a:gd name="connsiteY3" fmla="*/ 3847751 h 3847762"/>
              <a:gd name="connsiteX4" fmla="*/ 643289 w 2765140"/>
              <a:gd name="connsiteY4" fmla="*/ 2478401 h 3847762"/>
              <a:gd name="connsiteX5" fmla="*/ 2765140 w 2765140"/>
              <a:gd name="connsiteY5" fmla="*/ 1708118 h 3847762"/>
              <a:gd name="connsiteX6" fmla="*/ 2721890 w 2765140"/>
              <a:gd name="connsiteY6" fmla="*/ 0 h 3847762"/>
              <a:gd name="connsiteX7" fmla="*/ 2544717 w 2765140"/>
              <a:gd name="connsiteY7" fmla="*/ 58270 h 3847762"/>
              <a:gd name="connsiteX0" fmla="*/ 2544717 w 2765140"/>
              <a:gd name="connsiteY0" fmla="*/ 58270 h 3847762"/>
              <a:gd name="connsiteX1" fmla="*/ 2568329 w 2765140"/>
              <a:gd name="connsiteY1" fmla="*/ 1009751 h 3847762"/>
              <a:gd name="connsiteX2" fmla="*/ 0 w 2765140"/>
              <a:gd name="connsiteY2" fmla="*/ 2025718 h 3847762"/>
              <a:gd name="connsiteX3" fmla="*/ 10894 w 2765140"/>
              <a:gd name="connsiteY3" fmla="*/ 2022858 h 3847762"/>
              <a:gd name="connsiteX4" fmla="*/ 627858 w 2765140"/>
              <a:gd name="connsiteY4" fmla="*/ 3847751 h 3847762"/>
              <a:gd name="connsiteX5" fmla="*/ 643289 w 2765140"/>
              <a:gd name="connsiteY5" fmla="*/ 2478401 h 3847762"/>
              <a:gd name="connsiteX6" fmla="*/ 2765140 w 2765140"/>
              <a:gd name="connsiteY6" fmla="*/ 1708118 h 3847762"/>
              <a:gd name="connsiteX7" fmla="*/ 2721890 w 2765140"/>
              <a:gd name="connsiteY7" fmla="*/ 0 h 3847762"/>
              <a:gd name="connsiteX8" fmla="*/ 2544717 w 2765140"/>
              <a:gd name="connsiteY8" fmla="*/ 58270 h 3847762"/>
              <a:gd name="connsiteX0" fmla="*/ 2544717 w 2765140"/>
              <a:gd name="connsiteY0" fmla="*/ 58270 h 3847762"/>
              <a:gd name="connsiteX1" fmla="*/ 2568329 w 2765140"/>
              <a:gd name="connsiteY1" fmla="*/ 1009751 h 3847762"/>
              <a:gd name="connsiteX2" fmla="*/ 0 w 2765140"/>
              <a:gd name="connsiteY2" fmla="*/ 2025718 h 3847762"/>
              <a:gd name="connsiteX3" fmla="*/ 44179 w 2765140"/>
              <a:gd name="connsiteY3" fmla="*/ 3787054 h 3847762"/>
              <a:gd name="connsiteX4" fmla="*/ 627858 w 2765140"/>
              <a:gd name="connsiteY4" fmla="*/ 3847751 h 3847762"/>
              <a:gd name="connsiteX5" fmla="*/ 643289 w 2765140"/>
              <a:gd name="connsiteY5" fmla="*/ 2478401 h 3847762"/>
              <a:gd name="connsiteX6" fmla="*/ 2765140 w 2765140"/>
              <a:gd name="connsiteY6" fmla="*/ 1708118 h 3847762"/>
              <a:gd name="connsiteX7" fmla="*/ 2721890 w 2765140"/>
              <a:gd name="connsiteY7" fmla="*/ 0 h 3847762"/>
              <a:gd name="connsiteX8" fmla="*/ 2544717 w 2765140"/>
              <a:gd name="connsiteY8" fmla="*/ 58270 h 3847762"/>
              <a:gd name="connsiteX0" fmla="*/ 2550464 w 2770887"/>
              <a:gd name="connsiteY0" fmla="*/ 58270 h 3847762"/>
              <a:gd name="connsiteX1" fmla="*/ 2574076 w 2770887"/>
              <a:gd name="connsiteY1" fmla="*/ 1009751 h 3847762"/>
              <a:gd name="connsiteX2" fmla="*/ 5747 w 2770887"/>
              <a:gd name="connsiteY2" fmla="*/ 2025718 h 3847762"/>
              <a:gd name="connsiteX3" fmla="*/ 0 w 2770887"/>
              <a:gd name="connsiteY3" fmla="*/ 3762206 h 3847762"/>
              <a:gd name="connsiteX4" fmla="*/ 633605 w 2770887"/>
              <a:gd name="connsiteY4" fmla="*/ 3847751 h 3847762"/>
              <a:gd name="connsiteX5" fmla="*/ 649036 w 2770887"/>
              <a:gd name="connsiteY5" fmla="*/ 2478401 h 3847762"/>
              <a:gd name="connsiteX6" fmla="*/ 2770887 w 2770887"/>
              <a:gd name="connsiteY6" fmla="*/ 1708118 h 3847762"/>
              <a:gd name="connsiteX7" fmla="*/ 2727637 w 2770887"/>
              <a:gd name="connsiteY7" fmla="*/ 0 h 3847762"/>
              <a:gd name="connsiteX8" fmla="*/ 2550464 w 2770887"/>
              <a:gd name="connsiteY8" fmla="*/ 58270 h 3847762"/>
              <a:gd name="connsiteX0" fmla="*/ 2739502 w 2959925"/>
              <a:gd name="connsiteY0" fmla="*/ 58270 h 3847762"/>
              <a:gd name="connsiteX1" fmla="*/ 2763114 w 2959925"/>
              <a:gd name="connsiteY1" fmla="*/ 1009751 h 3847762"/>
              <a:gd name="connsiteX2" fmla="*/ 194785 w 2959925"/>
              <a:gd name="connsiteY2" fmla="*/ 2025718 h 3847762"/>
              <a:gd name="connsiteX3" fmla="*/ 180716 w 2959925"/>
              <a:gd name="connsiteY3" fmla="*/ 2039423 h 3847762"/>
              <a:gd name="connsiteX4" fmla="*/ 189038 w 2959925"/>
              <a:gd name="connsiteY4" fmla="*/ 3762206 h 3847762"/>
              <a:gd name="connsiteX5" fmla="*/ 822643 w 2959925"/>
              <a:gd name="connsiteY5" fmla="*/ 3847751 h 3847762"/>
              <a:gd name="connsiteX6" fmla="*/ 838074 w 2959925"/>
              <a:gd name="connsiteY6" fmla="*/ 2478401 h 3847762"/>
              <a:gd name="connsiteX7" fmla="*/ 2959925 w 2959925"/>
              <a:gd name="connsiteY7" fmla="*/ 1708118 h 3847762"/>
              <a:gd name="connsiteX8" fmla="*/ 2916675 w 2959925"/>
              <a:gd name="connsiteY8" fmla="*/ 0 h 3847762"/>
              <a:gd name="connsiteX9" fmla="*/ 2739502 w 2959925"/>
              <a:gd name="connsiteY9" fmla="*/ 58270 h 3847762"/>
              <a:gd name="connsiteX0" fmla="*/ 2891092 w 3111515"/>
              <a:gd name="connsiteY0" fmla="*/ 58270 h 3847762"/>
              <a:gd name="connsiteX1" fmla="*/ 2914704 w 3111515"/>
              <a:gd name="connsiteY1" fmla="*/ 1009751 h 3847762"/>
              <a:gd name="connsiteX2" fmla="*/ 346375 w 3111515"/>
              <a:gd name="connsiteY2" fmla="*/ 2025718 h 3847762"/>
              <a:gd name="connsiteX3" fmla="*/ 7788 w 3111515"/>
              <a:gd name="connsiteY3" fmla="*/ 3107879 h 3847762"/>
              <a:gd name="connsiteX4" fmla="*/ 340628 w 3111515"/>
              <a:gd name="connsiteY4" fmla="*/ 3762206 h 3847762"/>
              <a:gd name="connsiteX5" fmla="*/ 974233 w 3111515"/>
              <a:gd name="connsiteY5" fmla="*/ 3847751 h 3847762"/>
              <a:gd name="connsiteX6" fmla="*/ 989664 w 3111515"/>
              <a:gd name="connsiteY6" fmla="*/ 2478401 h 3847762"/>
              <a:gd name="connsiteX7" fmla="*/ 3111515 w 3111515"/>
              <a:gd name="connsiteY7" fmla="*/ 1708118 h 3847762"/>
              <a:gd name="connsiteX8" fmla="*/ 3068265 w 3111515"/>
              <a:gd name="connsiteY8" fmla="*/ 0 h 3847762"/>
              <a:gd name="connsiteX9" fmla="*/ 2891092 w 3111515"/>
              <a:gd name="connsiteY9" fmla="*/ 58270 h 3847762"/>
              <a:gd name="connsiteX0" fmla="*/ 2883308 w 3103731"/>
              <a:gd name="connsiteY0" fmla="*/ 58270 h 3847762"/>
              <a:gd name="connsiteX1" fmla="*/ 2906920 w 3103731"/>
              <a:gd name="connsiteY1" fmla="*/ 1009751 h 3847762"/>
              <a:gd name="connsiteX2" fmla="*/ 338591 w 3103731"/>
              <a:gd name="connsiteY2" fmla="*/ 2025718 h 3847762"/>
              <a:gd name="connsiteX3" fmla="*/ 4 w 3103731"/>
              <a:gd name="connsiteY3" fmla="*/ 3107879 h 3847762"/>
              <a:gd name="connsiteX4" fmla="*/ 332844 w 3103731"/>
              <a:gd name="connsiteY4" fmla="*/ 3762206 h 3847762"/>
              <a:gd name="connsiteX5" fmla="*/ 966449 w 3103731"/>
              <a:gd name="connsiteY5" fmla="*/ 3847751 h 3847762"/>
              <a:gd name="connsiteX6" fmla="*/ 981880 w 3103731"/>
              <a:gd name="connsiteY6" fmla="*/ 2478401 h 3847762"/>
              <a:gd name="connsiteX7" fmla="*/ 3103731 w 3103731"/>
              <a:gd name="connsiteY7" fmla="*/ 1708118 h 3847762"/>
              <a:gd name="connsiteX8" fmla="*/ 3060481 w 3103731"/>
              <a:gd name="connsiteY8" fmla="*/ 0 h 3847762"/>
              <a:gd name="connsiteX9" fmla="*/ 2883308 w 3103731"/>
              <a:gd name="connsiteY9" fmla="*/ 58270 h 3847762"/>
              <a:gd name="connsiteX0" fmla="*/ 2883304 w 3103727"/>
              <a:gd name="connsiteY0" fmla="*/ 58270 h 3847762"/>
              <a:gd name="connsiteX1" fmla="*/ 2906916 w 3103727"/>
              <a:gd name="connsiteY1" fmla="*/ 1009751 h 3847762"/>
              <a:gd name="connsiteX2" fmla="*/ 338587 w 3103727"/>
              <a:gd name="connsiteY2" fmla="*/ 2025718 h 3847762"/>
              <a:gd name="connsiteX3" fmla="*/ 0 w 3103727"/>
              <a:gd name="connsiteY3" fmla="*/ 3107879 h 3847762"/>
              <a:gd name="connsiteX4" fmla="*/ 332840 w 3103727"/>
              <a:gd name="connsiteY4" fmla="*/ 3762206 h 3847762"/>
              <a:gd name="connsiteX5" fmla="*/ 966445 w 3103727"/>
              <a:gd name="connsiteY5" fmla="*/ 3847751 h 3847762"/>
              <a:gd name="connsiteX6" fmla="*/ 981876 w 3103727"/>
              <a:gd name="connsiteY6" fmla="*/ 2478401 h 3847762"/>
              <a:gd name="connsiteX7" fmla="*/ 3103727 w 3103727"/>
              <a:gd name="connsiteY7" fmla="*/ 1708118 h 3847762"/>
              <a:gd name="connsiteX8" fmla="*/ 3060477 w 3103727"/>
              <a:gd name="connsiteY8" fmla="*/ 0 h 3847762"/>
              <a:gd name="connsiteX9" fmla="*/ 2883304 w 3103727"/>
              <a:gd name="connsiteY9" fmla="*/ 58270 h 3847762"/>
              <a:gd name="connsiteX0" fmla="*/ 2891625 w 3112048"/>
              <a:gd name="connsiteY0" fmla="*/ 58270 h 3847762"/>
              <a:gd name="connsiteX1" fmla="*/ 2915237 w 3112048"/>
              <a:gd name="connsiteY1" fmla="*/ 1009751 h 3847762"/>
              <a:gd name="connsiteX2" fmla="*/ 346908 w 3112048"/>
              <a:gd name="connsiteY2" fmla="*/ 2025718 h 3847762"/>
              <a:gd name="connsiteX3" fmla="*/ 0 w 3112048"/>
              <a:gd name="connsiteY3" fmla="*/ 3505445 h 3847762"/>
              <a:gd name="connsiteX4" fmla="*/ 341161 w 3112048"/>
              <a:gd name="connsiteY4" fmla="*/ 3762206 h 3847762"/>
              <a:gd name="connsiteX5" fmla="*/ 974766 w 3112048"/>
              <a:gd name="connsiteY5" fmla="*/ 3847751 h 3847762"/>
              <a:gd name="connsiteX6" fmla="*/ 990197 w 3112048"/>
              <a:gd name="connsiteY6" fmla="*/ 2478401 h 3847762"/>
              <a:gd name="connsiteX7" fmla="*/ 3112048 w 3112048"/>
              <a:gd name="connsiteY7" fmla="*/ 1708118 h 3847762"/>
              <a:gd name="connsiteX8" fmla="*/ 3068798 w 3112048"/>
              <a:gd name="connsiteY8" fmla="*/ 0 h 3847762"/>
              <a:gd name="connsiteX9" fmla="*/ 2891625 w 3112048"/>
              <a:gd name="connsiteY9" fmla="*/ 58270 h 3847762"/>
              <a:gd name="connsiteX0" fmla="*/ 2891625 w 3112048"/>
              <a:gd name="connsiteY0" fmla="*/ 58270 h 3847762"/>
              <a:gd name="connsiteX1" fmla="*/ 2915237 w 3112048"/>
              <a:gd name="connsiteY1" fmla="*/ 1009751 h 3847762"/>
              <a:gd name="connsiteX2" fmla="*/ 346908 w 3112048"/>
              <a:gd name="connsiteY2" fmla="*/ 2025718 h 3847762"/>
              <a:gd name="connsiteX3" fmla="*/ 341161 w 3112048"/>
              <a:gd name="connsiteY3" fmla="*/ 2039423 h 3847762"/>
              <a:gd name="connsiteX4" fmla="*/ 0 w 3112048"/>
              <a:gd name="connsiteY4" fmla="*/ 3505445 h 3847762"/>
              <a:gd name="connsiteX5" fmla="*/ 341161 w 3112048"/>
              <a:gd name="connsiteY5" fmla="*/ 3762206 h 3847762"/>
              <a:gd name="connsiteX6" fmla="*/ 974766 w 3112048"/>
              <a:gd name="connsiteY6" fmla="*/ 3847751 h 3847762"/>
              <a:gd name="connsiteX7" fmla="*/ 990197 w 3112048"/>
              <a:gd name="connsiteY7" fmla="*/ 2478401 h 3847762"/>
              <a:gd name="connsiteX8" fmla="*/ 3112048 w 3112048"/>
              <a:gd name="connsiteY8" fmla="*/ 1708118 h 3847762"/>
              <a:gd name="connsiteX9" fmla="*/ 3068798 w 3112048"/>
              <a:gd name="connsiteY9" fmla="*/ 0 h 3847762"/>
              <a:gd name="connsiteX10" fmla="*/ 2891625 w 3112048"/>
              <a:gd name="connsiteY10" fmla="*/ 58270 h 3847762"/>
              <a:gd name="connsiteX0" fmla="*/ 3307673 w 3528096"/>
              <a:gd name="connsiteY0" fmla="*/ 58270 h 3847762"/>
              <a:gd name="connsiteX1" fmla="*/ 3331285 w 3528096"/>
              <a:gd name="connsiteY1" fmla="*/ 1009751 h 3847762"/>
              <a:gd name="connsiteX2" fmla="*/ 762956 w 3528096"/>
              <a:gd name="connsiteY2" fmla="*/ 2025718 h 3847762"/>
              <a:gd name="connsiteX3" fmla="*/ 0 w 3528096"/>
              <a:gd name="connsiteY3" fmla="*/ 3480597 h 3847762"/>
              <a:gd name="connsiteX4" fmla="*/ 416048 w 3528096"/>
              <a:gd name="connsiteY4" fmla="*/ 3505445 h 3847762"/>
              <a:gd name="connsiteX5" fmla="*/ 757209 w 3528096"/>
              <a:gd name="connsiteY5" fmla="*/ 3762206 h 3847762"/>
              <a:gd name="connsiteX6" fmla="*/ 1390814 w 3528096"/>
              <a:gd name="connsiteY6" fmla="*/ 3847751 h 3847762"/>
              <a:gd name="connsiteX7" fmla="*/ 1406245 w 3528096"/>
              <a:gd name="connsiteY7" fmla="*/ 2478401 h 3847762"/>
              <a:gd name="connsiteX8" fmla="*/ 3528096 w 3528096"/>
              <a:gd name="connsiteY8" fmla="*/ 1708118 h 3847762"/>
              <a:gd name="connsiteX9" fmla="*/ 3484846 w 3528096"/>
              <a:gd name="connsiteY9" fmla="*/ 0 h 3847762"/>
              <a:gd name="connsiteX10" fmla="*/ 3307673 w 3528096"/>
              <a:gd name="connsiteY10" fmla="*/ 58270 h 3847762"/>
              <a:gd name="connsiteX0" fmla="*/ 3340956 w 3561379"/>
              <a:gd name="connsiteY0" fmla="*/ 58270 h 3847762"/>
              <a:gd name="connsiteX1" fmla="*/ 3364568 w 3561379"/>
              <a:gd name="connsiteY1" fmla="*/ 1009751 h 3847762"/>
              <a:gd name="connsiteX2" fmla="*/ 796239 w 3561379"/>
              <a:gd name="connsiteY2" fmla="*/ 2025718 h 3847762"/>
              <a:gd name="connsiteX3" fmla="*/ 0 w 3561379"/>
              <a:gd name="connsiteY3" fmla="*/ 3505445 h 3847762"/>
              <a:gd name="connsiteX4" fmla="*/ 449331 w 3561379"/>
              <a:gd name="connsiteY4" fmla="*/ 3505445 h 3847762"/>
              <a:gd name="connsiteX5" fmla="*/ 790492 w 3561379"/>
              <a:gd name="connsiteY5" fmla="*/ 3762206 h 3847762"/>
              <a:gd name="connsiteX6" fmla="*/ 1424097 w 3561379"/>
              <a:gd name="connsiteY6" fmla="*/ 3847751 h 3847762"/>
              <a:gd name="connsiteX7" fmla="*/ 1439528 w 3561379"/>
              <a:gd name="connsiteY7" fmla="*/ 2478401 h 3847762"/>
              <a:gd name="connsiteX8" fmla="*/ 3561379 w 3561379"/>
              <a:gd name="connsiteY8" fmla="*/ 1708118 h 3847762"/>
              <a:gd name="connsiteX9" fmla="*/ 3518129 w 3561379"/>
              <a:gd name="connsiteY9" fmla="*/ 0 h 3847762"/>
              <a:gd name="connsiteX10" fmla="*/ 3340956 w 3561379"/>
              <a:gd name="connsiteY10" fmla="*/ 58270 h 3847762"/>
              <a:gd name="connsiteX0" fmla="*/ 3340956 w 3561379"/>
              <a:gd name="connsiteY0" fmla="*/ 58270 h 3847762"/>
              <a:gd name="connsiteX1" fmla="*/ 3364568 w 3561379"/>
              <a:gd name="connsiteY1" fmla="*/ 1009751 h 3847762"/>
              <a:gd name="connsiteX2" fmla="*/ 796239 w 3561379"/>
              <a:gd name="connsiteY2" fmla="*/ 2025718 h 3847762"/>
              <a:gd name="connsiteX3" fmla="*/ 807135 w 3561379"/>
              <a:gd name="connsiteY3" fmla="*/ 2031140 h 3847762"/>
              <a:gd name="connsiteX4" fmla="*/ 0 w 3561379"/>
              <a:gd name="connsiteY4" fmla="*/ 3505445 h 3847762"/>
              <a:gd name="connsiteX5" fmla="*/ 449331 w 3561379"/>
              <a:gd name="connsiteY5" fmla="*/ 3505445 h 3847762"/>
              <a:gd name="connsiteX6" fmla="*/ 790492 w 3561379"/>
              <a:gd name="connsiteY6" fmla="*/ 3762206 h 3847762"/>
              <a:gd name="connsiteX7" fmla="*/ 1424097 w 3561379"/>
              <a:gd name="connsiteY7" fmla="*/ 3847751 h 3847762"/>
              <a:gd name="connsiteX8" fmla="*/ 1439528 w 3561379"/>
              <a:gd name="connsiteY8" fmla="*/ 2478401 h 3847762"/>
              <a:gd name="connsiteX9" fmla="*/ 3561379 w 3561379"/>
              <a:gd name="connsiteY9" fmla="*/ 1708118 h 3847762"/>
              <a:gd name="connsiteX10" fmla="*/ 3518129 w 3561379"/>
              <a:gd name="connsiteY10" fmla="*/ 0 h 3847762"/>
              <a:gd name="connsiteX11" fmla="*/ 3340956 w 3561379"/>
              <a:gd name="connsiteY11" fmla="*/ 58270 h 3847762"/>
              <a:gd name="connsiteX0" fmla="*/ 3374240 w 3594663"/>
              <a:gd name="connsiteY0" fmla="*/ 58270 h 3847762"/>
              <a:gd name="connsiteX1" fmla="*/ 3397852 w 3594663"/>
              <a:gd name="connsiteY1" fmla="*/ 1009751 h 3847762"/>
              <a:gd name="connsiteX2" fmla="*/ 829523 w 3594663"/>
              <a:gd name="connsiteY2" fmla="*/ 2025718 h 3847762"/>
              <a:gd name="connsiteX3" fmla="*/ 0 w 3594663"/>
              <a:gd name="connsiteY3" fmla="*/ 2122249 h 3847762"/>
              <a:gd name="connsiteX4" fmla="*/ 33284 w 3594663"/>
              <a:gd name="connsiteY4" fmla="*/ 3505445 h 3847762"/>
              <a:gd name="connsiteX5" fmla="*/ 482615 w 3594663"/>
              <a:gd name="connsiteY5" fmla="*/ 3505445 h 3847762"/>
              <a:gd name="connsiteX6" fmla="*/ 823776 w 3594663"/>
              <a:gd name="connsiteY6" fmla="*/ 3762206 h 3847762"/>
              <a:gd name="connsiteX7" fmla="*/ 1457381 w 3594663"/>
              <a:gd name="connsiteY7" fmla="*/ 3847751 h 3847762"/>
              <a:gd name="connsiteX8" fmla="*/ 1472812 w 3594663"/>
              <a:gd name="connsiteY8" fmla="*/ 2478401 h 3847762"/>
              <a:gd name="connsiteX9" fmla="*/ 3594663 w 3594663"/>
              <a:gd name="connsiteY9" fmla="*/ 1708118 h 3847762"/>
              <a:gd name="connsiteX10" fmla="*/ 3551413 w 3594663"/>
              <a:gd name="connsiteY10" fmla="*/ 0 h 3847762"/>
              <a:gd name="connsiteX11" fmla="*/ 3374240 w 3594663"/>
              <a:gd name="connsiteY11" fmla="*/ 58270 h 3847762"/>
              <a:gd name="connsiteX0" fmla="*/ 3340957 w 3561380"/>
              <a:gd name="connsiteY0" fmla="*/ 58270 h 3847762"/>
              <a:gd name="connsiteX1" fmla="*/ 3364569 w 3561380"/>
              <a:gd name="connsiteY1" fmla="*/ 1009751 h 3847762"/>
              <a:gd name="connsiteX2" fmla="*/ 796240 w 3561380"/>
              <a:gd name="connsiteY2" fmla="*/ 2025718 h 3847762"/>
              <a:gd name="connsiteX3" fmla="*/ 0 w 3561380"/>
              <a:gd name="connsiteY3" fmla="*/ 2072553 h 3847762"/>
              <a:gd name="connsiteX4" fmla="*/ 1 w 3561380"/>
              <a:gd name="connsiteY4" fmla="*/ 3505445 h 3847762"/>
              <a:gd name="connsiteX5" fmla="*/ 449332 w 3561380"/>
              <a:gd name="connsiteY5" fmla="*/ 3505445 h 3847762"/>
              <a:gd name="connsiteX6" fmla="*/ 790493 w 3561380"/>
              <a:gd name="connsiteY6" fmla="*/ 3762206 h 3847762"/>
              <a:gd name="connsiteX7" fmla="*/ 1424098 w 3561380"/>
              <a:gd name="connsiteY7" fmla="*/ 3847751 h 3847762"/>
              <a:gd name="connsiteX8" fmla="*/ 1439529 w 3561380"/>
              <a:gd name="connsiteY8" fmla="*/ 2478401 h 3847762"/>
              <a:gd name="connsiteX9" fmla="*/ 3561380 w 3561380"/>
              <a:gd name="connsiteY9" fmla="*/ 1708118 h 3847762"/>
              <a:gd name="connsiteX10" fmla="*/ 3518130 w 3561380"/>
              <a:gd name="connsiteY10" fmla="*/ 0 h 3847762"/>
              <a:gd name="connsiteX11" fmla="*/ 3340957 w 3561380"/>
              <a:gd name="connsiteY11" fmla="*/ 58270 h 3847762"/>
              <a:gd name="connsiteX0" fmla="*/ 3340957 w 3561380"/>
              <a:gd name="connsiteY0" fmla="*/ 58270 h 3847762"/>
              <a:gd name="connsiteX1" fmla="*/ 3364569 w 3561380"/>
              <a:gd name="connsiteY1" fmla="*/ 1009751 h 3847762"/>
              <a:gd name="connsiteX2" fmla="*/ 796240 w 3561380"/>
              <a:gd name="connsiteY2" fmla="*/ 2025718 h 3847762"/>
              <a:gd name="connsiteX3" fmla="*/ 0 w 3561380"/>
              <a:gd name="connsiteY3" fmla="*/ 2072553 h 3847762"/>
              <a:gd name="connsiteX4" fmla="*/ 1 w 3561380"/>
              <a:gd name="connsiteY4" fmla="*/ 3505445 h 3847762"/>
              <a:gd name="connsiteX5" fmla="*/ 449332 w 3561380"/>
              <a:gd name="connsiteY5" fmla="*/ 3505445 h 3847762"/>
              <a:gd name="connsiteX6" fmla="*/ 790493 w 3561380"/>
              <a:gd name="connsiteY6" fmla="*/ 3762206 h 3847762"/>
              <a:gd name="connsiteX7" fmla="*/ 1424098 w 3561380"/>
              <a:gd name="connsiteY7" fmla="*/ 3847751 h 3847762"/>
              <a:gd name="connsiteX8" fmla="*/ 1439529 w 3561380"/>
              <a:gd name="connsiteY8" fmla="*/ 2478401 h 3847762"/>
              <a:gd name="connsiteX9" fmla="*/ 3561380 w 3561380"/>
              <a:gd name="connsiteY9" fmla="*/ 1708118 h 3847762"/>
              <a:gd name="connsiteX10" fmla="*/ 3518130 w 3561380"/>
              <a:gd name="connsiteY10" fmla="*/ 0 h 3847762"/>
              <a:gd name="connsiteX11" fmla="*/ 3340957 w 3561380"/>
              <a:gd name="connsiteY11" fmla="*/ 58270 h 3847762"/>
              <a:gd name="connsiteX0" fmla="*/ 3340957 w 3561380"/>
              <a:gd name="connsiteY0" fmla="*/ 58270 h 3847762"/>
              <a:gd name="connsiteX1" fmla="*/ 3364569 w 3561380"/>
              <a:gd name="connsiteY1" fmla="*/ 1009751 h 3847762"/>
              <a:gd name="connsiteX2" fmla="*/ 796240 w 3561380"/>
              <a:gd name="connsiteY2" fmla="*/ 2025718 h 3847762"/>
              <a:gd name="connsiteX3" fmla="*/ 782173 w 3561380"/>
              <a:gd name="connsiteY3" fmla="*/ 2039423 h 3847762"/>
              <a:gd name="connsiteX4" fmla="*/ 0 w 3561380"/>
              <a:gd name="connsiteY4" fmla="*/ 2072553 h 3847762"/>
              <a:gd name="connsiteX5" fmla="*/ 1 w 3561380"/>
              <a:gd name="connsiteY5" fmla="*/ 3505445 h 3847762"/>
              <a:gd name="connsiteX6" fmla="*/ 449332 w 3561380"/>
              <a:gd name="connsiteY6" fmla="*/ 3505445 h 3847762"/>
              <a:gd name="connsiteX7" fmla="*/ 790493 w 3561380"/>
              <a:gd name="connsiteY7" fmla="*/ 3762206 h 3847762"/>
              <a:gd name="connsiteX8" fmla="*/ 1424098 w 3561380"/>
              <a:gd name="connsiteY8" fmla="*/ 3847751 h 3847762"/>
              <a:gd name="connsiteX9" fmla="*/ 1439529 w 3561380"/>
              <a:gd name="connsiteY9" fmla="*/ 2478401 h 3847762"/>
              <a:gd name="connsiteX10" fmla="*/ 3561380 w 3561380"/>
              <a:gd name="connsiteY10" fmla="*/ 1708118 h 3847762"/>
              <a:gd name="connsiteX11" fmla="*/ 3518130 w 3561380"/>
              <a:gd name="connsiteY11" fmla="*/ 0 h 3847762"/>
              <a:gd name="connsiteX12" fmla="*/ 3340957 w 3561380"/>
              <a:gd name="connsiteY12" fmla="*/ 58270 h 3847762"/>
              <a:gd name="connsiteX0" fmla="*/ 3340957 w 3561380"/>
              <a:gd name="connsiteY0" fmla="*/ 58270 h 3847762"/>
              <a:gd name="connsiteX1" fmla="*/ 3364569 w 3561380"/>
              <a:gd name="connsiteY1" fmla="*/ 1009751 h 3847762"/>
              <a:gd name="connsiteX2" fmla="*/ 796240 w 3561380"/>
              <a:gd name="connsiteY2" fmla="*/ 2025718 h 3847762"/>
              <a:gd name="connsiteX3" fmla="*/ 790495 w 3561380"/>
              <a:gd name="connsiteY3" fmla="*/ 2138814 h 3847762"/>
              <a:gd name="connsiteX4" fmla="*/ 0 w 3561380"/>
              <a:gd name="connsiteY4" fmla="*/ 2072553 h 3847762"/>
              <a:gd name="connsiteX5" fmla="*/ 1 w 3561380"/>
              <a:gd name="connsiteY5" fmla="*/ 3505445 h 3847762"/>
              <a:gd name="connsiteX6" fmla="*/ 449332 w 3561380"/>
              <a:gd name="connsiteY6" fmla="*/ 3505445 h 3847762"/>
              <a:gd name="connsiteX7" fmla="*/ 790493 w 3561380"/>
              <a:gd name="connsiteY7" fmla="*/ 3762206 h 3847762"/>
              <a:gd name="connsiteX8" fmla="*/ 1424098 w 3561380"/>
              <a:gd name="connsiteY8" fmla="*/ 3847751 h 3847762"/>
              <a:gd name="connsiteX9" fmla="*/ 1439529 w 3561380"/>
              <a:gd name="connsiteY9" fmla="*/ 2478401 h 3847762"/>
              <a:gd name="connsiteX10" fmla="*/ 3561380 w 3561380"/>
              <a:gd name="connsiteY10" fmla="*/ 1708118 h 3847762"/>
              <a:gd name="connsiteX11" fmla="*/ 3518130 w 3561380"/>
              <a:gd name="connsiteY11" fmla="*/ 0 h 3847762"/>
              <a:gd name="connsiteX12" fmla="*/ 3340957 w 3561380"/>
              <a:gd name="connsiteY12" fmla="*/ 58270 h 3847762"/>
              <a:gd name="connsiteX0" fmla="*/ 3340957 w 3561380"/>
              <a:gd name="connsiteY0" fmla="*/ 58270 h 3847762"/>
              <a:gd name="connsiteX1" fmla="*/ 3364569 w 3561380"/>
              <a:gd name="connsiteY1" fmla="*/ 1009751 h 3847762"/>
              <a:gd name="connsiteX2" fmla="*/ 804561 w 3561380"/>
              <a:gd name="connsiteY2" fmla="*/ 1752391 h 3847762"/>
              <a:gd name="connsiteX3" fmla="*/ 790495 w 3561380"/>
              <a:gd name="connsiteY3" fmla="*/ 2138814 h 3847762"/>
              <a:gd name="connsiteX4" fmla="*/ 0 w 3561380"/>
              <a:gd name="connsiteY4" fmla="*/ 2072553 h 3847762"/>
              <a:gd name="connsiteX5" fmla="*/ 1 w 3561380"/>
              <a:gd name="connsiteY5" fmla="*/ 3505445 h 3847762"/>
              <a:gd name="connsiteX6" fmla="*/ 449332 w 3561380"/>
              <a:gd name="connsiteY6" fmla="*/ 3505445 h 3847762"/>
              <a:gd name="connsiteX7" fmla="*/ 790493 w 3561380"/>
              <a:gd name="connsiteY7" fmla="*/ 3762206 h 3847762"/>
              <a:gd name="connsiteX8" fmla="*/ 1424098 w 3561380"/>
              <a:gd name="connsiteY8" fmla="*/ 3847751 h 3847762"/>
              <a:gd name="connsiteX9" fmla="*/ 1439529 w 3561380"/>
              <a:gd name="connsiteY9" fmla="*/ 2478401 h 3847762"/>
              <a:gd name="connsiteX10" fmla="*/ 3561380 w 3561380"/>
              <a:gd name="connsiteY10" fmla="*/ 1708118 h 3847762"/>
              <a:gd name="connsiteX11" fmla="*/ 3518130 w 3561380"/>
              <a:gd name="connsiteY11" fmla="*/ 0 h 3847762"/>
              <a:gd name="connsiteX12" fmla="*/ 3340957 w 3561380"/>
              <a:gd name="connsiteY12" fmla="*/ 58270 h 3847762"/>
              <a:gd name="connsiteX0" fmla="*/ 3340957 w 3561380"/>
              <a:gd name="connsiteY0" fmla="*/ 58270 h 3847762"/>
              <a:gd name="connsiteX1" fmla="*/ 3364569 w 3561380"/>
              <a:gd name="connsiteY1" fmla="*/ 1009751 h 3847762"/>
              <a:gd name="connsiteX2" fmla="*/ 804561 w 3561380"/>
              <a:gd name="connsiteY2" fmla="*/ 1752391 h 3847762"/>
              <a:gd name="connsiteX3" fmla="*/ 798816 w 3561380"/>
              <a:gd name="connsiteY3" fmla="*/ 2047705 h 3847762"/>
              <a:gd name="connsiteX4" fmla="*/ 0 w 3561380"/>
              <a:gd name="connsiteY4" fmla="*/ 2072553 h 3847762"/>
              <a:gd name="connsiteX5" fmla="*/ 1 w 3561380"/>
              <a:gd name="connsiteY5" fmla="*/ 3505445 h 3847762"/>
              <a:gd name="connsiteX6" fmla="*/ 449332 w 3561380"/>
              <a:gd name="connsiteY6" fmla="*/ 3505445 h 3847762"/>
              <a:gd name="connsiteX7" fmla="*/ 790493 w 3561380"/>
              <a:gd name="connsiteY7" fmla="*/ 3762206 h 3847762"/>
              <a:gd name="connsiteX8" fmla="*/ 1424098 w 3561380"/>
              <a:gd name="connsiteY8" fmla="*/ 3847751 h 3847762"/>
              <a:gd name="connsiteX9" fmla="*/ 1439529 w 3561380"/>
              <a:gd name="connsiteY9" fmla="*/ 2478401 h 3847762"/>
              <a:gd name="connsiteX10" fmla="*/ 3561380 w 3561380"/>
              <a:gd name="connsiteY10" fmla="*/ 1708118 h 3847762"/>
              <a:gd name="connsiteX11" fmla="*/ 3518130 w 3561380"/>
              <a:gd name="connsiteY11" fmla="*/ 0 h 3847762"/>
              <a:gd name="connsiteX12" fmla="*/ 3340957 w 3561380"/>
              <a:gd name="connsiteY12" fmla="*/ 58270 h 3847762"/>
              <a:gd name="connsiteX0" fmla="*/ 3340957 w 3561380"/>
              <a:gd name="connsiteY0" fmla="*/ 58270 h 3847762"/>
              <a:gd name="connsiteX1" fmla="*/ 3364569 w 3561380"/>
              <a:gd name="connsiteY1" fmla="*/ 1009751 h 3847762"/>
              <a:gd name="connsiteX2" fmla="*/ 804561 w 3561380"/>
              <a:gd name="connsiteY2" fmla="*/ 1752391 h 3847762"/>
              <a:gd name="connsiteX3" fmla="*/ 807136 w 3561380"/>
              <a:gd name="connsiteY3" fmla="*/ 1766097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804561 w 3561380"/>
              <a:gd name="connsiteY2" fmla="*/ 1752391 h 3847762"/>
              <a:gd name="connsiteX3" fmla="*/ 1048445 w 3561380"/>
              <a:gd name="connsiteY3" fmla="*/ 1799227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253895 w 3561380"/>
              <a:gd name="connsiteY2" fmla="*/ 1735826 h 3847762"/>
              <a:gd name="connsiteX3" fmla="*/ 1048445 w 3561380"/>
              <a:gd name="connsiteY3" fmla="*/ 1799227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253895 w 3561380"/>
              <a:gd name="connsiteY2" fmla="*/ 1735826 h 3847762"/>
              <a:gd name="connsiteX3" fmla="*/ 807136 w 3561380"/>
              <a:gd name="connsiteY3" fmla="*/ 1691553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87475 w 3561380"/>
              <a:gd name="connsiteY2" fmla="*/ 1851783 h 3847762"/>
              <a:gd name="connsiteX3" fmla="*/ 807136 w 3561380"/>
              <a:gd name="connsiteY3" fmla="*/ 1691553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87475 w 3561380"/>
              <a:gd name="connsiteY2" fmla="*/ 1851783 h 3847762"/>
              <a:gd name="connsiteX3" fmla="*/ 782173 w 3561380"/>
              <a:gd name="connsiteY3" fmla="*/ 1691553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58725 w 3561380"/>
              <a:gd name="connsiteY2" fmla="*/ 1918548 h 3847762"/>
              <a:gd name="connsiteX3" fmla="*/ 782173 w 3561380"/>
              <a:gd name="connsiteY3" fmla="*/ 1691553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58725 w 3561380"/>
              <a:gd name="connsiteY2" fmla="*/ 1918548 h 3847762"/>
              <a:gd name="connsiteX3" fmla="*/ 763006 w 3561380"/>
              <a:gd name="connsiteY3" fmla="*/ 1653401 h 3847762"/>
              <a:gd name="connsiteX4" fmla="*/ 798816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58725 w 3561380"/>
              <a:gd name="connsiteY2" fmla="*/ 1918548 h 3847762"/>
              <a:gd name="connsiteX3" fmla="*/ 763006 w 3561380"/>
              <a:gd name="connsiteY3" fmla="*/ 1653401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58725 w 3561380"/>
              <a:gd name="connsiteY2" fmla="*/ 1918548 h 3847762"/>
              <a:gd name="connsiteX3" fmla="*/ 741102 w 3561380"/>
              <a:gd name="connsiteY3" fmla="*/ 1631935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25868 w 3561380"/>
              <a:gd name="connsiteY2" fmla="*/ 2015147 h 3847762"/>
              <a:gd name="connsiteX3" fmla="*/ 741102 w 3561380"/>
              <a:gd name="connsiteY3" fmla="*/ 1631935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36820 w 3561380"/>
              <a:gd name="connsiteY2" fmla="*/ 1913182 h 3847762"/>
              <a:gd name="connsiteX3" fmla="*/ 741102 w 3561380"/>
              <a:gd name="connsiteY3" fmla="*/ 1631935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36820 w 3561380"/>
              <a:gd name="connsiteY2" fmla="*/ 1913182 h 3847762"/>
              <a:gd name="connsiteX3" fmla="*/ 806816 w 3561380"/>
              <a:gd name="connsiteY3" fmla="*/ 1851966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36820 w 3561380"/>
              <a:gd name="connsiteY2" fmla="*/ 1913182 h 3847762"/>
              <a:gd name="connsiteX3" fmla="*/ 746578 w 3561380"/>
              <a:gd name="connsiteY3" fmla="*/ 1626569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25868 w 3561380"/>
              <a:gd name="connsiteY2" fmla="*/ 1913182 h 3847762"/>
              <a:gd name="connsiteX3" fmla="*/ 746578 w 3561380"/>
              <a:gd name="connsiteY3" fmla="*/ 1626569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847762"/>
              <a:gd name="connsiteX1" fmla="*/ 3364569 w 3561380"/>
              <a:gd name="connsiteY1" fmla="*/ 1009751 h 3847762"/>
              <a:gd name="connsiteX2" fmla="*/ 1025868 w 3561380"/>
              <a:gd name="connsiteY2" fmla="*/ 1913182 h 3847762"/>
              <a:gd name="connsiteX3" fmla="*/ 735625 w 3561380"/>
              <a:gd name="connsiteY3" fmla="*/ 1621202 h 3847762"/>
              <a:gd name="connsiteX4" fmla="*/ 750899 w 3561380"/>
              <a:gd name="connsiteY4" fmla="*/ 2047705 h 3847762"/>
              <a:gd name="connsiteX5" fmla="*/ 0 w 3561380"/>
              <a:gd name="connsiteY5" fmla="*/ 2072553 h 3847762"/>
              <a:gd name="connsiteX6" fmla="*/ 1 w 3561380"/>
              <a:gd name="connsiteY6" fmla="*/ 3505445 h 3847762"/>
              <a:gd name="connsiteX7" fmla="*/ 449332 w 3561380"/>
              <a:gd name="connsiteY7" fmla="*/ 3505445 h 3847762"/>
              <a:gd name="connsiteX8" fmla="*/ 790493 w 3561380"/>
              <a:gd name="connsiteY8" fmla="*/ 3762206 h 3847762"/>
              <a:gd name="connsiteX9" fmla="*/ 1424098 w 3561380"/>
              <a:gd name="connsiteY9" fmla="*/ 3847751 h 3847762"/>
              <a:gd name="connsiteX10" fmla="*/ 1439529 w 3561380"/>
              <a:gd name="connsiteY10" fmla="*/ 2478401 h 3847762"/>
              <a:gd name="connsiteX11" fmla="*/ 3561380 w 3561380"/>
              <a:gd name="connsiteY11" fmla="*/ 1708118 h 3847762"/>
              <a:gd name="connsiteX12" fmla="*/ 3518130 w 3561380"/>
              <a:gd name="connsiteY12" fmla="*/ 0 h 3847762"/>
              <a:gd name="connsiteX13" fmla="*/ 3340957 w 3561380"/>
              <a:gd name="connsiteY13" fmla="*/ 58270 h 3847762"/>
              <a:gd name="connsiteX0" fmla="*/ 3340957 w 3561380"/>
              <a:gd name="connsiteY0" fmla="*/ 58270 h 3979745"/>
              <a:gd name="connsiteX1" fmla="*/ 3364569 w 3561380"/>
              <a:gd name="connsiteY1" fmla="*/ 1009751 h 3979745"/>
              <a:gd name="connsiteX2" fmla="*/ 1025868 w 3561380"/>
              <a:gd name="connsiteY2" fmla="*/ 1913182 h 3979745"/>
              <a:gd name="connsiteX3" fmla="*/ 735625 w 3561380"/>
              <a:gd name="connsiteY3" fmla="*/ 1621202 h 3979745"/>
              <a:gd name="connsiteX4" fmla="*/ 750899 w 3561380"/>
              <a:gd name="connsiteY4" fmla="*/ 2047705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08118 h 3979745"/>
              <a:gd name="connsiteX12" fmla="*/ 3518130 w 3561380"/>
              <a:gd name="connsiteY12" fmla="*/ 0 h 3979745"/>
              <a:gd name="connsiteX13" fmla="*/ 3340957 w 3561380"/>
              <a:gd name="connsiteY13" fmla="*/ 58270 h 3979745"/>
              <a:gd name="connsiteX0" fmla="*/ 3340957 w 3561380"/>
              <a:gd name="connsiteY0" fmla="*/ 58270 h 3979745"/>
              <a:gd name="connsiteX1" fmla="*/ 3364569 w 3561380"/>
              <a:gd name="connsiteY1" fmla="*/ 1009751 h 3979745"/>
              <a:gd name="connsiteX2" fmla="*/ 1025868 w 3561380"/>
              <a:gd name="connsiteY2" fmla="*/ 1913182 h 3979745"/>
              <a:gd name="connsiteX3" fmla="*/ 735625 w 3561380"/>
              <a:gd name="connsiteY3" fmla="*/ 1621202 h 3979745"/>
              <a:gd name="connsiteX4" fmla="*/ 750899 w 3561380"/>
              <a:gd name="connsiteY4" fmla="*/ 2047705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13" fmla="*/ 3340957 w 3561380"/>
              <a:gd name="connsiteY13" fmla="*/ 58270 h 3979745"/>
              <a:gd name="connsiteX0" fmla="*/ 3340957 w 3561380"/>
              <a:gd name="connsiteY0" fmla="*/ 58270 h 3979745"/>
              <a:gd name="connsiteX1" fmla="*/ 1804102 w 3561380"/>
              <a:gd name="connsiteY1" fmla="*/ 687372 h 3979745"/>
              <a:gd name="connsiteX2" fmla="*/ 1025868 w 3561380"/>
              <a:gd name="connsiteY2" fmla="*/ 1913182 h 3979745"/>
              <a:gd name="connsiteX3" fmla="*/ 735625 w 3561380"/>
              <a:gd name="connsiteY3" fmla="*/ 1621202 h 3979745"/>
              <a:gd name="connsiteX4" fmla="*/ 750899 w 3561380"/>
              <a:gd name="connsiteY4" fmla="*/ 2047705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13" fmla="*/ 3340957 w 3561380"/>
              <a:gd name="connsiteY13" fmla="*/ 58270 h 3979745"/>
              <a:gd name="connsiteX0" fmla="*/ 3518130 w 3561380"/>
              <a:gd name="connsiteY0" fmla="*/ 0 h 3979745"/>
              <a:gd name="connsiteX1" fmla="*/ 1804102 w 3561380"/>
              <a:gd name="connsiteY1" fmla="*/ 687372 h 3979745"/>
              <a:gd name="connsiteX2" fmla="*/ 1025868 w 3561380"/>
              <a:gd name="connsiteY2" fmla="*/ 1913182 h 3979745"/>
              <a:gd name="connsiteX3" fmla="*/ 735625 w 3561380"/>
              <a:gd name="connsiteY3" fmla="*/ 1621202 h 3979745"/>
              <a:gd name="connsiteX4" fmla="*/ 750899 w 3561380"/>
              <a:gd name="connsiteY4" fmla="*/ 2047705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0" fmla="*/ 3518130 w 3561380"/>
              <a:gd name="connsiteY0" fmla="*/ 0 h 3979745"/>
              <a:gd name="connsiteX1" fmla="*/ 1804102 w 3561380"/>
              <a:gd name="connsiteY1" fmla="*/ 687372 h 3979745"/>
              <a:gd name="connsiteX2" fmla="*/ 634830 w 3561380"/>
              <a:gd name="connsiteY2" fmla="*/ 1106335 h 3979745"/>
              <a:gd name="connsiteX3" fmla="*/ 735625 w 3561380"/>
              <a:gd name="connsiteY3" fmla="*/ 1621202 h 3979745"/>
              <a:gd name="connsiteX4" fmla="*/ 750899 w 3561380"/>
              <a:gd name="connsiteY4" fmla="*/ 2047705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0" fmla="*/ 3518130 w 3561380"/>
              <a:gd name="connsiteY0" fmla="*/ 0 h 3979745"/>
              <a:gd name="connsiteX1" fmla="*/ 1804102 w 3561380"/>
              <a:gd name="connsiteY1" fmla="*/ 687372 h 3979745"/>
              <a:gd name="connsiteX2" fmla="*/ 634830 w 3561380"/>
              <a:gd name="connsiteY2" fmla="*/ 1106335 h 3979745"/>
              <a:gd name="connsiteX3" fmla="*/ 735625 w 3561380"/>
              <a:gd name="connsiteY3" fmla="*/ 1621202 h 3979745"/>
              <a:gd name="connsiteX4" fmla="*/ 750908 w 3561380"/>
              <a:gd name="connsiteY4" fmla="*/ 1930478 h 3979745"/>
              <a:gd name="connsiteX5" fmla="*/ 0 w 3561380"/>
              <a:gd name="connsiteY5" fmla="*/ 2072553 h 3979745"/>
              <a:gd name="connsiteX6" fmla="*/ 1 w 3561380"/>
              <a:gd name="connsiteY6" fmla="*/ 3505445 h 3979745"/>
              <a:gd name="connsiteX7" fmla="*/ 449332 w 3561380"/>
              <a:gd name="connsiteY7" fmla="*/ 3505445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0" fmla="*/ 3518130 w 3561380"/>
              <a:gd name="connsiteY0" fmla="*/ 0 h 3979745"/>
              <a:gd name="connsiteX1" fmla="*/ 1804102 w 3561380"/>
              <a:gd name="connsiteY1" fmla="*/ 687372 h 3979745"/>
              <a:gd name="connsiteX2" fmla="*/ 634830 w 3561380"/>
              <a:gd name="connsiteY2" fmla="*/ 1106335 h 3979745"/>
              <a:gd name="connsiteX3" fmla="*/ 735625 w 3561380"/>
              <a:gd name="connsiteY3" fmla="*/ 1621202 h 3979745"/>
              <a:gd name="connsiteX4" fmla="*/ 750908 w 3561380"/>
              <a:gd name="connsiteY4" fmla="*/ 1930478 h 3979745"/>
              <a:gd name="connsiteX5" fmla="*/ 0 w 3561380"/>
              <a:gd name="connsiteY5" fmla="*/ 2072553 h 3979745"/>
              <a:gd name="connsiteX6" fmla="*/ 1 w 3561380"/>
              <a:gd name="connsiteY6" fmla="*/ 3505445 h 3979745"/>
              <a:gd name="connsiteX7" fmla="*/ 537670 w 3561380"/>
              <a:gd name="connsiteY7" fmla="*/ 3505448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0" fmla="*/ 3518130 w 3561380"/>
              <a:gd name="connsiteY0" fmla="*/ 0 h 3979745"/>
              <a:gd name="connsiteX1" fmla="*/ 1804102 w 3561380"/>
              <a:gd name="connsiteY1" fmla="*/ 687372 h 3979745"/>
              <a:gd name="connsiteX2" fmla="*/ 634830 w 3561380"/>
              <a:gd name="connsiteY2" fmla="*/ 1106335 h 3979745"/>
              <a:gd name="connsiteX3" fmla="*/ 735625 w 3561380"/>
              <a:gd name="connsiteY3" fmla="*/ 1621202 h 3979745"/>
              <a:gd name="connsiteX4" fmla="*/ 750908 w 3561380"/>
              <a:gd name="connsiteY4" fmla="*/ 1930478 h 3979745"/>
              <a:gd name="connsiteX5" fmla="*/ 0 w 3561380"/>
              <a:gd name="connsiteY5" fmla="*/ 2072553 h 3979745"/>
              <a:gd name="connsiteX6" fmla="*/ 1 w 3561380"/>
              <a:gd name="connsiteY6" fmla="*/ 3505445 h 3979745"/>
              <a:gd name="connsiteX7" fmla="*/ 617717 w 3561380"/>
              <a:gd name="connsiteY7" fmla="*/ 3446534 h 3979745"/>
              <a:gd name="connsiteX8" fmla="*/ 790493 w 3561380"/>
              <a:gd name="connsiteY8" fmla="*/ 3762206 h 3979745"/>
              <a:gd name="connsiteX9" fmla="*/ 1424098 w 3561380"/>
              <a:gd name="connsiteY9" fmla="*/ 3847751 h 3979745"/>
              <a:gd name="connsiteX10" fmla="*/ 3455763 w 3561380"/>
              <a:gd name="connsiteY10" fmla="*/ 3979745 h 3979745"/>
              <a:gd name="connsiteX11" fmla="*/ 3561380 w 3561380"/>
              <a:gd name="connsiteY11" fmla="*/ 1773954 h 3979745"/>
              <a:gd name="connsiteX12" fmla="*/ 3518130 w 3561380"/>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355148 w 4180903"/>
              <a:gd name="connsiteY3" fmla="*/ 1621202 h 3979745"/>
              <a:gd name="connsiteX4" fmla="*/ 1370431 w 4180903"/>
              <a:gd name="connsiteY4" fmla="*/ 1930478 h 3979745"/>
              <a:gd name="connsiteX5" fmla="*/ 0 w 4180903"/>
              <a:gd name="connsiteY5" fmla="*/ 2144907 h 3979745"/>
              <a:gd name="connsiteX6" fmla="*/ 619524 w 4180903"/>
              <a:gd name="connsiteY6" fmla="*/ 3505445 h 3979745"/>
              <a:gd name="connsiteX7" fmla="*/ 1237240 w 4180903"/>
              <a:gd name="connsiteY7" fmla="*/ 3446534 h 3979745"/>
              <a:gd name="connsiteX8" fmla="*/ 1410016 w 4180903"/>
              <a:gd name="connsiteY8" fmla="*/ 3762206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95321 w 4238571"/>
              <a:gd name="connsiteY0" fmla="*/ 0 h 3979745"/>
              <a:gd name="connsiteX1" fmla="*/ 2481293 w 4238571"/>
              <a:gd name="connsiteY1" fmla="*/ 687372 h 3979745"/>
              <a:gd name="connsiteX2" fmla="*/ 1312021 w 4238571"/>
              <a:gd name="connsiteY2" fmla="*/ 1106335 h 3979745"/>
              <a:gd name="connsiteX3" fmla="*/ 1412816 w 4238571"/>
              <a:gd name="connsiteY3" fmla="*/ 1621202 h 3979745"/>
              <a:gd name="connsiteX4" fmla="*/ 1428099 w 4238571"/>
              <a:gd name="connsiteY4" fmla="*/ 1930478 h 3979745"/>
              <a:gd name="connsiteX5" fmla="*/ 57668 w 4238571"/>
              <a:gd name="connsiteY5" fmla="*/ 2144907 h 3979745"/>
              <a:gd name="connsiteX6" fmla="*/ 0 w 4238571"/>
              <a:gd name="connsiteY6" fmla="*/ 3593359 h 3979745"/>
              <a:gd name="connsiteX7" fmla="*/ 1294908 w 4238571"/>
              <a:gd name="connsiteY7" fmla="*/ 3446534 h 3979745"/>
              <a:gd name="connsiteX8" fmla="*/ 1467684 w 4238571"/>
              <a:gd name="connsiteY8" fmla="*/ 3762206 h 3979745"/>
              <a:gd name="connsiteX9" fmla="*/ 2101289 w 4238571"/>
              <a:gd name="connsiteY9" fmla="*/ 3847751 h 3979745"/>
              <a:gd name="connsiteX10" fmla="*/ 4132954 w 4238571"/>
              <a:gd name="connsiteY10" fmla="*/ 3979745 h 3979745"/>
              <a:gd name="connsiteX11" fmla="*/ 4238571 w 4238571"/>
              <a:gd name="connsiteY11" fmla="*/ 1773954 h 3979745"/>
              <a:gd name="connsiteX12" fmla="*/ 4195321 w 4238571"/>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355148 w 4180903"/>
              <a:gd name="connsiteY3" fmla="*/ 1621202 h 3979745"/>
              <a:gd name="connsiteX4" fmla="*/ 1370431 w 4180903"/>
              <a:gd name="connsiteY4" fmla="*/ 1930478 h 3979745"/>
              <a:gd name="connsiteX5" fmla="*/ 0 w 4180903"/>
              <a:gd name="connsiteY5" fmla="*/ 2144907 h 3979745"/>
              <a:gd name="connsiteX6" fmla="*/ 1224 w 4180903"/>
              <a:gd name="connsiteY6" fmla="*/ 3476132 h 3979745"/>
              <a:gd name="connsiteX7" fmla="*/ 1237240 w 4180903"/>
              <a:gd name="connsiteY7" fmla="*/ 3446534 h 3979745"/>
              <a:gd name="connsiteX8" fmla="*/ 1410016 w 4180903"/>
              <a:gd name="connsiteY8" fmla="*/ 3762206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355148 w 4180903"/>
              <a:gd name="connsiteY3" fmla="*/ 1621202 h 3979745"/>
              <a:gd name="connsiteX4" fmla="*/ 1370431 w 4180903"/>
              <a:gd name="connsiteY4" fmla="*/ 1930478 h 3979745"/>
              <a:gd name="connsiteX5" fmla="*/ 0 w 4180903"/>
              <a:gd name="connsiteY5" fmla="*/ 2144907 h 3979745"/>
              <a:gd name="connsiteX6" fmla="*/ 1224 w 4180903"/>
              <a:gd name="connsiteY6" fmla="*/ 3476132 h 3979745"/>
              <a:gd name="connsiteX7" fmla="*/ 1237240 w 4180903"/>
              <a:gd name="connsiteY7" fmla="*/ 3446534 h 3979745"/>
              <a:gd name="connsiteX8" fmla="*/ 1233370 w 4180903"/>
              <a:gd name="connsiteY8" fmla="*/ 3850125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355148 w 4180903"/>
              <a:gd name="connsiteY3" fmla="*/ 1621202 h 3979745"/>
              <a:gd name="connsiteX4" fmla="*/ 1126603 w 4180903"/>
              <a:gd name="connsiteY4" fmla="*/ 2002832 h 3979745"/>
              <a:gd name="connsiteX5" fmla="*/ 0 w 4180903"/>
              <a:gd name="connsiteY5" fmla="*/ 2144907 h 3979745"/>
              <a:gd name="connsiteX6" fmla="*/ 1224 w 4180903"/>
              <a:gd name="connsiteY6" fmla="*/ 3476132 h 3979745"/>
              <a:gd name="connsiteX7" fmla="*/ 1237240 w 4180903"/>
              <a:gd name="connsiteY7" fmla="*/ 3446534 h 3979745"/>
              <a:gd name="connsiteX8" fmla="*/ 1233370 w 4180903"/>
              <a:gd name="connsiteY8" fmla="*/ 3850125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170212 w 4180903"/>
              <a:gd name="connsiteY3" fmla="*/ 1166038 h 3979745"/>
              <a:gd name="connsiteX4" fmla="*/ 1126603 w 4180903"/>
              <a:gd name="connsiteY4" fmla="*/ 2002832 h 3979745"/>
              <a:gd name="connsiteX5" fmla="*/ 0 w 4180903"/>
              <a:gd name="connsiteY5" fmla="*/ 2144907 h 3979745"/>
              <a:gd name="connsiteX6" fmla="*/ 1224 w 4180903"/>
              <a:gd name="connsiteY6" fmla="*/ 3476132 h 3979745"/>
              <a:gd name="connsiteX7" fmla="*/ 1237240 w 4180903"/>
              <a:gd name="connsiteY7" fmla="*/ 3446534 h 3979745"/>
              <a:gd name="connsiteX8" fmla="*/ 1233370 w 4180903"/>
              <a:gd name="connsiteY8" fmla="*/ 3850125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170212 w 4180903"/>
              <a:gd name="connsiteY3" fmla="*/ 1166038 h 3979745"/>
              <a:gd name="connsiteX4" fmla="*/ 1156042 w 4180903"/>
              <a:gd name="connsiteY4" fmla="*/ 1973528 h 3979745"/>
              <a:gd name="connsiteX5" fmla="*/ 0 w 4180903"/>
              <a:gd name="connsiteY5" fmla="*/ 2144907 h 3979745"/>
              <a:gd name="connsiteX6" fmla="*/ 1224 w 4180903"/>
              <a:gd name="connsiteY6" fmla="*/ 3476132 h 3979745"/>
              <a:gd name="connsiteX7" fmla="*/ 1237240 w 4180903"/>
              <a:gd name="connsiteY7" fmla="*/ 3446534 h 3979745"/>
              <a:gd name="connsiteX8" fmla="*/ 1233370 w 4180903"/>
              <a:gd name="connsiteY8" fmla="*/ 3850125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191380 w 4180903"/>
              <a:gd name="connsiteY3" fmla="*/ 1304027 h 3979745"/>
              <a:gd name="connsiteX4" fmla="*/ 1156042 w 4180903"/>
              <a:gd name="connsiteY4" fmla="*/ 1973528 h 3979745"/>
              <a:gd name="connsiteX5" fmla="*/ 0 w 4180903"/>
              <a:gd name="connsiteY5" fmla="*/ 2144907 h 3979745"/>
              <a:gd name="connsiteX6" fmla="*/ 1224 w 4180903"/>
              <a:gd name="connsiteY6" fmla="*/ 3476132 h 3979745"/>
              <a:gd name="connsiteX7" fmla="*/ 1237240 w 4180903"/>
              <a:gd name="connsiteY7" fmla="*/ 3446534 h 3979745"/>
              <a:gd name="connsiteX8" fmla="*/ 1233370 w 4180903"/>
              <a:gd name="connsiteY8" fmla="*/ 3850125 h 3979745"/>
              <a:gd name="connsiteX9" fmla="*/ 2043621 w 4180903"/>
              <a:gd name="connsiteY9" fmla="*/ 3847751 h 3979745"/>
              <a:gd name="connsiteX10" fmla="*/ 4075286 w 4180903"/>
              <a:gd name="connsiteY10" fmla="*/ 3979745 h 3979745"/>
              <a:gd name="connsiteX11" fmla="*/ 4180903 w 4180903"/>
              <a:gd name="connsiteY11" fmla="*/ 1773954 h 3979745"/>
              <a:gd name="connsiteX12" fmla="*/ 4137653 w 4180903"/>
              <a:gd name="connsiteY12" fmla="*/ 0 h 3979745"/>
              <a:gd name="connsiteX0" fmla="*/ 4137653 w 4180903"/>
              <a:gd name="connsiteY0" fmla="*/ 0 h 3979745"/>
              <a:gd name="connsiteX1" fmla="*/ 2423625 w 4180903"/>
              <a:gd name="connsiteY1" fmla="*/ 687372 h 3979745"/>
              <a:gd name="connsiteX2" fmla="*/ 1254353 w 4180903"/>
              <a:gd name="connsiteY2" fmla="*/ 1106335 h 3979745"/>
              <a:gd name="connsiteX3" fmla="*/ 1156042 w 4180903"/>
              <a:gd name="connsiteY3" fmla="*/ 1973528 h 3979745"/>
              <a:gd name="connsiteX4" fmla="*/ 0 w 4180903"/>
              <a:gd name="connsiteY4" fmla="*/ 2144907 h 3979745"/>
              <a:gd name="connsiteX5" fmla="*/ 1224 w 4180903"/>
              <a:gd name="connsiteY5" fmla="*/ 3476132 h 3979745"/>
              <a:gd name="connsiteX6" fmla="*/ 1237240 w 4180903"/>
              <a:gd name="connsiteY6" fmla="*/ 3446534 h 3979745"/>
              <a:gd name="connsiteX7" fmla="*/ 1233370 w 4180903"/>
              <a:gd name="connsiteY7" fmla="*/ 3850125 h 3979745"/>
              <a:gd name="connsiteX8" fmla="*/ 2043621 w 4180903"/>
              <a:gd name="connsiteY8" fmla="*/ 3847751 h 3979745"/>
              <a:gd name="connsiteX9" fmla="*/ 4075286 w 4180903"/>
              <a:gd name="connsiteY9" fmla="*/ 3979745 h 3979745"/>
              <a:gd name="connsiteX10" fmla="*/ 4180903 w 4180903"/>
              <a:gd name="connsiteY10" fmla="*/ 1773954 h 3979745"/>
              <a:gd name="connsiteX11" fmla="*/ 4137653 w 4180903"/>
              <a:gd name="connsiteY11" fmla="*/ 0 h 3979745"/>
              <a:gd name="connsiteX0" fmla="*/ 4137653 w 4137652"/>
              <a:gd name="connsiteY0" fmla="*/ 0 h 3979745"/>
              <a:gd name="connsiteX1" fmla="*/ 2423625 w 4137652"/>
              <a:gd name="connsiteY1" fmla="*/ 687372 h 3979745"/>
              <a:gd name="connsiteX2" fmla="*/ 1254353 w 4137652"/>
              <a:gd name="connsiteY2" fmla="*/ 1106335 h 3979745"/>
              <a:gd name="connsiteX3" fmla="*/ 1156042 w 4137652"/>
              <a:gd name="connsiteY3" fmla="*/ 1973528 h 3979745"/>
              <a:gd name="connsiteX4" fmla="*/ 0 w 4137652"/>
              <a:gd name="connsiteY4" fmla="*/ 2144907 h 3979745"/>
              <a:gd name="connsiteX5" fmla="*/ 1224 w 4137652"/>
              <a:gd name="connsiteY5" fmla="*/ 3476132 h 3979745"/>
              <a:gd name="connsiteX6" fmla="*/ 1237240 w 4137652"/>
              <a:gd name="connsiteY6" fmla="*/ 3446534 h 3979745"/>
              <a:gd name="connsiteX7" fmla="*/ 1233370 w 4137652"/>
              <a:gd name="connsiteY7" fmla="*/ 3850125 h 3979745"/>
              <a:gd name="connsiteX8" fmla="*/ 2043621 w 4137652"/>
              <a:gd name="connsiteY8" fmla="*/ 3847751 h 3979745"/>
              <a:gd name="connsiteX9" fmla="*/ 4075286 w 4137652"/>
              <a:gd name="connsiteY9" fmla="*/ 3979745 h 3979745"/>
              <a:gd name="connsiteX10" fmla="*/ 4122011 w 4137652"/>
              <a:gd name="connsiteY10" fmla="*/ 1773954 h 3979745"/>
              <a:gd name="connsiteX11" fmla="*/ 4137653 w 4137652"/>
              <a:gd name="connsiteY11" fmla="*/ 0 h 3979745"/>
              <a:gd name="connsiteX0" fmla="*/ 4137653 w 4137652"/>
              <a:gd name="connsiteY0" fmla="*/ 0 h 3979745"/>
              <a:gd name="connsiteX1" fmla="*/ 2423625 w 4137652"/>
              <a:gd name="connsiteY1" fmla="*/ 687372 h 3979745"/>
              <a:gd name="connsiteX2" fmla="*/ 1254353 w 4137652"/>
              <a:gd name="connsiteY2" fmla="*/ 1106335 h 3979745"/>
              <a:gd name="connsiteX3" fmla="*/ 1303266 w 4137652"/>
              <a:gd name="connsiteY3" fmla="*/ 2032136 h 3979745"/>
              <a:gd name="connsiteX4" fmla="*/ 0 w 4137652"/>
              <a:gd name="connsiteY4" fmla="*/ 2144907 h 3979745"/>
              <a:gd name="connsiteX5" fmla="*/ 1224 w 4137652"/>
              <a:gd name="connsiteY5" fmla="*/ 3476132 h 3979745"/>
              <a:gd name="connsiteX6" fmla="*/ 1237240 w 4137652"/>
              <a:gd name="connsiteY6" fmla="*/ 3446534 h 3979745"/>
              <a:gd name="connsiteX7" fmla="*/ 1233370 w 4137652"/>
              <a:gd name="connsiteY7" fmla="*/ 3850125 h 3979745"/>
              <a:gd name="connsiteX8" fmla="*/ 2043621 w 4137652"/>
              <a:gd name="connsiteY8" fmla="*/ 3847751 h 3979745"/>
              <a:gd name="connsiteX9" fmla="*/ 4075286 w 4137652"/>
              <a:gd name="connsiteY9" fmla="*/ 3979745 h 3979745"/>
              <a:gd name="connsiteX10" fmla="*/ 4122011 w 4137652"/>
              <a:gd name="connsiteY10" fmla="*/ 1773954 h 3979745"/>
              <a:gd name="connsiteX11" fmla="*/ 4137653 w 4137652"/>
              <a:gd name="connsiteY11" fmla="*/ 0 h 3979745"/>
              <a:gd name="connsiteX0" fmla="*/ 4136429 w 4136428"/>
              <a:gd name="connsiteY0" fmla="*/ 0 h 3979745"/>
              <a:gd name="connsiteX1" fmla="*/ 2422401 w 4136428"/>
              <a:gd name="connsiteY1" fmla="*/ 687372 h 3979745"/>
              <a:gd name="connsiteX2" fmla="*/ 1253129 w 4136428"/>
              <a:gd name="connsiteY2" fmla="*/ 1106335 h 3979745"/>
              <a:gd name="connsiteX3" fmla="*/ 1302042 w 4136428"/>
              <a:gd name="connsiteY3" fmla="*/ 2032136 h 3979745"/>
              <a:gd name="connsiteX4" fmla="*/ 4600 w 4136428"/>
              <a:gd name="connsiteY4" fmla="*/ 2305172 h 3979745"/>
              <a:gd name="connsiteX5" fmla="*/ 0 w 4136428"/>
              <a:gd name="connsiteY5" fmla="*/ 3476132 h 3979745"/>
              <a:gd name="connsiteX6" fmla="*/ 1236016 w 4136428"/>
              <a:gd name="connsiteY6" fmla="*/ 3446534 h 3979745"/>
              <a:gd name="connsiteX7" fmla="*/ 1232146 w 4136428"/>
              <a:gd name="connsiteY7" fmla="*/ 3850125 h 3979745"/>
              <a:gd name="connsiteX8" fmla="*/ 2042397 w 4136428"/>
              <a:gd name="connsiteY8" fmla="*/ 3847751 h 3979745"/>
              <a:gd name="connsiteX9" fmla="*/ 4074062 w 4136428"/>
              <a:gd name="connsiteY9" fmla="*/ 3979745 h 3979745"/>
              <a:gd name="connsiteX10" fmla="*/ 4120787 w 4136428"/>
              <a:gd name="connsiteY10" fmla="*/ 1773954 h 3979745"/>
              <a:gd name="connsiteX11" fmla="*/ 4136429 w 4136428"/>
              <a:gd name="connsiteY11" fmla="*/ 0 h 3979745"/>
              <a:gd name="connsiteX0" fmla="*/ 4136429 w 4136428"/>
              <a:gd name="connsiteY0" fmla="*/ 0 h 3979745"/>
              <a:gd name="connsiteX1" fmla="*/ 2422401 w 4136428"/>
              <a:gd name="connsiteY1" fmla="*/ 687372 h 3979745"/>
              <a:gd name="connsiteX2" fmla="*/ 1253129 w 4136428"/>
              <a:gd name="connsiteY2" fmla="*/ 1106335 h 3979745"/>
              <a:gd name="connsiteX3" fmla="*/ 1302042 w 4136428"/>
              <a:gd name="connsiteY3" fmla="*/ 2032136 h 3979745"/>
              <a:gd name="connsiteX4" fmla="*/ 4600 w 4136428"/>
              <a:gd name="connsiteY4" fmla="*/ 2305172 h 3979745"/>
              <a:gd name="connsiteX5" fmla="*/ 0 w 4136428"/>
              <a:gd name="connsiteY5" fmla="*/ 3476132 h 3979745"/>
              <a:gd name="connsiteX6" fmla="*/ 1147684 w 4136428"/>
              <a:gd name="connsiteY6" fmla="*/ 3446534 h 3979745"/>
              <a:gd name="connsiteX7" fmla="*/ 1232146 w 4136428"/>
              <a:gd name="connsiteY7" fmla="*/ 3850125 h 3979745"/>
              <a:gd name="connsiteX8" fmla="*/ 2042397 w 4136428"/>
              <a:gd name="connsiteY8" fmla="*/ 3847751 h 3979745"/>
              <a:gd name="connsiteX9" fmla="*/ 4074062 w 4136428"/>
              <a:gd name="connsiteY9" fmla="*/ 3979745 h 3979745"/>
              <a:gd name="connsiteX10" fmla="*/ 4120787 w 4136428"/>
              <a:gd name="connsiteY10" fmla="*/ 1773954 h 3979745"/>
              <a:gd name="connsiteX11" fmla="*/ 4136429 w 4136428"/>
              <a:gd name="connsiteY11" fmla="*/ 0 h 3979745"/>
              <a:gd name="connsiteX0" fmla="*/ 4136429 w 4136428"/>
              <a:gd name="connsiteY0" fmla="*/ 0 h 3979745"/>
              <a:gd name="connsiteX1" fmla="*/ 2422401 w 4136428"/>
              <a:gd name="connsiteY1" fmla="*/ 687372 h 3979745"/>
              <a:gd name="connsiteX2" fmla="*/ 1253129 w 4136428"/>
              <a:gd name="connsiteY2" fmla="*/ 1106335 h 3979745"/>
              <a:gd name="connsiteX3" fmla="*/ 1302042 w 4136428"/>
              <a:gd name="connsiteY3" fmla="*/ 2032136 h 3979745"/>
              <a:gd name="connsiteX4" fmla="*/ 4600 w 4136428"/>
              <a:gd name="connsiteY4" fmla="*/ 2305172 h 3979745"/>
              <a:gd name="connsiteX5" fmla="*/ 0 w 4136428"/>
              <a:gd name="connsiteY5" fmla="*/ 3476132 h 3979745"/>
              <a:gd name="connsiteX6" fmla="*/ 1147684 w 4136428"/>
              <a:gd name="connsiteY6" fmla="*/ 3446534 h 3979745"/>
              <a:gd name="connsiteX7" fmla="*/ 1232146 w 4136428"/>
              <a:gd name="connsiteY7" fmla="*/ 3850125 h 3979745"/>
              <a:gd name="connsiteX8" fmla="*/ 2042397 w 4136428"/>
              <a:gd name="connsiteY8" fmla="*/ 3847751 h 3979745"/>
              <a:gd name="connsiteX9" fmla="*/ 4074062 w 4136428"/>
              <a:gd name="connsiteY9" fmla="*/ 3979745 h 3979745"/>
              <a:gd name="connsiteX10" fmla="*/ 4120787 w 4136428"/>
              <a:gd name="connsiteY10" fmla="*/ 1773954 h 3979745"/>
              <a:gd name="connsiteX11" fmla="*/ 4136429 w 4136428"/>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327509"/>
              <a:gd name="connsiteY0" fmla="*/ 0 h 3979745"/>
              <a:gd name="connsiteX1" fmla="*/ 2422401 w 4327509"/>
              <a:gd name="connsiteY1" fmla="*/ 687372 h 3979745"/>
              <a:gd name="connsiteX2" fmla="*/ 1253129 w 4327509"/>
              <a:gd name="connsiteY2" fmla="*/ 1106335 h 3979745"/>
              <a:gd name="connsiteX3" fmla="*/ 1302042 w 4327509"/>
              <a:gd name="connsiteY3" fmla="*/ 2032136 h 3979745"/>
              <a:gd name="connsiteX4" fmla="*/ 4600 w 4327509"/>
              <a:gd name="connsiteY4" fmla="*/ 2305172 h 3979745"/>
              <a:gd name="connsiteX5" fmla="*/ 0 w 4327509"/>
              <a:gd name="connsiteY5" fmla="*/ 3476132 h 3979745"/>
              <a:gd name="connsiteX6" fmla="*/ 1147684 w 4327509"/>
              <a:gd name="connsiteY6" fmla="*/ 3446534 h 3979745"/>
              <a:gd name="connsiteX7" fmla="*/ 1232146 w 4327509"/>
              <a:gd name="connsiteY7" fmla="*/ 3850125 h 3979745"/>
              <a:gd name="connsiteX8" fmla="*/ 2042397 w 4327509"/>
              <a:gd name="connsiteY8" fmla="*/ 3847751 h 3979745"/>
              <a:gd name="connsiteX9" fmla="*/ 4074062 w 4327509"/>
              <a:gd name="connsiteY9" fmla="*/ 3979745 h 3979745"/>
              <a:gd name="connsiteX10" fmla="*/ 4179679 w 4327509"/>
              <a:gd name="connsiteY10" fmla="*/ 1773954 h 3979745"/>
              <a:gd name="connsiteX11" fmla="*/ 4136429 w 432750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179679"/>
              <a:gd name="connsiteY0" fmla="*/ 0 h 3979745"/>
              <a:gd name="connsiteX1" fmla="*/ 2422401 w 4179679"/>
              <a:gd name="connsiteY1" fmla="*/ 687372 h 3979745"/>
              <a:gd name="connsiteX2" fmla="*/ 1253129 w 4179679"/>
              <a:gd name="connsiteY2" fmla="*/ 1106335 h 3979745"/>
              <a:gd name="connsiteX3" fmla="*/ 1302042 w 4179679"/>
              <a:gd name="connsiteY3" fmla="*/ 2032136 h 3979745"/>
              <a:gd name="connsiteX4" fmla="*/ 4600 w 4179679"/>
              <a:gd name="connsiteY4" fmla="*/ 2305172 h 3979745"/>
              <a:gd name="connsiteX5" fmla="*/ 0 w 4179679"/>
              <a:gd name="connsiteY5" fmla="*/ 3476132 h 3979745"/>
              <a:gd name="connsiteX6" fmla="*/ 1147684 w 4179679"/>
              <a:gd name="connsiteY6" fmla="*/ 3446534 h 3979745"/>
              <a:gd name="connsiteX7" fmla="*/ 1232146 w 4179679"/>
              <a:gd name="connsiteY7" fmla="*/ 3850125 h 3979745"/>
              <a:gd name="connsiteX8" fmla="*/ 2042397 w 4179679"/>
              <a:gd name="connsiteY8" fmla="*/ 3847751 h 3979745"/>
              <a:gd name="connsiteX9" fmla="*/ 4074062 w 4179679"/>
              <a:gd name="connsiteY9" fmla="*/ 3979745 h 3979745"/>
              <a:gd name="connsiteX10" fmla="*/ 4179679 w 4179679"/>
              <a:gd name="connsiteY10" fmla="*/ 1773954 h 3979745"/>
              <a:gd name="connsiteX11" fmla="*/ 4136429 w 4179679"/>
              <a:gd name="connsiteY11" fmla="*/ 0 h 3979745"/>
              <a:gd name="connsiteX0" fmla="*/ 4136429 w 4236865"/>
              <a:gd name="connsiteY0" fmla="*/ 0 h 3972422"/>
              <a:gd name="connsiteX1" fmla="*/ 2422401 w 4236865"/>
              <a:gd name="connsiteY1" fmla="*/ 687372 h 3972422"/>
              <a:gd name="connsiteX2" fmla="*/ 1253129 w 4236865"/>
              <a:gd name="connsiteY2" fmla="*/ 1106335 h 3972422"/>
              <a:gd name="connsiteX3" fmla="*/ 1302042 w 4236865"/>
              <a:gd name="connsiteY3" fmla="*/ 2032136 h 3972422"/>
              <a:gd name="connsiteX4" fmla="*/ 4600 w 4236865"/>
              <a:gd name="connsiteY4" fmla="*/ 2305172 h 3972422"/>
              <a:gd name="connsiteX5" fmla="*/ 0 w 4236865"/>
              <a:gd name="connsiteY5" fmla="*/ 3476132 h 3972422"/>
              <a:gd name="connsiteX6" fmla="*/ 1147684 w 4236865"/>
              <a:gd name="connsiteY6" fmla="*/ 3446534 h 3972422"/>
              <a:gd name="connsiteX7" fmla="*/ 1232146 w 4236865"/>
              <a:gd name="connsiteY7" fmla="*/ 3850125 h 3972422"/>
              <a:gd name="connsiteX8" fmla="*/ 2042397 w 4236865"/>
              <a:gd name="connsiteY8" fmla="*/ 3847751 h 3972422"/>
              <a:gd name="connsiteX9" fmla="*/ 4221273 w 4236865"/>
              <a:gd name="connsiteY9" fmla="*/ 3972422 h 3972422"/>
              <a:gd name="connsiteX10" fmla="*/ 4179679 w 4236865"/>
              <a:gd name="connsiteY10" fmla="*/ 1773954 h 3972422"/>
              <a:gd name="connsiteX11" fmla="*/ 4136429 w 4236865"/>
              <a:gd name="connsiteY11" fmla="*/ 0 h 3972422"/>
              <a:gd name="connsiteX0" fmla="*/ 4136429 w 4236865"/>
              <a:gd name="connsiteY0" fmla="*/ 0 h 3972422"/>
              <a:gd name="connsiteX1" fmla="*/ 2422401 w 4236865"/>
              <a:gd name="connsiteY1" fmla="*/ 687372 h 3972422"/>
              <a:gd name="connsiteX2" fmla="*/ 1253129 w 4236865"/>
              <a:gd name="connsiteY2" fmla="*/ 1106335 h 3972422"/>
              <a:gd name="connsiteX3" fmla="*/ 1302042 w 4236865"/>
              <a:gd name="connsiteY3" fmla="*/ 2032136 h 3972422"/>
              <a:gd name="connsiteX4" fmla="*/ 4600 w 4236865"/>
              <a:gd name="connsiteY4" fmla="*/ 2305172 h 3972422"/>
              <a:gd name="connsiteX5" fmla="*/ 0 w 4236865"/>
              <a:gd name="connsiteY5" fmla="*/ 3476132 h 3972422"/>
              <a:gd name="connsiteX6" fmla="*/ 1147684 w 4236865"/>
              <a:gd name="connsiteY6" fmla="*/ 3446534 h 3972422"/>
              <a:gd name="connsiteX7" fmla="*/ 1232146 w 4236865"/>
              <a:gd name="connsiteY7" fmla="*/ 3850125 h 3972422"/>
              <a:gd name="connsiteX8" fmla="*/ 2042397 w 4236865"/>
              <a:gd name="connsiteY8" fmla="*/ 3847751 h 3972422"/>
              <a:gd name="connsiteX9" fmla="*/ 4221273 w 4236865"/>
              <a:gd name="connsiteY9" fmla="*/ 3972422 h 3972422"/>
              <a:gd name="connsiteX10" fmla="*/ 4179679 w 4236865"/>
              <a:gd name="connsiteY10" fmla="*/ 1084330 h 3972422"/>
              <a:gd name="connsiteX11" fmla="*/ 4136429 w 4236865"/>
              <a:gd name="connsiteY11" fmla="*/ 0 h 3972422"/>
              <a:gd name="connsiteX0" fmla="*/ 4136429 w 4236865"/>
              <a:gd name="connsiteY0" fmla="*/ 0 h 3972422"/>
              <a:gd name="connsiteX1" fmla="*/ 2422401 w 4236865"/>
              <a:gd name="connsiteY1" fmla="*/ 687372 h 3972422"/>
              <a:gd name="connsiteX2" fmla="*/ 1253129 w 4236865"/>
              <a:gd name="connsiteY2" fmla="*/ 1106335 h 3972422"/>
              <a:gd name="connsiteX3" fmla="*/ 1302042 w 4236865"/>
              <a:gd name="connsiteY3" fmla="*/ 2032136 h 3972422"/>
              <a:gd name="connsiteX4" fmla="*/ 4600 w 4236865"/>
              <a:gd name="connsiteY4" fmla="*/ 2305172 h 3972422"/>
              <a:gd name="connsiteX5" fmla="*/ 0 w 4236865"/>
              <a:gd name="connsiteY5" fmla="*/ 3476132 h 3972422"/>
              <a:gd name="connsiteX6" fmla="*/ 1147684 w 4236865"/>
              <a:gd name="connsiteY6" fmla="*/ 3446534 h 3972422"/>
              <a:gd name="connsiteX7" fmla="*/ 1232146 w 4236865"/>
              <a:gd name="connsiteY7" fmla="*/ 3850125 h 3972422"/>
              <a:gd name="connsiteX8" fmla="*/ 2042397 w 4236865"/>
              <a:gd name="connsiteY8" fmla="*/ 3847751 h 3972422"/>
              <a:gd name="connsiteX9" fmla="*/ 4221273 w 4236865"/>
              <a:gd name="connsiteY9" fmla="*/ 3972422 h 3972422"/>
              <a:gd name="connsiteX10" fmla="*/ 4179679 w 4236865"/>
              <a:gd name="connsiteY10" fmla="*/ 1084330 h 3972422"/>
              <a:gd name="connsiteX11" fmla="*/ 4136429 w 4236865"/>
              <a:gd name="connsiteY11" fmla="*/ 0 h 3972422"/>
              <a:gd name="connsiteX0" fmla="*/ 4136429 w 4236865"/>
              <a:gd name="connsiteY0" fmla="*/ 0 h 3972422"/>
              <a:gd name="connsiteX1" fmla="*/ 2422401 w 4236865"/>
              <a:gd name="connsiteY1" fmla="*/ 687372 h 3972422"/>
              <a:gd name="connsiteX2" fmla="*/ 1253129 w 4236865"/>
              <a:gd name="connsiteY2" fmla="*/ 1106335 h 3972422"/>
              <a:gd name="connsiteX3" fmla="*/ 1302042 w 4236865"/>
              <a:gd name="connsiteY3" fmla="*/ 2032136 h 3972422"/>
              <a:gd name="connsiteX4" fmla="*/ 4600 w 4236865"/>
              <a:gd name="connsiteY4" fmla="*/ 2305172 h 3972422"/>
              <a:gd name="connsiteX5" fmla="*/ 0 w 4236865"/>
              <a:gd name="connsiteY5" fmla="*/ 3476132 h 3972422"/>
              <a:gd name="connsiteX6" fmla="*/ 1147684 w 4236865"/>
              <a:gd name="connsiteY6" fmla="*/ 3446534 h 3972422"/>
              <a:gd name="connsiteX7" fmla="*/ 1232146 w 4236865"/>
              <a:gd name="connsiteY7" fmla="*/ 3850125 h 3972422"/>
              <a:gd name="connsiteX8" fmla="*/ 2042397 w 4236865"/>
              <a:gd name="connsiteY8" fmla="*/ 3847751 h 3972422"/>
              <a:gd name="connsiteX9" fmla="*/ 4221273 w 4236865"/>
              <a:gd name="connsiteY9" fmla="*/ 3972422 h 3972422"/>
              <a:gd name="connsiteX10" fmla="*/ 4179667 w 4236865"/>
              <a:gd name="connsiteY10" fmla="*/ 1773966 h 3972422"/>
              <a:gd name="connsiteX11" fmla="*/ 4136429 w 4236865"/>
              <a:gd name="connsiteY11" fmla="*/ 0 h 3972422"/>
              <a:gd name="connsiteX0" fmla="*/ 4136429 w 4236865"/>
              <a:gd name="connsiteY0" fmla="*/ 0 h 4030734"/>
              <a:gd name="connsiteX1" fmla="*/ 2422401 w 4236865"/>
              <a:gd name="connsiteY1" fmla="*/ 687372 h 4030734"/>
              <a:gd name="connsiteX2" fmla="*/ 1253129 w 4236865"/>
              <a:gd name="connsiteY2" fmla="*/ 1106335 h 4030734"/>
              <a:gd name="connsiteX3" fmla="*/ 1302042 w 4236865"/>
              <a:gd name="connsiteY3" fmla="*/ 2032136 h 4030734"/>
              <a:gd name="connsiteX4" fmla="*/ 4600 w 4236865"/>
              <a:gd name="connsiteY4" fmla="*/ 2305172 h 4030734"/>
              <a:gd name="connsiteX5" fmla="*/ 0 w 4236865"/>
              <a:gd name="connsiteY5" fmla="*/ 3476132 h 4030734"/>
              <a:gd name="connsiteX6" fmla="*/ 1147684 w 4236865"/>
              <a:gd name="connsiteY6" fmla="*/ 3446534 h 4030734"/>
              <a:gd name="connsiteX7" fmla="*/ 1232146 w 4236865"/>
              <a:gd name="connsiteY7" fmla="*/ 3850125 h 4030734"/>
              <a:gd name="connsiteX8" fmla="*/ 2042397 w 4236865"/>
              <a:gd name="connsiteY8" fmla="*/ 3847751 h 4030734"/>
              <a:gd name="connsiteX9" fmla="*/ 4221273 w 4236865"/>
              <a:gd name="connsiteY9" fmla="*/ 4030734 h 4030734"/>
              <a:gd name="connsiteX10" fmla="*/ 4179667 w 4236865"/>
              <a:gd name="connsiteY10" fmla="*/ 1773966 h 4030734"/>
              <a:gd name="connsiteX11" fmla="*/ 4136429 w 4236865"/>
              <a:gd name="connsiteY11" fmla="*/ 0 h 4030734"/>
              <a:gd name="connsiteX0" fmla="*/ 4136429 w 4236865"/>
              <a:gd name="connsiteY0" fmla="*/ 0 h 4030734"/>
              <a:gd name="connsiteX1" fmla="*/ 2422401 w 4236865"/>
              <a:gd name="connsiteY1" fmla="*/ 687372 h 4030734"/>
              <a:gd name="connsiteX2" fmla="*/ 1253129 w 4236865"/>
              <a:gd name="connsiteY2" fmla="*/ 1106335 h 4030734"/>
              <a:gd name="connsiteX3" fmla="*/ 1302042 w 4236865"/>
              <a:gd name="connsiteY3" fmla="*/ 2032136 h 4030734"/>
              <a:gd name="connsiteX4" fmla="*/ 1355370 w 4236865"/>
              <a:gd name="connsiteY4" fmla="*/ 2265789 h 4030734"/>
              <a:gd name="connsiteX5" fmla="*/ 0 w 4236865"/>
              <a:gd name="connsiteY5" fmla="*/ 3476132 h 4030734"/>
              <a:gd name="connsiteX6" fmla="*/ 1147684 w 4236865"/>
              <a:gd name="connsiteY6" fmla="*/ 3446534 h 4030734"/>
              <a:gd name="connsiteX7" fmla="*/ 1232146 w 4236865"/>
              <a:gd name="connsiteY7" fmla="*/ 3850125 h 4030734"/>
              <a:gd name="connsiteX8" fmla="*/ 2042397 w 4236865"/>
              <a:gd name="connsiteY8" fmla="*/ 3847751 h 4030734"/>
              <a:gd name="connsiteX9" fmla="*/ 4221273 w 4236865"/>
              <a:gd name="connsiteY9" fmla="*/ 4030734 h 4030734"/>
              <a:gd name="connsiteX10" fmla="*/ 4179667 w 4236865"/>
              <a:gd name="connsiteY10" fmla="*/ 1773966 h 4030734"/>
              <a:gd name="connsiteX11" fmla="*/ 4136429 w 4236865"/>
              <a:gd name="connsiteY11" fmla="*/ 0 h 4030734"/>
              <a:gd name="connsiteX0" fmla="*/ 2988745 w 3089181"/>
              <a:gd name="connsiteY0" fmla="*/ 0 h 4030734"/>
              <a:gd name="connsiteX1" fmla="*/ 1274717 w 3089181"/>
              <a:gd name="connsiteY1" fmla="*/ 687372 h 4030734"/>
              <a:gd name="connsiteX2" fmla="*/ 105445 w 3089181"/>
              <a:gd name="connsiteY2" fmla="*/ 1106335 h 4030734"/>
              <a:gd name="connsiteX3" fmla="*/ 154358 w 3089181"/>
              <a:gd name="connsiteY3" fmla="*/ 2032136 h 4030734"/>
              <a:gd name="connsiteX4" fmla="*/ 207686 w 3089181"/>
              <a:gd name="connsiteY4" fmla="*/ 2265789 h 4030734"/>
              <a:gd name="connsiteX5" fmla="*/ 352475 w 3089181"/>
              <a:gd name="connsiteY5" fmla="*/ 2711323 h 4030734"/>
              <a:gd name="connsiteX6" fmla="*/ 0 w 3089181"/>
              <a:gd name="connsiteY6" fmla="*/ 3446534 h 4030734"/>
              <a:gd name="connsiteX7" fmla="*/ 84462 w 3089181"/>
              <a:gd name="connsiteY7" fmla="*/ 3850125 h 4030734"/>
              <a:gd name="connsiteX8" fmla="*/ 894713 w 3089181"/>
              <a:gd name="connsiteY8" fmla="*/ 3847751 h 4030734"/>
              <a:gd name="connsiteX9" fmla="*/ 3073589 w 3089181"/>
              <a:gd name="connsiteY9" fmla="*/ 4030734 h 4030734"/>
              <a:gd name="connsiteX10" fmla="*/ 3031983 w 3089181"/>
              <a:gd name="connsiteY10" fmla="*/ 1773966 h 4030734"/>
              <a:gd name="connsiteX11" fmla="*/ 2988745 w 3089181"/>
              <a:gd name="connsiteY11" fmla="*/ 0 h 4030734"/>
              <a:gd name="connsiteX0" fmla="*/ 2904283 w 3004719"/>
              <a:gd name="connsiteY0" fmla="*/ 0 h 4030734"/>
              <a:gd name="connsiteX1" fmla="*/ 1190255 w 3004719"/>
              <a:gd name="connsiteY1" fmla="*/ 687372 h 4030734"/>
              <a:gd name="connsiteX2" fmla="*/ 20983 w 3004719"/>
              <a:gd name="connsiteY2" fmla="*/ 1106335 h 4030734"/>
              <a:gd name="connsiteX3" fmla="*/ 69896 w 3004719"/>
              <a:gd name="connsiteY3" fmla="*/ 2032136 h 4030734"/>
              <a:gd name="connsiteX4" fmla="*/ 123224 w 3004719"/>
              <a:gd name="connsiteY4" fmla="*/ 2265789 h 4030734"/>
              <a:gd name="connsiteX5" fmla="*/ 268013 w 3004719"/>
              <a:gd name="connsiteY5" fmla="*/ 2711323 h 4030734"/>
              <a:gd name="connsiteX6" fmla="*/ 318027 w 3004719"/>
              <a:gd name="connsiteY6" fmla="*/ 3446534 h 4030734"/>
              <a:gd name="connsiteX7" fmla="*/ 0 w 3004719"/>
              <a:gd name="connsiteY7" fmla="*/ 3850125 h 4030734"/>
              <a:gd name="connsiteX8" fmla="*/ 810251 w 3004719"/>
              <a:gd name="connsiteY8" fmla="*/ 3847751 h 4030734"/>
              <a:gd name="connsiteX9" fmla="*/ 2989127 w 3004719"/>
              <a:gd name="connsiteY9" fmla="*/ 4030734 h 4030734"/>
              <a:gd name="connsiteX10" fmla="*/ 2947521 w 3004719"/>
              <a:gd name="connsiteY10" fmla="*/ 1773966 h 4030734"/>
              <a:gd name="connsiteX11" fmla="*/ 2904283 w 3004719"/>
              <a:gd name="connsiteY11" fmla="*/ 0 h 4030734"/>
              <a:gd name="connsiteX0" fmla="*/ 2904283 w 3004719"/>
              <a:gd name="connsiteY0" fmla="*/ 0 h 4030734"/>
              <a:gd name="connsiteX1" fmla="*/ 1190255 w 3004719"/>
              <a:gd name="connsiteY1" fmla="*/ 687372 h 4030734"/>
              <a:gd name="connsiteX2" fmla="*/ 20983 w 3004719"/>
              <a:gd name="connsiteY2" fmla="*/ 1106335 h 4030734"/>
              <a:gd name="connsiteX3" fmla="*/ 69896 w 3004719"/>
              <a:gd name="connsiteY3" fmla="*/ 2032136 h 4030734"/>
              <a:gd name="connsiteX4" fmla="*/ 268013 w 3004719"/>
              <a:gd name="connsiteY4" fmla="*/ 2711323 h 4030734"/>
              <a:gd name="connsiteX5" fmla="*/ 318027 w 3004719"/>
              <a:gd name="connsiteY5" fmla="*/ 3446534 h 4030734"/>
              <a:gd name="connsiteX6" fmla="*/ 0 w 3004719"/>
              <a:gd name="connsiteY6" fmla="*/ 3850125 h 4030734"/>
              <a:gd name="connsiteX7" fmla="*/ 810251 w 3004719"/>
              <a:gd name="connsiteY7" fmla="*/ 3847751 h 4030734"/>
              <a:gd name="connsiteX8" fmla="*/ 2989127 w 3004719"/>
              <a:gd name="connsiteY8" fmla="*/ 4030734 h 4030734"/>
              <a:gd name="connsiteX9" fmla="*/ 2947521 w 3004719"/>
              <a:gd name="connsiteY9" fmla="*/ 1773966 h 4030734"/>
              <a:gd name="connsiteX10" fmla="*/ 2904283 w 3004719"/>
              <a:gd name="connsiteY10" fmla="*/ 0 h 4030734"/>
              <a:gd name="connsiteX0" fmla="*/ 2883300 w 2983736"/>
              <a:gd name="connsiteY0" fmla="*/ 0 h 4432603"/>
              <a:gd name="connsiteX1" fmla="*/ 1169272 w 2983736"/>
              <a:gd name="connsiteY1" fmla="*/ 687372 h 4432603"/>
              <a:gd name="connsiteX2" fmla="*/ 0 w 2983736"/>
              <a:gd name="connsiteY2" fmla="*/ 1106335 h 4432603"/>
              <a:gd name="connsiteX3" fmla="*/ 48913 w 2983736"/>
              <a:gd name="connsiteY3" fmla="*/ 2032136 h 4432603"/>
              <a:gd name="connsiteX4" fmla="*/ 247030 w 2983736"/>
              <a:gd name="connsiteY4" fmla="*/ 2711323 h 4432603"/>
              <a:gd name="connsiteX5" fmla="*/ 297044 w 2983736"/>
              <a:gd name="connsiteY5" fmla="*/ 3446534 h 4432603"/>
              <a:gd name="connsiteX6" fmla="*/ 255487 w 2983736"/>
              <a:gd name="connsiteY6" fmla="*/ 4432603 h 4432603"/>
              <a:gd name="connsiteX7" fmla="*/ 789268 w 2983736"/>
              <a:gd name="connsiteY7" fmla="*/ 3847751 h 4432603"/>
              <a:gd name="connsiteX8" fmla="*/ 2968144 w 2983736"/>
              <a:gd name="connsiteY8" fmla="*/ 4030734 h 4432603"/>
              <a:gd name="connsiteX9" fmla="*/ 2926538 w 2983736"/>
              <a:gd name="connsiteY9" fmla="*/ 1773966 h 4432603"/>
              <a:gd name="connsiteX10" fmla="*/ 2883300 w 2983736"/>
              <a:gd name="connsiteY10" fmla="*/ 0 h 4432603"/>
              <a:gd name="connsiteX0" fmla="*/ 2883300 w 2983736"/>
              <a:gd name="connsiteY0" fmla="*/ 0 h 4432591"/>
              <a:gd name="connsiteX1" fmla="*/ 1169272 w 2983736"/>
              <a:gd name="connsiteY1" fmla="*/ 687372 h 4432591"/>
              <a:gd name="connsiteX2" fmla="*/ 0 w 2983736"/>
              <a:gd name="connsiteY2" fmla="*/ 1106335 h 4432591"/>
              <a:gd name="connsiteX3" fmla="*/ 48913 w 2983736"/>
              <a:gd name="connsiteY3" fmla="*/ 2032136 h 4432591"/>
              <a:gd name="connsiteX4" fmla="*/ 247030 w 2983736"/>
              <a:gd name="connsiteY4" fmla="*/ 2711323 h 4432591"/>
              <a:gd name="connsiteX5" fmla="*/ 297044 w 2983736"/>
              <a:gd name="connsiteY5" fmla="*/ 3446534 h 4432591"/>
              <a:gd name="connsiteX6" fmla="*/ 255487 w 2983736"/>
              <a:gd name="connsiteY6" fmla="*/ 4432591 h 4432591"/>
              <a:gd name="connsiteX7" fmla="*/ 789268 w 2983736"/>
              <a:gd name="connsiteY7" fmla="*/ 3847751 h 4432591"/>
              <a:gd name="connsiteX8" fmla="*/ 2968144 w 2983736"/>
              <a:gd name="connsiteY8" fmla="*/ 4030734 h 4432591"/>
              <a:gd name="connsiteX9" fmla="*/ 2926538 w 2983736"/>
              <a:gd name="connsiteY9" fmla="*/ 1773966 h 4432591"/>
              <a:gd name="connsiteX10" fmla="*/ 2883300 w 2983736"/>
              <a:gd name="connsiteY10" fmla="*/ 0 h 4432591"/>
              <a:gd name="connsiteX0" fmla="*/ 2883300 w 2983736"/>
              <a:gd name="connsiteY0" fmla="*/ 0 h 4432603"/>
              <a:gd name="connsiteX1" fmla="*/ 1169272 w 2983736"/>
              <a:gd name="connsiteY1" fmla="*/ 687372 h 4432603"/>
              <a:gd name="connsiteX2" fmla="*/ 0 w 2983736"/>
              <a:gd name="connsiteY2" fmla="*/ 1106335 h 4432603"/>
              <a:gd name="connsiteX3" fmla="*/ 48913 w 2983736"/>
              <a:gd name="connsiteY3" fmla="*/ 2032136 h 4432603"/>
              <a:gd name="connsiteX4" fmla="*/ 247030 w 2983736"/>
              <a:gd name="connsiteY4" fmla="*/ 2711323 h 4432603"/>
              <a:gd name="connsiteX5" fmla="*/ 297044 w 2983736"/>
              <a:gd name="connsiteY5" fmla="*/ 3446534 h 4432603"/>
              <a:gd name="connsiteX6" fmla="*/ 255487 w 2983736"/>
              <a:gd name="connsiteY6" fmla="*/ 4432603 h 4432603"/>
              <a:gd name="connsiteX7" fmla="*/ 789268 w 2983736"/>
              <a:gd name="connsiteY7" fmla="*/ 3847751 h 4432603"/>
              <a:gd name="connsiteX8" fmla="*/ 2968144 w 2983736"/>
              <a:gd name="connsiteY8" fmla="*/ 4030734 h 4432603"/>
              <a:gd name="connsiteX9" fmla="*/ 2926538 w 2983736"/>
              <a:gd name="connsiteY9" fmla="*/ 1773966 h 4432603"/>
              <a:gd name="connsiteX10" fmla="*/ 2883300 w 2983736"/>
              <a:gd name="connsiteY10" fmla="*/ 0 h 4432603"/>
              <a:gd name="connsiteX0" fmla="*/ 2883300 w 2983736"/>
              <a:gd name="connsiteY0" fmla="*/ 0 h 4432603"/>
              <a:gd name="connsiteX1" fmla="*/ 1169272 w 2983736"/>
              <a:gd name="connsiteY1" fmla="*/ 687372 h 4432603"/>
              <a:gd name="connsiteX2" fmla="*/ 0 w 2983736"/>
              <a:gd name="connsiteY2" fmla="*/ 1106335 h 4432603"/>
              <a:gd name="connsiteX3" fmla="*/ 48913 w 2983736"/>
              <a:gd name="connsiteY3" fmla="*/ 2032136 h 4432603"/>
              <a:gd name="connsiteX4" fmla="*/ 247030 w 2983736"/>
              <a:gd name="connsiteY4" fmla="*/ 2711323 h 4432603"/>
              <a:gd name="connsiteX5" fmla="*/ 297044 w 2983736"/>
              <a:gd name="connsiteY5" fmla="*/ 3446534 h 4432603"/>
              <a:gd name="connsiteX6" fmla="*/ 255487 w 2983736"/>
              <a:gd name="connsiteY6" fmla="*/ 4432603 h 4432603"/>
              <a:gd name="connsiteX7" fmla="*/ 566701 w 2983736"/>
              <a:gd name="connsiteY7" fmla="*/ 4051164 h 4432603"/>
              <a:gd name="connsiteX8" fmla="*/ 2968144 w 2983736"/>
              <a:gd name="connsiteY8" fmla="*/ 4030734 h 4432603"/>
              <a:gd name="connsiteX9" fmla="*/ 2926538 w 2983736"/>
              <a:gd name="connsiteY9" fmla="*/ 1773966 h 4432603"/>
              <a:gd name="connsiteX10" fmla="*/ 2883300 w 2983736"/>
              <a:gd name="connsiteY10" fmla="*/ 0 h 4432603"/>
              <a:gd name="connsiteX0" fmla="*/ 2883300 w 2983736"/>
              <a:gd name="connsiteY0" fmla="*/ 0 h 4055780"/>
              <a:gd name="connsiteX1" fmla="*/ 1169272 w 2983736"/>
              <a:gd name="connsiteY1" fmla="*/ 687372 h 4055780"/>
              <a:gd name="connsiteX2" fmla="*/ 0 w 2983736"/>
              <a:gd name="connsiteY2" fmla="*/ 1106335 h 4055780"/>
              <a:gd name="connsiteX3" fmla="*/ 48913 w 2983736"/>
              <a:gd name="connsiteY3" fmla="*/ 2032136 h 4055780"/>
              <a:gd name="connsiteX4" fmla="*/ 247030 w 2983736"/>
              <a:gd name="connsiteY4" fmla="*/ 2711323 h 4055780"/>
              <a:gd name="connsiteX5" fmla="*/ 297044 w 2983736"/>
              <a:gd name="connsiteY5" fmla="*/ 3446534 h 4055780"/>
              <a:gd name="connsiteX6" fmla="*/ 301236 w 2983736"/>
              <a:gd name="connsiteY6" fmla="*/ 4041159 h 4055780"/>
              <a:gd name="connsiteX7" fmla="*/ 566701 w 2983736"/>
              <a:gd name="connsiteY7" fmla="*/ 4051164 h 4055780"/>
              <a:gd name="connsiteX8" fmla="*/ 2968144 w 2983736"/>
              <a:gd name="connsiteY8" fmla="*/ 4030734 h 4055780"/>
              <a:gd name="connsiteX9" fmla="*/ 2926538 w 2983736"/>
              <a:gd name="connsiteY9" fmla="*/ 1773966 h 4055780"/>
              <a:gd name="connsiteX10" fmla="*/ 2883300 w 2983736"/>
              <a:gd name="connsiteY10" fmla="*/ 0 h 4055780"/>
              <a:gd name="connsiteX0" fmla="*/ 2883300 w 2983736"/>
              <a:gd name="connsiteY0" fmla="*/ 0 h 4055780"/>
              <a:gd name="connsiteX1" fmla="*/ 1169272 w 2983736"/>
              <a:gd name="connsiteY1" fmla="*/ 687372 h 4055780"/>
              <a:gd name="connsiteX2" fmla="*/ 0 w 2983736"/>
              <a:gd name="connsiteY2" fmla="*/ 1106335 h 4055780"/>
              <a:gd name="connsiteX3" fmla="*/ 48913 w 2983736"/>
              <a:gd name="connsiteY3" fmla="*/ 2032136 h 4055780"/>
              <a:gd name="connsiteX4" fmla="*/ 247030 w 2983736"/>
              <a:gd name="connsiteY4" fmla="*/ 2711323 h 4055780"/>
              <a:gd name="connsiteX5" fmla="*/ 297044 w 2983736"/>
              <a:gd name="connsiteY5" fmla="*/ 3446534 h 4055780"/>
              <a:gd name="connsiteX6" fmla="*/ 255487 w 2983736"/>
              <a:gd name="connsiteY6" fmla="*/ 3546371 h 4055780"/>
              <a:gd name="connsiteX7" fmla="*/ 566701 w 2983736"/>
              <a:gd name="connsiteY7" fmla="*/ 4051164 h 4055780"/>
              <a:gd name="connsiteX8" fmla="*/ 2968144 w 2983736"/>
              <a:gd name="connsiteY8" fmla="*/ 4030734 h 4055780"/>
              <a:gd name="connsiteX9" fmla="*/ 2926538 w 2983736"/>
              <a:gd name="connsiteY9" fmla="*/ 1773966 h 4055780"/>
              <a:gd name="connsiteX10" fmla="*/ 2883300 w 2983736"/>
              <a:gd name="connsiteY10" fmla="*/ 0 h 4055780"/>
              <a:gd name="connsiteX0" fmla="*/ 2883300 w 2983736"/>
              <a:gd name="connsiteY0" fmla="*/ 0 h 4030735"/>
              <a:gd name="connsiteX1" fmla="*/ 1169272 w 2983736"/>
              <a:gd name="connsiteY1" fmla="*/ 687372 h 4030735"/>
              <a:gd name="connsiteX2" fmla="*/ 0 w 2983736"/>
              <a:gd name="connsiteY2" fmla="*/ 1106335 h 4030735"/>
              <a:gd name="connsiteX3" fmla="*/ 48913 w 2983736"/>
              <a:gd name="connsiteY3" fmla="*/ 2032136 h 4030735"/>
              <a:gd name="connsiteX4" fmla="*/ 247030 w 2983736"/>
              <a:gd name="connsiteY4" fmla="*/ 2711323 h 4030735"/>
              <a:gd name="connsiteX5" fmla="*/ 297044 w 2983736"/>
              <a:gd name="connsiteY5" fmla="*/ 3446534 h 4030735"/>
              <a:gd name="connsiteX6" fmla="*/ 255487 w 2983736"/>
              <a:gd name="connsiteY6" fmla="*/ 3546371 h 4030735"/>
              <a:gd name="connsiteX7" fmla="*/ 1145829 w 2983736"/>
              <a:gd name="connsiteY7" fmla="*/ 3546371 h 4030735"/>
              <a:gd name="connsiteX8" fmla="*/ 2968144 w 2983736"/>
              <a:gd name="connsiteY8" fmla="*/ 4030734 h 4030735"/>
              <a:gd name="connsiteX9" fmla="*/ 2926538 w 2983736"/>
              <a:gd name="connsiteY9" fmla="*/ 1773966 h 4030735"/>
              <a:gd name="connsiteX10" fmla="*/ 2883300 w 2983736"/>
              <a:gd name="connsiteY10" fmla="*/ 0 h 4030735"/>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47030 w 2983736"/>
              <a:gd name="connsiteY4" fmla="*/ 2711323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55487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55487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55487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036171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2036171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1145829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1145829 w 2983736"/>
              <a:gd name="connsiteY4" fmla="*/ 2660150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883300 w 2983736"/>
              <a:gd name="connsiteY0" fmla="*/ 0 h 4077244"/>
              <a:gd name="connsiteX1" fmla="*/ 1169272 w 2983736"/>
              <a:gd name="connsiteY1" fmla="*/ 687372 h 4077244"/>
              <a:gd name="connsiteX2" fmla="*/ 0 w 2983736"/>
              <a:gd name="connsiteY2" fmla="*/ 1106335 h 4077244"/>
              <a:gd name="connsiteX3" fmla="*/ 48913 w 2983736"/>
              <a:gd name="connsiteY3" fmla="*/ 2032136 h 4077244"/>
              <a:gd name="connsiteX4" fmla="*/ 1145829 w 2983736"/>
              <a:gd name="connsiteY4" fmla="*/ 3546371 h 4077244"/>
              <a:gd name="connsiteX5" fmla="*/ 297044 w 2983736"/>
              <a:gd name="connsiteY5" fmla="*/ 3446534 h 4077244"/>
              <a:gd name="connsiteX6" fmla="*/ 255487 w 2983736"/>
              <a:gd name="connsiteY6" fmla="*/ 3546371 h 4077244"/>
              <a:gd name="connsiteX7" fmla="*/ 373111 w 2983736"/>
              <a:gd name="connsiteY7" fmla="*/ 4072629 h 4077244"/>
              <a:gd name="connsiteX8" fmla="*/ 2968144 w 2983736"/>
              <a:gd name="connsiteY8" fmla="*/ 4030734 h 4077244"/>
              <a:gd name="connsiteX9" fmla="*/ 2926538 w 2983736"/>
              <a:gd name="connsiteY9" fmla="*/ 1773966 h 4077244"/>
              <a:gd name="connsiteX10" fmla="*/ 2883300 w 2983736"/>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330626 w 3017318"/>
              <a:gd name="connsiteY5" fmla="*/ 3446534 h 4077244"/>
              <a:gd name="connsiteX6" fmla="*/ 289069 w 3017318"/>
              <a:gd name="connsiteY6" fmla="*/ 3546371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330626 w 3017318"/>
              <a:gd name="connsiteY5" fmla="*/ 3446534 h 4077244"/>
              <a:gd name="connsiteX6" fmla="*/ 526715 w 3017318"/>
              <a:gd name="connsiteY6" fmla="*/ 1959708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330626 w 3017318"/>
              <a:gd name="connsiteY5" fmla="*/ 3446534 h 4077244"/>
              <a:gd name="connsiteX6" fmla="*/ 526715 w 3017318"/>
              <a:gd name="connsiteY6" fmla="*/ 1959708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289069 w 3017318"/>
              <a:gd name="connsiteY5" fmla="*/ 3546371 h 4077244"/>
              <a:gd name="connsiteX6" fmla="*/ 526715 w 3017318"/>
              <a:gd name="connsiteY6" fmla="*/ 1959708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289069 w 3017318"/>
              <a:gd name="connsiteY5" fmla="*/ 3546371 h 4077244"/>
              <a:gd name="connsiteX6" fmla="*/ 526715 w 3017318"/>
              <a:gd name="connsiteY6" fmla="*/ 1959708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077244"/>
              <a:gd name="connsiteX1" fmla="*/ 1202854 w 3017318"/>
              <a:gd name="connsiteY1" fmla="*/ 687372 h 4077244"/>
              <a:gd name="connsiteX2" fmla="*/ 33582 w 3017318"/>
              <a:gd name="connsiteY2" fmla="*/ 1106335 h 4077244"/>
              <a:gd name="connsiteX3" fmla="*/ 82495 w 3017318"/>
              <a:gd name="connsiteY3" fmla="*/ 2032136 h 4077244"/>
              <a:gd name="connsiteX4" fmla="*/ 0 w 3017318"/>
              <a:gd name="connsiteY4" fmla="*/ 2008100 h 4077244"/>
              <a:gd name="connsiteX5" fmla="*/ 567382 w 3017318"/>
              <a:gd name="connsiteY5" fmla="*/ 2040677 h 4077244"/>
              <a:gd name="connsiteX6" fmla="*/ 526715 w 3017318"/>
              <a:gd name="connsiteY6" fmla="*/ 1959708 h 4077244"/>
              <a:gd name="connsiteX7" fmla="*/ 406693 w 3017318"/>
              <a:gd name="connsiteY7" fmla="*/ 4072629 h 4077244"/>
              <a:gd name="connsiteX8" fmla="*/ 3001726 w 3017318"/>
              <a:gd name="connsiteY8" fmla="*/ 4030734 h 4077244"/>
              <a:gd name="connsiteX9" fmla="*/ 2960120 w 3017318"/>
              <a:gd name="connsiteY9" fmla="*/ 1773966 h 4077244"/>
              <a:gd name="connsiteX10" fmla="*/ 2916882 w 3017318"/>
              <a:gd name="connsiteY10" fmla="*/ 0 h 4077244"/>
              <a:gd name="connsiteX0" fmla="*/ 2916882 w 3017318"/>
              <a:gd name="connsiteY0" fmla="*/ 0 h 4117723"/>
              <a:gd name="connsiteX1" fmla="*/ 1202854 w 3017318"/>
              <a:gd name="connsiteY1" fmla="*/ 687372 h 4117723"/>
              <a:gd name="connsiteX2" fmla="*/ 33582 w 3017318"/>
              <a:gd name="connsiteY2" fmla="*/ 1106335 h 4117723"/>
              <a:gd name="connsiteX3" fmla="*/ 82495 w 3017318"/>
              <a:gd name="connsiteY3" fmla="*/ 2032136 h 4117723"/>
              <a:gd name="connsiteX4" fmla="*/ 0 w 3017318"/>
              <a:gd name="connsiteY4" fmla="*/ 2008100 h 4117723"/>
              <a:gd name="connsiteX5" fmla="*/ 567382 w 3017318"/>
              <a:gd name="connsiteY5" fmla="*/ 2040677 h 4117723"/>
              <a:gd name="connsiteX6" fmla="*/ 526715 w 3017318"/>
              <a:gd name="connsiteY6" fmla="*/ 1959708 h 4117723"/>
              <a:gd name="connsiteX7" fmla="*/ 854065 w 3017318"/>
              <a:gd name="connsiteY7" fmla="*/ 4113107 h 4117723"/>
              <a:gd name="connsiteX8" fmla="*/ 3001726 w 3017318"/>
              <a:gd name="connsiteY8" fmla="*/ 4030734 h 4117723"/>
              <a:gd name="connsiteX9" fmla="*/ 2960120 w 3017318"/>
              <a:gd name="connsiteY9" fmla="*/ 1773966 h 4117723"/>
              <a:gd name="connsiteX10" fmla="*/ 2916882 w 3017318"/>
              <a:gd name="connsiteY10" fmla="*/ 0 h 4117723"/>
              <a:gd name="connsiteX0" fmla="*/ 2916882 w 3017318"/>
              <a:gd name="connsiteY0" fmla="*/ 0 h 4117723"/>
              <a:gd name="connsiteX1" fmla="*/ 1202854 w 3017318"/>
              <a:gd name="connsiteY1" fmla="*/ 687372 h 4117723"/>
              <a:gd name="connsiteX2" fmla="*/ 33582 w 3017318"/>
              <a:gd name="connsiteY2" fmla="*/ 1106335 h 4117723"/>
              <a:gd name="connsiteX3" fmla="*/ 82495 w 3017318"/>
              <a:gd name="connsiteY3" fmla="*/ 2032136 h 4117723"/>
              <a:gd name="connsiteX4" fmla="*/ 0 w 3017318"/>
              <a:gd name="connsiteY4" fmla="*/ 2008100 h 4117723"/>
              <a:gd name="connsiteX5" fmla="*/ 567382 w 3017318"/>
              <a:gd name="connsiteY5" fmla="*/ 2040677 h 4117723"/>
              <a:gd name="connsiteX6" fmla="*/ 1179411 w 3017318"/>
              <a:gd name="connsiteY6" fmla="*/ 1773930 h 4117723"/>
              <a:gd name="connsiteX7" fmla="*/ 854065 w 3017318"/>
              <a:gd name="connsiteY7" fmla="*/ 4113107 h 4117723"/>
              <a:gd name="connsiteX8" fmla="*/ 3001726 w 3017318"/>
              <a:gd name="connsiteY8" fmla="*/ 4030734 h 4117723"/>
              <a:gd name="connsiteX9" fmla="*/ 2960120 w 3017318"/>
              <a:gd name="connsiteY9" fmla="*/ 1773966 h 4117723"/>
              <a:gd name="connsiteX10" fmla="*/ 2916882 w 3017318"/>
              <a:gd name="connsiteY10" fmla="*/ 0 h 4117723"/>
              <a:gd name="connsiteX0" fmla="*/ 2916882 w 3017318"/>
              <a:gd name="connsiteY0" fmla="*/ 0 h 4117723"/>
              <a:gd name="connsiteX1" fmla="*/ 1202854 w 3017318"/>
              <a:gd name="connsiteY1" fmla="*/ 687372 h 4117723"/>
              <a:gd name="connsiteX2" fmla="*/ 33582 w 3017318"/>
              <a:gd name="connsiteY2" fmla="*/ 1106335 h 4117723"/>
              <a:gd name="connsiteX3" fmla="*/ 82495 w 3017318"/>
              <a:gd name="connsiteY3" fmla="*/ 2032136 h 4117723"/>
              <a:gd name="connsiteX4" fmla="*/ 0 w 3017318"/>
              <a:gd name="connsiteY4" fmla="*/ 2008100 h 4117723"/>
              <a:gd name="connsiteX5" fmla="*/ 567382 w 3017318"/>
              <a:gd name="connsiteY5" fmla="*/ 2040677 h 4117723"/>
              <a:gd name="connsiteX6" fmla="*/ 627090 w 3017318"/>
              <a:gd name="connsiteY6" fmla="*/ 3149721 h 4117723"/>
              <a:gd name="connsiteX7" fmla="*/ 854065 w 3017318"/>
              <a:gd name="connsiteY7" fmla="*/ 4113107 h 4117723"/>
              <a:gd name="connsiteX8" fmla="*/ 3001726 w 3017318"/>
              <a:gd name="connsiteY8" fmla="*/ 4030734 h 4117723"/>
              <a:gd name="connsiteX9" fmla="*/ 2960120 w 3017318"/>
              <a:gd name="connsiteY9" fmla="*/ 1773966 h 4117723"/>
              <a:gd name="connsiteX10" fmla="*/ 2916882 w 3017318"/>
              <a:gd name="connsiteY10" fmla="*/ 0 h 4117723"/>
              <a:gd name="connsiteX0" fmla="*/ 2916882 w 3017318"/>
              <a:gd name="connsiteY0" fmla="*/ 0 h 4085269"/>
              <a:gd name="connsiteX1" fmla="*/ 1202854 w 3017318"/>
              <a:gd name="connsiteY1" fmla="*/ 687372 h 4085269"/>
              <a:gd name="connsiteX2" fmla="*/ 33582 w 3017318"/>
              <a:gd name="connsiteY2" fmla="*/ 1106335 h 4085269"/>
              <a:gd name="connsiteX3" fmla="*/ 82495 w 3017318"/>
              <a:gd name="connsiteY3" fmla="*/ 2032136 h 4085269"/>
              <a:gd name="connsiteX4" fmla="*/ 0 w 3017318"/>
              <a:gd name="connsiteY4" fmla="*/ 2008100 h 4085269"/>
              <a:gd name="connsiteX5" fmla="*/ 567382 w 3017318"/>
              <a:gd name="connsiteY5" fmla="*/ 2040677 h 4085269"/>
              <a:gd name="connsiteX6" fmla="*/ 627090 w 3017318"/>
              <a:gd name="connsiteY6" fmla="*/ 3149721 h 4085269"/>
              <a:gd name="connsiteX7" fmla="*/ 705530 w 3017318"/>
              <a:gd name="connsiteY7" fmla="*/ 4080654 h 4085269"/>
              <a:gd name="connsiteX8" fmla="*/ 3001726 w 3017318"/>
              <a:gd name="connsiteY8" fmla="*/ 4030734 h 4085269"/>
              <a:gd name="connsiteX9" fmla="*/ 2960120 w 3017318"/>
              <a:gd name="connsiteY9" fmla="*/ 1773966 h 4085269"/>
              <a:gd name="connsiteX10" fmla="*/ 2916882 w 3017318"/>
              <a:gd name="connsiteY10" fmla="*/ 0 h 4085269"/>
              <a:gd name="connsiteX0" fmla="*/ 2925166 w 3025602"/>
              <a:gd name="connsiteY0" fmla="*/ 0 h 4085269"/>
              <a:gd name="connsiteX1" fmla="*/ 1211138 w 3025602"/>
              <a:gd name="connsiteY1" fmla="*/ 687372 h 4085269"/>
              <a:gd name="connsiteX2" fmla="*/ 41866 w 3025602"/>
              <a:gd name="connsiteY2" fmla="*/ 1106335 h 4085269"/>
              <a:gd name="connsiteX3" fmla="*/ 90779 w 3025602"/>
              <a:gd name="connsiteY3" fmla="*/ 2032136 h 4085269"/>
              <a:gd name="connsiteX4" fmla="*/ 0 w 3025602"/>
              <a:gd name="connsiteY4" fmla="*/ 2139062 h 4085269"/>
              <a:gd name="connsiteX5" fmla="*/ 575666 w 3025602"/>
              <a:gd name="connsiteY5" fmla="*/ 2040677 h 4085269"/>
              <a:gd name="connsiteX6" fmla="*/ 635374 w 3025602"/>
              <a:gd name="connsiteY6" fmla="*/ 3149721 h 4085269"/>
              <a:gd name="connsiteX7" fmla="*/ 713814 w 3025602"/>
              <a:gd name="connsiteY7" fmla="*/ 4080654 h 4085269"/>
              <a:gd name="connsiteX8" fmla="*/ 3010010 w 3025602"/>
              <a:gd name="connsiteY8" fmla="*/ 4030734 h 4085269"/>
              <a:gd name="connsiteX9" fmla="*/ 2968404 w 3025602"/>
              <a:gd name="connsiteY9" fmla="*/ 1773966 h 4085269"/>
              <a:gd name="connsiteX10" fmla="*/ 2925166 w 3025602"/>
              <a:gd name="connsiteY10" fmla="*/ 0 h 4085269"/>
              <a:gd name="connsiteX0" fmla="*/ 2925166 w 3025602"/>
              <a:gd name="connsiteY0" fmla="*/ 0 h 4114573"/>
              <a:gd name="connsiteX1" fmla="*/ 1211138 w 3025602"/>
              <a:gd name="connsiteY1" fmla="*/ 687372 h 4114573"/>
              <a:gd name="connsiteX2" fmla="*/ 41866 w 3025602"/>
              <a:gd name="connsiteY2" fmla="*/ 1106335 h 4114573"/>
              <a:gd name="connsiteX3" fmla="*/ 90779 w 3025602"/>
              <a:gd name="connsiteY3" fmla="*/ 2032136 h 4114573"/>
              <a:gd name="connsiteX4" fmla="*/ 0 w 3025602"/>
              <a:gd name="connsiteY4" fmla="*/ 2139062 h 4114573"/>
              <a:gd name="connsiteX5" fmla="*/ 575666 w 3025602"/>
              <a:gd name="connsiteY5" fmla="*/ 2040677 h 4114573"/>
              <a:gd name="connsiteX6" fmla="*/ 635374 w 3025602"/>
              <a:gd name="connsiteY6" fmla="*/ 3149721 h 4114573"/>
              <a:gd name="connsiteX7" fmla="*/ 772706 w 3025602"/>
              <a:gd name="connsiteY7" fmla="*/ 4109957 h 4114573"/>
              <a:gd name="connsiteX8" fmla="*/ 3010010 w 3025602"/>
              <a:gd name="connsiteY8" fmla="*/ 4030734 h 4114573"/>
              <a:gd name="connsiteX9" fmla="*/ 2968404 w 3025602"/>
              <a:gd name="connsiteY9" fmla="*/ 1773966 h 4114573"/>
              <a:gd name="connsiteX10" fmla="*/ 2925166 w 3025602"/>
              <a:gd name="connsiteY10" fmla="*/ 0 h 4114573"/>
              <a:gd name="connsiteX0" fmla="*/ 2925166 w 3025602"/>
              <a:gd name="connsiteY0" fmla="*/ 0 h 4173180"/>
              <a:gd name="connsiteX1" fmla="*/ 1211138 w 3025602"/>
              <a:gd name="connsiteY1" fmla="*/ 687372 h 4173180"/>
              <a:gd name="connsiteX2" fmla="*/ 41866 w 3025602"/>
              <a:gd name="connsiteY2" fmla="*/ 1106335 h 4173180"/>
              <a:gd name="connsiteX3" fmla="*/ 90779 w 3025602"/>
              <a:gd name="connsiteY3" fmla="*/ 2032136 h 4173180"/>
              <a:gd name="connsiteX4" fmla="*/ 0 w 3025602"/>
              <a:gd name="connsiteY4" fmla="*/ 2139062 h 4173180"/>
              <a:gd name="connsiteX5" fmla="*/ 575666 w 3025602"/>
              <a:gd name="connsiteY5" fmla="*/ 2040677 h 4173180"/>
              <a:gd name="connsiteX6" fmla="*/ 635374 w 3025602"/>
              <a:gd name="connsiteY6" fmla="*/ 3149721 h 4173180"/>
              <a:gd name="connsiteX7" fmla="*/ 772706 w 3025602"/>
              <a:gd name="connsiteY7" fmla="*/ 4168565 h 4173180"/>
              <a:gd name="connsiteX8" fmla="*/ 3010010 w 3025602"/>
              <a:gd name="connsiteY8" fmla="*/ 4030734 h 4173180"/>
              <a:gd name="connsiteX9" fmla="*/ 2968404 w 3025602"/>
              <a:gd name="connsiteY9" fmla="*/ 1773966 h 4173180"/>
              <a:gd name="connsiteX10" fmla="*/ 2925166 w 3025602"/>
              <a:gd name="connsiteY10" fmla="*/ 0 h 4173180"/>
              <a:gd name="connsiteX0" fmla="*/ 2925166 w 3025602"/>
              <a:gd name="connsiteY0" fmla="*/ 0 h 4173180"/>
              <a:gd name="connsiteX1" fmla="*/ 1211138 w 3025602"/>
              <a:gd name="connsiteY1" fmla="*/ 687372 h 4173180"/>
              <a:gd name="connsiteX2" fmla="*/ 41866 w 3025602"/>
              <a:gd name="connsiteY2" fmla="*/ 1106335 h 4173180"/>
              <a:gd name="connsiteX3" fmla="*/ 90779 w 3025602"/>
              <a:gd name="connsiteY3" fmla="*/ 2032136 h 4173180"/>
              <a:gd name="connsiteX4" fmla="*/ 0 w 3025602"/>
              <a:gd name="connsiteY4" fmla="*/ 2139062 h 4173180"/>
              <a:gd name="connsiteX5" fmla="*/ 537942 w 3025602"/>
              <a:gd name="connsiteY5" fmla="*/ 2171639 h 4173180"/>
              <a:gd name="connsiteX6" fmla="*/ 635374 w 3025602"/>
              <a:gd name="connsiteY6" fmla="*/ 3149721 h 4173180"/>
              <a:gd name="connsiteX7" fmla="*/ 772706 w 3025602"/>
              <a:gd name="connsiteY7" fmla="*/ 4168565 h 4173180"/>
              <a:gd name="connsiteX8" fmla="*/ 3010010 w 3025602"/>
              <a:gd name="connsiteY8" fmla="*/ 4030734 h 4173180"/>
              <a:gd name="connsiteX9" fmla="*/ 2968404 w 3025602"/>
              <a:gd name="connsiteY9" fmla="*/ 1773966 h 4173180"/>
              <a:gd name="connsiteX10" fmla="*/ 2925166 w 3025602"/>
              <a:gd name="connsiteY10" fmla="*/ 0 h 4173180"/>
              <a:gd name="connsiteX0" fmla="*/ 2925166 w 3025602"/>
              <a:gd name="connsiteY0" fmla="*/ 0 h 4052375"/>
              <a:gd name="connsiteX1" fmla="*/ 1211138 w 3025602"/>
              <a:gd name="connsiteY1" fmla="*/ 687372 h 4052375"/>
              <a:gd name="connsiteX2" fmla="*/ 41866 w 3025602"/>
              <a:gd name="connsiteY2" fmla="*/ 1106335 h 4052375"/>
              <a:gd name="connsiteX3" fmla="*/ 90779 w 3025602"/>
              <a:gd name="connsiteY3" fmla="*/ 2032136 h 4052375"/>
              <a:gd name="connsiteX4" fmla="*/ 0 w 3025602"/>
              <a:gd name="connsiteY4" fmla="*/ 2139062 h 4052375"/>
              <a:gd name="connsiteX5" fmla="*/ 537942 w 3025602"/>
              <a:gd name="connsiteY5" fmla="*/ 2171639 h 4052375"/>
              <a:gd name="connsiteX6" fmla="*/ 635374 w 3025602"/>
              <a:gd name="connsiteY6" fmla="*/ 3149721 h 4052375"/>
              <a:gd name="connsiteX7" fmla="*/ 44088 w 3025602"/>
              <a:gd name="connsiteY7" fmla="*/ 4047769 h 4052375"/>
              <a:gd name="connsiteX8" fmla="*/ 3010010 w 3025602"/>
              <a:gd name="connsiteY8" fmla="*/ 4030734 h 4052375"/>
              <a:gd name="connsiteX9" fmla="*/ 2968404 w 3025602"/>
              <a:gd name="connsiteY9" fmla="*/ 1773966 h 4052375"/>
              <a:gd name="connsiteX10" fmla="*/ 2925166 w 3025602"/>
              <a:gd name="connsiteY10" fmla="*/ 0 h 4052375"/>
              <a:gd name="connsiteX0" fmla="*/ 2935693 w 3036129"/>
              <a:gd name="connsiteY0" fmla="*/ 0 h 4052393"/>
              <a:gd name="connsiteX1" fmla="*/ 1221665 w 3036129"/>
              <a:gd name="connsiteY1" fmla="*/ 687372 h 4052393"/>
              <a:gd name="connsiteX2" fmla="*/ 52393 w 3036129"/>
              <a:gd name="connsiteY2" fmla="*/ 1106335 h 4052393"/>
              <a:gd name="connsiteX3" fmla="*/ 101306 w 3036129"/>
              <a:gd name="connsiteY3" fmla="*/ 2032136 h 4052393"/>
              <a:gd name="connsiteX4" fmla="*/ 10527 w 3036129"/>
              <a:gd name="connsiteY4" fmla="*/ 2139062 h 4052393"/>
              <a:gd name="connsiteX5" fmla="*/ 548469 w 3036129"/>
              <a:gd name="connsiteY5" fmla="*/ 2171639 h 4052393"/>
              <a:gd name="connsiteX6" fmla="*/ 1395 w 3036129"/>
              <a:gd name="connsiteY6" fmla="*/ 2526521 h 4052393"/>
              <a:gd name="connsiteX7" fmla="*/ 54615 w 3036129"/>
              <a:gd name="connsiteY7" fmla="*/ 4047769 h 4052393"/>
              <a:gd name="connsiteX8" fmla="*/ 3020537 w 3036129"/>
              <a:gd name="connsiteY8" fmla="*/ 4030734 h 4052393"/>
              <a:gd name="connsiteX9" fmla="*/ 2978931 w 3036129"/>
              <a:gd name="connsiteY9" fmla="*/ 1773966 h 4052393"/>
              <a:gd name="connsiteX10" fmla="*/ 2935693 w 3036129"/>
              <a:gd name="connsiteY10" fmla="*/ 0 h 4052393"/>
              <a:gd name="connsiteX0" fmla="*/ 2935693 w 3036129"/>
              <a:gd name="connsiteY0" fmla="*/ 0 h 4052375"/>
              <a:gd name="connsiteX1" fmla="*/ 1221665 w 3036129"/>
              <a:gd name="connsiteY1" fmla="*/ 687372 h 4052375"/>
              <a:gd name="connsiteX2" fmla="*/ 122938 w 3036129"/>
              <a:gd name="connsiteY2" fmla="*/ 921866 h 4052375"/>
              <a:gd name="connsiteX3" fmla="*/ 101306 w 3036129"/>
              <a:gd name="connsiteY3" fmla="*/ 2032136 h 4052375"/>
              <a:gd name="connsiteX4" fmla="*/ 10527 w 3036129"/>
              <a:gd name="connsiteY4" fmla="*/ 2139062 h 4052375"/>
              <a:gd name="connsiteX5" fmla="*/ 548469 w 3036129"/>
              <a:gd name="connsiteY5" fmla="*/ 2171639 h 4052375"/>
              <a:gd name="connsiteX6" fmla="*/ 1395 w 3036129"/>
              <a:gd name="connsiteY6" fmla="*/ 2526521 h 4052375"/>
              <a:gd name="connsiteX7" fmla="*/ 54615 w 3036129"/>
              <a:gd name="connsiteY7" fmla="*/ 4047769 h 4052375"/>
              <a:gd name="connsiteX8" fmla="*/ 3020537 w 3036129"/>
              <a:gd name="connsiteY8" fmla="*/ 4030734 h 4052375"/>
              <a:gd name="connsiteX9" fmla="*/ 2978931 w 3036129"/>
              <a:gd name="connsiteY9" fmla="*/ 1773966 h 4052375"/>
              <a:gd name="connsiteX10" fmla="*/ 2935693 w 3036129"/>
              <a:gd name="connsiteY10" fmla="*/ 0 h 4052375"/>
              <a:gd name="connsiteX0" fmla="*/ 2935693 w 3036129"/>
              <a:gd name="connsiteY0" fmla="*/ 0 h 4052393"/>
              <a:gd name="connsiteX1" fmla="*/ 1221665 w 3036129"/>
              <a:gd name="connsiteY1" fmla="*/ 687372 h 4052393"/>
              <a:gd name="connsiteX2" fmla="*/ 249126 w 3036129"/>
              <a:gd name="connsiteY2" fmla="*/ 1047471 h 4052393"/>
              <a:gd name="connsiteX3" fmla="*/ 101306 w 3036129"/>
              <a:gd name="connsiteY3" fmla="*/ 2032136 h 4052393"/>
              <a:gd name="connsiteX4" fmla="*/ 10527 w 3036129"/>
              <a:gd name="connsiteY4" fmla="*/ 2139062 h 4052393"/>
              <a:gd name="connsiteX5" fmla="*/ 548469 w 3036129"/>
              <a:gd name="connsiteY5" fmla="*/ 2171639 h 4052393"/>
              <a:gd name="connsiteX6" fmla="*/ 1395 w 3036129"/>
              <a:gd name="connsiteY6" fmla="*/ 2526521 h 4052393"/>
              <a:gd name="connsiteX7" fmla="*/ 54615 w 3036129"/>
              <a:gd name="connsiteY7" fmla="*/ 4047769 h 4052393"/>
              <a:gd name="connsiteX8" fmla="*/ 3020537 w 3036129"/>
              <a:gd name="connsiteY8" fmla="*/ 4030734 h 4052393"/>
              <a:gd name="connsiteX9" fmla="*/ 2978931 w 3036129"/>
              <a:gd name="connsiteY9" fmla="*/ 1773966 h 4052393"/>
              <a:gd name="connsiteX10" fmla="*/ 2935693 w 3036129"/>
              <a:gd name="connsiteY10" fmla="*/ 0 h 4052393"/>
              <a:gd name="connsiteX0" fmla="*/ 2935693 w 3036129"/>
              <a:gd name="connsiteY0" fmla="*/ 0 h 4052375"/>
              <a:gd name="connsiteX1" fmla="*/ 1221665 w 3036129"/>
              <a:gd name="connsiteY1" fmla="*/ 687372 h 4052375"/>
              <a:gd name="connsiteX2" fmla="*/ 249126 w 3036129"/>
              <a:gd name="connsiteY2" fmla="*/ 1047471 h 4052375"/>
              <a:gd name="connsiteX3" fmla="*/ 101306 w 3036129"/>
              <a:gd name="connsiteY3" fmla="*/ 2032136 h 4052375"/>
              <a:gd name="connsiteX4" fmla="*/ 178772 w 3036129"/>
              <a:gd name="connsiteY4" fmla="*/ 1971605 h 4052375"/>
              <a:gd name="connsiteX5" fmla="*/ 548469 w 3036129"/>
              <a:gd name="connsiteY5" fmla="*/ 2171639 h 4052375"/>
              <a:gd name="connsiteX6" fmla="*/ 1395 w 3036129"/>
              <a:gd name="connsiteY6" fmla="*/ 2526521 h 4052375"/>
              <a:gd name="connsiteX7" fmla="*/ 54615 w 3036129"/>
              <a:gd name="connsiteY7" fmla="*/ 4047769 h 4052375"/>
              <a:gd name="connsiteX8" fmla="*/ 3020537 w 3036129"/>
              <a:gd name="connsiteY8" fmla="*/ 4030734 h 4052375"/>
              <a:gd name="connsiteX9" fmla="*/ 2978931 w 3036129"/>
              <a:gd name="connsiteY9" fmla="*/ 1773966 h 4052375"/>
              <a:gd name="connsiteX10" fmla="*/ 2935693 w 3036129"/>
              <a:gd name="connsiteY10" fmla="*/ 0 h 4052375"/>
              <a:gd name="connsiteX0" fmla="*/ 2935693 w 3036129"/>
              <a:gd name="connsiteY0" fmla="*/ 0 h 4052393"/>
              <a:gd name="connsiteX1" fmla="*/ 1221665 w 3036129"/>
              <a:gd name="connsiteY1" fmla="*/ 687372 h 4052393"/>
              <a:gd name="connsiteX2" fmla="*/ 249126 w 3036129"/>
              <a:gd name="connsiteY2" fmla="*/ 1047471 h 4052393"/>
              <a:gd name="connsiteX3" fmla="*/ 101306 w 3036129"/>
              <a:gd name="connsiteY3" fmla="*/ 2032136 h 4052393"/>
              <a:gd name="connsiteX4" fmla="*/ 123132 w 3036129"/>
              <a:gd name="connsiteY4" fmla="*/ 1609631 h 4052393"/>
              <a:gd name="connsiteX5" fmla="*/ 548469 w 3036129"/>
              <a:gd name="connsiteY5" fmla="*/ 2171639 h 4052393"/>
              <a:gd name="connsiteX6" fmla="*/ 1395 w 3036129"/>
              <a:gd name="connsiteY6" fmla="*/ 2526521 h 4052393"/>
              <a:gd name="connsiteX7" fmla="*/ 54615 w 3036129"/>
              <a:gd name="connsiteY7" fmla="*/ 4047769 h 4052393"/>
              <a:gd name="connsiteX8" fmla="*/ 3020537 w 3036129"/>
              <a:gd name="connsiteY8" fmla="*/ 4030734 h 4052393"/>
              <a:gd name="connsiteX9" fmla="*/ 2978931 w 3036129"/>
              <a:gd name="connsiteY9" fmla="*/ 1773966 h 4052393"/>
              <a:gd name="connsiteX10" fmla="*/ 2935693 w 3036129"/>
              <a:gd name="connsiteY10" fmla="*/ 0 h 4052393"/>
              <a:gd name="connsiteX0" fmla="*/ 2935693 w 3036129"/>
              <a:gd name="connsiteY0" fmla="*/ 0 h 4052375"/>
              <a:gd name="connsiteX1" fmla="*/ 1221665 w 3036129"/>
              <a:gd name="connsiteY1" fmla="*/ 687372 h 4052375"/>
              <a:gd name="connsiteX2" fmla="*/ 249126 w 3036129"/>
              <a:gd name="connsiteY2" fmla="*/ 1047471 h 4052375"/>
              <a:gd name="connsiteX3" fmla="*/ 101306 w 3036129"/>
              <a:gd name="connsiteY3" fmla="*/ 2032136 h 4052375"/>
              <a:gd name="connsiteX4" fmla="*/ 548469 w 3036129"/>
              <a:gd name="connsiteY4" fmla="*/ 2171639 h 4052375"/>
              <a:gd name="connsiteX5" fmla="*/ 1395 w 3036129"/>
              <a:gd name="connsiteY5" fmla="*/ 2526521 h 4052375"/>
              <a:gd name="connsiteX6" fmla="*/ 54615 w 3036129"/>
              <a:gd name="connsiteY6" fmla="*/ 4047769 h 4052375"/>
              <a:gd name="connsiteX7" fmla="*/ 3020537 w 3036129"/>
              <a:gd name="connsiteY7" fmla="*/ 4030734 h 4052375"/>
              <a:gd name="connsiteX8" fmla="*/ 2978931 w 3036129"/>
              <a:gd name="connsiteY8" fmla="*/ 1773966 h 4052375"/>
              <a:gd name="connsiteX9" fmla="*/ 2935693 w 3036129"/>
              <a:gd name="connsiteY9" fmla="*/ 0 h 4052375"/>
              <a:gd name="connsiteX0" fmla="*/ 2935693 w 3036129"/>
              <a:gd name="connsiteY0" fmla="*/ 0 h 4052393"/>
              <a:gd name="connsiteX1" fmla="*/ 1221665 w 3036129"/>
              <a:gd name="connsiteY1" fmla="*/ 687372 h 4052393"/>
              <a:gd name="connsiteX2" fmla="*/ 249126 w 3036129"/>
              <a:gd name="connsiteY2" fmla="*/ 1047471 h 4052393"/>
              <a:gd name="connsiteX3" fmla="*/ 171848 w 3036129"/>
              <a:gd name="connsiteY3" fmla="*/ 1712027 h 4052393"/>
              <a:gd name="connsiteX4" fmla="*/ 548469 w 3036129"/>
              <a:gd name="connsiteY4" fmla="*/ 2171639 h 4052393"/>
              <a:gd name="connsiteX5" fmla="*/ 1395 w 3036129"/>
              <a:gd name="connsiteY5" fmla="*/ 2526521 h 4052393"/>
              <a:gd name="connsiteX6" fmla="*/ 54615 w 3036129"/>
              <a:gd name="connsiteY6" fmla="*/ 4047769 h 4052393"/>
              <a:gd name="connsiteX7" fmla="*/ 3020537 w 3036129"/>
              <a:gd name="connsiteY7" fmla="*/ 4030734 h 4052393"/>
              <a:gd name="connsiteX8" fmla="*/ 2978931 w 3036129"/>
              <a:gd name="connsiteY8" fmla="*/ 1773966 h 4052393"/>
              <a:gd name="connsiteX9" fmla="*/ 2935693 w 3036129"/>
              <a:gd name="connsiteY9" fmla="*/ 0 h 4052393"/>
              <a:gd name="connsiteX0" fmla="*/ 2935693 w 3036129"/>
              <a:gd name="connsiteY0" fmla="*/ 0 h 4052375"/>
              <a:gd name="connsiteX1" fmla="*/ 1221665 w 3036129"/>
              <a:gd name="connsiteY1" fmla="*/ 687372 h 4052375"/>
              <a:gd name="connsiteX2" fmla="*/ 249126 w 3036129"/>
              <a:gd name="connsiteY2" fmla="*/ 1047471 h 4052375"/>
              <a:gd name="connsiteX3" fmla="*/ 171848 w 3036129"/>
              <a:gd name="connsiteY3" fmla="*/ 1712027 h 4052375"/>
              <a:gd name="connsiteX4" fmla="*/ 450773 w 3036129"/>
              <a:gd name="connsiteY4" fmla="*/ 2060868 h 4052375"/>
              <a:gd name="connsiteX5" fmla="*/ 1395 w 3036129"/>
              <a:gd name="connsiteY5" fmla="*/ 2526521 h 4052375"/>
              <a:gd name="connsiteX6" fmla="*/ 54615 w 3036129"/>
              <a:gd name="connsiteY6" fmla="*/ 4047769 h 4052375"/>
              <a:gd name="connsiteX7" fmla="*/ 3020537 w 3036129"/>
              <a:gd name="connsiteY7" fmla="*/ 4030734 h 4052375"/>
              <a:gd name="connsiteX8" fmla="*/ 2978931 w 3036129"/>
              <a:gd name="connsiteY8" fmla="*/ 1773966 h 4052375"/>
              <a:gd name="connsiteX9" fmla="*/ 2935693 w 3036129"/>
              <a:gd name="connsiteY9" fmla="*/ 0 h 4052375"/>
              <a:gd name="connsiteX0" fmla="*/ 2935693 w 3036129"/>
              <a:gd name="connsiteY0" fmla="*/ 0 h 4052393"/>
              <a:gd name="connsiteX1" fmla="*/ 1221665 w 3036129"/>
              <a:gd name="connsiteY1" fmla="*/ 687372 h 4052393"/>
              <a:gd name="connsiteX2" fmla="*/ 249126 w 3036129"/>
              <a:gd name="connsiteY2" fmla="*/ 1047471 h 4052393"/>
              <a:gd name="connsiteX3" fmla="*/ 171848 w 3036129"/>
              <a:gd name="connsiteY3" fmla="*/ 1712027 h 4052393"/>
              <a:gd name="connsiteX4" fmla="*/ 268945 w 3036129"/>
              <a:gd name="connsiteY4" fmla="*/ 1740756 h 4052393"/>
              <a:gd name="connsiteX5" fmla="*/ 1395 w 3036129"/>
              <a:gd name="connsiteY5" fmla="*/ 2526521 h 4052393"/>
              <a:gd name="connsiteX6" fmla="*/ 54615 w 3036129"/>
              <a:gd name="connsiteY6" fmla="*/ 4047769 h 4052393"/>
              <a:gd name="connsiteX7" fmla="*/ 3020537 w 3036129"/>
              <a:gd name="connsiteY7" fmla="*/ 4030734 h 4052393"/>
              <a:gd name="connsiteX8" fmla="*/ 2978931 w 3036129"/>
              <a:gd name="connsiteY8" fmla="*/ 1773966 h 4052393"/>
              <a:gd name="connsiteX9" fmla="*/ 2935693 w 3036129"/>
              <a:gd name="connsiteY9" fmla="*/ 0 h 4052393"/>
              <a:gd name="connsiteX0" fmla="*/ 2935693 w 3036129"/>
              <a:gd name="connsiteY0" fmla="*/ 0 h 4052375"/>
              <a:gd name="connsiteX1" fmla="*/ 1221665 w 3036129"/>
              <a:gd name="connsiteY1" fmla="*/ 687372 h 4052375"/>
              <a:gd name="connsiteX2" fmla="*/ 249126 w 3036129"/>
              <a:gd name="connsiteY2" fmla="*/ 1047471 h 4052375"/>
              <a:gd name="connsiteX3" fmla="*/ 171848 w 3036129"/>
              <a:gd name="connsiteY3" fmla="*/ 1712027 h 4052375"/>
              <a:gd name="connsiteX4" fmla="*/ 315046 w 3036129"/>
              <a:gd name="connsiteY4" fmla="*/ 2352849 h 4052375"/>
              <a:gd name="connsiteX5" fmla="*/ 1395 w 3036129"/>
              <a:gd name="connsiteY5" fmla="*/ 2526521 h 4052375"/>
              <a:gd name="connsiteX6" fmla="*/ 54615 w 3036129"/>
              <a:gd name="connsiteY6" fmla="*/ 4047769 h 4052375"/>
              <a:gd name="connsiteX7" fmla="*/ 3020537 w 3036129"/>
              <a:gd name="connsiteY7" fmla="*/ 4030734 h 4052375"/>
              <a:gd name="connsiteX8" fmla="*/ 2978931 w 3036129"/>
              <a:gd name="connsiteY8" fmla="*/ 1773966 h 4052375"/>
              <a:gd name="connsiteX9" fmla="*/ 2935693 w 3036129"/>
              <a:gd name="connsiteY9" fmla="*/ 0 h 4052375"/>
              <a:gd name="connsiteX0" fmla="*/ 2935693 w 3036129"/>
              <a:gd name="connsiteY0" fmla="*/ 0 h 4052393"/>
              <a:gd name="connsiteX1" fmla="*/ 1221665 w 3036129"/>
              <a:gd name="connsiteY1" fmla="*/ 687372 h 4052393"/>
              <a:gd name="connsiteX2" fmla="*/ 249126 w 3036129"/>
              <a:gd name="connsiteY2" fmla="*/ 1047471 h 4052393"/>
              <a:gd name="connsiteX3" fmla="*/ 116208 w 3036129"/>
              <a:gd name="connsiteY3" fmla="*/ 2029959 h 4052393"/>
              <a:gd name="connsiteX4" fmla="*/ 315046 w 3036129"/>
              <a:gd name="connsiteY4" fmla="*/ 2352849 h 4052393"/>
              <a:gd name="connsiteX5" fmla="*/ 1395 w 3036129"/>
              <a:gd name="connsiteY5" fmla="*/ 2526521 h 4052393"/>
              <a:gd name="connsiteX6" fmla="*/ 54615 w 3036129"/>
              <a:gd name="connsiteY6" fmla="*/ 4047769 h 4052393"/>
              <a:gd name="connsiteX7" fmla="*/ 3020537 w 3036129"/>
              <a:gd name="connsiteY7" fmla="*/ 4030734 h 4052393"/>
              <a:gd name="connsiteX8" fmla="*/ 2978931 w 3036129"/>
              <a:gd name="connsiteY8" fmla="*/ 1773966 h 4052393"/>
              <a:gd name="connsiteX9" fmla="*/ 2935693 w 3036129"/>
              <a:gd name="connsiteY9" fmla="*/ 0 h 4052393"/>
              <a:gd name="connsiteX0" fmla="*/ 2935693 w 3036129"/>
              <a:gd name="connsiteY0" fmla="*/ 0 h 4052375"/>
              <a:gd name="connsiteX1" fmla="*/ 1221665 w 3036129"/>
              <a:gd name="connsiteY1" fmla="*/ 687372 h 4052375"/>
              <a:gd name="connsiteX2" fmla="*/ 249126 w 3036129"/>
              <a:gd name="connsiteY2" fmla="*/ 1047471 h 4052375"/>
              <a:gd name="connsiteX3" fmla="*/ 228813 w 3036129"/>
              <a:gd name="connsiteY3" fmla="*/ 1291190 h 4052375"/>
              <a:gd name="connsiteX4" fmla="*/ 315046 w 3036129"/>
              <a:gd name="connsiteY4" fmla="*/ 2352849 h 4052375"/>
              <a:gd name="connsiteX5" fmla="*/ 1395 w 3036129"/>
              <a:gd name="connsiteY5" fmla="*/ 2526521 h 4052375"/>
              <a:gd name="connsiteX6" fmla="*/ 54615 w 3036129"/>
              <a:gd name="connsiteY6" fmla="*/ 4047769 h 4052375"/>
              <a:gd name="connsiteX7" fmla="*/ 3020537 w 3036129"/>
              <a:gd name="connsiteY7" fmla="*/ 4030734 h 4052375"/>
              <a:gd name="connsiteX8" fmla="*/ 2978931 w 3036129"/>
              <a:gd name="connsiteY8" fmla="*/ 1773966 h 4052375"/>
              <a:gd name="connsiteX9" fmla="*/ 2935693 w 3036129"/>
              <a:gd name="connsiteY9" fmla="*/ 0 h 4052375"/>
              <a:gd name="connsiteX0" fmla="*/ 2935693 w 3009016"/>
              <a:gd name="connsiteY0" fmla="*/ 0 h 4198198"/>
              <a:gd name="connsiteX1" fmla="*/ 1221665 w 3009016"/>
              <a:gd name="connsiteY1" fmla="*/ 687372 h 4198198"/>
              <a:gd name="connsiteX2" fmla="*/ 249126 w 3009016"/>
              <a:gd name="connsiteY2" fmla="*/ 1047471 h 4198198"/>
              <a:gd name="connsiteX3" fmla="*/ 228813 w 3009016"/>
              <a:gd name="connsiteY3" fmla="*/ 1291190 h 4198198"/>
              <a:gd name="connsiteX4" fmla="*/ 315046 w 3009016"/>
              <a:gd name="connsiteY4" fmla="*/ 2352849 h 4198198"/>
              <a:gd name="connsiteX5" fmla="*/ 1395 w 3009016"/>
              <a:gd name="connsiteY5" fmla="*/ 2526521 h 4198198"/>
              <a:gd name="connsiteX6" fmla="*/ 54615 w 3009016"/>
              <a:gd name="connsiteY6" fmla="*/ 4047769 h 4198198"/>
              <a:gd name="connsiteX7" fmla="*/ 2978493 w 3009016"/>
              <a:gd name="connsiteY7" fmla="*/ 4198198 h 4198198"/>
              <a:gd name="connsiteX8" fmla="*/ 2978931 w 3009016"/>
              <a:gd name="connsiteY8" fmla="*/ 1773966 h 4198198"/>
              <a:gd name="connsiteX9" fmla="*/ 2935693 w 3009016"/>
              <a:gd name="connsiteY9" fmla="*/ 0 h 4198198"/>
              <a:gd name="connsiteX0" fmla="*/ 2935693 w 3009016"/>
              <a:gd name="connsiteY0" fmla="*/ 0 h 4198198"/>
              <a:gd name="connsiteX1" fmla="*/ 1221665 w 3009016"/>
              <a:gd name="connsiteY1" fmla="*/ 687372 h 4198198"/>
              <a:gd name="connsiteX2" fmla="*/ 249126 w 3009016"/>
              <a:gd name="connsiteY2" fmla="*/ 1047471 h 4198198"/>
              <a:gd name="connsiteX3" fmla="*/ 228813 w 3009016"/>
              <a:gd name="connsiteY3" fmla="*/ 1793589 h 4198198"/>
              <a:gd name="connsiteX4" fmla="*/ 315046 w 3009016"/>
              <a:gd name="connsiteY4" fmla="*/ 2352849 h 4198198"/>
              <a:gd name="connsiteX5" fmla="*/ 1395 w 3009016"/>
              <a:gd name="connsiteY5" fmla="*/ 2526521 h 4198198"/>
              <a:gd name="connsiteX6" fmla="*/ 54615 w 3009016"/>
              <a:gd name="connsiteY6" fmla="*/ 4047769 h 4198198"/>
              <a:gd name="connsiteX7" fmla="*/ 2978493 w 3009016"/>
              <a:gd name="connsiteY7" fmla="*/ 4198198 h 4198198"/>
              <a:gd name="connsiteX8" fmla="*/ 2978931 w 3009016"/>
              <a:gd name="connsiteY8" fmla="*/ 1773966 h 4198198"/>
              <a:gd name="connsiteX9" fmla="*/ 2935693 w 3009016"/>
              <a:gd name="connsiteY9" fmla="*/ 0 h 4198198"/>
              <a:gd name="connsiteX0" fmla="*/ 2999193 w 3072516"/>
              <a:gd name="connsiteY0" fmla="*/ 0 h 4198198"/>
              <a:gd name="connsiteX1" fmla="*/ 1285165 w 3072516"/>
              <a:gd name="connsiteY1" fmla="*/ 687372 h 4198198"/>
              <a:gd name="connsiteX2" fmla="*/ 312626 w 3072516"/>
              <a:gd name="connsiteY2" fmla="*/ 1047471 h 4198198"/>
              <a:gd name="connsiteX3" fmla="*/ 292313 w 3072516"/>
              <a:gd name="connsiteY3" fmla="*/ 1793589 h 4198198"/>
              <a:gd name="connsiteX4" fmla="*/ 0 w 3072516"/>
              <a:gd name="connsiteY4" fmla="*/ 1850448 h 4198198"/>
              <a:gd name="connsiteX5" fmla="*/ 64895 w 3072516"/>
              <a:gd name="connsiteY5" fmla="*/ 2526521 h 4198198"/>
              <a:gd name="connsiteX6" fmla="*/ 118115 w 3072516"/>
              <a:gd name="connsiteY6" fmla="*/ 4047769 h 4198198"/>
              <a:gd name="connsiteX7" fmla="*/ 3041993 w 3072516"/>
              <a:gd name="connsiteY7" fmla="*/ 4198198 h 4198198"/>
              <a:gd name="connsiteX8" fmla="*/ 3042431 w 3072516"/>
              <a:gd name="connsiteY8" fmla="*/ 1773966 h 4198198"/>
              <a:gd name="connsiteX9" fmla="*/ 2999193 w 3072516"/>
              <a:gd name="connsiteY9" fmla="*/ 0 h 4198198"/>
              <a:gd name="connsiteX0" fmla="*/ 3019824 w 3093147"/>
              <a:gd name="connsiteY0" fmla="*/ 0 h 4198198"/>
              <a:gd name="connsiteX1" fmla="*/ 1305796 w 3093147"/>
              <a:gd name="connsiteY1" fmla="*/ 687372 h 4198198"/>
              <a:gd name="connsiteX2" fmla="*/ 333257 w 3093147"/>
              <a:gd name="connsiteY2" fmla="*/ 1047471 h 4198198"/>
              <a:gd name="connsiteX3" fmla="*/ 312944 w 3093147"/>
              <a:gd name="connsiteY3" fmla="*/ 1793589 h 4198198"/>
              <a:gd name="connsiteX4" fmla="*/ 20631 w 3093147"/>
              <a:gd name="connsiteY4" fmla="*/ 1850448 h 4198198"/>
              <a:gd name="connsiteX5" fmla="*/ 1395 w 3093147"/>
              <a:gd name="connsiteY5" fmla="*/ 2400917 h 4198198"/>
              <a:gd name="connsiteX6" fmla="*/ 138746 w 3093147"/>
              <a:gd name="connsiteY6" fmla="*/ 4047769 h 4198198"/>
              <a:gd name="connsiteX7" fmla="*/ 3062624 w 3093147"/>
              <a:gd name="connsiteY7" fmla="*/ 4198198 h 4198198"/>
              <a:gd name="connsiteX8" fmla="*/ 3063062 w 3093147"/>
              <a:gd name="connsiteY8" fmla="*/ 1773966 h 4198198"/>
              <a:gd name="connsiteX9" fmla="*/ 3019824 w 3093147"/>
              <a:gd name="connsiteY9" fmla="*/ 0 h 4198198"/>
              <a:gd name="connsiteX0" fmla="*/ 3019824 w 3093147"/>
              <a:gd name="connsiteY0" fmla="*/ 0 h 4198198"/>
              <a:gd name="connsiteX1" fmla="*/ 1305796 w 3093147"/>
              <a:gd name="connsiteY1" fmla="*/ 687372 h 4198198"/>
              <a:gd name="connsiteX2" fmla="*/ 333257 w 3093147"/>
              <a:gd name="connsiteY2" fmla="*/ 1047471 h 4198198"/>
              <a:gd name="connsiteX3" fmla="*/ 312944 w 3093147"/>
              <a:gd name="connsiteY3" fmla="*/ 1793589 h 4198198"/>
              <a:gd name="connsiteX4" fmla="*/ 146802 w 3093147"/>
              <a:gd name="connsiteY4" fmla="*/ 2059777 h 4198198"/>
              <a:gd name="connsiteX5" fmla="*/ 1395 w 3093147"/>
              <a:gd name="connsiteY5" fmla="*/ 2400917 h 4198198"/>
              <a:gd name="connsiteX6" fmla="*/ 138746 w 3093147"/>
              <a:gd name="connsiteY6" fmla="*/ 4047769 h 4198198"/>
              <a:gd name="connsiteX7" fmla="*/ 3062624 w 3093147"/>
              <a:gd name="connsiteY7" fmla="*/ 4198198 h 4198198"/>
              <a:gd name="connsiteX8" fmla="*/ 3063062 w 3093147"/>
              <a:gd name="connsiteY8" fmla="*/ 1773966 h 4198198"/>
              <a:gd name="connsiteX9" fmla="*/ 3019824 w 3093147"/>
              <a:gd name="connsiteY9" fmla="*/ 0 h 4198198"/>
              <a:gd name="connsiteX0" fmla="*/ 3063312 w 3136635"/>
              <a:gd name="connsiteY0" fmla="*/ 0 h 4198198"/>
              <a:gd name="connsiteX1" fmla="*/ 1349284 w 3136635"/>
              <a:gd name="connsiteY1" fmla="*/ 687372 h 4198198"/>
              <a:gd name="connsiteX2" fmla="*/ 376745 w 3136635"/>
              <a:gd name="connsiteY2" fmla="*/ 1047471 h 4198198"/>
              <a:gd name="connsiteX3" fmla="*/ 356432 w 3136635"/>
              <a:gd name="connsiteY3" fmla="*/ 1793589 h 4198198"/>
              <a:gd name="connsiteX4" fmla="*/ 190290 w 3136635"/>
              <a:gd name="connsiteY4" fmla="*/ 2059777 h 4198198"/>
              <a:gd name="connsiteX5" fmla="*/ 44883 w 3136635"/>
              <a:gd name="connsiteY5" fmla="*/ 2400917 h 4198198"/>
              <a:gd name="connsiteX6" fmla="*/ 407 w 3136635"/>
              <a:gd name="connsiteY6" fmla="*/ 4094430 h 4198198"/>
              <a:gd name="connsiteX7" fmla="*/ 3106112 w 3136635"/>
              <a:gd name="connsiteY7" fmla="*/ 4198198 h 4198198"/>
              <a:gd name="connsiteX8" fmla="*/ 3106550 w 3136635"/>
              <a:gd name="connsiteY8" fmla="*/ 1773966 h 4198198"/>
              <a:gd name="connsiteX9" fmla="*/ 3063312 w 3136635"/>
              <a:gd name="connsiteY9" fmla="*/ 0 h 419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635" h="4198198">
                <a:moveTo>
                  <a:pt x="3063312" y="0"/>
                </a:moveTo>
                <a:lnTo>
                  <a:pt x="1349284" y="687372"/>
                </a:lnTo>
                <a:lnTo>
                  <a:pt x="376745" y="1047471"/>
                </a:lnTo>
                <a:lnTo>
                  <a:pt x="356432" y="1793589"/>
                </a:lnTo>
                <a:lnTo>
                  <a:pt x="190290" y="2059777"/>
                </a:lnTo>
                <a:cubicBezTo>
                  <a:pt x="191687" y="2257985"/>
                  <a:pt x="43486" y="2202709"/>
                  <a:pt x="44883" y="2400917"/>
                </a:cubicBezTo>
                <a:lnTo>
                  <a:pt x="407" y="4094430"/>
                </a:lnTo>
                <a:cubicBezTo>
                  <a:pt x="3" y="4099045"/>
                  <a:pt x="3106516" y="4193583"/>
                  <a:pt x="3106112" y="4198198"/>
                </a:cubicBezTo>
                <a:cubicBezTo>
                  <a:pt x="3121703" y="2902134"/>
                  <a:pt x="3090975" y="2509230"/>
                  <a:pt x="3106550" y="1773966"/>
                </a:cubicBezTo>
                <a:cubicBezTo>
                  <a:pt x="3062693" y="1584398"/>
                  <a:pt x="3136633" y="1467147"/>
                  <a:pt x="3063312" y="0"/>
                </a:cubicBezTo>
                <a:close/>
              </a:path>
            </a:pathLst>
          </a:custGeom>
          <a:solidFill>
            <a:srgbClr val="E46C0A"/>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l" defTabSz="1470025" rtl="0" eaLnBrk="1" fontAlgn="base" latinLnBrk="0" hangingPunct="1">
              <a:lnSpc>
                <a:spcPct val="100000"/>
              </a:lnSpc>
              <a:spcBef>
                <a:spcPct val="0"/>
              </a:spcBef>
              <a:spcAft>
                <a:spcPct val="0"/>
              </a:spcAft>
              <a:buClrTx/>
              <a:buSzTx/>
              <a:buFontTx/>
              <a:buNone/>
              <a:tabLst/>
              <a:defRPr/>
            </a:pPr>
            <a:endParaRPr kumimoji="1" lang="ja-JP" altLang="en-US" sz="65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9" name="正方形/長方形 98"/>
          <p:cNvSpPr>
            <a:spLocks noChangeAspect="1"/>
          </p:cNvSpPr>
          <p:nvPr/>
        </p:nvSpPr>
        <p:spPr>
          <a:xfrm>
            <a:off x="4365286" y="4607169"/>
            <a:ext cx="88357" cy="76137"/>
          </a:xfrm>
          <a:prstGeom prst="rect">
            <a:avLst/>
          </a:prstGeom>
          <a:solidFill>
            <a:srgbClr val="31859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01" name="フリーフォーム 100"/>
          <p:cNvSpPr>
            <a:spLocks noChangeAspect="1"/>
          </p:cNvSpPr>
          <p:nvPr/>
        </p:nvSpPr>
        <p:spPr>
          <a:xfrm>
            <a:off x="4024684" y="4720004"/>
            <a:ext cx="55458" cy="46060"/>
          </a:xfrm>
          <a:custGeom>
            <a:avLst/>
            <a:gdLst>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26219 w 445294"/>
              <a:gd name="connsiteY10"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411956 w 445294"/>
              <a:gd name="connsiteY10" fmla="*/ 0 h 350043"/>
              <a:gd name="connsiteX11" fmla="*/ 226219 w 445294"/>
              <a:gd name="connsiteY11" fmla="*/ 97631 h 350043"/>
              <a:gd name="connsiteX0" fmla="*/ 226219 w 445294"/>
              <a:gd name="connsiteY0" fmla="*/ 128588 h 381000"/>
              <a:gd name="connsiteX1" fmla="*/ 0 w 445294"/>
              <a:gd name="connsiteY1" fmla="*/ 295275 h 381000"/>
              <a:gd name="connsiteX2" fmla="*/ 64294 w 445294"/>
              <a:gd name="connsiteY2" fmla="*/ 381000 h 381000"/>
              <a:gd name="connsiteX3" fmla="*/ 114300 w 445294"/>
              <a:gd name="connsiteY3" fmla="*/ 345282 h 381000"/>
              <a:gd name="connsiteX4" fmla="*/ 100013 w 445294"/>
              <a:gd name="connsiteY4" fmla="*/ 321469 h 381000"/>
              <a:gd name="connsiteX5" fmla="*/ 76200 w 445294"/>
              <a:gd name="connsiteY5" fmla="*/ 288132 h 381000"/>
              <a:gd name="connsiteX6" fmla="*/ 145256 w 445294"/>
              <a:gd name="connsiteY6" fmla="*/ 235744 h 381000"/>
              <a:gd name="connsiteX7" fmla="*/ 173831 w 445294"/>
              <a:gd name="connsiteY7" fmla="*/ 278607 h 381000"/>
              <a:gd name="connsiteX8" fmla="*/ 445294 w 445294"/>
              <a:gd name="connsiteY8" fmla="*/ 76200 h 381000"/>
              <a:gd name="connsiteX9" fmla="*/ 411956 w 445294"/>
              <a:gd name="connsiteY9" fmla="*/ 30957 h 381000"/>
              <a:gd name="connsiteX10" fmla="*/ 283369 w 445294"/>
              <a:gd name="connsiteY10" fmla="*/ 0 h 381000"/>
              <a:gd name="connsiteX11" fmla="*/ 226219 w 445294"/>
              <a:gd name="connsiteY11" fmla="*/ 128588 h 381000"/>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19050 w 445294"/>
              <a:gd name="connsiteY11" fmla="*/ 169069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164306 w 445294"/>
              <a:gd name="connsiteY10" fmla="*/ 166686 h 350043"/>
              <a:gd name="connsiteX11" fmla="*/ 19050 w 445294"/>
              <a:gd name="connsiteY11" fmla="*/ 169069 h 350043"/>
              <a:gd name="connsiteX0" fmla="*/ 19050 w 445294"/>
              <a:gd name="connsiteY0" fmla="*/ 123826 h 304800"/>
              <a:gd name="connsiteX1" fmla="*/ 0 w 445294"/>
              <a:gd name="connsiteY1" fmla="*/ 219075 h 304800"/>
              <a:gd name="connsiteX2" fmla="*/ 64294 w 445294"/>
              <a:gd name="connsiteY2" fmla="*/ 304800 h 304800"/>
              <a:gd name="connsiteX3" fmla="*/ 114300 w 445294"/>
              <a:gd name="connsiteY3" fmla="*/ 269082 h 304800"/>
              <a:gd name="connsiteX4" fmla="*/ 100013 w 445294"/>
              <a:gd name="connsiteY4" fmla="*/ 245269 h 304800"/>
              <a:gd name="connsiteX5" fmla="*/ 76200 w 445294"/>
              <a:gd name="connsiteY5" fmla="*/ 211932 h 304800"/>
              <a:gd name="connsiteX6" fmla="*/ 145256 w 445294"/>
              <a:gd name="connsiteY6" fmla="*/ 159544 h 304800"/>
              <a:gd name="connsiteX7" fmla="*/ 171450 w 445294"/>
              <a:gd name="connsiteY7" fmla="*/ 204789 h 304800"/>
              <a:gd name="connsiteX8" fmla="*/ 445294 w 445294"/>
              <a:gd name="connsiteY8" fmla="*/ 0 h 304800"/>
              <a:gd name="connsiteX9" fmla="*/ 264318 w 445294"/>
              <a:gd name="connsiteY9" fmla="*/ 114301 h 304800"/>
              <a:gd name="connsiteX10" fmla="*/ 164306 w 445294"/>
              <a:gd name="connsiteY10" fmla="*/ 121443 h 304800"/>
              <a:gd name="connsiteX11" fmla="*/ 19050 w 445294"/>
              <a:gd name="connsiteY11" fmla="*/ 123826 h 304800"/>
              <a:gd name="connsiteX0" fmla="*/ 19050 w 297657"/>
              <a:gd name="connsiteY0" fmla="*/ 9525 h 190499"/>
              <a:gd name="connsiteX1" fmla="*/ 0 w 297657"/>
              <a:gd name="connsiteY1" fmla="*/ 104774 h 190499"/>
              <a:gd name="connsiteX2" fmla="*/ 64294 w 297657"/>
              <a:gd name="connsiteY2" fmla="*/ 190499 h 190499"/>
              <a:gd name="connsiteX3" fmla="*/ 114300 w 297657"/>
              <a:gd name="connsiteY3" fmla="*/ 154781 h 190499"/>
              <a:gd name="connsiteX4" fmla="*/ 100013 w 297657"/>
              <a:gd name="connsiteY4" fmla="*/ 130968 h 190499"/>
              <a:gd name="connsiteX5" fmla="*/ 76200 w 297657"/>
              <a:gd name="connsiteY5" fmla="*/ 97631 h 190499"/>
              <a:gd name="connsiteX6" fmla="*/ 145256 w 297657"/>
              <a:gd name="connsiteY6" fmla="*/ 45243 h 190499"/>
              <a:gd name="connsiteX7" fmla="*/ 171450 w 297657"/>
              <a:gd name="connsiteY7" fmla="*/ 90488 h 190499"/>
              <a:gd name="connsiteX8" fmla="*/ 297657 w 297657"/>
              <a:gd name="connsiteY8" fmla="*/ 90486 h 190499"/>
              <a:gd name="connsiteX9" fmla="*/ 264318 w 297657"/>
              <a:gd name="connsiteY9" fmla="*/ 0 h 190499"/>
              <a:gd name="connsiteX10" fmla="*/ 164306 w 297657"/>
              <a:gd name="connsiteY10" fmla="*/ 7142 h 190499"/>
              <a:gd name="connsiteX11" fmla="*/ 19050 w 297657"/>
              <a:gd name="connsiteY11" fmla="*/ 9525 h 190499"/>
              <a:gd name="connsiteX0" fmla="*/ 19050 w 297657"/>
              <a:gd name="connsiteY0" fmla="*/ 9525 h 247651"/>
              <a:gd name="connsiteX1" fmla="*/ 0 w 297657"/>
              <a:gd name="connsiteY1" fmla="*/ 104774 h 247651"/>
              <a:gd name="connsiteX2" fmla="*/ 64294 w 297657"/>
              <a:gd name="connsiteY2" fmla="*/ 190499 h 247651"/>
              <a:gd name="connsiteX3" fmla="*/ 114300 w 297657"/>
              <a:gd name="connsiteY3" fmla="*/ 154781 h 247651"/>
              <a:gd name="connsiteX4" fmla="*/ 100013 w 297657"/>
              <a:gd name="connsiteY4" fmla="*/ 130968 h 247651"/>
              <a:gd name="connsiteX5" fmla="*/ 76200 w 297657"/>
              <a:gd name="connsiteY5" fmla="*/ 97631 h 247651"/>
              <a:gd name="connsiteX6" fmla="*/ 145256 w 297657"/>
              <a:gd name="connsiteY6" fmla="*/ 45243 h 247651"/>
              <a:gd name="connsiteX7" fmla="*/ 233362 w 297657"/>
              <a:gd name="connsiteY7" fmla="*/ 247651 h 247651"/>
              <a:gd name="connsiteX8" fmla="*/ 297657 w 297657"/>
              <a:gd name="connsiteY8" fmla="*/ 90486 h 247651"/>
              <a:gd name="connsiteX9" fmla="*/ 264318 w 297657"/>
              <a:gd name="connsiteY9" fmla="*/ 0 h 247651"/>
              <a:gd name="connsiteX10" fmla="*/ 164306 w 297657"/>
              <a:gd name="connsiteY10" fmla="*/ 7142 h 247651"/>
              <a:gd name="connsiteX11" fmla="*/ 19050 w 297657"/>
              <a:gd name="connsiteY11" fmla="*/ 9525 h 247651"/>
              <a:gd name="connsiteX0" fmla="*/ 19050 w 297657"/>
              <a:gd name="connsiteY0" fmla="*/ 9525 h 292893"/>
              <a:gd name="connsiteX1" fmla="*/ 0 w 297657"/>
              <a:gd name="connsiteY1" fmla="*/ 104774 h 292893"/>
              <a:gd name="connsiteX2" fmla="*/ 64294 w 297657"/>
              <a:gd name="connsiteY2" fmla="*/ 190499 h 292893"/>
              <a:gd name="connsiteX3" fmla="*/ 114300 w 297657"/>
              <a:gd name="connsiteY3" fmla="*/ 154781 h 292893"/>
              <a:gd name="connsiteX4" fmla="*/ 100013 w 297657"/>
              <a:gd name="connsiteY4" fmla="*/ 130968 h 292893"/>
              <a:gd name="connsiteX5" fmla="*/ 76200 w 297657"/>
              <a:gd name="connsiteY5" fmla="*/ 97631 h 292893"/>
              <a:gd name="connsiteX6" fmla="*/ 219075 w 297657"/>
              <a:gd name="connsiteY6" fmla="*/ 292893 h 292893"/>
              <a:gd name="connsiteX7" fmla="*/ 233362 w 297657"/>
              <a:gd name="connsiteY7" fmla="*/ 247651 h 292893"/>
              <a:gd name="connsiteX8" fmla="*/ 297657 w 297657"/>
              <a:gd name="connsiteY8" fmla="*/ 90486 h 292893"/>
              <a:gd name="connsiteX9" fmla="*/ 264318 w 297657"/>
              <a:gd name="connsiteY9" fmla="*/ 0 h 292893"/>
              <a:gd name="connsiteX10" fmla="*/ 164306 w 297657"/>
              <a:gd name="connsiteY10" fmla="*/ 7142 h 292893"/>
              <a:gd name="connsiteX11" fmla="*/ 19050 w 297657"/>
              <a:gd name="connsiteY11" fmla="*/ 9525 h 292893"/>
              <a:gd name="connsiteX0" fmla="*/ 19050 w 297657"/>
              <a:gd name="connsiteY0" fmla="*/ 9525 h 330994"/>
              <a:gd name="connsiteX1" fmla="*/ 0 w 297657"/>
              <a:gd name="connsiteY1" fmla="*/ 104774 h 330994"/>
              <a:gd name="connsiteX2" fmla="*/ 64294 w 297657"/>
              <a:gd name="connsiteY2" fmla="*/ 190499 h 330994"/>
              <a:gd name="connsiteX3" fmla="*/ 114300 w 297657"/>
              <a:gd name="connsiteY3" fmla="*/ 154781 h 330994"/>
              <a:gd name="connsiteX4" fmla="*/ 100013 w 297657"/>
              <a:gd name="connsiteY4" fmla="*/ 130968 h 330994"/>
              <a:gd name="connsiteX5" fmla="*/ 152400 w 297657"/>
              <a:gd name="connsiteY5" fmla="*/ 330994 h 330994"/>
              <a:gd name="connsiteX6" fmla="*/ 219075 w 297657"/>
              <a:gd name="connsiteY6" fmla="*/ 292893 h 330994"/>
              <a:gd name="connsiteX7" fmla="*/ 233362 w 297657"/>
              <a:gd name="connsiteY7" fmla="*/ 247651 h 330994"/>
              <a:gd name="connsiteX8" fmla="*/ 297657 w 297657"/>
              <a:gd name="connsiteY8" fmla="*/ 90486 h 330994"/>
              <a:gd name="connsiteX9" fmla="*/ 264318 w 297657"/>
              <a:gd name="connsiteY9" fmla="*/ 0 h 330994"/>
              <a:gd name="connsiteX10" fmla="*/ 164306 w 297657"/>
              <a:gd name="connsiteY10" fmla="*/ 7142 h 330994"/>
              <a:gd name="connsiteX11" fmla="*/ 19050 w 297657"/>
              <a:gd name="connsiteY11" fmla="*/ 9525 h 330994"/>
              <a:gd name="connsiteX0" fmla="*/ 19050 w 297657"/>
              <a:gd name="connsiteY0" fmla="*/ 9525 h 338137"/>
              <a:gd name="connsiteX1" fmla="*/ 0 w 297657"/>
              <a:gd name="connsiteY1" fmla="*/ 104774 h 338137"/>
              <a:gd name="connsiteX2" fmla="*/ 64294 w 297657"/>
              <a:gd name="connsiteY2" fmla="*/ 190499 h 338137"/>
              <a:gd name="connsiteX3" fmla="*/ 114300 w 297657"/>
              <a:gd name="connsiteY3" fmla="*/ 154781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9050 w 297657"/>
              <a:gd name="connsiteY0" fmla="*/ 9525 h 338137"/>
              <a:gd name="connsiteX1" fmla="*/ 0 w 297657"/>
              <a:gd name="connsiteY1" fmla="*/ 104774 h 338137"/>
              <a:gd name="connsiteX2" fmla="*/ 64294 w 297657"/>
              <a:gd name="connsiteY2" fmla="*/ 190499 h 338137"/>
              <a:gd name="connsiteX3" fmla="*/ 9525 w 297657"/>
              <a:gd name="connsiteY3" fmla="*/ 273844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28587 w 407194"/>
              <a:gd name="connsiteY0" fmla="*/ 9525 h 338137"/>
              <a:gd name="connsiteX1" fmla="*/ 109537 w 407194"/>
              <a:gd name="connsiteY1" fmla="*/ 104774 h 338137"/>
              <a:gd name="connsiteX2" fmla="*/ 0 w 407194"/>
              <a:gd name="connsiteY2" fmla="*/ 152399 h 338137"/>
              <a:gd name="connsiteX3" fmla="*/ 119062 w 407194"/>
              <a:gd name="connsiteY3" fmla="*/ 273844 h 338137"/>
              <a:gd name="connsiteX4" fmla="*/ 169069 w 407194"/>
              <a:gd name="connsiteY4" fmla="*/ 338137 h 338137"/>
              <a:gd name="connsiteX5" fmla="*/ 261937 w 407194"/>
              <a:gd name="connsiteY5" fmla="*/ 330994 h 338137"/>
              <a:gd name="connsiteX6" fmla="*/ 328612 w 407194"/>
              <a:gd name="connsiteY6" fmla="*/ 292893 h 338137"/>
              <a:gd name="connsiteX7" fmla="*/ 342899 w 407194"/>
              <a:gd name="connsiteY7" fmla="*/ 247651 h 338137"/>
              <a:gd name="connsiteX8" fmla="*/ 407194 w 407194"/>
              <a:gd name="connsiteY8" fmla="*/ 90486 h 338137"/>
              <a:gd name="connsiteX9" fmla="*/ 373855 w 407194"/>
              <a:gd name="connsiteY9" fmla="*/ 0 h 338137"/>
              <a:gd name="connsiteX10" fmla="*/ 273843 w 407194"/>
              <a:gd name="connsiteY10" fmla="*/ 7142 h 338137"/>
              <a:gd name="connsiteX11" fmla="*/ 128587 w 407194"/>
              <a:gd name="connsiteY11" fmla="*/ 9525 h 338137"/>
              <a:gd name="connsiteX0" fmla="*/ 128587 w 407194"/>
              <a:gd name="connsiteY0" fmla="*/ 9525 h 466724"/>
              <a:gd name="connsiteX1" fmla="*/ 109537 w 407194"/>
              <a:gd name="connsiteY1" fmla="*/ 104774 h 466724"/>
              <a:gd name="connsiteX2" fmla="*/ 0 w 407194"/>
              <a:gd name="connsiteY2" fmla="*/ 152399 h 466724"/>
              <a:gd name="connsiteX3" fmla="*/ 119062 w 407194"/>
              <a:gd name="connsiteY3" fmla="*/ 273844 h 466724"/>
              <a:gd name="connsiteX4" fmla="*/ 109538 w 407194"/>
              <a:gd name="connsiteY4" fmla="*/ 466724 h 466724"/>
              <a:gd name="connsiteX5" fmla="*/ 261937 w 407194"/>
              <a:gd name="connsiteY5" fmla="*/ 330994 h 466724"/>
              <a:gd name="connsiteX6" fmla="*/ 328612 w 407194"/>
              <a:gd name="connsiteY6" fmla="*/ 292893 h 466724"/>
              <a:gd name="connsiteX7" fmla="*/ 342899 w 407194"/>
              <a:gd name="connsiteY7" fmla="*/ 247651 h 466724"/>
              <a:gd name="connsiteX8" fmla="*/ 407194 w 407194"/>
              <a:gd name="connsiteY8" fmla="*/ 90486 h 466724"/>
              <a:gd name="connsiteX9" fmla="*/ 373855 w 407194"/>
              <a:gd name="connsiteY9" fmla="*/ 0 h 466724"/>
              <a:gd name="connsiteX10" fmla="*/ 273843 w 407194"/>
              <a:gd name="connsiteY10" fmla="*/ 7142 h 466724"/>
              <a:gd name="connsiteX11" fmla="*/ 128587 w 407194"/>
              <a:gd name="connsiteY11" fmla="*/ 9525 h 466724"/>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2383 h 466617"/>
              <a:gd name="connsiteX1" fmla="*/ 109537 w 407194"/>
              <a:gd name="connsiteY1" fmla="*/ 97632 h 466617"/>
              <a:gd name="connsiteX2" fmla="*/ 0 w 407194"/>
              <a:gd name="connsiteY2" fmla="*/ 145257 h 466617"/>
              <a:gd name="connsiteX3" fmla="*/ 119062 w 407194"/>
              <a:gd name="connsiteY3" fmla="*/ 266702 h 466617"/>
              <a:gd name="connsiteX4" fmla="*/ 109538 w 407194"/>
              <a:gd name="connsiteY4" fmla="*/ 459582 h 466617"/>
              <a:gd name="connsiteX5" fmla="*/ 261937 w 407194"/>
              <a:gd name="connsiteY5" fmla="*/ 323852 h 466617"/>
              <a:gd name="connsiteX6" fmla="*/ 328612 w 407194"/>
              <a:gd name="connsiteY6" fmla="*/ 285751 h 466617"/>
              <a:gd name="connsiteX7" fmla="*/ 342899 w 407194"/>
              <a:gd name="connsiteY7" fmla="*/ 240509 h 466617"/>
              <a:gd name="connsiteX8" fmla="*/ 407194 w 407194"/>
              <a:gd name="connsiteY8" fmla="*/ 83344 h 466617"/>
              <a:gd name="connsiteX9" fmla="*/ 271461 w 407194"/>
              <a:gd name="connsiteY9" fmla="*/ 116683 h 466617"/>
              <a:gd name="connsiteX10" fmla="*/ 273843 w 407194"/>
              <a:gd name="connsiteY10" fmla="*/ 0 h 466617"/>
              <a:gd name="connsiteX11" fmla="*/ 128587 w 407194"/>
              <a:gd name="connsiteY11" fmla="*/ 2383 h 466617"/>
              <a:gd name="connsiteX0" fmla="*/ 128587 w 342899"/>
              <a:gd name="connsiteY0" fmla="*/ 2383 h 466617"/>
              <a:gd name="connsiteX1" fmla="*/ 109537 w 342899"/>
              <a:gd name="connsiteY1" fmla="*/ 97632 h 466617"/>
              <a:gd name="connsiteX2" fmla="*/ 0 w 342899"/>
              <a:gd name="connsiteY2" fmla="*/ 145257 h 466617"/>
              <a:gd name="connsiteX3" fmla="*/ 119062 w 342899"/>
              <a:gd name="connsiteY3" fmla="*/ 266702 h 466617"/>
              <a:gd name="connsiteX4" fmla="*/ 109538 w 342899"/>
              <a:gd name="connsiteY4" fmla="*/ 459582 h 466617"/>
              <a:gd name="connsiteX5" fmla="*/ 261937 w 342899"/>
              <a:gd name="connsiteY5" fmla="*/ 323852 h 466617"/>
              <a:gd name="connsiteX6" fmla="*/ 328612 w 342899"/>
              <a:gd name="connsiteY6" fmla="*/ 285751 h 466617"/>
              <a:gd name="connsiteX7" fmla="*/ 342899 w 342899"/>
              <a:gd name="connsiteY7" fmla="*/ 240509 h 466617"/>
              <a:gd name="connsiteX8" fmla="*/ 185738 w 342899"/>
              <a:gd name="connsiteY8" fmla="*/ 114300 h 466617"/>
              <a:gd name="connsiteX9" fmla="*/ 271461 w 342899"/>
              <a:gd name="connsiteY9" fmla="*/ 116683 h 466617"/>
              <a:gd name="connsiteX10" fmla="*/ 273843 w 342899"/>
              <a:gd name="connsiteY10" fmla="*/ 0 h 466617"/>
              <a:gd name="connsiteX11" fmla="*/ 128587 w 342899"/>
              <a:gd name="connsiteY11" fmla="*/ 2383 h 466617"/>
              <a:gd name="connsiteX0" fmla="*/ 128587 w 328612"/>
              <a:gd name="connsiteY0" fmla="*/ 2383 h 466617"/>
              <a:gd name="connsiteX1" fmla="*/ 109537 w 328612"/>
              <a:gd name="connsiteY1" fmla="*/ 97632 h 466617"/>
              <a:gd name="connsiteX2" fmla="*/ 0 w 328612"/>
              <a:gd name="connsiteY2" fmla="*/ 145257 h 466617"/>
              <a:gd name="connsiteX3" fmla="*/ 119062 w 328612"/>
              <a:gd name="connsiteY3" fmla="*/ 266702 h 466617"/>
              <a:gd name="connsiteX4" fmla="*/ 109538 w 328612"/>
              <a:gd name="connsiteY4" fmla="*/ 459582 h 466617"/>
              <a:gd name="connsiteX5" fmla="*/ 261937 w 328612"/>
              <a:gd name="connsiteY5" fmla="*/ 323852 h 466617"/>
              <a:gd name="connsiteX6" fmla="*/ 328612 w 328612"/>
              <a:gd name="connsiteY6" fmla="*/ 285751 h 466617"/>
              <a:gd name="connsiteX7" fmla="*/ 169068 w 328612"/>
              <a:gd name="connsiteY7" fmla="*/ 80965 h 466617"/>
              <a:gd name="connsiteX8" fmla="*/ 185738 w 328612"/>
              <a:gd name="connsiteY8" fmla="*/ 114300 h 466617"/>
              <a:gd name="connsiteX9" fmla="*/ 271461 w 328612"/>
              <a:gd name="connsiteY9" fmla="*/ 116683 h 466617"/>
              <a:gd name="connsiteX10" fmla="*/ 273843 w 328612"/>
              <a:gd name="connsiteY10" fmla="*/ 0 h 466617"/>
              <a:gd name="connsiteX11" fmla="*/ 128587 w 328612"/>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261937 w 273843"/>
              <a:gd name="connsiteY5" fmla="*/ 323852 h 466617"/>
              <a:gd name="connsiteX6" fmla="*/ 126205 w 273843"/>
              <a:gd name="connsiteY6" fmla="*/ 80964 h 466617"/>
              <a:gd name="connsiteX7" fmla="*/ 169068 w 273843"/>
              <a:gd name="connsiteY7" fmla="*/ 80965 h 466617"/>
              <a:gd name="connsiteX8" fmla="*/ 185738 w 273843"/>
              <a:gd name="connsiteY8" fmla="*/ 114300 h 466617"/>
              <a:gd name="connsiteX9" fmla="*/ 271461 w 273843"/>
              <a:gd name="connsiteY9" fmla="*/ 116683 h 466617"/>
              <a:gd name="connsiteX10" fmla="*/ 273843 w 273843"/>
              <a:gd name="connsiteY10" fmla="*/ 0 h 466617"/>
              <a:gd name="connsiteX11" fmla="*/ 128587 w 273843"/>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126205 w 273843"/>
              <a:gd name="connsiteY5" fmla="*/ 80964 h 466617"/>
              <a:gd name="connsiteX6" fmla="*/ 169068 w 273843"/>
              <a:gd name="connsiteY6" fmla="*/ 80965 h 466617"/>
              <a:gd name="connsiteX7" fmla="*/ 185738 w 273843"/>
              <a:gd name="connsiteY7" fmla="*/ 114300 h 466617"/>
              <a:gd name="connsiteX8" fmla="*/ 271461 w 273843"/>
              <a:gd name="connsiteY8" fmla="*/ 116683 h 466617"/>
              <a:gd name="connsiteX9" fmla="*/ 273843 w 273843"/>
              <a:gd name="connsiteY9" fmla="*/ 0 h 466617"/>
              <a:gd name="connsiteX10" fmla="*/ 128587 w 273843"/>
              <a:gd name="connsiteY10" fmla="*/ 2383 h 466617"/>
              <a:gd name="connsiteX0" fmla="*/ 128587 w 273843"/>
              <a:gd name="connsiteY0" fmla="*/ 2383 h 266702"/>
              <a:gd name="connsiteX1" fmla="*/ 109537 w 273843"/>
              <a:gd name="connsiteY1" fmla="*/ 97632 h 266702"/>
              <a:gd name="connsiteX2" fmla="*/ 0 w 273843"/>
              <a:gd name="connsiteY2" fmla="*/ 145257 h 266702"/>
              <a:gd name="connsiteX3" fmla="*/ 119062 w 273843"/>
              <a:gd name="connsiteY3" fmla="*/ 266702 h 266702"/>
              <a:gd name="connsiteX4" fmla="*/ 126205 w 273843"/>
              <a:gd name="connsiteY4" fmla="*/ 80964 h 266702"/>
              <a:gd name="connsiteX5" fmla="*/ 169068 w 273843"/>
              <a:gd name="connsiteY5" fmla="*/ 80965 h 266702"/>
              <a:gd name="connsiteX6" fmla="*/ 185738 w 273843"/>
              <a:gd name="connsiteY6" fmla="*/ 114300 h 266702"/>
              <a:gd name="connsiteX7" fmla="*/ 271461 w 273843"/>
              <a:gd name="connsiteY7" fmla="*/ 116683 h 266702"/>
              <a:gd name="connsiteX8" fmla="*/ 273843 w 273843"/>
              <a:gd name="connsiteY8" fmla="*/ 0 h 266702"/>
              <a:gd name="connsiteX9" fmla="*/ 128587 w 273843"/>
              <a:gd name="connsiteY9" fmla="*/ 2383 h 266702"/>
              <a:gd name="connsiteX0" fmla="*/ 128587 w 273843"/>
              <a:gd name="connsiteY0" fmla="*/ 2383 h 145257"/>
              <a:gd name="connsiteX1" fmla="*/ 109537 w 273843"/>
              <a:gd name="connsiteY1" fmla="*/ 97632 h 145257"/>
              <a:gd name="connsiteX2" fmla="*/ 0 w 273843"/>
              <a:gd name="connsiteY2" fmla="*/ 145257 h 145257"/>
              <a:gd name="connsiteX3" fmla="*/ 126205 w 273843"/>
              <a:gd name="connsiteY3" fmla="*/ 80964 h 145257"/>
              <a:gd name="connsiteX4" fmla="*/ 169068 w 273843"/>
              <a:gd name="connsiteY4" fmla="*/ 80965 h 145257"/>
              <a:gd name="connsiteX5" fmla="*/ 185738 w 273843"/>
              <a:gd name="connsiteY5" fmla="*/ 114300 h 145257"/>
              <a:gd name="connsiteX6" fmla="*/ 271461 w 273843"/>
              <a:gd name="connsiteY6" fmla="*/ 116683 h 145257"/>
              <a:gd name="connsiteX7" fmla="*/ 273843 w 273843"/>
              <a:gd name="connsiteY7" fmla="*/ 0 h 145257"/>
              <a:gd name="connsiteX8" fmla="*/ 128587 w 273843"/>
              <a:gd name="connsiteY8" fmla="*/ 2383 h 145257"/>
              <a:gd name="connsiteX0" fmla="*/ 19050 w 164306"/>
              <a:gd name="connsiteY0" fmla="*/ 2383 h 116683"/>
              <a:gd name="connsiteX1" fmla="*/ 0 w 164306"/>
              <a:gd name="connsiteY1" fmla="*/ 97632 h 116683"/>
              <a:gd name="connsiteX2" fmla="*/ 16668 w 164306"/>
              <a:gd name="connsiteY2" fmla="*/ 80964 h 116683"/>
              <a:gd name="connsiteX3" fmla="*/ 59531 w 164306"/>
              <a:gd name="connsiteY3" fmla="*/ 80965 h 116683"/>
              <a:gd name="connsiteX4" fmla="*/ 76201 w 164306"/>
              <a:gd name="connsiteY4" fmla="*/ 114300 h 116683"/>
              <a:gd name="connsiteX5" fmla="*/ 161924 w 164306"/>
              <a:gd name="connsiteY5" fmla="*/ 116683 h 116683"/>
              <a:gd name="connsiteX6" fmla="*/ 164306 w 164306"/>
              <a:gd name="connsiteY6" fmla="*/ 0 h 116683"/>
              <a:gd name="connsiteX7" fmla="*/ 19050 w 164306"/>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4286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6191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9531 w 145256"/>
              <a:gd name="connsiteY3" fmla="*/ 80965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4769 w 145256"/>
              <a:gd name="connsiteY3" fmla="*/ 78583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7150 w 145256"/>
              <a:gd name="connsiteY3" fmla="*/ 83346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256" h="116683">
                <a:moveTo>
                  <a:pt x="0" y="2383"/>
                </a:moveTo>
                <a:lnTo>
                  <a:pt x="2381" y="35719"/>
                </a:lnTo>
                <a:lnTo>
                  <a:pt x="4762" y="83345"/>
                </a:lnTo>
                <a:lnTo>
                  <a:pt x="57150" y="83346"/>
                </a:lnTo>
                <a:cubicBezTo>
                  <a:pt x="57150" y="93664"/>
                  <a:pt x="57151" y="103982"/>
                  <a:pt x="57151" y="114300"/>
                </a:cubicBezTo>
                <a:lnTo>
                  <a:pt x="142874" y="116683"/>
                </a:lnTo>
                <a:lnTo>
                  <a:pt x="145256" y="0"/>
                </a:lnTo>
                <a:lnTo>
                  <a:pt x="0" y="2383"/>
                </a:lnTo>
                <a:close/>
              </a:path>
            </a:pathLst>
          </a:custGeom>
          <a:solidFill>
            <a:schemeClr val="accent4">
              <a:lumMod val="75000"/>
            </a:schemeClr>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02" name="フリーフォーム 101"/>
          <p:cNvSpPr>
            <a:spLocks noChangeAspect="1"/>
          </p:cNvSpPr>
          <p:nvPr/>
        </p:nvSpPr>
        <p:spPr>
          <a:xfrm>
            <a:off x="4368460" y="4504613"/>
            <a:ext cx="85538" cy="100578"/>
          </a:xfrm>
          <a:custGeom>
            <a:avLst/>
            <a:gdLst>
              <a:gd name="connsiteX0" fmla="*/ 15170 w 222339"/>
              <a:gd name="connsiteY0" fmla="*/ 242888 h 249767"/>
              <a:gd name="connsiteX1" fmla="*/ 222339 w 222339"/>
              <a:gd name="connsiteY1" fmla="*/ 242888 h 249767"/>
              <a:gd name="connsiteX2" fmla="*/ 217576 w 222339"/>
              <a:gd name="connsiteY2" fmla="*/ 0 h 249767"/>
              <a:gd name="connsiteX3" fmla="*/ 46126 w 222339"/>
              <a:gd name="connsiteY3" fmla="*/ 0 h 249767"/>
              <a:gd name="connsiteX4" fmla="*/ 48507 w 222339"/>
              <a:gd name="connsiteY4" fmla="*/ 150019 h 249767"/>
              <a:gd name="connsiteX5" fmla="*/ 15170 w 222339"/>
              <a:gd name="connsiteY5" fmla="*/ 150019 h 249767"/>
              <a:gd name="connsiteX6" fmla="*/ 15170 w 222339"/>
              <a:gd name="connsiteY6" fmla="*/ 242888 h 249767"/>
              <a:gd name="connsiteX0" fmla="*/ 0 w 207169"/>
              <a:gd name="connsiteY0" fmla="*/ 242888 h 249767"/>
              <a:gd name="connsiteX1" fmla="*/ 207169 w 207169"/>
              <a:gd name="connsiteY1" fmla="*/ 242888 h 249767"/>
              <a:gd name="connsiteX2" fmla="*/ 202406 w 207169"/>
              <a:gd name="connsiteY2" fmla="*/ 0 h 249767"/>
              <a:gd name="connsiteX3" fmla="*/ 30956 w 207169"/>
              <a:gd name="connsiteY3" fmla="*/ 0 h 249767"/>
              <a:gd name="connsiteX4" fmla="*/ 33337 w 207169"/>
              <a:gd name="connsiteY4" fmla="*/ 150019 h 249767"/>
              <a:gd name="connsiteX5" fmla="*/ 0 w 207169"/>
              <a:gd name="connsiteY5" fmla="*/ 150019 h 249767"/>
              <a:gd name="connsiteX6" fmla="*/ 0 w 207169"/>
              <a:gd name="connsiteY6" fmla="*/ 242888 h 249767"/>
              <a:gd name="connsiteX0" fmla="*/ 0 w 207169"/>
              <a:gd name="connsiteY0" fmla="*/ 242888 h 242888"/>
              <a:gd name="connsiteX1" fmla="*/ 207169 w 207169"/>
              <a:gd name="connsiteY1" fmla="*/ 242888 h 242888"/>
              <a:gd name="connsiteX2" fmla="*/ 202406 w 207169"/>
              <a:gd name="connsiteY2" fmla="*/ 0 h 242888"/>
              <a:gd name="connsiteX3" fmla="*/ 30956 w 207169"/>
              <a:gd name="connsiteY3" fmla="*/ 0 h 242888"/>
              <a:gd name="connsiteX4" fmla="*/ 33337 w 207169"/>
              <a:gd name="connsiteY4" fmla="*/ 150019 h 242888"/>
              <a:gd name="connsiteX5" fmla="*/ 0 w 207169"/>
              <a:gd name="connsiteY5" fmla="*/ 150019 h 242888"/>
              <a:gd name="connsiteX6" fmla="*/ 0 w 207169"/>
              <a:gd name="connsiteY6" fmla="*/ 242888 h 242888"/>
              <a:gd name="connsiteX0" fmla="*/ 0 w 207169"/>
              <a:gd name="connsiteY0" fmla="*/ 242888 h 242888"/>
              <a:gd name="connsiteX1" fmla="*/ 207169 w 207169"/>
              <a:gd name="connsiteY1" fmla="*/ 242888 h 242888"/>
              <a:gd name="connsiteX2" fmla="*/ 202406 w 207169"/>
              <a:gd name="connsiteY2" fmla="*/ 0 h 242888"/>
              <a:gd name="connsiteX3" fmla="*/ 30956 w 207169"/>
              <a:gd name="connsiteY3" fmla="*/ 0 h 242888"/>
              <a:gd name="connsiteX4" fmla="*/ 33337 w 207169"/>
              <a:gd name="connsiteY4" fmla="*/ 150019 h 242888"/>
              <a:gd name="connsiteX5" fmla="*/ 0 w 207169"/>
              <a:gd name="connsiteY5" fmla="*/ 150019 h 242888"/>
              <a:gd name="connsiteX6" fmla="*/ 0 w 207169"/>
              <a:gd name="connsiteY6" fmla="*/ 242888 h 242888"/>
              <a:gd name="connsiteX0" fmla="*/ 0 w 207169"/>
              <a:gd name="connsiteY0" fmla="*/ 242888 h 242888"/>
              <a:gd name="connsiteX1" fmla="*/ 207169 w 207169"/>
              <a:gd name="connsiteY1" fmla="*/ 242888 h 242888"/>
              <a:gd name="connsiteX2" fmla="*/ 202406 w 207169"/>
              <a:gd name="connsiteY2" fmla="*/ 0 h 242888"/>
              <a:gd name="connsiteX3" fmla="*/ 30956 w 207169"/>
              <a:gd name="connsiteY3" fmla="*/ 0 h 242888"/>
              <a:gd name="connsiteX4" fmla="*/ 33337 w 207169"/>
              <a:gd name="connsiteY4" fmla="*/ 150019 h 242888"/>
              <a:gd name="connsiteX5" fmla="*/ 0 w 207169"/>
              <a:gd name="connsiteY5" fmla="*/ 150019 h 242888"/>
              <a:gd name="connsiteX6" fmla="*/ 0 w 207169"/>
              <a:gd name="connsiteY6" fmla="*/ 242888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169" h="242888">
                <a:moveTo>
                  <a:pt x="0" y="242888"/>
                </a:moveTo>
                <a:lnTo>
                  <a:pt x="207169" y="242888"/>
                </a:lnTo>
                <a:cubicBezTo>
                  <a:pt x="205581" y="161925"/>
                  <a:pt x="203994" y="80963"/>
                  <a:pt x="202406" y="0"/>
                </a:cubicBezTo>
                <a:lnTo>
                  <a:pt x="30956" y="0"/>
                </a:lnTo>
                <a:cubicBezTo>
                  <a:pt x="31750" y="50006"/>
                  <a:pt x="32543" y="100013"/>
                  <a:pt x="33337" y="150019"/>
                </a:cubicBezTo>
                <a:lnTo>
                  <a:pt x="0" y="150019"/>
                </a:lnTo>
                <a:lnTo>
                  <a:pt x="0" y="242888"/>
                </a:lnTo>
                <a:close/>
              </a:path>
            </a:pathLst>
          </a:cu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04" name="フリーフォーム 103"/>
          <p:cNvSpPr>
            <a:spLocks noChangeAspect="1"/>
          </p:cNvSpPr>
          <p:nvPr/>
        </p:nvSpPr>
        <p:spPr>
          <a:xfrm>
            <a:off x="3761840" y="3887896"/>
            <a:ext cx="197396" cy="154156"/>
          </a:xfrm>
          <a:custGeom>
            <a:avLst/>
            <a:gdLst>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26219 w 445294"/>
              <a:gd name="connsiteY10"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411956 w 445294"/>
              <a:gd name="connsiteY10" fmla="*/ 0 h 350043"/>
              <a:gd name="connsiteX11" fmla="*/ 226219 w 445294"/>
              <a:gd name="connsiteY11" fmla="*/ 97631 h 350043"/>
              <a:gd name="connsiteX0" fmla="*/ 226219 w 445294"/>
              <a:gd name="connsiteY0" fmla="*/ 128588 h 381000"/>
              <a:gd name="connsiteX1" fmla="*/ 0 w 445294"/>
              <a:gd name="connsiteY1" fmla="*/ 295275 h 381000"/>
              <a:gd name="connsiteX2" fmla="*/ 64294 w 445294"/>
              <a:gd name="connsiteY2" fmla="*/ 381000 h 381000"/>
              <a:gd name="connsiteX3" fmla="*/ 114300 w 445294"/>
              <a:gd name="connsiteY3" fmla="*/ 345282 h 381000"/>
              <a:gd name="connsiteX4" fmla="*/ 100013 w 445294"/>
              <a:gd name="connsiteY4" fmla="*/ 321469 h 381000"/>
              <a:gd name="connsiteX5" fmla="*/ 76200 w 445294"/>
              <a:gd name="connsiteY5" fmla="*/ 288132 h 381000"/>
              <a:gd name="connsiteX6" fmla="*/ 145256 w 445294"/>
              <a:gd name="connsiteY6" fmla="*/ 235744 h 381000"/>
              <a:gd name="connsiteX7" fmla="*/ 173831 w 445294"/>
              <a:gd name="connsiteY7" fmla="*/ 278607 h 381000"/>
              <a:gd name="connsiteX8" fmla="*/ 445294 w 445294"/>
              <a:gd name="connsiteY8" fmla="*/ 76200 h 381000"/>
              <a:gd name="connsiteX9" fmla="*/ 411956 w 445294"/>
              <a:gd name="connsiteY9" fmla="*/ 30957 h 381000"/>
              <a:gd name="connsiteX10" fmla="*/ 283369 w 445294"/>
              <a:gd name="connsiteY10" fmla="*/ 0 h 381000"/>
              <a:gd name="connsiteX11" fmla="*/ 226219 w 445294"/>
              <a:gd name="connsiteY11" fmla="*/ 128588 h 381000"/>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226219 w 445294"/>
              <a:gd name="connsiteY0" fmla="*/ 52388 h 304800"/>
              <a:gd name="connsiteX1" fmla="*/ 0 w 445294"/>
              <a:gd name="connsiteY1" fmla="*/ 219075 h 304800"/>
              <a:gd name="connsiteX2" fmla="*/ 64294 w 445294"/>
              <a:gd name="connsiteY2" fmla="*/ 304800 h 304800"/>
              <a:gd name="connsiteX3" fmla="*/ 114300 w 445294"/>
              <a:gd name="connsiteY3" fmla="*/ 269082 h 304800"/>
              <a:gd name="connsiteX4" fmla="*/ 100013 w 445294"/>
              <a:gd name="connsiteY4" fmla="*/ 245269 h 304800"/>
              <a:gd name="connsiteX5" fmla="*/ 76200 w 445294"/>
              <a:gd name="connsiteY5" fmla="*/ 211932 h 304800"/>
              <a:gd name="connsiteX6" fmla="*/ 145256 w 445294"/>
              <a:gd name="connsiteY6" fmla="*/ 159544 h 304800"/>
              <a:gd name="connsiteX7" fmla="*/ 171450 w 445294"/>
              <a:gd name="connsiteY7" fmla="*/ 204789 h 304800"/>
              <a:gd name="connsiteX8" fmla="*/ 445294 w 445294"/>
              <a:gd name="connsiteY8" fmla="*/ 0 h 304800"/>
              <a:gd name="connsiteX9" fmla="*/ 326766 w 445294"/>
              <a:gd name="connsiteY9" fmla="*/ 28980 h 304800"/>
              <a:gd name="connsiteX10" fmla="*/ 250031 w 445294"/>
              <a:gd name="connsiteY10" fmla="*/ 83343 h 304800"/>
              <a:gd name="connsiteX11" fmla="*/ 226219 w 445294"/>
              <a:gd name="connsiteY11" fmla="*/ 52388 h 304800"/>
              <a:gd name="connsiteX0" fmla="*/ 226219 w 360104"/>
              <a:gd name="connsiteY0" fmla="*/ 23408 h 275820"/>
              <a:gd name="connsiteX1" fmla="*/ 0 w 360104"/>
              <a:gd name="connsiteY1" fmla="*/ 190095 h 275820"/>
              <a:gd name="connsiteX2" fmla="*/ 64294 w 360104"/>
              <a:gd name="connsiteY2" fmla="*/ 275820 h 275820"/>
              <a:gd name="connsiteX3" fmla="*/ 114300 w 360104"/>
              <a:gd name="connsiteY3" fmla="*/ 240102 h 275820"/>
              <a:gd name="connsiteX4" fmla="*/ 100013 w 360104"/>
              <a:gd name="connsiteY4" fmla="*/ 216289 h 275820"/>
              <a:gd name="connsiteX5" fmla="*/ 76200 w 360104"/>
              <a:gd name="connsiteY5" fmla="*/ 182952 h 275820"/>
              <a:gd name="connsiteX6" fmla="*/ 145256 w 360104"/>
              <a:gd name="connsiteY6" fmla="*/ 130564 h 275820"/>
              <a:gd name="connsiteX7" fmla="*/ 171450 w 360104"/>
              <a:gd name="connsiteY7" fmla="*/ 175809 h 275820"/>
              <a:gd name="connsiteX8" fmla="*/ 360104 w 360104"/>
              <a:gd name="connsiteY8" fmla="*/ 32519 h 275820"/>
              <a:gd name="connsiteX9" fmla="*/ 326766 w 360104"/>
              <a:gd name="connsiteY9" fmla="*/ 0 h 275820"/>
              <a:gd name="connsiteX10" fmla="*/ 250031 w 360104"/>
              <a:gd name="connsiteY10" fmla="*/ 54363 h 275820"/>
              <a:gd name="connsiteX11" fmla="*/ 226219 w 360104"/>
              <a:gd name="connsiteY11" fmla="*/ 23408 h 275820"/>
              <a:gd name="connsiteX0" fmla="*/ 226219 w 353871"/>
              <a:gd name="connsiteY0" fmla="*/ 23408 h 275820"/>
              <a:gd name="connsiteX1" fmla="*/ 0 w 353871"/>
              <a:gd name="connsiteY1" fmla="*/ 190095 h 275820"/>
              <a:gd name="connsiteX2" fmla="*/ 64294 w 353871"/>
              <a:gd name="connsiteY2" fmla="*/ 275820 h 275820"/>
              <a:gd name="connsiteX3" fmla="*/ 114300 w 353871"/>
              <a:gd name="connsiteY3" fmla="*/ 240102 h 275820"/>
              <a:gd name="connsiteX4" fmla="*/ 100013 w 353871"/>
              <a:gd name="connsiteY4" fmla="*/ 216289 h 275820"/>
              <a:gd name="connsiteX5" fmla="*/ 76200 w 353871"/>
              <a:gd name="connsiteY5" fmla="*/ 182952 h 275820"/>
              <a:gd name="connsiteX6" fmla="*/ 145256 w 353871"/>
              <a:gd name="connsiteY6" fmla="*/ 130564 h 275820"/>
              <a:gd name="connsiteX7" fmla="*/ 171450 w 353871"/>
              <a:gd name="connsiteY7" fmla="*/ 175809 h 275820"/>
              <a:gd name="connsiteX8" fmla="*/ 353871 w 353871"/>
              <a:gd name="connsiteY8" fmla="*/ 41001 h 275820"/>
              <a:gd name="connsiteX9" fmla="*/ 326766 w 353871"/>
              <a:gd name="connsiteY9" fmla="*/ 0 h 275820"/>
              <a:gd name="connsiteX10" fmla="*/ 250031 w 353871"/>
              <a:gd name="connsiteY10" fmla="*/ 54363 h 275820"/>
              <a:gd name="connsiteX11" fmla="*/ 226219 w 353871"/>
              <a:gd name="connsiteY11" fmla="*/ 23408 h 275820"/>
              <a:gd name="connsiteX0" fmla="*/ 226219 w 353871"/>
              <a:gd name="connsiteY0" fmla="*/ 23408 h 275820"/>
              <a:gd name="connsiteX1" fmla="*/ 0 w 353871"/>
              <a:gd name="connsiteY1" fmla="*/ 190095 h 275820"/>
              <a:gd name="connsiteX2" fmla="*/ 64294 w 353871"/>
              <a:gd name="connsiteY2" fmla="*/ 275820 h 275820"/>
              <a:gd name="connsiteX3" fmla="*/ 114300 w 353871"/>
              <a:gd name="connsiteY3" fmla="*/ 240102 h 275820"/>
              <a:gd name="connsiteX4" fmla="*/ 100013 w 353871"/>
              <a:gd name="connsiteY4" fmla="*/ 216289 h 275820"/>
              <a:gd name="connsiteX5" fmla="*/ 76200 w 353871"/>
              <a:gd name="connsiteY5" fmla="*/ 182952 h 275820"/>
              <a:gd name="connsiteX6" fmla="*/ 143178 w 353871"/>
              <a:gd name="connsiteY6" fmla="*/ 136926 h 275820"/>
              <a:gd name="connsiteX7" fmla="*/ 171450 w 353871"/>
              <a:gd name="connsiteY7" fmla="*/ 175809 h 275820"/>
              <a:gd name="connsiteX8" fmla="*/ 353871 w 353871"/>
              <a:gd name="connsiteY8" fmla="*/ 41001 h 275820"/>
              <a:gd name="connsiteX9" fmla="*/ 326766 w 353871"/>
              <a:gd name="connsiteY9" fmla="*/ 0 h 275820"/>
              <a:gd name="connsiteX10" fmla="*/ 250031 w 353871"/>
              <a:gd name="connsiteY10" fmla="*/ 54363 h 275820"/>
              <a:gd name="connsiteX11" fmla="*/ 226219 w 353871"/>
              <a:gd name="connsiteY11" fmla="*/ 23408 h 275820"/>
              <a:gd name="connsiteX0" fmla="*/ 226219 w 353871"/>
              <a:gd name="connsiteY0" fmla="*/ 23408 h 275820"/>
              <a:gd name="connsiteX1" fmla="*/ 0 w 353871"/>
              <a:gd name="connsiteY1" fmla="*/ 190095 h 275820"/>
              <a:gd name="connsiteX2" fmla="*/ 64294 w 353871"/>
              <a:gd name="connsiteY2" fmla="*/ 275820 h 275820"/>
              <a:gd name="connsiteX3" fmla="*/ 114300 w 353871"/>
              <a:gd name="connsiteY3" fmla="*/ 240102 h 275820"/>
              <a:gd name="connsiteX4" fmla="*/ 100013 w 353871"/>
              <a:gd name="connsiteY4" fmla="*/ 216289 h 275820"/>
              <a:gd name="connsiteX5" fmla="*/ 82434 w 353871"/>
              <a:gd name="connsiteY5" fmla="*/ 187193 h 275820"/>
              <a:gd name="connsiteX6" fmla="*/ 143178 w 353871"/>
              <a:gd name="connsiteY6" fmla="*/ 136926 h 275820"/>
              <a:gd name="connsiteX7" fmla="*/ 171450 w 353871"/>
              <a:gd name="connsiteY7" fmla="*/ 175809 h 275820"/>
              <a:gd name="connsiteX8" fmla="*/ 353871 w 353871"/>
              <a:gd name="connsiteY8" fmla="*/ 41001 h 275820"/>
              <a:gd name="connsiteX9" fmla="*/ 326766 w 353871"/>
              <a:gd name="connsiteY9" fmla="*/ 0 h 275820"/>
              <a:gd name="connsiteX10" fmla="*/ 250031 w 353871"/>
              <a:gd name="connsiteY10" fmla="*/ 54363 h 275820"/>
              <a:gd name="connsiteX11" fmla="*/ 226219 w 353871"/>
              <a:gd name="connsiteY11" fmla="*/ 23408 h 275820"/>
              <a:gd name="connsiteX0" fmla="*/ 226219 w 353871"/>
              <a:gd name="connsiteY0" fmla="*/ 36132 h 288544"/>
              <a:gd name="connsiteX1" fmla="*/ 0 w 353871"/>
              <a:gd name="connsiteY1" fmla="*/ 202819 h 288544"/>
              <a:gd name="connsiteX2" fmla="*/ 64294 w 353871"/>
              <a:gd name="connsiteY2" fmla="*/ 288544 h 288544"/>
              <a:gd name="connsiteX3" fmla="*/ 114300 w 353871"/>
              <a:gd name="connsiteY3" fmla="*/ 252826 h 288544"/>
              <a:gd name="connsiteX4" fmla="*/ 100013 w 353871"/>
              <a:gd name="connsiteY4" fmla="*/ 229013 h 288544"/>
              <a:gd name="connsiteX5" fmla="*/ 82434 w 353871"/>
              <a:gd name="connsiteY5" fmla="*/ 199917 h 288544"/>
              <a:gd name="connsiteX6" fmla="*/ 143178 w 353871"/>
              <a:gd name="connsiteY6" fmla="*/ 149650 h 288544"/>
              <a:gd name="connsiteX7" fmla="*/ 171450 w 353871"/>
              <a:gd name="connsiteY7" fmla="*/ 188533 h 288544"/>
              <a:gd name="connsiteX8" fmla="*/ 353871 w 353871"/>
              <a:gd name="connsiteY8" fmla="*/ 53725 h 288544"/>
              <a:gd name="connsiteX9" fmla="*/ 328844 w 353871"/>
              <a:gd name="connsiteY9" fmla="*/ 0 h 288544"/>
              <a:gd name="connsiteX10" fmla="*/ 250031 w 353871"/>
              <a:gd name="connsiteY10" fmla="*/ 67087 h 288544"/>
              <a:gd name="connsiteX11" fmla="*/ 226219 w 353871"/>
              <a:gd name="connsiteY11" fmla="*/ 36132 h 288544"/>
              <a:gd name="connsiteX0" fmla="*/ 226219 w 364260"/>
              <a:gd name="connsiteY0" fmla="*/ 36132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82434 w 364260"/>
              <a:gd name="connsiteY5" fmla="*/ 199917 h 288544"/>
              <a:gd name="connsiteX6" fmla="*/ 143178 w 364260"/>
              <a:gd name="connsiteY6" fmla="*/ 149650 h 288544"/>
              <a:gd name="connsiteX7" fmla="*/ 171450 w 364260"/>
              <a:gd name="connsiteY7" fmla="*/ 188533 h 288544"/>
              <a:gd name="connsiteX8" fmla="*/ 364260 w 364260"/>
              <a:gd name="connsiteY8" fmla="*/ 43122 h 288544"/>
              <a:gd name="connsiteX9" fmla="*/ 328844 w 364260"/>
              <a:gd name="connsiteY9" fmla="*/ 0 h 288544"/>
              <a:gd name="connsiteX10" fmla="*/ 250031 w 364260"/>
              <a:gd name="connsiteY10" fmla="*/ 67087 h 288544"/>
              <a:gd name="connsiteX11" fmla="*/ 226219 w 364260"/>
              <a:gd name="connsiteY11" fmla="*/ 36132 h 288544"/>
              <a:gd name="connsiteX0" fmla="*/ 226219 w 364260"/>
              <a:gd name="connsiteY0" fmla="*/ 36132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82434 w 364260"/>
              <a:gd name="connsiteY5" fmla="*/ 199917 h 288544"/>
              <a:gd name="connsiteX6" fmla="*/ 143178 w 364260"/>
              <a:gd name="connsiteY6" fmla="*/ 149650 h 288544"/>
              <a:gd name="connsiteX7" fmla="*/ 171450 w 364260"/>
              <a:gd name="connsiteY7" fmla="*/ 188533 h 288544"/>
              <a:gd name="connsiteX8" fmla="*/ 364260 w 364260"/>
              <a:gd name="connsiteY8" fmla="*/ 43122 h 288544"/>
              <a:gd name="connsiteX9" fmla="*/ 328844 w 364260"/>
              <a:gd name="connsiteY9" fmla="*/ 0 h 288544"/>
              <a:gd name="connsiteX10" fmla="*/ 266653 w 364260"/>
              <a:gd name="connsiteY10" fmla="*/ 52242 h 288544"/>
              <a:gd name="connsiteX11" fmla="*/ 226219 w 364260"/>
              <a:gd name="connsiteY11" fmla="*/ 36132 h 288544"/>
              <a:gd name="connsiteX0" fmla="*/ 244919 w 364260"/>
              <a:gd name="connsiteY0" fmla="*/ 23408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82434 w 364260"/>
              <a:gd name="connsiteY5" fmla="*/ 199917 h 288544"/>
              <a:gd name="connsiteX6" fmla="*/ 143178 w 364260"/>
              <a:gd name="connsiteY6" fmla="*/ 149650 h 288544"/>
              <a:gd name="connsiteX7" fmla="*/ 171450 w 364260"/>
              <a:gd name="connsiteY7" fmla="*/ 188533 h 288544"/>
              <a:gd name="connsiteX8" fmla="*/ 364260 w 364260"/>
              <a:gd name="connsiteY8" fmla="*/ 43122 h 288544"/>
              <a:gd name="connsiteX9" fmla="*/ 328844 w 364260"/>
              <a:gd name="connsiteY9" fmla="*/ 0 h 288544"/>
              <a:gd name="connsiteX10" fmla="*/ 266653 w 364260"/>
              <a:gd name="connsiteY10" fmla="*/ 52242 h 288544"/>
              <a:gd name="connsiteX11" fmla="*/ 244919 w 364260"/>
              <a:gd name="connsiteY11" fmla="*/ 23408 h 288544"/>
              <a:gd name="connsiteX0" fmla="*/ 244919 w 364260"/>
              <a:gd name="connsiteY0" fmla="*/ 23408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76201 w 364260"/>
              <a:gd name="connsiteY5" fmla="*/ 199917 h 288544"/>
              <a:gd name="connsiteX6" fmla="*/ 143178 w 364260"/>
              <a:gd name="connsiteY6" fmla="*/ 149650 h 288544"/>
              <a:gd name="connsiteX7" fmla="*/ 171450 w 364260"/>
              <a:gd name="connsiteY7" fmla="*/ 188533 h 288544"/>
              <a:gd name="connsiteX8" fmla="*/ 364260 w 364260"/>
              <a:gd name="connsiteY8" fmla="*/ 43122 h 288544"/>
              <a:gd name="connsiteX9" fmla="*/ 328844 w 364260"/>
              <a:gd name="connsiteY9" fmla="*/ 0 h 288544"/>
              <a:gd name="connsiteX10" fmla="*/ 266653 w 364260"/>
              <a:gd name="connsiteY10" fmla="*/ 52242 h 288544"/>
              <a:gd name="connsiteX11" fmla="*/ 244919 w 364260"/>
              <a:gd name="connsiteY11" fmla="*/ 23408 h 288544"/>
              <a:gd name="connsiteX0" fmla="*/ 244919 w 364260"/>
              <a:gd name="connsiteY0" fmla="*/ 23408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76201 w 364260"/>
              <a:gd name="connsiteY5" fmla="*/ 199917 h 288544"/>
              <a:gd name="connsiteX6" fmla="*/ 128633 w 364260"/>
              <a:gd name="connsiteY6" fmla="*/ 160253 h 288544"/>
              <a:gd name="connsiteX7" fmla="*/ 171450 w 364260"/>
              <a:gd name="connsiteY7" fmla="*/ 188533 h 288544"/>
              <a:gd name="connsiteX8" fmla="*/ 364260 w 364260"/>
              <a:gd name="connsiteY8" fmla="*/ 43122 h 288544"/>
              <a:gd name="connsiteX9" fmla="*/ 328844 w 364260"/>
              <a:gd name="connsiteY9" fmla="*/ 0 h 288544"/>
              <a:gd name="connsiteX10" fmla="*/ 266653 w 364260"/>
              <a:gd name="connsiteY10" fmla="*/ 52242 h 288544"/>
              <a:gd name="connsiteX11" fmla="*/ 244919 w 364260"/>
              <a:gd name="connsiteY11" fmla="*/ 23408 h 288544"/>
              <a:gd name="connsiteX0" fmla="*/ 244919 w 364260"/>
              <a:gd name="connsiteY0" fmla="*/ 23408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76201 w 364260"/>
              <a:gd name="connsiteY5" fmla="*/ 199917 h 288544"/>
              <a:gd name="connsiteX6" fmla="*/ 128633 w 364260"/>
              <a:gd name="connsiteY6" fmla="*/ 160253 h 288544"/>
              <a:gd name="connsiteX7" fmla="*/ 163139 w 364260"/>
              <a:gd name="connsiteY7" fmla="*/ 199136 h 288544"/>
              <a:gd name="connsiteX8" fmla="*/ 364260 w 364260"/>
              <a:gd name="connsiteY8" fmla="*/ 43122 h 288544"/>
              <a:gd name="connsiteX9" fmla="*/ 328844 w 364260"/>
              <a:gd name="connsiteY9" fmla="*/ 0 h 288544"/>
              <a:gd name="connsiteX10" fmla="*/ 266653 w 364260"/>
              <a:gd name="connsiteY10" fmla="*/ 52242 h 288544"/>
              <a:gd name="connsiteX11" fmla="*/ 244919 w 364260"/>
              <a:gd name="connsiteY11" fmla="*/ 23408 h 288544"/>
              <a:gd name="connsiteX0" fmla="*/ 244919 w 364260"/>
              <a:gd name="connsiteY0" fmla="*/ 23408 h 288544"/>
              <a:gd name="connsiteX1" fmla="*/ 0 w 364260"/>
              <a:gd name="connsiteY1" fmla="*/ 202819 h 288544"/>
              <a:gd name="connsiteX2" fmla="*/ 64294 w 364260"/>
              <a:gd name="connsiteY2" fmla="*/ 288544 h 288544"/>
              <a:gd name="connsiteX3" fmla="*/ 114300 w 364260"/>
              <a:gd name="connsiteY3" fmla="*/ 252826 h 288544"/>
              <a:gd name="connsiteX4" fmla="*/ 100013 w 364260"/>
              <a:gd name="connsiteY4" fmla="*/ 229013 h 288544"/>
              <a:gd name="connsiteX5" fmla="*/ 76201 w 364260"/>
              <a:gd name="connsiteY5" fmla="*/ 199917 h 288544"/>
              <a:gd name="connsiteX6" fmla="*/ 128633 w 364260"/>
              <a:gd name="connsiteY6" fmla="*/ 160253 h 288544"/>
              <a:gd name="connsiteX7" fmla="*/ 154828 w 364260"/>
              <a:gd name="connsiteY7" fmla="*/ 201256 h 288544"/>
              <a:gd name="connsiteX8" fmla="*/ 364260 w 364260"/>
              <a:gd name="connsiteY8" fmla="*/ 43122 h 288544"/>
              <a:gd name="connsiteX9" fmla="*/ 328844 w 364260"/>
              <a:gd name="connsiteY9" fmla="*/ 0 h 288544"/>
              <a:gd name="connsiteX10" fmla="*/ 266653 w 364260"/>
              <a:gd name="connsiteY10" fmla="*/ 52242 h 288544"/>
              <a:gd name="connsiteX11" fmla="*/ 244919 w 364260"/>
              <a:gd name="connsiteY11" fmla="*/ 23408 h 288544"/>
              <a:gd name="connsiteX0" fmla="*/ 249075 w 368416"/>
              <a:gd name="connsiteY0" fmla="*/ 23408 h 288544"/>
              <a:gd name="connsiteX1" fmla="*/ 0 w 368416"/>
              <a:gd name="connsiteY1" fmla="*/ 213422 h 288544"/>
              <a:gd name="connsiteX2" fmla="*/ 68450 w 368416"/>
              <a:gd name="connsiteY2" fmla="*/ 288544 h 288544"/>
              <a:gd name="connsiteX3" fmla="*/ 118456 w 368416"/>
              <a:gd name="connsiteY3" fmla="*/ 252826 h 288544"/>
              <a:gd name="connsiteX4" fmla="*/ 104169 w 368416"/>
              <a:gd name="connsiteY4" fmla="*/ 229013 h 288544"/>
              <a:gd name="connsiteX5" fmla="*/ 80357 w 368416"/>
              <a:gd name="connsiteY5" fmla="*/ 199917 h 288544"/>
              <a:gd name="connsiteX6" fmla="*/ 132789 w 368416"/>
              <a:gd name="connsiteY6" fmla="*/ 160253 h 288544"/>
              <a:gd name="connsiteX7" fmla="*/ 158984 w 368416"/>
              <a:gd name="connsiteY7" fmla="*/ 201256 h 288544"/>
              <a:gd name="connsiteX8" fmla="*/ 368416 w 368416"/>
              <a:gd name="connsiteY8" fmla="*/ 43122 h 288544"/>
              <a:gd name="connsiteX9" fmla="*/ 333000 w 368416"/>
              <a:gd name="connsiteY9" fmla="*/ 0 h 288544"/>
              <a:gd name="connsiteX10" fmla="*/ 270809 w 368416"/>
              <a:gd name="connsiteY10" fmla="*/ 52242 h 288544"/>
              <a:gd name="connsiteX11" fmla="*/ 249075 w 368416"/>
              <a:gd name="connsiteY11" fmla="*/ 23408 h 288544"/>
              <a:gd name="connsiteX0" fmla="*/ 241284 w 360625"/>
              <a:gd name="connsiteY0" fmla="*/ 23408 h 288544"/>
              <a:gd name="connsiteX1" fmla="*/ 0 w 360625"/>
              <a:gd name="connsiteY1" fmla="*/ 206795 h 288544"/>
              <a:gd name="connsiteX2" fmla="*/ 60659 w 360625"/>
              <a:gd name="connsiteY2" fmla="*/ 288544 h 288544"/>
              <a:gd name="connsiteX3" fmla="*/ 110665 w 360625"/>
              <a:gd name="connsiteY3" fmla="*/ 252826 h 288544"/>
              <a:gd name="connsiteX4" fmla="*/ 96378 w 360625"/>
              <a:gd name="connsiteY4" fmla="*/ 229013 h 288544"/>
              <a:gd name="connsiteX5" fmla="*/ 72566 w 360625"/>
              <a:gd name="connsiteY5" fmla="*/ 199917 h 288544"/>
              <a:gd name="connsiteX6" fmla="*/ 124998 w 360625"/>
              <a:gd name="connsiteY6" fmla="*/ 160253 h 288544"/>
              <a:gd name="connsiteX7" fmla="*/ 151193 w 360625"/>
              <a:gd name="connsiteY7" fmla="*/ 201256 h 288544"/>
              <a:gd name="connsiteX8" fmla="*/ 360625 w 360625"/>
              <a:gd name="connsiteY8" fmla="*/ 43122 h 288544"/>
              <a:gd name="connsiteX9" fmla="*/ 325209 w 360625"/>
              <a:gd name="connsiteY9" fmla="*/ 0 h 288544"/>
              <a:gd name="connsiteX10" fmla="*/ 263018 w 360625"/>
              <a:gd name="connsiteY10" fmla="*/ 52242 h 288544"/>
              <a:gd name="connsiteX11" fmla="*/ 241284 w 360625"/>
              <a:gd name="connsiteY11" fmla="*/ 23408 h 288544"/>
              <a:gd name="connsiteX0" fmla="*/ 241284 w 360625"/>
              <a:gd name="connsiteY0" fmla="*/ 23408 h 288544"/>
              <a:gd name="connsiteX1" fmla="*/ 0 w 360625"/>
              <a:gd name="connsiteY1" fmla="*/ 206795 h 288544"/>
              <a:gd name="connsiteX2" fmla="*/ 60659 w 360625"/>
              <a:gd name="connsiteY2" fmla="*/ 288544 h 288544"/>
              <a:gd name="connsiteX3" fmla="*/ 110665 w 360625"/>
              <a:gd name="connsiteY3" fmla="*/ 252826 h 288544"/>
              <a:gd name="connsiteX4" fmla="*/ 72566 w 360625"/>
              <a:gd name="connsiteY4" fmla="*/ 199917 h 288544"/>
              <a:gd name="connsiteX5" fmla="*/ 124998 w 360625"/>
              <a:gd name="connsiteY5" fmla="*/ 160253 h 288544"/>
              <a:gd name="connsiteX6" fmla="*/ 151193 w 360625"/>
              <a:gd name="connsiteY6" fmla="*/ 201256 h 288544"/>
              <a:gd name="connsiteX7" fmla="*/ 360625 w 360625"/>
              <a:gd name="connsiteY7" fmla="*/ 43122 h 288544"/>
              <a:gd name="connsiteX8" fmla="*/ 325209 w 360625"/>
              <a:gd name="connsiteY8" fmla="*/ 0 h 288544"/>
              <a:gd name="connsiteX9" fmla="*/ 263018 w 360625"/>
              <a:gd name="connsiteY9" fmla="*/ 52242 h 288544"/>
              <a:gd name="connsiteX10" fmla="*/ 241284 w 360625"/>
              <a:gd name="connsiteY10" fmla="*/ 23408 h 288544"/>
              <a:gd name="connsiteX0" fmla="*/ 241284 w 360625"/>
              <a:gd name="connsiteY0" fmla="*/ 23408 h 288544"/>
              <a:gd name="connsiteX1" fmla="*/ 0 w 360625"/>
              <a:gd name="connsiteY1" fmla="*/ 206795 h 288544"/>
              <a:gd name="connsiteX2" fmla="*/ 60659 w 360625"/>
              <a:gd name="connsiteY2" fmla="*/ 288544 h 288544"/>
              <a:gd name="connsiteX3" fmla="*/ 110665 w 360625"/>
              <a:gd name="connsiteY3" fmla="*/ 252826 h 288544"/>
              <a:gd name="connsiteX4" fmla="*/ 72566 w 360625"/>
              <a:gd name="connsiteY4" fmla="*/ 199917 h 288544"/>
              <a:gd name="connsiteX5" fmla="*/ 122401 w 360625"/>
              <a:gd name="connsiteY5" fmla="*/ 160253 h 288544"/>
              <a:gd name="connsiteX6" fmla="*/ 151193 w 360625"/>
              <a:gd name="connsiteY6" fmla="*/ 201256 h 288544"/>
              <a:gd name="connsiteX7" fmla="*/ 360625 w 360625"/>
              <a:gd name="connsiteY7" fmla="*/ 43122 h 288544"/>
              <a:gd name="connsiteX8" fmla="*/ 325209 w 360625"/>
              <a:gd name="connsiteY8" fmla="*/ 0 h 288544"/>
              <a:gd name="connsiteX9" fmla="*/ 263018 w 360625"/>
              <a:gd name="connsiteY9" fmla="*/ 52242 h 288544"/>
              <a:gd name="connsiteX10" fmla="*/ 241284 w 360625"/>
              <a:gd name="connsiteY10" fmla="*/ 23408 h 288544"/>
              <a:gd name="connsiteX0" fmla="*/ 241284 w 360625"/>
              <a:gd name="connsiteY0" fmla="*/ 23408 h 288544"/>
              <a:gd name="connsiteX1" fmla="*/ 0 w 360625"/>
              <a:gd name="connsiteY1" fmla="*/ 206795 h 288544"/>
              <a:gd name="connsiteX2" fmla="*/ 60659 w 360625"/>
              <a:gd name="connsiteY2" fmla="*/ 288544 h 288544"/>
              <a:gd name="connsiteX3" fmla="*/ 110665 w 360625"/>
              <a:gd name="connsiteY3" fmla="*/ 252826 h 288544"/>
              <a:gd name="connsiteX4" fmla="*/ 72566 w 360625"/>
              <a:gd name="connsiteY4" fmla="*/ 199917 h 288544"/>
              <a:gd name="connsiteX5" fmla="*/ 122401 w 360625"/>
              <a:gd name="connsiteY5" fmla="*/ 160253 h 288544"/>
              <a:gd name="connsiteX6" fmla="*/ 151193 w 360625"/>
              <a:gd name="connsiteY6" fmla="*/ 201256 h 288544"/>
              <a:gd name="connsiteX7" fmla="*/ 360625 w 360625"/>
              <a:gd name="connsiteY7" fmla="*/ 43122 h 288544"/>
              <a:gd name="connsiteX8" fmla="*/ 325209 w 360625"/>
              <a:gd name="connsiteY8" fmla="*/ 0 h 288544"/>
              <a:gd name="connsiteX9" fmla="*/ 259122 w 360625"/>
              <a:gd name="connsiteY9" fmla="*/ 48266 h 288544"/>
              <a:gd name="connsiteX10" fmla="*/ 241284 w 360625"/>
              <a:gd name="connsiteY10" fmla="*/ 23408 h 288544"/>
              <a:gd name="connsiteX0" fmla="*/ 241284 w 360625"/>
              <a:gd name="connsiteY0" fmla="*/ 30035 h 295171"/>
              <a:gd name="connsiteX1" fmla="*/ 0 w 360625"/>
              <a:gd name="connsiteY1" fmla="*/ 213422 h 295171"/>
              <a:gd name="connsiteX2" fmla="*/ 60659 w 360625"/>
              <a:gd name="connsiteY2" fmla="*/ 295171 h 295171"/>
              <a:gd name="connsiteX3" fmla="*/ 110665 w 360625"/>
              <a:gd name="connsiteY3" fmla="*/ 259453 h 295171"/>
              <a:gd name="connsiteX4" fmla="*/ 72566 w 360625"/>
              <a:gd name="connsiteY4" fmla="*/ 206544 h 295171"/>
              <a:gd name="connsiteX5" fmla="*/ 122401 w 360625"/>
              <a:gd name="connsiteY5" fmla="*/ 166880 h 295171"/>
              <a:gd name="connsiteX6" fmla="*/ 151193 w 360625"/>
              <a:gd name="connsiteY6" fmla="*/ 207883 h 295171"/>
              <a:gd name="connsiteX7" fmla="*/ 360625 w 360625"/>
              <a:gd name="connsiteY7" fmla="*/ 49749 h 295171"/>
              <a:gd name="connsiteX8" fmla="*/ 323911 w 360625"/>
              <a:gd name="connsiteY8" fmla="*/ 0 h 295171"/>
              <a:gd name="connsiteX9" fmla="*/ 259122 w 360625"/>
              <a:gd name="connsiteY9" fmla="*/ 54893 h 295171"/>
              <a:gd name="connsiteX10" fmla="*/ 241284 w 360625"/>
              <a:gd name="connsiteY10" fmla="*/ 30035 h 295171"/>
              <a:gd name="connsiteX0" fmla="*/ 241284 w 360625"/>
              <a:gd name="connsiteY0" fmla="*/ 30035 h 295171"/>
              <a:gd name="connsiteX1" fmla="*/ 0 w 360625"/>
              <a:gd name="connsiteY1" fmla="*/ 213422 h 295171"/>
              <a:gd name="connsiteX2" fmla="*/ 60659 w 360625"/>
              <a:gd name="connsiteY2" fmla="*/ 295171 h 295171"/>
              <a:gd name="connsiteX3" fmla="*/ 110665 w 360625"/>
              <a:gd name="connsiteY3" fmla="*/ 259453 h 295171"/>
              <a:gd name="connsiteX4" fmla="*/ 72566 w 360625"/>
              <a:gd name="connsiteY4" fmla="*/ 206544 h 295171"/>
              <a:gd name="connsiteX5" fmla="*/ 122401 w 360625"/>
              <a:gd name="connsiteY5" fmla="*/ 166880 h 295171"/>
              <a:gd name="connsiteX6" fmla="*/ 151193 w 360625"/>
              <a:gd name="connsiteY6" fmla="*/ 207883 h 295171"/>
              <a:gd name="connsiteX7" fmla="*/ 360625 w 360625"/>
              <a:gd name="connsiteY7" fmla="*/ 49749 h 295171"/>
              <a:gd name="connsiteX8" fmla="*/ 323911 w 360625"/>
              <a:gd name="connsiteY8" fmla="*/ 0 h 295171"/>
              <a:gd name="connsiteX9" fmla="*/ 257823 w 360625"/>
              <a:gd name="connsiteY9" fmla="*/ 50917 h 295171"/>
              <a:gd name="connsiteX10" fmla="*/ 241284 w 360625"/>
              <a:gd name="connsiteY10" fmla="*/ 30035 h 29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625" h="295171">
                <a:moveTo>
                  <a:pt x="241284" y="30035"/>
                </a:moveTo>
                <a:lnTo>
                  <a:pt x="0" y="213422"/>
                </a:lnTo>
                <a:lnTo>
                  <a:pt x="60659" y="295171"/>
                </a:lnTo>
                <a:lnTo>
                  <a:pt x="110665" y="259453"/>
                </a:lnTo>
                <a:lnTo>
                  <a:pt x="72566" y="206544"/>
                </a:lnTo>
                <a:lnTo>
                  <a:pt x="122401" y="166880"/>
                </a:lnTo>
                <a:lnTo>
                  <a:pt x="151193" y="207883"/>
                </a:lnTo>
                <a:lnTo>
                  <a:pt x="360625" y="49749"/>
                </a:lnTo>
                <a:lnTo>
                  <a:pt x="323911" y="0"/>
                </a:lnTo>
                <a:lnTo>
                  <a:pt x="257823" y="50917"/>
                </a:lnTo>
                <a:lnTo>
                  <a:pt x="241284" y="30035"/>
                </a:lnTo>
                <a:close/>
              </a:path>
            </a:pathLst>
          </a:custGeom>
          <a:solidFill>
            <a:schemeClr val="accent4">
              <a:lumMod val="75000"/>
            </a:schemeClr>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7" name="フリーフォーム 106"/>
          <p:cNvSpPr/>
          <p:nvPr/>
        </p:nvSpPr>
        <p:spPr>
          <a:xfrm>
            <a:off x="3983558" y="5891252"/>
            <a:ext cx="69162" cy="45719"/>
          </a:xfrm>
          <a:custGeom>
            <a:avLst/>
            <a:gdLst>
              <a:gd name="connsiteX0" fmla="*/ 88106 w 92868"/>
              <a:gd name="connsiteY0" fmla="*/ 0 h 61913"/>
              <a:gd name="connsiteX1" fmla="*/ 92868 w 92868"/>
              <a:gd name="connsiteY1" fmla="*/ 59531 h 61913"/>
              <a:gd name="connsiteX2" fmla="*/ 0 w 92868"/>
              <a:gd name="connsiteY2" fmla="*/ 61913 h 61913"/>
              <a:gd name="connsiteX3" fmla="*/ 0 w 92868"/>
              <a:gd name="connsiteY3" fmla="*/ 9525 h 61913"/>
              <a:gd name="connsiteX4" fmla="*/ 88106 w 92868"/>
              <a:gd name="connsiteY4" fmla="*/ 0 h 6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68" h="61913">
                <a:moveTo>
                  <a:pt x="88106" y="0"/>
                </a:moveTo>
                <a:lnTo>
                  <a:pt x="92868" y="59531"/>
                </a:lnTo>
                <a:lnTo>
                  <a:pt x="0" y="61913"/>
                </a:lnTo>
                <a:lnTo>
                  <a:pt x="0" y="9525"/>
                </a:lnTo>
                <a:lnTo>
                  <a:pt x="88106" y="0"/>
                </a:lnTo>
                <a:close/>
              </a:path>
            </a:pathLst>
          </a:cu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09" name="フリーフォーム 108"/>
          <p:cNvSpPr/>
          <p:nvPr/>
        </p:nvSpPr>
        <p:spPr>
          <a:xfrm>
            <a:off x="4691522" y="3843233"/>
            <a:ext cx="47000" cy="103396"/>
          </a:xfrm>
          <a:custGeom>
            <a:avLst/>
            <a:gdLst>
              <a:gd name="connsiteX0" fmla="*/ 76200 w 78581"/>
              <a:gd name="connsiteY0" fmla="*/ 0 h 171450"/>
              <a:gd name="connsiteX1" fmla="*/ 78581 w 78581"/>
              <a:gd name="connsiteY1" fmla="*/ 61912 h 171450"/>
              <a:gd name="connsiteX2" fmla="*/ 61912 w 78581"/>
              <a:gd name="connsiteY2" fmla="*/ 66675 h 171450"/>
              <a:gd name="connsiteX3" fmla="*/ 71437 w 78581"/>
              <a:gd name="connsiteY3" fmla="*/ 171450 h 171450"/>
              <a:gd name="connsiteX4" fmla="*/ 28575 w 78581"/>
              <a:gd name="connsiteY4" fmla="*/ 161925 h 171450"/>
              <a:gd name="connsiteX5" fmla="*/ 26194 w 78581"/>
              <a:gd name="connsiteY5" fmla="*/ 145256 h 171450"/>
              <a:gd name="connsiteX6" fmla="*/ 0 w 78581"/>
              <a:gd name="connsiteY6" fmla="*/ 142875 h 171450"/>
              <a:gd name="connsiteX7" fmla="*/ 2381 w 78581"/>
              <a:gd name="connsiteY7" fmla="*/ 61912 h 171450"/>
              <a:gd name="connsiteX8" fmla="*/ 54769 w 78581"/>
              <a:gd name="connsiteY8" fmla="*/ 54769 h 171450"/>
              <a:gd name="connsiteX9" fmla="*/ 76200 w 78581"/>
              <a:gd name="connsiteY9" fmla="*/ 0 h 171450"/>
              <a:gd name="connsiteX0" fmla="*/ 76200 w 78581"/>
              <a:gd name="connsiteY0" fmla="*/ 968 h 172418"/>
              <a:gd name="connsiteX1" fmla="*/ 78581 w 78581"/>
              <a:gd name="connsiteY1" fmla="*/ 62880 h 172418"/>
              <a:gd name="connsiteX2" fmla="*/ 61912 w 78581"/>
              <a:gd name="connsiteY2" fmla="*/ 67643 h 172418"/>
              <a:gd name="connsiteX3" fmla="*/ 71437 w 78581"/>
              <a:gd name="connsiteY3" fmla="*/ 172418 h 172418"/>
              <a:gd name="connsiteX4" fmla="*/ 28575 w 78581"/>
              <a:gd name="connsiteY4" fmla="*/ 162893 h 172418"/>
              <a:gd name="connsiteX5" fmla="*/ 26194 w 78581"/>
              <a:gd name="connsiteY5" fmla="*/ 146224 h 172418"/>
              <a:gd name="connsiteX6" fmla="*/ 0 w 78581"/>
              <a:gd name="connsiteY6" fmla="*/ 143843 h 172418"/>
              <a:gd name="connsiteX7" fmla="*/ 2381 w 78581"/>
              <a:gd name="connsiteY7" fmla="*/ 62880 h 172418"/>
              <a:gd name="connsiteX8" fmla="*/ 54769 w 78581"/>
              <a:gd name="connsiteY8" fmla="*/ 55737 h 172418"/>
              <a:gd name="connsiteX9" fmla="*/ 58762 w 78581"/>
              <a:gd name="connsiteY9" fmla="*/ 0 h 172418"/>
              <a:gd name="connsiteX10" fmla="*/ 76200 w 78581"/>
              <a:gd name="connsiteY10" fmla="*/ 968 h 172418"/>
              <a:gd name="connsiteX0" fmla="*/ 76200 w 78581"/>
              <a:gd name="connsiteY0" fmla="*/ 968 h 172418"/>
              <a:gd name="connsiteX1" fmla="*/ 78581 w 78581"/>
              <a:gd name="connsiteY1" fmla="*/ 62880 h 172418"/>
              <a:gd name="connsiteX2" fmla="*/ 61912 w 78581"/>
              <a:gd name="connsiteY2" fmla="*/ 67643 h 172418"/>
              <a:gd name="connsiteX3" fmla="*/ 71437 w 78581"/>
              <a:gd name="connsiteY3" fmla="*/ 172418 h 172418"/>
              <a:gd name="connsiteX4" fmla="*/ 28575 w 78581"/>
              <a:gd name="connsiteY4" fmla="*/ 162893 h 172418"/>
              <a:gd name="connsiteX5" fmla="*/ 26194 w 78581"/>
              <a:gd name="connsiteY5" fmla="*/ 146224 h 172418"/>
              <a:gd name="connsiteX6" fmla="*/ 0 w 78581"/>
              <a:gd name="connsiteY6" fmla="*/ 143843 h 172418"/>
              <a:gd name="connsiteX7" fmla="*/ 2381 w 78581"/>
              <a:gd name="connsiteY7" fmla="*/ 62880 h 172418"/>
              <a:gd name="connsiteX8" fmla="*/ 54769 w 78581"/>
              <a:gd name="connsiteY8" fmla="*/ 55737 h 172418"/>
              <a:gd name="connsiteX9" fmla="*/ 58762 w 78581"/>
              <a:gd name="connsiteY9" fmla="*/ 0 h 172418"/>
              <a:gd name="connsiteX10" fmla="*/ 76200 w 78581"/>
              <a:gd name="connsiteY10" fmla="*/ 968 h 172418"/>
              <a:gd name="connsiteX0" fmla="*/ 76200 w 84956"/>
              <a:gd name="connsiteY0" fmla="*/ 968 h 172418"/>
              <a:gd name="connsiteX1" fmla="*/ 84956 w 84956"/>
              <a:gd name="connsiteY1" fmla="*/ 58961 h 172418"/>
              <a:gd name="connsiteX2" fmla="*/ 61912 w 84956"/>
              <a:gd name="connsiteY2" fmla="*/ 67643 h 172418"/>
              <a:gd name="connsiteX3" fmla="*/ 71437 w 84956"/>
              <a:gd name="connsiteY3" fmla="*/ 172418 h 172418"/>
              <a:gd name="connsiteX4" fmla="*/ 28575 w 84956"/>
              <a:gd name="connsiteY4" fmla="*/ 162893 h 172418"/>
              <a:gd name="connsiteX5" fmla="*/ 26194 w 84956"/>
              <a:gd name="connsiteY5" fmla="*/ 146224 h 172418"/>
              <a:gd name="connsiteX6" fmla="*/ 0 w 84956"/>
              <a:gd name="connsiteY6" fmla="*/ 143843 h 172418"/>
              <a:gd name="connsiteX7" fmla="*/ 2381 w 84956"/>
              <a:gd name="connsiteY7" fmla="*/ 62880 h 172418"/>
              <a:gd name="connsiteX8" fmla="*/ 54769 w 84956"/>
              <a:gd name="connsiteY8" fmla="*/ 55737 h 172418"/>
              <a:gd name="connsiteX9" fmla="*/ 58762 w 84956"/>
              <a:gd name="connsiteY9" fmla="*/ 0 h 172418"/>
              <a:gd name="connsiteX10" fmla="*/ 76200 w 84956"/>
              <a:gd name="connsiteY10" fmla="*/ 968 h 172418"/>
              <a:gd name="connsiteX0" fmla="*/ 76200 w 80194"/>
              <a:gd name="connsiteY0" fmla="*/ 968 h 172418"/>
              <a:gd name="connsiteX1" fmla="*/ 80194 w 80194"/>
              <a:gd name="connsiteY1" fmla="*/ 49436 h 172418"/>
              <a:gd name="connsiteX2" fmla="*/ 61912 w 80194"/>
              <a:gd name="connsiteY2" fmla="*/ 67643 h 172418"/>
              <a:gd name="connsiteX3" fmla="*/ 71437 w 80194"/>
              <a:gd name="connsiteY3" fmla="*/ 172418 h 172418"/>
              <a:gd name="connsiteX4" fmla="*/ 28575 w 80194"/>
              <a:gd name="connsiteY4" fmla="*/ 162893 h 172418"/>
              <a:gd name="connsiteX5" fmla="*/ 26194 w 80194"/>
              <a:gd name="connsiteY5" fmla="*/ 146224 h 172418"/>
              <a:gd name="connsiteX6" fmla="*/ 0 w 80194"/>
              <a:gd name="connsiteY6" fmla="*/ 143843 h 172418"/>
              <a:gd name="connsiteX7" fmla="*/ 2381 w 80194"/>
              <a:gd name="connsiteY7" fmla="*/ 62880 h 172418"/>
              <a:gd name="connsiteX8" fmla="*/ 54769 w 80194"/>
              <a:gd name="connsiteY8" fmla="*/ 55737 h 172418"/>
              <a:gd name="connsiteX9" fmla="*/ 58762 w 80194"/>
              <a:gd name="connsiteY9" fmla="*/ 0 h 172418"/>
              <a:gd name="connsiteX10" fmla="*/ 76200 w 80194"/>
              <a:gd name="connsiteY10" fmla="*/ 968 h 172418"/>
              <a:gd name="connsiteX0" fmla="*/ 76200 w 80194"/>
              <a:gd name="connsiteY0" fmla="*/ 0 h 171450"/>
              <a:gd name="connsiteX1" fmla="*/ 80194 w 80194"/>
              <a:gd name="connsiteY1" fmla="*/ 48468 h 171450"/>
              <a:gd name="connsiteX2" fmla="*/ 61912 w 80194"/>
              <a:gd name="connsiteY2" fmla="*/ 66675 h 171450"/>
              <a:gd name="connsiteX3" fmla="*/ 71437 w 80194"/>
              <a:gd name="connsiteY3" fmla="*/ 171450 h 171450"/>
              <a:gd name="connsiteX4" fmla="*/ 28575 w 80194"/>
              <a:gd name="connsiteY4" fmla="*/ 161925 h 171450"/>
              <a:gd name="connsiteX5" fmla="*/ 26194 w 80194"/>
              <a:gd name="connsiteY5" fmla="*/ 145256 h 171450"/>
              <a:gd name="connsiteX6" fmla="*/ 0 w 80194"/>
              <a:gd name="connsiteY6" fmla="*/ 142875 h 171450"/>
              <a:gd name="connsiteX7" fmla="*/ 2381 w 80194"/>
              <a:gd name="connsiteY7" fmla="*/ 61912 h 171450"/>
              <a:gd name="connsiteX8" fmla="*/ 54769 w 80194"/>
              <a:gd name="connsiteY8" fmla="*/ 54769 h 171450"/>
              <a:gd name="connsiteX9" fmla="*/ 51618 w 80194"/>
              <a:gd name="connsiteY9" fmla="*/ 1413 h 171450"/>
              <a:gd name="connsiteX10" fmla="*/ 76200 w 80194"/>
              <a:gd name="connsiteY10" fmla="*/ 0 h 171450"/>
              <a:gd name="connsiteX0" fmla="*/ 76200 w 80194"/>
              <a:gd name="connsiteY0" fmla="*/ 0 h 171450"/>
              <a:gd name="connsiteX1" fmla="*/ 80194 w 80194"/>
              <a:gd name="connsiteY1" fmla="*/ 48468 h 171450"/>
              <a:gd name="connsiteX2" fmla="*/ 61912 w 80194"/>
              <a:gd name="connsiteY2" fmla="*/ 66675 h 171450"/>
              <a:gd name="connsiteX3" fmla="*/ 71437 w 80194"/>
              <a:gd name="connsiteY3" fmla="*/ 171450 h 171450"/>
              <a:gd name="connsiteX4" fmla="*/ 28575 w 80194"/>
              <a:gd name="connsiteY4" fmla="*/ 161925 h 171450"/>
              <a:gd name="connsiteX5" fmla="*/ 26194 w 80194"/>
              <a:gd name="connsiteY5" fmla="*/ 145256 h 171450"/>
              <a:gd name="connsiteX6" fmla="*/ 0 w 80194"/>
              <a:gd name="connsiteY6" fmla="*/ 142875 h 171450"/>
              <a:gd name="connsiteX7" fmla="*/ 2381 w 80194"/>
              <a:gd name="connsiteY7" fmla="*/ 61912 h 171450"/>
              <a:gd name="connsiteX8" fmla="*/ 54769 w 80194"/>
              <a:gd name="connsiteY8" fmla="*/ 54769 h 171450"/>
              <a:gd name="connsiteX9" fmla="*/ 54000 w 80194"/>
              <a:gd name="connsiteY9" fmla="*/ 22844 h 171450"/>
              <a:gd name="connsiteX10" fmla="*/ 76200 w 80194"/>
              <a:gd name="connsiteY10" fmla="*/ 0 h 171450"/>
              <a:gd name="connsiteX0" fmla="*/ 76200 w 80194"/>
              <a:gd name="connsiteY0" fmla="*/ 0 h 171450"/>
              <a:gd name="connsiteX1" fmla="*/ 80194 w 80194"/>
              <a:gd name="connsiteY1" fmla="*/ 48468 h 171450"/>
              <a:gd name="connsiteX2" fmla="*/ 61912 w 80194"/>
              <a:gd name="connsiteY2" fmla="*/ 66675 h 171450"/>
              <a:gd name="connsiteX3" fmla="*/ 71437 w 80194"/>
              <a:gd name="connsiteY3" fmla="*/ 171450 h 171450"/>
              <a:gd name="connsiteX4" fmla="*/ 28575 w 80194"/>
              <a:gd name="connsiteY4" fmla="*/ 161925 h 171450"/>
              <a:gd name="connsiteX5" fmla="*/ 26194 w 80194"/>
              <a:gd name="connsiteY5" fmla="*/ 145256 h 171450"/>
              <a:gd name="connsiteX6" fmla="*/ 0 w 80194"/>
              <a:gd name="connsiteY6" fmla="*/ 142875 h 171450"/>
              <a:gd name="connsiteX7" fmla="*/ 2381 w 80194"/>
              <a:gd name="connsiteY7" fmla="*/ 61912 h 171450"/>
              <a:gd name="connsiteX8" fmla="*/ 54769 w 80194"/>
              <a:gd name="connsiteY8" fmla="*/ 54769 h 171450"/>
              <a:gd name="connsiteX9" fmla="*/ 49237 w 80194"/>
              <a:gd name="connsiteY9" fmla="*/ 15700 h 171450"/>
              <a:gd name="connsiteX10" fmla="*/ 76200 w 80194"/>
              <a:gd name="connsiteY10" fmla="*/ 0 h 171450"/>
              <a:gd name="connsiteX0" fmla="*/ 76200 w 80194"/>
              <a:gd name="connsiteY0" fmla="*/ 0 h 171450"/>
              <a:gd name="connsiteX1" fmla="*/ 80194 w 80194"/>
              <a:gd name="connsiteY1" fmla="*/ 48468 h 171450"/>
              <a:gd name="connsiteX2" fmla="*/ 61912 w 80194"/>
              <a:gd name="connsiteY2" fmla="*/ 66675 h 171450"/>
              <a:gd name="connsiteX3" fmla="*/ 71437 w 80194"/>
              <a:gd name="connsiteY3" fmla="*/ 171450 h 171450"/>
              <a:gd name="connsiteX4" fmla="*/ 28575 w 80194"/>
              <a:gd name="connsiteY4" fmla="*/ 161925 h 171450"/>
              <a:gd name="connsiteX5" fmla="*/ 26194 w 80194"/>
              <a:gd name="connsiteY5" fmla="*/ 145256 h 171450"/>
              <a:gd name="connsiteX6" fmla="*/ 0 w 80194"/>
              <a:gd name="connsiteY6" fmla="*/ 142875 h 171450"/>
              <a:gd name="connsiteX7" fmla="*/ 2381 w 80194"/>
              <a:gd name="connsiteY7" fmla="*/ 61912 h 171450"/>
              <a:gd name="connsiteX8" fmla="*/ 54769 w 80194"/>
              <a:gd name="connsiteY8" fmla="*/ 54769 h 171450"/>
              <a:gd name="connsiteX9" fmla="*/ 61143 w 80194"/>
              <a:gd name="connsiteY9" fmla="*/ 10938 h 171450"/>
              <a:gd name="connsiteX10" fmla="*/ 76200 w 80194"/>
              <a:gd name="connsiteY10" fmla="*/ 0 h 171450"/>
              <a:gd name="connsiteX0" fmla="*/ 76200 w 80194"/>
              <a:gd name="connsiteY0" fmla="*/ 0 h 171450"/>
              <a:gd name="connsiteX1" fmla="*/ 80194 w 80194"/>
              <a:gd name="connsiteY1" fmla="*/ 48468 h 171450"/>
              <a:gd name="connsiteX2" fmla="*/ 61912 w 80194"/>
              <a:gd name="connsiteY2" fmla="*/ 66675 h 171450"/>
              <a:gd name="connsiteX3" fmla="*/ 71437 w 80194"/>
              <a:gd name="connsiteY3" fmla="*/ 171450 h 171450"/>
              <a:gd name="connsiteX4" fmla="*/ 28575 w 80194"/>
              <a:gd name="connsiteY4" fmla="*/ 161925 h 171450"/>
              <a:gd name="connsiteX5" fmla="*/ 26194 w 80194"/>
              <a:gd name="connsiteY5" fmla="*/ 145256 h 171450"/>
              <a:gd name="connsiteX6" fmla="*/ 0 w 80194"/>
              <a:gd name="connsiteY6" fmla="*/ 142875 h 171450"/>
              <a:gd name="connsiteX7" fmla="*/ 2381 w 80194"/>
              <a:gd name="connsiteY7" fmla="*/ 61912 h 171450"/>
              <a:gd name="connsiteX8" fmla="*/ 54769 w 80194"/>
              <a:gd name="connsiteY8" fmla="*/ 54769 h 171450"/>
              <a:gd name="connsiteX9" fmla="*/ 58762 w 80194"/>
              <a:gd name="connsiteY9" fmla="*/ 8556 h 171450"/>
              <a:gd name="connsiteX10" fmla="*/ 76200 w 80194"/>
              <a:gd name="connsiteY10" fmla="*/ 0 h 171450"/>
              <a:gd name="connsiteX0" fmla="*/ 76200 w 80194"/>
              <a:gd name="connsiteY0" fmla="*/ 0 h 178594"/>
              <a:gd name="connsiteX1" fmla="*/ 80194 w 80194"/>
              <a:gd name="connsiteY1" fmla="*/ 48468 h 178594"/>
              <a:gd name="connsiteX2" fmla="*/ 61912 w 80194"/>
              <a:gd name="connsiteY2" fmla="*/ 66675 h 178594"/>
              <a:gd name="connsiteX3" fmla="*/ 59530 w 80194"/>
              <a:gd name="connsiteY3" fmla="*/ 178594 h 178594"/>
              <a:gd name="connsiteX4" fmla="*/ 28575 w 80194"/>
              <a:gd name="connsiteY4" fmla="*/ 161925 h 178594"/>
              <a:gd name="connsiteX5" fmla="*/ 26194 w 80194"/>
              <a:gd name="connsiteY5" fmla="*/ 145256 h 178594"/>
              <a:gd name="connsiteX6" fmla="*/ 0 w 80194"/>
              <a:gd name="connsiteY6" fmla="*/ 142875 h 178594"/>
              <a:gd name="connsiteX7" fmla="*/ 2381 w 80194"/>
              <a:gd name="connsiteY7" fmla="*/ 61912 h 178594"/>
              <a:gd name="connsiteX8" fmla="*/ 54769 w 80194"/>
              <a:gd name="connsiteY8" fmla="*/ 54769 h 178594"/>
              <a:gd name="connsiteX9" fmla="*/ 58762 w 80194"/>
              <a:gd name="connsiteY9" fmla="*/ 8556 h 178594"/>
              <a:gd name="connsiteX10" fmla="*/ 76200 w 80194"/>
              <a:gd name="connsiteY10" fmla="*/ 0 h 178594"/>
              <a:gd name="connsiteX0" fmla="*/ 76200 w 80194"/>
              <a:gd name="connsiteY0" fmla="*/ 0 h 178867"/>
              <a:gd name="connsiteX1" fmla="*/ 80194 w 80194"/>
              <a:gd name="connsiteY1" fmla="*/ 48468 h 178867"/>
              <a:gd name="connsiteX2" fmla="*/ 61912 w 80194"/>
              <a:gd name="connsiteY2" fmla="*/ 66675 h 178867"/>
              <a:gd name="connsiteX3" fmla="*/ 58761 w 80194"/>
              <a:gd name="connsiteY3" fmla="*/ 178867 h 178867"/>
              <a:gd name="connsiteX4" fmla="*/ 28575 w 80194"/>
              <a:gd name="connsiteY4" fmla="*/ 161925 h 178867"/>
              <a:gd name="connsiteX5" fmla="*/ 26194 w 80194"/>
              <a:gd name="connsiteY5" fmla="*/ 145256 h 178867"/>
              <a:gd name="connsiteX6" fmla="*/ 0 w 80194"/>
              <a:gd name="connsiteY6" fmla="*/ 142875 h 178867"/>
              <a:gd name="connsiteX7" fmla="*/ 2381 w 80194"/>
              <a:gd name="connsiteY7" fmla="*/ 61912 h 178867"/>
              <a:gd name="connsiteX8" fmla="*/ 54769 w 80194"/>
              <a:gd name="connsiteY8" fmla="*/ 54769 h 178867"/>
              <a:gd name="connsiteX9" fmla="*/ 58762 w 80194"/>
              <a:gd name="connsiteY9" fmla="*/ 8556 h 178867"/>
              <a:gd name="connsiteX10" fmla="*/ 76200 w 80194"/>
              <a:gd name="connsiteY10" fmla="*/ 0 h 178867"/>
              <a:gd name="connsiteX0" fmla="*/ 76200 w 80194"/>
              <a:gd name="connsiteY0" fmla="*/ 0 h 174105"/>
              <a:gd name="connsiteX1" fmla="*/ 80194 w 80194"/>
              <a:gd name="connsiteY1" fmla="*/ 48468 h 174105"/>
              <a:gd name="connsiteX2" fmla="*/ 61912 w 80194"/>
              <a:gd name="connsiteY2" fmla="*/ 66675 h 174105"/>
              <a:gd name="connsiteX3" fmla="*/ 58761 w 80194"/>
              <a:gd name="connsiteY3" fmla="*/ 174105 h 174105"/>
              <a:gd name="connsiteX4" fmla="*/ 28575 w 80194"/>
              <a:gd name="connsiteY4" fmla="*/ 161925 h 174105"/>
              <a:gd name="connsiteX5" fmla="*/ 26194 w 80194"/>
              <a:gd name="connsiteY5" fmla="*/ 145256 h 174105"/>
              <a:gd name="connsiteX6" fmla="*/ 0 w 80194"/>
              <a:gd name="connsiteY6" fmla="*/ 142875 h 174105"/>
              <a:gd name="connsiteX7" fmla="*/ 2381 w 80194"/>
              <a:gd name="connsiteY7" fmla="*/ 61912 h 174105"/>
              <a:gd name="connsiteX8" fmla="*/ 54769 w 80194"/>
              <a:gd name="connsiteY8" fmla="*/ 54769 h 174105"/>
              <a:gd name="connsiteX9" fmla="*/ 58762 w 80194"/>
              <a:gd name="connsiteY9" fmla="*/ 8556 h 174105"/>
              <a:gd name="connsiteX10" fmla="*/ 76200 w 80194"/>
              <a:gd name="connsiteY10" fmla="*/ 0 h 17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194" h="174105">
                <a:moveTo>
                  <a:pt x="76200" y="0"/>
                </a:moveTo>
                <a:cubicBezTo>
                  <a:pt x="76994" y="20637"/>
                  <a:pt x="76250" y="34007"/>
                  <a:pt x="80194" y="48468"/>
                </a:cubicBezTo>
                <a:lnTo>
                  <a:pt x="61912" y="66675"/>
                </a:lnTo>
                <a:cubicBezTo>
                  <a:pt x="60862" y="104072"/>
                  <a:pt x="59811" y="136708"/>
                  <a:pt x="58761" y="174105"/>
                </a:cubicBezTo>
                <a:lnTo>
                  <a:pt x="28575" y="161925"/>
                </a:lnTo>
                <a:lnTo>
                  <a:pt x="26194" y="145256"/>
                </a:lnTo>
                <a:lnTo>
                  <a:pt x="0" y="142875"/>
                </a:lnTo>
                <a:cubicBezTo>
                  <a:pt x="794" y="115887"/>
                  <a:pt x="1587" y="88900"/>
                  <a:pt x="2381" y="61912"/>
                </a:cubicBezTo>
                <a:lnTo>
                  <a:pt x="54769" y="54769"/>
                </a:lnTo>
                <a:cubicBezTo>
                  <a:pt x="54513" y="44127"/>
                  <a:pt x="59018" y="19198"/>
                  <a:pt x="58762" y="8556"/>
                </a:cubicBezTo>
                <a:lnTo>
                  <a:pt x="76200" y="0"/>
                </a:lnTo>
                <a:close/>
              </a:path>
            </a:pathLst>
          </a:custGeom>
          <a:solidFill>
            <a:srgbClr val="77933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Arial"/>
              <a:ea typeface="ＭＳ Ｐゴシック"/>
              <a:cs typeface="+mn-cs"/>
            </a:endParaRPr>
          </a:p>
        </p:txBody>
      </p:sp>
      <p:pic>
        <p:nvPicPr>
          <p:cNvPr id="121" name="図 8" descr="north arrow orienteering by morits"/>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623740" y="3571981"/>
            <a:ext cx="104985" cy="19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フリーフォーム 121"/>
          <p:cNvSpPr>
            <a:spLocks noChangeAspect="1"/>
          </p:cNvSpPr>
          <p:nvPr/>
        </p:nvSpPr>
        <p:spPr>
          <a:xfrm>
            <a:off x="3941730" y="3841552"/>
            <a:ext cx="83659" cy="74258"/>
          </a:xfrm>
          <a:custGeom>
            <a:avLst/>
            <a:gdLst>
              <a:gd name="connsiteX0" fmla="*/ 128588 w 154781"/>
              <a:gd name="connsiteY0" fmla="*/ 0 h 135731"/>
              <a:gd name="connsiteX1" fmla="*/ 0 w 154781"/>
              <a:gd name="connsiteY1" fmla="*/ 92868 h 135731"/>
              <a:gd name="connsiteX2" fmla="*/ 35719 w 154781"/>
              <a:gd name="connsiteY2" fmla="*/ 135731 h 135731"/>
              <a:gd name="connsiteX3" fmla="*/ 154781 w 154781"/>
              <a:gd name="connsiteY3" fmla="*/ 50006 h 135731"/>
              <a:gd name="connsiteX4" fmla="*/ 128588 w 154781"/>
              <a:gd name="connsiteY4" fmla="*/ 0 h 135731"/>
              <a:gd name="connsiteX0" fmla="*/ 128588 w 161925"/>
              <a:gd name="connsiteY0" fmla="*/ 0 h 135731"/>
              <a:gd name="connsiteX1" fmla="*/ 0 w 161925"/>
              <a:gd name="connsiteY1" fmla="*/ 92868 h 135731"/>
              <a:gd name="connsiteX2" fmla="*/ 35719 w 161925"/>
              <a:gd name="connsiteY2" fmla="*/ 135731 h 135731"/>
              <a:gd name="connsiteX3" fmla="*/ 161925 w 161925"/>
              <a:gd name="connsiteY3" fmla="*/ 45244 h 135731"/>
              <a:gd name="connsiteX4" fmla="*/ 128588 w 161925"/>
              <a:gd name="connsiteY4" fmla="*/ 0 h 135731"/>
              <a:gd name="connsiteX0" fmla="*/ 121444 w 154781"/>
              <a:gd name="connsiteY0" fmla="*/ 0 h 135731"/>
              <a:gd name="connsiteX1" fmla="*/ 0 w 154781"/>
              <a:gd name="connsiteY1" fmla="*/ 97631 h 135731"/>
              <a:gd name="connsiteX2" fmla="*/ 28575 w 154781"/>
              <a:gd name="connsiteY2" fmla="*/ 135731 h 135731"/>
              <a:gd name="connsiteX3" fmla="*/ 154781 w 154781"/>
              <a:gd name="connsiteY3" fmla="*/ 45244 h 135731"/>
              <a:gd name="connsiteX4" fmla="*/ 121444 w 154781"/>
              <a:gd name="connsiteY4" fmla="*/ 0 h 135731"/>
              <a:gd name="connsiteX0" fmla="*/ 123825 w 157162"/>
              <a:gd name="connsiteY0" fmla="*/ 0 h 135731"/>
              <a:gd name="connsiteX1" fmla="*/ 0 w 157162"/>
              <a:gd name="connsiteY1" fmla="*/ 92869 h 135731"/>
              <a:gd name="connsiteX2" fmla="*/ 30956 w 157162"/>
              <a:gd name="connsiteY2" fmla="*/ 135731 h 135731"/>
              <a:gd name="connsiteX3" fmla="*/ 157162 w 157162"/>
              <a:gd name="connsiteY3" fmla="*/ 45244 h 135731"/>
              <a:gd name="connsiteX4" fmla="*/ 123825 w 157162"/>
              <a:gd name="connsiteY4" fmla="*/ 0 h 135731"/>
              <a:gd name="connsiteX0" fmla="*/ 333375 w 333375"/>
              <a:gd name="connsiteY0" fmla="*/ 0 h 295275"/>
              <a:gd name="connsiteX1" fmla="*/ 0 w 333375"/>
              <a:gd name="connsiteY1" fmla="*/ 252413 h 295275"/>
              <a:gd name="connsiteX2" fmla="*/ 30956 w 333375"/>
              <a:gd name="connsiteY2" fmla="*/ 295275 h 295275"/>
              <a:gd name="connsiteX3" fmla="*/ 157162 w 333375"/>
              <a:gd name="connsiteY3" fmla="*/ 204788 h 295275"/>
              <a:gd name="connsiteX4" fmla="*/ 333375 w 333375"/>
              <a:gd name="connsiteY4" fmla="*/ 0 h 295275"/>
              <a:gd name="connsiteX0" fmla="*/ 333375 w 395287"/>
              <a:gd name="connsiteY0" fmla="*/ 0 h 295275"/>
              <a:gd name="connsiteX1" fmla="*/ 0 w 395287"/>
              <a:gd name="connsiteY1" fmla="*/ 252413 h 295275"/>
              <a:gd name="connsiteX2" fmla="*/ 30956 w 395287"/>
              <a:gd name="connsiteY2" fmla="*/ 295275 h 295275"/>
              <a:gd name="connsiteX3" fmla="*/ 395287 w 395287"/>
              <a:gd name="connsiteY3" fmla="*/ 38100 h 295275"/>
              <a:gd name="connsiteX4" fmla="*/ 333375 w 395287"/>
              <a:gd name="connsiteY4" fmla="*/ 0 h 295275"/>
              <a:gd name="connsiteX0" fmla="*/ 350043 w 395287"/>
              <a:gd name="connsiteY0" fmla="*/ 0 h 309563"/>
              <a:gd name="connsiteX1" fmla="*/ 0 w 395287"/>
              <a:gd name="connsiteY1" fmla="*/ 266701 h 309563"/>
              <a:gd name="connsiteX2" fmla="*/ 30956 w 395287"/>
              <a:gd name="connsiteY2" fmla="*/ 309563 h 309563"/>
              <a:gd name="connsiteX3" fmla="*/ 395287 w 395287"/>
              <a:gd name="connsiteY3" fmla="*/ 52388 h 309563"/>
              <a:gd name="connsiteX4" fmla="*/ 350043 w 395287"/>
              <a:gd name="connsiteY4" fmla="*/ 0 h 309563"/>
              <a:gd name="connsiteX0" fmla="*/ 350043 w 385762"/>
              <a:gd name="connsiteY0" fmla="*/ 0 h 309563"/>
              <a:gd name="connsiteX1" fmla="*/ 0 w 385762"/>
              <a:gd name="connsiteY1" fmla="*/ 266701 h 309563"/>
              <a:gd name="connsiteX2" fmla="*/ 30956 w 385762"/>
              <a:gd name="connsiteY2" fmla="*/ 309563 h 309563"/>
              <a:gd name="connsiteX3" fmla="*/ 385762 w 385762"/>
              <a:gd name="connsiteY3" fmla="*/ 59532 h 309563"/>
              <a:gd name="connsiteX4" fmla="*/ 350043 w 385762"/>
              <a:gd name="connsiteY4" fmla="*/ 0 h 309563"/>
              <a:gd name="connsiteX0" fmla="*/ 350043 w 395287"/>
              <a:gd name="connsiteY0" fmla="*/ 0 h 309563"/>
              <a:gd name="connsiteX1" fmla="*/ 0 w 395287"/>
              <a:gd name="connsiteY1" fmla="*/ 266701 h 309563"/>
              <a:gd name="connsiteX2" fmla="*/ 30956 w 395287"/>
              <a:gd name="connsiteY2" fmla="*/ 309563 h 309563"/>
              <a:gd name="connsiteX3" fmla="*/ 395287 w 395287"/>
              <a:gd name="connsiteY3" fmla="*/ 52388 h 309563"/>
              <a:gd name="connsiteX4" fmla="*/ 350043 w 395287"/>
              <a:gd name="connsiteY4" fmla="*/ 0 h 309563"/>
              <a:gd name="connsiteX0" fmla="*/ 350043 w 388143"/>
              <a:gd name="connsiteY0" fmla="*/ 0 h 309563"/>
              <a:gd name="connsiteX1" fmla="*/ 0 w 388143"/>
              <a:gd name="connsiteY1" fmla="*/ 266701 h 309563"/>
              <a:gd name="connsiteX2" fmla="*/ 30956 w 388143"/>
              <a:gd name="connsiteY2" fmla="*/ 309563 h 309563"/>
              <a:gd name="connsiteX3" fmla="*/ 388143 w 388143"/>
              <a:gd name="connsiteY3" fmla="*/ 59532 h 309563"/>
              <a:gd name="connsiteX4" fmla="*/ 350043 w 388143"/>
              <a:gd name="connsiteY4" fmla="*/ 0 h 309563"/>
              <a:gd name="connsiteX0" fmla="*/ 354806 w 392906"/>
              <a:gd name="connsiteY0" fmla="*/ 0 h 309563"/>
              <a:gd name="connsiteX1" fmla="*/ 0 w 392906"/>
              <a:gd name="connsiteY1" fmla="*/ 259557 h 309563"/>
              <a:gd name="connsiteX2" fmla="*/ 35719 w 392906"/>
              <a:gd name="connsiteY2" fmla="*/ 309563 h 309563"/>
              <a:gd name="connsiteX3" fmla="*/ 392906 w 392906"/>
              <a:gd name="connsiteY3" fmla="*/ 59532 h 309563"/>
              <a:gd name="connsiteX4" fmla="*/ 354806 w 392906"/>
              <a:gd name="connsiteY4" fmla="*/ 0 h 309563"/>
              <a:gd name="connsiteX0" fmla="*/ 352425 w 392906"/>
              <a:gd name="connsiteY0" fmla="*/ 0 h 304800"/>
              <a:gd name="connsiteX1" fmla="*/ 0 w 392906"/>
              <a:gd name="connsiteY1" fmla="*/ 254794 h 304800"/>
              <a:gd name="connsiteX2" fmla="*/ 35719 w 392906"/>
              <a:gd name="connsiteY2" fmla="*/ 304800 h 304800"/>
              <a:gd name="connsiteX3" fmla="*/ 392906 w 392906"/>
              <a:gd name="connsiteY3" fmla="*/ 54769 h 304800"/>
              <a:gd name="connsiteX4" fmla="*/ 352425 w 392906"/>
              <a:gd name="connsiteY4" fmla="*/ 0 h 304800"/>
              <a:gd name="connsiteX0" fmla="*/ 352425 w 392906"/>
              <a:gd name="connsiteY0" fmla="*/ 0 h 331954"/>
              <a:gd name="connsiteX1" fmla="*/ 0 w 392906"/>
              <a:gd name="connsiteY1" fmla="*/ 254794 h 331954"/>
              <a:gd name="connsiteX2" fmla="*/ 12878 w 392906"/>
              <a:gd name="connsiteY2" fmla="*/ 331954 h 331954"/>
              <a:gd name="connsiteX3" fmla="*/ 392906 w 392906"/>
              <a:gd name="connsiteY3" fmla="*/ 54769 h 331954"/>
              <a:gd name="connsiteX4" fmla="*/ 352425 w 392906"/>
              <a:gd name="connsiteY4" fmla="*/ 0 h 331954"/>
              <a:gd name="connsiteX0" fmla="*/ 383573 w 424054"/>
              <a:gd name="connsiteY0" fmla="*/ 0 h 331954"/>
              <a:gd name="connsiteX1" fmla="*/ 0 w 424054"/>
              <a:gd name="connsiteY1" fmla="*/ 288215 h 331954"/>
              <a:gd name="connsiteX2" fmla="*/ 44026 w 424054"/>
              <a:gd name="connsiteY2" fmla="*/ 331954 h 331954"/>
              <a:gd name="connsiteX3" fmla="*/ 424054 w 424054"/>
              <a:gd name="connsiteY3" fmla="*/ 54769 h 331954"/>
              <a:gd name="connsiteX4" fmla="*/ 383573 w 424054"/>
              <a:gd name="connsiteY4" fmla="*/ 0 h 331954"/>
              <a:gd name="connsiteX0" fmla="*/ 383573 w 424054"/>
              <a:gd name="connsiteY0" fmla="*/ 0 h 331954"/>
              <a:gd name="connsiteX1" fmla="*/ 0 w 424054"/>
              <a:gd name="connsiteY1" fmla="*/ 281949 h 331954"/>
              <a:gd name="connsiteX2" fmla="*/ 44026 w 424054"/>
              <a:gd name="connsiteY2" fmla="*/ 331954 h 331954"/>
              <a:gd name="connsiteX3" fmla="*/ 424054 w 424054"/>
              <a:gd name="connsiteY3" fmla="*/ 54769 h 331954"/>
              <a:gd name="connsiteX4" fmla="*/ 383573 w 424054"/>
              <a:gd name="connsiteY4" fmla="*/ 0 h 331954"/>
              <a:gd name="connsiteX0" fmla="*/ 383573 w 424054"/>
              <a:gd name="connsiteY0" fmla="*/ 0 h 337176"/>
              <a:gd name="connsiteX1" fmla="*/ 0 w 424054"/>
              <a:gd name="connsiteY1" fmla="*/ 281949 h 337176"/>
              <a:gd name="connsiteX2" fmla="*/ 38835 w 424054"/>
              <a:gd name="connsiteY2" fmla="*/ 337176 h 337176"/>
              <a:gd name="connsiteX3" fmla="*/ 424054 w 424054"/>
              <a:gd name="connsiteY3" fmla="*/ 54769 h 337176"/>
              <a:gd name="connsiteX4" fmla="*/ 383573 w 424054"/>
              <a:gd name="connsiteY4" fmla="*/ 0 h 337176"/>
              <a:gd name="connsiteX0" fmla="*/ 112330 w 424054"/>
              <a:gd name="connsiteY0" fmla="*/ 143665 h 282407"/>
              <a:gd name="connsiteX1" fmla="*/ 0 w 424054"/>
              <a:gd name="connsiteY1" fmla="*/ 227180 h 282407"/>
              <a:gd name="connsiteX2" fmla="*/ 38835 w 424054"/>
              <a:gd name="connsiteY2" fmla="*/ 282407 h 282407"/>
              <a:gd name="connsiteX3" fmla="*/ 424054 w 424054"/>
              <a:gd name="connsiteY3" fmla="*/ 0 h 282407"/>
              <a:gd name="connsiteX4" fmla="*/ 112330 w 424054"/>
              <a:gd name="connsiteY4" fmla="*/ 143665 h 282407"/>
              <a:gd name="connsiteX0" fmla="*/ 112330 w 152811"/>
              <a:gd name="connsiteY0" fmla="*/ 0 h 138742"/>
              <a:gd name="connsiteX1" fmla="*/ 0 w 152811"/>
              <a:gd name="connsiteY1" fmla="*/ 83515 h 138742"/>
              <a:gd name="connsiteX2" fmla="*/ 38835 w 152811"/>
              <a:gd name="connsiteY2" fmla="*/ 138742 h 138742"/>
              <a:gd name="connsiteX3" fmla="*/ 152811 w 152811"/>
              <a:gd name="connsiteY3" fmla="*/ 56074 h 138742"/>
              <a:gd name="connsiteX4" fmla="*/ 112330 w 152811"/>
              <a:gd name="connsiteY4" fmla="*/ 0 h 138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11" h="138742">
                <a:moveTo>
                  <a:pt x="112330" y="0"/>
                </a:moveTo>
                <a:lnTo>
                  <a:pt x="0" y="83515"/>
                </a:lnTo>
                <a:lnTo>
                  <a:pt x="38835" y="138742"/>
                </a:lnTo>
                <a:lnTo>
                  <a:pt x="152811" y="56074"/>
                </a:lnTo>
                <a:lnTo>
                  <a:pt x="112330" y="0"/>
                </a:lnTo>
                <a:close/>
              </a:path>
            </a:pathLst>
          </a:custGeom>
          <a:solidFill>
            <a:schemeClr val="accent4">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65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7" name="円/楕円 86"/>
          <p:cNvSpPr/>
          <p:nvPr/>
        </p:nvSpPr>
        <p:spPr>
          <a:xfrm>
            <a:off x="5069610" y="4418546"/>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135" name="フリーフォーム 134"/>
          <p:cNvSpPr>
            <a:spLocks noChangeAspect="1"/>
          </p:cNvSpPr>
          <p:nvPr/>
        </p:nvSpPr>
        <p:spPr>
          <a:xfrm>
            <a:off x="4240193" y="5327984"/>
            <a:ext cx="78901" cy="45719"/>
          </a:xfrm>
          <a:custGeom>
            <a:avLst/>
            <a:gdLst>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26219 w 445294"/>
              <a:gd name="connsiteY10"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411956 w 445294"/>
              <a:gd name="connsiteY10" fmla="*/ 0 h 350043"/>
              <a:gd name="connsiteX11" fmla="*/ 226219 w 445294"/>
              <a:gd name="connsiteY11" fmla="*/ 97631 h 350043"/>
              <a:gd name="connsiteX0" fmla="*/ 226219 w 445294"/>
              <a:gd name="connsiteY0" fmla="*/ 128588 h 381000"/>
              <a:gd name="connsiteX1" fmla="*/ 0 w 445294"/>
              <a:gd name="connsiteY1" fmla="*/ 295275 h 381000"/>
              <a:gd name="connsiteX2" fmla="*/ 64294 w 445294"/>
              <a:gd name="connsiteY2" fmla="*/ 381000 h 381000"/>
              <a:gd name="connsiteX3" fmla="*/ 114300 w 445294"/>
              <a:gd name="connsiteY3" fmla="*/ 345282 h 381000"/>
              <a:gd name="connsiteX4" fmla="*/ 100013 w 445294"/>
              <a:gd name="connsiteY4" fmla="*/ 321469 h 381000"/>
              <a:gd name="connsiteX5" fmla="*/ 76200 w 445294"/>
              <a:gd name="connsiteY5" fmla="*/ 288132 h 381000"/>
              <a:gd name="connsiteX6" fmla="*/ 145256 w 445294"/>
              <a:gd name="connsiteY6" fmla="*/ 235744 h 381000"/>
              <a:gd name="connsiteX7" fmla="*/ 173831 w 445294"/>
              <a:gd name="connsiteY7" fmla="*/ 278607 h 381000"/>
              <a:gd name="connsiteX8" fmla="*/ 445294 w 445294"/>
              <a:gd name="connsiteY8" fmla="*/ 76200 h 381000"/>
              <a:gd name="connsiteX9" fmla="*/ 411956 w 445294"/>
              <a:gd name="connsiteY9" fmla="*/ 30957 h 381000"/>
              <a:gd name="connsiteX10" fmla="*/ 283369 w 445294"/>
              <a:gd name="connsiteY10" fmla="*/ 0 h 381000"/>
              <a:gd name="connsiteX11" fmla="*/ 226219 w 445294"/>
              <a:gd name="connsiteY11" fmla="*/ 128588 h 381000"/>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19050 w 445294"/>
              <a:gd name="connsiteY11" fmla="*/ 169069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164306 w 445294"/>
              <a:gd name="connsiteY10" fmla="*/ 166686 h 350043"/>
              <a:gd name="connsiteX11" fmla="*/ 19050 w 445294"/>
              <a:gd name="connsiteY11" fmla="*/ 169069 h 350043"/>
              <a:gd name="connsiteX0" fmla="*/ 19050 w 445294"/>
              <a:gd name="connsiteY0" fmla="*/ 123826 h 304800"/>
              <a:gd name="connsiteX1" fmla="*/ 0 w 445294"/>
              <a:gd name="connsiteY1" fmla="*/ 219075 h 304800"/>
              <a:gd name="connsiteX2" fmla="*/ 64294 w 445294"/>
              <a:gd name="connsiteY2" fmla="*/ 304800 h 304800"/>
              <a:gd name="connsiteX3" fmla="*/ 114300 w 445294"/>
              <a:gd name="connsiteY3" fmla="*/ 269082 h 304800"/>
              <a:gd name="connsiteX4" fmla="*/ 100013 w 445294"/>
              <a:gd name="connsiteY4" fmla="*/ 245269 h 304800"/>
              <a:gd name="connsiteX5" fmla="*/ 76200 w 445294"/>
              <a:gd name="connsiteY5" fmla="*/ 211932 h 304800"/>
              <a:gd name="connsiteX6" fmla="*/ 145256 w 445294"/>
              <a:gd name="connsiteY6" fmla="*/ 159544 h 304800"/>
              <a:gd name="connsiteX7" fmla="*/ 171450 w 445294"/>
              <a:gd name="connsiteY7" fmla="*/ 204789 h 304800"/>
              <a:gd name="connsiteX8" fmla="*/ 445294 w 445294"/>
              <a:gd name="connsiteY8" fmla="*/ 0 h 304800"/>
              <a:gd name="connsiteX9" fmla="*/ 264318 w 445294"/>
              <a:gd name="connsiteY9" fmla="*/ 114301 h 304800"/>
              <a:gd name="connsiteX10" fmla="*/ 164306 w 445294"/>
              <a:gd name="connsiteY10" fmla="*/ 121443 h 304800"/>
              <a:gd name="connsiteX11" fmla="*/ 19050 w 445294"/>
              <a:gd name="connsiteY11" fmla="*/ 123826 h 304800"/>
              <a:gd name="connsiteX0" fmla="*/ 19050 w 297657"/>
              <a:gd name="connsiteY0" fmla="*/ 9525 h 190499"/>
              <a:gd name="connsiteX1" fmla="*/ 0 w 297657"/>
              <a:gd name="connsiteY1" fmla="*/ 104774 h 190499"/>
              <a:gd name="connsiteX2" fmla="*/ 64294 w 297657"/>
              <a:gd name="connsiteY2" fmla="*/ 190499 h 190499"/>
              <a:gd name="connsiteX3" fmla="*/ 114300 w 297657"/>
              <a:gd name="connsiteY3" fmla="*/ 154781 h 190499"/>
              <a:gd name="connsiteX4" fmla="*/ 100013 w 297657"/>
              <a:gd name="connsiteY4" fmla="*/ 130968 h 190499"/>
              <a:gd name="connsiteX5" fmla="*/ 76200 w 297657"/>
              <a:gd name="connsiteY5" fmla="*/ 97631 h 190499"/>
              <a:gd name="connsiteX6" fmla="*/ 145256 w 297657"/>
              <a:gd name="connsiteY6" fmla="*/ 45243 h 190499"/>
              <a:gd name="connsiteX7" fmla="*/ 171450 w 297657"/>
              <a:gd name="connsiteY7" fmla="*/ 90488 h 190499"/>
              <a:gd name="connsiteX8" fmla="*/ 297657 w 297657"/>
              <a:gd name="connsiteY8" fmla="*/ 90486 h 190499"/>
              <a:gd name="connsiteX9" fmla="*/ 264318 w 297657"/>
              <a:gd name="connsiteY9" fmla="*/ 0 h 190499"/>
              <a:gd name="connsiteX10" fmla="*/ 164306 w 297657"/>
              <a:gd name="connsiteY10" fmla="*/ 7142 h 190499"/>
              <a:gd name="connsiteX11" fmla="*/ 19050 w 297657"/>
              <a:gd name="connsiteY11" fmla="*/ 9525 h 190499"/>
              <a:gd name="connsiteX0" fmla="*/ 19050 w 297657"/>
              <a:gd name="connsiteY0" fmla="*/ 9525 h 247651"/>
              <a:gd name="connsiteX1" fmla="*/ 0 w 297657"/>
              <a:gd name="connsiteY1" fmla="*/ 104774 h 247651"/>
              <a:gd name="connsiteX2" fmla="*/ 64294 w 297657"/>
              <a:gd name="connsiteY2" fmla="*/ 190499 h 247651"/>
              <a:gd name="connsiteX3" fmla="*/ 114300 w 297657"/>
              <a:gd name="connsiteY3" fmla="*/ 154781 h 247651"/>
              <a:gd name="connsiteX4" fmla="*/ 100013 w 297657"/>
              <a:gd name="connsiteY4" fmla="*/ 130968 h 247651"/>
              <a:gd name="connsiteX5" fmla="*/ 76200 w 297657"/>
              <a:gd name="connsiteY5" fmla="*/ 97631 h 247651"/>
              <a:gd name="connsiteX6" fmla="*/ 145256 w 297657"/>
              <a:gd name="connsiteY6" fmla="*/ 45243 h 247651"/>
              <a:gd name="connsiteX7" fmla="*/ 233362 w 297657"/>
              <a:gd name="connsiteY7" fmla="*/ 247651 h 247651"/>
              <a:gd name="connsiteX8" fmla="*/ 297657 w 297657"/>
              <a:gd name="connsiteY8" fmla="*/ 90486 h 247651"/>
              <a:gd name="connsiteX9" fmla="*/ 264318 w 297657"/>
              <a:gd name="connsiteY9" fmla="*/ 0 h 247651"/>
              <a:gd name="connsiteX10" fmla="*/ 164306 w 297657"/>
              <a:gd name="connsiteY10" fmla="*/ 7142 h 247651"/>
              <a:gd name="connsiteX11" fmla="*/ 19050 w 297657"/>
              <a:gd name="connsiteY11" fmla="*/ 9525 h 247651"/>
              <a:gd name="connsiteX0" fmla="*/ 19050 w 297657"/>
              <a:gd name="connsiteY0" fmla="*/ 9525 h 292893"/>
              <a:gd name="connsiteX1" fmla="*/ 0 w 297657"/>
              <a:gd name="connsiteY1" fmla="*/ 104774 h 292893"/>
              <a:gd name="connsiteX2" fmla="*/ 64294 w 297657"/>
              <a:gd name="connsiteY2" fmla="*/ 190499 h 292893"/>
              <a:gd name="connsiteX3" fmla="*/ 114300 w 297657"/>
              <a:gd name="connsiteY3" fmla="*/ 154781 h 292893"/>
              <a:gd name="connsiteX4" fmla="*/ 100013 w 297657"/>
              <a:gd name="connsiteY4" fmla="*/ 130968 h 292893"/>
              <a:gd name="connsiteX5" fmla="*/ 76200 w 297657"/>
              <a:gd name="connsiteY5" fmla="*/ 97631 h 292893"/>
              <a:gd name="connsiteX6" fmla="*/ 219075 w 297657"/>
              <a:gd name="connsiteY6" fmla="*/ 292893 h 292893"/>
              <a:gd name="connsiteX7" fmla="*/ 233362 w 297657"/>
              <a:gd name="connsiteY7" fmla="*/ 247651 h 292893"/>
              <a:gd name="connsiteX8" fmla="*/ 297657 w 297657"/>
              <a:gd name="connsiteY8" fmla="*/ 90486 h 292893"/>
              <a:gd name="connsiteX9" fmla="*/ 264318 w 297657"/>
              <a:gd name="connsiteY9" fmla="*/ 0 h 292893"/>
              <a:gd name="connsiteX10" fmla="*/ 164306 w 297657"/>
              <a:gd name="connsiteY10" fmla="*/ 7142 h 292893"/>
              <a:gd name="connsiteX11" fmla="*/ 19050 w 297657"/>
              <a:gd name="connsiteY11" fmla="*/ 9525 h 292893"/>
              <a:gd name="connsiteX0" fmla="*/ 19050 w 297657"/>
              <a:gd name="connsiteY0" fmla="*/ 9525 h 330994"/>
              <a:gd name="connsiteX1" fmla="*/ 0 w 297657"/>
              <a:gd name="connsiteY1" fmla="*/ 104774 h 330994"/>
              <a:gd name="connsiteX2" fmla="*/ 64294 w 297657"/>
              <a:gd name="connsiteY2" fmla="*/ 190499 h 330994"/>
              <a:gd name="connsiteX3" fmla="*/ 114300 w 297657"/>
              <a:gd name="connsiteY3" fmla="*/ 154781 h 330994"/>
              <a:gd name="connsiteX4" fmla="*/ 100013 w 297657"/>
              <a:gd name="connsiteY4" fmla="*/ 130968 h 330994"/>
              <a:gd name="connsiteX5" fmla="*/ 152400 w 297657"/>
              <a:gd name="connsiteY5" fmla="*/ 330994 h 330994"/>
              <a:gd name="connsiteX6" fmla="*/ 219075 w 297657"/>
              <a:gd name="connsiteY6" fmla="*/ 292893 h 330994"/>
              <a:gd name="connsiteX7" fmla="*/ 233362 w 297657"/>
              <a:gd name="connsiteY7" fmla="*/ 247651 h 330994"/>
              <a:gd name="connsiteX8" fmla="*/ 297657 w 297657"/>
              <a:gd name="connsiteY8" fmla="*/ 90486 h 330994"/>
              <a:gd name="connsiteX9" fmla="*/ 264318 w 297657"/>
              <a:gd name="connsiteY9" fmla="*/ 0 h 330994"/>
              <a:gd name="connsiteX10" fmla="*/ 164306 w 297657"/>
              <a:gd name="connsiteY10" fmla="*/ 7142 h 330994"/>
              <a:gd name="connsiteX11" fmla="*/ 19050 w 297657"/>
              <a:gd name="connsiteY11" fmla="*/ 9525 h 330994"/>
              <a:gd name="connsiteX0" fmla="*/ 19050 w 297657"/>
              <a:gd name="connsiteY0" fmla="*/ 9525 h 338137"/>
              <a:gd name="connsiteX1" fmla="*/ 0 w 297657"/>
              <a:gd name="connsiteY1" fmla="*/ 104774 h 338137"/>
              <a:gd name="connsiteX2" fmla="*/ 64294 w 297657"/>
              <a:gd name="connsiteY2" fmla="*/ 190499 h 338137"/>
              <a:gd name="connsiteX3" fmla="*/ 114300 w 297657"/>
              <a:gd name="connsiteY3" fmla="*/ 154781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9050 w 297657"/>
              <a:gd name="connsiteY0" fmla="*/ 9525 h 338137"/>
              <a:gd name="connsiteX1" fmla="*/ 0 w 297657"/>
              <a:gd name="connsiteY1" fmla="*/ 104774 h 338137"/>
              <a:gd name="connsiteX2" fmla="*/ 64294 w 297657"/>
              <a:gd name="connsiteY2" fmla="*/ 190499 h 338137"/>
              <a:gd name="connsiteX3" fmla="*/ 9525 w 297657"/>
              <a:gd name="connsiteY3" fmla="*/ 273844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28587 w 407194"/>
              <a:gd name="connsiteY0" fmla="*/ 9525 h 338137"/>
              <a:gd name="connsiteX1" fmla="*/ 109537 w 407194"/>
              <a:gd name="connsiteY1" fmla="*/ 104774 h 338137"/>
              <a:gd name="connsiteX2" fmla="*/ 0 w 407194"/>
              <a:gd name="connsiteY2" fmla="*/ 152399 h 338137"/>
              <a:gd name="connsiteX3" fmla="*/ 119062 w 407194"/>
              <a:gd name="connsiteY3" fmla="*/ 273844 h 338137"/>
              <a:gd name="connsiteX4" fmla="*/ 169069 w 407194"/>
              <a:gd name="connsiteY4" fmla="*/ 338137 h 338137"/>
              <a:gd name="connsiteX5" fmla="*/ 261937 w 407194"/>
              <a:gd name="connsiteY5" fmla="*/ 330994 h 338137"/>
              <a:gd name="connsiteX6" fmla="*/ 328612 w 407194"/>
              <a:gd name="connsiteY6" fmla="*/ 292893 h 338137"/>
              <a:gd name="connsiteX7" fmla="*/ 342899 w 407194"/>
              <a:gd name="connsiteY7" fmla="*/ 247651 h 338137"/>
              <a:gd name="connsiteX8" fmla="*/ 407194 w 407194"/>
              <a:gd name="connsiteY8" fmla="*/ 90486 h 338137"/>
              <a:gd name="connsiteX9" fmla="*/ 373855 w 407194"/>
              <a:gd name="connsiteY9" fmla="*/ 0 h 338137"/>
              <a:gd name="connsiteX10" fmla="*/ 273843 w 407194"/>
              <a:gd name="connsiteY10" fmla="*/ 7142 h 338137"/>
              <a:gd name="connsiteX11" fmla="*/ 128587 w 407194"/>
              <a:gd name="connsiteY11" fmla="*/ 9525 h 338137"/>
              <a:gd name="connsiteX0" fmla="*/ 128587 w 407194"/>
              <a:gd name="connsiteY0" fmla="*/ 9525 h 466724"/>
              <a:gd name="connsiteX1" fmla="*/ 109537 w 407194"/>
              <a:gd name="connsiteY1" fmla="*/ 104774 h 466724"/>
              <a:gd name="connsiteX2" fmla="*/ 0 w 407194"/>
              <a:gd name="connsiteY2" fmla="*/ 152399 h 466724"/>
              <a:gd name="connsiteX3" fmla="*/ 119062 w 407194"/>
              <a:gd name="connsiteY3" fmla="*/ 273844 h 466724"/>
              <a:gd name="connsiteX4" fmla="*/ 109538 w 407194"/>
              <a:gd name="connsiteY4" fmla="*/ 466724 h 466724"/>
              <a:gd name="connsiteX5" fmla="*/ 261937 w 407194"/>
              <a:gd name="connsiteY5" fmla="*/ 330994 h 466724"/>
              <a:gd name="connsiteX6" fmla="*/ 328612 w 407194"/>
              <a:gd name="connsiteY6" fmla="*/ 292893 h 466724"/>
              <a:gd name="connsiteX7" fmla="*/ 342899 w 407194"/>
              <a:gd name="connsiteY7" fmla="*/ 247651 h 466724"/>
              <a:gd name="connsiteX8" fmla="*/ 407194 w 407194"/>
              <a:gd name="connsiteY8" fmla="*/ 90486 h 466724"/>
              <a:gd name="connsiteX9" fmla="*/ 373855 w 407194"/>
              <a:gd name="connsiteY9" fmla="*/ 0 h 466724"/>
              <a:gd name="connsiteX10" fmla="*/ 273843 w 407194"/>
              <a:gd name="connsiteY10" fmla="*/ 7142 h 466724"/>
              <a:gd name="connsiteX11" fmla="*/ 128587 w 407194"/>
              <a:gd name="connsiteY11" fmla="*/ 9525 h 466724"/>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2383 h 466617"/>
              <a:gd name="connsiteX1" fmla="*/ 109537 w 407194"/>
              <a:gd name="connsiteY1" fmla="*/ 97632 h 466617"/>
              <a:gd name="connsiteX2" fmla="*/ 0 w 407194"/>
              <a:gd name="connsiteY2" fmla="*/ 145257 h 466617"/>
              <a:gd name="connsiteX3" fmla="*/ 119062 w 407194"/>
              <a:gd name="connsiteY3" fmla="*/ 266702 h 466617"/>
              <a:gd name="connsiteX4" fmla="*/ 109538 w 407194"/>
              <a:gd name="connsiteY4" fmla="*/ 459582 h 466617"/>
              <a:gd name="connsiteX5" fmla="*/ 261937 w 407194"/>
              <a:gd name="connsiteY5" fmla="*/ 323852 h 466617"/>
              <a:gd name="connsiteX6" fmla="*/ 328612 w 407194"/>
              <a:gd name="connsiteY6" fmla="*/ 285751 h 466617"/>
              <a:gd name="connsiteX7" fmla="*/ 342899 w 407194"/>
              <a:gd name="connsiteY7" fmla="*/ 240509 h 466617"/>
              <a:gd name="connsiteX8" fmla="*/ 407194 w 407194"/>
              <a:gd name="connsiteY8" fmla="*/ 83344 h 466617"/>
              <a:gd name="connsiteX9" fmla="*/ 271461 w 407194"/>
              <a:gd name="connsiteY9" fmla="*/ 116683 h 466617"/>
              <a:gd name="connsiteX10" fmla="*/ 273843 w 407194"/>
              <a:gd name="connsiteY10" fmla="*/ 0 h 466617"/>
              <a:gd name="connsiteX11" fmla="*/ 128587 w 407194"/>
              <a:gd name="connsiteY11" fmla="*/ 2383 h 466617"/>
              <a:gd name="connsiteX0" fmla="*/ 128587 w 342899"/>
              <a:gd name="connsiteY0" fmla="*/ 2383 h 466617"/>
              <a:gd name="connsiteX1" fmla="*/ 109537 w 342899"/>
              <a:gd name="connsiteY1" fmla="*/ 97632 h 466617"/>
              <a:gd name="connsiteX2" fmla="*/ 0 w 342899"/>
              <a:gd name="connsiteY2" fmla="*/ 145257 h 466617"/>
              <a:gd name="connsiteX3" fmla="*/ 119062 w 342899"/>
              <a:gd name="connsiteY3" fmla="*/ 266702 h 466617"/>
              <a:gd name="connsiteX4" fmla="*/ 109538 w 342899"/>
              <a:gd name="connsiteY4" fmla="*/ 459582 h 466617"/>
              <a:gd name="connsiteX5" fmla="*/ 261937 w 342899"/>
              <a:gd name="connsiteY5" fmla="*/ 323852 h 466617"/>
              <a:gd name="connsiteX6" fmla="*/ 328612 w 342899"/>
              <a:gd name="connsiteY6" fmla="*/ 285751 h 466617"/>
              <a:gd name="connsiteX7" fmla="*/ 342899 w 342899"/>
              <a:gd name="connsiteY7" fmla="*/ 240509 h 466617"/>
              <a:gd name="connsiteX8" fmla="*/ 185738 w 342899"/>
              <a:gd name="connsiteY8" fmla="*/ 114300 h 466617"/>
              <a:gd name="connsiteX9" fmla="*/ 271461 w 342899"/>
              <a:gd name="connsiteY9" fmla="*/ 116683 h 466617"/>
              <a:gd name="connsiteX10" fmla="*/ 273843 w 342899"/>
              <a:gd name="connsiteY10" fmla="*/ 0 h 466617"/>
              <a:gd name="connsiteX11" fmla="*/ 128587 w 342899"/>
              <a:gd name="connsiteY11" fmla="*/ 2383 h 466617"/>
              <a:gd name="connsiteX0" fmla="*/ 128587 w 328612"/>
              <a:gd name="connsiteY0" fmla="*/ 2383 h 466617"/>
              <a:gd name="connsiteX1" fmla="*/ 109537 w 328612"/>
              <a:gd name="connsiteY1" fmla="*/ 97632 h 466617"/>
              <a:gd name="connsiteX2" fmla="*/ 0 w 328612"/>
              <a:gd name="connsiteY2" fmla="*/ 145257 h 466617"/>
              <a:gd name="connsiteX3" fmla="*/ 119062 w 328612"/>
              <a:gd name="connsiteY3" fmla="*/ 266702 h 466617"/>
              <a:gd name="connsiteX4" fmla="*/ 109538 w 328612"/>
              <a:gd name="connsiteY4" fmla="*/ 459582 h 466617"/>
              <a:gd name="connsiteX5" fmla="*/ 261937 w 328612"/>
              <a:gd name="connsiteY5" fmla="*/ 323852 h 466617"/>
              <a:gd name="connsiteX6" fmla="*/ 328612 w 328612"/>
              <a:gd name="connsiteY6" fmla="*/ 285751 h 466617"/>
              <a:gd name="connsiteX7" fmla="*/ 169068 w 328612"/>
              <a:gd name="connsiteY7" fmla="*/ 80965 h 466617"/>
              <a:gd name="connsiteX8" fmla="*/ 185738 w 328612"/>
              <a:gd name="connsiteY8" fmla="*/ 114300 h 466617"/>
              <a:gd name="connsiteX9" fmla="*/ 271461 w 328612"/>
              <a:gd name="connsiteY9" fmla="*/ 116683 h 466617"/>
              <a:gd name="connsiteX10" fmla="*/ 273843 w 328612"/>
              <a:gd name="connsiteY10" fmla="*/ 0 h 466617"/>
              <a:gd name="connsiteX11" fmla="*/ 128587 w 328612"/>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261937 w 273843"/>
              <a:gd name="connsiteY5" fmla="*/ 323852 h 466617"/>
              <a:gd name="connsiteX6" fmla="*/ 126205 w 273843"/>
              <a:gd name="connsiteY6" fmla="*/ 80964 h 466617"/>
              <a:gd name="connsiteX7" fmla="*/ 169068 w 273843"/>
              <a:gd name="connsiteY7" fmla="*/ 80965 h 466617"/>
              <a:gd name="connsiteX8" fmla="*/ 185738 w 273843"/>
              <a:gd name="connsiteY8" fmla="*/ 114300 h 466617"/>
              <a:gd name="connsiteX9" fmla="*/ 271461 w 273843"/>
              <a:gd name="connsiteY9" fmla="*/ 116683 h 466617"/>
              <a:gd name="connsiteX10" fmla="*/ 273843 w 273843"/>
              <a:gd name="connsiteY10" fmla="*/ 0 h 466617"/>
              <a:gd name="connsiteX11" fmla="*/ 128587 w 273843"/>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126205 w 273843"/>
              <a:gd name="connsiteY5" fmla="*/ 80964 h 466617"/>
              <a:gd name="connsiteX6" fmla="*/ 169068 w 273843"/>
              <a:gd name="connsiteY6" fmla="*/ 80965 h 466617"/>
              <a:gd name="connsiteX7" fmla="*/ 185738 w 273843"/>
              <a:gd name="connsiteY7" fmla="*/ 114300 h 466617"/>
              <a:gd name="connsiteX8" fmla="*/ 271461 w 273843"/>
              <a:gd name="connsiteY8" fmla="*/ 116683 h 466617"/>
              <a:gd name="connsiteX9" fmla="*/ 273843 w 273843"/>
              <a:gd name="connsiteY9" fmla="*/ 0 h 466617"/>
              <a:gd name="connsiteX10" fmla="*/ 128587 w 273843"/>
              <a:gd name="connsiteY10" fmla="*/ 2383 h 466617"/>
              <a:gd name="connsiteX0" fmla="*/ 128587 w 273843"/>
              <a:gd name="connsiteY0" fmla="*/ 2383 h 266702"/>
              <a:gd name="connsiteX1" fmla="*/ 109537 w 273843"/>
              <a:gd name="connsiteY1" fmla="*/ 97632 h 266702"/>
              <a:gd name="connsiteX2" fmla="*/ 0 w 273843"/>
              <a:gd name="connsiteY2" fmla="*/ 145257 h 266702"/>
              <a:gd name="connsiteX3" fmla="*/ 119062 w 273843"/>
              <a:gd name="connsiteY3" fmla="*/ 266702 h 266702"/>
              <a:gd name="connsiteX4" fmla="*/ 126205 w 273843"/>
              <a:gd name="connsiteY4" fmla="*/ 80964 h 266702"/>
              <a:gd name="connsiteX5" fmla="*/ 169068 w 273843"/>
              <a:gd name="connsiteY5" fmla="*/ 80965 h 266702"/>
              <a:gd name="connsiteX6" fmla="*/ 185738 w 273843"/>
              <a:gd name="connsiteY6" fmla="*/ 114300 h 266702"/>
              <a:gd name="connsiteX7" fmla="*/ 271461 w 273843"/>
              <a:gd name="connsiteY7" fmla="*/ 116683 h 266702"/>
              <a:gd name="connsiteX8" fmla="*/ 273843 w 273843"/>
              <a:gd name="connsiteY8" fmla="*/ 0 h 266702"/>
              <a:gd name="connsiteX9" fmla="*/ 128587 w 273843"/>
              <a:gd name="connsiteY9" fmla="*/ 2383 h 266702"/>
              <a:gd name="connsiteX0" fmla="*/ 128587 w 273843"/>
              <a:gd name="connsiteY0" fmla="*/ 2383 h 145257"/>
              <a:gd name="connsiteX1" fmla="*/ 109537 w 273843"/>
              <a:gd name="connsiteY1" fmla="*/ 97632 h 145257"/>
              <a:gd name="connsiteX2" fmla="*/ 0 w 273843"/>
              <a:gd name="connsiteY2" fmla="*/ 145257 h 145257"/>
              <a:gd name="connsiteX3" fmla="*/ 126205 w 273843"/>
              <a:gd name="connsiteY3" fmla="*/ 80964 h 145257"/>
              <a:gd name="connsiteX4" fmla="*/ 169068 w 273843"/>
              <a:gd name="connsiteY4" fmla="*/ 80965 h 145257"/>
              <a:gd name="connsiteX5" fmla="*/ 185738 w 273843"/>
              <a:gd name="connsiteY5" fmla="*/ 114300 h 145257"/>
              <a:gd name="connsiteX6" fmla="*/ 271461 w 273843"/>
              <a:gd name="connsiteY6" fmla="*/ 116683 h 145257"/>
              <a:gd name="connsiteX7" fmla="*/ 273843 w 273843"/>
              <a:gd name="connsiteY7" fmla="*/ 0 h 145257"/>
              <a:gd name="connsiteX8" fmla="*/ 128587 w 273843"/>
              <a:gd name="connsiteY8" fmla="*/ 2383 h 145257"/>
              <a:gd name="connsiteX0" fmla="*/ 19050 w 164306"/>
              <a:gd name="connsiteY0" fmla="*/ 2383 h 116683"/>
              <a:gd name="connsiteX1" fmla="*/ 0 w 164306"/>
              <a:gd name="connsiteY1" fmla="*/ 97632 h 116683"/>
              <a:gd name="connsiteX2" fmla="*/ 16668 w 164306"/>
              <a:gd name="connsiteY2" fmla="*/ 80964 h 116683"/>
              <a:gd name="connsiteX3" fmla="*/ 59531 w 164306"/>
              <a:gd name="connsiteY3" fmla="*/ 80965 h 116683"/>
              <a:gd name="connsiteX4" fmla="*/ 76201 w 164306"/>
              <a:gd name="connsiteY4" fmla="*/ 114300 h 116683"/>
              <a:gd name="connsiteX5" fmla="*/ 161924 w 164306"/>
              <a:gd name="connsiteY5" fmla="*/ 116683 h 116683"/>
              <a:gd name="connsiteX6" fmla="*/ 164306 w 164306"/>
              <a:gd name="connsiteY6" fmla="*/ 0 h 116683"/>
              <a:gd name="connsiteX7" fmla="*/ 19050 w 164306"/>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4286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6191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9531 w 145256"/>
              <a:gd name="connsiteY3" fmla="*/ 80965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4769 w 145256"/>
              <a:gd name="connsiteY3" fmla="*/ 78583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7150 w 145256"/>
              <a:gd name="connsiteY3" fmla="*/ 83346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78594"/>
              <a:gd name="connsiteY0" fmla="*/ 35721 h 150021"/>
              <a:gd name="connsiteX1" fmla="*/ 2381 w 178594"/>
              <a:gd name="connsiteY1" fmla="*/ 69057 h 150021"/>
              <a:gd name="connsiteX2" fmla="*/ 4762 w 178594"/>
              <a:gd name="connsiteY2" fmla="*/ 116683 h 150021"/>
              <a:gd name="connsiteX3" fmla="*/ 57150 w 178594"/>
              <a:gd name="connsiteY3" fmla="*/ 116684 h 150021"/>
              <a:gd name="connsiteX4" fmla="*/ 57151 w 178594"/>
              <a:gd name="connsiteY4" fmla="*/ 147638 h 150021"/>
              <a:gd name="connsiteX5" fmla="*/ 142874 w 178594"/>
              <a:gd name="connsiteY5" fmla="*/ 150021 h 150021"/>
              <a:gd name="connsiteX6" fmla="*/ 178594 w 178594"/>
              <a:gd name="connsiteY6" fmla="*/ 0 h 150021"/>
              <a:gd name="connsiteX7" fmla="*/ 0 w 178594"/>
              <a:gd name="connsiteY7" fmla="*/ 35721 h 150021"/>
              <a:gd name="connsiteX0" fmla="*/ 26194 w 176213"/>
              <a:gd name="connsiteY0" fmla="*/ 21433 h 150021"/>
              <a:gd name="connsiteX1" fmla="*/ 0 w 176213"/>
              <a:gd name="connsiteY1" fmla="*/ 69057 h 150021"/>
              <a:gd name="connsiteX2" fmla="*/ 2381 w 176213"/>
              <a:gd name="connsiteY2" fmla="*/ 116683 h 150021"/>
              <a:gd name="connsiteX3" fmla="*/ 54769 w 176213"/>
              <a:gd name="connsiteY3" fmla="*/ 116684 h 150021"/>
              <a:gd name="connsiteX4" fmla="*/ 54770 w 176213"/>
              <a:gd name="connsiteY4" fmla="*/ 147638 h 150021"/>
              <a:gd name="connsiteX5" fmla="*/ 140493 w 176213"/>
              <a:gd name="connsiteY5" fmla="*/ 150021 h 150021"/>
              <a:gd name="connsiteX6" fmla="*/ 176213 w 176213"/>
              <a:gd name="connsiteY6" fmla="*/ 0 h 150021"/>
              <a:gd name="connsiteX7" fmla="*/ 26194 w 176213"/>
              <a:gd name="connsiteY7" fmla="*/ 21433 h 150021"/>
              <a:gd name="connsiteX0" fmla="*/ 152401 w 302420"/>
              <a:gd name="connsiteY0" fmla="*/ 21433 h 150021"/>
              <a:gd name="connsiteX1" fmla="*/ 0 w 302420"/>
              <a:gd name="connsiteY1" fmla="*/ 28576 h 150021"/>
              <a:gd name="connsiteX2" fmla="*/ 128588 w 302420"/>
              <a:gd name="connsiteY2" fmla="*/ 116683 h 150021"/>
              <a:gd name="connsiteX3" fmla="*/ 180976 w 302420"/>
              <a:gd name="connsiteY3" fmla="*/ 116684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80976 w 302420"/>
              <a:gd name="connsiteY3" fmla="*/ 116684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90501 w 302420"/>
              <a:gd name="connsiteY3" fmla="*/ 95252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90501 w 302420"/>
              <a:gd name="connsiteY3" fmla="*/ 95252 h 150021"/>
              <a:gd name="connsiteX4" fmla="*/ 254796 w 302420"/>
              <a:gd name="connsiteY4" fmla="*/ 92870 h 150021"/>
              <a:gd name="connsiteX5" fmla="*/ 266700 w 302420"/>
              <a:gd name="connsiteY5" fmla="*/ 150021 h 150021"/>
              <a:gd name="connsiteX6" fmla="*/ 302420 w 302420"/>
              <a:gd name="connsiteY6" fmla="*/ 0 h 150021"/>
              <a:gd name="connsiteX7" fmla="*/ 152401 w 302420"/>
              <a:gd name="connsiteY7" fmla="*/ 21433 h 150021"/>
              <a:gd name="connsiteX0" fmla="*/ 152401 w 319087"/>
              <a:gd name="connsiteY0" fmla="*/ 21433 h 119064"/>
              <a:gd name="connsiteX1" fmla="*/ 0 w 319087"/>
              <a:gd name="connsiteY1" fmla="*/ 28576 h 119064"/>
              <a:gd name="connsiteX2" fmla="*/ 14288 w 319087"/>
              <a:gd name="connsiteY2" fmla="*/ 119064 h 119064"/>
              <a:gd name="connsiteX3" fmla="*/ 190501 w 319087"/>
              <a:gd name="connsiteY3" fmla="*/ 95252 h 119064"/>
              <a:gd name="connsiteX4" fmla="*/ 254796 w 319087"/>
              <a:gd name="connsiteY4" fmla="*/ 92870 h 119064"/>
              <a:gd name="connsiteX5" fmla="*/ 319087 w 319087"/>
              <a:gd name="connsiteY5" fmla="*/ 85727 h 119064"/>
              <a:gd name="connsiteX6" fmla="*/ 302420 w 319087"/>
              <a:gd name="connsiteY6" fmla="*/ 0 h 119064"/>
              <a:gd name="connsiteX7" fmla="*/ 152401 w 319087"/>
              <a:gd name="connsiteY7" fmla="*/ 21433 h 119064"/>
              <a:gd name="connsiteX0" fmla="*/ 152401 w 319087"/>
              <a:gd name="connsiteY0" fmla="*/ 21433 h 119064"/>
              <a:gd name="connsiteX1" fmla="*/ 0 w 319087"/>
              <a:gd name="connsiteY1" fmla="*/ 28576 h 119064"/>
              <a:gd name="connsiteX2" fmla="*/ 14288 w 319087"/>
              <a:gd name="connsiteY2" fmla="*/ 119064 h 119064"/>
              <a:gd name="connsiteX3" fmla="*/ 190501 w 319087"/>
              <a:gd name="connsiteY3" fmla="*/ 95252 h 119064"/>
              <a:gd name="connsiteX4" fmla="*/ 254796 w 319087"/>
              <a:gd name="connsiteY4" fmla="*/ 92870 h 119064"/>
              <a:gd name="connsiteX5" fmla="*/ 319087 w 319087"/>
              <a:gd name="connsiteY5" fmla="*/ 85727 h 119064"/>
              <a:gd name="connsiteX6" fmla="*/ 309564 w 319087"/>
              <a:gd name="connsiteY6" fmla="*/ 0 h 119064"/>
              <a:gd name="connsiteX7" fmla="*/ 152401 w 319087"/>
              <a:gd name="connsiteY7" fmla="*/ 21433 h 119064"/>
              <a:gd name="connsiteX0" fmla="*/ 152401 w 316706"/>
              <a:gd name="connsiteY0" fmla="*/ 21433 h 119064"/>
              <a:gd name="connsiteX1" fmla="*/ 0 w 316706"/>
              <a:gd name="connsiteY1" fmla="*/ 28576 h 119064"/>
              <a:gd name="connsiteX2" fmla="*/ 14288 w 316706"/>
              <a:gd name="connsiteY2" fmla="*/ 119064 h 119064"/>
              <a:gd name="connsiteX3" fmla="*/ 190501 w 316706"/>
              <a:gd name="connsiteY3" fmla="*/ 95252 h 119064"/>
              <a:gd name="connsiteX4" fmla="*/ 254796 w 316706"/>
              <a:gd name="connsiteY4" fmla="*/ 92870 h 119064"/>
              <a:gd name="connsiteX5" fmla="*/ 316706 w 316706"/>
              <a:gd name="connsiteY5" fmla="*/ 78583 h 119064"/>
              <a:gd name="connsiteX6" fmla="*/ 309564 w 316706"/>
              <a:gd name="connsiteY6" fmla="*/ 0 h 119064"/>
              <a:gd name="connsiteX7" fmla="*/ 152401 w 316706"/>
              <a:gd name="connsiteY7" fmla="*/ 21433 h 119064"/>
              <a:gd name="connsiteX0" fmla="*/ 138113 w 302418"/>
              <a:gd name="connsiteY0" fmla="*/ 21433 h 119064"/>
              <a:gd name="connsiteX1" fmla="*/ 100012 w 302418"/>
              <a:gd name="connsiteY1" fmla="*/ 23814 h 119064"/>
              <a:gd name="connsiteX2" fmla="*/ 0 w 302418"/>
              <a:gd name="connsiteY2" fmla="*/ 119064 h 119064"/>
              <a:gd name="connsiteX3" fmla="*/ 176213 w 302418"/>
              <a:gd name="connsiteY3" fmla="*/ 95252 h 119064"/>
              <a:gd name="connsiteX4" fmla="*/ 240508 w 302418"/>
              <a:gd name="connsiteY4" fmla="*/ 92870 h 119064"/>
              <a:gd name="connsiteX5" fmla="*/ 302418 w 302418"/>
              <a:gd name="connsiteY5" fmla="*/ 78583 h 119064"/>
              <a:gd name="connsiteX6" fmla="*/ 295276 w 302418"/>
              <a:gd name="connsiteY6" fmla="*/ 0 h 119064"/>
              <a:gd name="connsiteX7" fmla="*/ 138113 w 302418"/>
              <a:gd name="connsiteY7" fmla="*/ 21433 h 119064"/>
              <a:gd name="connsiteX0" fmla="*/ 38101 w 202406"/>
              <a:gd name="connsiteY0" fmla="*/ 21433 h 109539"/>
              <a:gd name="connsiteX1" fmla="*/ 0 w 202406"/>
              <a:gd name="connsiteY1" fmla="*/ 23814 h 109539"/>
              <a:gd name="connsiteX2" fmla="*/ 7144 w 202406"/>
              <a:gd name="connsiteY2" fmla="*/ 109539 h 109539"/>
              <a:gd name="connsiteX3" fmla="*/ 76201 w 202406"/>
              <a:gd name="connsiteY3" fmla="*/ 95252 h 109539"/>
              <a:gd name="connsiteX4" fmla="*/ 140496 w 202406"/>
              <a:gd name="connsiteY4" fmla="*/ 92870 h 109539"/>
              <a:gd name="connsiteX5" fmla="*/ 202406 w 202406"/>
              <a:gd name="connsiteY5" fmla="*/ 78583 h 109539"/>
              <a:gd name="connsiteX6" fmla="*/ 195264 w 202406"/>
              <a:gd name="connsiteY6" fmla="*/ 0 h 109539"/>
              <a:gd name="connsiteX7" fmla="*/ 38101 w 202406"/>
              <a:gd name="connsiteY7" fmla="*/ 21433 h 109539"/>
              <a:gd name="connsiteX0" fmla="*/ 38101 w 202406"/>
              <a:gd name="connsiteY0" fmla="*/ 21433 h 109539"/>
              <a:gd name="connsiteX1" fmla="*/ 0 w 202406"/>
              <a:gd name="connsiteY1" fmla="*/ 23814 h 109539"/>
              <a:gd name="connsiteX2" fmla="*/ 7144 w 202406"/>
              <a:gd name="connsiteY2" fmla="*/ 109539 h 109539"/>
              <a:gd name="connsiteX3" fmla="*/ 140496 w 202406"/>
              <a:gd name="connsiteY3" fmla="*/ 92870 h 109539"/>
              <a:gd name="connsiteX4" fmla="*/ 202406 w 202406"/>
              <a:gd name="connsiteY4" fmla="*/ 78583 h 109539"/>
              <a:gd name="connsiteX5" fmla="*/ 195264 w 202406"/>
              <a:gd name="connsiteY5" fmla="*/ 0 h 109539"/>
              <a:gd name="connsiteX6" fmla="*/ 38101 w 202406"/>
              <a:gd name="connsiteY6" fmla="*/ 21433 h 109539"/>
              <a:gd name="connsiteX0" fmla="*/ 38101 w 202406"/>
              <a:gd name="connsiteY0" fmla="*/ 21433 h 109539"/>
              <a:gd name="connsiteX1" fmla="*/ 0 w 202406"/>
              <a:gd name="connsiteY1" fmla="*/ 23814 h 109539"/>
              <a:gd name="connsiteX2" fmla="*/ 7144 w 202406"/>
              <a:gd name="connsiteY2" fmla="*/ 109539 h 109539"/>
              <a:gd name="connsiteX3" fmla="*/ 109539 w 202406"/>
              <a:gd name="connsiteY3" fmla="*/ 97632 h 109539"/>
              <a:gd name="connsiteX4" fmla="*/ 202406 w 202406"/>
              <a:gd name="connsiteY4" fmla="*/ 78583 h 109539"/>
              <a:gd name="connsiteX5" fmla="*/ 195264 w 202406"/>
              <a:gd name="connsiteY5" fmla="*/ 0 h 109539"/>
              <a:gd name="connsiteX6" fmla="*/ 38101 w 202406"/>
              <a:gd name="connsiteY6" fmla="*/ 21433 h 109539"/>
              <a:gd name="connsiteX0" fmla="*/ 38101 w 202406"/>
              <a:gd name="connsiteY0" fmla="*/ 21433 h 109539"/>
              <a:gd name="connsiteX1" fmla="*/ 0 w 202406"/>
              <a:gd name="connsiteY1" fmla="*/ 23814 h 109539"/>
              <a:gd name="connsiteX2" fmla="*/ 7144 w 202406"/>
              <a:gd name="connsiteY2" fmla="*/ 109539 h 109539"/>
              <a:gd name="connsiteX3" fmla="*/ 111920 w 202406"/>
              <a:gd name="connsiteY3" fmla="*/ 97632 h 109539"/>
              <a:gd name="connsiteX4" fmla="*/ 202406 w 202406"/>
              <a:gd name="connsiteY4" fmla="*/ 78583 h 109539"/>
              <a:gd name="connsiteX5" fmla="*/ 195264 w 202406"/>
              <a:gd name="connsiteY5" fmla="*/ 0 h 109539"/>
              <a:gd name="connsiteX6" fmla="*/ 38101 w 202406"/>
              <a:gd name="connsiteY6" fmla="*/ 21433 h 109539"/>
              <a:gd name="connsiteX0" fmla="*/ 38101 w 209550"/>
              <a:gd name="connsiteY0" fmla="*/ 21433 h 109539"/>
              <a:gd name="connsiteX1" fmla="*/ 0 w 209550"/>
              <a:gd name="connsiteY1" fmla="*/ 23814 h 109539"/>
              <a:gd name="connsiteX2" fmla="*/ 7144 w 209550"/>
              <a:gd name="connsiteY2" fmla="*/ 109539 h 109539"/>
              <a:gd name="connsiteX3" fmla="*/ 111920 w 209550"/>
              <a:gd name="connsiteY3" fmla="*/ 97632 h 109539"/>
              <a:gd name="connsiteX4" fmla="*/ 209550 w 209550"/>
              <a:gd name="connsiteY4" fmla="*/ 83346 h 109539"/>
              <a:gd name="connsiteX5" fmla="*/ 195264 w 209550"/>
              <a:gd name="connsiteY5" fmla="*/ 0 h 109539"/>
              <a:gd name="connsiteX6" fmla="*/ 38101 w 209550"/>
              <a:gd name="connsiteY6" fmla="*/ 21433 h 109539"/>
              <a:gd name="connsiteX0" fmla="*/ 38101 w 209550"/>
              <a:gd name="connsiteY0" fmla="*/ 26196 h 114302"/>
              <a:gd name="connsiteX1" fmla="*/ 0 w 209550"/>
              <a:gd name="connsiteY1" fmla="*/ 28577 h 114302"/>
              <a:gd name="connsiteX2" fmla="*/ 7144 w 209550"/>
              <a:gd name="connsiteY2" fmla="*/ 114302 h 114302"/>
              <a:gd name="connsiteX3" fmla="*/ 111920 w 209550"/>
              <a:gd name="connsiteY3" fmla="*/ 102395 h 114302"/>
              <a:gd name="connsiteX4" fmla="*/ 209550 w 209550"/>
              <a:gd name="connsiteY4" fmla="*/ 88109 h 114302"/>
              <a:gd name="connsiteX5" fmla="*/ 204789 w 209550"/>
              <a:gd name="connsiteY5" fmla="*/ 0 h 114302"/>
              <a:gd name="connsiteX6" fmla="*/ 38101 w 209550"/>
              <a:gd name="connsiteY6" fmla="*/ 26196 h 114302"/>
              <a:gd name="connsiteX0" fmla="*/ 61913 w 209550"/>
              <a:gd name="connsiteY0" fmla="*/ 19053 h 114302"/>
              <a:gd name="connsiteX1" fmla="*/ 0 w 209550"/>
              <a:gd name="connsiteY1" fmla="*/ 28577 h 114302"/>
              <a:gd name="connsiteX2" fmla="*/ 7144 w 209550"/>
              <a:gd name="connsiteY2" fmla="*/ 114302 h 114302"/>
              <a:gd name="connsiteX3" fmla="*/ 111920 w 209550"/>
              <a:gd name="connsiteY3" fmla="*/ 102395 h 114302"/>
              <a:gd name="connsiteX4" fmla="*/ 209550 w 209550"/>
              <a:gd name="connsiteY4" fmla="*/ 88109 h 114302"/>
              <a:gd name="connsiteX5" fmla="*/ 204789 w 209550"/>
              <a:gd name="connsiteY5" fmla="*/ 0 h 114302"/>
              <a:gd name="connsiteX6" fmla="*/ 61913 w 209550"/>
              <a:gd name="connsiteY6" fmla="*/ 19053 h 114302"/>
              <a:gd name="connsiteX0" fmla="*/ 64295 w 211932"/>
              <a:gd name="connsiteY0" fmla="*/ 19053 h 114302"/>
              <a:gd name="connsiteX1" fmla="*/ 0 w 211932"/>
              <a:gd name="connsiteY1" fmla="*/ 21433 h 114302"/>
              <a:gd name="connsiteX2" fmla="*/ 9526 w 211932"/>
              <a:gd name="connsiteY2" fmla="*/ 114302 h 114302"/>
              <a:gd name="connsiteX3" fmla="*/ 114302 w 211932"/>
              <a:gd name="connsiteY3" fmla="*/ 102395 h 114302"/>
              <a:gd name="connsiteX4" fmla="*/ 211932 w 211932"/>
              <a:gd name="connsiteY4" fmla="*/ 88109 h 114302"/>
              <a:gd name="connsiteX5" fmla="*/ 207171 w 211932"/>
              <a:gd name="connsiteY5" fmla="*/ 0 h 114302"/>
              <a:gd name="connsiteX6" fmla="*/ 64295 w 211932"/>
              <a:gd name="connsiteY6" fmla="*/ 19053 h 11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932" h="114302">
                <a:moveTo>
                  <a:pt x="64295" y="19053"/>
                </a:moveTo>
                <a:lnTo>
                  <a:pt x="0" y="21433"/>
                </a:lnTo>
                <a:lnTo>
                  <a:pt x="9526" y="114302"/>
                </a:lnTo>
                <a:lnTo>
                  <a:pt x="114302" y="102395"/>
                </a:lnTo>
                <a:lnTo>
                  <a:pt x="211932" y="88109"/>
                </a:lnTo>
                <a:lnTo>
                  <a:pt x="207171" y="0"/>
                </a:lnTo>
                <a:lnTo>
                  <a:pt x="64295" y="19053"/>
                </a:lnTo>
                <a:close/>
              </a:path>
            </a:pathLst>
          </a:custGeom>
          <a:solidFill>
            <a:srgbClr val="77933C"/>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00" name="フリーフォーム 99"/>
          <p:cNvSpPr>
            <a:spLocks noChangeAspect="1"/>
          </p:cNvSpPr>
          <p:nvPr/>
        </p:nvSpPr>
        <p:spPr>
          <a:xfrm>
            <a:off x="5949309" y="4287879"/>
            <a:ext cx="100579" cy="58279"/>
          </a:xfrm>
          <a:custGeom>
            <a:avLst/>
            <a:gdLst>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26219 w 445294"/>
              <a:gd name="connsiteY10"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411956 w 445294"/>
              <a:gd name="connsiteY10" fmla="*/ 0 h 350043"/>
              <a:gd name="connsiteX11" fmla="*/ 226219 w 445294"/>
              <a:gd name="connsiteY11" fmla="*/ 97631 h 350043"/>
              <a:gd name="connsiteX0" fmla="*/ 226219 w 445294"/>
              <a:gd name="connsiteY0" fmla="*/ 128588 h 381000"/>
              <a:gd name="connsiteX1" fmla="*/ 0 w 445294"/>
              <a:gd name="connsiteY1" fmla="*/ 295275 h 381000"/>
              <a:gd name="connsiteX2" fmla="*/ 64294 w 445294"/>
              <a:gd name="connsiteY2" fmla="*/ 381000 h 381000"/>
              <a:gd name="connsiteX3" fmla="*/ 114300 w 445294"/>
              <a:gd name="connsiteY3" fmla="*/ 345282 h 381000"/>
              <a:gd name="connsiteX4" fmla="*/ 100013 w 445294"/>
              <a:gd name="connsiteY4" fmla="*/ 321469 h 381000"/>
              <a:gd name="connsiteX5" fmla="*/ 76200 w 445294"/>
              <a:gd name="connsiteY5" fmla="*/ 288132 h 381000"/>
              <a:gd name="connsiteX6" fmla="*/ 145256 w 445294"/>
              <a:gd name="connsiteY6" fmla="*/ 235744 h 381000"/>
              <a:gd name="connsiteX7" fmla="*/ 173831 w 445294"/>
              <a:gd name="connsiteY7" fmla="*/ 278607 h 381000"/>
              <a:gd name="connsiteX8" fmla="*/ 445294 w 445294"/>
              <a:gd name="connsiteY8" fmla="*/ 76200 h 381000"/>
              <a:gd name="connsiteX9" fmla="*/ 411956 w 445294"/>
              <a:gd name="connsiteY9" fmla="*/ 30957 h 381000"/>
              <a:gd name="connsiteX10" fmla="*/ 283369 w 445294"/>
              <a:gd name="connsiteY10" fmla="*/ 0 h 381000"/>
              <a:gd name="connsiteX11" fmla="*/ 226219 w 445294"/>
              <a:gd name="connsiteY11" fmla="*/ 128588 h 381000"/>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3831 w 445294"/>
              <a:gd name="connsiteY7" fmla="*/ 247650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226219 w 445294"/>
              <a:gd name="connsiteY0" fmla="*/ 97631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226219 w 445294"/>
              <a:gd name="connsiteY11" fmla="*/ 97631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250031 w 445294"/>
              <a:gd name="connsiteY10" fmla="*/ 128586 h 350043"/>
              <a:gd name="connsiteX11" fmla="*/ 19050 w 445294"/>
              <a:gd name="connsiteY11" fmla="*/ 169069 h 350043"/>
              <a:gd name="connsiteX0" fmla="*/ 19050 w 445294"/>
              <a:gd name="connsiteY0" fmla="*/ 169069 h 350043"/>
              <a:gd name="connsiteX1" fmla="*/ 0 w 445294"/>
              <a:gd name="connsiteY1" fmla="*/ 264318 h 350043"/>
              <a:gd name="connsiteX2" fmla="*/ 64294 w 445294"/>
              <a:gd name="connsiteY2" fmla="*/ 350043 h 350043"/>
              <a:gd name="connsiteX3" fmla="*/ 114300 w 445294"/>
              <a:gd name="connsiteY3" fmla="*/ 314325 h 350043"/>
              <a:gd name="connsiteX4" fmla="*/ 100013 w 445294"/>
              <a:gd name="connsiteY4" fmla="*/ 290512 h 350043"/>
              <a:gd name="connsiteX5" fmla="*/ 76200 w 445294"/>
              <a:gd name="connsiteY5" fmla="*/ 257175 h 350043"/>
              <a:gd name="connsiteX6" fmla="*/ 145256 w 445294"/>
              <a:gd name="connsiteY6" fmla="*/ 204787 h 350043"/>
              <a:gd name="connsiteX7" fmla="*/ 171450 w 445294"/>
              <a:gd name="connsiteY7" fmla="*/ 250032 h 350043"/>
              <a:gd name="connsiteX8" fmla="*/ 445294 w 445294"/>
              <a:gd name="connsiteY8" fmla="*/ 45243 h 350043"/>
              <a:gd name="connsiteX9" fmla="*/ 411956 w 445294"/>
              <a:gd name="connsiteY9" fmla="*/ 0 h 350043"/>
              <a:gd name="connsiteX10" fmla="*/ 164306 w 445294"/>
              <a:gd name="connsiteY10" fmla="*/ 166686 h 350043"/>
              <a:gd name="connsiteX11" fmla="*/ 19050 w 445294"/>
              <a:gd name="connsiteY11" fmla="*/ 169069 h 350043"/>
              <a:gd name="connsiteX0" fmla="*/ 19050 w 445294"/>
              <a:gd name="connsiteY0" fmla="*/ 123826 h 304800"/>
              <a:gd name="connsiteX1" fmla="*/ 0 w 445294"/>
              <a:gd name="connsiteY1" fmla="*/ 219075 h 304800"/>
              <a:gd name="connsiteX2" fmla="*/ 64294 w 445294"/>
              <a:gd name="connsiteY2" fmla="*/ 304800 h 304800"/>
              <a:gd name="connsiteX3" fmla="*/ 114300 w 445294"/>
              <a:gd name="connsiteY3" fmla="*/ 269082 h 304800"/>
              <a:gd name="connsiteX4" fmla="*/ 100013 w 445294"/>
              <a:gd name="connsiteY4" fmla="*/ 245269 h 304800"/>
              <a:gd name="connsiteX5" fmla="*/ 76200 w 445294"/>
              <a:gd name="connsiteY5" fmla="*/ 211932 h 304800"/>
              <a:gd name="connsiteX6" fmla="*/ 145256 w 445294"/>
              <a:gd name="connsiteY6" fmla="*/ 159544 h 304800"/>
              <a:gd name="connsiteX7" fmla="*/ 171450 w 445294"/>
              <a:gd name="connsiteY7" fmla="*/ 204789 h 304800"/>
              <a:gd name="connsiteX8" fmla="*/ 445294 w 445294"/>
              <a:gd name="connsiteY8" fmla="*/ 0 h 304800"/>
              <a:gd name="connsiteX9" fmla="*/ 264318 w 445294"/>
              <a:gd name="connsiteY9" fmla="*/ 114301 h 304800"/>
              <a:gd name="connsiteX10" fmla="*/ 164306 w 445294"/>
              <a:gd name="connsiteY10" fmla="*/ 121443 h 304800"/>
              <a:gd name="connsiteX11" fmla="*/ 19050 w 445294"/>
              <a:gd name="connsiteY11" fmla="*/ 123826 h 304800"/>
              <a:gd name="connsiteX0" fmla="*/ 19050 w 297657"/>
              <a:gd name="connsiteY0" fmla="*/ 9525 h 190499"/>
              <a:gd name="connsiteX1" fmla="*/ 0 w 297657"/>
              <a:gd name="connsiteY1" fmla="*/ 104774 h 190499"/>
              <a:gd name="connsiteX2" fmla="*/ 64294 w 297657"/>
              <a:gd name="connsiteY2" fmla="*/ 190499 h 190499"/>
              <a:gd name="connsiteX3" fmla="*/ 114300 w 297657"/>
              <a:gd name="connsiteY3" fmla="*/ 154781 h 190499"/>
              <a:gd name="connsiteX4" fmla="*/ 100013 w 297657"/>
              <a:gd name="connsiteY4" fmla="*/ 130968 h 190499"/>
              <a:gd name="connsiteX5" fmla="*/ 76200 w 297657"/>
              <a:gd name="connsiteY5" fmla="*/ 97631 h 190499"/>
              <a:gd name="connsiteX6" fmla="*/ 145256 w 297657"/>
              <a:gd name="connsiteY6" fmla="*/ 45243 h 190499"/>
              <a:gd name="connsiteX7" fmla="*/ 171450 w 297657"/>
              <a:gd name="connsiteY7" fmla="*/ 90488 h 190499"/>
              <a:gd name="connsiteX8" fmla="*/ 297657 w 297657"/>
              <a:gd name="connsiteY8" fmla="*/ 90486 h 190499"/>
              <a:gd name="connsiteX9" fmla="*/ 264318 w 297657"/>
              <a:gd name="connsiteY9" fmla="*/ 0 h 190499"/>
              <a:gd name="connsiteX10" fmla="*/ 164306 w 297657"/>
              <a:gd name="connsiteY10" fmla="*/ 7142 h 190499"/>
              <a:gd name="connsiteX11" fmla="*/ 19050 w 297657"/>
              <a:gd name="connsiteY11" fmla="*/ 9525 h 190499"/>
              <a:gd name="connsiteX0" fmla="*/ 19050 w 297657"/>
              <a:gd name="connsiteY0" fmla="*/ 9525 h 247651"/>
              <a:gd name="connsiteX1" fmla="*/ 0 w 297657"/>
              <a:gd name="connsiteY1" fmla="*/ 104774 h 247651"/>
              <a:gd name="connsiteX2" fmla="*/ 64294 w 297657"/>
              <a:gd name="connsiteY2" fmla="*/ 190499 h 247651"/>
              <a:gd name="connsiteX3" fmla="*/ 114300 w 297657"/>
              <a:gd name="connsiteY3" fmla="*/ 154781 h 247651"/>
              <a:gd name="connsiteX4" fmla="*/ 100013 w 297657"/>
              <a:gd name="connsiteY4" fmla="*/ 130968 h 247651"/>
              <a:gd name="connsiteX5" fmla="*/ 76200 w 297657"/>
              <a:gd name="connsiteY5" fmla="*/ 97631 h 247651"/>
              <a:gd name="connsiteX6" fmla="*/ 145256 w 297657"/>
              <a:gd name="connsiteY6" fmla="*/ 45243 h 247651"/>
              <a:gd name="connsiteX7" fmla="*/ 233362 w 297657"/>
              <a:gd name="connsiteY7" fmla="*/ 247651 h 247651"/>
              <a:gd name="connsiteX8" fmla="*/ 297657 w 297657"/>
              <a:gd name="connsiteY8" fmla="*/ 90486 h 247651"/>
              <a:gd name="connsiteX9" fmla="*/ 264318 w 297657"/>
              <a:gd name="connsiteY9" fmla="*/ 0 h 247651"/>
              <a:gd name="connsiteX10" fmla="*/ 164306 w 297657"/>
              <a:gd name="connsiteY10" fmla="*/ 7142 h 247651"/>
              <a:gd name="connsiteX11" fmla="*/ 19050 w 297657"/>
              <a:gd name="connsiteY11" fmla="*/ 9525 h 247651"/>
              <a:gd name="connsiteX0" fmla="*/ 19050 w 297657"/>
              <a:gd name="connsiteY0" fmla="*/ 9525 h 292893"/>
              <a:gd name="connsiteX1" fmla="*/ 0 w 297657"/>
              <a:gd name="connsiteY1" fmla="*/ 104774 h 292893"/>
              <a:gd name="connsiteX2" fmla="*/ 64294 w 297657"/>
              <a:gd name="connsiteY2" fmla="*/ 190499 h 292893"/>
              <a:gd name="connsiteX3" fmla="*/ 114300 w 297657"/>
              <a:gd name="connsiteY3" fmla="*/ 154781 h 292893"/>
              <a:gd name="connsiteX4" fmla="*/ 100013 w 297657"/>
              <a:gd name="connsiteY4" fmla="*/ 130968 h 292893"/>
              <a:gd name="connsiteX5" fmla="*/ 76200 w 297657"/>
              <a:gd name="connsiteY5" fmla="*/ 97631 h 292893"/>
              <a:gd name="connsiteX6" fmla="*/ 219075 w 297657"/>
              <a:gd name="connsiteY6" fmla="*/ 292893 h 292893"/>
              <a:gd name="connsiteX7" fmla="*/ 233362 w 297657"/>
              <a:gd name="connsiteY7" fmla="*/ 247651 h 292893"/>
              <a:gd name="connsiteX8" fmla="*/ 297657 w 297657"/>
              <a:gd name="connsiteY8" fmla="*/ 90486 h 292893"/>
              <a:gd name="connsiteX9" fmla="*/ 264318 w 297657"/>
              <a:gd name="connsiteY9" fmla="*/ 0 h 292893"/>
              <a:gd name="connsiteX10" fmla="*/ 164306 w 297657"/>
              <a:gd name="connsiteY10" fmla="*/ 7142 h 292893"/>
              <a:gd name="connsiteX11" fmla="*/ 19050 w 297657"/>
              <a:gd name="connsiteY11" fmla="*/ 9525 h 292893"/>
              <a:gd name="connsiteX0" fmla="*/ 19050 w 297657"/>
              <a:gd name="connsiteY0" fmla="*/ 9525 h 330994"/>
              <a:gd name="connsiteX1" fmla="*/ 0 w 297657"/>
              <a:gd name="connsiteY1" fmla="*/ 104774 h 330994"/>
              <a:gd name="connsiteX2" fmla="*/ 64294 w 297657"/>
              <a:gd name="connsiteY2" fmla="*/ 190499 h 330994"/>
              <a:gd name="connsiteX3" fmla="*/ 114300 w 297657"/>
              <a:gd name="connsiteY3" fmla="*/ 154781 h 330994"/>
              <a:gd name="connsiteX4" fmla="*/ 100013 w 297657"/>
              <a:gd name="connsiteY4" fmla="*/ 130968 h 330994"/>
              <a:gd name="connsiteX5" fmla="*/ 152400 w 297657"/>
              <a:gd name="connsiteY5" fmla="*/ 330994 h 330994"/>
              <a:gd name="connsiteX6" fmla="*/ 219075 w 297657"/>
              <a:gd name="connsiteY6" fmla="*/ 292893 h 330994"/>
              <a:gd name="connsiteX7" fmla="*/ 233362 w 297657"/>
              <a:gd name="connsiteY7" fmla="*/ 247651 h 330994"/>
              <a:gd name="connsiteX8" fmla="*/ 297657 w 297657"/>
              <a:gd name="connsiteY8" fmla="*/ 90486 h 330994"/>
              <a:gd name="connsiteX9" fmla="*/ 264318 w 297657"/>
              <a:gd name="connsiteY9" fmla="*/ 0 h 330994"/>
              <a:gd name="connsiteX10" fmla="*/ 164306 w 297657"/>
              <a:gd name="connsiteY10" fmla="*/ 7142 h 330994"/>
              <a:gd name="connsiteX11" fmla="*/ 19050 w 297657"/>
              <a:gd name="connsiteY11" fmla="*/ 9525 h 330994"/>
              <a:gd name="connsiteX0" fmla="*/ 19050 w 297657"/>
              <a:gd name="connsiteY0" fmla="*/ 9525 h 338137"/>
              <a:gd name="connsiteX1" fmla="*/ 0 w 297657"/>
              <a:gd name="connsiteY1" fmla="*/ 104774 h 338137"/>
              <a:gd name="connsiteX2" fmla="*/ 64294 w 297657"/>
              <a:gd name="connsiteY2" fmla="*/ 190499 h 338137"/>
              <a:gd name="connsiteX3" fmla="*/ 114300 w 297657"/>
              <a:gd name="connsiteY3" fmla="*/ 154781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9050 w 297657"/>
              <a:gd name="connsiteY0" fmla="*/ 9525 h 338137"/>
              <a:gd name="connsiteX1" fmla="*/ 0 w 297657"/>
              <a:gd name="connsiteY1" fmla="*/ 104774 h 338137"/>
              <a:gd name="connsiteX2" fmla="*/ 64294 w 297657"/>
              <a:gd name="connsiteY2" fmla="*/ 190499 h 338137"/>
              <a:gd name="connsiteX3" fmla="*/ 9525 w 297657"/>
              <a:gd name="connsiteY3" fmla="*/ 273844 h 338137"/>
              <a:gd name="connsiteX4" fmla="*/ 59532 w 297657"/>
              <a:gd name="connsiteY4" fmla="*/ 338137 h 338137"/>
              <a:gd name="connsiteX5" fmla="*/ 152400 w 297657"/>
              <a:gd name="connsiteY5" fmla="*/ 330994 h 338137"/>
              <a:gd name="connsiteX6" fmla="*/ 219075 w 297657"/>
              <a:gd name="connsiteY6" fmla="*/ 292893 h 338137"/>
              <a:gd name="connsiteX7" fmla="*/ 233362 w 297657"/>
              <a:gd name="connsiteY7" fmla="*/ 247651 h 338137"/>
              <a:gd name="connsiteX8" fmla="*/ 297657 w 297657"/>
              <a:gd name="connsiteY8" fmla="*/ 90486 h 338137"/>
              <a:gd name="connsiteX9" fmla="*/ 264318 w 297657"/>
              <a:gd name="connsiteY9" fmla="*/ 0 h 338137"/>
              <a:gd name="connsiteX10" fmla="*/ 164306 w 297657"/>
              <a:gd name="connsiteY10" fmla="*/ 7142 h 338137"/>
              <a:gd name="connsiteX11" fmla="*/ 19050 w 297657"/>
              <a:gd name="connsiteY11" fmla="*/ 9525 h 338137"/>
              <a:gd name="connsiteX0" fmla="*/ 128587 w 407194"/>
              <a:gd name="connsiteY0" fmla="*/ 9525 h 338137"/>
              <a:gd name="connsiteX1" fmla="*/ 109537 w 407194"/>
              <a:gd name="connsiteY1" fmla="*/ 104774 h 338137"/>
              <a:gd name="connsiteX2" fmla="*/ 0 w 407194"/>
              <a:gd name="connsiteY2" fmla="*/ 152399 h 338137"/>
              <a:gd name="connsiteX3" fmla="*/ 119062 w 407194"/>
              <a:gd name="connsiteY3" fmla="*/ 273844 h 338137"/>
              <a:gd name="connsiteX4" fmla="*/ 169069 w 407194"/>
              <a:gd name="connsiteY4" fmla="*/ 338137 h 338137"/>
              <a:gd name="connsiteX5" fmla="*/ 261937 w 407194"/>
              <a:gd name="connsiteY5" fmla="*/ 330994 h 338137"/>
              <a:gd name="connsiteX6" fmla="*/ 328612 w 407194"/>
              <a:gd name="connsiteY6" fmla="*/ 292893 h 338137"/>
              <a:gd name="connsiteX7" fmla="*/ 342899 w 407194"/>
              <a:gd name="connsiteY7" fmla="*/ 247651 h 338137"/>
              <a:gd name="connsiteX8" fmla="*/ 407194 w 407194"/>
              <a:gd name="connsiteY8" fmla="*/ 90486 h 338137"/>
              <a:gd name="connsiteX9" fmla="*/ 373855 w 407194"/>
              <a:gd name="connsiteY9" fmla="*/ 0 h 338137"/>
              <a:gd name="connsiteX10" fmla="*/ 273843 w 407194"/>
              <a:gd name="connsiteY10" fmla="*/ 7142 h 338137"/>
              <a:gd name="connsiteX11" fmla="*/ 128587 w 407194"/>
              <a:gd name="connsiteY11" fmla="*/ 9525 h 338137"/>
              <a:gd name="connsiteX0" fmla="*/ 128587 w 407194"/>
              <a:gd name="connsiteY0" fmla="*/ 9525 h 466724"/>
              <a:gd name="connsiteX1" fmla="*/ 109537 w 407194"/>
              <a:gd name="connsiteY1" fmla="*/ 104774 h 466724"/>
              <a:gd name="connsiteX2" fmla="*/ 0 w 407194"/>
              <a:gd name="connsiteY2" fmla="*/ 152399 h 466724"/>
              <a:gd name="connsiteX3" fmla="*/ 119062 w 407194"/>
              <a:gd name="connsiteY3" fmla="*/ 273844 h 466724"/>
              <a:gd name="connsiteX4" fmla="*/ 109538 w 407194"/>
              <a:gd name="connsiteY4" fmla="*/ 466724 h 466724"/>
              <a:gd name="connsiteX5" fmla="*/ 261937 w 407194"/>
              <a:gd name="connsiteY5" fmla="*/ 330994 h 466724"/>
              <a:gd name="connsiteX6" fmla="*/ 328612 w 407194"/>
              <a:gd name="connsiteY6" fmla="*/ 292893 h 466724"/>
              <a:gd name="connsiteX7" fmla="*/ 342899 w 407194"/>
              <a:gd name="connsiteY7" fmla="*/ 247651 h 466724"/>
              <a:gd name="connsiteX8" fmla="*/ 407194 w 407194"/>
              <a:gd name="connsiteY8" fmla="*/ 90486 h 466724"/>
              <a:gd name="connsiteX9" fmla="*/ 373855 w 407194"/>
              <a:gd name="connsiteY9" fmla="*/ 0 h 466724"/>
              <a:gd name="connsiteX10" fmla="*/ 273843 w 407194"/>
              <a:gd name="connsiteY10" fmla="*/ 7142 h 466724"/>
              <a:gd name="connsiteX11" fmla="*/ 128587 w 407194"/>
              <a:gd name="connsiteY11" fmla="*/ 9525 h 466724"/>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9525 h 473759"/>
              <a:gd name="connsiteX1" fmla="*/ 109537 w 407194"/>
              <a:gd name="connsiteY1" fmla="*/ 104774 h 473759"/>
              <a:gd name="connsiteX2" fmla="*/ 0 w 407194"/>
              <a:gd name="connsiteY2" fmla="*/ 152399 h 473759"/>
              <a:gd name="connsiteX3" fmla="*/ 119062 w 407194"/>
              <a:gd name="connsiteY3" fmla="*/ 273844 h 473759"/>
              <a:gd name="connsiteX4" fmla="*/ 109538 w 407194"/>
              <a:gd name="connsiteY4" fmla="*/ 466724 h 473759"/>
              <a:gd name="connsiteX5" fmla="*/ 261937 w 407194"/>
              <a:gd name="connsiteY5" fmla="*/ 330994 h 473759"/>
              <a:gd name="connsiteX6" fmla="*/ 328612 w 407194"/>
              <a:gd name="connsiteY6" fmla="*/ 292893 h 473759"/>
              <a:gd name="connsiteX7" fmla="*/ 342899 w 407194"/>
              <a:gd name="connsiteY7" fmla="*/ 247651 h 473759"/>
              <a:gd name="connsiteX8" fmla="*/ 407194 w 407194"/>
              <a:gd name="connsiteY8" fmla="*/ 90486 h 473759"/>
              <a:gd name="connsiteX9" fmla="*/ 373855 w 407194"/>
              <a:gd name="connsiteY9" fmla="*/ 0 h 473759"/>
              <a:gd name="connsiteX10" fmla="*/ 273843 w 407194"/>
              <a:gd name="connsiteY10" fmla="*/ 7142 h 473759"/>
              <a:gd name="connsiteX11" fmla="*/ 128587 w 407194"/>
              <a:gd name="connsiteY11" fmla="*/ 9525 h 473759"/>
              <a:gd name="connsiteX0" fmla="*/ 128587 w 407194"/>
              <a:gd name="connsiteY0" fmla="*/ 2383 h 466617"/>
              <a:gd name="connsiteX1" fmla="*/ 109537 w 407194"/>
              <a:gd name="connsiteY1" fmla="*/ 97632 h 466617"/>
              <a:gd name="connsiteX2" fmla="*/ 0 w 407194"/>
              <a:gd name="connsiteY2" fmla="*/ 145257 h 466617"/>
              <a:gd name="connsiteX3" fmla="*/ 119062 w 407194"/>
              <a:gd name="connsiteY3" fmla="*/ 266702 h 466617"/>
              <a:gd name="connsiteX4" fmla="*/ 109538 w 407194"/>
              <a:gd name="connsiteY4" fmla="*/ 459582 h 466617"/>
              <a:gd name="connsiteX5" fmla="*/ 261937 w 407194"/>
              <a:gd name="connsiteY5" fmla="*/ 323852 h 466617"/>
              <a:gd name="connsiteX6" fmla="*/ 328612 w 407194"/>
              <a:gd name="connsiteY6" fmla="*/ 285751 h 466617"/>
              <a:gd name="connsiteX7" fmla="*/ 342899 w 407194"/>
              <a:gd name="connsiteY7" fmla="*/ 240509 h 466617"/>
              <a:gd name="connsiteX8" fmla="*/ 407194 w 407194"/>
              <a:gd name="connsiteY8" fmla="*/ 83344 h 466617"/>
              <a:gd name="connsiteX9" fmla="*/ 271461 w 407194"/>
              <a:gd name="connsiteY9" fmla="*/ 116683 h 466617"/>
              <a:gd name="connsiteX10" fmla="*/ 273843 w 407194"/>
              <a:gd name="connsiteY10" fmla="*/ 0 h 466617"/>
              <a:gd name="connsiteX11" fmla="*/ 128587 w 407194"/>
              <a:gd name="connsiteY11" fmla="*/ 2383 h 466617"/>
              <a:gd name="connsiteX0" fmla="*/ 128587 w 342899"/>
              <a:gd name="connsiteY0" fmla="*/ 2383 h 466617"/>
              <a:gd name="connsiteX1" fmla="*/ 109537 w 342899"/>
              <a:gd name="connsiteY1" fmla="*/ 97632 h 466617"/>
              <a:gd name="connsiteX2" fmla="*/ 0 w 342899"/>
              <a:gd name="connsiteY2" fmla="*/ 145257 h 466617"/>
              <a:gd name="connsiteX3" fmla="*/ 119062 w 342899"/>
              <a:gd name="connsiteY3" fmla="*/ 266702 h 466617"/>
              <a:gd name="connsiteX4" fmla="*/ 109538 w 342899"/>
              <a:gd name="connsiteY4" fmla="*/ 459582 h 466617"/>
              <a:gd name="connsiteX5" fmla="*/ 261937 w 342899"/>
              <a:gd name="connsiteY5" fmla="*/ 323852 h 466617"/>
              <a:gd name="connsiteX6" fmla="*/ 328612 w 342899"/>
              <a:gd name="connsiteY6" fmla="*/ 285751 h 466617"/>
              <a:gd name="connsiteX7" fmla="*/ 342899 w 342899"/>
              <a:gd name="connsiteY7" fmla="*/ 240509 h 466617"/>
              <a:gd name="connsiteX8" fmla="*/ 185738 w 342899"/>
              <a:gd name="connsiteY8" fmla="*/ 114300 h 466617"/>
              <a:gd name="connsiteX9" fmla="*/ 271461 w 342899"/>
              <a:gd name="connsiteY9" fmla="*/ 116683 h 466617"/>
              <a:gd name="connsiteX10" fmla="*/ 273843 w 342899"/>
              <a:gd name="connsiteY10" fmla="*/ 0 h 466617"/>
              <a:gd name="connsiteX11" fmla="*/ 128587 w 342899"/>
              <a:gd name="connsiteY11" fmla="*/ 2383 h 466617"/>
              <a:gd name="connsiteX0" fmla="*/ 128587 w 328612"/>
              <a:gd name="connsiteY0" fmla="*/ 2383 h 466617"/>
              <a:gd name="connsiteX1" fmla="*/ 109537 w 328612"/>
              <a:gd name="connsiteY1" fmla="*/ 97632 h 466617"/>
              <a:gd name="connsiteX2" fmla="*/ 0 w 328612"/>
              <a:gd name="connsiteY2" fmla="*/ 145257 h 466617"/>
              <a:gd name="connsiteX3" fmla="*/ 119062 w 328612"/>
              <a:gd name="connsiteY3" fmla="*/ 266702 h 466617"/>
              <a:gd name="connsiteX4" fmla="*/ 109538 w 328612"/>
              <a:gd name="connsiteY4" fmla="*/ 459582 h 466617"/>
              <a:gd name="connsiteX5" fmla="*/ 261937 w 328612"/>
              <a:gd name="connsiteY5" fmla="*/ 323852 h 466617"/>
              <a:gd name="connsiteX6" fmla="*/ 328612 w 328612"/>
              <a:gd name="connsiteY6" fmla="*/ 285751 h 466617"/>
              <a:gd name="connsiteX7" fmla="*/ 169068 w 328612"/>
              <a:gd name="connsiteY7" fmla="*/ 80965 h 466617"/>
              <a:gd name="connsiteX8" fmla="*/ 185738 w 328612"/>
              <a:gd name="connsiteY8" fmla="*/ 114300 h 466617"/>
              <a:gd name="connsiteX9" fmla="*/ 271461 w 328612"/>
              <a:gd name="connsiteY9" fmla="*/ 116683 h 466617"/>
              <a:gd name="connsiteX10" fmla="*/ 273843 w 328612"/>
              <a:gd name="connsiteY10" fmla="*/ 0 h 466617"/>
              <a:gd name="connsiteX11" fmla="*/ 128587 w 328612"/>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261937 w 273843"/>
              <a:gd name="connsiteY5" fmla="*/ 323852 h 466617"/>
              <a:gd name="connsiteX6" fmla="*/ 126205 w 273843"/>
              <a:gd name="connsiteY6" fmla="*/ 80964 h 466617"/>
              <a:gd name="connsiteX7" fmla="*/ 169068 w 273843"/>
              <a:gd name="connsiteY7" fmla="*/ 80965 h 466617"/>
              <a:gd name="connsiteX8" fmla="*/ 185738 w 273843"/>
              <a:gd name="connsiteY8" fmla="*/ 114300 h 466617"/>
              <a:gd name="connsiteX9" fmla="*/ 271461 w 273843"/>
              <a:gd name="connsiteY9" fmla="*/ 116683 h 466617"/>
              <a:gd name="connsiteX10" fmla="*/ 273843 w 273843"/>
              <a:gd name="connsiteY10" fmla="*/ 0 h 466617"/>
              <a:gd name="connsiteX11" fmla="*/ 128587 w 273843"/>
              <a:gd name="connsiteY11" fmla="*/ 2383 h 466617"/>
              <a:gd name="connsiteX0" fmla="*/ 128587 w 273843"/>
              <a:gd name="connsiteY0" fmla="*/ 2383 h 466617"/>
              <a:gd name="connsiteX1" fmla="*/ 109537 w 273843"/>
              <a:gd name="connsiteY1" fmla="*/ 97632 h 466617"/>
              <a:gd name="connsiteX2" fmla="*/ 0 w 273843"/>
              <a:gd name="connsiteY2" fmla="*/ 145257 h 466617"/>
              <a:gd name="connsiteX3" fmla="*/ 119062 w 273843"/>
              <a:gd name="connsiteY3" fmla="*/ 266702 h 466617"/>
              <a:gd name="connsiteX4" fmla="*/ 109538 w 273843"/>
              <a:gd name="connsiteY4" fmla="*/ 459582 h 466617"/>
              <a:gd name="connsiteX5" fmla="*/ 126205 w 273843"/>
              <a:gd name="connsiteY5" fmla="*/ 80964 h 466617"/>
              <a:gd name="connsiteX6" fmla="*/ 169068 w 273843"/>
              <a:gd name="connsiteY6" fmla="*/ 80965 h 466617"/>
              <a:gd name="connsiteX7" fmla="*/ 185738 w 273843"/>
              <a:gd name="connsiteY7" fmla="*/ 114300 h 466617"/>
              <a:gd name="connsiteX8" fmla="*/ 271461 w 273843"/>
              <a:gd name="connsiteY8" fmla="*/ 116683 h 466617"/>
              <a:gd name="connsiteX9" fmla="*/ 273843 w 273843"/>
              <a:gd name="connsiteY9" fmla="*/ 0 h 466617"/>
              <a:gd name="connsiteX10" fmla="*/ 128587 w 273843"/>
              <a:gd name="connsiteY10" fmla="*/ 2383 h 466617"/>
              <a:gd name="connsiteX0" fmla="*/ 128587 w 273843"/>
              <a:gd name="connsiteY0" fmla="*/ 2383 h 266702"/>
              <a:gd name="connsiteX1" fmla="*/ 109537 w 273843"/>
              <a:gd name="connsiteY1" fmla="*/ 97632 h 266702"/>
              <a:gd name="connsiteX2" fmla="*/ 0 w 273843"/>
              <a:gd name="connsiteY2" fmla="*/ 145257 h 266702"/>
              <a:gd name="connsiteX3" fmla="*/ 119062 w 273843"/>
              <a:gd name="connsiteY3" fmla="*/ 266702 h 266702"/>
              <a:gd name="connsiteX4" fmla="*/ 126205 w 273843"/>
              <a:gd name="connsiteY4" fmla="*/ 80964 h 266702"/>
              <a:gd name="connsiteX5" fmla="*/ 169068 w 273843"/>
              <a:gd name="connsiteY5" fmla="*/ 80965 h 266702"/>
              <a:gd name="connsiteX6" fmla="*/ 185738 w 273843"/>
              <a:gd name="connsiteY6" fmla="*/ 114300 h 266702"/>
              <a:gd name="connsiteX7" fmla="*/ 271461 w 273843"/>
              <a:gd name="connsiteY7" fmla="*/ 116683 h 266702"/>
              <a:gd name="connsiteX8" fmla="*/ 273843 w 273843"/>
              <a:gd name="connsiteY8" fmla="*/ 0 h 266702"/>
              <a:gd name="connsiteX9" fmla="*/ 128587 w 273843"/>
              <a:gd name="connsiteY9" fmla="*/ 2383 h 266702"/>
              <a:gd name="connsiteX0" fmla="*/ 128587 w 273843"/>
              <a:gd name="connsiteY0" fmla="*/ 2383 h 145257"/>
              <a:gd name="connsiteX1" fmla="*/ 109537 w 273843"/>
              <a:gd name="connsiteY1" fmla="*/ 97632 h 145257"/>
              <a:gd name="connsiteX2" fmla="*/ 0 w 273843"/>
              <a:gd name="connsiteY2" fmla="*/ 145257 h 145257"/>
              <a:gd name="connsiteX3" fmla="*/ 126205 w 273843"/>
              <a:gd name="connsiteY3" fmla="*/ 80964 h 145257"/>
              <a:gd name="connsiteX4" fmla="*/ 169068 w 273843"/>
              <a:gd name="connsiteY4" fmla="*/ 80965 h 145257"/>
              <a:gd name="connsiteX5" fmla="*/ 185738 w 273843"/>
              <a:gd name="connsiteY5" fmla="*/ 114300 h 145257"/>
              <a:gd name="connsiteX6" fmla="*/ 271461 w 273843"/>
              <a:gd name="connsiteY6" fmla="*/ 116683 h 145257"/>
              <a:gd name="connsiteX7" fmla="*/ 273843 w 273843"/>
              <a:gd name="connsiteY7" fmla="*/ 0 h 145257"/>
              <a:gd name="connsiteX8" fmla="*/ 128587 w 273843"/>
              <a:gd name="connsiteY8" fmla="*/ 2383 h 145257"/>
              <a:gd name="connsiteX0" fmla="*/ 19050 w 164306"/>
              <a:gd name="connsiteY0" fmla="*/ 2383 h 116683"/>
              <a:gd name="connsiteX1" fmla="*/ 0 w 164306"/>
              <a:gd name="connsiteY1" fmla="*/ 97632 h 116683"/>
              <a:gd name="connsiteX2" fmla="*/ 16668 w 164306"/>
              <a:gd name="connsiteY2" fmla="*/ 80964 h 116683"/>
              <a:gd name="connsiteX3" fmla="*/ 59531 w 164306"/>
              <a:gd name="connsiteY3" fmla="*/ 80965 h 116683"/>
              <a:gd name="connsiteX4" fmla="*/ 76201 w 164306"/>
              <a:gd name="connsiteY4" fmla="*/ 114300 h 116683"/>
              <a:gd name="connsiteX5" fmla="*/ 161924 w 164306"/>
              <a:gd name="connsiteY5" fmla="*/ 116683 h 116683"/>
              <a:gd name="connsiteX6" fmla="*/ 164306 w 164306"/>
              <a:gd name="connsiteY6" fmla="*/ 0 h 116683"/>
              <a:gd name="connsiteX7" fmla="*/ 19050 w 164306"/>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4286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2382 w 147638"/>
              <a:gd name="connsiteY0" fmla="*/ 2383 h 116683"/>
              <a:gd name="connsiteX1" fmla="*/ 4763 w 147638"/>
              <a:gd name="connsiteY1" fmla="*/ 35719 h 116683"/>
              <a:gd name="connsiteX2" fmla="*/ 0 w 147638"/>
              <a:gd name="connsiteY2" fmla="*/ 80964 h 116683"/>
              <a:gd name="connsiteX3" fmla="*/ 61913 w 147638"/>
              <a:gd name="connsiteY3" fmla="*/ 80965 h 116683"/>
              <a:gd name="connsiteX4" fmla="*/ 59533 w 147638"/>
              <a:gd name="connsiteY4" fmla="*/ 114300 h 116683"/>
              <a:gd name="connsiteX5" fmla="*/ 145256 w 147638"/>
              <a:gd name="connsiteY5" fmla="*/ 116683 h 116683"/>
              <a:gd name="connsiteX6" fmla="*/ 147638 w 147638"/>
              <a:gd name="connsiteY6" fmla="*/ 0 h 116683"/>
              <a:gd name="connsiteX7" fmla="*/ 2382 w 147638"/>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9531 w 145256"/>
              <a:gd name="connsiteY3" fmla="*/ 80965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4769 w 145256"/>
              <a:gd name="connsiteY3" fmla="*/ 78583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45256"/>
              <a:gd name="connsiteY0" fmla="*/ 2383 h 116683"/>
              <a:gd name="connsiteX1" fmla="*/ 2381 w 145256"/>
              <a:gd name="connsiteY1" fmla="*/ 35719 h 116683"/>
              <a:gd name="connsiteX2" fmla="*/ 4762 w 145256"/>
              <a:gd name="connsiteY2" fmla="*/ 83345 h 116683"/>
              <a:gd name="connsiteX3" fmla="*/ 57150 w 145256"/>
              <a:gd name="connsiteY3" fmla="*/ 83346 h 116683"/>
              <a:gd name="connsiteX4" fmla="*/ 57151 w 145256"/>
              <a:gd name="connsiteY4" fmla="*/ 114300 h 116683"/>
              <a:gd name="connsiteX5" fmla="*/ 142874 w 145256"/>
              <a:gd name="connsiteY5" fmla="*/ 116683 h 116683"/>
              <a:gd name="connsiteX6" fmla="*/ 145256 w 145256"/>
              <a:gd name="connsiteY6" fmla="*/ 0 h 116683"/>
              <a:gd name="connsiteX7" fmla="*/ 0 w 145256"/>
              <a:gd name="connsiteY7" fmla="*/ 2383 h 116683"/>
              <a:gd name="connsiteX0" fmla="*/ 0 w 178594"/>
              <a:gd name="connsiteY0" fmla="*/ 35721 h 150021"/>
              <a:gd name="connsiteX1" fmla="*/ 2381 w 178594"/>
              <a:gd name="connsiteY1" fmla="*/ 69057 h 150021"/>
              <a:gd name="connsiteX2" fmla="*/ 4762 w 178594"/>
              <a:gd name="connsiteY2" fmla="*/ 116683 h 150021"/>
              <a:gd name="connsiteX3" fmla="*/ 57150 w 178594"/>
              <a:gd name="connsiteY3" fmla="*/ 116684 h 150021"/>
              <a:gd name="connsiteX4" fmla="*/ 57151 w 178594"/>
              <a:gd name="connsiteY4" fmla="*/ 147638 h 150021"/>
              <a:gd name="connsiteX5" fmla="*/ 142874 w 178594"/>
              <a:gd name="connsiteY5" fmla="*/ 150021 h 150021"/>
              <a:gd name="connsiteX6" fmla="*/ 178594 w 178594"/>
              <a:gd name="connsiteY6" fmla="*/ 0 h 150021"/>
              <a:gd name="connsiteX7" fmla="*/ 0 w 178594"/>
              <a:gd name="connsiteY7" fmla="*/ 35721 h 150021"/>
              <a:gd name="connsiteX0" fmla="*/ 26194 w 176213"/>
              <a:gd name="connsiteY0" fmla="*/ 21433 h 150021"/>
              <a:gd name="connsiteX1" fmla="*/ 0 w 176213"/>
              <a:gd name="connsiteY1" fmla="*/ 69057 h 150021"/>
              <a:gd name="connsiteX2" fmla="*/ 2381 w 176213"/>
              <a:gd name="connsiteY2" fmla="*/ 116683 h 150021"/>
              <a:gd name="connsiteX3" fmla="*/ 54769 w 176213"/>
              <a:gd name="connsiteY3" fmla="*/ 116684 h 150021"/>
              <a:gd name="connsiteX4" fmla="*/ 54770 w 176213"/>
              <a:gd name="connsiteY4" fmla="*/ 147638 h 150021"/>
              <a:gd name="connsiteX5" fmla="*/ 140493 w 176213"/>
              <a:gd name="connsiteY5" fmla="*/ 150021 h 150021"/>
              <a:gd name="connsiteX6" fmla="*/ 176213 w 176213"/>
              <a:gd name="connsiteY6" fmla="*/ 0 h 150021"/>
              <a:gd name="connsiteX7" fmla="*/ 26194 w 176213"/>
              <a:gd name="connsiteY7" fmla="*/ 21433 h 150021"/>
              <a:gd name="connsiteX0" fmla="*/ 152401 w 302420"/>
              <a:gd name="connsiteY0" fmla="*/ 21433 h 150021"/>
              <a:gd name="connsiteX1" fmla="*/ 0 w 302420"/>
              <a:gd name="connsiteY1" fmla="*/ 28576 h 150021"/>
              <a:gd name="connsiteX2" fmla="*/ 128588 w 302420"/>
              <a:gd name="connsiteY2" fmla="*/ 116683 h 150021"/>
              <a:gd name="connsiteX3" fmla="*/ 180976 w 302420"/>
              <a:gd name="connsiteY3" fmla="*/ 116684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80976 w 302420"/>
              <a:gd name="connsiteY3" fmla="*/ 116684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90501 w 302420"/>
              <a:gd name="connsiteY3" fmla="*/ 95252 h 150021"/>
              <a:gd name="connsiteX4" fmla="*/ 180977 w 302420"/>
              <a:gd name="connsiteY4" fmla="*/ 147638 h 150021"/>
              <a:gd name="connsiteX5" fmla="*/ 266700 w 302420"/>
              <a:gd name="connsiteY5" fmla="*/ 150021 h 150021"/>
              <a:gd name="connsiteX6" fmla="*/ 302420 w 302420"/>
              <a:gd name="connsiteY6" fmla="*/ 0 h 150021"/>
              <a:gd name="connsiteX7" fmla="*/ 152401 w 302420"/>
              <a:gd name="connsiteY7" fmla="*/ 21433 h 150021"/>
              <a:gd name="connsiteX0" fmla="*/ 152401 w 302420"/>
              <a:gd name="connsiteY0" fmla="*/ 21433 h 150021"/>
              <a:gd name="connsiteX1" fmla="*/ 0 w 302420"/>
              <a:gd name="connsiteY1" fmla="*/ 28576 h 150021"/>
              <a:gd name="connsiteX2" fmla="*/ 14288 w 302420"/>
              <a:gd name="connsiteY2" fmla="*/ 119064 h 150021"/>
              <a:gd name="connsiteX3" fmla="*/ 190501 w 302420"/>
              <a:gd name="connsiteY3" fmla="*/ 95252 h 150021"/>
              <a:gd name="connsiteX4" fmla="*/ 254796 w 302420"/>
              <a:gd name="connsiteY4" fmla="*/ 92870 h 150021"/>
              <a:gd name="connsiteX5" fmla="*/ 266700 w 302420"/>
              <a:gd name="connsiteY5" fmla="*/ 150021 h 150021"/>
              <a:gd name="connsiteX6" fmla="*/ 302420 w 302420"/>
              <a:gd name="connsiteY6" fmla="*/ 0 h 150021"/>
              <a:gd name="connsiteX7" fmla="*/ 152401 w 302420"/>
              <a:gd name="connsiteY7" fmla="*/ 21433 h 150021"/>
              <a:gd name="connsiteX0" fmla="*/ 152401 w 319087"/>
              <a:gd name="connsiteY0" fmla="*/ 21433 h 119064"/>
              <a:gd name="connsiteX1" fmla="*/ 0 w 319087"/>
              <a:gd name="connsiteY1" fmla="*/ 28576 h 119064"/>
              <a:gd name="connsiteX2" fmla="*/ 14288 w 319087"/>
              <a:gd name="connsiteY2" fmla="*/ 119064 h 119064"/>
              <a:gd name="connsiteX3" fmla="*/ 190501 w 319087"/>
              <a:gd name="connsiteY3" fmla="*/ 95252 h 119064"/>
              <a:gd name="connsiteX4" fmla="*/ 254796 w 319087"/>
              <a:gd name="connsiteY4" fmla="*/ 92870 h 119064"/>
              <a:gd name="connsiteX5" fmla="*/ 319087 w 319087"/>
              <a:gd name="connsiteY5" fmla="*/ 85727 h 119064"/>
              <a:gd name="connsiteX6" fmla="*/ 302420 w 319087"/>
              <a:gd name="connsiteY6" fmla="*/ 0 h 119064"/>
              <a:gd name="connsiteX7" fmla="*/ 152401 w 319087"/>
              <a:gd name="connsiteY7" fmla="*/ 21433 h 119064"/>
              <a:gd name="connsiteX0" fmla="*/ 152401 w 319087"/>
              <a:gd name="connsiteY0" fmla="*/ 21433 h 119064"/>
              <a:gd name="connsiteX1" fmla="*/ 0 w 319087"/>
              <a:gd name="connsiteY1" fmla="*/ 28576 h 119064"/>
              <a:gd name="connsiteX2" fmla="*/ 14288 w 319087"/>
              <a:gd name="connsiteY2" fmla="*/ 119064 h 119064"/>
              <a:gd name="connsiteX3" fmla="*/ 190501 w 319087"/>
              <a:gd name="connsiteY3" fmla="*/ 95252 h 119064"/>
              <a:gd name="connsiteX4" fmla="*/ 254796 w 319087"/>
              <a:gd name="connsiteY4" fmla="*/ 92870 h 119064"/>
              <a:gd name="connsiteX5" fmla="*/ 319087 w 319087"/>
              <a:gd name="connsiteY5" fmla="*/ 85727 h 119064"/>
              <a:gd name="connsiteX6" fmla="*/ 309564 w 319087"/>
              <a:gd name="connsiteY6" fmla="*/ 0 h 119064"/>
              <a:gd name="connsiteX7" fmla="*/ 152401 w 319087"/>
              <a:gd name="connsiteY7" fmla="*/ 21433 h 119064"/>
              <a:gd name="connsiteX0" fmla="*/ 152401 w 316706"/>
              <a:gd name="connsiteY0" fmla="*/ 21433 h 119064"/>
              <a:gd name="connsiteX1" fmla="*/ 0 w 316706"/>
              <a:gd name="connsiteY1" fmla="*/ 28576 h 119064"/>
              <a:gd name="connsiteX2" fmla="*/ 14288 w 316706"/>
              <a:gd name="connsiteY2" fmla="*/ 119064 h 119064"/>
              <a:gd name="connsiteX3" fmla="*/ 190501 w 316706"/>
              <a:gd name="connsiteY3" fmla="*/ 95252 h 119064"/>
              <a:gd name="connsiteX4" fmla="*/ 254796 w 316706"/>
              <a:gd name="connsiteY4" fmla="*/ 92870 h 119064"/>
              <a:gd name="connsiteX5" fmla="*/ 316706 w 316706"/>
              <a:gd name="connsiteY5" fmla="*/ 78583 h 119064"/>
              <a:gd name="connsiteX6" fmla="*/ 309564 w 316706"/>
              <a:gd name="connsiteY6" fmla="*/ 0 h 119064"/>
              <a:gd name="connsiteX7" fmla="*/ 152401 w 316706"/>
              <a:gd name="connsiteY7" fmla="*/ 21433 h 119064"/>
              <a:gd name="connsiteX0" fmla="*/ 138113 w 302418"/>
              <a:gd name="connsiteY0" fmla="*/ 21433 h 119064"/>
              <a:gd name="connsiteX1" fmla="*/ 100012 w 302418"/>
              <a:gd name="connsiteY1" fmla="*/ 23814 h 119064"/>
              <a:gd name="connsiteX2" fmla="*/ 0 w 302418"/>
              <a:gd name="connsiteY2" fmla="*/ 119064 h 119064"/>
              <a:gd name="connsiteX3" fmla="*/ 176213 w 302418"/>
              <a:gd name="connsiteY3" fmla="*/ 95252 h 119064"/>
              <a:gd name="connsiteX4" fmla="*/ 240508 w 302418"/>
              <a:gd name="connsiteY4" fmla="*/ 92870 h 119064"/>
              <a:gd name="connsiteX5" fmla="*/ 302418 w 302418"/>
              <a:gd name="connsiteY5" fmla="*/ 78583 h 119064"/>
              <a:gd name="connsiteX6" fmla="*/ 295276 w 302418"/>
              <a:gd name="connsiteY6" fmla="*/ 0 h 119064"/>
              <a:gd name="connsiteX7" fmla="*/ 138113 w 302418"/>
              <a:gd name="connsiteY7" fmla="*/ 21433 h 119064"/>
              <a:gd name="connsiteX0" fmla="*/ 38101 w 202406"/>
              <a:gd name="connsiteY0" fmla="*/ 21433 h 109539"/>
              <a:gd name="connsiteX1" fmla="*/ 0 w 202406"/>
              <a:gd name="connsiteY1" fmla="*/ 23814 h 109539"/>
              <a:gd name="connsiteX2" fmla="*/ 7144 w 202406"/>
              <a:gd name="connsiteY2" fmla="*/ 109539 h 109539"/>
              <a:gd name="connsiteX3" fmla="*/ 76201 w 202406"/>
              <a:gd name="connsiteY3" fmla="*/ 95252 h 109539"/>
              <a:gd name="connsiteX4" fmla="*/ 140496 w 202406"/>
              <a:gd name="connsiteY4" fmla="*/ 92870 h 109539"/>
              <a:gd name="connsiteX5" fmla="*/ 202406 w 202406"/>
              <a:gd name="connsiteY5" fmla="*/ 78583 h 109539"/>
              <a:gd name="connsiteX6" fmla="*/ 195264 w 202406"/>
              <a:gd name="connsiteY6" fmla="*/ 0 h 109539"/>
              <a:gd name="connsiteX7" fmla="*/ 38101 w 202406"/>
              <a:gd name="connsiteY7" fmla="*/ 21433 h 109539"/>
              <a:gd name="connsiteX0" fmla="*/ 38101 w 202406"/>
              <a:gd name="connsiteY0" fmla="*/ 21433 h 109539"/>
              <a:gd name="connsiteX1" fmla="*/ 0 w 202406"/>
              <a:gd name="connsiteY1" fmla="*/ 23814 h 109539"/>
              <a:gd name="connsiteX2" fmla="*/ 7144 w 202406"/>
              <a:gd name="connsiteY2" fmla="*/ 109539 h 109539"/>
              <a:gd name="connsiteX3" fmla="*/ 140496 w 202406"/>
              <a:gd name="connsiteY3" fmla="*/ 92870 h 109539"/>
              <a:gd name="connsiteX4" fmla="*/ 202406 w 202406"/>
              <a:gd name="connsiteY4" fmla="*/ 78583 h 109539"/>
              <a:gd name="connsiteX5" fmla="*/ 195264 w 202406"/>
              <a:gd name="connsiteY5" fmla="*/ 0 h 109539"/>
              <a:gd name="connsiteX6" fmla="*/ 38101 w 202406"/>
              <a:gd name="connsiteY6" fmla="*/ 21433 h 109539"/>
              <a:gd name="connsiteX0" fmla="*/ 38101 w 202406"/>
              <a:gd name="connsiteY0" fmla="*/ 21433 h 109539"/>
              <a:gd name="connsiteX1" fmla="*/ 0 w 202406"/>
              <a:gd name="connsiteY1" fmla="*/ 23814 h 109539"/>
              <a:gd name="connsiteX2" fmla="*/ 7144 w 202406"/>
              <a:gd name="connsiteY2" fmla="*/ 109539 h 109539"/>
              <a:gd name="connsiteX3" fmla="*/ 109539 w 202406"/>
              <a:gd name="connsiteY3" fmla="*/ 97632 h 109539"/>
              <a:gd name="connsiteX4" fmla="*/ 202406 w 202406"/>
              <a:gd name="connsiteY4" fmla="*/ 78583 h 109539"/>
              <a:gd name="connsiteX5" fmla="*/ 195264 w 202406"/>
              <a:gd name="connsiteY5" fmla="*/ 0 h 109539"/>
              <a:gd name="connsiteX6" fmla="*/ 38101 w 202406"/>
              <a:gd name="connsiteY6" fmla="*/ 21433 h 109539"/>
              <a:gd name="connsiteX0" fmla="*/ 38101 w 202406"/>
              <a:gd name="connsiteY0" fmla="*/ 21433 h 109539"/>
              <a:gd name="connsiteX1" fmla="*/ 0 w 202406"/>
              <a:gd name="connsiteY1" fmla="*/ 23814 h 109539"/>
              <a:gd name="connsiteX2" fmla="*/ 7144 w 202406"/>
              <a:gd name="connsiteY2" fmla="*/ 109539 h 109539"/>
              <a:gd name="connsiteX3" fmla="*/ 111920 w 202406"/>
              <a:gd name="connsiteY3" fmla="*/ 97632 h 109539"/>
              <a:gd name="connsiteX4" fmla="*/ 202406 w 202406"/>
              <a:gd name="connsiteY4" fmla="*/ 78583 h 109539"/>
              <a:gd name="connsiteX5" fmla="*/ 195264 w 202406"/>
              <a:gd name="connsiteY5" fmla="*/ 0 h 109539"/>
              <a:gd name="connsiteX6" fmla="*/ 38101 w 202406"/>
              <a:gd name="connsiteY6" fmla="*/ 21433 h 109539"/>
              <a:gd name="connsiteX0" fmla="*/ 38101 w 209550"/>
              <a:gd name="connsiteY0" fmla="*/ 21433 h 109539"/>
              <a:gd name="connsiteX1" fmla="*/ 0 w 209550"/>
              <a:gd name="connsiteY1" fmla="*/ 23814 h 109539"/>
              <a:gd name="connsiteX2" fmla="*/ 7144 w 209550"/>
              <a:gd name="connsiteY2" fmla="*/ 109539 h 109539"/>
              <a:gd name="connsiteX3" fmla="*/ 111920 w 209550"/>
              <a:gd name="connsiteY3" fmla="*/ 97632 h 109539"/>
              <a:gd name="connsiteX4" fmla="*/ 209550 w 209550"/>
              <a:gd name="connsiteY4" fmla="*/ 83346 h 109539"/>
              <a:gd name="connsiteX5" fmla="*/ 195264 w 209550"/>
              <a:gd name="connsiteY5" fmla="*/ 0 h 109539"/>
              <a:gd name="connsiteX6" fmla="*/ 38101 w 209550"/>
              <a:gd name="connsiteY6" fmla="*/ 21433 h 109539"/>
              <a:gd name="connsiteX0" fmla="*/ 38101 w 209550"/>
              <a:gd name="connsiteY0" fmla="*/ 26196 h 114302"/>
              <a:gd name="connsiteX1" fmla="*/ 0 w 209550"/>
              <a:gd name="connsiteY1" fmla="*/ 28577 h 114302"/>
              <a:gd name="connsiteX2" fmla="*/ 7144 w 209550"/>
              <a:gd name="connsiteY2" fmla="*/ 114302 h 114302"/>
              <a:gd name="connsiteX3" fmla="*/ 111920 w 209550"/>
              <a:gd name="connsiteY3" fmla="*/ 102395 h 114302"/>
              <a:gd name="connsiteX4" fmla="*/ 209550 w 209550"/>
              <a:gd name="connsiteY4" fmla="*/ 88109 h 114302"/>
              <a:gd name="connsiteX5" fmla="*/ 204789 w 209550"/>
              <a:gd name="connsiteY5" fmla="*/ 0 h 114302"/>
              <a:gd name="connsiteX6" fmla="*/ 38101 w 209550"/>
              <a:gd name="connsiteY6" fmla="*/ 26196 h 114302"/>
              <a:gd name="connsiteX0" fmla="*/ 61913 w 209550"/>
              <a:gd name="connsiteY0" fmla="*/ 19053 h 114302"/>
              <a:gd name="connsiteX1" fmla="*/ 0 w 209550"/>
              <a:gd name="connsiteY1" fmla="*/ 28577 h 114302"/>
              <a:gd name="connsiteX2" fmla="*/ 7144 w 209550"/>
              <a:gd name="connsiteY2" fmla="*/ 114302 h 114302"/>
              <a:gd name="connsiteX3" fmla="*/ 111920 w 209550"/>
              <a:gd name="connsiteY3" fmla="*/ 102395 h 114302"/>
              <a:gd name="connsiteX4" fmla="*/ 209550 w 209550"/>
              <a:gd name="connsiteY4" fmla="*/ 88109 h 114302"/>
              <a:gd name="connsiteX5" fmla="*/ 204789 w 209550"/>
              <a:gd name="connsiteY5" fmla="*/ 0 h 114302"/>
              <a:gd name="connsiteX6" fmla="*/ 61913 w 209550"/>
              <a:gd name="connsiteY6" fmla="*/ 19053 h 114302"/>
              <a:gd name="connsiteX0" fmla="*/ 64295 w 211932"/>
              <a:gd name="connsiteY0" fmla="*/ 19053 h 114302"/>
              <a:gd name="connsiteX1" fmla="*/ 0 w 211932"/>
              <a:gd name="connsiteY1" fmla="*/ 21433 h 114302"/>
              <a:gd name="connsiteX2" fmla="*/ 9526 w 211932"/>
              <a:gd name="connsiteY2" fmla="*/ 114302 h 114302"/>
              <a:gd name="connsiteX3" fmla="*/ 114302 w 211932"/>
              <a:gd name="connsiteY3" fmla="*/ 102395 h 114302"/>
              <a:gd name="connsiteX4" fmla="*/ 211932 w 211932"/>
              <a:gd name="connsiteY4" fmla="*/ 88109 h 114302"/>
              <a:gd name="connsiteX5" fmla="*/ 207171 w 211932"/>
              <a:gd name="connsiteY5" fmla="*/ 0 h 114302"/>
              <a:gd name="connsiteX6" fmla="*/ 64295 w 211932"/>
              <a:gd name="connsiteY6" fmla="*/ 19053 h 11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932" h="114302">
                <a:moveTo>
                  <a:pt x="64295" y="19053"/>
                </a:moveTo>
                <a:lnTo>
                  <a:pt x="0" y="21433"/>
                </a:lnTo>
                <a:lnTo>
                  <a:pt x="9526" y="114302"/>
                </a:lnTo>
                <a:lnTo>
                  <a:pt x="114302" y="102395"/>
                </a:lnTo>
                <a:lnTo>
                  <a:pt x="211932" y="88109"/>
                </a:lnTo>
                <a:lnTo>
                  <a:pt x="207171" y="0"/>
                </a:lnTo>
                <a:lnTo>
                  <a:pt x="64295" y="19053"/>
                </a:lnTo>
                <a:close/>
              </a:path>
            </a:pathLst>
          </a:custGeom>
          <a:solidFill>
            <a:schemeClr val="accent4">
              <a:lumMod val="75000"/>
              <a:alpha val="70000"/>
            </a:schemeClr>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89" name="円/楕円 88"/>
          <p:cNvSpPr/>
          <p:nvPr/>
        </p:nvSpPr>
        <p:spPr>
          <a:xfrm>
            <a:off x="4911909" y="3922185"/>
            <a:ext cx="45719" cy="45719"/>
          </a:xfrm>
          <a:prstGeom prst="ellipse">
            <a:avLst/>
          </a:prstGeom>
          <a:solidFill>
            <a:schemeClr val="bg1"/>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189" name="フリーフォーム 188"/>
          <p:cNvSpPr>
            <a:spLocks noChangeAspect="1"/>
          </p:cNvSpPr>
          <p:nvPr/>
        </p:nvSpPr>
        <p:spPr>
          <a:xfrm>
            <a:off x="4086063" y="4698495"/>
            <a:ext cx="683396" cy="476658"/>
          </a:xfrm>
          <a:custGeom>
            <a:avLst/>
            <a:gdLst>
              <a:gd name="connsiteX0" fmla="*/ 0 w 377825"/>
              <a:gd name="connsiteY0" fmla="*/ 19050 h 422275"/>
              <a:gd name="connsiteX1" fmla="*/ 6350 w 377825"/>
              <a:gd name="connsiteY1" fmla="*/ 384175 h 422275"/>
              <a:gd name="connsiteX2" fmla="*/ 377825 w 377825"/>
              <a:gd name="connsiteY2" fmla="*/ 422275 h 422275"/>
              <a:gd name="connsiteX3" fmla="*/ 377825 w 377825"/>
              <a:gd name="connsiteY3" fmla="*/ 231775 h 422275"/>
              <a:gd name="connsiteX4" fmla="*/ 146050 w 377825"/>
              <a:gd name="connsiteY4" fmla="*/ 212725 h 422275"/>
              <a:gd name="connsiteX5" fmla="*/ 82550 w 377825"/>
              <a:gd name="connsiteY5" fmla="*/ 165100 h 422275"/>
              <a:gd name="connsiteX6" fmla="*/ 79375 w 377825"/>
              <a:gd name="connsiteY6" fmla="*/ 0 h 422275"/>
              <a:gd name="connsiteX7" fmla="*/ 0 w 377825"/>
              <a:gd name="connsiteY7" fmla="*/ 19050 h 422275"/>
              <a:gd name="connsiteX0" fmla="*/ 0 w 710407"/>
              <a:gd name="connsiteY0" fmla="*/ 235743 h 638968"/>
              <a:gd name="connsiteX1" fmla="*/ 6350 w 710407"/>
              <a:gd name="connsiteY1" fmla="*/ 600868 h 638968"/>
              <a:gd name="connsiteX2" fmla="*/ 377825 w 710407"/>
              <a:gd name="connsiteY2" fmla="*/ 638968 h 638968"/>
              <a:gd name="connsiteX3" fmla="*/ 377825 w 710407"/>
              <a:gd name="connsiteY3" fmla="*/ 448468 h 638968"/>
              <a:gd name="connsiteX4" fmla="*/ 146050 w 710407"/>
              <a:gd name="connsiteY4" fmla="*/ 429418 h 638968"/>
              <a:gd name="connsiteX5" fmla="*/ 82550 w 710407"/>
              <a:gd name="connsiteY5" fmla="*/ 381793 h 638968"/>
              <a:gd name="connsiteX6" fmla="*/ 710406 w 710407"/>
              <a:gd name="connsiteY6" fmla="*/ 0 h 638968"/>
              <a:gd name="connsiteX7" fmla="*/ 0 w 710407"/>
              <a:gd name="connsiteY7" fmla="*/ 235743 h 638968"/>
              <a:gd name="connsiteX0" fmla="*/ 0 w 710406"/>
              <a:gd name="connsiteY0" fmla="*/ 235743 h 638968"/>
              <a:gd name="connsiteX1" fmla="*/ 6350 w 710406"/>
              <a:gd name="connsiteY1" fmla="*/ 600868 h 638968"/>
              <a:gd name="connsiteX2" fmla="*/ 377825 w 710406"/>
              <a:gd name="connsiteY2" fmla="*/ 638968 h 638968"/>
              <a:gd name="connsiteX3" fmla="*/ 377825 w 710406"/>
              <a:gd name="connsiteY3" fmla="*/ 448468 h 638968"/>
              <a:gd name="connsiteX4" fmla="*/ 146050 w 710406"/>
              <a:gd name="connsiteY4" fmla="*/ 429418 h 638968"/>
              <a:gd name="connsiteX5" fmla="*/ 82550 w 710406"/>
              <a:gd name="connsiteY5" fmla="*/ 381793 h 638968"/>
              <a:gd name="connsiteX6" fmla="*/ 710406 w 710406"/>
              <a:gd name="connsiteY6" fmla="*/ 0 h 638968"/>
              <a:gd name="connsiteX7" fmla="*/ 0 w 710406"/>
              <a:gd name="connsiteY7" fmla="*/ 235743 h 638968"/>
              <a:gd name="connsiteX0" fmla="*/ 0 w 756443"/>
              <a:gd name="connsiteY0" fmla="*/ 235743 h 638968"/>
              <a:gd name="connsiteX1" fmla="*/ 6350 w 756443"/>
              <a:gd name="connsiteY1" fmla="*/ 600868 h 638968"/>
              <a:gd name="connsiteX2" fmla="*/ 377825 w 756443"/>
              <a:gd name="connsiteY2" fmla="*/ 638968 h 638968"/>
              <a:gd name="connsiteX3" fmla="*/ 377825 w 756443"/>
              <a:gd name="connsiteY3" fmla="*/ 448468 h 638968"/>
              <a:gd name="connsiteX4" fmla="*/ 146050 w 756443"/>
              <a:gd name="connsiteY4" fmla="*/ 429418 h 638968"/>
              <a:gd name="connsiteX5" fmla="*/ 756443 w 756443"/>
              <a:gd name="connsiteY5" fmla="*/ 419893 h 638968"/>
              <a:gd name="connsiteX6" fmla="*/ 710406 w 756443"/>
              <a:gd name="connsiteY6" fmla="*/ 0 h 638968"/>
              <a:gd name="connsiteX7" fmla="*/ 0 w 756443"/>
              <a:gd name="connsiteY7" fmla="*/ 235743 h 638968"/>
              <a:gd name="connsiteX0" fmla="*/ 0 w 756443"/>
              <a:gd name="connsiteY0" fmla="*/ 235743 h 638968"/>
              <a:gd name="connsiteX1" fmla="*/ 6350 w 756443"/>
              <a:gd name="connsiteY1" fmla="*/ 600868 h 638968"/>
              <a:gd name="connsiteX2" fmla="*/ 377825 w 756443"/>
              <a:gd name="connsiteY2" fmla="*/ 638968 h 638968"/>
              <a:gd name="connsiteX3" fmla="*/ 377825 w 756443"/>
              <a:gd name="connsiteY3" fmla="*/ 448468 h 638968"/>
              <a:gd name="connsiteX4" fmla="*/ 515143 w 756443"/>
              <a:gd name="connsiteY4" fmla="*/ 519905 h 638968"/>
              <a:gd name="connsiteX5" fmla="*/ 756443 w 756443"/>
              <a:gd name="connsiteY5" fmla="*/ 419893 h 638968"/>
              <a:gd name="connsiteX6" fmla="*/ 710406 w 756443"/>
              <a:gd name="connsiteY6" fmla="*/ 0 h 638968"/>
              <a:gd name="connsiteX7" fmla="*/ 0 w 756443"/>
              <a:gd name="connsiteY7" fmla="*/ 235743 h 638968"/>
              <a:gd name="connsiteX0" fmla="*/ 0 w 756443"/>
              <a:gd name="connsiteY0" fmla="*/ 235743 h 638968"/>
              <a:gd name="connsiteX1" fmla="*/ 6350 w 756443"/>
              <a:gd name="connsiteY1" fmla="*/ 600868 h 638968"/>
              <a:gd name="connsiteX2" fmla="*/ 377825 w 756443"/>
              <a:gd name="connsiteY2" fmla="*/ 638968 h 638968"/>
              <a:gd name="connsiteX3" fmla="*/ 415925 w 756443"/>
              <a:gd name="connsiteY3" fmla="*/ 334168 h 638968"/>
              <a:gd name="connsiteX4" fmla="*/ 515143 w 756443"/>
              <a:gd name="connsiteY4" fmla="*/ 519905 h 638968"/>
              <a:gd name="connsiteX5" fmla="*/ 756443 w 756443"/>
              <a:gd name="connsiteY5" fmla="*/ 419893 h 638968"/>
              <a:gd name="connsiteX6" fmla="*/ 710406 w 756443"/>
              <a:gd name="connsiteY6" fmla="*/ 0 h 638968"/>
              <a:gd name="connsiteX7" fmla="*/ 0 w 756443"/>
              <a:gd name="connsiteY7" fmla="*/ 235743 h 638968"/>
              <a:gd name="connsiteX0" fmla="*/ 0 w 756443"/>
              <a:gd name="connsiteY0" fmla="*/ 235743 h 638968"/>
              <a:gd name="connsiteX1" fmla="*/ 6350 w 756443"/>
              <a:gd name="connsiteY1" fmla="*/ 600868 h 638968"/>
              <a:gd name="connsiteX2" fmla="*/ 377825 w 756443"/>
              <a:gd name="connsiteY2" fmla="*/ 638968 h 638968"/>
              <a:gd name="connsiteX3" fmla="*/ 415925 w 756443"/>
              <a:gd name="connsiteY3" fmla="*/ 334168 h 638968"/>
              <a:gd name="connsiteX4" fmla="*/ 503236 w 756443"/>
              <a:gd name="connsiteY4" fmla="*/ 524668 h 638968"/>
              <a:gd name="connsiteX5" fmla="*/ 756443 w 756443"/>
              <a:gd name="connsiteY5" fmla="*/ 419893 h 638968"/>
              <a:gd name="connsiteX6" fmla="*/ 710406 w 756443"/>
              <a:gd name="connsiteY6" fmla="*/ 0 h 638968"/>
              <a:gd name="connsiteX7" fmla="*/ 0 w 756443"/>
              <a:gd name="connsiteY7" fmla="*/ 235743 h 638968"/>
              <a:gd name="connsiteX0" fmla="*/ 0 w 756443"/>
              <a:gd name="connsiteY0" fmla="*/ 235743 h 600868"/>
              <a:gd name="connsiteX1" fmla="*/ 6350 w 756443"/>
              <a:gd name="connsiteY1" fmla="*/ 600868 h 600868"/>
              <a:gd name="connsiteX2" fmla="*/ 611187 w 756443"/>
              <a:gd name="connsiteY2" fmla="*/ 253205 h 600868"/>
              <a:gd name="connsiteX3" fmla="*/ 415925 w 756443"/>
              <a:gd name="connsiteY3" fmla="*/ 334168 h 600868"/>
              <a:gd name="connsiteX4" fmla="*/ 503236 w 756443"/>
              <a:gd name="connsiteY4" fmla="*/ 524668 h 600868"/>
              <a:gd name="connsiteX5" fmla="*/ 756443 w 756443"/>
              <a:gd name="connsiteY5" fmla="*/ 419893 h 600868"/>
              <a:gd name="connsiteX6" fmla="*/ 710406 w 756443"/>
              <a:gd name="connsiteY6" fmla="*/ 0 h 600868"/>
              <a:gd name="connsiteX7" fmla="*/ 0 w 756443"/>
              <a:gd name="connsiteY7" fmla="*/ 235743 h 600868"/>
              <a:gd name="connsiteX0" fmla="*/ 0 w 756443"/>
              <a:gd name="connsiteY0" fmla="*/ 235743 h 524668"/>
              <a:gd name="connsiteX1" fmla="*/ 611187 w 756443"/>
              <a:gd name="connsiteY1" fmla="*/ 253205 h 524668"/>
              <a:gd name="connsiteX2" fmla="*/ 415925 w 756443"/>
              <a:gd name="connsiteY2" fmla="*/ 334168 h 524668"/>
              <a:gd name="connsiteX3" fmla="*/ 503236 w 756443"/>
              <a:gd name="connsiteY3" fmla="*/ 524668 h 524668"/>
              <a:gd name="connsiteX4" fmla="*/ 756443 w 756443"/>
              <a:gd name="connsiteY4" fmla="*/ 419893 h 524668"/>
              <a:gd name="connsiteX5" fmla="*/ 710406 w 756443"/>
              <a:gd name="connsiteY5" fmla="*/ 0 h 524668"/>
              <a:gd name="connsiteX6" fmla="*/ 0 w 756443"/>
              <a:gd name="connsiteY6" fmla="*/ 235743 h 524668"/>
              <a:gd name="connsiteX0" fmla="*/ 165100 w 340518"/>
              <a:gd name="connsiteY0" fmla="*/ 2381 h 524668"/>
              <a:gd name="connsiteX1" fmla="*/ 195262 w 340518"/>
              <a:gd name="connsiteY1" fmla="*/ 253205 h 524668"/>
              <a:gd name="connsiteX2" fmla="*/ 0 w 340518"/>
              <a:gd name="connsiteY2" fmla="*/ 334168 h 524668"/>
              <a:gd name="connsiteX3" fmla="*/ 87311 w 340518"/>
              <a:gd name="connsiteY3" fmla="*/ 524668 h 524668"/>
              <a:gd name="connsiteX4" fmla="*/ 340518 w 340518"/>
              <a:gd name="connsiteY4" fmla="*/ 419893 h 524668"/>
              <a:gd name="connsiteX5" fmla="*/ 294481 w 340518"/>
              <a:gd name="connsiteY5" fmla="*/ 0 h 524668"/>
              <a:gd name="connsiteX6" fmla="*/ 165100 w 340518"/>
              <a:gd name="connsiteY6" fmla="*/ 2381 h 524668"/>
              <a:gd name="connsiteX0" fmla="*/ 165100 w 340518"/>
              <a:gd name="connsiteY0" fmla="*/ 2381 h 524668"/>
              <a:gd name="connsiteX1" fmla="*/ 190500 w 340518"/>
              <a:gd name="connsiteY1" fmla="*/ 255587 h 524668"/>
              <a:gd name="connsiteX2" fmla="*/ 0 w 340518"/>
              <a:gd name="connsiteY2" fmla="*/ 334168 h 524668"/>
              <a:gd name="connsiteX3" fmla="*/ 87311 w 340518"/>
              <a:gd name="connsiteY3" fmla="*/ 524668 h 524668"/>
              <a:gd name="connsiteX4" fmla="*/ 340518 w 340518"/>
              <a:gd name="connsiteY4" fmla="*/ 419893 h 524668"/>
              <a:gd name="connsiteX5" fmla="*/ 294481 w 340518"/>
              <a:gd name="connsiteY5" fmla="*/ 0 h 524668"/>
              <a:gd name="connsiteX6" fmla="*/ 165100 w 340518"/>
              <a:gd name="connsiteY6" fmla="*/ 2381 h 524668"/>
              <a:gd name="connsiteX0" fmla="*/ 165100 w 663575"/>
              <a:gd name="connsiteY0" fmla="*/ 354806 h 877093"/>
              <a:gd name="connsiteX1" fmla="*/ 190500 w 663575"/>
              <a:gd name="connsiteY1" fmla="*/ 608012 h 877093"/>
              <a:gd name="connsiteX2" fmla="*/ 0 w 663575"/>
              <a:gd name="connsiteY2" fmla="*/ 686593 h 877093"/>
              <a:gd name="connsiteX3" fmla="*/ 87311 w 663575"/>
              <a:gd name="connsiteY3" fmla="*/ 877093 h 877093"/>
              <a:gd name="connsiteX4" fmla="*/ 340518 w 663575"/>
              <a:gd name="connsiteY4" fmla="*/ 772318 h 877093"/>
              <a:gd name="connsiteX5" fmla="*/ 663575 w 663575"/>
              <a:gd name="connsiteY5" fmla="*/ 0 h 877093"/>
              <a:gd name="connsiteX6" fmla="*/ 165100 w 663575"/>
              <a:gd name="connsiteY6" fmla="*/ 354806 h 877093"/>
              <a:gd name="connsiteX0" fmla="*/ 165100 w 700087"/>
              <a:gd name="connsiteY0" fmla="*/ 354806 h 877093"/>
              <a:gd name="connsiteX1" fmla="*/ 190500 w 700087"/>
              <a:gd name="connsiteY1" fmla="*/ 608012 h 877093"/>
              <a:gd name="connsiteX2" fmla="*/ 0 w 700087"/>
              <a:gd name="connsiteY2" fmla="*/ 686593 h 877093"/>
              <a:gd name="connsiteX3" fmla="*/ 87311 w 700087"/>
              <a:gd name="connsiteY3" fmla="*/ 877093 h 877093"/>
              <a:gd name="connsiteX4" fmla="*/ 700087 w 700087"/>
              <a:gd name="connsiteY4" fmla="*/ 36511 h 877093"/>
              <a:gd name="connsiteX5" fmla="*/ 663575 w 700087"/>
              <a:gd name="connsiteY5" fmla="*/ 0 h 877093"/>
              <a:gd name="connsiteX6" fmla="*/ 165100 w 700087"/>
              <a:gd name="connsiteY6" fmla="*/ 354806 h 877093"/>
              <a:gd name="connsiteX0" fmla="*/ 0 w 794543"/>
              <a:gd name="connsiteY0" fmla="*/ 0 h 877093"/>
              <a:gd name="connsiteX1" fmla="*/ 284956 w 794543"/>
              <a:gd name="connsiteY1" fmla="*/ 608012 h 877093"/>
              <a:gd name="connsiteX2" fmla="*/ 94456 w 794543"/>
              <a:gd name="connsiteY2" fmla="*/ 686593 h 877093"/>
              <a:gd name="connsiteX3" fmla="*/ 181767 w 794543"/>
              <a:gd name="connsiteY3" fmla="*/ 877093 h 877093"/>
              <a:gd name="connsiteX4" fmla="*/ 794543 w 794543"/>
              <a:gd name="connsiteY4" fmla="*/ 36511 h 877093"/>
              <a:gd name="connsiteX5" fmla="*/ 758031 w 794543"/>
              <a:gd name="connsiteY5" fmla="*/ 0 h 877093"/>
              <a:gd name="connsiteX6" fmla="*/ 0 w 794543"/>
              <a:gd name="connsiteY6" fmla="*/ 0 h 877093"/>
              <a:gd name="connsiteX0" fmla="*/ 112713 w 907256"/>
              <a:gd name="connsiteY0" fmla="*/ 0 h 877093"/>
              <a:gd name="connsiteX1" fmla="*/ 0 w 907256"/>
              <a:gd name="connsiteY1" fmla="*/ 19843 h 877093"/>
              <a:gd name="connsiteX2" fmla="*/ 207169 w 907256"/>
              <a:gd name="connsiteY2" fmla="*/ 686593 h 877093"/>
              <a:gd name="connsiteX3" fmla="*/ 294480 w 907256"/>
              <a:gd name="connsiteY3" fmla="*/ 877093 h 877093"/>
              <a:gd name="connsiteX4" fmla="*/ 907256 w 907256"/>
              <a:gd name="connsiteY4" fmla="*/ 36511 h 877093"/>
              <a:gd name="connsiteX5" fmla="*/ 870744 w 907256"/>
              <a:gd name="connsiteY5" fmla="*/ 0 h 877093"/>
              <a:gd name="connsiteX6" fmla="*/ 112713 w 907256"/>
              <a:gd name="connsiteY6" fmla="*/ 0 h 877093"/>
              <a:gd name="connsiteX0" fmla="*/ 279400 w 1073943"/>
              <a:gd name="connsiteY0" fmla="*/ 0 h 877093"/>
              <a:gd name="connsiteX1" fmla="*/ 166687 w 1073943"/>
              <a:gd name="connsiteY1" fmla="*/ 19843 h 877093"/>
              <a:gd name="connsiteX2" fmla="*/ 0 w 1073943"/>
              <a:gd name="connsiteY2" fmla="*/ 219868 h 877093"/>
              <a:gd name="connsiteX3" fmla="*/ 461167 w 1073943"/>
              <a:gd name="connsiteY3" fmla="*/ 877093 h 877093"/>
              <a:gd name="connsiteX4" fmla="*/ 1073943 w 1073943"/>
              <a:gd name="connsiteY4" fmla="*/ 36511 h 877093"/>
              <a:gd name="connsiteX5" fmla="*/ 1037431 w 1073943"/>
              <a:gd name="connsiteY5" fmla="*/ 0 h 877093"/>
              <a:gd name="connsiteX6" fmla="*/ 279400 w 1073943"/>
              <a:gd name="connsiteY6" fmla="*/ 0 h 877093"/>
              <a:gd name="connsiteX0" fmla="*/ 303213 w 1097756"/>
              <a:gd name="connsiteY0" fmla="*/ 0 h 877093"/>
              <a:gd name="connsiteX1" fmla="*/ 0 w 1097756"/>
              <a:gd name="connsiteY1" fmla="*/ 5556 h 877093"/>
              <a:gd name="connsiteX2" fmla="*/ 23813 w 1097756"/>
              <a:gd name="connsiteY2" fmla="*/ 219868 h 877093"/>
              <a:gd name="connsiteX3" fmla="*/ 484980 w 1097756"/>
              <a:gd name="connsiteY3" fmla="*/ 877093 h 877093"/>
              <a:gd name="connsiteX4" fmla="*/ 1097756 w 1097756"/>
              <a:gd name="connsiteY4" fmla="*/ 36511 h 877093"/>
              <a:gd name="connsiteX5" fmla="*/ 1061244 w 1097756"/>
              <a:gd name="connsiteY5" fmla="*/ 0 h 877093"/>
              <a:gd name="connsiteX6" fmla="*/ 303213 w 1097756"/>
              <a:gd name="connsiteY6" fmla="*/ 0 h 877093"/>
              <a:gd name="connsiteX0" fmla="*/ 341312 w 1135855"/>
              <a:gd name="connsiteY0" fmla="*/ 0 h 877093"/>
              <a:gd name="connsiteX1" fmla="*/ 38099 w 1135855"/>
              <a:gd name="connsiteY1" fmla="*/ 5556 h 877093"/>
              <a:gd name="connsiteX2" fmla="*/ 0 w 1135855"/>
              <a:gd name="connsiteY2" fmla="*/ 372268 h 877093"/>
              <a:gd name="connsiteX3" fmla="*/ 523079 w 1135855"/>
              <a:gd name="connsiteY3" fmla="*/ 877093 h 877093"/>
              <a:gd name="connsiteX4" fmla="*/ 1135855 w 1135855"/>
              <a:gd name="connsiteY4" fmla="*/ 36511 h 877093"/>
              <a:gd name="connsiteX5" fmla="*/ 1099343 w 1135855"/>
              <a:gd name="connsiteY5" fmla="*/ 0 h 877093"/>
              <a:gd name="connsiteX6" fmla="*/ 341312 w 1135855"/>
              <a:gd name="connsiteY6" fmla="*/ 0 h 877093"/>
              <a:gd name="connsiteX0" fmla="*/ 341312 w 1135855"/>
              <a:gd name="connsiteY0" fmla="*/ 0 h 877093"/>
              <a:gd name="connsiteX1" fmla="*/ 28574 w 1135855"/>
              <a:gd name="connsiteY1" fmla="*/ 5556 h 877093"/>
              <a:gd name="connsiteX2" fmla="*/ 0 w 1135855"/>
              <a:gd name="connsiteY2" fmla="*/ 372268 h 877093"/>
              <a:gd name="connsiteX3" fmla="*/ 523079 w 1135855"/>
              <a:gd name="connsiteY3" fmla="*/ 877093 h 877093"/>
              <a:gd name="connsiteX4" fmla="*/ 1135855 w 1135855"/>
              <a:gd name="connsiteY4" fmla="*/ 36511 h 877093"/>
              <a:gd name="connsiteX5" fmla="*/ 1099343 w 1135855"/>
              <a:gd name="connsiteY5" fmla="*/ 0 h 877093"/>
              <a:gd name="connsiteX6" fmla="*/ 341312 w 1135855"/>
              <a:gd name="connsiteY6" fmla="*/ 0 h 877093"/>
              <a:gd name="connsiteX0" fmla="*/ 341312 w 1135855"/>
              <a:gd name="connsiteY0" fmla="*/ 0 h 536574"/>
              <a:gd name="connsiteX1" fmla="*/ 28574 w 1135855"/>
              <a:gd name="connsiteY1" fmla="*/ 5556 h 536574"/>
              <a:gd name="connsiteX2" fmla="*/ 0 w 1135855"/>
              <a:gd name="connsiteY2" fmla="*/ 372268 h 536574"/>
              <a:gd name="connsiteX3" fmla="*/ 51591 w 1135855"/>
              <a:gd name="connsiteY3" fmla="*/ 536574 h 536574"/>
              <a:gd name="connsiteX4" fmla="*/ 1135855 w 1135855"/>
              <a:gd name="connsiteY4" fmla="*/ 36511 h 536574"/>
              <a:gd name="connsiteX5" fmla="*/ 1099343 w 1135855"/>
              <a:gd name="connsiteY5" fmla="*/ 0 h 536574"/>
              <a:gd name="connsiteX6" fmla="*/ 341312 w 1135855"/>
              <a:gd name="connsiteY6" fmla="*/ 0 h 536574"/>
              <a:gd name="connsiteX0" fmla="*/ 341312 w 1140391"/>
              <a:gd name="connsiteY0" fmla="*/ 0 h 536574"/>
              <a:gd name="connsiteX1" fmla="*/ 28574 w 1140391"/>
              <a:gd name="connsiteY1" fmla="*/ 5556 h 536574"/>
              <a:gd name="connsiteX2" fmla="*/ 0 w 1140391"/>
              <a:gd name="connsiteY2" fmla="*/ 372268 h 536574"/>
              <a:gd name="connsiteX3" fmla="*/ 51591 w 1140391"/>
              <a:gd name="connsiteY3" fmla="*/ 536574 h 536574"/>
              <a:gd name="connsiteX4" fmla="*/ 1135855 w 1140391"/>
              <a:gd name="connsiteY4" fmla="*/ 36511 h 536574"/>
              <a:gd name="connsiteX5" fmla="*/ 1140391 w 1140391"/>
              <a:gd name="connsiteY5" fmla="*/ 33705 h 536574"/>
              <a:gd name="connsiteX6" fmla="*/ 1099343 w 1140391"/>
              <a:gd name="connsiteY6" fmla="*/ 0 h 536574"/>
              <a:gd name="connsiteX7" fmla="*/ 341312 w 1140391"/>
              <a:gd name="connsiteY7" fmla="*/ 0 h 536574"/>
              <a:gd name="connsiteX0" fmla="*/ 341312 w 1135855"/>
              <a:gd name="connsiteY0" fmla="*/ 0 h 536574"/>
              <a:gd name="connsiteX1" fmla="*/ 28574 w 1135855"/>
              <a:gd name="connsiteY1" fmla="*/ 5556 h 536574"/>
              <a:gd name="connsiteX2" fmla="*/ 0 w 1135855"/>
              <a:gd name="connsiteY2" fmla="*/ 372268 h 536574"/>
              <a:gd name="connsiteX3" fmla="*/ 51591 w 1135855"/>
              <a:gd name="connsiteY3" fmla="*/ 536574 h 536574"/>
              <a:gd name="connsiteX4" fmla="*/ 1135855 w 1135855"/>
              <a:gd name="connsiteY4" fmla="*/ 36511 h 536574"/>
              <a:gd name="connsiteX5" fmla="*/ 1061810 w 1135855"/>
              <a:gd name="connsiteY5" fmla="*/ 164674 h 536574"/>
              <a:gd name="connsiteX6" fmla="*/ 1099343 w 1135855"/>
              <a:gd name="connsiteY6" fmla="*/ 0 h 536574"/>
              <a:gd name="connsiteX7" fmla="*/ 341312 w 1135855"/>
              <a:gd name="connsiteY7" fmla="*/ 0 h 536574"/>
              <a:gd name="connsiteX0" fmla="*/ 341312 w 1283492"/>
              <a:gd name="connsiteY0" fmla="*/ 0 h 536574"/>
              <a:gd name="connsiteX1" fmla="*/ 28574 w 1283492"/>
              <a:gd name="connsiteY1" fmla="*/ 5556 h 536574"/>
              <a:gd name="connsiteX2" fmla="*/ 0 w 1283492"/>
              <a:gd name="connsiteY2" fmla="*/ 372268 h 536574"/>
              <a:gd name="connsiteX3" fmla="*/ 51591 w 1283492"/>
              <a:gd name="connsiteY3" fmla="*/ 536574 h 536574"/>
              <a:gd name="connsiteX4" fmla="*/ 1283492 w 1283492"/>
              <a:gd name="connsiteY4" fmla="*/ 86517 h 536574"/>
              <a:gd name="connsiteX5" fmla="*/ 1061810 w 1283492"/>
              <a:gd name="connsiteY5" fmla="*/ 164674 h 536574"/>
              <a:gd name="connsiteX6" fmla="*/ 1099343 w 1283492"/>
              <a:gd name="connsiteY6" fmla="*/ 0 h 536574"/>
              <a:gd name="connsiteX7" fmla="*/ 341312 w 1283492"/>
              <a:gd name="connsiteY7" fmla="*/ 0 h 536574"/>
              <a:gd name="connsiteX0" fmla="*/ 341312 w 1283492"/>
              <a:gd name="connsiteY0" fmla="*/ 0 h 536574"/>
              <a:gd name="connsiteX1" fmla="*/ 28574 w 1283492"/>
              <a:gd name="connsiteY1" fmla="*/ 5556 h 536574"/>
              <a:gd name="connsiteX2" fmla="*/ 0 w 1283492"/>
              <a:gd name="connsiteY2" fmla="*/ 372268 h 536574"/>
              <a:gd name="connsiteX3" fmla="*/ 51591 w 1283492"/>
              <a:gd name="connsiteY3" fmla="*/ 536574 h 536574"/>
              <a:gd name="connsiteX4" fmla="*/ 1283492 w 1283492"/>
              <a:gd name="connsiteY4" fmla="*/ 86517 h 536574"/>
              <a:gd name="connsiteX5" fmla="*/ 1140391 w 1283492"/>
              <a:gd name="connsiteY5" fmla="*/ 36086 h 536574"/>
              <a:gd name="connsiteX6" fmla="*/ 1099343 w 1283492"/>
              <a:gd name="connsiteY6" fmla="*/ 0 h 536574"/>
              <a:gd name="connsiteX7" fmla="*/ 341312 w 1283492"/>
              <a:gd name="connsiteY7" fmla="*/ 0 h 536574"/>
              <a:gd name="connsiteX0" fmla="*/ 341312 w 1273967"/>
              <a:gd name="connsiteY0" fmla="*/ 0 h 536574"/>
              <a:gd name="connsiteX1" fmla="*/ 28574 w 1273967"/>
              <a:gd name="connsiteY1" fmla="*/ 5556 h 536574"/>
              <a:gd name="connsiteX2" fmla="*/ 0 w 1273967"/>
              <a:gd name="connsiteY2" fmla="*/ 372268 h 536574"/>
              <a:gd name="connsiteX3" fmla="*/ 51591 w 1273967"/>
              <a:gd name="connsiteY3" fmla="*/ 536574 h 536574"/>
              <a:gd name="connsiteX4" fmla="*/ 1273967 w 1273967"/>
              <a:gd name="connsiteY4" fmla="*/ 31749 h 536574"/>
              <a:gd name="connsiteX5" fmla="*/ 1140391 w 1273967"/>
              <a:gd name="connsiteY5" fmla="*/ 36086 h 536574"/>
              <a:gd name="connsiteX6" fmla="*/ 1099343 w 1273967"/>
              <a:gd name="connsiteY6" fmla="*/ 0 h 536574"/>
              <a:gd name="connsiteX7" fmla="*/ 341312 w 1273967"/>
              <a:gd name="connsiteY7" fmla="*/ 0 h 536574"/>
              <a:gd name="connsiteX0" fmla="*/ 341312 w 1273967"/>
              <a:gd name="connsiteY0" fmla="*/ 0 h 536574"/>
              <a:gd name="connsiteX1" fmla="*/ 28574 w 1273967"/>
              <a:gd name="connsiteY1" fmla="*/ 5556 h 536574"/>
              <a:gd name="connsiteX2" fmla="*/ 0 w 1273967"/>
              <a:gd name="connsiteY2" fmla="*/ 372268 h 536574"/>
              <a:gd name="connsiteX3" fmla="*/ 51591 w 1273967"/>
              <a:gd name="connsiteY3" fmla="*/ 536574 h 536574"/>
              <a:gd name="connsiteX4" fmla="*/ 52159 w 1273967"/>
              <a:gd name="connsiteY4" fmla="*/ 533767 h 536574"/>
              <a:gd name="connsiteX5" fmla="*/ 1273967 w 1273967"/>
              <a:gd name="connsiteY5" fmla="*/ 31749 h 536574"/>
              <a:gd name="connsiteX6" fmla="*/ 1140391 w 1273967"/>
              <a:gd name="connsiteY6" fmla="*/ 36086 h 536574"/>
              <a:gd name="connsiteX7" fmla="*/ 1099343 w 1273967"/>
              <a:gd name="connsiteY7" fmla="*/ 0 h 536574"/>
              <a:gd name="connsiteX8" fmla="*/ 341312 w 1273967"/>
              <a:gd name="connsiteY8" fmla="*/ 0 h 536574"/>
              <a:gd name="connsiteX0" fmla="*/ 341312 w 1273967"/>
              <a:gd name="connsiteY0" fmla="*/ 0 h 781419"/>
              <a:gd name="connsiteX1" fmla="*/ 28574 w 1273967"/>
              <a:gd name="connsiteY1" fmla="*/ 5556 h 781419"/>
              <a:gd name="connsiteX2" fmla="*/ 0 w 1273967"/>
              <a:gd name="connsiteY2" fmla="*/ 372268 h 781419"/>
              <a:gd name="connsiteX3" fmla="*/ 51591 w 1273967"/>
              <a:gd name="connsiteY3" fmla="*/ 536574 h 781419"/>
              <a:gd name="connsiteX4" fmla="*/ 145028 w 1273967"/>
              <a:gd name="connsiteY4" fmla="*/ 781417 h 781419"/>
              <a:gd name="connsiteX5" fmla="*/ 1273967 w 1273967"/>
              <a:gd name="connsiteY5" fmla="*/ 31749 h 781419"/>
              <a:gd name="connsiteX6" fmla="*/ 1140391 w 1273967"/>
              <a:gd name="connsiteY6" fmla="*/ 36086 h 781419"/>
              <a:gd name="connsiteX7" fmla="*/ 1099343 w 1273967"/>
              <a:gd name="connsiteY7" fmla="*/ 0 h 781419"/>
              <a:gd name="connsiteX8" fmla="*/ 341312 w 1273967"/>
              <a:gd name="connsiteY8" fmla="*/ 0 h 781419"/>
              <a:gd name="connsiteX0" fmla="*/ 341312 w 1273967"/>
              <a:gd name="connsiteY0" fmla="*/ 0 h 781419"/>
              <a:gd name="connsiteX1" fmla="*/ 28574 w 1273967"/>
              <a:gd name="connsiteY1" fmla="*/ 5556 h 781419"/>
              <a:gd name="connsiteX2" fmla="*/ 0 w 1273967"/>
              <a:gd name="connsiteY2" fmla="*/ 372268 h 781419"/>
              <a:gd name="connsiteX3" fmla="*/ 51591 w 1273967"/>
              <a:gd name="connsiteY3" fmla="*/ 536574 h 781419"/>
              <a:gd name="connsiteX4" fmla="*/ 145028 w 1273967"/>
              <a:gd name="connsiteY4" fmla="*/ 781417 h 781419"/>
              <a:gd name="connsiteX5" fmla="*/ 140266 w 1273967"/>
              <a:gd name="connsiteY5" fmla="*/ 776655 h 781419"/>
              <a:gd name="connsiteX6" fmla="*/ 1273967 w 1273967"/>
              <a:gd name="connsiteY6" fmla="*/ 31749 h 781419"/>
              <a:gd name="connsiteX7" fmla="*/ 1140391 w 1273967"/>
              <a:gd name="connsiteY7" fmla="*/ 36086 h 781419"/>
              <a:gd name="connsiteX8" fmla="*/ 1099343 w 1273967"/>
              <a:gd name="connsiteY8" fmla="*/ 0 h 781419"/>
              <a:gd name="connsiteX9" fmla="*/ 341312 w 1273967"/>
              <a:gd name="connsiteY9" fmla="*/ 0 h 781419"/>
              <a:gd name="connsiteX0" fmla="*/ 341312 w 1273967"/>
              <a:gd name="connsiteY0" fmla="*/ 0 h 929055"/>
              <a:gd name="connsiteX1" fmla="*/ 28574 w 1273967"/>
              <a:gd name="connsiteY1" fmla="*/ 5556 h 929055"/>
              <a:gd name="connsiteX2" fmla="*/ 0 w 1273967"/>
              <a:gd name="connsiteY2" fmla="*/ 372268 h 929055"/>
              <a:gd name="connsiteX3" fmla="*/ 51591 w 1273967"/>
              <a:gd name="connsiteY3" fmla="*/ 536574 h 929055"/>
              <a:gd name="connsiteX4" fmla="*/ 145028 w 1273967"/>
              <a:gd name="connsiteY4" fmla="*/ 781417 h 929055"/>
              <a:gd name="connsiteX5" fmla="*/ 266472 w 1273967"/>
              <a:gd name="connsiteY5" fmla="*/ 929055 h 929055"/>
              <a:gd name="connsiteX6" fmla="*/ 1273967 w 1273967"/>
              <a:gd name="connsiteY6" fmla="*/ 31749 h 929055"/>
              <a:gd name="connsiteX7" fmla="*/ 1140391 w 1273967"/>
              <a:gd name="connsiteY7" fmla="*/ 36086 h 929055"/>
              <a:gd name="connsiteX8" fmla="*/ 1099343 w 1273967"/>
              <a:gd name="connsiteY8" fmla="*/ 0 h 929055"/>
              <a:gd name="connsiteX9" fmla="*/ 341312 w 1273967"/>
              <a:gd name="connsiteY9" fmla="*/ 0 h 929055"/>
              <a:gd name="connsiteX0" fmla="*/ 341312 w 1273967"/>
              <a:gd name="connsiteY0" fmla="*/ 0 h 929055"/>
              <a:gd name="connsiteX1" fmla="*/ 28574 w 1273967"/>
              <a:gd name="connsiteY1" fmla="*/ 5556 h 929055"/>
              <a:gd name="connsiteX2" fmla="*/ 0 w 1273967"/>
              <a:gd name="connsiteY2" fmla="*/ 372268 h 929055"/>
              <a:gd name="connsiteX3" fmla="*/ 51591 w 1273967"/>
              <a:gd name="connsiteY3" fmla="*/ 536574 h 929055"/>
              <a:gd name="connsiteX4" fmla="*/ 145028 w 1273967"/>
              <a:gd name="connsiteY4" fmla="*/ 781417 h 929055"/>
              <a:gd name="connsiteX5" fmla="*/ 266472 w 1273967"/>
              <a:gd name="connsiteY5" fmla="*/ 929055 h 929055"/>
              <a:gd name="connsiteX6" fmla="*/ 264091 w 1273967"/>
              <a:gd name="connsiteY6" fmla="*/ 929055 h 929055"/>
              <a:gd name="connsiteX7" fmla="*/ 1273967 w 1273967"/>
              <a:gd name="connsiteY7" fmla="*/ 31749 h 929055"/>
              <a:gd name="connsiteX8" fmla="*/ 1140391 w 1273967"/>
              <a:gd name="connsiteY8" fmla="*/ 36086 h 929055"/>
              <a:gd name="connsiteX9" fmla="*/ 1099343 w 1273967"/>
              <a:gd name="connsiteY9" fmla="*/ 0 h 929055"/>
              <a:gd name="connsiteX10" fmla="*/ 341312 w 1273967"/>
              <a:gd name="connsiteY10" fmla="*/ 0 h 929055"/>
              <a:gd name="connsiteX0" fmla="*/ 341312 w 1273967"/>
              <a:gd name="connsiteY0" fmla="*/ 0 h 976680"/>
              <a:gd name="connsiteX1" fmla="*/ 28574 w 1273967"/>
              <a:gd name="connsiteY1" fmla="*/ 5556 h 976680"/>
              <a:gd name="connsiteX2" fmla="*/ 0 w 1273967"/>
              <a:gd name="connsiteY2" fmla="*/ 372268 h 976680"/>
              <a:gd name="connsiteX3" fmla="*/ 51591 w 1273967"/>
              <a:gd name="connsiteY3" fmla="*/ 536574 h 976680"/>
              <a:gd name="connsiteX4" fmla="*/ 145028 w 1273967"/>
              <a:gd name="connsiteY4" fmla="*/ 781417 h 976680"/>
              <a:gd name="connsiteX5" fmla="*/ 266472 w 1273967"/>
              <a:gd name="connsiteY5" fmla="*/ 929055 h 976680"/>
              <a:gd name="connsiteX6" fmla="*/ 261709 w 1273967"/>
              <a:gd name="connsiteY6" fmla="*/ 976680 h 976680"/>
              <a:gd name="connsiteX7" fmla="*/ 1273967 w 1273967"/>
              <a:gd name="connsiteY7" fmla="*/ 31749 h 976680"/>
              <a:gd name="connsiteX8" fmla="*/ 1140391 w 1273967"/>
              <a:gd name="connsiteY8" fmla="*/ 36086 h 976680"/>
              <a:gd name="connsiteX9" fmla="*/ 1099343 w 1273967"/>
              <a:gd name="connsiteY9" fmla="*/ 0 h 976680"/>
              <a:gd name="connsiteX10" fmla="*/ 341312 w 1273967"/>
              <a:gd name="connsiteY10" fmla="*/ 0 h 976680"/>
              <a:gd name="connsiteX0" fmla="*/ 341312 w 1273967"/>
              <a:gd name="connsiteY0" fmla="*/ 0 h 943342"/>
              <a:gd name="connsiteX1" fmla="*/ 28574 w 1273967"/>
              <a:gd name="connsiteY1" fmla="*/ 5556 h 943342"/>
              <a:gd name="connsiteX2" fmla="*/ 0 w 1273967"/>
              <a:gd name="connsiteY2" fmla="*/ 372268 h 943342"/>
              <a:gd name="connsiteX3" fmla="*/ 51591 w 1273967"/>
              <a:gd name="connsiteY3" fmla="*/ 536574 h 943342"/>
              <a:gd name="connsiteX4" fmla="*/ 145028 w 1273967"/>
              <a:gd name="connsiteY4" fmla="*/ 781417 h 943342"/>
              <a:gd name="connsiteX5" fmla="*/ 266472 w 1273967"/>
              <a:gd name="connsiteY5" fmla="*/ 929055 h 943342"/>
              <a:gd name="connsiteX6" fmla="*/ 326003 w 1273967"/>
              <a:gd name="connsiteY6" fmla="*/ 943342 h 943342"/>
              <a:gd name="connsiteX7" fmla="*/ 1273967 w 1273967"/>
              <a:gd name="connsiteY7" fmla="*/ 31749 h 943342"/>
              <a:gd name="connsiteX8" fmla="*/ 1140391 w 1273967"/>
              <a:gd name="connsiteY8" fmla="*/ 36086 h 943342"/>
              <a:gd name="connsiteX9" fmla="*/ 1099343 w 1273967"/>
              <a:gd name="connsiteY9" fmla="*/ 0 h 943342"/>
              <a:gd name="connsiteX10" fmla="*/ 341312 w 1273967"/>
              <a:gd name="connsiteY10" fmla="*/ 0 h 943342"/>
              <a:gd name="connsiteX0" fmla="*/ 341312 w 1273967"/>
              <a:gd name="connsiteY0" fmla="*/ 0 h 957630"/>
              <a:gd name="connsiteX1" fmla="*/ 28574 w 1273967"/>
              <a:gd name="connsiteY1" fmla="*/ 5556 h 957630"/>
              <a:gd name="connsiteX2" fmla="*/ 0 w 1273967"/>
              <a:gd name="connsiteY2" fmla="*/ 372268 h 957630"/>
              <a:gd name="connsiteX3" fmla="*/ 51591 w 1273967"/>
              <a:gd name="connsiteY3" fmla="*/ 536574 h 957630"/>
              <a:gd name="connsiteX4" fmla="*/ 145028 w 1273967"/>
              <a:gd name="connsiteY4" fmla="*/ 781417 h 957630"/>
              <a:gd name="connsiteX5" fmla="*/ 266472 w 1273967"/>
              <a:gd name="connsiteY5" fmla="*/ 929055 h 957630"/>
              <a:gd name="connsiteX6" fmla="*/ 256947 w 1273967"/>
              <a:gd name="connsiteY6" fmla="*/ 957630 h 957630"/>
              <a:gd name="connsiteX7" fmla="*/ 1273967 w 1273967"/>
              <a:gd name="connsiteY7" fmla="*/ 31749 h 957630"/>
              <a:gd name="connsiteX8" fmla="*/ 1140391 w 1273967"/>
              <a:gd name="connsiteY8" fmla="*/ 36086 h 957630"/>
              <a:gd name="connsiteX9" fmla="*/ 1099343 w 1273967"/>
              <a:gd name="connsiteY9" fmla="*/ 0 h 957630"/>
              <a:gd name="connsiteX10" fmla="*/ 341312 w 1273967"/>
              <a:gd name="connsiteY10" fmla="*/ 0 h 957630"/>
              <a:gd name="connsiteX0" fmla="*/ 341312 w 1273967"/>
              <a:gd name="connsiteY0" fmla="*/ 0 h 960010"/>
              <a:gd name="connsiteX1" fmla="*/ 28574 w 1273967"/>
              <a:gd name="connsiteY1" fmla="*/ 5556 h 960010"/>
              <a:gd name="connsiteX2" fmla="*/ 0 w 1273967"/>
              <a:gd name="connsiteY2" fmla="*/ 372268 h 960010"/>
              <a:gd name="connsiteX3" fmla="*/ 51591 w 1273967"/>
              <a:gd name="connsiteY3" fmla="*/ 536574 h 960010"/>
              <a:gd name="connsiteX4" fmla="*/ 145028 w 1273967"/>
              <a:gd name="connsiteY4" fmla="*/ 781417 h 960010"/>
              <a:gd name="connsiteX5" fmla="*/ 266472 w 1273967"/>
              <a:gd name="connsiteY5" fmla="*/ 929055 h 960010"/>
              <a:gd name="connsiteX6" fmla="*/ 256947 w 1273967"/>
              <a:gd name="connsiteY6" fmla="*/ 957630 h 960010"/>
              <a:gd name="connsiteX7" fmla="*/ 259328 w 1273967"/>
              <a:gd name="connsiteY7" fmla="*/ 960010 h 960010"/>
              <a:gd name="connsiteX8" fmla="*/ 1273967 w 1273967"/>
              <a:gd name="connsiteY8" fmla="*/ 31749 h 960010"/>
              <a:gd name="connsiteX9" fmla="*/ 1140391 w 1273967"/>
              <a:gd name="connsiteY9" fmla="*/ 36086 h 960010"/>
              <a:gd name="connsiteX10" fmla="*/ 1099343 w 1273967"/>
              <a:gd name="connsiteY10" fmla="*/ 0 h 960010"/>
              <a:gd name="connsiteX11" fmla="*/ 341312 w 1273967"/>
              <a:gd name="connsiteY11" fmla="*/ 0 h 960010"/>
              <a:gd name="connsiteX0" fmla="*/ 341312 w 1273967"/>
              <a:gd name="connsiteY0" fmla="*/ 0 h 1036210"/>
              <a:gd name="connsiteX1" fmla="*/ 28574 w 1273967"/>
              <a:gd name="connsiteY1" fmla="*/ 5556 h 1036210"/>
              <a:gd name="connsiteX2" fmla="*/ 0 w 1273967"/>
              <a:gd name="connsiteY2" fmla="*/ 372268 h 1036210"/>
              <a:gd name="connsiteX3" fmla="*/ 51591 w 1273967"/>
              <a:gd name="connsiteY3" fmla="*/ 536574 h 1036210"/>
              <a:gd name="connsiteX4" fmla="*/ 145028 w 1273967"/>
              <a:gd name="connsiteY4" fmla="*/ 781417 h 1036210"/>
              <a:gd name="connsiteX5" fmla="*/ 266472 w 1273967"/>
              <a:gd name="connsiteY5" fmla="*/ 929055 h 1036210"/>
              <a:gd name="connsiteX6" fmla="*/ 256947 w 1273967"/>
              <a:gd name="connsiteY6" fmla="*/ 957630 h 1036210"/>
              <a:gd name="connsiteX7" fmla="*/ 395059 w 1273967"/>
              <a:gd name="connsiteY7" fmla="*/ 1036210 h 1036210"/>
              <a:gd name="connsiteX8" fmla="*/ 1273967 w 1273967"/>
              <a:gd name="connsiteY8" fmla="*/ 31749 h 1036210"/>
              <a:gd name="connsiteX9" fmla="*/ 1140391 w 1273967"/>
              <a:gd name="connsiteY9" fmla="*/ 36086 h 1036210"/>
              <a:gd name="connsiteX10" fmla="*/ 1099343 w 1273967"/>
              <a:gd name="connsiteY10" fmla="*/ 0 h 1036210"/>
              <a:gd name="connsiteX11" fmla="*/ 341312 w 1273967"/>
              <a:gd name="connsiteY11" fmla="*/ 0 h 1036210"/>
              <a:gd name="connsiteX0" fmla="*/ 341312 w 1273967"/>
              <a:gd name="connsiteY0" fmla="*/ 0 h 1036210"/>
              <a:gd name="connsiteX1" fmla="*/ 28574 w 1273967"/>
              <a:gd name="connsiteY1" fmla="*/ 5556 h 1036210"/>
              <a:gd name="connsiteX2" fmla="*/ 0 w 1273967"/>
              <a:gd name="connsiteY2" fmla="*/ 372268 h 1036210"/>
              <a:gd name="connsiteX3" fmla="*/ 51591 w 1273967"/>
              <a:gd name="connsiteY3" fmla="*/ 536574 h 1036210"/>
              <a:gd name="connsiteX4" fmla="*/ 145028 w 1273967"/>
              <a:gd name="connsiteY4" fmla="*/ 781417 h 1036210"/>
              <a:gd name="connsiteX5" fmla="*/ 266472 w 1273967"/>
              <a:gd name="connsiteY5" fmla="*/ 929055 h 1036210"/>
              <a:gd name="connsiteX6" fmla="*/ 256947 w 1273967"/>
              <a:gd name="connsiteY6" fmla="*/ 957630 h 1036210"/>
              <a:gd name="connsiteX7" fmla="*/ 395059 w 1273967"/>
              <a:gd name="connsiteY7" fmla="*/ 1036210 h 1036210"/>
              <a:gd name="connsiteX8" fmla="*/ 395059 w 1273967"/>
              <a:gd name="connsiteY8" fmla="*/ 1031447 h 1036210"/>
              <a:gd name="connsiteX9" fmla="*/ 1273967 w 1273967"/>
              <a:gd name="connsiteY9" fmla="*/ 31749 h 1036210"/>
              <a:gd name="connsiteX10" fmla="*/ 1140391 w 1273967"/>
              <a:gd name="connsiteY10" fmla="*/ 36086 h 1036210"/>
              <a:gd name="connsiteX11" fmla="*/ 1099343 w 1273967"/>
              <a:gd name="connsiteY11" fmla="*/ 0 h 1036210"/>
              <a:gd name="connsiteX12" fmla="*/ 341312 w 1273967"/>
              <a:gd name="connsiteY12" fmla="*/ 0 h 1036210"/>
              <a:gd name="connsiteX0" fmla="*/ 341312 w 1273967"/>
              <a:gd name="connsiteY0" fmla="*/ 0 h 1064784"/>
              <a:gd name="connsiteX1" fmla="*/ 28574 w 1273967"/>
              <a:gd name="connsiteY1" fmla="*/ 5556 h 1064784"/>
              <a:gd name="connsiteX2" fmla="*/ 0 w 1273967"/>
              <a:gd name="connsiteY2" fmla="*/ 372268 h 1064784"/>
              <a:gd name="connsiteX3" fmla="*/ 51591 w 1273967"/>
              <a:gd name="connsiteY3" fmla="*/ 536574 h 1064784"/>
              <a:gd name="connsiteX4" fmla="*/ 145028 w 1273967"/>
              <a:gd name="connsiteY4" fmla="*/ 781417 h 1064784"/>
              <a:gd name="connsiteX5" fmla="*/ 266472 w 1273967"/>
              <a:gd name="connsiteY5" fmla="*/ 929055 h 1064784"/>
              <a:gd name="connsiteX6" fmla="*/ 256947 w 1273967"/>
              <a:gd name="connsiteY6" fmla="*/ 957630 h 1064784"/>
              <a:gd name="connsiteX7" fmla="*/ 395059 w 1273967"/>
              <a:gd name="connsiteY7" fmla="*/ 1036210 h 1064784"/>
              <a:gd name="connsiteX8" fmla="*/ 376009 w 1273967"/>
              <a:gd name="connsiteY8" fmla="*/ 1064784 h 1064784"/>
              <a:gd name="connsiteX9" fmla="*/ 1273967 w 1273967"/>
              <a:gd name="connsiteY9" fmla="*/ 31749 h 1064784"/>
              <a:gd name="connsiteX10" fmla="*/ 1140391 w 1273967"/>
              <a:gd name="connsiteY10" fmla="*/ 36086 h 1064784"/>
              <a:gd name="connsiteX11" fmla="*/ 1099343 w 1273967"/>
              <a:gd name="connsiteY11" fmla="*/ 0 h 1064784"/>
              <a:gd name="connsiteX12" fmla="*/ 341312 w 1273967"/>
              <a:gd name="connsiteY12" fmla="*/ 0 h 1064784"/>
              <a:gd name="connsiteX0" fmla="*/ 341312 w 1273967"/>
              <a:gd name="connsiteY0" fmla="*/ 0 h 1067166"/>
              <a:gd name="connsiteX1" fmla="*/ 28574 w 1273967"/>
              <a:gd name="connsiteY1" fmla="*/ 5556 h 1067166"/>
              <a:gd name="connsiteX2" fmla="*/ 0 w 1273967"/>
              <a:gd name="connsiteY2" fmla="*/ 372268 h 1067166"/>
              <a:gd name="connsiteX3" fmla="*/ 51591 w 1273967"/>
              <a:gd name="connsiteY3" fmla="*/ 536574 h 1067166"/>
              <a:gd name="connsiteX4" fmla="*/ 145028 w 1273967"/>
              <a:gd name="connsiteY4" fmla="*/ 781417 h 1067166"/>
              <a:gd name="connsiteX5" fmla="*/ 266472 w 1273967"/>
              <a:gd name="connsiteY5" fmla="*/ 929055 h 1067166"/>
              <a:gd name="connsiteX6" fmla="*/ 256947 w 1273967"/>
              <a:gd name="connsiteY6" fmla="*/ 957630 h 1067166"/>
              <a:gd name="connsiteX7" fmla="*/ 395059 w 1273967"/>
              <a:gd name="connsiteY7" fmla="*/ 1036210 h 1067166"/>
              <a:gd name="connsiteX8" fmla="*/ 376009 w 1273967"/>
              <a:gd name="connsiteY8" fmla="*/ 1064784 h 1067166"/>
              <a:gd name="connsiteX9" fmla="*/ 378391 w 1273967"/>
              <a:gd name="connsiteY9" fmla="*/ 1067166 h 1067166"/>
              <a:gd name="connsiteX10" fmla="*/ 1273967 w 1273967"/>
              <a:gd name="connsiteY10" fmla="*/ 31749 h 1067166"/>
              <a:gd name="connsiteX11" fmla="*/ 1140391 w 1273967"/>
              <a:gd name="connsiteY11" fmla="*/ 36086 h 1067166"/>
              <a:gd name="connsiteX12" fmla="*/ 1099343 w 1273967"/>
              <a:gd name="connsiteY12" fmla="*/ 0 h 1067166"/>
              <a:gd name="connsiteX13" fmla="*/ 341312 w 1273967"/>
              <a:gd name="connsiteY13" fmla="*/ 0 h 106716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1273967 w 1273967"/>
              <a:gd name="connsiteY10" fmla="*/ 31749 h 1124316"/>
              <a:gd name="connsiteX11" fmla="*/ 1140391 w 1273967"/>
              <a:gd name="connsiteY11" fmla="*/ 36086 h 1124316"/>
              <a:gd name="connsiteX12" fmla="*/ 1099343 w 1273967"/>
              <a:gd name="connsiteY12" fmla="*/ 0 h 1124316"/>
              <a:gd name="connsiteX13" fmla="*/ 341312 w 1273967"/>
              <a:gd name="connsiteY13"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502216 w 1273967"/>
              <a:gd name="connsiteY10" fmla="*/ 1124316 h 1124316"/>
              <a:gd name="connsiteX11" fmla="*/ 1273967 w 1273967"/>
              <a:gd name="connsiteY11" fmla="*/ 31749 h 1124316"/>
              <a:gd name="connsiteX12" fmla="*/ 1140391 w 1273967"/>
              <a:gd name="connsiteY12" fmla="*/ 36086 h 1124316"/>
              <a:gd name="connsiteX13" fmla="*/ 1099343 w 1273967"/>
              <a:gd name="connsiteY13" fmla="*/ 0 h 1124316"/>
              <a:gd name="connsiteX14" fmla="*/ 341312 w 1273967"/>
              <a:gd name="connsiteY14"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1273967 w 1273967"/>
              <a:gd name="connsiteY11" fmla="*/ 31749 h 1124316"/>
              <a:gd name="connsiteX12" fmla="*/ 1140391 w 1273967"/>
              <a:gd name="connsiteY12" fmla="*/ 36086 h 1124316"/>
              <a:gd name="connsiteX13" fmla="*/ 1099343 w 1273967"/>
              <a:gd name="connsiteY13" fmla="*/ 0 h 1124316"/>
              <a:gd name="connsiteX14" fmla="*/ 341312 w 1273967"/>
              <a:gd name="connsiteY14"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776059 w 1273967"/>
              <a:gd name="connsiteY11" fmla="*/ 1002872 h 1124316"/>
              <a:gd name="connsiteX12" fmla="*/ 1273967 w 1273967"/>
              <a:gd name="connsiteY12" fmla="*/ 31749 h 1124316"/>
              <a:gd name="connsiteX13" fmla="*/ 1140391 w 1273967"/>
              <a:gd name="connsiteY13" fmla="*/ 36086 h 1124316"/>
              <a:gd name="connsiteX14" fmla="*/ 1099343 w 1273967"/>
              <a:gd name="connsiteY14" fmla="*/ 0 h 1124316"/>
              <a:gd name="connsiteX15" fmla="*/ 341312 w 1273967"/>
              <a:gd name="connsiteY15"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1004659 w 1273967"/>
              <a:gd name="connsiteY11" fmla="*/ 969535 h 1124316"/>
              <a:gd name="connsiteX12" fmla="*/ 1273967 w 1273967"/>
              <a:gd name="connsiteY12" fmla="*/ 31749 h 1124316"/>
              <a:gd name="connsiteX13" fmla="*/ 1140391 w 1273967"/>
              <a:gd name="connsiteY13" fmla="*/ 36086 h 1124316"/>
              <a:gd name="connsiteX14" fmla="*/ 1099343 w 1273967"/>
              <a:gd name="connsiteY14" fmla="*/ 0 h 1124316"/>
              <a:gd name="connsiteX15" fmla="*/ 341312 w 1273967"/>
              <a:gd name="connsiteY15"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1004659 w 1273967"/>
              <a:gd name="connsiteY11" fmla="*/ 969535 h 1124316"/>
              <a:gd name="connsiteX12" fmla="*/ 1002278 w 1273967"/>
              <a:gd name="connsiteY12" fmla="*/ 967154 h 1124316"/>
              <a:gd name="connsiteX13" fmla="*/ 1273967 w 1273967"/>
              <a:gd name="connsiteY13" fmla="*/ 31749 h 1124316"/>
              <a:gd name="connsiteX14" fmla="*/ 1140391 w 1273967"/>
              <a:gd name="connsiteY14" fmla="*/ 36086 h 1124316"/>
              <a:gd name="connsiteX15" fmla="*/ 1099343 w 1273967"/>
              <a:gd name="connsiteY15" fmla="*/ 0 h 1124316"/>
              <a:gd name="connsiteX16" fmla="*/ 341312 w 1273967"/>
              <a:gd name="connsiteY16"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1004659 w 1273967"/>
              <a:gd name="connsiteY11" fmla="*/ 969535 h 1124316"/>
              <a:gd name="connsiteX12" fmla="*/ 1249928 w 1273967"/>
              <a:gd name="connsiteY12" fmla="*/ 964773 h 1124316"/>
              <a:gd name="connsiteX13" fmla="*/ 1273967 w 1273967"/>
              <a:gd name="connsiteY13" fmla="*/ 31749 h 1124316"/>
              <a:gd name="connsiteX14" fmla="*/ 1140391 w 1273967"/>
              <a:gd name="connsiteY14" fmla="*/ 36086 h 1124316"/>
              <a:gd name="connsiteX15" fmla="*/ 1099343 w 1273967"/>
              <a:gd name="connsiteY15" fmla="*/ 0 h 1124316"/>
              <a:gd name="connsiteX16" fmla="*/ 341312 w 1273967"/>
              <a:gd name="connsiteY16" fmla="*/ 0 h 1124316"/>
              <a:gd name="connsiteX0" fmla="*/ 341312 w 1273967"/>
              <a:gd name="connsiteY0" fmla="*/ 0 h 1124316"/>
              <a:gd name="connsiteX1" fmla="*/ 28574 w 1273967"/>
              <a:gd name="connsiteY1" fmla="*/ 5556 h 1124316"/>
              <a:gd name="connsiteX2" fmla="*/ 0 w 1273967"/>
              <a:gd name="connsiteY2" fmla="*/ 372268 h 1124316"/>
              <a:gd name="connsiteX3" fmla="*/ 51591 w 1273967"/>
              <a:gd name="connsiteY3" fmla="*/ 536574 h 1124316"/>
              <a:gd name="connsiteX4" fmla="*/ 145028 w 1273967"/>
              <a:gd name="connsiteY4" fmla="*/ 781417 h 1124316"/>
              <a:gd name="connsiteX5" fmla="*/ 266472 w 1273967"/>
              <a:gd name="connsiteY5" fmla="*/ 929055 h 1124316"/>
              <a:gd name="connsiteX6" fmla="*/ 256947 w 1273967"/>
              <a:gd name="connsiteY6" fmla="*/ 957630 h 1124316"/>
              <a:gd name="connsiteX7" fmla="*/ 395059 w 1273967"/>
              <a:gd name="connsiteY7" fmla="*/ 1036210 h 1124316"/>
              <a:gd name="connsiteX8" fmla="*/ 376009 w 1273967"/>
              <a:gd name="connsiteY8" fmla="*/ 1064784 h 1124316"/>
              <a:gd name="connsiteX9" fmla="*/ 502216 w 1273967"/>
              <a:gd name="connsiteY9" fmla="*/ 1124316 h 1124316"/>
              <a:gd name="connsiteX10" fmla="*/ 773678 w 1273967"/>
              <a:gd name="connsiteY10" fmla="*/ 1005253 h 1124316"/>
              <a:gd name="connsiteX11" fmla="*/ 1004659 w 1273967"/>
              <a:gd name="connsiteY11" fmla="*/ 969535 h 1124316"/>
              <a:gd name="connsiteX12" fmla="*/ 1249928 w 1273967"/>
              <a:gd name="connsiteY12" fmla="*/ 964773 h 1124316"/>
              <a:gd name="connsiteX13" fmla="*/ 1254691 w 1273967"/>
              <a:gd name="connsiteY13" fmla="*/ 960010 h 1124316"/>
              <a:gd name="connsiteX14" fmla="*/ 1273967 w 1273967"/>
              <a:gd name="connsiteY14" fmla="*/ 31749 h 1124316"/>
              <a:gd name="connsiteX15" fmla="*/ 1140391 w 1273967"/>
              <a:gd name="connsiteY15" fmla="*/ 36086 h 1124316"/>
              <a:gd name="connsiteX16" fmla="*/ 1099343 w 1273967"/>
              <a:gd name="connsiteY16" fmla="*/ 0 h 1124316"/>
              <a:gd name="connsiteX17" fmla="*/ 341312 w 1273967"/>
              <a:gd name="connsiteY17"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273967 w 1611879"/>
              <a:gd name="connsiteY14" fmla="*/ 31749 h 1124316"/>
              <a:gd name="connsiteX15" fmla="*/ 1140391 w 1611879"/>
              <a:gd name="connsiteY15" fmla="*/ 36086 h 1124316"/>
              <a:gd name="connsiteX16" fmla="*/ 1099343 w 1611879"/>
              <a:gd name="connsiteY16" fmla="*/ 0 h 1124316"/>
              <a:gd name="connsiteX17" fmla="*/ 341312 w 1611879"/>
              <a:gd name="connsiteY17"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9497 w 1611879"/>
              <a:gd name="connsiteY14" fmla="*/ 926672 h 1124316"/>
              <a:gd name="connsiteX15" fmla="*/ 1273967 w 1611879"/>
              <a:gd name="connsiteY15" fmla="*/ 31749 h 1124316"/>
              <a:gd name="connsiteX16" fmla="*/ 1140391 w 1611879"/>
              <a:gd name="connsiteY16" fmla="*/ 36086 h 1124316"/>
              <a:gd name="connsiteX17" fmla="*/ 1099343 w 1611879"/>
              <a:gd name="connsiteY17" fmla="*/ 0 h 1124316"/>
              <a:gd name="connsiteX18" fmla="*/ 341312 w 1611879"/>
              <a:gd name="connsiteY18"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2354 w 1611879"/>
              <a:gd name="connsiteY14" fmla="*/ 679022 h 1124316"/>
              <a:gd name="connsiteX15" fmla="*/ 1273967 w 1611879"/>
              <a:gd name="connsiteY15" fmla="*/ 31749 h 1124316"/>
              <a:gd name="connsiteX16" fmla="*/ 1140391 w 1611879"/>
              <a:gd name="connsiteY16" fmla="*/ 36086 h 1124316"/>
              <a:gd name="connsiteX17" fmla="*/ 1099343 w 1611879"/>
              <a:gd name="connsiteY17" fmla="*/ 0 h 1124316"/>
              <a:gd name="connsiteX18" fmla="*/ 341312 w 1611879"/>
              <a:gd name="connsiteY18"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2354 w 1611879"/>
              <a:gd name="connsiteY14" fmla="*/ 679022 h 1124316"/>
              <a:gd name="connsiteX15" fmla="*/ 1607116 w 1611879"/>
              <a:gd name="connsiteY15" fmla="*/ 681404 h 1124316"/>
              <a:gd name="connsiteX16" fmla="*/ 1273967 w 1611879"/>
              <a:gd name="connsiteY16" fmla="*/ 31749 h 1124316"/>
              <a:gd name="connsiteX17" fmla="*/ 1140391 w 1611879"/>
              <a:gd name="connsiteY17" fmla="*/ 36086 h 1124316"/>
              <a:gd name="connsiteX18" fmla="*/ 1099343 w 1611879"/>
              <a:gd name="connsiteY18" fmla="*/ 0 h 1124316"/>
              <a:gd name="connsiteX19" fmla="*/ 341312 w 1611879"/>
              <a:gd name="connsiteY19"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2354 w 1611879"/>
              <a:gd name="connsiteY14" fmla="*/ 679022 h 1124316"/>
              <a:gd name="connsiteX15" fmla="*/ 1433285 w 1611879"/>
              <a:gd name="connsiteY15" fmla="*/ 743317 h 1124316"/>
              <a:gd name="connsiteX16" fmla="*/ 1273967 w 1611879"/>
              <a:gd name="connsiteY16" fmla="*/ 31749 h 1124316"/>
              <a:gd name="connsiteX17" fmla="*/ 1140391 w 1611879"/>
              <a:gd name="connsiteY17" fmla="*/ 36086 h 1124316"/>
              <a:gd name="connsiteX18" fmla="*/ 1099343 w 1611879"/>
              <a:gd name="connsiteY18" fmla="*/ 0 h 1124316"/>
              <a:gd name="connsiteX19" fmla="*/ 341312 w 1611879"/>
              <a:gd name="connsiteY19"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33285 w 1611879"/>
              <a:gd name="connsiteY15" fmla="*/ 743317 h 1124316"/>
              <a:gd name="connsiteX16" fmla="*/ 1273967 w 1611879"/>
              <a:gd name="connsiteY16" fmla="*/ 31749 h 1124316"/>
              <a:gd name="connsiteX17" fmla="*/ 1140391 w 1611879"/>
              <a:gd name="connsiteY17" fmla="*/ 36086 h 1124316"/>
              <a:gd name="connsiteX18" fmla="*/ 1099343 w 1611879"/>
              <a:gd name="connsiteY18" fmla="*/ 0 h 1124316"/>
              <a:gd name="connsiteX19" fmla="*/ 341312 w 1611879"/>
              <a:gd name="connsiteY19"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40429 w 1611879"/>
              <a:gd name="connsiteY15" fmla="*/ 740936 h 1124316"/>
              <a:gd name="connsiteX16" fmla="*/ 1273967 w 1611879"/>
              <a:gd name="connsiteY16" fmla="*/ 31749 h 1124316"/>
              <a:gd name="connsiteX17" fmla="*/ 1140391 w 1611879"/>
              <a:gd name="connsiteY17" fmla="*/ 36086 h 1124316"/>
              <a:gd name="connsiteX18" fmla="*/ 1099343 w 1611879"/>
              <a:gd name="connsiteY18" fmla="*/ 0 h 1124316"/>
              <a:gd name="connsiteX19" fmla="*/ 341312 w 1611879"/>
              <a:gd name="connsiteY19"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40429 w 1611879"/>
              <a:gd name="connsiteY15" fmla="*/ 740936 h 1124316"/>
              <a:gd name="connsiteX16" fmla="*/ 1438047 w 1611879"/>
              <a:gd name="connsiteY16" fmla="*/ 740935 h 1124316"/>
              <a:gd name="connsiteX17" fmla="*/ 1273967 w 1611879"/>
              <a:gd name="connsiteY17" fmla="*/ 31749 h 1124316"/>
              <a:gd name="connsiteX18" fmla="*/ 1140391 w 1611879"/>
              <a:gd name="connsiteY18" fmla="*/ 36086 h 1124316"/>
              <a:gd name="connsiteX19" fmla="*/ 1099343 w 1611879"/>
              <a:gd name="connsiteY19" fmla="*/ 0 h 1124316"/>
              <a:gd name="connsiteX20" fmla="*/ 341312 w 1611879"/>
              <a:gd name="connsiteY20"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40429 w 1611879"/>
              <a:gd name="connsiteY15" fmla="*/ 740936 h 1124316"/>
              <a:gd name="connsiteX16" fmla="*/ 1430903 w 1611879"/>
              <a:gd name="connsiteY16" fmla="*/ 250397 h 1124316"/>
              <a:gd name="connsiteX17" fmla="*/ 1273967 w 1611879"/>
              <a:gd name="connsiteY17" fmla="*/ 31749 h 1124316"/>
              <a:gd name="connsiteX18" fmla="*/ 1140391 w 1611879"/>
              <a:gd name="connsiteY18" fmla="*/ 36086 h 1124316"/>
              <a:gd name="connsiteX19" fmla="*/ 1099343 w 1611879"/>
              <a:gd name="connsiteY19" fmla="*/ 0 h 1124316"/>
              <a:gd name="connsiteX20" fmla="*/ 341312 w 1611879"/>
              <a:gd name="connsiteY20"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40429 w 1611879"/>
              <a:gd name="connsiteY15" fmla="*/ 740936 h 1124316"/>
              <a:gd name="connsiteX16" fmla="*/ 1430903 w 1611879"/>
              <a:gd name="connsiteY16" fmla="*/ 250397 h 1124316"/>
              <a:gd name="connsiteX17" fmla="*/ 1430903 w 1611879"/>
              <a:gd name="connsiteY17" fmla="*/ 250397 h 1124316"/>
              <a:gd name="connsiteX18" fmla="*/ 1273967 w 1611879"/>
              <a:gd name="connsiteY18" fmla="*/ 31749 h 1124316"/>
              <a:gd name="connsiteX19" fmla="*/ 1140391 w 1611879"/>
              <a:gd name="connsiteY19" fmla="*/ 36086 h 1124316"/>
              <a:gd name="connsiteX20" fmla="*/ 1099343 w 1611879"/>
              <a:gd name="connsiteY20" fmla="*/ 0 h 1124316"/>
              <a:gd name="connsiteX21" fmla="*/ 341312 w 1611879"/>
              <a:gd name="connsiteY21" fmla="*/ 0 h 1124316"/>
              <a:gd name="connsiteX0" fmla="*/ 341312 w 1611879"/>
              <a:gd name="connsiteY0" fmla="*/ 0 h 1124316"/>
              <a:gd name="connsiteX1" fmla="*/ 28574 w 1611879"/>
              <a:gd name="connsiteY1" fmla="*/ 5556 h 1124316"/>
              <a:gd name="connsiteX2" fmla="*/ 0 w 1611879"/>
              <a:gd name="connsiteY2" fmla="*/ 372268 h 1124316"/>
              <a:gd name="connsiteX3" fmla="*/ 51591 w 1611879"/>
              <a:gd name="connsiteY3" fmla="*/ 536574 h 1124316"/>
              <a:gd name="connsiteX4" fmla="*/ 145028 w 1611879"/>
              <a:gd name="connsiteY4" fmla="*/ 781417 h 1124316"/>
              <a:gd name="connsiteX5" fmla="*/ 266472 w 1611879"/>
              <a:gd name="connsiteY5" fmla="*/ 929055 h 1124316"/>
              <a:gd name="connsiteX6" fmla="*/ 256947 w 1611879"/>
              <a:gd name="connsiteY6" fmla="*/ 957630 h 1124316"/>
              <a:gd name="connsiteX7" fmla="*/ 395059 w 1611879"/>
              <a:gd name="connsiteY7" fmla="*/ 1036210 h 1124316"/>
              <a:gd name="connsiteX8" fmla="*/ 376009 w 1611879"/>
              <a:gd name="connsiteY8" fmla="*/ 1064784 h 1124316"/>
              <a:gd name="connsiteX9" fmla="*/ 502216 w 1611879"/>
              <a:gd name="connsiteY9" fmla="*/ 1124316 h 1124316"/>
              <a:gd name="connsiteX10" fmla="*/ 773678 w 1611879"/>
              <a:gd name="connsiteY10" fmla="*/ 1005253 h 1124316"/>
              <a:gd name="connsiteX11" fmla="*/ 1004659 w 1611879"/>
              <a:gd name="connsiteY11" fmla="*/ 969535 h 1124316"/>
              <a:gd name="connsiteX12" fmla="*/ 1249928 w 1611879"/>
              <a:gd name="connsiteY12" fmla="*/ 964773 h 1124316"/>
              <a:gd name="connsiteX13" fmla="*/ 1611879 w 1611879"/>
              <a:gd name="connsiteY13" fmla="*/ 929053 h 1124316"/>
              <a:gd name="connsiteX14" fmla="*/ 1607117 w 1611879"/>
              <a:gd name="connsiteY14" fmla="*/ 733791 h 1124316"/>
              <a:gd name="connsiteX15" fmla="*/ 1440429 w 1611879"/>
              <a:gd name="connsiteY15" fmla="*/ 740936 h 1124316"/>
              <a:gd name="connsiteX16" fmla="*/ 1430903 w 1611879"/>
              <a:gd name="connsiteY16" fmla="*/ 250397 h 1124316"/>
              <a:gd name="connsiteX17" fmla="*/ 1280884 w 1611879"/>
              <a:gd name="connsiteY17" fmla="*/ 250397 h 1124316"/>
              <a:gd name="connsiteX18" fmla="*/ 1273967 w 1611879"/>
              <a:gd name="connsiteY18" fmla="*/ 31749 h 1124316"/>
              <a:gd name="connsiteX19" fmla="*/ 1140391 w 1611879"/>
              <a:gd name="connsiteY19" fmla="*/ 36086 h 1124316"/>
              <a:gd name="connsiteX20" fmla="*/ 1099343 w 1611879"/>
              <a:gd name="connsiteY20" fmla="*/ 0 h 1124316"/>
              <a:gd name="connsiteX21" fmla="*/ 341312 w 1611879"/>
              <a:gd name="connsiteY21" fmla="*/ 0 h 112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1879" h="1124316">
                <a:moveTo>
                  <a:pt x="341312" y="0"/>
                </a:moveTo>
                <a:lnTo>
                  <a:pt x="28574" y="5556"/>
                </a:lnTo>
                <a:lnTo>
                  <a:pt x="0" y="372268"/>
                </a:lnTo>
                <a:lnTo>
                  <a:pt x="51591" y="536574"/>
                </a:lnTo>
                <a:cubicBezTo>
                  <a:pt x="51780" y="535638"/>
                  <a:pt x="144839" y="782353"/>
                  <a:pt x="145028" y="781417"/>
                </a:cubicBezTo>
                <a:lnTo>
                  <a:pt x="266472" y="929055"/>
                </a:lnTo>
                <a:lnTo>
                  <a:pt x="256947" y="957630"/>
                </a:lnTo>
                <a:lnTo>
                  <a:pt x="395059" y="1036210"/>
                </a:lnTo>
                <a:lnTo>
                  <a:pt x="376009" y="1064784"/>
                </a:lnTo>
                <a:lnTo>
                  <a:pt x="502216" y="1124316"/>
                </a:lnTo>
                <a:lnTo>
                  <a:pt x="773678" y="1005253"/>
                </a:lnTo>
                <a:lnTo>
                  <a:pt x="1004659" y="969535"/>
                </a:lnTo>
                <a:lnTo>
                  <a:pt x="1249928" y="964773"/>
                </a:lnTo>
                <a:lnTo>
                  <a:pt x="1611879" y="929053"/>
                </a:lnTo>
                <a:lnTo>
                  <a:pt x="1607117" y="733791"/>
                </a:lnTo>
                <a:lnTo>
                  <a:pt x="1440429" y="740936"/>
                </a:lnTo>
                <a:lnTo>
                  <a:pt x="1430903" y="250397"/>
                </a:lnTo>
                <a:lnTo>
                  <a:pt x="1280884" y="250397"/>
                </a:lnTo>
                <a:lnTo>
                  <a:pt x="1273967" y="31749"/>
                </a:lnTo>
                <a:lnTo>
                  <a:pt x="1140391" y="36086"/>
                </a:lnTo>
                <a:lnTo>
                  <a:pt x="1099343" y="0"/>
                </a:lnTo>
                <a:lnTo>
                  <a:pt x="341312" y="0"/>
                </a:lnTo>
                <a:close/>
              </a:path>
            </a:pathLst>
          </a:custGeom>
          <a:solidFill>
            <a:srgbClr val="00CC00">
              <a:alpha val="46000"/>
            </a:srgbClr>
          </a:solidFill>
          <a:ln w="63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91" name="角丸四角形 190"/>
          <p:cNvSpPr>
            <a:spLocks noChangeAspect="1"/>
          </p:cNvSpPr>
          <p:nvPr/>
        </p:nvSpPr>
        <p:spPr>
          <a:xfrm>
            <a:off x="4196231" y="4854690"/>
            <a:ext cx="439710" cy="1262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1F497D">
                    <a:lumMod val="50000"/>
                  </a:srgbClr>
                </a:solidFill>
                <a:effectLst/>
                <a:uLnTx/>
                <a:uFillTx/>
                <a:latin typeface="Arial"/>
                <a:ea typeface="ＭＳ Ｐゴシック"/>
                <a:cs typeface="+mn-cs"/>
              </a:rPr>
              <a:t>和歌山城</a:t>
            </a:r>
          </a:p>
        </p:txBody>
      </p:sp>
      <p:sp>
        <p:nvSpPr>
          <p:cNvPr id="214" name="円/楕円 213"/>
          <p:cNvSpPr/>
          <p:nvPr/>
        </p:nvSpPr>
        <p:spPr>
          <a:xfrm>
            <a:off x="5081749" y="4454746"/>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16" name="円/楕円 215"/>
          <p:cNvSpPr/>
          <p:nvPr/>
        </p:nvSpPr>
        <p:spPr>
          <a:xfrm>
            <a:off x="4651322" y="4159835"/>
            <a:ext cx="45719" cy="46735"/>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17" name="円/楕円 216"/>
          <p:cNvSpPr/>
          <p:nvPr/>
        </p:nvSpPr>
        <p:spPr>
          <a:xfrm>
            <a:off x="4677307" y="4138503"/>
            <a:ext cx="45719" cy="46735"/>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18" name="円/楕円 217"/>
          <p:cNvSpPr/>
          <p:nvPr/>
        </p:nvSpPr>
        <p:spPr>
          <a:xfrm>
            <a:off x="4680416" y="4247870"/>
            <a:ext cx="45719" cy="46735"/>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19" name="円/楕円 218"/>
          <p:cNvSpPr/>
          <p:nvPr/>
        </p:nvSpPr>
        <p:spPr>
          <a:xfrm>
            <a:off x="4400898" y="4329543"/>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20" name="円/楕円 219"/>
          <p:cNvSpPr/>
          <p:nvPr/>
        </p:nvSpPr>
        <p:spPr>
          <a:xfrm>
            <a:off x="4240193" y="4348774"/>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22" name="円/楕円 221"/>
          <p:cNvSpPr/>
          <p:nvPr/>
        </p:nvSpPr>
        <p:spPr>
          <a:xfrm>
            <a:off x="4464652" y="4197288"/>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126" name="正方形/長方形 125"/>
          <p:cNvSpPr/>
          <p:nvPr/>
        </p:nvSpPr>
        <p:spPr>
          <a:xfrm>
            <a:off x="4356073" y="4740526"/>
            <a:ext cx="2411198" cy="461494"/>
          </a:xfrm>
          <a:prstGeom prst="rect">
            <a:avLst/>
          </a:prstGeom>
          <a:noFill/>
          <a:ln>
            <a:no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600" b="1" i="0" u="none" strike="noStrike" kern="1200" cap="none" spc="0" normalizeH="0" baseline="0" noProof="0" dirty="0">
                <a:ln>
                  <a:noFill/>
                </a:ln>
                <a:solidFill>
                  <a:srgbClr val="1F497D">
                    <a:lumMod val="50000"/>
                  </a:srgbClr>
                </a:solidFill>
                <a:effectLst/>
                <a:uLnTx/>
                <a:uFillTx/>
                <a:latin typeface="ＭＳ Ｐゴシック"/>
                <a:ea typeface="ＭＳ Ｐゴシック"/>
                <a:cs typeface="+mn-cs"/>
              </a:rPr>
              <a:t>再開発事業（病院・食品スーパー等）</a:t>
            </a:r>
            <a:endParaRPr kumimoji="1" lang="en-US" altLang="ja-JP" sz="600" b="1" i="0" u="none" strike="noStrike" kern="1200" cap="none" spc="0" normalizeH="0" baseline="0" noProof="0" dirty="0">
              <a:ln>
                <a:noFill/>
              </a:ln>
              <a:solidFill>
                <a:srgbClr val="1F497D">
                  <a:lumMod val="50000"/>
                </a:srgbClr>
              </a:solidFill>
              <a:effectLst/>
              <a:uLnTx/>
              <a:uFillTx/>
              <a:latin typeface="ＭＳ Ｐゴシック"/>
              <a:ea typeface="ＭＳ Ｐゴシック"/>
              <a:cs typeface="+mn-cs"/>
            </a:endParaRPr>
          </a:p>
        </p:txBody>
      </p:sp>
      <p:sp>
        <p:nvSpPr>
          <p:cNvPr id="65" name="フリーフォーム 64"/>
          <p:cNvSpPr/>
          <p:nvPr/>
        </p:nvSpPr>
        <p:spPr>
          <a:xfrm>
            <a:off x="6064250" y="3378200"/>
            <a:ext cx="152450" cy="781050"/>
          </a:xfrm>
          <a:custGeom>
            <a:avLst/>
            <a:gdLst>
              <a:gd name="connsiteX0" fmla="*/ 0 w 152450"/>
              <a:gd name="connsiteY0" fmla="*/ 0 h 781050"/>
              <a:gd name="connsiteX1" fmla="*/ 12700 w 152450"/>
              <a:gd name="connsiteY1" fmla="*/ 196850 h 781050"/>
              <a:gd name="connsiteX2" fmla="*/ 25400 w 152450"/>
              <a:gd name="connsiteY2" fmla="*/ 234950 h 781050"/>
              <a:gd name="connsiteX3" fmla="*/ 31750 w 152450"/>
              <a:gd name="connsiteY3" fmla="*/ 266700 h 781050"/>
              <a:gd name="connsiteX4" fmla="*/ 44450 w 152450"/>
              <a:gd name="connsiteY4" fmla="*/ 304800 h 781050"/>
              <a:gd name="connsiteX5" fmla="*/ 50800 w 152450"/>
              <a:gd name="connsiteY5" fmla="*/ 323850 h 781050"/>
              <a:gd name="connsiteX6" fmla="*/ 57150 w 152450"/>
              <a:gd name="connsiteY6" fmla="*/ 342900 h 781050"/>
              <a:gd name="connsiteX7" fmla="*/ 63500 w 152450"/>
              <a:gd name="connsiteY7" fmla="*/ 361950 h 781050"/>
              <a:gd name="connsiteX8" fmla="*/ 69850 w 152450"/>
              <a:gd name="connsiteY8" fmla="*/ 400050 h 781050"/>
              <a:gd name="connsiteX9" fmla="*/ 76200 w 152450"/>
              <a:gd name="connsiteY9" fmla="*/ 419100 h 781050"/>
              <a:gd name="connsiteX10" fmla="*/ 82550 w 152450"/>
              <a:gd name="connsiteY10" fmla="*/ 457200 h 781050"/>
              <a:gd name="connsiteX11" fmla="*/ 101600 w 152450"/>
              <a:gd name="connsiteY11" fmla="*/ 514350 h 781050"/>
              <a:gd name="connsiteX12" fmla="*/ 107950 w 152450"/>
              <a:gd name="connsiteY12" fmla="*/ 533400 h 781050"/>
              <a:gd name="connsiteX13" fmla="*/ 120650 w 152450"/>
              <a:gd name="connsiteY13" fmla="*/ 584200 h 781050"/>
              <a:gd name="connsiteX14" fmla="*/ 139700 w 152450"/>
              <a:gd name="connsiteY14" fmla="*/ 654050 h 781050"/>
              <a:gd name="connsiteX15" fmla="*/ 146050 w 152450"/>
              <a:gd name="connsiteY15" fmla="*/ 723900 h 781050"/>
              <a:gd name="connsiteX16" fmla="*/ 152400 w 152450"/>
              <a:gd name="connsiteY16"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50" h="781050">
                <a:moveTo>
                  <a:pt x="0" y="0"/>
                </a:moveTo>
                <a:cubicBezTo>
                  <a:pt x="645" y="12902"/>
                  <a:pt x="6303" y="160602"/>
                  <a:pt x="12700" y="196850"/>
                </a:cubicBezTo>
                <a:cubicBezTo>
                  <a:pt x="15026" y="210033"/>
                  <a:pt x="22775" y="221823"/>
                  <a:pt x="25400" y="234950"/>
                </a:cubicBezTo>
                <a:cubicBezTo>
                  <a:pt x="27517" y="245533"/>
                  <a:pt x="28910" y="256287"/>
                  <a:pt x="31750" y="266700"/>
                </a:cubicBezTo>
                <a:cubicBezTo>
                  <a:pt x="35272" y="279615"/>
                  <a:pt x="40217" y="292100"/>
                  <a:pt x="44450" y="304800"/>
                </a:cubicBezTo>
                <a:lnTo>
                  <a:pt x="50800" y="323850"/>
                </a:lnTo>
                <a:lnTo>
                  <a:pt x="57150" y="342900"/>
                </a:lnTo>
                <a:cubicBezTo>
                  <a:pt x="59267" y="349250"/>
                  <a:pt x="62400" y="355348"/>
                  <a:pt x="63500" y="361950"/>
                </a:cubicBezTo>
                <a:cubicBezTo>
                  <a:pt x="65617" y="374650"/>
                  <a:pt x="67057" y="387481"/>
                  <a:pt x="69850" y="400050"/>
                </a:cubicBezTo>
                <a:cubicBezTo>
                  <a:pt x="71302" y="406584"/>
                  <a:pt x="74748" y="412566"/>
                  <a:pt x="76200" y="419100"/>
                </a:cubicBezTo>
                <a:cubicBezTo>
                  <a:pt x="78993" y="431669"/>
                  <a:pt x="79427" y="444709"/>
                  <a:pt x="82550" y="457200"/>
                </a:cubicBezTo>
                <a:lnTo>
                  <a:pt x="101600" y="514350"/>
                </a:lnTo>
                <a:cubicBezTo>
                  <a:pt x="103717" y="520700"/>
                  <a:pt x="106327" y="526906"/>
                  <a:pt x="107950" y="533400"/>
                </a:cubicBezTo>
                <a:cubicBezTo>
                  <a:pt x="112183" y="550333"/>
                  <a:pt x="115130" y="567641"/>
                  <a:pt x="120650" y="584200"/>
                </a:cubicBezTo>
                <a:cubicBezTo>
                  <a:pt x="136763" y="632539"/>
                  <a:pt x="130725" y="609173"/>
                  <a:pt x="139700" y="654050"/>
                </a:cubicBezTo>
                <a:cubicBezTo>
                  <a:pt x="141817" y="677333"/>
                  <a:pt x="143318" y="700681"/>
                  <a:pt x="146050" y="723900"/>
                </a:cubicBezTo>
                <a:cubicBezTo>
                  <a:pt x="153444" y="786748"/>
                  <a:pt x="152400" y="740008"/>
                  <a:pt x="152400" y="781050"/>
                </a:cubicBez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7" name="フリーフォーム 66"/>
          <p:cNvSpPr/>
          <p:nvPr/>
        </p:nvSpPr>
        <p:spPr>
          <a:xfrm>
            <a:off x="6076950" y="3440114"/>
            <a:ext cx="109748" cy="528637"/>
          </a:xfrm>
          <a:custGeom>
            <a:avLst/>
            <a:gdLst>
              <a:gd name="connsiteX0" fmla="*/ 0 w 109748"/>
              <a:gd name="connsiteY0" fmla="*/ 0 h 528637"/>
              <a:gd name="connsiteX1" fmla="*/ 28575 w 109748"/>
              <a:gd name="connsiteY1" fmla="*/ 52387 h 528637"/>
              <a:gd name="connsiteX2" fmla="*/ 38100 w 109748"/>
              <a:gd name="connsiteY2" fmla="*/ 66675 h 528637"/>
              <a:gd name="connsiteX3" fmla="*/ 47625 w 109748"/>
              <a:gd name="connsiteY3" fmla="*/ 80962 h 528637"/>
              <a:gd name="connsiteX4" fmla="*/ 61913 w 109748"/>
              <a:gd name="connsiteY4" fmla="*/ 109537 h 528637"/>
              <a:gd name="connsiteX5" fmla="*/ 71438 w 109748"/>
              <a:gd name="connsiteY5" fmla="*/ 138112 h 528637"/>
              <a:gd name="connsiteX6" fmla="*/ 80963 w 109748"/>
              <a:gd name="connsiteY6" fmla="*/ 190500 h 528637"/>
              <a:gd name="connsiteX7" fmla="*/ 90488 w 109748"/>
              <a:gd name="connsiteY7" fmla="*/ 271462 h 528637"/>
              <a:gd name="connsiteX8" fmla="*/ 100013 w 109748"/>
              <a:gd name="connsiteY8" fmla="*/ 314325 h 528637"/>
              <a:gd name="connsiteX9" fmla="*/ 104775 w 109748"/>
              <a:gd name="connsiteY9" fmla="*/ 428625 h 528637"/>
              <a:gd name="connsiteX10" fmla="*/ 109538 w 109748"/>
              <a:gd name="connsiteY10" fmla="*/ 528637 h 5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48" h="528637">
                <a:moveTo>
                  <a:pt x="0" y="0"/>
                </a:moveTo>
                <a:cubicBezTo>
                  <a:pt x="13777" y="34442"/>
                  <a:pt x="4783" y="16698"/>
                  <a:pt x="28575" y="52387"/>
                </a:cubicBezTo>
                <a:lnTo>
                  <a:pt x="38100" y="66675"/>
                </a:lnTo>
                <a:cubicBezTo>
                  <a:pt x="41275" y="71437"/>
                  <a:pt x="45815" y="75532"/>
                  <a:pt x="47625" y="80962"/>
                </a:cubicBezTo>
                <a:cubicBezTo>
                  <a:pt x="54198" y="100680"/>
                  <a:pt x="49603" y="91073"/>
                  <a:pt x="61913" y="109537"/>
                </a:cubicBezTo>
                <a:cubicBezTo>
                  <a:pt x="65088" y="119062"/>
                  <a:pt x="69788" y="128208"/>
                  <a:pt x="71438" y="138112"/>
                </a:cubicBezTo>
                <a:cubicBezTo>
                  <a:pt x="77531" y="174672"/>
                  <a:pt x="74306" y="157218"/>
                  <a:pt x="80963" y="190500"/>
                </a:cubicBezTo>
                <a:cubicBezTo>
                  <a:pt x="90095" y="309230"/>
                  <a:pt x="79481" y="216428"/>
                  <a:pt x="90488" y="271462"/>
                </a:cubicBezTo>
                <a:cubicBezTo>
                  <a:pt x="98870" y="313374"/>
                  <a:pt x="90743" y="286517"/>
                  <a:pt x="100013" y="314325"/>
                </a:cubicBezTo>
                <a:cubicBezTo>
                  <a:pt x="101600" y="352425"/>
                  <a:pt x="102536" y="390558"/>
                  <a:pt x="104775" y="428625"/>
                </a:cubicBezTo>
                <a:cubicBezTo>
                  <a:pt x="111276" y="539138"/>
                  <a:pt x="109538" y="410482"/>
                  <a:pt x="109538" y="528637"/>
                </a:cubicBez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0" name="フリーフォーム 69"/>
          <p:cNvSpPr/>
          <p:nvPr/>
        </p:nvSpPr>
        <p:spPr>
          <a:xfrm>
            <a:off x="6154757" y="3387726"/>
            <a:ext cx="128887" cy="238125"/>
          </a:xfrm>
          <a:custGeom>
            <a:avLst/>
            <a:gdLst>
              <a:gd name="connsiteX0" fmla="*/ 128887 w 128887"/>
              <a:gd name="connsiteY0" fmla="*/ 0 h 238125"/>
              <a:gd name="connsiteX1" fmla="*/ 105074 w 128887"/>
              <a:gd name="connsiteY1" fmla="*/ 14288 h 238125"/>
              <a:gd name="connsiteX2" fmla="*/ 95549 w 128887"/>
              <a:gd name="connsiteY2" fmla="*/ 28575 h 238125"/>
              <a:gd name="connsiteX3" fmla="*/ 81262 w 128887"/>
              <a:gd name="connsiteY3" fmla="*/ 38100 h 238125"/>
              <a:gd name="connsiteX4" fmla="*/ 62212 w 128887"/>
              <a:gd name="connsiteY4" fmla="*/ 66675 h 238125"/>
              <a:gd name="connsiteX5" fmla="*/ 52687 w 128887"/>
              <a:gd name="connsiteY5" fmla="*/ 95250 h 238125"/>
              <a:gd name="connsiteX6" fmla="*/ 33637 w 128887"/>
              <a:gd name="connsiteY6" fmla="*/ 123825 h 238125"/>
              <a:gd name="connsiteX7" fmla="*/ 28874 w 128887"/>
              <a:gd name="connsiteY7" fmla="*/ 138113 h 238125"/>
              <a:gd name="connsiteX8" fmla="*/ 14587 w 128887"/>
              <a:gd name="connsiteY8" fmla="*/ 152400 h 238125"/>
              <a:gd name="connsiteX9" fmla="*/ 5062 w 128887"/>
              <a:gd name="connsiteY9" fmla="*/ 171450 h 238125"/>
              <a:gd name="connsiteX10" fmla="*/ 299 w 128887"/>
              <a:gd name="connsiteY10" fmla="*/ 238125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887" h="238125">
                <a:moveTo>
                  <a:pt x="128887" y="0"/>
                </a:moveTo>
                <a:cubicBezTo>
                  <a:pt x="120949" y="4763"/>
                  <a:pt x="112102" y="8264"/>
                  <a:pt x="105074" y="14288"/>
                </a:cubicBezTo>
                <a:cubicBezTo>
                  <a:pt x="100728" y="18013"/>
                  <a:pt x="99596" y="24528"/>
                  <a:pt x="95549" y="28575"/>
                </a:cubicBezTo>
                <a:cubicBezTo>
                  <a:pt x="91502" y="32622"/>
                  <a:pt x="86024" y="34925"/>
                  <a:pt x="81262" y="38100"/>
                </a:cubicBezTo>
                <a:cubicBezTo>
                  <a:pt x="74912" y="47625"/>
                  <a:pt x="65832" y="55815"/>
                  <a:pt x="62212" y="66675"/>
                </a:cubicBezTo>
                <a:cubicBezTo>
                  <a:pt x="59037" y="76200"/>
                  <a:pt x="58256" y="86896"/>
                  <a:pt x="52687" y="95250"/>
                </a:cubicBezTo>
                <a:cubicBezTo>
                  <a:pt x="46337" y="104775"/>
                  <a:pt x="37257" y="112965"/>
                  <a:pt x="33637" y="123825"/>
                </a:cubicBezTo>
                <a:cubicBezTo>
                  <a:pt x="32049" y="128588"/>
                  <a:pt x="31659" y="133936"/>
                  <a:pt x="28874" y="138113"/>
                </a:cubicBezTo>
                <a:cubicBezTo>
                  <a:pt x="25138" y="143717"/>
                  <a:pt x="18502" y="146920"/>
                  <a:pt x="14587" y="152400"/>
                </a:cubicBezTo>
                <a:cubicBezTo>
                  <a:pt x="10461" y="158177"/>
                  <a:pt x="8237" y="165100"/>
                  <a:pt x="5062" y="171450"/>
                </a:cubicBezTo>
                <a:cubicBezTo>
                  <a:pt x="-1789" y="212552"/>
                  <a:pt x="299" y="190369"/>
                  <a:pt x="299" y="238125"/>
                </a:cubicBez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72" name="直線コネクタ 71"/>
          <p:cNvCxnSpPr/>
          <p:nvPr/>
        </p:nvCxnSpPr>
        <p:spPr>
          <a:xfrm>
            <a:off x="6216650" y="4159250"/>
            <a:ext cx="136414" cy="741256"/>
          </a:xfrm>
          <a:prstGeom prst="line">
            <a:avLst/>
          </a:prstGeom>
          <a:ln w="12700">
            <a:solidFill>
              <a:srgbClr val="68665A"/>
            </a:solidFill>
          </a:ln>
        </p:spPr>
        <p:style>
          <a:lnRef idx="1">
            <a:schemeClr val="accent1"/>
          </a:lnRef>
          <a:fillRef idx="0">
            <a:schemeClr val="accent1"/>
          </a:fillRef>
          <a:effectRef idx="0">
            <a:schemeClr val="accent1"/>
          </a:effectRef>
          <a:fontRef idx="minor">
            <a:schemeClr val="tx1"/>
          </a:fontRef>
        </p:style>
      </p:cxnSp>
      <p:sp>
        <p:nvSpPr>
          <p:cNvPr id="82" name="フリーフォーム 81"/>
          <p:cNvSpPr/>
          <p:nvPr/>
        </p:nvSpPr>
        <p:spPr>
          <a:xfrm>
            <a:off x="6353176" y="4922838"/>
            <a:ext cx="557213" cy="209550"/>
          </a:xfrm>
          <a:custGeom>
            <a:avLst/>
            <a:gdLst>
              <a:gd name="connsiteX0" fmla="*/ 0 w 557213"/>
              <a:gd name="connsiteY0" fmla="*/ 0 h 209550"/>
              <a:gd name="connsiteX1" fmla="*/ 28575 w 557213"/>
              <a:gd name="connsiteY1" fmla="*/ 38100 h 209550"/>
              <a:gd name="connsiteX2" fmla="*/ 47625 w 557213"/>
              <a:gd name="connsiteY2" fmla="*/ 66675 h 209550"/>
              <a:gd name="connsiteX3" fmla="*/ 80963 w 557213"/>
              <a:gd name="connsiteY3" fmla="*/ 100012 h 209550"/>
              <a:gd name="connsiteX4" fmla="*/ 95250 w 557213"/>
              <a:gd name="connsiteY4" fmla="*/ 114300 h 209550"/>
              <a:gd name="connsiteX5" fmla="*/ 109538 w 557213"/>
              <a:gd name="connsiteY5" fmla="*/ 123825 h 209550"/>
              <a:gd name="connsiteX6" fmla="*/ 133350 w 557213"/>
              <a:gd name="connsiteY6" fmla="*/ 142875 h 209550"/>
              <a:gd name="connsiteX7" fmla="*/ 142875 w 557213"/>
              <a:gd name="connsiteY7" fmla="*/ 157162 h 209550"/>
              <a:gd name="connsiteX8" fmla="*/ 157163 w 557213"/>
              <a:gd name="connsiteY8" fmla="*/ 166687 h 209550"/>
              <a:gd name="connsiteX9" fmla="*/ 171450 w 557213"/>
              <a:gd name="connsiteY9" fmla="*/ 180975 h 209550"/>
              <a:gd name="connsiteX10" fmla="*/ 190500 w 557213"/>
              <a:gd name="connsiteY10" fmla="*/ 185737 h 209550"/>
              <a:gd name="connsiteX11" fmla="*/ 219075 w 557213"/>
              <a:gd name="connsiteY11" fmla="*/ 195262 h 209550"/>
              <a:gd name="connsiteX12" fmla="*/ 238125 w 557213"/>
              <a:gd name="connsiteY12" fmla="*/ 200025 h 209550"/>
              <a:gd name="connsiteX13" fmla="*/ 266700 w 557213"/>
              <a:gd name="connsiteY13" fmla="*/ 209550 h 209550"/>
              <a:gd name="connsiteX14" fmla="*/ 328613 w 557213"/>
              <a:gd name="connsiteY14" fmla="*/ 204787 h 209550"/>
              <a:gd name="connsiteX15" fmla="*/ 361950 w 557213"/>
              <a:gd name="connsiteY15" fmla="*/ 195262 h 209550"/>
              <a:gd name="connsiteX16" fmla="*/ 409575 w 557213"/>
              <a:gd name="connsiteY16" fmla="*/ 190500 h 209550"/>
              <a:gd name="connsiteX17" fmla="*/ 428625 w 557213"/>
              <a:gd name="connsiteY17" fmla="*/ 185737 h 209550"/>
              <a:gd name="connsiteX18" fmla="*/ 442913 w 557213"/>
              <a:gd name="connsiteY18" fmla="*/ 180975 h 209550"/>
              <a:gd name="connsiteX19" fmla="*/ 471488 w 557213"/>
              <a:gd name="connsiteY19" fmla="*/ 176212 h 209550"/>
              <a:gd name="connsiteX20" fmla="*/ 500063 w 557213"/>
              <a:gd name="connsiteY20" fmla="*/ 166687 h 209550"/>
              <a:gd name="connsiteX21" fmla="*/ 557213 w 557213"/>
              <a:gd name="connsiteY21" fmla="*/ 166687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7213" h="209550">
                <a:moveTo>
                  <a:pt x="0" y="0"/>
                </a:moveTo>
                <a:cubicBezTo>
                  <a:pt x="39231" y="65381"/>
                  <a:pt x="-7885" y="-8778"/>
                  <a:pt x="28575" y="38100"/>
                </a:cubicBezTo>
                <a:cubicBezTo>
                  <a:pt x="35603" y="47136"/>
                  <a:pt x="39530" y="58580"/>
                  <a:pt x="47625" y="66675"/>
                </a:cubicBezTo>
                <a:lnTo>
                  <a:pt x="80963" y="100012"/>
                </a:lnTo>
                <a:cubicBezTo>
                  <a:pt x="85726" y="104775"/>
                  <a:pt x="89646" y="110564"/>
                  <a:pt x="95250" y="114300"/>
                </a:cubicBezTo>
                <a:lnTo>
                  <a:pt x="109538" y="123825"/>
                </a:lnTo>
                <a:cubicBezTo>
                  <a:pt x="136835" y="164769"/>
                  <a:pt x="100488" y="116585"/>
                  <a:pt x="133350" y="142875"/>
                </a:cubicBezTo>
                <a:cubicBezTo>
                  <a:pt x="137819" y="146451"/>
                  <a:pt x="138828" y="153115"/>
                  <a:pt x="142875" y="157162"/>
                </a:cubicBezTo>
                <a:cubicBezTo>
                  <a:pt x="146923" y="161209"/>
                  <a:pt x="152766" y="163023"/>
                  <a:pt x="157163" y="166687"/>
                </a:cubicBezTo>
                <a:cubicBezTo>
                  <a:pt x="162337" y="170999"/>
                  <a:pt x="165602" y="177633"/>
                  <a:pt x="171450" y="180975"/>
                </a:cubicBezTo>
                <a:cubicBezTo>
                  <a:pt x="177133" y="184222"/>
                  <a:pt x="184231" y="183856"/>
                  <a:pt x="190500" y="185737"/>
                </a:cubicBezTo>
                <a:cubicBezTo>
                  <a:pt x="200117" y="188622"/>
                  <a:pt x="209335" y="192827"/>
                  <a:pt x="219075" y="195262"/>
                </a:cubicBezTo>
                <a:cubicBezTo>
                  <a:pt x="225425" y="196850"/>
                  <a:pt x="231856" y="198144"/>
                  <a:pt x="238125" y="200025"/>
                </a:cubicBezTo>
                <a:cubicBezTo>
                  <a:pt x="247742" y="202910"/>
                  <a:pt x="266700" y="209550"/>
                  <a:pt x="266700" y="209550"/>
                </a:cubicBezTo>
                <a:cubicBezTo>
                  <a:pt x="287338" y="207962"/>
                  <a:pt x="308056" y="207205"/>
                  <a:pt x="328613" y="204787"/>
                </a:cubicBezTo>
                <a:cubicBezTo>
                  <a:pt x="397632" y="196667"/>
                  <a:pt x="306865" y="203737"/>
                  <a:pt x="361950" y="195262"/>
                </a:cubicBezTo>
                <a:cubicBezTo>
                  <a:pt x="377719" y="192836"/>
                  <a:pt x="393700" y="192087"/>
                  <a:pt x="409575" y="190500"/>
                </a:cubicBezTo>
                <a:cubicBezTo>
                  <a:pt x="415925" y="188912"/>
                  <a:pt x="422331" y="187535"/>
                  <a:pt x="428625" y="185737"/>
                </a:cubicBezTo>
                <a:cubicBezTo>
                  <a:pt x="433452" y="184358"/>
                  <a:pt x="438012" y="182064"/>
                  <a:pt x="442913" y="180975"/>
                </a:cubicBezTo>
                <a:cubicBezTo>
                  <a:pt x="452339" y="178880"/>
                  <a:pt x="462120" y="178554"/>
                  <a:pt x="471488" y="176212"/>
                </a:cubicBezTo>
                <a:cubicBezTo>
                  <a:pt x="481228" y="173777"/>
                  <a:pt x="490023" y="166687"/>
                  <a:pt x="500063" y="166687"/>
                </a:cubicBezTo>
                <a:lnTo>
                  <a:pt x="557213" y="166687"/>
                </a:ln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1" name="フリーフォーム 90"/>
          <p:cNvSpPr/>
          <p:nvPr/>
        </p:nvSpPr>
        <p:spPr>
          <a:xfrm>
            <a:off x="6138089" y="4902201"/>
            <a:ext cx="234137" cy="1247775"/>
          </a:xfrm>
          <a:custGeom>
            <a:avLst/>
            <a:gdLst>
              <a:gd name="connsiteX0" fmla="*/ 215087 w 234137"/>
              <a:gd name="connsiteY0" fmla="*/ 0 h 1247775"/>
              <a:gd name="connsiteX1" fmla="*/ 219850 w 234137"/>
              <a:gd name="connsiteY1" fmla="*/ 157163 h 1247775"/>
              <a:gd name="connsiteX2" fmla="*/ 224612 w 234137"/>
              <a:gd name="connsiteY2" fmla="*/ 171450 h 1247775"/>
              <a:gd name="connsiteX3" fmla="*/ 234137 w 234137"/>
              <a:gd name="connsiteY3" fmla="*/ 280988 h 1247775"/>
              <a:gd name="connsiteX4" fmla="*/ 229375 w 234137"/>
              <a:gd name="connsiteY4" fmla="*/ 538163 h 1247775"/>
              <a:gd name="connsiteX5" fmla="*/ 224612 w 234137"/>
              <a:gd name="connsiteY5" fmla="*/ 552450 h 1247775"/>
              <a:gd name="connsiteX6" fmla="*/ 219850 w 234137"/>
              <a:gd name="connsiteY6" fmla="*/ 571500 h 1247775"/>
              <a:gd name="connsiteX7" fmla="*/ 210325 w 234137"/>
              <a:gd name="connsiteY7" fmla="*/ 614363 h 1247775"/>
              <a:gd name="connsiteX8" fmla="*/ 200800 w 234137"/>
              <a:gd name="connsiteY8" fmla="*/ 642938 h 1247775"/>
              <a:gd name="connsiteX9" fmla="*/ 196037 w 234137"/>
              <a:gd name="connsiteY9" fmla="*/ 657225 h 1247775"/>
              <a:gd name="connsiteX10" fmla="*/ 181750 w 234137"/>
              <a:gd name="connsiteY10" fmla="*/ 704850 h 1247775"/>
              <a:gd name="connsiteX11" fmla="*/ 172225 w 234137"/>
              <a:gd name="connsiteY11" fmla="*/ 728663 h 1247775"/>
              <a:gd name="connsiteX12" fmla="*/ 157937 w 234137"/>
              <a:gd name="connsiteY12" fmla="*/ 757238 h 1247775"/>
              <a:gd name="connsiteX13" fmla="*/ 148412 w 234137"/>
              <a:gd name="connsiteY13" fmla="*/ 795338 h 1247775"/>
              <a:gd name="connsiteX14" fmla="*/ 143650 w 234137"/>
              <a:gd name="connsiteY14" fmla="*/ 809625 h 1247775"/>
              <a:gd name="connsiteX15" fmla="*/ 124600 w 234137"/>
              <a:gd name="connsiteY15" fmla="*/ 847725 h 1247775"/>
              <a:gd name="connsiteX16" fmla="*/ 119837 w 234137"/>
              <a:gd name="connsiteY16" fmla="*/ 866775 h 1247775"/>
              <a:gd name="connsiteX17" fmla="*/ 110312 w 234137"/>
              <a:gd name="connsiteY17" fmla="*/ 900113 h 1247775"/>
              <a:gd name="connsiteX18" fmla="*/ 100787 w 234137"/>
              <a:gd name="connsiteY18" fmla="*/ 938213 h 1247775"/>
              <a:gd name="connsiteX19" fmla="*/ 96025 w 234137"/>
              <a:gd name="connsiteY19" fmla="*/ 952500 h 1247775"/>
              <a:gd name="connsiteX20" fmla="*/ 86500 w 234137"/>
              <a:gd name="connsiteY20" fmla="*/ 985838 h 1247775"/>
              <a:gd name="connsiteX21" fmla="*/ 76975 w 234137"/>
              <a:gd name="connsiteY21" fmla="*/ 1000125 h 1247775"/>
              <a:gd name="connsiteX22" fmla="*/ 67450 w 234137"/>
              <a:gd name="connsiteY22" fmla="*/ 1038225 h 1247775"/>
              <a:gd name="connsiteX23" fmla="*/ 48400 w 234137"/>
              <a:gd name="connsiteY23" fmla="*/ 1081088 h 1247775"/>
              <a:gd name="connsiteX24" fmla="*/ 34112 w 234137"/>
              <a:gd name="connsiteY24" fmla="*/ 1128713 h 1247775"/>
              <a:gd name="connsiteX25" fmla="*/ 24587 w 234137"/>
              <a:gd name="connsiteY25" fmla="*/ 1166813 h 1247775"/>
              <a:gd name="connsiteX26" fmla="*/ 19825 w 234137"/>
              <a:gd name="connsiteY26" fmla="*/ 1185863 h 1247775"/>
              <a:gd name="connsiteX27" fmla="*/ 10300 w 234137"/>
              <a:gd name="connsiteY27" fmla="*/ 1214438 h 1247775"/>
              <a:gd name="connsiteX28" fmla="*/ 775 w 234137"/>
              <a:gd name="connsiteY28" fmla="*/ 1228725 h 1247775"/>
              <a:gd name="connsiteX29" fmla="*/ 775 w 234137"/>
              <a:gd name="connsiteY29" fmla="*/ 1247775 h 124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4137" h="1247775">
                <a:moveTo>
                  <a:pt x="215087" y="0"/>
                </a:moveTo>
                <a:cubicBezTo>
                  <a:pt x="216675" y="52388"/>
                  <a:pt x="216943" y="104832"/>
                  <a:pt x="219850" y="157163"/>
                </a:cubicBezTo>
                <a:cubicBezTo>
                  <a:pt x="220128" y="162175"/>
                  <a:pt x="224136" y="166453"/>
                  <a:pt x="224612" y="171450"/>
                </a:cubicBezTo>
                <a:cubicBezTo>
                  <a:pt x="236931" y="300794"/>
                  <a:pt x="221753" y="219060"/>
                  <a:pt x="234137" y="280988"/>
                </a:cubicBezTo>
                <a:cubicBezTo>
                  <a:pt x="232550" y="366713"/>
                  <a:pt x="232382" y="452476"/>
                  <a:pt x="229375" y="538163"/>
                </a:cubicBezTo>
                <a:cubicBezTo>
                  <a:pt x="229199" y="543180"/>
                  <a:pt x="225991" y="547623"/>
                  <a:pt x="224612" y="552450"/>
                </a:cubicBezTo>
                <a:cubicBezTo>
                  <a:pt x="222814" y="558744"/>
                  <a:pt x="221270" y="565110"/>
                  <a:pt x="219850" y="571500"/>
                </a:cubicBezTo>
                <a:cubicBezTo>
                  <a:pt x="215969" y="588964"/>
                  <a:pt x="215299" y="597783"/>
                  <a:pt x="210325" y="614363"/>
                </a:cubicBezTo>
                <a:cubicBezTo>
                  <a:pt x="207440" y="623980"/>
                  <a:pt x="203975" y="633413"/>
                  <a:pt x="200800" y="642938"/>
                </a:cubicBezTo>
                <a:cubicBezTo>
                  <a:pt x="199212" y="647700"/>
                  <a:pt x="197254" y="652355"/>
                  <a:pt x="196037" y="657225"/>
                </a:cubicBezTo>
                <a:cubicBezTo>
                  <a:pt x="191359" y="675940"/>
                  <a:pt x="189481" y="685521"/>
                  <a:pt x="181750" y="704850"/>
                </a:cubicBezTo>
                <a:cubicBezTo>
                  <a:pt x="178575" y="712788"/>
                  <a:pt x="175227" y="720658"/>
                  <a:pt x="172225" y="728663"/>
                </a:cubicBezTo>
                <a:cubicBezTo>
                  <a:pt x="163775" y="751195"/>
                  <a:pt x="172386" y="735564"/>
                  <a:pt x="157937" y="757238"/>
                </a:cubicBezTo>
                <a:cubicBezTo>
                  <a:pt x="154762" y="769938"/>
                  <a:pt x="152551" y="782919"/>
                  <a:pt x="148412" y="795338"/>
                </a:cubicBezTo>
                <a:cubicBezTo>
                  <a:pt x="146825" y="800100"/>
                  <a:pt x="145895" y="805135"/>
                  <a:pt x="143650" y="809625"/>
                </a:cubicBezTo>
                <a:cubicBezTo>
                  <a:pt x="126149" y="844629"/>
                  <a:pt x="141082" y="798282"/>
                  <a:pt x="124600" y="847725"/>
                </a:cubicBezTo>
                <a:cubicBezTo>
                  <a:pt x="122530" y="853935"/>
                  <a:pt x="121559" y="860460"/>
                  <a:pt x="119837" y="866775"/>
                </a:cubicBezTo>
                <a:cubicBezTo>
                  <a:pt x="116796" y="877925"/>
                  <a:pt x="113290" y="888946"/>
                  <a:pt x="110312" y="900113"/>
                </a:cubicBezTo>
                <a:cubicBezTo>
                  <a:pt x="106939" y="912762"/>
                  <a:pt x="104926" y="925794"/>
                  <a:pt x="100787" y="938213"/>
                </a:cubicBezTo>
                <a:cubicBezTo>
                  <a:pt x="99200" y="942975"/>
                  <a:pt x="97404" y="947673"/>
                  <a:pt x="96025" y="952500"/>
                </a:cubicBezTo>
                <a:cubicBezTo>
                  <a:pt x="93993" y="959613"/>
                  <a:pt x="90303" y="978231"/>
                  <a:pt x="86500" y="985838"/>
                </a:cubicBezTo>
                <a:cubicBezTo>
                  <a:pt x="83940" y="990957"/>
                  <a:pt x="79535" y="995006"/>
                  <a:pt x="76975" y="1000125"/>
                </a:cubicBezTo>
                <a:cubicBezTo>
                  <a:pt x="71193" y="1011688"/>
                  <a:pt x="70712" y="1026265"/>
                  <a:pt x="67450" y="1038225"/>
                </a:cubicBezTo>
                <a:cubicBezTo>
                  <a:pt x="59603" y="1066998"/>
                  <a:pt x="61506" y="1061429"/>
                  <a:pt x="48400" y="1081088"/>
                </a:cubicBezTo>
                <a:cubicBezTo>
                  <a:pt x="36192" y="1154328"/>
                  <a:pt x="52571" y="1073336"/>
                  <a:pt x="34112" y="1128713"/>
                </a:cubicBezTo>
                <a:cubicBezTo>
                  <a:pt x="29972" y="1141132"/>
                  <a:pt x="27762" y="1154113"/>
                  <a:pt x="24587" y="1166813"/>
                </a:cubicBezTo>
                <a:cubicBezTo>
                  <a:pt x="23000" y="1173163"/>
                  <a:pt x="21895" y="1179653"/>
                  <a:pt x="19825" y="1185863"/>
                </a:cubicBezTo>
                <a:cubicBezTo>
                  <a:pt x="16650" y="1195388"/>
                  <a:pt x="15869" y="1206084"/>
                  <a:pt x="10300" y="1214438"/>
                </a:cubicBezTo>
                <a:cubicBezTo>
                  <a:pt x="7125" y="1219200"/>
                  <a:pt x="2347" y="1223222"/>
                  <a:pt x="775" y="1228725"/>
                </a:cubicBezTo>
                <a:cubicBezTo>
                  <a:pt x="-970" y="1234831"/>
                  <a:pt x="775" y="1241425"/>
                  <a:pt x="775" y="1247775"/>
                </a:cubicBez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35" name="フリーフォーム 334"/>
          <p:cNvSpPr/>
          <p:nvPr/>
        </p:nvSpPr>
        <p:spPr>
          <a:xfrm>
            <a:off x="6138088" y="4897437"/>
            <a:ext cx="234137" cy="1247775"/>
          </a:xfrm>
          <a:custGeom>
            <a:avLst/>
            <a:gdLst>
              <a:gd name="connsiteX0" fmla="*/ 215087 w 234137"/>
              <a:gd name="connsiteY0" fmla="*/ 0 h 1247775"/>
              <a:gd name="connsiteX1" fmla="*/ 219850 w 234137"/>
              <a:gd name="connsiteY1" fmla="*/ 157163 h 1247775"/>
              <a:gd name="connsiteX2" fmla="*/ 224612 w 234137"/>
              <a:gd name="connsiteY2" fmla="*/ 171450 h 1247775"/>
              <a:gd name="connsiteX3" fmla="*/ 234137 w 234137"/>
              <a:gd name="connsiteY3" fmla="*/ 280988 h 1247775"/>
              <a:gd name="connsiteX4" fmla="*/ 229375 w 234137"/>
              <a:gd name="connsiteY4" fmla="*/ 538163 h 1247775"/>
              <a:gd name="connsiteX5" fmla="*/ 224612 w 234137"/>
              <a:gd name="connsiteY5" fmla="*/ 552450 h 1247775"/>
              <a:gd name="connsiteX6" fmla="*/ 219850 w 234137"/>
              <a:gd name="connsiteY6" fmla="*/ 571500 h 1247775"/>
              <a:gd name="connsiteX7" fmla="*/ 210325 w 234137"/>
              <a:gd name="connsiteY7" fmla="*/ 614363 h 1247775"/>
              <a:gd name="connsiteX8" fmla="*/ 200800 w 234137"/>
              <a:gd name="connsiteY8" fmla="*/ 642938 h 1247775"/>
              <a:gd name="connsiteX9" fmla="*/ 196037 w 234137"/>
              <a:gd name="connsiteY9" fmla="*/ 657225 h 1247775"/>
              <a:gd name="connsiteX10" fmla="*/ 181750 w 234137"/>
              <a:gd name="connsiteY10" fmla="*/ 704850 h 1247775"/>
              <a:gd name="connsiteX11" fmla="*/ 172225 w 234137"/>
              <a:gd name="connsiteY11" fmla="*/ 728663 h 1247775"/>
              <a:gd name="connsiteX12" fmla="*/ 157937 w 234137"/>
              <a:gd name="connsiteY12" fmla="*/ 757238 h 1247775"/>
              <a:gd name="connsiteX13" fmla="*/ 148412 w 234137"/>
              <a:gd name="connsiteY13" fmla="*/ 795338 h 1247775"/>
              <a:gd name="connsiteX14" fmla="*/ 143650 w 234137"/>
              <a:gd name="connsiteY14" fmla="*/ 809625 h 1247775"/>
              <a:gd name="connsiteX15" fmla="*/ 124600 w 234137"/>
              <a:gd name="connsiteY15" fmla="*/ 847725 h 1247775"/>
              <a:gd name="connsiteX16" fmla="*/ 119837 w 234137"/>
              <a:gd name="connsiteY16" fmla="*/ 866775 h 1247775"/>
              <a:gd name="connsiteX17" fmla="*/ 110312 w 234137"/>
              <a:gd name="connsiteY17" fmla="*/ 900113 h 1247775"/>
              <a:gd name="connsiteX18" fmla="*/ 100787 w 234137"/>
              <a:gd name="connsiteY18" fmla="*/ 938213 h 1247775"/>
              <a:gd name="connsiteX19" fmla="*/ 96025 w 234137"/>
              <a:gd name="connsiteY19" fmla="*/ 952500 h 1247775"/>
              <a:gd name="connsiteX20" fmla="*/ 86500 w 234137"/>
              <a:gd name="connsiteY20" fmla="*/ 985838 h 1247775"/>
              <a:gd name="connsiteX21" fmla="*/ 76975 w 234137"/>
              <a:gd name="connsiteY21" fmla="*/ 1000125 h 1247775"/>
              <a:gd name="connsiteX22" fmla="*/ 67450 w 234137"/>
              <a:gd name="connsiteY22" fmla="*/ 1038225 h 1247775"/>
              <a:gd name="connsiteX23" fmla="*/ 48400 w 234137"/>
              <a:gd name="connsiteY23" fmla="*/ 1081088 h 1247775"/>
              <a:gd name="connsiteX24" fmla="*/ 34112 w 234137"/>
              <a:gd name="connsiteY24" fmla="*/ 1128713 h 1247775"/>
              <a:gd name="connsiteX25" fmla="*/ 24587 w 234137"/>
              <a:gd name="connsiteY25" fmla="*/ 1166813 h 1247775"/>
              <a:gd name="connsiteX26" fmla="*/ 19825 w 234137"/>
              <a:gd name="connsiteY26" fmla="*/ 1185863 h 1247775"/>
              <a:gd name="connsiteX27" fmla="*/ 10300 w 234137"/>
              <a:gd name="connsiteY27" fmla="*/ 1214438 h 1247775"/>
              <a:gd name="connsiteX28" fmla="*/ 775 w 234137"/>
              <a:gd name="connsiteY28" fmla="*/ 1228725 h 1247775"/>
              <a:gd name="connsiteX29" fmla="*/ 775 w 234137"/>
              <a:gd name="connsiteY29" fmla="*/ 1247775 h 124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4137" h="1247775">
                <a:moveTo>
                  <a:pt x="215087" y="0"/>
                </a:moveTo>
                <a:cubicBezTo>
                  <a:pt x="216675" y="52388"/>
                  <a:pt x="216943" y="104832"/>
                  <a:pt x="219850" y="157163"/>
                </a:cubicBezTo>
                <a:cubicBezTo>
                  <a:pt x="220128" y="162175"/>
                  <a:pt x="224136" y="166453"/>
                  <a:pt x="224612" y="171450"/>
                </a:cubicBezTo>
                <a:cubicBezTo>
                  <a:pt x="236931" y="300794"/>
                  <a:pt x="221753" y="219060"/>
                  <a:pt x="234137" y="280988"/>
                </a:cubicBezTo>
                <a:cubicBezTo>
                  <a:pt x="232550" y="366713"/>
                  <a:pt x="232382" y="452476"/>
                  <a:pt x="229375" y="538163"/>
                </a:cubicBezTo>
                <a:cubicBezTo>
                  <a:pt x="229199" y="543180"/>
                  <a:pt x="225991" y="547623"/>
                  <a:pt x="224612" y="552450"/>
                </a:cubicBezTo>
                <a:cubicBezTo>
                  <a:pt x="222814" y="558744"/>
                  <a:pt x="221270" y="565110"/>
                  <a:pt x="219850" y="571500"/>
                </a:cubicBezTo>
                <a:cubicBezTo>
                  <a:pt x="215969" y="588964"/>
                  <a:pt x="215299" y="597783"/>
                  <a:pt x="210325" y="614363"/>
                </a:cubicBezTo>
                <a:cubicBezTo>
                  <a:pt x="207440" y="623980"/>
                  <a:pt x="203975" y="633413"/>
                  <a:pt x="200800" y="642938"/>
                </a:cubicBezTo>
                <a:cubicBezTo>
                  <a:pt x="199212" y="647700"/>
                  <a:pt x="197254" y="652355"/>
                  <a:pt x="196037" y="657225"/>
                </a:cubicBezTo>
                <a:cubicBezTo>
                  <a:pt x="191359" y="675940"/>
                  <a:pt x="189481" y="685521"/>
                  <a:pt x="181750" y="704850"/>
                </a:cubicBezTo>
                <a:cubicBezTo>
                  <a:pt x="178575" y="712788"/>
                  <a:pt x="175227" y="720658"/>
                  <a:pt x="172225" y="728663"/>
                </a:cubicBezTo>
                <a:cubicBezTo>
                  <a:pt x="163775" y="751195"/>
                  <a:pt x="172386" y="735564"/>
                  <a:pt x="157937" y="757238"/>
                </a:cubicBezTo>
                <a:cubicBezTo>
                  <a:pt x="154762" y="769938"/>
                  <a:pt x="152551" y="782919"/>
                  <a:pt x="148412" y="795338"/>
                </a:cubicBezTo>
                <a:cubicBezTo>
                  <a:pt x="146825" y="800100"/>
                  <a:pt x="145895" y="805135"/>
                  <a:pt x="143650" y="809625"/>
                </a:cubicBezTo>
                <a:cubicBezTo>
                  <a:pt x="126149" y="844629"/>
                  <a:pt x="141082" y="798282"/>
                  <a:pt x="124600" y="847725"/>
                </a:cubicBezTo>
                <a:cubicBezTo>
                  <a:pt x="122530" y="853935"/>
                  <a:pt x="121559" y="860460"/>
                  <a:pt x="119837" y="866775"/>
                </a:cubicBezTo>
                <a:cubicBezTo>
                  <a:pt x="116796" y="877925"/>
                  <a:pt x="113290" y="888946"/>
                  <a:pt x="110312" y="900113"/>
                </a:cubicBezTo>
                <a:cubicBezTo>
                  <a:pt x="106939" y="912762"/>
                  <a:pt x="104926" y="925794"/>
                  <a:pt x="100787" y="938213"/>
                </a:cubicBezTo>
                <a:cubicBezTo>
                  <a:pt x="99200" y="942975"/>
                  <a:pt x="97404" y="947673"/>
                  <a:pt x="96025" y="952500"/>
                </a:cubicBezTo>
                <a:cubicBezTo>
                  <a:pt x="93993" y="959613"/>
                  <a:pt x="90303" y="978231"/>
                  <a:pt x="86500" y="985838"/>
                </a:cubicBezTo>
                <a:cubicBezTo>
                  <a:pt x="83940" y="990957"/>
                  <a:pt x="79535" y="995006"/>
                  <a:pt x="76975" y="1000125"/>
                </a:cubicBezTo>
                <a:cubicBezTo>
                  <a:pt x="71193" y="1011688"/>
                  <a:pt x="70712" y="1026265"/>
                  <a:pt x="67450" y="1038225"/>
                </a:cubicBezTo>
                <a:cubicBezTo>
                  <a:pt x="59603" y="1066998"/>
                  <a:pt x="61506" y="1061429"/>
                  <a:pt x="48400" y="1081088"/>
                </a:cubicBezTo>
                <a:cubicBezTo>
                  <a:pt x="36192" y="1154328"/>
                  <a:pt x="52571" y="1073336"/>
                  <a:pt x="34112" y="1128713"/>
                </a:cubicBezTo>
                <a:cubicBezTo>
                  <a:pt x="29972" y="1141132"/>
                  <a:pt x="27762" y="1154113"/>
                  <a:pt x="24587" y="1166813"/>
                </a:cubicBezTo>
                <a:cubicBezTo>
                  <a:pt x="23000" y="1173163"/>
                  <a:pt x="21895" y="1179653"/>
                  <a:pt x="19825" y="1185863"/>
                </a:cubicBezTo>
                <a:cubicBezTo>
                  <a:pt x="16650" y="1195388"/>
                  <a:pt x="15869" y="1206084"/>
                  <a:pt x="10300" y="1214438"/>
                </a:cubicBezTo>
                <a:cubicBezTo>
                  <a:pt x="7125" y="1219200"/>
                  <a:pt x="2347" y="1223222"/>
                  <a:pt x="775" y="1228725"/>
                </a:cubicBezTo>
                <a:cubicBezTo>
                  <a:pt x="-970" y="1234831"/>
                  <a:pt x="775" y="1241425"/>
                  <a:pt x="775" y="1247775"/>
                </a:cubicBez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37" name="フリーフォーム 336"/>
          <p:cNvSpPr/>
          <p:nvPr/>
        </p:nvSpPr>
        <p:spPr>
          <a:xfrm>
            <a:off x="6066152" y="3382960"/>
            <a:ext cx="152450" cy="781050"/>
          </a:xfrm>
          <a:custGeom>
            <a:avLst/>
            <a:gdLst>
              <a:gd name="connsiteX0" fmla="*/ 0 w 152450"/>
              <a:gd name="connsiteY0" fmla="*/ 0 h 781050"/>
              <a:gd name="connsiteX1" fmla="*/ 12700 w 152450"/>
              <a:gd name="connsiteY1" fmla="*/ 196850 h 781050"/>
              <a:gd name="connsiteX2" fmla="*/ 25400 w 152450"/>
              <a:gd name="connsiteY2" fmla="*/ 234950 h 781050"/>
              <a:gd name="connsiteX3" fmla="*/ 31750 w 152450"/>
              <a:gd name="connsiteY3" fmla="*/ 266700 h 781050"/>
              <a:gd name="connsiteX4" fmla="*/ 44450 w 152450"/>
              <a:gd name="connsiteY4" fmla="*/ 304800 h 781050"/>
              <a:gd name="connsiteX5" fmla="*/ 50800 w 152450"/>
              <a:gd name="connsiteY5" fmla="*/ 323850 h 781050"/>
              <a:gd name="connsiteX6" fmla="*/ 57150 w 152450"/>
              <a:gd name="connsiteY6" fmla="*/ 342900 h 781050"/>
              <a:gd name="connsiteX7" fmla="*/ 63500 w 152450"/>
              <a:gd name="connsiteY7" fmla="*/ 361950 h 781050"/>
              <a:gd name="connsiteX8" fmla="*/ 69850 w 152450"/>
              <a:gd name="connsiteY8" fmla="*/ 400050 h 781050"/>
              <a:gd name="connsiteX9" fmla="*/ 76200 w 152450"/>
              <a:gd name="connsiteY9" fmla="*/ 419100 h 781050"/>
              <a:gd name="connsiteX10" fmla="*/ 82550 w 152450"/>
              <a:gd name="connsiteY10" fmla="*/ 457200 h 781050"/>
              <a:gd name="connsiteX11" fmla="*/ 101600 w 152450"/>
              <a:gd name="connsiteY11" fmla="*/ 514350 h 781050"/>
              <a:gd name="connsiteX12" fmla="*/ 107950 w 152450"/>
              <a:gd name="connsiteY12" fmla="*/ 533400 h 781050"/>
              <a:gd name="connsiteX13" fmla="*/ 120650 w 152450"/>
              <a:gd name="connsiteY13" fmla="*/ 584200 h 781050"/>
              <a:gd name="connsiteX14" fmla="*/ 139700 w 152450"/>
              <a:gd name="connsiteY14" fmla="*/ 654050 h 781050"/>
              <a:gd name="connsiteX15" fmla="*/ 146050 w 152450"/>
              <a:gd name="connsiteY15" fmla="*/ 723900 h 781050"/>
              <a:gd name="connsiteX16" fmla="*/ 152400 w 152450"/>
              <a:gd name="connsiteY16"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50" h="781050">
                <a:moveTo>
                  <a:pt x="0" y="0"/>
                </a:moveTo>
                <a:cubicBezTo>
                  <a:pt x="645" y="12902"/>
                  <a:pt x="6303" y="160602"/>
                  <a:pt x="12700" y="196850"/>
                </a:cubicBezTo>
                <a:cubicBezTo>
                  <a:pt x="15026" y="210033"/>
                  <a:pt x="22775" y="221823"/>
                  <a:pt x="25400" y="234950"/>
                </a:cubicBezTo>
                <a:cubicBezTo>
                  <a:pt x="27517" y="245533"/>
                  <a:pt x="28910" y="256287"/>
                  <a:pt x="31750" y="266700"/>
                </a:cubicBezTo>
                <a:cubicBezTo>
                  <a:pt x="35272" y="279615"/>
                  <a:pt x="40217" y="292100"/>
                  <a:pt x="44450" y="304800"/>
                </a:cubicBezTo>
                <a:lnTo>
                  <a:pt x="50800" y="323850"/>
                </a:lnTo>
                <a:lnTo>
                  <a:pt x="57150" y="342900"/>
                </a:lnTo>
                <a:cubicBezTo>
                  <a:pt x="59267" y="349250"/>
                  <a:pt x="62400" y="355348"/>
                  <a:pt x="63500" y="361950"/>
                </a:cubicBezTo>
                <a:cubicBezTo>
                  <a:pt x="65617" y="374650"/>
                  <a:pt x="67057" y="387481"/>
                  <a:pt x="69850" y="400050"/>
                </a:cubicBezTo>
                <a:cubicBezTo>
                  <a:pt x="71302" y="406584"/>
                  <a:pt x="74748" y="412566"/>
                  <a:pt x="76200" y="419100"/>
                </a:cubicBezTo>
                <a:cubicBezTo>
                  <a:pt x="78993" y="431669"/>
                  <a:pt x="79427" y="444709"/>
                  <a:pt x="82550" y="457200"/>
                </a:cubicBezTo>
                <a:lnTo>
                  <a:pt x="101600" y="514350"/>
                </a:lnTo>
                <a:cubicBezTo>
                  <a:pt x="103717" y="520700"/>
                  <a:pt x="106327" y="526906"/>
                  <a:pt x="107950" y="533400"/>
                </a:cubicBezTo>
                <a:cubicBezTo>
                  <a:pt x="112183" y="550333"/>
                  <a:pt x="115130" y="567641"/>
                  <a:pt x="120650" y="584200"/>
                </a:cubicBezTo>
                <a:cubicBezTo>
                  <a:pt x="136763" y="632539"/>
                  <a:pt x="130725" y="609173"/>
                  <a:pt x="139700" y="654050"/>
                </a:cubicBezTo>
                <a:cubicBezTo>
                  <a:pt x="141817" y="677333"/>
                  <a:pt x="143318" y="700681"/>
                  <a:pt x="146050" y="723900"/>
                </a:cubicBezTo>
                <a:cubicBezTo>
                  <a:pt x="153444" y="786748"/>
                  <a:pt x="152400" y="740008"/>
                  <a:pt x="152400" y="781050"/>
                </a:cubicBez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338" name="直線コネクタ 337"/>
          <p:cNvCxnSpPr/>
          <p:nvPr/>
        </p:nvCxnSpPr>
        <p:spPr>
          <a:xfrm>
            <a:off x="6214266" y="4147338"/>
            <a:ext cx="136414" cy="74125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39" name="フリーフォーム 338"/>
          <p:cNvSpPr/>
          <p:nvPr/>
        </p:nvSpPr>
        <p:spPr>
          <a:xfrm>
            <a:off x="5947409" y="3440113"/>
            <a:ext cx="109748" cy="528637"/>
          </a:xfrm>
          <a:custGeom>
            <a:avLst/>
            <a:gdLst>
              <a:gd name="connsiteX0" fmla="*/ 0 w 109748"/>
              <a:gd name="connsiteY0" fmla="*/ 0 h 528637"/>
              <a:gd name="connsiteX1" fmla="*/ 28575 w 109748"/>
              <a:gd name="connsiteY1" fmla="*/ 52387 h 528637"/>
              <a:gd name="connsiteX2" fmla="*/ 38100 w 109748"/>
              <a:gd name="connsiteY2" fmla="*/ 66675 h 528637"/>
              <a:gd name="connsiteX3" fmla="*/ 47625 w 109748"/>
              <a:gd name="connsiteY3" fmla="*/ 80962 h 528637"/>
              <a:gd name="connsiteX4" fmla="*/ 61913 w 109748"/>
              <a:gd name="connsiteY4" fmla="*/ 109537 h 528637"/>
              <a:gd name="connsiteX5" fmla="*/ 71438 w 109748"/>
              <a:gd name="connsiteY5" fmla="*/ 138112 h 528637"/>
              <a:gd name="connsiteX6" fmla="*/ 80963 w 109748"/>
              <a:gd name="connsiteY6" fmla="*/ 190500 h 528637"/>
              <a:gd name="connsiteX7" fmla="*/ 90488 w 109748"/>
              <a:gd name="connsiteY7" fmla="*/ 271462 h 528637"/>
              <a:gd name="connsiteX8" fmla="*/ 100013 w 109748"/>
              <a:gd name="connsiteY8" fmla="*/ 314325 h 528637"/>
              <a:gd name="connsiteX9" fmla="*/ 104775 w 109748"/>
              <a:gd name="connsiteY9" fmla="*/ 428625 h 528637"/>
              <a:gd name="connsiteX10" fmla="*/ 109538 w 109748"/>
              <a:gd name="connsiteY10" fmla="*/ 528637 h 5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48" h="528637">
                <a:moveTo>
                  <a:pt x="0" y="0"/>
                </a:moveTo>
                <a:cubicBezTo>
                  <a:pt x="13777" y="34442"/>
                  <a:pt x="4783" y="16698"/>
                  <a:pt x="28575" y="52387"/>
                </a:cubicBezTo>
                <a:lnTo>
                  <a:pt x="38100" y="66675"/>
                </a:lnTo>
                <a:cubicBezTo>
                  <a:pt x="41275" y="71437"/>
                  <a:pt x="45815" y="75532"/>
                  <a:pt x="47625" y="80962"/>
                </a:cubicBezTo>
                <a:cubicBezTo>
                  <a:pt x="54198" y="100680"/>
                  <a:pt x="49603" y="91073"/>
                  <a:pt x="61913" y="109537"/>
                </a:cubicBezTo>
                <a:cubicBezTo>
                  <a:pt x="65088" y="119062"/>
                  <a:pt x="69788" y="128208"/>
                  <a:pt x="71438" y="138112"/>
                </a:cubicBezTo>
                <a:cubicBezTo>
                  <a:pt x="77531" y="174672"/>
                  <a:pt x="74306" y="157218"/>
                  <a:pt x="80963" y="190500"/>
                </a:cubicBezTo>
                <a:cubicBezTo>
                  <a:pt x="90095" y="309230"/>
                  <a:pt x="79481" y="216428"/>
                  <a:pt x="90488" y="271462"/>
                </a:cubicBezTo>
                <a:cubicBezTo>
                  <a:pt x="98870" y="313374"/>
                  <a:pt x="90743" y="286517"/>
                  <a:pt x="100013" y="314325"/>
                </a:cubicBezTo>
                <a:cubicBezTo>
                  <a:pt x="101600" y="352425"/>
                  <a:pt x="102536" y="390558"/>
                  <a:pt x="104775" y="428625"/>
                </a:cubicBezTo>
                <a:cubicBezTo>
                  <a:pt x="111276" y="539138"/>
                  <a:pt x="109538" y="410482"/>
                  <a:pt x="109538" y="528637"/>
                </a:cubicBez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40" name="フリーフォーム 339"/>
          <p:cNvSpPr/>
          <p:nvPr/>
        </p:nvSpPr>
        <p:spPr>
          <a:xfrm>
            <a:off x="6156653" y="3387724"/>
            <a:ext cx="128887" cy="238125"/>
          </a:xfrm>
          <a:custGeom>
            <a:avLst/>
            <a:gdLst>
              <a:gd name="connsiteX0" fmla="*/ 128887 w 128887"/>
              <a:gd name="connsiteY0" fmla="*/ 0 h 238125"/>
              <a:gd name="connsiteX1" fmla="*/ 105074 w 128887"/>
              <a:gd name="connsiteY1" fmla="*/ 14288 h 238125"/>
              <a:gd name="connsiteX2" fmla="*/ 95549 w 128887"/>
              <a:gd name="connsiteY2" fmla="*/ 28575 h 238125"/>
              <a:gd name="connsiteX3" fmla="*/ 81262 w 128887"/>
              <a:gd name="connsiteY3" fmla="*/ 38100 h 238125"/>
              <a:gd name="connsiteX4" fmla="*/ 62212 w 128887"/>
              <a:gd name="connsiteY4" fmla="*/ 66675 h 238125"/>
              <a:gd name="connsiteX5" fmla="*/ 52687 w 128887"/>
              <a:gd name="connsiteY5" fmla="*/ 95250 h 238125"/>
              <a:gd name="connsiteX6" fmla="*/ 33637 w 128887"/>
              <a:gd name="connsiteY6" fmla="*/ 123825 h 238125"/>
              <a:gd name="connsiteX7" fmla="*/ 28874 w 128887"/>
              <a:gd name="connsiteY7" fmla="*/ 138113 h 238125"/>
              <a:gd name="connsiteX8" fmla="*/ 14587 w 128887"/>
              <a:gd name="connsiteY8" fmla="*/ 152400 h 238125"/>
              <a:gd name="connsiteX9" fmla="*/ 5062 w 128887"/>
              <a:gd name="connsiteY9" fmla="*/ 171450 h 238125"/>
              <a:gd name="connsiteX10" fmla="*/ 299 w 128887"/>
              <a:gd name="connsiteY10" fmla="*/ 238125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887" h="238125">
                <a:moveTo>
                  <a:pt x="128887" y="0"/>
                </a:moveTo>
                <a:cubicBezTo>
                  <a:pt x="120949" y="4763"/>
                  <a:pt x="112102" y="8264"/>
                  <a:pt x="105074" y="14288"/>
                </a:cubicBezTo>
                <a:cubicBezTo>
                  <a:pt x="100728" y="18013"/>
                  <a:pt x="99596" y="24528"/>
                  <a:pt x="95549" y="28575"/>
                </a:cubicBezTo>
                <a:cubicBezTo>
                  <a:pt x="91502" y="32622"/>
                  <a:pt x="86024" y="34925"/>
                  <a:pt x="81262" y="38100"/>
                </a:cubicBezTo>
                <a:cubicBezTo>
                  <a:pt x="74912" y="47625"/>
                  <a:pt x="65832" y="55815"/>
                  <a:pt x="62212" y="66675"/>
                </a:cubicBezTo>
                <a:cubicBezTo>
                  <a:pt x="59037" y="76200"/>
                  <a:pt x="58256" y="86896"/>
                  <a:pt x="52687" y="95250"/>
                </a:cubicBezTo>
                <a:cubicBezTo>
                  <a:pt x="46337" y="104775"/>
                  <a:pt x="37257" y="112965"/>
                  <a:pt x="33637" y="123825"/>
                </a:cubicBezTo>
                <a:cubicBezTo>
                  <a:pt x="32049" y="128588"/>
                  <a:pt x="31659" y="133936"/>
                  <a:pt x="28874" y="138113"/>
                </a:cubicBezTo>
                <a:cubicBezTo>
                  <a:pt x="25138" y="143717"/>
                  <a:pt x="18502" y="146920"/>
                  <a:pt x="14587" y="152400"/>
                </a:cubicBezTo>
                <a:cubicBezTo>
                  <a:pt x="10461" y="158177"/>
                  <a:pt x="8237" y="165100"/>
                  <a:pt x="5062" y="171450"/>
                </a:cubicBezTo>
                <a:cubicBezTo>
                  <a:pt x="-1789" y="212552"/>
                  <a:pt x="299" y="190369"/>
                  <a:pt x="299" y="238125"/>
                </a:cubicBez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 name="下矢印 2"/>
          <p:cNvSpPr/>
          <p:nvPr/>
        </p:nvSpPr>
        <p:spPr>
          <a:xfrm rot="5400000">
            <a:off x="6580905" y="5048570"/>
            <a:ext cx="627432" cy="263624"/>
          </a:xfrm>
          <a:prstGeom prst="downArrow">
            <a:avLst/>
          </a:prstGeom>
          <a:solidFill>
            <a:srgbClr val="FF0000"/>
          </a:solidFill>
          <a:ln>
            <a:solidFill>
              <a:srgbClr val="FF0000"/>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112" name="テキスト ボックス 111"/>
          <p:cNvSpPr txBox="1"/>
          <p:nvPr/>
        </p:nvSpPr>
        <p:spPr>
          <a:xfrm>
            <a:off x="4551861" y="5722243"/>
            <a:ext cx="1960420" cy="261610"/>
          </a:xfrm>
          <a:prstGeom prst="rect">
            <a:avLst/>
          </a:prstGeom>
          <a:solidFill>
            <a:schemeClr val="bg1"/>
          </a:solidFill>
          <a:ln w="22225">
            <a:solidFill>
              <a:schemeClr val="accent1"/>
            </a:solidFill>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0070C0"/>
                </a:solidFill>
                <a:effectLst>
                  <a:outerShdw blurRad="38100" dist="38100" dir="2700000" algn="tl">
                    <a:srgbClr val="000000">
                      <a:alpha val="43137"/>
                    </a:srgbClr>
                  </a:outerShdw>
                </a:effectLst>
                <a:uLnTx/>
                <a:uFillTx/>
                <a:latin typeface="ＭＳ Ｐゴシック"/>
                <a:ea typeface="ＭＳ Ｐゴシック"/>
                <a:cs typeface="+mn-cs"/>
              </a:rPr>
              <a:t>３大学誘致（定員：１，２８０名）</a:t>
            </a:r>
          </a:p>
        </p:txBody>
      </p:sp>
      <p:grpSp>
        <p:nvGrpSpPr>
          <p:cNvPr id="341" name="グループ化 29"/>
          <p:cNvGrpSpPr>
            <a:grpSpLocks/>
          </p:cNvGrpSpPr>
          <p:nvPr/>
        </p:nvGrpSpPr>
        <p:grpSpPr bwMode="auto">
          <a:xfrm>
            <a:off x="5588365" y="5135342"/>
            <a:ext cx="1166898" cy="219592"/>
            <a:chOff x="13697776" y="10804296"/>
            <a:chExt cx="1179583" cy="203089"/>
          </a:xfrm>
        </p:grpSpPr>
        <p:sp>
          <p:nvSpPr>
            <p:cNvPr id="342" name="正方形/長方形 341"/>
            <p:cNvSpPr/>
            <p:nvPr/>
          </p:nvSpPr>
          <p:spPr>
            <a:xfrm>
              <a:off x="13759582" y="10814282"/>
              <a:ext cx="1054523" cy="193103"/>
            </a:xfrm>
            <a:prstGeom prst="rect">
              <a:avLst/>
            </a:prstGeom>
            <a:solidFill>
              <a:sysClr val="window" lastClr="FFFFFF"/>
            </a:solidFill>
            <a:ln w="6350" cap="flat" cmpd="sng" algn="ctr">
              <a:noFill/>
              <a:prstDash val="solid"/>
            </a:ln>
            <a:effectLst/>
          </p:spPr>
          <p:txBody>
            <a:bodyPr anchor="ctr"/>
            <a:lstStyle/>
            <a:p>
              <a:pPr marL="0" marR="0" lvl="0" indent="0" algn="ctr" defTabSz="1470025" rtl="0" eaLnBrk="0" fontAlgn="auto" latinLnBrk="0" hangingPunct="0">
                <a:lnSpc>
                  <a:spcPct val="100000"/>
                </a:lnSpc>
                <a:spcBef>
                  <a:spcPts val="0"/>
                </a:spcBef>
                <a:spcAft>
                  <a:spcPts val="0"/>
                </a:spcAft>
                <a:buClrTx/>
                <a:buSzTx/>
                <a:buFontTx/>
                <a:buNone/>
                <a:tabLst/>
                <a:defRPr/>
              </a:pPr>
              <a:endParaRPr kumimoji="0" lang="ja-JP" altLang="en-US" sz="2900" b="0" i="0" u="none" strike="noStrike" kern="0" cap="none" spc="0" normalizeH="0" baseline="0" noProof="0">
                <a:ln>
                  <a:noFill/>
                </a:ln>
                <a:solidFill>
                  <a:prstClr val="white"/>
                </a:solidFill>
                <a:effectLst/>
                <a:uLnTx/>
                <a:uFillTx/>
                <a:latin typeface="メイリオ"/>
                <a:ea typeface="メイリオ"/>
                <a:cs typeface="+mn-cs"/>
              </a:endParaRPr>
            </a:p>
          </p:txBody>
        </p:sp>
        <p:grpSp>
          <p:nvGrpSpPr>
            <p:cNvPr id="343" name="グループ化 26"/>
            <p:cNvGrpSpPr>
              <a:grpSpLocks/>
            </p:cNvGrpSpPr>
            <p:nvPr/>
          </p:nvGrpSpPr>
          <p:grpSpPr bwMode="auto">
            <a:xfrm>
              <a:off x="13794916" y="10914590"/>
              <a:ext cx="883567" cy="50545"/>
              <a:chOff x="13806487" y="10353136"/>
              <a:chExt cx="883567" cy="50545"/>
            </a:xfrm>
          </p:grpSpPr>
          <p:sp>
            <p:nvSpPr>
              <p:cNvPr id="345" name="正方形/長方形 344"/>
              <p:cNvSpPr/>
              <p:nvPr/>
            </p:nvSpPr>
            <p:spPr>
              <a:xfrm>
                <a:off x="13807625" y="10356562"/>
                <a:ext cx="226763" cy="47877"/>
              </a:xfrm>
              <a:prstGeom prst="rect">
                <a:avLst/>
              </a:prstGeom>
              <a:solidFill>
                <a:sysClr val="windowText" lastClr="000000"/>
              </a:solidFill>
              <a:ln w="25400" cap="flat" cmpd="sng" algn="ctr">
                <a:noFill/>
                <a:prstDash val="solid"/>
              </a:ln>
              <a:effectLst/>
            </p:spPr>
            <p:txBody>
              <a:bodyPr anchor="ctr"/>
              <a:lstStyle/>
              <a:p>
                <a:pPr marL="0" marR="0" lvl="0" indent="0" algn="ctr" defTabSz="1470025" rtl="0" eaLnBrk="0" fontAlgn="auto" latinLnBrk="0" hangingPunct="0">
                  <a:lnSpc>
                    <a:spcPct val="100000"/>
                  </a:lnSpc>
                  <a:spcBef>
                    <a:spcPts val="0"/>
                  </a:spcBef>
                  <a:spcAft>
                    <a:spcPts val="0"/>
                  </a:spcAft>
                  <a:buClrTx/>
                  <a:buSzTx/>
                  <a:buFontTx/>
                  <a:buNone/>
                  <a:tabLst/>
                  <a:defRPr/>
                </a:pPr>
                <a:endParaRPr kumimoji="0" lang="ja-JP" altLang="en-US" sz="29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346" name="正方形/長方形 345"/>
              <p:cNvSpPr/>
              <p:nvPr/>
            </p:nvSpPr>
            <p:spPr>
              <a:xfrm>
                <a:off x="14243707" y="10356562"/>
                <a:ext cx="226762" cy="47877"/>
              </a:xfrm>
              <a:prstGeom prst="rect">
                <a:avLst/>
              </a:prstGeom>
              <a:solidFill>
                <a:sysClr val="windowText" lastClr="000000"/>
              </a:solidFill>
              <a:ln w="25400" cap="flat" cmpd="sng" algn="ctr">
                <a:noFill/>
                <a:prstDash val="solid"/>
              </a:ln>
              <a:effectLst/>
            </p:spPr>
            <p:txBody>
              <a:bodyPr anchor="ctr"/>
              <a:lstStyle/>
              <a:p>
                <a:pPr marL="0" marR="0" lvl="0" indent="0" algn="ctr" defTabSz="1470025" rtl="0" eaLnBrk="0" fontAlgn="auto" latinLnBrk="0" hangingPunct="0">
                  <a:lnSpc>
                    <a:spcPct val="100000"/>
                  </a:lnSpc>
                  <a:spcBef>
                    <a:spcPts val="0"/>
                  </a:spcBef>
                  <a:spcAft>
                    <a:spcPts val="0"/>
                  </a:spcAft>
                  <a:buClrTx/>
                  <a:buSzTx/>
                  <a:buFontTx/>
                  <a:buNone/>
                  <a:tabLst/>
                  <a:defRPr/>
                </a:pPr>
                <a:endParaRPr kumimoji="0" lang="ja-JP" altLang="en-US" sz="2900" b="0" i="0" u="none" strike="noStrike" kern="0" cap="none" spc="0" normalizeH="0" baseline="0" noProof="0">
                  <a:ln>
                    <a:noFill/>
                  </a:ln>
                  <a:solidFill>
                    <a:prstClr val="white"/>
                  </a:solidFill>
                  <a:effectLst/>
                  <a:uLnTx/>
                  <a:uFillTx/>
                  <a:latin typeface="メイリオ"/>
                  <a:ea typeface="メイリオ"/>
                  <a:cs typeface="+mn-cs"/>
                </a:endParaRPr>
              </a:p>
            </p:txBody>
          </p:sp>
          <p:sp>
            <p:nvSpPr>
              <p:cNvPr id="347" name="正方形/長方形 346"/>
              <p:cNvSpPr/>
              <p:nvPr/>
            </p:nvSpPr>
            <p:spPr>
              <a:xfrm>
                <a:off x="13806039" y="10353370"/>
                <a:ext cx="883262" cy="49472"/>
              </a:xfrm>
              <a:prstGeom prst="rect">
                <a:avLst/>
              </a:prstGeom>
              <a:noFill/>
              <a:ln w="6350" cap="flat" cmpd="sng" algn="ctr">
                <a:solidFill>
                  <a:sysClr val="windowText" lastClr="000000"/>
                </a:solidFill>
                <a:prstDash val="solid"/>
              </a:ln>
              <a:effectLst/>
            </p:spPr>
            <p:txBody>
              <a:bodyPr anchor="ctr"/>
              <a:lstStyle/>
              <a:p>
                <a:pPr marL="0" marR="0" lvl="0" indent="0" algn="ctr" defTabSz="1470025" rtl="0" eaLnBrk="0" fontAlgn="auto" latinLnBrk="0" hangingPunct="0">
                  <a:lnSpc>
                    <a:spcPct val="100000"/>
                  </a:lnSpc>
                  <a:spcBef>
                    <a:spcPts val="0"/>
                  </a:spcBef>
                  <a:spcAft>
                    <a:spcPts val="0"/>
                  </a:spcAft>
                  <a:buClrTx/>
                  <a:buSzTx/>
                  <a:buFontTx/>
                  <a:buNone/>
                  <a:tabLst/>
                  <a:defRPr/>
                </a:pPr>
                <a:endParaRPr kumimoji="0" lang="ja-JP" altLang="en-US" sz="2900" b="0" i="0" u="none" strike="noStrike" kern="0" cap="none" spc="0" normalizeH="0" baseline="0" noProof="0">
                  <a:ln>
                    <a:noFill/>
                  </a:ln>
                  <a:solidFill>
                    <a:prstClr val="white"/>
                  </a:solidFill>
                  <a:effectLst/>
                  <a:uLnTx/>
                  <a:uFillTx/>
                  <a:latin typeface="メイリオ"/>
                  <a:ea typeface="メイリオ"/>
                  <a:cs typeface="+mn-cs"/>
                </a:endParaRPr>
              </a:p>
            </p:txBody>
          </p:sp>
        </p:grpSp>
        <p:sp>
          <p:nvSpPr>
            <p:cNvPr id="344" name="テキスト ボックス 343"/>
            <p:cNvSpPr txBox="1"/>
            <p:nvPr/>
          </p:nvSpPr>
          <p:spPr>
            <a:xfrm>
              <a:off x="13697776" y="10804296"/>
              <a:ext cx="1179583" cy="199253"/>
            </a:xfrm>
            <a:prstGeom prst="rect">
              <a:avLst/>
            </a:prstGeom>
            <a:noFill/>
          </p:spPr>
          <p:txBody>
            <a:bodyPr wrap="square">
              <a:spAutoFit/>
            </a:bodyPr>
            <a:lstStyle/>
            <a:p>
              <a:pPr marL="0" marR="0" lvl="0" indent="0" algn="l" defTabSz="1470025" rtl="0" eaLnBrk="0" fontAlgn="auto" latinLnBrk="0" hangingPunct="0">
                <a:lnSpc>
                  <a:spcPct val="100000"/>
                </a:lnSpc>
                <a:spcBef>
                  <a:spcPts val="0"/>
                </a:spcBef>
                <a:spcAft>
                  <a:spcPts val="0"/>
                </a:spcAft>
                <a:buClrTx/>
                <a:buSzTx/>
                <a:buFontTx/>
                <a:buNone/>
                <a:tabLst/>
                <a:defRPr/>
              </a:pPr>
              <a:r>
                <a:rPr kumimoji="0" lang="en-US" altLang="ja-JP"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0</a:t>
              </a:r>
              <a:r>
                <a:rPr kumimoji="0" lang="ja-JP" altLang="en-US"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　　　</a:t>
              </a:r>
              <a:r>
                <a:rPr kumimoji="0" lang="en-US" altLang="ja-JP"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125</a:t>
              </a:r>
              <a:r>
                <a:rPr kumimoji="0" lang="ja-JP" altLang="en-US"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　　</a:t>
              </a:r>
              <a:r>
                <a:rPr kumimoji="0" lang="en-US" altLang="ja-JP"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250</a:t>
              </a:r>
              <a:r>
                <a:rPr kumimoji="0" lang="ja-JP" altLang="en-US"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　　　</a:t>
              </a:r>
              <a:r>
                <a:rPr kumimoji="0" lang="en-US" altLang="ja-JP"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375</a:t>
              </a:r>
              <a:r>
                <a:rPr kumimoji="0" lang="ja-JP" altLang="en-US"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　　</a:t>
              </a:r>
              <a:r>
                <a:rPr kumimoji="0" lang="en-US" altLang="ja-JP"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500</a:t>
              </a:r>
            </a:p>
            <a:p>
              <a:pPr marL="0" marR="0" lvl="0" indent="0" algn="l" defTabSz="1470025" rtl="0" eaLnBrk="0" fontAlgn="auto" latinLnBrk="0" hangingPunct="0">
                <a:lnSpc>
                  <a:spcPct val="100000"/>
                </a:lnSpc>
                <a:spcBef>
                  <a:spcPts val="0"/>
                </a:spcBef>
                <a:spcAft>
                  <a:spcPts val="0"/>
                </a:spcAft>
                <a:buClrTx/>
                <a:buSzTx/>
                <a:buFontTx/>
                <a:buNone/>
                <a:tabLst/>
                <a:defRPr/>
              </a:pPr>
              <a:r>
                <a:rPr kumimoji="0" lang="ja-JP" altLang="en-US" sz="400" b="0" i="0" u="none" strike="noStrike" kern="0" cap="none" spc="0" normalizeH="0" baseline="0" noProof="0" dirty="0">
                  <a:ln>
                    <a:noFill/>
                  </a:ln>
                  <a:solidFill>
                    <a:prstClr val="black"/>
                  </a:solidFill>
                  <a:effectLst/>
                  <a:uLnTx/>
                  <a:uFillTx/>
                  <a:latin typeface="メイリオ"/>
                  <a:ea typeface="メイリオ"/>
                  <a:cs typeface="メイリオ" panose="020B0604030504040204" pitchFamily="50" charset="-128"/>
                </a:rPr>
                <a:t>　　　　　　　　　　　　　　　　　　ｍ</a:t>
              </a:r>
            </a:p>
          </p:txBody>
        </p:sp>
      </p:grpSp>
      <p:sp>
        <p:nvSpPr>
          <p:cNvPr id="348" name="正方形/長方形 347"/>
          <p:cNvSpPr/>
          <p:nvPr/>
        </p:nvSpPr>
        <p:spPr>
          <a:xfrm>
            <a:off x="5127308" y="5408121"/>
            <a:ext cx="1546160" cy="255674"/>
          </a:xfrm>
          <a:prstGeom prst="rect">
            <a:avLst/>
          </a:prstGeom>
          <a:solidFill>
            <a:schemeClr val="bg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349" name="円/楕円 348"/>
          <p:cNvSpPr/>
          <p:nvPr/>
        </p:nvSpPr>
        <p:spPr>
          <a:xfrm>
            <a:off x="5154567" y="5460494"/>
            <a:ext cx="45719" cy="45719"/>
          </a:xfrm>
          <a:prstGeom prst="ellipse">
            <a:avLst/>
          </a:prstGeom>
          <a:solidFill>
            <a:srgbClr val="FF0000"/>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350" name="円/楕円 349"/>
          <p:cNvSpPr/>
          <p:nvPr/>
        </p:nvSpPr>
        <p:spPr>
          <a:xfrm>
            <a:off x="5152813" y="5568367"/>
            <a:ext cx="45719" cy="45719"/>
          </a:xfrm>
          <a:prstGeom prst="ellipse">
            <a:avLst/>
          </a:prstGeom>
          <a:solidFill>
            <a:schemeClr val="bg1"/>
          </a:solidFill>
          <a:ln w="9525" cap="flat" cmpd="sng" algn="ctr">
            <a:solidFill>
              <a:srgbClr val="FF0000"/>
            </a:solidFill>
            <a:prstDash val="solid"/>
            <a:miter lim="800000"/>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Arial" charset="0"/>
              <a:ea typeface="ＭＳ Ｐゴシック" charset="-128"/>
              <a:cs typeface="+mn-cs"/>
            </a:endParaRPr>
          </a:p>
        </p:txBody>
      </p:sp>
      <p:sp>
        <p:nvSpPr>
          <p:cNvPr id="351" name="テキスト ボックス 350"/>
          <p:cNvSpPr txBox="1"/>
          <p:nvPr/>
        </p:nvSpPr>
        <p:spPr>
          <a:xfrm>
            <a:off x="5137309" y="5387008"/>
            <a:ext cx="1677370" cy="292388"/>
          </a:xfrm>
          <a:prstGeom prst="rect">
            <a:avLst/>
          </a:prstGeom>
          <a:noFill/>
        </p:spPr>
        <p:txBody>
          <a:bodyPr wrap="square" rtlCol="0">
            <a:sp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r>
              <a:rPr kumimoji="1" lang="ja-JP" altLang="en-US" sz="600" b="0" i="0" u="none" strike="noStrike" kern="100" cap="none" spc="0" normalizeH="0" baseline="0" noProof="0" dirty="0">
                <a:ln>
                  <a:noFill/>
                </a:ln>
                <a:solidFill>
                  <a:prstClr val="black"/>
                </a:solidFill>
                <a:effectLst/>
                <a:uLnTx/>
                <a:uFillTx/>
                <a:latin typeface="ＭＳ Ｐゴシック"/>
                <a:ea typeface="ＭＳ Ｐゴシック"/>
                <a:cs typeface="Times New Roman" panose="02020603050405020304" pitchFamily="18" charset="0"/>
              </a:rPr>
              <a:t>リノベーションスクールより事業化した案件</a:t>
            </a:r>
            <a:endParaRPr kumimoji="1" lang="en-US" altLang="ja-JP" sz="600" b="0" i="0" u="none" strike="noStrike" kern="100" cap="none" spc="0" normalizeH="0" baseline="0" noProof="0" dirty="0">
              <a:ln>
                <a:noFill/>
              </a:ln>
              <a:solidFill>
                <a:prstClr val="black"/>
              </a:solidFill>
              <a:effectLst/>
              <a:uLnTx/>
              <a:uFillTx/>
              <a:latin typeface="ＭＳ Ｐゴシック"/>
              <a:ea typeface="ＭＳ Ｐゴシック"/>
              <a:cs typeface="Times New Roman" panose="02020603050405020304" pitchFamily="18" charset="0"/>
            </a:endParaRPr>
          </a:p>
          <a:p>
            <a:pPr marL="0" marR="0" lvl="0" indent="0" algn="just" defTabSz="914400" rtl="0" eaLnBrk="1" fontAlgn="base" latinLnBrk="0" hangingPunct="1">
              <a:lnSpc>
                <a:spcPct val="100000"/>
              </a:lnSpc>
              <a:spcBef>
                <a:spcPct val="0"/>
              </a:spcBef>
              <a:spcAft>
                <a:spcPts val="0"/>
              </a:spcAft>
              <a:buClrTx/>
              <a:buSzTx/>
              <a:buFontTx/>
              <a:buNone/>
              <a:tabLst/>
              <a:defRPr/>
            </a:pPr>
            <a:r>
              <a:rPr kumimoji="1" lang="ja-JP" altLang="en-US" sz="600" b="0" i="0" u="none" strike="noStrike" kern="100" cap="none" spc="0" normalizeH="0" baseline="0" noProof="0" dirty="0">
                <a:ln>
                  <a:noFill/>
                </a:ln>
                <a:solidFill>
                  <a:prstClr val="black"/>
                </a:solidFill>
                <a:effectLst/>
                <a:uLnTx/>
                <a:uFillTx/>
                <a:latin typeface="ＭＳ Ｐゴシック"/>
                <a:ea typeface="ＭＳ Ｐゴシック"/>
                <a:cs typeface="Times New Roman" panose="02020603050405020304" pitchFamily="18" charset="0"/>
              </a:rPr>
              <a:t>リノベーションスクールより事業化する候補地</a:t>
            </a:r>
            <a:r>
              <a:rPr kumimoji="1" lang="ja-JP" altLang="en-US" sz="700" b="0" i="0" u="none" strike="noStrike" kern="100" cap="none" spc="0" normalizeH="0" baseline="0" noProof="0" dirty="0">
                <a:ln>
                  <a:noFill/>
                </a:ln>
                <a:solidFill>
                  <a:prstClr val="black"/>
                </a:solidFill>
                <a:effectLst/>
                <a:uLnTx/>
                <a:uFillTx/>
                <a:latin typeface="ＭＳ Ｐゴシック"/>
                <a:ea typeface="ＭＳ Ｐゴシック"/>
                <a:cs typeface="Times New Roman" panose="02020603050405020304" pitchFamily="18" charset="0"/>
              </a:rPr>
              <a:t>　</a:t>
            </a:r>
            <a:endParaRPr kumimoji="1" lang="en-US" altLang="ja-JP" sz="700" b="0" i="0" u="none" strike="noStrike" kern="100" cap="none" spc="0" normalizeH="0" baseline="0" noProof="0" dirty="0">
              <a:ln>
                <a:noFill/>
              </a:ln>
              <a:solidFill>
                <a:prstClr val="black"/>
              </a:solidFill>
              <a:effectLst/>
              <a:uLnTx/>
              <a:uFillTx/>
              <a:latin typeface="ＭＳ Ｐゴシック"/>
              <a:ea typeface="ＭＳ Ｐゴシック"/>
              <a:cs typeface="Times New Roman" panose="02020603050405020304" pitchFamily="18" charset="0"/>
            </a:endParaRPr>
          </a:p>
        </p:txBody>
      </p:sp>
      <p:sp>
        <p:nvSpPr>
          <p:cNvPr id="92" name="フリーフォーム 91"/>
          <p:cNvSpPr/>
          <p:nvPr/>
        </p:nvSpPr>
        <p:spPr>
          <a:xfrm>
            <a:off x="4005264" y="3386139"/>
            <a:ext cx="604837" cy="476250"/>
          </a:xfrm>
          <a:custGeom>
            <a:avLst/>
            <a:gdLst>
              <a:gd name="connsiteX0" fmla="*/ 604837 w 604837"/>
              <a:gd name="connsiteY0" fmla="*/ 0 h 476250"/>
              <a:gd name="connsiteX1" fmla="*/ 438150 w 604837"/>
              <a:gd name="connsiteY1" fmla="*/ 71437 h 476250"/>
              <a:gd name="connsiteX2" fmla="*/ 423862 w 604837"/>
              <a:gd name="connsiteY2" fmla="*/ 80962 h 476250"/>
              <a:gd name="connsiteX3" fmla="*/ 404812 w 604837"/>
              <a:gd name="connsiteY3" fmla="*/ 90487 h 476250"/>
              <a:gd name="connsiteX4" fmla="*/ 371475 w 604837"/>
              <a:gd name="connsiteY4" fmla="*/ 138112 h 476250"/>
              <a:gd name="connsiteX5" fmla="*/ 357187 w 604837"/>
              <a:gd name="connsiteY5" fmla="*/ 147637 h 476250"/>
              <a:gd name="connsiteX6" fmla="*/ 342900 w 604837"/>
              <a:gd name="connsiteY6" fmla="*/ 161925 h 476250"/>
              <a:gd name="connsiteX7" fmla="*/ 328612 w 604837"/>
              <a:gd name="connsiteY7" fmla="*/ 171450 h 476250"/>
              <a:gd name="connsiteX8" fmla="*/ 314325 w 604837"/>
              <a:gd name="connsiteY8" fmla="*/ 185737 h 476250"/>
              <a:gd name="connsiteX9" fmla="*/ 300037 w 604837"/>
              <a:gd name="connsiteY9" fmla="*/ 195262 h 476250"/>
              <a:gd name="connsiteX10" fmla="*/ 285750 w 604837"/>
              <a:gd name="connsiteY10" fmla="*/ 209550 h 476250"/>
              <a:gd name="connsiteX11" fmla="*/ 257175 w 604837"/>
              <a:gd name="connsiteY11" fmla="*/ 228600 h 476250"/>
              <a:gd name="connsiteX12" fmla="*/ 242887 w 604837"/>
              <a:gd name="connsiteY12" fmla="*/ 238125 h 476250"/>
              <a:gd name="connsiteX13" fmla="*/ 223837 w 604837"/>
              <a:gd name="connsiteY13" fmla="*/ 247650 h 476250"/>
              <a:gd name="connsiteX14" fmla="*/ 195262 w 604837"/>
              <a:gd name="connsiteY14" fmla="*/ 271462 h 476250"/>
              <a:gd name="connsiteX15" fmla="*/ 180975 w 604837"/>
              <a:gd name="connsiteY15" fmla="*/ 276225 h 476250"/>
              <a:gd name="connsiteX16" fmla="*/ 166687 w 604837"/>
              <a:gd name="connsiteY16" fmla="*/ 290512 h 476250"/>
              <a:gd name="connsiteX17" fmla="*/ 152400 w 604837"/>
              <a:gd name="connsiteY17" fmla="*/ 300037 h 476250"/>
              <a:gd name="connsiteX18" fmla="*/ 123825 w 604837"/>
              <a:gd name="connsiteY18" fmla="*/ 328612 h 476250"/>
              <a:gd name="connsiteX19" fmla="*/ 109537 w 604837"/>
              <a:gd name="connsiteY19" fmla="*/ 342900 h 476250"/>
              <a:gd name="connsiteX20" fmla="*/ 90487 w 604837"/>
              <a:gd name="connsiteY20" fmla="*/ 357187 h 476250"/>
              <a:gd name="connsiteX21" fmla="*/ 57150 w 604837"/>
              <a:gd name="connsiteY21" fmla="*/ 395287 h 476250"/>
              <a:gd name="connsiteX22" fmla="*/ 28575 w 604837"/>
              <a:gd name="connsiteY22" fmla="*/ 442912 h 476250"/>
              <a:gd name="connsiteX23" fmla="*/ 19050 w 604837"/>
              <a:gd name="connsiteY23" fmla="*/ 457200 h 476250"/>
              <a:gd name="connsiteX24" fmla="*/ 0 w 604837"/>
              <a:gd name="connsiteY24"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4837" h="476250">
                <a:moveTo>
                  <a:pt x="604837" y="0"/>
                </a:moveTo>
                <a:lnTo>
                  <a:pt x="438150" y="71437"/>
                </a:lnTo>
                <a:cubicBezTo>
                  <a:pt x="432925" y="73774"/>
                  <a:pt x="428832" y="78122"/>
                  <a:pt x="423862" y="80962"/>
                </a:cubicBezTo>
                <a:cubicBezTo>
                  <a:pt x="417698" y="84484"/>
                  <a:pt x="411162" y="87312"/>
                  <a:pt x="404812" y="90487"/>
                </a:cubicBezTo>
                <a:cubicBezTo>
                  <a:pt x="401703" y="95151"/>
                  <a:pt x="378525" y="131062"/>
                  <a:pt x="371475" y="138112"/>
                </a:cubicBezTo>
                <a:cubicBezTo>
                  <a:pt x="367428" y="142159"/>
                  <a:pt x="361584" y="143973"/>
                  <a:pt x="357187" y="147637"/>
                </a:cubicBezTo>
                <a:cubicBezTo>
                  <a:pt x="352013" y="151949"/>
                  <a:pt x="348074" y="157613"/>
                  <a:pt x="342900" y="161925"/>
                </a:cubicBezTo>
                <a:cubicBezTo>
                  <a:pt x="338503" y="165589"/>
                  <a:pt x="333009" y="167786"/>
                  <a:pt x="328612" y="171450"/>
                </a:cubicBezTo>
                <a:cubicBezTo>
                  <a:pt x="323438" y="175762"/>
                  <a:pt x="319499" y="181425"/>
                  <a:pt x="314325" y="185737"/>
                </a:cubicBezTo>
                <a:cubicBezTo>
                  <a:pt x="309928" y="189401"/>
                  <a:pt x="304434" y="191598"/>
                  <a:pt x="300037" y="195262"/>
                </a:cubicBezTo>
                <a:cubicBezTo>
                  <a:pt x="294863" y="199574"/>
                  <a:pt x="291066" y="205415"/>
                  <a:pt x="285750" y="209550"/>
                </a:cubicBezTo>
                <a:cubicBezTo>
                  <a:pt x="276714" y="216578"/>
                  <a:pt x="266700" y="222250"/>
                  <a:pt x="257175" y="228600"/>
                </a:cubicBezTo>
                <a:cubicBezTo>
                  <a:pt x="252412" y="231775"/>
                  <a:pt x="248007" y="235565"/>
                  <a:pt x="242887" y="238125"/>
                </a:cubicBezTo>
                <a:cubicBezTo>
                  <a:pt x="236537" y="241300"/>
                  <a:pt x="230001" y="244128"/>
                  <a:pt x="223837" y="247650"/>
                </a:cubicBezTo>
                <a:cubicBezTo>
                  <a:pt x="169312" y="278807"/>
                  <a:pt x="254352" y="232069"/>
                  <a:pt x="195262" y="271462"/>
                </a:cubicBezTo>
                <a:cubicBezTo>
                  <a:pt x="191085" y="274247"/>
                  <a:pt x="185737" y="274637"/>
                  <a:pt x="180975" y="276225"/>
                </a:cubicBezTo>
                <a:cubicBezTo>
                  <a:pt x="176212" y="280987"/>
                  <a:pt x="171861" y="286200"/>
                  <a:pt x="166687" y="290512"/>
                </a:cubicBezTo>
                <a:cubicBezTo>
                  <a:pt x="162290" y="294176"/>
                  <a:pt x="156678" y="296234"/>
                  <a:pt x="152400" y="300037"/>
                </a:cubicBezTo>
                <a:cubicBezTo>
                  <a:pt x="142332" y="308986"/>
                  <a:pt x="133350" y="319087"/>
                  <a:pt x="123825" y="328612"/>
                </a:cubicBezTo>
                <a:cubicBezTo>
                  <a:pt x="119062" y="333375"/>
                  <a:pt x="114925" y="338859"/>
                  <a:pt x="109537" y="342900"/>
                </a:cubicBezTo>
                <a:lnTo>
                  <a:pt x="90487" y="357187"/>
                </a:lnTo>
                <a:cubicBezTo>
                  <a:pt x="68262" y="390524"/>
                  <a:pt x="80962" y="379412"/>
                  <a:pt x="57150" y="395287"/>
                </a:cubicBezTo>
                <a:cubicBezTo>
                  <a:pt x="42505" y="424577"/>
                  <a:pt x="51564" y="408428"/>
                  <a:pt x="28575" y="442912"/>
                </a:cubicBezTo>
                <a:cubicBezTo>
                  <a:pt x="25400" y="447675"/>
                  <a:pt x="23098" y="453153"/>
                  <a:pt x="19050" y="457200"/>
                </a:cubicBezTo>
                <a:lnTo>
                  <a:pt x="0" y="476250"/>
                </a:ln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353" name="直線コネクタ 352"/>
          <p:cNvCxnSpPr/>
          <p:nvPr/>
        </p:nvCxnSpPr>
        <p:spPr>
          <a:xfrm flipV="1">
            <a:off x="3117365" y="4161874"/>
            <a:ext cx="424924" cy="996935"/>
          </a:xfrm>
          <a:prstGeom prst="line">
            <a:avLst/>
          </a:prstGeom>
          <a:ln w="12700">
            <a:solidFill>
              <a:srgbClr val="68665A"/>
            </a:solidFill>
          </a:ln>
        </p:spPr>
        <p:style>
          <a:lnRef idx="1">
            <a:schemeClr val="accent1"/>
          </a:lnRef>
          <a:fillRef idx="0">
            <a:schemeClr val="accent1"/>
          </a:fillRef>
          <a:effectRef idx="0">
            <a:schemeClr val="accent1"/>
          </a:effectRef>
          <a:fontRef idx="minor">
            <a:schemeClr val="tx1"/>
          </a:fontRef>
        </p:style>
      </p:cxnSp>
      <p:sp>
        <p:nvSpPr>
          <p:cNvPr id="354" name="フリーフォーム 353"/>
          <p:cNvSpPr/>
          <p:nvPr/>
        </p:nvSpPr>
        <p:spPr>
          <a:xfrm>
            <a:off x="4362549" y="3379574"/>
            <a:ext cx="90847" cy="141815"/>
          </a:xfrm>
          <a:custGeom>
            <a:avLst/>
            <a:gdLst>
              <a:gd name="connsiteX0" fmla="*/ 0 w 66675"/>
              <a:gd name="connsiteY0" fmla="*/ 102394 h 102394"/>
              <a:gd name="connsiteX1" fmla="*/ 33338 w 66675"/>
              <a:gd name="connsiteY1" fmla="*/ 57150 h 102394"/>
              <a:gd name="connsiteX2" fmla="*/ 45244 w 66675"/>
              <a:gd name="connsiteY2" fmla="*/ 42863 h 102394"/>
              <a:gd name="connsiteX3" fmla="*/ 57150 w 66675"/>
              <a:gd name="connsiteY3" fmla="*/ 21432 h 102394"/>
              <a:gd name="connsiteX4" fmla="*/ 61913 w 66675"/>
              <a:gd name="connsiteY4" fmla="*/ 14288 h 102394"/>
              <a:gd name="connsiteX5" fmla="*/ 66675 w 66675"/>
              <a:gd name="connsiteY5" fmla="*/ 0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102394">
                <a:moveTo>
                  <a:pt x="0" y="102394"/>
                </a:moveTo>
                <a:lnTo>
                  <a:pt x="33338" y="57150"/>
                </a:lnTo>
                <a:cubicBezTo>
                  <a:pt x="42178" y="44995"/>
                  <a:pt x="33475" y="54632"/>
                  <a:pt x="45244" y="42863"/>
                </a:cubicBezTo>
                <a:cubicBezTo>
                  <a:pt x="49435" y="30289"/>
                  <a:pt x="46233" y="37807"/>
                  <a:pt x="57150" y="21432"/>
                </a:cubicBezTo>
                <a:lnTo>
                  <a:pt x="61913" y="14288"/>
                </a:lnTo>
                <a:lnTo>
                  <a:pt x="66675" y="0"/>
                </a:lnTo>
              </a:path>
            </a:pathLst>
          </a:custGeom>
          <a:noFill/>
          <a:ln w="12700">
            <a:solidFill>
              <a:srgbClr val="68665A"/>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355" name="直線コネクタ 354"/>
          <p:cNvCxnSpPr>
            <a:endCxn id="79" idx="42"/>
          </p:cNvCxnSpPr>
          <p:nvPr/>
        </p:nvCxnSpPr>
        <p:spPr>
          <a:xfrm flipH="1">
            <a:off x="3577818" y="3497946"/>
            <a:ext cx="806434" cy="603708"/>
          </a:xfrm>
          <a:prstGeom prst="line">
            <a:avLst/>
          </a:prstGeom>
          <a:ln w="12700">
            <a:solidFill>
              <a:srgbClr val="68665A"/>
            </a:solidFill>
          </a:ln>
        </p:spPr>
        <p:style>
          <a:lnRef idx="1">
            <a:schemeClr val="accent1"/>
          </a:lnRef>
          <a:fillRef idx="0">
            <a:schemeClr val="accent1"/>
          </a:fillRef>
          <a:effectRef idx="0">
            <a:schemeClr val="accent1"/>
          </a:effectRef>
          <a:fontRef idx="minor">
            <a:schemeClr val="tx1"/>
          </a:fontRef>
        </p:style>
      </p:cxnSp>
      <p:sp>
        <p:nvSpPr>
          <p:cNvPr id="352" name="フリーフォーム 351"/>
          <p:cNvSpPr/>
          <p:nvPr/>
        </p:nvSpPr>
        <p:spPr>
          <a:xfrm>
            <a:off x="4008441" y="3384545"/>
            <a:ext cx="604837" cy="476250"/>
          </a:xfrm>
          <a:custGeom>
            <a:avLst/>
            <a:gdLst>
              <a:gd name="connsiteX0" fmla="*/ 604837 w 604837"/>
              <a:gd name="connsiteY0" fmla="*/ 0 h 476250"/>
              <a:gd name="connsiteX1" fmla="*/ 438150 w 604837"/>
              <a:gd name="connsiteY1" fmla="*/ 71437 h 476250"/>
              <a:gd name="connsiteX2" fmla="*/ 423862 w 604837"/>
              <a:gd name="connsiteY2" fmla="*/ 80962 h 476250"/>
              <a:gd name="connsiteX3" fmla="*/ 404812 w 604837"/>
              <a:gd name="connsiteY3" fmla="*/ 90487 h 476250"/>
              <a:gd name="connsiteX4" fmla="*/ 371475 w 604837"/>
              <a:gd name="connsiteY4" fmla="*/ 138112 h 476250"/>
              <a:gd name="connsiteX5" fmla="*/ 357187 w 604837"/>
              <a:gd name="connsiteY5" fmla="*/ 147637 h 476250"/>
              <a:gd name="connsiteX6" fmla="*/ 342900 w 604837"/>
              <a:gd name="connsiteY6" fmla="*/ 161925 h 476250"/>
              <a:gd name="connsiteX7" fmla="*/ 328612 w 604837"/>
              <a:gd name="connsiteY7" fmla="*/ 171450 h 476250"/>
              <a:gd name="connsiteX8" fmla="*/ 314325 w 604837"/>
              <a:gd name="connsiteY8" fmla="*/ 185737 h 476250"/>
              <a:gd name="connsiteX9" fmla="*/ 300037 w 604837"/>
              <a:gd name="connsiteY9" fmla="*/ 195262 h 476250"/>
              <a:gd name="connsiteX10" fmla="*/ 285750 w 604837"/>
              <a:gd name="connsiteY10" fmla="*/ 209550 h 476250"/>
              <a:gd name="connsiteX11" fmla="*/ 257175 w 604837"/>
              <a:gd name="connsiteY11" fmla="*/ 228600 h 476250"/>
              <a:gd name="connsiteX12" fmla="*/ 242887 w 604837"/>
              <a:gd name="connsiteY12" fmla="*/ 238125 h 476250"/>
              <a:gd name="connsiteX13" fmla="*/ 223837 w 604837"/>
              <a:gd name="connsiteY13" fmla="*/ 247650 h 476250"/>
              <a:gd name="connsiteX14" fmla="*/ 195262 w 604837"/>
              <a:gd name="connsiteY14" fmla="*/ 271462 h 476250"/>
              <a:gd name="connsiteX15" fmla="*/ 180975 w 604837"/>
              <a:gd name="connsiteY15" fmla="*/ 276225 h 476250"/>
              <a:gd name="connsiteX16" fmla="*/ 166687 w 604837"/>
              <a:gd name="connsiteY16" fmla="*/ 290512 h 476250"/>
              <a:gd name="connsiteX17" fmla="*/ 152400 w 604837"/>
              <a:gd name="connsiteY17" fmla="*/ 300037 h 476250"/>
              <a:gd name="connsiteX18" fmla="*/ 123825 w 604837"/>
              <a:gd name="connsiteY18" fmla="*/ 328612 h 476250"/>
              <a:gd name="connsiteX19" fmla="*/ 109537 w 604837"/>
              <a:gd name="connsiteY19" fmla="*/ 342900 h 476250"/>
              <a:gd name="connsiteX20" fmla="*/ 90487 w 604837"/>
              <a:gd name="connsiteY20" fmla="*/ 357187 h 476250"/>
              <a:gd name="connsiteX21" fmla="*/ 57150 w 604837"/>
              <a:gd name="connsiteY21" fmla="*/ 395287 h 476250"/>
              <a:gd name="connsiteX22" fmla="*/ 28575 w 604837"/>
              <a:gd name="connsiteY22" fmla="*/ 442912 h 476250"/>
              <a:gd name="connsiteX23" fmla="*/ 19050 w 604837"/>
              <a:gd name="connsiteY23" fmla="*/ 457200 h 476250"/>
              <a:gd name="connsiteX24" fmla="*/ 0 w 604837"/>
              <a:gd name="connsiteY24"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4837" h="476250">
                <a:moveTo>
                  <a:pt x="604837" y="0"/>
                </a:moveTo>
                <a:lnTo>
                  <a:pt x="438150" y="71437"/>
                </a:lnTo>
                <a:cubicBezTo>
                  <a:pt x="432925" y="73774"/>
                  <a:pt x="428832" y="78122"/>
                  <a:pt x="423862" y="80962"/>
                </a:cubicBezTo>
                <a:cubicBezTo>
                  <a:pt x="417698" y="84484"/>
                  <a:pt x="411162" y="87312"/>
                  <a:pt x="404812" y="90487"/>
                </a:cubicBezTo>
                <a:cubicBezTo>
                  <a:pt x="401703" y="95151"/>
                  <a:pt x="378525" y="131062"/>
                  <a:pt x="371475" y="138112"/>
                </a:cubicBezTo>
                <a:cubicBezTo>
                  <a:pt x="367428" y="142159"/>
                  <a:pt x="361584" y="143973"/>
                  <a:pt x="357187" y="147637"/>
                </a:cubicBezTo>
                <a:cubicBezTo>
                  <a:pt x="352013" y="151949"/>
                  <a:pt x="348074" y="157613"/>
                  <a:pt x="342900" y="161925"/>
                </a:cubicBezTo>
                <a:cubicBezTo>
                  <a:pt x="338503" y="165589"/>
                  <a:pt x="333009" y="167786"/>
                  <a:pt x="328612" y="171450"/>
                </a:cubicBezTo>
                <a:cubicBezTo>
                  <a:pt x="323438" y="175762"/>
                  <a:pt x="319499" y="181425"/>
                  <a:pt x="314325" y="185737"/>
                </a:cubicBezTo>
                <a:cubicBezTo>
                  <a:pt x="309928" y="189401"/>
                  <a:pt x="304434" y="191598"/>
                  <a:pt x="300037" y="195262"/>
                </a:cubicBezTo>
                <a:cubicBezTo>
                  <a:pt x="294863" y="199574"/>
                  <a:pt x="291066" y="205415"/>
                  <a:pt x="285750" y="209550"/>
                </a:cubicBezTo>
                <a:cubicBezTo>
                  <a:pt x="276714" y="216578"/>
                  <a:pt x="266700" y="222250"/>
                  <a:pt x="257175" y="228600"/>
                </a:cubicBezTo>
                <a:cubicBezTo>
                  <a:pt x="252412" y="231775"/>
                  <a:pt x="248007" y="235565"/>
                  <a:pt x="242887" y="238125"/>
                </a:cubicBezTo>
                <a:cubicBezTo>
                  <a:pt x="236537" y="241300"/>
                  <a:pt x="230001" y="244128"/>
                  <a:pt x="223837" y="247650"/>
                </a:cubicBezTo>
                <a:cubicBezTo>
                  <a:pt x="169312" y="278807"/>
                  <a:pt x="254352" y="232069"/>
                  <a:pt x="195262" y="271462"/>
                </a:cubicBezTo>
                <a:cubicBezTo>
                  <a:pt x="191085" y="274247"/>
                  <a:pt x="185737" y="274637"/>
                  <a:pt x="180975" y="276225"/>
                </a:cubicBezTo>
                <a:cubicBezTo>
                  <a:pt x="176212" y="280987"/>
                  <a:pt x="171861" y="286200"/>
                  <a:pt x="166687" y="290512"/>
                </a:cubicBezTo>
                <a:cubicBezTo>
                  <a:pt x="162290" y="294176"/>
                  <a:pt x="156678" y="296234"/>
                  <a:pt x="152400" y="300037"/>
                </a:cubicBezTo>
                <a:cubicBezTo>
                  <a:pt x="142332" y="308986"/>
                  <a:pt x="133350" y="319087"/>
                  <a:pt x="123825" y="328612"/>
                </a:cubicBezTo>
                <a:cubicBezTo>
                  <a:pt x="119062" y="333375"/>
                  <a:pt x="114925" y="338859"/>
                  <a:pt x="109537" y="342900"/>
                </a:cubicBezTo>
                <a:lnTo>
                  <a:pt x="90487" y="357187"/>
                </a:lnTo>
                <a:cubicBezTo>
                  <a:pt x="68262" y="390524"/>
                  <a:pt x="80962" y="379412"/>
                  <a:pt x="57150" y="395287"/>
                </a:cubicBezTo>
                <a:cubicBezTo>
                  <a:pt x="42505" y="424577"/>
                  <a:pt x="51564" y="408428"/>
                  <a:pt x="28575" y="442912"/>
                </a:cubicBezTo>
                <a:cubicBezTo>
                  <a:pt x="25400" y="447675"/>
                  <a:pt x="23098" y="453153"/>
                  <a:pt x="19050" y="457200"/>
                </a:cubicBezTo>
                <a:lnTo>
                  <a:pt x="0" y="476250"/>
                </a:ln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56" name="フリーフォーム 355"/>
          <p:cNvSpPr/>
          <p:nvPr/>
        </p:nvSpPr>
        <p:spPr>
          <a:xfrm>
            <a:off x="6076954" y="3435350"/>
            <a:ext cx="109748" cy="528637"/>
          </a:xfrm>
          <a:custGeom>
            <a:avLst/>
            <a:gdLst>
              <a:gd name="connsiteX0" fmla="*/ 0 w 109748"/>
              <a:gd name="connsiteY0" fmla="*/ 0 h 528637"/>
              <a:gd name="connsiteX1" fmla="*/ 28575 w 109748"/>
              <a:gd name="connsiteY1" fmla="*/ 52387 h 528637"/>
              <a:gd name="connsiteX2" fmla="*/ 38100 w 109748"/>
              <a:gd name="connsiteY2" fmla="*/ 66675 h 528637"/>
              <a:gd name="connsiteX3" fmla="*/ 47625 w 109748"/>
              <a:gd name="connsiteY3" fmla="*/ 80962 h 528637"/>
              <a:gd name="connsiteX4" fmla="*/ 61913 w 109748"/>
              <a:gd name="connsiteY4" fmla="*/ 109537 h 528637"/>
              <a:gd name="connsiteX5" fmla="*/ 71438 w 109748"/>
              <a:gd name="connsiteY5" fmla="*/ 138112 h 528637"/>
              <a:gd name="connsiteX6" fmla="*/ 80963 w 109748"/>
              <a:gd name="connsiteY6" fmla="*/ 190500 h 528637"/>
              <a:gd name="connsiteX7" fmla="*/ 90488 w 109748"/>
              <a:gd name="connsiteY7" fmla="*/ 271462 h 528637"/>
              <a:gd name="connsiteX8" fmla="*/ 100013 w 109748"/>
              <a:gd name="connsiteY8" fmla="*/ 314325 h 528637"/>
              <a:gd name="connsiteX9" fmla="*/ 104775 w 109748"/>
              <a:gd name="connsiteY9" fmla="*/ 428625 h 528637"/>
              <a:gd name="connsiteX10" fmla="*/ 109538 w 109748"/>
              <a:gd name="connsiteY10" fmla="*/ 528637 h 5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48" h="528637">
                <a:moveTo>
                  <a:pt x="0" y="0"/>
                </a:moveTo>
                <a:cubicBezTo>
                  <a:pt x="13777" y="34442"/>
                  <a:pt x="4783" y="16698"/>
                  <a:pt x="28575" y="52387"/>
                </a:cubicBezTo>
                <a:lnTo>
                  <a:pt x="38100" y="66675"/>
                </a:lnTo>
                <a:cubicBezTo>
                  <a:pt x="41275" y="71437"/>
                  <a:pt x="45815" y="75532"/>
                  <a:pt x="47625" y="80962"/>
                </a:cubicBezTo>
                <a:cubicBezTo>
                  <a:pt x="54198" y="100680"/>
                  <a:pt x="49603" y="91073"/>
                  <a:pt x="61913" y="109537"/>
                </a:cubicBezTo>
                <a:cubicBezTo>
                  <a:pt x="65088" y="119062"/>
                  <a:pt x="69788" y="128208"/>
                  <a:pt x="71438" y="138112"/>
                </a:cubicBezTo>
                <a:cubicBezTo>
                  <a:pt x="77531" y="174672"/>
                  <a:pt x="74306" y="157218"/>
                  <a:pt x="80963" y="190500"/>
                </a:cubicBezTo>
                <a:cubicBezTo>
                  <a:pt x="90095" y="309230"/>
                  <a:pt x="79481" y="216428"/>
                  <a:pt x="90488" y="271462"/>
                </a:cubicBezTo>
                <a:cubicBezTo>
                  <a:pt x="98870" y="313374"/>
                  <a:pt x="90743" y="286517"/>
                  <a:pt x="100013" y="314325"/>
                </a:cubicBezTo>
                <a:cubicBezTo>
                  <a:pt x="101600" y="352425"/>
                  <a:pt x="102536" y="390558"/>
                  <a:pt x="104775" y="428625"/>
                </a:cubicBezTo>
                <a:cubicBezTo>
                  <a:pt x="111276" y="539138"/>
                  <a:pt x="109538" y="410482"/>
                  <a:pt x="109538" y="528637"/>
                </a:cubicBezTo>
              </a:path>
            </a:pathLst>
          </a:custGeom>
          <a:noFill/>
          <a:ln w="12700">
            <a:solidFill>
              <a:schemeClr val="bg1"/>
            </a:solidFill>
            <a:prstDash val="dash"/>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9" name="フリーフォーム 78"/>
          <p:cNvSpPr/>
          <p:nvPr/>
        </p:nvSpPr>
        <p:spPr>
          <a:xfrm>
            <a:off x="3426433" y="3659188"/>
            <a:ext cx="3123557" cy="2299193"/>
          </a:xfrm>
          <a:custGeom>
            <a:avLst/>
            <a:gdLst>
              <a:gd name="connsiteX0" fmla="*/ 1974273 w 10477500"/>
              <a:gd name="connsiteY0" fmla="*/ 3775364 h 6511637"/>
              <a:gd name="connsiteX1" fmla="*/ 3983182 w 10477500"/>
              <a:gd name="connsiteY1" fmla="*/ 3740727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91591 w 10477500"/>
              <a:gd name="connsiteY102" fmla="*/ 3827318 h 6511637"/>
              <a:gd name="connsiteX103" fmla="*/ 1974273 w 10477500"/>
              <a:gd name="connsiteY103" fmla="*/ 3775364 h 6511637"/>
              <a:gd name="connsiteX0" fmla="*/ 2284516 w 10477500"/>
              <a:gd name="connsiteY0" fmla="*/ 3759129 h 6511637"/>
              <a:gd name="connsiteX1" fmla="*/ 3983182 w 10477500"/>
              <a:gd name="connsiteY1" fmla="*/ 3740727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91591 w 10477500"/>
              <a:gd name="connsiteY102" fmla="*/ 3827318 h 6511637"/>
              <a:gd name="connsiteX103" fmla="*/ 2284516 w 10477500"/>
              <a:gd name="connsiteY103" fmla="*/ 3759129 h 6511637"/>
              <a:gd name="connsiteX0" fmla="*/ 2284516 w 10477500"/>
              <a:gd name="connsiteY0" fmla="*/ 3759129 h 6511637"/>
              <a:gd name="connsiteX1" fmla="*/ 3983182 w 10477500"/>
              <a:gd name="connsiteY1" fmla="*/ 3740727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69819 w 10477500"/>
              <a:gd name="connsiteY102" fmla="*/ 3762379 h 6511637"/>
              <a:gd name="connsiteX103" fmla="*/ 2284516 w 10477500"/>
              <a:gd name="connsiteY103" fmla="*/ 3759129 h 6511637"/>
              <a:gd name="connsiteX0" fmla="*/ 2284516 w 10477500"/>
              <a:gd name="connsiteY0" fmla="*/ 3759129 h 6511637"/>
              <a:gd name="connsiteX1" fmla="*/ 3983182 w 10477500"/>
              <a:gd name="connsiteY1" fmla="*/ 3740727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2284516 w 10477500"/>
              <a:gd name="connsiteY103" fmla="*/ 3759129 h 6511637"/>
              <a:gd name="connsiteX0" fmla="*/ 1974274 w 10477500"/>
              <a:gd name="connsiteY0" fmla="*/ 3759129 h 6511637"/>
              <a:gd name="connsiteX1" fmla="*/ 3983182 w 10477500"/>
              <a:gd name="connsiteY1" fmla="*/ 3740727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17818 w 10477500"/>
              <a:gd name="connsiteY2" fmla="*/ 4139046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8704 w 10477500"/>
              <a:gd name="connsiteY2" fmla="*/ 4160693 h 6511637"/>
              <a:gd name="connsiteX3" fmla="*/ 4831773 w 10477500"/>
              <a:gd name="connsiteY3" fmla="*/ 4191000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8704 w 10477500"/>
              <a:gd name="connsiteY2" fmla="*/ 4160693 h 6511637"/>
              <a:gd name="connsiteX3" fmla="*/ 4826331 w 10477500"/>
              <a:gd name="connsiteY3" fmla="*/ 4147708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26331 w 10477500"/>
              <a:gd name="connsiteY3" fmla="*/ 4147708 h 6511637"/>
              <a:gd name="connsiteX4" fmla="*/ 4866409 w 10477500"/>
              <a:gd name="connsiteY4" fmla="*/ 3983182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26331 w 10477500"/>
              <a:gd name="connsiteY3" fmla="*/ 4147708 h 6511637"/>
              <a:gd name="connsiteX4" fmla="*/ 4817423 w 10477500"/>
              <a:gd name="connsiteY4" fmla="*/ 3966947 h 6511637"/>
              <a:gd name="connsiteX5" fmla="*/ 5403273 w 10477500"/>
              <a:gd name="connsiteY5" fmla="*/ 4000500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26331 w 10477500"/>
              <a:gd name="connsiteY3" fmla="*/ 4147708 h 6511637"/>
              <a:gd name="connsiteX4" fmla="*/ 4817423 w 10477500"/>
              <a:gd name="connsiteY4" fmla="*/ 3966947 h 6511637"/>
              <a:gd name="connsiteX5" fmla="*/ 5365173 w 10477500"/>
              <a:gd name="connsiteY5" fmla="*/ 3973441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26331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70864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70864 w 10477500"/>
              <a:gd name="connsiteY8" fmla="*/ 4294909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20887 h 6511637"/>
              <a:gd name="connsiteX9" fmla="*/ 6355773 w 10477500"/>
              <a:gd name="connsiteY9" fmla="*/ 4260273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20887 h 6511637"/>
              <a:gd name="connsiteX9" fmla="*/ 6347114 w 10477500"/>
              <a:gd name="connsiteY9" fmla="*/ 4281921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407727 w 10477500"/>
              <a:gd name="connsiteY10" fmla="*/ 4173682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806046 w 10477500"/>
              <a:gd name="connsiteY11" fmla="*/ 3965864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9727 w 10477500"/>
              <a:gd name="connsiteY12" fmla="*/ 372340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1068 w 10477500"/>
              <a:gd name="connsiteY12" fmla="*/ 3719079 h 6511637"/>
              <a:gd name="connsiteX13" fmla="*/ 7048500 w 10477500"/>
              <a:gd name="connsiteY13" fmla="*/ 3480955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1068 w 10477500"/>
              <a:gd name="connsiteY12" fmla="*/ 3719079 h 6511637"/>
              <a:gd name="connsiteX13" fmla="*/ 7018193 w 10477500"/>
              <a:gd name="connsiteY13" fmla="*/ 3506933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1068 w 10477500"/>
              <a:gd name="connsiteY12" fmla="*/ 3719079 h 6511637"/>
              <a:gd name="connsiteX13" fmla="*/ 7018193 w 10477500"/>
              <a:gd name="connsiteY13" fmla="*/ 3506933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61068 w 10477500"/>
              <a:gd name="connsiteY12" fmla="*/ 3719079 h 6511637"/>
              <a:gd name="connsiteX13" fmla="*/ 7018193 w 10477500"/>
              <a:gd name="connsiteY13" fmla="*/ 3506933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325591 w 10477500"/>
              <a:gd name="connsiteY14" fmla="*/ 3394364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568046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45136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06170 w 10477500"/>
              <a:gd name="connsiteY16" fmla="*/ 3325091 h 6511637"/>
              <a:gd name="connsiteX17" fmla="*/ 8312727 w 10477500"/>
              <a:gd name="connsiteY17" fmla="*/ 3238500 h 6511637"/>
              <a:gd name="connsiteX18" fmla="*/ 8555182 w 10477500"/>
              <a:gd name="connsiteY18" fmla="*/ 3203864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06170 w 10477500"/>
              <a:gd name="connsiteY16" fmla="*/ 3325091 h 6511637"/>
              <a:gd name="connsiteX17" fmla="*/ 8312727 w 10477500"/>
              <a:gd name="connsiteY17" fmla="*/ 3238500 h 6511637"/>
              <a:gd name="connsiteX18" fmla="*/ 8546523 w 10477500"/>
              <a:gd name="connsiteY18" fmla="*/ 3242830 h 6511637"/>
              <a:gd name="connsiteX19" fmla="*/ 9525000 w 10477500"/>
              <a:gd name="connsiteY19" fmla="*/ 3082637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06170 w 10477500"/>
              <a:gd name="connsiteY16" fmla="*/ 3325091 h 6511637"/>
              <a:gd name="connsiteX17" fmla="*/ 8312727 w 10477500"/>
              <a:gd name="connsiteY17" fmla="*/ 3238500 h 6511637"/>
              <a:gd name="connsiteX18" fmla="*/ 8546523 w 10477500"/>
              <a:gd name="connsiteY18" fmla="*/ 3242830 h 6511637"/>
              <a:gd name="connsiteX19" fmla="*/ 9546647 w 10477500"/>
              <a:gd name="connsiteY19" fmla="*/ 3091296 h 6511637"/>
              <a:gd name="connsiteX20" fmla="*/ 9525000 w 10477500"/>
              <a:gd name="connsiteY20" fmla="*/ 313459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06170 w 10477500"/>
              <a:gd name="connsiteY16" fmla="*/ 3325091 h 6511637"/>
              <a:gd name="connsiteX17" fmla="*/ 8312727 w 10477500"/>
              <a:gd name="connsiteY17" fmla="*/ 3238500 h 6511637"/>
              <a:gd name="connsiteX18" fmla="*/ 8546523 w 10477500"/>
              <a:gd name="connsiteY18" fmla="*/ 3242830 h 6511637"/>
              <a:gd name="connsiteX19" fmla="*/ 9546647 w 10477500"/>
              <a:gd name="connsiteY19" fmla="*/ 3091296 h 6511637"/>
              <a:gd name="connsiteX20" fmla="*/ 9542318 w 10477500"/>
              <a:gd name="connsiteY20" fmla="*/ 313026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477500"/>
              <a:gd name="connsiteY0" fmla="*/ 3759129 h 6511637"/>
              <a:gd name="connsiteX1" fmla="*/ 4010396 w 10477500"/>
              <a:gd name="connsiteY1" fmla="*/ 3724493 h 6511637"/>
              <a:gd name="connsiteX2" fmla="*/ 4023261 w 10477500"/>
              <a:gd name="connsiteY2" fmla="*/ 4149870 h 6511637"/>
              <a:gd name="connsiteX3" fmla="*/ 4813343 w 10477500"/>
              <a:gd name="connsiteY3" fmla="*/ 4147708 h 6511637"/>
              <a:gd name="connsiteX4" fmla="*/ 4817423 w 10477500"/>
              <a:gd name="connsiteY4" fmla="*/ 3966947 h 6511637"/>
              <a:gd name="connsiteX5" fmla="*/ 5370616 w 10477500"/>
              <a:gd name="connsiteY5" fmla="*/ 3978853 h 6511637"/>
              <a:gd name="connsiteX6" fmla="*/ 5368636 w 10477500"/>
              <a:gd name="connsiteY6" fmla="*/ 3740727 h 6511637"/>
              <a:gd name="connsiteX7" fmla="*/ 5831898 w 10477500"/>
              <a:gd name="connsiteY7" fmla="*/ 3740727 h 6511637"/>
              <a:gd name="connsiteX8" fmla="*/ 5840557 w 10477500"/>
              <a:gd name="connsiteY8" fmla="*/ 4312227 h 6511637"/>
              <a:gd name="connsiteX9" fmla="*/ 6347114 w 10477500"/>
              <a:gd name="connsiteY9" fmla="*/ 4281921 h 6511637"/>
              <a:gd name="connsiteX10" fmla="*/ 6619875 w 10477500"/>
              <a:gd name="connsiteY10" fmla="*/ 4121727 h 6511637"/>
              <a:gd name="connsiteX11" fmla="*/ 6970569 w 10477500"/>
              <a:gd name="connsiteY11" fmla="*/ 3844637 h 6511637"/>
              <a:gd name="connsiteX12" fmla="*/ 7143750 w 10477500"/>
              <a:gd name="connsiteY12" fmla="*/ 3719079 h 6511637"/>
              <a:gd name="connsiteX13" fmla="*/ 7018193 w 10477500"/>
              <a:gd name="connsiteY13" fmla="*/ 3506933 h 6511637"/>
              <a:gd name="connsiteX14" fmla="*/ 7200034 w 10477500"/>
              <a:gd name="connsiteY14" fmla="*/ 3416012 h 6511637"/>
              <a:gd name="connsiteX15" fmla="*/ 7477125 w 10477500"/>
              <a:gd name="connsiteY15" fmla="*/ 3359727 h 6511637"/>
              <a:gd name="connsiteX16" fmla="*/ 7806170 w 10477500"/>
              <a:gd name="connsiteY16" fmla="*/ 3325091 h 6511637"/>
              <a:gd name="connsiteX17" fmla="*/ 8312727 w 10477500"/>
              <a:gd name="connsiteY17" fmla="*/ 3238500 h 6511637"/>
              <a:gd name="connsiteX18" fmla="*/ 8546523 w 10477500"/>
              <a:gd name="connsiteY18" fmla="*/ 3242830 h 6511637"/>
              <a:gd name="connsiteX19" fmla="*/ 9546647 w 10477500"/>
              <a:gd name="connsiteY19" fmla="*/ 3091296 h 6511637"/>
              <a:gd name="connsiteX20" fmla="*/ 9542318 w 10477500"/>
              <a:gd name="connsiteY20" fmla="*/ 3130261 h 6511637"/>
              <a:gd name="connsiteX21" fmla="*/ 10477500 w 10477500"/>
              <a:gd name="connsiteY21" fmla="*/ 3030682 h 6511637"/>
              <a:gd name="connsiteX22" fmla="*/ 10217727 w 10477500"/>
              <a:gd name="connsiteY22" fmla="*/ 2130137 h 6511637"/>
              <a:gd name="connsiteX23" fmla="*/ 9871364 w 10477500"/>
              <a:gd name="connsiteY23" fmla="*/ 2164773 h 6511637"/>
              <a:gd name="connsiteX24" fmla="*/ 9680864 w 10477500"/>
              <a:gd name="connsiteY24" fmla="*/ 2130137 h 6511637"/>
              <a:gd name="connsiteX25" fmla="*/ 9525000 w 10477500"/>
              <a:gd name="connsiteY25" fmla="*/ 2130137 h 6511637"/>
              <a:gd name="connsiteX26" fmla="*/ 9421091 w 10477500"/>
              <a:gd name="connsiteY26" fmla="*/ 2182091 h 6511637"/>
              <a:gd name="connsiteX27" fmla="*/ 9473046 w 10477500"/>
              <a:gd name="connsiteY27" fmla="*/ 2355273 h 6511637"/>
              <a:gd name="connsiteX28" fmla="*/ 9126682 w 10477500"/>
              <a:gd name="connsiteY28" fmla="*/ 2372591 h 6511637"/>
              <a:gd name="connsiteX29" fmla="*/ 8814955 w 10477500"/>
              <a:gd name="connsiteY29" fmla="*/ 2441864 h 6511637"/>
              <a:gd name="connsiteX30" fmla="*/ 8399318 w 10477500"/>
              <a:gd name="connsiteY30" fmla="*/ 2511137 h 6511637"/>
              <a:gd name="connsiteX31" fmla="*/ 8156864 w 10477500"/>
              <a:gd name="connsiteY31" fmla="*/ 2528455 h 6511637"/>
              <a:gd name="connsiteX32" fmla="*/ 7775864 w 10477500"/>
              <a:gd name="connsiteY32" fmla="*/ 2615046 h 6511637"/>
              <a:gd name="connsiteX33" fmla="*/ 7464136 w 10477500"/>
              <a:gd name="connsiteY33" fmla="*/ 2632364 h 6511637"/>
              <a:gd name="connsiteX34" fmla="*/ 7117773 w 10477500"/>
              <a:gd name="connsiteY34" fmla="*/ 2684318 h 6511637"/>
              <a:gd name="connsiteX35" fmla="*/ 6823364 w 10477500"/>
              <a:gd name="connsiteY35" fmla="*/ 2805546 h 6511637"/>
              <a:gd name="connsiteX36" fmla="*/ 6563591 w 10477500"/>
              <a:gd name="connsiteY36" fmla="*/ 2909455 h 6511637"/>
              <a:gd name="connsiteX37" fmla="*/ 6234546 w 10477500"/>
              <a:gd name="connsiteY37" fmla="*/ 3065318 h 6511637"/>
              <a:gd name="connsiteX38" fmla="*/ 6113318 w 10477500"/>
              <a:gd name="connsiteY38" fmla="*/ 3013364 h 6511637"/>
              <a:gd name="connsiteX39" fmla="*/ 5940136 w 10477500"/>
              <a:gd name="connsiteY39" fmla="*/ 3013364 h 6511637"/>
              <a:gd name="connsiteX40" fmla="*/ 5801591 w 10477500"/>
              <a:gd name="connsiteY40" fmla="*/ 3030682 h 6511637"/>
              <a:gd name="connsiteX41" fmla="*/ 5628409 w 10477500"/>
              <a:gd name="connsiteY41" fmla="*/ 3082637 h 6511637"/>
              <a:gd name="connsiteX42" fmla="*/ 5178136 w 10477500"/>
              <a:gd name="connsiteY42" fmla="*/ 3117273 h 6511637"/>
              <a:gd name="connsiteX43" fmla="*/ 4935682 w 10477500"/>
              <a:gd name="connsiteY43" fmla="*/ 2736273 h 6511637"/>
              <a:gd name="connsiteX44" fmla="*/ 4953000 w 10477500"/>
              <a:gd name="connsiteY44" fmla="*/ 1627909 h 6511637"/>
              <a:gd name="connsiteX45" fmla="*/ 4953000 w 10477500"/>
              <a:gd name="connsiteY45" fmla="*/ 0 h 6511637"/>
              <a:gd name="connsiteX46" fmla="*/ 4260273 w 10477500"/>
              <a:gd name="connsiteY46" fmla="*/ 294409 h 6511637"/>
              <a:gd name="connsiteX47" fmla="*/ 4017818 w 10477500"/>
              <a:gd name="connsiteY47" fmla="*/ 381000 h 6511637"/>
              <a:gd name="connsiteX48" fmla="*/ 3706091 w 10477500"/>
              <a:gd name="connsiteY48" fmla="*/ 363682 h 6511637"/>
              <a:gd name="connsiteX49" fmla="*/ 3688773 w 10477500"/>
              <a:gd name="connsiteY49" fmla="*/ 1125682 h 6511637"/>
              <a:gd name="connsiteX50" fmla="*/ 3706091 w 10477500"/>
              <a:gd name="connsiteY50" fmla="*/ 1783773 h 6511637"/>
              <a:gd name="connsiteX51" fmla="*/ 3706091 w 10477500"/>
              <a:gd name="connsiteY51" fmla="*/ 2216727 h 6511637"/>
              <a:gd name="connsiteX52" fmla="*/ 3706091 w 10477500"/>
              <a:gd name="connsiteY52" fmla="*/ 2563091 h 6511637"/>
              <a:gd name="connsiteX53" fmla="*/ 2476500 w 10477500"/>
              <a:gd name="connsiteY53" fmla="*/ 2545773 h 6511637"/>
              <a:gd name="connsiteX54" fmla="*/ 2493818 w 10477500"/>
              <a:gd name="connsiteY54" fmla="*/ 1922318 h 6511637"/>
              <a:gd name="connsiteX55" fmla="*/ 2424546 w 10477500"/>
              <a:gd name="connsiteY55" fmla="*/ 1108364 h 6511637"/>
              <a:gd name="connsiteX56" fmla="*/ 2164773 w 10477500"/>
              <a:gd name="connsiteY56" fmla="*/ 1125682 h 6511637"/>
              <a:gd name="connsiteX57" fmla="*/ 2199409 w 10477500"/>
              <a:gd name="connsiteY57" fmla="*/ 381000 h 6511637"/>
              <a:gd name="connsiteX58" fmla="*/ 2078182 w 10477500"/>
              <a:gd name="connsiteY58" fmla="*/ 450273 h 6511637"/>
              <a:gd name="connsiteX59" fmla="*/ 2043546 w 10477500"/>
              <a:gd name="connsiteY59" fmla="*/ 502227 h 6511637"/>
              <a:gd name="connsiteX60" fmla="*/ 1749136 w 10477500"/>
              <a:gd name="connsiteY60" fmla="*/ 103909 h 6511637"/>
              <a:gd name="connsiteX61" fmla="*/ 1039091 w 10477500"/>
              <a:gd name="connsiteY61" fmla="*/ 536864 h 6511637"/>
              <a:gd name="connsiteX62" fmla="*/ 606136 w 10477500"/>
              <a:gd name="connsiteY62" fmla="*/ 848591 h 6511637"/>
              <a:gd name="connsiteX63" fmla="*/ 207818 w 10477500"/>
              <a:gd name="connsiteY63" fmla="*/ 1108364 h 6511637"/>
              <a:gd name="connsiteX64" fmla="*/ 0 w 10477500"/>
              <a:gd name="connsiteY64" fmla="*/ 1437409 h 6511637"/>
              <a:gd name="connsiteX65" fmla="*/ 502227 w 10477500"/>
              <a:gd name="connsiteY65" fmla="*/ 1437409 h 6511637"/>
              <a:gd name="connsiteX66" fmla="*/ 1575955 w 10477500"/>
              <a:gd name="connsiteY66" fmla="*/ 1368137 h 6511637"/>
              <a:gd name="connsiteX67" fmla="*/ 1558636 w 10477500"/>
              <a:gd name="connsiteY67" fmla="*/ 2112818 h 6511637"/>
              <a:gd name="connsiteX68" fmla="*/ 1610591 w 10477500"/>
              <a:gd name="connsiteY68" fmla="*/ 2251364 h 6511637"/>
              <a:gd name="connsiteX69" fmla="*/ 1420091 w 10477500"/>
              <a:gd name="connsiteY69" fmla="*/ 2251364 h 6511637"/>
              <a:gd name="connsiteX70" fmla="*/ 1454727 w 10477500"/>
              <a:gd name="connsiteY70" fmla="*/ 2909455 h 6511637"/>
              <a:gd name="connsiteX71" fmla="*/ 1454727 w 10477500"/>
              <a:gd name="connsiteY71" fmla="*/ 3377046 h 6511637"/>
              <a:gd name="connsiteX72" fmla="*/ 1368136 w 10477500"/>
              <a:gd name="connsiteY72" fmla="*/ 3810000 h 6511637"/>
              <a:gd name="connsiteX73" fmla="*/ 1350818 w 10477500"/>
              <a:gd name="connsiteY73" fmla="*/ 4346864 h 6511637"/>
              <a:gd name="connsiteX74" fmla="*/ 1056409 w 10477500"/>
              <a:gd name="connsiteY74" fmla="*/ 4346864 h 6511637"/>
              <a:gd name="connsiteX75" fmla="*/ 762000 w 10477500"/>
              <a:gd name="connsiteY75" fmla="*/ 4450773 h 6511637"/>
              <a:gd name="connsiteX76" fmla="*/ 588818 w 10477500"/>
              <a:gd name="connsiteY76" fmla="*/ 4450773 h 6511637"/>
              <a:gd name="connsiteX77" fmla="*/ 606136 w 10477500"/>
              <a:gd name="connsiteY77" fmla="*/ 4658591 h 6511637"/>
              <a:gd name="connsiteX78" fmla="*/ 658091 w 10477500"/>
              <a:gd name="connsiteY78" fmla="*/ 4849091 h 6511637"/>
              <a:gd name="connsiteX79" fmla="*/ 727364 w 10477500"/>
              <a:gd name="connsiteY79" fmla="*/ 5230091 h 6511637"/>
              <a:gd name="connsiteX80" fmla="*/ 883227 w 10477500"/>
              <a:gd name="connsiteY80" fmla="*/ 5195455 h 6511637"/>
              <a:gd name="connsiteX81" fmla="*/ 1229591 w 10477500"/>
              <a:gd name="connsiteY81" fmla="*/ 5697682 h 6511637"/>
              <a:gd name="connsiteX82" fmla="*/ 1454727 w 10477500"/>
              <a:gd name="connsiteY82" fmla="*/ 6061364 h 6511637"/>
              <a:gd name="connsiteX83" fmla="*/ 1350818 w 10477500"/>
              <a:gd name="connsiteY83" fmla="*/ 6113318 h 6511637"/>
              <a:gd name="connsiteX84" fmla="*/ 1506682 w 10477500"/>
              <a:gd name="connsiteY84" fmla="*/ 6407727 h 6511637"/>
              <a:gd name="connsiteX85" fmla="*/ 1731818 w 10477500"/>
              <a:gd name="connsiteY85" fmla="*/ 6303818 h 6511637"/>
              <a:gd name="connsiteX86" fmla="*/ 2008909 w 10477500"/>
              <a:gd name="connsiteY86" fmla="*/ 6199909 h 6511637"/>
              <a:gd name="connsiteX87" fmla="*/ 2095500 w 10477500"/>
              <a:gd name="connsiteY87" fmla="*/ 6199909 h 6511637"/>
              <a:gd name="connsiteX88" fmla="*/ 2286000 w 10477500"/>
              <a:gd name="connsiteY88" fmla="*/ 6165273 h 6511637"/>
              <a:gd name="connsiteX89" fmla="*/ 2234046 w 10477500"/>
              <a:gd name="connsiteY89" fmla="*/ 6355773 h 6511637"/>
              <a:gd name="connsiteX90" fmla="*/ 2286000 w 10477500"/>
              <a:gd name="connsiteY90" fmla="*/ 6442364 h 6511637"/>
              <a:gd name="connsiteX91" fmla="*/ 2441864 w 10477500"/>
              <a:gd name="connsiteY91" fmla="*/ 6511637 h 6511637"/>
              <a:gd name="connsiteX92" fmla="*/ 2701636 w 10477500"/>
              <a:gd name="connsiteY92" fmla="*/ 6338455 h 6511637"/>
              <a:gd name="connsiteX93" fmla="*/ 2822864 w 10477500"/>
              <a:gd name="connsiteY93" fmla="*/ 6303818 h 6511637"/>
              <a:gd name="connsiteX94" fmla="*/ 2822864 w 10477500"/>
              <a:gd name="connsiteY94" fmla="*/ 6251864 h 6511637"/>
              <a:gd name="connsiteX95" fmla="*/ 2615046 w 10477500"/>
              <a:gd name="connsiteY95" fmla="*/ 6078682 h 6511637"/>
              <a:gd name="connsiteX96" fmla="*/ 2459182 w 10477500"/>
              <a:gd name="connsiteY96" fmla="*/ 5870864 h 6511637"/>
              <a:gd name="connsiteX97" fmla="*/ 2424546 w 10477500"/>
              <a:gd name="connsiteY97" fmla="*/ 5697682 h 6511637"/>
              <a:gd name="connsiteX98" fmla="*/ 2234046 w 10477500"/>
              <a:gd name="connsiteY98" fmla="*/ 5178137 h 6511637"/>
              <a:gd name="connsiteX99" fmla="*/ 2078182 w 10477500"/>
              <a:gd name="connsiteY99" fmla="*/ 4849091 h 6511637"/>
              <a:gd name="connsiteX100" fmla="*/ 1974273 w 10477500"/>
              <a:gd name="connsiteY100" fmla="*/ 4485409 h 6511637"/>
              <a:gd name="connsiteX101" fmla="*/ 1956955 w 10477500"/>
              <a:gd name="connsiteY101" fmla="*/ 4225637 h 6511637"/>
              <a:gd name="connsiteX102" fmla="*/ 1937162 w 10477500"/>
              <a:gd name="connsiteY102" fmla="*/ 4038370 h 6511637"/>
              <a:gd name="connsiteX103" fmla="*/ 1974274 w 10477500"/>
              <a:gd name="connsiteY103"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871364 w 10382250"/>
              <a:gd name="connsiteY23" fmla="*/ 2164773 h 6511637"/>
              <a:gd name="connsiteX24" fmla="*/ 9680864 w 10382250"/>
              <a:gd name="connsiteY24" fmla="*/ 2130137 h 6511637"/>
              <a:gd name="connsiteX25" fmla="*/ 9525000 w 10382250"/>
              <a:gd name="connsiteY25" fmla="*/ 2130137 h 6511637"/>
              <a:gd name="connsiteX26" fmla="*/ 9421091 w 10382250"/>
              <a:gd name="connsiteY26" fmla="*/ 2182091 h 6511637"/>
              <a:gd name="connsiteX27" fmla="*/ 9473046 w 10382250"/>
              <a:gd name="connsiteY27" fmla="*/ 2355273 h 6511637"/>
              <a:gd name="connsiteX28" fmla="*/ 9126682 w 10382250"/>
              <a:gd name="connsiteY28" fmla="*/ 2372591 h 6511637"/>
              <a:gd name="connsiteX29" fmla="*/ 8814955 w 10382250"/>
              <a:gd name="connsiteY29" fmla="*/ 2441864 h 6511637"/>
              <a:gd name="connsiteX30" fmla="*/ 8399318 w 10382250"/>
              <a:gd name="connsiteY30" fmla="*/ 2511137 h 6511637"/>
              <a:gd name="connsiteX31" fmla="*/ 8156864 w 10382250"/>
              <a:gd name="connsiteY31" fmla="*/ 2528455 h 6511637"/>
              <a:gd name="connsiteX32" fmla="*/ 7775864 w 10382250"/>
              <a:gd name="connsiteY32" fmla="*/ 2615046 h 6511637"/>
              <a:gd name="connsiteX33" fmla="*/ 7464136 w 10382250"/>
              <a:gd name="connsiteY33" fmla="*/ 2632364 h 6511637"/>
              <a:gd name="connsiteX34" fmla="*/ 7117773 w 10382250"/>
              <a:gd name="connsiteY34" fmla="*/ 2684318 h 6511637"/>
              <a:gd name="connsiteX35" fmla="*/ 6823364 w 10382250"/>
              <a:gd name="connsiteY35" fmla="*/ 2805546 h 6511637"/>
              <a:gd name="connsiteX36" fmla="*/ 6563591 w 10382250"/>
              <a:gd name="connsiteY36" fmla="*/ 2909455 h 6511637"/>
              <a:gd name="connsiteX37" fmla="*/ 6234546 w 10382250"/>
              <a:gd name="connsiteY37" fmla="*/ 3065318 h 6511637"/>
              <a:gd name="connsiteX38" fmla="*/ 6113318 w 10382250"/>
              <a:gd name="connsiteY38" fmla="*/ 3013364 h 6511637"/>
              <a:gd name="connsiteX39" fmla="*/ 5940136 w 10382250"/>
              <a:gd name="connsiteY39" fmla="*/ 3013364 h 6511637"/>
              <a:gd name="connsiteX40" fmla="*/ 5801591 w 10382250"/>
              <a:gd name="connsiteY40" fmla="*/ 3030682 h 6511637"/>
              <a:gd name="connsiteX41" fmla="*/ 5628409 w 10382250"/>
              <a:gd name="connsiteY41" fmla="*/ 3082637 h 6511637"/>
              <a:gd name="connsiteX42" fmla="*/ 5178136 w 10382250"/>
              <a:gd name="connsiteY42" fmla="*/ 3117273 h 6511637"/>
              <a:gd name="connsiteX43" fmla="*/ 4935682 w 10382250"/>
              <a:gd name="connsiteY43" fmla="*/ 2736273 h 6511637"/>
              <a:gd name="connsiteX44" fmla="*/ 4953000 w 10382250"/>
              <a:gd name="connsiteY44" fmla="*/ 1627909 h 6511637"/>
              <a:gd name="connsiteX45" fmla="*/ 4953000 w 10382250"/>
              <a:gd name="connsiteY45" fmla="*/ 0 h 6511637"/>
              <a:gd name="connsiteX46" fmla="*/ 4260273 w 10382250"/>
              <a:gd name="connsiteY46" fmla="*/ 294409 h 6511637"/>
              <a:gd name="connsiteX47" fmla="*/ 4017818 w 10382250"/>
              <a:gd name="connsiteY47" fmla="*/ 381000 h 6511637"/>
              <a:gd name="connsiteX48" fmla="*/ 3706091 w 10382250"/>
              <a:gd name="connsiteY48" fmla="*/ 363682 h 6511637"/>
              <a:gd name="connsiteX49" fmla="*/ 3688773 w 10382250"/>
              <a:gd name="connsiteY49" fmla="*/ 1125682 h 6511637"/>
              <a:gd name="connsiteX50" fmla="*/ 3706091 w 10382250"/>
              <a:gd name="connsiteY50" fmla="*/ 1783773 h 6511637"/>
              <a:gd name="connsiteX51" fmla="*/ 3706091 w 10382250"/>
              <a:gd name="connsiteY51" fmla="*/ 2216727 h 6511637"/>
              <a:gd name="connsiteX52" fmla="*/ 3706091 w 10382250"/>
              <a:gd name="connsiteY52" fmla="*/ 2563091 h 6511637"/>
              <a:gd name="connsiteX53" fmla="*/ 2476500 w 10382250"/>
              <a:gd name="connsiteY53" fmla="*/ 2545773 h 6511637"/>
              <a:gd name="connsiteX54" fmla="*/ 2493818 w 10382250"/>
              <a:gd name="connsiteY54" fmla="*/ 1922318 h 6511637"/>
              <a:gd name="connsiteX55" fmla="*/ 2424546 w 10382250"/>
              <a:gd name="connsiteY55" fmla="*/ 1108364 h 6511637"/>
              <a:gd name="connsiteX56" fmla="*/ 2164773 w 10382250"/>
              <a:gd name="connsiteY56" fmla="*/ 1125682 h 6511637"/>
              <a:gd name="connsiteX57" fmla="*/ 2199409 w 10382250"/>
              <a:gd name="connsiteY57" fmla="*/ 381000 h 6511637"/>
              <a:gd name="connsiteX58" fmla="*/ 2078182 w 10382250"/>
              <a:gd name="connsiteY58" fmla="*/ 450273 h 6511637"/>
              <a:gd name="connsiteX59" fmla="*/ 2043546 w 10382250"/>
              <a:gd name="connsiteY59" fmla="*/ 502227 h 6511637"/>
              <a:gd name="connsiteX60" fmla="*/ 1749136 w 10382250"/>
              <a:gd name="connsiteY60" fmla="*/ 103909 h 6511637"/>
              <a:gd name="connsiteX61" fmla="*/ 1039091 w 10382250"/>
              <a:gd name="connsiteY61" fmla="*/ 536864 h 6511637"/>
              <a:gd name="connsiteX62" fmla="*/ 606136 w 10382250"/>
              <a:gd name="connsiteY62" fmla="*/ 848591 h 6511637"/>
              <a:gd name="connsiteX63" fmla="*/ 207818 w 10382250"/>
              <a:gd name="connsiteY63" fmla="*/ 1108364 h 6511637"/>
              <a:gd name="connsiteX64" fmla="*/ 0 w 10382250"/>
              <a:gd name="connsiteY64" fmla="*/ 1437409 h 6511637"/>
              <a:gd name="connsiteX65" fmla="*/ 502227 w 10382250"/>
              <a:gd name="connsiteY65" fmla="*/ 1437409 h 6511637"/>
              <a:gd name="connsiteX66" fmla="*/ 1575955 w 10382250"/>
              <a:gd name="connsiteY66" fmla="*/ 1368137 h 6511637"/>
              <a:gd name="connsiteX67" fmla="*/ 1558636 w 10382250"/>
              <a:gd name="connsiteY67" fmla="*/ 2112818 h 6511637"/>
              <a:gd name="connsiteX68" fmla="*/ 1610591 w 10382250"/>
              <a:gd name="connsiteY68" fmla="*/ 2251364 h 6511637"/>
              <a:gd name="connsiteX69" fmla="*/ 1420091 w 10382250"/>
              <a:gd name="connsiteY69" fmla="*/ 2251364 h 6511637"/>
              <a:gd name="connsiteX70" fmla="*/ 1454727 w 10382250"/>
              <a:gd name="connsiteY70" fmla="*/ 2909455 h 6511637"/>
              <a:gd name="connsiteX71" fmla="*/ 1454727 w 10382250"/>
              <a:gd name="connsiteY71" fmla="*/ 3377046 h 6511637"/>
              <a:gd name="connsiteX72" fmla="*/ 1368136 w 10382250"/>
              <a:gd name="connsiteY72" fmla="*/ 3810000 h 6511637"/>
              <a:gd name="connsiteX73" fmla="*/ 1350818 w 10382250"/>
              <a:gd name="connsiteY73" fmla="*/ 4346864 h 6511637"/>
              <a:gd name="connsiteX74" fmla="*/ 1056409 w 10382250"/>
              <a:gd name="connsiteY74" fmla="*/ 4346864 h 6511637"/>
              <a:gd name="connsiteX75" fmla="*/ 762000 w 10382250"/>
              <a:gd name="connsiteY75" fmla="*/ 4450773 h 6511637"/>
              <a:gd name="connsiteX76" fmla="*/ 588818 w 10382250"/>
              <a:gd name="connsiteY76" fmla="*/ 4450773 h 6511637"/>
              <a:gd name="connsiteX77" fmla="*/ 606136 w 10382250"/>
              <a:gd name="connsiteY77" fmla="*/ 4658591 h 6511637"/>
              <a:gd name="connsiteX78" fmla="*/ 658091 w 10382250"/>
              <a:gd name="connsiteY78" fmla="*/ 4849091 h 6511637"/>
              <a:gd name="connsiteX79" fmla="*/ 727364 w 10382250"/>
              <a:gd name="connsiteY79" fmla="*/ 5230091 h 6511637"/>
              <a:gd name="connsiteX80" fmla="*/ 883227 w 10382250"/>
              <a:gd name="connsiteY80" fmla="*/ 5195455 h 6511637"/>
              <a:gd name="connsiteX81" fmla="*/ 1229591 w 10382250"/>
              <a:gd name="connsiteY81" fmla="*/ 5697682 h 6511637"/>
              <a:gd name="connsiteX82" fmla="*/ 1454727 w 10382250"/>
              <a:gd name="connsiteY82" fmla="*/ 6061364 h 6511637"/>
              <a:gd name="connsiteX83" fmla="*/ 1350818 w 10382250"/>
              <a:gd name="connsiteY83" fmla="*/ 6113318 h 6511637"/>
              <a:gd name="connsiteX84" fmla="*/ 1506682 w 10382250"/>
              <a:gd name="connsiteY84" fmla="*/ 6407727 h 6511637"/>
              <a:gd name="connsiteX85" fmla="*/ 1731818 w 10382250"/>
              <a:gd name="connsiteY85" fmla="*/ 6303818 h 6511637"/>
              <a:gd name="connsiteX86" fmla="*/ 2008909 w 10382250"/>
              <a:gd name="connsiteY86" fmla="*/ 6199909 h 6511637"/>
              <a:gd name="connsiteX87" fmla="*/ 2095500 w 10382250"/>
              <a:gd name="connsiteY87" fmla="*/ 6199909 h 6511637"/>
              <a:gd name="connsiteX88" fmla="*/ 2286000 w 10382250"/>
              <a:gd name="connsiteY88" fmla="*/ 6165273 h 6511637"/>
              <a:gd name="connsiteX89" fmla="*/ 2234046 w 10382250"/>
              <a:gd name="connsiteY89" fmla="*/ 6355773 h 6511637"/>
              <a:gd name="connsiteX90" fmla="*/ 2286000 w 10382250"/>
              <a:gd name="connsiteY90" fmla="*/ 6442364 h 6511637"/>
              <a:gd name="connsiteX91" fmla="*/ 2441864 w 10382250"/>
              <a:gd name="connsiteY91" fmla="*/ 6511637 h 6511637"/>
              <a:gd name="connsiteX92" fmla="*/ 2701636 w 10382250"/>
              <a:gd name="connsiteY92" fmla="*/ 6338455 h 6511637"/>
              <a:gd name="connsiteX93" fmla="*/ 2822864 w 10382250"/>
              <a:gd name="connsiteY93" fmla="*/ 6303818 h 6511637"/>
              <a:gd name="connsiteX94" fmla="*/ 2822864 w 10382250"/>
              <a:gd name="connsiteY94" fmla="*/ 6251864 h 6511637"/>
              <a:gd name="connsiteX95" fmla="*/ 2615046 w 10382250"/>
              <a:gd name="connsiteY95" fmla="*/ 6078682 h 6511637"/>
              <a:gd name="connsiteX96" fmla="*/ 2459182 w 10382250"/>
              <a:gd name="connsiteY96" fmla="*/ 5870864 h 6511637"/>
              <a:gd name="connsiteX97" fmla="*/ 2424546 w 10382250"/>
              <a:gd name="connsiteY97" fmla="*/ 5697682 h 6511637"/>
              <a:gd name="connsiteX98" fmla="*/ 2234046 w 10382250"/>
              <a:gd name="connsiteY98" fmla="*/ 5178137 h 6511637"/>
              <a:gd name="connsiteX99" fmla="*/ 2078182 w 10382250"/>
              <a:gd name="connsiteY99" fmla="*/ 4849091 h 6511637"/>
              <a:gd name="connsiteX100" fmla="*/ 1974273 w 10382250"/>
              <a:gd name="connsiteY100" fmla="*/ 4485409 h 6511637"/>
              <a:gd name="connsiteX101" fmla="*/ 1956955 w 10382250"/>
              <a:gd name="connsiteY101" fmla="*/ 4225637 h 6511637"/>
              <a:gd name="connsiteX102" fmla="*/ 1937162 w 10382250"/>
              <a:gd name="connsiteY102" fmla="*/ 4038370 h 6511637"/>
              <a:gd name="connsiteX103" fmla="*/ 1974274 w 10382250"/>
              <a:gd name="connsiteY103"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80864 w 10382250"/>
              <a:gd name="connsiteY24" fmla="*/ 2130137 h 6511637"/>
              <a:gd name="connsiteX25" fmla="*/ 9525000 w 10382250"/>
              <a:gd name="connsiteY25" fmla="*/ 2130137 h 6511637"/>
              <a:gd name="connsiteX26" fmla="*/ 9421091 w 10382250"/>
              <a:gd name="connsiteY26" fmla="*/ 2182091 h 6511637"/>
              <a:gd name="connsiteX27" fmla="*/ 9473046 w 10382250"/>
              <a:gd name="connsiteY27" fmla="*/ 2355273 h 6511637"/>
              <a:gd name="connsiteX28" fmla="*/ 9126682 w 10382250"/>
              <a:gd name="connsiteY28" fmla="*/ 2372591 h 6511637"/>
              <a:gd name="connsiteX29" fmla="*/ 8814955 w 10382250"/>
              <a:gd name="connsiteY29" fmla="*/ 2441864 h 6511637"/>
              <a:gd name="connsiteX30" fmla="*/ 8399318 w 10382250"/>
              <a:gd name="connsiteY30" fmla="*/ 2511137 h 6511637"/>
              <a:gd name="connsiteX31" fmla="*/ 8156864 w 10382250"/>
              <a:gd name="connsiteY31" fmla="*/ 2528455 h 6511637"/>
              <a:gd name="connsiteX32" fmla="*/ 7775864 w 10382250"/>
              <a:gd name="connsiteY32" fmla="*/ 2615046 h 6511637"/>
              <a:gd name="connsiteX33" fmla="*/ 7464136 w 10382250"/>
              <a:gd name="connsiteY33" fmla="*/ 2632364 h 6511637"/>
              <a:gd name="connsiteX34" fmla="*/ 7117773 w 10382250"/>
              <a:gd name="connsiteY34" fmla="*/ 2684318 h 6511637"/>
              <a:gd name="connsiteX35" fmla="*/ 6823364 w 10382250"/>
              <a:gd name="connsiteY35" fmla="*/ 2805546 h 6511637"/>
              <a:gd name="connsiteX36" fmla="*/ 6563591 w 10382250"/>
              <a:gd name="connsiteY36" fmla="*/ 2909455 h 6511637"/>
              <a:gd name="connsiteX37" fmla="*/ 6234546 w 10382250"/>
              <a:gd name="connsiteY37" fmla="*/ 3065318 h 6511637"/>
              <a:gd name="connsiteX38" fmla="*/ 6113318 w 10382250"/>
              <a:gd name="connsiteY38" fmla="*/ 3013364 h 6511637"/>
              <a:gd name="connsiteX39" fmla="*/ 5940136 w 10382250"/>
              <a:gd name="connsiteY39" fmla="*/ 3013364 h 6511637"/>
              <a:gd name="connsiteX40" fmla="*/ 5801591 w 10382250"/>
              <a:gd name="connsiteY40" fmla="*/ 3030682 h 6511637"/>
              <a:gd name="connsiteX41" fmla="*/ 5628409 w 10382250"/>
              <a:gd name="connsiteY41" fmla="*/ 3082637 h 6511637"/>
              <a:gd name="connsiteX42" fmla="*/ 5178136 w 10382250"/>
              <a:gd name="connsiteY42" fmla="*/ 3117273 h 6511637"/>
              <a:gd name="connsiteX43" fmla="*/ 4935682 w 10382250"/>
              <a:gd name="connsiteY43" fmla="*/ 2736273 h 6511637"/>
              <a:gd name="connsiteX44" fmla="*/ 4953000 w 10382250"/>
              <a:gd name="connsiteY44" fmla="*/ 1627909 h 6511637"/>
              <a:gd name="connsiteX45" fmla="*/ 4953000 w 10382250"/>
              <a:gd name="connsiteY45" fmla="*/ 0 h 6511637"/>
              <a:gd name="connsiteX46" fmla="*/ 4260273 w 10382250"/>
              <a:gd name="connsiteY46" fmla="*/ 294409 h 6511637"/>
              <a:gd name="connsiteX47" fmla="*/ 4017818 w 10382250"/>
              <a:gd name="connsiteY47" fmla="*/ 381000 h 6511637"/>
              <a:gd name="connsiteX48" fmla="*/ 3706091 w 10382250"/>
              <a:gd name="connsiteY48" fmla="*/ 363682 h 6511637"/>
              <a:gd name="connsiteX49" fmla="*/ 3688773 w 10382250"/>
              <a:gd name="connsiteY49" fmla="*/ 1125682 h 6511637"/>
              <a:gd name="connsiteX50" fmla="*/ 3706091 w 10382250"/>
              <a:gd name="connsiteY50" fmla="*/ 1783773 h 6511637"/>
              <a:gd name="connsiteX51" fmla="*/ 3706091 w 10382250"/>
              <a:gd name="connsiteY51" fmla="*/ 2216727 h 6511637"/>
              <a:gd name="connsiteX52" fmla="*/ 3706091 w 10382250"/>
              <a:gd name="connsiteY52" fmla="*/ 2563091 h 6511637"/>
              <a:gd name="connsiteX53" fmla="*/ 2476500 w 10382250"/>
              <a:gd name="connsiteY53" fmla="*/ 2545773 h 6511637"/>
              <a:gd name="connsiteX54" fmla="*/ 2493818 w 10382250"/>
              <a:gd name="connsiteY54" fmla="*/ 1922318 h 6511637"/>
              <a:gd name="connsiteX55" fmla="*/ 2424546 w 10382250"/>
              <a:gd name="connsiteY55" fmla="*/ 1108364 h 6511637"/>
              <a:gd name="connsiteX56" fmla="*/ 2164773 w 10382250"/>
              <a:gd name="connsiteY56" fmla="*/ 1125682 h 6511637"/>
              <a:gd name="connsiteX57" fmla="*/ 2199409 w 10382250"/>
              <a:gd name="connsiteY57" fmla="*/ 381000 h 6511637"/>
              <a:gd name="connsiteX58" fmla="*/ 2078182 w 10382250"/>
              <a:gd name="connsiteY58" fmla="*/ 450273 h 6511637"/>
              <a:gd name="connsiteX59" fmla="*/ 2043546 w 10382250"/>
              <a:gd name="connsiteY59" fmla="*/ 502227 h 6511637"/>
              <a:gd name="connsiteX60" fmla="*/ 1749136 w 10382250"/>
              <a:gd name="connsiteY60" fmla="*/ 103909 h 6511637"/>
              <a:gd name="connsiteX61" fmla="*/ 1039091 w 10382250"/>
              <a:gd name="connsiteY61" fmla="*/ 536864 h 6511637"/>
              <a:gd name="connsiteX62" fmla="*/ 606136 w 10382250"/>
              <a:gd name="connsiteY62" fmla="*/ 848591 h 6511637"/>
              <a:gd name="connsiteX63" fmla="*/ 207818 w 10382250"/>
              <a:gd name="connsiteY63" fmla="*/ 1108364 h 6511637"/>
              <a:gd name="connsiteX64" fmla="*/ 0 w 10382250"/>
              <a:gd name="connsiteY64" fmla="*/ 1437409 h 6511637"/>
              <a:gd name="connsiteX65" fmla="*/ 502227 w 10382250"/>
              <a:gd name="connsiteY65" fmla="*/ 1437409 h 6511637"/>
              <a:gd name="connsiteX66" fmla="*/ 1575955 w 10382250"/>
              <a:gd name="connsiteY66" fmla="*/ 1368137 h 6511637"/>
              <a:gd name="connsiteX67" fmla="*/ 1558636 w 10382250"/>
              <a:gd name="connsiteY67" fmla="*/ 2112818 h 6511637"/>
              <a:gd name="connsiteX68" fmla="*/ 1610591 w 10382250"/>
              <a:gd name="connsiteY68" fmla="*/ 2251364 h 6511637"/>
              <a:gd name="connsiteX69" fmla="*/ 1420091 w 10382250"/>
              <a:gd name="connsiteY69" fmla="*/ 2251364 h 6511637"/>
              <a:gd name="connsiteX70" fmla="*/ 1454727 w 10382250"/>
              <a:gd name="connsiteY70" fmla="*/ 2909455 h 6511637"/>
              <a:gd name="connsiteX71" fmla="*/ 1454727 w 10382250"/>
              <a:gd name="connsiteY71" fmla="*/ 3377046 h 6511637"/>
              <a:gd name="connsiteX72" fmla="*/ 1368136 w 10382250"/>
              <a:gd name="connsiteY72" fmla="*/ 3810000 h 6511637"/>
              <a:gd name="connsiteX73" fmla="*/ 1350818 w 10382250"/>
              <a:gd name="connsiteY73" fmla="*/ 4346864 h 6511637"/>
              <a:gd name="connsiteX74" fmla="*/ 1056409 w 10382250"/>
              <a:gd name="connsiteY74" fmla="*/ 4346864 h 6511637"/>
              <a:gd name="connsiteX75" fmla="*/ 762000 w 10382250"/>
              <a:gd name="connsiteY75" fmla="*/ 4450773 h 6511637"/>
              <a:gd name="connsiteX76" fmla="*/ 588818 w 10382250"/>
              <a:gd name="connsiteY76" fmla="*/ 4450773 h 6511637"/>
              <a:gd name="connsiteX77" fmla="*/ 606136 w 10382250"/>
              <a:gd name="connsiteY77" fmla="*/ 4658591 h 6511637"/>
              <a:gd name="connsiteX78" fmla="*/ 658091 w 10382250"/>
              <a:gd name="connsiteY78" fmla="*/ 4849091 h 6511637"/>
              <a:gd name="connsiteX79" fmla="*/ 727364 w 10382250"/>
              <a:gd name="connsiteY79" fmla="*/ 5230091 h 6511637"/>
              <a:gd name="connsiteX80" fmla="*/ 883227 w 10382250"/>
              <a:gd name="connsiteY80" fmla="*/ 5195455 h 6511637"/>
              <a:gd name="connsiteX81" fmla="*/ 1229591 w 10382250"/>
              <a:gd name="connsiteY81" fmla="*/ 5697682 h 6511637"/>
              <a:gd name="connsiteX82" fmla="*/ 1454727 w 10382250"/>
              <a:gd name="connsiteY82" fmla="*/ 6061364 h 6511637"/>
              <a:gd name="connsiteX83" fmla="*/ 1350818 w 10382250"/>
              <a:gd name="connsiteY83" fmla="*/ 6113318 h 6511637"/>
              <a:gd name="connsiteX84" fmla="*/ 1506682 w 10382250"/>
              <a:gd name="connsiteY84" fmla="*/ 6407727 h 6511637"/>
              <a:gd name="connsiteX85" fmla="*/ 1731818 w 10382250"/>
              <a:gd name="connsiteY85" fmla="*/ 6303818 h 6511637"/>
              <a:gd name="connsiteX86" fmla="*/ 2008909 w 10382250"/>
              <a:gd name="connsiteY86" fmla="*/ 6199909 h 6511637"/>
              <a:gd name="connsiteX87" fmla="*/ 2095500 w 10382250"/>
              <a:gd name="connsiteY87" fmla="*/ 6199909 h 6511637"/>
              <a:gd name="connsiteX88" fmla="*/ 2286000 w 10382250"/>
              <a:gd name="connsiteY88" fmla="*/ 6165273 h 6511637"/>
              <a:gd name="connsiteX89" fmla="*/ 2234046 w 10382250"/>
              <a:gd name="connsiteY89" fmla="*/ 6355773 h 6511637"/>
              <a:gd name="connsiteX90" fmla="*/ 2286000 w 10382250"/>
              <a:gd name="connsiteY90" fmla="*/ 6442364 h 6511637"/>
              <a:gd name="connsiteX91" fmla="*/ 2441864 w 10382250"/>
              <a:gd name="connsiteY91" fmla="*/ 6511637 h 6511637"/>
              <a:gd name="connsiteX92" fmla="*/ 2701636 w 10382250"/>
              <a:gd name="connsiteY92" fmla="*/ 6338455 h 6511637"/>
              <a:gd name="connsiteX93" fmla="*/ 2822864 w 10382250"/>
              <a:gd name="connsiteY93" fmla="*/ 6303818 h 6511637"/>
              <a:gd name="connsiteX94" fmla="*/ 2822864 w 10382250"/>
              <a:gd name="connsiteY94" fmla="*/ 6251864 h 6511637"/>
              <a:gd name="connsiteX95" fmla="*/ 2615046 w 10382250"/>
              <a:gd name="connsiteY95" fmla="*/ 6078682 h 6511637"/>
              <a:gd name="connsiteX96" fmla="*/ 2459182 w 10382250"/>
              <a:gd name="connsiteY96" fmla="*/ 5870864 h 6511637"/>
              <a:gd name="connsiteX97" fmla="*/ 2424546 w 10382250"/>
              <a:gd name="connsiteY97" fmla="*/ 5697682 h 6511637"/>
              <a:gd name="connsiteX98" fmla="*/ 2234046 w 10382250"/>
              <a:gd name="connsiteY98" fmla="*/ 5178137 h 6511637"/>
              <a:gd name="connsiteX99" fmla="*/ 2078182 w 10382250"/>
              <a:gd name="connsiteY99" fmla="*/ 4849091 h 6511637"/>
              <a:gd name="connsiteX100" fmla="*/ 1974273 w 10382250"/>
              <a:gd name="connsiteY100" fmla="*/ 4485409 h 6511637"/>
              <a:gd name="connsiteX101" fmla="*/ 1956955 w 10382250"/>
              <a:gd name="connsiteY101" fmla="*/ 4225637 h 6511637"/>
              <a:gd name="connsiteX102" fmla="*/ 1937162 w 10382250"/>
              <a:gd name="connsiteY102" fmla="*/ 4038370 h 6511637"/>
              <a:gd name="connsiteX103" fmla="*/ 1974274 w 10382250"/>
              <a:gd name="connsiteY103"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525000 w 10382250"/>
              <a:gd name="connsiteY25" fmla="*/ 2130137 h 6511637"/>
              <a:gd name="connsiteX26" fmla="*/ 9421091 w 10382250"/>
              <a:gd name="connsiteY26" fmla="*/ 2182091 h 6511637"/>
              <a:gd name="connsiteX27" fmla="*/ 9473046 w 10382250"/>
              <a:gd name="connsiteY27" fmla="*/ 2355273 h 6511637"/>
              <a:gd name="connsiteX28" fmla="*/ 9126682 w 10382250"/>
              <a:gd name="connsiteY28" fmla="*/ 2372591 h 6511637"/>
              <a:gd name="connsiteX29" fmla="*/ 8814955 w 10382250"/>
              <a:gd name="connsiteY29" fmla="*/ 2441864 h 6511637"/>
              <a:gd name="connsiteX30" fmla="*/ 8399318 w 10382250"/>
              <a:gd name="connsiteY30" fmla="*/ 2511137 h 6511637"/>
              <a:gd name="connsiteX31" fmla="*/ 8156864 w 10382250"/>
              <a:gd name="connsiteY31" fmla="*/ 2528455 h 6511637"/>
              <a:gd name="connsiteX32" fmla="*/ 7775864 w 10382250"/>
              <a:gd name="connsiteY32" fmla="*/ 2615046 h 6511637"/>
              <a:gd name="connsiteX33" fmla="*/ 7464136 w 10382250"/>
              <a:gd name="connsiteY33" fmla="*/ 2632364 h 6511637"/>
              <a:gd name="connsiteX34" fmla="*/ 7117773 w 10382250"/>
              <a:gd name="connsiteY34" fmla="*/ 2684318 h 6511637"/>
              <a:gd name="connsiteX35" fmla="*/ 6823364 w 10382250"/>
              <a:gd name="connsiteY35" fmla="*/ 2805546 h 6511637"/>
              <a:gd name="connsiteX36" fmla="*/ 6563591 w 10382250"/>
              <a:gd name="connsiteY36" fmla="*/ 2909455 h 6511637"/>
              <a:gd name="connsiteX37" fmla="*/ 6234546 w 10382250"/>
              <a:gd name="connsiteY37" fmla="*/ 3065318 h 6511637"/>
              <a:gd name="connsiteX38" fmla="*/ 6113318 w 10382250"/>
              <a:gd name="connsiteY38" fmla="*/ 3013364 h 6511637"/>
              <a:gd name="connsiteX39" fmla="*/ 5940136 w 10382250"/>
              <a:gd name="connsiteY39" fmla="*/ 3013364 h 6511637"/>
              <a:gd name="connsiteX40" fmla="*/ 5801591 w 10382250"/>
              <a:gd name="connsiteY40" fmla="*/ 3030682 h 6511637"/>
              <a:gd name="connsiteX41" fmla="*/ 5628409 w 10382250"/>
              <a:gd name="connsiteY41" fmla="*/ 3082637 h 6511637"/>
              <a:gd name="connsiteX42" fmla="*/ 5178136 w 10382250"/>
              <a:gd name="connsiteY42" fmla="*/ 3117273 h 6511637"/>
              <a:gd name="connsiteX43" fmla="*/ 4935682 w 10382250"/>
              <a:gd name="connsiteY43" fmla="*/ 2736273 h 6511637"/>
              <a:gd name="connsiteX44" fmla="*/ 4953000 w 10382250"/>
              <a:gd name="connsiteY44" fmla="*/ 1627909 h 6511637"/>
              <a:gd name="connsiteX45" fmla="*/ 4953000 w 10382250"/>
              <a:gd name="connsiteY45" fmla="*/ 0 h 6511637"/>
              <a:gd name="connsiteX46" fmla="*/ 4260273 w 10382250"/>
              <a:gd name="connsiteY46" fmla="*/ 294409 h 6511637"/>
              <a:gd name="connsiteX47" fmla="*/ 4017818 w 10382250"/>
              <a:gd name="connsiteY47" fmla="*/ 381000 h 6511637"/>
              <a:gd name="connsiteX48" fmla="*/ 3706091 w 10382250"/>
              <a:gd name="connsiteY48" fmla="*/ 363682 h 6511637"/>
              <a:gd name="connsiteX49" fmla="*/ 3688773 w 10382250"/>
              <a:gd name="connsiteY49" fmla="*/ 1125682 h 6511637"/>
              <a:gd name="connsiteX50" fmla="*/ 3706091 w 10382250"/>
              <a:gd name="connsiteY50" fmla="*/ 1783773 h 6511637"/>
              <a:gd name="connsiteX51" fmla="*/ 3706091 w 10382250"/>
              <a:gd name="connsiteY51" fmla="*/ 2216727 h 6511637"/>
              <a:gd name="connsiteX52" fmla="*/ 3706091 w 10382250"/>
              <a:gd name="connsiteY52" fmla="*/ 2563091 h 6511637"/>
              <a:gd name="connsiteX53" fmla="*/ 2476500 w 10382250"/>
              <a:gd name="connsiteY53" fmla="*/ 2545773 h 6511637"/>
              <a:gd name="connsiteX54" fmla="*/ 2493818 w 10382250"/>
              <a:gd name="connsiteY54" fmla="*/ 1922318 h 6511637"/>
              <a:gd name="connsiteX55" fmla="*/ 2424546 w 10382250"/>
              <a:gd name="connsiteY55" fmla="*/ 1108364 h 6511637"/>
              <a:gd name="connsiteX56" fmla="*/ 2164773 w 10382250"/>
              <a:gd name="connsiteY56" fmla="*/ 1125682 h 6511637"/>
              <a:gd name="connsiteX57" fmla="*/ 2199409 w 10382250"/>
              <a:gd name="connsiteY57" fmla="*/ 381000 h 6511637"/>
              <a:gd name="connsiteX58" fmla="*/ 2078182 w 10382250"/>
              <a:gd name="connsiteY58" fmla="*/ 450273 h 6511637"/>
              <a:gd name="connsiteX59" fmla="*/ 2043546 w 10382250"/>
              <a:gd name="connsiteY59" fmla="*/ 502227 h 6511637"/>
              <a:gd name="connsiteX60" fmla="*/ 1749136 w 10382250"/>
              <a:gd name="connsiteY60" fmla="*/ 103909 h 6511637"/>
              <a:gd name="connsiteX61" fmla="*/ 1039091 w 10382250"/>
              <a:gd name="connsiteY61" fmla="*/ 536864 h 6511637"/>
              <a:gd name="connsiteX62" fmla="*/ 606136 w 10382250"/>
              <a:gd name="connsiteY62" fmla="*/ 848591 h 6511637"/>
              <a:gd name="connsiteX63" fmla="*/ 207818 w 10382250"/>
              <a:gd name="connsiteY63" fmla="*/ 1108364 h 6511637"/>
              <a:gd name="connsiteX64" fmla="*/ 0 w 10382250"/>
              <a:gd name="connsiteY64" fmla="*/ 1437409 h 6511637"/>
              <a:gd name="connsiteX65" fmla="*/ 502227 w 10382250"/>
              <a:gd name="connsiteY65" fmla="*/ 1437409 h 6511637"/>
              <a:gd name="connsiteX66" fmla="*/ 1575955 w 10382250"/>
              <a:gd name="connsiteY66" fmla="*/ 1368137 h 6511637"/>
              <a:gd name="connsiteX67" fmla="*/ 1558636 w 10382250"/>
              <a:gd name="connsiteY67" fmla="*/ 2112818 h 6511637"/>
              <a:gd name="connsiteX68" fmla="*/ 1610591 w 10382250"/>
              <a:gd name="connsiteY68" fmla="*/ 2251364 h 6511637"/>
              <a:gd name="connsiteX69" fmla="*/ 1420091 w 10382250"/>
              <a:gd name="connsiteY69" fmla="*/ 2251364 h 6511637"/>
              <a:gd name="connsiteX70" fmla="*/ 1454727 w 10382250"/>
              <a:gd name="connsiteY70" fmla="*/ 2909455 h 6511637"/>
              <a:gd name="connsiteX71" fmla="*/ 1454727 w 10382250"/>
              <a:gd name="connsiteY71" fmla="*/ 3377046 h 6511637"/>
              <a:gd name="connsiteX72" fmla="*/ 1368136 w 10382250"/>
              <a:gd name="connsiteY72" fmla="*/ 3810000 h 6511637"/>
              <a:gd name="connsiteX73" fmla="*/ 1350818 w 10382250"/>
              <a:gd name="connsiteY73" fmla="*/ 4346864 h 6511637"/>
              <a:gd name="connsiteX74" fmla="*/ 1056409 w 10382250"/>
              <a:gd name="connsiteY74" fmla="*/ 4346864 h 6511637"/>
              <a:gd name="connsiteX75" fmla="*/ 762000 w 10382250"/>
              <a:gd name="connsiteY75" fmla="*/ 4450773 h 6511637"/>
              <a:gd name="connsiteX76" fmla="*/ 588818 w 10382250"/>
              <a:gd name="connsiteY76" fmla="*/ 4450773 h 6511637"/>
              <a:gd name="connsiteX77" fmla="*/ 606136 w 10382250"/>
              <a:gd name="connsiteY77" fmla="*/ 4658591 h 6511637"/>
              <a:gd name="connsiteX78" fmla="*/ 658091 w 10382250"/>
              <a:gd name="connsiteY78" fmla="*/ 4849091 h 6511637"/>
              <a:gd name="connsiteX79" fmla="*/ 727364 w 10382250"/>
              <a:gd name="connsiteY79" fmla="*/ 5230091 h 6511637"/>
              <a:gd name="connsiteX80" fmla="*/ 883227 w 10382250"/>
              <a:gd name="connsiteY80" fmla="*/ 5195455 h 6511637"/>
              <a:gd name="connsiteX81" fmla="*/ 1229591 w 10382250"/>
              <a:gd name="connsiteY81" fmla="*/ 5697682 h 6511637"/>
              <a:gd name="connsiteX82" fmla="*/ 1454727 w 10382250"/>
              <a:gd name="connsiteY82" fmla="*/ 6061364 h 6511637"/>
              <a:gd name="connsiteX83" fmla="*/ 1350818 w 10382250"/>
              <a:gd name="connsiteY83" fmla="*/ 6113318 h 6511637"/>
              <a:gd name="connsiteX84" fmla="*/ 1506682 w 10382250"/>
              <a:gd name="connsiteY84" fmla="*/ 6407727 h 6511637"/>
              <a:gd name="connsiteX85" fmla="*/ 1731818 w 10382250"/>
              <a:gd name="connsiteY85" fmla="*/ 6303818 h 6511637"/>
              <a:gd name="connsiteX86" fmla="*/ 2008909 w 10382250"/>
              <a:gd name="connsiteY86" fmla="*/ 6199909 h 6511637"/>
              <a:gd name="connsiteX87" fmla="*/ 2095500 w 10382250"/>
              <a:gd name="connsiteY87" fmla="*/ 6199909 h 6511637"/>
              <a:gd name="connsiteX88" fmla="*/ 2286000 w 10382250"/>
              <a:gd name="connsiteY88" fmla="*/ 6165273 h 6511637"/>
              <a:gd name="connsiteX89" fmla="*/ 2234046 w 10382250"/>
              <a:gd name="connsiteY89" fmla="*/ 6355773 h 6511637"/>
              <a:gd name="connsiteX90" fmla="*/ 2286000 w 10382250"/>
              <a:gd name="connsiteY90" fmla="*/ 6442364 h 6511637"/>
              <a:gd name="connsiteX91" fmla="*/ 2441864 w 10382250"/>
              <a:gd name="connsiteY91" fmla="*/ 6511637 h 6511637"/>
              <a:gd name="connsiteX92" fmla="*/ 2701636 w 10382250"/>
              <a:gd name="connsiteY92" fmla="*/ 6338455 h 6511637"/>
              <a:gd name="connsiteX93" fmla="*/ 2822864 w 10382250"/>
              <a:gd name="connsiteY93" fmla="*/ 6303818 h 6511637"/>
              <a:gd name="connsiteX94" fmla="*/ 2822864 w 10382250"/>
              <a:gd name="connsiteY94" fmla="*/ 6251864 h 6511637"/>
              <a:gd name="connsiteX95" fmla="*/ 2615046 w 10382250"/>
              <a:gd name="connsiteY95" fmla="*/ 6078682 h 6511637"/>
              <a:gd name="connsiteX96" fmla="*/ 2459182 w 10382250"/>
              <a:gd name="connsiteY96" fmla="*/ 5870864 h 6511637"/>
              <a:gd name="connsiteX97" fmla="*/ 2424546 w 10382250"/>
              <a:gd name="connsiteY97" fmla="*/ 5697682 h 6511637"/>
              <a:gd name="connsiteX98" fmla="*/ 2234046 w 10382250"/>
              <a:gd name="connsiteY98" fmla="*/ 5178137 h 6511637"/>
              <a:gd name="connsiteX99" fmla="*/ 2078182 w 10382250"/>
              <a:gd name="connsiteY99" fmla="*/ 4849091 h 6511637"/>
              <a:gd name="connsiteX100" fmla="*/ 1974273 w 10382250"/>
              <a:gd name="connsiteY100" fmla="*/ 4485409 h 6511637"/>
              <a:gd name="connsiteX101" fmla="*/ 1956955 w 10382250"/>
              <a:gd name="connsiteY101" fmla="*/ 4225637 h 6511637"/>
              <a:gd name="connsiteX102" fmla="*/ 1937162 w 10382250"/>
              <a:gd name="connsiteY102" fmla="*/ 4038370 h 6511637"/>
              <a:gd name="connsiteX103" fmla="*/ 1974274 w 10382250"/>
              <a:gd name="connsiteY103"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21091 w 10382250"/>
              <a:gd name="connsiteY25" fmla="*/ 2182091 h 6511637"/>
              <a:gd name="connsiteX26" fmla="*/ 9473046 w 10382250"/>
              <a:gd name="connsiteY26" fmla="*/ 2355273 h 6511637"/>
              <a:gd name="connsiteX27" fmla="*/ 9126682 w 10382250"/>
              <a:gd name="connsiteY27" fmla="*/ 2372591 h 6511637"/>
              <a:gd name="connsiteX28" fmla="*/ 8814955 w 10382250"/>
              <a:gd name="connsiteY28" fmla="*/ 2441864 h 6511637"/>
              <a:gd name="connsiteX29" fmla="*/ 8399318 w 10382250"/>
              <a:gd name="connsiteY29" fmla="*/ 2511137 h 6511637"/>
              <a:gd name="connsiteX30" fmla="*/ 8156864 w 10382250"/>
              <a:gd name="connsiteY30" fmla="*/ 2528455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73046 w 10382250"/>
              <a:gd name="connsiteY26" fmla="*/ 2355273 h 6511637"/>
              <a:gd name="connsiteX27" fmla="*/ 9126682 w 10382250"/>
              <a:gd name="connsiteY27" fmla="*/ 2372591 h 6511637"/>
              <a:gd name="connsiteX28" fmla="*/ 8814955 w 10382250"/>
              <a:gd name="connsiteY28" fmla="*/ 2441864 h 6511637"/>
              <a:gd name="connsiteX29" fmla="*/ 8399318 w 10382250"/>
              <a:gd name="connsiteY29" fmla="*/ 2511137 h 6511637"/>
              <a:gd name="connsiteX30" fmla="*/ 8156864 w 10382250"/>
              <a:gd name="connsiteY30" fmla="*/ 2528455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73046 w 10382250"/>
              <a:gd name="connsiteY26" fmla="*/ 2355273 h 6511637"/>
              <a:gd name="connsiteX27" fmla="*/ 9135342 w 10382250"/>
              <a:gd name="connsiteY27" fmla="*/ 2407227 h 6511637"/>
              <a:gd name="connsiteX28" fmla="*/ 8814955 w 10382250"/>
              <a:gd name="connsiteY28" fmla="*/ 2441864 h 6511637"/>
              <a:gd name="connsiteX29" fmla="*/ 8399318 w 10382250"/>
              <a:gd name="connsiteY29" fmla="*/ 2511137 h 6511637"/>
              <a:gd name="connsiteX30" fmla="*/ 8156864 w 10382250"/>
              <a:gd name="connsiteY30" fmla="*/ 2528455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99318 w 10382250"/>
              <a:gd name="connsiteY29" fmla="*/ 2511137 h 6511637"/>
              <a:gd name="connsiteX30" fmla="*/ 8156864 w 10382250"/>
              <a:gd name="connsiteY30" fmla="*/ 2528455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56864 w 10382250"/>
              <a:gd name="connsiteY30" fmla="*/ 2528455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75864 w 10382250"/>
              <a:gd name="connsiteY31" fmla="*/ 2615046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563591 w 10382250"/>
              <a:gd name="connsiteY35" fmla="*/ 2909455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234546 w 10382250"/>
              <a:gd name="connsiteY36" fmla="*/ 3065318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204240 w 10382250"/>
              <a:gd name="connsiteY36" fmla="*/ 3078307 h 6511637"/>
              <a:gd name="connsiteX37" fmla="*/ 6113318 w 10382250"/>
              <a:gd name="connsiteY37" fmla="*/ 301336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204240 w 10382250"/>
              <a:gd name="connsiteY36" fmla="*/ 3078307 h 6511637"/>
              <a:gd name="connsiteX37" fmla="*/ 6143625 w 10382250"/>
              <a:gd name="connsiteY37" fmla="*/ 300903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191252 w 10382250"/>
              <a:gd name="connsiteY36" fmla="*/ 3091296 h 6511637"/>
              <a:gd name="connsiteX37" fmla="*/ 6143625 w 10382250"/>
              <a:gd name="connsiteY37" fmla="*/ 3009034 h 6511637"/>
              <a:gd name="connsiteX38" fmla="*/ 5940136 w 10382250"/>
              <a:gd name="connsiteY38" fmla="*/ 3013364 h 6511637"/>
              <a:gd name="connsiteX39" fmla="*/ 5801591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191252 w 10382250"/>
              <a:gd name="connsiteY36" fmla="*/ 3091296 h 6511637"/>
              <a:gd name="connsiteX37" fmla="*/ 6143625 w 10382250"/>
              <a:gd name="connsiteY37" fmla="*/ 3009034 h 6511637"/>
              <a:gd name="connsiteX38" fmla="*/ 5940136 w 10382250"/>
              <a:gd name="connsiteY38" fmla="*/ 3013364 h 6511637"/>
              <a:gd name="connsiteX39" fmla="*/ 5771285 w 10382250"/>
              <a:gd name="connsiteY39" fmla="*/ 3030682 h 6511637"/>
              <a:gd name="connsiteX40" fmla="*/ 5628409 w 10382250"/>
              <a:gd name="connsiteY40" fmla="*/ 3082637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191252 w 10382250"/>
              <a:gd name="connsiteY36" fmla="*/ 3091296 h 6511637"/>
              <a:gd name="connsiteX37" fmla="*/ 6143625 w 10382250"/>
              <a:gd name="connsiteY37" fmla="*/ 3009034 h 6511637"/>
              <a:gd name="connsiteX38" fmla="*/ 5940136 w 10382250"/>
              <a:gd name="connsiteY38" fmla="*/ 3013364 h 6511637"/>
              <a:gd name="connsiteX39" fmla="*/ 5771285 w 10382250"/>
              <a:gd name="connsiteY39" fmla="*/ 3030682 h 6511637"/>
              <a:gd name="connsiteX40" fmla="*/ 5455227 w 10382250"/>
              <a:gd name="connsiteY40" fmla="*/ 3108614 h 6511637"/>
              <a:gd name="connsiteX41" fmla="*/ 5178136 w 10382250"/>
              <a:gd name="connsiteY41" fmla="*/ 3117273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191252 w 10382250"/>
              <a:gd name="connsiteY36" fmla="*/ 3091296 h 6511637"/>
              <a:gd name="connsiteX37" fmla="*/ 6143625 w 10382250"/>
              <a:gd name="connsiteY37" fmla="*/ 3009034 h 6511637"/>
              <a:gd name="connsiteX38" fmla="*/ 5940136 w 10382250"/>
              <a:gd name="connsiteY38" fmla="*/ 3013364 h 6511637"/>
              <a:gd name="connsiteX39" fmla="*/ 5771285 w 10382250"/>
              <a:gd name="connsiteY39" fmla="*/ 3030682 h 6511637"/>
              <a:gd name="connsiteX40" fmla="*/ 5455227 w 10382250"/>
              <a:gd name="connsiteY40" fmla="*/ 3108614 h 6511637"/>
              <a:gd name="connsiteX41" fmla="*/ 5134840 w 10382250"/>
              <a:gd name="connsiteY41" fmla="*/ 3125932 h 6511637"/>
              <a:gd name="connsiteX42" fmla="*/ 4935682 w 10382250"/>
              <a:gd name="connsiteY42" fmla="*/ 273627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59129 h 6511637"/>
              <a:gd name="connsiteX1" fmla="*/ 4010396 w 10382250"/>
              <a:gd name="connsiteY1" fmla="*/ 3724493 h 6511637"/>
              <a:gd name="connsiteX2" fmla="*/ 4023261 w 10382250"/>
              <a:gd name="connsiteY2" fmla="*/ 4149870 h 6511637"/>
              <a:gd name="connsiteX3" fmla="*/ 4813343 w 10382250"/>
              <a:gd name="connsiteY3" fmla="*/ 4147708 h 6511637"/>
              <a:gd name="connsiteX4" fmla="*/ 4817423 w 10382250"/>
              <a:gd name="connsiteY4" fmla="*/ 3966947 h 6511637"/>
              <a:gd name="connsiteX5" fmla="*/ 5370616 w 10382250"/>
              <a:gd name="connsiteY5" fmla="*/ 3978853 h 6511637"/>
              <a:gd name="connsiteX6" fmla="*/ 5368636 w 10382250"/>
              <a:gd name="connsiteY6" fmla="*/ 3740727 h 6511637"/>
              <a:gd name="connsiteX7" fmla="*/ 5831898 w 10382250"/>
              <a:gd name="connsiteY7" fmla="*/ 3740727 h 6511637"/>
              <a:gd name="connsiteX8" fmla="*/ 5840557 w 10382250"/>
              <a:gd name="connsiteY8" fmla="*/ 4312227 h 6511637"/>
              <a:gd name="connsiteX9" fmla="*/ 6347114 w 10382250"/>
              <a:gd name="connsiteY9" fmla="*/ 4281921 h 6511637"/>
              <a:gd name="connsiteX10" fmla="*/ 6619875 w 10382250"/>
              <a:gd name="connsiteY10" fmla="*/ 4121727 h 6511637"/>
              <a:gd name="connsiteX11" fmla="*/ 6970569 w 10382250"/>
              <a:gd name="connsiteY11" fmla="*/ 3844637 h 6511637"/>
              <a:gd name="connsiteX12" fmla="*/ 7143750 w 10382250"/>
              <a:gd name="connsiteY12" fmla="*/ 3719079 h 6511637"/>
              <a:gd name="connsiteX13" fmla="*/ 7018193 w 10382250"/>
              <a:gd name="connsiteY13" fmla="*/ 3506933 h 6511637"/>
              <a:gd name="connsiteX14" fmla="*/ 7200034 w 10382250"/>
              <a:gd name="connsiteY14" fmla="*/ 3416012 h 6511637"/>
              <a:gd name="connsiteX15" fmla="*/ 7477125 w 10382250"/>
              <a:gd name="connsiteY15" fmla="*/ 3359727 h 6511637"/>
              <a:gd name="connsiteX16" fmla="*/ 7806170 w 10382250"/>
              <a:gd name="connsiteY16" fmla="*/ 3325091 h 6511637"/>
              <a:gd name="connsiteX17" fmla="*/ 8312727 w 10382250"/>
              <a:gd name="connsiteY17" fmla="*/ 3238500 h 6511637"/>
              <a:gd name="connsiteX18" fmla="*/ 8546523 w 10382250"/>
              <a:gd name="connsiteY18" fmla="*/ 3242830 h 6511637"/>
              <a:gd name="connsiteX19" fmla="*/ 9546647 w 10382250"/>
              <a:gd name="connsiteY19" fmla="*/ 3091296 h 6511637"/>
              <a:gd name="connsiteX20" fmla="*/ 9542318 w 10382250"/>
              <a:gd name="connsiteY20" fmla="*/ 3130261 h 6511637"/>
              <a:gd name="connsiteX21" fmla="*/ 10382250 w 10382250"/>
              <a:gd name="connsiteY21" fmla="*/ 3026353 h 6511637"/>
              <a:gd name="connsiteX22" fmla="*/ 10217727 w 10382250"/>
              <a:gd name="connsiteY22" fmla="*/ 2130137 h 6511637"/>
              <a:gd name="connsiteX23" fmla="*/ 9793432 w 10382250"/>
              <a:gd name="connsiteY23" fmla="*/ 2173432 h 6511637"/>
              <a:gd name="connsiteX24" fmla="*/ 9624580 w 10382250"/>
              <a:gd name="connsiteY24" fmla="*/ 2130137 h 6511637"/>
              <a:gd name="connsiteX25" fmla="*/ 9442739 w 10382250"/>
              <a:gd name="connsiteY25" fmla="*/ 2169102 h 6511637"/>
              <a:gd name="connsiteX26" fmla="*/ 9460058 w 10382250"/>
              <a:gd name="connsiteY26" fmla="*/ 2346614 h 6511637"/>
              <a:gd name="connsiteX27" fmla="*/ 9135342 w 10382250"/>
              <a:gd name="connsiteY27" fmla="*/ 2407227 h 6511637"/>
              <a:gd name="connsiteX28" fmla="*/ 8814955 w 10382250"/>
              <a:gd name="connsiteY28" fmla="*/ 2441864 h 6511637"/>
              <a:gd name="connsiteX29" fmla="*/ 8356022 w 10382250"/>
              <a:gd name="connsiteY29" fmla="*/ 2511137 h 6511637"/>
              <a:gd name="connsiteX30" fmla="*/ 8109239 w 10382250"/>
              <a:gd name="connsiteY30" fmla="*/ 2554432 h 6511637"/>
              <a:gd name="connsiteX31" fmla="*/ 7767205 w 10382250"/>
              <a:gd name="connsiteY31" fmla="*/ 2593399 h 6511637"/>
              <a:gd name="connsiteX32" fmla="*/ 7464136 w 10382250"/>
              <a:gd name="connsiteY32" fmla="*/ 2632364 h 6511637"/>
              <a:gd name="connsiteX33" fmla="*/ 7117773 w 10382250"/>
              <a:gd name="connsiteY33" fmla="*/ 2684318 h 6511637"/>
              <a:gd name="connsiteX34" fmla="*/ 6823364 w 10382250"/>
              <a:gd name="connsiteY34" fmla="*/ 2805546 h 6511637"/>
              <a:gd name="connsiteX35" fmla="*/ 6412057 w 10382250"/>
              <a:gd name="connsiteY35" fmla="*/ 2983057 h 6511637"/>
              <a:gd name="connsiteX36" fmla="*/ 6191252 w 10382250"/>
              <a:gd name="connsiteY36" fmla="*/ 3091296 h 6511637"/>
              <a:gd name="connsiteX37" fmla="*/ 6143625 w 10382250"/>
              <a:gd name="connsiteY37" fmla="*/ 3009034 h 6511637"/>
              <a:gd name="connsiteX38" fmla="*/ 5940136 w 10382250"/>
              <a:gd name="connsiteY38" fmla="*/ 3013364 h 6511637"/>
              <a:gd name="connsiteX39" fmla="*/ 5771285 w 10382250"/>
              <a:gd name="connsiteY39" fmla="*/ 3030682 h 6511637"/>
              <a:gd name="connsiteX40" fmla="*/ 5455227 w 10382250"/>
              <a:gd name="connsiteY40" fmla="*/ 3108614 h 6511637"/>
              <a:gd name="connsiteX41" fmla="*/ 5134840 w 10382250"/>
              <a:gd name="connsiteY41" fmla="*/ 3125932 h 6511637"/>
              <a:gd name="connsiteX42" fmla="*/ 4957330 w 10382250"/>
              <a:gd name="connsiteY42" fmla="*/ 2731943 h 6511637"/>
              <a:gd name="connsiteX43" fmla="*/ 4953000 w 10382250"/>
              <a:gd name="connsiteY43" fmla="*/ 1627909 h 6511637"/>
              <a:gd name="connsiteX44" fmla="*/ 4953000 w 10382250"/>
              <a:gd name="connsiteY44" fmla="*/ 0 h 6511637"/>
              <a:gd name="connsiteX45" fmla="*/ 4260273 w 10382250"/>
              <a:gd name="connsiteY45" fmla="*/ 294409 h 6511637"/>
              <a:gd name="connsiteX46" fmla="*/ 4017818 w 10382250"/>
              <a:gd name="connsiteY46" fmla="*/ 381000 h 6511637"/>
              <a:gd name="connsiteX47" fmla="*/ 3706091 w 10382250"/>
              <a:gd name="connsiteY47" fmla="*/ 363682 h 6511637"/>
              <a:gd name="connsiteX48" fmla="*/ 3688773 w 10382250"/>
              <a:gd name="connsiteY48" fmla="*/ 1125682 h 6511637"/>
              <a:gd name="connsiteX49" fmla="*/ 3706091 w 10382250"/>
              <a:gd name="connsiteY49" fmla="*/ 1783773 h 6511637"/>
              <a:gd name="connsiteX50" fmla="*/ 3706091 w 10382250"/>
              <a:gd name="connsiteY50" fmla="*/ 2216727 h 6511637"/>
              <a:gd name="connsiteX51" fmla="*/ 3706091 w 10382250"/>
              <a:gd name="connsiteY51" fmla="*/ 2563091 h 6511637"/>
              <a:gd name="connsiteX52" fmla="*/ 2476500 w 10382250"/>
              <a:gd name="connsiteY52" fmla="*/ 2545773 h 6511637"/>
              <a:gd name="connsiteX53" fmla="*/ 2493818 w 10382250"/>
              <a:gd name="connsiteY53" fmla="*/ 1922318 h 6511637"/>
              <a:gd name="connsiteX54" fmla="*/ 2424546 w 10382250"/>
              <a:gd name="connsiteY54" fmla="*/ 1108364 h 6511637"/>
              <a:gd name="connsiteX55" fmla="*/ 2164773 w 10382250"/>
              <a:gd name="connsiteY55" fmla="*/ 1125682 h 6511637"/>
              <a:gd name="connsiteX56" fmla="*/ 2199409 w 10382250"/>
              <a:gd name="connsiteY56" fmla="*/ 381000 h 6511637"/>
              <a:gd name="connsiteX57" fmla="*/ 2078182 w 10382250"/>
              <a:gd name="connsiteY57" fmla="*/ 450273 h 6511637"/>
              <a:gd name="connsiteX58" fmla="*/ 2043546 w 10382250"/>
              <a:gd name="connsiteY58" fmla="*/ 502227 h 6511637"/>
              <a:gd name="connsiteX59" fmla="*/ 1749136 w 10382250"/>
              <a:gd name="connsiteY59" fmla="*/ 103909 h 6511637"/>
              <a:gd name="connsiteX60" fmla="*/ 1039091 w 10382250"/>
              <a:gd name="connsiteY60" fmla="*/ 536864 h 6511637"/>
              <a:gd name="connsiteX61" fmla="*/ 606136 w 10382250"/>
              <a:gd name="connsiteY61" fmla="*/ 848591 h 6511637"/>
              <a:gd name="connsiteX62" fmla="*/ 207818 w 10382250"/>
              <a:gd name="connsiteY62" fmla="*/ 1108364 h 6511637"/>
              <a:gd name="connsiteX63" fmla="*/ 0 w 10382250"/>
              <a:gd name="connsiteY63" fmla="*/ 1437409 h 6511637"/>
              <a:gd name="connsiteX64" fmla="*/ 502227 w 10382250"/>
              <a:gd name="connsiteY64" fmla="*/ 1437409 h 6511637"/>
              <a:gd name="connsiteX65" fmla="*/ 1575955 w 10382250"/>
              <a:gd name="connsiteY65" fmla="*/ 1368137 h 6511637"/>
              <a:gd name="connsiteX66" fmla="*/ 1558636 w 10382250"/>
              <a:gd name="connsiteY66" fmla="*/ 2112818 h 6511637"/>
              <a:gd name="connsiteX67" fmla="*/ 1610591 w 10382250"/>
              <a:gd name="connsiteY67" fmla="*/ 2251364 h 6511637"/>
              <a:gd name="connsiteX68" fmla="*/ 1420091 w 10382250"/>
              <a:gd name="connsiteY68" fmla="*/ 2251364 h 6511637"/>
              <a:gd name="connsiteX69" fmla="*/ 1454727 w 10382250"/>
              <a:gd name="connsiteY69" fmla="*/ 2909455 h 6511637"/>
              <a:gd name="connsiteX70" fmla="*/ 1454727 w 10382250"/>
              <a:gd name="connsiteY70" fmla="*/ 3377046 h 6511637"/>
              <a:gd name="connsiteX71" fmla="*/ 1368136 w 10382250"/>
              <a:gd name="connsiteY71" fmla="*/ 3810000 h 6511637"/>
              <a:gd name="connsiteX72" fmla="*/ 1350818 w 10382250"/>
              <a:gd name="connsiteY72" fmla="*/ 4346864 h 6511637"/>
              <a:gd name="connsiteX73" fmla="*/ 1056409 w 10382250"/>
              <a:gd name="connsiteY73" fmla="*/ 4346864 h 6511637"/>
              <a:gd name="connsiteX74" fmla="*/ 762000 w 10382250"/>
              <a:gd name="connsiteY74" fmla="*/ 4450773 h 6511637"/>
              <a:gd name="connsiteX75" fmla="*/ 588818 w 10382250"/>
              <a:gd name="connsiteY75" fmla="*/ 4450773 h 6511637"/>
              <a:gd name="connsiteX76" fmla="*/ 606136 w 10382250"/>
              <a:gd name="connsiteY76" fmla="*/ 4658591 h 6511637"/>
              <a:gd name="connsiteX77" fmla="*/ 658091 w 10382250"/>
              <a:gd name="connsiteY77" fmla="*/ 4849091 h 6511637"/>
              <a:gd name="connsiteX78" fmla="*/ 727364 w 10382250"/>
              <a:gd name="connsiteY78" fmla="*/ 5230091 h 6511637"/>
              <a:gd name="connsiteX79" fmla="*/ 883227 w 10382250"/>
              <a:gd name="connsiteY79" fmla="*/ 5195455 h 6511637"/>
              <a:gd name="connsiteX80" fmla="*/ 1229591 w 10382250"/>
              <a:gd name="connsiteY80" fmla="*/ 5697682 h 6511637"/>
              <a:gd name="connsiteX81" fmla="*/ 1454727 w 10382250"/>
              <a:gd name="connsiteY81" fmla="*/ 6061364 h 6511637"/>
              <a:gd name="connsiteX82" fmla="*/ 1350818 w 10382250"/>
              <a:gd name="connsiteY82" fmla="*/ 6113318 h 6511637"/>
              <a:gd name="connsiteX83" fmla="*/ 1506682 w 10382250"/>
              <a:gd name="connsiteY83" fmla="*/ 6407727 h 6511637"/>
              <a:gd name="connsiteX84" fmla="*/ 1731818 w 10382250"/>
              <a:gd name="connsiteY84" fmla="*/ 6303818 h 6511637"/>
              <a:gd name="connsiteX85" fmla="*/ 2008909 w 10382250"/>
              <a:gd name="connsiteY85" fmla="*/ 6199909 h 6511637"/>
              <a:gd name="connsiteX86" fmla="*/ 2095500 w 10382250"/>
              <a:gd name="connsiteY86" fmla="*/ 6199909 h 6511637"/>
              <a:gd name="connsiteX87" fmla="*/ 2286000 w 10382250"/>
              <a:gd name="connsiteY87" fmla="*/ 6165273 h 6511637"/>
              <a:gd name="connsiteX88" fmla="*/ 2234046 w 10382250"/>
              <a:gd name="connsiteY88" fmla="*/ 6355773 h 6511637"/>
              <a:gd name="connsiteX89" fmla="*/ 2286000 w 10382250"/>
              <a:gd name="connsiteY89" fmla="*/ 6442364 h 6511637"/>
              <a:gd name="connsiteX90" fmla="*/ 2441864 w 10382250"/>
              <a:gd name="connsiteY90" fmla="*/ 6511637 h 6511637"/>
              <a:gd name="connsiteX91" fmla="*/ 2701636 w 10382250"/>
              <a:gd name="connsiteY91" fmla="*/ 6338455 h 6511637"/>
              <a:gd name="connsiteX92" fmla="*/ 2822864 w 10382250"/>
              <a:gd name="connsiteY92" fmla="*/ 6303818 h 6511637"/>
              <a:gd name="connsiteX93" fmla="*/ 2822864 w 10382250"/>
              <a:gd name="connsiteY93" fmla="*/ 6251864 h 6511637"/>
              <a:gd name="connsiteX94" fmla="*/ 2615046 w 10382250"/>
              <a:gd name="connsiteY94" fmla="*/ 6078682 h 6511637"/>
              <a:gd name="connsiteX95" fmla="*/ 2459182 w 10382250"/>
              <a:gd name="connsiteY95" fmla="*/ 5870864 h 6511637"/>
              <a:gd name="connsiteX96" fmla="*/ 2424546 w 10382250"/>
              <a:gd name="connsiteY96" fmla="*/ 5697682 h 6511637"/>
              <a:gd name="connsiteX97" fmla="*/ 2234046 w 10382250"/>
              <a:gd name="connsiteY97" fmla="*/ 5178137 h 6511637"/>
              <a:gd name="connsiteX98" fmla="*/ 2078182 w 10382250"/>
              <a:gd name="connsiteY98" fmla="*/ 4849091 h 6511637"/>
              <a:gd name="connsiteX99" fmla="*/ 1974273 w 10382250"/>
              <a:gd name="connsiteY99" fmla="*/ 4485409 h 6511637"/>
              <a:gd name="connsiteX100" fmla="*/ 1956955 w 10382250"/>
              <a:gd name="connsiteY100" fmla="*/ 4225637 h 6511637"/>
              <a:gd name="connsiteX101" fmla="*/ 1937162 w 10382250"/>
              <a:gd name="connsiteY101" fmla="*/ 4038370 h 6511637"/>
              <a:gd name="connsiteX102" fmla="*/ 1974274 w 10382250"/>
              <a:gd name="connsiteY102" fmla="*/ 3759129 h 6511637"/>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4260273 w 10382250"/>
              <a:gd name="connsiteY45" fmla="*/ 316056 h 6533284"/>
              <a:gd name="connsiteX46" fmla="*/ 4017818 w 10382250"/>
              <a:gd name="connsiteY46" fmla="*/ 402647 h 6533284"/>
              <a:gd name="connsiteX47" fmla="*/ 3706091 w 10382250"/>
              <a:gd name="connsiteY47" fmla="*/ 385329 h 6533284"/>
              <a:gd name="connsiteX48" fmla="*/ 3688773 w 10382250"/>
              <a:gd name="connsiteY48" fmla="*/ 1147329 h 6533284"/>
              <a:gd name="connsiteX49" fmla="*/ 3706091 w 10382250"/>
              <a:gd name="connsiteY49" fmla="*/ 1805420 h 6533284"/>
              <a:gd name="connsiteX50" fmla="*/ 3706091 w 10382250"/>
              <a:gd name="connsiteY50" fmla="*/ 2238374 h 6533284"/>
              <a:gd name="connsiteX51" fmla="*/ 3706091 w 10382250"/>
              <a:gd name="connsiteY51" fmla="*/ 2584738 h 6533284"/>
              <a:gd name="connsiteX52" fmla="*/ 2476500 w 10382250"/>
              <a:gd name="connsiteY52" fmla="*/ 2567420 h 6533284"/>
              <a:gd name="connsiteX53" fmla="*/ 2493818 w 10382250"/>
              <a:gd name="connsiteY53" fmla="*/ 1943965 h 6533284"/>
              <a:gd name="connsiteX54" fmla="*/ 2424546 w 10382250"/>
              <a:gd name="connsiteY54" fmla="*/ 1130011 h 6533284"/>
              <a:gd name="connsiteX55" fmla="*/ 2164773 w 10382250"/>
              <a:gd name="connsiteY55" fmla="*/ 1147329 h 6533284"/>
              <a:gd name="connsiteX56" fmla="*/ 2199409 w 10382250"/>
              <a:gd name="connsiteY56" fmla="*/ 402647 h 6533284"/>
              <a:gd name="connsiteX57" fmla="*/ 2078182 w 10382250"/>
              <a:gd name="connsiteY57" fmla="*/ 471920 h 6533284"/>
              <a:gd name="connsiteX58" fmla="*/ 2043546 w 10382250"/>
              <a:gd name="connsiteY58" fmla="*/ 523874 h 6533284"/>
              <a:gd name="connsiteX59" fmla="*/ 1749136 w 10382250"/>
              <a:gd name="connsiteY59" fmla="*/ 125556 h 6533284"/>
              <a:gd name="connsiteX60" fmla="*/ 1039091 w 10382250"/>
              <a:gd name="connsiteY60" fmla="*/ 558511 h 6533284"/>
              <a:gd name="connsiteX61" fmla="*/ 606136 w 10382250"/>
              <a:gd name="connsiteY61" fmla="*/ 870238 h 6533284"/>
              <a:gd name="connsiteX62" fmla="*/ 207818 w 10382250"/>
              <a:gd name="connsiteY62" fmla="*/ 1130011 h 6533284"/>
              <a:gd name="connsiteX63" fmla="*/ 0 w 10382250"/>
              <a:gd name="connsiteY63" fmla="*/ 1459056 h 6533284"/>
              <a:gd name="connsiteX64" fmla="*/ 502227 w 10382250"/>
              <a:gd name="connsiteY64" fmla="*/ 1459056 h 6533284"/>
              <a:gd name="connsiteX65" fmla="*/ 1575955 w 10382250"/>
              <a:gd name="connsiteY65" fmla="*/ 1389784 h 6533284"/>
              <a:gd name="connsiteX66" fmla="*/ 1558636 w 10382250"/>
              <a:gd name="connsiteY66" fmla="*/ 2134465 h 6533284"/>
              <a:gd name="connsiteX67" fmla="*/ 1610591 w 10382250"/>
              <a:gd name="connsiteY67" fmla="*/ 2273011 h 6533284"/>
              <a:gd name="connsiteX68" fmla="*/ 1420091 w 10382250"/>
              <a:gd name="connsiteY68" fmla="*/ 2273011 h 6533284"/>
              <a:gd name="connsiteX69" fmla="*/ 1454727 w 10382250"/>
              <a:gd name="connsiteY69" fmla="*/ 2931102 h 6533284"/>
              <a:gd name="connsiteX70" fmla="*/ 1454727 w 10382250"/>
              <a:gd name="connsiteY70" fmla="*/ 3398693 h 6533284"/>
              <a:gd name="connsiteX71" fmla="*/ 1368136 w 10382250"/>
              <a:gd name="connsiteY71" fmla="*/ 3831647 h 6533284"/>
              <a:gd name="connsiteX72" fmla="*/ 1350818 w 10382250"/>
              <a:gd name="connsiteY72" fmla="*/ 4368511 h 6533284"/>
              <a:gd name="connsiteX73" fmla="*/ 1056409 w 10382250"/>
              <a:gd name="connsiteY73" fmla="*/ 4368511 h 6533284"/>
              <a:gd name="connsiteX74" fmla="*/ 762000 w 10382250"/>
              <a:gd name="connsiteY74" fmla="*/ 4472420 h 6533284"/>
              <a:gd name="connsiteX75" fmla="*/ 588818 w 10382250"/>
              <a:gd name="connsiteY75" fmla="*/ 4472420 h 6533284"/>
              <a:gd name="connsiteX76" fmla="*/ 606136 w 10382250"/>
              <a:gd name="connsiteY76" fmla="*/ 4680238 h 6533284"/>
              <a:gd name="connsiteX77" fmla="*/ 658091 w 10382250"/>
              <a:gd name="connsiteY77" fmla="*/ 4870738 h 6533284"/>
              <a:gd name="connsiteX78" fmla="*/ 727364 w 10382250"/>
              <a:gd name="connsiteY78" fmla="*/ 5251738 h 6533284"/>
              <a:gd name="connsiteX79" fmla="*/ 883227 w 10382250"/>
              <a:gd name="connsiteY79" fmla="*/ 5217102 h 6533284"/>
              <a:gd name="connsiteX80" fmla="*/ 1229591 w 10382250"/>
              <a:gd name="connsiteY80" fmla="*/ 5719329 h 6533284"/>
              <a:gd name="connsiteX81" fmla="*/ 1454727 w 10382250"/>
              <a:gd name="connsiteY81" fmla="*/ 6083011 h 6533284"/>
              <a:gd name="connsiteX82" fmla="*/ 1350818 w 10382250"/>
              <a:gd name="connsiteY82" fmla="*/ 6134965 h 6533284"/>
              <a:gd name="connsiteX83" fmla="*/ 1506682 w 10382250"/>
              <a:gd name="connsiteY83" fmla="*/ 6429374 h 6533284"/>
              <a:gd name="connsiteX84" fmla="*/ 1731818 w 10382250"/>
              <a:gd name="connsiteY84" fmla="*/ 6325465 h 6533284"/>
              <a:gd name="connsiteX85" fmla="*/ 2008909 w 10382250"/>
              <a:gd name="connsiteY85" fmla="*/ 6221556 h 6533284"/>
              <a:gd name="connsiteX86" fmla="*/ 2095500 w 10382250"/>
              <a:gd name="connsiteY86" fmla="*/ 6221556 h 6533284"/>
              <a:gd name="connsiteX87" fmla="*/ 2286000 w 10382250"/>
              <a:gd name="connsiteY87" fmla="*/ 6186920 h 6533284"/>
              <a:gd name="connsiteX88" fmla="*/ 2234046 w 10382250"/>
              <a:gd name="connsiteY88" fmla="*/ 6377420 h 6533284"/>
              <a:gd name="connsiteX89" fmla="*/ 2286000 w 10382250"/>
              <a:gd name="connsiteY89" fmla="*/ 6464011 h 6533284"/>
              <a:gd name="connsiteX90" fmla="*/ 2441864 w 10382250"/>
              <a:gd name="connsiteY90" fmla="*/ 6533284 h 6533284"/>
              <a:gd name="connsiteX91" fmla="*/ 2701636 w 10382250"/>
              <a:gd name="connsiteY91" fmla="*/ 6360102 h 6533284"/>
              <a:gd name="connsiteX92" fmla="*/ 2822864 w 10382250"/>
              <a:gd name="connsiteY92" fmla="*/ 6325465 h 6533284"/>
              <a:gd name="connsiteX93" fmla="*/ 2822864 w 10382250"/>
              <a:gd name="connsiteY93" fmla="*/ 6273511 h 6533284"/>
              <a:gd name="connsiteX94" fmla="*/ 2615046 w 10382250"/>
              <a:gd name="connsiteY94" fmla="*/ 6100329 h 6533284"/>
              <a:gd name="connsiteX95" fmla="*/ 2459182 w 10382250"/>
              <a:gd name="connsiteY95" fmla="*/ 5892511 h 6533284"/>
              <a:gd name="connsiteX96" fmla="*/ 2424546 w 10382250"/>
              <a:gd name="connsiteY96" fmla="*/ 5719329 h 6533284"/>
              <a:gd name="connsiteX97" fmla="*/ 2234046 w 10382250"/>
              <a:gd name="connsiteY97" fmla="*/ 5199784 h 6533284"/>
              <a:gd name="connsiteX98" fmla="*/ 2078182 w 10382250"/>
              <a:gd name="connsiteY98" fmla="*/ 4870738 h 6533284"/>
              <a:gd name="connsiteX99" fmla="*/ 1974273 w 10382250"/>
              <a:gd name="connsiteY99" fmla="*/ 4507056 h 6533284"/>
              <a:gd name="connsiteX100" fmla="*/ 1956955 w 10382250"/>
              <a:gd name="connsiteY100" fmla="*/ 4247284 h 6533284"/>
              <a:gd name="connsiteX101" fmla="*/ 1937162 w 10382250"/>
              <a:gd name="connsiteY101" fmla="*/ 4060017 h 6533284"/>
              <a:gd name="connsiteX102" fmla="*/ 1974274 w 10382250"/>
              <a:gd name="connsiteY102"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4182341 w 10382250"/>
              <a:gd name="connsiteY45" fmla="*/ 303067 h 6533284"/>
              <a:gd name="connsiteX46" fmla="*/ 4017818 w 10382250"/>
              <a:gd name="connsiteY46" fmla="*/ 402647 h 6533284"/>
              <a:gd name="connsiteX47" fmla="*/ 3706091 w 10382250"/>
              <a:gd name="connsiteY47" fmla="*/ 385329 h 6533284"/>
              <a:gd name="connsiteX48" fmla="*/ 3688773 w 10382250"/>
              <a:gd name="connsiteY48" fmla="*/ 1147329 h 6533284"/>
              <a:gd name="connsiteX49" fmla="*/ 3706091 w 10382250"/>
              <a:gd name="connsiteY49" fmla="*/ 1805420 h 6533284"/>
              <a:gd name="connsiteX50" fmla="*/ 3706091 w 10382250"/>
              <a:gd name="connsiteY50" fmla="*/ 2238374 h 6533284"/>
              <a:gd name="connsiteX51" fmla="*/ 3706091 w 10382250"/>
              <a:gd name="connsiteY51" fmla="*/ 2584738 h 6533284"/>
              <a:gd name="connsiteX52" fmla="*/ 2476500 w 10382250"/>
              <a:gd name="connsiteY52" fmla="*/ 2567420 h 6533284"/>
              <a:gd name="connsiteX53" fmla="*/ 2493818 w 10382250"/>
              <a:gd name="connsiteY53" fmla="*/ 1943965 h 6533284"/>
              <a:gd name="connsiteX54" fmla="*/ 2424546 w 10382250"/>
              <a:gd name="connsiteY54" fmla="*/ 1130011 h 6533284"/>
              <a:gd name="connsiteX55" fmla="*/ 2164773 w 10382250"/>
              <a:gd name="connsiteY55" fmla="*/ 1147329 h 6533284"/>
              <a:gd name="connsiteX56" fmla="*/ 2199409 w 10382250"/>
              <a:gd name="connsiteY56" fmla="*/ 402647 h 6533284"/>
              <a:gd name="connsiteX57" fmla="*/ 2078182 w 10382250"/>
              <a:gd name="connsiteY57" fmla="*/ 471920 h 6533284"/>
              <a:gd name="connsiteX58" fmla="*/ 2043546 w 10382250"/>
              <a:gd name="connsiteY58" fmla="*/ 523874 h 6533284"/>
              <a:gd name="connsiteX59" fmla="*/ 1749136 w 10382250"/>
              <a:gd name="connsiteY59" fmla="*/ 125556 h 6533284"/>
              <a:gd name="connsiteX60" fmla="*/ 1039091 w 10382250"/>
              <a:gd name="connsiteY60" fmla="*/ 558511 h 6533284"/>
              <a:gd name="connsiteX61" fmla="*/ 606136 w 10382250"/>
              <a:gd name="connsiteY61" fmla="*/ 870238 h 6533284"/>
              <a:gd name="connsiteX62" fmla="*/ 207818 w 10382250"/>
              <a:gd name="connsiteY62" fmla="*/ 1130011 h 6533284"/>
              <a:gd name="connsiteX63" fmla="*/ 0 w 10382250"/>
              <a:gd name="connsiteY63" fmla="*/ 1459056 h 6533284"/>
              <a:gd name="connsiteX64" fmla="*/ 502227 w 10382250"/>
              <a:gd name="connsiteY64" fmla="*/ 1459056 h 6533284"/>
              <a:gd name="connsiteX65" fmla="*/ 1575955 w 10382250"/>
              <a:gd name="connsiteY65" fmla="*/ 1389784 h 6533284"/>
              <a:gd name="connsiteX66" fmla="*/ 1558636 w 10382250"/>
              <a:gd name="connsiteY66" fmla="*/ 2134465 h 6533284"/>
              <a:gd name="connsiteX67" fmla="*/ 1610591 w 10382250"/>
              <a:gd name="connsiteY67" fmla="*/ 2273011 h 6533284"/>
              <a:gd name="connsiteX68" fmla="*/ 1420091 w 10382250"/>
              <a:gd name="connsiteY68" fmla="*/ 2273011 h 6533284"/>
              <a:gd name="connsiteX69" fmla="*/ 1454727 w 10382250"/>
              <a:gd name="connsiteY69" fmla="*/ 2931102 h 6533284"/>
              <a:gd name="connsiteX70" fmla="*/ 1454727 w 10382250"/>
              <a:gd name="connsiteY70" fmla="*/ 3398693 h 6533284"/>
              <a:gd name="connsiteX71" fmla="*/ 1368136 w 10382250"/>
              <a:gd name="connsiteY71" fmla="*/ 3831647 h 6533284"/>
              <a:gd name="connsiteX72" fmla="*/ 1350818 w 10382250"/>
              <a:gd name="connsiteY72" fmla="*/ 4368511 h 6533284"/>
              <a:gd name="connsiteX73" fmla="*/ 1056409 w 10382250"/>
              <a:gd name="connsiteY73" fmla="*/ 4368511 h 6533284"/>
              <a:gd name="connsiteX74" fmla="*/ 762000 w 10382250"/>
              <a:gd name="connsiteY74" fmla="*/ 4472420 h 6533284"/>
              <a:gd name="connsiteX75" fmla="*/ 588818 w 10382250"/>
              <a:gd name="connsiteY75" fmla="*/ 4472420 h 6533284"/>
              <a:gd name="connsiteX76" fmla="*/ 606136 w 10382250"/>
              <a:gd name="connsiteY76" fmla="*/ 4680238 h 6533284"/>
              <a:gd name="connsiteX77" fmla="*/ 658091 w 10382250"/>
              <a:gd name="connsiteY77" fmla="*/ 4870738 h 6533284"/>
              <a:gd name="connsiteX78" fmla="*/ 727364 w 10382250"/>
              <a:gd name="connsiteY78" fmla="*/ 5251738 h 6533284"/>
              <a:gd name="connsiteX79" fmla="*/ 883227 w 10382250"/>
              <a:gd name="connsiteY79" fmla="*/ 5217102 h 6533284"/>
              <a:gd name="connsiteX80" fmla="*/ 1229591 w 10382250"/>
              <a:gd name="connsiteY80" fmla="*/ 5719329 h 6533284"/>
              <a:gd name="connsiteX81" fmla="*/ 1454727 w 10382250"/>
              <a:gd name="connsiteY81" fmla="*/ 6083011 h 6533284"/>
              <a:gd name="connsiteX82" fmla="*/ 1350818 w 10382250"/>
              <a:gd name="connsiteY82" fmla="*/ 6134965 h 6533284"/>
              <a:gd name="connsiteX83" fmla="*/ 1506682 w 10382250"/>
              <a:gd name="connsiteY83" fmla="*/ 6429374 h 6533284"/>
              <a:gd name="connsiteX84" fmla="*/ 1731818 w 10382250"/>
              <a:gd name="connsiteY84" fmla="*/ 6325465 h 6533284"/>
              <a:gd name="connsiteX85" fmla="*/ 2008909 w 10382250"/>
              <a:gd name="connsiteY85" fmla="*/ 6221556 h 6533284"/>
              <a:gd name="connsiteX86" fmla="*/ 2095500 w 10382250"/>
              <a:gd name="connsiteY86" fmla="*/ 6221556 h 6533284"/>
              <a:gd name="connsiteX87" fmla="*/ 2286000 w 10382250"/>
              <a:gd name="connsiteY87" fmla="*/ 6186920 h 6533284"/>
              <a:gd name="connsiteX88" fmla="*/ 2234046 w 10382250"/>
              <a:gd name="connsiteY88" fmla="*/ 6377420 h 6533284"/>
              <a:gd name="connsiteX89" fmla="*/ 2286000 w 10382250"/>
              <a:gd name="connsiteY89" fmla="*/ 6464011 h 6533284"/>
              <a:gd name="connsiteX90" fmla="*/ 2441864 w 10382250"/>
              <a:gd name="connsiteY90" fmla="*/ 6533284 h 6533284"/>
              <a:gd name="connsiteX91" fmla="*/ 2701636 w 10382250"/>
              <a:gd name="connsiteY91" fmla="*/ 6360102 h 6533284"/>
              <a:gd name="connsiteX92" fmla="*/ 2822864 w 10382250"/>
              <a:gd name="connsiteY92" fmla="*/ 6325465 h 6533284"/>
              <a:gd name="connsiteX93" fmla="*/ 2822864 w 10382250"/>
              <a:gd name="connsiteY93" fmla="*/ 6273511 h 6533284"/>
              <a:gd name="connsiteX94" fmla="*/ 2615046 w 10382250"/>
              <a:gd name="connsiteY94" fmla="*/ 6100329 h 6533284"/>
              <a:gd name="connsiteX95" fmla="*/ 2459182 w 10382250"/>
              <a:gd name="connsiteY95" fmla="*/ 5892511 h 6533284"/>
              <a:gd name="connsiteX96" fmla="*/ 2424546 w 10382250"/>
              <a:gd name="connsiteY96" fmla="*/ 5719329 h 6533284"/>
              <a:gd name="connsiteX97" fmla="*/ 2234046 w 10382250"/>
              <a:gd name="connsiteY97" fmla="*/ 5199784 h 6533284"/>
              <a:gd name="connsiteX98" fmla="*/ 2078182 w 10382250"/>
              <a:gd name="connsiteY98" fmla="*/ 4870738 h 6533284"/>
              <a:gd name="connsiteX99" fmla="*/ 1974273 w 10382250"/>
              <a:gd name="connsiteY99" fmla="*/ 4507056 h 6533284"/>
              <a:gd name="connsiteX100" fmla="*/ 1956955 w 10382250"/>
              <a:gd name="connsiteY100" fmla="*/ 4247284 h 6533284"/>
              <a:gd name="connsiteX101" fmla="*/ 1937162 w 10382250"/>
              <a:gd name="connsiteY101" fmla="*/ 4060017 h 6533284"/>
              <a:gd name="connsiteX102" fmla="*/ 1974274 w 10382250"/>
              <a:gd name="connsiteY102"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4182341 w 10382250"/>
              <a:gd name="connsiteY45" fmla="*/ 303067 h 6533284"/>
              <a:gd name="connsiteX46" fmla="*/ 3948546 w 10382250"/>
              <a:gd name="connsiteY46" fmla="*/ 385330 h 6533284"/>
              <a:gd name="connsiteX47" fmla="*/ 4017818 w 10382250"/>
              <a:gd name="connsiteY47" fmla="*/ 402647 h 6533284"/>
              <a:gd name="connsiteX48" fmla="*/ 3706091 w 10382250"/>
              <a:gd name="connsiteY48" fmla="*/ 385329 h 6533284"/>
              <a:gd name="connsiteX49" fmla="*/ 3688773 w 10382250"/>
              <a:gd name="connsiteY49" fmla="*/ 1147329 h 6533284"/>
              <a:gd name="connsiteX50" fmla="*/ 3706091 w 10382250"/>
              <a:gd name="connsiteY50" fmla="*/ 1805420 h 6533284"/>
              <a:gd name="connsiteX51" fmla="*/ 3706091 w 10382250"/>
              <a:gd name="connsiteY51" fmla="*/ 2238374 h 6533284"/>
              <a:gd name="connsiteX52" fmla="*/ 3706091 w 10382250"/>
              <a:gd name="connsiteY52" fmla="*/ 2584738 h 6533284"/>
              <a:gd name="connsiteX53" fmla="*/ 2476500 w 10382250"/>
              <a:gd name="connsiteY53" fmla="*/ 2567420 h 6533284"/>
              <a:gd name="connsiteX54" fmla="*/ 2493818 w 10382250"/>
              <a:gd name="connsiteY54" fmla="*/ 1943965 h 6533284"/>
              <a:gd name="connsiteX55" fmla="*/ 2424546 w 10382250"/>
              <a:gd name="connsiteY55" fmla="*/ 1130011 h 6533284"/>
              <a:gd name="connsiteX56" fmla="*/ 2164773 w 10382250"/>
              <a:gd name="connsiteY56" fmla="*/ 1147329 h 6533284"/>
              <a:gd name="connsiteX57" fmla="*/ 2199409 w 10382250"/>
              <a:gd name="connsiteY57" fmla="*/ 402647 h 6533284"/>
              <a:gd name="connsiteX58" fmla="*/ 2078182 w 10382250"/>
              <a:gd name="connsiteY58" fmla="*/ 471920 h 6533284"/>
              <a:gd name="connsiteX59" fmla="*/ 2043546 w 10382250"/>
              <a:gd name="connsiteY59" fmla="*/ 523874 h 6533284"/>
              <a:gd name="connsiteX60" fmla="*/ 1749136 w 10382250"/>
              <a:gd name="connsiteY60" fmla="*/ 125556 h 6533284"/>
              <a:gd name="connsiteX61" fmla="*/ 1039091 w 10382250"/>
              <a:gd name="connsiteY61" fmla="*/ 558511 h 6533284"/>
              <a:gd name="connsiteX62" fmla="*/ 606136 w 10382250"/>
              <a:gd name="connsiteY62" fmla="*/ 870238 h 6533284"/>
              <a:gd name="connsiteX63" fmla="*/ 207818 w 10382250"/>
              <a:gd name="connsiteY63" fmla="*/ 1130011 h 6533284"/>
              <a:gd name="connsiteX64" fmla="*/ 0 w 10382250"/>
              <a:gd name="connsiteY64" fmla="*/ 1459056 h 6533284"/>
              <a:gd name="connsiteX65" fmla="*/ 502227 w 10382250"/>
              <a:gd name="connsiteY65" fmla="*/ 1459056 h 6533284"/>
              <a:gd name="connsiteX66" fmla="*/ 1575955 w 10382250"/>
              <a:gd name="connsiteY66" fmla="*/ 1389784 h 6533284"/>
              <a:gd name="connsiteX67" fmla="*/ 1558636 w 10382250"/>
              <a:gd name="connsiteY67" fmla="*/ 2134465 h 6533284"/>
              <a:gd name="connsiteX68" fmla="*/ 1610591 w 10382250"/>
              <a:gd name="connsiteY68" fmla="*/ 2273011 h 6533284"/>
              <a:gd name="connsiteX69" fmla="*/ 1420091 w 10382250"/>
              <a:gd name="connsiteY69" fmla="*/ 2273011 h 6533284"/>
              <a:gd name="connsiteX70" fmla="*/ 1454727 w 10382250"/>
              <a:gd name="connsiteY70" fmla="*/ 2931102 h 6533284"/>
              <a:gd name="connsiteX71" fmla="*/ 1454727 w 10382250"/>
              <a:gd name="connsiteY71" fmla="*/ 3398693 h 6533284"/>
              <a:gd name="connsiteX72" fmla="*/ 1368136 w 10382250"/>
              <a:gd name="connsiteY72" fmla="*/ 3831647 h 6533284"/>
              <a:gd name="connsiteX73" fmla="*/ 1350818 w 10382250"/>
              <a:gd name="connsiteY73" fmla="*/ 4368511 h 6533284"/>
              <a:gd name="connsiteX74" fmla="*/ 1056409 w 10382250"/>
              <a:gd name="connsiteY74" fmla="*/ 4368511 h 6533284"/>
              <a:gd name="connsiteX75" fmla="*/ 762000 w 10382250"/>
              <a:gd name="connsiteY75" fmla="*/ 4472420 h 6533284"/>
              <a:gd name="connsiteX76" fmla="*/ 588818 w 10382250"/>
              <a:gd name="connsiteY76" fmla="*/ 4472420 h 6533284"/>
              <a:gd name="connsiteX77" fmla="*/ 606136 w 10382250"/>
              <a:gd name="connsiteY77" fmla="*/ 4680238 h 6533284"/>
              <a:gd name="connsiteX78" fmla="*/ 658091 w 10382250"/>
              <a:gd name="connsiteY78" fmla="*/ 4870738 h 6533284"/>
              <a:gd name="connsiteX79" fmla="*/ 727364 w 10382250"/>
              <a:gd name="connsiteY79" fmla="*/ 5251738 h 6533284"/>
              <a:gd name="connsiteX80" fmla="*/ 883227 w 10382250"/>
              <a:gd name="connsiteY80" fmla="*/ 5217102 h 6533284"/>
              <a:gd name="connsiteX81" fmla="*/ 1229591 w 10382250"/>
              <a:gd name="connsiteY81" fmla="*/ 5719329 h 6533284"/>
              <a:gd name="connsiteX82" fmla="*/ 1454727 w 10382250"/>
              <a:gd name="connsiteY82" fmla="*/ 6083011 h 6533284"/>
              <a:gd name="connsiteX83" fmla="*/ 1350818 w 10382250"/>
              <a:gd name="connsiteY83" fmla="*/ 6134965 h 6533284"/>
              <a:gd name="connsiteX84" fmla="*/ 1506682 w 10382250"/>
              <a:gd name="connsiteY84" fmla="*/ 6429374 h 6533284"/>
              <a:gd name="connsiteX85" fmla="*/ 1731818 w 10382250"/>
              <a:gd name="connsiteY85" fmla="*/ 6325465 h 6533284"/>
              <a:gd name="connsiteX86" fmla="*/ 2008909 w 10382250"/>
              <a:gd name="connsiteY86" fmla="*/ 6221556 h 6533284"/>
              <a:gd name="connsiteX87" fmla="*/ 2095500 w 10382250"/>
              <a:gd name="connsiteY87" fmla="*/ 6221556 h 6533284"/>
              <a:gd name="connsiteX88" fmla="*/ 2286000 w 10382250"/>
              <a:gd name="connsiteY88" fmla="*/ 6186920 h 6533284"/>
              <a:gd name="connsiteX89" fmla="*/ 2234046 w 10382250"/>
              <a:gd name="connsiteY89" fmla="*/ 6377420 h 6533284"/>
              <a:gd name="connsiteX90" fmla="*/ 2286000 w 10382250"/>
              <a:gd name="connsiteY90" fmla="*/ 6464011 h 6533284"/>
              <a:gd name="connsiteX91" fmla="*/ 2441864 w 10382250"/>
              <a:gd name="connsiteY91" fmla="*/ 6533284 h 6533284"/>
              <a:gd name="connsiteX92" fmla="*/ 2701636 w 10382250"/>
              <a:gd name="connsiteY92" fmla="*/ 6360102 h 6533284"/>
              <a:gd name="connsiteX93" fmla="*/ 2822864 w 10382250"/>
              <a:gd name="connsiteY93" fmla="*/ 6325465 h 6533284"/>
              <a:gd name="connsiteX94" fmla="*/ 2822864 w 10382250"/>
              <a:gd name="connsiteY94" fmla="*/ 6273511 h 6533284"/>
              <a:gd name="connsiteX95" fmla="*/ 2615046 w 10382250"/>
              <a:gd name="connsiteY95" fmla="*/ 6100329 h 6533284"/>
              <a:gd name="connsiteX96" fmla="*/ 2459182 w 10382250"/>
              <a:gd name="connsiteY96" fmla="*/ 5892511 h 6533284"/>
              <a:gd name="connsiteX97" fmla="*/ 2424546 w 10382250"/>
              <a:gd name="connsiteY97" fmla="*/ 5719329 h 6533284"/>
              <a:gd name="connsiteX98" fmla="*/ 2234046 w 10382250"/>
              <a:gd name="connsiteY98" fmla="*/ 5199784 h 6533284"/>
              <a:gd name="connsiteX99" fmla="*/ 2078182 w 10382250"/>
              <a:gd name="connsiteY99" fmla="*/ 4870738 h 6533284"/>
              <a:gd name="connsiteX100" fmla="*/ 1974273 w 10382250"/>
              <a:gd name="connsiteY100" fmla="*/ 4507056 h 6533284"/>
              <a:gd name="connsiteX101" fmla="*/ 1956955 w 10382250"/>
              <a:gd name="connsiteY101" fmla="*/ 4247284 h 6533284"/>
              <a:gd name="connsiteX102" fmla="*/ 1937162 w 10382250"/>
              <a:gd name="connsiteY102" fmla="*/ 4060017 h 6533284"/>
              <a:gd name="connsiteX103" fmla="*/ 1974274 w 10382250"/>
              <a:gd name="connsiteY103"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4182341 w 10382250"/>
              <a:gd name="connsiteY45" fmla="*/ 303067 h 6533284"/>
              <a:gd name="connsiteX46" fmla="*/ 3948546 w 10382250"/>
              <a:gd name="connsiteY46" fmla="*/ 385330 h 6533284"/>
              <a:gd name="connsiteX47" fmla="*/ 3706091 w 10382250"/>
              <a:gd name="connsiteY47" fmla="*/ 385329 h 6533284"/>
              <a:gd name="connsiteX48" fmla="*/ 3688773 w 10382250"/>
              <a:gd name="connsiteY48" fmla="*/ 1147329 h 6533284"/>
              <a:gd name="connsiteX49" fmla="*/ 3706091 w 10382250"/>
              <a:gd name="connsiteY49" fmla="*/ 1805420 h 6533284"/>
              <a:gd name="connsiteX50" fmla="*/ 3706091 w 10382250"/>
              <a:gd name="connsiteY50" fmla="*/ 2238374 h 6533284"/>
              <a:gd name="connsiteX51" fmla="*/ 3706091 w 10382250"/>
              <a:gd name="connsiteY51" fmla="*/ 2584738 h 6533284"/>
              <a:gd name="connsiteX52" fmla="*/ 2476500 w 10382250"/>
              <a:gd name="connsiteY52" fmla="*/ 2567420 h 6533284"/>
              <a:gd name="connsiteX53" fmla="*/ 2493818 w 10382250"/>
              <a:gd name="connsiteY53" fmla="*/ 1943965 h 6533284"/>
              <a:gd name="connsiteX54" fmla="*/ 2424546 w 10382250"/>
              <a:gd name="connsiteY54" fmla="*/ 1130011 h 6533284"/>
              <a:gd name="connsiteX55" fmla="*/ 2164773 w 10382250"/>
              <a:gd name="connsiteY55" fmla="*/ 1147329 h 6533284"/>
              <a:gd name="connsiteX56" fmla="*/ 2199409 w 10382250"/>
              <a:gd name="connsiteY56" fmla="*/ 402647 h 6533284"/>
              <a:gd name="connsiteX57" fmla="*/ 2078182 w 10382250"/>
              <a:gd name="connsiteY57" fmla="*/ 471920 h 6533284"/>
              <a:gd name="connsiteX58" fmla="*/ 2043546 w 10382250"/>
              <a:gd name="connsiteY58" fmla="*/ 523874 h 6533284"/>
              <a:gd name="connsiteX59" fmla="*/ 1749136 w 10382250"/>
              <a:gd name="connsiteY59" fmla="*/ 125556 h 6533284"/>
              <a:gd name="connsiteX60" fmla="*/ 1039091 w 10382250"/>
              <a:gd name="connsiteY60" fmla="*/ 558511 h 6533284"/>
              <a:gd name="connsiteX61" fmla="*/ 606136 w 10382250"/>
              <a:gd name="connsiteY61" fmla="*/ 870238 h 6533284"/>
              <a:gd name="connsiteX62" fmla="*/ 207818 w 10382250"/>
              <a:gd name="connsiteY62" fmla="*/ 1130011 h 6533284"/>
              <a:gd name="connsiteX63" fmla="*/ 0 w 10382250"/>
              <a:gd name="connsiteY63" fmla="*/ 1459056 h 6533284"/>
              <a:gd name="connsiteX64" fmla="*/ 502227 w 10382250"/>
              <a:gd name="connsiteY64" fmla="*/ 1459056 h 6533284"/>
              <a:gd name="connsiteX65" fmla="*/ 1575955 w 10382250"/>
              <a:gd name="connsiteY65" fmla="*/ 1389784 h 6533284"/>
              <a:gd name="connsiteX66" fmla="*/ 1558636 w 10382250"/>
              <a:gd name="connsiteY66" fmla="*/ 2134465 h 6533284"/>
              <a:gd name="connsiteX67" fmla="*/ 1610591 w 10382250"/>
              <a:gd name="connsiteY67" fmla="*/ 2273011 h 6533284"/>
              <a:gd name="connsiteX68" fmla="*/ 1420091 w 10382250"/>
              <a:gd name="connsiteY68" fmla="*/ 2273011 h 6533284"/>
              <a:gd name="connsiteX69" fmla="*/ 1454727 w 10382250"/>
              <a:gd name="connsiteY69" fmla="*/ 2931102 h 6533284"/>
              <a:gd name="connsiteX70" fmla="*/ 1454727 w 10382250"/>
              <a:gd name="connsiteY70" fmla="*/ 3398693 h 6533284"/>
              <a:gd name="connsiteX71" fmla="*/ 1368136 w 10382250"/>
              <a:gd name="connsiteY71" fmla="*/ 3831647 h 6533284"/>
              <a:gd name="connsiteX72" fmla="*/ 1350818 w 10382250"/>
              <a:gd name="connsiteY72" fmla="*/ 4368511 h 6533284"/>
              <a:gd name="connsiteX73" fmla="*/ 1056409 w 10382250"/>
              <a:gd name="connsiteY73" fmla="*/ 4368511 h 6533284"/>
              <a:gd name="connsiteX74" fmla="*/ 762000 w 10382250"/>
              <a:gd name="connsiteY74" fmla="*/ 4472420 h 6533284"/>
              <a:gd name="connsiteX75" fmla="*/ 588818 w 10382250"/>
              <a:gd name="connsiteY75" fmla="*/ 4472420 h 6533284"/>
              <a:gd name="connsiteX76" fmla="*/ 606136 w 10382250"/>
              <a:gd name="connsiteY76" fmla="*/ 4680238 h 6533284"/>
              <a:gd name="connsiteX77" fmla="*/ 658091 w 10382250"/>
              <a:gd name="connsiteY77" fmla="*/ 4870738 h 6533284"/>
              <a:gd name="connsiteX78" fmla="*/ 727364 w 10382250"/>
              <a:gd name="connsiteY78" fmla="*/ 5251738 h 6533284"/>
              <a:gd name="connsiteX79" fmla="*/ 883227 w 10382250"/>
              <a:gd name="connsiteY79" fmla="*/ 5217102 h 6533284"/>
              <a:gd name="connsiteX80" fmla="*/ 1229591 w 10382250"/>
              <a:gd name="connsiteY80" fmla="*/ 5719329 h 6533284"/>
              <a:gd name="connsiteX81" fmla="*/ 1454727 w 10382250"/>
              <a:gd name="connsiteY81" fmla="*/ 6083011 h 6533284"/>
              <a:gd name="connsiteX82" fmla="*/ 1350818 w 10382250"/>
              <a:gd name="connsiteY82" fmla="*/ 6134965 h 6533284"/>
              <a:gd name="connsiteX83" fmla="*/ 1506682 w 10382250"/>
              <a:gd name="connsiteY83" fmla="*/ 6429374 h 6533284"/>
              <a:gd name="connsiteX84" fmla="*/ 1731818 w 10382250"/>
              <a:gd name="connsiteY84" fmla="*/ 6325465 h 6533284"/>
              <a:gd name="connsiteX85" fmla="*/ 2008909 w 10382250"/>
              <a:gd name="connsiteY85" fmla="*/ 6221556 h 6533284"/>
              <a:gd name="connsiteX86" fmla="*/ 2095500 w 10382250"/>
              <a:gd name="connsiteY86" fmla="*/ 6221556 h 6533284"/>
              <a:gd name="connsiteX87" fmla="*/ 2286000 w 10382250"/>
              <a:gd name="connsiteY87" fmla="*/ 6186920 h 6533284"/>
              <a:gd name="connsiteX88" fmla="*/ 2234046 w 10382250"/>
              <a:gd name="connsiteY88" fmla="*/ 6377420 h 6533284"/>
              <a:gd name="connsiteX89" fmla="*/ 2286000 w 10382250"/>
              <a:gd name="connsiteY89" fmla="*/ 6464011 h 6533284"/>
              <a:gd name="connsiteX90" fmla="*/ 2441864 w 10382250"/>
              <a:gd name="connsiteY90" fmla="*/ 6533284 h 6533284"/>
              <a:gd name="connsiteX91" fmla="*/ 2701636 w 10382250"/>
              <a:gd name="connsiteY91" fmla="*/ 6360102 h 6533284"/>
              <a:gd name="connsiteX92" fmla="*/ 2822864 w 10382250"/>
              <a:gd name="connsiteY92" fmla="*/ 6325465 h 6533284"/>
              <a:gd name="connsiteX93" fmla="*/ 2822864 w 10382250"/>
              <a:gd name="connsiteY93" fmla="*/ 6273511 h 6533284"/>
              <a:gd name="connsiteX94" fmla="*/ 2615046 w 10382250"/>
              <a:gd name="connsiteY94" fmla="*/ 6100329 h 6533284"/>
              <a:gd name="connsiteX95" fmla="*/ 2459182 w 10382250"/>
              <a:gd name="connsiteY95" fmla="*/ 5892511 h 6533284"/>
              <a:gd name="connsiteX96" fmla="*/ 2424546 w 10382250"/>
              <a:gd name="connsiteY96" fmla="*/ 5719329 h 6533284"/>
              <a:gd name="connsiteX97" fmla="*/ 2234046 w 10382250"/>
              <a:gd name="connsiteY97" fmla="*/ 5199784 h 6533284"/>
              <a:gd name="connsiteX98" fmla="*/ 2078182 w 10382250"/>
              <a:gd name="connsiteY98" fmla="*/ 4870738 h 6533284"/>
              <a:gd name="connsiteX99" fmla="*/ 1974273 w 10382250"/>
              <a:gd name="connsiteY99" fmla="*/ 4507056 h 6533284"/>
              <a:gd name="connsiteX100" fmla="*/ 1956955 w 10382250"/>
              <a:gd name="connsiteY100" fmla="*/ 4247284 h 6533284"/>
              <a:gd name="connsiteX101" fmla="*/ 1937162 w 10382250"/>
              <a:gd name="connsiteY101" fmla="*/ 4060017 h 6533284"/>
              <a:gd name="connsiteX102" fmla="*/ 1974274 w 10382250"/>
              <a:gd name="connsiteY102"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4182341 w 10382250"/>
              <a:gd name="connsiteY45" fmla="*/ 303067 h 6533284"/>
              <a:gd name="connsiteX46" fmla="*/ 3948546 w 10382250"/>
              <a:gd name="connsiteY46" fmla="*/ 385330 h 6533284"/>
              <a:gd name="connsiteX47" fmla="*/ 3706091 w 10382250"/>
              <a:gd name="connsiteY47" fmla="*/ 385329 h 6533284"/>
              <a:gd name="connsiteX48" fmla="*/ 3688773 w 10382250"/>
              <a:gd name="connsiteY48" fmla="*/ 1147329 h 6533284"/>
              <a:gd name="connsiteX49" fmla="*/ 3706091 w 10382250"/>
              <a:gd name="connsiteY49" fmla="*/ 1805420 h 6533284"/>
              <a:gd name="connsiteX50" fmla="*/ 3706091 w 10382250"/>
              <a:gd name="connsiteY50" fmla="*/ 2238374 h 6533284"/>
              <a:gd name="connsiteX51" fmla="*/ 3706091 w 10382250"/>
              <a:gd name="connsiteY51" fmla="*/ 2584738 h 6533284"/>
              <a:gd name="connsiteX52" fmla="*/ 2476500 w 10382250"/>
              <a:gd name="connsiteY52" fmla="*/ 2567420 h 6533284"/>
              <a:gd name="connsiteX53" fmla="*/ 2493818 w 10382250"/>
              <a:gd name="connsiteY53" fmla="*/ 1943965 h 6533284"/>
              <a:gd name="connsiteX54" fmla="*/ 2424546 w 10382250"/>
              <a:gd name="connsiteY54" fmla="*/ 1130011 h 6533284"/>
              <a:gd name="connsiteX55" fmla="*/ 2164773 w 10382250"/>
              <a:gd name="connsiteY55" fmla="*/ 1147329 h 6533284"/>
              <a:gd name="connsiteX56" fmla="*/ 2199409 w 10382250"/>
              <a:gd name="connsiteY56" fmla="*/ 402647 h 6533284"/>
              <a:gd name="connsiteX57" fmla="*/ 2078182 w 10382250"/>
              <a:gd name="connsiteY57" fmla="*/ 471920 h 6533284"/>
              <a:gd name="connsiteX58" fmla="*/ 2043546 w 10382250"/>
              <a:gd name="connsiteY58" fmla="*/ 523874 h 6533284"/>
              <a:gd name="connsiteX59" fmla="*/ 1749136 w 10382250"/>
              <a:gd name="connsiteY59" fmla="*/ 125556 h 6533284"/>
              <a:gd name="connsiteX60" fmla="*/ 1039091 w 10382250"/>
              <a:gd name="connsiteY60" fmla="*/ 558511 h 6533284"/>
              <a:gd name="connsiteX61" fmla="*/ 606136 w 10382250"/>
              <a:gd name="connsiteY61" fmla="*/ 870238 h 6533284"/>
              <a:gd name="connsiteX62" fmla="*/ 207818 w 10382250"/>
              <a:gd name="connsiteY62" fmla="*/ 1130011 h 6533284"/>
              <a:gd name="connsiteX63" fmla="*/ 0 w 10382250"/>
              <a:gd name="connsiteY63" fmla="*/ 1459056 h 6533284"/>
              <a:gd name="connsiteX64" fmla="*/ 502227 w 10382250"/>
              <a:gd name="connsiteY64" fmla="*/ 1459056 h 6533284"/>
              <a:gd name="connsiteX65" fmla="*/ 1575955 w 10382250"/>
              <a:gd name="connsiteY65" fmla="*/ 1389784 h 6533284"/>
              <a:gd name="connsiteX66" fmla="*/ 1558636 w 10382250"/>
              <a:gd name="connsiteY66" fmla="*/ 2134465 h 6533284"/>
              <a:gd name="connsiteX67" fmla="*/ 1610591 w 10382250"/>
              <a:gd name="connsiteY67" fmla="*/ 2273011 h 6533284"/>
              <a:gd name="connsiteX68" fmla="*/ 1420091 w 10382250"/>
              <a:gd name="connsiteY68" fmla="*/ 2273011 h 6533284"/>
              <a:gd name="connsiteX69" fmla="*/ 1454727 w 10382250"/>
              <a:gd name="connsiteY69" fmla="*/ 2931102 h 6533284"/>
              <a:gd name="connsiteX70" fmla="*/ 1454727 w 10382250"/>
              <a:gd name="connsiteY70" fmla="*/ 3398693 h 6533284"/>
              <a:gd name="connsiteX71" fmla="*/ 1368136 w 10382250"/>
              <a:gd name="connsiteY71" fmla="*/ 3831647 h 6533284"/>
              <a:gd name="connsiteX72" fmla="*/ 1350818 w 10382250"/>
              <a:gd name="connsiteY72" fmla="*/ 4368511 h 6533284"/>
              <a:gd name="connsiteX73" fmla="*/ 1056409 w 10382250"/>
              <a:gd name="connsiteY73" fmla="*/ 4368511 h 6533284"/>
              <a:gd name="connsiteX74" fmla="*/ 762000 w 10382250"/>
              <a:gd name="connsiteY74" fmla="*/ 4472420 h 6533284"/>
              <a:gd name="connsiteX75" fmla="*/ 588818 w 10382250"/>
              <a:gd name="connsiteY75" fmla="*/ 4472420 h 6533284"/>
              <a:gd name="connsiteX76" fmla="*/ 606136 w 10382250"/>
              <a:gd name="connsiteY76" fmla="*/ 4680238 h 6533284"/>
              <a:gd name="connsiteX77" fmla="*/ 658091 w 10382250"/>
              <a:gd name="connsiteY77" fmla="*/ 4870738 h 6533284"/>
              <a:gd name="connsiteX78" fmla="*/ 727364 w 10382250"/>
              <a:gd name="connsiteY78" fmla="*/ 5251738 h 6533284"/>
              <a:gd name="connsiteX79" fmla="*/ 883227 w 10382250"/>
              <a:gd name="connsiteY79" fmla="*/ 5217102 h 6533284"/>
              <a:gd name="connsiteX80" fmla="*/ 1229591 w 10382250"/>
              <a:gd name="connsiteY80" fmla="*/ 5719329 h 6533284"/>
              <a:gd name="connsiteX81" fmla="*/ 1454727 w 10382250"/>
              <a:gd name="connsiteY81" fmla="*/ 6083011 h 6533284"/>
              <a:gd name="connsiteX82" fmla="*/ 1350818 w 10382250"/>
              <a:gd name="connsiteY82" fmla="*/ 6134965 h 6533284"/>
              <a:gd name="connsiteX83" fmla="*/ 1506682 w 10382250"/>
              <a:gd name="connsiteY83" fmla="*/ 6429374 h 6533284"/>
              <a:gd name="connsiteX84" fmla="*/ 1731818 w 10382250"/>
              <a:gd name="connsiteY84" fmla="*/ 6325465 h 6533284"/>
              <a:gd name="connsiteX85" fmla="*/ 2008909 w 10382250"/>
              <a:gd name="connsiteY85" fmla="*/ 6221556 h 6533284"/>
              <a:gd name="connsiteX86" fmla="*/ 2095500 w 10382250"/>
              <a:gd name="connsiteY86" fmla="*/ 6221556 h 6533284"/>
              <a:gd name="connsiteX87" fmla="*/ 2286000 w 10382250"/>
              <a:gd name="connsiteY87" fmla="*/ 6186920 h 6533284"/>
              <a:gd name="connsiteX88" fmla="*/ 2234046 w 10382250"/>
              <a:gd name="connsiteY88" fmla="*/ 6377420 h 6533284"/>
              <a:gd name="connsiteX89" fmla="*/ 2286000 w 10382250"/>
              <a:gd name="connsiteY89" fmla="*/ 6464011 h 6533284"/>
              <a:gd name="connsiteX90" fmla="*/ 2441864 w 10382250"/>
              <a:gd name="connsiteY90" fmla="*/ 6533284 h 6533284"/>
              <a:gd name="connsiteX91" fmla="*/ 2701636 w 10382250"/>
              <a:gd name="connsiteY91" fmla="*/ 6360102 h 6533284"/>
              <a:gd name="connsiteX92" fmla="*/ 2822864 w 10382250"/>
              <a:gd name="connsiteY92" fmla="*/ 6325465 h 6533284"/>
              <a:gd name="connsiteX93" fmla="*/ 2822864 w 10382250"/>
              <a:gd name="connsiteY93" fmla="*/ 6273511 h 6533284"/>
              <a:gd name="connsiteX94" fmla="*/ 2615046 w 10382250"/>
              <a:gd name="connsiteY94" fmla="*/ 6100329 h 6533284"/>
              <a:gd name="connsiteX95" fmla="*/ 2459182 w 10382250"/>
              <a:gd name="connsiteY95" fmla="*/ 5892511 h 6533284"/>
              <a:gd name="connsiteX96" fmla="*/ 2424546 w 10382250"/>
              <a:gd name="connsiteY96" fmla="*/ 5719329 h 6533284"/>
              <a:gd name="connsiteX97" fmla="*/ 2234046 w 10382250"/>
              <a:gd name="connsiteY97" fmla="*/ 5199784 h 6533284"/>
              <a:gd name="connsiteX98" fmla="*/ 2078182 w 10382250"/>
              <a:gd name="connsiteY98" fmla="*/ 4870738 h 6533284"/>
              <a:gd name="connsiteX99" fmla="*/ 1974273 w 10382250"/>
              <a:gd name="connsiteY99" fmla="*/ 4507056 h 6533284"/>
              <a:gd name="connsiteX100" fmla="*/ 1956955 w 10382250"/>
              <a:gd name="connsiteY100" fmla="*/ 4247284 h 6533284"/>
              <a:gd name="connsiteX101" fmla="*/ 1937162 w 10382250"/>
              <a:gd name="connsiteY101" fmla="*/ 4060017 h 6533284"/>
              <a:gd name="connsiteX102" fmla="*/ 1974274 w 10382250"/>
              <a:gd name="connsiteY102"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85329 h 6533284"/>
              <a:gd name="connsiteX47" fmla="*/ 3688773 w 10382250"/>
              <a:gd name="connsiteY47" fmla="*/ 114732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76500 w 10382250"/>
              <a:gd name="connsiteY51" fmla="*/ 2567420 h 6533284"/>
              <a:gd name="connsiteX52" fmla="*/ 2493818 w 10382250"/>
              <a:gd name="connsiteY52" fmla="*/ 1943965 h 6533284"/>
              <a:gd name="connsiteX53" fmla="*/ 2424546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688773 w 10382250"/>
              <a:gd name="connsiteY47" fmla="*/ 114732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76500 w 10382250"/>
              <a:gd name="connsiteY51" fmla="*/ 2567420 h 6533284"/>
              <a:gd name="connsiteX52" fmla="*/ 2493818 w 10382250"/>
              <a:gd name="connsiteY52" fmla="*/ 1943965 h 6533284"/>
              <a:gd name="connsiteX53" fmla="*/ 2424546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76500 w 10382250"/>
              <a:gd name="connsiteY51" fmla="*/ 2567420 h 6533284"/>
              <a:gd name="connsiteX52" fmla="*/ 2493818 w 10382250"/>
              <a:gd name="connsiteY52" fmla="*/ 1943965 h 6533284"/>
              <a:gd name="connsiteX53" fmla="*/ 2424546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93818 w 10382250"/>
              <a:gd name="connsiteY52" fmla="*/ 1943965 h 6533284"/>
              <a:gd name="connsiteX53" fmla="*/ 2424546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24546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64773 w 10382250"/>
              <a:gd name="connsiteY54" fmla="*/ 1147329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95080 w 10382250"/>
              <a:gd name="connsiteY54" fmla="*/ 1134340 h 6533284"/>
              <a:gd name="connsiteX55" fmla="*/ 2199409 w 10382250"/>
              <a:gd name="connsiteY55" fmla="*/ 402647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95080 w 10382250"/>
              <a:gd name="connsiteY54" fmla="*/ 1134340 h 6533284"/>
              <a:gd name="connsiteX55" fmla="*/ 2182090 w 10382250"/>
              <a:gd name="connsiteY55" fmla="*/ 432954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82091 w 10382250"/>
              <a:gd name="connsiteY54" fmla="*/ 1138670 h 6533284"/>
              <a:gd name="connsiteX55" fmla="*/ 2182090 w 10382250"/>
              <a:gd name="connsiteY55" fmla="*/ 432954 h 6533284"/>
              <a:gd name="connsiteX56" fmla="*/ 2078182 w 10382250"/>
              <a:gd name="connsiteY56" fmla="*/ 471920 h 6533284"/>
              <a:gd name="connsiteX57" fmla="*/ 2043546 w 10382250"/>
              <a:gd name="connsiteY57" fmla="*/ 523874 h 6533284"/>
              <a:gd name="connsiteX58" fmla="*/ 1749136 w 10382250"/>
              <a:gd name="connsiteY58" fmla="*/ 125556 h 6533284"/>
              <a:gd name="connsiteX59" fmla="*/ 1039091 w 10382250"/>
              <a:gd name="connsiteY59" fmla="*/ 558511 h 6533284"/>
              <a:gd name="connsiteX60" fmla="*/ 606136 w 10382250"/>
              <a:gd name="connsiteY60" fmla="*/ 870238 h 6533284"/>
              <a:gd name="connsiteX61" fmla="*/ 207818 w 10382250"/>
              <a:gd name="connsiteY61" fmla="*/ 1130011 h 6533284"/>
              <a:gd name="connsiteX62" fmla="*/ 0 w 10382250"/>
              <a:gd name="connsiteY62" fmla="*/ 1459056 h 6533284"/>
              <a:gd name="connsiteX63" fmla="*/ 502227 w 10382250"/>
              <a:gd name="connsiteY63" fmla="*/ 1459056 h 6533284"/>
              <a:gd name="connsiteX64" fmla="*/ 1575955 w 10382250"/>
              <a:gd name="connsiteY64" fmla="*/ 1389784 h 6533284"/>
              <a:gd name="connsiteX65" fmla="*/ 1558636 w 10382250"/>
              <a:gd name="connsiteY65" fmla="*/ 2134465 h 6533284"/>
              <a:gd name="connsiteX66" fmla="*/ 1610591 w 10382250"/>
              <a:gd name="connsiteY66" fmla="*/ 2273011 h 6533284"/>
              <a:gd name="connsiteX67" fmla="*/ 1420091 w 10382250"/>
              <a:gd name="connsiteY67" fmla="*/ 2273011 h 6533284"/>
              <a:gd name="connsiteX68" fmla="*/ 1454727 w 10382250"/>
              <a:gd name="connsiteY68" fmla="*/ 2931102 h 6533284"/>
              <a:gd name="connsiteX69" fmla="*/ 1454727 w 10382250"/>
              <a:gd name="connsiteY69" fmla="*/ 3398693 h 6533284"/>
              <a:gd name="connsiteX70" fmla="*/ 1368136 w 10382250"/>
              <a:gd name="connsiteY70" fmla="*/ 3831647 h 6533284"/>
              <a:gd name="connsiteX71" fmla="*/ 1350818 w 10382250"/>
              <a:gd name="connsiteY71" fmla="*/ 4368511 h 6533284"/>
              <a:gd name="connsiteX72" fmla="*/ 1056409 w 10382250"/>
              <a:gd name="connsiteY72" fmla="*/ 4368511 h 6533284"/>
              <a:gd name="connsiteX73" fmla="*/ 762000 w 10382250"/>
              <a:gd name="connsiteY73" fmla="*/ 4472420 h 6533284"/>
              <a:gd name="connsiteX74" fmla="*/ 588818 w 10382250"/>
              <a:gd name="connsiteY74" fmla="*/ 4472420 h 6533284"/>
              <a:gd name="connsiteX75" fmla="*/ 606136 w 10382250"/>
              <a:gd name="connsiteY75" fmla="*/ 4680238 h 6533284"/>
              <a:gd name="connsiteX76" fmla="*/ 658091 w 10382250"/>
              <a:gd name="connsiteY76" fmla="*/ 4870738 h 6533284"/>
              <a:gd name="connsiteX77" fmla="*/ 727364 w 10382250"/>
              <a:gd name="connsiteY77" fmla="*/ 5251738 h 6533284"/>
              <a:gd name="connsiteX78" fmla="*/ 883227 w 10382250"/>
              <a:gd name="connsiteY78" fmla="*/ 5217102 h 6533284"/>
              <a:gd name="connsiteX79" fmla="*/ 1229591 w 10382250"/>
              <a:gd name="connsiteY79" fmla="*/ 5719329 h 6533284"/>
              <a:gd name="connsiteX80" fmla="*/ 1454727 w 10382250"/>
              <a:gd name="connsiteY80" fmla="*/ 6083011 h 6533284"/>
              <a:gd name="connsiteX81" fmla="*/ 1350818 w 10382250"/>
              <a:gd name="connsiteY81" fmla="*/ 6134965 h 6533284"/>
              <a:gd name="connsiteX82" fmla="*/ 1506682 w 10382250"/>
              <a:gd name="connsiteY82" fmla="*/ 6429374 h 6533284"/>
              <a:gd name="connsiteX83" fmla="*/ 1731818 w 10382250"/>
              <a:gd name="connsiteY83" fmla="*/ 6325465 h 6533284"/>
              <a:gd name="connsiteX84" fmla="*/ 2008909 w 10382250"/>
              <a:gd name="connsiteY84" fmla="*/ 6221556 h 6533284"/>
              <a:gd name="connsiteX85" fmla="*/ 2095500 w 10382250"/>
              <a:gd name="connsiteY85" fmla="*/ 6221556 h 6533284"/>
              <a:gd name="connsiteX86" fmla="*/ 2286000 w 10382250"/>
              <a:gd name="connsiteY86" fmla="*/ 6186920 h 6533284"/>
              <a:gd name="connsiteX87" fmla="*/ 2234046 w 10382250"/>
              <a:gd name="connsiteY87" fmla="*/ 6377420 h 6533284"/>
              <a:gd name="connsiteX88" fmla="*/ 2286000 w 10382250"/>
              <a:gd name="connsiteY88" fmla="*/ 6464011 h 6533284"/>
              <a:gd name="connsiteX89" fmla="*/ 2441864 w 10382250"/>
              <a:gd name="connsiteY89" fmla="*/ 6533284 h 6533284"/>
              <a:gd name="connsiteX90" fmla="*/ 2701636 w 10382250"/>
              <a:gd name="connsiteY90" fmla="*/ 6360102 h 6533284"/>
              <a:gd name="connsiteX91" fmla="*/ 2822864 w 10382250"/>
              <a:gd name="connsiteY91" fmla="*/ 6325465 h 6533284"/>
              <a:gd name="connsiteX92" fmla="*/ 2822864 w 10382250"/>
              <a:gd name="connsiteY92" fmla="*/ 6273511 h 6533284"/>
              <a:gd name="connsiteX93" fmla="*/ 2615046 w 10382250"/>
              <a:gd name="connsiteY93" fmla="*/ 6100329 h 6533284"/>
              <a:gd name="connsiteX94" fmla="*/ 2459182 w 10382250"/>
              <a:gd name="connsiteY94" fmla="*/ 5892511 h 6533284"/>
              <a:gd name="connsiteX95" fmla="*/ 2424546 w 10382250"/>
              <a:gd name="connsiteY95" fmla="*/ 5719329 h 6533284"/>
              <a:gd name="connsiteX96" fmla="*/ 2234046 w 10382250"/>
              <a:gd name="connsiteY96" fmla="*/ 5199784 h 6533284"/>
              <a:gd name="connsiteX97" fmla="*/ 2078182 w 10382250"/>
              <a:gd name="connsiteY97" fmla="*/ 4870738 h 6533284"/>
              <a:gd name="connsiteX98" fmla="*/ 1974273 w 10382250"/>
              <a:gd name="connsiteY98" fmla="*/ 4507056 h 6533284"/>
              <a:gd name="connsiteX99" fmla="*/ 1956955 w 10382250"/>
              <a:gd name="connsiteY99" fmla="*/ 4247284 h 6533284"/>
              <a:gd name="connsiteX100" fmla="*/ 1937162 w 10382250"/>
              <a:gd name="connsiteY100" fmla="*/ 4060017 h 6533284"/>
              <a:gd name="connsiteX101" fmla="*/ 1974274 w 10382250"/>
              <a:gd name="connsiteY101"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82091 w 10382250"/>
              <a:gd name="connsiteY54" fmla="*/ 1138670 h 6533284"/>
              <a:gd name="connsiteX55" fmla="*/ 2182090 w 10382250"/>
              <a:gd name="connsiteY55" fmla="*/ 432954 h 6533284"/>
              <a:gd name="connsiteX56" fmla="*/ 2043546 w 10382250"/>
              <a:gd name="connsiteY56" fmla="*/ 523874 h 6533284"/>
              <a:gd name="connsiteX57" fmla="*/ 1749136 w 10382250"/>
              <a:gd name="connsiteY57" fmla="*/ 125556 h 6533284"/>
              <a:gd name="connsiteX58" fmla="*/ 1039091 w 10382250"/>
              <a:gd name="connsiteY58" fmla="*/ 558511 h 6533284"/>
              <a:gd name="connsiteX59" fmla="*/ 606136 w 10382250"/>
              <a:gd name="connsiteY59" fmla="*/ 870238 h 6533284"/>
              <a:gd name="connsiteX60" fmla="*/ 207818 w 10382250"/>
              <a:gd name="connsiteY60" fmla="*/ 1130011 h 6533284"/>
              <a:gd name="connsiteX61" fmla="*/ 0 w 10382250"/>
              <a:gd name="connsiteY61" fmla="*/ 1459056 h 6533284"/>
              <a:gd name="connsiteX62" fmla="*/ 502227 w 10382250"/>
              <a:gd name="connsiteY62" fmla="*/ 1459056 h 6533284"/>
              <a:gd name="connsiteX63" fmla="*/ 1575955 w 10382250"/>
              <a:gd name="connsiteY63" fmla="*/ 1389784 h 6533284"/>
              <a:gd name="connsiteX64" fmla="*/ 1558636 w 10382250"/>
              <a:gd name="connsiteY64" fmla="*/ 2134465 h 6533284"/>
              <a:gd name="connsiteX65" fmla="*/ 1610591 w 10382250"/>
              <a:gd name="connsiteY65" fmla="*/ 2273011 h 6533284"/>
              <a:gd name="connsiteX66" fmla="*/ 1420091 w 10382250"/>
              <a:gd name="connsiteY66" fmla="*/ 2273011 h 6533284"/>
              <a:gd name="connsiteX67" fmla="*/ 1454727 w 10382250"/>
              <a:gd name="connsiteY67" fmla="*/ 2931102 h 6533284"/>
              <a:gd name="connsiteX68" fmla="*/ 1454727 w 10382250"/>
              <a:gd name="connsiteY68" fmla="*/ 3398693 h 6533284"/>
              <a:gd name="connsiteX69" fmla="*/ 1368136 w 10382250"/>
              <a:gd name="connsiteY69" fmla="*/ 3831647 h 6533284"/>
              <a:gd name="connsiteX70" fmla="*/ 1350818 w 10382250"/>
              <a:gd name="connsiteY70" fmla="*/ 4368511 h 6533284"/>
              <a:gd name="connsiteX71" fmla="*/ 1056409 w 10382250"/>
              <a:gd name="connsiteY71" fmla="*/ 4368511 h 6533284"/>
              <a:gd name="connsiteX72" fmla="*/ 762000 w 10382250"/>
              <a:gd name="connsiteY72" fmla="*/ 4472420 h 6533284"/>
              <a:gd name="connsiteX73" fmla="*/ 588818 w 10382250"/>
              <a:gd name="connsiteY73" fmla="*/ 4472420 h 6533284"/>
              <a:gd name="connsiteX74" fmla="*/ 606136 w 10382250"/>
              <a:gd name="connsiteY74" fmla="*/ 4680238 h 6533284"/>
              <a:gd name="connsiteX75" fmla="*/ 658091 w 10382250"/>
              <a:gd name="connsiteY75" fmla="*/ 4870738 h 6533284"/>
              <a:gd name="connsiteX76" fmla="*/ 727364 w 10382250"/>
              <a:gd name="connsiteY76" fmla="*/ 5251738 h 6533284"/>
              <a:gd name="connsiteX77" fmla="*/ 883227 w 10382250"/>
              <a:gd name="connsiteY77" fmla="*/ 5217102 h 6533284"/>
              <a:gd name="connsiteX78" fmla="*/ 1229591 w 10382250"/>
              <a:gd name="connsiteY78" fmla="*/ 5719329 h 6533284"/>
              <a:gd name="connsiteX79" fmla="*/ 1454727 w 10382250"/>
              <a:gd name="connsiteY79" fmla="*/ 6083011 h 6533284"/>
              <a:gd name="connsiteX80" fmla="*/ 1350818 w 10382250"/>
              <a:gd name="connsiteY80" fmla="*/ 6134965 h 6533284"/>
              <a:gd name="connsiteX81" fmla="*/ 1506682 w 10382250"/>
              <a:gd name="connsiteY81" fmla="*/ 6429374 h 6533284"/>
              <a:gd name="connsiteX82" fmla="*/ 1731818 w 10382250"/>
              <a:gd name="connsiteY82" fmla="*/ 6325465 h 6533284"/>
              <a:gd name="connsiteX83" fmla="*/ 2008909 w 10382250"/>
              <a:gd name="connsiteY83" fmla="*/ 6221556 h 6533284"/>
              <a:gd name="connsiteX84" fmla="*/ 2095500 w 10382250"/>
              <a:gd name="connsiteY84" fmla="*/ 6221556 h 6533284"/>
              <a:gd name="connsiteX85" fmla="*/ 2286000 w 10382250"/>
              <a:gd name="connsiteY85" fmla="*/ 6186920 h 6533284"/>
              <a:gd name="connsiteX86" fmla="*/ 2234046 w 10382250"/>
              <a:gd name="connsiteY86" fmla="*/ 6377420 h 6533284"/>
              <a:gd name="connsiteX87" fmla="*/ 2286000 w 10382250"/>
              <a:gd name="connsiteY87" fmla="*/ 6464011 h 6533284"/>
              <a:gd name="connsiteX88" fmla="*/ 2441864 w 10382250"/>
              <a:gd name="connsiteY88" fmla="*/ 6533284 h 6533284"/>
              <a:gd name="connsiteX89" fmla="*/ 2701636 w 10382250"/>
              <a:gd name="connsiteY89" fmla="*/ 6360102 h 6533284"/>
              <a:gd name="connsiteX90" fmla="*/ 2822864 w 10382250"/>
              <a:gd name="connsiteY90" fmla="*/ 6325465 h 6533284"/>
              <a:gd name="connsiteX91" fmla="*/ 2822864 w 10382250"/>
              <a:gd name="connsiteY91" fmla="*/ 6273511 h 6533284"/>
              <a:gd name="connsiteX92" fmla="*/ 2615046 w 10382250"/>
              <a:gd name="connsiteY92" fmla="*/ 6100329 h 6533284"/>
              <a:gd name="connsiteX93" fmla="*/ 2459182 w 10382250"/>
              <a:gd name="connsiteY93" fmla="*/ 5892511 h 6533284"/>
              <a:gd name="connsiteX94" fmla="*/ 2424546 w 10382250"/>
              <a:gd name="connsiteY94" fmla="*/ 5719329 h 6533284"/>
              <a:gd name="connsiteX95" fmla="*/ 2234046 w 10382250"/>
              <a:gd name="connsiteY95" fmla="*/ 5199784 h 6533284"/>
              <a:gd name="connsiteX96" fmla="*/ 2078182 w 10382250"/>
              <a:gd name="connsiteY96" fmla="*/ 4870738 h 6533284"/>
              <a:gd name="connsiteX97" fmla="*/ 1974273 w 10382250"/>
              <a:gd name="connsiteY97" fmla="*/ 4507056 h 6533284"/>
              <a:gd name="connsiteX98" fmla="*/ 1956955 w 10382250"/>
              <a:gd name="connsiteY98" fmla="*/ 4247284 h 6533284"/>
              <a:gd name="connsiteX99" fmla="*/ 1937162 w 10382250"/>
              <a:gd name="connsiteY99" fmla="*/ 4060017 h 6533284"/>
              <a:gd name="connsiteX100" fmla="*/ 1974274 w 10382250"/>
              <a:gd name="connsiteY100"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82091 w 10382250"/>
              <a:gd name="connsiteY54" fmla="*/ 1138670 h 6533284"/>
              <a:gd name="connsiteX55" fmla="*/ 2182090 w 10382250"/>
              <a:gd name="connsiteY55" fmla="*/ 432954 h 6533284"/>
              <a:gd name="connsiteX56" fmla="*/ 2043546 w 10382250"/>
              <a:gd name="connsiteY56" fmla="*/ 523874 h 6533284"/>
              <a:gd name="connsiteX57" fmla="*/ 1775114 w 10382250"/>
              <a:gd name="connsiteY57" fmla="*/ 116897 h 6533284"/>
              <a:gd name="connsiteX58" fmla="*/ 1039091 w 10382250"/>
              <a:gd name="connsiteY58" fmla="*/ 558511 h 6533284"/>
              <a:gd name="connsiteX59" fmla="*/ 606136 w 10382250"/>
              <a:gd name="connsiteY59" fmla="*/ 870238 h 6533284"/>
              <a:gd name="connsiteX60" fmla="*/ 207818 w 10382250"/>
              <a:gd name="connsiteY60" fmla="*/ 1130011 h 6533284"/>
              <a:gd name="connsiteX61" fmla="*/ 0 w 10382250"/>
              <a:gd name="connsiteY61" fmla="*/ 1459056 h 6533284"/>
              <a:gd name="connsiteX62" fmla="*/ 502227 w 10382250"/>
              <a:gd name="connsiteY62" fmla="*/ 1459056 h 6533284"/>
              <a:gd name="connsiteX63" fmla="*/ 1575955 w 10382250"/>
              <a:gd name="connsiteY63" fmla="*/ 1389784 h 6533284"/>
              <a:gd name="connsiteX64" fmla="*/ 1558636 w 10382250"/>
              <a:gd name="connsiteY64" fmla="*/ 2134465 h 6533284"/>
              <a:gd name="connsiteX65" fmla="*/ 1610591 w 10382250"/>
              <a:gd name="connsiteY65" fmla="*/ 2273011 h 6533284"/>
              <a:gd name="connsiteX66" fmla="*/ 1420091 w 10382250"/>
              <a:gd name="connsiteY66" fmla="*/ 2273011 h 6533284"/>
              <a:gd name="connsiteX67" fmla="*/ 1454727 w 10382250"/>
              <a:gd name="connsiteY67" fmla="*/ 2931102 h 6533284"/>
              <a:gd name="connsiteX68" fmla="*/ 1454727 w 10382250"/>
              <a:gd name="connsiteY68" fmla="*/ 3398693 h 6533284"/>
              <a:gd name="connsiteX69" fmla="*/ 1368136 w 10382250"/>
              <a:gd name="connsiteY69" fmla="*/ 3831647 h 6533284"/>
              <a:gd name="connsiteX70" fmla="*/ 1350818 w 10382250"/>
              <a:gd name="connsiteY70" fmla="*/ 4368511 h 6533284"/>
              <a:gd name="connsiteX71" fmla="*/ 1056409 w 10382250"/>
              <a:gd name="connsiteY71" fmla="*/ 4368511 h 6533284"/>
              <a:gd name="connsiteX72" fmla="*/ 762000 w 10382250"/>
              <a:gd name="connsiteY72" fmla="*/ 4472420 h 6533284"/>
              <a:gd name="connsiteX73" fmla="*/ 588818 w 10382250"/>
              <a:gd name="connsiteY73" fmla="*/ 4472420 h 6533284"/>
              <a:gd name="connsiteX74" fmla="*/ 606136 w 10382250"/>
              <a:gd name="connsiteY74" fmla="*/ 4680238 h 6533284"/>
              <a:gd name="connsiteX75" fmla="*/ 658091 w 10382250"/>
              <a:gd name="connsiteY75" fmla="*/ 4870738 h 6533284"/>
              <a:gd name="connsiteX76" fmla="*/ 727364 w 10382250"/>
              <a:gd name="connsiteY76" fmla="*/ 5251738 h 6533284"/>
              <a:gd name="connsiteX77" fmla="*/ 883227 w 10382250"/>
              <a:gd name="connsiteY77" fmla="*/ 5217102 h 6533284"/>
              <a:gd name="connsiteX78" fmla="*/ 1229591 w 10382250"/>
              <a:gd name="connsiteY78" fmla="*/ 5719329 h 6533284"/>
              <a:gd name="connsiteX79" fmla="*/ 1454727 w 10382250"/>
              <a:gd name="connsiteY79" fmla="*/ 6083011 h 6533284"/>
              <a:gd name="connsiteX80" fmla="*/ 1350818 w 10382250"/>
              <a:gd name="connsiteY80" fmla="*/ 6134965 h 6533284"/>
              <a:gd name="connsiteX81" fmla="*/ 1506682 w 10382250"/>
              <a:gd name="connsiteY81" fmla="*/ 6429374 h 6533284"/>
              <a:gd name="connsiteX82" fmla="*/ 1731818 w 10382250"/>
              <a:gd name="connsiteY82" fmla="*/ 6325465 h 6533284"/>
              <a:gd name="connsiteX83" fmla="*/ 2008909 w 10382250"/>
              <a:gd name="connsiteY83" fmla="*/ 6221556 h 6533284"/>
              <a:gd name="connsiteX84" fmla="*/ 2095500 w 10382250"/>
              <a:gd name="connsiteY84" fmla="*/ 6221556 h 6533284"/>
              <a:gd name="connsiteX85" fmla="*/ 2286000 w 10382250"/>
              <a:gd name="connsiteY85" fmla="*/ 6186920 h 6533284"/>
              <a:gd name="connsiteX86" fmla="*/ 2234046 w 10382250"/>
              <a:gd name="connsiteY86" fmla="*/ 6377420 h 6533284"/>
              <a:gd name="connsiteX87" fmla="*/ 2286000 w 10382250"/>
              <a:gd name="connsiteY87" fmla="*/ 6464011 h 6533284"/>
              <a:gd name="connsiteX88" fmla="*/ 2441864 w 10382250"/>
              <a:gd name="connsiteY88" fmla="*/ 6533284 h 6533284"/>
              <a:gd name="connsiteX89" fmla="*/ 2701636 w 10382250"/>
              <a:gd name="connsiteY89" fmla="*/ 6360102 h 6533284"/>
              <a:gd name="connsiteX90" fmla="*/ 2822864 w 10382250"/>
              <a:gd name="connsiteY90" fmla="*/ 6325465 h 6533284"/>
              <a:gd name="connsiteX91" fmla="*/ 2822864 w 10382250"/>
              <a:gd name="connsiteY91" fmla="*/ 6273511 h 6533284"/>
              <a:gd name="connsiteX92" fmla="*/ 2615046 w 10382250"/>
              <a:gd name="connsiteY92" fmla="*/ 6100329 h 6533284"/>
              <a:gd name="connsiteX93" fmla="*/ 2459182 w 10382250"/>
              <a:gd name="connsiteY93" fmla="*/ 5892511 h 6533284"/>
              <a:gd name="connsiteX94" fmla="*/ 2424546 w 10382250"/>
              <a:gd name="connsiteY94" fmla="*/ 5719329 h 6533284"/>
              <a:gd name="connsiteX95" fmla="*/ 2234046 w 10382250"/>
              <a:gd name="connsiteY95" fmla="*/ 5199784 h 6533284"/>
              <a:gd name="connsiteX96" fmla="*/ 2078182 w 10382250"/>
              <a:gd name="connsiteY96" fmla="*/ 4870738 h 6533284"/>
              <a:gd name="connsiteX97" fmla="*/ 1974273 w 10382250"/>
              <a:gd name="connsiteY97" fmla="*/ 4507056 h 6533284"/>
              <a:gd name="connsiteX98" fmla="*/ 1956955 w 10382250"/>
              <a:gd name="connsiteY98" fmla="*/ 4247284 h 6533284"/>
              <a:gd name="connsiteX99" fmla="*/ 1937162 w 10382250"/>
              <a:gd name="connsiteY99" fmla="*/ 4060017 h 6533284"/>
              <a:gd name="connsiteX100" fmla="*/ 1974274 w 10382250"/>
              <a:gd name="connsiteY100" fmla="*/ 3780776 h 6533284"/>
              <a:gd name="connsiteX0" fmla="*/ 1974274 w 10382250"/>
              <a:gd name="connsiteY0" fmla="*/ 3780776 h 6533284"/>
              <a:gd name="connsiteX1" fmla="*/ 4010396 w 10382250"/>
              <a:gd name="connsiteY1" fmla="*/ 3746140 h 6533284"/>
              <a:gd name="connsiteX2" fmla="*/ 4023261 w 10382250"/>
              <a:gd name="connsiteY2" fmla="*/ 4171517 h 6533284"/>
              <a:gd name="connsiteX3" fmla="*/ 4813343 w 10382250"/>
              <a:gd name="connsiteY3" fmla="*/ 4169355 h 6533284"/>
              <a:gd name="connsiteX4" fmla="*/ 4817423 w 10382250"/>
              <a:gd name="connsiteY4" fmla="*/ 3988594 h 6533284"/>
              <a:gd name="connsiteX5" fmla="*/ 5370616 w 10382250"/>
              <a:gd name="connsiteY5" fmla="*/ 4000500 h 6533284"/>
              <a:gd name="connsiteX6" fmla="*/ 5368636 w 10382250"/>
              <a:gd name="connsiteY6" fmla="*/ 3762374 h 6533284"/>
              <a:gd name="connsiteX7" fmla="*/ 5831898 w 10382250"/>
              <a:gd name="connsiteY7" fmla="*/ 3762374 h 6533284"/>
              <a:gd name="connsiteX8" fmla="*/ 5840557 w 10382250"/>
              <a:gd name="connsiteY8" fmla="*/ 4333874 h 6533284"/>
              <a:gd name="connsiteX9" fmla="*/ 6347114 w 10382250"/>
              <a:gd name="connsiteY9" fmla="*/ 4303568 h 6533284"/>
              <a:gd name="connsiteX10" fmla="*/ 6619875 w 10382250"/>
              <a:gd name="connsiteY10" fmla="*/ 4143374 h 6533284"/>
              <a:gd name="connsiteX11" fmla="*/ 6970569 w 10382250"/>
              <a:gd name="connsiteY11" fmla="*/ 3866284 h 6533284"/>
              <a:gd name="connsiteX12" fmla="*/ 7143750 w 10382250"/>
              <a:gd name="connsiteY12" fmla="*/ 3740726 h 6533284"/>
              <a:gd name="connsiteX13" fmla="*/ 7018193 w 10382250"/>
              <a:gd name="connsiteY13" fmla="*/ 3528580 h 6533284"/>
              <a:gd name="connsiteX14" fmla="*/ 7200034 w 10382250"/>
              <a:gd name="connsiteY14" fmla="*/ 3437659 h 6533284"/>
              <a:gd name="connsiteX15" fmla="*/ 7477125 w 10382250"/>
              <a:gd name="connsiteY15" fmla="*/ 3381374 h 6533284"/>
              <a:gd name="connsiteX16" fmla="*/ 7806170 w 10382250"/>
              <a:gd name="connsiteY16" fmla="*/ 3346738 h 6533284"/>
              <a:gd name="connsiteX17" fmla="*/ 8312727 w 10382250"/>
              <a:gd name="connsiteY17" fmla="*/ 3260147 h 6533284"/>
              <a:gd name="connsiteX18" fmla="*/ 8546523 w 10382250"/>
              <a:gd name="connsiteY18" fmla="*/ 3264477 h 6533284"/>
              <a:gd name="connsiteX19" fmla="*/ 9546647 w 10382250"/>
              <a:gd name="connsiteY19" fmla="*/ 3112943 h 6533284"/>
              <a:gd name="connsiteX20" fmla="*/ 9542318 w 10382250"/>
              <a:gd name="connsiteY20" fmla="*/ 3151908 h 6533284"/>
              <a:gd name="connsiteX21" fmla="*/ 10382250 w 10382250"/>
              <a:gd name="connsiteY21" fmla="*/ 3048000 h 6533284"/>
              <a:gd name="connsiteX22" fmla="*/ 10217727 w 10382250"/>
              <a:gd name="connsiteY22" fmla="*/ 2151784 h 6533284"/>
              <a:gd name="connsiteX23" fmla="*/ 9793432 w 10382250"/>
              <a:gd name="connsiteY23" fmla="*/ 2195079 h 6533284"/>
              <a:gd name="connsiteX24" fmla="*/ 9624580 w 10382250"/>
              <a:gd name="connsiteY24" fmla="*/ 2151784 h 6533284"/>
              <a:gd name="connsiteX25" fmla="*/ 9442739 w 10382250"/>
              <a:gd name="connsiteY25" fmla="*/ 2190749 h 6533284"/>
              <a:gd name="connsiteX26" fmla="*/ 9460058 w 10382250"/>
              <a:gd name="connsiteY26" fmla="*/ 2368261 h 6533284"/>
              <a:gd name="connsiteX27" fmla="*/ 9135342 w 10382250"/>
              <a:gd name="connsiteY27" fmla="*/ 2428874 h 6533284"/>
              <a:gd name="connsiteX28" fmla="*/ 8814955 w 10382250"/>
              <a:gd name="connsiteY28" fmla="*/ 2463511 h 6533284"/>
              <a:gd name="connsiteX29" fmla="*/ 8356022 w 10382250"/>
              <a:gd name="connsiteY29" fmla="*/ 2532784 h 6533284"/>
              <a:gd name="connsiteX30" fmla="*/ 8109239 w 10382250"/>
              <a:gd name="connsiteY30" fmla="*/ 2576079 h 6533284"/>
              <a:gd name="connsiteX31" fmla="*/ 7767205 w 10382250"/>
              <a:gd name="connsiteY31" fmla="*/ 2615046 h 6533284"/>
              <a:gd name="connsiteX32" fmla="*/ 7464136 w 10382250"/>
              <a:gd name="connsiteY32" fmla="*/ 2654011 h 6533284"/>
              <a:gd name="connsiteX33" fmla="*/ 7117773 w 10382250"/>
              <a:gd name="connsiteY33" fmla="*/ 2705965 h 6533284"/>
              <a:gd name="connsiteX34" fmla="*/ 6823364 w 10382250"/>
              <a:gd name="connsiteY34" fmla="*/ 2827193 h 6533284"/>
              <a:gd name="connsiteX35" fmla="*/ 6412057 w 10382250"/>
              <a:gd name="connsiteY35" fmla="*/ 3004704 h 6533284"/>
              <a:gd name="connsiteX36" fmla="*/ 6191252 w 10382250"/>
              <a:gd name="connsiteY36" fmla="*/ 3112943 h 6533284"/>
              <a:gd name="connsiteX37" fmla="*/ 6143625 w 10382250"/>
              <a:gd name="connsiteY37" fmla="*/ 3030681 h 6533284"/>
              <a:gd name="connsiteX38" fmla="*/ 5940136 w 10382250"/>
              <a:gd name="connsiteY38" fmla="*/ 3035011 h 6533284"/>
              <a:gd name="connsiteX39" fmla="*/ 5771285 w 10382250"/>
              <a:gd name="connsiteY39" fmla="*/ 3052329 h 6533284"/>
              <a:gd name="connsiteX40" fmla="*/ 5455227 w 10382250"/>
              <a:gd name="connsiteY40" fmla="*/ 3130261 h 6533284"/>
              <a:gd name="connsiteX41" fmla="*/ 5134840 w 10382250"/>
              <a:gd name="connsiteY41" fmla="*/ 3147579 h 6533284"/>
              <a:gd name="connsiteX42" fmla="*/ 4957330 w 10382250"/>
              <a:gd name="connsiteY42" fmla="*/ 2753590 h 6533284"/>
              <a:gd name="connsiteX43" fmla="*/ 4953000 w 10382250"/>
              <a:gd name="connsiteY43" fmla="*/ 1649556 h 6533284"/>
              <a:gd name="connsiteX44" fmla="*/ 4944341 w 10382250"/>
              <a:gd name="connsiteY44" fmla="*/ 0 h 6533284"/>
              <a:gd name="connsiteX45" fmla="*/ 3948546 w 10382250"/>
              <a:gd name="connsiteY45" fmla="*/ 385330 h 6533284"/>
              <a:gd name="connsiteX46" fmla="*/ 3706091 w 10382250"/>
              <a:gd name="connsiteY46" fmla="*/ 398318 h 6533284"/>
              <a:gd name="connsiteX47" fmla="*/ 3714750 w 10382250"/>
              <a:gd name="connsiteY47" fmla="*/ 1142999 h 6533284"/>
              <a:gd name="connsiteX48" fmla="*/ 3706091 w 10382250"/>
              <a:gd name="connsiteY48" fmla="*/ 1805420 h 6533284"/>
              <a:gd name="connsiteX49" fmla="*/ 3706091 w 10382250"/>
              <a:gd name="connsiteY49" fmla="*/ 2238374 h 6533284"/>
              <a:gd name="connsiteX50" fmla="*/ 3706091 w 10382250"/>
              <a:gd name="connsiteY50" fmla="*/ 2584738 h 6533284"/>
              <a:gd name="connsiteX51" fmla="*/ 2450523 w 10382250"/>
              <a:gd name="connsiteY51" fmla="*/ 2589068 h 6533284"/>
              <a:gd name="connsiteX52" fmla="*/ 2454852 w 10382250"/>
              <a:gd name="connsiteY52" fmla="*/ 1965613 h 6533284"/>
              <a:gd name="connsiteX53" fmla="*/ 2446194 w 10382250"/>
              <a:gd name="connsiteY53" fmla="*/ 1130011 h 6533284"/>
              <a:gd name="connsiteX54" fmla="*/ 2182091 w 10382250"/>
              <a:gd name="connsiteY54" fmla="*/ 1138670 h 6533284"/>
              <a:gd name="connsiteX55" fmla="*/ 2182090 w 10382250"/>
              <a:gd name="connsiteY55" fmla="*/ 432954 h 6533284"/>
              <a:gd name="connsiteX56" fmla="*/ 2043546 w 10382250"/>
              <a:gd name="connsiteY56" fmla="*/ 523874 h 6533284"/>
              <a:gd name="connsiteX57" fmla="*/ 1775114 w 10382250"/>
              <a:gd name="connsiteY57" fmla="*/ 116897 h 6533284"/>
              <a:gd name="connsiteX58" fmla="*/ 1039091 w 10382250"/>
              <a:gd name="connsiteY58" fmla="*/ 558511 h 6533284"/>
              <a:gd name="connsiteX59" fmla="*/ 606136 w 10382250"/>
              <a:gd name="connsiteY59" fmla="*/ 870238 h 6533284"/>
              <a:gd name="connsiteX60" fmla="*/ 207818 w 10382250"/>
              <a:gd name="connsiteY60" fmla="*/ 1130011 h 6533284"/>
              <a:gd name="connsiteX61" fmla="*/ 0 w 10382250"/>
              <a:gd name="connsiteY61" fmla="*/ 1459056 h 6533284"/>
              <a:gd name="connsiteX62" fmla="*/ 450273 w 10382250"/>
              <a:gd name="connsiteY62" fmla="*/ 1476374 h 6533284"/>
              <a:gd name="connsiteX63" fmla="*/ 1575955 w 10382250"/>
              <a:gd name="connsiteY63" fmla="*/ 1389784 h 6533284"/>
              <a:gd name="connsiteX64" fmla="*/ 1558636 w 10382250"/>
              <a:gd name="connsiteY64" fmla="*/ 2134465 h 6533284"/>
              <a:gd name="connsiteX65" fmla="*/ 1610591 w 10382250"/>
              <a:gd name="connsiteY65" fmla="*/ 2273011 h 6533284"/>
              <a:gd name="connsiteX66" fmla="*/ 1420091 w 10382250"/>
              <a:gd name="connsiteY66" fmla="*/ 2273011 h 6533284"/>
              <a:gd name="connsiteX67" fmla="*/ 1454727 w 10382250"/>
              <a:gd name="connsiteY67" fmla="*/ 2931102 h 6533284"/>
              <a:gd name="connsiteX68" fmla="*/ 1454727 w 10382250"/>
              <a:gd name="connsiteY68" fmla="*/ 3398693 h 6533284"/>
              <a:gd name="connsiteX69" fmla="*/ 1368136 w 10382250"/>
              <a:gd name="connsiteY69" fmla="*/ 3831647 h 6533284"/>
              <a:gd name="connsiteX70" fmla="*/ 1350818 w 10382250"/>
              <a:gd name="connsiteY70" fmla="*/ 4368511 h 6533284"/>
              <a:gd name="connsiteX71" fmla="*/ 1056409 w 10382250"/>
              <a:gd name="connsiteY71" fmla="*/ 4368511 h 6533284"/>
              <a:gd name="connsiteX72" fmla="*/ 762000 w 10382250"/>
              <a:gd name="connsiteY72" fmla="*/ 4472420 h 6533284"/>
              <a:gd name="connsiteX73" fmla="*/ 588818 w 10382250"/>
              <a:gd name="connsiteY73" fmla="*/ 4472420 h 6533284"/>
              <a:gd name="connsiteX74" fmla="*/ 606136 w 10382250"/>
              <a:gd name="connsiteY74" fmla="*/ 4680238 h 6533284"/>
              <a:gd name="connsiteX75" fmla="*/ 658091 w 10382250"/>
              <a:gd name="connsiteY75" fmla="*/ 4870738 h 6533284"/>
              <a:gd name="connsiteX76" fmla="*/ 727364 w 10382250"/>
              <a:gd name="connsiteY76" fmla="*/ 5251738 h 6533284"/>
              <a:gd name="connsiteX77" fmla="*/ 883227 w 10382250"/>
              <a:gd name="connsiteY77" fmla="*/ 5217102 h 6533284"/>
              <a:gd name="connsiteX78" fmla="*/ 1229591 w 10382250"/>
              <a:gd name="connsiteY78" fmla="*/ 5719329 h 6533284"/>
              <a:gd name="connsiteX79" fmla="*/ 1454727 w 10382250"/>
              <a:gd name="connsiteY79" fmla="*/ 6083011 h 6533284"/>
              <a:gd name="connsiteX80" fmla="*/ 1350818 w 10382250"/>
              <a:gd name="connsiteY80" fmla="*/ 6134965 h 6533284"/>
              <a:gd name="connsiteX81" fmla="*/ 1506682 w 10382250"/>
              <a:gd name="connsiteY81" fmla="*/ 6429374 h 6533284"/>
              <a:gd name="connsiteX82" fmla="*/ 1731818 w 10382250"/>
              <a:gd name="connsiteY82" fmla="*/ 6325465 h 6533284"/>
              <a:gd name="connsiteX83" fmla="*/ 2008909 w 10382250"/>
              <a:gd name="connsiteY83" fmla="*/ 6221556 h 6533284"/>
              <a:gd name="connsiteX84" fmla="*/ 2095500 w 10382250"/>
              <a:gd name="connsiteY84" fmla="*/ 6221556 h 6533284"/>
              <a:gd name="connsiteX85" fmla="*/ 2286000 w 10382250"/>
              <a:gd name="connsiteY85" fmla="*/ 6186920 h 6533284"/>
              <a:gd name="connsiteX86" fmla="*/ 2234046 w 10382250"/>
              <a:gd name="connsiteY86" fmla="*/ 6377420 h 6533284"/>
              <a:gd name="connsiteX87" fmla="*/ 2286000 w 10382250"/>
              <a:gd name="connsiteY87" fmla="*/ 6464011 h 6533284"/>
              <a:gd name="connsiteX88" fmla="*/ 2441864 w 10382250"/>
              <a:gd name="connsiteY88" fmla="*/ 6533284 h 6533284"/>
              <a:gd name="connsiteX89" fmla="*/ 2701636 w 10382250"/>
              <a:gd name="connsiteY89" fmla="*/ 6360102 h 6533284"/>
              <a:gd name="connsiteX90" fmla="*/ 2822864 w 10382250"/>
              <a:gd name="connsiteY90" fmla="*/ 6325465 h 6533284"/>
              <a:gd name="connsiteX91" fmla="*/ 2822864 w 10382250"/>
              <a:gd name="connsiteY91" fmla="*/ 6273511 h 6533284"/>
              <a:gd name="connsiteX92" fmla="*/ 2615046 w 10382250"/>
              <a:gd name="connsiteY92" fmla="*/ 6100329 h 6533284"/>
              <a:gd name="connsiteX93" fmla="*/ 2459182 w 10382250"/>
              <a:gd name="connsiteY93" fmla="*/ 5892511 h 6533284"/>
              <a:gd name="connsiteX94" fmla="*/ 2424546 w 10382250"/>
              <a:gd name="connsiteY94" fmla="*/ 5719329 h 6533284"/>
              <a:gd name="connsiteX95" fmla="*/ 2234046 w 10382250"/>
              <a:gd name="connsiteY95" fmla="*/ 5199784 h 6533284"/>
              <a:gd name="connsiteX96" fmla="*/ 2078182 w 10382250"/>
              <a:gd name="connsiteY96" fmla="*/ 4870738 h 6533284"/>
              <a:gd name="connsiteX97" fmla="*/ 1974273 w 10382250"/>
              <a:gd name="connsiteY97" fmla="*/ 4507056 h 6533284"/>
              <a:gd name="connsiteX98" fmla="*/ 1956955 w 10382250"/>
              <a:gd name="connsiteY98" fmla="*/ 4247284 h 6533284"/>
              <a:gd name="connsiteX99" fmla="*/ 1937162 w 10382250"/>
              <a:gd name="connsiteY99" fmla="*/ 4060017 h 6533284"/>
              <a:gd name="connsiteX100" fmla="*/ 1974274 w 10382250"/>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58511 h 6533284"/>
              <a:gd name="connsiteX59" fmla="*/ 658091 w 10434205"/>
              <a:gd name="connsiteY59" fmla="*/ 870238 h 6533284"/>
              <a:gd name="connsiteX60" fmla="*/ 259773 w 10434205"/>
              <a:gd name="connsiteY60" fmla="*/ 1130011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662546 w 10434205"/>
              <a:gd name="connsiteY65" fmla="*/ 2273011 h 6533284"/>
              <a:gd name="connsiteX66" fmla="*/ 1472046 w 10434205"/>
              <a:gd name="connsiteY66" fmla="*/ 2273011 h 6533284"/>
              <a:gd name="connsiteX67" fmla="*/ 1506682 w 10434205"/>
              <a:gd name="connsiteY67" fmla="*/ 2931102 h 6533284"/>
              <a:gd name="connsiteX68" fmla="*/ 1506682 w 10434205"/>
              <a:gd name="connsiteY68" fmla="*/ 3398693 h 6533284"/>
              <a:gd name="connsiteX69" fmla="*/ 1420091 w 10434205"/>
              <a:gd name="connsiteY69" fmla="*/ 3831647 h 6533284"/>
              <a:gd name="connsiteX70" fmla="*/ 1402773 w 10434205"/>
              <a:gd name="connsiteY70" fmla="*/ 4368511 h 6533284"/>
              <a:gd name="connsiteX71" fmla="*/ 1108364 w 10434205"/>
              <a:gd name="connsiteY71" fmla="*/ 4368511 h 6533284"/>
              <a:gd name="connsiteX72" fmla="*/ 813955 w 10434205"/>
              <a:gd name="connsiteY72" fmla="*/ 4472420 h 6533284"/>
              <a:gd name="connsiteX73" fmla="*/ 640773 w 10434205"/>
              <a:gd name="connsiteY73" fmla="*/ 4472420 h 6533284"/>
              <a:gd name="connsiteX74" fmla="*/ 658091 w 10434205"/>
              <a:gd name="connsiteY74" fmla="*/ 4680238 h 6533284"/>
              <a:gd name="connsiteX75" fmla="*/ 710046 w 10434205"/>
              <a:gd name="connsiteY75" fmla="*/ 4870738 h 6533284"/>
              <a:gd name="connsiteX76" fmla="*/ 779319 w 10434205"/>
              <a:gd name="connsiteY76" fmla="*/ 5251738 h 6533284"/>
              <a:gd name="connsiteX77" fmla="*/ 935182 w 10434205"/>
              <a:gd name="connsiteY77" fmla="*/ 5217102 h 6533284"/>
              <a:gd name="connsiteX78" fmla="*/ 1281546 w 10434205"/>
              <a:gd name="connsiteY78" fmla="*/ 5719329 h 6533284"/>
              <a:gd name="connsiteX79" fmla="*/ 1506682 w 10434205"/>
              <a:gd name="connsiteY79" fmla="*/ 6083011 h 6533284"/>
              <a:gd name="connsiteX80" fmla="*/ 1402773 w 10434205"/>
              <a:gd name="connsiteY80" fmla="*/ 6134965 h 6533284"/>
              <a:gd name="connsiteX81" fmla="*/ 1558637 w 10434205"/>
              <a:gd name="connsiteY81" fmla="*/ 6429374 h 6533284"/>
              <a:gd name="connsiteX82" fmla="*/ 1783773 w 10434205"/>
              <a:gd name="connsiteY82" fmla="*/ 6325465 h 6533284"/>
              <a:gd name="connsiteX83" fmla="*/ 2060864 w 10434205"/>
              <a:gd name="connsiteY83" fmla="*/ 6221556 h 6533284"/>
              <a:gd name="connsiteX84" fmla="*/ 2147455 w 10434205"/>
              <a:gd name="connsiteY84" fmla="*/ 6221556 h 6533284"/>
              <a:gd name="connsiteX85" fmla="*/ 2337955 w 10434205"/>
              <a:gd name="connsiteY85" fmla="*/ 6186920 h 6533284"/>
              <a:gd name="connsiteX86" fmla="*/ 2286001 w 10434205"/>
              <a:gd name="connsiteY86" fmla="*/ 6377420 h 6533284"/>
              <a:gd name="connsiteX87" fmla="*/ 2337955 w 10434205"/>
              <a:gd name="connsiteY87" fmla="*/ 6464011 h 6533284"/>
              <a:gd name="connsiteX88" fmla="*/ 2493819 w 10434205"/>
              <a:gd name="connsiteY88" fmla="*/ 6533284 h 6533284"/>
              <a:gd name="connsiteX89" fmla="*/ 2753591 w 10434205"/>
              <a:gd name="connsiteY89" fmla="*/ 6360102 h 6533284"/>
              <a:gd name="connsiteX90" fmla="*/ 2874819 w 10434205"/>
              <a:gd name="connsiteY90" fmla="*/ 6325465 h 6533284"/>
              <a:gd name="connsiteX91" fmla="*/ 2874819 w 10434205"/>
              <a:gd name="connsiteY91" fmla="*/ 6273511 h 6533284"/>
              <a:gd name="connsiteX92" fmla="*/ 2667001 w 10434205"/>
              <a:gd name="connsiteY92" fmla="*/ 6100329 h 6533284"/>
              <a:gd name="connsiteX93" fmla="*/ 2511137 w 10434205"/>
              <a:gd name="connsiteY93" fmla="*/ 5892511 h 6533284"/>
              <a:gd name="connsiteX94" fmla="*/ 2476501 w 10434205"/>
              <a:gd name="connsiteY94" fmla="*/ 5719329 h 6533284"/>
              <a:gd name="connsiteX95" fmla="*/ 2286001 w 10434205"/>
              <a:gd name="connsiteY95" fmla="*/ 5199784 h 6533284"/>
              <a:gd name="connsiteX96" fmla="*/ 2130137 w 10434205"/>
              <a:gd name="connsiteY96" fmla="*/ 4870738 h 6533284"/>
              <a:gd name="connsiteX97" fmla="*/ 2026228 w 10434205"/>
              <a:gd name="connsiteY97" fmla="*/ 4507056 h 6533284"/>
              <a:gd name="connsiteX98" fmla="*/ 2008910 w 10434205"/>
              <a:gd name="connsiteY98" fmla="*/ 4247284 h 6533284"/>
              <a:gd name="connsiteX99" fmla="*/ 1989117 w 10434205"/>
              <a:gd name="connsiteY99" fmla="*/ 4060017 h 6533284"/>
              <a:gd name="connsiteX100" fmla="*/ 2026229 w 10434205"/>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58511 h 6533284"/>
              <a:gd name="connsiteX59" fmla="*/ 658091 w 10434205"/>
              <a:gd name="connsiteY59" fmla="*/ 870238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662546 w 10434205"/>
              <a:gd name="connsiteY65" fmla="*/ 2273011 h 6533284"/>
              <a:gd name="connsiteX66" fmla="*/ 1472046 w 10434205"/>
              <a:gd name="connsiteY66" fmla="*/ 2273011 h 6533284"/>
              <a:gd name="connsiteX67" fmla="*/ 1506682 w 10434205"/>
              <a:gd name="connsiteY67" fmla="*/ 2931102 h 6533284"/>
              <a:gd name="connsiteX68" fmla="*/ 1506682 w 10434205"/>
              <a:gd name="connsiteY68" fmla="*/ 3398693 h 6533284"/>
              <a:gd name="connsiteX69" fmla="*/ 1420091 w 10434205"/>
              <a:gd name="connsiteY69" fmla="*/ 3831647 h 6533284"/>
              <a:gd name="connsiteX70" fmla="*/ 1402773 w 10434205"/>
              <a:gd name="connsiteY70" fmla="*/ 4368511 h 6533284"/>
              <a:gd name="connsiteX71" fmla="*/ 1108364 w 10434205"/>
              <a:gd name="connsiteY71" fmla="*/ 4368511 h 6533284"/>
              <a:gd name="connsiteX72" fmla="*/ 813955 w 10434205"/>
              <a:gd name="connsiteY72" fmla="*/ 4472420 h 6533284"/>
              <a:gd name="connsiteX73" fmla="*/ 640773 w 10434205"/>
              <a:gd name="connsiteY73" fmla="*/ 4472420 h 6533284"/>
              <a:gd name="connsiteX74" fmla="*/ 658091 w 10434205"/>
              <a:gd name="connsiteY74" fmla="*/ 4680238 h 6533284"/>
              <a:gd name="connsiteX75" fmla="*/ 710046 w 10434205"/>
              <a:gd name="connsiteY75" fmla="*/ 4870738 h 6533284"/>
              <a:gd name="connsiteX76" fmla="*/ 779319 w 10434205"/>
              <a:gd name="connsiteY76" fmla="*/ 5251738 h 6533284"/>
              <a:gd name="connsiteX77" fmla="*/ 935182 w 10434205"/>
              <a:gd name="connsiteY77" fmla="*/ 5217102 h 6533284"/>
              <a:gd name="connsiteX78" fmla="*/ 1281546 w 10434205"/>
              <a:gd name="connsiteY78" fmla="*/ 5719329 h 6533284"/>
              <a:gd name="connsiteX79" fmla="*/ 1506682 w 10434205"/>
              <a:gd name="connsiteY79" fmla="*/ 6083011 h 6533284"/>
              <a:gd name="connsiteX80" fmla="*/ 1402773 w 10434205"/>
              <a:gd name="connsiteY80" fmla="*/ 6134965 h 6533284"/>
              <a:gd name="connsiteX81" fmla="*/ 1558637 w 10434205"/>
              <a:gd name="connsiteY81" fmla="*/ 6429374 h 6533284"/>
              <a:gd name="connsiteX82" fmla="*/ 1783773 w 10434205"/>
              <a:gd name="connsiteY82" fmla="*/ 6325465 h 6533284"/>
              <a:gd name="connsiteX83" fmla="*/ 2060864 w 10434205"/>
              <a:gd name="connsiteY83" fmla="*/ 6221556 h 6533284"/>
              <a:gd name="connsiteX84" fmla="*/ 2147455 w 10434205"/>
              <a:gd name="connsiteY84" fmla="*/ 6221556 h 6533284"/>
              <a:gd name="connsiteX85" fmla="*/ 2337955 w 10434205"/>
              <a:gd name="connsiteY85" fmla="*/ 6186920 h 6533284"/>
              <a:gd name="connsiteX86" fmla="*/ 2286001 w 10434205"/>
              <a:gd name="connsiteY86" fmla="*/ 6377420 h 6533284"/>
              <a:gd name="connsiteX87" fmla="*/ 2337955 w 10434205"/>
              <a:gd name="connsiteY87" fmla="*/ 6464011 h 6533284"/>
              <a:gd name="connsiteX88" fmla="*/ 2493819 w 10434205"/>
              <a:gd name="connsiteY88" fmla="*/ 6533284 h 6533284"/>
              <a:gd name="connsiteX89" fmla="*/ 2753591 w 10434205"/>
              <a:gd name="connsiteY89" fmla="*/ 6360102 h 6533284"/>
              <a:gd name="connsiteX90" fmla="*/ 2874819 w 10434205"/>
              <a:gd name="connsiteY90" fmla="*/ 6325465 h 6533284"/>
              <a:gd name="connsiteX91" fmla="*/ 2874819 w 10434205"/>
              <a:gd name="connsiteY91" fmla="*/ 6273511 h 6533284"/>
              <a:gd name="connsiteX92" fmla="*/ 2667001 w 10434205"/>
              <a:gd name="connsiteY92" fmla="*/ 6100329 h 6533284"/>
              <a:gd name="connsiteX93" fmla="*/ 2511137 w 10434205"/>
              <a:gd name="connsiteY93" fmla="*/ 5892511 h 6533284"/>
              <a:gd name="connsiteX94" fmla="*/ 2476501 w 10434205"/>
              <a:gd name="connsiteY94" fmla="*/ 5719329 h 6533284"/>
              <a:gd name="connsiteX95" fmla="*/ 2286001 w 10434205"/>
              <a:gd name="connsiteY95" fmla="*/ 5199784 h 6533284"/>
              <a:gd name="connsiteX96" fmla="*/ 2130137 w 10434205"/>
              <a:gd name="connsiteY96" fmla="*/ 4870738 h 6533284"/>
              <a:gd name="connsiteX97" fmla="*/ 2026228 w 10434205"/>
              <a:gd name="connsiteY97" fmla="*/ 4507056 h 6533284"/>
              <a:gd name="connsiteX98" fmla="*/ 2008910 w 10434205"/>
              <a:gd name="connsiteY98" fmla="*/ 4247284 h 6533284"/>
              <a:gd name="connsiteX99" fmla="*/ 1989117 w 10434205"/>
              <a:gd name="connsiteY99" fmla="*/ 4060017 h 6533284"/>
              <a:gd name="connsiteX100" fmla="*/ 2026229 w 10434205"/>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58511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662546 w 10434205"/>
              <a:gd name="connsiteY65" fmla="*/ 2273011 h 6533284"/>
              <a:gd name="connsiteX66" fmla="*/ 1472046 w 10434205"/>
              <a:gd name="connsiteY66" fmla="*/ 2273011 h 6533284"/>
              <a:gd name="connsiteX67" fmla="*/ 1506682 w 10434205"/>
              <a:gd name="connsiteY67" fmla="*/ 2931102 h 6533284"/>
              <a:gd name="connsiteX68" fmla="*/ 1506682 w 10434205"/>
              <a:gd name="connsiteY68" fmla="*/ 3398693 h 6533284"/>
              <a:gd name="connsiteX69" fmla="*/ 1420091 w 10434205"/>
              <a:gd name="connsiteY69" fmla="*/ 3831647 h 6533284"/>
              <a:gd name="connsiteX70" fmla="*/ 1402773 w 10434205"/>
              <a:gd name="connsiteY70" fmla="*/ 4368511 h 6533284"/>
              <a:gd name="connsiteX71" fmla="*/ 1108364 w 10434205"/>
              <a:gd name="connsiteY71" fmla="*/ 4368511 h 6533284"/>
              <a:gd name="connsiteX72" fmla="*/ 813955 w 10434205"/>
              <a:gd name="connsiteY72" fmla="*/ 4472420 h 6533284"/>
              <a:gd name="connsiteX73" fmla="*/ 640773 w 10434205"/>
              <a:gd name="connsiteY73" fmla="*/ 4472420 h 6533284"/>
              <a:gd name="connsiteX74" fmla="*/ 658091 w 10434205"/>
              <a:gd name="connsiteY74" fmla="*/ 4680238 h 6533284"/>
              <a:gd name="connsiteX75" fmla="*/ 710046 w 10434205"/>
              <a:gd name="connsiteY75" fmla="*/ 4870738 h 6533284"/>
              <a:gd name="connsiteX76" fmla="*/ 779319 w 10434205"/>
              <a:gd name="connsiteY76" fmla="*/ 5251738 h 6533284"/>
              <a:gd name="connsiteX77" fmla="*/ 935182 w 10434205"/>
              <a:gd name="connsiteY77" fmla="*/ 5217102 h 6533284"/>
              <a:gd name="connsiteX78" fmla="*/ 1281546 w 10434205"/>
              <a:gd name="connsiteY78" fmla="*/ 5719329 h 6533284"/>
              <a:gd name="connsiteX79" fmla="*/ 1506682 w 10434205"/>
              <a:gd name="connsiteY79" fmla="*/ 6083011 h 6533284"/>
              <a:gd name="connsiteX80" fmla="*/ 1402773 w 10434205"/>
              <a:gd name="connsiteY80" fmla="*/ 6134965 h 6533284"/>
              <a:gd name="connsiteX81" fmla="*/ 1558637 w 10434205"/>
              <a:gd name="connsiteY81" fmla="*/ 6429374 h 6533284"/>
              <a:gd name="connsiteX82" fmla="*/ 1783773 w 10434205"/>
              <a:gd name="connsiteY82" fmla="*/ 6325465 h 6533284"/>
              <a:gd name="connsiteX83" fmla="*/ 2060864 w 10434205"/>
              <a:gd name="connsiteY83" fmla="*/ 6221556 h 6533284"/>
              <a:gd name="connsiteX84" fmla="*/ 2147455 w 10434205"/>
              <a:gd name="connsiteY84" fmla="*/ 6221556 h 6533284"/>
              <a:gd name="connsiteX85" fmla="*/ 2337955 w 10434205"/>
              <a:gd name="connsiteY85" fmla="*/ 6186920 h 6533284"/>
              <a:gd name="connsiteX86" fmla="*/ 2286001 w 10434205"/>
              <a:gd name="connsiteY86" fmla="*/ 6377420 h 6533284"/>
              <a:gd name="connsiteX87" fmla="*/ 2337955 w 10434205"/>
              <a:gd name="connsiteY87" fmla="*/ 6464011 h 6533284"/>
              <a:gd name="connsiteX88" fmla="*/ 2493819 w 10434205"/>
              <a:gd name="connsiteY88" fmla="*/ 6533284 h 6533284"/>
              <a:gd name="connsiteX89" fmla="*/ 2753591 w 10434205"/>
              <a:gd name="connsiteY89" fmla="*/ 6360102 h 6533284"/>
              <a:gd name="connsiteX90" fmla="*/ 2874819 w 10434205"/>
              <a:gd name="connsiteY90" fmla="*/ 6325465 h 6533284"/>
              <a:gd name="connsiteX91" fmla="*/ 2874819 w 10434205"/>
              <a:gd name="connsiteY91" fmla="*/ 6273511 h 6533284"/>
              <a:gd name="connsiteX92" fmla="*/ 2667001 w 10434205"/>
              <a:gd name="connsiteY92" fmla="*/ 6100329 h 6533284"/>
              <a:gd name="connsiteX93" fmla="*/ 2511137 w 10434205"/>
              <a:gd name="connsiteY93" fmla="*/ 5892511 h 6533284"/>
              <a:gd name="connsiteX94" fmla="*/ 2476501 w 10434205"/>
              <a:gd name="connsiteY94" fmla="*/ 5719329 h 6533284"/>
              <a:gd name="connsiteX95" fmla="*/ 2286001 w 10434205"/>
              <a:gd name="connsiteY95" fmla="*/ 5199784 h 6533284"/>
              <a:gd name="connsiteX96" fmla="*/ 2130137 w 10434205"/>
              <a:gd name="connsiteY96" fmla="*/ 4870738 h 6533284"/>
              <a:gd name="connsiteX97" fmla="*/ 2026228 w 10434205"/>
              <a:gd name="connsiteY97" fmla="*/ 4507056 h 6533284"/>
              <a:gd name="connsiteX98" fmla="*/ 2008910 w 10434205"/>
              <a:gd name="connsiteY98" fmla="*/ 4247284 h 6533284"/>
              <a:gd name="connsiteX99" fmla="*/ 1989117 w 10434205"/>
              <a:gd name="connsiteY99" fmla="*/ 4060017 h 6533284"/>
              <a:gd name="connsiteX100" fmla="*/ 2026229 w 10434205"/>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662546 w 10434205"/>
              <a:gd name="connsiteY65" fmla="*/ 2273011 h 6533284"/>
              <a:gd name="connsiteX66" fmla="*/ 1472046 w 10434205"/>
              <a:gd name="connsiteY66" fmla="*/ 2273011 h 6533284"/>
              <a:gd name="connsiteX67" fmla="*/ 1506682 w 10434205"/>
              <a:gd name="connsiteY67" fmla="*/ 2931102 h 6533284"/>
              <a:gd name="connsiteX68" fmla="*/ 1506682 w 10434205"/>
              <a:gd name="connsiteY68" fmla="*/ 3398693 h 6533284"/>
              <a:gd name="connsiteX69" fmla="*/ 1420091 w 10434205"/>
              <a:gd name="connsiteY69" fmla="*/ 3831647 h 6533284"/>
              <a:gd name="connsiteX70" fmla="*/ 1402773 w 10434205"/>
              <a:gd name="connsiteY70" fmla="*/ 4368511 h 6533284"/>
              <a:gd name="connsiteX71" fmla="*/ 1108364 w 10434205"/>
              <a:gd name="connsiteY71" fmla="*/ 4368511 h 6533284"/>
              <a:gd name="connsiteX72" fmla="*/ 813955 w 10434205"/>
              <a:gd name="connsiteY72" fmla="*/ 4472420 h 6533284"/>
              <a:gd name="connsiteX73" fmla="*/ 640773 w 10434205"/>
              <a:gd name="connsiteY73" fmla="*/ 4472420 h 6533284"/>
              <a:gd name="connsiteX74" fmla="*/ 658091 w 10434205"/>
              <a:gd name="connsiteY74" fmla="*/ 4680238 h 6533284"/>
              <a:gd name="connsiteX75" fmla="*/ 710046 w 10434205"/>
              <a:gd name="connsiteY75" fmla="*/ 4870738 h 6533284"/>
              <a:gd name="connsiteX76" fmla="*/ 779319 w 10434205"/>
              <a:gd name="connsiteY76" fmla="*/ 5251738 h 6533284"/>
              <a:gd name="connsiteX77" fmla="*/ 935182 w 10434205"/>
              <a:gd name="connsiteY77" fmla="*/ 5217102 h 6533284"/>
              <a:gd name="connsiteX78" fmla="*/ 1281546 w 10434205"/>
              <a:gd name="connsiteY78" fmla="*/ 5719329 h 6533284"/>
              <a:gd name="connsiteX79" fmla="*/ 1506682 w 10434205"/>
              <a:gd name="connsiteY79" fmla="*/ 6083011 h 6533284"/>
              <a:gd name="connsiteX80" fmla="*/ 1402773 w 10434205"/>
              <a:gd name="connsiteY80" fmla="*/ 6134965 h 6533284"/>
              <a:gd name="connsiteX81" fmla="*/ 1558637 w 10434205"/>
              <a:gd name="connsiteY81" fmla="*/ 6429374 h 6533284"/>
              <a:gd name="connsiteX82" fmla="*/ 1783773 w 10434205"/>
              <a:gd name="connsiteY82" fmla="*/ 6325465 h 6533284"/>
              <a:gd name="connsiteX83" fmla="*/ 2060864 w 10434205"/>
              <a:gd name="connsiteY83" fmla="*/ 6221556 h 6533284"/>
              <a:gd name="connsiteX84" fmla="*/ 2147455 w 10434205"/>
              <a:gd name="connsiteY84" fmla="*/ 6221556 h 6533284"/>
              <a:gd name="connsiteX85" fmla="*/ 2337955 w 10434205"/>
              <a:gd name="connsiteY85" fmla="*/ 6186920 h 6533284"/>
              <a:gd name="connsiteX86" fmla="*/ 2286001 w 10434205"/>
              <a:gd name="connsiteY86" fmla="*/ 6377420 h 6533284"/>
              <a:gd name="connsiteX87" fmla="*/ 2337955 w 10434205"/>
              <a:gd name="connsiteY87" fmla="*/ 6464011 h 6533284"/>
              <a:gd name="connsiteX88" fmla="*/ 2493819 w 10434205"/>
              <a:gd name="connsiteY88" fmla="*/ 6533284 h 6533284"/>
              <a:gd name="connsiteX89" fmla="*/ 2753591 w 10434205"/>
              <a:gd name="connsiteY89" fmla="*/ 6360102 h 6533284"/>
              <a:gd name="connsiteX90" fmla="*/ 2874819 w 10434205"/>
              <a:gd name="connsiteY90" fmla="*/ 6325465 h 6533284"/>
              <a:gd name="connsiteX91" fmla="*/ 2874819 w 10434205"/>
              <a:gd name="connsiteY91" fmla="*/ 6273511 h 6533284"/>
              <a:gd name="connsiteX92" fmla="*/ 2667001 w 10434205"/>
              <a:gd name="connsiteY92" fmla="*/ 6100329 h 6533284"/>
              <a:gd name="connsiteX93" fmla="*/ 2511137 w 10434205"/>
              <a:gd name="connsiteY93" fmla="*/ 5892511 h 6533284"/>
              <a:gd name="connsiteX94" fmla="*/ 2476501 w 10434205"/>
              <a:gd name="connsiteY94" fmla="*/ 5719329 h 6533284"/>
              <a:gd name="connsiteX95" fmla="*/ 2286001 w 10434205"/>
              <a:gd name="connsiteY95" fmla="*/ 5199784 h 6533284"/>
              <a:gd name="connsiteX96" fmla="*/ 2130137 w 10434205"/>
              <a:gd name="connsiteY96" fmla="*/ 4870738 h 6533284"/>
              <a:gd name="connsiteX97" fmla="*/ 2026228 w 10434205"/>
              <a:gd name="connsiteY97" fmla="*/ 4507056 h 6533284"/>
              <a:gd name="connsiteX98" fmla="*/ 2008910 w 10434205"/>
              <a:gd name="connsiteY98" fmla="*/ 4247284 h 6533284"/>
              <a:gd name="connsiteX99" fmla="*/ 1989117 w 10434205"/>
              <a:gd name="connsiteY99" fmla="*/ 4060017 h 6533284"/>
              <a:gd name="connsiteX100" fmla="*/ 2026229 w 10434205"/>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614921 w 10434205"/>
              <a:gd name="connsiteY65" fmla="*/ 2286000 h 6533284"/>
              <a:gd name="connsiteX66" fmla="*/ 1472046 w 10434205"/>
              <a:gd name="connsiteY66" fmla="*/ 2273011 h 6533284"/>
              <a:gd name="connsiteX67" fmla="*/ 1506682 w 10434205"/>
              <a:gd name="connsiteY67" fmla="*/ 2931102 h 6533284"/>
              <a:gd name="connsiteX68" fmla="*/ 1506682 w 10434205"/>
              <a:gd name="connsiteY68" fmla="*/ 3398693 h 6533284"/>
              <a:gd name="connsiteX69" fmla="*/ 1420091 w 10434205"/>
              <a:gd name="connsiteY69" fmla="*/ 3831647 h 6533284"/>
              <a:gd name="connsiteX70" fmla="*/ 1402773 w 10434205"/>
              <a:gd name="connsiteY70" fmla="*/ 4368511 h 6533284"/>
              <a:gd name="connsiteX71" fmla="*/ 1108364 w 10434205"/>
              <a:gd name="connsiteY71" fmla="*/ 4368511 h 6533284"/>
              <a:gd name="connsiteX72" fmla="*/ 813955 w 10434205"/>
              <a:gd name="connsiteY72" fmla="*/ 4472420 h 6533284"/>
              <a:gd name="connsiteX73" fmla="*/ 640773 w 10434205"/>
              <a:gd name="connsiteY73" fmla="*/ 4472420 h 6533284"/>
              <a:gd name="connsiteX74" fmla="*/ 658091 w 10434205"/>
              <a:gd name="connsiteY74" fmla="*/ 4680238 h 6533284"/>
              <a:gd name="connsiteX75" fmla="*/ 710046 w 10434205"/>
              <a:gd name="connsiteY75" fmla="*/ 4870738 h 6533284"/>
              <a:gd name="connsiteX76" fmla="*/ 779319 w 10434205"/>
              <a:gd name="connsiteY76" fmla="*/ 5251738 h 6533284"/>
              <a:gd name="connsiteX77" fmla="*/ 935182 w 10434205"/>
              <a:gd name="connsiteY77" fmla="*/ 5217102 h 6533284"/>
              <a:gd name="connsiteX78" fmla="*/ 1281546 w 10434205"/>
              <a:gd name="connsiteY78" fmla="*/ 5719329 h 6533284"/>
              <a:gd name="connsiteX79" fmla="*/ 1506682 w 10434205"/>
              <a:gd name="connsiteY79" fmla="*/ 6083011 h 6533284"/>
              <a:gd name="connsiteX80" fmla="*/ 1402773 w 10434205"/>
              <a:gd name="connsiteY80" fmla="*/ 6134965 h 6533284"/>
              <a:gd name="connsiteX81" fmla="*/ 1558637 w 10434205"/>
              <a:gd name="connsiteY81" fmla="*/ 6429374 h 6533284"/>
              <a:gd name="connsiteX82" fmla="*/ 1783773 w 10434205"/>
              <a:gd name="connsiteY82" fmla="*/ 6325465 h 6533284"/>
              <a:gd name="connsiteX83" fmla="*/ 2060864 w 10434205"/>
              <a:gd name="connsiteY83" fmla="*/ 6221556 h 6533284"/>
              <a:gd name="connsiteX84" fmla="*/ 2147455 w 10434205"/>
              <a:gd name="connsiteY84" fmla="*/ 6221556 h 6533284"/>
              <a:gd name="connsiteX85" fmla="*/ 2337955 w 10434205"/>
              <a:gd name="connsiteY85" fmla="*/ 6186920 h 6533284"/>
              <a:gd name="connsiteX86" fmla="*/ 2286001 w 10434205"/>
              <a:gd name="connsiteY86" fmla="*/ 6377420 h 6533284"/>
              <a:gd name="connsiteX87" fmla="*/ 2337955 w 10434205"/>
              <a:gd name="connsiteY87" fmla="*/ 6464011 h 6533284"/>
              <a:gd name="connsiteX88" fmla="*/ 2493819 w 10434205"/>
              <a:gd name="connsiteY88" fmla="*/ 6533284 h 6533284"/>
              <a:gd name="connsiteX89" fmla="*/ 2753591 w 10434205"/>
              <a:gd name="connsiteY89" fmla="*/ 6360102 h 6533284"/>
              <a:gd name="connsiteX90" fmla="*/ 2874819 w 10434205"/>
              <a:gd name="connsiteY90" fmla="*/ 6325465 h 6533284"/>
              <a:gd name="connsiteX91" fmla="*/ 2874819 w 10434205"/>
              <a:gd name="connsiteY91" fmla="*/ 6273511 h 6533284"/>
              <a:gd name="connsiteX92" fmla="*/ 2667001 w 10434205"/>
              <a:gd name="connsiteY92" fmla="*/ 6100329 h 6533284"/>
              <a:gd name="connsiteX93" fmla="*/ 2511137 w 10434205"/>
              <a:gd name="connsiteY93" fmla="*/ 5892511 h 6533284"/>
              <a:gd name="connsiteX94" fmla="*/ 2476501 w 10434205"/>
              <a:gd name="connsiteY94" fmla="*/ 5719329 h 6533284"/>
              <a:gd name="connsiteX95" fmla="*/ 2286001 w 10434205"/>
              <a:gd name="connsiteY95" fmla="*/ 5199784 h 6533284"/>
              <a:gd name="connsiteX96" fmla="*/ 2130137 w 10434205"/>
              <a:gd name="connsiteY96" fmla="*/ 4870738 h 6533284"/>
              <a:gd name="connsiteX97" fmla="*/ 2026228 w 10434205"/>
              <a:gd name="connsiteY97" fmla="*/ 4507056 h 6533284"/>
              <a:gd name="connsiteX98" fmla="*/ 2008910 w 10434205"/>
              <a:gd name="connsiteY98" fmla="*/ 4247284 h 6533284"/>
              <a:gd name="connsiteX99" fmla="*/ 1989117 w 10434205"/>
              <a:gd name="connsiteY99" fmla="*/ 4060017 h 6533284"/>
              <a:gd name="connsiteX100" fmla="*/ 2026229 w 10434205"/>
              <a:gd name="connsiteY100"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134465 h 6533284"/>
              <a:gd name="connsiteX65" fmla="*/ 1472046 w 10434205"/>
              <a:gd name="connsiteY65" fmla="*/ 2273011 h 6533284"/>
              <a:gd name="connsiteX66" fmla="*/ 1506682 w 10434205"/>
              <a:gd name="connsiteY66" fmla="*/ 2931102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27910 w 10434205"/>
              <a:gd name="connsiteY63" fmla="*/ 1389784 h 6533284"/>
              <a:gd name="connsiteX64" fmla="*/ 1610591 w 10434205"/>
              <a:gd name="connsiteY64" fmla="*/ 2285999 h 6533284"/>
              <a:gd name="connsiteX65" fmla="*/ 1472046 w 10434205"/>
              <a:gd name="connsiteY65" fmla="*/ 2273011 h 6533284"/>
              <a:gd name="connsiteX66" fmla="*/ 1506682 w 10434205"/>
              <a:gd name="connsiteY66" fmla="*/ 2931102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85999 h 6533284"/>
              <a:gd name="connsiteX65" fmla="*/ 1472046 w 10434205"/>
              <a:gd name="connsiteY65" fmla="*/ 2273011 h 6533284"/>
              <a:gd name="connsiteX66" fmla="*/ 1506682 w 10434205"/>
              <a:gd name="connsiteY66" fmla="*/ 2931102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72046 w 10434205"/>
              <a:gd name="connsiteY65" fmla="*/ 2273011 h 6533284"/>
              <a:gd name="connsiteX66" fmla="*/ 1506682 w 10434205"/>
              <a:gd name="connsiteY66" fmla="*/ 2931102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72046 w 10434205"/>
              <a:gd name="connsiteY65" fmla="*/ 2273011 h 6533284"/>
              <a:gd name="connsiteX66" fmla="*/ 1463386 w 10434205"/>
              <a:gd name="connsiteY66" fmla="*/ 2978727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506682 w 10434205"/>
              <a:gd name="connsiteY67" fmla="*/ 3398693 h 6533284"/>
              <a:gd name="connsiteX68" fmla="*/ 1420091 w 10434205"/>
              <a:gd name="connsiteY68" fmla="*/ 3831647 h 6533284"/>
              <a:gd name="connsiteX69" fmla="*/ 1402773 w 10434205"/>
              <a:gd name="connsiteY69" fmla="*/ 4368511 h 6533284"/>
              <a:gd name="connsiteX70" fmla="*/ 1108364 w 10434205"/>
              <a:gd name="connsiteY70" fmla="*/ 4368511 h 6533284"/>
              <a:gd name="connsiteX71" fmla="*/ 813955 w 10434205"/>
              <a:gd name="connsiteY71" fmla="*/ 4472420 h 6533284"/>
              <a:gd name="connsiteX72" fmla="*/ 640773 w 10434205"/>
              <a:gd name="connsiteY72" fmla="*/ 4472420 h 6533284"/>
              <a:gd name="connsiteX73" fmla="*/ 658091 w 10434205"/>
              <a:gd name="connsiteY73" fmla="*/ 4680238 h 6533284"/>
              <a:gd name="connsiteX74" fmla="*/ 710046 w 10434205"/>
              <a:gd name="connsiteY74" fmla="*/ 4870738 h 6533284"/>
              <a:gd name="connsiteX75" fmla="*/ 779319 w 10434205"/>
              <a:gd name="connsiteY75" fmla="*/ 5251738 h 6533284"/>
              <a:gd name="connsiteX76" fmla="*/ 935182 w 10434205"/>
              <a:gd name="connsiteY76" fmla="*/ 5217102 h 6533284"/>
              <a:gd name="connsiteX77" fmla="*/ 1281546 w 10434205"/>
              <a:gd name="connsiteY77" fmla="*/ 5719329 h 6533284"/>
              <a:gd name="connsiteX78" fmla="*/ 1506682 w 10434205"/>
              <a:gd name="connsiteY78" fmla="*/ 6083011 h 6533284"/>
              <a:gd name="connsiteX79" fmla="*/ 1402773 w 10434205"/>
              <a:gd name="connsiteY79" fmla="*/ 6134965 h 6533284"/>
              <a:gd name="connsiteX80" fmla="*/ 1558637 w 10434205"/>
              <a:gd name="connsiteY80" fmla="*/ 6429374 h 6533284"/>
              <a:gd name="connsiteX81" fmla="*/ 1783773 w 10434205"/>
              <a:gd name="connsiteY81" fmla="*/ 6325465 h 6533284"/>
              <a:gd name="connsiteX82" fmla="*/ 2060864 w 10434205"/>
              <a:gd name="connsiteY82" fmla="*/ 6221556 h 6533284"/>
              <a:gd name="connsiteX83" fmla="*/ 2147455 w 10434205"/>
              <a:gd name="connsiteY83" fmla="*/ 6221556 h 6533284"/>
              <a:gd name="connsiteX84" fmla="*/ 2337955 w 10434205"/>
              <a:gd name="connsiteY84" fmla="*/ 6186920 h 6533284"/>
              <a:gd name="connsiteX85" fmla="*/ 2286001 w 10434205"/>
              <a:gd name="connsiteY85" fmla="*/ 6377420 h 6533284"/>
              <a:gd name="connsiteX86" fmla="*/ 2337955 w 10434205"/>
              <a:gd name="connsiteY86" fmla="*/ 6464011 h 6533284"/>
              <a:gd name="connsiteX87" fmla="*/ 2493819 w 10434205"/>
              <a:gd name="connsiteY87" fmla="*/ 6533284 h 6533284"/>
              <a:gd name="connsiteX88" fmla="*/ 2753591 w 10434205"/>
              <a:gd name="connsiteY88" fmla="*/ 6360102 h 6533284"/>
              <a:gd name="connsiteX89" fmla="*/ 2874819 w 10434205"/>
              <a:gd name="connsiteY89" fmla="*/ 6325465 h 6533284"/>
              <a:gd name="connsiteX90" fmla="*/ 2874819 w 10434205"/>
              <a:gd name="connsiteY90" fmla="*/ 6273511 h 6533284"/>
              <a:gd name="connsiteX91" fmla="*/ 2667001 w 10434205"/>
              <a:gd name="connsiteY91" fmla="*/ 6100329 h 6533284"/>
              <a:gd name="connsiteX92" fmla="*/ 2511137 w 10434205"/>
              <a:gd name="connsiteY92" fmla="*/ 5892511 h 6533284"/>
              <a:gd name="connsiteX93" fmla="*/ 2476501 w 10434205"/>
              <a:gd name="connsiteY93" fmla="*/ 5719329 h 6533284"/>
              <a:gd name="connsiteX94" fmla="*/ 2286001 w 10434205"/>
              <a:gd name="connsiteY94" fmla="*/ 5199784 h 6533284"/>
              <a:gd name="connsiteX95" fmla="*/ 2130137 w 10434205"/>
              <a:gd name="connsiteY95" fmla="*/ 4870738 h 6533284"/>
              <a:gd name="connsiteX96" fmla="*/ 2026228 w 10434205"/>
              <a:gd name="connsiteY96" fmla="*/ 4507056 h 6533284"/>
              <a:gd name="connsiteX97" fmla="*/ 2008910 w 10434205"/>
              <a:gd name="connsiteY97" fmla="*/ 4247284 h 6533284"/>
              <a:gd name="connsiteX98" fmla="*/ 1989117 w 10434205"/>
              <a:gd name="connsiteY98" fmla="*/ 4060017 h 6533284"/>
              <a:gd name="connsiteX99" fmla="*/ 2026229 w 10434205"/>
              <a:gd name="connsiteY99"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20091 w 10434205"/>
              <a:gd name="connsiteY67" fmla="*/ 3831647 h 6533284"/>
              <a:gd name="connsiteX68" fmla="*/ 1402773 w 10434205"/>
              <a:gd name="connsiteY68" fmla="*/ 4368511 h 6533284"/>
              <a:gd name="connsiteX69" fmla="*/ 1108364 w 10434205"/>
              <a:gd name="connsiteY69" fmla="*/ 4368511 h 6533284"/>
              <a:gd name="connsiteX70" fmla="*/ 813955 w 10434205"/>
              <a:gd name="connsiteY70" fmla="*/ 4472420 h 6533284"/>
              <a:gd name="connsiteX71" fmla="*/ 640773 w 10434205"/>
              <a:gd name="connsiteY71" fmla="*/ 4472420 h 6533284"/>
              <a:gd name="connsiteX72" fmla="*/ 658091 w 10434205"/>
              <a:gd name="connsiteY72" fmla="*/ 4680238 h 6533284"/>
              <a:gd name="connsiteX73" fmla="*/ 710046 w 10434205"/>
              <a:gd name="connsiteY73" fmla="*/ 4870738 h 6533284"/>
              <a:gd name="connsiteX74" fmla="*/ 779319 w 10434205"/>
              <a:gd name="connsiteY74" fmla="*/ 5251738 h 6533284"/>
              <a:gd name="connsiteX75" fmla="*/ 935182 w 10434205"/>
              <a:gd name="connsiteY75" fmla="*/ 5217102 h 6533284"/>
              <a:gd name="connsiteX76" fmla="*/ 1281546 w 10434205"/>
              <a:gd name="connsiteY76" fmla="*/ 5719329 h 6533284"/>
              <a:gd name="connsiteX77" fmla="*/ 1506682 w 10434205"/>
              <a:gd name="connsiteY77" fmla="*/ 6083011 h 6533284"/>
              <a:gd name="connsiteX78" fmla="*/ 1402773 w 10434205"/>
              <a:gd name="connsiteY78" fmla="*/ 6134965 h 6533284"/>
              <a:gd name="connsiteX79" fmla="*/ 1558637 w 10434205"/>
              <a:gd name="connsiteY79" fmla="*/ 6429374 h 6533284"/>
              <a:gd name="connsiteX80" fmla="*/ 1783773 w 10434205"/>
              <a:gd name="connsiteY80" fmla="*/ 6325465 h 6533284"/>
              <a:gd name="connsiteX81" fmla="*/ 2060864 w 10434205"/>
              <a:gd name="connsiteY81" fmla="*/ 6221556 h 6533284"/>
              <a:gd name="connsiteX82" fmla="*/ 2147455 w 10434205"/>
              <a:gd name="connsiteY82" fmla="*/ 6221556 h 6533284"/>
              <a:gd name="connsiteX83" fmla="*/ 2337955 w 10434205"/>
              <a:gd name="connsiteY83" fmla="*/ 6186920 h 6533284"/>
              <a:gd name="connsiteX84" fmla="*/ 2286001 w 10434205"/>
              <a:gd name="connsiteY84" fmla="*/ 6377420 h 6533284"/>
              <a:gd name="connsiteX85" fmla="*/ 2337955 w 10434205"/>
              <a:gd name="connsiteY85" fmla="*/ 6464011 h 6533284"/>
              <a:gd name="connsiteX86" fmla="*/ 2493819 w 10434205"/>
              <a:gd name="connsiteY86" fmla="*/ 6533284 h 6533284"/>
              <a:gd name="connsiteX87" fmla="*/ 2753591 w 10434205"/>
              <a:gd name="connsiteY87" fmla="*/ 6360102 h 6533284"/>
              <a:gd name="connsiteX88" fmla="*/ 2874819 w 10434205"/>
              <a:gd name="connsiteY88" fmla="*/ 6325465 h 6533284"/>
              <a:gd name="connsiteX89" fmla="*/ 2874819 w 10434205"/>
              <a:gd name="connsiteY89" fmla="*/ 6273511 h 6533284"/>
              <a:gd name="connsiteX90" fmla="*/ 2667001 w 10434205"/>
              <a:gd name="connsiteY90" fmla="*/ 6100329 h 6533284"/>
              <a:gd name="connsiteX91" fmla="*/ 2511137 w 10434205"/>
              <a:gd name="connsiteY91" fmla="*/ 5892511 h 6533284"/>
              <a:gd name="connsiteX92" fmla="*/ 2476501 w 10434205"/>
              <a:gd name="connsiteY92" fmla="*/ 5719329 h 6533284"/>
              <a:gd name="connsiteX93" fmla="*/ 2286001 w 10434205"/>
              <a:gd name="connsiteY93" fmla="*/ 5199784 h 6533284"/>
              <a:gd name="connsiteX94" fmla="*/ 2130137 w 10434205"/>
              <a:gd name="connsiteY94" fmla="*/ 4870738 h 6533284"/>
              <a:gd name="connsiteX95" fmla="*/ 2026228 w 10434205"/>
              <a:gd name="connsiteY95" fmla="*/ 4507056 h 6533284"/>
              <a:gd name="connsiteX96" fmla="*/ 2008910 w 10434205"/>
              <a:gd name="connsiteY96" fmla="*/ 4247284 h 6533284"/>
              <a:gd name="connsiteX97" fmla="*/ 1989117 w 10434205"/>
              <a:gd name="connsiteY97" fmla="*/ 4060017 h 6533284"/>
              <a:gd name="connsiteX98" fmla="*/ 2026229 w 10434205"/>
              <a:gd name="connsiteY98"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02773 w 10434205"/>
              <a:gd name="connsiteY68" fmla="*/ 4368511 h 6533284"/>
              <a:gd name="connsiteX69" fmla="*/ 1108364 w 10434205"/>
              <a:gd name="connsiteY69" fmla="*/ 4368511 h 6533284"/>
              <a:gd name="connsiteX70" fmla="*/ 813955 w 10434205"/>
              <a:gd name="connsiteY70" fmla="*/ 4472420 h 6533284"/>
              <a:gd name="connsiteX71" fmla="*/ 640773 w 10434205"/>
              <a:gd name="connsiteY71" fmla="*/ 4472420 h 6533284"/>
              <a:gd name="connsiteX72" fmla="*/ 658091 w 10434205"/>
              <a:gd name="connsiteY72" fmla="*/ 4680238 h 6533284"/>
              <a:gd name="connsiteX73" fmla="*/ 710046 w 10434205"/>
              <a:gd name="connsiteY73" fmla="*/ 4870738 h 6533284"/>
              <a:gd name="connsiteX74" fmla="*/ 779319 w 10434205"/>
              <a:gd name="connsiteY74" fmla="*/ 5251738 h 6533284"/>
              <a:gd name="connsiteX75" fmla="*/ 935182 w 10434205"/>
              <a:gd name="connsiteY75" fmla="*/ 5217102 h 6533284"/>
              <a:gd name="connsiteX76" fmla="*/ 1281546 w 10434205"/>
              <a:gd name="connsiteY76" fmla="*/ 5719329 h 6533284"/>
              <a:gd name="connsiteX77" fmla="*/ 1506682 w 10434205"/>
              <a:gd name="connsiteY77" fmla="*/ 6083011 h 6533284"/>
              <a:gd name="connsiteX78" fmla="*/ 1402773 w 10434205"/>
              <a:gd name="connsiteY78" fmla="*/ 6134965 h 6533284"/>
              <a:gd name="connsiteX79" fmla="*/ 1558637 w 10434205"/>
              <a:gd name="connsiteY79" fmla="*/ 6429374 h 6533284"/>
              <a:gd name="connsiteX80" fmla="*/ 1783773 w 10434205"/>
              <a:gd name="connsiteY80" fmla="*/ 6325465 h 6533284"/>
              <a:gd name="connsiteX81" fmla="*/ 2060864 w 10434205"/>
              <a:gd name="connsiteY81" fmla="*/ 6221556 h 6533284"/>
              <a:gd name="connsiteX82" fmla="*/ 2147455 w 10434205"/>
              <a:gd name="connsiteY82" fmla="*/ 6221556 h 6533284"/>
              <a:gd name="connsiteX83" fmla="*/ 2337955 w 10434205"/>
              <a:gd name="connsiteY83" fmla="*/ 6186920 h 6533284"/>
              <a:gd name="connsiteX84" fmla="*/ 2286001 w 10434205"/>
              <a:gd name="connsiteY84" fmla="*/ 6377420 h 6533284"/>
              <a:gd name="connsiteX85" fmla="*/ 2337955 w 10434205"/>
              <a:gd name="connsiteY85" fmla="*/ 6464011 h 6533284"/>
              <a:gd name="connsiteX86" fmla="*/ 2493819 w 10434205"/>
              <a:gd name="connsiteY86" fmla="*/ 6533284 h 6533284"/>
              <a:gd name="connsiteX87" fmla="*/ 2753591 w 10434205"/>
              <a:gd name="connsiteY87" fmla="*/ 6360102 h 6533284"/>
              <a:gd name="connsiteX88" fmla="*/ 2874819 w 10434205"/>
              <a:gd name="connsiteY88" fmla="*/ 6325465 h 6533284"/>
              <a:gd name="connsiteX89" fmla="*/ 2874819 w 10434205"/>
              <a:gd name="connsiteY89" fmla="*/ 6273511 h 6533284"/>
              <a:gd name="connsiteX90" fmla="*/ 2667001 w 10434205"/>
              <a:gd name="connsiteY90" fmla="*/ 6100329 h 6533284"/>
              <a:gd name="connsiteX91" fmla="*/ 2511137 w 10434205"/>
              <a:gd name="connsiteY91" fmla="*/ 5892511 h 6533284"/>
              <a:gd name="connsiteX92" fmla="*/ 2476501 w 10434205"/>
              <a:gd name="connsiteY92" fmla="*/ 5719329 h 6533284"/>
              <a:gd name="connsiteX93" fmla="*/ 2286001 w 10434205"/>
              <a:gd name="connsiteY93" fmla="*/ 5199784 h 6533284"/>
              <a:gd name="connsiteX94" fmla="*/ 2130137 w 10434205"/>
              <a:gd name="connsiteY94" fmla="*/ 4870738 h 6533284"/>
              <a:gd name="connsiteX95" fmla="*/ 2026228 w 10434205"/>
              <a:gd name="connsiteY95" fmla="*/ 4507056 h 6533284"/>
              <a:gd name="connsiteX96" fmla="*/ 2008910 w 10434205"/>
              <a:gd name="connsiteY96" fmla="*/ 4247284 h 6533284"/>
              <a:gd name="connsiteX97" fmla="*/ 1989117 w 10434205"/>
              <a:gd name="connsiteY97" fmla="*/ 4060017 h 6533284"/>
              <a:gd name="connsiteX98" fmla="*/ 2026229 w 10434205"/>
              <a:gd name="connsiteY98"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593273 w 10434205"/>
              <a:gd name="connsiteY68" fmla="*/ 4221307 h 6533284"/>
              <a:gd name="connsiteX69" fmla="*/ 1108364 w 10434205"/>
              <a:gd name="connsiteY69" fmla="*/ 4368511 h 6533284"/>
              <a:gd name="connsiteX70" fmla="*/ 813955 w 10434205"/>
              <a:gd name="connsiteY70" fmla="*/ 4472420 h 6533284"/>
              <a:gd name="connsiteX71" fmla="*/ 640773 w 10434205"/>
              <a:gd name="connsiteY71" fmla="*/ 4472420 h 6533284"/>
              <a:gd name="connsiteX72" fmla="*/ 658091 w 10434205"/>
              <a:gd name="connsiteY72" fmla="*/ 4680238 h 6533284"/>
              <a:gd name="connsiteX73" fmla="*/ 710046 w 10434205"/>
              <a:gd name="connsiteY73" fmla="*/ 4870738 h 6533284"/>
              <a:gd name="connsiteX74" fmla="*/ 779319 w 10434205"/>
              <a:gd name="connsiteY74" fmla="*/ 5251738 h 6533284"/>
              <a:gd name="connsiteX75" fmla="*/ 935182 w 10434205"/>
              <a:gd name="connsiteY75" fmla="*/ 5217102 h 6533284"/>
              <a:gd name="connsiteX76" fmla="*/ 1281546 w 10434205"/>
              <a:gd name="connsiteY76" fmla="*/ 5719329 h 6533284"/>
              <a:gd name="connsiteX77" fmla="*/ 1506682 w 10434205"/>
              <a:gd name="connsiteY77" fmla="*/ 6083011 h 6533284"/>
              <a:gd name="connsiteX78" fmla="*/ 1402773 w 10434205"/>
              <a:gd name="connsiteY78" fmla="*/ 6134965 h 6533284"/>
              <a:gd name="connsiteX79" fmla="*/ 1558637 w 10434205"/>
              <a:gd name="connsiteY79" fmla="*/ 6429374 h 6533284"/>
              <a:gd name="connsiteX80" fmla="*/ 1783773 w 10434205"/>
              <a:gd name="connsiteY80" fmla="*/ 6325465 h 6533284"/>
              <a:gd name="connsiteX81" fmla="*/ 2060864 w 10434205"/>
              <a:gd name="connsiteY81" fmla="*/ 6221556 h 6533284"/>
              <a:gd name="connsiteX82" fmla="*/ 2147455 w 10434205"/>
              <a:gd name="connsiteY82" fmla="*/ 6221556 h 6533284"/>
              <a:gd name="connsiteX83" fmla="*/ 2337955 w 10434205"/>
              <a:gd name="connsiteY83" fmla="*/ 6186920 h 6533284"/>
              <a:gd name="connsiteX84" fmla="*/ 2286001 w 10434205"/>
              <a:gd name="connsiteY84" fmla="*/ 6377420 h 6533284"/>
              <a:gd name="connsiteX85" fmla="*/ 2337955 w 10434205"/>
              <a:gd name="connsiteY85" fmla="*/ 6464011 h 6533284"/>
              <a:gd name="connsiteX86" fmla="*/ 2493819 w 10434205"/>
              <a:gd name="connsiteY86" fmla="*/ 6533284 h 6533284"/>
              <a:gd name="connsiteX87" fmla="*/ 2753591 w 10434205"/>
              <a:gd name="connsiteY87" fmla="*/ 6360102 h 6533284"/>
              <a:gd name="connsiteX88" fmla="*/ 2874819 w 10434205"/>
              <a:gd name="connsiteY88" fmla="*/ 6325465 h 6533284"/>
              <a:gd name="connsiteX89" fmla="*/ 2874819 w 10434205"/>
              <a:gd name="connsiteY89" fmla="*/ 6273511 h 6533284"/>
              <a:gd name="connsiteX90" fmla="*/ 2667001 w 10434205"/>
              <a:gd name="connsiteY90" fmla="*/ 6100329 h 6533284"/>
              <a:gd name="connsiteX91" fmla="*/ 2511137 w 10434205"/>
              <a:gd name="connsiteY91" fmla="*/ 5892511 h 6533284"/>
              <a:gd name="connsiteX92" fmla="*/ 2476501 w 10434205"/>
              <a:gd name="connsiteY92" fmla="*/ 5719329 h 6533284"/>
              <a:gd name="connsiteX93" fmla="*/ 2286001 w 10434205"/>
              <a:gd name="connsiteY93" fmla="*/ 5199784 h 6533284"/>
              <a:gd name="connsiteX94" fmla="*/ 2130137 w 10434205"/>
              <a:gd name="connsiteY94" fmla="*/ 4870738 h 6533284"/>
              <a:gd name="connsiteX95" fmla="*/ 2026228 w 10434205"/>
              <a:gd name="connsiteY95" fmla="*/ 4507056 h 6533284"/>
              <a:gd name="connsiteX96" fmla="*/ 2008910 w 10434205"/>
              <a:gd name="connsiteY96" fmla="*/ 4247284 h 6533284"/>
              <a:gd name="connsiteX97" fmla="*/ 1989117 w 10434205"/>
              <a:gd name="connsiteY97" fmla="*/ 4060017 h 6533284"/>
              <a:gd name="connsiteX98" fmla="*/ 2026229 w 10434205"/>
              <a:gd name="connsiteY98"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1432 w 10434205"/>
              <a:gd name="connsiteY68" fmla="*/ 4359853 h 6533284"/>
              <a:gd name="connsiteX69" fmla="*/ 1108364 w 10434205"/>
              <a:gd name="connsiteY69" fmla="*/ 4368511 h 6533284"/>
              <a:gd name="connsiteX70" fmla="*/ 813955 w 10434205"/>
              <a:gd name="connsiteY70" fmla="*/ 4472420 h 6533284"/>
              <a:gd name="connsiteX71" fmla="*/ 640773 w 10434205"/>
              <a:gd name="connsiteY71" fmla="*/ 4472420 h 6533284"/>
              <a:gd name="connsiteX72" fmla="*/ 658091 w 10434205"/>
              <a:gd name="connsiteY72" fmla="*/ 4680238 h 6533284"/>
              <a:gd name="connsiteX73" fmla="*/ 710046 w 10434205"/>
              <a:gd name="connsiteY73" fmla="*/ 4870738 h 6533284"/>
              <a:gd name="connsiteX74" fmla="*/ 779319 w 10434205"/>
              <a:gd name="connsiteY74" fmla="*/ 5251738 h 6533284"/>
              <a:gd name="connsiteX75" fmla="*/ 935182 w 10434205"/>
              <a:gd name="connsiteY75" fmla="*/ 5217102 h 6533284"/>
              <a:gd name="connsiteX76" fmla="*/ 1281546 w 10434205"/>
              <a:gd name="connsiteY76" fmla="*/ 5719329 h 6533284"/>
              <a:gd name="connsiteX77" fmla="*/ 1506682 w 10434205"/>
              <a:gd name="connsiteY77" fmla="*/ 6083011 h 6533284"/>
              <a:gd name="connsiteX78" fmla="*/ 1402773 w 10434205"/>
              <a:gd name="connsiteY78" fmla="*/ 6134965 h 6533284"/>
              <a:gd name="connsiteX79" fmla="*/ 1558637 w 10434205"/>
              <a:gd name="connsiteY79" fmla="*/ 6429374 h 6533284"/>
              <a:gd name="connsiteX80" fmla="*/ 1783773 w 10434205"/>
              <a:gd name="connsiteY80" fmla="*/ 6325465 h 6533284"/>
              <a:gd name="connsiteX81" fmla="*/ 2060864 w 10434205"/>
              <a:gd name="connsiteY81" fmla="*/ 6221556 h 6533284"/>
              <a:gd name="connsiteX82" fmla="*/ 2147455 w 10434205"/>
              <a:gd name="connsiteY82" fmla="*/ 6221556 h 6533284"/>
              <a:gd name="connsiteX83" fmla="*/ 2337955 w 10434205"/>
              <a:gd name="connsiteY83" fmla="*/ 6186920 h 6533284"/>
              <a:gd name="connsiteX84" fmla="*/ 2286001 w 10434205"/>
              <a:gd name="connsiteY84" fmla="*/ 6377420 h 6533284"/>
              <a:gd name="connsiteX85" fmla="*/ 2337955 w 10434205"/>
              <a:gd name="connsiteY85" fmla="*/ 6464011 h 6533284"/>
              <a:gd name="connsiteX86" fmla="*/ 2493819 w 10434205"/>
              <a:gd name="connsiteY86" fmla="*/ 6533284 h 6533284"/>
              <a:gd name="connsiteX87" fmla="*/ 2753591 w 10434205"/>
              <a:gd name="connsiteY87" fmla="*/ 6360102 h 6533284"/>
              <a:gd name="connsiteX88" fmla="*/ 2874819 w 10434205"/>
              <a:gd name="connsiteY88" fmla="*/ 6325465 h 6533284"/>
              <a:gd name="connsiteX89" fmla="*/ 2874819 w 10434205"/>
              <a:gd name="connsiteY89" fmla="*/ 6273511 h 6533284"/>
              <a:gd name="connsiteX90" fmla="*/ 2667001 w 10434205"/>
              <a:gd name="connsiteY90" fmla="*/ 6100329 h 6533284"/>
              <a:gd name="connsiteX91" fmla="*/ 2511137 w 10434205"/>
              <a:gd name="connsiteY91" fmla="*/ 5892511 h 6533284"/>
              <a:gd name="connsiteX92" fmla="*/ 2476501 w 10434205"/>
              <a:gd name="connsiteY92" fmla="*/ 5719329 h 6533284"/>
              <a:gd name="connsiteX93" fmla="*/ 2286001 w 10434205"/>
              <a:gd name="connsiteY93" fmla="*/ 5199784 h 6533284"/>
              <a:gd name="connsiteX94" fmla="*/ 2130137 w 10434205"/>
              <a:gd name="connsiteY94" fmla="*/ 4870738 h 6533284"/>
              <a:gd name="connsiteX95" fmla="*/ 2026228 w 10434205"/>
              <a:gd name="connsiteY95" fmla="*/ 4507056 h 6533284"/>
              <a:gd name="connsiteX96" fmla="*/ 2008910 w 10434205"/>
              <a:gd name="connsiteY96" fmla="*/ 4247284 h 6533284"/>
              <a:gd name="connsiteX97" fmla="*/ 1989117 w 10434205"/>
              <a:gd name="connsiteY97" fmla="*/ 4060017 h 6533284"/>
              <a:gd name="connsiteX98" fmla="*/ 2026229 w 10434205"/>
              <a:gd name="connsiteY98"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1432 w 10434205"/>
              <a:gd name="connsiteY68" fmla="*/ 4359853 h 6533284"/>
              <a:gd name="connsiteX69" fmla="*/ 813955 w 10434205"/>
              <a:gd name="connsiteY69" fmla="*/ 4472420 h 6533284"/>
              <a:gd name="connsiteX70" fmla="*/ 640773 w 10434205"/>
              <a:gd name="connsiteY70" fmla="*/ 4472420 h 6533284"/>
              <a:gd name="connsiteX71" fmla="*/ 658091 w 10434205"/>
              <a:gd name="connsiteY71" fmla="*/ 4680238 h 6533284"/>
              <a:gd name="connsiteX72" fmla="*/ 710046 w 10434205"/>
              <a:gd name="connsiteY72" fmla="*/ 4870738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1432 w 10434205"/>
              <a:gd name="connsiteY68" fmla="*/ 4359853 h 6533284"/>
              <a:gd name="connsiteX69" fmla="*/ 835602 w 10434205"/>
              <a:gd name="connsiteY69" fmla="*/ 4424795 h 6533284"/>
              <a:gd name="connsiteX70" fmla="*/ 640773 w 10434205"/>
              <a:gd name="connsiteY70" fmla="*/ 4472420 h 6533284"/>
              <a:gd name="connsiteX71" fmla="*/ 658091 w 10434205"/>
              <a:gd name="connsiteY71" fmla="*/ 4680238 h 6533284"/>
              <a:gd name="connsiteX72" fmla="*/ 710046 w 10434205"/>
              <a:gd name="connsiteY72" fmla="*/ 4870738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40773 w 10434205"/>
              <a:gd name="connsiteY70" fmla="*/ 4472420 h 6533284"/>
              <a:gd name="connsiteX71" fmla="*/ 658091 w 10434205"/>
              <a:gd name="connsiteY71" fmla="*/ 4680238 h 6533284"/>
              <a:gd name="connsiteX72" fmla="*/ 710046 w 10434205"/>
              <a:gd name="connsiteY72" fmla="*/ 4870738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8091 w 10434205"/>
              <a:gd name="connsiteY71" fmla="*/ 4680238 h 6533284"/>
              <a:gd name="connsiteX72" fmla="*/ 710046 w 10434205"/>
              <a:gd name="connsiteY72" fmla="*/ 4870738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710046 w 10434205"/>
              <a:gd name="connsiteY72" fmla="*/ 4870738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79319 w 10434205"/>
              <a:gd name="connsiteY73" fmla="*/ 5251738 h 6533284"/>
              <a:gd name="connsiteX74" fmla="*/ 935182 w 10434205"/>
              <a:gd name="connsiteY74" fmla="*/ 5217102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79319 w 10434205"/>
              <a:gd name="connsiteY73" fmla="*/ 5251738 h 6533284"/>
              <a:gd name="connsiteX74" fmla="*/ 969818 w 10434205"/>
              <a:gd name="connsiteY74" fmla="*/ 5195454 h 6533284"/>
              <a:gd name="connsiteX75" fmla="*/ 1281546 w 10434205"/>
              <a:gd name="connsiteY75" fmla="*/ 5719329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79319 w 10434205"/>
              <a:gd name="connsiteY73" fmla="*/ 5251738 h 6533284"/>
              <a:gd name="connsiteX74" fmla="*/ 969818 w 10434205"/>
              <a:gd name="connsiteY74" fmla="*/ 5195454 h 6533284"/>
              <a:gd name="connsiteX75" fmla="*/ 1311853 w 10434205"/>
              <a:gd name="connsiteY75" fmla="*/ 5792931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66331 w 10434205"/>
              <a:gd name="connsiteY73" fmla="*/ 5208442 h 6533284"/>
              <a:gd name="connsiteX74" fmla="*/ 969818 w 10434205"/>
              <a:gd name="connsiteY74" fmla="*/ 5195454 h 6533284"/>
              <a:gd name="connsiteX75" fmla="*/ 1311853 w 10434205"/>
              <a:gd name="connsiteY75" fmla="*/ 5792931 h 6533284"/>
              <a:gd name="connsiteX76" fmla="*/ 1506682 w 10434205"/>
              <a:gd name="connsiteY76" fmla="*/ 6083011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66331 w 10434205"/>
              <a:gd name="connsiteY73" fmla="*/ 5208442 h 6533284"/>
              <a:gd name="connsiteX74" fmla="*/ 969818 w 10434205"/>
              <a:gd name="connsiteY74" fmla="*/ 5195454 h 6533284"/>
              <a:gd name="connsiteX75" fmla="*/ 1311853 w 10434205"/>
              <a:gd name="connsiteY75" fmla="*/ 5792931 h 6533284"/>
              <a:gd name="connsiteX76" fmla="*/ 1485034 w 10434205"/>
              <a:gd name="connsiteY76" fmla="*/ 6121977 h 6533284"/>
              <a:gd name="connsiteX77" fmla="*/ 1402773 w 10434205"/>
              <a:gd name="connsiteY77" fmla="*/ 6134965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6533284"/>
              <a:gd name="connsiteX1" fmla="*/ 4062351 w 10434205"/>
              <a:gd name="connsiteY1" fmla="*/ 3746140 h 6533284"/>
              <a:gd name="connsiteX2" fmla="*/ 4075216 w 10434205"/>
              <a:gd name="connsiteY2" fmla="*/ 4171517 h 6533284"/>
              <a:gd name="connsiteX3" fmla="*/ 4865298 w 10434205"/>
              <a:gd name="connsiteY3" fmla="*/ 4169355 h 6533284"/>
              <a:gd name="connsiteX4" fmla="*/ 4869378 w 10434205"/>
              <a:gd name="connsiteY4" fmla="*/ 3988594 h 6533284"/>
              <a:gd name="connsiteX5" fmla="*/ 5422571 w 10434205"/>
              <a:gd name="connsiteY5" fmla="*/ 4000500 h 6533284"/>
              <a:gd name="connsiteX6" fmla="*/ 5420591 w 10434205"/>
              <a:gd name="connsiteY6" fmla="*/ 3762374 h 6533284"/>
              <a:gd name="connsiteX7" fmla="*/ 5883853 w 10434205"/>
              <a:gd name="connsiteY7" fmla="*/ 3762374 h 6533284"/>
              <a:gd name="connsiteX8" fmla="*/ 5892512 w 10434205"/>
              <a:gd name="connsiteY8" fmla="*/ 4333874 h 6533284"/>
              <a:gd name="connsiteX9" fmla="*/ 6399069 w 10434205"/>
              <a:gd name="connsiteY9" fmla="*/ 4303568 h 6533284"/>
              <a:gd name="connsiteX10" fmla="*/ 6671830 w 10434205"/>
              <a:gd name="connsiteY10" fmla="*/ 4143374 h 6533284"/>
              <a:gd name="connsiteX11" fmla="*/ 7022524 w 10434205"/>
              <a:gd name="connsiteY11" fmla="*/ 3866284 h 6533284"/>
              <a:gd name="connsiteX12" fmla="*/ 7195705 w 10434205"/>
              <a:gd name="connsiteY12" fmla="*/ 3740726 h 6533284"/>
              <a:gd name="connsiteX13" fmla="*/ 7070148 w 10434205"/>
              <a:gd name="connsiteY13" fmla="*/ 3528580 h 6533284"/>
              <a:gd name="connsiteX14" fmla="*/ 7251989 w 10434205"/>
              <a:gd name="connsiteY14" fmla="*/ 3437659 h 6533284"/>
              <a:gd name="connsiteX15" fmla="*/ 7529080 w 10434205"/>
              <a:gd name="connsiteY15" fmla="*/ 3381374 h 6533284"/>
              <a:gd name="connsiteX16" fmla="*/ 7858125 w 10434205"/>
              <a:gd name="connsiteY16" fmla="*/ 3346738 h 6533284"/>
              <a:gd name="connsiteX17" fmla="*/ 8364682 w 10434205"/>
              <a:gd name="connsiteY17" fmla="*/ 3260147 h 6533284"/>
              <a:gd name="connsiteX18" fmla="*/ 8598478 w 10434205"/>
              <a:gd name="connsiteY18" fmla="*/ 3264477 h 6533284"/>
              <a:gd name="connsiteX19" fmla="*/ 9598602 w 10434205"/>
              <a:gd name="connsiteY19" fmla="*/ 3112943 h 6533284"/>
              <a:gd name="connsiteX20" fmla="*/ 9594273 w 10434205"/>
              <a:gd name="connsiteY20" fmla="*/ 3151908 h 6533284"/>
              <a:gd name="connsiteX21" fmla="*/ 10434205 w 10434205"/>
              <a:gd name="connsiteY21" fmla="*/ 3048000 h 6533284"/>
              <a:gd name="connsiteX22" fmla="*/ 10269682 w 10434205"/>
              <a:gd name="connsiteY22" fmla="*/ 2151784 h 6533284"/>
              <a:gd name="connsiteX23" fmla="*/ 9845387 w 10434205"/>
              <a:gd name="connsiteY23" fmla="*/ 2195079 h 6533284"/>
              <a:gd name="connsiteX24" fmla="*/ 9676535 w 10434205"/>
              <a:gd name="connsiteY24" fmla="*/ 2151784 h 6533284"/>
              <a:gd name="connsiteX25" fmla="*/ 9494694 w 10434205"/>
              <a:gd name="connsiteY25" fmla="*/ 2190749 h 6533284"/>
              <a:gd name="connsiteX26" fmla="*/ 9512013 w 10434205"/>
              <a:gd name="connsiteY26" fmla="*/ 2368261 h 6533284"/>
              <a:gd name="connsiteX27" fmla="*/ 9187297 w 10434205"/>
              <a:gd name="connsiteY27" fmla="*/ 2428874 h 6533284"/>
              <a:gd name="connsiteX28" fmla="*/ 8866910 w 10434205"/>
              <a:gd name="connsiteY28" fmla="*/ 2463511 h 6533284"/>
              <a:gd name="connsiteX29" fmla="*/ 8407977 w 10434205"/>
              <a:gd name="connsiteY29" fmla="*/ 2532784 h 6533284"/>
              <a:gd name="connsiteX30" fmla="*/ 8161194 w 10434205"/>
              <a:gd name="connsiteY30" fmla="*/ 2576079 h 6533284"/>
              <a:gd name="connsiteX31" fmla="*/ 7819160 w 10434205"/>
              <a:gd name="connsiteY31" fmla="*/ 2615046 h 6533284"/>
              <a:gd name="connsiteX32" fmla="*/ 7516091 w 10434205"/>
              <a:gd name="connsiteY32" fmla="*/ 2654011 h 6533284"/>
              <a:gd name="connsiteX33" fmla="*/ 7169728 w 10434205"/>
              <a:gd name="connsiteY33" fmla="*/ 2705965 h 6533284"/>
              <a:gd name="connsiteX34" fmla="*/ 6875319 w 10434205"/>
              <a:gd name="connsiteY34" fmla="*/ 2827193 h 6533284"/>
              <a:gd name="connsiteX35" fmla="*/ 6464012 w 10434205"/>
              <a:gd name="connsiteY35" fmla="*/ 3004704 h 6533284"/>
              <a:gd name="connsiteX36" fmla="*/ 6243207 w 10434205"/>
              <a:gd name="connsiteY36" fmla="*/ 3112943 h 6533284"/>
              <a:gd name="connsiteX37" fmla="*/ 6195580 w 10434205"/>
              <a:gd name="connsiteY37" fmla="*/ 3030681 h 6533284"/>
              <a:gd name="connsiteX38" fmla="*/ 5992091 w 10434205"/>
              <a:gd name="connsiteY38" fmla="*/ 3035011 h 6533284"/>
              <a:gd name="connsiteX39" fmla="*/ 5823240 w 10434205"/>
              <a:gd name="connsiteY39" fmla="*/ 3052329 h 6533284"/>
              <a:gd name="connsiteX40" fmla="*/ 5507182 w 10434205"/>
              <a:gd name="connsiteY40" fmla="*/ 3130261 h 6533284"/>
              <a:gd name="connsiteX41" fmla="*/ 5186795 w 10434205"/>
              <a:gd name="connsiteY41" fmla="*/ 3147579 h 6533284"/>
              <a:gd name="connsiteX42" fmla="*/ 5009285 w 10434205"/>
              <a:gd name="connsiteY42" fmla="*/ 2753590 h 6533284"/>
              <a:gd name="connsiteX43" fmla="*/ 5004955 w 10434205"/>
              <a:gd name="connsiteY43" fmla="*/ 1649556 h 6533284"/>
              <a:gd name="connsiteX44" fmla="*/ 4996296 w 10434205"/>
              <a:gd name="connsiteY44" fmla="*/ 0 h 6533284"/>
              <a:gd name="connsiteX45" fmla="*/ 4000501 w 10434205"/>
              <a:gd name="connsiteY45" fmla="*/ 385330 h 6533284"/>
              <a:gd name="connsiteX46" fmla="*/ 3758046 w 10434205"/>
              <a:gd name="connsiteY46" fmla="*/ 398318 h 6533284"/>
              <a:gd name="connsiteX47" fmla="*/ 3766705 w 10434205"/>
              <a:gd name="connsiteY47" fmla="*/ 1142999 h 6533284"/>
              <a:gd name="connsiteX48" fmla="*/ 3758046 w 10434205"/>
              <a:gd name="connsiteY48" fmla="*/ 1805420 h 6533284"/>
              <a:gd name="connsiteX49" fmla="*/ 3758046 w 10434205"/>
              <a:gd name="connsiteY49" fmla="*/ 2238374 h 6533284"/>
              <a:gd name="connsiteX50" fmla="*/ 3758046 w 10434205"/>
              <a:gd name="connsiteY50" fmla="*/ 2584738 h 6533284"/>
              <a:gd name="connsiteX51" fmla="*/ 2502478 w 10434205"/>
              <a:gd name="connsiteY51" fmla="*/ 2589068 h 6533284"/>
              <a:gd name="connsiteX52" fmla="*/ 2506807 w 10434205"/>
              <a:gd name="connsiteY52" fmla="*/ 1965613 h 6533284"/>
              <a:gd name="connsiteX53" fmla="*/ 2498149 w 10434205"/>
              <a:gd name="connsiteY53" fmla="*/ 1130011 h 6533284"/>
              <a:gd name="connsiteX54" fmla="*/ 2234046 w 10434205"/>
              <a:gd name="connsiteY54" fmla="*/ 1138670 h 6533284"/>
              <a:gd name="connsiteX55" fmla="*/ 2234045 w 10434205"/>
              <a:gd name="connsiteY55" fmla="*/ 432954 h 6533284"/>
              <a:gd name="connsiteX56" fmla="*/ 2095501 w 10434205"/>
              <a:gd name="connsiteY56" fmla="*/ 523874 h 6533284"/>
              <a:gd name="connsiteX57" fmla="*/ 1827069 w 10434205"/>
              <a:gd name="connsiteY57" fmla="*/ 116897 h 6533284"/>
              <a:gd name="connsiteX58" fmla="*/ 1091046 w 10434205"/>
              <a:gd name="connsiteY58" fmla="*/ 519545 h 6533284"/>
              <a:gd name="connsiteX59" fmla="*/ 636444 w 10434205"/>
              <a:gd name="connsiteY59" fmla="*/ 844261 h 6533284"/>
              <a:gd name="connsiteX60" fmla="*/ 181841 w 10434205"/>
              <a:gd name="connsiteY60" fmla="*/ 1216602 h 6533284"/>
              <a:gd name="connsiteX61" fmla="*/ 0 w 10434205"/>
              <a:gd name="connsiteY61" fmla="*/ 1459056 h 6533284"/>
              <a:gd name="connsiteX62" fmla="*/ 502228 w 10434205"/>
              <a:gd name="connsiteY62" fmla="*/ 1476374 h 6533284"/>
              <a:gd name="connsiteX63" fmla="*/ 1640898 w 10434205"/>
              <a:gd name="connsiteY63" fmla="*/ 1389784 h 6533284"/>
              <a:gd name="connsiteX64" fmla="*/ 1610591 w 10434205"/>
              <a:gd name="connsiteY64" fmla="*/ 2273011 h 6533284"/>
              <a:gd name="connsiteX65" fmla="*/ 1480706 w 10434205"/>
              <a:gd name="connsiteY65" fmla="*/ 2277340 h 6533284"/>
              <a:gd name="connsiteX66" fmla="*/ 1463386 w 10434205"/>
              <a:gd name="connsiteY66" fmla="*/ 2978727 h 6533284"/>
              <a:gd name="connsiteX67" fmla="*/ 1433079 w 10434205"/>
              <a:gd name="connsiteY67" fmla="*/ 3814328 h 6533284"/>
              <a:gd name="connsiteX68" fmla="*/ 1415761 w 10434205"/>
              <a:gd name="connsiteY68" fmla="*/ 4342535 h 6533284"/>
              <a:gd name="connsiteX69" fmla="*/ 835602 w 10434205"/>
              <a:gd name="connsiteY69" fmla="*/ 4424795 h 6533284"/>
              <a:gd name="connsiteX70" fmla="*/ 632114 w 10434205"/>
              <a:gd name="connsiteY70" fmla="*/ 4450773 h 6533284"/>
              <a:gd name="connsiteX71" fmla="*/ 653762 w 10434205"/>
              <a:gd name="connsiteY71" fmla="*/ 4719204 h 6533284"/>
              <a:gd name="connsiteX72" fmla="*/ 697057 w 10434205"/>
              <a:gd name="connsiteY72" fmla="*/ 4931352 h 6533284"/>
              <a:gd name="connsiteX73" fmla="*/ 766331 w 10434205"/>
              <a:gd name="connsiteY73" fmla="*/ 5208442 h 6533284"/>
              <a:gd name="connsiteX74" fmla="*/ 969818 w 10434205"/>
              <a:gd name="connsiteY74" fmla="*/ 5195454 h 6533284"/>
              <a:gd name="connsiteX75" fmla="*/ 1311853 w 10434205"/>
              <a:gd name="connsiteY75" fmla="*/ 5792931 h 6533284"/>
              <a:gd name="connsiteX76" fmla="*/ 1485034 w 10434205"/>
              <a:gd name="connsiteY76" fmla="*/ 6121977 h 6533284"/>
              <a:gd name="connsiteX77" fmla="*/ 1461388 w 10434205"/>
              <a:gd name="connsiteY77" fmla="*/ 6137900 h 6533284"/>
              <a:gd name="connsiteX78" fmla="*/ 1558637 w 10434205"/>
              <a:gd name="connsiteY78" fmla="*/ 6429374 h 6533284"/>
              <a:gd name="connsiteX79" fmla="*/ 1783773 w 10434205"/>
              <a:gd name="connsiteY79" fmla="*/ 6325465 h 6533284"/>
              <a:gd name="connsiteX80" fmla="*/ 2060864 w 10434205"/>
              <a:gd name="connsiteY80" fmla="*/ 6221556 h 6533284"/>
              <a:gd name="connsiteX81" fmla="*/ 2147455 w 10434205"/>
              <a:gd name="connsiteY81" fmla="*/ 6221556 h 6533284"/>
              <a:gd name="connsiteX82" fmla="*/ 2337955 w 10434205"/>
              <a:gd name="connsiteY82" fmla="*/ 6186920 h 6533284"/>
              <a:gd name="connsiteX83" fmla="*/ 2286001 w 10434205"/>
              <a:gd name="connsiteY83" fmla="*/ 6377420 h 6533284"/>
              <a:gd name="connsiteX84" fmla="*/ 2337955 w 10434205"/>
              <a:gd name="connsiteY84" fmla="*/ 6464011 h 6533284"/>
              <a:gd name="connsiteX85" fmla="*/ 2493819 w 10434205"/>
              <a:gd name="connsiteY85" fmla="*/ 6533284 h 6533284"/>
              <a:gd name="connsiteX86" fmla="*/ 2753591 w 10434205"/>
              <a:gd name="connsiteY86" fmla="*/ 6360102 h 6533284"/>
              <a:gd name="connsiteX87" fmla="*/ 2874819 w 10434205"/>
              <a:gd name="connsiteY87" fmla="*/ 6325465 h 6533284"/>
              <a:gd name="connsiteX88" fmla="*/ 2874819 w 10434205"/>
              <a:gd name="connsiteY88" fmla="*/ 6273511 h 6533284"/>
              <a:gd name="connsiteX89" fmla="*/ 2667001 w 10434205"/>
              <a:gd name="connsiteY89" fmla="*/ 6100329 h 6533284"/>
              <a:gd name="connsiteX90" fmla="*/ 2511137 w 10434205"/>
              <a:gd name="connsiteY90" fmla="*/ 5892511 h 6533284"/>
              <a:gd name="connsiteX91" fmla="*/ 2476501 w 10434205"/>
              <a:gd name="connsiteY91" fmla="*/ 5719329 h 6533284"/>
              <a:gd name="connsiteX92" fmla="*/ 2286001 w 10434205"/>
              <a:gd name="connsiteY92" fmla="*/ 5199784 h 6533284"/>
              <a:gd name="connsiteX93" fmla="*/ 2130137 w 10434205"/>
              <a:gd name="connsiteY93" fmla="*/ 4870738 h 6533284"/>
              <a:gd name="connsiteX94" fmla="*/ 2026228 w 10434205"/>
              <a:gd name="connsiteY94" fmla="*/ 4507056 h 6533284"/>
              <a:gd name="connsiteX95" fmla="*/ 2008910 w 10434205"/>
              <a:gd name="connsiteY95" fmla="*/ 4247284 h 6533284"/>
              <a:gd name="connsiteX96" fmla="*/ 1989117 w 10434205"/>
              <a:gd name="connsiteY96" fmla="*/ 4060017 h 6533284"/>
              <a:gd name="connsiteX97" fmla="*/ 2026229 w 10434205"/>
              <a:gd name="connsiteY97" fmla="*/ 3780776 h 6533284"/>
              <a:gd name="connsiteX0" fmla="*/ 2026229 w 10434205"/>
              <a:gd name="connsiteY0" fmla="*/ 3780776 h 7003524"/>
              <a:gd name="connsiteX1" fmla="*/ 4062351 w 10434205"/>
              <a:gd name="connsiteY1" fmla="*/ 3746140 h 7003524"/>
              <a:gd name="connsiteX2" fmla="*/ 4075216 w 10434205"/>
              <a:gd name="connsiteY2" fmla="*/ 4171517 h 7003524"/>
              <a:gd name="connsiteX3" fmla="*/ 4865298 w 10434205"/>
              <a:gd name="connsiteY3" fmla="*/ 4169355 h 7003524"/>
              <a:gd name="connsiteX4" fmla="*/ 4869378 w 10434205"/>
              <a:gd name="connsiteY4" fmla="*/ 3988594 h 7003524"/>
              <a:gd name="connsiteX5" fmla="*/ 5422571 w 10434205"/>
              <a:gd name="connsiteY5" fmla="*/ 4000500 h 7003524"/>
              <a:gd name="connsiteX6" fmla="*/ 5420591 w 10434205"/>
              <a:gd name="connsiteY6" fmla="*/ 3762374 h 7003524"/>
              <a:gd name="connsiteX7" fmla="*/ 5883853 w 10434205"/>
              <a:gd name="connsiteY7" fmla="*/ 3762374 h 7003524"/>
              <a:gd name="connsiteX8" fmla="*/ 5892512 w 10434205"/>
              <a:gd name="connsiteY8" fmla="*/ 4333874 h 7003524"/>
              <a:gd name="connsiteX9" fmla="*/ 6399069 w 10434205"/>
              <a:gd name="connsiteY9" fmla="*/ 4303568 h 7003524"/>
              <a:gd name="connsiteX10" fmla="*/ 6671830 w 10434205"/>
              <a:gd name="connsiteY10" fmla="*/ 4143374 h 7003524"/>
              <a:gd name="connsiteX11" fmla="*/ 7022524 w 10434205"/>
              <a:gd name="connsiteY11" fmla="*/ 3866284 h 7003524"/>
              <a:gd name="connsiteX12" fmla="*/ 7195705 w 10434205"/>
              <a:gd name="connsiteY12" fmla="*/ 3740726 h 7003524"/>
              <a:gd name="connsiteX13" fmla="*/ 7070148 w 10434205"/>
              <a:gd name="connsiteY13" fmla="*/ 3528580 h 7003524"/>
              <a:gd name="connsiteX14" fmla="*/ 7251989 w 10434205"/>
              <a:gd name="connsiteY14" fmla="*/ 3437659 h 7003524"/>
              <a:gd name="connsiteX15" fmla="*/ 7529080 w 10434205"/>
              <a:gd name="connsiteY15" fmla="*/ 3381374 h 7003524"/>
              <a:gd name="connsiteX16" fmla="*/ 7858125 w 10434205"/>
              <a:gd name="connsiteY16" fmla="*/ 3346738 h 7003524"/>
              <a:gd name="connsiteX17" fmla="*/ 8364682 w 10434205"/>
              <a:gd name="connsiteY17" fmla="*/ 3260147 h 7003524"/>
              <a:gd name="connsiteX18" fmla="*/ 8598478 w 10434205"/>
              <a:gd name="connsiteY18" fmla="*/ 3264477 h 7003524"/>
              <a:gd name="connsiteX19" fmla="*/ 9598602 w 10434205"/>
              <a:gd name="connsiteY19" fmla="*/ 3112943 h 7003524"/>
              <a:gd name="connsiteX20" fmla="*/ 9594273 w 10434205"/>
              <a:gd name="connsiteY20" fmla="*/ 3151908 h 7003524"/>
              <a:gd name="connsiteX21" fmla="*/ 10434205 w 10434205"/>
              <a:gd name="connsiteY21" fmla="*/ 3048000 h 7003524"/>
              <a:gd name="connsiteX22" fmla="*/ 10269682 w 10434205"/>
              <a:gd name="connsiteY22" fmla="*/ 2151784 h 7003524"/>
              <a:gd name="connsiteX23" fmla="*/ 9845387 w 10434205"/>
              <a:gd name="connsiteY23" fmla="*/ 2195079 h 7003524"/>
              <a:gd name="connsiteX24" fmla="*/ 9676535 w 10434205"/>
              <a:gd name="connsiteY24" fmla="*/ 2151784 h 7003524"/>
              <a:gd name="connsiteX25" fmla="*/ 9494694 w 10434205"/>
              <a:gd name="connsiteY25" fmla="*/ 2190749 h 7003524"/>
              <a:gd name="connsiteX26" fmla="*/ 9512013 w 10434205"/>
              <a:gd name="connsiteY26" fmla="*/ 2368261 h 7003524"/>
              <a:gd name="connsiteX27" fmla="*/ 9187297 w 10434205"/>
              <a:gd name="connsiteY27" fmla="*/ 2428874 h 7003524"/>
              <a:gd name="connsiteX28" fmla="*/ 8866910 w 10434205"/>
              <a:gd name="connsiteY28" fmla="*/ 2463511 h 7003524"/>
              <a:gd name="connsiteX29" fmla="*/ 8407977 w 10434205"/>
              <a:gd name="connsiteY29" fmla="*/ 2532784 h 7003524"/>
              <a:gd name="connsiteX30" fmla="*/ 8161194 w 10434205"/>
              <a:gd name="connsiteY30" fmla="*/ 2576079 h 7003524"/>
              <a:gd name="connsiteX31" fmla="*/ 7819160 w 10434205"/>
              <a:gd name="connsiteY31" fmla="*/ 2615046 h 7003524"/>
              <a:gd name="connsiteX32" fmla="*/ 7516091 w 10434205"/>
              <a:gd name="connsiteY32" fmla="*/ 2654011 h 7003524"/>
              <a:gd name="connsiteX33" fmla="*/ 7169728 w 10434205"/>
              <a:gd name="connsiteY33" fmla="*/ 2705965 h 7003524"/>
              <a:gd name="connsiteX34" fmla="*/ 6875319 w 10434205"/>
              <a:gd name="connsiteY34" fmla="*/ 2827193 h 7003524"/>
              <a:gd name="connsiteX35" fmla="*/ 6464012 w 10434205"/>
              <a:gd name="connsiteY35" fmla="*/ 3004704 h 7003524"/>
              <a:gd name="connsiteX36" fmla="*/ 6243207 w 10434205"/>
              <a:gd name="connsiteY36" fmla="*/ 3112943 h 7003524"/>
              <a:gd name="connsiteX37" fmla="*/ 6195580 w 10434205"/>
              <a:gd name="connsiteY37" fmla="*/ 3030681 h 7003524"/>
              <a:gd name="connsiteX38" fmla="*/ 5992091 w 10434205"/>
              <a:gd name="connsiteY38" fmla="*/ 3035011 h 7003524"/>
              <a:gd name="connsiteX39" fmla="*/ 5823240 w 10434205"/>
              <a:gd name="connsiteY39" fmla="*/ 3052329 h 7003524"/>
              <a:gd name="connsiteX40" fmla="*/ 5507182 w 10434205"/>
              <a:gd name="connsiteY40" fmla="*/ 3130261 h 7003524"/>
              <a:gd name="connsiteX41" fmla="*/ 5186795 w 10434205"/>
              <a:gd name="connsiteY41" fmla="*/ 3147579 h 7003524"/>
              <a:gd name="connsiteX42" fmla="*/ 5009285 w 10434205"/>
              <a:gd name="connsiteY42" fmla="*/ 2753590 h 7003524"/>
              <a:gd name="connsiteX43" fmla="*/ 5004955 w 10434205"/>
              <a:gd name="connsiteY43" fmla="*/ 1649556 h 7003524"/>
              <a:gd name="connsiteX44" fmla="*/ 4996296 w 10434205"/>
              <a:gd name="connsiteY44" fmla="*/ 0 h 7003524"/>
              <a:gd name="connsiteX45" fmla="*/ 4000501 w 10434205"/>
              <a:gd name="connsiteY45" fmla="*/ 385330 h 7003524"/>
              <a:gd name="connsiteX46" fmla="*/ 3758046 w 10434205"/>
              <a:gd name="connsiteY46" fmla="*/ 398318 h 7003524"/>
              <a:gd name="connsiteX47" fmla="*/ 3766705 w 10434205"/>
              <a:gd name="connsiteY47" fmla="*/ 1142999 h 7003524"/>
              <a:gd name="connsiteX48" fmla="*/ 3758046 w 10434205"/>
              <a:gd name="connsiteY48" fmla="*/ 1805420 h 7003524"/>
              <a:gd name="connsiteX49" fmla="*/ 3758046 w 10434205"/>
              <a:gd name="connsiteY49" fmla="*/ 2238374 h 7003524"/>
              <a:gd name="connsiteX50" fmla="*/ 3758046 w 10434205"/>
              <a:gd name="connsiteY50" fmla="*/ 2584738 h 7003524"/>
              <a:gd name="connsiteX51" fmla="*/ 2502478 w 10434205"/>
              <a:gd name="connsiteY51" fmla="*/ 2589068 h 7003524"/>
              <a:gd name="connsiteX52" fmla="*/ 2506807 w 10434205"/>
              <a:gd name="connsiteY52" fmla="*/ 1965613 h 7003524"/>
              <a:gd name="connsiteX53" fmla="*/ 2498149 w 10434205"/>
              <a:gd name="connsiteY53" fmla="*/ 1130011 h 7003524"/>
              <a:gd name="connsiteX54" fmla="*/ 2234046 w 10434205"/>
              <a:gd name="connsiteY54" fmla="*/ 1138670 h 7003524"/>
              <a:gd name="connsiteX55" fmla="*/ 2234045 w 10434205"/>
              <a:gd name="connsiteY55" fmla="*/ 432954 h 7003524"/>
              <a:gd name="connsiteX56" fmla="*/ 2095501 w 10434205"/>
              <a:gd name="connsiteY56" fmla="*/ 523874 h 7003524"/>
              <a:gd name="connsiteX57" fmla="*/ 1827069 w 10434205"/>
              <a:gd name="connsiteY57" fmla="*/ 116897 h 7003524"/>
              <a:gd name="connsiteX58" fmla="*/ 1091046 w 10434205"/>
              <a:gd name="connsiteY58" fmla="*/ 519545 h 7003524"/>
              <a:gd name="connsiteX59" fmla="*/ 636444 w 10434205"/>
              <a:gd name="connsiteY59" fmla="*/ 844261 h 7003524"/>
              <a:gd name="connsiteX60" fmla="*/ 181841 w 10434205"/>
              <a:gd name="connsiteY60" fmla="*/ 1216602 h 7003524"/>
              <a:gd name="connsiteX61" fmla="*/ 0 w 10434205"/>
              <a:gd name="connsiteY61" fmla="*/ 1459056 h 7003524"/>
              <a:gd name="connsiteX62" fmla="*/ 502228 w 10434205"/>
              <a:gd name="connsiteY62" fmla="*/ 1476374 h 7003524"/>
              <a:gd name="connsiteX63" fmla="*/ 1640898 w 10434205"/>
              <a:gd name="connsiteY63" fmla="*/ 1389784 h 7003524"/>
              <a:gd name="connsiteX64" fmla="*/ 1610591 w 10434205"/>
              <a:gd name="connsiteY64" fmla="*/ 2273011 h 7003524"/>
              <a:gd name="connsiteX65" fmla="*/ 1480706 w 10434205"/>
              <a:gd name="connsiteY65" fmla="*/ 2277340 h 7003524"/>
              <a:gd name="connsiteX66" fmla="*/ 1463386 w 10434205"/>
              <a:gd name="connsiteY66" fmla="*/ 2978727 h 7003524"/>
              <a:gd name="connsiteX67" fmla="*/ 1433079 w 10434205"/>
              <a:gd name="connsiteY67" fmla="*/ 3814328 h 7003524"/>
              <a:gd name="connsiteX68" fmla="*/ 1415761 w 10434205"/>
              <a:gd name="connsiteY68" fmla="*/ 4342535 h 7003524"/>
              <a:gd name="connsiteX69" fmla="*/ 835602 w 10434205"/>
              <a:gd name="connsiteY69" fmla="*/ 4424795 h 7003524"/>
              <a:gd name="connsiteX70" fmla="*/ 632114 w 10434205"/>
              <a:gd name="connsiteY70" fmla="*/ 4450773 h 7003524"/>
              <a:gd name="connsiteX71" fmla="*/ 653762 w 10434205"/>
              <a:gd name="connsiteY71" fmla="*/ 4719204 h 7003524"/>
              <a:gd name="connsiteX72" fmla="*/ 697057 w 10434205"/>
              <a:gd name="connsiteY72" fmla="*/ 4931352 h 7003524"/>
              <a:gd name="connsiteX73" fmla="*/ 766331 w 10434205"/>
              <a:gd name="connsiteY73" fmla="*/ 5208442 h 7003524"/>
              <a:gd name="connsiteX74" fmla="*/ 969818 w 10434205"/>
              <a:gd name="connsiteY74" fmla="*/ 5195454 h 7003524"/>
              <a:gd name="connsiteX75" fmla="*/ 1311853 w 10434205"/>
              <a:gd name="connsiteY75" fmla="*/ 5792931 h 7003524"/>
              <a:gd name="connsiteX76" fmla="*/ 1485034 w 10434205"/>
              <a:gd name="connsiteY76" fmla="*/ 6121977 h 7003524"/>
              <a:gd name="connsiteX77" fmla="*/ 1461388 w 10434205"/>
              <a:gd name="connsiteY77" fmla="*/ 6137900 h 7003524"/>
              <a:gd name="connsiteX78" fmla="*/ 1558637 w 10434205"/>
              <a:gd name="connsiteY78" fmla="*/ 6429374 h 7003524"/>
              <a:gd name="connsiteX79" fmla="*/ 1253303 w 10434205"/>
              <a:gd name="connsiteY79" fmla="*/ 7003524 h 7003524"/>
              <a:gd name="connsiteX80" fmla="*/ 2060864 w 10434205"/>
              <a:gd name="connsiteY80" fmla="*/ 6221556 h 7003524"/>
              <a:gd name="connsiteX81" fmla="*/ 2147455 w 10434205"/>
              <a:gd name="connsiteY81" fmla="*/ 6221556 h 7003524"/>
              <a:gd name="connsiteX82" fmla="*/ 2337955 w 10434205"/>
              <a:gd name="connsiteY82" fmla="*/ 6186920 h 7003524"/>
              <a:gd name="connsiteX83" fmla="*/ 2286001 w 10434205"/>
              <a:gd name="connsiteY83" fmla="*/ 6377420 h 7003524"/>
              <a:gd name="connsiteX84" fmla="*/ 2337955 w 10434205"/>
              <a:gd name="connsiteY84" fmla="*/ 6464011 h 7003524"/>
              <a:gd name="connsiteX85" fmla="*/ 2493819 w 10434205"/>
              <a:gd name="connsiteY85" fmla="*/ 6533284 h 7003524"/>
              <a:gd name="connsiteX86" fmla="*/ 2753591 w 10434205"/>
              <a:gd name="connsiteY86" fmla="*/ 6360102 h 7003524"/>
              <a:gd name="connsiteX87" fmla="*/ 2874819 w 10434205"/>
              <a:gd name="connsiteY87" fmla="*/ 6325465 h 7003524"/>
              <a:gd name="connsiteX88" fmla="*/ 2874819 w 10434205"/>
              <a:gd name="connsiteY88" fmla="*/ 6273511 h 7003524"/>
              <a:gd name="connsiteX89" fmla="*/ 2667001 w 10434205"/>
              <a:gd name="connsiteY89" fmla="*/ 6100329 h 7003524"/>
              <a:gd name="connsiteX90" fmla="*/ 2511137 w 10434205"/>
              <a:gd name="connsiteY90" fmla="*/ 5892511 h 7003524"/>
              <a:gd name="connsiteX91" fmla="*/ 2476501 w 10434205"/>
              <a:gd name="connsiteY91" fmla="*/ 5719329 h 7003524"/>
              <a:gd name="connsiteX92" fmla="*/ 2286001 w 10434205"/>
              <a:gd name="connsiteY92" fmla="*/ 5199784 h 7003524"/>
              <a:gd name="connsiteX93" fmla="*/ 2130137 w 10434205"/>
              <a:gd name="connsiteY93" fmla="*/ 4870738 h 7003524"/>
              <a:gd name="connsiteX94" fmla="*/ 2026228 w 10434205"/>
              <a:gd name="connsiteY94" fmla="*/ 4507056 h 7003524"/>
              <a:gd name="connsiteX95" fmla="*/ 2008910 w 10434205"/>
              <a:gd name="connsiteY95" fmla="*/ 4247284 h 7003524"/>
              <a:gd name="connsiteX96" fmla="*/ 1989117 w 10434205"/>
              <a:gd name="connsiteY96" fmla="*/ 4060017 h 7003524"/>
              <a:gd name="connsiteX97" fmla="*/ 2026229 w 10434205"/>
              <a:gd name="connsiteY97" fmla="*/ 3780776 h 7003524"/>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7003524 h 7055186"/>
              <a:gd name="connsiteX80" fmla="*/ 1694518 w 10434205"/>
              <a:gd name="connsiteY80" fmla="*/ 7055186 h 7055186"/>
              <a:gd name="connsiteX81" fmla="*/ 2147455 w 10434205"/>
              <a:gd name="connsiteY81" fmla="*/ 6221556 h 7055186"/>
              <a:gd name="connsiteX82" fmla="*/ 2337955 w 10434205"/>
              <a:gd name="connsiteY82" fmla="*/ 6186920 h 7055186"/>
              <a:gd name="connsiteX83" fmla="*/ 2286001 w 10434205"/>
              <a:gd name="connsiteY83" fmla="*/ 6377420 h 7055186"/>
              <a:gd name="connsiteX84" fmla="*/ 2337955 w 10434205"/>
              <a:gd name="connsiteY84" fmla="*/ 6464011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7003524 h 7055186"/>
              <a:gd name="connsiteX80" fmla="*/ 1694518 w 10434205"/>
              <a:gd name="connsiteY80" fmla="*/ 7055186 h 7055186"/>
              <a:gd name="connsiteX81" fmla="*/ 2015571 w 10434205"/>
              <a:gd name="connsiteY81" fmla="*/ 7049316 h 7055186"/>
              <a:gd name="connsiteX82" fmla="*/ 2337955 w 10434205"/>
              <a:gd name="connsiteY82" fmla="*/ 6186920 h 7055186"/>
              <a:gd name="connsiteX83" fmla="*/ 2286001 w 10434205"/>
              <a:gd name="connsiteY83" fmla="*/ 6377420 h 7055186"/>
              <a:gd name="connsiteX84" fmla="*/ 2337955 w 10434205"/>
              <a:gd name="connsiteY84" fmla="*/ 6464011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7003524 h 7055186"/>
              <a:gd name="connsiteX80" fmla="*/ 1694518 w 10434205"/>
              <a:gd name="connsiteY80" fmla="*/ 7055186 h 7055186"/>
              <a:gd name="connsiteX81" fmla="*/ 2015571 w 10434205"/>
              <a:gd name="connsiteY81" fmla="*/ 7049316 h 7055186"/>
              <a:gd name="connsiteX82" fmla="*/ 2323301 w 10434205"/>
              <a:gd name="connsiteY82" fmla="*/ 7041098 h 7055186"/>
              <a:gd name="connsiteX83" fmla="*/ 2286001 w 10434205"/>
              <a:gd name="connsiteY83" fmla="*/ 6377420 h 7055186"/>
              <a:gd name="connsiteX84" fmla="*/ 2337955 w 10434205"/>
              <a:gd name="connsiteY84" fmla="*/ 6464011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7003524 h 7055186"/>
              <a:gd name="connsiteX80" fmla="*/ 1694518 w 10434205"/>
              <a:gd name="connsiteY80" fmla="*/ 7055186 h 7055186"/>
              <a:gd name="connsiteX81" fmla="*/ 2015571 w 10434205"/>
              <a:gd name="connsiteY81" fmla="*/ 7049316 h 7055186"/>
              <a:gd name="connsiteX82" fmla="*/ 2323301 w 10434205"/>
              <a:gd name="connsiteY82" fmla="*/ 7041098 h 7055186"/>
              <a:gd name="connsiteX83" fmla="*/ 2570285 w 10434205"/>
              <a:gd name="connsiteY83" fmla="*/ 6967419 h 7055186"/>
              <a:gd name="connsiteX84" fmla="*/ 2337955 w 10434205"/>
              <a:gd name="connsiteY84" fmla="*/ 6464011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7003524 h 7055186"/>
              <a:gd name="connsiteX80" fmla="*/ 1694518 w 10434205"/>
              <a:gd name="connsiteY80" fmla="*/ 7055186 h 7055186"/>
              <a:gd name="connsiteX81" fmla="*/ 2015571 w 10434205"/>
              <a:gd name="connsiteY81" fmla="*/ 7049316 h 7055186"/>
              <a:gd name="connsiteX82" fmla="*/ 2323301 w 10434205"/>
              <a:gd name="connsiteY82" fmla="*/ 7041098 h 7055186"/>
              <a:gd name="connsiteX83" fmla="*/ 2570285 w 10434205"/>
              <a:gd name="connsiteY83" fmla="*/ 6967419 h 7055186"/>
              <a:gd name="connsiteX84" fmla="*/ 2809809 w 10434205"/>
              <a:gd name="connsiteY84" fmla="*/ 6842667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55186"/>
              <a:gd name="connsiteX1" fmla="*/ 4062351 w 10434205"/>
              <a:gd name="connsiteY1" fmla="*/ 3746140 h 7055186"/>
              <a:gd name="connsiteX2" fmla="*/ 4075216 w 10434205"/>
              <a:gd name="connsiteY2" fmla="*/ 4171517 h 7055186"/>
              <a:gd name="connsiteX3" fmla="*/ 4865298 w 10434205"/>
              <a:gd name="connsiteY3" fmla="*/ 4169355 h 7055186"/>
              <a:gd name="connsiteX4" fmla="*/ 4869378 w 10434205"/>
              <a:gd name="connsiteY4" fmla="*/ 3988594 h 7055186"/>
              <a:gd name="connsiteX5" fmla="*/ 5422571 w 10434205"/>
              <a:gd name="connsiteY5" fmla="*/ 4000500 h 7055186"/>
              <a:gd name="connsiteX6" fmla="*/ 5420591 w 10434205"/>
              <a:gd name="connsiteY6" fmla="*/ 3762374 h 7055186"/>
              <a:gd name="connsiteX7" fmla="*/ 5883853 w 10434205"/>
              <a:gd name="connsiteY7" fmla="*/ 3762374 h 7055186"/>
              <a:gd name="connsiteX8" fmla="*/ 5892512 w 10434205"/>
              <a:gd name="connsiteY8" fmla="*/ 4333874 h 7055186"/>
              <a:gd name="connsiteX9" fmla="*/ 6399069 w 10434205"/>
              <a:gd name="connsiteY9" fmla="*/ 4303568 h 7055186"/>
              <a:gd name="connsiteX10" fmla="*/ 6671830 w 10434205"/>
              <a:gd name="connsiteY10" fmla="*/ 4143374 h 7055186"/>
              <a:gd name="connsiteX11" fmla="*/ 7022524 w 10434205"/>
              <a:gd name="connsiteY11" fmla="*/ 3866284 h 7055186"/>
              <a:gd name="connsiteX12" fmla="*/ 7195705 w 10434205"/>
              <a:gd name="connsiteY12" fmla="*/ 3740726 h 7055186"/>
              <a:gd name="connsiteX13" fmla="*/ 7070148 w 10434205"/>
              <a:gd name="connsiteY13" fmla="*/ 3528580 h 7055186"/>
              <a:gd name="connsiteX14" fmla="*/ 7251989 w 10434205"/>
              <a:gd name="connsiteY14" fmla="*/ 3437659 h 7055186"/>
              <a:gd name="connsiteX15" fmla="*/ 7529080 w 10434205"/>
              <a:gd name="connsiteY15" fmla="*/ 3381374 h 7055186"/>
              <a:gd name="connsiteX16" fmla="*/ 7858125 w 10434205"/>
              <a:gd name="connsiteY16" fmla="*/ 3346738 h 7055186"/>
              <a:gd name="connsiteX17" fmla="*/ 8364682 w 10434205"/>
              <a:gd name="connsiteY17" fmla="*/ 3260147 h 7055186"/>
              <a:gd name="connsiteX18" fmla="*/ 8598478 w 10434205"/>
              <a:gd name="connsiteY18" fmla="*/ 3264477 h 7055186"/>
              <a:gd name="connsiteX19" fmla="*/ 9598602 w 10434205"/>
              <a:gd name="connsiteY19" fmla="*/ 3112943 h 7055186"/>
              <a:gd name="connsiteX20" fmla="*/ 9594273 w 10434205"/>
              <a:gd name="connsiteY20" fmla="*/ 3151908 h 7055186"/>
              <a:gd name="connsiteX21" fmla="*/ 10434205 w 10434205"/>
              <a:gd name="connsiteY21" fmla="*/ 3048000 h 7055186"/>
              <a:gd name="connsiteX22" fmla="*/ 10269682 w 10434205"/>
              <a:gd name="connsiteY22" fmla="*/ 2151784 h 7055186"/>
              <a:gd name="connsiteX23" fmla="*/ 9845387 w 10434205"/>
              <a:gd name="connsiteY23" fmla="*/ 2195079 h 7055186"/>
              <a:gd name="connsiteX24" fmla="*/ 9676535 w 10434205"/>
              <a:gd name="connsiteY24" fmla="*/ 2151784 h 7055186"/>
              <a:gd name="connsiteX25" fmla="*/ 9494694 w 10434205"/>
              <a:gd name="connsiteY25" fmla="*/ 2190749 h 7055186"/>
              <a:gd name="connsiteX26" fmla="*/ 9512013 w 10434205"/>
              <a:gd name="connsiteY26" fmla="*/ 2368261 h 7055186"/>
              <a:gd name="connsiteX27" fmla="*/ 9187297 w 10434205"/>
              <a:gd name="connsiteY27" fmla="*/ 2428874 h 7055186"/>
              <a:gd name="connsiteX28" fmla="*/ 8866910 w 10434205"/>
              <a:gd name="connsiteY28" fmla="*/ 2463511 h 7055186"/>
              <a:gd name="connsiteX29" fmla="*/ 8407977 w 10434205"/>
              <a:gd name="connsiteY29" fmla="*/ 2532784 h 7055186"/>
              <a:gd name="connsiteX30" fmla="*/ 8161194 w 10434205"/>
              <a:gd name="connsiteY30" fmla="*/ 2576079 h 7055186"/>
              <a:gd name="connsiteX31" fmla="*/ 7819160 w 10434205"/>
              <a:gd name="connsiteY31" fmla="*/ 2615046 h 7055186"/>
              <a:gd name="connsiteX32" fmla="*/ 7516091 w 10434205"/>
              <a:gd name="connsiteY32" fmla="*/ 2654011 h 7055186"/>
              <a:gd name="connsiteX33" fmla="*/ 7169728 w 10434205"/>
              <a:gd name="connsiteY33" fmla="*/ 2705965 h 7055186"/>
              <a:gd name="connsiteX34" fmla="*/ 6875319 w 10434205"/>
              <a:gd name="connsiteY34" fmla="*/ 2827193 h 7055186"/>
              <a:gd name="connsiteX35" fmla="*/ 6464012 w 10434205"/>
              <a:gd name="connsiteY35" fmla="*/ 3004704 h 7055186"/>
              <a:gd name="connsiteX36" fmla="*/ 6243207 w 10434205"/>
              <a:gd name="connsiteY36" fmla="*/ 3112943 h 7055186"/>
              <a:gd name="connsiteX37" fmla="*/ 6195580 w 10434205"/>
              <a:gd name="connsiteY37" fmla="*/ 3030681 h 7055186"/>
              <a:gd name="connsiteX38" fmla="*/ 5992091 w 10434205"/>
              <a:gd name="connsiteY38" fmla="*/ 3035011 h 7055186"/>
              <a:gd name="connsiteX39" fmla="*/ 5823240 w 10434205"/>
              <a:gd name="connsiteY39" fmla="*/ 3052329 h 7055186"/>
              <a:gd name="connsiteX40" fmla="*/ 5507182 w 10434205"/>
              <a:gd name="connsiteY40" fmla="*/ 3130261 h 7055186"/>
              <a:gd name="connsiteX41" fmla="*/ 5186795 w 10434205"/>
              <a:gd name="connsiteY41" fmla="*/ 3147579 h 7055186"/>
              <a:gd name="connsiteX42" fmla="*/ 5009285 w 10434205"/>
              <a:gd name="connsiteY42" fmla="*/ 2753590 h 7055186"/>
              <a:gd name="connsiteX43" fmla="*/ 5004955 w 10434205"/>
              <a:gd name="connsiteY43" fmla="*/ 1649556 h 7055186"/>
              <a:gd name="connsiteX44" fmla="*/ 4996296 w 10434205"/>
              <a:gd name="connsiteY44" fmla="*/ 0 h 7055186"/>
              <a:gd name="connsiteX45" fmla="*/ 4000501 w 10434205"/>
              <a:gd name="connsiteY45" fmla="*/ 385330 h 7055186"/>
              <a:gd name="connsiteX46" fmla="*/ 3758046 w 10434205"/>
              <a:gd name="connsiteY46" fmla="*/ 398318 h 7055186"/>
              <a:gd name="connsiteX47" fmla="*/ 3766705 w 10434205"/>
              <a:gd name="connsiteY47" fmla="*/ 1142999 h 7055186"/>
              <a:gd name="connsiteX48" fmla="*/ 3758046 w 10434205"/>
              <a:gd name="connsiteY48" fmla="*/ 1805420 h 7055186"/>
              <a:gd name="connsiteX49" fmla="*/ 3758046 w 10434205"/>
              <a:gd name="connsiteY49" fmla="*/ 2238374 h 7055186"/>
              <a:gd name="connsiteX50" fmla="*/ 3758046 w 10434205"/>
              <a:gd name="connsiteY50" fmla="*/ 2584738 h 7055186"/>
              <a:gd name="connsiteX51" fmla="*/ 2502478 w 10434205"/>
              <a:gd name="connsiteY51" fmla="*/ 2589068 h 7055186"/>
              <a:gd name="connsiteX52" fmla="*/ 2506807 w 10434205"/>
              <a:gd name="connsiteY52" fmla="*/ 1965613 h 7055186"/>
              <a:gd name="connsiteX53" fmla="*/ 2498149 w 10434205"/>
              <a:gd name="connsiteY53" fmla="*/ 1130011 h 7055186"/>
              <a:gd name="connsiteX54" fmla="*/ 2234046 w 10434205"/>
              <a:gd name="connsiteY54" fmla="*/ 1138670 h 7055186"/>
              <a:gd name="connsiteX55" fmla="*/ 2234045 w 10434205"/>
              <a:gd name="connsiteY55" fmla="*/ 432954 h 7055186"/>
              <a:gd name="connsiteX56" fmla="*/ 2095501 w 10434205"/>
              <a:gd name="connsiteY56" fmla="*/ 523874 h 7055186"/>
              <a:gd name="connsiteX57" fmla="*/ 1827069 w 10434205"/>
              <a:gd name="connsiteY57" fmla="*/ 116897 h 7055186"/>
              <a:gd name="connsiteX58" fmla="*/ 1091046 w 10434205"/>
              <a:gd name="connsiteY58" fmla="*/ 519545 h 7055186"/>
              <a:gd name="connsiteX59" fmla="*/ 636444 w 10434205"/>
              <a:gd name="connsiteY59" fmla="*/ 844261 h 7055186"/>
              <a:gd name="connsiteX60" fmla="*/ 181841 w 10434205"/>
              <a:gd name="connsiteY60" fmla="*/ 1216602 h 7055186"/>
              <a:gd name="connsiteX61" fmla="*/ 0 w 10434205"/>
              <a:gd name="connsiteY61" fmla="*/ 1459056 h 7055186"/>
              <a:gd name="connsiteX62" fmla="*/ 502228 w 10434205"/>
              <a:gd name="connsiteY62" fmla="*/ 1476374 h 7055186"/>
              <a:gd name="connsiteX63" fmla="*/ 1640898 w 10434205"/>
              <a:gd name="connsiteY63" fmla="*/ 1389784 h 7055186"/>
              <a:gd name="connsiteX64" fmla="*/ 1610591 w 10434205"/>
              <a:gd name="connsiteY64" fmla="*/ 2273011 h 7055186"/>
              <a:gd name="connsiteX65" fmla="*/ 1480706 w 10434205"/>
              <a:gd name="connsiteY65" fmla="*/ 2277340 h 7055186"/>
              <a:gd name="connsiteX66" fmla="*/ 1463386 w 10434205"/>
              <a:gd name="connsiteY66" fmla="*/ 2978727 h 7055186"/>
              <a:gd name="connsiteX67" fmla="*/ 1433079 w 10434205"/>
              <a:gd name="connsiteY67" fmla="*/ 3814328 h 7055186"/>
              <a:gd name="connsiteX68" fmla="*/ 1415761 w 10434205"/>
              <a:gd name="connsiteY68" fmla="*/ 4342535 h 7055186"/>
              <a:gd name="connsiteX69" fmla="*/ 835602 w 10434205"/>
              <a:gd name="connsiteY69" fmla="*/ 4424795 h 7055186"/>
              <a:gd name="connsiteX70" fmla="*/ 632114 w 10434205"/>
              <a:gd name="connsiteY70" fmla="*/ 4450773 h 7055186"/>
              <a:gd name="connsiteX71" fmla="*/ 653762 w 10434205"/>
              <a:gd name="connsiteY71" fmla="*/ 4719204 h 7055186"/>
              <a:gd name="connsiteX72" fmla="*/ 697057 w 10434205"/>
              <a:gd name="connsiteY72" fmla="*/ 4931352 h 7055186"/>
              <a:gd name="connsiteX73" fmla="*/ 766331 w 10434205"/>
              <a:gd name="connsiteY73" fmla="*/ 5208442 h 7055186"/>
              <a:gd name="connsiteX74" fmla="*/ 969818 w 10434205"/>
              <a:gd name="connsiteY74" fmla="*/ 5195454 h 7055186"/>
              <a:gd name="connsiteX75" fmla="*/ 1311853 w 10434205"/>
              <a:gd name="connsiteY75" fmla="*/ 5792931 h 7055186"/>
              <a:gd name="connsiteX76" fmla="*/ 1485034 w 10434205"/>
              <a:gd name="connsiteY76" fmla="*/ 6121977 h 7055186"/>
              <a:gd name="connsiteX77" fmla="*/ 1461388 w 10434205"/>
              <a:gd name="connsiteY77" fmla="*/ 6137900 h 7055186"/>
              <a:gd name="connsiteX78" fmla="*/ 1558637 w 10434205"/>
              <a:gd name="connsiteY78" fmla="*/ 6429374 h 7055186"/>
              <a:gd name="connsiteX79" fmla="*/ 1253303 w 10434205"/>
              <a:gd name="connsiteY79" fmla="*/ 6539743 h 7055186"/>
              <a:gd name="connsiteX80" fmla="*/ 1694518 w 10434205"/>
              <a:gd name="connsiteY80" fmla="*/ 7055186 h 7055186"/>
              <a:gd name="connsiteX81" fmla="*/ 2015571 w 10434205"/>
              <a:gd name="connsiteY81" fmla="*/ 7049316 h 7055186"/>
              <a:gd name="connsiteX82" fmla="*/ 2323301 w 10434205"/>
              <a:gd name="connsiteY82" fmla="*/ 7041098 h 7055186"/>
              <a:gd name="connsiteX83" fmla="*/ 2570285 w 10434205"/>
              <a:gd name="connsiteY83" fmla="*/ 6967419 h 7055186"/>
              <a:gd name="connsiteX84" fmla="*/ 2809809 w 10434205"/>
              <a:gd name="connsiteY84" fmla="*/ 6842667 h 7055186"/>
              <a:gd name="connsiteX85" fmla="*/ 2493819 w 10434205"/>
              <a:gd name="connsiteY85" fmla="*/ 6533284 h 7055186"/>
              <a:gd name="connsiteX86" fmla="*/ 2753591 w 10434205"/>
              <a:gd name="connsiteY86" fmla="*/ 6360102 h 7055186"/>
              <a:gd name="connsiteX87" fmla="*/ 2874819 w 10434205"/>
              <a:gd name="connsiteY87" fmla="*/ 6325465 h 7055186"/>
              <a:gd name="connsiteX88" fmla="*/ 2874819 w 10434205"/>
              <a:gd name="connsiteY88" fmla="*/ 6273511 h 7055186"/>
              <a:gd name="connsiteX89" fmla="*/ 2667001 w 10434205"/>
              <a:gd name="connsiteY89" fmla="*/ 6100329 h 7055186"/>
              <a:gd name="connsiteX90" fmla="*/ 2511137 w 10434205"/>
              <a:gd name="connsiteY90" fmla="*/ 5892511 h 7055186"/>
              <a:gd name="connsiteX91" fmla="*/ 2476501 w 10434205"/>
              <a:gd name="connsiteY91" fmla="*/ 5719329 h 7055186"/>
              <a:gd name="connsiteX92" fmla="*/ 2286001 w 10434205"/>
              <a:gd name="connsiteY92" fmla="*/ 5199784 h 7055186"/>
              <a:gd name="connsiteX93" fmla="*/ 2130137 w 10434205"/>
              <a:gd name="connsiteY93" fmla="*/ 4870738 h 7055186"/>
              <a:gd name="connsiteX94" fmla="*/ 2026228 w 10434205"/>
              <a:gd name="connsiteY94" fmla="*/ 4507056 h 7055186"/>
              <a:gd name="connsiteX95" fmla="*/ 2008910 w 10434205"/>
              <a:gd name="connsiteY95" fmla="*/ 4247284 h 7055186"/>
              <a:gd name="connsiteX96" fmla="*/ 1989117 w 10434205"/>
              <a:gd name="connsiteY96" fmla="*/ 4060017 h 7055186"/>
              <a:gd name="connsiteX97" fmla="*/ 2026229 w 10434205"/>
              <a:gd name="connsiteY97" fmla="*/ 3780776 h 7055186"/>
              <a:gd name="connsiteX0" fmla="*/ 2026229 w 10434205"/>
              <a:gd name="connsiteY0" fmla="*/ 3780776 h 7061057"/>
              <a:gd name="connsiteX1" fmla="*/ 4062351 w 10434205"/>
              <a:gd name="connsiteY1" fmla="*/ 3746140 h 7061057"/>
              <a:gd name="connsiteX2" fmla="*/ 4075216 w 10434205"/>
              <a:gd name="connsiteY2" fmla="*/ 4171517 h 7061057"/>
              <a:gd name="connsiteX3" fmla="*/ 4865298 w 10434205"/>
              <a:gd name="connsiteY3" fmla="*/ 4169355 h 7061057"/>
              <a:gd name="connsiteX4" fmla="*/ 4869378 w 10434205"/>
              <a:gd name="connsiteY4" fmla="*/ 3988594 h 7061057"/>
              <a:gd name="connsiteX5" fmla="*/ 5422571 w 10434205"/>
              <a:gd name="connsiteY5" fmla="*/ 4000500 h 7061057"/>
              <a:gd name="connsiteX6" fmla="*/ 5420591 w 10434205"/>
              <a:gd name="connsiteY6" fmla="*/ 3762374 h 7061057"/>
              <a:gd name="connsiteX7" fmla="*/ 5883853 w 10434205"/>
              <a:gd name="connsiteY7" fmla="*/ 3762374 h 7061057"/>
              <a:gd name="connsiteX8" fmla="*/ 5892512 w 10434205"/>
              <a:gd name="connsiteY8" fmla="*/ 4333874 h 7061057"/>
              <a:gd name="connsiteX9" fmla="*/ 6399069 w 10434205"/>
              <a:gd name="connsiteY9" fmla="*/ 4303568 h 7061057"/>
              <a:gd name="connsiteX10" fmla="*/ 6671830 w 10434205"/>
              <a:gd name="connsiteY10" fmla="*/ 4143374 h 7061057"/>
              <a:gd name="connsiteX11" fmla="*/ 7022524 w 10434205"/>
              <a:gd name="connsiteY11" fmla="*/ 3866284 h 7061057"/>
              <a:gd name="connsiteX12" fmla="*/ 7195705 w 10434205"/>
              <a:gd name="connsiteY12" fmla="*/ 3740726 h 7061057"/>
              <a:gd name="connsiteX13" fmla="*/ 7070148 w 10434205"/>
              <a:gd name="connsiteY13" fmla="*/ 3528580 h 7061057"/>
              <a:gd name="connsiteX14" fmla="*/ 7251989 w 10434205"/>
              <a:gd name="connsiteY14" fmla="*/ 3437659 h 7061057"/>
              <a:gd name="connsiteX15" fmla="*/ 7529080 w 10434205"/>
              <a:gd name="connsiteY15" fmla="*/ 3381374 h 7061057"/>
              <a:gd name="connsiteX16" fmla="*/ 7858125 w 10434205"/>
              <a:gd name="connsiteY16" fmla="*/ 3346738 h 7061057"/>
              <a:gd name="connsiteX17" fmla="*/ 8364682 w 10434205"/>
              <a:gd name="connsiteY17" fmla="*/ 3260147 h 7061057"/>
              <a:gd name="connsiteX18" fmla="*/ 8598478 w 10434205"/>
              <a:gd name="connsiteY18" fmla="*/ 3264477 h 7061057"/>
              <a:gd name="connsiteX19" fmla="*/ 9598602 w 10434205"/>
              <a:gd name="connsiteY19" fmla="*/ 3112943 h 7061057"/>
              <a:gd name="connsiteX20" fmla="*/ 9594273 w 10434205"/>
              <a:gd name="connsiteY20" fmla="*/ 3151908 h 7061057"/>
              <a:gd name="connsiteX21" fmla="*/ 10434205 w 10434205"/>
              <a:gd name="connsiteY21" fmla="*/ 3048000 h 7061057"/>
              <a:gd name="connsiteX22" fmla="*/ 10269682 w 10434205"/>
              <a:gd name="connsiteY22" fmla="*/ 2151784 h 7061057"/>
              <a:gd name="connsiteX23" fmla="*/ 9845387 w 10434205"/>
              <a:gd name="connsiteY23" fmla="*/ 2195079 h 7061057"/>
              <a:gd name="connsiteX24" fmla="*/ 9676535 w 10434205"/>
              <a:gd name="connsiteY24" fmla="*/ 2151784 h 7061057"/>
              <a:gd name="connsiteX25" fmla="*/ 9494694 w 10434205"/>
              <a:gd name="connsiteY25" fmla="*/ 2190749 h 7061057"/>
              <a:gd name="connsiteX26" fmla="*/ 9512013 w 10434205"/>
              <a:gd name="connsiteY26" fmla="*/ 2368261 h 7061057"/>
              <a:gd name="connsiteX27" fmla="*/ 9187297 w 10434205"/>
              <a:gd name="connsiteY27" fmla="*/ 2428874 h 7061057"/>
              <a:gd name="connsiteX28" fmla="*/ 8866910 w 10434205"/>
              <a:gd name="connsiteY28" fmla="*/ 2463511 h 7061057"/>
              <a:gd name="connsiteX29" fmla="*/ 8407977 w 10434205"/>
              <a:gd name="connsiteY29" fmla="*/ 2532784 h 7061057"/>
              <a:gd name="connsiteX30" fmla="*/ 8161194 w 10434205"/>
              <a:gd name="connsiteY30" fmla="*/ 2576079 h 7061057"/>
              <a:gd name="connsiteX31" fmla="*/ 7819160 w 10434205"/>
              <a:gd name="connsiteY31" fmla="*/ 2615046 h 7061057"/>
              <a:gd name="connsiteX32" fmla="*/ 7516091 w 10434205"/>
              <a:gd name="connsiteY32" fmla="*/ 2654011 h 7061057"/>
              <a:gd name="connsiteX33" fmla="*/ 7169728 w 10434205"/>
              <a:gd name="connsiteY33" fmla="*/ 2705965 h 7061057"/>
              <a:gd name="connsiteX34" fmla="*/ 6875319 w 10434205"/>
              <a:gd name="connsiteY34" fmla="*/ 2827193 h 7061057"/>
              <a:gd name="connsiteX35" fmla="*/ 6464012 w 10434205"/>
              <a:gd name="connsiteY35" fmla="*/ 3004704 h 7061057"/>
              <a:gd name="connsiteX36" fmla="*/ 6243207 w 10434205"/>
              <a:gd name="connsiteY36" fmla="*/ 3112943 h 7061057"/>
              <a:gd name="connsiteX37" fmla="*/ 6195580 w 10434205"/>
              <a:gd name="connsiteY37" fmla="*/ 3030681 h 7061057"/>
              <a:gd name="connsiteX38" fmla="*/ 5992091 w 10434205"/>
              <a:gd name="connsiteY38" fmla="*/ 3035011 h 7061057"/>
              <a:gd name="connsiteX39" fmla="*/ 5823240 w 10434205"/>
              <a:gd name="connsiteY39" fmla="*/ 3052329 h 7061057"/>
              <a:gd name="connsiteX40" fmla="*/ 5507182 w 10434205"/>
              <a:gd name="connsiteY40" fmla="*/ 3130261 h 7061057"/>
              <a:gd name="connsiteX41" fmla="*/ 5186795 w 10434205"/>
              <a:gd name="connsiteY41" fmla="*/ 3147579 h 7061057"/>
              <a:gd name="connsiteX42" fmla="*/ 5009285 w 10434205"/>
              <a:gd name="connsiteY42" fmla="*/ 2753590 h 7061057"/>
              <a:gd name="connsiteX43" fmla="*/ 5004955 w 10434205"/>
              <a:gd name="connsiteY43" fmla="*/ 1649556 h 7061057"/>
              <a:gd name="connsiteX44" fmla="*/ 4996296 w 10434205"/>
              <a:gd name="connsiteY44" fmla="*/ 0 h 7061057"/>
              <a:gd name="connsiteX45" fmla="*/ 4000501 w 10434205"/>
              <a:gd name="connsiteY45" fmla="*/ 385330 h 7061057"/>
              <a:gd name="connsiteX46" fmla="*/ 3758046 w 10434205"/>
              <a:gd name="connsiteY46" fmla="*/ 398318 h 7061057"/>
              <a:gd name="connsiteX47" fmla="*/ 3766705 w 10434205"/>
              <a:gd name="connsiteY47" fmla="*/ 1142999 h 7061057"/>
              <a:gd name="connsiteX48" fmla="*/ 3758046 w 10434205"/>
              <a:gd name="connsiteY48" fmla="*/ 1805420 h 7061057"/>
              <a:gd name="connsiteX49" fmla="*/ 3758046 w 10434205"/>
              <a:gd name="connsiteY49" fmla="*/ 2238374 h 7061057"/>
              <a:gd name="connsiteX50" fmla="*/ 3758046 w 10434205"/>
              <a:gd name="connsiteY50" fmla="*/ 2584738 h 7061057"/>
              <a:gd name="connsiteX51" fmla="*/ 2502478 w 10434205"/>
              <a:gd name="connsiteY51" fmla="*/ 2589068 h 7061057"/>
              <a:gd name="connsiteX52" fmla="*/ 2506807 w 10434205"/>
              <a:gd name="connsiteY52" fmla="*/ 1965613 h 7061057"/>
              <a:gd name="connsiteX53" fmla="*/ 2498149 w 10434205"/>
              <a:gd name="connsiteY53" fmla="*/ 1130011 h 7061057"/>
              <a:gd name="connsiteX54" fmla="*/ 2234046 w 10434205"/>
              <a:gd name="connsiteY54" fmla="*/ 1138670 h 7061057"/>
              <a:gd name="connsiteX55" fmla="*/ 2234045 w 10434205"/>
              <a:gd name="connsiteY55" fmla="*/ 432954 h 7061057"/>
              <a:gd name="connsiteX56" fmla="*/ 2095501 w 10434205"/>
              <a:gd name="connsiteY56" fmla="*/ 523874 h 7061057"/>
              <a:gd name="connsiteX57" fmla="*/ 1827069 w 10434205"/>
              <a:gd name="connsiteY57" fmla="*/ 116897 h 7061057"/>
              <a:gd name="connsiteX58" fmla="*/ 1091046 w 10434205"/>
              <a:gd name="connsiteY58" fmla="*/ 519545 h 7061057"/>
              <a:gd name="connsiteX59" fmla="*/ 636444 w 10434205"/>
              <a:gd name="connsiteY59" fmla="*/ 844261 h 7061057"/>
              <a:gd name="connsiteX60" fmla="*/ 181841 w 10434205"/>
              <a:gd name="connsiteY60" fmla="*/ 1216602 h 7061057"/>
              <a:gd name="connsiteX61" fmla="*/ 0 w 10434205"/>
              <a:gd name="connsiteY61" fmla="*/ 1459056 h 7061057"/>
              <a:gd name="connsiteX62" fmla="*/ 502228 w 10434205"/>
              <a:gd name="connsiteY62" fmla="*/ 1476374 h 7061057"/>
              <a:gd name="connsiteX63" fmla="*/ 1640898 w 10434205"/>
              <a:gd name="connsiteY63" fmla="*/ 1389784 h 7061057"/>
              <a:gd name="connsiteX64" fmla="*/ 1610591 w 10434205"/>
              <a:gd name="connsiteY64" fmla="*/ 2273011 h 7061057"/>
              <a:gd name="connsiteX65" fmla="*/ 1480706 w 10434205"/>
              <a:gd name="connsiteY65" fmla="*/ 2277340 h 7061057"/>
              <a:gd name="connsiteX66" fmla="*/ 1463386 w 10434205"/>
              <a:gd name="connsiteY66" fmla="*/ 2978727 h 7061057"/>
              <a:gd name="connsiteX67" fmla="*/ 1433079 w 10434205"/>
              <a:gd name="connsiteY67" fmla="*/ 3814328 h 7061057"/>
              <a:gd name="connsiteX68" fmla="*/ 1415761 w 10434205"/>
              <a:gd name="connsiteY68" fmla="*/ 4342535 h 7061057"/>
              <a:gd name="connsiteX69" fmla="*/ 835602 w 10434205"/>
              <a:gd name="connsiteY69" fmla="*/ 4424795 h 7061057"/>
              <a:gd name="connsiteX70" fmla="*/ 632114 w 10434205"/>
              <a:gd name="connsiteY70" fmla="*/ 4450773 h 7061057"/>
              <a:gd name="connsiteX71" fmla="*/ 653762 w 10434205"/>
              <a:gd name="connsiteY71" fmla="*/ 4719204 h 7061057"/>
              <a:gd name="connsiteX72" fmla="*/ 697057 w 10434205"/>
              <a:gd name="connsiteY72" fmla="*/ 4931352 h 7061057"/>
              <a:gd name="connsiteX73" fmla="*/ 766331 w 10434205"/>
              <a:gd name="connsiteY73" fmla="*/ 5208442 h 7061057"/>
              <a:gd name="connsiteX74" fmla="*/ 969818 w 10434205"/>
              <a:gd name="connsiteY74" fmla="*/ 5195454 h 7061057"/>
              <a:gd name="connsiteX75" fmla="*/ 1311853 w 10434205"/>
              <a:gd name="connsiteY75" fmla="*/ 5792931 h 7061057"/>
              <a:gd name="connsiteX76" fmla="*/ 1485034 w 10434205"/>
              <a:gd name="connsiteY76" fmla="*/ 6121977 h 7061057"/>
              <a:gd name="connsiteX77" fmla="*/ 1461388 w 10434205"/>
              <a:gd name="connsiteY77" fmla="*/ 6137900 h 7061057"/>
              <a:gd name="connsiteX78" fmla="*/ 1558637 w 10434205"/>
              <a:gd name="connsiteY78" fmla="*/ 6429374 h 7061057"/>
              <a:gd name="connsiteX79" fmla="*/ 1253303 w 10434205"/>
              <a:gd name="connsiteY79" fmla="*/ 6539743 h 7061057"/>
              <a:gd name="connsiteX80" fmla="*/ 1445403 w 10434205"/>
              <a:gd name="connsiteY80" fmla="*/ 7061057 h 7061057"/>
              <a:gd name="connsiteX81" fmla="*/ 2015571 w 10434205"/>
              <a:gd name="connsiteY81" fmla="*/ 7049316 h 7061057"/>
              <a:gd name="connsiteX82" fmla="*/ 2323301 w 10434205"/>
              <a:gd name="connsiteY82" fmla="*/ 7041098 h 7061057"/>
              <a:gd name="connsiteX83" fmla="*/ 2570285 w 10434205"/>
              <a:gd name="connsiteY83" fmla="*/ 6967419 h 7061057"/>
              <a:gd name="connsiteX84" fmla="*/ 2809809 w 10434205"/>
              <a:gd name="connsiteY84" fmla="*/ 6842667 h 7061057"/>
              <a:gd name="connsiteX85" fmla="*/ 2493819 w 10434205"/>
              <a:gd name="connsiteY85" fmla="*/ 6533284 h 7061057"/>
              <a:gd name="connsiteX86" fmla="*/ 2753591 w 10434205"/>
              <a:gd name="connsiteY86" fmla="*/ 6360102 h 7061057"/>
              <a:gd name="connsiteX87" fmla="*/ 2874819 w 10434205"/>
              <a:gd name="connsiteY87" fmla="*/ 6325465 h 7061057"/>
              <a:gd name="connsiteX88" fmla="*/ 2874819 w 10434205"/>
              <a:gd name="connsiteY88" fmla="*/ 6273511 h 7061057"/>
              <a:gd name="connsiteX89" fmla="*/ 2667001 w 10434205"/>
              <a:gd name="connsiteY89" fmla="*/ 6100329 h 7061057"/>
              <a:gd name="connsiteX90" fmla="*/ 2511137 w 10434205"/>
              <a:gd name="connsiteY90" fmla="*/ 5892511 h 7061057"/>
              <a:gd name="connsiteX91" fmla="*/ 2476501 w 10434205"/>
              <a:gd name="connsiteY91" fmla="*/ 5719329 h 7061057"/>
              <a:gd name="connsiteX92" fmla="*/ 2286001 w 10434205"/>
              <a:gd name="connsiteY92" fmla="*/ 5199784 h 7061057"/>
              <a:gd name="connsiteX93" fmla="*/ 2130137 w 10434205"/>
              <a:gd name="connsiteY93" fmla="*/ 4870738 h 7061057"/>
              <a:gd name="connsiteX94" fmla="*/ 2026228 w 10434205"/>
              <a:gd name="connsiteY94" fmla="*/ 4507056 h 7061057"/>
              <a:gd name="connsiteX95" fmla="*/ 2008910 w 10434205"/>
              <a:gd name="connsiteY95" fmla="*/ 4247284 h 7061057"/>
              <a:gd name="connsiteX96" fmla="*/ 1989117 w 10434205"/>
              <a:gd name="connsiteY96" fmla="*/ 4060017 h 7061057"/>
              <a:gd name="connsiteX97" fmla="*/ 2026229 w 10434205"/>
              <a:gd name="connsiteY97" fmla="*/ 3780776 h 7061057"/>
              <a:gd name="connsiteX0" fmla="*/ 2026229 w 10434205"/>
              <a:gd name="connsiteY0" fmla="*/ 3780776 h 7061057"/>
              <a:gd name="connsiteX1" fmla="*/ 4062351 w 10434205"/>
              <a:gd name="connsiteY1" fmla="*/ 3746140 h 7061057"/>
              <a:gd name="connsiteX2" fmla="*/ 4075216 w 10434205"/>
              <a:gd name="connsiteY2" fmla="*/ 4171517 h 7061057"/>
              <a:gd name="connsiteX3" fmla="*/ 4865298 w 10434205"/>
              <a:gd name="connsiteY3" fmla="*/ 4169355 h 7061057"/>
              <a:gd name="connsiteX4" fmla="*/ 4869378 w 10434205"/>
              <a:gd name="connsiteY4" fmla="*/ 3988594 h 7061057"/>
              <a:gd name="connsiteX5" fmla="*/ 5422571 w 10434205"/>
              <a:gd name="connsiteY5" fmla="*/ 4000500 h 7061057"/>
              <a:gd name="connsiteX6" fmla="*/ 5420591 w 10434205"/>
              <a:gd name="connsiteY6" fmla="*/ 3762374 h 7061057"/>
              <a:gd name="connsiteX7" fmla="*/ 5883853 w 10434205"/>
              <a:gd name="connsiteY7" fmla="*/ 3762374 h 7061057"/>
              <a:gd name="connsiteX8" fmla="*/ 5892512 w 10434205"/>
              <a:gd name="connsiteY8" fmla="*/ 4333874 h 7061057"/>
              <a:gd name="connsiteX9" fmla="*/ 6399069 w 10434205"/>
              <a:gd name="connsiteY9" fmla="*/ 4303568 h 7061057"/>
              <a:gd name="connsiteX10" fmla="*/ 6671830 w 10434205"/>
              <a:gd name="connsiteY10" fmla="*/ 4143374 h 7061057"/>
              <a:gd name="connsiteX11" fmla="*/ 7022524 w 10434205"/>
              <a:gd name="connsiteY11" fmla="*/ 3866284 h 7061057"/>
              <a:gd name="connsiteX12" fmla="*/ 7195705 w 10434205"/>
              <a:gd name="connsiteY12" fmla="*/ 3740726 h 7061057"/>
              <a:gd name="connsiteX13" fmla="*/ 7070148 w 10434205"/>
              <a:gd name="connsiteY13" fmla="*/ 3528580 h 7061057"/>
              <a:gd name="connsiteX14" fmla="*/ 7251989 w 10434205"/>
              <a:gd name="connsiteY14" fmla="*/ 3437659 h 7061057"/>
              <a:gd name="connsiteX15" fmla="*/ 7529080 w 10434205"/>
              <a:gd name="connsiteY15" fmla="*/ 3381374 h 7061057"/>
              <a:gd name="connsiteX16" fmla="*/ 7858125 w 10434205"/>
              <a:gd name="connsiteY16" fmla="*/ 3346738 h 7061057"/>
              <a:gd name="connsiteX17" fmla="*/ 8364682 w 10434205"/>
              <a:gd name="connsiteY17" fmla="*/ 3260147 h 7061057"/>
              <a:gd name="connsiteX18" fmla="*/ 8598478 w 10434205"/>
              <a:gd name="connsiteY18" fmla="*/ 3264477 h 7061057"/>
              <a:gd name="connsiteX19" fmla="*/ 9598602 w 10434205"/>
              <a:gd name="connsiteY19" fmla="*/ 3112943 h 7061057"/>
              <a:gd name="connsiteX20" fmla="*/ 9594273 w 10434205"/>
              <a:gd name="connsiteY20" fmla="*/ 3151908 h 7061057"/>
              <a:gd name="connsiteX21" fmla="*/ 10434205 w 10434205"/>
              <a:gd name="connsiteY21" fmla="*/ 3048000 h 7061057"/>
              <a:gd name="connsiteX22" fmla="*/ 10269682 w 10434205"/>
              <a:gd name="connsiteY22" fmla="*/ 2151784 h 7061057"/>
              <a:gd name="connsiteX23" fmla="*/ 9845387 w 10434205"/>
              <a:gd name="connsiteY23" fmla="*/ 2195079 h 7061057"/>
              <a:gd name="connsiteX24" fmla="*/ 9676535 w 10434205"/>
              <a:gd name="connsiteY24" fmla="*/ 2151784 h 7061057"/>
              <a:gd name="connsiteX25" fmla="*/ 9494694 w 10434205"/>
              <a:gd name="connsiteY25" fmla="*/ 2190749 h 7061057"/>
              <a:gd name="connsiteX26" fmla="*/ 9512013 w 10434205"/>
              <a:gd name="connsiteY26" fmla="*/ 2368261 h 7061057"/>
              <a:gd name="connsiteX27" fmla="*/ 9187297 w 10434205"/>
              <a:gd name="connsiteY27" fmla="*/ 2428874 h 7061057"/>
              <a:gd name="connsiteX28" fmla="*/ 8866910 w 10434205"/>
              <a:gd name="connsiteY28" fmla="*/ 2463511 h 7061057"/>
              <a:gd name="connsiteX29" fmla="*/ 8407977 w 10434205"/>
              <a:gd name="connsiteY29" fmla="*/ 2532784 h 7061057"/>
              <a:gd name="connsiteX30" fmla="*/ 8161194 w 10434205"/>
              <a:gd name="connsiteY30" fmla="*/ 2576079 h 7061057"/>
              <a:gd name="connsiteX31" fmla="*/ 7819160 w 10434205"/>
              <a:gd name="connsiteY31" fmla="*/ 2615046 h 7061057"/>
              <a:gd name="connsiteX32" fmla="*/ 7516091 w 10434205"/>
              <a:gd name="connsiteY32" fmla="*/ 2654011 h 7061057"/>
              <a:gd name="connsiteX33" fmla="*/ 7169728 w 10434205"/>
              <a:gd name="connsiteY33" fmla="*/ 2705965 h 7061057"/>
              <a:gd name="connsiteX34" fmla="*/ 6875319 w 10434205"/>
              <a:gd name="connsiteY34" fmla="*/ 2827193 h 7061057"/>
              <a:gd name="connsiteX35" fmla="*/ 6464012 w 10434205"/>
              <a:gd name="connsiteY35" fmla="*/ 3004704 h 7061057"/>
              <a:gd name="connsiteX36" fmla="*/ 6243207 w 10434205"/>
              <a:gd name="connsiteY36" fmla="*/ 3112943 h 7061057"/>
              <a:gd name="connsiteX37" fmla="*/ 6195580 w 10434205"/>
              <a:gd name="connsiteY37" fmla="*/ 3030681 h 7061057"/>
              <a:gd name="connsiteX38" fmla="*/ 5992091 w 10434205"/>
              <a:gd name="connsiteY38" fmla="*/ 3035011 h 7061057"/>
              <a:gd name="connsiteX39" fmla="*/ 5823240 w 10434205"/>
              <a:gd name="connsiteY39" fmla="*/ 3052329 h 7061057"/>
              <a:gd name="connsiteX40" fmla="*/ 5507182 w 10434205"/>
              <a:gd name="connsiteY40" fmla="*/ 3130261 h 7061057"/>
              <a:gd name="connsiteX41" fmla="*/ 5186795 w 10434205"/>
              <a:gd name="connsiteY41" fmla="*/ 3147579 h 7061057"/>
              <a:gd name="connsiteX42" fmla="*/ 5009285 w 10434205"/>
              <a:gd name="connsiteY42" fmla="*/ 2753590 h 7061057"/>
              <a:gd name="connsiteX43" fmla="*/ 5004955 w 10434205"/>
              <a:gd name="connsiteY43" fmla="*/ 1649556 h 7061057"/>
              <a:gd name="connsiteX44" fmla="*/ 4996296 w 10434205"/>
              <a:gd name="connsiteY44" fmla="*/ 0 h 7061057"/>
              <a:gd name="connsiteX45" fmla="*/ 4000501 w 10434205"/>
              <a:gd name="connsiteY45" fmla="*/ 385330 h 7061057"/>
              <a:gd name="connsiteX46" fmla="*/ 3758046 w 10434205"/>
              <a:gd name="connsiteY46" fmla="*/ 398318 h 7061057"/>
              <a:gd name="connsiteX47" fmla="*/ 3766705 w 10434205"/>
              <a:gd name="connsiteY47" fmla="*/ 1142999 h 7061057"/>
              <a:gd name="connsiteX48" fmla="*/ 3758046 w 10434205"/>
              <a:gd name="connsiteY48" fmla="*/ 1805420 h 7061057"/>
              <a:gd name="connsiteX49" fmla="*/ 3758046 w 10434205"/>
              <a:gd name="connsiteY49" fmla="*/ 2238374 h 7061057"/>
              <a:gd name="connsiteX50" fmla="*/ 3758046 w 10434205"/>
              <a:gd name="connsiteY50" fmla="*/ 2584738 h 7061057"/>
              <a:gd name="connsiteX51" fmla="*/ 2502478 w 10434205"/>
              <a:gd name="connsiteY51" fmla="*/ 2589068 h 7061057"/>
              <a:gd name="connsiteX52" fmla="*/ 2506807 w 10434205"/>
              <a:gd name="connsiteY52" fmla="*/ 1965613 h 7061057"/>
              <a:gd name="connsiteX53" fmla="*/ 2498149 w 10434205"/>
              <a:gd name="connsiteY53" fmla="*/ 1130011 h 7061057"/>
              <a:gd name="connsiteX54" fmla="*/ 2234046 w 10434205"/>
              <a:gd name="connsiteY54" fmla="*/ 1138670 h 7061057"/>
              <a:gd name="connsiteX55" fmla="*/ 2234045 w 10434205"/>
              <a:gd name="connsiteY55" fmla="*/ 432954 h 7061057"/>
              <a:gd name="connsiteX56" fmla="*/ 2095501 w 10434205"/>
              <a:gd name="connsiteY56" fmla="*/ 523874 h 7061057"/>
              <a:gd name="connsiteX57" fmla="*/ 1827069 w 10434205"/>
              <a:gd name="connsiteY57" fmla="*/ 116897 h 7061057"/>
              <a:gd name="connsiteX58" fmla="*/ 1091046 w 10434205"/>
              <a:gd name="connsiteY58" fmla="*/ 519545 h 7061057"/>
              <a:gd name="connsiteX59" fmla="*/ 636444 w 10434205"/>
              <a:gd name="connsiteY59" fmla="*/ 844261 h 7061057"/>
              <a:gd name="connsiteX60" fmla="*/ 181841 w 10434205"/>
              <a:gd name="connsiteY60" fmla="*/ 1216602 h 7061057"/>
              <a:gd name="connsiteX61" fmla="*/ 0 w 10434205"/>
              <a:gd name="connsiteY61" fmla="*/ 1459056 h 7061057"/>
              <a:gd name="connsiteX62" fmla="*/ 502228 w 10434205"/>
              <a:gd name="connsiteY62" fmla="*/ 1476374 h 7061057"/>
              <a:gd name="connsiteX63" fmla="*/ 1640898 w 10434205"/>
              <a:gd name="connsiteY63" fmla="*/ 1389784 h 7061057"/>
              <a:gd name="connsiteX64" fmla="*/ 1610591 w 10434205"/>
              <a:gd name="connsiteY64" fmla="*/ 2273011 h 7061057"/>
              <a:gd name="connsiteX65" fmla="*/ 1480706 w 10434205"/>
              <a:gd name="connsiteY65" fmla="*/ 2277340 h 7061057"/>
              <a:gd name="connsiteX66" fmla="*/ 1463386 w 10434205"/>
              <a:gd name="connsiteY66" fmla="*/ 2978727 h 7061057"/>
              <a:gd name="connsiteX67" fmla="*/ 1433079 w 10434205"/>
              <a:gd name="connsiteY67" fmla="*/ 3814328 h 7061057"/>
              <a:gd name="connsiteX68" fmla="*/ 1415761 w 10434205"/>
              <a:gd name="connsiteY68" fmla="*/ 4342535 h 7061057"/>
              <a:gd name="connsiteX69" fmla="*/ 835602 w 10434205"/>
              <a:gd name="connsiteY69" fmla="*/ 4424795 h 7061057"/>
              <a:gd name="connsiteX70" fmla="*/ 632114 w 10434205"/>
              <a:gd name="connsiteY70" fmla="*/ 4450773 h 7061057"/>
              <a:gd name="connsiteX71" fmla="*/ 653762 w 10434205"/>
              <a:gd name="connsiteY71" fmla="*/ 4719204 h 7061057"/>
              <a:gd name="connsiteX72" fmla="*/ 697057 w 10434205"/>
              <a:gd name="connsiteY72" fmla="*/ 4931352 h 7061057"/>
              <a:gd name="connsiteX73" fmla="*/ 766331 w 10434205"/>
              <a:gd name="connsiteY73" fmla="*/ 5208442 h 7061057"/>
              <a:gd name="connsiteX74" fmla="*/ 969818 w 10434205"/>
              <a:gd name="connsiteY74" fmla="*/ 5195454 h 7061057"/>
              <a:gd name="connsiteX75" fmla="*/ 1311853 w 10434205"/>
              <a:gd name="connsiteY75" fmla="*/ 5792931 h 7061057"/>
              <a:gd name="connsiteX76" fmla="*/ 1485034 w 10434205"/>
              <a:gd name="connsiteY76" fmla="*/ 6121977 h 7061057"/>
              <a:gd name="connsiteX77" fmla="*/ 1461388 w 10434205"/>
              <a:gd name="connsiteY77" fmla="*/ 6137900 h 7061057"/>
              <a:gd name="connsiteX78" fmla="*/ 1558637 w 10434205"/>
              <a:gd name="connsiteY78" fmla="*/ 6429374 h 7061057"/>
              <a:gd name="connsiteX79" fmla="*/ 1253303 w 10434205"/>
              <a:gd name="connsiteY79" fmla="*/ 6539743 h 7061057"/>
              <a:gd name="connsiteX80" fmla="*/ 1445403 w 10434205"/>
              <a:gd name="connsiteY80" fmla="*/ 7061057 h 7061057"/>
              <a:gd name="connsiteX81" fmla="*/ 1786971 w 10434205"/>
              <a:gd name="connsiteY81" fmla="*/ 6940709 h 7061057"/>
              <a:gd name="connsiteX82" fmla="*/ 2323301 w 10434205"/>
              <a:gd name="connsiteY82" fmla="*/ 7041098 h 7061057"/>
              <a:gd name="connsiteX83" fmla="*/ 2570285 w 10434205"/>
              <a:gd name="connsiteY83" fmla="*/ 6967419 h 7061057"/>
              <a:gd name="connsiteX84" fmla="*/ 2809809 w 10434205"/>
              <a:gd name="connsiteY84" fmla="*/ 6842667 h 7061057"/>
              <a:gd name="connsiteX85" fmla="*/ 2493819 w 10434205"/>
              <a:gd name="connsiteY85" fmla="*/ 6533284 h 7061057"/>
              <a:gd name="connsiteX86" fmla="*/ 2753591 w 10434205"/>
              <a:gd name="connsiteY86" fmla="*/ 6360102 h 7061057"/>
              <a:gd name="connsiteX87" fmla="*/ 2874819 w 10434205"/>
              <a:gd name="connsiteY87" fmla="*/ 6325465 h 7061057"/>
              <a:gd name="connsiteX88" fmla="*/ 2874819 w 10434205"/>
              <a:gd name="connsiteY88" fmla="*/ 6273511 h 7061057"/>
              <a:gd name="connsiteX89" fmla="*/ 2667001 w 10434205"/>
              <a:gd name="connsiteY89" fmla="*/ 6100329 h 7061057"/>
              <a:gd name="connsiteX90" fmla="*/ 2511137 w 10434205"/>
              <a:gd name="connsiteY90" fmla="*/ 5892511 h 7061057"/>
              <a:gd name="connsiteX91" fmla="*/ 2476501 w 10434205"/>
              <a:gd name="connsiteY91" fmla="*/ 5719329 h 7061057"/>
              <a:gd name="connsiteX92" fmla="*/ 2286001 w 10434205"/>
              <a:gd name="connsiteY92" fmla="*/ 5199784 h 7061057"/>
              <a:gd name="connsiteX93" fmla="*/ 2130137 w 10434205"/>
              <a:gd name="connsiteY93" fmla="*/ 4870738 h 7061057"/>
              <a:gd name="connsiteX94" fmla="*/ 2026228 w 10434205"/>
              <a:gd name="connsiteY94" fmla="*/ 4507056 h 7061057"/>
              <a:gd name="connsiteX95" fmla="*/ 2008910 w 10434205"/>
              <a:gd name="connsiteY95" fmla="*/ 4247284 h 7061057"/>
              <a:gd name="connsiteX96" fmla="*/ 1989117 w 10434205"/>
              <a:gd name="connsiteY96" fmla="*/ 4060017 h 7061057"/>
              <a:gd name="connsiteX97" fmla="*/ 2026229 w 10434205"/>
              <a:gd name="connsiteY97" fmla="*/ 3780776 h 7061057"/>
              <a:gd name="connsiteX0" fmla="*/ 2026229 w 10434205"/>
              <a:gd name="connsiteY0" fmla="*/ 3780776 h 7725027"/>
              <a:gd name="connsiteX1" fmla="*/ 4062351 w 10434205"/>
              <a:gd name="connsiteY1" fmla="*/ 3746140 h 7725027"/>
              <a:gd name="connsiteX2" fmla="*/ 4075216 w 10434205"/>
              <a:gd name="connsiteY2" fmla="*/ 4171517 h 7725027"/>
              <a:gd name="connsiteX3" fmla="*/ 4865298 w 10434205"/>
              <a:gd name="connsiteY3" fmla="*/ 4169355 h 7725027"/>
              <a:gd name="connsiteX4" fmla="*/ 4869378 w 10434205"/>
              <a:gd name="connsiteY4" fmla="*/ 3988594 h 7725027"/>
              <a:gd name="connsiteX5" fmla="*/ 5422571 w 10434205"/>
              <a:gd name="connsiteY5" fmla="*/ 4000500 h 7725027"/>
              <a:gd name="connsiteX6" fmla="*/ 5420591 w 10434205"/>
              <a:gd name="connsiteY6" fmla="*/ 3762374 h 7725027"/>
              <a:gd name="connsiteX7" fmla="*/ 5883853 w 10434205"/>
              <a:gd name="connsiteY7" fmla="*/ 3762374 h 7725027"/>
              <a:gd name="connsiteX8" fmla="*/ 5892512 w 10434205"/>
              <a:gd name="connsiteY8" fmla="*/ 4333874 h 7725027"/>
              <a:gd name="connsiteX9" fmla="*/ 6399069 w 10434205"/>
              <a:gd name="connsiteY9" fmla="*/ 4303568 h 7725027"/>
              <a:gd name="connsiteX10" fmla="*/ 6671830 w 10434205"/>
              <a:gd name="connsiteY10" fmla="*/ 4143374 h 7725027"/>
              <a:gd name="connsiteX11" fmla="*/ 7022524 w 10434205"/>
              <a:gd name="connsiteY11" fmla="*/ 3866284 h 7725027"/>
              <a:gd name="connsiteX12" fmla="*/ 7195705 w 10434205"/>
              <a:gd name="connsiteY12" fmla="*/ 3740726 h 7725027"/>
              <a:gd name="connsiteX13" fmla="*/ 7070148 w 10434205"/>
              <a:gd name="connsiteY13" fmla="*/ 3528580 h 7725027"/>
              <a:gd name="connsiteX14" fmla="*/ 7251989 w 10434205"/>
              <a:gd name="connsiteY14" fmla="*/ 3437659 h 7725027"/>
              <a:gd name="connsiteX15" fmla="*/ 7529080 w 10434205"/>
              <a:gd name="connsiteY15" fmla="*/ 3381374 h 7725027"/>
              <a:gd name="connsiteX16" fmla="*/ 7858125 w 10434205"/>
              <a:gd name="connsiteY16" fmla="*/ 3346738 h 7725027"/>
              <a:gd name="connsiteX17" fmla="*/ 8364682 w 10434205"/>
              <a:gd name="connsiteY17" fmla="*/ 3260147 h 7725027"/>
              <a:gd name="connsiteX18" fmla="*/ 8598478 w 10434205"/>
              <a:gd name="connsiteY18" fmla="*/ 3264477 h 7725027"/>
              <a:gd name="connsiteX19" fmla="*/ 9598602 w 10434205"/>
              <a:gd name="connsiteY19" fmla="*/ 3112943 h 7725027"/>
              <a:gd name="connsiteX20" fmla="*/ 9594273 w 10434205"/>
              <a:gd name="connsiteY20" fmla="*/ 3151908 h 7725027"/>
              <a:gd name="connsiteX21" fmla="*/ 10434205 w 10434205"/>
              <a:gd name="connsiteY21" fmla="*/ 3048000 h 7725027"/>
              <a:gd name="connsiteX22" fmla="*/ 10269682 w 10434205"/>
              <a:gd name="connsiteY22" fmla="*/ 2151784 h 7725027"/>
              <a:gd name="connsiteX23" fmla="*/ 9845387 w 10434205"/>
              <a:gd name="connsiteY23" fmla="*/ 2195079 h 7725027"/>
              <a:gd name="connsiteX24" fmla="*/ 9676535 w 10434205"/>
              <a:gd name="connsiteY24" fmla="*/ 2151784 h 7725027"/>
              <a:gd name="connsiteX25" fmla="*/ 9494694 w 10434205"/>
              <a:gd name="connsiteY25" fmla="*/ 2190749 h 7725027"/>
              <a:gd name="connsiteX26" fmla="*/ 9512013 w 10434205"/>
              <a:gd name="connsiteY26" fmla="*/ 2368261 h 7725027"/>
              <a:gd name="connsiteX27" fmla="*/ 9187297 w 10434205"/>
              <a:gd name="connsiteY27" fmla="*/ 2428874 h 7725027"/>
              <a:gd name="connsiteX28" fmla="*/ 8866910 w 10434205"/>
              <a:gd name="connsiteY28" fmla="*/ 2463511 h 7725027"/>
              <a:gd name="connsiteX29" fmla="*/ 8407977 w 10434205"/>
              <a:gd name="connsiteY29" fmla="*/ 2532784 h 7725027"/>
              <a:gd name="connsiteX30" fmla="*/ 8161194 w 10434205"/>
              <a:gd name="connsiteY30" fmla="*/ 2576079 h 7725027"/>
              <a:gd name="connsiteX31" fmla="*/ 7819160 w 10434205"/>
              <a:gd name="connsiteY31" fmla="*/ 2615046 h 7725027"/>
              <a:gd name="connsiteX32" fmla="*/ 7516091 w 10434205"/>
              <a:gd name="connsiteY32" fmla="*/ 2654011 h 7725027"/>
              <a:gd name="connsiteX33" fmla="*/ 7169728 w 10434205"/>
              <a:gd name="connsiteY33" fmla="*/ 2705965 h 7725027"/>
              <a:gd name="connsiteX34" fmla="*/ 6875319 w 10434205"/>
              <a:gd name="connsiteY34" fmla="*/ 2827193 h 7725027"/>
              <a:gd name="connsiteX35" fmla="*/ 6464012 w 10434205"/>
              <a:gd name="connsiteY35" fmla="*/ 3004704 h 7725027"/>
              <a:gd name="connsiteX36" fmla="*/ 6243207 w 10434205"/>
              <a:gd name="connsiteY36" fmla="*/ 3112943 h 7725027"/>
              <a:gd name="connsiteX37" fmla="*/ 6195580 w 10434205"/>
              <a:gd name="connsiteY37" fmla="*/ 3030681 h 7725027"/>
              <a:gd name="connsiteX38" fmla="*/ 5992091 w 10434205"/>
              <a:gd name="connsiteY38" fmla="*/ 3035011 h 7725027"/>
              <a:gd name="connsiteX39" fmla="*/ 5823240 w 10434205"/>
              <a:gd name="connsiteY39" fmla="*/ 3052329 h 7725027"/>
              <a:gd name="connsiteX40" fmla="*/ 5507182 w 10434205"/>
              <a:gd name="connsiteY40" fmla="*/ 3130261 h 7725027"/>
              <a:gd name="connsiteX41" fmla="*/ 5186795 w 10434205"/>
              <a:gd name="connsiteY41" fmla="*/ 3147579 h 7725027"/>
              <a:gd name="connsiteX42" fmla="*/ 5009285 w 10434205"/>
              <a:gd name="connsiteY42" fmla="*/ 2753590 h 7725027"/>
              <a:gd name="connsiteX43" fmla="*/ 5004955 w 10434205"/>
              <a:gd name="connsiteY43" fmla="*/ 1649556 h 7725027"/>
              <a:gd name="connsiteX44" fmla="*/ 4996296 w 10434205"/>
              <a:gd name="connsiteY44" fmla="*/ 0 h 7725027"/>
              <a:gd name="connsiteX45" fmla="*/ 4000501 w 10434205"/>
              <a:gd name="connsiteY45" fmla="*/ 385330 h 7725027"/>
              <a:gd name="connsiteX46" fmla="*/ 3758046 w 10434205"/>
              <a:gd name="connsiteY46" fmla="*/ 398318 h 7725027"/>
              <a:gd name="connsiteX47" fmla="*/ 3766705 w 10434205"/>
              <a:gd name="connsiteY47" fmla="*/ 1142999 h 7725027"/>
              <a:gd name="connsiteX48" fmla="*/ 3758046 w 10434205"/>
              <a:gd name="connsiteY48" fmla="*/ 1805420 h 7725027"/>
              <a:gd name="connsiteX49" fmla="*/ 3758046 w 10434205"/>
              <a:gd name="connsiteY49" fmla="*/ 2238374 h 7725027"/>
              <a:gd name="connsiteX50" fmla="*/ 3758046 w 10434205"/>
              <a:gd name="connsiteY50" fmla="*/ 2584738 h 7725027"/>
              <a:gd name="connsiteX51" fmla="*/ 2502478 w 10434205"/>
              <a:gd name="connsiteY51" fmla="*/ 2589068 h 7725027"/>
              <a:gd name="connsiteX52" fmla="*/ 2506807 w 10434205"/>
              <a:gd name="connsiteY52" fmla="*/ 1965613 h 7725027"/>
              <a:gd name="connsiteX53" fmla="*/ 2498149 w 10434205"/>
              <a:gd name="connsiteY53" fmla="*/ 1130011 h 7725027"/>
              <a:gd name="connsiteX54" fmla="*/ 2234046 w 10434205"/>
              <a:gd name="connsiteY54" fmla="*/ 1138670 h 7725027"/>
              <a:gd name="connsiteX55" fmla="*/ 2234045 w 10434205"/>
              <a:gd name="connsiteY55" fmla="*/ 432954 h 7725027"/>
              <a:gd name="connsiteX56" fmla="*/ 2095501 w 10434205"/>
              <a:gd name="connsiteY56" fmla="*/ 523874 h 7725027"/>
              <a:gd name="connsiteX57" fmla="*/ 1827069 w 10434205"/>
              <a:gd name="connsiteY57" fmla="*/ 116897 h 7725027"/>
              <a:gd name="connsiteX58" fmla="*/ 1091046 w 10434205"/>
              <a:gd name="connsiteY58" fmla="*/ 519545 h 7725027"/>
              <a:gd name="connsiteX59" fmla="*/ 636444 w 10434205"/>
              <a:gd name="connsiteY59" fmla="*/ 844261 h 7725027"/>
              <a:gd name="connsiteX60" fmla="*/ 181841 w 10434205"/>
              <a:gd name="connsiteY60" fmla="*/ 1216602 h 7725027"/>
              <a:gd name="connsiteX61" fmla="*/ 0 w 10434205"/>
              <a:gd name="connsiteY61" fmla="*/ 1459056 h 7725027"/>
              <a:gd name="connsiteX62" fmla="*/ 502228 w 10434205"/>
              <a:gd name="connsiteY62" fmla="*/ 1476374 h 7725027"/>
              <a:gd name="connsiteX63" fmla="*/ 1640898 w 10434205"/>
              <a:gd name="connsiteY63" fmla="*/ 1389784 h 7725027"/>
              <a:gd name="connsiteX64" fmla="*/ 1610591 w 10434205"/>
              <a:gd name="connsiteY64" fmla="*/ 2273011 h 7725027"/>
              <a:gd name="connsiteX65" fmla="*/ 1480706 w 10434205"/>
              <a:gd name="connsiteY65" fmla="*/ 2277340 h 7725027"/>
              <a:gd name="connsiteX66" fmla="*/ 1463386 w 10434205"/>
              <a:gd name="connsiteY66" fmla="*/ 2978727 h 7725027"/>
              <a:gd name="connsiteX67" fmla="*/ 1433079 w 10434205"/>
              <a:gd name="connsiteY67" fmla="*/ 3814328 h 7725027"/>
              <a:gd name="connsiteX68" fmla="*/ 1415761 w 10434205"/>
              <a:gd name="connsiteY68" fmla="*/ 4342535 h 7725027"/>
              <a:gd name="connsiteX69" fmla="*/ 835602 w 10434205"/>
              <a:gd name="connsiteY69" fmla="*/ 4424795 h 7725027"/>
              <a:gd name="connsiteX70" fmla="*/ 632114 w 10434205"/>
              <a:gd name="connsiteY70" fmla="*/ 4450773 h 7725027"/>
              <a:gd name="connsiteX71" fmla="*/ 653762 w 10434205"/>
              <a:gd name="connsiteY71" fmla="*/ 4719204 h 7725027"/>
              <a:gd name="connsiteX72" fmla="*/ 697057 w 10434205"/>
              <a:gd name="connsiteY72" fmla="*/ 4931352 h 7725027"/>
              <a:gd name="connsiteX73" fmla="*/ 766331 w 10434205"/>
              <a:gd name="connsiteY73" fmla="*/ 5208442 h 7725027"/>
              <a:gd name="connsiteX74" fmla="*/ 969818 w 10434205"/>
              <a:gd name="connsiteY74" fmla="*/ 5195454 h 7725027"/>
              <a:gd name="connsiteX75" fmla="*/ 1311853 w 10434205"/>
              <a:gd name="connsiteY75" fmla="*/ 5792931 h 7725027"/>
              <a:gd name="connsiteX76" fmla="*/ 1485034 w 10434205"/>
              <a:gd name="connsiteY76" fmla="*/ 6121977 h 7725027"/>
              <a:gd name="connsiteX77" fmla="*/ 1461388 w 10434205"/>
              <a:gd name="connsiteY77" fmla="*/ 6137900 h 7725027"/>
              <a:gd name="connsiteX78" fmla="*/ 1558637 w 10434205"/>
              <a:gd name="connsiteY78" fmla="*/ 6429374 h 7725027"/>
              <a:gd name="connsiteX79" fmla="*/ 1253303 w 10434205"/>
              <a:gd name="connsiteY79" fmla="*/ 6539743 h 7725027"/>
              <a:gd name="connsiteX80" fmla="*/ 1445403 w 10434205"/>
              <a:gd name="connsiteY80" fmla="*/ 7061057 h 7725027"/>
              <a:gd name="connsiteX81" fmla="*/ 1786971 w 10434205"/>
              <a:gd name="connsiteY81" fmla="*/ 6940709 h 7725027"/>
              <a:gd name="connsiteX82" fmla="*/ 1769386 w 10434205"/>
              <a:gd name="connsiteY82" fmla="*/ 7725027 h 7725027"/>
              <a:gd name="connsiteX83" fmla="*/ 2570285 w 10434205"/>
              <a:gd name="connsiteY83" fmla="*/ 6967419 h 7725027"/>
              <a:gd name="connsiteX84" fmla="*/ 2809809 w 10434205"/>
              <a:gd name="connsiteY84" fmla="*/ 6842667 h 7725027"/>
              <a:gd name="connsiteX85" fmla="*/ 2493819 w 10434205"/>
              <a:gd name="connsiteY85" fmla="*/ 6533284 h 7725027"/>
              <a:gd name="connsiteX86" fmla="*/ 2753591 w 10434205"/>
              <a:gd name="connsiteY86" fmla="*/ 6360102 h 7725027"/>
              <a:gd name="connsiteX87" fmla="*/ 2874819 w 10434205"/>
              <a:gd name="connsiteY87" fmla="*/ 6325465 h 7725027"/>
              <a:gd name="connsiteX88" fmla="*/ 2874819 w 10434205"/>
              <a:gd name="connsiteY88" fmla="*/ 6273511 h 7725027"/>
              <a:gd name="connsiteX89" fmla="*/ 2667001 w 10434205"/>
              <a:gd name="connsiteY89" fmla="*/ 6100329 h 7725027"/>
              <a:gd name="connsiteX90" fmla="*/ 2511137 w 10434205"/>
              <a:gd name="connsiteY90" fmla="*/ 5892511 h 7725027"/>
              <a:gd name="connsiteX91" fmla="*/ 2476501 w 10434205"/>
              <a:gd name="connsiteY91" fmla="*/ 5719329 h 7725027"/>
              <a:gd name="connsiteX92" fmla="*/ 2286001 w 10434205"/>
              <a:gd name="connsiteY92" fmla="*/ 5199784 h 7725027"/>
              <a:gd name="connsiteX93" fmla="*/ 2130137 w 10434205"/>
              <a:gd name="connsiteY93" fmla="*/ 4870738 h 7725027"/>
              <a:gd name="connsiteX94" fmla="*/ 2026228 w 10434205"/>
              <a:gd name="connsiteY94" fmla="*/ 4507056 h 7725027"/>
              <a:gd name="connsiteX95" fmla="*/ 2008910 w 10434205"/>
              <a:gd name="connsiteY95" fmla="*/ 4247284 h 7725027"/>
              <a:gd name="connsiteX96" fmla="*/ 1989117 w 10434205"/>
              <a:gd name="connsiteY96" fmla="*/ 4060017 h 7725027"/>
              <a:gd name="connsiteX97" fmla="*/ 2026229 w 10434205"/>
              <a:gd name="connsiteY97" fmla="*/ 3780776 h 7725027"/>
              <a:gd name="connsiteX0" fmla="*/ 2026229 w 10434205"/>
              <a:gd name="connsiteY0" fmla="*/ 3780776 h 7725027"/>
              <a:gd name="connsiteX1" fmla="*/ 4062351 w 10434205"/>
              <a:gd name="connsiteY1" fmla="*/ 3746140 h 7725027"/>
              <a:gd name="connsiteX2" fmla="*/ 4075216 w 10434205"/>
              <a:gd name="connsiteY2" fmla="*/ 4171517 h 7725027"/>
              <a:gd name="connsiteX3" fmla="*/ 4865298 w 10434205"/>
              <a:gd name="connsiteY3" fmla="*/ 4169355 h 7725027"/>
              <a:gd name="connsiteX4" fmla="*/ 4869378 w 10434205"/>
              <a:gd name="connsiteY4" fmla="*/ 3988594 h 7725027"/>
              <a:gd name="connsiteX5" fmla="*/ 5422571 w 10434205"/>
              <a:gd name="connsiteY5" fmla="*/ 4000500 h 7725027"/>
              <a:gd name="connsiteX6" fmla="*/ 5420591 w 10434205"/>
              <a:gd name="connsiteY6" fmla="*/ 3762374 h 7725027"/>
              <a:gd name="connsiteX7" fmla="*/ 5883853 w 10434205"/>
              <a:gd name="connsiteY7" fmla="*/ 3762374 h 7725027"/>
              <a:gd name="connsiteX8" fmla="*/ 5892512 w 10434205"/>
              <a:gd name="connsiteY8" fmla="*/ 4333874 h 7725027"/>
              <a:gd name="connsiteX9" fmla="*/ 6399069 w 10434205"/>
              <a:gd name="connsiteY9" fmla="*/ 4303568 h 7725027"/>
              <a:gd name="connsiteX10" fmla="*/ 6671830 w 10434205"/>
              <a:gd name="connsiteY10" fmla="*/ 4143374 h 7725027"/>
              <a:gd name="connsiteX11" fmla="*/ 7022524 w 10434205"/>
              <a:gd name="connsiteY11" fmla="*/ 3866284 h 7725027"/>
              <a:gd name="connsiteX12" fmla="*/ 7195705 w 10434205"/>
              <a:gd name="connsiteY12" fmla="*/ 3740726 h 7725027"/>
              <a:gd name="connsiteX13" fmla="*/ 7070148 w 10434205"/>
              <a:gd name="connsiteY13" fmla="*/ 3528580 h 7725027"/>
              <a:gd name="connsiteX14" fmla="*/ 7251989 w 10434205"/>
              <a:gd name="connsiteY14" fmla="*/ 3437659 h 7725027"/>
              <a:gd name="connsiteX15" fmla="*/ 7529080 w 10434205"/>
              <a:gd name="connsiteY15" fmla="*/ 3381374 h 7725027"/>
              <a:gd name="connsiteX16" fmla="*/ 7858125 w 10434205"/>
              <a:gd name="connsiteY16" fmla="*/ 3346738 h 7725027"/>
              <a:gd name="connsiteX17" fmla="*/ 8364682 w 10434205"/>
              <a:gd name="connsiteY17" fmla="*/ 3260147 h 7725027"/>
              <a:gd name="connsiteX18" fmla="*/ 8598478 w 10434205"/>
              <a:gd name="connsiteY18" fmla="*/ 3264477 h 7725027"/>
              <a:gd name="connsiteX19" fmla="*/ 9598602 w 10434205"/>
              <a:gd name="connsiteY19" fmla="*/ 3112943 h 7725027"/>
              <a:gd name="connsiteX20" fmla="*/ 9594273 w 10434205"/>
              <a:gd name="connsiteY20" fmla="*/ 3151908 h 7725027"/>
              <a:gd name="connsiteX21" fmla="*/ 10434205 w 10434205"/>
              <a:gd name="connsiteY21" fmla="*/ 3048000 h 7725027"/>
              <a:gd name="connsiteX22" fmla="*/ 10269682 w 10434205"/>
              <a:gd name="connsiteY22" fmla="*/ 2151784 h 7725027"/>
              <a:gd name="connsiteX23" fmla="*/ 9845387 w 10434205"/>
              <a:gd name="connsiteY23" fmla="*/ 2195079 h 7725027"/>
              <a:gd name="connsiteX24" fmla="*/ 9676535 w 10434205"/>
              <a:gd name="connsiteY24" fmla="*/ 2151784 h 7725027"/>
              <a:gd name="connsiteX25" fmla="*/ 9494694 w 10434205"/>
              <a:gd name="connsiteY25" fmla="*/ 2190749 h 7725027"/>
              <a:gd name="connsiteX26" fmla="*/ 9512013 w 10434205"/>
              <a:gd name="connsiteY26" fmla="*/ 2368261 h 7725027"/>
              <a:gd name="connsiteX27" fmla="*/ 9187297 w 10434205"/>
              <a:gd name="connsiteY27" fmla="*/ 2428874 h 7725027"/>
              <a:gd name="connsiteX28" fmla="*/ 8866910 w 10434205"/>
              <a:gd name="connsiteY28" fmla="*/ 2463511 h 7725027"/>
              <a:gd name="connsiteX29" fmla="*/ 8407977 w 10434205"/>
              <a:gd name="connsiteY29" fmla="*/ 2532784 h 7725027"/>
              <a:gd name="connsiteX30" fmla="*/ 8161194 w 10434205"/>
              <a:gd name="connsiteY30" fmla="*/ 2576079 h 7725027"/>
              <a:gd name="connsiteX31" fmla="*/ 7819160 w 10434205"/>
              <a:gd name="connsiteY31" fmla="*/ 2615046 h 7725027"/>
              <a:gd name="connsiteX32" fmla="*/ 7516091 w 10434205"/>
              <a:gd name="connsiteY32" fmla="*/ 2654011 h 7725027"/>
              <a:gd name="connsiteX33" fmla="*/ 7169728 w 10434205"/>
              <a:gd name="connsiteY33" fmla="*/ 2705965 h 7725027"/>
              <a:gd name="connsiteX34" fmla="*/ 6875319 w 10434205"/>
              <a:gd name="connsiteY34" fmla="*/ 2827193 h 7725027"/>
              <a:gd name="connsiteX35" fmla="*/ 6464012 w 10434205"/>
              <a:gd name="connsiteY35" fmla="*/ 3004704 h 7725027"/>
              <a:gd name="connsiteX36" fmla="*/ 6243207 w 10434205"/>
              <a:gd name="connsiteY36" fmla="*/ 3112943 h 7725027"/>
              <a:gd name="connsiteX37" fmla="*/ 6195580 w 10434205"/>
              <a:gd name="connsiteY37" fmla="*/ 3030681 h 7725027"/>
              <a:gd name="connsiteX38" fmla="*/ 5992091 w 10434205"/>
              <a:gd name="connsiteY38" fmla="*/ 3035011 h 7725027"/>
              <a:gd name="connsiteX39" fmla="*/ 5823240 w 10434205"/>
              <a:gd name="connsiteY39" fmla="*/ 3052329 h 7725027"/>
              <a:gd name="connsiteX40" fmla="*/ 5507182 w 10434205"/>
              <a:gd name="connsiteY40" fmla="*/ 3130261 h 7725027"/>
              <a:gd name="connsiteX41" fmla="*/ 5186795 w 10434205"/>
              <a:gd name="connsiteY41" fmla="*/ 3147579 h 7725027"/>
              <a:gd name="connsiteX42" fmla="*/ 5009285 w 10434205"/>
              <a:gd name="connsiteY42" fmla="*/ 2753590 h 7725027"/>
              <a:gd name="connsiteX43" fmla="*/ 5004955 w 10434205"/>
              <a:gd name="connsiteY43" fmla="*/ 1649556 h 7725027"/>
              <a:gd name="connsiteX44" fmla="*/ 4996296 w 10434205"/>
              <a:gd name="connsiteY44" fmla="*/ 0 h 7725027"/>
              <a:gd name="connsiteX45" fmla="*/ 4000501 w 10434205"/>
              <a:gd name="connsiteY45" fmla="*/ 385330 h 7725027"/>
              <a:gd name="connsiteX46" fmla="*/ 3758046 w 10434205"/>
              <a:gd name="connsiteY46" fmla="*/ 398318 h 7725027"/>
              <a:gd name="connsiteX47" fmla="*/ 3766705 w 10434205"/>
              <a:gd name="connsiteY47" fmla="*/ 1142999 h 7725027"/>
              <a:gd name="connsiteX48" fmla="*/ 3758046 w 10434205"/>
              <a:gd name="connsiteY48" fmla="*/ 1805420 h 7725027"/>
              <a:gd name="connsiteX49" fmla="*/ 3758046 w 10434205"/>
              <a:gd name="connsiteY49" fmla="*/ 2238374 h 7725027"/>
              <a:gd name="connsiteX50" fmla="*/ 3758046 w 10434205"/>
              <a:gd name="connsiteY50" fmla="*/ 2584738 h 7725027"/>
              <a:gd name="connsiteX51" fmla="*/ 2502478 w 10434205"/>
              <a:gd name="connsiteY51" fmla="*/ 2589068 h 7725027"/>
              <a:gd name="connsiteX52" fmla="*/ 2506807 w 10434205"/>
              <a:gd name="connsiteY52" fmla="*/ 1965613 h 7725027"/>
              <a:gd name="connsiteX53" fmla="*/ 2498149 w 10434205"/>
              <a:gd name="connsiteY53" fmla="*/ 1130011 h 7725027"/>
              <a:gd name="connsiteX54" fmla="*/ 2234046 w 10434205"/>
              <a:gd name="connsiteY54" fmla="*/ 1138670 h 7725027"/>
              <a:gd name="connsiteX55" fmla="*/ 2234045 w 10434205"/>
              <a:gd name="connsiteY55" fmla="*/ 432954 h 7725027"/>
              <a:gd name="connsiteX56" fmla="*/ 2095501 w 10434205"/>
              <a:gd name="connsiteY56" fmla="*/ 523874 h 7725027"/>
              <a:gd name="connsiteX57" fmla="*/ 1827069 w 10434205"/>
              <a:gd name="connsiteY57" fmla="*/ 116897 h 7725027"/>
              <a:gd name="connsiteX58" fmla="*/ 1091046 w 10434205"/>
              <a:gd name="connsiteY58" fmla="*/ 519545 h 7725027"/>
              <a:gd name="connsiteX59" fmla="*/ 636444 w 10434205"/>
              <a:gd name="connsiteY59" fmla="*/ 844261 h 7725027"/>
              <a:gd name="connsiteX60" fmla="*/ 181841 w 10434205"/>
              <a:gd name="connsiteY60" fmla="*/ 1216602 h 7725027"/>
              <a:gd name="connsiteX61" fmla="*/ 0 w 10434205"/>
              <a:gd name="connsiteY61" fmla="*/ 1459056 h 7725027"/>
              <a:gd name="connsiteX62" fmla="*/ 502228 w 10434205"/>
              <a:gd name="connsiteY62" fmla="*/ 1476374 h 7725027"/>
              <a:gd name="connsiteX63" fmla="*/ 1640898 w 10434205"/>
              <a:gd name="connsiteY63" fmla="*/ 1389784 h 7725027"/>
              <a:gd name="connsiteX64" fmla="*/ 1610591 w 10434205"/>
              <a:gd name="connsiteY64" fmla="*/ 2273011 h 7725027"/>
              <a:gd name="connsiteX65" fmla="*/ 1480706 w 10434205"/>
              <a:gd name="connsiteY65" fmla="*/ 2277340 h 7725027"/>
              <a:gd name="connsiteX66" fmla="*/ 1463386 w 10434205"/>
              <a:gd name="connsiteY66" fmla="*/ 2978727 h 7725027"/>
              <a:gd name="connsiteX67" fmla="*/ 1433079 w 10434205"/>
              <a:gd name="connsiteY67" fmla="*/ 3814328 h 7725027"/>
              <a:gd name="connsiteX68" fmla="*/ 1415761 w 10434205"/>
              <a:gd name="connsiteY68" fmla="*/ 4342535 h 7725027"/>
              <a:gd name="connsiteX69" fmla="*/ 835602 w 10434205"/>
              <a:gd name="connsiteY69" fmla="*/ 4424795 h 7725027"/>
              <a:gd name="connsiteX70" fmla="*/ 632114 w 10434205"/>
              <a:gd name="connsiteY70" fmla="*/ 4450773 h 7725027"/>
              <a:gd name="connsiteX71" fmla="*/ 653762 w 10434205"/>
              <a:gd name="connsiteY71" fmla="*/ 4719204 h 7725027"/>
              <a:gd name="connsiteX72" fmla="*/ 697057 w 10434205"/>
              <a:gd name="connsiteY72" fmla="*/ 4931352 h 7725027"/>
              <a:gd name="connsiteX73" fmla="*/ 766331 w 10434205"/>
              <a:gd name="connsiteY73" fmla="*/ 5208442 h 7725027"/>
              <a:gd name="connsiteX74" fmla="*/ 969818 w 10434205"/>
              <a:gd name="connsiteY74" fmla="*/ 5195454 h 7725027"/>
              <a:gd name="connsiteX75" fmla="*/ 1311853 w 10434205"/>
              <a:gd name="connsiteY75" fmla="*/ 5792931 h 7725027"/>
              <a:gd name="connsiteX76" fmla="*/ 1485034 w 10434205"/>
              <a:gd name="connsiteY76" fmla="*/ 6121977 h 7725027"/>
              <a:gd name="connsiteX77" fmla="*/ 1461388 w 10434205"/>
              <a:gd name="connsiteY77" fmla="*/ 6137900 h 7725027"/>
              <a:gd name="connsiteX78" fmla="*/ 1558637 w 10434205"/>
              <a:gd name="connsiteY78" fmla="*/ 6429374 h 7725027"/>
              <a:gd name="connsiteX79" fmla="*/ 1253303 w 10434205"/>
              <a:gd name="connsiteY79" fmla="*/ 6539743 h 7725027"/>
              <a:gd name="connsiteX80" fmla="*/ 1445403 w 10434205"/>
              <a:gd name="connsiteY80" fmla="*/ 7061057 h 7725027"/>
              <a:gd name="connsiteX81" fmla="*/ 1786971 w 10434205"/>
              <a:gd name="connsiteY81" fmla="*/ 6940709 h 7725027"/>
              <a:gd name="connsiteX82" fmla="*/ 1769386 w 10434205"/>
              <a:gd name="connsiteY82" fmla="*/ 7725027 h 7725027"/>
              <a:gd name="connsiteX83" fmla="*/ 1766989 w 10434205"/>
              <a:gd name="connsiteY83" fmla="*/ 7723422 h 7725027"/>
              <a:gd name="connsiteX84" fmla="*/ 2570285 w 10434205"/>
              <a:gd name="connsiteY84" fmla="*/ 6967419 h 7725027"/>
              <a:gd name="connsiteX85" fmla="*/ 2809809 w 10434205"/>
              <a:gd name="connsiteY85" fmla="*/ 6842667 h 7725027"/>
              <a:gd name="connsiteX86" fmla="*/ 2493819 w 10434205"/>
              <a:gd name="connsiteY86" fmla="*/ 6533284 h 7725027"/>
              <a:gd name="connsiteX87" fmla="*/ 2753591 w 10434205"/>
              <a:gd name="connsiteY87" fmla="*/ 6360102 h 7725027"/>
              <a:gd name="connsiteX88" fmla="*/ 2874819 w 10434205"/>
              <a:gd name="connsiteY88" fmla="*/ 6325465 h 7725027"/>
              <a:gd name="connsiteX89" fmla="*/ 2874819 w 10434205"/>
              <a:gd name="connsiteY89" fmla="*/ 6273511 h 7725027"/>
              <a:gd name="connsiteX90" fmla="*/ 2667001 w 10434205"/>
              <a:gd name="connsiteY90" fmla="*/ 6100329 h 7725027"/>
              <a:gd name="connsiteX91" fmla="*/ 2511137 w 10434205"/>
              <a:gd name="connsiteY91" fmla="*/ 5892511 h 7725027"/>
              <a:gd name="connsiteX92" fmla="*/ 2476501 w 10434205"/>
              <a:gd name="connsiteY92" fmla="*/ 5719329 h 7725027"/>
              <a:gd name="connsiteX93" fmla="*/ 2286001 w 10434205"/>
              <a:gd name="connsiteY93" fmla="*/ 5199784 h 7725027"/>
              <a:gd name="connsiteX94" fmla="*/ 2130137 w 10434205"/>
              <a:gd name="connsiteY94" fmla="*/ 4870738 h 7725027"/>
              <a:gd name="connsiteX95" fmla="*/ 2026228 w 10434205"/>
              <a:gd name="connsiteY95" fmla="*/ 4507056 h 7725027"/>
              <a:gd name="connsiteX96" fmla="*/ 2008910 w 10434205"/>
              <a:gd name="connsiteY96" fmla="*/ 4247284 h 7725027"/>
              <a:gd name="connsiteX97" fmla="*/ 1989117 w 10434205"/>
              <a:gd name="connsiteY97" fmla="*/ 4060017 h 7725027"/>
              <a:gd name="connsiteX98" fmla="*/ 2026229 w 10434205"/>
              <a:gd name="connsiteY98" fmla="*/ 3780776 h 7725027"/>
              <a:gd name="connsiteX0" fmla="*/ 2026229 w 10434205"/>
              <a:gd name="connsiteY0" fmla="*/ 3780776 h 7761582"/>
              <a:gd name="connsiteX1" fmla="*/ 4062351 w 10434205"/>
              <a:gd name="connsiteY1" fmla="*/ 3746140 h 7761582"/>
              <a:gd name="connsiteX2" fmla="*/ 4075216 w 10434205"/>
              <a:gd name="connsiteY2" fmla="*/ 4171517 h 7761582"/>
              <a:gd name="connsiteX3" fmla="*/ 4865298 w 10434205"/>
              <a:gd name="connsiteY3" fmla="*/ 4169355 h 7761582"/>
              <a:gd name="connsiteX4" fmla="*/ 4869378 w 10434205"/>
              <a:gd name="connsiteY4" fmla="*/ 3988594 h 7761582"/>
              <a:gd name="connsiteX5" fmla="*/ 5422571 w 10434205"/>
              <a:gd name="connsiteY5" fmla="*/ 4000500 h 7761582"/>
              <a:gd name="connsiteX6" fmla="*/ 5420591 w 10434205"/>
              <a:gd name="connsiteY6" fmla="*/ 3762374 h 7761582"/>
              <a:gd name="connsiteX7" fmla="*/ 5883853 w 10434205"/>
              <a:gd name="connsiteY7" fmla="*/ 3762374 h 7761582"/>
              <a:gd name="connsiteX8" fmla="*/ 5892512 w 10434205"/>
              <a:gd name="connsiteY8" fmla="*/ 4333874 h 7761582"/>
              <a:gd name="connsiteX9" fmla="*/ 6399069 w 10434205"/>
              <a:gd name="connsiteY9" fmla="*/ 4303568 h 7761582"/>
              <a:gd name="connsiteX10" fmla="*/ 6671830 w 10434205"/>
              <a:gd name="connsiteY10" fmla="*/ 4143374 h 7761582"/>
              <a:gd name="connsiteX11" fmla="*/ 7022524 w 10434205"/>
              <a:gd name="connsiteY11" fmla="*/ 3866284 h 7761582"/>
              <a:gd name="connsiteX12" fmla="*/ 7195705 w 10434205"/>
              <a:gd name="connsiteY12" fmla="*/ 3740726 h 7761582"/>
              <a:gd name="connsiteX13" fmla="*/ 7070148 w 10434205"/>
              <a:gd name="connsiteY13" fmla="*/ 3528580 h 7761582"/>
              <a:gd name="connsiteX14" fmla="*/ 7251989 w 10434205"/>
              <a:gd name="connsiteY14" fmla="*/ 3437659 h 7761582"/>
              <a:gd name="connsiteX15" fmla="*/ 7529080 w 10434205"/>
              <a:gd name="connsiteY15" fmla="*/ 3381374 h 7761582"/>
              <a:gd name="connsiteX16" fmla="*/ 7858125 w 10434205"/>
              <a:gd name="connsiteY16" fmla="*/ 3346738 h 7761582"/>
              <a:gd name="connsiteX17" fmla="*/ 8364682 w 10434205"/>
              <a:gd name="connsiteY17" fmla="*/ 3260147 h 7761582"/>
              <a:gd name="connsiteX18" fmla="*/ 8598478 w 10434205"/>
              <a:gd name="connsiteY18" fmla="*/ 3264477 h 7761582"/>
              <a:gd name="connsiteX19" fmla="*/ 9598602 w 10434205"/>
              <a:gd name="connsiteY19" fmla="*/ 3112943 h 7761582"/>
              <a:gd name="connsiteX20" fmla="*/ 9594273 w 10434205"/>
              <a:gd name="connsiteY20" fmla="*/ 3151908 h 7761582"/>
              <a:gd name="connsiteX21" fmla="*/ 10434205 w 10434205"/>
              <a:gd name="connsiteY21" fmla="*/ 3048000 h 7761582"/>
              <a:gd name="connsiteX22" fmla="*/ 10269682 w 10434205"/>
              <a:gd name="connsiteY22" fmla="*/ 2151784 h 7761582"/>
              <a:gd name="connsiteX23" fmla="*/ 9845387 w 10434205"/>
              <a:gd name="connsiteY23" fmla="*/ 2195079 h 7761582"/>
              <a:gd name="connsiteX24" fmla="*/ 9676535 w 10434205"/>
              <a:gd name="connsiteY24" fmla="*/ 2151784 h 7761582"/>
              <a:gd name="connsiteX25" fmla="*/ 9494694 w 10434205"/>
              <a:gd name="connsiteY25" fmla="*/ 2190749 h 7761582"/>
              <a:gd name="connsiteX26" fmla="*/ 9512013 w 10434205"/>
              <a:gd name="connsiteY26" fmla="*/ 2368261 h 7761582"/>
              <a:gd name="connsiteX27" fmla="*/ 9187297 w 10434205"/>
              <a:gd name="connsiteY27" fmla="*/ 2428874 h 7761582"/>
              <a:gd name="connsiteX28" fmla="*/ 8866910 w 10434205"/>
              <a:gd name="connsiteY28" fmla="*/ 2463511 h 7761582"/>
              <a:gd name="connsiteX29" fmla="*/ 8407977 w 10434205"/>
              <a:gd name="connsiteY29" fmla="*/ 2532784 h 7761582"/>
              <a:gd name="connsiteX30" fmla="*/ 8161194 w 10434205"/>
              <a:gd name="connsiteY30" fmla="*/ 2576079 h 7761582"/>
              <a:gd name="connsiteX31" fmla="*/ 7819160 w 10434205"/>
              <a:gd name="connsiteY31" fmla="*/ 2615046 h 7761582"/>
              <a:gd name="connsiteX32" fmla="*/ 7516091 w 10434205"/>
              <a:gd name="connsiteY32" fmla="*/ 2654011 h 7761582"/>
              <a:gd name="connsiteX33" fmla="*/ 7169728 w 10434205"/>
              <a:gd name="connsiteY33" fmla="*/ 2705965 h 7761582"/>
              <a:gd name="connsiteX34" fmla="*/ 6875319 w 10434205"/>
              <a:gd name="connsiteY34" fmla="*/ 2827193 h 7761582"/>
              <a:gd name="connsiteX35" fmla="*/ 6464012 w 10434205"/>
              <a:gd name="connsiteY35" fmla="*/ 3004704 h 7761582"/>
              <a:gd name="connsiteX36" fmla="*/ 6243207 w 10434205"/>
              <a:gd name="connsiteY36" fmla="*/ 3112943 h 7761582"/>
              <a:gd name="connsiteX37" fmla="*/ 6195580 w 10434205"/>
              <a:gd name="connsiteY37" fmla="*/ 3030681 h 7761582"/>
              <a:gd name="connsiteX38" fmla="*/ 5992091 w 10434205"/>
              <a:gd name="connsiteY38" fmla="*/ 3035011 h 7761582"/>
              <a:gd name="connsiteX39" fmla="*/ 5823240 w 10434205"/>
              <a:gd name="connsiteY39" fmla="*/ 3052329 h 7761582"/>
              <a:gd name="connsiteX40" fmla="*/ 5507182 w 10434205"/>
              <a:gd name="connsiteY40" fmla="*/ 3130261 h 7761582"/>
              <a:gd name="connsiteX41" fmla="*/ 5186795 w 10434205"/>
              <a:gd name="connsiteY41" fmla="*/ 3147579 h 7761582"/>
              <a:gd name="connsiteX42" fmla="*/ 5009285 w 10434205"/>
              <a:gd name="connsiteY42" fmla="*/ 2753590 h 7761582"/>
              <a:gd name="connsiteX43" fmla="*/ 5004955 w 10434205"/>
              <a:gd name="connsiteY43" fmla="*/ 1649556 h 7761582"/>
              <a:gd name="connsiteX44" fmla="*/ 4996296 w 10434205"/>
              <a:gd name="connsiteY44" fmla="*/ 0 h 7761582"/>
              <a:gd name="connsiteX45" fmla="*/ 4000501 w 10434205"/>
              <a:gd name="connsiteY45" fmla="*/ 385330 h 7761582"/>
              <a:gd name="connsiteX46" fmla="*/ 3758046 w 10434205"/>
              <a:gd name="connsiteY46" fmla="*/ 398318 h 7761582"/>
              <a:gd name="connsiteX47" fmla="*/ 3766705 w 10434205"/>
              <a:gd name="connsiteY47" fmla="*/ 1142999 h 7761582"/>
              <a:gd name="connsiteX48" fmla="*/ 3758046 w 10434205"/>
              <a:gd name="connsiteY48" fmla="*/ 1805420 h 7761582"/>
              <a:gd name="connsiteX49" fmla="*/ 3758046 w 10434205"/>
              <a:gd name="connsiteY49" fmla="*/ 2238374 h 7761582"/>
              <a:gd name="connsiteX50" fmla="*/ 3758046 w 10434205"/>
              <a:gd name="connsiteY50" fmla="*/ 2584738 h 7761582"/>
              <a:gd name="connsiteX51" fmla="*/ 2502478 w 10434205"/>
              <a:gd name="connsiteY51" fmla="*/ 2589068 h 7761582"/>
              <a:gd name="connsiteX52" fmla="*/ 2506807 w 10434205"/>
              <a:gd name="connsiteY52" fmla="*/ 1965613 h 7761582"/>
              <a:gd name="connsiteX53" fmla="*/ 2498149 w 10434205"/>
              <a:gd name="connsiteY53" fmla="*/ 1130011 h 7761582"/>
              <a:gd name="connsiteX54" fmla="*/ 2234046 w 10434205"/>
              <a:gd name="connsiteY54" fmla="*/ 1138670 h 7761582"/>
              <a:gd name="connsiteX55" fmla="*/ 2234045 w 10434205"/>
              <a:gd name="connsiteY55" fmla="*/ 432954 h 7761582"/>
              <a:gd name="connsiteX56" fmla="*/ 2095501 w 10434205"/>
              <a:gd name="connsiteY56" fmla="*/ 523874 h 7761582"/>
              <a:gd name="connsiteX57" fmla="*/ 1827069 w 10434205"/>
              <a:gd name="connsiteY57" fmla="*/ 116897 h 7761582"/>
              <a:gd name="connsiteX58" fmla="*/ 1091046 w 10434205"/>
              <a:gd name="connsiteY58" fmla="*/ 519545 h 7761582"/>
              <a:gd name="connsiteX59" fmla="*/ 636444 w 10434205"/>
              <a:gd name="connsiteY59" fmla="*/ 844261 h 7761582"/>
              <a:gd name="connsiteX60" fmla="*/ 181841 w 10434205"/>
              <a:gd name="connsiteY60" fmla="*/ 1216602 h 7761582"/>
              <a:gd name="connsiteX61" fmla="*/ 0 w 10434205"/>
              <a:gd name="connsiteY61" fmla="*/ 1459056 h 7761582"/>
              <a:gd name="connsiteX62" fmla="*/ 502228 w 10434205"/>
              <a:gd name="connsiteY62" fmla="*/ 1476374 h 7761582"/>
              <a:gd name="connsiteX63" fmla="*/ 1640898 w 10434205"/>
              <a:gd name="connsiteY63" fmla="*/ 1389784 h 7761582"/>
              <a:gd name="connsiteX64" fmla="*/ 1610591 w 10434205"/>
              <a:gd name="connsiteY64" fmla="*/ 2273011 h 7761582"/>
              <a:gd name="connsiteX65" fmla="*/ 1480706 w 10434205"/>
              <a:gd name="connsiteY65" fmla="*/ 2277340 h 7761582"/>
              <a:gd name="connsiteX66" fmla="*/ 1463386 w 10434205"/>
              <a:gd name="connsiteY66" fmla="*/ 2978727 h 7761582"/>
              <a:gd name="connsiteX67" fmla="*/ 1433079 w 10434205"/>
              <a:gd name="connsiteY67" fmla="*/ 3814328 h 7761582"/>
              <a:gd name="connsiteX68" fmla="*/ 1415761 w 10434205"/>
              <a:gd name="connsiteY68" fmla="*/ 4342535 h 7761582"/>
              <a:gd name="connsiteX69" fmla="*/ 835602 w 10434205"/>
              <a:gd name="connsiteY69" fmla="*/ 4424795 h 7761582"/>
              <a:gd name="connsiteX70" fmla="*/ 632114 w 10434205"/>
              <a:gd name="connsiteY70" fmla="*/ 4450773 h 7761582"/>
              <a:gd name="connsiteX71" fmla="*/ 653762 w 10434205"/>
              <a:gd name="connsiteY71" fmla="*/ 4719204 h 7761582"/>
              <a:gd name="connsiteX72" fmla="*/ 697057 w 10434205"/>
              <a:gd name="connsiteY72" fmla="*/ 4931352 h 7761582"/>
              <a:gd name="connsiteX73" fmla="*/ 766331 w 10434205"/>
              <a:gd name="connsiteY73" fmla="*/ 5208442 h 7761582"/>
              <a:gd name="connsiteX74" fmla="*/ 969818 w 10434205"/>
              <a:gd name="connsiteY74" fmla="*/ 5195454 h 7761582"/>
              <a:gd name="connsiteX75" fmla="*/ 1311853 w 10434205"/>
              <a:gd name="connsiteY75" fmla="*/ 5792931 h 7761582"/>
              <a:gd name="connsiteX76" fmla="*/ 1485034 w 10434205"/>
              <a:gd name="connsiteY76" fmla="*/ 6121977 h 7761582"/>
              <a:gd name="connsiteX77" fmla="*/ 1461388 w 10434205"/>
              <a:gd name="connsiteY77" fmla="*/ 6137900 h 7761582"/>
              <a:gd name="connsiteX78" fmla="*/ 1558637 w 10434205"/>
              <a:gd name="connsiteY78" fmla="*/ 6429374 h 7761582"/>
              <a:gd name="connsiteX79" fmla="*/ 1253303 w 10434205"/>
              <a:gd name="connsiteY79" fmla="*/ 6539743 h 7761582"/>
              <a:gd name="connsiteX80" fmla="*/ 1445403 w 10434205"/>
              <a:gd name="connsiteY80" fmla="*/ 7061057 h 7761582"/>
              <a:gd name="connsiteX81" fmla="*/ 1786971 w 10434205"/>
              <a:gd name="connsiteY81" fmla="*/ 6940709 h 7761582"/>
              <a:gd name="connsiteX82" fmla="*/ 1769386 w 10434205"/>
              <a:gd name="connsiteY82" fmla="*/ 7725027 h 7761582"/>
              <a:gd name="connsiteX83" fmla="*/ 1491497 w 10434205"/>
              <a:gd name="connsiteY83" fmla="*/ 7761582 h 7761582"/>
              <a:gd name="connsiteX84" fmla="*/ 2570285 w 10434205"/>
              <a:gd name="connsiteY84" fmla="*/ 6967419 h 7761582"/>
              <a:gd name="connsiteX85" fmla="*/ 2809809 w 10434205"/>
              <a:gd name="connsiteY85" fmla="*/ 6842667 h 7761582"/>
              <a:gd name="connsiteX86" fmla="*/ 2493819 w 10434205"/>
              <a:gd name="connsiteY86" fmla="*/ 6533284 h 7761582"/>
              <a:gd name="connsiteX87" fmla="*/ 2753591 w 10434205"/>
              <a:gd name="connsiteY87" fmla="*/ 6360102 h 7761582"/>
              <a:gd name="connsiteX88" fmla="*/ 2874819 w 10434205"/>
              <a:gd name="connsiteY88" fmla="*/ 6325465 h 7761582"/>
              <a:gd name="connsiteX89" fmla="*/ 2874819 w 10434205"/>
              <a:gd name="connsiteY89" fmla="*/ 6273511 h 7761582"/>
              <a:gd name="connsiteX90" fmla="*/ 2667001 w 10434205"/>
              <a:gd name="connsiteY90" fmla="*/ 6100329 h 7761582"/>
              <a:gd name="connsiteX91" fmla="*/ 2511137 w 10434205"/>
              <a:gd name="connsiteY91" fmla="*/ 5892511 h 7761582"/>
              <a:gd name="connsiteX92" fmla="*/ 2476501 w 10434205"/>
              <a:gd name="connsiteY92" fmla="*/ 5719329 h 7761582"/>
              <a:gd name="connsiteX93" fmla="*/ 2286001 w 10434205"/>
              <a:gd name="connsiteY93" fmla="*/ 5199784 h 7761582"/>
              <a:gd name="connsiteX94" fmla="*/ 2130137 w 10434205"/>
              <a:gd name="connsiteY94" fmla="*/ 4870738 h 7761582"/>
              <a:gd name="connsiteX95" fmla="*/ 2026228 w 10434205"/>
              <a:gd name="connsiteY95" fmla="*/ 4507056 h 7761582"/>
              <a:gd name="connsiteX96" fmla="*/ 2008910 w 10434205"/>
              <a:gd name="connsiteY96" fmla="*/ 4247284 h 7761582"/>
              <a:gd name="connsiteX97" fmla="*/ 1989117 w 10434205"/>
              <a:gd name="connsiteY97" fmla="*/ 4060017 h 7761582"/>
              <a:gd name="connsiteX98" fmla="*/ 2026229 w 10434205"/>
              <a:gd name="connsiteY98" fmla="*/ 3780776 h 7761582"/>
              <a:gd name="connsiteX0" fmla="*/ 2026229 w 10434205"/>
              <a:gd name="connsiteY0" fmla="*/ 3780776 h 7761582"/>
              <a:gd name="connsiteX1" fmla="*/ 4062351 w 10434205"/>
              <a:gd name="connsiteY1" fmla="*/ 3746140 h 7761582"/>
              <a:gd name="connsiteX2" fmla="*/ 4075216 w 10434205"/>
              <a:gd name="connsiteY2" fmla="*/ 4171517 h 7761582"/>
              <a:gd name="connsiteX3" fmla="*/ 4865298 w 10434205"/>
              <a:gd name="connsiteY3" fmla="*/ 4169355 h 7761582"/>
              <a:gd name="connsiteX4" fmla="*/ 4869378 w 10434205"/>
              <a:gd name="connsiteY4" fmla="*/ 3988594 h 7761582"/>
              <a:gd name="connsiteX5" fmla="*/ 5422571 w 10434205"/>
              <a:gd name="connsiteY5" fmla="*/ 4000500 h 7761582"/>
              <a:gd name="connsiteX6" fmla="*/ 5420591 w 10434205"/>
              <a:gd name="connsiteY6" fmla="*/ 3762374 h 7761582"/>
              <a:gd name="connsiteX7" fmla="*/ 5883853 w 10434205"/>
              <a:gd name="connsiteY7" fmla="*/ 3762374 h 7761582"/>
              <a:gd name="connsiteX8" fmla="*/ 5892512 w 10434205"/>
              <a:gd name="connsiteY8" fmla="*/ 4333874 h 7761582"/>
              <a:gd name="connsiteX9" fmla="*/ 6399069 w 10434205"/>
              <a:gd name="connsiteY9" fmla="*/ 4303568 h 7761582"/>
              <a:gd name="connsiteX10" fmla="*/ 6671830 w 10434205"/>
              <a:gd name="connsiteY10" fmla="*/ 4143374 h 7761582"/>
              <a:gd name="connsiteX11" fmla="*/ 7022524 w 10434205"/>
              <a:gd name="connsiteY11" fmla="*/ 3866284 h 7761582"/>
              <a:gd name="connsiteX12" fmla="*/ 7195705 w 10434205"/>
              <a:gd name="connsiteY12" fmla="*/ 3740726 h 7761582"/>
              <a:gd name="connsiteX13" fmla="*/ 7070148 w 10434205"/>
              <a:gd name="connsiteY13" fmla="*/ 3528580 h 7761582"/>
              <a:gd name="connsiteX14" fmla="*/ 7251989 w 10434205"/>
              <a:gd name="connsiteY14" fmla="*/ 3437659 h 7761582"/>
              <a:gd name="connsiteX15" fmla="*/ 7529080 w 10434205"/>
              <a:gd name="connsiteY15" fmla="*/ 3381374 h 7761582"/>
              <a:gd name="connsiteX16" fmla="*/ 7858125 w 10434205"/>
              <a:gd name="connsiteY16" fmla="*/ 3346738 h 7761582"/>
              <a:gd name="connsiteX17" fmla="*/ 8364682 w 10434205"/>
              <a:gd name="connsiteY17" fmla="*/ 3260147 h 7761582"/>
              <a:gd name="connsiteX18" fmla="*/ 8598478 w 10434205"/>
              <a:gd name="connsiteY18" fmla="*/ 3264477 h 7761582"/>
              <a:gd name="connsiteX19" fmla="*/ 9598602 w 10434205"/>
              <a:gd name="connsiteY19" fmla="*/ 3112943 h 7761582"/>
              <a:gd name="connsiteX20" fmla="*/ 9594273 w 10434205"/>
              <a:gd name="connsiteY20" fmla="*/ 3151908 h 7761582"/>
              <a:gd name="connsiteX21" fmla="*/ 10434205 w 10434205"/>
              <a:gd name="connsiteY21" fmla="*/ 3048000 h 7761582"/>
              <a:gd name="connsiteX22" fmla="*/ 10269682 w 10434205"/>
              <a:gd name="connsiteY22" fmla="*/ 2151784 h 7761582"/>
              <a:gd name="connsiteX23" fmla="*/ 9845387 w 10434205"/>
              <a:gd name="connsiteY23" fmla="*/ 2195079 h 7761582"/>
              <a:gd name="connsiteX24" fmla="*/ 9676535 w 10434205"/>
              <a:gd name="connsiteY24" fmla="*/ 2151784 h 7761582"/>
              <a:gd name="connsiteX25" fmla="*/ 9494694 w 10434205"/>
              <a:gd name="connsiteY25" fmla="*/ 2190749 h 7761582"/>
              <a:gd name="connsiteX26" fmla="*/ 9512013 w 10434205"/>
              <a:gd name="connsiteY26" fmla="*/ 2368261 h 7761582"/>
              <a:gd name="connsiteX27" fmla="*/ 9187297 w 10434205"/>
              <a:gd name="connsiteY27" fmla="*/ 2428874 h 7761582"/>
              <a:gd name="connsiteX28" fmla="*/ 8866910 w 10434205"/>
              <a:gd name="connsiteY28" fmla="*/ 2463511 h 7761582"/>
              <a:gd name="connsiteX29" fmla="*/ 8407977 w 10434205"/>
              <a:gd name="connsiteY29" fmla="*/ 2532784 h 7761582"/>
              <a:gd name="connsiteX30" fmla="*/ 8161194 w 10434205"/>
              <a:gd name="connsiteY30" fmla="*/ 2576079 h 7761582"/>
              <a:gd name="connsiteX31" fmla="*/ 7819160 w 10434205"/>
              <a:gd name="connsiteY31" fmla="*/ 2615046 h 7761582"/>
              <a:gd name="connsiteX32" fmla="*/ 7516091 w 10434205"/>
              <a:gd name="connsiteY32" fmla="*/ 2654011 h 7761582"/>
              <a:gd name="connsiteX33" fmla="*/ 7169728 w 10434205"/>
              <a:gd name="connsiteY33" fmla="*/ 2705965 h 7761582"/>
              <a:gd name="connsiteX34" fmla="*/ 6875319 w 10434205"/>
              <a:gd name="connsiteY34" fmla="*/ 2827193 h 7761582"/>
              <a:gd name="connsiteX35" fmla="*/ 6464012 w 10434205"/>
              <a:gd name="connsiteY35" fmla="*/ 3004704 h 7761582"/>
              <a:gd name="connsiteX36" fmla="*/ 6243207 w 10434205"/>
              <a:gd name="connsiteY36" fmla="*/ 3112943 h 7761582"/>
              <a:gd name="connsiteX37" fmla="*/ 6195580 w 10434205"/>
              <a:gd name="connsiteY37" fmla="*/ 3030681 h 7761582"/>
              <a:gd name="connsiteX38" fmla="*/ 5992091 w 10434205"/>
              <a:gd name="connsiteY38" fmla="*/ 3035011 h 7761582"/>
              <a:gd name="connsiteX39" fmla="*/ 5823240 w 10434205"/>
              <a:gd name="connsiteY39" fmla="*/ 3052329 h 7761582"/>
              <a:gd name="connsiteX40" fmla="*/ 5507182 w 10434205"/>
              <a:gd name="connsiteY40" fmla="*/ 3130261 h 7761582"/>
              <a:gd name="connsiteX41" fmla="*/ 5186795 w 10434205"/>
              <a:gd name="connsiteY41" fmla="*/ 3147579 h 7761582"/>
              <a:gd name="connsiteX42" fmla="*/ 5009285 w 10434205"/>
              <a:gd name="connsiteY42" fmla="*/ 2753590 h 7761582"/>
              <a:gd name="connsiteX43" fmla="*/ 5004955 w 10434205"/>
              <a:gd name="connsiteY43" fmla="*/ 1649556 h 7761582"/>
              <a:gd name="connsiteX44" fmla="*/ 4996296 w 10434205"/>
              <a:gd name="connsiteY44" fmla="*/ 0 h 7761582"/>
              <a:gd name="connsiteX45" fmla="*/ 4000501 w 10434205"/>
              <a:gd name="connsiteY45" fmla="*/ 385330 h 7761582"/>
              <a:gd name="connsiteX46" fmla="*/ 3758046 w 10434205"/>
              <a:gd name="connsiteY46" fmla="*/ 398318 h 7761582"/>
              <a:gd name="connsiteX47" fmla="*/ 3766705 w 10434205"/>
              <a:gd name="connsiteY47" fmla="*/ 1142999 h 7761582"/>
              <a:gd name="connsiteX48" fmla="*/ 3758046 w 10434205"/>
              <a:gd name="connsiteY48" fmla="*/ 1805420 h 7761582"/>
              <a:gd name="connsiteX49" fmla="*/ 3758046 w 10434205"/>
              <a:gd name="connsiteY49" fmla="*/ 2238374 h 7761582"/>
              <a:gd name="connsiteX50" fmla="*/ 3758046 w 10434205"/>
              <a:gd name="connsiteY50" fmla="*/ 2584738 h 7761582"/>
              <a:gd name="connsiteX51" fmla="*/ 2502478 w 10434205"/>
              <a:gd name="connsiteY51" fmla="*/ 2589068 h 7761582"/>
              <a:gd name="connsiteX52" fmla="*/ 2506807 w 10434205"/>
              <a:gd name="connsiteY52" fmla="*/ 1965613 h 7761582"/>
              <a:gd name="connsiteX53" fmla="*/ 2498149 w 10434205"/>
              <a:gd name="connsiteY53" fmla="*/ 1130011 h 7761582"/>
              <a:gd name="connsiteX54" fmla="*/ 2234046 w 10434205"/>
              <a:gd name="connsiteY54" fmla="*/ 1138670 h 7761582"/>
              <a:gd name="connsiteX55" fmla="*/ 2234045 w 10434205"/>
              <a:gd name="connsiteY55" fmla="*/ 432954 h 7761582"/>
              <a:gd name="connsiteX56" fmla="*/ 2095501 w 10434205"/>
              <a:gd name="connsiteY56" fmla="*/ 523874 h 7761582"/>
              <a:gd name="connsiteX57" fmla="*/ 1827069 w 10434205"/>
              <a:gd name="connsiteY57" fmla="*/ 116897 h 7761582"/>
              <a:gd name="connsiteX58" fmla="*/ 1091046 w 10434205"/>
              <a:gd name="connsiteY58" fmla="*/ 519545 h 7761582"/>
              <a:gd name="connsiteX59" fmla="*/ 636444 w 10434205"/>
              <a:gd name="connsiteY59" fmla="*/ 844261 h 7761582"/>
              <a:gd name="connsiteX60" fmla="*/ 181841 w 10434205"/>
              <a:gd name="connsiteY60" fmla="*/ 1216602 h 7761582"/>
              <a:gd name="connsiteX61" fmla="*/ 0 w 10434205"/>
              <a:gd name="connsiteY61" fmla="*/ 1459056 h 7761582"/>
              <a:gd name="connsiteX62" fmla="*/ 502228 w 10434205"/>
              <a:gd name="connsiteY62" fmla="*/ 1476374 h 7761582"/>
              <a:gd name="connsiteX63" fmla="*/ 1640898 w 10434205"/>
              <a:gd name="connsiteY63" fmla="*/ 1389784 h 7761582"/>
              <a:gd name="connsiteX64" fmla="*/ 1610591 w 10434205"/>
              <a:gd name="connsiteY64" fmla="*/ 2273011 h 7761582"/>
              <a:gd name="connsiteX65" fmla="*/ 1480706 w 10434205"/>
              <a:gd name="connsiteY65" fmla="*/ 2277340 h 7761582"/>
              <a:gd name="connsiteX66" fmla="*/ 1463386 w 10434205"/>
              <a:gd name="connsiteY66" fmla="*/ 2978727 h 7761582"/>
              <a:gd name="connsiteX67" fmla="*/ 1433079 w 10434205"/>
              <a:gd name="connsiteY67" fmla="*/ 3814328 h 7761582"/>
              <a:gd name="connsiteX68" fmla="*/ 1415761 w 10434205"/>
              <a:gd name="connsiteY68" fmla="*/ 4342535 h 7761582"/>
              <a:gd name="connsiteX69" fmla="*/ 835602 w 10434205"/>
              <a:gd name="connsiteY69" fmla="*/ 4424795 h 7761582"/>
              <a:gd name="connsiteX70" fmla="*/ 632114 w 10434205"/>
              <a:gd name="connsiteY70" fmla="*/ 4450773 h 7761582"/>
              <a:gd name="connsiteX71" fmla="*/ 653762 w 10434205"/>
              <a:gd name="connsiteY71" fmla="*/ 4719204 h 7761582"/>
              <a:gd name="connsiteX72" fmla="*/ 697057 w 10434205"/>
              <a:gd name="connsiteY72" fmla="*/ 4931352 h 7761582"/>
              <a:gd name="connsiteX73" fmla="*/ 766331 w 10434205"/>
              <a:gd name="connsiteY73" fmla="*/ 5208442 h 7761582"/>
              <a:gd name="connsiteX74" fmla="*/ 969818 w 10434205"/>
              <a:gd name="connsiteY74" fmla="*/ 5195454 h 7761582"/>
              <a:gd name="connsiteX75" fmla="*/ 1311853 w 10434205"/>
              <a:gd name="connsiteY75" fmla="*/ 5792931 h 7761582"/>
              <a:gd name="connsiteX76" fmla="*/ 1485034 w 10434205"/>
              <a:gd name="connsiteY76" fmla="*/ 6121977 h 7761582"/>
              <a:gd name="connsiteX77" fmla="*/ 1461388 w 10434205"/>
              <a:gd name="connsiteY77" fmla="*/ 6137900 h 7761582"/>
              <a:gd name="connsiteX78" fmla="*/ 1558637 w 10434205"/>
              <a:gd name="connsiteY78" fmla="*/ 6429374 h 7761582"/>
              <a:gd name="connsiteX79" fmla="*/ 1253303 w 10434205"/>
              <a:gd name="connsiteY79" fmla="*/ 6539743 h 7761582"/>
              <a:gd name="connsiteX80" fmla="*/ 1445403 w 10434205"/>
              <a:gd name="connsiteY80" fmla="*/ 7061057 h 7761582"/>
              <a:gd name="connsiteX81" fmla="*/ 1786971 w 10434205"/>
              <a:gd name="connsiteY81" fmla="*/ 6940709 h 7761582"/>
              <a:gd name="connsiteX82" fmla="*/ 1769386 w 10434205"/>
              <a:gd name="connsiteY82" fmla="*/ 7725027 h 7761582"/>
              <a:gd name="connsiteX83" fmla="*/ 1491497 w 10434205"/>
              <a:gd name="connsiteY83" fmla="*/ 7761582 h 7761582"/>
              <a:gd name="connsiteX84" fmla="*/ 1494427 w 10434205"/>
              <a:gd name="connsiteY84" fmla="*/ 7755710 h 7761582"/>
              <a:gd name="connsiteX85" fmla="*/ 2570285 w 10434205"/>
              <a:gd name="connsiteY85" fmla="*/ 6967419 h 7761582"/>
              <a:gd name="connsiteX86" fmla="*/ 2809809 w 10434205"/>
              <a:gd name="connsiteY86" fmla="*/ 6842667 h 7761582"/>
              <a:gd name="connsiteX87" fmla="*/ 2493819 w 10434205"/>
              <a:gd name="connsiteY87" fmla="*/ 6533284 h 7761582"/>
              <a:gd name="connsiteX88" fmla="*/ 2753591 w 10434205"/>
              <a:gd name="connsiteY88" fmla="*/ 6360102 h 7761582"/>
              <a:gd name="connsiteX89" fmla="*/ 2874819 w 10434205"/>
              <a:gd name="connsiteY89" fmla="*/ 6325465 h 7761582"/>
              <a:gd name="connsiteX90" fmla="*/ 2874819 w 10434205"/>
              <a:gd name="connsiteY90" fmla="*/ 6273511 h 7761582"/>
              <a:gd name="connsiteX91" fmla="*/ 2667001 w 10434205"/>
              <a:gd name="connsiteY91" fmla="*/ 6100329 h 7761582"/>
              <a:gd name="connsiteX92" fmla="*/ 2511137 w 10434205"/>
              <a:gd name="connsiteY92" fmla="*/ 5892511 h 7761582"/>
              <a:gd name="connsiteX93" fmla="*/ 2476501 w 10434205"/>
              <a:gd name="connsiteY93" fmla="*/ 5719329 h 7761582"/>
              <a:gd name="connsiteX94" fmla="*/ 2286001 w 10434205"/>
              <a:gd name="connsiteY94" fmla="*/ 5199784 h 7761582"/>
              <a:gd name="connsiteX95" fmla="*/ 2130137 w 10434205"/>
              <a:gd name="connsiteY95" fmla="*/ 4870738 h 7761582"/>
              <a:gd name="connsiteX96" fmla="*/ 2026228 w 10434205"/>
              <a:gd name="connsiteY96" fmla="*/ 4507056 h 7761582"/>
              <a:gd name="connsiteX97" fmla="*/ 2008910 w 10434205"/>
              <a:gd name="connsiteY97" fmla="*/ 4247284 h 7761582"/>
              <a:gd name="connsiteX98" fmla="*/ 1989117 w 10434205"/>
              <a:gd name="connsiteY98" fmla="*/ 4060017 h 7761582"/>
              <a:gd name="connsiteX99" fmla="*/ 2026229 w 10434205"/>
              <a:gd name="connsiteY99" fmla="*/ 3780776 h 7761582"/>
              <a:gd name="connsiteX0" fmla="*/ 2026229 w 10434205"/>
              <a:gd name="connsiteY0" fmla="*/ 3780776 h 8266454"/>
              <a:gd name="connsiteX1" fmla="*/ 4062351 w 10434205"/>
              <a:gd name="connsiteY1" fmla="*/ 3746140 h 8266454"/>
              <a:gd name="connsiteX2" fmla="*/ 4075216 w 10434205"/>
              <a:gd name="connsiteY2" fmla="*/ 4171517 h 8266454"/>
              <a:gd name="connsiteX3" fmla="*/ 4865298 w 10434205"/>
              <a:gd name="connsiteY3" fmla="*/ 4169355 h 8266454"/>
              <a:gd name="connsiteX4" fmla="*/ 4869378 w 10434205"/>
              <a:gd name="connsiteY4" fmla="*/ 3988594 h 8266454"/>
              <a:gd name="connsiteX5" fmla="*/ 5422571 w 10434205"/>
              <a:gd name="connsiteY5" fmla="*/ 4000500 h 8266454"/>
              <a:gd name="connsiteX6" fmla="*/ 5420591 w 10434205"/>
              <a:gd name="connsiteY6" fmla="*/ 3762374 h 8266454"/>
              <a:gd name="connsiteX7" fmla="*/ 5883853 w 10434205"/>
              <a:gd name="connsiteY7" fmla="*/ 3762374 h 8266454"/>
              <a:gd name="connsiteX8" fmla="*/ 5892512 w 10434205"/>
              <a:gd name="connsiteY8" fmla="*/ 4333874 h 8266454"/>
              <a:gd name="connsiteX9" fmla="*/ 6399069 w 10434205"/>
              <a:gd name="connsiteY9" fmla="*/ 4303568 h 8266454"/>
              <a:gd name="connsiteX10" fmla="*/ 6671830 w 10434205"/>
              <a:gd name="connsiteY10" fmla="*/ 4143374 h 8266454"/>
              <a:gd name="connsiteX11" fmla="*/ 7022524 w 10434205"/>
              <a:gd name="connsiteY11" fmla="*/ 3866284 h 8266454"/>
              <a:gd name="connsiteX12" fmla="*/ 7195705 w 10434205"/>
              <a:gd name="connsiteY12" fmla="*/ 3740726 h 8266454"/>
              <a:gd name="connsiteX13" fmla="*/ 7070148 w 10434205"/>
              <a:gd name="connsiteY13" fmla="*/ 3528580 h 8266454"/>
              <a:gd name="connsiteX14" fmla="*/ 7251989 w 10434205"/>
              <a:gd name="connsiteY14" fmla="*/ 3437659 h 8266454"/>
              <a:gd name="connsiteX15" fmla="*/ 7529080 w 10434205"/>
              <a:gd name="connsiteY15" fmla="*/ 3381374 h 8266454"/>
              <a:gd name="connsiteX16" fmla="*/ 7858125 w 10434205"/>
              <a:gd name="connsiteY16" fmla="*/ 3346738 h 8266454"/>
              <a:gd name="connsiteX17" fmla="*/ 8364682 w 10434205"/>
              <a:gd name="connsiteY17" fmla="*/ 3260147 h 8266454"/>
              <a:gd name="connsiteX18" fmla="*/ 8598478 w 10434205"/>
              <a:gd name="connsiteY18" fmla="*/ 3264477 h 8266454"/>
              <a:gd name="connsiteX19" fmla="*/ 9598602 w 10434205"/>
              <a:gd name="connsiteY19" fmla="*/ 3112943 h 8266454"/>
              <a:gd name="connsiteX20" fmla="*/ 9594273 w 10434205"/>
              <a:gd name="connsiteY20" fmla="*/ 3151908 h 8266454"/>
              <a:gd name="connsiteX21" fmla="*/ 10434205 w 10434205"/>
              <a:gd name="connsiteY21" fmla="*/ 3048000 h 8266454"/>
              <a:gd name="connsiteX22" fmla="*/ 10269682 w 10434205"/>
              <a:gd name="connsiteY22" fmla="*/ 2151784 h 8266454"/>
              <a:gd name="connsiteX23" fmla="*/ 9845387 w 10434205"/>
              <a:gd name="connsiteY23" fmla="*/ 2195079 h 8266454"/>
              <a:gd name="connsiteX24" fmla="*/ 9676535 w 10434205"/>
              <a:gd name="connsiteY24" fmla="*/ 2151784 h 8266454"/>
              <a:gd name="connsiteX25" fmla="*/ 9494694 w 10434205"/>
              <a:gd name="connsiteY25" fmla="*/ 2190749 h 8266454"/>
              <a:gd name="connsiteX26" fmla="*/ 9512013 w 10434205"/>
              <a:gd name="connsiteY26" fmla="*/ 2368261 h 8266454"/>
              <a:gd name="connsiteX27" fmla="*/ 9187297 w 10434205"/>
              <a:gd name="connsiteY27" fmla="*/ 2428874 h 8266454"/>
              <a:gd name="connsiteX28" fmla="*/ 8866910 w 10434205"/>
              <a:gd name="connsiteY28" fmla="*/ 2463511 h 8266454"/>
              <a:gd name="connsiteX29" fmla="*/ 8407977 w 10434205"/>
              <a:gd name="connsiteY29" fmla="*/ 2532784 h 8266454"/>
              <a:gd name="connsiteX30" fmla="*/ 8161194 w 10434205"/>
              <a:gd name="connsiteY30" fmla="*/ 2576079 h 8266454"/>
              <a:gd name="connsiteX31" fmla="*/ 7819160 w 10434205"/>
              <a:gd name="connsiteY31" fmla="*/ 2615046 h 8266454"/>
              <a:gd name="connsiteX32" fmla="*/ 7516091 w 10434205"/>
              <a:gd name="connsiteY32" fmla="*/ 2654011 h 8266454"/>
              <a:gd name="connsiteX33" fmla="*/ 7169728 w 10434205"/>
              <a:gd name="connsiteY33" fmla="*/ 2705965 h 8266454"/>
              <a:gd name="connsiteX34" fmla="*/ 6875319 w 10434205"/>
              <a:gd name="connsiteY34" fmla="*/ 2827193 h 8266454"/>
              <a:gd name="connsiteX35" fmla="*/ 6464012 w 10434205"/>
              <a:gd name="connsiteY35" fmla="*/ 3004704 h 8266454"/>
              <a:gd name="connsiteX36" fmla="*/ 6243207 w 10434205"/>
              <a:gd name="connsiteY36" fmla="*/ 3112943 h 8266454"/>
              <a:gd name="connsiteX37" fmla="*/ 6195580 w 10434205"/>
              <a:gd name="connsiteY37" fmla="*/ 3030681 h 8266454"/>
              <a:gd name="connsiteX38" fmla="*/ 5992091 w 10434205"/>
              <a:gd name="connsiteY38" fmla="*/ 3035011 h 8266454"/>
              <a:gd name="connsiteX39" fmla="*/ 5823240 w 10434205"/>
              <a:gd name="connsiteY39" fmla="*/ 3052329 h 8266454"/>
              <a:gd name="connsiteX40" fmla="*/ 5507182 w 10434205"/>
              <a:gd name="connsiteY40" fmla="*/ 3130261 h 8266454"/>
              <a:gd name="connsiteX41" fmla="*/ 5186795 w 10434205"/>
              <a:gd name="connsiteY41" fmla="*/ 3147579 h 8266454"/>
              <a:gd name="connsiteX42" fmla="*/ 5009285 w 10434205"/>
              <a:gd name="connsiteY42" fmla="*/ 2753590 h 8266454"/>
              <a:gd name="connsiteX43" fmla="*/ 5004955 w 10434205"/>
              <a:gd name="connsiteY43" fmla="*/ 1649556 h 8266454"/>
              <a:gd name="connsiteX44" fmla="*/ 4996296 w 10434205"/>
              <a:gd name="connsiteY44" fmla="*/ 0 h 8266454"/>
              <a:gd name="connsiteX45" fmla="*/ 4000501 w 10434205"/>
              <a:gd name="connsiteY45" fmla="*/ 385330 h 8266454"/>
              <a:gd name="connsiteX46" fmla="*/ 3758046 w 10434205"/>
              <a:gd name="connsiteY46" fmla="*/ 398318 h 8266454"/>
              <a:gd name="connsiteX47" fmla="*/ 3766705 w 10434205"/>
              <a:gd name="connsiteY47" fmla="*/ 1142999 h 8266454"/>
              <a:gd name="connsiteX48" fmla="*/ 3758046 w 10434205"/>
              <a:gd name="connsiteY48" fmla="*/ 1805420 h 8266454"/>
              <a:gd name="connsiteX49" fmla="*/ 3758046 w 10434205"/>
              <a:gd name="connsiteY49" fmla="*/ 2238374 h 8266454"/>
              <a:gd name="connsiteX50" fmla="*/ 3758046 w 10434205"/>
              <a:gd name="connsiteY50" fmla="*/ 2584738 h 8266454"/>
              <a:gd name="connsiteX51" fmla="*/ 2502478 w 10434205"/>
              <a:gd name="connsiteY51" fmla="*/ 2589068 h 8266454"/>
              <a:gd name="connsiteX52" fmla="*/ 2506807 w 10434205"/>
              <a:gd name="connsiteY52" fmla="*/ 1965613 h 8266454"/>
              <a:gd name="connsiteX53" fmla="*/ 2498149 w 10434205"/>
              <a:gd name="connsiteY53" fmla="*/ 1130011 h 8266454"/>
              <a:gd name="connsiteX54" fmla="*/ 2234046 w 10434205"/>
              <a:gd name="connsiteY54" fmla="*/ 1138670 h 8266454"/>
              <a:gd name="connsiteX55" fmla="*/ 2234045 w 10434205"/>
              <a:gd name="connsiteY55" fmla="*/ 432954 h 8266454"/>
              <a:gd name="connsiteX56" fmla="*/ 2095501 w 10434205"/>
              <a:gd name="connsiteY56" fmla="*/ 523874 h 8266454"/>
              <a:gd name="connsiteX57" fmla="*/ 1827069 w 10434205"/>
              <a:gd name="connsiteY57" fmla="*/ 116897 h 8266454"/>
              <a:gd name="connsiteX58" fmla="*/ 1091046 w 10434205"/>
              <a:gd name="connsiteY58" fmla="*/ 519545 h 8266454"/>
              <a:gd name="connsiteX59" fmla="*/ 636444 w 10434205"/>
              <a:gd name="connsiteY59" fmla="*/ 844261 h 8266454"/>
              <a:gd name="connsiteX60" fmla="*/ 181841 w 10434205"/>
              <a:gd name="connsiteY60" fmla="*/ 1216602 h 8266454"/>
              <a:gd name="connsiteX61" fmla="*/ 0 w 10434205"/>
              <a:gd name="connsiteY61" fmla="*/ 1459056 h 8266454"/>
              <a:gd name="connsiteX62" fmla="*/ 502228 w 10434205"/>
              <a:gd name="connsiteY62" fmla="*/ 1476374 h 8266454"/>
              <a:gd name="connsiteX63" fmla="*/ 1640898 w 10434205"/>
              <a:gd name="connsiteY63" fmla="*/ 1389784 h 8266454"/>
              <a:gd name="connsiteX64" fmla="*/ 1610591 w 10434205"/>
              <a:gd name="connsiteY64" fmla="*/ 2273011 h 8266454"/>
              <a:gd name="connsiteX65" fmla="*/ 1480706 w 10434205"/>
              <a:gd name="connsiteY65" fmla="*/ 2277340 h 8266454"/>
              <a:gd name="connsiteX66" fmla="*/ 1463386 w 10434205"/>
              <a:gd name="connsiteY66" fmla="*/ 2978727 h 8266454"/>
              <a:gd name="connsiteX67" fmla="*/ 1433079 w 10434205"/>
              <a:gd name="connsiteY67" fmla="*/ 3814328 h 8266454"/>
              <a:gd name="connsiteX68" fmla="*/ 1415761 w 10434205"/>
              <a:gd name="connsiteY68" fmla="*/ 4342535 h 8266454"/>
              <a:gd name="connsiteX69" fmla="*/ 835602 w 10434205"/>
              <a:gd name="connsiteY69" fmla="*/ 4424795 h 8266454"/>
              <a:gd name="connsiteX70" fmla="*/ 632114 w 10434205"/>
              <a:gd name="connsiteY70" fmla="*/ 4450773 h 8266454"/>
              <a:gd name="connsiteX71" fmla="*/ 653762 w 10434205"/>
              <a:gd name="connsiteY71" fmla="*/ 4719204 h 8266454"/>
              <a:gd name="connsiteX72" fmla="*/ 697057 w 10434205"/>
              <a:gd name="connsiteY72" fmla="*/ 4931352 h 8266454"/>
              <a:gd name="connsiteX73" fmla="*/ 766331 w 10434205"/>
              <a:gd name="connsiteY73" fmla="*/ 5208442 h 8266454"/>
              <a:gd name="connsiteX74" fmla="*/ 969818 w 10434205"/>
              <a:gd name="connsiteY74" fmla="*/ 5195454 h 8266454"/>
              <a:gd name="connsiteX75" fmla="*/ 1311853 w 10434205"/>
              <a:gd name="connsiteY75" fmla="*/ 5792931 h 8266454"/>
              <a:gd name="connsiteX76" fmla="*/ 1485034 w 10434205"/>
              <a:gd name="connsiteY76" fmla="*/ 6121977 h 8266454"/>
              <a:gd name="connsiteX77" fmla="*/ 1461388 w 10434205"/>
              <a:gd name="connsiteY77" fmla="*/ 6137900 h 8266454"/>
              <a:gd name="connsiteX78" fmla="*/ 1558637 w 10434205"/>
              <a:gd name="connsiteY78" fmla="*/ 6429374 h 8266454"/>
              <a:gd name="connsiteX79" fmla="*/ 1253303 w 10434205"/>
              <a:gd name="connsiteY79" fmla="*/ 6539743 h 8266454"/>
              <a:gd name="connsiteX80" fmla="*/ 1445403 w 10434205"/>
              <a:gd name="connsiteY80" fmla="*/ 7061057 h 8266454"/>
              <a:gd name="connsiteX81" fmla="*/ 1786971 w 10434205"/>
              <a:gd name="connsiteY81" fmla="*/ 6940709 h 8266454"/>
              <a:gd name="connsiteX82" fmla="*/ 1769386 w 10434205"/>
              <a:gd name="connsiteY82" fmla="*/ 7725027 h 8266454"/>
              <a:gd name="connsiteX83" fmla="*/ 1491497 w 10434205"/>
              <a:gd name="connsiteY83" fmla="*/ 7761582 h 8266454"/>
              <a:gd name="connsiteX84" fmla="*/ 1435811 w 10434205"/>
              <a:gd name="connsiteY84" fmla="*/ 8266454 h 8266454"/>
              <a:gd name="connsiteX85" fmla="*/ 2570285 w 10434205"/>
              <a:gd name="connsiteY85" fmla="*/ 6967419 h 8266454"/>
              <a:gd name="connsiteX86" fmla="*/ 2809809 w 10434205"/>
              <a:gd name="connsiteY86" fmla="*/ 6842667 h 8266454"/>
              <a:gd name="connsiteX87" fmla="*/ 2493819 w 10434205"/>
              <a:gd name="connsiteY87" fmla="*/ 6533284 h 8266454"/>
              <a:gd name="connsiteX88" fmla="*/ 2753591 w 10434205"/>
              <a:gd name="connsiteY88" fmla="*/ 6360102 h 8266454"/>
              <a:gd name="connsiteX89" fmla="*/ 2874819 w 10434205"/>
              <a:gd name="connsiteY89" fmla="*/ 6325465 h 8266454"/>
              <a:gd name="connsiteX90" fmla="*/ 2874819 w 10434205"/>
              <a:gd name="connsiteY90" fmla="*/ 6273511 h 8266454"/>
              <a:gd name="connsiteX91" fmla="*/ 2667001 w 10434205"/>
              <a:gd name="connsiteY91" fmla="*/ 6100329 h 8266454"/>
              <a:gd name="connsiteX92" fmla="*/ 2511137 w 10434205"/>
              <a:gd name="connsiteY92" fmla="*/ 5892511 h 8266454"/>
              <a:gd name="connsiteX93" fmla="*/ 2476501 w 10434205"/>
              <a:gd name="connsiteY93" fmla="*/ 5719329 h 8266454"/>
              <a:gd name="connsiteX94" fmla="*/ 2286001 w 10434205"/>
              <a:gd name="connsiteY94" fmla="*/ 5199784 h 8266454"/>
              <a:gd name="connsiteX95" fmla="*/ 2130137 w 10434205"/>
              <a:gd name="connsiteY95" fmla="*/ 4870738 h 8266454"/>
              <a:gd name="connsiteX96" fmla="*/ 2026228 w 10434205"/>
              <a:gd name="connsiteY96" fmla="*/ 4507056 h 8266454"/>
              <a:gd name="connsiteX97" fmla="*/ 2008910 w 10434205"/>
              <a:gd name="connsiteY97" fmla="*/ 4247284 h 8266454"/>
              <a:gd name="connsiteX98" fmla="*/ 1989117 w 10434205"/>
              <a:gd name="connsiteY98" fmla="*/ 4060017 h 8266454"/>
              <a:gd name="connsiteX99" fmla="*/ 2026229 w 10434205"/>
              <a:gd name="connsiteY99" fmla="*/ 3780776 h 8266454"/>
              <a:gd name="connsiteX0" fmla="*/ 2026229 w 10434205"/>
              <a:gd name="connsiteY0" fmla="*/ 3780776 h 8266454"/>
              <a:gd name="connsiteX1" fmla="*/ 4062351 w 10434205"/>
              <a:gd name="connsiteY1" fmla="*/ 3746140 h 8266454"/>
              <a:gd name="connsiteX2" fmla="*/ 4075216 w 10434205"/>
              <a:gd name="connsiteY2" fmla="*/ 4171517 h 8266454"/>
              <a:gd name="connsiteX3" fmla="*/ 4865298 w 10434205"/>
              <a:gd name="connsiteY3" fmla="*/ 4169355 h 8266454"/>
              <a:gd name="connsiteX4" fmla="*/ 4869378 w 10434205"/>
              <a:gd name="connsiteY4" fmla="*/ 3988594 h 8266454"/>
              <a:gd name="connsiteX5" fmla="*/ 5422571 w 10434205"/>
              <a:gd name="connsiteY5" fmla="*/ 4000500 h 8266454"/>
              <a:gd name="connsiteX6" fmla="*/ 5420591 w 10434205"/>
              <a:gd name="connsiteY6" fmla="*/ 3762374 h 8266454"/>
              <a:gd name="connsiteX7" fmla="*/ 5883853 w 10434205"/>
              <a:gd name="connsiteY7" fmla="*/ 3762374 h 8266454"/>
              <a:gd name="connsiteX8" fmla="*/ 5892512 w 10434205"/>
              <a:gd name="connsiteY8" fmla="*/ 4333874 h 8266454"/>
              <a:gd name="connsiteX9" fmla="*/ 6399069 w 10434205"/>
              <a:gd name="connsiteY9" fmla="*/ 4303568 h 8266454"/>
              <a:gd name="connsiteX10" fmla="*/ 6671830 w 10434205"/>
              <a:gd name="connsiteY10" fmla="*/ 4143374 h 8266454"/>
              <a:gd name="connsiteX11" fmla="*/ 7022524 w 10434205"/>
              <a:gd name="connsiteY11" fmla="*/ 3866284 h 8266454"/>
              <a:gd name="connsiteX12" fmla="*/ 7195705 w 10434205"/>
              <a:gd name="connsiteY12" fmla="*/ 3740726 h 8266454"/>
              <a:gd name="connsiteX13" fmla="*/ 7070148 w 10434205"/>
              <a:gd name="connsiteY13" fmla="*/ 3528580 h 8266454"/>
              <a:gd name="connsiteX14" fmla="*/ 7251989 w 10434205"/>
              <a:gd name="connsiteY14" fmla="*/ 3437659 h 8266454"/>
              <a:gd name="connsiteX15" fmla="*/ 7529080 w 10434205"/>
              <a:gd name="connsiteY15" fmla="*/ 3381374 h 8266454"/>
              <a:gd name="connsiteX16" fmla="*/ 7858125 w 10434205"/>
              <a:gd name="connsiteY16" fmla="*/ 3346738 h 8266454"/>
              <a:gd name="connsiteX17" fmla="*/ 8364682 w 10434205"/>
              <a:gd name="connsiteY17" fmla="*/ 3260147 h 8266454"/>
              <a:gd name="connsiteX18" fmla="*/ 8598478 w 10434205"/>
              <a:gd name="connsiteY18" fmla="*/ 3264477 h 8266454"/>
              <a:gd name="connsiteX19" fmla="*/ 9598602 w 10434205"/>
              <a:gd name="connsiteY19" fmla="*/ 3112943 h 8266454"/>
              <a:gd name="connsiteX20" fmla="*/ 9594273 w 10434205"/>
              <a:gd name="connsiteY20" fmla="*/ 3151908 h 8266454"/>
              <a:gd name="connsiteX21" fmla="*/ 10434205 w 10434205"/>
              <a:gd name="connsiteY21" fmla="*/ 3048000 h 8266454"/>
              <a:gd name="connsiteX22" fmla="*/ 10269682 w 10434205"/>
              <a:gd name="connsiteY22" fmla="*/ 2151784 h 8266454"/>
              <a:gd name="connsiteX23" fmla="*/ 9845387 w 10434205"/>
              <a:gd name="connsiteY23" fmla="*/ 2195079 h 8266454"/>
              <a:gd name="connsiteX24" fmla="*/ 9676535 w 10434205"/>
              <a:gd name="connsiteY24" fmla="*/ 2151784 h 8266454"/>
              <a:gd name="connsiteX25" fmla="*/ 9494694 w 10434205"/>
              <a:gd name="connsiteY25" fmla="*/ 2190749 h 8266454"/>
              <a:gd name="connsiteX26" fmla="*/ 9512013 w 10434205"/>
              <a:gd name="connsiteY26" fmla="*/ 2368261 h 8266454"/>
              <a:gd name="connsiteX27" fmla="*/ 9187297 w 10434205"/>
              <a:gd name="connsiteY27" fmla="*/ 2428874 h 8266454"/>
              <a:gd name="connsiteX28" fmla="*/ 8866910 w 10434205"/>
              <a:gd name="connsiteY28" fmla="*/ 2463511 h 8266454"/>
              <a:gd name="connsiteX29" fmla="*/ 8407977 w 10434205"/>
              <a:gd name="connsiteY29" fmla="*/ 2532784 h 8266454"/>
              <a:gd name="connsiteX30" fmla="*/ 8161194 w 10434205"/>
              <a:gd name="connsiteY30" fmla="*/ 2576079 h 8266454"/>
              <a:gd name="connsiteX31" fmla="*/ 7819160 w 10434205"/>
              <a:gd name="connsiteY31" fmla="*/ 2615046 h 8266454"/>
              <a:gd name="connsiteX32" fmla="*/ 7516091 w 10434205"/>
              <a:gd name="connsiteY32" fmla="*/ 2654011 h 8266454"/>
              <a:gd name="connsiteX33" fmla="*/ 7169728 w 10434205"/>
              <a:gd name="connsiteY33" fmla="*/ 2705965 h 8266454"/>
              <a:gd name="connsiteX34" fmla="*/ 6875319 w 10434205"/>
              <a:gd name="connsiteY34" fmla="*/ 2827193 h 8266454"/>
              <a:gd name="connsiteX35" fmla="*/ 6464012 w 10434205"/>
              <a:gd name="connsiteY35" fmla="*/ 3004704 h 8266454"/>
              <a:gd name="connsiteX36" fmla="*/ 6243207 w 10434205"/>
              <a:gd name="connsiteY36" fmla="*/ 3112943 h 8266454"/>
              <a:gd name="connsiteX37" fmla="*/ 6195580 w 10434205"/>
              <a:gd name="connsiteY37" fmla="*/ 3030681 h 8266454"/>
              <a:gd name="connsiteX38" fmla="*/ 5992091 w 10434205"/>
              <a:gd name="connsiteY38" fmla="*/ 3035011 h 8266454"/>
              <a:gd name="connsiteX39" fmla="*/ 5823240 w 10434205"/>
              <a:gd name="connsiteY39" fmla="*/ 3052329 h 8266454"/>
              <a:gd name="connsiteX40" fmla="*/ 5507182 w 10434205"/>
              <a:gd name="connsiteY40" fmla="*/ 3130261 h 8266454"/>
              <a:gd name="connsiteX41" fmla="*/ 5186795 w 10434205"/>
              <a:gd name="connsiteY41" fmla="*/ 3147579 h 8266454"/>
              <a:gd name="connsiteX42" fmla="*/ 5009285 w 10434205"/>
              <a:gd name="connsiteY42" fmla="*/ 2753590 h 8266454"/>
              <a:gd name="connsiteX43" fmla="*/ 5004955 w 10434205"/>
              <a:gd name="connsiteY43" fmla="*/ 1649556 h 8266454"/>
              <a:gd name="connsiteX44" fmla="*/ 4996296 w 10434205"/>
              <a:gd name="connsiteY44" fmla="*/ 0 h 8266454"/>
              <a:gd name="connsiteX45" fmla="*/ 4000501 w 10434205"/>
              <a:gd name="connsiteY45" fmla="*/ 385330 h 8266454"/>
              <a:gd name="connsiteX46" fmla="*/ 3758046 w 10434205"/>
              <a:gd name="connsiteY46" fmla="*/ 398318 h 8266454"/>
              <a:gd name="connsiteX47" fmla="*/ 3766705 w 10434205"/>
              <a:gd name="connsiteY47" fmla="*/ 1142999 h 8266454"/>
              <a:gd name="connsiteX48" fmla="*/ 3758046 w 10434205"/>
              <a:gd name="connsiteY48" fmla="*/ 1805420 h 8266454"/>
              <a:gd name="connsiteX49" fmla="*/ 3758046 w 10434205"/>
              <a:gd name="connsiteY49" fmla="*/ 2238374 h 8266454"/>
              <a:gd name="connsiteX50" fmla="*/ 3758046 w 10434205"/>
              <a:gd name="connsiteY50" fmla="*/ 2584738 h 8266454"/>
              <a:gd name="connsiteX51" fmla="*/ 2502478 w 10434205"/>
              <a:gd name="connsiteY51" fmla="*/ 2589068 h 8266454"/>
              <a:gd name="connsiteX52" fmla="*/ 2506807 w 10434205"/>
              <a:gd name="connsiteY52" fmla="*/ 1965613 h 8266454"/>
              <a:gd name="connsiteX53" fmla="*/ 2498149 w 10434205"/>
              <a:gd name="connsiteY53" fmla="*/ 1130011 h 8266454"/>
              <a:gd name="connsiteX54" fmla="*/ 2234046 w 10434205"/>
              <a:gd name="connsiteY54" fmla="*/ 1138670 h 8266454"/>
              <a:gd name="connsiteX55" fmla="*/ 2234045 w 10434205"/>
              <a:gd name="connsiteY55" fmla="*/ 432954 h 8266454"/>
              <a:gd name="connsiteX56" fmla="*/ 2095501 w 10434205"/>
              <a:gd name="connsiteY56" fmla="*/ 523874 h 8266454"/>
              <a:gd name="connsiteX57" fmla="*/ 1827069 w 10434205"/>
              <a:gd name="connsiteY57" fmla="*/ 116897 h 8266454"/>
              <a:gd name="connsiteX58" fmla="*/ 1091046 w 10434205"/>
              <a:gd name="connsiteY58" fmla="*/ 519545 h 8266454"/>
              <a:gd name="connsiteX59" fmla="*/ 636444 w 10434205"/>
              <a:gd name="connsiteY59" fmla="*/ 844261 h 8266454"/>
              <a:gd name="connsiteX60" fmla="*/ 181841 w 10434205"/>
              <a:gd name="connsiteY60" fmla="*/ 1216602 h 8266454"/>
              <a:gd name="connsiteX61" fmla="*/ 0 w 10434205"/>
              <a:gd name="connsiteY61" fmla="*/ 1459056 h 8266454"/>
              <a:gd name="connsiteX62" fmla="*/ 502228 w 10434205"/>
              <a:gd name="connsiteY62" fmla="*/ 1476374 h 8266454"/>
              <a:gd name="connsiteX63" fmla="*/ 1640898 w 10434205"/>
              <a:gd name="connsiteY63" fmla="*/ 1389784 h 8266454"/>
              <a:gd name="connsiteX64" fmla="*/ 1610591 w 10434205"/>
              <a:gd name="connsiteY64" fmla="*/ 2273011 h 8266454"/>
              <a:gd name="connsiteX65" fmla="*/ 1480706 w 10434205"/>
              <a:gd name="connsiteY65" fmla="*/ 2277340 h 8266454"/>
              <a:gd name="connsiteX66" fmla="*/ 1463386 w 10434205"/>
              <a:gd name="connsiteY66" fmla="*/ 2978727 h 8266454"/>
              <a:gd name="connsiteX67" fmla="*/ 1433079 w 10434205"/>
              <a:gd name="connsiteY67" fmla="*/ 3814328 h 8266454"/>
              <a:gd name="connsiteX68" fmla="*/ 1415761 w 10434205"/>
              <a:gd name="connsiteY68" fmla="*/ 4342535 h 8266454"/>
              <a:gd name="connsiteX69" fmla="*/ 835602 w 10434205"/>
              <a:gd name="connsiteY69" fmla="*/ 4424795 h 8266454"/>
              <a:gd name="connsiteX70" fmla="*/ 632114 w 10434205"/>
              <a:gd name="connsiteY70" fmla="*/ 4450773 h 8266454"/>
              <a:gd name="connsiteX71" fmla="*/ 653762 w 10434205"/>
              <a:gd name="connsiteY71" fmla="*/ 4719204 h 8266454"/>
              <a:gd name="connsiteX72" fmla="*/ 697057 w 10434205"/>
              <a:gd name="connsiteY72" fmla="*/ 4931352 h 8266454"/>
              <a:gd name="connsiteX73" fmla="*/ 766331 w 10434205"/>
              <a:gd name="connsiteY73" fmla="*/ 5208442 h 8266454"/>
              <a:gd name="connsiteX74" fmla="*/ 969818 w 10434205"/>
              <a:gd name="connsiteY74" fmla="*/ 5195454 h 8266454"/>
              <a:gd name="connsiteX75" fmla="*/ 1311853 w 10434205"/>
              <a:gd name="connsiteY75" fmla="*/ 5792931 h 8266454"/>
              <a:gd name="connsiteX76" fmla="*/ 1485034 w 10434205"/>
              <a:gd name="connsiteY76" fmla="*/ 6121977 h 8266454"/>
              <a:gd name="connsiteX77" fmla="*/ 1461388 w 10434205"/>
              <a:gd name="connsiteY77" fmla="*/ 6137900 h 8266454"/>
              <a:gd name="connsiteX78" fmla="*/ 1558637 w 10434205"/>
              <a:gd name="connsiteY78" fmla="*/ 6429374 h 8266454"/>
              <a:gd name="connsiteX79" fmla="*/ 1253303 w 10434205"/>
              <a:gd name="connsiteY79" fmla="*/ 6539743 h 8266454"/>
              <a:gd name="connsiteX80" fmla="*/ 1445403 w 10434205"/>
              <a:gd name="connsiteY80" fmla="*/ 7061057 h 8266454"/>
              <a:gd name="connsiteX81" fmla="*/ 1786971 w 10434205"/>
              <a:gd name="connsiteY81" fmla="*/ 6940709 h 8266454"/>
              <a:gd name="connsiteX82" fmla="*/ 1769386 w 10434205"/>
              <a:gd name="connsiteY82" fmla="*/ 7725027 h 8266454"/>
              <a:gd name="connsiteX83" fmla="*/ 1491497 w 10434205"/>
              <a:gd name="connsiteY83" fmla="*/ 7761582 h 8266454"/>
              <a:gd name="connsiteX84" fmla="*/ 1435811 w 10434205"/>
              <a:gd name="connsiteY84" fmla="*/ 8266454 h 8266454"/>
              <a:gd name="connsiteX85" fmla="*/ 1432881 w 10434205"/>
              <a:gd name="connsiteY85" fmla="*/ 8263519 h 8266454"/>
              <a:gd name="connsiteX86" fmla="*/ 2570285 w 10434205"/>
              <a:gd name="connsiteY86" fmla="*/ 6967419 h 8266454"/>
              <a:gd name="connsiteX87" fmla="*/ 2809809 w 10434205"/>
              <a:gd name="connsiteY87" fmla="*/ 6842667 h 8266454"/>
              <a:gd name="connsiteX88" fmla="*/ 2493819 w 10434205"/>
              <a:gd name="connsiteY88" fmla="*/ 6533284 h 8266454"/>
              <a:gd name="connsiteX89" fmla="*/ 2753591 w 10434205"/>
              <a:gd name="connsiteY89" fmla="*/ 6360102 h 8266454"/>
              <a:gd name="connsiteX90" fmla="*/ 2874819 w 10434205"/>
              <a:gd name="connsiteY90" fmla="*/ 6325465 h 8266454"/>
              <a:gd name="connsiteX91" fmla="*/ 2874819 w 10434205"/>
              <a:gd name="connsiteY91" fmla="*/ 6273511 h 8266454"/>
              <a:gd name="connsiteX92" fmla="*/ 2667001 w 10434205"/>
              <a:gd name="connsiteY92" fmla="*/ 6100329 h 8266454"/>
              <a:gd name="connsiteX93" fmla="*/ 2511137 w 10434205"/>
              <a:gd name="connsiteY93" fmla="*/ 5892511 h 8266454"/>
              <a:gd name="connsiteX94" fmla="*/ 2476501 w 10434205"/>
              <a:gd name="connsiteY94" fmla="*/ 5719329 h 8266454"/>
              <a:gd name="connsiteX95" fmla="*/ 2286001 w 10434205"/>
              <a:gd name="connsiteY95" fmla="*/ 5199784 h 8266454"/>
              <a:gd name="connsiteX96" fmla="*/ 2130137 w 10434205"/>
              <a:gd name="connsiteY96" fmla="*/ 4870738 h 8266454"/>
              <a:gd name="connsiteX97" fmla="*/ 2026228 w 10434205"/>
              <a:gd name="connsiteY97" fmla="*/ 4507056 h 8266454"/>
              <a:gd name="connsiteX98" fmla="*/ 2008910 w 10434205"/>
              <a:gd name="connsiteY98" fmla="*/ 4247284 h 8266454"/>
              <a:gd name="connsiteX99" fmla="*/ 1989117 w 10434205"/>
              <a:gd name="connsiteY99" fmla="*/ 4060017 h 8266454"/>
              <a:gd name="connsiteX100" fmla="*/ 2026229 w 10434205"/>
              <a:gd name="connsiteY100" fmla="*/ 3780776 h 8266454"/>
              <a:gd name="connsiteX0" fmla="*/ 2026229 w 10434205"/>
              <a:gd name="connsiteY0" fmla="*/ 3780776 h 8621628"/>
              <a:gd name="connsiteX1" fmla="*/ 4062351 w 10434205"/>
              <a:gd name="connsiteY1" fmla="*/ 3746140 h 8621628"/>
              <a:gd name="connsiteX2" fmla="*/ 4075216 w 10434205"/>
              <a:gd name="connsiteY2" fmla="*/ 4171517 h 8621628"/>
              <a:gd name="connsiteX3" fmla="*/ 4865298 w 10434205"/>
              <a:gd name="connsiteY3" fmla="*/ 4169355 h 8621628"/>
              <a:gd name="connsiteX4" fmla="*/ 4869378 w 10434205"/>
              <a:gd name="connsiteY4" fmla="*/ 3988594 h 8621628"/>
              <a:gd name="connsiteX5" fmla="*/ 5422571 w 10434205"/>
              <a:gd name="connsiteY5" fmla="*/ 4000500 h 8621628"/>
              <a:gd name="connsiteX6" fmla="*/ 5420591 w 10434205"/>
              <a:gd name="connsiteY6" fmla="*/ 3762374 h 8621628"/>
              <a:gd name="connsiteX7" fmla="*/ 5883853 w 10434205"/>
              <a:gd name="connsiteY7" fmla="*/ 3762374 h 8621628"/>
              <a:gd name="connsiteX8" fmla="*/ 5892512 w 10434205"/>
              <a:gd name="connsiteY8" fmla="*/ 4333874 h 8621628"/>
              <a:gd name="connsiteX9" fmla="*/ 6399069 w 10434205"/>
              <a:gd name="connsiteY9" fmla="*/ 4303568 h 8621628"/>
              <a:gd name="connsiteX10" fmla="*/ 6671830 w 10434205"/>
              <a:gd name="connsiteY10" fmla="*/ 4143374 h 8621628"/>
              <a:gd name="connsiteX11" fmla="*/ 7022524 w 10434205"/>
              <a:gd name="connsiteY11" fmla="*/ 3866284 h 8621628"/>
              <a:gd name="connsiteX12" fmla="*/ 7195705 w 10434205"/>
              <a:gd name="connsiteY12" fmla="*/ 3740726 h 8621628"/>
              <a:gd name="connsiteX13" fmla="*/ 7070148 w 10434205"/>
              <a:gd name="connsiteY13" fmla="*/ 3528580 h 8621628"/>
              <a:gd name="connsiteX14" fmla="*/ 7251989 w 10434205"/>
              <a:gd name="connsiteY14" fmla="*/ 3437659 h 8621628"/>
              <a:gd name="connsiteX15" fmla="*/ 7529080 w 10434205"/>
              <a:gd name="connsiteY15" fmla="*/ 3381374 h 8621628"/>
              <a:gd name="connsiteX16" fmla="*/ 7858125 w 10434205"/>
              <a:gd name="connsiteY16" fmla="*/ 3346738 h 8621628"/>
              <a:gd name="connsiteX17" fmla="*/ 8364682 w 10434205"/>
              <a:gd name="connsiteY17" fmla="*/ 3260147 h 8621628"/>
              <a:gd name="connsiteX18" fmla="*/ 8598478 w 10434205"/>
              <a:gd name="connsiteY18" fmla="*/ 3264477 h 8621628"/>
              <a:gd name="connsiteX19" fmla="*/ 9598602 w 10434205"/>
              <a:gd name="connsiteY19" fmla="*/ 3112943 h 8621628"/>
              <a:gd name="connsiteX20" fmla="*/ 9594273 w 10434205"/>
              <a:gd name="connsiteY20" fmla="*/ 3151908 h 8621628"/>
              <a:gd name="connsiteX21" fmla="*/ 10434205 w 10434205"/>
              <a:gd name="connsiteY21" fmla="*/ 3048000 h 8621628"/>
              <a:gd name="connsiteX22" fmla="*/ 10269682 w 10434205"/>
              <a:gd name="connsiteY22" fmla="*/ 2151784 h 8621628"/>
              <a:gd name="connsiteX23" fmla="*/ 9845387 w 10434205"/>
              <a:gd name="connsiteY23" fmla="*/ 2195079 h 8621628"/>
              <a:gd name="connsiteX24" fmla="*/ 9676535 w 10434205"/>
              <a:gd name="connsiteY24" fmla="*/ 2151784 h 8621628"/>
              <a:gd name="connsiteX25" fmla="*/ 9494694 w 10434205"/>
              <a:gd name="connsiteY25" fmla="*/ 2190749 h 8621628"/>
              <a:gd name="connsiteX26" fmla="*/ 9512013 w 10434205"/>
              <a:gd name="connsiteY26" fmla="*/ 2368261 h 8621628"/>
              <a:gd name="connsiteX27" fmla="*/ 9187297 w 10434205"/>
              <a:gd name="connsiteY27" fmla="*/ 2428874 h 8621628"/>
              <a:gd name="connsiteX28" fmla="*/ 8866910 w 10434205"/>
              <a:gd name="connsiteY28" fmla="*/ 2463511 h 8621628"/>
              <a:gd name="connsiteX29" fmla="*/ 8407977 w 10434205"/>
              <a:gd name="connsiteY29" fmla="*/ 2532784 h 8621628"/>
              <a:gd name="connsiteX30" fmla="*/ 8161194 w 10434205"/>
              <a:gd name="connsiteY30" fmla="*/ 2576079 h 8621628"/>
              <a:gd name="connsiteX31" fmla="*/ 7819160 w 10434205"/>
              <a:gd name="connsiteY31" fmla="*/ 2615046 h 8621628"/>
              <a:gd name="connsiteX32" fmla="*/ 7516091 w 10434205"/>
              <a:gd name="connsiteY32" fmla="*/ 2654011 h 8621628"/>
              <a:gd name="connsiteX33" fmla="*/ 7169728 w 10434205"/>
              <a:gd name="connsiteY33" fmla="*/ 2705965 h 8621628"/>
              <a:gd name="connsiteX34" fmla="*/ 6875319 w 10434205"/>
              <a:gd name="connsiteY34" fmla="*/ 2827193 h 8621628"/>
              <a:gd name="connsiteX35" fmla="*/ 6464012 w 10434205"/>
              <a:gd name="connsiteY35" fmla="*/ 3004704 h 8621628"/>
              <a:gd name="connsiteX36" fmla="*/ 6243207 w 10434205"/>
              <a:gd name="connsiteY36" fmla="*/ 3112943 h 8621628"/>
              <a:gd name="connsiteX37" fmla="*/ 6195580 w 10434205"/>
              <a:gd name="connsiteY37" fmla="*/ 3030681 h 8621628"/>
              <a:gd name="connsiteX38" fmla="*/ 5992091 w 10434205"/>
              <a:gd name="connsiteY38" fmla="*/ 3035011 h 8621628"/>
              <a:gd name="connsiteX39" fmla="*/ 5823240 w 10434205"/>
              <a:gd name="connsiteY39" fmla="*/ 3052329 h 8621628"/>
              <a:gd name="connsiteX40" fmla="*/ 5507182 w 10434205"/>
              <a:gd name="connsiteY40" fmla="*/ 3130261 h 8621628"/>
              <a:gd name="connsiteX41" fmla="*/ 5186795 w 10434205"/>
              <a:gd name="connsiteY41" fmla="*/ 3147579 h 8621628"/>
              <a:gd name="connsiteX42" fmla="*/ 5009285 w 10434205"/>
              <a:gd name="connsiteY42" fmla="*/ 2753590 h 8621628"/>
              <a:gd name="connsiteX43" fmla="*/ 5004955 w 10434205"/>
              <a:gd name="connsiteY43" fmla="*/ 1649556 h 8621628"/>
              <a:gd name="connsiteX44" fmla="*/ 4996296 w 10434205"/>
              <a:gd name="connsiteY44" fmla="*/ 0 h 8621628"/>
              <a:gd name="connsiteX45" fmla="*/ 4000501 w 10434205"/>
              <a:gd name="connsiteY45" fmla="*/ 385330 h 8621628"/>
              <a:gd name="connsiteX46" fmla="*/ 3758046 w 10434205"/>
              <a:gd name="connsiteY46" fmla="*/ 398318 h 8621628"/>
              <a:gd name="connsiteX47" fmla="*/ 3766705 w 10434205"/>
              <a:gd name="connsiteY47" fmla="*/ 1142999 h 8621628"/>
              <a:gd name="connsiteX48" fmla="*/ 3758046 w 10434205"/>
              <a:gd name="connsiteY48" fmla="*/ 1805420 h 8621628"/>
              <a:gd name="connsiteX49" fmla="*/ 3758046 w 10434205"/>
              <a:gd name="connsiteY49" fmla="*/ 2238374 h 8621628"/>
              <a:gd name="connsiteX50" fmla="*/ 3758046 w 10434205"/>
              <a:gd name="connsiteY50" fmla="*/ 2584738 h 8621628"/>
              <a:gd name="connsiteX51" fmla="*/ 2502478 w 10434205"/>
              <a:gd name="connsiteY51" fmla="*/ 2589068 h 8621628"/>
              <a:gd name="connsiteX52" fmla="*/ 2506807 w 10434205"/>
              <a:gd name="connsiteY52" fmla="*/ 1965613 h 8621628"/>
              <a:gd name="connsiteX53" fmla="*/ 2498149 w 10434205"/>
              <a:gd name="connsiteY53" fmla="*/ 1130011 h 8621628"/>
              <a:gd name="connsiteX54" fmla="*/ 2234046 w 10434205"/>
              <a:gd name="connsiteY54" fmla="*/ 1138670 h 8621628"/>
              <a:gd name="connsiteX55" fmla="*/ 2234045 w 10434205"/>
              <a:gd name="connsiteY55" fmla="*/ 432954 h 8621628"/>
              <a:gd name="connsiteX56" fmla="*/ 2095501 w 10434205"/>
              <a:gd name="connsiteY56" fmla="*/ 523874 h 8621628"/>
              <a:gd name="connsiteX57" fmla="*/ 1827069 w 10434205"/>
              <a:gd name="connsiteY57" fmla="*/ 116897 h 8621628"/>
              <a:gd name="connsiteX58" fmla="*/ 1091046 w 10434205"/>
              <a:gd name="connsiteY58" fmla="*/ 519545 h 8621628"/>
              <a:gd name="connsiteX59" fmla="*/ 636444 w 10434205"/>
              <a:gd name="connsiteY59" fmla="*/ 844261 h 8621628"/>
              <a:gd name="connsiteX60" fmla="*/ 181841 w 10434205"/>
              <a:gd name="connsiteY60" fmla="*/ 1216602 h 8621628"/>
              <a:gd name="connsiteX61" fmla="*/ 0 w 10434205"/>
              <a:gd name="connsiteY61" fmla="*/ 1459056 h 8621628"/>
              <a:gd name="connsiteX62" fmla="*/ 502228 w 10434205"/>
              <a:gd name="connsiteY62" fmla="*/ 1476374 h 8621628"/>
              <a:gd name="connsiteX63" fmla="*/ 1640898 w 10434205"/>
              <a:gd name="connsiteY63" fmla="*/ 1389784 h 8621628"/>
              <a:gd name="connsiteX64" fmla="*/ 1610591 w 10434205"/>
              <a:gd name="connsiteY64" fmla="*/ 2273011 h 8621628"/>
              <a:gd name="connsiteX65" fmla="*/ 1480706 w 10434205"/>
              <a:gd name="connsiteY65" fmla="*/ 2277340 h 8621628"/>
              <a:gd name="connsiteX66" fmla="*/ 1463386 w 10434205"/>
              <a:gd name="connsiteY66" fmla="*/ 2978727 h 8621628"/>
              <a:gd name="connsiteX67" fmla="*/ 1433079 w 10434205"/>
              <a:gd name="connsiteY67" fmla="*/ 3814328 h 8621628"/>
              <a:gd name="connsiteX68" fmla="*/ 1415761 w 10434205"/>
              <a:gd name="connsiteY68" fmla="*/ 4342535 h 8621628"/>
              <a:gd name="connsiteX69" fmla="*/ 835602 w 10434205"/>
              <a:gd name="connsiteY69" fmla="*/ 4424795 h 8621628"/>
              <a:gd name="connsiteX70" fmla="*/ 632114 w 10434205"/>
              <a:gd name="connsiteY70" fmla="*/ 4450773 h 8621628"/>
              <a:gd name="connsiteX71" fmla="*/ 653762 w 10434205"/>
              <a:gd name="connsiteY71" fmla="*/ 4719204 h 8621628"/>
              <a:gd name="connsiteX72" fmla="*/ 697057 w 10434205"/>
              <a:gd name="connsiteY72" fmla="*/ 4931352 h 8621628"/>
              <a:gd name="connsiteX73" fmla="*/ 766331 w 10434205"/>
              <a:gd name="connsiteY73" fmla="*/ 5208442 h 8621628"/>
              <a:gd name="connsiteX74" fmla="*/ 969818 w 10434205"/>
              <a:gd name="connsiteY74" fmla="*/ 5195454 h 8621628"/>
              <a:gd name="connsiteX75" fmla="*/ 1311853 w 10434205"/>
              <a:gd name="connsiteY75" fmla="*/ 5792931 h 8621628"/>
              <a:gd name="connsiteX76" fmla="*/ 1485034 w 10434205"/>
              <a:gd name="connsiteY76" fmla="*/ 6121977 h 8621628"/>
              <a:gd name="connsiteX77" fmla="*/ 1461388 w 10434205"/>
              <a:gd name="connsiteY77" fmla="*/ 6137900 h 8621628"/>
              <a:gd name="connsiteX78" fmla="*/ 1558637 w 10434205"/>
              <a:gd name="connsiteY78" fmla="*/ 6429374 h 8621628"/>
              <a:gd name="connsiteX79" fmla="*/ 1253303 w 10434205"/>
              <a:gd name="connsiteY79" fmla="*/ 6539743 h 8621628"/>
              <a:gd name="connsiteX80" fmla="*/ 1445403 w 10434205"/>
              <a:gd name="connsiteY80" fmla="*/ 7061057 h 8621628"/>
              <a:gd name="connsiteX81" fmla="*/ 1786971 w 10434205"/>
              <a:gd name="connsiteY81" fmla="*/ 6940709 h 8621628"/>
              <a:gd name="connsiteX82" fmla="*/ 1769386 w 10434205"/>
              <a:gd name="connsiteY82" fmla="*/ 7725027 h 8621628"/>
              <a:gd name="connsiteX83" fmla="*/ 1491497 w 10434205"/>
              <a:gd name="connsiteY83" fmla="*/ 7761582 h 8621628"/>
              <a:gd name="connsiteX84" fmla="*/ 1435811 w 10434205"/>
              <a:gd name="connsiteY84" fmla="*/ 8266454 h 8621628"/>
              <a:gd name="connsiteX85" fmla="*/ 1429951 w 10434205"/>
              <a:gd name="connsiteY85" fmla="*/ 8621628 h 8621628"/>
              <a:gd name="connsiteX86" fmla="*/ 2570285 w 10434205"/>
              <a:gd name="connsiteY86" fmla="*/ 6967419 h 8621628"/>
              <a:gd name="connsiteX87" fmla="*/ 2809809 w 10434205"/>
              <a:gd name="connsiteY87" fmla="*/ 6842667 h 8621628"/>
              <a:gd name="connsiteX88" fmla="*/ 2493819 w 10434205"/>
              <a:gd name="connsiteY88" fmla="*/ 6533284 h 8621628"/>
              <a:gd name="connsiteX89" fmla="*/ 2753591 w 10434205"/>
              <a:gd name="connsiteY89" fmla="*/ 6360102 h 8621628"/>
              <a:gd name="connsiteX90" fmla="*/ 2874819 w 10434205"/>
              <a:gd name="connsiteY90" fmla="*/ 6325465 h 8621628"/>
              <a:gd name="connsiteX91" fmla="*/ 2874819 w 10434205"/>
              <a:gd name="connsiteY91" fmla="*/ 6273511 h 8621628"/>
              <a:gd name="connsiteX92" fmla="*/ 2667001 w 10434205"/>
              <a:gd name="connsiteY92" fmla="*/ 6100329 h 8621628"/>
              <a:gd name="connsiteX93" fmla="*/ 2511137 w 10434205"/>
              <a:gd name="connsiteY93" fmla="*/ 5892511 h 8621628"/>
              <a:gd name="connsiteX94" fmla="*/ 2476501 w 10434205"/>
              <a:gd name="connsiteY94" fmla="*/ 5719329 h 8621628"/>
              <a:gd name="connsiteX95" fmla="*/ 2286001 w 10434205"/>
              <a:gd name="connsiteY95" fmla="*/ 5199784 h 8621628"/>
              <a:gd name="connsiteX96" fmla="*/ 2130137 w 10434205"/>
              <a:gd name="connsiteY96" fmla="*/ 4870738 h 8621628"/>
              <a:gd name="connsiteX97" fmla="*/ 2026228 w 10434205"/>
              <a:gd name="connsiteY97" fmla="*/ 4507056 h 8621628"/>
              <a:gd name="connsiteX98" fmla="*/ 2008910 w 10434205"/>
              <a:gd name="connsiteY98" fmla="*/ 4247284 h 8621628"/>
              <a:gd name="connsiteX99" fmla="*/ 1989117 w 10434205"/>
              <a:gd name="connsiteY99" fmla="*/ 4060017 h 8621628"/>
              <a:gd name="connsiteX100" fmla="*/ 2026229 w 10434205"/>
              <a:gd name="connsiteY100" fmla="*/ 3780776 h 8621628"/>
              <a:gd name="connsiteX0" fmla="*/ 2026229 w 10434205"/>
              <a:gd name="connsiteY0" fmla="*/ 3780776 h 8621628"/>
              <a:gd name="connsiteX1" fmla="*/ 4062351 w 10434205"/>
              <a:gd name="connsiteY1" fmla="*/ 3746140 h 8621628"/>
              <a:gd name="connsiteX2" fmla="*/ 4075216 w 10434205"/>
              <a:gd name="connsiteY2" fmla="*/ 4171517 h 8621628"/>
              <a:gd name="connsiteX3" fmla="*/ 4865298 w 10434205"/>
              <a:gd name="connsiteY3" fmla="*/ 4169355 h 8621628"/>
              <a:gd name="connsiteX4" fmla="*/ 4869378 w 10434205"/>
              <a:gd name="connsiteY4" fmla="*/ 3988594 h 8621628"/>
              <a:gd name="connsiteX5" fmla="*/ 5422571 w 10434205"/>
              <a:gd name="connsiteY5" fmla="*/ 4000500 h 8621628"/>
              <a:gd name="connsiteX6" fmla="*/ 5420591 w 10434205"/>
              <a:gd name="connsiteY6" fmla="*/ 3762374 h 8621628"/>
              <a:gd name="connsiteX7" fmla="*/ 5883853 w 10434205"/>
              <a:gd name="connsiteY7" fmla="*/ 3762374 h 8621628"/>
              <a:gd name="connsiteX8" fmla="*/ 5892512 w 10434205"/>
              <a:gd name="connsiteY8" fmla="*/ 4333874 h 8621628"/>
              <a:gd name="connsiteX9" fmla="*/ 6399069 w 10434205"/>
              <a:gd name="connsiteY9" fmla="*/ 4303568 h 8621628"/>
              <a:gd name="connsiteX10" fmla="*/ 6671830 w 10434205"/>
              <a:gd name="connsiteY10" fmla="*/ 4143374 h 8621628"/>
              <a:gd name="connsiteX11" fmla="*/ 7022524 w 10434205"/>
              <a:gd name="connsiteY11" fmla="*/ 3866284 h 8621628"/>
              <a:gd name="connsiteX12" fmla="*/ 7195705 w 10434205"/>
              <a:gd name="connsiteY12" fmla="*/ 3740726 h 8621628"/>
              <a:gd name="connsiteX13" fmla="*/ 7070148 w 10434205"/>
              <a:gd name="connsiteY13" fmla="*/ 3528580 h 8621628"/>
              <a:gd name="connsiteX14" fmla="*/ 7251989 w 10434205"/>
              <a:gd name="connsiteY14" fmla="*/ 3437659 h 8621628"/>
              <a:gd name="connsiteX15" fmla="*/ 7529080 w 10434205"/>
              <a:gd name="connsiteY15" fmla="*/ 3381374 h 8621628"/>
              <a:gd name="connsiteX16" fmla="*/ 7858125 w 10434205"/>
              <a:gd name="connsiteY16" fmla="*/ 3346738 h 8621628"/>
              <a:gd name="connsiteX17" fmla="*/ 8364682 w 10434205"/>
              <a:gd name="connsiteY17" fmla="*/ 3260147 h 8621628"/>
              <a:gd name="connsiteX18" fmla="*/ 8598478 w 10434205"/>
              <a:gd name="connsiteY18" fmla="*/ 3264477 h 8621628"/>
              <a:gd name="connsiteX19" fmla="*/ 9598602 w 10434205"/>
              <a:gd name="connsiteY19" fmla="*/ 3112943 h 8621628"/>
              <a:gd name="connsiteX20" fmla="*/ 9594273 w 10434205"/>
              <a:gd name="connsiteY20" fmla="*/ 3151908 h 8621628"/>
              <a:gd name="connsiteX21" fmla="*/ 10434205 w 10434205"/>
              <a:gd name="connsiteY21" fmla="*/ 3048000 h 8621628"/>
              <a:gd name="connsiteX22" fmla="*/ 10269682 w 10434205"/>
              <a:gd name="connsiteY22" fmla="*/ 2151784 h 8621628"/>
              <a:gd name="connsiteX23" fmla="*/ 9845387 w 10434205"/>
              <a:gd name="connsiteY23" fmla="*/ 2195079 h 8621628"/>
              <a:gd name="connsiteX24" fmla="*/ 9676535 w 10434205"/>
              <a:gd name="connsiteY24" fmla="*/ 2151784 h 8621628"/>
              <a:gd name="connsiteX25" fmla="*/ 9494694 w 10434205"/>
              <a:gd name="connsiteY25" fmla="*/ 2190749 h 8621628"/>
              <a:gd name="connsiteX26" fmla="*/ 9512013 w 10434205"/>
              <a:gd name="connsiteY26" fmla="*/ 2368261 h 8621628"/>
              <a:gd name="connsiteX27" fmla="*/ 9187297 w 10434205"/>
              <a:gd name="connsiteY27" fmla="*/ 2428874 h 8621628"/>
              <a:gd name="connsiteX28" fmla="*/ 8866910 w 10434205"/>
              <a:gd name="connsiteY28" fmla="*/ 2463511 h 8621628"/>
              <a:gd name="connsiteX29" fmla="*/ 8407977 w 10434205"/>
              <a:gd name="connsiteY29" fmla="*/ 2532784 h 8621628"/>
              <a:gd name="connsiteX30" fmla="*/ 8161194 w 10434205"/>
              <a:gd name="connsiteY30" fmla="*/ 2576079 h 8621628"/>
              <a:gd name="connsiteX31" fmla="*/ 7819160 w 10434205"/>
              <a:gd name="connsiteY31" fmla="*/ 2615046 h 8621628"/>
              <a:gd name="connsiteX32" fmla="*/ 7516091 w 10434205"/>
              <a:gd name="connsiteY32" fmla="*/ 2654011 h 8621628"/>
              <a:gd name="connsiteX33" fmla="*/ 7169728 w 10434205"/>
              <a:gd name="connsiteY33" fmla="*/ 2705965 h 8621628"/>
              <a:gd name="connsiteX34" fmla="*/ 6875319 w 10434205"/>
              <a:gd name="connsiteY34" fmla="*/ 2827193 h 8621628"/>
              <a:gd name="connsiteX35" fmla="*/ 6464012 w 10434205"/>
              <a:gd name="connsiteY35" fmla="*/ 3004704 h 8621628"/>
              <a:gd name="connsiteX36" fmla="*/ 6243207 w 10434205"/>
              <a:gd name="connsiteY36" fmla="*/ 3112943 h 8621628"/>
              <a:gd name="connsiteX37" fmla="*/ 6195580 w 10434205"/>
              <a:gd name="connsiteY37" fmla="*/ 3030681 h 8621628"/>
              <a:gd name="connsiteX38" fmla="*/ 5992091 w 10434205"/>
              <a:gd name="connsiteY38" fmla="*/ 3035011 h 8621628"/>
              <a:gd name="connsiteX39" fmla="*/ 5823240 w 10434205"/>
              <a:gd name="connsiteY39" fmla="*/ 3052329 h 8621628"/>
              <a:gd name="connsiteX40" fmla="*/ 5507182 w 10434205"/>
              <a:gd name="connsiteY40" fmla="*/ 3130261 h 8621628"/>
              <a:gd name="connsiteX41" fmla="*/ 5186795 w 10434205"/>
              <a:gd name="connsiteY41" fmla="*/ 3147579 h 8621628"/>
              <a:gd name="connsiteX42" fmla="*/ 5009285 w 10434205"/>
              <a:gd name="connsiteY42" fmla="*/ 2753590 h 8621628"/>
              <a:gd name="connsiteX43" fmla="*/ 5004955 w 10434205"/>
              <a:gd name="connsiteY43" fmla="*/ 1649556 h 8621628"/>
              <a:gd name="connsiteX44" fmla="*/ 4996296 w 10434205"/>
              <a:gd name="connsiteY44" fmla="*/ 0 h 8621628"/>
              <a:gd name="connsiteX45" fmla="*/ 4000501 w 10434205"/>
              <a:gd name="connsiteY45" fmla="*/ 385330 h 8621628"/>
              <a:gd name="connsiteX46" fmla="*/ 3758046 w 10434205"/>
              <a:gd name="connsiteY46" fmla="*/ 398318 h 8621628"/>
              <a:gd name="connsiteX47" fmla="*/ 3766705 w 10434205"/>
              <a:gd name="connsiteY47" fmla="*/ 1142999 h 8621628"/>
              <a:gd name="connsiteX48" fmla="*/ 3758046 w 10434205"/>
              <a:gd name="connsiteY48" fmla="*/ 1805420 h 8621628"/>
              <a:gd name="connsiteX49" fmla="*/ 3758046 w 10434205"/>
              <a:gd name="connsiteY49" fmla="*/ 2238374 h 8621628"/>
              <a:gd name="connsiteX50" fmla="*/ 3758046 w 10434205"/>
              <a:gd name="connsiteY50" fmla="*/ 2584738 h 8621628"/>
              <a:gd name="connsiteX51" fmla="*/ 2502478 w 10434205"/>
              <a:gd name="connsiteY51" fmla="*/ 2589068 h 8621628"/>
              <a:gd name="connsiteX52" fmla="*/ 2506807 w 10434205"/>
              <a:gd name="connsiteY52" fmla="*/ 1965613 h 8621628"/>
              <a:gd name="connsiteX53" fmla="*/ 2498149 w 10434205"/>
              <a:gd name="connsiteY53" fmla="*/ 1130011 h 8621628"/>
              <a:gd name="connsiteX54" fmla="*/ 2234046 w 10434205"/>
              <a:gd name="connsiteY54" fmla="*/ 1138670 h 8621628"/>
              <a:gd name="connsiteX55" fmla="*/ 2234045 w 10434205"/>
              <a:gd name="connsiteY55" fmla="*/ 432954 h 8621628"/>
              <a:gd name="connsiteX56" fmla="*/ 2095501 w 10434205"/>
              <a:gd name="connsiteY56" fmla="*/ 523874 h 8621628"/>
              <a:gd name="connsiteX57" fmla="*/ 1827069 w 10434205"/>
              <a:gd name="connsiteY57" fmla="*/ 116897 h 8621628"/>
              <a:gd name="connsiteX58" fmla="*/ 1091046 w 10434205"/>
              <a:gd name="connsiteY58" fmla="*/ 519545 h 8621628"/>
              <a:gd name="connsiteX59" fmla="*/ 636444 w 10434205"/>
              <a:gd name="connsiteY59" fmla="*/ 844261 h 8621628"/>
              <a:gd name="connsiteX60" fmla="*/ 181841 w 10434205"/>
              <a:gd name="connsiteY60" fmla="*/ 1216602 h 8621628"/>
              <a:gd name="connsiteX61" fmla="*/ 0 w 10434205"/>
              <a:gd name="connsiteY61" fmla="*/ 1459056 h 8621628"/>
              <a:gd name="connsiteX62" fmla="*/ 502228 w 10434205"/>
              <a:gd name="connsiteY62" fmla="*/ 1476374 h 8621628"/>
              <a:gd name="connsiteX63" fmla="*/ 1640898 w 10434205"/>
              <a:gd name="connsiteY63" fmla="*/ 1389784 h 8621628"/>
              <a:gd name="connsiteX64" fmla="*/ 1610591 w 10434205"/>
              <a:gd name="connsiteY64" fmla="*/ 2273011 h 8621628"/>
              <a:gd name="connsiteX65" fmla="*/ 1480706 w 10434205"/>
              <a:gd name="connsiteY65" fmla="*/ 2277340 h 8621628"/>
              <a:gd name="connsiteX66" fmla="*/ 1463386 w 10434205"/>
              <a:gd name="connsiteY66" fmla="*/ 2978727 h 8621628"/>
              <a:gd name="connsiteX67" fmla="*/ 1433079 w 10434205"/>
              <a:gd name="connsiteY67" fmla="*/ 3814328 h 8621628"/>
              <a:gd name="connsiteX68" fmla="*/ 1415761 w 10434205"/>
              <a:gd name="connsiteY68" fmla="*/ 4342535 h 8621628"/>
              <a:gd name="connsiteX69" fmla="*/ 835602 w 10434205"/>
              <a:gd name="connsiteY69" fmla="*/ 4424795 h 8621628"/>
              <a:gd name="connsiteX70" fmla="*/ 632114 w 10434205"/>
              <a:gd name="connsiteY70" fmla="*/ 4450773 h 8621628"/>
              <a:gd name="connsiteX71" fmla="*/ 653762 w 10434205"/>
              <a:gd name="connsiteY71" fmla="*/ 4719204 h 8621628"/>
              <a:gd name="connsiteX72" fmla="*/ 697057 w 10434205"/>
              <a:gd name="connsiteY72" fmla="*/ 4931352 h 8621628"/>
              <a:gd name="connsiteX73" fmla="*/ 766331 w 10434205"/>
              <a:gd name="connsiteY73" fmla="*/ 5208442 h 8621628"/>
              <a:gd name="connsiteX74" fmla="*/ 969818 w 10434205"/>
              <a:gd name="connsiteY74" fmla="*/ 5195454 h 8621628"/>
              <a:gd name="connsiteX75" fmla="*/ 1311853 w 10434205"/>
              <a:gd name="connsiteY75" fmla="*/ 5792931 h 8621628"/>
              <a:gd name="connsiteX76" fmla="*/ 1485034 w 10434205"/>
              <a:gd name="connsiteY76" fmla="*/ 6121977 h 8621628"/>
              <a:gd name="connsiteX77" fmla="*/ 1461388 w 10434205"/>
              <a:gd name="connsiteY77" fmla="*/ 6137900 h 8621628"/>
              <a:gd name="connsiteX78" fmla="*/ 1558637 w 10434205"/>
              <a:gd name="connsiteY78" fmla="*/ 6429374 h 8621628"/>
              <a:gd name="connsiteX79" fmla="*/ 1253303 w 10434205"/>
              <a:gd name="connsiteY79" fmla="*/ 6539743 h 8621628"/>
              <a:gd name="connsiteX80" fmla="*/ 1445403 w 10434205"/>
              <a:gd name="connsiteY80" fmla="*/ 7061057 h 8621628"/>
              <a:gd name="connsiteX81" fmla="*/ 1786971 w 10434205"/>
              <a:gd name="connsiteY81" fmla="*/ 6940709 h 8621628"/>
              <a:gd name="connsiteX82" fmla="*/ 1769386 w 10434205"/>
              <a:gd name="connsiteY82" fmla="*/ 7725027 h 8621628"/>
              <a:gd name="connsiteX83" fmla="*/ 1491497 w 10434205"/>
              <a:gd name="connsiteY83" fmla="*/ 7761582 h 8621628"/>
              <a:gd name="connsiteX84" fmla="*/ 1435811 w 10434205"/>
              <a:gd name="connsiteY84" fmla="*/ 8266454 h 8621628"/>
              <a:gd name="connsiteX85" fmla="*/ 1429951 w 10434205"/>
              <a:gd name="connsiteY85" fmla="*/ 8621628 h 8621628"/>
              <a:gd name="connsiteX86" fmla="*/ 1432881 w 10434205"/>
              <a:gd name="connsiteY86" fmla="*/ 8618692 h 8621628"/>
              <a:gd name="connsiteX87" fmla="*/ 2570285 w 10434205"/>
              <a:gd name="connsiteY87" fmla="*/ 6967419 h 8621628"/>
              <a:gd name="connsiteX88" fmla="*/ 2809809 w 10434205"/>
              <a:gd name="connsiteY88" fmla="*/ 6842667 h 8621628"/>
              <a:gd name="connsiteX89" fmla="*/ 2493819 w 10434205"/>
              <a:gd name="connsiteY89" fmla="*/ 6533284 h 8621628"/>
              <a:gd name="connsiteX90" fmla="*/ 2753591 w 10434205"/>
              <a:gd name="connsiteY90" fmla="*/ 6360102 h 8621628"/>
              <a:gd name="connsiteX91" fmla="*/ 2874819 w 10434205"/>
              <a:gd name="connsiteY91" fmla="*/ 6325465 h 8621628"/>
              <a:gd name="connsiteX92" fmla="*/ 2874819 w 10434205"/>
              <a:gd name="connsiteY92" fmla="*/ 6273511 h 8621628"/>
              <a:gd name="connsiteX93" fmla="*/ 2667001 w 10434205"/>
              <a:gd name="connsiteY93" fmla="*/ 6100329 h 8621628"/>
              <a:gd name="connsiteX94" fmla="*/ 2511137 w 10434205"/>
              <a:gd name="connsiteY94" fmla="*/ 5892511 h 8621628"/>
              <a:gd name="connsiteX95" fmla="*/ 2476501 w 10434205"/>
              <a:gd name="connsiteY95" fmla="*/ 5719329 h 8621628"/>
              <a:gd name="connsiteX96" fmla="*/ 2286001 w 10434205"/>
              <a:gd name="connsiteY96" fmla="*/ 5199784 h 8621628"/>
              <a:gd name="connsiteX97" fmla="*/ 2130137 w 10434205"/>
              <a:gd name="connsiteY97" fmla="*/ 4870738 h 8621628"/>
              <a:gd name="connsiteX98" fmla="*/ 2026228 w 10434205"/>
              <a:gd name="connsiteY98" fmla="*/ 4507056 h 8621628"/>
              <a:gd name="connsiteX99" fmla="*/ 2008910 w 10434205"/>
              <a:gd name="connsiteY99" fmla="*/ 4247284 h 8621628"/>
              <a:gd name="connsiteX100" fmla="*/ 1989117 w 10434205"/>
              <a:gd name="connsiteY100" fmla="*/ 4060017 h 8621628"/>
              <a:gd name="connsiteX101" fmla="*/ 2026229 w 10434205"/>
              <a:gd name="connsiteY101" fmla="*/ 3780776 h 8621628"/>
              <a:gd name="connsiteX0" fmla="*/ 2026229 w 10434205"/>
              <a:gd name="connsiteY0" fmla="*/ 3780776 h 8621628"/>
              <a:gd name="connsiteX1" fmla="*/ 4062351 w 10434205"/>
              <a:gd name="connsiteY1" fmla="*/ 3746140 h 8621628"/>
              <a:gd name="connsiteX2" fmla="*/ 4075216 w 10434205"/>
              <a:gd name="connsiteY2" fmla="*/ 4171517 h 8621628"/>
              <a:gd name="connsiteX3" fmla="*/ 4865298 w 10434205"/>
              <a:gd name="connsiteY3" fmla="*/ 4169355 h 8621628"/>
              <a:gd name="connsiteX4" fmla="*/ 4869378 w 10434205"/>
              <a:gd name="connsiteY4" fmla="*/ 3988594 h 8621628"/>
              <a:gd name="connsiteX5" fmla="*/ 5422571 w 10434205"/>
              <a:gd name="connsiteY5" fmla="*/ 4000500 h 8621628"/>
              <a:gd name="connsiteX6" fmla="*/ 5420591 w 10434205"/>
              <a:gd name="connsiteY6" fmla="*/ 3762374 h 8621628"/>
              <a:gd name="connsiteX7" fmla="*/ 5883853 w 10434205"/>
              <a:gd name="connsiteY7" fmla="*/ 3762374 h 8621628"/>
              <a:gd name="connsiteX8" fmla="*/ 5892512 w 10434205"/>
              <a:gd name="connsiteY8" fmla="*/ 4333874 h 8621628"/>
              <a:gd name="connsiteX9" fmla="*/ 6399069 w 10434205"/>
              <a:gd name="connsiteY9" fmla="*/ 4303568 h 8621628"/>
              <a:gd name="connsiteX10" fmla="*/ 6671830 w 10434205"/>
              <a:gd name="connsiteY10" fmla="*/ 4143374 h 8621628"/>
              <a:gd name="connsiteX11" fmla="*/ 7022524 w 10434205"/>
              <a:gd name="connsiteY11" fmla="*/ 3866284 h 8621628"/>
              <a:gd name="connsiteX12" fmla="*/ 7195705 w 10434205"/>
              <a:gd name="connsiteY12" fmla="*/ 3740726 h 8621628"/>
              <a:gd name="connsiteX13" fmla="*/ 7070148 w 10434205"/>
              <a:gd name="connsiteY13" fmla="*/ 3528580 h 8621628"/>
              <a:gd name="connsiteX14" fmla="*/ 7251989 w 10434205"/>
              <a:gd name="connsiteY14" fmla="*/ 3437659 h 8621628"/>
              <a:gd name="connsiteX15" fmla="*/ 7529080 w 10434205"/>
              <a:gd name="connsiteY15" fmla="*/ 3381374 h 8621628"/>
              <a:gd name="connsiteX16" fmla="*/ 7858125 w 10434205"/>
              <a:gd name="connsiteY16" fmla="*/ 3346738 h 8621628"/>
              <a:gd name="connsiteX17" fmla="*/ 8364682 w 10434205"/>
              <a:gd name="connsiteY17" fmla="*/ 3260147 h 8621628"/>
              <a:gd name="connsiteX18" fmla="*/ 8598478 w 10434205"/>
              <a:gd name="connsiteY18" fmla="*/ 3264477 h 8621628"/>
              <a:gd name="connsiteX19" fmla="*/ 9598602 w 10434205"/>
              <a:gd name="connsiteY19" fmla="*/ 3112943 h 8621628"/>
              <a:gd name="connsiteX20" fmla="*/ 9594273 w 10434205"/>
              <a:gd name="connsiteY20" fmla="*/ 3151908 h 8621628"/>
              <a:gd name="connsiteX21" fmla="*/ 10434205 w 10434205"/>
              <a:gd name="connsiteY21" fmla="*/ 3048000 h 8621628"/>
              <a:gd name="connsiteX22" fmla="*/ 10269682 w 10434205"/>
              <a:gd name="connsiteY22" fmla="*/ 2151784 h 8621628"/>
              <a:gd name="connsiteX23" fmla="*/ 9845387 w 10434205"/>
              <a:gd name="connsiteY23" fmla="*/ 2195079 h 8621628"/>
              <a:gd name="connsiteX24" fmla="*/ 9676535 w 10434205"/>
              <a:gd name="connsiteY24" fmla="*/ 2151784 h 8621628"/>
              <a:gd name="connsiteX25" fmla="*/ 9494694 w 10434205"/>
              <a:gd name="connsiteY25" fmla="*/ 2190749 h 8621628"/>
              <a:gd name="connsiteX26" fmla="*/ 9512013 w 10434205"/>
              <a:gd name="connsiteY26" fmla="*/ 2368261 h 8621628"/>
              <a:gd name="connsiteX27" fmla="*/ 9187297 w 10434205"/>
              <a:gd name="connsiteY27" fmla="*/ 2428874 h 8621628"/>
              <a:gd name="connsiteX28" fmla="*/ 8866910 w 10434205"/>
              <a:gd name="connsiteY28" fmla="*/ 2463511 h 8621628"/>
              <a:gd name="connsiteX29" fmla="*/ 8407977 w 10434205"/>
              <a:gd name="connsiteY29" fmla="*/ 2532784 h 8621628"/>
              <a:gd name="connsiteX30" fmla="*/ 8161194 w 10434205"/>
              <a:gd name="connsiteY30" fmla="*/ 2576079 h 8621628"/>
              <a:gd name="connsiteX31" fmla="*/ 7819160 w 10434205"/>
              <a:gd name="connsiteY31" fmla="*/ 2615046 h 8621628"/>
              <a:gd name="connsiteX32" fmla="*/ 7516091 w 10434205"/>
              <a:gd name="connsiteY32" fmla="*/ 2654011 h 8621628"/>
              <a:gd name="connsiteX33" fmla="*/ 7169728 w 10434205"/>
              <a:gd name="connsiteY33" fmla="*/ 2705965 h 8621628"/>
              <a:gd name="connsiteX34" fmla="*/ 6875319 w 10434205"/>
              <a:gd name="connsiteY34" fmla="*/ 2827193 h 8621628"/>
              <a:gd name="connsiteX35" fmla="*/ 6464012 w 10434205"/>
              <a:gd name="connsiteY35" fmla="*/ 3004704 h 8621628"/>
              <a:gd name="connsiteX36" fmla="*/ 6243207 w 10434205"/>
              <a:gd name="connsiteY36" fmla="*/ 3112943 h 8621628"/>
              <a:gd name="connsiteX37" fmla="*/ 6195580 w 10434205"/>
              <a:gd name="connsiteY37" fmla="*/ 3030681 h 8621628"/>
              <a:gd name="connsiteX38" fmla="*/ 5992091 w 10434205"/>
              <a:gd name="connsiteY38" fmla="*/ 3035011 h 8621628"/>
              <a:gd name="connsiteX39" fmla="*/ 5823240 w 10434205"/>
              <a:gd name="connsiteY39" fmla="*/ 3052329 h 8621628"/>
              <a:gd name="connsiteX40" fmla="*/ 5507182 w 10434205"/>
              <a:gd name="connsiteY40" fmla="*/ 3130261 h 8621628"/>
              <a:gd name="connsiteX41" fmla="*/ 5186795 w 10434205"/>
              <a:gd name="connsiteY41" fmla="*/ 3147579 h 8621628"/>
              <a:gd name="connsiteX42" fmla="*/ 5009285 w 10434205"/>
              <a:gd name="connsiteY42" fmla="*/ 2753590 h 8621628"/>
              <a:gd name="connsiteX43" fmla="*/ 5004955 w 10434205"/>
              <a:gd name="connsiteY43" fmla="*/ 1649556 h 8621628"/>
              <a:gd name="connsiteX44" fmla="*/ 4996296 w 10434205"/>
              <a:gd name="connsiteY44" fmla="*/ 0 h 8621628"/>
              <a:gd name="connsiteX45" fmla="*/ 4000501 w 10434205"/>
              <a:gd name="connsiteY45" fmla="*/ 385330 h 8621628"/>
              <a:gd name="connsiteX46" fmla="*/ 3758046 w 10434205"/>
              <a:gd name="connsiteY46" fmla="*/ 398318 h 8621628"/>
              <a:gd name="connsiteX47" fmla="*/ 3766705 w 10434205"/>
              <a:gd name="connsiteY47" fmla="*/ 1142999 h 8621628"/>
              <a:gd name="connsiteX48" fmla="*/ 3758046 w 10434205"/>
              <a:gd name="connsiteY48" fmla="*/ 1805420 h 8621628"/>
              <a:gd name="connsiteX49" fmla="*/ 3758046 w 10434205"/>
              <a:gd name="connsiteY49" fmla="*/ 2238374 h 8621628"/>
              <a:gd name="connsiteX50" fmla="*/ 3758046 w 10434205"/>
              <a:gd name="connsiteY50" fmla="*/ 2584738 h 8621628"/>
              <a:gd name="connsiteX51" fmla="*/ 2502478 w 10434205"/>
              <a:gd name="connsiteY51" fmla="*/ 2589068 h 8621628"/>
              <a:gd name="connsiteX52" fmla="*/ 2506807 w 10434205"/>
              <a:gd name="connsiteY52" fmla="*/ 1965613 h 8621628"/>
              <a:gd name="connsiteX53" fmla="*/ 2498149 w 10434205"/>
              <a:gd name="connsiteY53" fmla="*/ 1130011 h 8621628"/>
              <a:gd name="connsiteX54" fmla="*/ 2234046 w 10434205"/>
              <a:gd name="connsiteY54" fmla="*/ 1138670 h 8621628"/>
              <a:gd name="connsiteX55" fmla="*/ 2234045 w 10434205"/>
              <a:gd name="connsiteY55" fmla="*/ 432954 h 8621628"/>
              <a:gd name="connsiteX56" fmla="*/ 2095501 w 10434205"/>
              <a:gd name="connsiteY56" fmla="*/ 523874 h 8621628"/>
              <a:gd name="connsiteX57" fmla="*/ 1827069 w 10434205"/>
              <a:gd name="connsiteY57" fmla="*/ 116897 h 8621628"/>
              <a:gd name="connsiteX58" fmla="*/ 1091046 w 10434205"/>
              <a:gd name="connsiteY58" fmla="*/ 519545 h 8621628"/>
              <a:gd name="connsiteX59" fmla="*/ 636444 w 10434205"/>
              <a:gd name="connsiteY59" fmla="*/ 844261 h 8621628"/>
              <a:gd name="connsiteX60" fmla="*/ 181841 w 10434205"/>
              <a:gd name="connsiteY60" fmla="*/ 1216602 h 8621628"/>
              <a:gd name="connsiteX61" fmla="*/ 0 w 10434205"/>
              <a:gd name="connsiteY61" fmla="*/ 1459056 h 8621628"/>
              <a:gd name="connsiteX62" fmla="*/ 502228 w 10434205"/>
              <a:gd name="connsiteY62" fmla="*/ 1476374 h 8621628"/>
              <a:gd name="connsiteX63" fmla="*/ 1640898 w 10434205"/>
              <a:gd name="connsiteY63" fmla="*/ 1389784 h 8621628"/>
              <a:gd name="connsiteX64" fmla="*/ 1610591 w 10434205"/>
              <a:gd name="connsiteY64" fmla="*/ 2273011 h 8621628"/>
              <a:gd name="connsiteX65" fmla="*/ 1480706 w 10434205"/>
              <a:gd name="connsiteY65" fmla="*/ 2277340 h 8621628"/>
              <a:gd name="connsiteX66" fmla="*/ 1463386 w 10434205"/>
              <a:gd name="connsiteY66" fmla="*/ 2978727 h 8621628"/>
              <a:gd name="connsiteX67" fmla="*/ 1433079 w 10434205"/>
              <a:gd name="connsiteY67" fmla="*/ 3814328 h 8621628"/>
              <a:gd name="connsiteX68" fmla="*/ 1415761 w 10434205"/>
              <a:gd name="connsiteY68" fmla="*/ 4342535 h 8621628"/>
              <a:gd name="connsiteX69" fmla="*/ 835602 w 10434205"/>
              <a:gd name="connsiteY69" fmla="*/ 4424795 h 8621628"/>
              <a:gd name="connsiteX70" fmla="*/ 632114 w 10434205"/>
              <a:gd name="connsiteY70" fmla="*/ 4450773 h 8621628"/>
              <a:gd name="connsiteX71" fmla="*/ 653762 w 10434205"/>
              <a:gd name="connsiteY71" fmla="*/ 4719204 h 8621628"/>
              <a:gd name="connsiteX72" fmla="*/ 697057 w 10434205"/>
              <a:gd name="connsiteY72" fmla="*/ 4931352 h 8621628"/>
              <a:gd name="connsiteX73" fmla="*/ 766331 w 10434205"/>
              <a:gd name="connsiteY73" fmla="*/ 5208442 h 8621628"/>
              <a:gd name="connsiteX74" fmla="*/ 969818 w 10434205"/>
              <a:gd name="connsiteY74" fmla="*/ 5195454 h 8621628"/>
              <a:gd name="connsiteX75" fmla="*/ 1311853 w 10434205"/>
              <a:gd name="connsiteY75" fmla="*/ 5792931 h 8621628"/>
              <a:gd name="connsiteX76" fmla="*/ 1485034 w 10434205"/>
              <a:gd name="connsiteY76" fmla="*/ 6121977 h 8621628"/>
              <a:gd name="connsiteX77" fmla="*/ 1461388 w 10434205"/>
              <a:gd name="connsiteY77" fmla="*/ 6137900 h 8621628"/>
              <a:gd name="connsiteX78" fmla="*/ 1558637 w 10434205"/>
              <a:gd name="connsiteY78" fmla="*/ 6429374 h 8621628"/>
              <a:gd name="connsiteX79" fmla="*/ 1253303 w 10434205"/>
              <a:gd name="connsiteY79" fmla="*/ 6539743 h 8621628"/>
              <a:gd name="connsiteX80" fmla="*/ 1445403 w 10434205"/>
              <a:gd name="connsiteY80" fmla="*/ 7061057 h 8621628"/>
              <a:gd name="connsiteX81" fmla="*/ 1786971 w 10434205"/>
              <a:gd name="connsiteY81" fmla="*/ 6940709 h 8621628"/>
              <a:gd name="connsiteX82" fmla="*/ 1769386 w 10434205"/>
              <a:gd name="connsiteY82" fmla="*/ 7725027 h 8621628"/>
              <a:gd name="connsiteX83" fmla="*/ 1491497 w 10434205"/>
              <a:gd name="connsiteY83" fmla="*/ 7761582 h 8621628"/>
              <a:gd name="connsiteX84" fmla="*/ 1435811 w 10434205"/>
              <a:gd name="connsiteY84" fmla="*/ 8266454 h 8621628"/>
              <a:gd name="connsiteX85" fmla="*/ 1429951 w 10434205"/>
              <a:gd name="connsiteY85" fmla="*/ 8621628 h 8621628"/>
              <a:gd name="connsiteX86" fmla="*/ 2145058 w 10434205"/>
              <a:gd name="connsiteY86" fmla="*/ 8577598 h 8621628"/>
              <a:gd name="connsiteX87" fmla="*/ 2570285 w 10434205"/>
              <a:gd name="connsiteY87" fmla="*/ 6967419 h 8621628"/>
              <a:gd name="connsiteX88" fmla="*/ 2809809 w 10434205"/>
              <a:gd name="connsiteY88" fmla="*/ 6842667 h 8621628"/>
              <a:gd name="connsiteX89" fmla="*/ 2493819 w 10434205"/>
              <a:gd name="connsiteY89" fmla="*/ 6533284 h 8621628"/>
              <a:gd name="connsiteX90" fmla="*/ 2753591 w 10434205"/>
              <a:gd name="connsiteY90" fmla="*/ 6360102 h 8621628"/>
              <a:gd name="connsiteX91" fmla="*/ 2874819 w 10434205"/>
              <a:gd name="connsiteY91" fmla="*/ 6325465 h 8621628"/>
              <a:gd name="connsiteX92" fmla="*/ 2874819 w 10434205"/>
              <a:gd name="connsiteY92" fmla="*/ 6273511 h 8621628"/>
              <a:gd name="connsiteX93" fmla="*/ 2667001 w 10434205"/>
              <a:gd name="connsiteY93" fmla="*/ 6100329 h 8621628"/>
              <a:gd name="connsiteX94" fmla="*/ 2511137 w 10434205"/>
              <a:gd name="connsiteY94" fmla="*/ 5892511 h 8621628"/>
              <a:gd name="connsiteX95" fmla="*/ 2476501 w 10434205"/>
              <a:gd name="connsiteY95" fmla="*/ 5719329 h 8621628"/>
              <a:gd name="connsiteX96" fmla="*/ 2286001 w 10434205"/>
              <a:gd name="connsiteY96" fmla="*/ 5199784 h 8621628"/>
              <a:gd name="connsiteX97" fmla="*/ 2130137 w 10434205"/>
              <a:gd name="connsiteY97" fmla="*/ 4870738 h 8621628"/>
              <a:gd name="connsiteX98" fmla="*/ 2026228 w 10434205"/>
              <a:gd name="connsiteY98" fmla="*/ 4507056 h 8621628"/>
              <a:gd name="connsiteX99" fmla="*/ 2008910 w 10434205"/>
              <a:gd name="connsiteY99" fmla="*/ 4247284 h 8621628"/>
              <a:gd name="connsiteX100" fmla="*/ 1989117 w 10434205"/>
              <a:gd name="connsiteY100" fmla="*/ 4060017 h 8621628"/>
              <a:gd name="connsiteX101" fmla="*/ 2026229 w 10434205"/>
              <a:gd name="connsiteY101" fmla="*/ 3780776 h 8621628"/>
              <a:gd name="connsiteX0" fmla="*/ 2026229 w 10434205"/>
              <a:gd name="connsiteY0" fmla="*/ 3780776 h 8621628"/>
              <a:gd name="connsiteX1" fmla="*/ 4062351 w 10434205"/>
              <a:gd name="connsiteY1" fmla="*/ 3746140 h 8621628"/>
              <a:gd name="connsiteX2" fmla="*/ 4075216 w 10434205"/>
              <a:gd name="connsiteY2" fmla="*/ 4171517 h 8621628"/>
              <a:gd name="connsiteX3" fmla="*/ 4865298 w 10434205"/>
              <a:gd name="connsiteY3" fmla="*/ 4169355 h 8621628"/>
              <a:gd name="connsiteX4" fmla="*/ 4869378 w 10434205"/>
              <a:gd name="connsiteY4" fmla="*/ 3988594 h 8621628"/>
              <a:gd name="connsiteX5" fmla="*/ 5422571 w 10434205"/>
              <a:gd name="connsiteY5" fmla="*/ 4000500 h 8621628"/>
              <a:gd name="connsiteX6" fmla="*/ 5420591 w 10434205"/>
              <a:gd name="connsiteY6" fmla="*/ 3762374 h 8621628"/>
              <a:gd name="connsiteX7" fmla="*/ 5883853 w 10434205"/>
              <a:gd name="connsiteY7" fmla="*/ 3762374 h 8621628"/>
              <a:gd name="connsiteX8" fmla="*/ 5892512 w 10434205"/>
              <a:gd name="connsiteY8" fmla="*/ 4333874 h 8621628"/>
              <a:gd name="connsiteX9" fmla="*/ 6399069 w 10434205"/>
              <a:gd name="connsiteY9" fmla="*/ 4303568 h 8621628"/>
              <a:gd name="connsiteX10" fmla="*/ 6671830 w 10434205"/>
              <a:gd name="connsiteY10" fmla="*/ 4143374 h 8621628"/>
              <a:gd name="connsiteX11" fmla="*/ 7022524 w 10434205"/>
              <a:gd name="connsiteY11" fmla="*/ 3866284 h 8621628"/>
              <a:gd name="connsiteX12" fmla="*/ 7195705 w 10434205"/>
              <a:gd name="connsiteY12" fmla="*/ 3740726 h 8621628"/>
              <a:gd name="connsiteX13" fmla="*/ 7070148 w 10434205"/>
              <a:gd name="connsiteY13" fmla="*/ 3528580 h 8621628"/>
              <a:gd name="connsiteX14" fmla="*/ 7251989 w 10434205"/>
              <a:gd name="connsiteY14" fmla="*/ 3437659 h 8621628"/>
              <a:gd name="connsiteX15" fmla="*/ 7529080 w 10434205"/>
              <a:gd name="connsiteY15" fmla="*/ 3381374 h 8621628"/>
              <a:gd name="connsiteX16" fmla="*/ 7858125 w 10434205"/>
              <a:gd name="connsiteY16" fmla="*/ 3346738 h 8621628"/>
              <a:gd name="connsiteX17" fmla="*/ 8364682 w 10434205"/>
              <a:gd name="connsiteY17" fmla="*/ 3260147 h 8621628"/>
              <a:gd name="connsiteX18" fmla="*/ 8598478 w 10434205"/>
              <a:gd name="connsiteY18" fmla="*/ 3264477 h 8621628"/>
              <a:gd name="connsiteX19" fmla="*/ 9598602 w 10434205"/>
              <a:gd name="connsiteY19" fmla="*/ 3112943 h 8621628"/>
              <a:gd name="connsiteX20" fmla="*/ 9594273 w 10434205"/>
              <a:gd name="connsiteY20" fmla="*/ 3151908 h 8621628"/>
              <a:gd name="connsiteX21" fmla="*/ 10434205 w 10434205"/>
              <a:gd name="connsiteY21" fmla="*/ 3048000 h 8621628"/>
              <a:gd name="connsiteX22" fmla="*/ 10269682 w 10434205"/>
              <a:gd name="connsiteY22" fmla="*/ 2151784 h 8621628"/>
              <a:gd name="connsiteX23" fmla="*/ 9845387 w 10434205"/>
              <a:gd name="connsiteY23" fmla="*/ 2195079 h 8621628"/>
              <a:gd name="connsiteX24" fmla="*/ 9676535 w 10434205"/>
              <a:gd name="connsiteY24" fmla="*/ 2151784 h 8621628"/>
              <a:gd name="connsiteX25" fmla="*/ 9494694 w 10434205"/>
              <a:gd name="connsiteY25" fmla="*/ 2190749 h 8621628"/>
              <a:gd name="connsiteX26" fmla="*/ 9512013 w 10434205"/>
              <a:gd name="connsiteY26" fmla="*/ 2368261 h 8621628"/>
              <a:gd name="connsiteX27" fmla="*/ 9187297 w 10434205"/>
              <a:gd name="connsiteY27" fmla="*/ 2428874 h 8621628"/>
              <a:gd name="connsiteX28" fmla="*/ 8866910 w 10434205"/>
              <a:gd name="connsiteY28" fmla="*/ 2463511 h 8621628"/>
              <a:gd name="connsiteX29" fmla="*/ 8407977 w 10434205"/>
              <a:gd name="connsiteY29" fmla="*/ 2532784 h 8621628"/>
              <a:gd name="connsiteX30" fmla="*/ 8161194 w 10434205"/>
              <a:gd name="connsiteY30" fmla="*/ 2576079 h 8621628"/>
              <a:gd name="connsiteX31" fmla="*/ 7819160 w 10434205"/>
              <a:gd name="connsiteY31" fmla="*/ 2615046 h 8621628"/>
              <a:gd name="connsiteX32" fmla="*/ 7516091 w 10434205"/>
              <a:gd name="connsiteY32" fmla="*/ 2654011 h 8621628"/>
              <a:gd name="connsiteX33" fmla="*/ 7169728 w 10434205"/>
              <a:gd name="connsiteY33" fmla="*/ 2705965 h 8621628"/>
              <a:gd name="connsiteX34" fmla="*/ 6875319 w 10434205"/>
              <a:gd name="connsiteY34" fmla="*/ 2827193 h 8621628"/>
              <a:gd name="connsiteX35" fmla="*/ 6464012 w 10434205"/>
              <a:gd name="connsiteY35" fmla="*/ 3004704 h 8621628"/>
              <a:gd name="connsiteX36" fmla="*/ 6243207 w 10434205"/>
              <a:gd name="connsiteY36" fmla="*/ 3112943 h 8621628"/>
              <a:gd name="connsiteX37" fmla="*/ 6195580 w 10434205"/>
              <a:gd name="connsiteY37" fmla="*/ 3030681 h 8621628"/>
              <a:gd name="connsiteX38" fmla="*/ 5992091 w 10434205"/>
              <a:gd name="connsiteY38" fmla="*/ 3035011 h 8621628"/>
              <a:gd name="connsiteX39" fmla="*/ 5823240 w 10434205"/>
              <a:gd name="connsiteY39" fmla="*/ 3052329 h 8621628"/>
              <a:gd name="connsiteX40" fmla="*/ 5507182 w 10434205"/>
              <a:gd name="connsiteY40" fmla="*/ 3130261 h 8621628"/>
              <a:gd name="connsiteX41" fmla="*/ 5186795 w 10434205"/>
              <a:gd name="connsiteY41" fmla="*/ 3147579 h 8621628"/>
              <a:gd name="connsiteX42" fmla="*/ 5009285 w 10434205"/>
              <a:gd name="connsiteY42" fmla="*/ 2753590 h 8621628"/>
              <a:gd name="connsiteX43" fmla="*/ 5004955 w 10434205"/>
              <a:gd name="connsiteY43" fmla="*/ 1649556 h 8621628"/>
              <a:gd name="connsiteX44" fmla="*/ 4996296 w 10434205"/>
              <a:gd name="connsiteY44" fmla="*/ 0 h 8621628"/>
              <a:gd name="connsiteX45" fmla="*/ 4000501 w 10434205"/>
              <a:gd name="connsiteY45" fmla="*/ 385330 h 8621628"/>
              <a:gd name="connsiteX46" fmla="*/ 3758046 w 10434205"/>
              <a:gd name="connsiteY46" fmla="*/ 398318 h 8621628"/>
              <a:gd name="connsiteX47" fmla="*/ 3766705 w 10434205"/>
              <a:gd name="connsiteY47" fmla="*/ 1142999 h 8621628"/>
              <a:gd name="connsiteX48" fmla="*/ 3758046 w 10434205"/>
              <a:gd name="connsiteY48" fmla="*/ 1805420 h 8621628"/>
              <a:gd name="connsiteX49" fmla="*/ 3758046 w 10434205"/>
              <a:gd name="connsiteY49" fmla="*/ 2238374 h 8621628"/>
              <a:gd name="connsiteX50" fmla="*/ 3758046 w 10434205"/>
              <a:gd name="connsiteY50" fmla="*/ 2584738 h 8621628"/>
              <a:gd name="connsiteX51" fmla="*/ 2502478 w 10434205"/>
              <a:gd name="connsiteY51" fmla="*/ 2589068 h 8621628"/>
              <a:gd name="connsiteX52" fmla="*/ 2506807 w 10434205"/>
              <a:gd name="connsiteY52" fmla="*/ 1965613 h 8621628"/>
              <a:gd name="connsiteX53" fmla="*/ 2498149 w 10434205"/>
              <a:gd name="connsiteY53" fmla="*/ 1130011 h 8621628"/>
              <a:gd name="connsiteX54" fmla="*/ 2234046 w 10434205"/>
              <a:gd name="connsiteY54" fmla="*/ 1138670 h 8621628"/>
              <a:gd name="connsiteX55" fmla="*/ 2234045 w 10434205"/>
              <a:gd name="connsiteY55" fmla="*/ 432954 h 8621628"/>
              <a:gd name="connsiteX56" fmla="*/ 2095501 w 10434205"/>
              <a:gd name="connsiteY56" fmla="*/ 523874 h 8621628"/>
              <a:gd name="connsiteX57" fmla="*/ 1827069 w 10434205"/>
              <a:gd name="connsiteY57" fmla="*/ 116897 h 8621628"/>
              <a:gd name="connsiteX58" fmla="*/ 1091046 w 10434205"/>
              <a:gd name="connsiteY58" fmla="*/ 519545 h 8621628"/>
              <a:gd name="connsiteX59" fmla="*/ 636444 w 10434205"/>
              <a:gd name="connsiteY59" fmla="*/ 844261 h 8621628"/>
              <a:gd name="connsiteX60" fmla="*/ 181841 w 10434205"/>
              <a:gd name="connsiteY60" fmla="*/ 1216602 h 8621628"/>
              <a:gd name="connsiteX61" fmla="*/ 0 w 10434205"/>
              <a:gd name="connsiteY61" fmla="*/ 1459056 h 8621628"/>
              <a:gd name="connsiteX62" fmla="*/ 502228 w 10434205"/>
              <a:gd name="connsiteY62" fmla="*/ 1476374 h 8621628"/>
              <a:gd name="connsiteX63" fmla="*/ 1640898 w 10434205"/>
              <a:gd name="connsiteY63" fmla="*/ 1389784 h 8621628"/>
              <a:gd name="connsiteX64" fmla="*/ 1610591 w 10434205"/>
              <a:gd name="connsiteY64" fmla="*/ 2273011 h 8621628"/>
              <a:gd name="connsiteX65" fmla="*/ 1480706 w 10434205"/>
              <a:gd name="connsiteY65" fmla="*/ 2277340 h 8621628"/>
              <a:gd name="connsiteX66" fmla="*/ 1463386 w 10434205"/>
              <a:gd name="connsiteY66" fmla="*/ 2978727 h 8621628"/>
              <a:gd name="connsiteX67" fmla="*/ 1433079 w 10434205"/>
              <a:gd name="connsiteY67" fmla="*/ 3814328 h 8621628"/>
              <a:gd name="connsiteX68" fmla="*/ 1415761 w 10434205"/>
              <a:gd name="connsiteY68" fmla="*/ 4342535 h 8621628"/>
              <a:gd name="connsiteX69" fmla="*/ 835602 w 10434205"/>
              <a:gd name="connsiteY69" fmla="*/ 4424795 h 8621628"/>
              <a:gd name="connsiteX70" fmla="*/ 632114 w 10434205"/>
              <a:gd name="connsiteY70" fmla="*/ 4450773 h 8621628"/>
              <a:gd name="connsiteX71" fmla="*/ 653762 w 10434205"/>
              <a:gd name="connsiteY71" fmla="*/ 4719204 h 8621628"/>
              <a:gd name="connsiteX72" fmla="*/ 697057 w 10434205"/>
              <a:gd name="connsiteY72" fmla="*/ 4931352 h 8621628"/>
              <a:gd name="connsiteX73" fmla="*/ 766331 w 10434205"/>
              <a:gd name="connsiteY73" fmla="*/ 5208442 h 8621628"/>
              <a:gd name="connsiteX74" fmla="*/ 969818 w 10434205"/>
              <a:gd name="connsiteY74" fmla="*/ 5195454 h 8621628"/>
              <a:gd name="connsiteX75" fmla="*/ 1311853 w 10434205"/>
              <a:gd name="connsiteY75" fmla="*/ 5792931 h 8621628"/>
              <a:gd name="connsiteX76" fmla="*/ 1485034 w 10434205"/>
              <a:gd name="connsiteY76" fmla="*/ 6121977 h 8621628"/>
              <a:gd name="connsiteX77" fmla="*/ 1461388 w 10434205"/>
              <a:gd name="connsiteY77" fmla="*/ 6137900 h 8621628"/>
              <a:gd name="connsiteX78" fmla="*/ 1558637 w 10434205"/>
              <a:gd name="connsiteY78" fmla="*/ 6429374 h 8621628"/>
              <a:gd name="connsiteX79" fmla="*/ 1253303 w 10434205"/>
              <a:gd name="connsiteY79" fmla="*/ 6539743 h 8621628"/>
              <a:gd name="connsiteX80" fmla="*/ 1445403 w 10434205"/>
              <a:gd name="connsiteY80" fmla="*/ 7061057 h 8621628"/>
              <a:gd name="connsiteX81" fmla="*/ 1786971 w 10434205"/>
              <a:gd name="connsiteY81" fmla="*/ 6940709 h 8621628"/>
              <a:gd name="connsiteX82" fmla="*/ 1769386 w 10434205"/>
              <a:gd name="connsiteY82" fmla="*/ 7725027 h 8621628"/>
              <a:gd name="connsiteX83" fmla="*/ 1491497 w 10434205"/>
              <a:gd name="connsiteY83" fmla="*/ 7761582 h 8621628"/>
              <a:gd name="connsiteX84" fmla="*/ 1435811 w 10434205"/>
              <a:gd name="connsiteY84" fmla="*/ 8266454 h 8621628"/>
              <a:gd name="connsiteX85" fmla="*/ 1429951 w 10434205"/>
              <a:gd name="connsiteY85" fmla="*/ 8621628 h 8621628"/>
              <a:gd name="connsiteX86" fmla="*/ 2145058 w 10434205"/>
              <a:gd name="connsiteY86" fmla="*/ 8577598 h 8621628"/>
              <a:gd name="connsiteX87" fmla="*/ 2066193 w 10434205"/>
              <a:gd name="connsiteY87" fmla="*/ 7393040 h 8621628"/>
              <a:gd name="connsiteX88" fmla="*/ 2809809 w 10434205"/>
              <a:gd name="connsiteY88" fmla="*/ 6842667 h 8621628"/>
              <a:gd name="connsiteX89" fmla="*/ 2493819 w 10434205"/>
              <a:gd name="connsiteY89" fmla="*/ 6533284 h 8621628"/>
              <a:gd name="connsiteX90" fmla="*/ 2753591 w 10434205"/>
              <a:gd name="connsiteY90" fmla="*/ 6360102 h 8621628"/>
              <a:gd name="connsiteX91" fmla="*/ 2874819 w 10434205"/>
              <a:gd name="connsiteY91" fmla="*/ 6325465 h 8621628"/>
              <a:gd name="connsiteX92" fmla="*/ 2874819 w 10434205"/>
              <a:gd name="connsiteY92" fmla="*/ 6273511 h 8621628"/>
              <a:gd name="connsiteX93" fmla="*/ 2667001 w 10434205"/>
              <a:gd name="connsiteY93" fmla="*/ 6100329 h 8621628"/>
              <a:gd name="connsiteX94" fmla="*/ 2511137 w 10434205"/>
              <a:gd name="connsiteY94" fmla="*/ 5892511 h 8621628"/>
              <a:gd name="connsiteX95" fmla="*/ 2476501 w 10434205"/>
              <a:gd name="connsiteY95" fmla="*/ 5719329 h 8621628"/>
              <a:gd name="connsiteX96" fmla="*/ 2286001 w 10434205"/>
              <a:gd name="connsiteY96" fmla="*/ 5199784 h 8621628"/>
              <a:gd name="connsiteX97" fmla="*/ 2130137 w 10434205"/>
              <a:gd name="connsiteY97" fmla="*/ 4870738 h 8621628"/>
              <a:gd name="connsiteX98" fmla="*/ 2026228 w 10434205"/>
              <a:gd name="connsiteY98" fmla="*/ 4507056 h 8621628"/>
              <a:gd name="connsiteX99" fmla="*/ 2008910 w 10434205"/>
              <a:gd name="connsiteY99" fmla="*/ 4247284 h 8621628"/>
              <a:gd name="connsiteX100" fmla="*/ 1989117 w 10434205"/>
              <a:gd name="connsiteY100" fmla="*/ 4060017 h 8621628"/>
              <a:gd name="connsiteX101" fmla="*/ 2026229 w 10434205"/>
              <a:gd name="connsiteY101" fmla="*/ 3780776 h 8621628"/>
              <a:gd name="connsiteX0" fmla="*/ 2026229 w 10434205"/>
              <a:gd name="connsiteY0" fmla="*/ 3780776 h 8621628"/>
              <a:gd name="connsiteX1" fmla="*/ 4062351 w 10434205"/>
              <a:gd name="connsiteY1" fmla="*/ 3746140 h 8621628"/>
              <a:gd name="connsiteX2" fmla="*/ 4075216 w 10434205"/>
              <a:gd name="connsiteY2" fmla="*/ 4171517 h 8621628"/>
              <a:gd name="connsiteX3" fmla="*/ 4865298 w 10434205"/>
              <a:gd name="connsiteY3" fmla="*/ 4169355 h 8621628"/>
              <a:gd name="connsiteX4" fmla="*/ 4869378 w 10434205"/>
              <a:gd name="connsiteY4" fmla="*/ 3988594 h 8621628"/>
              <a:gd name="connsiteX5" fmla="*/ 5422571 w 10434205"/>
              <a:gd name="connsiteY5" fmla="*/ 4000500 h 8621628"/>
              <a:gd name="connsiteX6" fmla="*/ 5420591 w 10434205"/>
              <a:gd name="connsiteY6" fmla="*/ 3762374 h 8621628"/>
              <a:gd name="connsiteX7" fmla="*/ 5883853 w 10434205"/>
              <a:gd name="connsiteY7" fmla="*/ 3762374 h 8621628"/>
              <a:gd name="connsiteX8" fmla="*/ 5892512 w 10434205"/>
              <a:gd name="connsiteY8" fmla="*/ 4333874 h 8621628"/>
              <a:gd name="connsiteX9" fmla="*/ 6399069 w 10434205"/>
              <a:gd name="connsiteY9" fmla="*/ 4303568 h 8621628"/>
              <a:gd name="connsiteX10" fmla="*/ 6671830 w 10434205"/>
              <a:gd name="connsiteY10" fmla="*/ 4143374 h 8621628"/>
              <a:gd name="connsiteX11" fmla="*/ 7022524 w 10434205"/>
              <a:gd name="connsiteY11" fmla="*/ 3866284 h 8621628"/>
              <a:gd name="connsiteX12" fmla="*/ 7195705 w 10434205"/>
              <a:gd name="connsiteY12" fmla="*/ 3740726 h 8621628"/>
              <a:gd name="connsiteX13" fmla="*/ 7070148 w 10434205"/>
              <a:gd name="connsiteY13" fmla="*/ 3528580 h 8621628"/>
              <a:gd name="connsiteX14" fmla="*/ 7251989 w 10434205"/>
              <a:gd name="connsiteY14" fmla="*/ 3437659 h 8621628"/>
              <a:gd name="connsiteX15" fmla="*/ 7529080 w 10434205"/>
              <a:gd name="connsiteY15" fmla="*/ 3381374 h 8621628"/>
              <a:gd name="connsiteX16" fmla="*/ 7858125 w 10434205"/>
              <a:gd name="connsiteY16" fmla="*/ 3346738 h 8621628"/>
              <a:gd name="connsiteX17" fmla="*/ 8364682 w 10434205"/>
              <a:gd name="connsiteY17" fmla="*/ 3260147 h 8621628"/>
              <a:gd name="connsiteX18" fmla="*/ 8598478 w 10434205"/>
              <a:gd name="connsiteY18" fmla="*/ 3264477 h 8621628"/>
              <a:gd name="connsiteX19" fmla="*/ 9598602 w 10434205"/>
              <a:gd name="connsiteY19" fmla="*/ 3112943 h 8621628"/>
              <a:gd name="connsiteX20" fmla="*/ 9594273 w 10434205"/>
              <a:gd name="connsiteY20" fmla="*/ 3151908 h 8621628"/>
              <a:gd name="connsiteX21" fmla="*/ 10434205 w 10434205"/>
              <a:gd name="connsiteY21" fmla="*/ 3048000 h 8621628"/>
              <a:gd name="connsiteX22" fmla="*/ 10269682 w 10434205"/>
              <a:gd name="connsiteY22" fmla="*/ 2151784 h 8621628"/>
              <a:gd name="connsiteX23" fmla="*/ 9845387 w 10434205"/>
              <a:gd name="connsiteY23" fmla="*/ 2195079 h 8621628"/>
              <a:gd name="connsiteX24" fmla="*/ 9676535 w 10434205"/>
              <a:gd name="connsiteY24" fmla="*/ 2151784 h 8621628"/>
              <a:gd name="connsiteX25" fmla="*/ 9494694 w 10434205"/>
              <a:gd name="connsiteY25" fmla="*/ 2190749 h 8621628"/>
              <a:gd name="connsiteX26" fmla="*/ 9512013 w 10434205"/>
              <a:gd name="connsiteY26" fmla="*/ 2368261 h 8621628"/>
              <a:gd name="connsiteX27" fmla="*/ 9187297 w 10434205"/>
              <a:gd name="connsiteY27" fmla="*/ 2428874 h 8621628"/>
              <a:gd name="connsiteX28" fmla="*/ 8866910 w 10434205"/>
              <a:gd name="connsiteY28" fmla="*/ 2463511 h 8621628"/>
              <a:gd name="connsiteX29" fmla="*/ 8407977 w 10434205"/>
              <a:gd name="connsiteY29" fmla="*/ 2532784 h 8621628"/>
              <a:gd name="connsiteX30" fmla="*/ 8161194 w 10434205"/>
              <a:gd name="connsiteY30" fmla="*/ 2576079 h 8621628"/>
              <a:gd name="connsiteX31" fmla="*/ 7819160 w 10434205"/>
              <a:gd name="connsiteY31" fmla="*/ 2615046 h 8621628"/>
              <a:gd name="connsiteX32" fmla="*/ 7516091 w 10434205"/>
              <a:gd name="connsiteY32" fmla="*/ 2654011 h 8621628"/>
              <a:gd name="connsiteX33" fmla="*/ 7169728 w 10434205"/>
              <a:gd name="connsiteY33" fmla="*/ 2705965 h 8621628"/>
              <a:gd name="connsiteX34" fmla="*/ 6875319 w 10434205"/>
              <a:gd name="connsiteY34" fmla="*/ 2827193 h 8621628"/>
              <a:gd name="connsiteX35" fmla="*/ 6464012 w 10434205"/>
              <a:gd name="connsiteY35" fmla="*/ 3004704 h 8621628"/>
              <a:gd name="connsiteX36" fmla="*/ 6243207 w 10434205"/>
              <a:gd name="connsiteY36" fmla="*/ 3112943 h 8621628"/>
              <a:gd name="connsiteX37" fmla="*/ 6195580 w 10434205"/>
              <a:gd name="connsiteY37" fmla="*/ 3030681 h 8621628"/>
              <a:gd name="connsiteX38" fmla="*/ 5992091 w 10434205"/>
              <a:gd name="connsiteY38" fmla="*/ 3035011 h 8621628"/>
              <a:gd name="connsiteX39" fmla="*/ 5823240 w 10434205"/>
              <a:gd name="connsiteY39" fmla="*/ 3052329 h 8621628"/>
              <a:gd name="connsiteX40" fmla="*/ 5507182 w 10434205"/>
              <a:gd name="connsiteY40" fmla="*/ 3130261 h 8621628"/>
              <a:gd name="connsiteX41" fmla="*/ 5186795 w 10434205"/>
              <a:gd name="connsiteY41" fmla="*/ 3147579 h 8621628"/>
              <a:gd name="connsiteX42" fmla="*/ 5009285 w 10434205"/>
              <a:gd name="connsiteY42" fmla="*/ 2753590 h 8621628"/>
              <a:gd name="connsiteX43" fmla="*/ 5004955 w 10434205"/>
              <a:gd name="connsiteY43" fmla="*/ 1649556 h 8621628"/>
              <a:gd name="connsiteX44" fmla="*/ 4996296 w 10434205"/>
              <a:gd name="connsiteY44" fmla="*/ 0 h 8621628"/>
              <a:gd name="connsiteX45" fmla="*/ 4000501 w 10434205"/>
              <a:gd name="connsiteY45" fmla="*/ 385330 h 8621628"/>
              <a:gd name="connsiteX46" fmla="*/ 3758046 w 10434205"/>
              <a:gd name="connsiteY46" fmla="*/ 398318 h 8621628"/>
              <a:gd name="connsiteX47" fmla="*/ 3766705 w 10434205"/>
              <a:gd name="connsiteY47" fmla="*/ 1142999 h 8621628"/>
              <a:gd name="connsiteX48" fmla="*/ 3758046 w 10434205"/>
              <a:gd name="connsiteY48" fmla="*/ 1805420 h 8621628"/>
              <a:gd name="connsiteX49" fmla="*/ 3758046 w 10434205"/>
              <a:gd name="connsiteY49" fmla="*/ 2238374 h 8621628"/>
              <a:gd name="connsiteX50" fmla="*/ 3758046 w 10434205"/>
              <a:gd name="connsiteY50" fmla="*/ 2584738 h 8621628"/>
              <a:gd name="connsiteX51" fmla="*/ 2502478 w 10434205"/>
              <a:gd name="connsiteY51" fmla="*/ 2589068 h 8621628"/>
              <a:gd name="connsiteX52" fmla="*/ 2506807 w 10434205"/>
              <a:gd name="connsiteY52" fmla="*/ 1965613 h 8621628"/>
              <a:gd name="connsiteX53" fmla="*/ 2498149 w 10434205"/>
              <a:gd name="connsiteY53" fmla="*/ 1130011 h 8621628"/>
              <a:gd name="connsiteX54" fmla="*/ 2234046 w 10434205"/>
              <a:gd name="connsiteY54" fmla="*/ 1138670 h 8621628"/>
              <a:gd name="connsiteX55" fmla="*/ 2234045 w 10434205"/>
              <a:gd name="connsiteY55" fmla="*/ 432954 h 8621628"/>
              <a:gd name="connsiteX56" fmla="*/ 2095501 w 10434205"/>
              <a:gd name="connsiteY56" fmla="*/ 523874 h 8621628"/>
              <a:gd name="connsiteX57" fmla="*/ 1827069 w 10434205"/>
              <a:gd name="connsiteY57" fmla="*/ 116897 h 8621628"/>
              <a:gd name="connsiteX58" fmla="*/ 1091046 w 10434205"/>
              <a:gd name="connsiteY58" fmla="*/ 519545 h 8621628"/>
              <a:gd name="connsiteX59" fmla="*/ 636444 w 10434205"/>
              <a:gd name="connsiteY59" fmla="*/ 844261 h 8621628"/>
              <a:gd name="connsiteX60" fmla="*/ 181841 w 10434205"/>
              <a:gd name="connsiteY60" fmla="*/ 1216602 h 8621628"/>
              <a:gd name="connsiteX61" fmla="*/ 0 w 10434205"/>
              <a:gd name="connsiteY61" fmla="*/ 1459056 h 8621628"/>
              <a:gd name="connsiteX62" fmla="*/ 502228 w 10434205"/>
              <a:gd name="connsiteY62" fmla="*/ 1476374 h 8621628"/>
              <a:gd name="connsiteX63" fmla="*/ 1640898 w 10434205"/>
              <a:gd name="connsiteY63" fmla="*/ 1389784 h 8621628"/>
              <a:gd name="connsiteX64" fmla="*/ 1610591 w 10434205"/>
              <a:gd name="connsiteY64" fmla="*/ 2273011 h 8621628"/>
              <a:gd name="connsiteX65" fmla="*/ 1480706 w 10434205"/>
              <a:gd name="connsiteY65" fmla="*/ 2277340 h 8621628"/>
              <a:gd name="connsiteX66" fmla="*/ 1463386 w 10434205"/>
              <a:gd name="connsiteY66" fmla="*/ 2978727 h 8621628"/>
              <a:gd name="connsiteX67" fmla="*/ 1433079 w 10434205"/>
              <a:gd name="connsiteY67" fmla="*/ 3814328 h 8621628"/>
              <a:gd name="connsiteX68" fmla="*/ 1415761 w 10434205"/>
              <a:gd name="connsiteY68" fmla="*/ 4342535 h 8621628"/>
              <a:gd name="connsiteX69" fmla="*/ 835602 w 10434205"/>
              <a:gd name="connsiteY69" fmla="*/ 4424795 h 8621628"/>
              <a:gd name="connsiteX70" fmla="*/ 632114 w 10434205"/>
              <a:gd name="connsiteY70" fmla="*/ 4450773 h 8621628"/>
              <a:gd name="connsiteX71" fmla="*/ 653762 w 10434205"/>
              <a:gd name="connsiteY71" fmla="*/ 4719204 h 8621628"/>
              <a:gd name="connsiteX72" fmla="*/ 697057 w 10434205"/>
              <a:gd name="connsiteY72" fmla="*/ 4931352 h 8621628"/>
              <a:gd name="connsiteX73" fmla="*/ 766331 w 10434205"/>
              <a:gd name="connsiteY73" fmla="*/ 5208442 h 8621628"/>
              <a:gd name="connsiteX74" fmla="*/ 969818 w 10434205"/>
              <a:gd name="connsiteY74" fmla="*/ 5195454 h 8621628"/>
              <a:gd name="connsiteX75" fmla="*/ 1311853 w 10434205"/>
              <a:gd name="connsiteY75" fmla="*/ 5792931 h 8621628"/>
              <a:gd name="connsiteX76" fmla="*/ 1485034 w 10434205"/>
              <a:gd name="connsiteY76" fmla="*/ 6121977 h 8621628"/>
              <a:gd name="connsiteX77" fmla="*/ 1461388 w 10434205"/>
              <a:gd name="connsiteY77" fmla="*/ 6137900 h 8621628"/>
              <a:gd name="connsiteX78" fmla="*/ 1558637 w 10434205"/>
              <a:gd name="connsiteY78" fmla="*/ 6429374 h 8621628"/>
              <a:gd name="connsiteX79" fmla="*/ 1253303 w 10434205"/>
              <a:gd name="connsiteY79" fmla="*/ 6539743 h 8621628"/>
              <a:gd name="connsiteX80" fmla="*/ 1445403 w 10434205"/>
              <a:gd name="connsiteY80" fmla="*/ 7061057 h 8621628"/>
              <a:gd name="connsiteX81" fmla="*/ 1786971 w 10434205"/>
              <a:gd name="connsiteY81" fmla="*/ 6940709 h 8621628"/>
              <a:gd name="connsiteX82" fmla="*/ 1769386 w 10434205"/>
              <a:gd name="connsiteY82" fmla="*/ 7725027 h 8621628"/>
              <a:gd name="connsiteX83" fmla="*/ 1491497 w 10434205"/>
              <a:gd name="connsiteY83" fmla="*/ 7761582 h 8621628"/>
              <a:gd name="connsiteX84" fmla="*/ 1435811 w 10434205"/>
              <a:gd name="connsiteY84" fmla="*/ 8266454 h 8621628"/>
              <a:gd name="connsiteX85" fmla="*/ 1429951 w 10434205"/>
              <a:gd name="connsiteY85" fmla="*/ 8621628 h 8621628"/>
              <a:gd name="connsiteX86" fmla="*/ 2130404 w 10434205"/>
              <a:gd name="connsiteY86" fmla="*/ 8586403 h 8621628"/>
              <a:gd name="connsiteX87" fmla="*/ 2066193 w 10434205"/>
              <a:gd name="connsiteY87" fmla="*/ 7393040 h 8621628"/>
              <a:gd name="connsiteX88" fmla="*/ 2809809 w 10434205"/>
              <a:gd name="connsiteY88" fmla="*/ 6842667 h 8621628"/>
              <a:gd name="connsiteX89" fmla="*/ 2493819 w 10434205"/>
              <a:gd name="connsiteY89" fmla="*/ 6533284 h 8621628"/>
              <a:gd name="connsiteX90" fmla="*/ 2753591 w 10434205"/>
              <a:gd name="connsiteY90" fmla="*/ 6360102 h 8621628"/>
              <a:gd name="connsiteX91" fmla="*/ 2874819 w 10434205"/>
              <a:gd name="connsiteY91" fmla="*/ 6325465 h 8621628"/>
              <a:gd name="connsiteX92" fmla="*/ 2874819 w 10434205"/>
              <a:gd name="connsiteY92" fmla="*/ 6273511 h 8621628"/>
              <a:gd name="connsiteX93" fmla="*/ 2667001 w 10434205"/>
              <a:gd name="connsiteY93" fmla="*/ 6100329 h 8621628"/>
              <a:gd name="connsiteX94" fmla="*/ 2511137 w 10434205"/>
              <a:gd name="connsiteY94" fmla="*/ 5892511 h 8621628"/>
              <a:gd name="connsiteX95" fmla="*/ 2476501 w 10434205"/>
              <a:gd name="connsiteY95" fmla="*/ 5719329 h 8621628"/>
              <a:gd name="connsiteX96" fmla="*/ 2286001 w 10434205"/>
              <a:gd name="connsiteY96" fmla="*/ 5199784 h 8621628"/>
              <a:gd name="connsiteX97" fmla="*/ 2130137 w 10434205"/>
              <a:gd name="connsiteY97" fmla="*/ 4870738 h 8621628"/>
              <a:gd name="connsiteX98" fmla="*/ 2026228 w 10434205"/>
              <a:gd name="connsiteY98" fmla="*/ 4507056 h 8621628"/>
              <a:gd name="connsiteX99" fmla="*/ 2008910 w 10434205"/>
              <a:gd name="connsiteY99" fmla="*/ 4247284 h 8621628"/>
              <a:gd name="connsiteX100" fmla="*/ 1989117 w 10434205"/>
              <a:gd name="connsiteY100" fmla="*/ 4060017 h 8621628"/>
              <a:gd name="connsiteX101" fmla="*/ 2026229 w 10434205"/>
              <a:gd name="connsiteY101" fmla="*/ 3780776 h 8621628"/>
              <a:gd name="connsiteX0" fmla="*/ 2026229 w 10434205"/>
              <a:gd name="connsiteY0" fmla="*/ 3780776 h 9033883"/>
              <a:gd name="connsiteX1" fmla="*/ 4062351 w 10434205"/>
              <a:gd name="connsiteY1" fmla="*/ 3746140 h 9033883"/>
              <a:gd name="connsiteX2" fmla="*/ 4075216 w 10434205"/>
              <a:gd name="connsiteY2" fmla="*/ 4171517 h 9033883"/>
              <a:gd name="connsiteX3" fmla="*/ 4865298 w 10434205"/>
              <a:gd name="connsiteY3" fmla="*/ 4169355 h 9033883"/>
              <a:gd name="connsiteX4" fmla="*/ 4869378 w 10434205"/>
              <a:gd name="connsiteY4" fmla="*/ 3988594 h 9033883"/>
              <a:gd name="connsiteX5" fmla="*/ 5422571 w 10434205"/>
              <a:gd name="connsiteY5" fmla="*/ 4000500 h 9033883"/>
              <a:gd name="connsiteX6" fmla="*/ 5420591 w 10434205"/>
              <a:gd name="connsiteY6" fmla="*/ 3762374 h 9033883"/>
              <a:gd name="connsiteX7" fmla="*/ 5883853 w 10434205"/>
              <a:gd name="connsiteY7" fmla="*/ 3762374 h 9033883"/>
              <a:gd name="connsiteX8" fmla="*/ 5892512 w 10434205"/>
              <a:gd name="connsiteY8" fmla="*/ 4333874 h 9033883"/>
              <a:gd name="connsiteX9" fmla="*/ 6399069 w 10434205"/>
              <a:gd name="connsiteY9" fmla="*/ 4303568 h 9033883"/>
              <a:gd name="connsiteX10" fmla="*/ 6671830 w 10434205"/>
              <a:gd name="connsiteY10" fmla="*/ 4143374 h 9033883"/>
              <a:gd name="connsiteX11" fmla="*/ 7022524 w 10434205"/>
              <a:gd name="connsiteY11" fmla="*/ 3866284 h 9033883"/>
              <a:gd name="connsiteX12" fmla="*/ 7195705 w 10434205"/>
              <a:gd name="connsiteY12" fmla="*/ 3740726 h 9033883"/>
              <a:gd name="connsiteX13" fmla="*/ 7070148 w 10434205"/>
              <a:gd name="connsiteY13" fmla="*/ 3528580 h 9033883"/>
              <a:gd name="connsiteX14" fmla="*/ 7251989 w 10434205"/>
              <a:gd name="connsiteY14" fmla="*/ 3437659 h 9033883"/>
              <a:gd name="connsiteX15" fmla="*/ 7529080 w 10434205"/>
              <a:gd name="connsiteY15" fmla="*/ 3381374 h 9033883"/>
              <a:gd name="connsiteX16" fmla="*/ 7858125 w 10434205"/>
              <a:gd name="connsiteY16" fmla="*/ 3346738 h 9033883"/>
              <a:gd name="connsiteX17" fmla="*/ 8364682 w 10434205"/>
              <a:gd name="connsiteY17" fmla="*/ 3260147 h 9033883"/>
              <a:gd name="connsiteX18" fmla="*/ 8598478 w 10434205"/>
              <a:gd name="connsiteY18" fmla="*/ 3264477 h 9033883"/>
              <a:gd name="connsiteX19" fmla="*/ 9598602 w 10434205"/>
              <a:gd name="connsiteY19" fmla="*/ 3112943 h 9033883"/>
              <a:gd name="connsiteX20" fmla="*/ 9594273 w 10434205"/>
              <a:gd name="connsiteY20" fmla="*/ 3151908 h 9033883"/>
              <a:gd name="connsiteX21" fmla="*/ 10434205 w 10434205"/>
              <a:gd name="connsiteY21" fmla="*/ 3048000 h 9033883"/>
              <a:gd name="connsiteX22" fmla="*/ 10269682 w 10434205"/>
              <a:gd name="connsiteY22" fmla="*/ 2151784 h 9033883"/>
              <a:gd name="connsiteX23" fmla="*/ 9845387 w 10434205"/>
              <a:gd name="connsiteY23" fmla="*/ 2195079 h 9033883"/>
              <a:gd name="connsiteX24" fmla="*/ 9676535 w 10434205"/>
              <a:gd name="connsiteY24" fmla="*/ 2151784 h 9033883"/>
              <a:gd name="connsiteX25" fmla="*/ 9494694 w 10434205"/>
              <a:gd name="connsiteY25" fmla="*/ 2190749 h 9033883"/>
              <a:gd name="connsiteX26" fmla="*/ 9512013 w 10434205"/>
              <a:gd name="connsiteY26" fmla="*/ 2368261 h 9033883"/>
              <a:gd name="connsiteX27" fmla="*/ 9187297 w 10434205"/>
              <a:gd name="connsiteY27" fmla="*/ 2428874 h 9033883"/>
              <a:gd name="connsiteX28" fmla="*/ 8866910 w 10434205"/>
              <a:gd name="connsiteY28" fmla="*/ 2463511 h 9033883"/>
              <a:gd name="connsiteX29" fmla="*/ 8407977 w 10434205"/>
              <a:gd name="connsiteY29" fmla="*/ 2532784 h 9033883"/>
              <a:gd name="connsiteX30" fmla="*/ 8161194 w 10434205"/>
              <a:gd name="connsiteY30" fmla="*/ 2576079 h 9033883"/>
              <a:gd name="connsiteX31" fmla="*/ 7819160 w 10434205"/>
              <a:gd name="connsiteY31" fmla="*/ 2615046 h 9033883"/>
              <a:gd name="connsiteX32" fmla="*/ 7516091 w 10434205"/>
              <a:gd name="connsiteY32" fmla="*/ 2654011 h 9033883"/>
              <a:gd name="connsiteX33" fmla="*/ 7169728 w 10434205"/>
              <a:gd name="connsiteY33" fmla="*/ 2705965 h 9033883"/>
              <a:gd name="connsiteX34" fmla="*/ 6875319 w 10434205"/>
              <a:gd name="connsiteY34" fmla="*/ 2827193 h 9033883"/>
              <a:gd name="connsiteX35" fmla="*/ 6464012 w 10434205"/>
              <a:gd name="connsiteY35" fmla="*/ 3004704 h 9033883"/>
              <a:gd name="connsiteX36" fmla="*/ 6243207 w 10434205"/>
              <a:gd name="connsiteY36" fmla="*/ 3112943 h 9033883"/>
              <a:gd name="connsiteX37" fmla="*/ 6195580 w 10434205"/>
              <a:gd name="connsiteY37" fmla="*/ 3030681 h 9033883"/>
              <a:gd name="connsiteX38" fmla="*/ 5992091 w 10434205"/>
              <a:gd name="connsiteY38" fmla="*/ 3035011 h 9033883"/>
              <a:gd name="connsiteX39" fmla="*/ 5823240 w 10434205"/>
              <a:gd name="connsiteY39" fmla="*/ 3052329 h 9033883"/>
              <a:gd name="connsiteX40" fmla="*/ 5507182 w 10434205"/>
              <a:gd name="connsiteY40" fmla="*/ 3130261 h 9033883"/>
              <a:gd name="connsiteX41" fmla="*/ 5186795 w 10434205"/>
              <a:gd name="connsiteY41" fmla="*/ 3147579 h 9033883"/>
              <a:gd name="connsiteX42" fmla="*/ 5009285 w 10434205"/>
              <a:gd name="connsiteY42" fmla="*/ 2753590 h 9033883"/>
              <a:gd name="connsiteX43" fmla="*/ 5004955 w 10434205"/>
              <a:gd name="connsiteY43" fmla="*/ 1649556 h 9033883"/>
              <a:gd name="connsiteX44" fmla="*/ 4996296 w 10434205"/>
              <a:gd name="connsiteY44" fmla="*/ 0 h 9033883"/>
              <a:gd name="connsiteX45" fmla="*/ 4000501 w 10434205"/>
              <a:gd name="connsiteY45" fmla="*/ 385330 h 9033883"/>
              <a:gd name="connsiteX46" fmla="*/ 3758046 w 10434205"/>
              <a:gd name="connsiteY46" fmla="*/ 398318 h 9033883"/>
              <a:gd name="connsiteX47" fmla="*/ 3766705 w 10434205"/>
              <a:gd name="connsiteY47" fmla="*/ 1142999 h 9033883"/>
              <a:gd name="connsiteX48" fmla="*/ 3758046 w 10434205"/>
              <a:gd name="connsiteY48" fmla="*/ 1805420 h 9033883"/>
              <a:gd name="connsiteX49" fmla="*/ 3758046 w 10434205"/>
              <a:gd name="connsiteY49" fmla="*/ 2238374 h 9033883"/>
              <a:gd name="connsiteX50" fmla="*/ 3758046 w 10434205"/>
              <a:gd name="connsiteY50" fmla="*/ 2584738 h 9033883"/>
              <a:gd name="connsiteX51" fmla="*/ 2502478 w 10434205"/>
              <a:gd name="connsiteY51" fmla="*/ 2589068 h 9033883"/>
              <a:gd name="connsiteX52" fmla="*/ 2506807 w 10434205"/>
              <a:gd name="connsiteY52" fmla="*/ 1965613 h 9033883"/>
              <a:gd name="connsiteX53" fmla="*/ 2498149 w 10434205"/>
              <a:gd name="connsiteY53" fmla="*/ 1130011 h 9033883"/>
              <a:gd name="connsiteX54" fmla="*/ 2234046 w 10434205"/>
              <a:gd name="connsiteY54" fmla="*/ 1138670 h 9033883"/>
              <a:gd name="connsiteX55" fmla="*/ 2234045 w 10434205"/>
              <a:gd name="connsiteY55" fmla="*/ 432954 h 9033883"/>
              <a:gd name="connsiteX56" fmla="*/ 2095501 w 10434205"/>
              <a:gd name="connsiteY56" fmla="*/ 523874 h 9033883"/>
              <a:gd name="connsiteX57" fmla="*/ 1827069 w 10434205"/>
              <a:gd name="connsiteY57" fmla="*/ 116897 h 9033883"/>
              <a:gd name="connsiteX58" fmla="*/ 1091046 w 10434205"/>
              <a:gd name="connsiteY58" fmla="*/ 519545 h 9033883"/>
              <a:gd name="connsiteX59" fmla="*/ 636444 w 10434205"/>
              <a:gd name="connsiteY59" fmla="*/ 844261 h 9033883"/>
              <a:gd name="connsiteX60" fmla="*/ 181841 w 10434205"/>
              <a:gd name="connsiteY60" fmla="*/ 1216602 h 9033883"/>
              <a:gd name="connsiteX61" fmla="*/ 0 w 10434205"/>
              <a:gd name="connsiteY61" fmla="*/ 1459056 h 9033883"/>
              <a:gd name="connsiteX62" fmla="*/ 502228 w 10434205"/>
              <a:gd name="connsiteY62" fmla="*/ 1476374 h 9033883"/>
              <a:gd name="connsiteX63" fmla="*/ 1640898 w 10434205"/>
              <a:gd name="connsiteY63" fmla="*/ 1389784 h 9033883"/>
              <a:gd name="connsiteX64" fmla="*/ 1610591 w 10434205"/>
              <a:gd name="connsiteY64" fmla="*/ 2273011 h 9033883"/>
              <a:gd name="connsiteX65" fmla="*/ 1480706 w 10434205"/>
              <a:gd name="connsiteY65" fmla="*/ 2277340 h 9033883"/>
              <a:gd name="connsiteX66" fmla="*/ 1463386 w 10434205"/>
              <a:gd name="connsiteY66" fmla="*/ 2978727 h 9033883"/>
              <a:gd name="connsiteX67" fmla="*/ 1433079 w 10434205"/>
              <a:gd name="connsiteY67" fmla="*/ 3814328 h 9033883"/>
              <a:gd name="connsiteX68" fmla="*/ 1415761 w 10434205"/>
              <a:gd name="connsiteY68" fmla="*/ 4342535 h 9033883"/>
              <a:gd name="connsiteX69" fmla="*/ 835602 w 10434205"/>
              <a:gd name="connsiteY69" fmla="*/ 4424795 h 9033883"/>
              <a:gd name="connsiteX70" fmla="*/ 632114 w 10434205"/>
              <a:gd name="connsiteY70" fmla="*/ 4450773 h 9033883"/>
              <a:gd name="connsiteX71" fmla="*/ 653762 w 10434205"/>
              <a:gd name="connsiteY71" fmla="*/ 4719204 h 9033883"/>
              <a:gd name="connsiteX72" fmla="*/ 697057 w 10434205"/>
              <a:gd name="connsiteY72" fmla="*/ 4931352 h 9033883"/>
              <a:gd name="connsiteX73" fmla="*/ 766331 w 10434205"/>
              <a:gd name="connsiteY73" fmla="*/ 5208442 h 9033883"/>
              <a:gd name="connsiteX74" fmla="*/ 969818 w 10434205"/>
              <a:gd name="connsiteY74" fmla="*/ 5195454 h 9033883"/>
              <a:gd name="connsiteX75" fmla="*/ 1311853 w 10434205"/>
              <a:gd name="connsiteY75" fmla="*/ 5792931 h 9033883"/>
              <a:gd name="connsiteX76" fmla="*/ 1485034 w 10434205"/>
              <a:gd name="connsiteY76" fmla="*/ 6121977 h 9033883"/>
              <a:gd name="connsiteX77" fmla="*/ 1461388 w 10434205"/>
              <a:gd name="connsiteY77" fmla="*/ 6137900 h 9033883"/>
              <a:gd name="connsiteX78" fmla="*/ 1558637 w 10434205"/>
              <a:gd name="connsiteY78" fmla="*/ 6429374 h 9033883"/>
              <a:gd name="connsiteX79" fmla="*/ 1253303 w 10434205"/>
              <a:gd name="connsiteY79" fmla="*/ 6539743 h 9033883"/>
              <a:gd name="connsiteX80" fmla="*/ 1445403 w 10434205"/>
              <a:gd name="connsiteY80" fmla="*/ 7061057 h 9033883"/>
              <a:gd name="connsiteX81" fmla="*/ 1786971 w 10434205"/>
              <a:gd name="connsiteY81" fmla="*/ 6940709 h 9033883"/>
              <a:gd name="connsiteX82" fmla="*/ 1769386 w 10434205"/>
              <a:gd name="connsiteY82" fmla="*/ 7725027 h 9033883"/>
              <a:gd name="connsiteX83" fmla="*/ 1491497 w 10434205"/>
              <a:gd name="connsiteY83" fmla="*/ 7761582 h 9033883"/>
              <a:gd name="connsiteX84" fmla="*/ 1435811 w 10434205"/>
              <a:gd name="connsiteY84" fmla="*/ 8266454 h 9033883"/>
              <a:gd name="connsiteX85" fmla="*/ 1429951 w 10434205"/>
              <a:gd name="connsiteY85" fmla="*/ 8621628 h 9033883"/>
              <a:gd name="connsiteX86" fmla="*/ 2130404 w 10434205"/>
              <a:gd name="connsiteY86" fmla="*/ 8586403 h 9033883"/>
              <a:gd name="connsiteX87" fmla="*/ 2154116 w 10434205"/>
              <a:gd name="connsiteY87" fmla="*/ 9033883 h 9033883"/>
              <a:gd name="connsiteX88" fmla="*/ 2809809 w 10434205"/>
              <a:gd name="connsiteY88" fmla="*/ 6842667 h 9033883"/>
              <a:gd name="connsiteX89" fmla="*/ 2493819 w 10434205"/>
              <a:gd name="connsiteY89" fmla="*/ 6533284 h 9033883"/>
              <a:gd name="connsiteX90" fmla="*/ 2753591 w 10434205"/>
              <a:gd name="connsiteY90" fmla="*/ 6360102 h 9033883"/>
              <a:gd name="connsiteX91" fmla="*/ 2874819 w 10434205"/>
              <a:gd name="connsiteY91" fmla="*/ 6325465 h 9033883"/>
              <a:gd name="connsiteX92" fmla="*/ 2874819 w 10434205"/>
              <a:gd name="connsiteY92" fmla="*/ 6273511 h 9033883"/>
              <a:gd name="connsiteX93" fmla="*/ 2667001 w 10434205"/>
              <a:gd name="connsiteY93" fmla="*/ 6100329 h 9033883"/>
              <a:gd name="connsiteX94" fmla="*/ 2511137 w 10434205"/>
              <a:gd name="connsiteY94" fmla="*/ 5892511 h 9033883"/>
              <a:gd name="connsiteX95" fmla="*/ 2476501 w 10434205"/>
              <a:gd name="connsiteY95" fmla="*/ 5719329 h 9033883"/>
              <a:gd name="connsiteX96" fmla="*/ 2286001 w 10434205"/>
              <a:gd name="connsiteY96" fmla="*/ 5199784 h 9033883"/>
              <a:gd name="connsiteX97" fmla="*/ 2130137 w 10434205"/>
              <a:gd name="connsiteY97" fmla="*/ 4870738 h 9033883"/>
              <a:gd name="connsiteX98" fmla="*/ 2026228 w 10434205"/>
              <a:gd name="connsiteY98" fmla="*/ 4507056 h 9033883"/>
              <a:gd name="connsiteX99" fmla="*/ 2008910 w 10434205"/>
              <a:gd name="connsiteY99" fmla="*/ 4247284 h 9033883"/>
              <a:gd name="connsiteX100" fmla="*/ 1989117 w 10434205"/>
              <a:gd name="connsiteY100" fmla="*/ 4060017 h 9033883"/>
              <a:gd name="connsiteX101" fmla="*/ 2026229 w 10434205"/>
              <a:gd name="connsiteY101" fmla="*/ 3780776 h 9033883"/>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809809 w 10434205"/>
              <a:gd name="connsiteY88" fmla="*/ 6842667 h 8675775"/>
              <a:gd name="connsiteX89" fmla="*/ 2493819 w 10434205"/>
              <a:gd name="connsiteY89" fmla="*/ 6533284 h 8675775"/>
              <a:gd name="connsiteX90" fmla="*/ 2753591 w 10434205"/>
              <a:gd name="connsiteY90" fmla="*/ 6360102 h 8675775"/>
              <a:gd name="connsiteX91" fmla="*/ 2874819 w 10434205"/>
              <a:gd name="connsiteY91" fmla="*/ 6325465 h 8675775"/>
              <a:gd name="connsiteX92" fmla="*/ 2874819 w 10434205"/>
              <a:gd name="connsiteY92" fmla="*/ 6273511 h 8675775"/>
              <a:gd name="connsiteX93" fmla="*/ 2667001 w 10434205"/>
              <a:gd name="connsiteY93" fmla="*/ 6100329 h 8675775"/>
              <a:gd name="connsiteX94" fmla="*/ 2511137 w 10434205"/>
              <a:gd name="connsiteY94" fmla="*/ 5892511 h 8675775"/>
              <a:gd name="connsiteX95" fmla="*/ 2476501 w 10434205"/>
              <a:gd name="connsiteY95" fmla="*/ 5719329 h 8675775"/>
              <a:gd name="connsiteX96" fmla="*/ 2286001 w 10434205"/>
              <a:gd name="connsiteY96" fmla="*/ 5199784 h 8675775"/>
              <a:gd name="connsiteX97" fmla="*/ 2130137 w 10434205"/>
              <a:gd name="connsiteY97" fmla="*/ 4870738 h 8675775"/>
              <a:gd name="connsiteX98" fmla="*/ 2026228 w 10434205"/>
              <a:gd name="connsiteY98" fmla="*/ 4507056 h 8675775"/>
              <a:gd name="connsiteX99" fmla="*/ 2008910 w 10434205"/>
              <a:gd name="connsiteY99" fmla="*/ 4247284 h 8675775"/>
              <a:gd name="connsiteX100" fmla="*/ 1989117 w 10434205"/>
              <a:gd name="connsiteY100" fmla="*/ 4060017 h 8675775"/>
              <a:gd name="connsiteX101" fmla="*/ 2026229 w 10434205"/>
              <a:gd name="connsiteY101" fmla="*/ 3780776 h 8675775"/>
              <a:gd name="connsiteX0" fmla="*/ 2026229 w 10434205"/>
              <a:gd name="connsiteY0" fmla="*/ 3780776 h 8683270"/>
              <a:gd name="connsiteX1" fmla="*/ 4062351 w 10434205"/>
              <a:gd name="connsiteY1" fmla="*/ 3746140 h 8683270"/>
              <a:gd name="connsiteX2" fmla="*/ 4075216 w 10434205"/>
              <a:gd name="connsiteY2" fmla="*/ 4171517 h 8683270"/>
              <a:gd name="connsiteX3" fmla="*/ 4865298 w 10434205"/>
              <a:gd name="connsiteY3" fmla="*/ 4169355 h 8683270"/>
              <a:gd name="connsiteX4" fmla="*/ 4869378 w 10434205"/>
              <a:gd name="connsiteY4" fmla="*/ 3988594 h 8683270"/>
              <a:gd name="connsiteX5" fmla="*/ 5422571 w 10434205"/>
              <a:gd name="connsiteY5" fmla="*/ 4000500 h 8683270"/>
              <a:gd name="connsiteX6" fmla="*/ 5420591 w 10434205"/>
              <a:gd name="connsiteY6" fmla="*/ 3762374 h 8683270"/>
              <a:gd name="connsiteX7" fmla="*/ 5883853 w 10434205"/>
              <a:gd name="connsiteY7" fmla="*/ 3762374 h 8683270"/>
              <a:gd name="connsiteX8" fmla="*/ 5892512 w 10434205"/>
              <a:gd name="connsiteY8" fmla="*/ 4333874 h 8683270"/>
              <a:gd name="connsiteX9" fmla="*/ 6399069 w 10434205"/>
              <a:gd name="connsiteY9" fmla="*/ 4303568 h 8683270"/>
              <a:gd name="connsiteX10" fmla="*/ 6671830 w 10434205"/>
              <a:gd name="connsiteY10" fmla="*/ 4143374 h 8683270"/>
              <a:gd name="connsiteX11" fmla="*/ 7022524 w 10434205"/>
              <a:gd name="connsiteY11" fmla="*/ 3866284 h 8683270"/>
              <a:gd name="connsiteX12" fmla="*/ 7195705 w 10434205"/>
              <a:gd name="connsiteY12" fmla="*/ 3740726 h 8683270"/>
              <a:gd name="connsiteX13" fmla="*/ 7070148 w 10434205"/>
              <a:gd name="connsiteY13" fmla="*/ 3528580 h 8683270"/>
              <a:gd name="connsiteX14" fmla="*/ 7251989 w 10434205"/>
              <a:gd name="connsiteY14" fmla="*/ 3437659 h 8683270"/>
              <a:gd name="connsiteX15" fmla="*/ 7529080 w 10434205"/>
              <a:gd name="connsiteY15" fmla="*/ 3381374 h 8683270"/>
              <a:gd name="connsiteX16" fmla="*/ 7858125 w 10434205"/>
              <a:gd name="connsiteY16" fmla="*/ 3346738 h 8683270"/>
              <a:gd name="connsiteX17" fmla="*/ 8364682 w 10434205"/>
              <a:gd name="connsiteY17" fmla="*/ 3260147 h 8683270"/>
              <a:gd name="connsiteX18" fmla="*/ 8598478 w 10434205"/>
              <a:gd name="connsiteY18" fmla="*/ 3264477 h 8683270"/>
              <a:gd name="connsiteX19" fmla="*/ 9598602 w 10434205"/>
              <a:gd name="connsiteY19" fmla="*/ 3112943 h 8683270"/>
              <a:gd name="connsiteX20" fmla="*/ 9594273 w 10434205"/>
              <a:gd name="connsiteY20" fmla="*/ 3151908 h 8683270"/>
              <a:gd name="connsiteX21" fmla="*/ 10434205 w 10434205"/>
              <a:gd name="connsiteY21" fmla="*/ 3048000 h 8683270"/>
              <a:gd name="connsiteX22" fmla="*/ 10269682 w 10434205"/>
              <a:gd name="connsiteY22" fmla="*/ 2151784 h 8683270"/>
              <a:gd name="connsiteX23" fmla="*/ 9845387 w 10434205"/>
              <a:gd name="connsiteY23" fmla="*/ 2195079 h 8683270"/>
              <a:gd name="connsiteX24" fmla="*/ 9676535 w 10434205"/>
              <a:gd name="connsiteY24" fmla="*/ 2151784 h 8683270"/>
              <a:gd name="connsiteX25" fmla="*/ 9494694 w 10434205"/>
              <a:gd name="connsiteY25" fmla="*/ 2190749 h 8683270"/>
              <a:gd name="connsiteX26" fmla="*/ 9512013 w 10434205"/>
              <a:gd name="connsiteY26" fmla="*/ 2368261 h 8683270"/>
              <a:gd name="connsiteX27" fmla="*/ 9187297 w 10434205"/>
              <a:gd name="connsiteY27" fmla="*/ 2428874 h 8683270"/>
              <a:gd name="connsiteX28" fmla="*/ 8866910 w 10434205"/>
              <a:gd name="connsiteY28" fmla="*/ 2463511 h 8683270"/>
              <a:gd name="connsiteX29" fmla="*/ 8407977 w 10434205"/>
              <a:gd name="connsiteY29" fmla="*/ 2532784 h 8683270"/>
              <a:gd name="connsiteX30" fmla="*/ 8161194 w 10434205"/>
              <a:gd name="connsiteY30" fmla="*/ 2576079 h 8683270"/>
              <a:gd name="connsiteX31" fmla="*/ 7819160 w 10434205"/>
              <a:gd name="connsiteY31" fmla="*/ 2615046 h 8683270"/>
              <a:gd name="connsiteX32" fmla="*/ 7516091 w 10434205"/>
              <a:gd name="connsiteY32" fmla="*/ 2654011 h 8683270"/>
              <a:gd name="connsiteX33" fmla="*/ 7169728 w 10434205"/>
              <a:gd name="connsiteY33" fmla="*/ 2705965 h 8683270"/>
              <a:gd name="connsiteX34" fmla="*/ 6875319 w 10434205"/>
              <a:gd name="connsiteY34" fmla="*/ 2827193 h 8683270"/>
              <a:gd name="connsiteX35" fmla="*/ 6464012 w 10434205"/>
              <a:gd name="connsiteY35" fmla="*/ 3004704 h 8683270"/>
              <a:gd name="connsiteX36" fmla="*/ 6243207 w 10434205"/>
              <a:gd name="connsiteY36" fmla="*/ 3112943 h 8683270"/>
              <a:gd name="connsiteX37" fmla="*/ 6195580 w 10434205"/>
              <a:gd name="connsiteY37" fmla="*/ 3030681 h 8683270"/>
              <a:gd name="connsiteX38" fmla="*/ 5992091 w 10434205"/>
              <a:gd name="connsiteY38" fmla="*/ 3035011 h 8683270"/>
              <a:gd name="connsiteX39" fmla="*/ 5823240 w 10434205"/>
              <a:gd name="connsiteY39" fmla="*/ 3052329 h 8683270"/>
              <a:gd name="connsiteX40" fmla="*/ 5507182 w 10434205"/>
              <a:gd name="connsiteY40" fmla="*/ 3130261 h 8683270"/>
              <a:gd name="connsiteX41" fmla="*/ 5186795 w 10434205"/>
              <a:gd name="connsiteY41" fmla="*/ 3147579 h 8683270"/>
              <a:gd name="connsiteX42" fmla="*/ 5009285 w 10434205"/>
              <a:gd name="connsiteY42" fmla="*/ 2753590 h 8683270"/>
              <a:gd name="connsiteX43" fmla="*/ 5004955 w 10434205"/>
              <a:gd name="connsiteY43" fmla="*/ 1649556 h 8683270"/>
              <a:gd name="connsiteX44" fmla="*/ 4996296 w 10434205"/>
              <a:gd name="connsiteY44" fmla="*/ 0 h 8683270"/>
              <a:gd name="connsiteX45" fmla="*/ 4000501 w 10434205"/>
              <a:gd name="connsiteY45" fmla="*/ 385330 h 8683270"/>
              <a:gd name="connsiteX46" fmla="*/ 3758046 w 10434205"/>
              <a:gd name="connsiteY46" fmla="*/ 398318 h 8683270"/>
              <a:gd name="connsiteX47" fmla="*/ 3766705 w 10434205"/>
              <a:gd name="connsiteY47" fmla="*/ 1142999 h 8683270"/>
              <a:gd name="connsiteX48" fmla="*/ 3758046 w 10434205"/>
              <a:gd name="connsiteY48" fmla="*/ 1805420 h 8683270"/>
              <a:gd name="connsiteX49" fmla="*/ 3758046 w 10434205"/>
              <a:gd name="connsiteY49" fmla="*/ 2238374 h 8683270"/>
              <a:gd name="connsiteX50" fmla="*/ 3758046 w 10434205"/>
              <a:gd name="connsiteY50" fmla="*/ 2584738 h 8683270"/>
              <a:gd name="connsiteX51" fmla="*/ 2502478 w 10434205"/>
              <a:gd name="connsiteY51" fmla="*/ 2589068 h 8683270"/>
              <a:gd name="connsiteX52" fmla="*/ 2506807 w 10434205"/>
              <a:gd name="connsiteY52" fmla="*/ 1965613 h 8683270"/>
              <a:gd name="connsiteX53" fmla="*/ 2498149 w 10434205"/>
              <a:gd name="connsiteY53" fmla="*/ 1130011 h 8683270"/>
              <a:gd name="connsiteX54" fmla="*/ 2234046 w 10434205"/>
              <a:gd name="connsiteY54" fmla="*/ 1138670 h 8683270"/>
              <a:gd name="connsiteX55" fmla="*/ 2234045 w 10434205"/>
              <a:gd name="connsiteY55" fmla="*/ 432954 h 8683270"/>
              <a:gd name="connsiteX56" fmla="*/ 2095501 w 10434205"/>
              <a:gd name="connsiteY56" fmla="*/ 523874 h 8683270"/>
              <a:gd name="connsiteX57" fmla="*/ 1827069 w 10434205"/>
              <a:gd name="connsiteY57" fmla="*/ 116897 h 8683270"/>
              <a:gd name="connsiteX58" fmla="*/ 1091046 w 10434205"/>
              <a:gd name="connsiteY58" fmla="*/ 519545 h 8683270"/>
              <a:gd name="connsiteX59" fmla="*/ 636444 w 10434205"/>
              <a:gd name="connsiteY59" fmla="*/ 844261 h 8683270"/>
              <a:gd name="connsiteX60" fmla="*/ 181841 w 10434205"/>
              <a:gd name="connsiteY60" fmla="*/ 1216602 h 8683270"/>
              <a:gd name="connsiteX61" fmla="*/ 0 w 10434205"/>
              <a:gd name="connsiteY61" fmla="*/ 1459056 h 8683270"/>
              <a:gd name="connsiteX62" fmla="*/ 502228 w 10434205"/>
              <a:gd name="connsiteY62" fmla="*/ 1476374 h 8683270"/>
              <a:gd name="connsiteX63" fmla="*/ 1640898 w 10434205"/>
              <a:gd name="connsiteY63" fmla="*/ 1389784 h 8683270"/>
              <a:gd name="connsiteX64" fmla="*/ 1610591 w 10434205"/>
              <a:gd name="connsiteY64" fmla="*/ 2273011 h 8683270"/>
              <a:gd name="connsiteX65" fmla="*/ 1480706 w 10434205"/>
              <a:gd name="connsiteY65" fmla="*/ 2277340 h 8683270"/>
              <a:gd name="connsiteX66" fmla="*/ 1463386 w 10434205"/>
              <a:gd name="connsiteY66" fmla="*/ 2978727 h 8683270"/>
              <a:gd name="connsiteX67" fmla="*/ 1433079 w 10434205"/>
              <a:gd name="connsiteY67" fmla="*/ 3814328 h 8683270"/>
              <a:gd name="connsiteX68" fmla="*/ 1415761 w 10434205"/>
              <a:gd name="connsiteY68" fmla="*/ 4342535 h 8683270"/>
              <a:gd name="connsiteX69" fmla="*/ 835602 w 10434205"/>
              <a:gd name="connsiteY69" fmla="*/ 4424795 h 8683270"/>
              <a:gd name="connsiteX70" fmla="*/ 632114 w 10434205"/>
              <a:gd name="connsiteY70" fmla="*/ 4450773 h 8683270"/>
              <a:gd name="connsiteX71" fmla="*/ 653762 w 10434205"/>
              <a:gd name="connsiteY71" fmla="*/ 4719204 h 8683270"/>
              <a:gd name="connsiteX72" fmla="*/ 697057 w 10434205"/>
              <a:gd name="connsiteY72" fmla="*/ 4931352 h 8683270"/>
              <a:gd name="connsiteX73" fmla="*/ 766331 w 10434205"/>
              <a:gd name="connsiteY73" fmla="*/ 5208442 h 8683270"/>
              <a:gd name="connsiteX74" fmla="*/ 969818 w 10434205"/>
              <a:gd name="connsiteY74" fmla="*/ 5195454 h 8683270"/>
              <a:gd name="connsiteX75" fmla="*/ 1311853 w 10434205"/>
              <a:gd name="connsiteY75" fmla="*/ 5792931 h 8683270"/>
              <a:gd name="connsiteX76" fmla="*/ 1485034 w 10434205"/>
              <a:gd name="connsiteY76" fmla="*/ 6121977 h 8683270"/>
              <a:gd name="connsiteX77" fmla="*/ 1461388 w 10434205"/>
              <a:gd name="connsiteY77" fmla="*/ 6137900 h 8683270"/>
              <a:gd name="connsiteX78" fmla="*/ 1558637 w 10434205"/>
              <a:gd name="connsiteY78" fmla="*/ 6429374 h 8683270"/>
              <a:gd name="connsiteX79" fmla="*/ 1253303 w 10434205"/>
              <a:gd name="connsiteY79" fmla="*/ 6539743 h 8683270"/>
              <a:gd name="connsiteX80" fmla="*/ 1445403 w 10434205"/>
              <a:gd name="connsiteY80" fmla="*/ 7061057 h 8683270"/>
              <a:gd name="connsiteX81" fmla="*/ 1786971 w 10434205"/>
              <a:gd name="connsiteY81" fmla="*/ 6940709 h 8683270"/>
              <a:gd name="connsiteX82" fmla="*/ 1769386 w 10434205"/>
              <a:gd name="connsiteY82" fmla="*/ 7725027 h 8683270"/>
              <a:gd name="connsiteX83" fmla="*/ 1491497 w 10434205"/>
              <a:gd name="connsiteY83" fmla="*/ 7761582 h 8683270"/>
              <a:gd name="connsiteX84" fmla="*/ 1435811 w 10434205"/>
              <a:gd name="connsiteY84" fmla="*/ 8266454 h 8683270"/>
              <a:gd name="connsiteX85" fmla="*/ 1429951 w 10434205"/>
              <a:gd name="connsiteY85" fmla="*/ 8621628 h 8683270"/>
              <a:gd name="connsiteX86" fmla="*/ 2130404 w 10434205"/>
              <a:gd name="connsiteY86" fmla="*/ 8586403 h 8683270"/>
              <a:gd name="connsiteX87" fmla="*/ 2136532 w 10434205"/>
              <a:gd name="connsiteY87" fmla="*/ 8675775 h 8683270"/>
              <a:gd name="connsiteX88" fmla="*/ 2139197 w 10434205"/>
              <a:gd name="connsiteY88" fmla="*/ 8683270 h 8683270"/>
              <a:gd name="connsiteX89" fmla="*/ 2809809 w 10434205"/>
              <a:gd name="connsiteY89" fmla="*/ 6842667 h 8683270"/>
              <a:gd name="connsiteX90" fmla="*/ 2493819 w 10434205"/>
              <a:gd name="connsiteY90" fmla="*/ 6533284 h 8683270"/>
              <a:gd name="connsiteX91" fmla="*/ 2753591 w 10434205"/>
              <a:gd name="connsiteY91" fmla="*/ 6360102 h 8683270"/>
              <a:gd name="connsiteX92" fmla="*/ 2874819 w 10434205"/>
              <a:gd name="connsiteY92" fmla="*/ 6325465 h 8683270"/>
              <a:gd name="connsiteX93" fmla="*/ 2874819 w 10434205"/>
              <a:gd name="connsiteY93" fmla="*/ 6273511 h 8683270"/>
              <a:gd name="connsiteX94" fmla="*/ 2667001 w 10434205"/>
              <a:gd name="connsiteY94" fmla="*/ 6100329 h 8683270"/>
              <a:gd name="connsiteX95" fmla="*/ 2511137 w 10434205"/>
              <a:gd name="connsiteY95" fmla="*/ 5892511 h 8683270"/>
              <a:gd name="connsiteX96" fmla="*/ 2476501 w 10434205"/>
              <a:gd name="connsiteY96" fmla="*/ 5719329 h 8683270"/>
              <a:gd name="connsiteX97" fmla="*/ 2286001 w 10434205"/>
              <a:gd name="connsiteY97" fmla="*/ 5199784 h 8683270"/>
              <a:gd name="connsiteX98" fmla="*/ 2130137 w 10434205"/>
              <a:gd name="connsiteY98" fmla="*/ 4870738 h 8683270"/>
              <a:gd name="connsiteX99" fmla="*/ 2026228 w 10434205"/>
              <a:gd name="connsiteY99" fmla="*/ 4507056 h 8683270"/>
              <a:gd name="connsiteX100" fmla="*/ 2008910 w 10434205"/>
              <a:gd name="connsiteY100" fmla="*/ 4247284 h 8683270"/>
              <a:gd name="connsiteX101" fmla="*/ 1989117 w 10434205"/>
              <a:gd name="connsiteY101" fmla="*/ 4060017 h 8683270"/>
              <a:gd name="connsiteX102" fmla="*/ 2026229 w 10434205"/>
              <a:gd name="connsiteY102" fmla="*/ 3780776 h 8683270"/>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809809 w 10434205"/>
              <a:gd name="connsiteY89" fmla="*/ 6842667 h 8675775"/>
              <a:gd name="connsiteX90" fmla="*/ 2493819 w 10434205"/>
              <a:gd name="connsiteY90" fmla="*/ 6533284 h 8675775"/>
              <a:gd name="connsiteX91" fmla="*/ 2753591 w 10434205"/>
              <a:gd name="connsiteY91" fmla="*/ 6360102 h 8675775"/>
              <a:gd name="connsiteX92" fmla="*/ 2874819 w 10434205"/>
              <a:gd name="connsiteY92" fmla="*/ 6325465 h 8675775"/>
              <a:gd name="connsiteX93" fmla="*/ 2874819 w 10434205"/>
              <a:gd name="connsiteY93" fmla="*/ 6273511 h 8675775"/>
              <a:gd name="connsiteX94" fmla="*/ 2667001 w 10434205"/>
              <a:gd name="connsiteY94" fmla="*/ 6100329 h 8675775"/>
              <a:gd name="connsiteX95" fmla="*/ 2511137 w 10434205"/>
              <a:gd name="connsiteY95" fmla="*/ 5892511 h 8675775"/>
              <a:gd name="connsiteX96" fmla="*/ 2476501 w 10434205"/>
              <a:gd name="connsiteY96" fmla="*/ 5719329 h 8675775"/>
              <a:gd name="connsiteX97" fmla="*/ 2286001 w 10434205"/>
              <a:gd name="connsiteY97" fmla="*/ 5199784 h 8675775"/>
              <a:gd name="connsiteX98" fmla="*/ 2130137 w 10434205"/>
              <a:gd name="connsiteY98" fmla="*/ 4870738 h 8675775"/>
              <a:gd name="connsiteX99" fmla="*/ 2026228 w 10434205"/>
              <a:gd name="connsiteY99" fmla="*/ 4507056 h 8675775"/>
              <a:gd name="connsiteX100" fmla="*/ 2008910 w 10434205"/>
              <a:gd name="connsiteY100" fmla="*/ 4247284 h 8675775"/>
              <a:gd name="connsiteX101" fmla="*/ 1989117 w 10434205"/>
              <a:gd name="connsiteY101" fmla="*/ 4060017 h 8675775"/>
              <a:gd name="connsiteX102" fmla="*/ 2026229 w 10434205"/>
              <a:gd name="connsiteY102"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493819 w 10434205"/>
              <a:gd name="connsiteY90" fmla="*/ 6533284 h 8675775"/>
              <a:gd name="connsiteX91" fmla="*/ 2753591 w 10434205"/>
              <a:gd name="connsiteY91" fmla="*/ 6360102 h 8675775"/>
              <a:gd name="connsiteX92" fmla="*/ 2874819 w 10434205"/>
              <a:gd name="connsiteY92" fmla="*/ 6325465 h 8675775"/>
              <a:gd name="connsiteX93" fmla="*/ 2874819 w 10434205"/>
              <a:gd name="connsiteY93" fmla="*/ 6273511 h 8675775"/>
              <a:gd name="connsiteX94" fmla="*/ 2667001 w 10434205"/>
              <a:gd name="connsiteY94" fmla="*/ 6100329 h 8675775"/>
              <a:gd name="connsiteX95" fmla="*/ 2511137 w 10434205"/>
              <a:gd name="connsiteY95" fmla="*/ 5892511 h 8675775"/>
              <a:gd name="connsiteX96" fmla="*/ 2476501 w 10434205"/>
              <a:gd name="connsiteY96" fmla="*/ 5719329 h 8675775"/>
              <a:gd name="connsiteX97" fmla="*/ 2286001 w 10434205"/>
              <a:gd name="connsiteY97" fmla="*/ 5199784 h 8675775"/>
              <a:gd name="connsiteX98" fmla="*/ 2130137 w 10434205"/>
              <a:gd name="connsiteY98" fmla="*/ 4870738 h 8675775"/>
              <a:gd name="connsiteX99" fmla="*/ 2026228 w 10434205"/>
              <a:gd name="connsiteY99" fmla="*/ 4507056 h 8675775"/>
              <a:gd name="connsiteX100" fmla="*/ 2008910 w 10434205"/>
              <a:gd name="connsiteY100" fmla="*/ 4247284 h 8675775"/>
              <a:gd name="connsiteX101" fmla="*/ 1989117 w 10434205"/>
              <a:gd name="connsiteY101" fmla="*/ 4060017 h 8675775"/>
              <a:gd name="connsiteX102" fmla="*/ 2026229 w 10434205"/>
              <a:gd name="connsiteY102"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41420 w 10434205"/>
              <a:gd name="connsiteY90" fmla="*/ 7688198 h 8675775"/>
              <a:gd name="connsiteX91" fmla="*/ 2493819 w 10434205"/>
              <a:gd name="connsiteY91" fmla="*/ 6533284 h 8675775"/>
              <a:gd name="connsiteX92" fmla="*/ 2753591 w 10434205"/>
              <a:gd name="connsiteY92" fmla="*/ 6360102 h 8675775"/>
              <a:gd name="connsiteX93" fmla="*/ 2874819 w 10434205"/>
              <a:gd name="connsiteY93" fmla="*/ 6325465 h 8675775"/>
              <a:gd name="connsiteX94" fmla="*/ 2874819 w 10434205"/>
              <a:gd name="connsiteY94" fmla="*/ 6273511 h 8675775"/>
              <a:gd name="connsiteX95" fmla="*/ 2667001 w 10434205"/>
              <a:gd name="connsiteY95" fmla="*/ 6100329 h 8675775"/>
              <a:gd name="connsiteX96" fmla="*/ 2511137 w 10434205"/>
              <a:gd name="connsiteY96" fmla="*/ 5892511 h 8675775"/>
              <a:gd name="connsiteX97" fmla="*/ 2476501 w 10434205"/>
              <a:gd name="connsiteY97" fmla="*/ 5719329 h 8675775"/>
              <a:gd name="connsiteX98" fmla="*/ 2286001 w 10434205"/>
              <a:gd name="connsiteY98" fmla="*/ 5199784 h 8675775"/>
              <a:gd name="connsiteX99" fmla="*/ 2130137 w 10434205"/>
              <a:gd name="connsiteY99" fmla="*/ 4870738 h 8675775"/>
              <a:gd name="connsiteX100" fmla="*/ 2026228 w 10434205"/>
              <a:gd name="connsiteY100" fmla="*/ 4507056 h 8675775"/>
              <a:gd name="connsiteX101" fmla="*/ 2008910 w 10434205"/>
              <a:gd name="connsiteY101" fmla="*/ 4247284 h 8675775"/>
              <a:gd name="connsiteX102" fmla="*/ 1989117 w 10434205"/>
              <a:gd name="connsiteY102" fmla="*/ 4060017 h 8675775"/>
              <a:gd name="connsiteX103" fmla="*/ 2026229 w 10434205"/>
              <a:gd name="connsiteY103"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493819 w 10434205"/>
              <a:gd name="connsiteY91" fmla="*/ 6533284 h 8675775"/>
              <a:gd name="connsiteX92" fmla="*/ 2753591 w 10434205"/>
              <a:gd name="connsiteY92" fmla="*/ 6360102 h 8675775"/>
              <a:gd name="connsiteX93" fmla="*/ 2874819 w 10434205"/>
              <a:gd name="connsiteY93" fmla="*/ 6325465 h 8675775"/>
              <a:gd name="connsiteX94" fmla="*/ 2874819 w 10434205"/>
              <a:gd name="connsiteY94" fmla="*/ 6273511 h 8675775"/>
              <a:gd name="connsiteX95" fmla="*/ 2667001 w 10434205"/>
              <a:gd name="connsiteY95" fmla="*/ 6100329 h 8675775"/>
              <a:gd name="connsiteX96" fmla="*/ 2511137 w 10434205"/>
              <a:gd name="connsiteY96" fmla="*/ 5892511 h 8675775"/>
              <a:gd name="connsiteX97" fmla="*/ 2476501 w 10434205"/>
              <a:gd name="connsiteY97" fmla="*/ 5719329 h 8675775"/>
              <a:gd name="connsiteX98" fmla="*/ 2286001 w 10434205"/>
              <a:gd name="connsiteY98" fmla="*/ 5199784 h 8675775"/>
              <a:gd name="connsiteX99" fmla="*/ 2130137 w 10434205"/>
              <a:gd name="connsiteY99" fmla="*/ 4870738 h 8675775"/>
              <a:gd name="connsiteX100" fmla="*/ 2026228 w 10434205"/>
              <a:gd name="connsiteY100" fmla="*/ 4507056 h 8675775"/>
              <a:gd name="connsiteX101" fmla="*/ 2008910 w 10434205"/>
              <a:gd name="connsiteY101" fmla="*/ 4247284 h 8675775"/>
              <a:gd name="connsiteX102" fmla="*/ 1989117 w 10434205"/>
              <a:gd name="connsiteY102" fmla="*/ 4060017 h 8675775"/>
              <a:gd name="connsiteX103" fmla="*/ 2026229 w 10434205"/>
              <a:gd name="connsiteY103"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29697 w 10434205"/>
              <a:gd name="connsiteY91" fmla="*/ 7291929 h 8675775"/>
              <a:gd name="connsiteX92" fmla="*/ 2493819 w 10434205"/>
              <a:gd name="connsiteY92" fmla="*/ 6533284 h 8675775"/>
              <a:gd name="connsiteX93" fmla="*/ 2753591 w 10434205"/>
              <a:gd name="connsiteY93" fmla="*/ 6360102 h 8675775"/>
              <a:gd name="connsiteX94" fmla="*/ 2874819 w 10434205"/>
              <a:gd name="connsiteY94" fmla="*/ 6325465 h 8675775"/>
              <a:gd name="connsiteX95" fmla="*/ 2874819 w 10434205"/>
              <a:gd name="connsiteY95" fmla="*/ 6273511 h 8675775"/>
              <a:gd name="connsiteX96" fmla="*/ 2667001 w 10434205"/>
              <a:gd name="connsiteY96" fmla="*/ 6100329 h 8675775"/>
              <a:gd name="connsiteX97" fmla="*/ 2511137 w 10434205"/>
              <a:gd name="connsiteY97" fmla="*/ 5892511 h 8675775"/>
              <a:gd name="connsiteX98" fmla="*/ 2476501 w 10434205"/>
              <a:gd name="connsiteY98" fmla="*/ 5719329 h 8675775"/>
              <a:gd name="connsiteX99" fmla="*/ 2286001 w 10434205"/>
              <a:gd name="connsiteY99" fmla="*/ 5199784 h 8675775"/>
              <a:gd name="connsiteX100" fmla="*/ 2130137 w 10434205"/>
              <a:gd name="connsiteY100" fmla="*/ 4870738 h 8675775"/>
              <a:gd name="connsiteX101" fmla="*/ 2026228 w 10434205"/>
              <a:gd name="connsiteY101" fmla="*/ 4507056 h 8675775"/>
              <a:gd name="connsiteX102" fmla="*/ 2008910 w 10434205"/>
              <a:gd name="connsiteY102" fmla="*/ 4247284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59004 w 10434205"/>
              <a:gd name="connsiteY91" fmla="*/ 6933820 h 8675775"/>
              <a:gd name="connsiteX92" fmla="*/ 2493819 w 10434205"/>
              <a:gd name="connsiteY92" fmla="*/ 6533284 h 8675775"/>
              <a:gd name="connsiteX93" fmla="*/ 2753591 w 10434205"/>
              <a:gd name="connsiteY93" fmla="*/ 6360102 h 8675775"/>
              <a:gd name="connsiteX94" fmla="*/ 2874819 w 10434205"/>
              <a:gd name="connsiteY94" fmla="*/ 6325465 h 8675775"/>
              <a:gd name="connsiteX95" fmla="*/ 2874819 w 10434205"/>
              <a:gd name="connsiteY95" fmla="*/ 6273511 h 8675775"/>
              <a:gd name="connsiteX96" fmla="*/ 2667001 w 10434205"/>
              <a:gd name="connsiteY96" fmla="*/ 6100329 h 8675775"/>
              <a:gd name="connsiteX97" fmla="*/ 2511137 w 10434205"/>
              <a:gd name="connsiteY97" fmla="*/ 5892511 h 8675775"/>
              <a:gd name="connsiteX98" fmla="*/ 2476501 w 10434205"/>
              <a:gd name="connsiteY98" fmla="*/ 5719329 h 8675775"/>
              <a:gd name="connsiteX99" fmla="*/ 2286001 w 10434205"/>
              <a:gd name="connsiteY99" fmla="*/ 5199784 h 8675775"/>
              <a:gd name="connsiteX100" fmla="*/ 2130137 w 10434205"/>
              <a:gd name="connsiteY100" fmla="*/ 4870738 h 8675775"/>
              <a:gd name="connsiteX101" fmla="*/ 2026228 w 10434205"/>
              <a:gd name="connsiteY101" fmla="*/ 4507056 h 8675775"/>
              <a:gd name="connsiteX102" fmla="*/ 2008910 w 10434205"/>
              <a:gd name="connsiteY102" fmla="*/ 4247284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93819 w 10434205"/>
              <a:gd name="connsiteY92" fmla="*/ 6533284 h 8675775"/>
              <a:gd name="connsiteX93" fmla="*/ 2753591 w 10434205"/>
              <a:gd name="connsiteY93" fmla="*/ 6360102 h 8675775"/>
              <a:gd name="connsiteX94" fmla="*/ 2874819 w 10434205"/>
              <a:gd name="connsiteY94" fmla="*/ 6325465 h 8675775"/>
              <a:gd name="connsiteX95" fmla="*/ 2874819 w 10434205"/>
              <a:gd name="connsiteY95" fmla="*/ 6273511 h 8675775"/>
              <a:gd name="connsiteX96" fmla="*/ 2667001 w 10434205"/>
              <a:gd name="connsiteY96" fmla="*/ 6100329 h 8675775"/>
              <a:gd name="connsiteX97" fmla="*/ 2511137 w 10434205"/>
              <a:gd name="connsiteY97" fmla="*/ 5892511 h 8675775"/>
              <a:gd name="connsiteX98" fmla="*/ 2476501 w 10434205"/>
              <a:gd name="connsiteY98" fmla="*/ 5719329 h 8675775"/>
              <a:gd name="connsiteX99" fmla="*/ 2286001 w 10434205"/>
              <a:gd name="connsiteY99" fmla="*/ 5199784 h 8675775"/>
              <a:gd name="connsiteX100" fmla="*/ 2130137 w 10434205"/>
              <a:gd name="connsiteY100" fmla="*/ 4870738 h 8675775"/>
              <a:gd name="connsiteX101" fmla="*/ 2026228 w 10434205"/>
              <a:gd name="connsiteY101" fmla="*/ 4507056 h 8675775"/>
              <a:gd name="connsiteX102" fmla="*/ 2008910 w 10434205"/>
              <a:gd name="connsiteY102" fmla="*/ 4247284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26412 w 10434205"/>
              <a:gd name="connsiteY92" fmla="*/ 6653631 h 8675775"/>
              <a:gd name="connsiteX93" fmla="*/ 2753591 w 10434205"/>
              <a:gd name="connsiteY93" fmla="*/ 6360102 h 8675775"/>
              <a:gd name="connsiteX94" fmla="*/ 2874819 w 10434205"/>
              <a:gd name="connsiteY94" fmla="*/ 6325465 h 8675775"/>
              <a:gd name="connsiteX95" fmla="*/ 2874819 w 10434205"/>
              <a:gd name="connsiteY95" fmla="*/ 6273511 h 8675775"/>
              <a:gd name="connsiteX96" fmla="*/ 2667001 w 10434205"/>
              <a:gd name="connsiteY96" fmla="*/ 6100329 h 8675775"/>
              <a:gd name="connsiteX97" fmla="*/ 2511137 w 10434205"/>
              <a:gd name="connsiteY97" fmla="*/ 5892511 h 8675775"/>
              <a:gd name="connsiteX98" fmla="*/ 2476501 w 10434205"/>
              <a:gd name="connsiteY98" fmla="*/ 5719329 h 8675775"/>
              <a:gd name="connsiteX99" fmla="*/ 2286001 w 10434205"/>
              <a:gd name="connsiteY99" fmla="*/ 5199784 h 8675775"/>
              <a:gd name="connsiteX100" fmla="*/ 2130137 w 10434205"/>
              <a:gd name="connsiteY100" fmla="*/ 4870738 h 8675775"/>
              <a:gd name="connsiteX101" fmla="*/ 2026228 w 10434205"/>
              <a:gd name="connsiteY101" fmla="*/ 4507056 h 8675775"/>
              <a:gd name="connsiteX102" fmla="*/ 2008910 w 10434205"/>
              <a:gd name="connsiteY102" fmla="*/ 4247284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26412 w 10434205"/>
              <a:gd name="connsiteY92" fmla="*/ 6653631 h 8675775"/>
              <a:gd name="connsiteX93" fmla="*/ 2432274 w 10434205"/>
              <a:gd name="connsiteY93" fmla="*/ 6652030 h 8675775"/>
              <a:gd name="connsiteX94" fmla="*/ 2753591 w 10434205"/>
              <a:gd name="connsiteY94" fmla="*/ 6360102 h 8675775"/>
              <a:gd name="connsiteX95" fmla="*/ 2874819 w 10434205"/>
              <a:gd name="connsiteY95" fmla="*/ 6325465 h 8675775"/>
              <a:gd name="connsiteX96" fmla="*/ 2874819 w 10434205"/>
              <a:gd name="connsiteY96" fmla="*/ 6273511 h 8675775"/>
              <a:gd name="connsiteX97" fmla="*/ 2667001 w 10434205"/>
              <a:gd name="connsiteY97" fmla="*/ 6100329 h 8675775"/>
              <a:gd name="connsiteX98" fmla="*/ 2511137 w 10434205"/>
              <a:gd name="connsiteY98" fmla="*/ 5892511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2026228 w 10434205"/>
              <a:gd name="connsiteY102" fmla="*/ 4507056 h 8675775"/>
              <a:gd name="connsiteX103" fmla="*/ 2008910 w 10434205"/>
              <a:gd name="connsiteY103" fmla="*/ 4247284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26412 w 10434205"/>
              <a:gd name="connsiteY92" fmla="*/ 6653631 h 8675775"/>
              <a:gd name="connsiteX93" fmla="*/ 2502613 w 10434205"/>
              <a:gd name="connsiteY93" fmla="*/ 6593323 h 8675775"/>
              <a:gd name="connsiteX94" fmla="*/ 2753591 w 10434205"/>
              <a:gd name="connsiteY94" fmla="*/ 6360102 h 8675775"/>
              <a:gd name="connsiteX95" fmla="*/ 2874819 w 10434205"/>
              <a:gd name="connsiteY95" fmla="*/ 6325465 h 8675775"/>
              <a:gd name="connsiteX96" fmla="*/ 2874819 w 10434205"/>
              <a:gd name="connsiteY96" fmla="*/ 6273511 h 8675775"/>
              <a:gd name="connsiteX97" fmla="*/ 2667001 w 10434205"/>
              <a:gd name="connsiteY97" fmla="*/ 6100329 h 8675775"/>
              <a:gd name="connsiteX98" fmla="*/ 2511137 w 10434205"/>
              <a:gd name="connsiteY98" fmla="*/ 5892511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2026228 w 10434205"/>
              <a:gd name="connsiteY102" fmla="*/ 4507056 h 8675775"/>
              <a:gd name="connsiteX103" fmla="*/ 2008910 w 10434205"/>
              <a:gd name="connsiteY103" fmla="*/ 4247284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753591 w 10434205"/>
              <a:gd name="connsiteY94" fmla="*/ 6360102 h 8675775"/>
              <a:gd name="connsiteX95" fmla="*/ 2874819 w 10434205"/>
              <a:gd name="connsiteY95" fmla="*/ 6325465 h 8675775"/>
              <a:gd name="connsiteX96" fmla="*/ 2874819 w 10434205"/>
              <a:gd name="connsiteY96" fmla="*/ 6273511 h 8675775"/>
              <a:gd name="connsiteX97" fmla="*/ 2667001 w 10434205"/>
              <a:gd name="connsiteY97" fmla="*/ 6100329 h 8675775"/>
              <a:gd name="connsiteX98" fmla="*/ 2511137 w 10434205"/>
              <a:gd name="connsiteY98" fmla="*/ 5892511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2026228 w 10434205"/>
              <a:gd name="connsiteY102" fmla="*/ 4507056 h 8675775"/>
              <a:gd name="connsiteX103" fmla="*/ 2008910 w 10434205"/>
              <a:gd name="connsiteY103" fmla="*/ 4247284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505543 w 10434205"/>
              <a:gd name="connsiteY94" fmla="*/ 6587453 h 8675775"/>
              <a:gd name="connsiteX95" fmla="*/ 2753591 w 10434205"/>
              <a:gd name="connsiteY95" fmla="*/ 6360102 h 8675775"/>
              <a:gd name="connsiteX96" fmla="*/ 2874819 w 10434205"/>
              <a:gd name="connsiteY96" fmla="*/ 6325465 h 8675775"/>
              <a:gd name="connsiteX97" fmla="*/ 2874819 w 10434205"/>
              <a:gd name="connsiteY97" fmla="*/ 6273511 h 8675775"/>
              <a:gd name="connsiteX98" fmla="*/ 2667001 w 10434205"/>
              <a:gd name="connsiteY98" fmla="*/ 6100329 h 8675775"/>
              <a:gd name="connsiteX99" fmla="*/ 2511137 w 10434205"/>
              <a:gd name="connsiteY99" fmla="*/ 5892511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2026228 w 10434205"/>
              <a:gd name="connsiteY103" fmla="*/ 4507056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753591 w 10434205"/>
              <a:gd name="connsiteY95" fmla="*/ 6360102 h 8675775"/>
              <a:gd name="connsiteX96" fmla="*/ 2874819 w 10434205"/>
              <a:gd name="connsiteY96" fmla="*/ 6325465 h 8675775"/>
              <a:gd name="connsiteX97" fmla="*/ 2874819 w 10434205"/>
              <a:gd name="connsiteY97" fmla="*/ 6273511 h 8675775"/>
              <a:gd name="connsiteX98" fmla="*/ 2667001 w 10434205"/>
              <a:gd name="connsiteY98" fmla="*/ 6100329 h 8675775"/>
              <a:gd name="connsiteX99" fmla="*/ 2511137 w 10434205"/>
              <a:gd name="connsiteY99" fmla="*/ 5892511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2026228 w 10434205"/>
              <a:gd name="connsiteY103" fmla="*/ 4507056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67001 w 10434205"/>
              <a:gd name="connsiteY98" fmla="*/ 6100329 h 8675775"/>
              <a:gd name="connsiteX99" fmla="*/ 2511137 w 10434205"/>
              <a:gd name="connsiteY99" fmla="*/ 5892511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2026228 w 10434205"/>
              <a:gd name="connsiteY103" fmla="*/ 4507056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11137 w 10434205"/>
              <a:gd name="connsiteY99" fmla="*/ 5892511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2026228 w 10434205"/>
              <a:gd name="connsiteY103" fmla="*/ 4507056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2026228 w 10434205"/>
              <a:gd name="connsiteY103" fmla="*/ 4507056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1988128 w 10434205"/>
              <a:gd name="connsiteY103" fmla="*/ 4424867 h 8675775"/>
              <a:gd name="connsiteX104" fmla="*/ 2008910 w 10434205"/>
              <a:gd name="connsiteY104" fmla="*/ 4247284 h 8675775"/>
              <a:gd name="connsiteX105" fmla="*/ 1989117 w 10434205"/>
              <a:gd name="connsiteY105" fmla="*/ 4060017 h 8675775"/>
              <a:gd name="connsiteX106" fmla="*/ 2026229 w 10434205"/>
              <a:gd name="connsiteY106"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1485034 w 10434205"/>
              <a:gd name="connsiteY76" fmla="*/ 6121977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1988128 w 10434205"/>
              <a:gd name="connsiteY103" fmla="*/ 4424867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311853 w 10434205"/>
              <a:gd name="connsiteY75" fmla="*/ 5792931 h 8675775"/>
              <a:gd name="connsiteX76" fmla="*/ 890088 w 10434205"/>
              <a:gd name="connsiteY76" fmla="*/ 5819640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1988128 w 10434205"/>
              <a:gd name="connsiteY103" fmla="*/ 4424867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294268 w 10434205"/>
              <a:gd name="connsiteY75" fmla="*/ 5772385 h 8675775"/>
              <a:gd name="connsiteX76" fmla="*/ 890088 w 10434205"/>
              <a:gd name="connsiteY76" fmla="*/ 5819640 h 8675775"/>
              <a:gd name="connsiteX77" fmla="*/ 1461388 w 10434205"/>
              <a:gd name="connsiteY77" fmla="*/ 6137900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1988128 w 10434205"/>
              <a:gd name="connsiteY103" fmla="*/ 4424867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294268 w 10434205"/>
              <a:gd name="connsiteY75" fmla="*/ 5772385 h 8675775"/>
              <a:gd name="connsiteX76" fmla="*/ 890088 w 10434205"/>
              <a:gd name="connsiteY76" fmla="*/ 5819640 h 8675775"/>
              <a:gd name="connsiteX77" fmla="*/ 1165381 w 10434205"/>
              <a:gd name="connsiteY77" fmla="*/ 6572327 h 8675775"/>
              <a:gd name="connsiteX78" fmla="*/ 1558637 w 10434205"/>
              <a:gd name="connsiteY78" fmla="*/ 6429374 h 8675775"/>
              <a:gd name="connsiteX79" fmla="*/ 1253303 w 10434205"/>
              <a:gd name="connsiteY79" fmla="*/ 6539743 h 8675775"/>
              <a:gd name="connsiteX80" fmla="*/ 1445403 w 10434205"/>
              <a:gd name="connsiteY80" fmla="*/ 7061057 h 8675775"/>
              <a:gd name="connsiteX81" fmla="*/ 1786971 w 10434205"/>
              <a:gd name="connsiteY81" fmla="*/ 6940709 h 8675775"/>
              <a:gd name="connsiteX82" fmla="*/ 1769386 w 10434205"/>
              <a:gd name="connsiteY82" fmla="*/ 7725027 h 8675775"/>
              <a:gd name="connsiteX83" fmla="*/ 1491497 w 10434205"/>
              <a:gd name="connsiteY83" fmla="*/ 7761582 h 8675775"/>
              <a:gd name="connsiteX84" fmla="*/ 1435811 w 10434205"/>
              <a:gd name="connsiteY84" fmla="*/ 8266454 h 8675775"/>
              <a:gd name="connsiteX85" fmla="*/ 1429951 w 10434205"/>
              <a:gd name="connsiteY85" fmla="*/ 8621628 h 8675775"/>
              <a:gd name="connsiteX86" fmla="*/ 2130404 w 10434205"/>
              <a:gd name="connsiteY86" fmla="*/ 8586403 h 8675775"/>
              <a:gd name="connsiteX87" fmla="*/ 2136532 w 10434205"/>
              <a:gd name="connsiteY87" fmla="*/ 8675775 h 8675775"/>
              <a:gd name="connsiteX88" fmla="*/ 2400036 w 10434205"/>
              <a:gd name="connsiteY88" fmla="*/ 8557051 h 8675775"/>
              <a:gd name="connsiteX89" fmla="*/ 2343816 w 10434205"/>
              <a:gd name="connsiteY89" fmla="*/ 7688039 h 8675775"/>
              <a:gd name="connsiteX90" fmla="*/ 2335559 w 10434205"/>
              <a:gd name="connsiteY90" fmla="*/ 7300737 h 8675775"/>
              <a:gd name="connsiteX91" fmla="*/ 2364865 w 10434205"/>
              <a:gd name="connsiteY91" fmla="*/ 6842825 h 8675775"/>
              <a:gd name="connsiteX92" fmla="*/ 2417620 w 10434205"/>
              <a:gd name="connsiteY92" fmla="*/ 6638955 h 8675775"/>
              <a:gd name="connsiteX93" fmla="*/ 2502613 w 10434205"/>
              <a:gd name="connsiteY93" fmla="*/ 6593323 h 8675775"/>
              <a:gd name="connsiteX94" fmla="*/ 2487958 w 10434205"/>
              <a:gd name="connsiteY94" fmla="*/ 6514071 h 8675775"/>
              <a:gd name="connsiteX95" fmla="*/ 2545507 w 10434205"/>
              <a:gd name="connsiteY95" fmla="*/ 6477515 h 8675775"/>
              <a:gd name="connsiteX96" fmla="*/ 2874819 w 10434205"/>
              <a:gd name="connsiteY96" fmla="*/ 6325465 h 8675775"/>
              <a:gd name="connsiteX97" fmla="*/ 2874819 w 10434205"/>
              <a:gd name="connsiteY97" fmla="*/ 6273511 h 8675775"/>
              <a:gd name="connsiteX98" fmla="*/ 2617178 w 10434205"/>
              <a:gd name="connsiteY98" fmla="*/ 6032816 h 8675775"/>
              <a:gd name="connsiteX99" fmla="*/ 2540445 w 10434205"/>
              <a:gd name="connsiteY99" fmla="*/ 5869029 h 8675775"/>
              <a:gd name="connsiteX100" fmla="*/ 2476501 w 10434205"/>
              <a:gd name="connsiteY100" fmla="*/ 5719329 h 8675775"/>
              <a:gd name="connsiteX101" fmla="*/ 2286001 w 10434205"/>
              <a:gd name="connsiteY101" fmla="*/ 5199784 h 8675775"/>
              <a:gd name="connsiteX102" fmla="*/ 2130137 w 10434205"/>
              <a:gd name="connsiteY102" fmla="*/ 4870738 h 8675775"/>
              <a:gd name="connsiteX103" fmla="*/ 1988128 w 10434205"/>
              <a:gd name="connsiteY103" fmla="*/ 4424867 h 8675775"/>
              <a:gd name="connsiteX104" fmla="*/ 1989117 w 10434205"/>
              <a:gd name="connsiteY104" fmla="*/ 4060017 h 8675775"/>
              <a:gd name="connsiteX105" fmla="*/ 2026229 w 10434205"/>
              <a:gd name="connsiteY105"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0591 w 10434205"/>
              <a:gd name="connsiteY6" fmla="*/ 3762374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294268 w 10434205"/>
              <a:gd name="connsiteY75" fmla="*/ 5772385 h 8675775"/>
              <a:gd name="connsiteX76" fmla="*/ 890088 w 10434205"/>
              <a:gd name="connsiteY76" fmla="*/ 5819640 h 8675775"/>
              <a:gd name="connsiteX77" fmla="*/ 1165381 w 10434205"/>
              <a:gd name="connsiteY77" fmla="*/ 6572327 h 8675775"/>
              <a:gd name="connsiteX78" fmla="*/ 1253303 w 10434205"/>
              <a:gd name="connsiteY78" fmla="*/ 6539743 h 8675775"/>
              <a:gd name="connsiteX79" fmla="*/ 1445403 w 10434205"/>
              <a:gd name="connsiteY79" fmla="*/ 7061057 h 8675775"/>
              <a:gd name="connsiteX80" fmla="*/ 1786971 w 10434205"/>
              <a:gd name="connsiteY80" fmla="*/ 6940709 h 8675775"/>
              <a:gd name="connsiteX81" fmla="*/ 1769386 w 10434205"/>
              <a:gd name="connsiteY81" fmla="*/ 7725027 h 8675775"/>
              <a:gd name="connsiteX82" fmla="*/ 1491497 w 10434205"/>
              <a:gd name="connsiteY82" fmla="*/ 7761582 h 8675775"/>
              <a:gd name="connsiteX83" fmla="*/ 1435811 w 10434205"/>
              <a:gd name="connsiteY83" fmla="*/ 8266454 h 8675775"/>
              <a:gd name="connsiteX84" fmla="*/ 1429951 w 10434205"/>
              <a:gd name="connsiteY84" fmla="*/ 8621628 h 8675775"/>
              <a:gd name="connsiteX85" fmla="*/ 2130404 w 10434205"/>
              <a:gd name="connsiteY85" fmla="*/ 8586403 h 8675775"/>
              <a:gd name="connsiteX86" fmla="*/ 2136532 w 10434205"/>
              <a:gd name="connsiteY86" fmla="*/ 8675775 h 8675775"/>
              <a:gd name="connsiteX87" fmla="*/ 2400036 w 10434205"/>
              <a:gd name="connsiteY87" fmla="*/ 8557051 h 8675775"/>
              <a:gd name="connsiteX88" fmla="*/ 2343816 w 10434205"/>
              <a:gd name="connsiteY88" fmla="*/ 7688039 h 8675775"/>
              <a:gd name="connsiteX89" fmla="*/ 2335559 w 10434205"/>
              <a:gd name="connsiteY89" fmla="*/ 7300737 h 8675775"/>
              <a:gd name="connsiteX90" fmla="*/ 2364865 w 10434205"/>
              <a:gd name="connsiteY90" fmla="*/ 6842825 h 8675775"/>
              <a:gd name="connsiteX91" fmla="*/ 2417620 w 10434205"/>
              <a:gd name="connsiteY91" fmla="*/ 6638955 h 8675775"/>
              <a:gd name="connsiteX92" fmla="*/ 2502613 w 10434205"/>
              <a:gd name="connsiteY92" fmla="*/ 6593323 h 8675775"/>
              <a:gd name="connsiteX93" fmla="*/ 2487958 w 10434205"/>
              <a:gd name="connsiteY93" fmla="*/ 6514071 h 8675775"/>
              <a:gd name="connsiteX94" fmla="*/ 2545507 w 10434205"/>
              <a:gd name="connsiteY94" fmla="*/ 6477515 h 8675775"/>
              <a:gd name="connsiteX95" fmla="*/ 2874819 w 10434205"/>
              <a:gd name="connsiteY95" fmla="*/ 6325465 h 8675775"/>
              <a:gd name="connsiteX96" fmla="*/ 2874819 w 10434205"/>
              <a:gd name="connsiteY96" fmla="*/ 6273511 h 8675775"/>
              <a:gd name="connsiteX97" fmla="*/ 2617178 w 10434205"/>
              <a:gd name="connsiteY97" fmla="*/ 6032816 h 8675775"/>
              <a:gd name="connsiteX98" fmla="*/ 2540445 w 10434205"/>
              <a:gd name="connsiteY98" fmla="*/ 5869029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1988128 w 10434205"/>
              <a:gd name="connsiteY102" fmla="*/ 4424867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4920 w 10434205"/>
              <a:gd name="connsiteY6" fmla="*/ 3948601 h 8675775"/>
              <a:gd name="connsiteX7" fmla="*/ 5883853 w 10434205"/>
              <a:gd name="connsiteY7" fmla="*/ 3762374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294268 w 10434205"/>
              <a:gd name="connsiteY75" fmla="*/ 5772385 h 8675775"/>
              <a:gd name="connsiteX76" fmla="*/ 890088 w 10434205"/>
              <a:gd name="connsiteY76" fmla="*/ 5819640 h 8675775"/>
              <a:gd name="connsiteX77" fmla="*/ 1165381 w 10434205"/>
              <a:gd name="connsiteY77" fmla="*/ 6572327 h 8675775"/>
              <a:gd name="connsiteX78" fmla="*/ 1253303 w 10434205"/>
              <a:gd name="connsiteY78" fmla="*/ 6539743 h 8675775"/>
              <a:gd name="connsiteX79" fmla="*/ 1445403 w 10434205"/>
              <a:gd name="connsiteY79" fmla="*/ 7061057 h 8675775"/>
              <a:gd name="connsiteX80" fmla="*/ 1786971 w 10434205"/>
              <a:gd name="connsiteY80" fmla="*/ 6940709 h 8675775"/>
              <a:gd name="connsiteX81" fmla="*/ 1769386 w 10434205"/>
              <a:gd name="connsiteY81" fmla="*/ 7725027 h 8675775"/>
              <a:gd name="connsiteX82" fmla="*/ 1491497 w 10434205"/>
              <a:gd name="connsiteY82" fmla="*/ 7761582 h 8675775"/>
              <a:gd name="connsiteX83" fmla="*/ 1435811 w 10434205"/>
              <a:gd name="connsiteY83" fmla="*/ 8266454 h 8675775"/>
              <a:gd name="connsiteX84" fmla="*/ 1429951 w 10434205"/>
              <a:gd name="connsiteY84" fmla="*/ 8621628 h 8675775"/>
              <a:gd name="connsiteX85" fmla="*/ 2130404 w 10434205"/>
              <a:gd name="connsiteY85" fmla="*/ 8586403 h 8675775"/>
              <a:gd name="connsiteX86" fmla="*/ 2136532 w 10434205"/>
              <a:gd name="connsiteY86" fmla="*/ 8675775 h 8675775"/>
              <a:gd name="connsiteX87" fmla="*/ 2400036 w 10434205"/>
              <a:gd name="connsiteY87" fmla="*/ 8557051 h 8675775"/>
              <a:gd name="connsiteX88" fmla="*/ 2343816 w 10434205"/>
              <a:gd name="connsiteY88" fmla="*/ 7688039 h 8675775"/>
              <a:gd name="connsiteX89" fmla="*/ 2335559 w 10434205"/>
              <a:gd name="connsiteY89" fmla="*/ 7300737 h 8675775"/>
              <a:gd name="connsiteX90" fmla="*/ 2364865 w 10434205"/>
              <a:gd name="connsiteY90" fmla="*/ 6842825 h 8675775"/>
              <a:gd name="connsiteX91" fmla="*/ 2417620 w 10434205"/>
              <a:gd name="connsiteY91" fmla="*/ 6638955 h 8675775"/>
              <a:gd name="connsiteX92" fmla="*/ 2502613 w 10434205"/>
              <a:gd name="connsiteY92" fmla="*/ 6593323 h 8675775"/>
              <a:gd name="connsiteX93" fmla="*/ 2487958 w 10434205"/>
              <a:gd name="connsiteY93" fmla="*/ 6514071 h 8675775"/>
              <a:gd name="connsiteX94" fmla="*/ 2545507 w 10434205"/>
              <a:gd name="connsiteY94" fmla="*/ 6477515 h 8675775"/>
              <a:gd name="connsiteX95" fmla="*/ 2874819 w 10434205"/>
              <a:gd name="connsiteY95" fmla="*/ 6325465 h 8675775"/>
              <a:gd name="connsiteX96" fmla="*/ 2874819 w 10434205"/>
              <a:gd name="connsiteY96" fmla="*/ 6273511 h 8675775"/>
              <a:gd name="connsiteX97" fmla="*/ 2617178 w 10434205"/>
              <a:gd name="connsiteY97" fmla="*/ 6032816 h 8675775"/>
              <a:gd name="connsiteX98" fmla="*/ 2540445 w 10434205"/>
              <a:gd name="connsiteY98" fmla="*/ 5869029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1988128 w 10434205"/>
              <a:gd name="connsiteY102" fmla="*/ 4424867 h 8675775"/>
              <a:gd name="connsiteX103" fmla="*/ 1989117 w 10434205"/>
              <a:gd name="connsiteY103" fmla="*/ 4060017 h 8675775"/>
              <a:gd name="connsiteX104" fmla="*/ 2026229 w 10434205"/>
              <a:gd name="connsiteY104" fmla="*/ 3780776 h 8675775"/>
              <a:gd name="connsiteX0" fmla="*/ 2026229 w 10434205"/>
              <a:gd name="connsiteY0" fmla="*/ 3780776 h 8675775"/>
              <a:gd name="connsiteX1" fmla="*/ 4062351 w 10434205"/>
              <a:gd name="connsiteY1" fmla="*/ 3746140 h 8675775"/>
              <a:gd name="connsiteX2" fmla="*/ 4075216 w 10434205"/>
              <a:gd name="connsiteY2" fmla="*/ 4171517 h 8675775"/>
              <a:gd name="connsiteX3" fmla="*/ 4865298 w 10434205"/>
              <a:gd name="connsiteY3" fmla="*/ 4169355 h 8675775"/>
              <a:gd name="connsiteX4" fmla="*/ 4869378 w 10434205"/>
              <a:gd name="connsiteY4" fmla="*/ 3988594 h 8675775"/>
              <a:gd name="connsiteX5" fmla="*/ 5422571 w 10434205"/>
              <a:gd name="connsiteY5" fmla="*/ 4000500 h 8675775"/>
              <a:gd name="connsiteX6" fmla="*/ 5424920 w 10434205"/>
              <a:gd name="connsiteY6" fmla="*/ 3948601 h 8675775"/>
              <a:gd name="connsiteX7" fmla="*/ 5883853 w 10434205"/>
              <a:gd name="connsiteY7" fmla="*/ 3935612 h 8675775"/>
              <a:gd name="connsiteX8" fmla="*/ 5892512 w 10434205"/>
              <a:gd name="connsiteY8" fmla="*/ 4333874 h 8675775"/>
              <a:gd name="connsiteX9" fmla="*/ 6399069 w 10434205"/>
              <a:gd name="connsiteY9" fmla="*/ 4303568 h 8675775"/>
              <a:gd name="connsiteX10" fmla="*/ 6671830 w 10434205"/>
              <a:gd name="connsiteY10" fmla="*/ 4143374 h 8675775"/>
              <a:gd name="connsiteX11" fmla="*/ 7022524 w 10434205"/>
              <a:gd name="connsiteY11" fmla="*/ 3866284 h 8675775"/>
              <a:gd name="connsiteX12" fmla="*/ 7195705 w 10434205"/>
              <a:gd name="connsiteY12" fmla="*/ 3740726 h 8675775"/>
              <a:gd name="connsiteX13" fmla="*/ 7070148 w 10434205"/>
              <a:gd name="connsiteY13" fmla="*/ 3528580 h 8675775"/>
              <a:gd name="connsiteX14" fmla="*/ 7251989 w 10434205"/>
              <a:gd name="connsiteY14" fmla="*/ 3437659 h 8675775"/>
              <a:gd name="connsiteX15" fmla="*/ 7529080 w 10434205"/>
              <a:gd name="connsiteY15" fmla="*/ 3381374 h 8675775"/>
              <a:gd name="connsiteX16" fmla="*/ 7858125 w 10434205"/>
              <a:gd name="connsiteY16" fmla="*/ 3346738 h 8675775"/>
              <a:gd name="connsiteX17" fmla="*/ 8364682 w 10434205"/>
              <a:gd name="connsiteY17" fmla="*/ 3260147 h 8675775"/>
              <a:gd name="connsiteX18" fmla="*/ 8598478 w 10434205"/>
              <a:gd name="connsiteY18" fmla="*/ 3264477 h 8675775"/>
              <a:gd name="connsiteX19" fmla="*/ 9598602 w 10434205"/>
              <a:gd name="connsiteY19" fmla="*/ 3112943 h 8675775"/>
              <a:gd name="connsiteX20" fmla="*/ 9594273 w 10434205"/>
              <a:gd name="connsiteY20" fmla="*/ 3151908 h 8675775"/>
              <a:gd name="connsiteX21" fmla="*/ 10434205 w 10434205"/>
              <a:gd name="connsiteY21" fmla="*/ 3048000 h 8675775"/>
              <a:gd name="connsiteX22" fmla="*/ 10269682 w 10434205"/>
              <a:gd name="connsiteY22" fmla="*/ 2151784 h 8675775"/>
              <a:gd name="connsiteX23" fmla="*/ 9845387 w 10434205"/>
              <a:gd name="connsiteY23" fmla="*/ 2195079 h 8675775"/>
              <a:gd name="connsiteX24" fmla="*/ 9676535 w 10434205"/>
              <a:gd name="connsiteY24" fmla="*/ 2151784 h 8675775"/>
              <a:gd name="connsiteX25" fmla="*/ 9494694 w 10434205"/>
              <a:gd name="connsiteY25" fmla="*/ 2190749 h 8675775"/>
              <a:gd name="connsiteX26" fmla="*/ 9512013 w 10434205"/>
              <a:gd name="connsiteY26" fmla="*/ 2368261 h 8675775"/>
              <a:gd name="connsiteX27" fmla="*/ 9187297 w 10434205"/>
              <a:gd name="connsiteY27" fmla="*/ 2428874 h 8675775"/>
              <a:gd name="connsiteX28" fmla="*/ 8866910 w 10434205"/>
              <a:gd name="connsiteY28" fmla="*/ 2463511 h 8675775"/>
              <a:gd name="connsiteX29" fmla="*/ 8407977 w 10434205"/>
              <a:gd name="connsiteY29" fmla="*/ 2532784 h 8675775"/>
              <a:gd name="connsiteX30" fmla="*/ 8161194 w 10434205"/>
              <a:gd name="connsiteY30" fmla="*/ 2576079 h 8675775"/>
              <a:gd name="connsiteX31" fmla="*/ 7819160 w 10434205"/>
              <a:gd name="connsiteY31" fmla="*/ 2615046 h 8675775"/>
              <a:gd name="connsiteX32" fmla="*/ 7516091 w 10434205"/>
              <a:gd name="connsiteY32" fmla="*/ 2654011 h 8675775"/>
              <a:gd name="connsiteX33" fmla="*/ 7169728 w 10434205"/>
              <a:gd name="connsiteY33" fmla="*/ 2705965 h 8675775"/>
              <a:gd name="connsiteX34" fmla="*/ 6875319 w 10434205"/>
              <a:gd name="connsiteY34" fmla="*/ 2827193 h 8675775"/>
              <a:gd name="connsiteX35" fmla="*/ 6464012 w 10434205"/>
              <a:gd name="connsiteY35" fmla="*/ 3004704 h 8675775"/>
              <a:gd name="connsiteX36" fmla="*/ 6243207 w 10434205"/>
              <a:gd name="connsiteY36" fmla="*/ 3112943 h 8675775"/>
              <a:gd name="connsiteX37" fmla="*/ 6195580 w 10434205"/>
              <a:gd name="connsiteY37" fmla="*/ 3030681 h 8675775"/>
              <a:gd name="connsiteX38" fmla="*/ 5992091 w 10434205"/>
              <a:gd name="connsiteY38" fmla="*/ 3035011 h 8675775"/>
              <a:gd name="connsiteX39" fmla="*/ 5823240 w 10434205"/>
              <a:gd name="connsiteY39" fmla="*/ 3052329 h 8675775"/>
              <a:gd name="connsiteX40" fmla="*/ 5507182 w 10434205"/>
              <a:gd name="connsiteY40" fmla="*/ 3130261 h 8675775"/>
              <a:gd name="connsiteX41" fmla="*/ 5186795 w 10434205"/>
              <a:gd name="connsiteY41" fmla="*/ 3147579 h 8675775"/>
              <a:gd name="connsiteX42" fmla="*/ 5009285 w 10434205"/>
              <a:gd name="connsiteY42" fmla="*/ 2753590 h 8675775"/>
              <a:gd name="connsiteX43" fmla="*/ 5004955 w 10434205"/>
              <a:gd name="connsiteY43" fmla="*/ 1649556 h 8675775"/>
              <a:gd name="connsiteX44" fmla="*/ 4996296 w 10434205"/>
              <a:gd name="connsiteY44" fmla="*/ 0 h 8675775"/>
              <a:gd name="connsiteX45" fmla="*/ 4000501 w 10434205"/>
              <a:gd name="connsiteY45" fmla="*/ 385330 h 8675775"/>
              <a:gd name="connsiteX46" fmla="*/ 3758046 w 10434205"/>
              <a:gd name="connsiteY46" fmla="*/ 398318 h 8675775"/>
              <a:gd name="connsiteX47" fmla="*/ 3766705 w 10434205"/>
              <a:gd name="connsiteY47" fmla="*/ 1142999 h 8675775"/>
              <a:gd name="connsiteX48" fmla="*/ 3758046 w 10434205"/>
              <a:gd name="connsiteY48" fmla="*/ 1805420 h 8675775"/>
              <a:gd name="connsiteX49" fmla="*/ 3758046 w 10434205"/>
              <a:gd name="connsiteY49" fmla="*/ 2238374 h 8675775"/>
              <a:gd name="connsiteX50" fmla="*/ 3758046 w 10434205"/>
              <a:gd name="connsiteY50" fmla="*/ 2584738 h 8675775"/>
              <a:gd name="connsiteX51" fmla="*/ 2502478 w 10434205"/>
              <a:gd name="connsiteY51" fmla="*/ 2589068 h 8675775"/>
              <a:gd name="connsiteX52" fmla="*/ 2506807 w 10434205"/>
              <a:gd name="connsiteY52" fmla="*/ 1965613 h 8675775"/>
              <a:gd name="connsiteX53" fmla="*/ 2498149 w 10434205"/>
              <a:gd name="connsiteY53" fmla="*/ 1130011 h 8675775"/>
              <a:gd name="connsiteX54" fmla="*/ 2234046 w 10434205"/>
              <a:gd name="connsiteY54" fmla="*/ 1138670 h 8675775"/>
              <a:gd name="connsiteX55" fmla="*/ 2234045 w 10434205"/>
              <a:gd name="connsiteY55" fmla="*/ 432954 h 8675775"/>
              <a:gd name="connsiteX56" fmla="*/ 2095501 w 10434205"/>
              <a:gd name="connsiteY56" fmla="*/ 523874 h 8675775"/>
              <a:gd name="connsiteX57" fmla="*/ 1827069 w 10434205"/>
              <a:gd name="connsiteY57" fmla="*/ 116897 h 8675775"/>
              <a:gd name="connsiteX58" fmla="*/ 1091046 w 10434205"/>
              <a:gd name="connsiteY58" fmla="*/ 519545 h 8675775"/>
              <a:gd name="connsiteX59" fmla="*/ 636444 w 10434205"/>
              <a:gd name="connsiteY59" fmla="*/ 844261 h 8675775"/>
              <a:gd name="connsiteX60" fmla="*/ 181841 w 10434205"/>
              <a:gd name="connsiteY60" fmla="*/ 1216602 h 8675775"/>
              <a:gd name="connsiteX61" fmla="*/ 0 w 10434205"/>
              <a:gd name="connsiteY61" fmla="*/ 1459056 h 8675775"/>
              <a:gd name="connsiteX62" fmla="*/ 502228 w 10434205"/>
              <a:gd name="connsiteY62" fmla="*/ 1476374 h 8675775"/>
              <a:gd name="connsiteX63" fmla="*/ 1640898 w 10434205"/>
              <a:gd name="connsiteY63" fmla="*/ 1389784 h 8675775"/>
              <a:gd name="connsiteX64" fmla="*/ 1610591 w 10434205"/>
              <a:gd name="connsiteY64" fmla="*/ 2273011 h 8675775"/>
              <a:gd name="connsiteX65" fmla="*/ 1480706 w 10434205"/>
              <a:gd name="connsiteY65" fmla="*/ 2277340 h 8675775"/>
              <a:gd name="connsiteX66" fmla="*/ 1463386 w 10434205"/>
              <a:gd name="connsiteY66" fmla="*/ 2978727 h 8675775"/>
              <a:gd name="connsiteX67" fmla="*/ 1433079 w 10434205"/>
              <a:gd name="connsiteY67" fmla="*/ 3814328 h 8675775"/>
              <a:gd name="connsiteX68" fmla="*/ 1415761 w 10434205"/>
              <a:gd name="connsiteY68" fmla="*/ 4342535 h 8675775"/>
              <a:gd name="connsiteX69" fmla="*/ 835602 w 10434205"/>
              <a:gd name="connsiteY69" fmla="*/ 4424795 h 8675775"/>
              <a:gd name="connsiteX70" fmla="*/ 632114 w 10434205"/>
              <a:gd name="connsiteY70" fmla="*/ 4450773 h 8675775"/>
              <a:gd name="connsiteX71" fmla="*/ 653762 w 10434205"/>
              <a:gd name="connsiteY71" fmla="*/ 4719204 h 8675775"/>
              <a:gd name="connsiteX72" fmla="*/ 697057 w 10434205"/>
              <a:gd name="connsiteY72" fmla="*/ 4931352 h 8675775"/>
              <a:gd name="connsiteX73" fmla="*/ 766331 w 10434205"/>
              <a:gd name="connsiteY73" fmla="*/ 5208442 h 8675775"/>
              <a:gd name="connsiteX74" fmla="*/ 969818 w 10434205"/>
              <a:gd name="connsiteY74" fmla="*/ 5195454 h 8675775"/>
              <a:gd name="connsiteX75" fmla="*/ 1294268 w 10434205"/>
              <a:gd name="connsiteY75" fmla="*/ 5772385 h 8675775"/>
              <a:gd name="connsiteX76" fmla="*/ 890088 w 10434205"/>
              <a:gd name="connsiteY76" fmla="*/ 5819640 h 8675775"/>
              <a:gd name="connsiteX77" fmla="*/ 1165381 w 10434205"/>
              <a:gd name="connsiteY77" fmla="*/ 6572327 h 8675775"/>
              <a:gd name="connsiteX78" fmla="*/ 1253303 w 10434205"/>
              <a:gd name="connsiteY78" fmla="*/ 6539743 h 8675775"/>
              <a:gd name="connsiteX79" fmla="*/ 1445403 w 10434205"/>
              <a:gd name="connsiteY79" fmla="*/ 7061057 h 8675775"/>
              <a:gd name="connsiteX80" fmla="*/ 1786971 w 10434205"/>
              <a:gd name="connsiteY80" fmla="*/ 6940709 h 8675775"/>
              <a:gd name="connsiteX81" fmla="*/ 1769386 w 10434205"/>
              <a:gd name="connsiteY81" fmla="*/ 7725027 h 8675775"/>
              <a:gd name="connsiteX82" fmla="*/ 1491497 w 10434205"/>
              <a:gd name="connsiteY82" fmla="*/ 7761582 h 8675775"/>
              <a:gd name="connsiteX83" fmla="*/ 1435811 w 10434205"/>
              <a:gd name="connsiteY83" fmla="*/ 8266454 h 8675775"/>
              <a:gd name="connsiteX84" fmla="*/ 1429951 w 10434205"/>
              <a:gd name="connsiteY84" fmla="*/ 8621628 h 8675775"/>
              <a:gd name="connsiteX85" fmla="*/ 2130404 w 10434205"/>
              <a:gd name="connsiteY85" fmla="*/ 8586403 h 8675775"/>
              <a:gd name="connsiteX86" fmla="*/ 2136532 w 10434205"/>
              <a:gd name="connsiteY86" fmla="*/ 8675775 h 8675775"/>
              <a:gd name="connsiteX87" fmla="*/ 2400036 w 10434205"/>
              <a:gd name="connsiteY87" fmla="*/ 8557051 h 8675775"/>
              <a:gd name="connsiteX88" fmla="*/ 2343816 w 10434205"/>
              <a:gd name="connsiteY88" fmla="*/ 7688039 h 8675775"/>
              <a:gd name="connsiteX89" fmla="*/ 2335559 w 10434205"/>
              <a:gd name="connsiteY89" fmla="*/ 7300737 h 8675775"/>
              <a:gd name="connsiteX90" fmla="*/ 2364865 w 10434205"/>
              <a:gd name="connsiteY90" fmla="*/ 6842825 h 8675775"/>
              <a:gd name="connsiteX91" fmla="*/ 2417620 w 10434205"/>
              <a:gd name="connsiteY91" fmla="*/ 6638955 h 8675775"/>
              <a:gd name="connsiteX92" fmla="*/ 2502613 w 10434205"/>
              <a:gd name="connsiteY92" fmla="*/ 6593323 h 8675775"/>
              <a:gd name="connsiteX93" fmla="*/ 2487958 w 10434205"/>
              <a:gd name="connsiteY93" fmla="*/ 6514071 h 8675775"/>
              <a:gd name="connsiteX94" fmla="*/ 2545507 w 10434205"/>
              <a:gd name="connsiteY94" fmla="*/ 6477515 h 8675775"/>
              <a:gd name="connsiteX95" fmla="*/ 2874819 w 10434205"/>
              <a:gd name="connsiteY95" fmla="*/ 6325465 h 8675775"/>
              <a:gd name="connsiteX96" fmla="*/ 2874819 w 10434205"/>
              <a:gd name="connsiteY96" fmla="*/ 6273511 h 8675775"/>
              <a:gd name="connsiteX97" fmla="*/ 2617178 w 10434205"/>
              <a:gd name="connsiteY97" fmla="*/ 6032816 h 8675775"/>
              <a:gd name="connsiteX98" fmla="*/ 2540445 w 10434205"/>
              <a:gd name="connsiteY98" fmla="*/ 5869029 h 8675775"/>
              <a:gd name="connsiteX99" fmla="*/ 2476501 w 10434205"/>
              <a:gd name="connsiteY99" fmla="*/ 5719329 h 8675775"/>
              <a:gd name="connsiteX100" fmla="*/ 2286001 w 10434205"/>
              <a:gd name="connsiteY100" fmla="*/ 5199784 h 8675775"/>
              <a:gd name="connsiteX101" fmla="*/ 2130137 w 10434205"/>
              <a:gd name="connsiteY101" fmla="*/ 4870738 h 8675775"/>
              <a:gd name="connsiteX102" fmla="*/ 1988128 w 10434205"/>
              <a:gd name="connsiteY102" fmla="*/ 4424867 h 8675775"/>
              <a:gd name="connsiteX103" fmla="*/ 1989117 w 10434205"/>
              <a:gd name="connsiteY103" fmla="*/ 4060017 h 8675775"/>
              <a:gd name="connsiteX104" fmla="*/ 2026229 w 10434205"/>
              <a:gd name="connsiteY104" fmla="*/ 3780776 h 8675775"/>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000501 w 10434205"/>
              <a:gd name="connsiteY45" fmla="*/ 606862 h 8897307"/>
              <a:gd name="connsiteX46" fmla="*/ 3758046 w 10434205"/>
              <a:gd name="connsiteY46" fmla="*/ 619850 h 8897307"/>
              <a:gd name="connsiteX47" fmla="*/ 3766705 w 10434205"/>
              <a:gd name="connsiteY47" fmla="*/ 1364531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34045 w 10434205"/>
              <a:gd name="connsiteY55" fmla="*/ 654486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000501 w 10434205"/>
              <a:gd name="connsiteY45" fmla="*/ 606862 h 8897307"/>
              <a:gd name="connsiteX46" fmla="*/ 3758046 w 10434205"/>
              <a:gd name="connsiteY46" fmla="*/ 619850 h 8897307"/>
              <a:gd name="connsiteX47" fmla="*/ 3766705 w 10434205"/>
              <a:gd name="connsiteY47" fmla="*/ 1364531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26718 w 10434205"/>
              <a:gd name="connsiteY55" fmla="*/ 323195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96154 w 10434205"/>
              <a:gd name="connsiteY45" fmla="*/ 463804 h 8897307"/>
              <a:gd name="connsiteX46" fmla="*/ 3758046 w 10434205"/>
              <a:gd name="connsiteY46" fmla="*/ 619850 h 8897307"/>
              <a:gd name="connsiteX47" fmla="*/ 3766705 w 10434205"/>
              <a:gd name="connsiteY47" fmla="*/ 1364531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26718 w 10434205"/>
              <a:gd name="connsiteY55" fmla="*/ 323195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96154 w 10434205"/>
              <a:gd name="connsiteY45" fmla="*/ 463804 h 8897307"/>
              <a:gd name="connsiteX46" fmla="*/ 4388162 w 10434205"/>
              <a:gd name="connsiteY46" fmla="*/ 265971 h 8897307"/>
              <a:gd name="connsiteX47" fmla="*/ 3766705 w 10434205"/>
              <a:gd name="connsiteY47" fmla="*/ 1364531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26718 w 10434205"/>
              <a:gd name="connsiteY55" fmla="*/ 323195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766705 w 10434205"/>
              <a:gd name="connsiteY47" fmla="*/ 1364531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26718 w 10434205"/>
              <a:gd name="connsiteY55" fmla="*/ 323195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3758046 w 10434205"/>
              <a:gd name="connsiteY48" fmla="*/ 2026952 h 8897307"/>
              <a:gd name="connsiteX49" fmla="*/ 3758046 w 10434205"/>
              <a:gd name="connsiteY49" fmla="*/ 2459906 h 8897307"/>
              <a:gd name="connsiteX50" fmla="*/ 3758046 w 10434205"/>
              <a:gd name="connsiteY50" fmla="*/ 2806270 h 8897307"/>
              <a:gd name="connsiteX51" fmla="*/ 2502478 w 10434205"/>
              <a:gd name="connsiteY51" fmla="*/ 2810600 h 8897307"/>
              <a:gd name="connsiteX52" fmla="*/ 2506807 w 10434205"/>
              <a:gd name="connsiteY52" fmla="*/ 2187145 h 8897307"/>
              <a:gd name="connsiteX53" fmla="*/ 2498149 w 10434205"/>
              <a:gd name="connsiteY53" fmla="*/ 1351543 h 8897307"/>
              <a:gd name="connsiteX54" fmla="*/ 2234046 w 10434205"/>
              <a:gd name="connsiteY54" fmla="*/ 1360202 h 8897307"/>
              <a:gd name="connsiteX55" fmla="*/ 2226718 w 10434205"/>
              <a:gd name="connsiteY55" fmla="*/ 323195 h 8897307"/>
              <a:gd name="connsiteX56" fmla="*/ 2220058 w 10434205"/>
              <a:gd name="connsiteY56" fmla="*/ 0 h 8897307"/>
              <a:gd name="connsiteX57" fmla="*/ 1827069 w 10434205"/>
              <a:gd name="connsiteY57" fmla="*/ 338429 h 8897307"/>
              <a:gd name="connsiteX58" fmla="*/ 1091046 w 10434205"/>
              <a:gd name="connsiteY58" fmla="*/ 741077 h 8897307"/>
              <a:gd name="connsiteX59" fmla="*/ 636444 w 10434205"/>
              <a:gd name="connsiteY59" fmla="*/ 1065793 h 8897307"/>
              <a:gd name="connsiteX60" fmla="*/ 181841 w 10434205"/>
              <a:gd name="connsiteY60" fmla="*/ 1438134 h 8897307"/>
              <a:gd name="connsiteX61" fmla="*/ 0 w 10434205"/>
              <a:gd name="connsiteY61" fmla="*/ 1680588 h 8897307"/>
              <a:gd name="connsiteX62" fmla="*/ 502228 w 10434205"/>
              <a:gd name="connsiteY62" fmla="*/ 1697906 h 8897307"/>
              <a:gd name="connsiteX63" fmla="*/ 1640898 w 10434205"/>
              <a:gd name="connsiteY63" fmla="*/ 1611316 h 8897307"/>
              <a:gd name="connsiteX64" fmla="*/ 1610591 w 10434205"/>
              <a:gd name="connsiteY64" fmla="*/ 2494543 h 8897307"/>
              <a:gd name="connsiteX65" fmla="*/ 1480706 w 10434205"/>
              <a:gd name="connsiteY65" fmla="*/ 2498872 h 8897307"/>
              <a:gd name="connsiteX66" fmla="*/ 1463386 w 10434205"/>
              <a:gd name="connsiteY66" fmla="*/ 3200259 h 8897307"/>
              <a:gd name="connsiteX67" fmla="*/ 1433079 w 10434205"/>
              <a:gd name="connsiteY67" fmla="*/ 4035860 h 8897307"/>
              <a:gd name="connsiteX68" fmla="*/ 1415761 w 10434205"/>
              <a:gd name="connsiteY68" fmla="*/ 4564067 h 8897307"/>
              <a:gd name="connsiteX69" fmla="*/ 835602 w 10434205"/>
              <a:gd name="connsiteY69" fmla="*/ 4646327 h 8897307"/>
              <a:gd name="connsiteX70" fmla="*/ 632114 w 10434205"/>
              <a:gd name="connsiteY70" fmla="*/ 4672305 h 8897307"/>
              <a:gd name="connsiteX71" fmla="*/ 653762 w 10434205"/>
              <a:gd name="connsiteY71" fmla="*/ 4940736 h 8897307"/>
              <a:gd name="connsiteX72" fmla="*/ 697057 w 10434205"/>
              <a:gd name="connsiteY72" fmla="*/ 5152884 h 8897307"/>
              <a:gd name="connsiteX73" fmla="*/ 766331 w 10434205"/>
              <a:gd name="connsiteY73" fmla="*/ 5429974 h 8897307"/>
              <a:gd name="connsiteX74" fmla="*/ 969818 w 10434205"/>
              <a:gd name="connsiteY74" fmla="*/ 5416986 h 8897307"/>
              <a:gd name="connsiteX75" fmla="*/ 1294268 w 10434205"/>
              <a:gd name="connsiteY75" fmla="*/ 5993917 h 8897307"/>
              <a:gd name="connsiteX76" fmla="*/ 890088 w 10434205"/>
              <a:gd name="connsiteY76" fmla="*/ 6041172 h 8897307"/>
              <a:gd name="connsiteX77" fmla="*/ 1165381 w 10434205"/>
              <a:gd name="connsiteY77" fmla="*/ 6793859 h 8897307"/>
              <a:gd name="connsiteX78" fmla="*/ 1253303 w 10434205"/>
              <a:gd name="connsiteY78" fmla="*/ 6761275 h 8897307"/>
              <a:gd name="connsiteX79" fmla="*/ 1445403 w 10434205"/>
              <a:gd name="connsiteY79" fmla="*/ 7282589 h 8897307"/>
              <a:gd name="connsiteX80" fmla="*/ 1786971 w 10434205"/>
              <a:gd name="connsiteY80" fmla="*/ 7162241 h 8897307"/>
              <a:gd name="connsiteX81" fmla="*/ 1769386 w 10434205"/>
              <a:gd name="connsiteY81" fmla="*/ 7946559 h 8897307"/>
              <a:gd name="connsiteX82" fmla="*/ 1491497 w 10434205"/>
              <a:gd name="connsiteY82" fmla="*/ 7983114 h 8897307"/>
              <a:gd name="connsiteX83" fmla="*/ 1435811 w 10434205"/>
              <a:gd name="connsiteY83" fmla="*/ 8487986 h 8897307"/>
              <a:gd name="connsiteX84" fmla="*/ 1429951 w 10434205"/>
              <a:gd name="connsiteY84" fmla="*/ 8843160 h 8897307"/>
              <a:gd name="connsiteX85" fmla="*/ 2130404 w 10434205"/>
              <a:gd name="connsiteY85" fmla="*/ 8807935 h 8897307"/>
              <a:gd name="connsiteX86" fmla="*/ 2136532 w 10434205"/>
              <a:gd name="connsiteY86" fmla="*/ 8897307 h 8897307"/>
              <a:gd name="connsiteX87" fmla="*/ 2400036 w 10434205"/>
              <a:gd name="connsiteY87" fmla="*/ 8778583 h 8897307"/>
              <a:gd name="connsiteX88" fmla="*/ 2343816 w 10434205"/>
              <a:gd name="connsiteY88" fmla="*/ 7909571 h 8897307"/>
              <a:gd name="connsiteX89" fmla="*/ 2335559 w 10434205"/>
              <a:gd name="connsiteY89" fmla="*/ 7522269 h 8897307"/>
              <a:gd name="connsiteX90" fmla="*/ 2364865 w 10434205"/>
              <a:gd name="connsiteY90" fmla="*/ 7064357 h 8897307"/>
              <a:gd name="connsiteX91" fmla="*/ 2417620 w 10434205"/>
              <a:gd name="connsiteY91" fmla="*/ 6860487 h 8897307"/>
              <a:gd name="connsiteX92" fmla="*/ 2502613 w 10434205"/>
              <a:gd name="connsiteY92" fmla="*/ 6814855 h 8897307"/>
              <a:gd name="connsiteX93" fmla="*/ 2487958 w 10434205"/>
              <a:gd name="connsiteY93" fmla="*/ 6735603 h 8897307"/>
              <a:gd name="connsiteX94" fmla="*/ 2545507 w 10434205"/>
              <a:gd name="connsiteY94" fmla="*/ 6699047 h 8897307"/>
              <a:gd name="connsiteX95" fmla="*/ 2874819 w 10434205"/>
              <a:gd name="connsiteY95" fmla="*/ 6546997 h 8897307"/>
              <a:gd name="connsiteX96" fmla="*/ 2874819 w 10434205"/>
              <a:gd name="connsiteY96" fmla="*/ 6495043 h 8897307"/>
              <a:gd name="connsiteX97" fmla="*/ 2617178 w 10434205"/>
              <a:gd name="connsiteY97" fmla="*/ 6254348 h 8897307"/>
              <a:gd name="connsiteX98" fmla="*/ 2540445 w 10434205"/>
              <a:gd name="connsiteY98" fmla="*/ 6090561 h 8897307"/>
              <a:gd name="connsiteX99" fmla="*/ 2476501 w 10434205"/>
              <a:gd name="connsiteY99" fmla="*/ 5940861 h 8897307"/>
              <a:gd name="connsiteX100" fmla="*/ 2286001 w 10434205"/>
              <a:gd name="connsiteY100" fmla="*/ 5421316 h 8897307"/>
              <a:gd name="connsiteX101" fmla="*/ 2130137 w 10434205"/>
              <a:gd name="connsiteY101" fmla="*/ 5092270 h 8897307"/>
              <a:gd name="connsiteX102" fmla="*/ 1988128 w 10434205"/>
              <a:gd name="connsiteY102" fmla="*/ 4646399 h 8897307"/>
              <a:gd name="connsiteX103" fmla="*/ 1989117 w 10434205"/>
              <a:gd name="connsiteY103" fmla="*/ 4281549 h 8897307"/>
              <a:gd name="connsiteX104" fmla="*/ 2026229 w 10434205"/>
              <a:gd name="connsiteY104"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3758046 w 10434205"/>
              <a:gd name="connsiteY48" fmla="*/ 2459906 h 8897307"/>
              <a:gd name="connsiteX49" fmla="*/ 3758046 w 10434205"/>
              <a:gd name="connsiteY49" fmla="*/ 2806270 h 8897307"/>
              <a:gd name="connsiteX50" fmla="*/ 2502478 w 10434205"/>
              <a:gd name="connsiteY50" fmla="*/ 2810600 h 8897307"/>
              <a:gd name="connsiteX51" fmla="*/ 2506807 w 10434205"/>
              <a:gd name="connsiteY51" fmla="*/ 2187145 h 8897307"/>
              <a:gd name="connsiteX52" fmla="*/ 2498149 w 10434205"/>
              <a:gd name="connsiteY52" fmla="*/ 1351543 h 8897307"/>
              <a:gd name="connsiteX53" fmla="*/ 2234046 w 10434205"/>
              <a:gd name="connsiteY53" fmla="*/ 1360202 h 8897307"/>
              <a:gd name="connsiteX54" fmla="*/ 2226718 w 10434205"/>
              <a:gd name="connsiteY54" fmla="*/ 323195 h 8897307"/>
              <a:gd name="connsiteX55" fmla="*/ 2220058 w 10434205"/>
              <a:gd name="connsiteY55" fmla="*/ 0 h 8897307"/>
              <a:gd name="connsiteX56" fmla="*/ 1827069 w 10434205"/>
              <a:gd name="connsiteY56" fmla="*/ 338429 h 8897307"/>
              <a:gd name="connsiteX57" fmla="*/ 1091046 w 10434205"/>
              <a:gd name="connsiteY57" fmla="*/ 741077 h 8897307"/>
              <a:gd name="connsiteX58" fmla="*/ 636444 w 10434205"/>
              <a:gd name="connsiteY58" fmla="*/ 1065793 h 8897307"/>
              <a:gd name="connsiteX59" fmla="*/ 181841 w 10434205"/>
              <a:gd name="connsiteY59" fmla="*/ 1438134 h 8897307"/>
              <a:gd name="connsiteX60" fmla="*/ 0 w 10434205"/>
              <a:gd name="connsiteY60" fmla="*/ 1680588 h 8897307"/>
              <a:gd name="connsiteX61" fmla="*/ 502228 w 10434205"/>
              <a:gd name="connsiteY61" fmla="*/ 1697906 h 8897307"/>
              <a:gd name="connsiteX62" fmla="*/ 1640898 w 10434205"/>
              <a:gd name="connsiteY62" fmla="*/ 1611316 h 8897307"/>
              <a:gd name="connsiteX63" fmla="*/ 1610591 w 10434205"/>
              <a:gd name="connsiteY63" fmla="*/ 2494543 h 8897307"/>
              <a:gd name="connsiteX64" fmla="*/ 1480706 w 10434205"/>
              <a:gd name="connsiteY64" fmla="*/ 2498872 h 8897307"/>
              <a:gd name="connsiteX65" fmla="*/ 1463386 w 10434205"/>
              <a:gd name="connsiteY65" fmla="*/ 3200259 h 8897307"/>
              <a:gd name="connsiteX66" fmla="*/ 1433079 w 10434205"/>
              <a:gd name="connsiteY66" fmla="*/ 4035860 h 8897307"/>
              <a:gd name="connsiteX67" fmla="*/ 1415761 w 10434205"/>
              <a:gd name="connsiteY67" fmla="*/ 4564067 h 8897307"/>
              <a:gd name="connsiteX68" fmla="*/ 835602 w 10434205"/>
              <a:gd name="connsiteY68" fmla="*/ 4646327 h 8897307"/>
              <a:gd name="connsiteX69" fmla="*/ 632114 w 10434205"/>
              <a:gd name="connsiteY69" fmla="*/ 4672305 h 8897307"/>
              <a:gd name="connsiteX70" fmla="*/ 653762 w 10434205"/>
              <a:gd name="connsiteY70" fmla="*/ 4940736 h 8897307"/>
              <a:gd name="connsiteX71" fmla="*/ 697057 w 10434205"/>
              <a:gd name="connsiteY71" fmla="*/ 5152884 h 8897307"/>
              <a:gd name="connsiteX72" fmla="*/ 766331 w 10434205"/>
              <a:gd name="connsiteY72" fmla="*/ 5429974 h 8897307"/>
              <a:gd name="connsiteX73" fmla="*/ 969818 w 10434205"/>
              <a:gd name="connsiteY73" fmla="*/ 5416986 h 8897307"/>
              <a:gd name="connsiteX74" fmla="*/ 1294268 w 10434205"/>
              <a:gd name="connsiteY74" fmla="*/ 5993917 h 8897307"/>
              <a:gd name="connsiteX75" fmla="*/ 890088 w 10434205"/>
              <a:gd name="connsiteY75" fmla="*/ 6041172 h 8897307"/>
              <a:gd name="connsiteX76" fmla="*/ 1165381 w 10434205"/>
              <a:gd name="connsiteY76" fmla="*/ 6793859 h 8897307"/>
              <a:gd name="connsiteX77" fmla="*/ 1253303 w 10434205"/>
              <a:gd name="connsiteY77" fmla="*/ 6761275 h 8897307"/>
              <a:gd name="connsiteX78" fmla="*/ 1445403 w 10434205"/>
              <a:gd name="connsiteY78" fmla="*/ 7282589 h 8897307"/>
              <a:gd name="connsiteX79" fmla="*/ 1786971 w 10434205"/>
              <a:gd name="connsiteY79" fmla="*/ 7162241 h 8897307"/>
              <a:gd name="connsiteX80" fmla="*/ 1769386 w 10434205"/>
              <a:gd name="connsiteY80" fmla="*/ 7946559 h 8897307"/>
              <a:gd name="connsiteX81" fmla="*/ 1491497 w 10434205"/>
              <a:gd name="connsiteY81" fmla="*/ 7983114 h 8897307"/>
              <a:gd name="connsiteX82" fmla="*/ 1435811 w 10434205"/>
              <a:gd name="connsiteY82" fmla="*/ 8487986 h 8897307"/>
              <a:gd name="connsiteX83" fmla="*/ 1429951 w 10434205"/>
              <a:gd name="connsiteY83" fmla="*/ 8843160 h 8897307"/>
              <a:gd name="connsiteX84" fmla="*/ 2130404 w 10434205"/>
              <a:gd name="connsiteY84" fmla="*/ 8807935 h 8897307"/>
              <a:gd name="connsiteX85" fmla="*/ 2136532 w 10434205"/>
              <a:gd name="connsiteY85" fmla="*/ 8897307 h 8897307"/>
              <a:gd name="connsiteX86" fmla="*/ 2400036 w 10434205"/>
              <a:gd name="connsiteY86" fmla="*/ 8778583 h 8897307"/>
              <a:gd name="connsiteX87" fmla="*/ 2343816 w 10434205"/>
              <a:gd name="connsiteY87" fmla="*/ 7909571 h 8897307"/>
              <a:gd name="connsiteX88" fmla="*/ 2335559 w 10434205"/>
              <a:gd name="connsiteY88" fmla="*/ 7522269 h 8897307"/>
              <a:gd name="connsiteX89" fmla="*/ 2364865 w 10434205"/>
              <a:gd name="connsiteY89" fmla="*/ 7064357 h 8897307"/>
              <a:gd name="connsiteX90" fmla="*/ 2417620 w 10434205"/>
              <a:gd name="connsiteY90" fmla="*/ 6860487 h 8897307"/>
              <a:gd name="connsiteX91" fmla="*/ 2502613 w 10434205"/>
              <a:gd name="connsiteY91" fmla="*/ 6814855 h 8897307"/>
              <a:gd name="connsiteX92" fmla="*/ 2487958 w 10434205"/>
              <a:gd name="connsiteY92" fmla="*/ 6735603 h 8897307"/>
              <a:gd name="connsiteX93" fmla="*/ 2545507 w 10434205"/>
              <a:gd name="connsiteY93" fmla="*/ 6699047 h 8897307"/>
              <a:gd name="connsiteX94" fmla="*/ 2874819 w 10434205"/>
              <a:gd name="connsiteY94" fmla="*/ 6546997 h 8897307"/>
              <a:gd name="connsiteX95" fmla="*/ 2874819 w 10434205"/>
              <a:gd name="connsiteY95" fmla="*/ 6495043 h 8897307"/>
              <a:gd name="connsiteX96" fmla="*/ 2617178 w 10434205"/>
              <a:gd name="connsiteY96" fmla="*/ 6254348 h 8897307"/>
              <a:gd name="connsiteX97" fmla="*/ 2540445 w 10434205"/>
              <a:gd name="connsiteY97" fmla="*/ 6090561 h 8897307"/>
              <a:gd name="connsiteX98" fmla="*/ 2476501 w 10434205"/>
              <a:gd name="connsiteY98" fmla="*/ 5940861 h 8897307"/>
              <a:gd name="connsiteX99" fmla="*/ 2286001 w 10434205"/>
              <a:gd name="connsiteY99" fmla="*/ 5421316 h 8897307"/>
              <a:gd name="connsiteX100" fmla="*/ 2130137 w 10434205"/>
              <a:gd name="connsiteY100" fmla="*/ 5092270 h 8897307"/>
              <a:gd name="connsiteX101" fmla="*/ 1988128 w 10434205"/>
              <a:gd name="connsiteY101" fmla="*/ 4646399 h 8897307"/>
              <a:gd name="connsiteX102" fmla="*/ 1989117 w 10434205"/>
              <a:gd name="connsiteY102" fmla="*/ 4281549 h 8897307"/>
              <a:gd name="connsiteX103" fmla="*/ 2026229 w 10434205"/>
              <a:gd name="connsiteY103"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3758046 w 10434205"/>
              <a:gd name="connsiteY48" fmla="*/ 2459906 h 8897307"/>
              <a:gd name="connsiteX49" fmla="*/ 3758046 w 10434205"/>
              <a:gd name="connsiteY49" fmla="*/ 2806270 h 8897307"/>
              <a:gd name="connsiteX50" fmla="*/ 2502478 w 10434205"/>
              <a:gd name="connsiteY50" fmla="*/ 2810600 h 8897307"/>
              <a:gd name="connsiteX51" fmla="*/ 2506807 w 10434205"/>
              <a:gd name="connsiteY51" fmla="*/ 2187145 h 8897307"/>
              <a:gd name="connsiteX52" fmla="*/ 2498149 w 10434205"/>
              <a:gd name="connsiteY52" fmla="*/ 1351543 h 8897307"/>
              <a:gd name="connsiteX53" fmla="*/ 2234046 w 10434205"/>
              <a:gd name="connsiteY53" fmla="*/ 1360202 h 8897307"/>
              <a:gd name="connsiteX54" fmla="*/ 2226718 w 10434205"/>
              <a:gd name="connsiteY54" fmla="*/ 323195 h 8897307"/>
              <a:gd name="connsiteX55" fmla="*/ 2220058 w 10434205"/>
              <a:gd name="connsiteY55" fmla="*/ 0 h 8897307"/>
              <a:gd name="connsiteX56" fmla="*/ 1827069 w 10434205"/>
              <a:gd name="connsiteY56" fmla="*/ 338429 h 8897307"/>
              <a:gd name="connsiteX57" fmla="*/ 1091046 w 10434205"/>
              <a:gd name="connsiteY57" fmla="*/ 741077 h 8897307"/>
              <a:gd name="connsiteX58" fmla="*/ 636444 w 10434205"/>
              <a:gd name="connsiteY58" fmla="*/ 1065793 h 8897307"/>
              <a:gd name="connsiteX59" fmla="*/ 181841 w 10434205"/>
              <a:gd name="connsiteY59" fmla="*/ 1438134 h 8897307"/>
              <a:gd name="connsiteX60" fmla="*/ 0 w 10434205"/>
              <a:gd name="connsiteY60" fmla="*/ 1680588 h 8897307"/>
              <a:gd name="connsiteX61" fmla="*/ 502228 w 10434205"/>
              <a:gd name="connsiteY61" fmla="*/ 1697906 h 8897307"/>
              <a:gd name="connsiteX62" fmla="*/ 1640898 w 10434205"/>
              <a:gd name="connsiteY62" fmla="*/ 1611316 h 8897307"/>
              <a:gd name="connsiteX63" fmla="*/ 1610591 w 10434205"/>
              <a:gd name="connsiteY63" fmla="*/ 2494543 h 8897307"/>
              <a:gd name="connsiteX64" fmla="*/ 1480706 w 10434205"/>
              <a:gd name="connsiteY64" fmla="*/ 2498872 h 8897307"/>
              <a:gd name="connsiteX65" fmla="*/ 1463386 w 10434205"/>
              <a:gd name="connsiteY65" fmla="*/ 3200259 h 8897307"/>
              <a:gd name="connsiteX66" fmla="*/ 1433079 w 10434205"/>
              <a:gd name="connsiteY66" fmla="*/ 4035860 h 8897307"/>
              <a:gd name="connsiteX67" fmla="*/ 1415761 w 10434205"/>
              <a:gd name="connsiteY67" fmla="*/ 4564067 h 8897307"/>
              <a:gd name="connsiteX68" fmla="*/ 835602 w 10434205"/>
              <a:gd name="connsiteY68" fmla="*/ 4646327 h 8897307"/>
              <a:gd name="connsiteX69" fmla="*/ 632114 w 10434205"/>
              <a:gd name="connsiteY69" fmla="*/ 4672305 h 8897307"/>
              <a:gd name="connsiteX70" fmla="*/ 653762 w 10434205"/>
              <a:gd name="connsiteY70" fmla="*/ 4940736 h 8897307"/>
              <a:gd name="connsiteX71" fmla="*/ 697057 w 10434205"/>
              <a:gd name="connsiteY71" fmla="*/ 5152884 h 8897307"/>
              <a:gd name="connsiteX72" fmla="*/ 766331 w 10434205"/>
              <a:gd name="connsiteY72" fmla="*/ 5429974 h 8897307"/>
              <a:gd name="connsiteX73" fmla="*/ 969818 w 10434205"/>
              <a:gd name="connsiteY73" fmla="*/ 5416986 h 8897307"/>
              <a:gd name="connsiteX74" fmla="*/ 1294268 w 10434205"/>
              <a:gd name="connsiteY74" fmla="*/ 5993917 h 8897307"/>
              <a:gd name="connsiteX75" fmla="*/ 890088 w 10434205"/>
              <a:gd name="connsiteY75" fmla="*/ 6041172 h 8897307"/>
              <a:gd name="connsiteX76" fmla="*/ 1165381 w 10434205"/>
              <a:gd name="connsiteY76" fmla="*/ 6793859 h 8897307"/>
              <a:gd name="connsiteX77" fmla="*/ 1253303 w 10434205"/>
              <a:gd name="connsiteY77" fmla="*/ 6761275 h 8897307"/>
              <a:gd name="connsiteX78" fmla="*/ 1445403 w 10434205"/>
              <a:gd name="connsiteY78" fmla="*/ 7282589 h 8897307"/>
              <a:gd name="connsiteX79" fmla="*/ 1786971 w 10434205"/>
              <a:gd name="connsiteY79" fmla="*/ 7162241 h 8897307"/>
              <a:gd name="connsiteX80" fmla="*/ 1769386 w 10434205"/>
              <a:gd name="connsiteY80" fmla="*/ 7946559 h 8897307"/>
              <a:gd name="connsiteX81" fmla="*/ 1491497 w 10434205"/>
              <a:gd name="connsiteY81" fmla="*/ 7983114 h 8897307"/>
              <a:gd name="connsiteX82" fmla="*/ 1435811 w 10434205"/>
              <a:gd name="connsiteY82" fmla="*/ 8487986 h 8897307"/>
              <a:gd name="connsiteX83" fmla="*/ 1429951 w 10434205"/>
              <a:gd name="connsiteY83" fmla="*/ 8843160 h 8897307"/>
              <a:gd name="connsiteX84" fmla="*/ 2130404 w 10434205"/>
              <a:gd name="connsiteY84" fmla="*/ 8807935 h 8897307"/>
              <a:gd name="connsiteX85" fmla="*/ 2136532 w 10434205"/>
              <a:gd name="connsiteY85" fmla="*/ 8897307 h 8897307"/>
              <a:gd name="connsiteX86" fmla="*/ 2400036 w 10434205"/>
              <a:gd name="connsiteY86" fmla="*/ 8778583 h 8897307"/>
              <a:gd name="connsiteX87" fmla="*/ 2343816 w 10434205"/>
              <a:gd name="connsiteY87" fmla="*/ 7909571 h 8897307"/>
              <a:gd name="connsiteX88" fmla="*/ 2335559 w 10434205"/>
              <a:gd name="connsiteY88" fmla="*/ 7522269 h 8897307"/>
              <a:gd name="connsiteX89" fmla="*/ 2364865 w 10434205"/>
              <a:gd name="connsiteY89" fmla="*/ 7064357 h 8897307"/>
              <a:gd name="connsiteX90" fmla="*/ 2417620 w 10434205"/>
              <a:gd name="connsiteY90" fmla="*/ 6860487 h 8897307"/>
              <a:gd name="connsiteX91" fmla="*/ 2502613 w 10434205"/>
              <a:gd name="connsiteY91" fmla="*/ 6814855 h 8897307"/>
              <a:gd name="connsiteX92" fmla="*/ 2487958 w 10434205"/>
              <a:gd name="connsiteY92" fmla="*/ 6735603 h 8897307"/>
              <a:gd name="connsiteX93" fmla="*/ 2545507 w 10434205"/>
              <a:gd name="connsiteY93" fmla="*/ 6699047 h 8897307"/>
              <a:gd name="connsiteX94" fmla="*/ 2874819 w 10434205"/>
              <a:gd name="connsiteY94" fmla="*/ 6546997 h 8897307"/>
              <a:gd name="connsiteX95" fmla="*/ 2874819 w 10434205"/>
              <a:gd name="connsiteY95" fmla="*/ 6495043 h 8897307"/>
              <a:gd name="connsiteX96" fmla="*/ 2617178 w 10434205"/>
              <a:gd name="connsiteY96" fmla="*/ 6254348 h 8897307"/>
              <a:gd name="connsiteX97" fmla="*/ 2540445 w 10434205"/>
              <a:gd name="connsiteY97" fmla="*/ 6090561 h 8897307"/>
              <a:gd name="connsiteX98" fmla="*/ 2476501 w 10434205"/>
              <a:gd name="connsiteY98" fmla="*/ 5940861 h 8897307"/>
              <a:gd name="connsiteX99" fmla="*/ 2286001 w 10434205"/>
              <a:gd name="connsiteY99" fmla="*/ 5421316 h 8897307"/>
              <a:gd name="connsiteX100" fmla="*/ 2130137 w 10434205"/>
              <a:gd name="connsiteY100" fmla="*/ 5092270 h 8897307"/>
              <a:gd name="connsiteX101" fmla="*/ 1988128 w 10434205"/>
              <a:gd name="connsiteY101" fmla="*/ 4646399 h 8897307"/>
              <a:gd name="connsiteX102" fmla="*/ 1989117 w 10434205"/>
              <a:gd name="connsiteY102" fmla="*/ 4281549 h 8897307"/>
              <a:gd name="connsiteX103" fmla="*/ 2026229 w 10434205"/>
              <a:gd name="connsiteY103"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3758046 w 10434205"/>
              <a:gd name="connsiteY48" fmla="*/ 2806270 h 8897307"/>
              <a:gd name="connsiteX49" fmla="*/ 2502478 w 10434205"/>
              <a:gd name="connsiteY49" fmla="*/ 2810600 h 8897307"/>
              <a:gd name="connsiteX50" fmla="*/ 2506807 w 10434205"/>
              <a:gd name="connsiteY50" fmla="*/ 2187145 h 8897307"/>
              <a:gd name="connsiteX51" fmla="*/ 2498149 w 10434205"/>
              <a:gd name="connsiteY51" fmla="*/ 1351543 h 8897307"/>
              <a:gd name="connsiteX52" fmla="*/ 2234046 w 10434205"/>
              <a:gd name="connsiteY52" fmla="*/ 1360202 h 8897307"/>
              <a:gd name="connsiteX53" fmla="*/ 2226718 w 10434205"/>
              <a:gd name="connsiteY53" fmla="*/ 323195 h 8897307"/>
              <a:gd name="connsiteX54" fmla="*/ 2220058 w 10434205"/>
              <a:gd name="connsiteY54" fmla="*/ 0 h 8897307"/>
              <a:gd name="connsiteX55" fmla="*/ 1827069 w 10434205"/>
              <a:gd name="connsiteY55" fmla="*/ 338429 h 8897307"/>
              <a:gd name="connsiteX56" fmla="*/ 1091046 w 10434205"/>
              <a:gd name="connsiteY56" fmla="*/ 741077 h 8897307"/>
              <a:gd name="connsiteX57" fmla="*/ 636444 w 10434205"/>
              <a:gd name="connsiteY57" fmla="*/ 1065793 h 8897307"/>
              <a:gd name="connsiteX58" fmla="*/ 181841 w 10434205"/>
              <a:gd name="connsiteY58" fmla="*/ 1438134 h 8897307"/>
              <a:gd name="connsiteX59" fmla="*/ 0 w 10434205"/>
              <a:gd name="connsiteY59" fmla="*/ 1680588 h 8897307"/>
              <a:gd name="connsiteX60" fmla="*/ 502228 w 10434205"/>
              <a:gd name="connsiteY60" fmla="*/ 1697906 h 8897307"/>
              <a:gd name="connsiteX61" fmla="*/ 1640898 w 10434205"/>
              <a:gd name="connsiteY61" fmla="*/ 1611316 h 8897307"/>
              <a:gd name="connsiteX62" fmla="*/ 1610591 w 10434205"/>
              <a:gd name="connsiteY62" fmla="*/ 2494543 h 8897307"/>
              <a:gd name="connsiteX63" fmla="*/ 1480706 w 10434205"/>
              <a:gd name="connsiteY63" fmla="*/ 2498872 h 8897307"/>
              <a:gd name="connsiteX64" fmla="*/ 1463386 w 10434205"/>
              <a:gd name="connsiteY64" fmla="*/ 3200259 h 8897307"/>
              <a:gd name="connsiteX65" fmla="*/ 1433079 w 10434205"/>
              <a:gd name="connsiteY65" fmla="*/ 4035860 h 8897307"/>
              <a:gd name="connsiteX66" fmla="*/ 1415761 w 10434205"/>
              <a:gd name="connsiteY66" fmla="*/ 4564067 h 8897307"/>
              <a:gd name="connsiteX67" fmla="*/ 835602 w 10434205"/>
              <a:gd name="connsiteY67" fmla="*/ 4646327 h 8897307"/>
              <a:gd name="connsiteX68" fmla="*/ 632114 w 10434205"/>
              <a:gd name="connsiteY68" fmla="*/ 4672305 h 8897307"/>
              <a:gd name="connsiteX69" fmla="*/ 653762 w 10434205"/>
              <a:gd name="connsiteY69" fmla="*/ 4940736 h 8897307"/>
              <a:gd name="connsiteX70" fmla="*/ 697057 w 10434205"/>
              <a:gd name="connsiteY70" fmla="*/ 5152884 h 8897307"/>
              <a:gd name="connsiteX71" fmla="*/ 766331 w 10434205"/>
              <a:gd name="connsiteY71" fmla="*/ 5429974 h 8897307"/>
              <a:gd name="connsiteX72" fmla="*/ 969818 w 10434205"/>
              <a:gd name="connsiteY72" fmla="*/ 5416986 h 8897307"/>
              <a:gd name="connsiteX73" fmla="*/ 1294268 w 10434205"/>
              <a:gd name="connsiteY73" fmla="*/ 5993917 h 8897307"/>
              <a:gd name="connsiteX74" fmla="*/ 890088 w 10434205"/>
              <a:gd name="connsiteY74" fmla="*/ 6041172 h 8897307"/>
              <a:gd name="connsiteX75" fmla="*/ 1165381 w 10434205"/>
              <a:gd name="connsiteY75" fmla="*/ 6793859 h 8897307"/>
              <a:gd name="connsiteX76" fmla="*/ 1253303 w 10434205"/>
              <a:gd name="connsiteY76" fmla="*/ 6761275 h 8897307"/>
              <a:gd name="connsiteX77" fmla="*/ 1445403 w 10434205"/>
              <a:gd name="connsiteY77" fmla="*/ 7282589 h 8897307"/>
              <a:gd name="connsiteX78" fmla="*/ 1786971 w 10434205"/>
              <a:gd name="connsiteY78" fmla="*/ 7162241 h 8897307"/>
              <a:gd name="connsiteX79" fmla="*/ 1769386 w 10434205"/>
              <a:gd name="connsiteY79" fmla="*/ 7946559 h 8897307"/>
              <a:gd name="connsiteX80" fmla="*/ 1491497 w 10434205"/>
              <a:gd name="connsiteY80" fmla="*/ 7983114 h 8897307"/>
              <a:gd name="connsiteX81" fmla="*/ 1435811 w 10434205"/>
              <a:gd name="connsiteY81" fmla="*/ 8487986 h 8897307"/>
              <a:gd name="connsiteX82" fmla="*/ 1429951 w 10434205"/>
              <a:gd name="connsiteY82" fmla="*/ 8843160 h 8897307"/>
              <a:gd name="connsiteX83" fmla="*/ 2130404 w 10434205"/>
              <a:gd name="connsiteY83" fmla="*/ 8807935 h 8897307"/>
              <a:gd name="connsiteX84" fmla="*/ 2136532 w 10434205"/>
              <a:gd name="connsiteY84" fmla="*/ 8897307 h 8897307"/>
              <a:gd name="connsiteX85" fmla="*/ 2400036 w 10434205"/>
              <a:gd name="connsiteY85" fmla="*/ 8778583 h 8897307"/>
              <a:gd name="connsiteX86" fmla="*/ 2343816 w 10434205"/>
              <a:gd name="connsiteY86" fmla="*/ 7909571 h 8897307"/>
              <a:gd name="connsiteX87" fmla="*/ 2335559 w 10434205"/>
              <a:gd name="connsiteY87" fmla="*/ 7522269 h 8897307"/>
              <a:gd name="connsiteX88" fmla="*/ 2364865 w 10434205"/>
              <a:gd name="connsiteY88" fmla="*/ 7064357 h 8897307"/>
              <a:gd name="connsiteX89" fmla="*/ 2417620 w 10434205"/>
              <a:gd name="connsiteY89" fmla="*/ 6860487 h 8897307"/>
              <a:gd name="connsiteX90" fmla="*/ 2502613 w 10434205"/>
              <a:gd name="connsiteY90" fmla="*/ 6814855 h 8897307"/>
              <a:gd name="connsiteX91" fmla="*/ 2487958 w 10434205"/>
              <a:gd name="connsiteY91" fmla="*/ 6735603 h 8897307"/>
              <a:gd name="connsiteX92" fmla="*/ 2545507 w 10434205"/>
              <a:gd name="connsiteY92" fmla="*/ 6699047 h 8897307"/>
              <a:gd name="connsiteX93" fmla="*/ 2874819 w 10434205"/>
              <a:gd name="connsiteY93" fmla="*/ 6546997 h 8897307"/>
              <a:gd name="connsiteX94" fmla="*/ 2874819 w 10434205"/>
              <a:gd name="connsiteY94" fmla="*/ 6495043 h 8897307"/>
              <a:gd name="connsiteX95" fmla="*/ 2617178 w 10434205"/>
              <a:gd name="connsiteY95" fmla="*/ 6254348 h 8897307"/>
              <a:gd name="connsiteX96" fmla="*/ 2540445 w 10434205"/>
              <a:gd name="connsiteY96" fmla="*/ 6090561 h 8897307"/>
              <a:gd name="connsiteX97" fmla="*/ 2476501 w 10434205"/>
              <a:gd name="connsiteY97" fmla="*/ 5940861 h 8897307"/>
              <a:gd name="connsiteX98" fmla="*/ 2286001 w 10434205"/>
              <a:gd name="connsiteY98" fmla="*/ 5421316 h 8897307"/>
              <a:gd name="connsiteX99" fmla="*/ 2130137 w 10434205"/>
              <a:gd name="connsiteY99" fmla="*/ 5092270 h 8897307"/>
              <a:gd name="connsiteX100" fmla="*/ 1988128 w 10434205"/>
              <a:gd name="connsiteY100" fmla="*/ 4646399 h 8897307"/>
              <a:gd name="connsiteX101" fmla="*/ 1989117 w 10434205"/>
              <a:gd name="connsiteY101" fmla="*/ 4281549 h 8897307"/>
              <a:gd name="connsiteX102" fmla="*/ 2026229 w 10434205"/>
              <a:gd name="connsiteY102"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502478 w 10434205"/>
              <a:gd name="connsiteY48" fmla="*/ 2810600 h 8897307"/>
              <a:gd name="connsiteX49" fmla="*/ 2506807 w 10434205"/>
              <a:gd name="connsiteY49" fmla="*/ 2187145 h 8897307"/>
              <a:gd name="connsiteX50" fmla="*/ 2498149 w 10434205"/>
              <a:gd name="connsiteY50" fmla="*/ 1351543 h 8897307"/>
              <a:gd name="connsiteX51" fmla="*/ 2234046 w 10434205"/>
              <a:gd name="connsiteY51" fmla="*/ 1360202 h 8897307"/>
              <a:gd name="connsiteX52" fmla="*/ 2226718 w 10434205"/>
              <a:gd name="connsiteY52" fmla="*/ 323195 h 8897307"/>
              <a:gd name="connsiteX53" fmla="*/ 2220058 w 10434205"/>
              <a:gd name="connsiteY53" fmla="*/ 0 h 8897307"/>
              <a:gd name="connsiteX54" fmla="*/ 1827069 w 10434205"/>
              <a:gd name="connsiteY54" fmla="*/ 338429 h 8897307"/>
              <a:gd name="connsiteX55" fmla="*/ 1091046 w 10434205"/>
              <a:gd name="connsiteY55" fmla="*/ 741077 h 8897307"/>
              <a:gd name="connsiteX56" fmla="*/ 636444 w 10434205"/>
              <a:gd name="connsiteY56" fmla="*/ 1065793 h 8897307"/>
              <a:gd name="connsiteX57" fmla="*/ 181841 w 10434205"/>
              <a:gd name="connsiteY57" fmla="*/ 1438134 h 8897307"/>
              <a:gd name="connsiteX58" fmla="*/ 0 w 10434205"/>
              <a:gd name="connsiteY58" fmla="*/ 1680588 h 8897307"/>
              <a:gd name="connsiteX59" fmla="*/ 502228 w 10434205"/>
              <a:gd name="connsiteY59" fmla="*/ 1697906 h 8897307"/>
              <a:gd name="connsiteX60" fmla="*/ 1640898 w 10434205"/>
              <a:gd name="connsiteY60" fmla="*/ 1611316 h 8897307"/>
              <a:gd name="connsiteX61" fmla="*/ 1610591 w 10434205"/>
              <a:gd name="connsiteY61" fmla="*/ 2494543 h 8897307"/>
              <a:gd name="connsiteX62" fmla="*/ 1480706 w 10434205"/>
              <a:gd name="connsiteY62" fmla="*/ 2498872 h 8897307"/>
              <a:gd name="connsiteX63" fmla="*/ 1463386 w 10434205"/>
              <a:gd name="connsiteY63" fmla="*/ 3200259 h 8897307"/>
              <a:gd name="connsiteX64" fmla="*/ 1433079 w 10434205"/>
              <a:gd name="connsiteY64" fmla="*/ 4035860 h 8897307"/>
              <a:gd name="connsiteX65" fmla="*/ 1415761 w 10434205"/>
              <a:gd name="connsiteY65" fmla="*/ 4564067 h 8897307"/>
              <a:gd name="connsiteX66" fmla="*/ 835602 w 10434205"/>
              <a:gd name="connsiteY66" fmla="*/ 4646327 h 8897307"/>
              <a:gd name="connsiteX67" fmla="*/ 632114 w 10434205"/>
              <a:gd name="connsiteY67" fmla="*/ 4672305 h 8897307"/>
              <a:gd name="connsiteX68" fmla="*/ 653762 w 10434205"/>
              <a:gd name="connsiteY68" fmla="*/ 4940736 h 8897307"/>
              <a:gd name="connsiteX69" fmla="*/ 697057 w 10434205"/>
              <a:gd name="connsiteY69" fmla="*/ 5152884 h 8897307"/>
              <a:gd name="connsiteX70" fmla="*/ 766331 w 10434205"/>
              <a:gd name="connsiteY70" fmla="*/ 5429974 h 8897307"/>
              <a:gd name="connsiteX71" fmla="*/ 969818 w 10434205"/>
              <a:gd name="connsiteY71" fmla="*/ 5416986 h 8897307"/>
              <a:gd name="connsiteX72" fmla="*/ 1294268 w 10434205"/>
              <a:gd name="connsiteY72" fmla="*/ 5993917 h 8897307"/>
              <a:gd name="connsiteX73" fmla="*/ 890088 w 10434205"/>
              <a:gd name="connsiteY73" fmla="*/ 6041172 h 8897307"/>
              <a:gd name="connsiteX74" fmla="*/ 1165381 w 10434205"/>
              <a:gd name="connsiteY74" fmla="*/ 6793859 h 8897307"/>
              <a:gd name="connsiteX75" fmla="*/ 1253303 w 10434205"/>
              <a:gd name="connsiteY75" fmla="*/ 6761275 h 8897307"/>
              <a:gd name="connsiteX76" fmla="*/ 1445403 w 10434205"/>
              <a:gd name="connsiteY76" fmla="*/ 7282589 h 8897307"/>
              <a:gd name="connsiteX77" fmla="*/ 1786971 w 10434205"/>
              <a:gd name="connsiteY77" fmla="*/ 7162241 h 8897307"/>
              <a:gd name="connsiteX78" fmla="*/ 1769386 w 10434205"/>
              <a:gd name="connsiteY78" fmla="*/ 7946559 h 8897307"/>
              <a:gd name="connsiteX79" fmla="*/ 1491497 w 10434205"/>
              <a:gd name="connsiteY79" fmla="*/ 7983114 h 8897307"/>
              <a:gd name="connsiteX80" fmla="*/ 1435811 w 10434205"/>
              <a:gd name="connsiteY80" fmla="*/ 8487986 h 8897307"/>
              <a:gd name="connsiteX81" fmla="*/ 1429951 w 10434205"/>
              <a:gd name="connsiteY81" fmla="*/ 8843160 h 8897307"/>
              <a:gd name="connsiteX82" fmla="*/ 2130404 w 10434205"/>
              <a:gd name="connsiteY82" fmla="*/ 8807935 h 8897307"/>
              <a:gd name="connsiteX83" fmla="*/ 2136532 w 10434205"/>
              <a:gd name="connsiteY83" fmla="*/ 8897307 h 8897307"/>
              <a:gd name="connsiteX84" fmla="*/ 2400036 w 10434205"/>
              <a:gd name="connsiteY84" fmla="*/ 8778583 h 8897307"/>
              <a:gd name="connsiteX85" fmla="*/ 2343816 w 10434205"/>
              <a:gd name="connsiteY85" fmla="*/ 7909571 h 8897307"/>
              <a:gd name="connsiteX86" fmla="*/ 2335559 w 10434205"/>
              <a:gd name="connsiteY86" fmla="*/ 7522269 h 8897307"/>
              <a:gd name="connsiteX87" fmla="*/ 2364865 w 10434205"/>
              <a:gd name="connsiteY87" fmla="*/ 7064357 h 8897307"/>
              <a:gd name="connsiteX88" fmla="*/ 2417620 w 10434205"/>
              <a:gd name="connsiteY88" fmla="*/ 6860487 h 8897307"/>
              <a:gd name="connsiteX89" fmla="*/ 2502613 w 10434205"/>
              <a:gd name="connsiteY89" fmla="*/ 6814855 h 8897307"/>
              <a:gd name="connsiteX90" fmla="*/ 2487958 w 10434205"/>
              <a:gd name="connsiteY90" fmla="*/ 6735603 h 8897307"/>
              <a:gd name="connsiteX91" fmla="*/ 2545507 w 10434205"/>
              <a:gd name="connsiteY91" fmla="*/ 6699047 h 8897307"/>
              <a:gd name="connsiteX92" fmla="*/ 2874819 w 10434205"/>
              <a:gd name="connsiteY92" fmla="*/ 6546997 h 8897307"/>
              <a:gd name="connsiteX93" fmla="*/ 2874819 w 10434205"/>
              <a:gd name="connsiteY93" fmla="*/ 6495043 h 8897307"/>
              <a:gd name="connsiteX94" fmla="*/ 2617178 w 10434205"/>
              <a:gd name="connsiteY94" fmla="*/ 6254348 h 8897307"/>
              <a:gd name="connsiteX95" fmla="*/ 2540445 w 10434205"/>
              <a:gd name="connsiteY95" fmla="*/ 6090561 h 8897307"/>
              <a:gd name="connsiteX96" fmla="*/ 2476501 w 10434205"/>
              <a:gd name="connsiteY96" fmla="*/ 5940861 h 8897307"/>
              <a:gd name="connsiteX97" fmla="*/ 2286001 w 10434205"/>
              <a:gd name="connsiteY97" fmla="*/ 5421316 h 8897307"/>
              <a:gd name="connsiteX98" fmla="*/ 2130137 w 10434205"/>
              <a:gd name="connsiteY98" fmla="*/ 5092270 h 8897307"/>
              <a:gd name="connsiteX99" fmla="*/ 1988128 w 10434205"/>
              <a:gd name="connsiteY99" fmla="*/ 4646399 h 8897307"/>
              <a:gd name="connsiteX100" fmla="*/ 1989117 w 10434205"/>
              <a:gd name="connsiteY100" fmla="*/ 4281549 h 8897307"/>
              <a:gd name="connsiteX101" fmla="*/ 2026229 w 10434205"/>
              <a:gd name="connsiteY101"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506807 w 10434205"/>
              <a:gd name="connsiteY48" fmla="*/ 2187145 h 8897307"/>
              <a:gd name="connsiteX49" fmla="*/ 2498149 w 10434205"/>
              <a:gd name="connsiteY49" fmla="*/ 1351543 h 8897307"/>
              <a:gd name="connsiteX50" fmla="*/ 2234046 w 10434205"/>
              <a:gd name="connsiteY50" fmla="*/ 1360202 h 8897307"/>
              <a:gd name="connsiteX51" fmla="*/ 2226718 w 10434205"/>
              <a:gd name="connsiteY51" fmla="*/ 323195 h 8897307"/>
              <a:gd name="connsiteX52" fmla="*/ 2220058 w 10434205"/>
              <a:gd name="connsiteY52" fmla="*/ 0 h 8897307"/>
              <a:gd name="connsiteX53" fmla="*/ 1827069 w 10434205"/>
              <a:gd name="connsiteY53" fmla="*/ 338429 h 8897307"/>
              <a:gd name="connsiteX54" fmla="*/ 1091046 w 10434205"/>
              <a:gd name="connsiteY54" fmla="*/ 741077 h 8897307"/>
              <a:gd name="connsiteX55" fmla="*/ 636444 w 10434205"/>
              <a:gd name="connsiteY55" fmla="*/ 1065793 h 8897307"/>
              <a:gd name="connsiteX56" fmla="*/ 181841 w 10434205"/>
              <a:gd name="connsiteY56" fmla="*/ 1438134 h 8897307"/>
              <a:gd name="connsiteX57" fmla="*/ 0 w 10434205"/>
              <a:gd name="connsiteY57" fmla="*/ 1680588 h 8897307"/>
              <a:gd name="connsiteX58" fmla="*/ 502228 w 10434205"/>
              <a:gd name="connsiteY58" fmla="*/ 1697906 h 8897307"/>
              <a:gd name="connsiteX59" fmla="*/ 1640898 w 10434205"/>
              <a:gd name="connsiteY59" fmla="*/ 1611316 h 8897307"/>
              <a:gd name="connsiteX60" fmla="*/ 1610591 w 10434205"/>
              <a:gd name="connsiteY60" fmla="*/ 2494543 h 8897307"/>
              <a:gd name="connsiteX61" fmla="*/ 1480706 w 10434205"/>
              <a:gd name="connsiteY61" fmla="*/ 2498872 h 8897307"/>
              <a:gd name="connsiteX62" fmla="*/ 1463386 w 10434205"/>
              <a:gd name="connsiteY62" fmla="*/ 3200259 h 8897307"/>
              <a:gd name="connsiteX63" fmla="*/ 1433079 w 10434205"/>
              <a:gd name="connsiteY63" fmla="*/ 4035860 h 8897307"/>
              <a:gd name="connsiteX64" fmla="*/ 1415761 w 10434205"/>
              <a:gd name="connsiteY64" fmla="*/ 4564067 h 8897307"/>
              <a:gd name="connsiteX65" fmla="*/ 835602 w 10434205"/>
              <a:gd name="connsiteY65" fmla="*/ 4646327 h 8897307"/>
              <a:gd name="connsiteX66" fmla="*/ 632114 w 10434205"/>
              <a:gd name="connsiteY66" fmla="*/ 4672305 h 8897307"/>
              <a:gd name="connsiteX67" fmla="*/ 653762 w 10434205"/>
              <a:gd name="connsiteY67" fmla="*/ 4940736 h 8897307"/>
              <a:gd name="connsiteX68" fmla="*/ 697057 w 10434205"/>
              <a:gd name="connsiteY68" fmla="*/ 5152884 h 8897307"/>
              <a:gd name="connsiteX69" fmla="*/ 766331 w 10434205"/>
              <a:gd name="connsiteY69" fmla="*/ 5429974 h 8897307"/>
              <a:gd name="connsiteX70" fmla="*/ 969818 w 10434205"/>
              <a:gd name="connsiteY70" fmla="*/ 5416986 h 8897307"/>
              <a:gd name="connsiteX71" fmla="*/ 1294268 w 10434205"/>
              <a:gd name="connsiteY71" fmla="*/ 5993917 h 8897307"/>
              <a:gd name="connsiteX72" fmla="*/ 890088 w 10434205"/>
              <a:gd name="connsiteY72" fmla="*/ 6041172 h 8897307"/>
              <a:gd name="connsiteX73" fmla="*/ 1165381 w 10434205"/>
              <a:gd name="connsiteY73" fmla="*/ 6793859 h 8897307"/>
              <a:gd name="connsiteX74" fmla="*/ 1253303 w 10434205"/>
              <a:gd name="connsiteY74" fmla="*/ 6761275 h 8897307"/>
              <a:gd name="connsiteX75" fmla="*/ 1445403 w 10434205"/>
              <a:gd name="connsiteY75" fmla="*/ 7282589 h 8897307"/>
              <a:gd name="connsiteX76" fmla="*/ 1786971 w 10434205"/>
              <a:gd name="connsiteY76" fmla="*/ 7162241 h 8897307"/>
              <a:gd name="connsiteX77" fmla="*/ 1769386 w 10434205"/>
              <a:gd name="connsiteY77" fmla="*/ 7946559 h 8897307"/>
              <a:gd name="connsiteX78" fmla="*/ 1491497 w 10434205"/>
              <a:gd name="connsiteY78" fmla="*/ 7983114 h 8897307"/>
              <a:gd name="connsiteX79" fmla="*/ 1435811 w 10434205"/>
              <a:gd name="connsiteY79" fmla="*/ 8487986 h 8897307"/>
              <a:gd name="connsiteX80" fmla="*/ 1429951 w 10434205"/>
              <a:gd name="connsiteY80" fmla="*/ 8843160 h 8897307"/>
              <a:gd name="connsiteX81" fmla="*/ 2130404 w 10434205"/>
              <a:gd name="connsiteY81" fmla="*/ 8807935 h 8897307"/>
              <a:gd name="connsiteX82" fmla="*/ 2136532 w 10434205"/>
              <a:gd name="connsiteY82" fmla="*/ 8897307 h 8897307"/>
              <a:gd name="connsiteX83" fmla="*/ 2400036 w 10434205"/>
              <a:gd name="connsiteY83" fmla="*/ 8778583 h 8897307"/>
              <a:gd name="connsiteX84" fmla="*/ 2343816 w 10434205"/>
              <a:gd name="connsiteY84" fmla="*/ 7909571 h 8897307"/>
              <a:gd name="connsiteX85" fmla="*/ 2335559 w 10434205"/>
              <a:gd name="connsiteY85" fmla="*/ 7522269 h 8897307"/>
              <a:gd name="connsiteX86" fmla="*/ 2364865 w 10434205"/>
              <a:gd name="connsiteY86" fmla="*/ 7064357 h 8897307"/>
              <a:gd name="connsiteX87" fmla="*/ 2417620 w 10434205"/>
              <a:gd name="connsiteY87" fmla="*/ 6860487 h 8897307"/>
              <a:gd name="connsiteX88" fmla="*/ 2502613 w 10434205"/>
              <a:gd name="connsiteY88" fmla="*/ 6814855 h 8897307"/>
              <a:gd name="connsiteX89" fmla="*/ 2487958 w 10434205"/>
              <a:gd name="connsiteY89" fmla="*/ 6735603 h 8897307"/>
              <a:gd name="connsiteX90" fmla="*/ 2545507 w 10434205"/>
              <a:gd name="connsiteY90" fmla="*/ 6699047 h 8897307"/>
              <a:gd name="connsiteX91" fmla="*/ 2874819 w 10434205"/>
              <a:gd name="connsiteY91" fmla="*/ 6546997 h 8897307"/>
              <a:gd name="connsiteX92" fmla="*/ 2874819 w 10434205"/>
              <a:gd name="connsiteY92" fmla="*/ 6495043 h 8897307"/>
              <a:gd name="connsiteX93" fmla="*/ 2617178 w 10434205"/>
              <a:gd name="connsiteY93" fmla="*/ 6254348 h 8897307"/>
              <a:gd name="connsiteX94" fmla="*/ 2540445 w 10434205"/>
              <a:gd name="connsiteY94" fmla="*/ 6090561 h 8897307"/>
              <a:gd name="connsiteX95" fmla="*/ 2476501 w 10434205"/>
              <a:gd name="connsiteY95" fmla="*/ 5940861 h 8897307"/>
              <a:gd name="connsiteX96" fmla="*/ 2286001 w 10434205"/>
              <a:gd name="connsiteY96" fmla="*/ 5421316 h 8897307"/>
              <a:gd name="connsiteX97" fmla="*/ 2130137 w 10434205"/>
              <a:gd name="connsiteY97" fmla="*/ 5092270 h 8897307"/>
              <a:gd name="connsiteX98" fmla="*/ 1988128 w 10434205"/>
              <a:gd name="connsiteY98" fmla="*/ 4646399 h 8897307"/>
              <a:gd name="connsiteX99" fmla="*/ 1989117 w 10434205"/>
              <a:gd name="connsiteY99" fmla="*/ 4281549 h 8897307"/>
              <a:gd name="connsiteX100" fmla="*/ 2026229 w 10434205"/>
              <a:gd name="connsiteY100"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498149 w 10434205"/>
              <a:gd name="connsiteY48" fmla="*/ 1351543 h 8897307"/>
              <a:gd name="connsiteX49" fmla="*/ 2234046 w 10434205"/>
              <a:gd name="connsiteY49" fmla="*/ 1360202 h 8897307"/>
              <a:gd name="connsiteX50" fmla="*/ 2226718 w 10434205"/>
              <a:gd name="connsiteY50" fmla="*/ 323195 h 8897307"/>
              <a:gd name="connsiteX51" fmla="*/ 2220058 w 10434205"/>
              <a:gd name="connsiteY51" fmla="*/ 0 h 8897307"/>
              <a:gd name="connsiteX52" fmla="*/ 1827069 w 10434205"/>
              <a:gd name="connsiteY52" fmla="*/ 338429 h 8897307"/>
              <a:gd name="connsiteX53" fmla="*/ 1091046 w 10434205"/>
              <a:gd name="connsiteY53" fmla="*/ 741077 h 8897307"/>
              <a:gd name="connsiteX54" fmla="*/ 636444 w 10434205"/>
              <a:gd name="connsiteY54" fmla="*/ 1065793 h 8897307"/>
              <a:gd name="connsiteX55" fmla="*/ 181841 w 10434205"/>
              <a:gd name="connsiteY55" fmla="*/ 1438134 h 8897307"/>
              <a:gd name="connsiteX56" fmla="*/ 0 w 10434205"/>
              <a:gd name="connsiteY56" fmla="*/ 1680588 h 8897307"/>
              <a:gd name="connsiteX57" fmla="*/ 502228 w 10434205"/>
              <a:gd name="connsiteY57" fmla="*/ 1697906 h 8897307"/>
              <a:gd name="connsiteX58" fmla="*/ 1640898 w 10434205"/>
              <a:gd name="connsiteY58" fmla="*/ 1611316 h 8897307"/>
              <a:gd name="connsiteX59" fmla="*/ 1610591 w 10434205"/>
              <a:gd name="connsiteY59" fmla="*/ 2494543 h 8897307"/>
              <a:gd name="connsiteX60" fmla="*/ 1480706 w 10434205"/>
              <a:gd name="connsiteY60" fmla="*/ 2498872 h 8897307"/>
              <a:gd name="connsiteX61" fmla="*/ 1463386 w 10434205"/>
              <a:gd name="connsiteY61" fmla="*/ 3200259 h 8897307"/>
              <a:gd name="connsiteX62" fmla="*/ 1433079 w 10434205"/>
              <a:gd name="connsiteY62" fmla="*/ 4035860 h 8897307"/>
              <a:gd name="connsiteX63" fmla="*/ 1415761 w 10434205"/>
              <a:gd name="connsiteY63" fmla="*/ 4564067 h 8897307"/>
              <a:gd name="connsiteX64" fmla="*/ 835602 w 10434205"/>
              <a:gd name="connsiteY64" fmla="*/ 4646327 h 8897307"/>
              <a:gd name="connsiteX65" fmla="*/ 632114 w 10434205"/>
              <a:gd name="connsiteY65" fmla="*/ 4672305 h 8897307"/>
              <a:gd name="connsiteX66" fmla="*/ 653762 w 10434205"/>
              <a:gd name="connsiteY66" fmla="*/ 4940736 h 8897307"/>
              <a:gd name="connsiteX67" fmla="*/ 697057 w 10434205"/>
              <a:gd name="connsiteY67" fmla="*/ 5152884 h 8897307"/>
              <a:gd name="connsiteX68" fmla="*/ 766331 w 10434205"/>
              <a:gd name="connsiteY68" fmla="*/ 5429974 h 8897307"/>
              <a:gd name="connsiteX69" fmla="*/ 969818 w 10434205"/>
              <a:gd name="connsiteY69" fmla="*/ 5416986 h 8897307"/>
              <a:gd name="connsiteX70" fmla="*/ 1294268 w 10434205"/>
              <a:gd name="connsiteY70" fmla="*/ 5993917 h 8897307"/>
              <a:gd name="connsiteX71" fmla="*/ 890088 w 10434205"/>
              <a:gd name="connsiteY71" fmla="*/ 6041172 h 8897307"/>
              <a:gd name="connsiteX72" fmla="*/ 1165381 w 10434205"/>
              <a:gd name="connsiteY72" fmla="*/ 6793859 h 8897307"/>
              <a:gd name="connsiteX73" fmla="*/ 1253303 w 10434205"/>
              <a:gd name="connsiteY73" fmla="*/ 6761275 h 8897307"/>
              <a:gd name="connsiteX74" fmla="*/ 1445403 w 10434205"/>
              <a:gd name="connsiteY74" fmla="*/ 7282589 h 8897307"/>
              <a:gd name="connsiteX75" fmla="*/ 1786971 w 10434205"/>
              <a:gd name="connsiteY75" fmla="*/ 7162241 h 8897307"/>
              <a:gd name="connsiteX76" fmla="*/ 1769386 w 10434205"/>
              <a:gd name="connsiteY76" fmla="*/ 7946559 h 8897307"/>
              <a:gd name="connsiteX77" fmla="*/ 1491497 w 10434205"/>
              <a:gd name="connsiteY77" fmla="*/ 7983114 h 8897307"/>
              <a:gd name="connsiteX78" fmla="*/ 1435811 w 10434205"/>
              <a:gd name="connsiteY78" fmla="*/ 8487986 h 8897307"/>
              <a:gd name="connsiteX79" fmla="*/ 1429951 w 10434205"/>
              <a:gd name="connsiteY79" fmla="*/ 8843160 h 8897307"/>
              <a:gd name="connsiteX80" fmla="*/ 2130404 w 10434205"/>
              <a:gd name="connsiteY80" fmla="*/ 8807935 h 8897307"/>
              <a:gd name="connsiteX81" fmla="*/ 2136532 w 10434205"/>
              <a:gd name="connsiteY81" fmla="*/ 8897307 h 8897307"/>
              <a:gd name="connsiteX82" fmla="*/ 2400036 w 10434205"/>
              <a:gd name="connsiteY82" fmla="*/ 8778583 h 8897307"/>
              <a:gd name="connsiteX83" fmla="*/ 2343816 w 10434205"/>
              <a:gd name="connsiteY83" fmla="*/ 7909571 h 8897307"/>
              <a:gd name="connsiteX84" fmla="*/ 2335559 w 10434205"/>
              <a:gd name="connsiteY84" fmla="*/ 7522269 h 8897307"/>
              <a:gd name="connsiteX85" fmla="*/ 2364865 w 10434205"/>
              <a:gd name="connsiteY85" fmla="*/ 7064357 h 8897307"/>
              <a:gd name="connsiteX86" fmla="*/ 2417620 w 10434205"/>
              <a:gd name="connsiteY86" fmla="*/ 6860487 h 8897307"/>
              <a:gd name="connsiteX87" fmla="*/ 2502613 w 10434205"/>
              <a:gd name="connsiteY87" fmla="*/ 6814855 h 8897307"/>
              <a:gd name="connsiteX88" fmla="*/ 2487958 w 10434205"/>
              <a:gd name="connsiteY88" fmla="*/ 6735603 h 8897307"/>
              <a:gd name="connsiteX89" fmla="*/ 2545507 w 10434205"/>
              <a:gd name="connsiteY89" fmla="*/ 6699047 h 8897307"/>
              <a:gd name="connsiteX90" fmla="*/ 2874819 w 10434205"/>
              <a:gd name="connsiteY90" fmla="*/ 6546997 h 8897307"/>
              <a:gd name="connsiteX91" fmla="*/ 2874819 w 10434205"/>
              <a:gd name="connsiteY91" fmla="*/ 6495043 h 8897307"/>
              <a:gd name="connsiteX92" fmla="*/ 2617178 w 10434205"/>
              <a:gd name="connsiteY92" fmla="*/ 6254348 h 8897307"/>
              <a:gd name="connsiteX93" fmla="*/ 2540445 w 10434205"/>
              <a:gd name="connsiteY93" fmla="*/ 6090561 h 8897307"/>
              <a:gd name="connsiteX94" fmla="*/ 2476501 w 10434205"/>
              <a:gd name="connsiteY94" fmla="*/ 5940861 h 8897307"/>
              <a:gd name="connsiteX95" fmla="*/ 2286001 w 10434205"/>
              <a:gd name="connsiteY95" fmla="*/ 5421316 h 8897307"/>
              <a:gd name="connsiteX96" fmla="*/ 2130137 w 10434205"/>
              <a:gd name="connsiteY96" fmla="*/ 5092270 h 8897307"/>
              <a:gd name="connsiteX97" fmla="*/ 1988128 w 10434205"/>
              <a:gd name="connsiteY97" fmla="*/ 4646399 h 8897307"/>
              <a:gd name="connsiteX98" fmla="*/ 1989117 w 10434205"/>
              <a:gd name="connsiteY98" fmla="*/ 4281549 h 8897307"/>
              <a:gd name="connsiteX99" fmla="*/ 2026229 w 10434205"/>
              <a:gd name="connsiteY99"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234046 w 10434205"/>
              <a:gd name="connsiteY48" fmla="*/ 1360202 h 8897307"/>
              <a:gd name="connsiteX49" fmla="*/ 2226718 w 10434205"/>
              <a:gd name="connsiteY49" fmla="*/ 323195 h 8897307"/>
              <a:gd name="connsiteX50" fmla="*/ 2220058 w 10434205"/>
              <a:gd name="connsiteY50" fmla="*/ 0 h 8897307"/>
              <a:gd name="connsiteX51" fmla="*/ 1827069 w 10434205"/>
              <a:gd name="connsiteY51" fmla="*/ 338429 h 8897307"/>
              <a:gd name="connsiteX52" fmla="*/ 1091046 w 10434205"/>
              <a:gd name="connsiteY52" fmla="*/ 741077 h 8897307"/>
              <a:gd name="connsiteX53" fmla="*/ 636444 w 10434205"/>
              <a:gd name="connsiteY53" fmla="*/ 1065793 h 8897307"/>
              <a:gd name="connsiteX54" fmla="*/ 181841 w 10434205"/>
              <a:gd name="connsiteY54" fmla="*/ 1438134 h 8897307"/>
              <a:gd name="connsiteX55" fmla="*/ 0 w 10434205"/>
              <a:gd name="connsiteY55" fmla="*/ 1680588 h 8897307"/>
              <a:gd name="connsiteX56" fmla="*/ 502228 w 10434205"/>
              <a:gd name="connsiteY56" fmla="*/ 1697906 h 8897307"/>
              <a:gd name="connsiteX57" fmla="*/ 1640898 w 10434205"/>
              <a:gd name="connsiteY57" fmla="*/ 1611316 h 8897307"/>
              <a:gd name="connsiteX58" fmla="*/ 1610591 w 10434205"/>
              <a:gd name="connsiteY58" fmla="*/ 2494543 h 8897307"/>
              <a:gd name="connsiteX59" fmla="*/ 1480706 w 10434205"/>
              <a:gd name="connsiteY59" fmla="*/ 2498872 h 8897307"/>
              <a:gd name="connsiteX60" fmla="*/ 1463386 w 10434205"/>
              <a:gd name="connsiteY60" fmla="*/ 3200259 h 8897307"/>
              <a:gd name="connsiteX61" fmla="*/ 1433079 w 10434205"/>
              <a:gd name="connsiteY61" fmla="*/ 4035860 h 8897307"/>
              <a:gd name="connsiteX62" fmla="*/ 1415761 w 10434205"/>
              <a:gd name="connsiteY62" fmla="*/ 4564067 h 8897307"/>
              <a:gd name="connsiteX63" fmla="*/ 835602 w 10434205"/>
              <a:gd name="connsiteY63" fmla="*/ 4646327 h 8897307"/>
              <a:gd name="connsiteX64" fmla="*/ 632114 w 10434205"/>
              <a:gd name="connsiteY64" fmla="*/ 4672305 h 8897307"/>
              <a:gd name="connsiteX65" fmla="*/ 653762 w 10434205"/>
              <a:gd name="connsiteY65" fmla="*/ 4940736 h 8897307"/>
              <a:gd name="connsiteX66" fmla="*/ 697057 w 10434205"/>
              <a:gd name="connsiteY66" fmla="*/ 5152884 h 8897307"/>
              <a:gd name="connsiteX67" fmla="*/ 766331 w 10434205"/>
              <a:gd name="connsiteY67" fmla="*/ 5429974 h 8897307"/>
              <a:gd name="connsiteX68" fmla="*/ 969818 w 10434205"/>
              <a:gd name="connsiteY68" fmla="*/ 5416986 h 8897307"/>
              <a:gd name="connsiteX69" fmla="*/ 1294268 w 10434205"/>
              <a:gd name="connsiteY69" fmla="*/ 5993917 h 8897307"/>
              <a:gd name="connsiteX70" fmla="*/ 890088 w 10434205"/>
              <a:gd name="connsiteY70" fmla="*/ 6041172 h 8897307"/>
              <a:gd name="connsiteX71" fmla="*/ 1165381 w 10434205"/>
              <a:gd name="connsiteY71" fmla="*/ 6793859 h 8897307"/>
              <a:gd name="connsiteX72" fmla="*/ 1253303 w 10434205"/>
              <a:gd name="connsiteY72" fmla="*/ 6761275 h 8897307"/>
              <a:gd name="connsiteX73" fmla="*/ 1445403 w 10434205"/>
              <a:gd name="connsiteY73" fmla="*/ 7282589 h 8897307"/>
              <a:gd name="connsiteX74" fmla="*/ 1786971 w 10434205"/>
              <a:gd name="connsiteY74" fmla="*/ 7162241 h 8897307"/>
              <a:gd name="connsiteX75" fmla="*/ 1769386 w 10434205"/>
              <a:gd name="connsiteY75" fmla="*/ 7946559 h 8897307"/>
              <a:gd name="connsiteX76" fmla="*/ 1491497 w 10434205"/>
              <a:gd name="connsiteY76" fmla="*/ 7983114 h 8897307"/>
              <a:gd name="connsiteX77" fmla="*/ 1435811 w 10434205"/>
              <a:gd name="connsiteY77" fmla="*/ 8487986 h 8897307"/>
              <a:gd name="connsiteX78" fmla="*/ 1429951 w 10434205"/>
              <a:gd name="connsiteY78" fmla="*/ 8843160 h 8897307"/>
              <a:gd name="connsiteX79" fmla="*/ 2130404 w 10434205"/>
              <a:gd name="connsiteY79" fmla="*/ 8807935 h 8897307"/>
              <a:gd name="connsiteX80" fmla="*/ 2136532 w 10434205"/>
              <a:gd name="connsiteY80" fmla="*/ 8897307 h 8897307"/>
              <a:gd name="connsiteX81" fmla="*/ 2400036 w 10434205"/>
              <a:gd name="connsiteY81" fmla="*/ 8778583 h 8897307"/>
              <a:gd name="connsiteX82" fmla="*/ 2343816 w 10434205"/>
              <a:gd name="connsiteY82" fmla="*/ 7909571 h 8897307"/>
              <a:gd name="connsiteX83" fmla="*/ 2335559 w 10434205"/>
              <a:gd name="connsiteY83" fmla="*/ 7522269 h 8897307"/>
              <a:gd name="connsiteX84" fmla="*/ 2364865 w 10434205"/>
              <a:gd name="connsiteY84" fmla="*/ 7064357 h 8897307"/>
              <a:gd name="connsiteX85" fmla="*/ 2417620 w 10434205"/>
              <a:gd name="connsiteY85" fmla="*/ 6860487 h 8897307"/>
              <a:gd name="connsiteX86" fmla="*/ 2502613 w 10434205"/>
              <a:gd name="connsiteY86" fmla="*/ 6814855 h 8897307"/>
              <a:gd name="connsiteX87" fmla="*/ 2487958 w 10434205"/>
              <a:gd name="connsiteY87" fmla="*/ 6735603 h 8897307"/>
              <a:gd name="connsiteX88" fmla="*/ 2545507 w 10434205"/>
              <a:gd name="connsiteY88" fmla="*/ 6699047 h 8897307"/>
              <a:gd name="connsiteX89" fmla="*/ 2874819 w 10434205"/>
              <a:gd name="connsiteY89" fmla="*/ 6546997 h 8897307"/>
              <a:gd name="connsiteX90" fmla="*/ 2874819 w 10434205"/>
              <a:gd name="connsiteY90" fmla="*/ 6495043 h 8897307"/>
              <a:gd name="connsiteX91" fmla="*/ 2617178 w 10434205"/>
              <a:gd name="connsiteY91" fmla="*/ 6254348 h 8897307"/>
              <a:gd name="connsiteX92" fmla="*/ 2540445 w 10434205"/>
              <a:gd name="connsiteY92" fmla="*/ 6090561 h 8897307"/>
              <a:gd name="connsiteX93" fmla="*/ 2476501 w 10434205"/>
              <a:gd name="connsiteY93" fmla="*/ 5940861 h 8897307"/>
              <a:gd name="connsiteX94" fmla="*/ 2286001 w 10434205"/>
              <a:gd name="connsiteY94" fmla="*/ 5421316 h 8897307"/>
              <a:gd name="connsiteX95" fmla="*/ 2130137 w 10434205"/>
              <a:gd name="connsiteY95" fmla="*/ 5092270 h 8897307"/>
              <a:gd name="connsiteX96" fmla="*/ 1988128 w 10434205"/>
              <a:gd name="connsiteY96" fmla="*/ 4646399 h 8897307"/>
              <a:gd name="connsiteX97" fmla="*/ 1989117 w 10434205"/>
              <a:gd name="connsiteY97" fmla="*/ 4281549 h 8897307"/>
              <a:gd name="connsiteX98" fmla="*/ 2026229 w 10434205"/>
              <a:gd name="connsiteY98"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226718 w 10434205"/>
              <a:gd name="connsiteY48" fmla="*/ 323195 h 8897307"/>
              <a:gd name="connsiteX49" fmla="*/ 2220058 w 10434205"/>
              <a:gd name="connsiteY49" fmla="*/ 0 h 8897307"/>
              <a:gd name="connsiteX50" fmla="*/ 1827069 w 10434205"/>
              <a:gd name="connsiteY50" fmla="*/ 338429 h 8897307"/>
              <a:gd name="connsiteX51" fmla="*/ 1091046 w 10434205"/>
              <a:gd name="connsiteY51" fmla="*/ 741077 h 8897307"/>
              <a:gd name="connsiteX52" fmla="*/ 636444 w 10434205"/>
              <a:gd name="connsiteY52" fmla="*/ 1065793 h 8897307"/>
              <a:gd name="connsiteX53" fmla="*/ 181841 w 10434205"/>
              <a:gd name="connsiteY53" fmla="*/ 1438134 h 8897307"/>
              <a:gd name="connsiteX54" fmla="*/ 0 w 10434205"/>
              <a:gd name="connsiteY54" fmla="*/ 1680588 h 8897307"/>
              <a:gd name="connsiteX55" fmla="*/ 502228 w 10434205"/>
              <a:gd name="connsiteY55" fmla="*/ 1697906 h 8897307"/>
              <a:gd name="connsiteX56" fmla="*/ 1640898 w 10434205"/>
              <a:gd name="connsiteY56" fmla="*/ 1611316 h 8897307"/>
              <a:gd name="connsiteX57" fmla="*/ 1610591 w 10434205"/>
              <a:gd name="connsiteY57" fmla="*/ 2494543 h 8897307"/>
              <a:gd name="connsiteX58" fmla="*/ 1480706 w 10434205"/>
              <a:gd name="connsiteY58" fmla="*/ 2498872 h 8897307"/>
              <a:gd name="connsiteX59" fmla="*/ 1463386 w 10434205"/>
              <a:gd name="connsiteY59" fmla="*/ 3200259 h 8897307"/>
              <a:gd name="connsiteX60" fmla="*/ 1433079 w 10434205"/>
              <a:gd name="connsiteY60" fmla="*/ 4035860 h 8897307"/>
              <a:gd name="connsiteX61" fmla="*/ 1415761 w 10434205"/>
              <a:gd name="connsiteY61" fmla="*/ 4564067 h 8897307"/>
              <a:gd name="connsiteX62" fmla="*/ 835602 w 10434205"/>
              <a:gd name="connsiteY62" fmla="*/ 4646327 h 8897307"/>
              <a:gd name="connsiteX63" fmla="*/ 632114 w 10434205"/>
              <a:gd name="connsiteY63" fmla="*/ 4672305 h 8897307"/>
              <a:gd name="connsiteX64" fmla="*/ 653762 w 10434205"/>
              <a:gd name="connsiteY64" fmla="*/ 4940736 h 8897307"/>
              <a:gd name="connsiteX65" fmla="*/ 697057 w 10434205"/>
              <a:gd name="connsiteY65" fmla="*/ 5152884 h 8897307"/>
              <a:gd name="connsiteX66" fmla="*/ 766331 w 10434205"/>
              <a:gd name="connsiteY66" fmla="*/ 5429974 h 8897307"/>
              <a:gd name="connsiteX67" fmla="*/ 969818 w 10434205"/>
              <a:gd name="connsiteY67" fmla="*/ 5416986 h 8897307"/>
              <a:gd name="connsiteX68" fmla="*/ 1294268 w 10434205"/>
              <a:gd name="connsiteY68" fmla="*/ 5993917 h 8897307"/>
              <a:gd name="connsiteX69" fmla="*/ 890088 w 10434205"/>
              <a:gd name="connsiteY69" fmla="*/ 6041172 h 8897307"/>
              <a:gd name="connsiteX70" fmla="*/ 1165381 w 10434205"/>
              <a:gd name="connsiteY70" fmla="*/ 6793859 h 8897307"/>
              <a:gd name="connsiteX71" fmla="*/ 1253303 w 10434205"/>
              <a:gd name="connsiteY71" fmla="*/ 6761275 h 8897307"/>
              <a:gd name="connsiteX72" fmla="*/ 1445403 w 10434205"/>
              <a:gd name="connsiteY72" fmla="*/ 7282589 h 8897307"/>
              <a:gd name="connsiteX73" fmla="*/ 1786971 w 10434205"/>
              <a:gd name="connsiteY73" fmla="*/ 7162241 h 8897307"/>
              <a:gd name="connsiteX74" fmla="*/ 1769386 w 10434205"/>
              <a:gd name="connsiteY74" fmla="*/ 7946559 h 8897307"/>
              <a:gd name="connsiteX75" fmla="*/ 1491497 w 10434205"/>
              <a:gd name="connsiteY75" fmla="*/ 7983114 h 8897307"/>
              <a:gd name="connsiteX76" fmla="*/ 1435811 w 10434205"/>
              <a:gd name="connsiteY76" fmla="*/ 8487986 h 8897307"/>
              <a:gd name="connsiteX77" fmla="*/ 1429951 w 10434205"/>
              <a:gd name="connsiteY77" fmla="*/ 8843160 h 8897307"/>
              <a:gd name="connsiteX78" fmla="*/ 2130404 w 10434205"/>
              <a:gd name="connsiteY78" fmla="*/ 8807935 h 8897307"/>
              <a:gd name="connsiteX79" fmla="*/ 2136532 w 10434205"/>
              <a:gd name="connsiteY79" fmla="*/ 8897307 h 8897307"/>
              <a:gd name="connsiteX80" fmla="*/ 2400036 w 10434205"/>
              <a:gd name="connsiteY80" fmla="*/ 8778583 h 8897307"/>
              <a:gd name="connsiteX81" fmla="*/ 2343816 w 10434205"/>
              <a:gd name="connsiteY81" fmla="*/ 7909571 h 8897307"/>
              <a:gd name="connsiteX82" fmla="*/ 2335559 w 10434205"/>
              <a:gd name="connsiteY82" fmla="*/ 7522269 h 8897307"/>
              <a:gd name="connsiteX83" fmla="*/ 2364865 w 10434205"/>
              <a:gd name="connsiteY83" fmla="*/ 7064357 h 8897307"/>
              <a:gd name="connsiteX84" fmla="*/ 2417620 w 10434205"/>
              <a:gd name="connsiteY84" fmla="*/ 6860487 h 8897307"/>
              <a:gd name="connsiteX85" fmla="*/ 2502613 w 10434205"/>
              <a:gd name="connsiteY85" fmla="*/ 6814855 h 8897307"/>
              <a:gd name="connsiteX86" fmla="*/ 2487958 w 10434205"/>
              <a:gd name="connsiteY86" fmla="*/ 6735603 h 8897307"/>
              <a:gd name="connsiteX87" fmla="*/ 2545507 w 10434205"/>
              <a:gd name="connsiteY87" fmla="*/ 6699047 h 8897307"/>
              <a:gd name="connsiteX88" fmla="*/ 2874819 w 10434205"/>
              <a:gd name="connsiteY88" fmla="*/ 6546997 h 8897307"/>
              <a:gd name="connsiteX89" fmla="*/ 2874819 w 10434205"/>
              <a:gd name="connsiteY89" fmla="*/ 6495043 h 8897307"/>
              <a:gd name="connsiteX90" fmla="*/ 2617178 w 10434205"/>
              <a:gd name="connsiteY90" fmla="*/ 6254348 h 8897307"/>
              <a:gd name="connsiteX91" fmla="*/ 2540445 w 10434205"/>
              <a:gd name="connsiteY91" fmla="*/ 6090561 h 8897307"/>
              <a:gd name="connsiteX92" fmla="*/ 2476501 w 10434205"/>
              <a:gd name="connsiteY92" fmla="*/ 5940861 h 8897307"/>
              <a:gd name="connsiteX93" fmla="*/ 2286001 w 10434205"/>
              <a:gd name="connsiteY93" fmla="*/ 5421316 h 8897307"/>
              <a:gd name="connsiteX94" fmla="*/ 2130137 w 10434205"/>
              <a:gd name="connsiteY94" fmla="*/ 5092270 h 8897307"/>
              <a:gd name="connsiteX95" fmla="*/ 1988128 w 10434205"/>
              <a:gd name="connsiteY95" fmla="*/ 4646399 h 8897307"/>
              <a:gd name="connsiteX96" fmla="*/ 1989117 w 10434205"/>
              <a:gd name="connsiteY96" fmla="*/ 4281549 h 8897307"/>
              <a:gd name="connsiteX97" fmla="*/ 2026229 w 10434205"/>
              <a:gd name="connsiteY97" fmla="*/ 4002308 h 8897307"/>
              <a:gd name="connsiteX0" fmla="*/ 2026229 w 10434205"/>
              <a:gd name="connsiteY0" fmla="*/ 4002308 h 8897307"/>
              <a:gd name="connsiteX1" fmla="*/ 4062351 w 10434205"/>
              <a:gd name="connsiteY1" fmla="*/ 3967672 h 8897307"/>
              <a:gd name="connsiteX2" fmla="*/ 4075216 w 10434205"/>
              <a:gd name="connsiteY2" fmla="*/ 4393049 h 8897307"/>
              <a:gd name="connsiteX3" fmla="*/ 4865298 w 10434205"/>
              <a:gd name="connsiteY3" fmla="*/ 4390887 h 8897307"/>
              <a:gd name="connsiteX4" fmla="*/ 4869378 w 10434205"/>
              <a:gd name="connsiteY4" fmla="*/ 4210126 h 8897307"/>
              <a:gd name="connsiteX5" fmla="*/ 5422571 w 10434205"/>
              <a:gd name="connsiteY5" fmla="*/ 4222032 h 8897307"/>
              <a:gd name="connsiteX6" fmla="*/ 5424920 w 10434205"/>
              <a:gd name="connsiteY6" fmla="*/ 4170133 h 8897307"/>
              <a:gd name="connsiteX7" fmla="*/ 5883853 w 10434205"/>
              <a:gd name="connsiteY7" fmla="*/ 4157144 h 8897307"/>
              <a:gd name="connsiteX8" fmla="*/ 5892512 w 10434205"/>
              <a:gd name="connsiteY8" fmla="*/ 4555406 h 8897307"/>
              <a:gd name="connsiteX9" fmla="*/ 6399069 w 10434205"/>
              <a:gd name="connsiteY9" fmla="*/ 4525100 h 8897307"/>
              <a:gd name="connsiteX10" fmla="*/ 6671830 w 10434205"/>
              <a:gd name="connsiteY10" fmla="*/ 4364906 h 8897307"/>
              <a:gd name="connsiteX11" fmla="*/ 7022524 w 10434205"/>
              <a:gd name="connsiteY11" fmla="*/ 4087816 h 8897307"/>
              <a:gd name="connsiteX12" fmla="*/ 7195705 w 10434205"/>
              <a:gd name="connsiteY12" fmla="*/ 3962258 h 8897307"/>
              <a:gd name="connsiteX13" fmla="*/ 7070148 w 10434205"/>
              <a:gd name="connsiteY13" fmla="*/ 3750112 h 8897307"/>
              <a:gd name="connsiteX14" fmla="*/ 7251989 w 10434205"/>
              <a:gd name="connsiteY14" fmla="*/ 3659191 h 8897307"/>
              <a:gd name="connsiteX15" fmla="*/ 7529080 w 10434205"/>
              <a:gd name="connsiteY15" fmla="*/ 3602906 h 8897307"/>
              <a:gd name="connsiteX16" fmla="*/ 7858125 w 10434205"/>
              <a:gd name="connsiteY16" fmla="*/ 3568270 h 8897307"/>
              <a:gd name="connsiteX17" fmla="*/ 8364682 w 10434205"/>
              <a:gd name="connsiteY17" fmla="*/ 3481679 h 8897307"/>
              <a:gd name="connsiteX18" fmla="*/ 8598478 w 10434205"/>
              <a:gd name="connsiteY18" fmla="*/ 3486009 h 8897307"/>
              <a:gd name="connsiteX19" fmla="*/ 9598602 w 10434205"/>
              <a:gd name="connsiteY19" fmla="*/ 3334475 h 8897307"/>
              <a:gd name="connsiteX20" fmla="*/ 9594273 w 10434205"/>
              <a:gd name="connsiteY20" fmla="*/ 3373440 h 8897307"/>
              <a:gd name="connsiteX21" fmla="*/ 10434205 w 10434205"/>
              <a:gd name="connsiteY21" fmla="*/ 3269532 h 8897307"/>
              <a:gd name="connsiteX22" fmla="*/ 10269682 w 10434205"/>
              <a:gd name="connsiteY22" fmla="*/ 2373316 h 8897307"/>
              <a:gd name="connsiteX23" fmla="*/ 9845387 w 10434205"/>
              <a:gd name="connsiteY23" fmla="*/ 2416611 h 8897307"/>
              <a:gd name="connsiteX24" fmla="*/ 9676535 w 10434205"/>
              <a:gd name="connsiteY24" fmla="*/ 2373316 h 8897307"/>
              <a:gd name="connsiteX25" fmla="*/ 9494694 w 10434205"/>
              <a:gd name="connsiteY25" fmla="*/ 2412281 h 8897307"/>
              <a:gd name="connsiteX26" fmla="*/ 9512013 w 10434205"/>
              <a:gd name="connsiteY26" fmla="*/ 2589793 h 8897307"/>
              <a:gd name="connsiteX27" fmla="*/ 9187297 w 10434205"/>
              <a:gd name="connsiteY27" fmla="*/ 2650406 h 8897307"/>
              <a:gd name="connsiteX28" fmla="*/ 8866910 w 10434205"/>
              <a:gd name="connsiteY28" fmla="*/ 2685043 h 8897307"/>
              <a:gd name="connsiteX29" fmla="*/ 8407977 w 10434205"/>
              <a:gd name="connsiteY29" fmla="*/ 2754316 h 8897307"/>
              <a:gd name="connsiteX30" fmla="*/ 8161194 w 10434205"/>
              <a:gd name="connsiteY30" fmla="*/ 2797611 h 8897307"/>
              <a:gd name="connsiteX31" fmla="*/ 7819160 w 10434205"/>
              <a:gd name="connsiteY31" fmla="*/ 2836578 h 8897307"/>
              <a:gd name="connsiteX32" fmla="*/ 7516091 w 10434205"/>
              <a:gd name="connsiteY32" fmla="*/ 2875543 h 8897307"/>
              <a:gd name="connsiteX33" fmla="*/ 7169728 w 10434205"/>
              <a:gd name="connsiteY33" fmla="*/ 2927497 h 8897307"/>
              <a:gd name="connsiteX34" fmla="*/ 6875319 w 10434205"/>
              <a:gd name="connsiteY34" fmla="*/ 3048725 h 8897307"/>
              <a:gd name="connsiteX35" fmla="*/ 6464012 w 10434205"/>
              <a:gd name="connsiteY35" fmla="*/ 3226236 h 8897307"/>
              <a:gd name="connsiteX36" fmla="*/ 6243207 w 10434205"/>
              <a:gd name="connsiteY36" fmla="*/ 3334475 h 8897307"/>
              <a:gd name="connsiteX37" fmla="*/ 6195580 w 10434205"/>
              <a:gd name="connsiteY37" fmla="*/ 3252213 h 8897307"/>
              <a:gd name="connsiteX38" fmla="*/ 5992091 w 10434205"/>
              <a:gd name="connsiteY38" fmla="*/ 3256543 h 8897307"/>
              <a:gd name="connsiteX39" fmla="*/ 5823240 w 10434205"/>
              <a:gd name="connsiteY39" fmla="*/ 3273861 h 8897307"/>
              <a:gd name="connsiteX40" fmla="*/ 5507182 w 10434205"/>
              <a:gd name="connsiteY40" fmla="*/ 3351793 h 8897307"/>
              <a:gd name="connsiteX41" fmla="*/ 5186795 w 10434205"/>
              <a:gd name="connsiteY41" fmla="*/ 3369111 h 8897307"/>
              <a:gd name="connsiteX42" fmla="*/ 5009285 w 10434205"/>
              <a:gd name="connsiteY42" fmla="*/ 2975122 h 8897307"/>
              <a:gd name="connsiteX43" fmla="*/ 5004955 w 10434205"/>
              <a:gd name="connsiteY43" fmla="*/ 1871088 h 8897307"/>
              <a:gd name="connsiteX44" fmla="*/ 4996296 w 10434205"/>
              <a:gd name="connsiteY44" fmla="*/ 221532 h 8897307"/>
              <a:gd name="connsiteX45" fmla="*/ 4388827 w 10434205"/>
              <a:gd name="connsiteY45" fmla="*/ 456274 h 8897307"/>
              <a:gd name="connsiteX46" fmla="*/ 4388162 w 10434205"/>
              <a:gd name="connsiteY46" fmla="*/ 265971 h 8897307"/>
              <a:gd name="connsiteX47" fmla="*/ 3004705 w 10434205"/>
              <a:gd name="connsiteY47" fmla="*/ 310422 h 8897307"/>
              <a:gd name="connsiteX48" fmla="*/ 2226718 w 10434205"/>
              <a:gd name="connsiteY48" fmla="*/ 323195 h 8897307"/>
              <a:gd name="connsiteX49" fmla="*/ 2220058 w 10434205"/>
              <a:gd name="connsiteY49" fmla="*/ 0 h 8897307"/>
              <a:gd name="connsiteX50" fmla="*/ 1827069 w 10434205"/>
              <a:gd name="connsiteY50" fmla="*/ 338429 h 8897307"/>
              <a:gd name="connsiteX51" fmla="*/ 1091046 w 10434205"/>
              <a:gd name="connsiteY51" fmla="*/ 741077 h 8897307"/>
              <a:gd name="connsiteX52" fmla="*/ 636444 w 10434205"/>
              <a:gd name="connsiteY52" fmla="*/ 1065793 h 8897307"/>
              <a:gd name="connsiteX53" fmla="*/ 181841 w 10434205"/>
              <a:gd name="connsiteY53" fmla="*/ 1438134 h 8897307"/>
              <a:gd name="connsiteX54" fmla="*/ 0 w 10434205"/>
              <a:gd name="connsiteY54" fmla="*/ 1680588 h 8897307"/>
              <a:gd name="connsiteX55" fmla="*/ 502228 w 10434205"/>
              <a:gd name="connsiteY55" fmla="*/ 1697906 h 8897307"/>
              <a:gd name="connsiteX56" fmla="*/ 1640898 w 10434205"/>
              <a:gd name="connsiteY56" fmla="*/ 1611316 h 8897307"/>
              <a:gd name="connsiteX57" fmla="*/ 1610591 w 10434205"/>
              <a:gd name="connsiteY57" fmla="*/ 2494543 h 8897307"/>
              <a:gd name="connsiteX58" fmla="*/ 1480706 w 10434205"/>
              <a:gd name="connsiteY58" fmla="*/ 2498872 h 8897307"/>
              <a:gd name="connsiteX59" fmla="*/ 1463386 w 10434205"/>
              <a:gd name="connsiteY59" fmla="*/ 3200259 h 8897307"/>
              <a:gd name="connsiteX60" fmla="*/ 1433079 w 10434205"/>
              <a:gd name="connsiteY60" fmla="*/ 4035860 h 8897307"/>
              <a:gd name="connsiteX61" fmla="*/ 1415761 w 10434205"/>
              <a:gd name="connsiteY61" fmla="*/ 4564067 h 8897307"/>
              <a:gd name="connsiteX62" fmla="*/ 835602 w 10434205"/>
              <a:gd name="connsiteY62" fmla="*/ 4646327 h 8897307"/>
              <a:gd name="connsiteX63" fmla="*/ 632114 w 10434205"/>
              <a:gd name="connsiteY63" fmla="*/ 4672305 h 8897307"/>
              <a:gd name="connsiteX64" fmla="*/ 653762 w 10434205"/>
              <a:gd name="connsiteY64" fmla="*/ 4940736 h 8897307"/>
              <a:gd name="connsiteX65" fmla="*/ 697057 w 10434205"/>
              <a:gd name="connsiteY65" fmla="*/ 5152884 h 8897307"/>
              <a:gd name="connsiteX66" fmla="*/ 766331 w 10434205"/>
              <a:gd name="connsiteY66" fmla="*/ 5429974 h 8897307"/>
              <a:gd name="connsiteX67" fmla="*/ 969818 w 10434205"/>
              <a:gd name="connsiteY67" fmla="*/ 5416986 h 8897307"/>
              <a:gd name="connsiteX68" fmla="*/ 1294268 w 10434205"/>
              <a:gd name="connsiteY68" fmla="*/ 5993917 h 8897307"/>
              <a:gd name="connsiteX69" fmla="*/ 890088 w 10434205"/>
              <a:gd name="connsiteY69" fmla="*/ 6041172 h 8897307"/>
              <a:gd name="connsiteX70" fmla="*/ 1165381 w 10434205"/>
              <a:gd name="connsiteY70" fmla="*/ 6793859 h 8897307"/>
              <a:gd name="connsiteX71" fmla="*/ 1253303 w 10434205"/>
              <a:gd name="connsiteY71" fmla="*/ 6761275 h 8897307"/>
              <a:gd name="connsiteX72" fmla="*/ 1445403 w 10434205"/>
              <a:gd name="connsiteY72" fmla="*/ 7282589 h 8897307"/>
              <a:gd name="connsiteX73" fmla="*/ 1786971 w 10434205"/>
              <a:gd name="connsiteY73" fmla="*/ 7162241 h 8897307"/>
              <a:gd name="connsiteX74" fmla="*/ 1769386 w 10434205"/>
              <a:gd name="connsiteY74" fmla="*/ 7946559 h 8897307"/>
              <a:gd name="connsiteX75" fmla="*/ 1491497 w 10434205"/>
              <a:gd name="connsiteY75" fmla="*/ 7983114 h 8897307"/>
              <a:gd name="connsiteX76" fmla="*/ 1435811 w 10434205"/>
              <a:gd name="connsiteY76" fmla="*/ 8487986 h 8897307"/>
              <a:gd name="connsiteX77" fmla="*/ 1429951 w 10434205"/>
              <a:gd name="connsiteY77" fmla="*/ 8843160 h 8897307"/>
              <a:gd name="connsiteX78" fmla="*/ 2130404 w 10434205"/>
              <a:gd name="connsiteY78" fmla="*/ 8807935 h 8897307"/>
              <a:gd name="connsiteX79" fmla="*/ 2136532 w 10434205"/>
              <a:gd name="connsiteY79" fmla="*/ 8897307 h 8897307"/>
              <a:gd name="connsiteX80" fmla="*/ 2400036 w 10434205"/>
              <a:gd name="connsiteY80" fmla="*/ 8778583 h 8897307"/>
              <a:gd name="connsiteX81" fmla="*/ 2343816 w 10434205"/>
              <a:gd name="connsiteY81" fmla="*/ 7909571 h 8897307"/>
              <a:gd name="connsiteX82" fmla="*/ 2335559 w 10434205"/>
              <a:gd name="connsiteY82" fmla="*/ 7522269 h 8897307"/>
              <a:gd name="connsiteX83" fmla="*/ 2364865 w 10434205"/>
              <a:gd name="connsiteY83" fmla="*/ 7064357 h 8897307"/>
              <a:gd name="connsiteX84" fmla="*/ 2417620 w 10434205"/>
              <a:gd name="connsiteY84" fmla="*/ 6860487 h 8897307"/>
              <a:gd name="connsiteX85" fmla="*/ 2502613 w 10434205"/>
              <a:gd name="connsiteY85" fmla="*/ 6814855 h 8897307"/>
              <a:gd name="connsiteX86" fmla="*/ 2487958 w 10434205"/>
              <a:gd name="connsiteY86" fmla="*/ 6735603 h 8897307"/>
              <a:gd name="connsiteX87" fmla="*/ 2545507 w 10434205"/>
              <a:gd name="connsiteY87" fmla="*/ 6699047 h 8897307"/>
              <a:gd name="connsiteX88" fmla="*/ 2874819 w 10434205"/>
              <a:gd name="connsiteY88" fmla="*/ 6546997 h 8897307"/>
              <a:gd name="connsiteX89" fmla="*/ 2874819 w 10434205"/>
              <a:gd name="connsiteY89" fmla="*/ 6495043 h 8897307"/>
              <a:gd name="connsiteX90" fmla="*/ 2617178 w 10434205"/>
              <a:gd name="connsiteY90" fmla="*/ 6254348 h 8897307"/>
              <a:gd name="connsiteX91" fmla="*/ 2540445 w 10434205"/>
              <a:gd name="connsiteY91" fmla="*/ 6090561 h 8897307"/>
              <a:gd name="connsiteX92" fmla="*/ 2476501 w 10434205"/>
              <a:gd name="connsiteY92" fmla="*/ 5940861 h 8897307"/>
              <a:gd name="connsiteX93" fmla="*/ 2286001 w 10434205"/>
              <a:gd name="connsiteY93" fmla="*/ 5421316 h 8897307"/>
              <a:gd name="connsiteX94" fmla="*/ 2130137 w 10434205"/>
              <a:gd name="connsiteY94" fmla="*/ 5092270 h 8897307"/>
              <a:gd name="connsiteX95" fmla="*/ 1988128 w 10434205"/>
              <a:gd name="connsiteY95" fmla="*/ 4646399 h 8897307"/>
              <a:gd name="connsiteX96" fmla="*/ 1989117 w 10434205"/>
              <a:gd name="connsiteY96" fmla="*/ 4281549 h 8897307"/>
              <a:gd name="connsiteX97" fmla="*/ 2026229 w 10434205"/>
              <a:gd name="connsiteY97" fmla="*/ 4002308 h 8897307"/>
              <a:gd name="connsiteX0" fmla="*/ 2164406 w 10572382"/>
              <a:gd name="connsiteY0" fmla="*/ 4002308 h 8897307"/>
              <a:gd name="connsiteX1" fmla="*/ 4200528 w 10572382"/>
              <a:gd name="connsiteY1" fmla="*/ 3967672 h 8897307"/>
              <a:gd name="connsiteX2" fmla="*/ 4213393 w 10572382"/>
              <a:gd name="connsiteY2" fmla="*/ 4393049 h 8897307"/>
              <a:gd name="connsiteX3" fmla="*/ 5003475 w 10572382"/>
              <a:gd name="connsiteY3" fmla="*/ 4390887 h 8897307"/>
              <a:gd name="connsiteX4" fmla="*/ 5007555 w 10572382"/>
              <a:gd name="connsiteY4" fmla="*/ 4210126 h 8897307"/>
              <a:gd name="connsiteX5" fmla="*/ 5560748 w 10572382"/>
              <a:gd name="connsiteY5" fmla="*/ 4222032 h 8897307"/>
              <a:gd name="connsiteX6" fmla="*/ 5563097 w 10572382"/>
              <a:gd name="connsiteY6" fmla="*/ 4170133 h 8897307"/>
              <a:gd name="connsiteX7" fmla="*/ 6022030 w 10572382"/>
              <a:gd name="connsiteY7" fmla="*/ 4157144 h 8897307"/>
              <a:gd name="connsiteX8" fmla="*/ 6030689 w 10572382"/>
              <a:gd name="connsiteY8" fmla="*/ 4555406 h 8897307"/>
              <a:gd name="connsiteX9" fmla="*/ 6537246 w 10572382"/>
              <a:gd name="connsiteY9" fmla="*/ 4525100 h 8897307"/>
              <a:gd name="connsiteX10" fmla="*/ 6810007 w 10572382"/>
              <a:gd name="connsiteY10" fmla="*/ 4364906 h 8897307"/>
              <a:gd name="connsiteX11" fmla="*/ 7160701 w 10572382"/>
              <a:gd name="connsiteY11" fmla="*/ 4087816 h 8897307"/>
              <a:gd name="connsiteX12" fmla="*/ 7333882 w 10572382"/>
              <a:gd name="connsiteY12" fmla="*/ 3962258 h 8897307"/>
              <a:gd name="connsiteX13" fmla="*/ 7208325 w 10572382"/>
              <a:gd name="connsiteY13" fmla="*/ 3750112 h 8897307"/>
              <a:gd name="connsiteX14" fmla="*/ 7390166 w 10572382"/>
              <a:gd name="connsiteY14" fmla="*/ 3659191 h 8897307"/>
              <a:gd name="connsiteX15" fmla="*/ 7667257 w 10572382"/>
              <a:gd name="connsiteY15" fmla="*/ 3602906 h 8897307"/>
              <a:gd name="connsiteX16" fmla="*/ 7996302 w 10572382"/>
              <a:gd name="connsiteY16" fmla="*/ 3568270 h 8897307"/>
              <a:gd name="connsiteX17" fmla="*/ 8502859 w 10572382"/>
              <a:gd name="connsiteY17" fmla="*/ 3481679 h 8897307"/>
              <a:gd name="connsiteX18" fmla="*/ 8736655 w 10572382"/>
              <a:gd name="connsiteY18" fmla="*/ 3486009 h 8897307"/>
              <a:gd name="connsiteX19" fmla="*/ 9736779 w 10572382"/>
              <a:gd name="connsiteY19" fmla="*/ 3334475 h 8897307"/>
              <a:gd name="connsiteX20" fmla="*/ 9732450 w 10572382"/>
              <a:gd name="connsiteY20" fmla="*/ 3373440 h 8897307"/>
              <a:gd name="connsiteX21" fmla="*/ 10572382 w 10572382"/>
              <a:gd name="connsiteY21" fmla="*/ 3269532 h 8897307"/>
              <a:gd name="connsiteX22" fmla="*/ 10407859 w 10572382"/>
              <a:gd name="connsiteY22" fmla="*/ 2373316 h 8897307"/>
              <a:gd name="connsiteX23" fmla="*/ 9983564 w 10572382"/>
              <a:gd name="connsiteY23" fmla="*/ 2416611 h 8897307"/>
              <a:gd name="connsiteX24" fmla="*/ 9814712 w 10572382"/>
              <a:gd name="connsiteY24" fmla="*/ 2373316 h 8897307"/>
              <a:gd name="connsiteX25" fmla="*/ 9632871 w 10572382"/>
              <a:gd name="connsiteY25" fmla="*/ 2412281 h 8897307"/>
              <a:gd name="connsiteX26" fmla="*/ 9650190 w 10572382"/>
              <a:gd name="connsiteY26" fmla="*/ 2589793 h 8897307"/>
              <a:gd name="connsiteX27" fmla="*/ 9325474 w 10572382"/>
              <a:gd name="connsiteY27" fmla="*/ 2650406 h 8897307"/>
              <a:gd name="connsiteX28" fmla="*/ 9005087 w 10572382"/>
              <a:gd name="connsiteY28" fmla="*/ 2685043 h 8897307"/>
              <a:gd name="connsiteX29" fmla="*/ 8546154 w 10572382"/>
              <a:gd name="connsiteY29" fmla="*/ 2754316 h 8897307"/>
              <a:gd name="connsiteX30" fmla="*/ 8299371 w 10572382"/>
              <a:gd name="connsiteY30" fmla="*/ 2797611 h 8897307"/>
              <a:gd name="connsiteX31" fmla="*/ 7957337 w 10572382"/>
              <a:gd name="connsiteY31" fmla="*/ 2836578 h 8897307"/>
              <a:gd name="connsiteX32" fmla="*/ 7654268 w 10572382"/>
              <a:gd name="connsiteY32" fmla="*/ 2875543 h 8897307"/>
              <a:gd name="connsiteX33" fmla="*/ 7307905 w 10572382"/>
              <a:gd name="connsiteY33" fmla="*/ 2927497 h 8897307"/>
              <a:gd name="connsiteX34" fmla="*/ 7013496 w 10572382"/>
              <a:gd name="connsiteY34" fmla="*/ 3048725 h 8897307"/>
              <a:gd name="connsiteX35" fmla="*/ 6602189 w 10572382"/>
              <a:gd name="connsiteY35" fmla="*/ 3226236 h 8897307"/>
              <a:gd name="connsiteX36" fmla="*/ 6381384 w 10572382"/>
              <a:gd name="connsiteY36" fmla="*/ 3334475 h 8897307"/>
              <a:gd name="connsiteX37" fmla="*/ 6333757 w 10572382"/>
              <a:gd name="connsiteY37" fmla="*/ 3252213 h 8897307"/>
              <a:gd name="connsiteX38" fmla="*/ 6130268 w 10572382"/>
              <a:gd name="connsiteY38" fmla="*/ 3256543 h 8897307"/>
              <a:gd name="connsiteX39" fmla="*/ 5961417 w 10572382"/>
              <a:gd name="connsiteY39" fmla="*/ 3273861 h 8897307"/>
              <a:gd name="connsiteX40" fmla="*/ 5645359 w 10572382"/>
              <a:gd name="connsiteY40" fmla="*/ 3351793 h 8897307"/>
              <a:gd name="connsiteX41" fmla="*/ 5324972 w 10572382"/>
              <a:gd name="connsiteY41" fmla="*/ 3369111 h 8897307"/>
              <a:gd name="connsiteX42" fmla="*/ 5147462 w 10572382"/>
              <a:gd name="connsiteY42" fmla="*/ 2975122 h 8897307"/>
              <a:gd name="connsiteX43" fmla="*/ 5143132 w 10572382"/>
              <a:gd name="connsiteY43" fmla="*/ 1871088 h 8897307"/>
              <a:gd name="connsiteX44" fmla="*/ 5134473 w 10572382"/>
              <a:gd name="connsiteY44" fmla="*/ 221532 h 8897307"/>
              <a:gd name="connsiteX45" fmla="*/ 4527004 w 10572382"/>
              <a:gd name="connsiteY45" fmla="*/ 456274 h 8897307"/>
              <a:gd name="connsiteX46" fmla="*/ 4526339 w 10572382"/>
              <a:gd name="connsiteY46" fmla="*/ 265971 h 8897307"/>
              <a:gd name="connsiteX47" fmla="*/ 3142882 w 10572382"/>
              <a:gd name="connsiteY47" fmla="*/ 310422 h 8897307"/>
              <a:gd name="connsiteX48" fmla="*/ 2364895 w 10572382"/>
              <a:gd name="connsiteY48" fmla="*/ 323195 h 8897307"/>
              <a:gd name="connsiteX49" fmla="*/ 2358235 w 10572382"/>
              <a:gd name="connsiteY49" fmla="*/ 0 h 8897307"/>
              <a:gd name="connsiteX50" fmla="*/ 1965246 w 10572382"/>
              <a:gd name="connsiteY50" fmla="*/ 338429 h 8897307"/>
              <a:gd name="connsiteX51" fmla="*/ 1229223 w 10572382"/>
              <a:gd name="connsiteY51" fmla="*/ 741077 h 8897307"/>
              <a:gd name="connsiteX52" fmla="*/ 774621 w 10572382"/>
              <a:gd name="connsiteY52" fmla="*/ 1065793 h 8897307"/>
              <a:gd name="connsiteX53" fmla="*/ 320018 w 10572382"/>
              <a:gd name="connsiteY53" fmla="*/ 1438134 h 8897307"/>
              <a:gd name="connsiteX54" fmla="*/ 138177 w 10572382"/>
              <a:gd name="connsiteY54" fmla="*/ 1680588 h 8897307"/>
              <a:gd name="connsiteX55" fmla="*/ 0 w 10572382"/>
              <a:gd name="connsiteY55" fmla="*/ 1891711 h 8897307"/>
              <a:gd name="connsiteX56" fmla="*/ 1779075 w 10572382"/>
              <a:gd name="connsiteY56" fmla="*/ 1611316 h 8897307"/>
              <a:gd name="connsiteX57" fmla="*/ 1748768 w 10572382"/>
              <a:gd name="connsiteY57" fmla="*/ 2494543 h 8897307"/>
              <a:gd name="connsiteX58" fmla="*/ 1618883 w 10572382"/>
              <a:gd name="connsiteY58" fmla="*/ 2498872 h 8897307"/>
              <a:gd name="connsiteX59" fmla="*/ 1601563 w 10572382"/>
              <a:gd name="connsiteY59" fmla="*/ 3200259 h 8897307"/>
              <a:gd name="connsiteX60" fmla="*/ 1571256 w 10572382"/>
              <a:gd name="connsiteY60" fmla="*/ 4035860 h 8897307"/>
              <a:gd name="connsiteX61" fmla="*/ 1553938 w 10572382"/>
              <a:gd name="connsiteY61" fmla="*/ 4564067 h 8897307"/>
              <a:gd name="connsiteX62" fmla="*/ 973779 w 10572382"/>
              <a:gd name="connsiteY62" fmla="*/ 4646327 h 8897307"/>
              <a:gd name="connsiteX63" fmla="*/ 770291 w 10572382"/>
              <a:gd name="connsiteY63" fmla="*/ 4672305 h 8897307"/>
              <a:gd name="connsiteX64" fmla="*/ 791939 w 10572382"/>
              <a:gd name="connsiteY64" fmla="*/ 4940736 h 8897307"/>
              <a:gd name="connsiteX65" fmla="*/ 835234 w 10572382"/>
              <a:gd name="connsiteY65" fmla="*/ 5152884 h 8897307"/>
              <a:gd name="connsiteX66" fmla="*/ 904508 w 10572382"/>
              <a:gd name="connsiteY66" fmla="*/ 5429974 h 8897307"/>
              <a:gd name="connsiteX67" fmla="*/ 1107995 w 10572382"/>
              <a:gd name="connsiteY67" fmla="*/ 5416986 h 8897307"/>
              <a:gd name="connsiteX68" fmla="*/ 1432445 w 10572382"/>
              <a:gd name="connsiteY68" fmla="*/ 5993917 h 8897307"/>
              <a:gd name="connsiteX69" fmla="*/ 1028265 w 10572382"/>
              <a:gd name="connsiteY69" fmla="*/ 6041172 h 8897307"/>
              <a:gd name="connsiteX70" fmla="*/ 1303558 w 10572382"/>
              <a:gd name="connsiteY70" fmla="*/ 6793859 h 8897307"/>
              <a:gd name="connsiteX71" fmla="*/ 1391480 w 10572382"/>
              <a:gd name="connsiteY71" fmla="*/ 6761275 h 8897307"/>
              <a:gd name="connsiteX72" fmla="*/ 1583580 w 10572382"/>
              <a:gd name="connsiteY72" fmla="*/ 7282589 h 8897307"/>
              <a:gd name="connsiteX73" fmla="*/ 1925148 w 10572382"/>
              <a:gd name="connsiteY73" fmla="*/ 7162241 h 8897307"/>
              <a:gd name="connsiteX74" fmla="*/ 1907563 w 10572382"/>
              <a:gd name="connsiteY74" fmla="*/ 7946559 h 8897307"/>
              <a:gd name="connsiteX75" fmla="*/ 1629674 w 10572382"/>
              <a:gd name="connsiteY75" fmla="*/ 7983114 h 8897307"/>
              <a:gd name="connsiteX76" fmla="*/ 1573988 w 10572382"/>
              <a:gd name="connsiteY76" fmla="*/ 8487986 h 8897307"/>
              <a:gd name="connsiteX77" fmla="*/ 1568128 w 10572382"/>
              <a:gd name="connsiteY77" fmla="*/ 8843160 h 8897307"/>
              <a:gd name="connsiteX78" fmla="*/ 2268581 w 10572382"/>
              <a:gd name="connsiteY78" fmla="*/ 8807935 h 8897307"/>
              <a:gd name="connsiteX79" fmla="*/ 2274709 w 10572382"/>
              <a:gd name="connsiteY79" fmla="*/ 8897307 h 8897307"/>
              <a:gd name="connsiteX80" fmla="*/ 2538213 w 10572382"/>
              <a:gd name="connsiteY80" fmla="*/ 8778583 h 8897307"/>
              <a:gd name="connsiteX81" fmla="*/ 2481993 w 10572382"/>
              <a:gd name="connsiteY81" fmla="*/ 7909571 h 8897307"/>
              <a:gd name="connsiteX82" fmla="*/ 2473736 w 10572382"/>
              <a:gd name="connsiteY82" fmla="*/ 7522269 h 8897307"/>
              <a:gd name="connsiteX83" fmla="*/ 2503042 w 10572382"/>
              <a:gd name="connsiteY83" fmla="*/ 7064357 h 8897307"/>
              <a:gd name="connsiteX84" fmla="*/ 2555797 w 10572382"/>
              <a:gd name="connsiteY84" fmla="*/ 6860487 h 8897307"/>
              <a:gd name="connsiteX85" fmla="*/ 2640790 w 10572382"/>
              <a:gd name="connsiteY85" fmla="*/ 6814855 h 8897307"/>
              <a:gd name="connsiteX86" fmla="*/ 2626135 w 10572382"/>
              <a:gd name="connsiteY86" fmla="*/ 6735603 h 8897307"/>
              <a:gd name="connsiteX87" fmla="*/ 2683684 w 10572382"/>
              <a:gd name="connsiteY87" fmla="*/ 6699047 h 8897307"/>
              <a:gd name="connsiteX88" fmla="*/ 3012996 w 10572382"/>
              <a:gd name="connsiteY88" fmla="*/ 6546997 h 8897307"/>
              <a:gd name="connsiteX89" fmla="*/ 3012996 w 10572382"/>
              <a:gd name="connsiteY89" fmla="*/ 6495043 h 8897307"/>
              <a:gd name="connsiteX90" fmla="*/ 2755355 w 10572382"/>
              <a:gd name="connsiteY90" fmla="*/ 6254348 h 8897307"/>
              <a:gd name="connsiteX91" fmla="*/ 2678622 w 10572382"/>
              <a:gd name="connsiteY91" fmla="*/ 6090561 h 8897307"/>
              <a:gd name="connsiteX92" fmla="*/ 2614678 w 10572382"/>
              <a:gd name="connsiteY92" fmla="*/ 5940861 h 8897307"/>
              <a:gd name="connsiteX93" fmla="*/ 2424178 w 10572382"/>
              <a:gd name="connsiteY93" fmla="*/ 5421316 h 8897307"/>
              <a:gd name="connsiteX94" fmla="*/ 2268314 w 10572382"/>
              <a:gd name="connsiteY94" fmla="*/ 5092270 h 8897307"/>
              <a:gd name="connsiteX95" fmla="*/ 2126305 w 10572382"/>
              <a:gd name="connsiteY95" fmla="*/ 4646399 h 8897307"/>
              <a:gd name="connsiteX96" fmla="*/ 2127294 w 10572382"/>
              <a:gd name="connsiteY96" fmla="*/ 4281549 h 8897307"/>
              <a:gd name="connsiteX97" fmla="*/ 2164406 w 10572382"/>
              <a:gd name="connsiteY97" fmla="*/ 4002308 h 8897307"/>
              <a:gd name="connsiteX0" fmla="*/ 2164406 w 10572382"/>
              <a:gd name="connsiteY0" fmla="*/ 4002308 h 8897307"/>
              <a:gd name="connsiteX1" fmla="*/ 4200528 w 10572382"/>
              <a:gd name="connsiteY1" fmla="*/ 3967672 h 8897307"/>
              <a:gd name="connsiteX2" fmla="*/ 4213393 w 10572382"/>
              <a:gd name="connsiteY2" fmla="*/ 4393049 h 8897307"/>
              <a:gd name="connsiteX3" fmla="*/ 5003475 w 10572382"/>
              <a:gd name="connsiteY3" fmla="*/ 4390887 h 8897307"/>
              <a:gd name="connsiteX4" fmla="*/ 5007555 w 10572382"/>
              <a:gd name="connsiteY4" fmla="*/ 4210126 h 8897307"/>
              <a:gd name="connsiteX5" fmla="*/ 5560748 w 10572382"/>
              <a:gd name="connsiteY5" fmla="*/ 4222032 h 8897307"/>
              <a:gd name="connsiteX6" fmla="*/ 5563097 w 10572382"/>
              <a:gd name="connsiteY6" fmla="*/ 4170133 h 8897307"/>
              <a:gd name="connsiteX7" fmla="*/ 6022030 w 10572382"/>
              <a:gd name="connsiteY7" fmla="*/ 4157144 h 8897307"/>
              <a:gd name="connsiteX8" fmla="*/ 6030689 w 10572382"/>
              <a:gd name="connsiteY8" fmla="*/ 4555406 h 8897307"/>
              <a:gd name="connsiteX9" fmla="*/ 6537246 w 10572382"/>
              <a:gd name="connsiteY9" fmla="*/ 4525100 h 8897307"/>
              <a:gd name="connsiteX10" fmla="*/ 6810007 w 10572382"/>
              <a:gd name="connsiteY10" fmla="*/ 4364906 h 8897307"/>
              <a:gd name="connsiteX11" fmla="*/ 7160701 w 10572382"/>
              <a:gd name="connsiteY11" fmla="*/ 4087816 h 8897307"/>
              <a:gd name="connsiteX12" fmla="*/ 7333882 w 10572382"/>
              <a:gd name="connsiteY12" fmla="*/ 3962258 h 8897307"/>
              <a:gd name="connsiteX13" fmla="*/ 7208325 w 10572382"/>
              <a:gd name="connsiteY13" fmla="*/ 3750112 h 8897307"/>
              <a:gd name="connsiteX14" fmla="*/ 7390166 w 10572382"/>
              <a:gd name="connsiteY14" fmla="*/ 3659191 h 8897307"/>
              <a:gd name="connsiteX15" fmla="*/ 7667257 w 10572382"/>
              <a:gd name="connsiteY15" fmla="*/ 3602906 h 8897307"/>
              <a:gd name="connsiteX16" fmla="*/ 7996302 w 10572382"/>
              <a:gd name="connsiteY16" fmla="*/ 3568270 h 8897307"/>
              <a:gd name="connsiteX17" fmla="*/ 8502859 w 10572382"/>
              <a:gd name="connsiteY17" fmla="*/ 3481679 h 8897307"/>
              <a:gd name="connsiteX18" fmla="*/ 8736655 w 10572382"/>
              <a:gd name="connsiteY18" fmla="*/ 3486009 h 8897307"/>
              <a:gd name="connsiteX19" fmla="*/ 9736779 w 10572382"/>
              <a:gd name="connsiteY19" fmla="*/ 3334475 h 8897307"/>
              <a:gd name="connsiteX20" fmla="*/ 9732450 w 10572382"/>
              <a:gd name="connsiteY20" fmla="*/ 3373440 h 8897307"/>
              <a:gd name="connsiteX21" fmla="*/ 10572382 w 10572382"/>
              <a:gd name="connsiteY21" fmla="*/ 3269532 h 8897307"/>
              <a:gd name="connsiteX22" fmla="*/ 10407859 w 10572382"/>
              <a:gd name="connsiteY22" fmla="*/ 2373316 h 8897307"/>
              <a:gd name="connsiteX23" fmla="*/ 9983564 w 10572382"/>
              <a:gd name="connsiteY23" fmla="*/ 2416611 h 8897307"/>
              <a:gd name="connsiteX24" fmla="*/ 9814712 w 10572382"/>
              <a:gd name="connsiteY24" fmla="*/ 2373316 h 8897307"/>
              <a:gd name="connsiteX25" fmla="*/ 9632871 w 10572382"/>
              <a:gd name="connsiteY25" fmla="*/ 2412281 h 8897307"/>
              <a:gd name="connsiteX26" fmla="*/ 9650190 w 10572382"/>
              <a:gd name="connsiteY26" fmla="*/ 2589793 h 8897307"/>
              <a:gd name="connsiteX27" fmla="*/ 9325474 w 10572382"/>
              <a:gd name="connsiteY27" fmla="*/ 2650406 h 8897307"/>
              <a:gd name="connsiteX28" fmla="*/ 9005087 w 10572382"/>
              <a:gd name="connsiteY28" fmla="*/ 2685043 h 8897307"/>
              <a:gd name="connsiteX29" fmla="*/ 8546154 w 10572382"/>
              <a:gd name="connsiteY29" fmla="*/ 2754316 h 8897307"/>
              <a:gd name="connsiteX30" fmla="*/ 8299371 w 10572382"/>
              <a:gd name="connsiteY30" fmla="*/ 2797611 h 8897307"/>
              <a:gd name="connsiteX31" fmla="*/ 7957337 w 10572382"/>
              <a:gd name="connsiteY31" fmla="*/ 2836578 h 8897307"/>
              <a:gd name="connsiteX32" fmla="*/ 7654268 w 10572382"/>
              <a:gd name="connsiteY32" fmla="*/ 2875543 h 8897307"/>
              <a:gd name="connsiteX33" fmla="*/ 7307905 w 10572382"/>
              <a:gd name="connsiteY33" fmla="*/ 2927497 h 8897307"/>
              <a:gd name="connsiteX34" fmla="*/ 7013496 w 10572382"/>
              <a:gd name="connsiteY34" fmla="*/ 3048725 h 8897307"/>
              <a:gd name="connsiteX35" fmla="*/ 6602189 w 10572382"/>
              <a:gd name="connsiteY35" fmla="*/ 3226236 h 8897307"/>
              <a:gd name="connsiteX36" fmla="*/ 6381384 w 10572382"/>
              <a:gd name="connsiteY36" fmla="*/ 3334475 h 8897307"/>
              <a:gd name="connsiteX37" fmla="*/ 6333757 w 10572382"/>
              <a:gd name="connsiteY37" fmla="*/ 3252213 h 8897307"/>
              <a:gd name="connsiteX38" fmla="*/ 6130268 w 10572382"/>
              <a:gd name="connsiteY38" fmla="*/ 3256543 h 8897307"/>
              <a:gd name="connsiteX39" fmla="*/ 5961417 w 10572382"/>
              <a:gd name="connsiteY39" fmla="*/ 3273861 h 8897307"/>
              <a:gd name="connsiteX40" fmla="*/ 5645359 w 10572382"/>
              <a:gd name="connsiteY40" fmla="*/ 3351793 h 8897307"/>
              <a:gd name="connsiteX41" fmla="*/ 5324972 w 10572382"/>
              <a:gd name="connsiteY41" fmla="*/ 3369111 h 8897307"/>
              <a:gd name="connsiteX42" fmla="*/ 5147462 w 10572382"/>
              <a:gd name="connsiteY42" fmla="*/ 2975122 h 8897307"/>
              <a:gd name="connsiteX43" fmla="*/ 5143132 w 10572382"/>
              <a:gd name="connsiteY43" fmla="*/ 1871088 h 8897307"/>
              <a:gd name="connsiteX44" fmla="*/ 5134473 w 10572382"/>
              <a:gd name="connsiteY44" fmla="*/ 221532 h 8897307"/>
              <a:gd name="connsiteX45" fmla="*/ 4527004 w 10572382"/>
              <a:gd name="connsiteY45" fmla="*/ 456274 h 8897307"/>
              <a:gd name="connsiteX46" fmla="*/ 4526339 w 10572382"/>
              <a:gd name="connsiteY46" fmla="*/ 265971 h 8897307"/>
              <a:gd name="connsiteX47" fmla="*/ 3142882 w 10572382"/>
              <a:gd name="connsiteY47" fmla="*/ 310422 h 8897307"/>
              <a:gd name="connsiteX48" fmla="*/ 2364895 w 10572382"/>
              <a:gd name="connsiteY48" fmla="*/ 323195 h 8897307"/>
              <a:gd name="connsiteX49" fmla="*/ 2358235 w 10572382"/>
              <a:gd name="connsiteY49" fmla="*/ 0 h 8897307"/>
              <a:gd name="connsiteX50" fmla="*/ 1965246 w 10572382"/>
              <a:gd name="connsiteY50" fmla="*/ 338429 h 8897307"/>
              <a:gd name="connsiteX51" fmla="*/ 1229223 w 10572382"/>
              <a:gd name="connsiteY51" fmla="*/ 741077 h 8897307"/>
              <a:gd name="connsiteX52" fmla="*/ 774621 w 10572382"/>
              <a:gd name="connsiteY52" fmla="*/ 1065793 h 8897307"/>
              <a:gd name="connsiteX53" fmla="*/ 320018 w 10572382"/>
              <a:gd name="connsiteY53" fmla="*/ 1438134 h 8897307"/>
              <a:gd name="connsiteX54" fmla="*/ 138177 w 10572382"/>
              <a:gd name="connsiteY54" fmla="*/ 1680588 h 8897307"/>
              <a:gd name="connsiteX55" fmla="*/ 0 w 10572382"/>
              <a:gd name="connsiteY55" fmla="*/ 1891711 h 8897307"/>
              <a:gd name="connsiteX56" fmla="*/ 161851 w 10572382"/>
              <a:gd name="connsiteY56" fmla="*/ 2048410 h 8897307"/>
              <a:gd name="connsiteX57" fmla="*/ 1748768 w 10572382"/>
              <a:gd name="connsiteY57" fmla="*/ 2494543 h 8897307"/>
              <a:gd name="connsiteX58" fmla="*/ 1618883 w 10572382"/>
              <a:gd name="connsiteY58" fmla="*/ 2498872 h 8897307"/>
              <a:gd name="connsiteX59" fmla="*/ 1601563 w 10572382"/>
              <a:gd name="connsiteY59" fmla="*/ 3200259 h 8897307"/>
              <a:gd name="connsiteX60" fmla="*/ 1571256 w 10572382"/>
              <a:gd name="connsiteY60" fmla="*/ 4035860 h 8897307"/>
              <a:gd name="connsiteX61" fmla="*/ 1553938 w 10572382"/>
              <a:gd name="connsiteY61" fmla="*/ 4564067 h 8897307"/>
              <a:gd name="connsiteX62" fmla="*/ 973779 w 10572382"/>
              <a:gd name="connsiteY62" fmla="*/ 4646327 h 8897307"/>
              <a:gd name="connsiteX63" fmla="*/ 770291 w 10572382"/>
              <a:gd name="connsiteY63" fmla="*/ 4672305 h 8897307"/>
              <a:gd name="connsiteX64" fmla="*/ 791939 w 10572382"/>
              <a:gd name="connsiteY64" fmla="*/ 4940736 h 8897307"/>
              <a:gd name="connsiteX65" fmla="*/ 835234 w 10572382"/>
              <a:gd name="connsiteY65" fmla="*/ 5152884 h 8897307"/>
              <a:gd name="connsiteX66" fmla="*/ 904508 w 10572382"/>
              <a:gd name="connsiteY66" fmla="*/ 5429974 h 8897307"/>
              <a:gd name="connsiteX67" fmla="*/ 1107995 w 10572382"/>
              <a:gd name="connsiteY67" fmla="*/ 5416986 h 8897307"/>
              <a:gd name="connsiteX68" fmla="*/ 1432445 w 10572382"/>
              <a:gd name="connsiteY68" fmla="*/ 5993917 h 8897307"/>
              <a:gd name="connsiteX69" fmla="*/ 1028265 w 10572382"/>
              <a:gd name="connsiteY69" fmla="*/ 6041172 h 8897307"/>
              <a:gd name="connsiteX70" fmla="*/ 1303558 w 10572382"/>
              <a:gd name="connsiteY70" fmla="*/ 6793859 h 8897307"/>
              <a:gd name="connsiteX71" fmla="*/ 1391480 w 10572382"/>
              <a:gd name="connsiteY71" fmla="*/ 6761275 h 8897307"/>
              <a:gd name="connsiteX72" fmla="*/ 1583580 w 10572382"/>
              <a:gd name="connsiteY72" fmla="*/ 7282589 h 8897307"/>
              <a:gd name="connsiteX73" fmla="*/ 1925148 w 10572382"/>
              <a:gd name="connsiteY73" fmla="*/ 7162241 h 8897307"/>
              <a:gd name="connsiteX74" fmla="*/ 1907563 w 10572382"/>
              <a:gd name="connsiteY74" fmla="*/ 7946559 h 8897307"/>
              <a:gd name="connsiteX75" fmla="*/ 1629674 w 10572382"/>
              <a:gd name="connsiteY75" fmla="*/ 7983114 h 8897307"/>
              <a:gd name="connsiteX76" fmla="*/ 1573988 w 10572382"/>
              <a:gd name="connsiteY76" fmla="*/ 8487986 h 8897307"/>
              <a:gd name="connsiteX77" fmla="*/ 1568128 w 10572382"/>
              <a:gd name="connsiteY77" fmla="*/ 8843160 h 8897307"/>
              <a:gd name="connsiteX78" fmla="*/ 2268581 w 10572382"/>
              <a:gd name="connsiteY78" fmla="*/ 8807935 h 8897307"/>
              <a:gd name="connsiteX79" fmla="*/ 2274709 w 10572382"/>
              <a:gd name="connsiteY79" fmla="*/ 8897307 h 8897307"/>
              <a:gd name="connsiteX80" fmla="*/ 2538213 w 10572382"/>
              <a:gd name="connsiteY80" fmla="*/ 8778583 h 8897307"/>
              <a:gd name="connsiteX81" fmla="*/ 2481993 w 10572382"/>
              <a:gd name="connsiteY81" fmla="*/ 7909571 h 8897307"/>
              <a:gd name="connsiteX82" fmla="*/ 2473736 w 10572382"/>
              <a:gd name="connsiteY82" fmla="*/ 7522269 h 8897307"/>
              <a:gd name="connsiteX83" fmla="*/ 2503042 w 10572382"/>
              <a:gd name="connsiteY83" fmla="*/ 7064357 h 8897307"/>
              <a:gd name="connsiteX84" fmla="*/ 2555797 w 10572382"/>
              <a:gd name="connsiteY84" fmla="*/ 6860487 h 8897307"/>
              <a:gd name="connsiteX85" fmla="*/ 2640790 w 10572382"/>
              <a:gd name="connsiteY85" fmla="*/ 6814855 h 8897307"/>
              <a:gd name="connsiteX86" fmla="*/ 2626135 w 10572382"/>
              <a:gd name="connsiteY86" fmla="*/ 6735603 h 8897307"/>
              <a:gd name="connsiteX87" fmla="*/ 2683684 w 10572382"/>
              <a:gd name="connsiteY87" fmla="*/ 6699047 h 8897307"/>
              <a:gd name="connsiteX88" fmla="*/ 3012996 w 10572382"/>
              <a:gd name="connsiteY88" fmla="*/ 6546997 h 8897307"/>
              <a:gd name="connsiteX89" fmla="*/ 3012996 w 10572382"/>
              <a:gd name="connsiteY89" fmla="*/ 6495043 h 8897307"/>
              <a:gd name="connsiteX90" fmla="*/ 2755355 w 10572382"/>
              <a:gd name="connsiteY90" fmla="*/ 6254348 h 8897307"/>
              <a:gd name="connsiteX91" fmla="*/ 2678622 w 10572382"/>
              <a:gd name="connsiteY91" fmla="*/ 6090561 h 8897307"/>
              <a:gd name="connsiteX92" fmla="*/ 2614678 w 10572382"/>
              <a:gd name="connsiteY92" fmla="*/ 5940861 h 8897307"/>
              <a:gd name="connsiteX93" fmla="*/ 2424178 w 10572382"/>
              <a:gd name="connsiteY93" fmla="*/ 5421316 h 8897307"/>
              <a:gd name="connsiteX94" fmla="*/ 2268314 w 10572382"/>
              <a:gd name="connsiteY94" fmla="*/ 5092270 h 8897307"/>
              <a:gd name="connsiteX95" fmla="*/ 2126305 w 10572382"/>
              <a:gd name="connsiteY95" fmla="*/ 4646399 h 8897307"/>
              <a:gd name="connsiteX96" fmla="*/ 2127294 w 10572382"/>
              <a:gd name="connsiteY96" fmla="*/ 4281549 h 8897307"/>
              <a:gd name="connsiteX97" fmla="*/ 2164406 w 10572382"/>
              <a:gd name="connsiteY97" fmla="*/ 4002308 h 8897307"/>
              <a:gd name="connsiteX0" fmla="*/ 2164406 w 10572382"/>
              <a:gd name="connsiteY0" fmla="*/ 4002308 h 8897307"/>
              <a:gd name="connsiteX1" fmla="*/ 4200528 w 10572382"/>
              <a:gd name="connsiteY1" fmla="*/ 3967672 h 8897307"/>
              <a:gd name="connsiteX2" fmla="*/ 4213393 w 10572382"/>
              <a:gd name="connsiteY2" fmla="*/ 4393049 h 8897307"/>
              <a:gd name="connsiteX3" fmla="*/ 5003475 w 10572382"/>
              <a:gd name="connsiteY3" fmla="*/ 4390887 h 8897307"/>
              <a:gd name="connsiteX4" fmla="*/ 5007555 w 10572382"/>
              <a:gd name="connsiteY4" fmla="*/ 4210126 h 8897307"/>
              <a:gd name="connsiteX5" fmla="*/ 5560748 w 10572382"/>
              <a:gd name="connsiteY5" fmla="*/ 4222032 h 8897307"/>
              <a:gd name="connsiteX6" fmla="*/ 5563097 w 10572382"/>
              <a:gd name="connsiteY6" fmla="*/ 4170133 h 8897307"/>
              <a:gd name="connsiteX7" fmla="*/ 6022030 w 10572382"/>
              <a:gd name="connsiteY7" fmla="*/ 4157144 h 8897307"/>
              <a:gd name="connsiteX8" fmla="*/ 6030689 w 10572382"/>
              <a:gd name="connsiteY8" fmla="*/ 4555406 h 8897307"/>
              <a:gd name="connsiteX9" fmla="*/ 6537246 w 10572382"/>
              <a:gd name="connsiteY9" fmla="*/ 4525100 h 8897307"/>
              <a:gd name="connsiteX10" fmla="*/ 6810007 w 10572382"/>
              <a:gd name="connsiteY10" fmla="*/ 4364906 h 8897307"/>
              <a:gd name="connsiteX11" fmla="*/ 7160701 w 10572382"/>
              <a:gd name="connsiteY11" fmla="*/ 4087816 h 8897307"/>
              <a:gd name="connsiteX12" fmla="*/ 7333882 w 10572382"/>
              <a:gd name="connsiteY12" fmla="*/ 3962258 h 8897307"/>
              <a:gd name="connsiteX13" fmla="*/ 7208325 w 10572382"/>
              <a:gd name="connsiteY13" fmla="*/ 3750112 h 8897307"/>
              <a:gd name="connsiteX14" fmla="*/ 7390166 w 10572382"/>
              <a:gd name="connsiteY14" fmla="*/ 3659191 h 8897307"/>
              <a:gd name="connsiteX15" fmla="*/ 7667257 w 10572382"/>
              <a:gd name="connsiteY15" fmla="*/ 3602906 h 8897307"/>
              <a:gd name="connsiteX16" fmla="*/ 7996302 w 10572382"/>
              <a:gd name="connsiteY16" fmla="*/ 3568270 h 8897307"/>
              <a:gd name="connsiteX17" fmla="*/ 8502859 w 10572382"/>
              <a:gd name="connsiteY17" fmla="*/ 3481679 h 8897307"/>
              <a:gd name="connsiteX18" fmla="*/ 8736655 w 10572382"/>
              <a:gd name="connsiteY18" fmla="*/ 3486009 h 8897307"/>
              <a:gd name="connsiteX19" fmla="*/ 9736779 w 10572382"/>
              <a:gd name="connsiteY19" fmla="*/ 3334475 h 8897307"/>
              <a:gd name="connsiteX20" fmla="*/ 9732450 w 10572382"/>
              <a:gd name="connsiteY20" fmla="*/ 3373440 h 8897307"/>
              <a:gd name="connsiteX21" fmla="*/ 10572382 w 10572382"/>
              <a:gd name="connsiteY21" fmla="*/ 3269532 h 8897307"/>
              <a:gd name="connsiteX22" fmla="*/ 10407859 w 10572382"/>
              <a:gd name="connsiteY22" fmla="*/ 2373316 h 8897307"/>
              <a:gd name="connsiteX23" fmla="*/ 9983564 w 10572382"/>
              <a:gd name="connsiteY23" fmla="*/ 2416611 h 8897307"/>
              <a:gd name="connsiteX24" fmla="*/ 9814712 w 10572382"/>
              <a:gd name="connsiteY24" fmla="*/ 2373316 h 8897307"/>
              <a:gd name="connsiteX25" fmla="*/ 9632871 w 10572382"/>
              <a:gd name="connsiteY25" fmla="*/ 2412281 h 8897307"/>
              <a:gd name="connsiteX26" fmla="*/ 9650190 w 10572382"/>
              <a:gd name="connsiteY26" fmla="*/ 2589793 h 8897307"/>
              <a:gd name="connsiteX27" fmla="*/ 9325474 w 10572382"/>
              <a:gd name="connsiteY27" fmla="*/ 2650406 h 8897307"/>
              <a:gd name="connsiteX28" fmla="*/ 9005087 w 10572382"/>
              <a:gd name="connsiteY28" fmla="*/ 2685043 h 8897307"/>
              <a:gd name="connsiteX29" fmla="*/ 8546154 w 10572382"/>
              <a:gd name="connsiteY29" fmla="*/ 2754316 h 8897307"/>
              <a:gd name="connsiteX30" fmla="*/ 8299371 w 10572382"/>
              <a:gd name="connsiteY30" fmla="*/ 2797611 h 8897307"/>
              <a:gd name="connsiteX31" fmla="*/ 7957337 w 10572382"/>
              <a:gd name="connsiteY31" fmla="*/ 2836578 h 8897307"/>
              <a:gd name="connsiteX32" fmla="*/ 7654268 w 10572382"/>
              <a:gd name="connsiteY32" fmla="*/ 2875543 h 8897307"/>
              <a:gd name="connsiteX33" fmla="*/ 7307905 w 10572382"/>
              <a:gd name="connsiteY33" fmla="*/ 2927497 h 8897307"/>
              <a:gd name="connsiteX34" fmla="*/ 7013496 w 10572382"/>
              <a:gd name="connsiteY34" fmla="*/ 3048725 h 8897307"/>
              <a:gd name="connsiteX35" fmla="*/ 6602189 w 10572382"/>
              <a:gd name="connsiteY35" fmla="*/ 3226236 h 8897307"/>
              <a:gd name="connsiteX36" fmla="*/ 6381384 w 10572382"/>
              <a:gd name="connsiteY36" fmla="*/ 3334475 h 8897307"/>
              <a:gd name="connsiteX37" fmla="*/ 6333757 w 10572382"/>
              <a:gd name="connsiteY37" fmla="*/ 3252213 h 8897307"/>
              <a:gd name="connsiteX38" fmla="*/ 6130268 w 10572382"/>
              <a:gd name="connsiteY38" fmla="*/ 3256543 h 8897307"/>
              <a:gd name="connsiteX39" fmla="*/ 5961417 w 10572382"/>
              <a:gd name="connsiteY39" fmla="*/ 3273861 h 8897307"/>
              <a:gd name="connsiteX40" fmla="*/ 5645359 w 10572382"/>
              <a:gd name="connsiteY40" fmla="*/ 3351793 h 8897307"/>
              <a:gd name="connsiteX41" fmla="*/ 5324972 w 10572382"/>
              <a:gd name="connsiteY41" fmla="*/ 3369111 h 8897307"/>
              <a:gd name="connsiteX42" fmla="*/ 5147462 w 10572382"/>
              <a:gd name="connsiteY42" fmla="*/ 2975122 h 8897307"/>
              <a:gd name="connsiteX43" fmla="*/ 5143132 w 10572382"/>
              <a:gd name="connsiteY43" fmla="*/ 1871088 h 8897307"/>
              <a:gd name="connsiteX44" fmla="*/ 5134473 w 10572382"/>
              <a:gd name="connsiteY44" fmla="*/ 221532 h 8897307"/>
              <a:gd name="connsiteX45" fmla="*/ 4527004 w 10572382"/>
              <a:gd name="connsiteY45" fmla="*/ 456274 h 8897307"/>
              <a:gd name="connsiteX46" fmla="*/ 4526339 w 10572382"/>
              <a:gd name="connsiteY46" fmla="*/ 265971 h 8897307"/>
              <a:gd name="connsiteX47" fmla="*/ 3142882 w 10572382"/>
              <a:gd name="connsiteY47" fmla="*/ 310422 h 8897307"/>
              <a:gd name="connsiteX48" fmla="*/ 2364895 w 10572382"/>
              <a:gd name="connsiteY48" fmla="*/ 323195 h 8897307"/>
              <a:gd name="connsiteX49" fmla="*/ 2358235 w 10572382"/>
              <a:gd name="connsiteY49" fmla="*/ 0 h 8897307"/>
              <a:gd name="connsiteX50" fmla="*/ 1965246 w 10572382"/>
              <a:gd name="connsiteY50" fmla="*/ 338429 h 8897307"/>
              <a:gd name="connsiteX51" fmla="*/ 1229223 w 10572382"/>
              <a:gd name="connsiteY51" fmla="*/ 741077 h 8897307"/>
              <a:gd name="connsiteX52" fmla="*/ 774621 w 10572382"/>
              <a:gd name="connsiteY52" fmla="*/ 1065793 h 8897307"/>
              <a:gd name="connsiteX53" fmla="*/ 320018 w 10572382"/>
              <a:gd name="connsiteY53" fmla="*/ 1438134 h 8897307"/>
              <a:gd name="connsiteX54" fmla="*/ 138177 w 10572382"/>
              <a:gd name="connsiteY54" fmla="*/ 1680588 h 8897307"/>
              <a:gd name="connsiteX55" fmla="*/ 0 w 10572382"/>
              <a:gd name="connsiteY55" fmla="*/ 1891711 h 8897307"/>
              <a:gd name="connsiteX56" fmla="*/ 161851 w 10572382"/>
              <a:gd name="connsiteY56" fmla="*/ 2048410 h 8897307"/>
              <a:gd name="connsiteX57" fmla="*/ 159550 w 10572382"/>
              <a:gd name="connsiteY57" fmla="*/ 2051435 h 8897307"/>
              <a:gd name="connsiteX58" fmla="*/ 1748768 w 10572382"/>
              <a:gd name="connsiteY58" fmla="*/ 2494543 h 8897307"/>
              <a:gd name="connsiteX59" fmla="*/ 1618883 w 10572382"/>
              <a:gd name="connsiteY59" fmla="*/ 2498872 h 8897307"/>
              <a:gd name="connsiteX60" fmla="*/ 1601563 w 10572382"/>
              <a:gd name="connsiteY60" fmla="*/ 3200259 h 8897307"/>
              <a:gd name="connsiteX61" fmla="*/ 1571256 w 10572382"/>
              <a:gd name="connsiteY61" fmla="*/ 4035860 h 8897307"/>
              <a:gd name="connsiteX62" fmla="*/ 1553938 w 10572382"/>
              <a:gd name="connsiteY62" fmla="*/ 4564067 h 8897307"/>
              <a:gd name="connsiteX63" fmla="*/ 973779 w 10572382"/>
              <a:gd name="connsiteY63" fmla="*/ 4646327 h 8897307"/>
              <a:gd name="connsiteX64" fmla="*/ 770291 w 10572382"/>
              <a:gd name="connsiteY64" fmla="*/ 4672305 h 8897307"/>
              <a:gd name="connsiteX65" fmla="*/ 791939 w 10572382"/>
              <a:gd name="connsiteY65" fmla="*/ 4940736 h 8897307"/>
              <a:gd name="connsiteX66" fmla="*/ 835234 w 10572382"/>
              <a:gd name="connsiteY66" fmla="*/ 5152884 h 8897307"/>
              <a:gd name="connsiteX67" fmla="*/ 904508 w 10572382"/>
              <a:gd name="connsiteY67" fmla="*/ 5429974 h 8897307"/>
              <a:gd name="connsiteX68" fmla="*/ 1107995 w 10572382"/>
              <a:gd name="connsiteY68" fmla="*/ 5416986 h 8897307"/>
              <a:gd name="connsiteX69" fmla="*/ 1432445 w 10572382"/>
              <a:gd name="connsiteY69" fmla="*/ 5993917 h 8897307"/>
              <a:gd name="connsiteX70" fmla="*/ 1028265 w 10572382"/>
              <a:gd name="connsiteY70" fmla="*/ 6041172 h 8897307"/>
              <a:gd name="connsiteX71" fmla="*/ 1303558 w 10572382"/>
              <a:gd name="connsiteY71" fmla="*/ 6793859 h 8897307"/>
              <a:gd name="connsiteX72" fmla="*/ 1391480 w 10572382"/>
              <a:gd name="connsiteY72" fmla="*/ 6761275 h 8897307"/>
              <a:gd name="connsiteX73" fmla="*/ 1583580 w 10572382"/>
              <a:gd name="connsiteY73" fmla="*/ 7282589 h 8897307"/>
              <a:gd name="connsiteX74" fmla="*/ 1925148 w 10572382"/>
              <a:gd name="connsiteY74" fmla="*/ 7162241 h 8897307"/>
              <a:gd name="connsiteX75" fmla="*/ 1907563 w 10572382"/>
              <a:gd name="connsiteY75" fmla="*/ 7946559 h 8897307"/>
              <a:gd name="connsiteX76" fmla="*/ 1629674 w 10572382"/>
              <a:gd name="connsiteY76" fmla="*/ 7983114 h 8897307"/>
              <a:gd name="connsiteX77" fmla="*/ 1573988 w 10572382"/>
              <a:gd name="connsiteY77" fmla="*/ 8487986 h 8897307"/>
              <a:gd name="connsiteX78" fmla="*/ 1568128 w 10572382"/>
              <a:gd name="connsiteY78" fmla="*/ 8843160 h 8897307"/>
              <a:gd name="connsiteX79" fmla="*/ 2268581 w 10572382"/>
              <a:gd name="connsiteY79" fmla="*/ 8807935 h 8897307"/>
              <a:gd name="connsiteX80" fmla="*/ 2274709 w 10572382"/>
              <a:gd name="connsiteY80" fmla="*/ 8897307 h 8897307"/>
              <a:gd name="connsiteX81" fmla="*/ 2538213 w 10572382"/>
              <a:gd name="connsiteY81" fmla="*/ 8778583 h 8897307"/>
              <a:gd name="connsiteX82" fmla="*/ 2481993 w 10572382"/>
              <a:gd name="connsiteY82" fmla="*/ 7909571 h 8897307"/>
              <a:gd name="connsiteX83" fmla="*/ 2473736 w 10572382"/>
              <a:gd name="connsiteY83" fmla="*/ 7522269 h 8897307"/>
              <a:gd name="connsiteX84" fmla="*/ 2503042 w 10572382"/>
              <a:gd name="connsiteY84" fmla="*/ 7064357 h 8897307"/>
              <a:gd name="connsiteX85" fmla="*/ 2555797 w 10572382"/>
              <a:gd name="connsiteY85" fmla="*/ 6860487 h 8897307"/>
              <a:gd name="connsiteX86" fmla="*/ 2640790 w 10572382"/>
              <a:gd name="connsiteY86" fmla="*/ 6814855 h 8897307"/>
              <a:gd name="connsiteX87" fmla="*/ 2626135 w 10572382"/>
              <a:gd name="connsiteY87" fmla="*/ 6735603 h 8897307"/>
              <a:gd name="connsiteX88" fmla="*/ 2683684 w 10572382"/>
              <a:gd name="connsiteY88" fmla="*/ 6699047 h 8897307"/>
              <a:gd name="connsiteX89" fmla="*/ 3012996 w 10572382"/>
              <a:gd name="connsiteY89" fmla="*/ 6546997 h 8897307"/>
              <a:gd name="connsiteX90" fmla="*/ 3012996 w 10572382"/>
              <a:gd name="connsiteY90" fmla="*/ 6495043 h 8897307"/>
              <a:gd name="connsiteX91" fmla="*/ 2755355 w 10572382"/>
              <a:gd name="connsiteY91" fmla="*/ 6254348 h 8897307"/>
              <a:gd name="connsiteX92" fmla="*/ 2678622 w 10572382"/>
              <a:gd name="connsiteY92" fmla="*/ 6090561 h 8897307"/>
              <a:gd name="connsiteX93" fmla="*/ 2614678 w 10572382"/>
              <a:gd name="connsiteY93" fmla="*/ 5940861 h 8897307"/>
              <a:gd name="connsiteX94" fmla="*/ 2424178 w 10572382"/>
              <a:gd name="connsiteY94" fmla="*/ 5421316 h 8897307"/>
              <a:gd name="connsiteX95" fmla="*/ 2268314 w 10572382"/>
              <a:gd name="connsiteY95" fmla="*/ 5092270 h 8897307"/>
              <a:gd name="connsiteX96" fmla="*/ 2126305 w 10572382"/>
              <a:gd name="connsiteY96" fmla="*/ 4646399 h 8897307"/>
              <a:gd name="connsiteX97" fmla="*/ 2127294 w 10572382"/>
              <a:gd name="connsiteY97" fmla="*/ 4281549 h 8897307"/>
              <a:gd name="connsiteX98" fmla="*/ 2164406 w 10572382"/>
              <a:gd name="connsiteY98" fmla="*/ 4002308 h 8897307"/>
              <a:gd name="connsiteX0" fmla="*/ 2325058 w 10733034"/>
              <a:gd name="connsiteY0" fmla="*/ 4002308 h 8897307"/>
              <a:gd name="connsiteX1" fmla="*/ 4361180 w 10733034"/>
              <a:gd name="connsiteY1" fmla="*/ 3967672 h 8897307"/>
              <a:gd name="connsiteX2" fmla="*/ 4374045 w 10733034"/>
              <a:gd name="connsiteY2" fmla="*/ 4393049 h 8897307"/>
              <a:gd name="connsiteX3" fmla="*/ 5164127 w 10733034"/>
              <a:gd name="connsiteY3" fmla="*/ 4390887 h 8897307"/>
              <a:gd name="connsiteX4" fmla="*/ 5168207 w 10733034"/>
              <a:gd name="connsiteY4" fmla="*/ 4210126 h 8897307"/>
              <a:gd name="connsiteX5" fmla="*/ 5721400 w 10733034"/>
              <a:gd name="connsiteY5" fmla="*/ 4222032 h 8897307"/>
              <a:gd name="connsiteX6" fmla="*/ 5723749 w 10733034"/>
              <a:gd name="connsiteY6" fmla="*/ 4170133 h 8897307"/>
              <a:gd name="connsiteX7" fmla="*/ 6182682 w 10733034"/>
              <a:gd name="connsiteY7" fmla="*/ 4157144 h 8897307"/>
              <a:gd name="connsiteX8" fmla="*/ 6191341 w 10733034"/>
              <a:gd name="connsiteY8" fmla="*/ 4555406 h 8897307"/>
              <a:gd name="connsiteX9" fmla="*/ 6697898 w 10733034"/>
              <a:gd name="connsiteY9" fmla="*/ 4525100 h 8897307"/>
              <a:gd name="connsiteX10" fmla="*/ 6970659 w 10733034"/>
              <a:gd name="connsiteY10" fmla="*/ 4364906 h 8897307"/>
              <a:gd name="connsiteX11" fmla="*/ 7321353 w 10733034"/>
              <a:gd name="connsiteY11" fmla="*/ 4087816 h 8897307"/>
              <a:gd name="connsiteX12" fmla="*/ 7494534 w 10733034"/>
              <a:gd name="connsiteY12" fmla="*/ 3962258 h 8897307"/>
              <a:gd name="connsiteX13" fmla="*/ 7368977 w 10733034"/>
              <a:gd name="connsiteY13" fmla="*/ 3750112 h 8897307"/>
              <a:gd name="connsiteX14" fmla="*/ 7550818 w 10733034"/>
              <a:gd name="connsiteY14" fmla="*/ 3659191 h 8897307"/>
              <a:gd name="connsiteX15" fmla="*/ 7827909 w 10733034"/>
              <a:gd name="connsiteY15" fmla="*/ 3602906 h 8897307"/>
              <a:gd name="connsiteX16" fmla="*/ 8156954 w 10733034"/>
              <a:gd name="connsiteY16" fmla="*/ 3568270 h 8897307"/>
              <a:gd name="connsiteX17" fmla="*/ 8663511 w 10733034"/>
              <a:gd name="connsiteY17" fmla="*/ 3481679 h 8897307"/>
              <a:gd name="connsiteX18" fmla="*/ 8897307 w 10733034"/>
              <a:gd name="connsiteY18" fmla="*/ 3486009 h 8897307"/>
              <a:gd name="connsiteX19" fmla="*/ 9897431 w 10733034"/>
              <a:gd name="connsiteY19" fmla="*/ 3334475 h 8897307"/>
              <a:gd name="connsiteX20" fmla="*/ 9893102 w 10733034"/>
              <a:gd name="connsiteY20" fmla="*/ 3373440 h 8897307"/>
              <a:gd name="connsiteX21" fmla="*/ 10733034 w 10733034"/>
              <a:gd name="connsiteY21" fmla="*/ 3269532 h 8897307"/>
              <a:gd name="connsiteX22" fmla="*/ 10568511 w 10733034"/>
              <a:gd name="connsiteY22" fmla="*/ 2373316 h 8897307"/>
              <a:gd name="connsiteX23" fmla="*/ 10144216 w 10733034"/>
              <a:gd name="connsiteY23" fmla="*/ 2416611 h 8897307"/>
              <a:gd name="connsiteX24" fmla="*/ 9975364 w 10733034"/>
              <a:gd name="connsiteY24" fmla="*/ 2373316 h 8897307"/>
              <a:gd name="connsiteX25" fmla="*/ 9793523 w 10733034"/>
              <a:gd name="connsiteY25" fmla="*/ 2412281 h 8897307"/>
              <a:gd name="connsiteX26" fmla="*/ 9810842 w 10733034"/>
              <a:gd name="connsiteY26" fmla="*/ 2589793 h 8897307"/>
              <a:gd name="connsiteX27" fmla="*/ 9486126 w 10733034"/>
              <a:gd name="connsiteY27" fmla="*/ 2650406 h 8897307"/>
              <a:gd name="connsiteX28" fmla="*/ 9165739 w 10733034"/>
              <a:gd name="connsiteY28" fmla="*/ 2685043 h 8897307"/>
              <a:gd name="connsiteX29" fmla="*/ 8706806 w 10733034"/>
              <a:gd name="connsiteY29" fmla="*/ 2754316 h 8897307"/>
              <a:gd name="connsiteX30" fmla="*/ 8460023 w 10733034"/>
              <a:gd name="connsiteY30" fmla="*/ 2797611 h 8897307"/>
              <a:gd name="connsiteX31" fmla="*/ 8117989 w 10733034"/>
              <a:gd name="connsiteY31" fmla="*/ 2836578 h 8897307"/>
              <a:gd name="connsiteX32" fmla="*/ 7814920 w 10733034"/>
              <a:gd name="connsiteY32" fmla="*/ 2875543 h 8897307"/>
              <a:gd name="connsiteX33" fmla="*/ 7468557 w 10733034"/>
              <a:gd name="connsiteY33" fmla="*/ 2927497 h 8897307"/>
              <a:gd name="connsiteX34" fmla="*/ 7174148 w 10733034"/>
              <a:gd name="connsiteY34" fmla="*/ 3048725 h 8897307"/>
              <a:gd name="connsiteX35" fmla="*/ 6762841 w 10733034"/>
              <a:gd name="connsiteY35" fmla="*/ 3226236 h 8897307"/>
              <a:gd name="connsiteX36" fmla="*/ 6542036 w 10733034"/>
              <a:gd name="connsiteY36" fmla="*/ 3334475 h 8897307"/>
              <a:gd name="connsiteX37" fmla="*/ 6494409 w 10733034"/>
              <a:gd name="connsiteY37" fmla="*/ 3252213 h 8897307"/>
              <a:gd name="connsiteX38" fmla="*/ 6290920 w 10733034"/>
              <a:gd name="connsiteY38" fmla="*/ 3256543 h 8897307"/>
              <a:gd name="connsiteX39" fmla="*/ 6122069 w 10733034"/>
              <a:gd name="connsiteY39" fmla="*/ 3273861 h 8897307"/>
              <a:gd name="connsiteX40" fmla="*/ 5806011 w 10733034"/>
              <a:gd name="connsiteY40" fmla="*/ 3351793 h 8897307"/>
              <a:gd name="connsiteX41" fmla="*/ 5485624 w 10733034"/>
              <a:gd name="connsiteY41" fmla="*/ 3369111 h 8897307"/>
              <a:gd name="connsiteX42" fmla="*/ 5308114 w 10733034"/>
              <a:gd name="connsiteY42" fmla="*/ 2975122 h 8897307"/>
              <a:gd name="connsiteX43" fmla="*/ 5303784 w 10733034"/>
              <a:gd name="connsiteY43" fmla="*/ 1871088 h 8897307"/>
              <a:gd name="connsiteX44" fmla="*/ 5295125 w 10733034"/>
              <a:gd name="connsiteY44" fmla="*/ 221532 h 8897307"/>
              <a:gd name="connsiteX45" fmla="*/ 4687656 w 10733034"/>
              <a:gd name="connsiteY45" fmla="*/ 456274 h 8897307"/>
              <a:gd name="connsiteX46" fmla="*/ 4686991 w 10733034"/>
              <a:gd name="connsiteY46" fmla="*/ 265971 h 8897307"/>
              <a:gd name="connsiteX47" fmla="*/ 3303534 w 10733034"/>
              <a:gd name="connsiteY47" fmla="*/ 310422 h 8897307"/>
              <a:gd name="connsiteX48" fmla="*/ 2525547 w 10733034"/>
              <a:gd name="connsiteY48" fmla="*/ 323195 h 8897307"/>
              <a:gd name="connsiteX49" fmla="*/ 2518887 w 10733034"/>
              <a:gd name="connsiteY49" fmla="*/ 0 h 8897307"/>
              <a:gd name="connsiteX50" fmla="*/ 2125898 w 10733034"/>
              <a:gd name="connsiteY50" fmla="*/ 338429 h 8897307"/>
              <a:gd name="connsiteX51" fmla="*/ 1389875 w 10733034"/>
              <a:gd name="connsiteY51" fmla="*/ 741077 h 8897307"/>
              <a:gd name="connsiteX52" fmla="*/ 935273 w 10733034"/>
              <a:gd name="connsiteY52" fmla="*/ 1065793 h 8897307"/>
              <a:gd name="connsiteX53" fmla="*/ 480670 w 10733034"/>
              <a:gd name="connsiteY53" fmla="*/ 1438134 h 8897307"/>
              <a:gd name="connsiteX54" fmla="*/ 298829 w 10733034"/>
              <a:gd name="connsiteY54" fmla="*/ 1680588 h 8897307"/>
              <a:gd name="connsiteX55" fmla="*/ 160652 w 10733034"/>
              <a:gd name="connsiteY55" fmla="*/ 1891711 h 8897307"/>
              <a:gd name="connsiteX56" fmla="*/ 322503 w 10733034"/>
              <a:gd name="connsiteY56" fmla="*/ 2048410 h 8897307"/>
              <a:gd name="connsiteX57" fmla="*/ 0 w 10733034"/>
              <a:gd name="connsiteY57" fmla="*/ 2311217 h 8897307"/>
              <a:gd name="connsiteX58" fmla="*/ 1909420 w 10733034"/>
              <a:gd name="connsiteY58" fmla="*/ 2494543 h 8897307"/>
              <a:gd name="connsiteX59" fmla="*/ 1779535 w 10733034"/>
              <a:gd name="connsiteY59" fmla="*/ 2498872 h 8897307"/>
              <a:gd name="connsiteX60" fmla="*/ 1762215 w 10733034"/>
              <a:gd name="connsiteY60" fmla="*/ 3200259 h 8897307"/>
              <a:gd name="connsiteX61" fmla="*/ 1731908 w 10733034"/>
              <a:gd name="connsiteY61" fmla="*/ 4035860 h 8897307"/>
              <a:gd name="connsiteX62" fmla="*/ 1714590 w 10733034"/>
              <a:gd name="connsiteY62" fmla="*/ 4564067 h 8897307"/>
              <a:gd name="connsiteX63" fmla="*/ 1134431 w 10733034"/>
              <a:gd name="connsiteY63" fmla="*/ 4646327 h 8897307"/>
              <a:gd name="connsiteX64" fmla="*/ 930943 w 10733034"/>
              <a:gd name="connsiteY64" fmla="*/ 4672305 h 8897307"/>
              <a:gd name="connsiteX65" fmla="*/ 952591 w 10733034"/>
              <a:gd name="connsiteY65" fmla="*/ 4940736 h 8897307"/>
              <a:gd name="connsiteX66" fmla="*/ 995886 w 10733034"/>
              <a:gd name="connsiteY66" fmla="*/ 5152884 h 8897307"/>
              <a:gd name="connsiteX67" fmla="*/ 1065160 w 10733034"/>
              <a:gd name="connsiteY67" fmla="*/ 5429974 h 8897307"/>
              <a:gd name="connsiteX68" fmla="*/ 1268647 w 10733034"/>
              <a:gd name="connsiteY68" fmla="*/ 5416986 h 8897307"/>
              <a:gd name="connsiteX69" fmla="*/ 1593097 w 10733034"/>
              <a:gd name="connsiteY69" fmla="*/ 5993917 h 8897307"/>
              <a:gd name="connsiteX70" fmla="*/ 1188917 w 10733034"/>
              <a:gd name="connsiteY70" fmla="*/ 6041172 h 8897307"/>
              <a:gd name="connsiteX71" fmla="*/ 1464210 w 10733034"/>
              <a:gd name="connsiteY71" fmla="*/ 6793859 h 8897307"/>
              <a:gd name="connsiteX72" fmla="*/ 1552132 w 10733034"/>
              <a:gd name="connsiteY72" fmla="*/ 6761275 h 8897307"/>
              <a:gd name="connsiteX73" fmla="*/ 1744232 w 10733034"/>
              <a:gd name="connsiteY73" fmla="*/ 7282589 h 8897307"/>
              <a:gd name="connsiteX74" fmla="*/ 2085800 w 10733034"/>
              <a:gd name="connsiteY74" fmla="*/ 7162241 h 8897307"/>
              <a:gd name="connsiteX75" fmla="*/ 2068215 w 10733034"/>
              <a:gd name="connsiteY75" fmla="*/ 7946559 h 8897307"/>
              <a:gd name="connsiteX76" fmla="*/ 1790326 w 10733034"/>
              <a:gd name="connsiteY76" fmla="*/ 7983114 h 8897307"/>
              <a:gd name="connsiteX77" fmla="*/ 1734640 w 10733034"/>
              <a:gd name="connsiteY77" fmla="*/ 8487986 h 8897307"/>
              <a:gd name="connsiteX78" fmla="*/ 1728780 w 10733034"/>
              <a:gd name="connsiteY78" fmla="*/ 8843160 h 8897307"/>
              <a:gd name="connsiteX79" fmla="*/ 2429233 w 10733034"/>
              <a:gd name="connsiteY79" fmla="*/ 8807935 h 8897307"/>
              <a:gd name="connsiteX80" fmla="*/ 2435361 w 10733034"/>
              <a:gd name="connsiteY80" fmla="*/ 8897307 h 8897307"/>
              <a:gd name="connsiteX81" fmla="*/ 2698865 w 10733034"/>
              <a:gd name="connsiteY81" fmla="*/ 8778583 h 8897307"/>
              <a:gd name="connsiteX82" fmla="*/ 2642645 w 10733034"/>
              <a:gd name="connsiteY82" fmla="*/ 7909571 h 8897307"/>
              <a:gd name="connsiteX83" fmla="*/ 2634388 w 10733034"/>
              <a:gd name="connsiteY83" fmla="*/ 7522269 h 8897307"/>
              <a:gd name="connsiteX84" fmla="*/ 2663694 w 10733034"/>
              <a:gd name="connsiteY84" fmla="*/ 7064357 h 8897307"/>
              <a:gd name="connsiteX85" fmla="*/ 2716449 w 10733034"/>
              <a:gd name="connsiteY85" fmla="*/ 6860487 h 8897307"/>
              <a:gd name="connsiteX86" fmla="*/ 2801442 w 10733034"/>
              <a:gd name="connsiteY86" fmla="*/ 6814855 h 8897307"/>
              <a:gd name="connsiteX87" fmla="*/ 2786787 w 10733034"/>
              <a:gd name="connsiteY87" fmla="*/ 6735603 h 8897307"/>
              <a:gd name="connsiteX88" fmla="*/ 2844336 w 10733034"/>
              <a:gd name="connsiteY88" fmla="*/ 6699047 h 8897307"/>
              <a:gd name="connsiteX89" fmla="*/ 3173648 w 10733034"/>
              <a:gd name="connsiteY89" fmla="*/ 6546997 h 8897307"/>
              <a:gd name="connsiteX90" fmla="*/ 3173648 w 10733034"/>
              <a:gd name="connsiteY90" fmla="*/ 6495043 h 8897307"/>
              <a:gd name="connsiteX91" fmla="*/ 2916007 w 10733034"/>
              <a:gd name="connsiteY91" fmla="*/ 6254348 h 8897307"/>
              <a:gd name="connsiteX92" fmla="*/ 2839274 w 10733034"/>
              <a:gd name="connsiteY92" fmla="*/ 6090561 h 8897307"/>
              <a:gd name="connsiteX93" fmla="*/ 2775330 w 10733034"/>
              <a:gd name="connsiteY93" fmla="*/ 5940861 h 8897307"/>
              <a:gd name="connsiteX94" fmla="*/ 2584830 w 10733034"/>
              <a:gd name="connsiteY94" fmla="*/ 5421316 h 8897307"/>
              <a:gd name="connsiteX95" fmla="*/ 2428966 w 10733034"/>
              <a:gd name="connsiteY95" fmla="*/ 5092270 h 8897307"/>
              <a:gd name="connsiteX96" fmla="*/ 2286957 w 10733034"/>
              <a:gd name="connsiteY96" fmla="*/ 4646399 h 8897307"/>
              <a:gd name="connsiteX97" fmla="*/ 2287946 w 10733034"/>
              <a:gd name="connsiteY97" fmla="*/ 4281549 h 8897307"/>
              <a:gd name="connsiteX98" fmla="*/ 2325058 w 10733034"/>
              <a:gd name="connsiteY98" fmla="*/ 4002308 h 8897307"/>
              <a:gd name="connsiteX0" fmla="*/ 2329111 w 10737087"/>
              <a:gd name="connsiteY0" fmla="*/ 4002308 h 8897307"/>
              <a:gd name="connsiteX1" fmla="*/ 4365233 w 10737087"/>
              <a:gd name="connsiteY1" fmla="*/ 3967672 h 8897307"/>
              <a:gd name="connsiteX2" fmla="*/ 4378098 w 10737087"/>
              <a:gd name="connsiteY2" fmla="*/ 4393049 h 8897307"/>
              <a:gd name="connsiteX3" fmla="*/ 5168180 w 10737087"/>
              <a:gd name="connsiteY3" fmla="*/ 4390887 h 8897307"/>
              <a:gd name="connsiteX4" fmla="*/ 5172260 w 10737087"/>
              <a:gd name="connsiteY4" fmla="*/ 4210126 h 8897307"/>
              <a:gd name="connsiteX5" fmla="*/ 5725453 w 10737087"/>
              <a:gd name="connsiteY5" fmla="*/ 4222032 h 8897307"/>
              <a:gd name="connsiteX6" fmla="*/ 5727802 w 10737087"/>
              <a:gd name="connsiteY6" fmla="*/ 4170133 h 8897307"/>
              <a:gd name="connsiteX7" fmla="*/ 6186735 w 10737087"/>
              <a:gd name="connsiteY7" fmla="*/ 4157144 h 8897307"/>
              <a:gd name="connsiteX8" fmla="*/ 6195394 w 10737087"/>
              <a:gd name="connsiteY8" fmla="*/ 4555406 h 8897307"/>
              <a:gd name="connsiteX9" fmla="*/ 6701951 w 10737087"/>
              <a:gd name="connsiteY9" fmla="*/ 4525100 h 8897307"/>
              <a:gd name="connsiteX10" fmla="*/ 6974712 w 10737087"/>
              <a:gd name="connsiteY10" fmla="*/ 4364906 h 8897307"/>
              <a:gd name="connsiteX11" fmla="*/ 7325406 w 10737087"/>
              <a:gd name="connsiteY11" fmla="*/ 4087816 h 8897307"/>
              <a:gd name="connsiteX12" fmla="*/ 7498587 w 10737087"/>
              <a:gd name="connsiteY12" fmla="*/ 3962258 h 8897307"/>
              <a:gd name="connsiteX13" fmla="*/ 7373030 w 10737087"/>
              <a:gd name="connsiteY13" fmla="*/ 3750112 h 8897307"/>
              <a:gd name="connsiteX14" fmla="*/ 7554871 w 10737087"/>
              <a:gd name="connsiteY14" fmla="*/ 3659191 h 8897307"/>
              <a:gd name="connsiteX15" fmla="*/ 7831962 w 10737087"/>
              <a:gd name="connsiteY15" fmla="*/ 3602906 h 8897307"/>
              <a:gd name="connsiteX16" fmla="*/ 8161007 w 10737087"/>
              <a:gd name="connsiteY16" fmla="*/ 3568270 h 8897307"/>
              <a:gd name="connsiteX17" fmla="*/ 8667564 w 10737087"/>
              <a:gd name="connsiteY17" fmla="*/ 3481679 h 8897307"/>
              <a:gd name="connsiteX18" fmla="*/ 8901360 w 10737087"/>
              <a:gd name="connsiteY18" fmla="*/ 3486009 h 8897307"/>
              <a:gd name="connsiteX19" fmla="*/ 9901484 w 10737087"/>
              <a:gd name="connsiteY19" fmla="*/ 3334475 h 8897307"/>
              <a:gd name="connsiteX20" fmla="*/ 9897155 w 10737087"/>
              <a:gd name="connsiteY20" fmla="*/ 3373440 h 8897307"/>
              <a:gd name="connsiteX21" fmla="*/ 10737087 w 10737087"/>
              <a:gd name="connsiteY21" fmla="*/ 3269532 h 8897307"/>
              <a:gd name="connsiteX22" fmla="*/ 10572564 w 10737087"/>
              <a:gd name="connsiteY22" fmla="*/ 2373316 h 8897307"/>
              <a:gd name="connsiteX23" fmla="*/ 10148269 w 10737087"/>
              <a:gd name="connsiteY23" fmla="*/ 2416611 h 8897307"/>
              <a:gd name="connsiteX24" fmla="*/ 9979417 w 10737087"/>
              <a:gd name="connsiteY24" fmla="*/ 2373316 h 8897307"/>
              <a:gd name="connsiteX25" fmla="*/ 9797576 w 10737087"/>
              <a:gd name="connsiteY25" fmla="*/ 2412281 h 8897307"/>
              <a:gd name="connsiteX26" fmla="*/ 9814895 w 10737087"/>
              <a:gd name="connsiteY26" fmla="*/ 2589793 h 8897307"/>
              <a:gd name="connsiteX27" fmla="*/ 9490179 w 10737087"/>
              <a:gd name="connsiteY27" fmla="*/ 2650406 h 8897307"/>
              <a:gd name="connsiteX28" fmla="*/ 9169792 w 10737087"/>
              <a:gd name="connsiteY28" fmla="*/ 2685043 h 8897307"/>
              <a:gd name="connsiteX29" fmla="*/ 8710859 w 10737087"/>
              <a:gd name="connsiteY29" fmla="*/ 2754316 h 8897307"/>
              <a:gd name="connsiteX30" fmla="*/ 8464076 w 10737087"/>
              <a:gd name="connsiteY30" fmla="*/ 2797611 h 8897307"/>
              <a:gd name="connsiteX31" fmla="*/ 8122042 w 10737087"/>
              <a:gd name="connsiteY31" fmla="*/ 2836578 h 8897307"/>
              <a:gd name="connsiteX32" fmla="*/ 7818973 w 10737087"/>
              <a:gd name="connsiteY32" fmla="*/ 2875543 h 8897307"/>
              <a:gd name="connsiteX33" fmla="*/ 7472610 w 10737087"/>
              <a:gd name="connsiteY33" fmla="*/ 2927497 h 8897307"/>
              <a:gd name="connsiteX34" fmla="*/ 7178201 w 10737087"/>
              <a:gd name="connsiteY34" fmla="*/ 3048725 h 8897307"/>
              <a:gd name="connsiteX35" fmla="*/ 6766894 w 10737087"/>
              <a:gd name="connsiteY35" fmla="*/ 3226236 h 8897307"/>
              <a:gd name="connsiteX36" fmla="*/ 6546089 w 10737087"/>
              <a:gd name="connsiteY36" fmla="*/ 3334475 h 8897307"/>
              <a:gd name="connsiteX37" fmla="*/ 6498462 w 10737087"/>
              <a:gd name="connsiteY37" fmla="*/ 3252213 h 8897307"/>
              <a:gd name="connsiteX38" fmla="*/ 6294973 w 10737087"/>
              <a:gd name="connsiteY38" fmla="*/ 3256543 h 8897307"/>
              <a:gd name="connsiteX39" fmla="*/ 6126122 w 10737087"/>
              <a:gd name="connsiteY39" fmla="*/ 3273861 h 8897307"/>
              <a:gd name="connsiteX40" fmla="*/ 5810064 w 10737087"/>
              <a:gd name="connsiteY40" fmla="*/ 3351793 h 8897307"/>
              <a:gd name="connsiteX41" fmla="*/ 5489677 w 10737087"/>
              <a:gd name="connsiteY41" fmla="*/ 3369111 h 8897307"/>
              <a:gd name="connsiteX42" fmla="*/ 5312167 w 10737087"/>
              <a:gd name="connsiteY42" fmla="*/ 2975122 h 8897307"/>
              <a:gd name="connsiteX43" fmla="*/ 5307837 w 10737087"/>
              <a:gd name="connsiteY43" fmla="*/ 1871088 h 8897307"/>
              <a:gd name="connsiteX44" fmla="*/ 5299178 w 10737087"/>
              <a:gd name="connsiteY44" fmla="*/ 221532 h 8897307"/>
              <a:gd name="connsiteX45" fmla="*/ 4691709 w 10737087"/>
              <a:gd name="connsiteY45" fmla="*/ 456274 h 8897307"/>
              <a:gd name="connsiteX46" fmla="*/ 4691044 w 10737087"/>
              <a:gd name="connsiteY46" fmla="*/ 265971 h 8897307"/>
              <a:gd name="connsiteX47" fmla="*/ 3307587 w 10737087"/>
              <a:gd name="connsiteY47" fmla="*/ 310422 h 8897307"/>
              <a:gd name="connsiteX48" fmla="*/ 2529600 w 10737087"/>
              <a:gd name="connsiteY48" fmla="*/ 323195 h 8897307"/>
              <a:gd name="connsiteX49" fmla="*/ 2522940 w 10737087"/>
              <a:gd name="connsiteY49" fmla="*/ 0 h 8897307"/>
              <a:gd name="connsiteX50" fmla="*/ 2129951 w 10737087"/>
              <a:gd name="connsiteY50" fmla="*/ 338429 h 8897307"/>
              <a:gd name="connsiteX51" fmla="*/ 1393928 w 10737087"/>
              <a:gd name="connsiteY51" fmla="*/ 741077 h 8897307"/>
              <a:gd name="connsiteX52" fmla="*/ 939326 w 10737087"/>
              <a:gd name="connsiteY52" fmla="*/ 1065793 h 8897307"/>
              <a:gd name="connsiteX53" fmla="*/ 484723 w 10737087"/>
              <a:gd name="connsiteY53" fmla="*/ 1438134 h 8897307"/>
              <a:gd name="connsiteX54" fmla="*/ 302882 w 10737087"/>
              <a:gd name="connsiteY54" fmla="*/ 1680588 h 8897307"/>
              <a:gd name="connsiteX55" fmla="*/ 164705 w 10737087"/>
              <a:gd name="connsiteY55" fmla="*/ 1891711 h 8897307"/>
              <a:gd name="connsiteX56" fmla="*/ 326556 w 10737087"/>
              <a:gd name="connsiteY56" fmla="*/ 2048410 h 8897307"/>
              <a:gd name="connsiteX57" fmla="*/ 4053 w 10737087"/>
              <a:gd name="connsiteY57" fmla="*/ 2311217 h 8897307"/>
              <a:gd name="connsiteX58" fmla="*/ 0 w 10737087"/>
              <a:gd name="connsiteY58" fmla="*/ 2319465 h 8897307"/>
              <a:gd name="connsiteX59" fmla="*/ 1913473 w 10737087"/>
              <a:gd name="connsiteY59" fmla="*/ 2494543 h 8897307"/>
              <a:gd name="connsiteX60" fmla="*/ 1783588 w 10737087"/>
              <a:gd name="connsiteY60" fmla="*/ 2498872 h 8897307"/>
              <a:gd name="connsiteX61" fmla="*/ 1766268 w 10737087"/>
              <a:gd name="connsiteY61" fmla="*/ 3200259 h 8897307"/>
              <a:gd name="connsiteX62" fmla="*/ 1735961 w 10737087"/>
              <a:gd name="connsiteY62" fmla="*/ 4035860 h 8897307"/>
              <a:gd name="connsiteX63" fmla="*/ 1718643 w 10737087"/>
              <a:gd name="connsiteY63" fmla="*/ 4564067 h 8897307"/>
              <a:gd name="connsiteX64" fmla="*/ 1138484 w 10737087"/>
              <a:gd name="connsiteY64" fmla="*/ 4646327 h 8897307"/>
              <a:gd name="connsiteX65" fmla="*/ 934996 w 10737087"/>
              <a:gd name="connsiteY65" fmla="*/ 4672305 h 8897307"/>
              <a:gd name="connsiteX66" fmla="*/ 956644 w 10737087"/>
              <a:gd name="connsiteY66" fmla="*/ 4940736 h 8897307"/>
              <a:gd name="connsiteX67" fmla="*/ 999939 w 10737087"/>
              <a:gd name="connsiteY67" fmla="*/ 5152884 h 8897307"/>
              <a:gd name="connsiteX68" fmla="*/ 1069213 w 10737087"/>
              <a:gd name="connsiteY68" fmla="*/ 5429974 h 8897307"/>
              <a:gd name="connsiteX69" fmla="*/ 1272700 w 10737087"/>
              <a:gd name="connsiteY69" fmla="*/ 5416986 h 8897307"/>
              <a:gd name="connsiteX70" fmla="*/ 1597150 w 10737087"/>
              <a:gd name="connsiteY70" fmla="*/ 5993917 h 8897307"/>
              <a:gd name="connsiteX71" fmla="*/ 1192970 w 10737087"/>
              <a:gd name="connsiteY71" fmla="*/ 6041172 h 8897307"/>
              <a:gd name="connsiteX72" fmla="*/ 1468263 w 10737087"/>
              <a:gd name="connsiteY72" fmla="*/ 6793859 h 8897307"/>
              <a:gd name="connsiteX73" fmla="*/ 1556185 w 10737087"/>
              <a:gd name="connsiteY73" fmla="*/ 6761275 h 8897307"/>
              <a:gd name="connsiteX74" fmla="*/ 1748285 w 10737087"/>
              <a:gd name="connsiteY74" fmla="*/ 7282589 h 8897307"/>
              <a:gd name="connsiteX75" fmla="*/ 2089853 w 10737087"/>
              <a:gd name="connsiteY75" fmla="*/ 7162241 h 8897307"/>
              <a:gd name="connsiteX76" fmla="*/ 2072268 w 10737087"/>
              <a:gd name="connsiteY76" fmla="*/ 7946559 h 8897307"/>
              <a:gd name="connsiteX77" fmla="*/ 1794379 w 10737087"/>
              <a:gd name="connsiteY77" fmla="*/ 7983114 h 8897307"/>
              <a:gd name="connsiteX78" fmla="*/ 1738693 w 10737087"/>
              <a:gd name="connsiteY78" fmla="*/ 8487986 h 8897307"/>
              <a:gd name="connsiteX79" fmla="*/ 1732833 w 10737087"/>
              <a:gd name="connsiteY79" fmla="*/ 8843160 h 8897307"/>
              <a:gd name="connsiteX80" fmla="*/ 2433286 w 10737087"/>
              <a:gd name="connsiteY80" fmla="*/ 8807935 h 8897307"/>
              <a:gd name="connsiteX81" fmla="*/ 2439414 w 10737087"/>
              <a:gd name="connsiteY81" fmla="*/ 8897307 h 8897307"/>
              <a:gd name="connsiteX82" fmla="*/ 2702918 w 10737087"/>
              <a:gd name="connsiteY82" fmla="*/ 8778583 h 8897307"/>
              <a:gd name="connsiteX83" fmla="*/ 2646698 w 10737087"/>
              <a:gd name="connsiteY83" fmla="*/ 7909571 h 8897307"/>
              <a:gd name="connsiteX84" fmla="*/ 2638441 w 10737087"/>
              <a:gd name="connsiteY84" fmla="*/ 7522269 h 8897307"/>
              <a:gd name="connsiteX85" fmla="*/ 2667747 w 10737087"/>
              <a:gd name="connsiteY85" fmla="*/ 7064357 h 8897307"/>
              <a:gd name="connsiteX86" fmla="*/ 2720502 w 10737087"/>
              <a:gd name="connsiteY86" fmla="*/ 6860487 h 8897307"/>
              <a:gd name="connsiteX87" fmla="*/ 2805495 w 10737087"/>
              <a:gd name="connsiteY87" fmla="*/ 6814855 h 8897307"/>
              <a:gd name="connsiteX88" fmla="*/ 2790840 w 10737087"/>
              <a:gd name="connsiteY88" fmla="*/ 6735603 h 8897307"/>
              <a:gd name="connsiteX89" fmla="*/ 2848389 w 10737087"/>
              <a:gd name="connsiteY89" fmla="*/ 6699047 h 8897307"/>
              <a:gd name="connsiteX90" fmla="*/ 3177701 w 10737087"/>
              <a:gd name="connsiteY90" fmla="*/ 6546997 h 8897307"/>
              <a:gd name="connsiteX91" fmla="*/ 3177701 w 10737087"/>
              <a:gd name="connsiteY91" fmla="*/ 6495043 h 8897307"/>
              <a:gd name="connsiteX92" fmla="*/ 2920060 w 10737087"/>
              <a:gd name="connsiteY92" fmla="*/ 6254348 h 8897307"/>
              <a:gd name="connsiteX93" fmla="*/ 2843327 w 10737087"/>
              <a:gd name="connsiteY93" fmla="*/ 6090561 h 8897307"/>
              <a:gd name="connsiteX94" fmla="*/ 2779383 w 10737087"/>
              <a:gd name="connsiteY94" fmla="*/ 5940861 h 8897307"/>
              <a:gd name="connsiteX95" fmla="*/ 2588883 w 10737087"/>
              <a:gd name="connsiteY95" fmla="*/ 5421316 h 8897307"/>
              <a:gd name="connsiteX96" fmla="*/ 2433019 w 10737087"/>
              <a:gd name="connsiteY96" fmla="*/ 5092270 h 8897307"/>
              <a:gd name="connsiteX97" fmla="*/ 2291010 w 10737087"/>
              <a:gd name="connsiteY97" fmla="*/ 4646399 h 8897307"/>
              <a:gd name="connsiteX98" fmla="*/ 2291999 w 10737087"/>
              <a:gd name="connsiteY98" fmla="*/ 4281549 h 8897307"/>
              <a:gd name="connsiteX99" fmla="*/ 2329111 w 1073708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193143 w 11016757"/>
              <a:gd name="connsiteY59" fmla="*/ 2494543 h 8897307"/>
              <a:gd name="connsiteX60" fmla="*/ 2063258 w 11016757"/>
              <a:gd name="connsiteY60" fmla="*/ 2498872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5718 w 11016757"/>
              <a:gd name="connsiteY59" fmla="*/ 2972871 h 8897307"/>
              <a:gd name="connsiteX60" fmla="*/ 2063258 w 11016757"/>
              <a:gd name="connsiteY60" fmla="*/ 2498872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5718 w 11016757"/>
              <a:gd name="connsiteY59" fmla="*/ 2972871 h 8897307"/>
              <a:gd name="connsiteX60" fmla="*/ 1009429 w 11016757"/>
              <a:gd name="connsiteY60" fmla="*/ 2997818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5718 w 11016757"/>
              <a:gd name="connsiteY59" fmla="*/ 2972871 h 8897307"/>
              <a:gd name="connsiteX60" fmla="*/ 1086439 w 11016757"/>
              <a:gd name="connsiteY60" fmla="*/ 2754530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5718 w 11016757"/>
              <a:gd name="connsiteY59" fmla="*/ 2972871 h 8897307"/>
              <a:gd name="connsiteX60" fmla="*/ 993216 w 11016757"/>
              <a:gd name="connsiteY60" fmla="*/ 2997818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993216 w 11016757"/>
              <a:gd name="connsiteY60" fmla="*/ 2997818 h 8897307"/>
              <a:gd name="connsiteX61" fmla="*/ 2045938 w 11016757"/>
              <a:gd name="connsiteY61" fmla="*/ 3200259 h 8897307"/>
              <a:gd name="connsiteX62" fmla="*/ 2015631 w 11016757"/>
              <a:gd name="connsiteY62" fmla="*/ 4035860 h 8897307"/>
              <a:gd name="connsiteX63" fmla="*/ 1998313 w 11016757"/>
              <a:gd name="connsiteY63" fmla="*/ 4564067 h 8897307"/>
              <a:gd name="connsiteX64" fmla="*/ 1418154 w 11016757"/>
              <a:gd name="connsiteY64" fmla="*/ 4646327 h 8897307"/>
              <a:gd name="connsiteX65" fmla="*/ 1214666 w 11016757"/>
              <a:gd name="connsiteY65" fmla="*/ 4672305 h 8897307"/>
              <a:gd name="connsiteX66" fmla="*/ 1236314 w 11016757"/>
              <a:gd name="connsiteY66" fmla="*/ 4940736 h 8897307"/>
              <a:gd name="connsiteX67" fmla="*/ 1279609 w 11016757"/>
              <a:gd name="connsiteY67" fmla="*/ 5152884 h 8897307"/>
              <a:gd name="connsiteX68" fmla="*/ 1348883 w 11016757"/>
              <a:gd name="connsiteY68" fmla="*/ 5429974 h 8897307"/>
              <a:gd name="connsiteX69" fmla="*/ 1552370 w 11016757"/>
              <a:gd name="connsiteY69" fmla="*/ 5416986 h 8897307"/>
              <a:gd name="connsiteX70" fmla="*/ 1876820 w 11016757"/>
              <a:gd name="connsiteY70" fmla="*/ 5993917 h 8897307"/>
              <a:gd name="connsiteX71" fmla="*/ 1472640 w 11016757"/>
              <a:gd name="connsiteY71" fmla="*/ 6041172 h 8897307"/>
              <a:gd name="connsiteX72" fmla="*/ 1747933 w 11016757"/>
              <a:gd name="connsiteY72" fmla="*/ 6793859 h 8897307"/>
              <a:gd name="connsiteX73" fmla="*/ 1835855 w 11016757"/>
              <a:gd name="connsiteY73" fmla="*/ 6761275 h 8897307"/>
              <a:gd name="connsiteX74" fmla="*/ 2027955 w 11016757"/>
              <a:gd name="connsiteY74" fmla="*/ 7282589 h 8897307"/>
              <a:gd name="connsiteX75" fmla="*/ 2369523 w 11016757"/>
              <a:gd name="connsiteY75" fmla="*/ 7162241 h 8897307"/>
              <a:gd name="connsiteX76" fmla="*/ 2351938 w 11016757"/>
              <a:gd name="connsiteY76" fmla="*/ 7946559 h 8897307"/>
              <a:gd name="connsiteX77" fmla="*/ 2074049 w 11016757"/>
              <a:gd name="connsiteY77" fmla="*/ 7983114 h 8897307"/>
              <a:gd name="connsiteX78" fmla="*/ 2018363 w 11016757"/>
              <a:gd name="connsiteY78" fmla="*/ 8487986 h 8897307"/>
              <a:gd name="connsiteX79" fmla="*/ 2012503 w 11016757"/>
              <a:gd name="connsiteY79" fmla="*/ 8843160 h 8897307"/>
              <a:gd name="connsiteX80" fmla="*/ 2712956 w 11016757"/>
              <a:gd name="connsiteY80" fmla="*/ 8807935 h 8897307"/>
              <a:gd name="connsiteX81" fmla="*/ 2719084 w 11016757"/>
              <a:gd name="connsiteY81" fmla="*/ 8897307 h 8897307"/>
              <a:gd name="connsiteX82" fmla="*/ 2982588 w 11016757"/>
              <a:gd name="connsiteY82" fmla="*/ 8778583 h 8897307"/>
              <a:gd name="connsiteX83" fmla="*/ 2926368 w 11016757"/>
              <a:gd name="connsiteY83" fmla="*/ 7909571 h 8897307"/>
              <a:gd name="connsiteX84" fmla="*/ 2918111 w 11016757"/>
              <a:gd name="connsiteY84" fmla="*/ 7522269 h 8897307"/>
              <a:gd name="connsiteX85" fmla="*/ 2947417 w 11016757"/>
              <a:gd name="connsiteY85" fmla="*/ 7064357 h 8897307"/>
              <a:gd name="connsiteX86" fmla="*/ 3000172 w 11016757"/>
              <a:gd name="connsiteY86" fmla="*/ 6860487 h 8897307"/>
              <a:gd name="connsiteX87" fmla="*/ 3085165 w 11016757"/>
              <a:gd name="connsiteY87" fmla="*/ 6814855 h 8897307"/>
              <a:gd name="connsiteX88" fmla="*/ 3070510 w 11016757"/>
              <a:gd name="connsiteY88" fmla="*/ 6735603 h 8897307"/>
              <a:gd name="connsiteX89" fmla="*/ 3128059 w 11016757"/>
              <a:gd name="connsiteY89" fmla="*/ 6699047 h 8897307"/>
              <a:gd name="connsiteX90" fmla="*/ 3457371 w 11016757"/>
              <a:gd name="connsiteY90" fmla="*/ 6546997 h 8897307"/>
              <a:gd name="connsiteX91" fmla="*/ 3457371 w 11016757"/>
              <a:gd name="connsiteY91" fmla="*/ 6495043 h 8897307"/>
              <a:gd name="connsiteX92" fmla="*/ 3199730 w 11016757"/>
              <a:gd name="connsiteY92" fmla="*/ 6254348 h 8897307"/>
              <a:gd name="connsiteX93" fmla="*/ 3122997 w 11016757"/>
              <a:gd name="connsiteY93" fmla="*/ 6090561 h 8897307"/>
              <a:gd name="connsiteX94" fmla="*/ 3059053 w 11016757"/>
              <a:gd name="connsiteY94" fmla="*/ 5940861 h 8897307"/>
              <a:gd name="connsiteX95" fmla="*/ 2868553 w 11016757"/>
              <a:gd name="connsiteY95" fmla="*/ 5421316 h 8897307"/>
              <a:gd name="connsiteX96" fmla="*/ 2712689 w 11016757"/>
              <a:gd name="connsiteY96" fmla="*/ 5092270 h 8897307"/>
              <a:gd name="connsiteX97" fmla="*/ 2570680 w 11016757"/>
              <a:gd name="connsiteY97" fmla="*/ 4646399 h 8897307"/>
              <a:gd name="connsiteX98" fmla="*/ 2571669 w 11016757"/>
              <a:gd name="connsiteY98" fmla="*/ 4281549 h 8897307"/>
              <a:gd name="connsiteX99" fmla="*/ 2608781 w 11016757"/>
              <a:gd name="connsiteY99"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993216 w 11016757"/>
              <a:gd name="connsiteY60" fmla="*/ 2997818 h 8897307"/>
              <a:gd name="connsiteX61" fmla="*/ 988979 w 11016757"/>
              <a:gd name="connsiteY61" fmla="*/ 2999847 h 8897307"/>
              <a:gd name="connsiteX62" fmla="*/ 2045938 w 11016757"/>
              <a:gd name="connsiteY62" fmla="*/ 3200259 h 8897307"/>
              <a:gd name="connsiteX63" fmla="*/ 2015631 w 11016757"/>
              <a:gd name="connsiteY63" fmla="*/ 4035860 h 8897307"/>
              <a:gd name="connsiteX64" fmla="*/ 1998313 w 11016757"/>
              <a:gd name="connsiteY64" fmla="*/ 4564067 h 8897307"/>
              <a:gd name="connsiteX65" fmla="*/ 1418154 w 11016757"/>
              <a:gd name="connsiteY65" fmla="*/ 4646327 h 8897307"/>
              <a:gd name="connsiteX66" fmla="*/ 1214666 w 11016757"/>
              <a:gd name="connsiteY66" fmla="*/ 4672305 h 8897307"/>
              <a:gd name="connsiteX67" fmla="*/ 1236314 w 11016757"/>
              <a:gd name="connsiteY67" fmla="*/ 4940736 h 8897307"/>
              <a:gd name="connsiteX68" fmla="*/ 1279609 w 11016757"/>
              <a:gd name="connsiteY68" fmla="*/ 5152884 h 8897307"/>
              <a:gd name="connsiteX69" fmla="*/ 1348883 w 11016757"/>
              <a:gd name="connsiteY69" fmla="*/ 5429974 h 8897307"/>
              <a:gd name="connsiteX70" fmla="*/ 1552370 w 11016757"/>
              <a:gd name="connsiteY70" fmla="*/ 5416986 h 8897307"/>
              <a:gd name="connsiteX71" fmla="*/ 1876820 w 11016757"/>
              <a:gd name="connsiteY71" fmla="*/ 5993917 h 8897307"/>
              <a:gd name="connsiteX72" fmla="*/ 1472640 w 11016757"/>
              <a:gd name="connsiteY72" fmla="*/ 6041172 h 8897307"/>
              <a:gd name="connsiteX73" fmla="*/ 1747933 w 11016757"/>
              <a:gd name="connsiteY73" fmla="*/ 6793859 h 8897307"/>
              <a:gd name="connsiteX74" fmla="*/ 1835855 w 11016757"/>
              <a:gd name="connsiteY74" fmla="*/ 6761275 h 8897307"/>
              <a:gd name="connsiteX75" fmla="*/ 2027955 w 11016757"/>
              <a:gd name="connsiteY75" fmla="*/ 7282589 h 8897307"/>
              <a:gd name="connsiteX76" fmla="*/ 2369523 w 11016757"/>
              <a:gd name="connsiteY76" fmla="*/ 7162241 h 8897307"/>
              <a:gd name="connsiteX77" fmla="*/ 2351938 w 11016757"/>
              <a:gd name="connsiteY77" fmla="*/ 7946559 h 8897307"/>
              <a:gd name="connsiteX78" fmla="*/ 2074049 w 11016757"/>
              <a:gd name="connsiteY78" fmla="*/ 7983114 h 8897307"/>
              <a:gd name="connsiteX79" fmla="*/ 2018363 w 11016757"/>
              <a:gd name="connsiteY79" fmla="*/ 8487986 h 8897307"/>
              <a:gd name="connsiteX80" fmla="*/ 2012503 w 11016757"/>
              <a:gd name="connsiteY80" fmla="*/ 8843160 h 8897307"/>
              <a:gd name="connsiteX81" fmla="*/ 2712956 w 11016757"/>
              <a:gd name="connsiteY81" fmla="*/ 8807935 h 8897307"/>
              <a:gd name="connsiteX82" fmla="*/ 2719084 w 11016757"/>
              <a:gd name="connsiteY82" fmla="*/ 8897307 h 8897307"/>
              <a:gd name="connsiteX83" fmla="*/ 2982588 w 11016757"/>
              <a:gd name="connsiteY83" fmla="*/ 8778583 h 8897307"/>
              <a:gd name="connsiteX84" fmla="*/ 2926368 w 11016757"/>
              <a:gd name="connsiteY84" fmla="*/ 7909571 h 8897307"/>
              <a:gd name="connsiteX85" fmla="*/ 2918111 w 11016757"/>
              <a:gd name="connsiteY85" fmla="*/ 7522269 h 8897307"/>
              <a:gd name="connsiteX86" fmla="*/ 2947417 w 11016757"/>
              <a:gd name="connsiteY86" fmla="*/ 7064357 h 8897307"/>
              <a:gd name="connsiteX87" fmla="*/ 3000172 w 11016757"/>
              <a:gd name="connsiteY87" fmla="*/ 6860487 h 8897307"/>
              <a:gd name="connsiteX88" fmla="*/ 3085165 w 11016757"/>
              <a:gd name="connsiteY88" fmla="*/ 6814855 h 8897307"/>
              <a:gd name="connsiteX89" fmla="*/ 3070510 w 11016757"/>
              <a:gd name="connsiteY89" fmla="*/ 6735603 h 8897307"/>
              <a:gd name="connsiteX90" fmla="*/ 3128059 w 11016757"/>
              <a:gd name="connsiteY90" fmla="*/ 6699047 h 8897307"/>
              <a:gd name="connsiteX91" fmla="*/ 3457371 w 11016757"/>
              <a:gd name="connsiteY91" fmla="*/ 6546997 h 8897307"/>
              <a:gd name="connsiteX92" fmla="*/ 3457371 w 11016757"/>
              <a:gd name="connsiteY92" fmla="*/ 6495043 h 8897307"/>
              <a:gd name="connsiteX93" fmla="*/ 3199730 w 11016757"/>
              <a:gd name="connsiteY93" fmla="*/ 6254348 h 8897307"/>
              <a:gd name="connsiteX94" fmla="*/ 3122997 w 11016757"/>
              <a:gd name="connsiteY94" fmla="*/ 6090561 h 8897307"/>
              <a:gd name="connsiteX95" fmla="*/ 3059053 w 11016757"/>
              <a:gd name="connsiteY95" fmla="*/ 5940861 h 8897307"/>
              <a:gd name="connsiteX96" fmla="*/ 2868553 w 11016757"/>
              <a:gd name="connsiteY96" fmla="*/ 5421316 h 8897307"/>
              <a:gd name="connsiteX97" fmla="*/ 2712689 w 11016757"/>
              <a:gd name="connsiteY97" fmla="*/ 5092270 h 8897307"/>
              <a:gd name="connsiteX98" fmla="*/ 2570680 w 11016757"/>
              <a:gd name="connsiteY98" fmla="*/ 4646399 h 8897307"/>
              <a:gd name="connsiteX99" fmla="*/ 2571669 w 11016757"/>
              <a:gd name="connsiteY99" fmla="*/ 4281549 h 8897307"/>
              <a:gd name="connsiteX100" fmla="*/ 2608781 w 11016757"/>
              <a:gd name="connsiteY100"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993216 w 11016757"/>
              <a:gd name="connsiteY60" fmla="*/ 2997818 h 8897307"/>
              <a:gd name="connsiteX61" fmla="*/ 1017352 w 11016757"/>
              <a:gd name="connsiteY61" fmla="*/ 2447295 h 8897307"/>
              <a:gd name="connsiteX62" fmla="*/ 2045938 w 11016757"/>
              <a:gd name="connsiteY62" fmla="*/ 3200259 h 8897307"/>
              <a:gd name="connsiteX63" fmla="*/ 2015631 w 11016757"/>
              <a:gd name="connsiteY63" fmla="*/ 4035860 h 8897307"/>
              <a:gd name="connsiteX64" fmla="*/ 1998313 w 11016757"/>
              <a:gd name="connsiteY64" fmla="*/ 4564067 h 8897307"/>
              <a:gd name="connsiteX65" fmla="*/ 1418154 w 11016757"/>
              <a:gd name="connsiteY65" fmla="*/ 4646327 h 8897307"/>
              <a:gd name="connsiteX66" fmla="*/ 1214666 w 11016757"/>
              <a:gd name="connsiteY66" fmla="*/ 4672305 h 8897307"/>
              <a:gd name="connsiteX67" fmla="*/ 1236314 w 11016757"/>
              <a:gd name="connsiteY67" fmla="*/ 4940736 h 8897307"/>
              <a:gd name="connsiteX68" fmla="*/ 1279609 w 11016757"/>
              <a:gd name="connsiteY68" fmla="*/ 5152884 h 8897307"/>
              <a:gd name="connsiteX69" fmla="*/ 1348883 w 11016757"/>
              <a:gd name="connsiteY69" fmla="*/ 5429974 h 8897307"/>
              <a:gd name="connsiteX70" fmla="*/ 1552370 w 11016757"/>
              <a:gd name="connsiteY70" fmla="*/ 5416986 h 8897307"/>
              <a:gd name="connsiteX71" fmla="*/ 1876820 w 11016757"/>
              <a:gd name="connsiteY71" fmla="*/ 5993917 h 8897307"/>
              <a:gd name="connsiteX72" fmla="*/ 1472640 w 11016757"/>
              <a:gd name="connsiteY72" fmla="*/ 6041172 h 8897307"/>
              <a:gd name="connsiteX73" fmla="*/ 1747933 w 11016757"/>
              <a:gd name="connsiteY73" fmla="*/ 6793859 h 8897307"/>
              <a:gd name="connsiteX74" fmla="*/ 1835855 w 11016757"/>
              <a:gd name="connsiteY74" fmla="*/ 6761275 h 8897307"/>
              <a:gd name="connsiteX75" fmla="*/ 2027955 w 11016757"/>
              <a:gd name="connsiteY75" fmla="*/ 7282589 h 8897307"/>
              <a:gd name="connsiteX76" fmla="*/ 2369523 w 11016757"/>
              <a:gd name="connsiteY76" fmla="*/ 7162241 h 8897307"/>
              <a:gd name="connsiteX77" fmla="*/ 2351938 w 11016757"/>
              <a:gd name="connsiteY77" fmla="*/ 7946559 h 8897307"/>
              <a:gd name="connsiteX78" fmla="*/ 2074049 w 11016757"/>
              <a:gd name="connsiteY78" fmla="*/ 7983114 h 8897307"/>
              <a:gd name="connsiteX79" fmla="*/ 2018363 w 11016757"/>
              <a:gd name="connsiteY79" fmla="*/ 8487986 h 8897307"/>
              <a:gd name="connsiteX80" fmla="*/ 2012503 w 11016757"/>
              <a:gd name="connsiteY80" fmla="*/ 8843160 h 8897307"/>
              <a:gd name="connsiteX81" fmla="*/ 2712956 w 11016757"/>
              <a:gd name="connsiteY81" fmla="*/ 8807935 h 8897307"/>
              <a:gd name="connsiteX82" fmla="*/ 2719084 w 11016757"/>
              <a:gd name="connsiteY82" fmla="*/ 8897307 h 8897307"/>
              <a:gd name="connsiteX83" fmla="*/ 2982588 w 11016757"/>
              <a:gd name="connsiteY83" fmla="*/ 8778583 h 8897307"/>
              <a:gd name="connsiteX84" fmla="*/ 2926368 w 11016757"/>
              <a:gd name="connsiteY84" fmla="*/ 7909571 h 8897307"/>
              <a:gd name="connsiteX85" fmla="*/ 2918111 w 11016757"/>
              <a:gd name="connsiteY85" fmla="*/ 7522269 h 8897307"/>
              <a:gd name="connsiteX86" fmla="*/ 2947417 w 11016757"/>
              <a:gd name="connsiteY86" fmla="*/ 7064357 h 8897307"/>
              <a:gd name="connsiteX87" fmla="*/ 3000172 w 11016757"/>
              <a:gd name="connsiteY87" fmla="*/ 6860487 h 8897307"/>
              <a:gd name="connsiteX88" fmla="*/ 3085165 w 11016757"/>
              <a:gd name="connsiteY88" fmla="*/ 6814855 h 8897307"/>
              <a:gd name="connsiteX89" fmla="*/ 3070510 w 11016757"/>
              <a:gd name="connsiteY89" fmla="*/ 6735603 h 8897307"/>
              <a:gd name="connsiteX90" fmla="*/ 3128059 w 11016757"/>
              <a:gd name="connsiteY90" fmla="*/ 6699047 h 8897307"/>
              <a:gd name="connsiteX91" fmla="*/ 3457371 w 11016757"/>
              <a:gd name="connsiteY91" fmla="*/ 6546997 h 8897307"/>
              <a:gd name="connsiteX92" fmla="*/ 3457371 w 11016757"/>
              <a:gd name="connsiteY92" fmla="*/ 6495043 h 8897307"/>
              <a:gd name="connsiteX93" fmla="*/ 3199730 w 11016757"/>
              <a:gd name="connsiteY93" fmla="*/ 6254348 h 8897307"/>
              <a:gd name="connsiteX94" fmla="*/ 3122997 w 11016757"/>
              <a:gd name="connsiteY94" fmla="*/ 6090561 h 8897307"/>
              <a:gd name="connsiteX95" fmla="*/ 3059053 w 11016757"/>
              <a:gd name="connsiteY95" fmla="*/ 5940861 h 8897307"/>
              <a:gd name="connsiteX96" fmla="*/ 2868553 w 11016757"/>
              <a:gd name="connsiteY96" fmla="*/ 5421316 h 8897307"/>
              <a:gd name="connsiteX97" fmla="*/ 2712689 w 11016757"/>
              <a:gd name="connsiteY97" fmla="*/ 5092270 h 8897307"/>
              <a:gd name="connsiteX98" fmla="*/ 2570680 w 11016757"/>
              <a:gd name="connsiteY98" fmla="*/ 4646399 h 8897307"/>
              <a:gd name="connsiteX99" fmla="*/ 2571669 w 11016757"/>
              <a:gd name="connsiteY99" fmla="*/ 4281549 h 8897307"/>
              <a:gd name="connsiteX100" fmla="*/ 2608781 w 11016757"/>
              <a:gd name="connsiteY100"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2045938 w 11016757"/>
              <a:gd name="connsiteY62" fmla="*/ 3200259 h 8897307"/>
              <a:gd name="connsiteX63" fmla="*/ 2015631 w 11016757"/>
              <a:gd name="connsiteY63" fmla="*/ 4035860 h 8897307"/>
              <a:gd name="connsiteX64" fmla="*/ 1998313 w 11016757"/>
              <a:gd name="connsiteY64" fmla="*/ 4564067 h 8897307"/>
              <a:gd name="connsiteX65" fmla="*/ 1418154 w 11016757"/>
              <a:gd name="connsiteY65" fmla="*/ 4646327 h 8897307"/>
              <a:gd name="connsiteX66" fmla="*/ 1214666 w 11016757"/>
              <a:gd name="connsiteY66" fmla="*/ 4672305 h 8897307"/>
              <a:gd name="connsiteX67" fmla="*/ 1236314 w 11016757"/>
              <a:gd name="connsiteY67" fmla="*/ 4940736 h 8897307"/>
              <a:gd name="connsiteX68" fmla="*/ 1279609 w 11016757"/>
              <a:gd name="connsiteY68" fmla="*/ 5152884 h 8897307"/>
              <a:gd name="connsiteX69" fmla="*/ 1348883 w 11016757"/>
              <a:gd name="connsiteY69" fmla="*/ 5429974 h 8897307"/>
              <a:gd name="connsiteX70" fmla="*/ 1552370 w 11016757"/>
              <a:gd name="connsiteY70" fmla="*/ 5416986 h 8897307"/>
              <a:gd name="connsiteX71" fmla="*/ 1876820 w 11016757"/>
              <a:gd name="connsiteY71" fmla="*/ 5993917 h 8897307"/>
              <a:gd name="connsiteX72" fmla="*/ 1472640 w 11016757"/>
              <a:gd name="connsiteY72" fmla="*/ 6041172 h 8897307"/>
              <a:gd name="connsiteX73" fmla="*/ 1747933 w 11016757"/>
              <a:gd name="connsiteY73" fmla="*/ 6793859 h 8897307"/>
              <a:gd name="connsiteX74" fmla="*/ 1835855 w 11016757"/>
              <a:gd name="connsiteY74" fmla="*/ 6761275 h 8897307"/>
              <a:gd name="connsiteX75" fmla="*/ 2027955 w 11016757"/>
              <a:gd name="connsiteY75" fmla="*/ 7282589 h 8897307"/>
              <a:gd name="connsiteX76" fmla="*/ 2369523 w 11016757"/>
              <a:gd name="connsiteY76" fmla="*/ 7162241 h 8897307"/>
              <a:gd name="connsiteX77" fmla="*/ 2351938 w 11016757"/>
              <a:gd name="connsiteY77" fmla="*/ 7946559 h 8897307"/>
              <a:gd name="connsiteX78" fmla="*/ 2074049 w 11016757"/>
              <a:gd name="connsiteY78" fmla="*/ 7983114 h 8897307"/>
              <a:gd name="connsiteX79" fmla="*/ 2018363 w 11016757"/>
              <a:gd name="connsiteY79" fmla="*/ 8487986 h 8897307"/>
              <a:gd name="connsiteX80" fmla="*/ 2012503 w 11016757"/>
              <a:gd name="connsiteY80" fmla="*/ 8843160 h 8897307"/>
              <a:gd name="connsiteX81" fmla="*/ 2712956 w 11016757"/>
              <a:gd name="connsiteY81" fmla="*/ 8807935 h 8897307"/>
              <a:gd name="connsiteX82" fmla="*/ 2719084 w 11016757"/>
              <a:gd name="connsiteY82" fmla="*/ 8897307 h 8897307"/>
              <a:gd name="connsiteX83" fmla="*/ 2982588 w 11016757"/>
              <a:gd name="connsiteY83" fmla="*/ 8778583 h 8897307"/>
              <a:gd name="connsiteX84" fmla="*/ 2926368 w 11016757"/>
              <a:gd name="connsiteY84" fmla="*/ 7909571 h 8897307"/>
              <a:gd name="connsiteX85" fmla="*/ 2918111 w 11016757"/>
              <a:gd name="connsiteY85" fmla="*/ 7522269 h 8897307"/>
              <a:gd name="connsiteX86" fmla="*/ 2947417 w 11016757"/>
              <a:gd name="connsiteY86" fmla="*/ 7064357 h 8897307"/>
              <a:gd name="connsiteX87" fmla="*/ 3000172 w 11016757"/>
              <a:gd name="connsiteY87" fmla="*/ 6860487 h 8897307"/>
              <a:gd name="connsiteX88" fmla="*/ 3085165 w 11016757"/>
              <a:gd name="connsiteY88" fmla="*/ 6814855 h 8897307"/>
              <a:gd name="connsiteX89" fmla="*/ 3070510 w 11016757"/>
              <a:gd name="connsiteY89" fmla="*/ 6735603 h 8897307"/>
              <a:gd name="connsiteX90" fmla="*/ 3128059 w 11016757"/>
              <a:gd name="connsiteY90" fmla="*/ 6699047 h 8897307"/>
              <a:gd name="connsiteX91" fmla="*/ 3457371 w 11016757"/>
              <a:gd name="connsiteY91" fmla="*/ 6546997 h 8897307"/>
              <a:gd name="connsiteX92" fmla="*/ 3457371 w 11016757"/>
              <a:gd name="connsiteY92" fmla="*/ 6495043 h 8897307"/>
              <a:gd name="connsiteX93" fmla="*/ 3199730 w 11016757"/>
              <a:gd name="connsiteY93" fmla="*/ 6254348 h 8897307"/>
              <a:gd name="connsiteX94" fmla="*/ 3122997 w 11016757"/>
              <a:gd name="connsiteY94" fmla="*/ 6090561 h 8897307"/>
              <a:gd name="connsiteX95" fmla="*/ 3059053 w 11016757"/>
              <a:gd name="connsiteY95" fmla="*/ 5940861 h 8897307"/>
              <a:gd name="connsiteX96" fmla="*/ 2868553 w 11016757"/>
              <a:gd name="connsiteY96" fmla="*/ 5421316 h 8897307"/>
              <a:gd name="connsiteX97" fmla="*/ 2712689 w 11016757"/>
              <a:gd name="connsiteY97" fmla="*/ 5092270 h 8897307"/>
              <a:gd name="connsiteX98" fmla="*/ 2570680 w 11016757"/>
              <a:gd name="connsiteY98" fmla="*/ 4646399 h 8897307"/>
              <a:gd name="connsiteX99" fmla="*/ 2571669 w 11016757"/>
              <a:gd name="connsiteY99" fmla="*/ 4281549 h 8897307"/>
              <a:gd name="connsiteX100" fmla="*/ 2608781 w 11016757"/>
              <a:gd name="connsiteY100"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013299 w 11016757"/>
              <a:gd name="connsiteY62" fmla="*/ 2451418 h 8897307"/>
              <a:gd name="connsiteX63" fmla="*/ 2045938 w 11016757"/>
              <a:gd name="connsiteY63" fmla="*/ 3200259 h 8897307"/>
              <a:gd name="connsiteX64" fmla="*/ 2015631 w 11016757"/>
              <a:gd name="connsiteY64" fmla="*/ 4035860 h 8897307"/>
              <a:gd name="connsiteX65" fmla="*/ 1998313 w 11016757"/>
              <a:gd name="connsiteY65" fmla="*/ 4564067 h 8897307"/>
              <a:gd name="connsiteX66" fmla="*/ 1418154 w 11016757"/>
              <a:gd name="connsiteY66" fmla="*/ 4646327 h 8897307"/>
              <a:gd name="connsiteX67" fmla="*/ 1214666 w 11016757"/>
              <a:gd name="connsiteY67" fmla="*/ 4672305 h 8897307"/>
              <a:gd name="connsiteX68" fmla="*/ 1236314 w 11016757"/>
              <a:gd name="connsiteY68" fmla="*/ 4940736 h 8897307"/>
              <a:gd name="connsiteX69" fmla="*/ 1279609 w 11016757"/>
              <a:gd name="connsiteY69" fmla="*/ 5152884 h 8897307"/>
              <a:gd name="connsiteX70" fmla="*/ 1348883 w 11016757"/>
              <a:gd name="connsiteY70" fmla="*/ 5429974 h 8897307"/>
              <a:gd name="connsiteX71" fmla="*/ 1552370 w 11016757"/>
              <a:gd name="connsiteY71" fmla="*/ 5416986 h 8897307"/>
              <a:gd name="connsiteX72" fmla="*/ 1876820 w 11016757"/>
              <a:gd name="connsiteY72" fmla="*/ 5993917 h 8897307"/>
              <a:gd name="connsiteX73" fmla="*/ 1472640 w 11016757"/>
              <a:gd name="connsiteY73" fmla="*/ 6041172 h 8897307"/>
              <a:gd name="connsiteX74" fmla="*/ 1747933 w 11016757"/>
              <a:gd name="connsiteY74" fmla="*/ 6793859 h 8897307"/>
              <a:gd name="connsiteX75" fmla="*/ 1835855 w 11016757"/>
              <a:gd name="connsiteY75" fmla="*/ 6761275 h 8897307"/>
              <a:gd name="connsiteX76" fmla="*/ 2027955 w 11016757"/>
              <a:gd name="connsiteY76" fmla="*/ 7282589 h 8897307"/>
              <a:gd name="connsiteX77" fmla="*/ 2369523 w 11016757"/>
              <a:gd name="connsiteY77" fmla="*/ 7162241 h 8897307"/>
              <a:gd name="connsiteX78" fmla="*/ 2351938 w 11016757"/>
              <a:gd name="connsiteY78" fmla="*/ 7946559 h 8897307"/>
              <a:gd name="connsiteX79" fmla="*/ 2074049 w 11016757"/>
              <a:gd name="connsiteY79" fmla="*/ 7983114 h 8897307"/>
              <a:gd name="connsiteX80" fmla="*/ 2018363 w 11016757"/>
              <a:gd name="connsiteY80" fmla="*/ 8487986 h 8897307"/>
              <a:gd name="connsiteX81" fmla="*/ 2012503 w 11016757"/>
              <a:gd name="connsiteY81" fmla="*/ 8843160 h 8897307"/>
              <a:gd name="connsiteX82" fmla="*/ 2712956 w 11016757"/>
              <a:gd name="connsiteY82" fmla="*/ 8807935 h 8897307"/>
              <a:gd name="connsiteX83" fmla="*/ 2719084 w 11016757"/>
              <a:gd name="connsiteY83" fmla="*/ 8897307 h 8897307"/>
              <a:gd name="connsiteX84" fmla="*/ 2982588 w 11016757"/>
              <a:gd name="connsiteY84" fmla="*/ 8778583 h 8897307"/>
              <a:gd name="connsiteX85" fmla="*/ 2926368 w 11016757"/>
              <a:gd name="connsiteY85" fmla="*/ 7909571 h 8897307"/>
              <a:gd name="connsiteX86" fmla="*/ 2918111 w 11016757"/>
              <a:gd name="connsiteY86" fmla="*/ 7522269 h 8897307"/>
              <a:gd name="connsiteX87" fmla="*/ 2947417 w 11016757"/>
              <a:gd name="connsiteY87" fmla="*/ 7064357 h 8897307"/>
              <a:gd name="connsiteX88" fmla="*/ 3000172 w 11016757"/>
              <a:gd name="connsiteY88" fmla="*/ 6860487 h 8897307"/>
              <a:gd name="connsiteX89" fmla="*/ 3085165 w 11016757"/>
              <a:gd name="connsiteY89" fmla="*/ 6814855 h 8897307"/>
              <a:gd name="connsiteX90" fmla="*/ 3070510 w 11016757"/>
              <a:gd name="connsiteY90" fmla="*/ 6735603 h 8897307"/>
              <a:gd name="connsiteX91" fmla="*/ 3128059 w 11016757"/>
              <a:gd name="connsiteY91" fmla="*/ 6699047 h 8897307"/>
              <a:gd name="connsiteX92" fmla="*/ 3457371 w 11016757"/>
              <a:gd name="connsiteY92" fmla="*/ 6546997 h 8897307"/>
              <a:gd name="connsiteX93" fmla="*/ 3457371 w 11016757"/>
              <a:gd name="connsiteY93" fmla="*/ 6495043 h 8897307"/>
              <a:gd name="connsiteX94" fmla="*/ 3199730 w 11016757"/>
              <a:gd name="connsiteY94" fmla="*/ 6254348 h 8897307"/>
              <a:gd name="connsiteX95" fmla="*/ 3122997 w 11016757"/>
              <a:gd name="connsiteY95" fmla="*/ 6090561 h 8897307"/>
              <a:gd name="connsiteX96" fmla="*/ 3059053 w 11016757"/>
              <a:gd name="connsiteY96" fmla="*/ 5940861 h 8897307"/>
              <a:gd name="connsiteX97" fmla="*/ 2868553 w 11016757"/>
              <a:gd name="connsiteY97" fmla="*/ 5421316 h 8897307"/>
              <a:gd name="connsiteX98" fmla="*/ 2712689 w 11016757"/>
              <a:gd name="connsiteY98" fmla="*/ 5092270 h 8897307"/>
              <a:gd name="connsiteX99" fmla="*/ 2570680 w 11016757"/>
              <a:gd name="connsiteY99" fmla="*/ 4646399 h 8897307"/>
              <a:gd name="connsiteX100" fmla="*/ 2571669 w 11016757"/>
              <a:gd name="connsiteY100" fmla="*/ 4281549 h 8897307"/>
              <a:gd name="connsiteX101" fmla="*/ 2608781 w 11016757"/>
              <a:gd name="connsiteY101"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2045938 w 11016757"/>
              <a:gd name="connsiteY63" fmla="*/ 3200259 h 8897307"/>
              <a:gd name="connsiteX64" fmla="*/ 2015631 w 11016757"/>
              <a:gd name="connsiteY64" fmla="*/ 4035860 h 8897307"/>
              <a:gd name="connsiteX65" fmla="*/ 1998313 w 11016757"/>
              <a:gd name="connsiteY65" fmla="*/ 4564067 h 8897307"/>
              <a:gd name="connsiteX66" fmla="*/ 1418154 w 11016757"/>
              <a:gd name="connsiteY66" fmla="*/ 4646327 h 8897307"/>
              <a:gd name="connsiteX67" fmla="*/ 1214666 w 11016757"/>
              <a:gd name="connsiteY67" fmla="*/ 4672305 h 8897307"/>
              <a:gd name="connsiteX68" fmla="*/ 1236314 w 11016757"/>
              <a:gd name="connsiteY68" fmla="*/ 4940736 h 8897307"/>
              <a:gd name="connsiteX69" fmla="*/ 1279609 w 11016757"/>
              <a:gd name="connsiteY69" fmla="*/ 5152884 h 8897307"/>
              <a:gd name="connsiteX70" fmla="*/ 1348883 w 11016757"/>
              <a:gd name="connsiteY70" fmla="*/ 5429974 h 8897307"/>
              <a:gd name="connsiteX71" fmla="*/ 1552370 w 11016757"/>
              <a:gd name="connsiteY71" fmla="*/ 5416986 h 8897307"/>
              <a:gd name="connsiteX72" fmla="*/ 1876820 w 11016757"/>
              <a:gd name="connsiteY72" fmla="*/ 5993917 h 8897307"/>
              <a:gd name="connsiteX73" fmla="*/ 1472640 w 11016757"/>
              <a:gd name="connsiteY73" fmla="*/ 6041172 h 8897307"/>
              <a:gd name="connsiteX74" fmla="*/ 1747933 w 11016757"/>
              <a:gd name="connsiteY74" fmla="*/ 6793859 h 8897307"/>
              <a:gd name="connsiteX75" fmla="*/ 1835855 w 11016757"/>
              <a:gd name="connsiteY75" fmla="*/ 6761275 h 8897307"/>
              <a:gd name="connsiteX76" fmla="*/ 2027955 w 11016757"/>
              <a:gd name="connsiteY76" fmla="*/ 7282589 h 8897307"/>
              <a:gd name="connsiteX77" fmla="*/ 2369523 w 11016757"/>
              <a:gd name="connsiteY77" fmla="*/ 7162241 h 8897307"/>
              <a:gd name="connsiteX78" fmla="*/ 2351938 w 11016757"/>
              <a:gd name="connsiteY78" fmla="*/ 7946559 h 8897307"/>
              <a:gd name="connsiteX79" fmla="*/ 2074049 w 11016757"/>
              <a:gd name="connsiteY79" fmla="*/ 7983114 h 8897307"/>
              <a:gd name="connsiteX80" fmla="*/ 2018363 w 11016757"/>
              <a:gd name="connsiteY80" fmla="*/ 8487986 h 8897307"/>
              <a:gd name="connsiteX81" fmla="*/ 2012503 w 11016757"/>
              <a:gd name="connsiteY81" fmla="*/ 8843160 h 8897307"/>
              <a:gd name="connsiteX82" fmla="*/ 2712956 w 11016757"/>
              <a:gd name="connsiteY82" fmla="*/ 8807935 h 8897307"/>
              <a:gd name="connsiteX83" fmla="*/ 2719084 w 11016757"/>
              <a:gd name="connsiteY83" fmla="*/ 8897307 h 8897307"/>
              <a:gd name="connsiteX84" fmla="*/ 2982588 w 11016757"/>
              <a:gd name="connsiteY84" fmla="*/ 8778583 h 8897307"/>
              <a:gd name="connsiteX85" fmla="*/ 2926368 w 11016757"/>
              <a:gd name="connsiteY85" fmla="*/ 7909571 h 8897307"/>
              <a:gd name="connsiteX86" fmla="*/ 2918111 w 11016757"/>
              <a:gd name="connsiteY86" fmla="*/ 7522269 h 8897307"/>
              <a:gd name="connsiteX87" fmla="*/ 2947417 w 11016757"/>
              <a:gd name="connsiteY87" fmla="*/ 7064357 h 8897307"/>
              <a:gd name="connsiteX88" fmla="*/ 3000172 w 11016757"/>
              <a:gd name="connsiteY88" fmla="*/ 6860487 h 8897307"/>
              <a:gd name="connsiteX89" fmla="*/ 3085165 w 11016757"/>
              <a:gd name="connsiteY89" fmla="*/ 6814855 h 8897307"/>
              <a:gd name="connsiteX90" fmla="*/ 3070510 w 11016757"/>
              <a:gd name="connsiteY90" fmla="*/ 6735603 h 8897307"/>
              <a:gd name="connsiteX91" fmla="*/ 3128059 w 11016757"/>
              <a:gd name="connsiteY91" fmla="*/ 6699047 h 8897307"/>
              <a:gd name="connsiteX92" fmla="*/ 3457371 w 11016757"/>
              <a:gd name="connsiteY92" fmla="*/ 6546997 h 8897307"/>
              <a:gd name="connsiteX93" fmla="*/ 3457371 w 11016757"/>
              <a:gd name="connsiteY93" fmla="*/ 6495043 h 8897307"/>
              <a:gd name="connsiteX94" fmla="*/ 3199730 w 11016757"/>
              <a:gd name="connsiteY94" fmla="*/ 6254348 h 8897307"/>
              <a:gd name="connsiteX95" fmla="*/ 3122997 w 11016757"/>
              <a:gd name="connsiteY95" fmla="*/ 6090561 h 8897307"/>
              <a:gd name="connsiteX96" fmla="*/ 3059053 w 11016757"/>
              <a:gd name="connsiteY96" fmla="*/ 5940861 h 8897307"/>
              <a:gd name="connsiteX97" fmla="*/ 2868553 w 11016757"/>
              <a:gd name="connsiteY97" fmla="*/ 5421316 h 8897307"/>
              <a:gd name="connsiteX98" fmla="*/ 2712689 w 11016757"/>
              <a:gd name="connsiteY98" fmla="*/ 5092270 h 8897307"/>
              <a:gd name="connsiteX99" fmla="*/ 2570680 w 11016757"/>
              <a:gd name="connsiteY99" fmla="*/ 4646399 h 8897307"/>
              <a:gd name="connsiteX100" fmla="*/ 2571669 w 11016757"/>
              <a:gd name="connsiteY100" fmla="*/ 4281549 h 8897307"/>
              <a:gd name="connsiteX101" fmla="*/ 2608781 w 11016757"/>
              <a:gd name="connsiteY101"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272703 w 11016757"/>
              <a:gd name="connsiteY63" fmla="*/ 2179265 h 8897307"/>
              <a:gd name="connsiteX64" fmla="*/ 2045938 w 11016757"/>
              <a:gd name="connsiteY64" fmla="*/ 3200259 h 8897307"/>
              <a:gd name="connsiteX65" fmla="*/ 2015631 w 11016757"/>
              <a:gd name="connsiteY65" fmla="*/ 4035860 h 8897307"/>
              <a:gd name="connsiteX66" fmla="*/ 1998313 w 11016757"/>
              <a:gd name="connsiteY66" fmla="*/ 4564067 h 8897307"/>
              <a:gd name="connsiteX67" fmla="*/ 1418154 w 11016757"/>
              <a:gd name="connsiteY67" fmla="*/ 4646327 h 8897307"/>
              <a:gd name="connsiteX68" fmla="*/ 1214666 w 11016757"/>
              <a:gd name="connsiteY68" fmla="*/ 4672305 h 8897307"/>
              <a:gd name="connsiteX69" fmla="*/ 1236314 w 11016757"/>
              <a:gd name="connsiteY69" fmla="*/ 4940736 h 8897307"/>
              <a:gd name="connsiteX70" fmla="*/ 1279609 w 11016757"/>
              <a:gd name="connsiteY70" fmla="*/ 5152884 h 8897307"/>
              <a:gd name="connsiteX71" fmla="*/ 1348883 w 11016757"/>
              <a:gd name="connsiteY71" fmla="*/ 5429974 h 8897307"/>
              <a:gd name="connsiteX72" fmla="*/ 1552370 w 11016757"/>
              <a:gd name="connsiteY72" fmla="*/ 5416986 h 8897307"/>
              <a:gd name="connsiteX73" fmla="*/ 1876820 w 11016757"/>
              <a:gd name="connsiteY73" fmla="*/ 5993917 h 8897307"/>
              <a:gd name="connsiteX74" fmla="*/ 1472640 w 11016757"/>
              <a:gd name="connsiteY74" fmla="*/ 6041172 h 8897307"/>
              <a:gd name="connsiteX75" fmla="*/ 1747933 w 11016757"/>
              <a:gd name="connsiteY75" fmla="*/ 6793859 h 8897307"/>
              <a:gd name="connsiteX76" fmla="*/ 1835855 w 11016757"/>
              <a:gd name="connsiteY76" fmla="*/ 6761275 h 8897307"/>
              <a:gd name="connsiteX77" fmla="*/ 2027955 w 11016757"/>
              <a:gd name="connsiteY77" fmla="*/ 7282589 h 8897307"/>
              <a:gd name="connsiteX78" fmla="*/ 2369523 w 11016757"/>
              <a:gd name="connsiteY78" fmla="*/ 7162241 h 8897307"/>
              <a:gd name="connsiteX79" fmla="*/ 2351938 w 11016757"/>
              <a:gd name="connsiteY79" fmla="*/ 7946559 h 8897307"/>
              <a:gd name="connsiteX80" fmla="*/ 2074049 w 11016757"/>
              <a:gd name="connsiteY80" fmla="*/ 7983114 h 8897307"/>
              <a:gd name="connsiteX81" fmla="*/ 2018363 w 11016757"/>
              <a:gd name="connsiteY81" fmla="*/ 8487986 h 8897307"/>
              <a:gd name="connsiteX82" fmla="*/ 2012503 w 11016757"/>
              <a:gd name="connsiteY82" fmla="*/ 8843160 h 8897307"/>
              <a:gd name="connsiteX83" fmla="*/ 2712956 w 11016757"/>
              <a:gd name="connsiteY83" fmla="*/ 8807935 h 8897307"/>
              <a:gd name="connsiteX84" fmla="*/ 2719084 w 11016757"/>
              <a:gd name="connsiteY84" fmla="*/ 8897307 h 8897307"/>
              <a:gd name="connsiteX85" fmla="*/ 2982588 w 11016757"/>
              <a:gd name="connsiteY85" fmla="*/ 8778583 h 8897307"/>
              <a:gd name="connsiteX86" fmla="*/ 2926368 w 11016757"/>
              <a:gd name="connsiteY86" fmla="*/ 7909571 h 8897307"/>
              <a:gd name="connsiteX87" fmla="*/ 2918111 w 11016757"/>
              <a:gd name="connsiteY87" fmla="*/ 7522269 h 8897307"/>
              <a:gd name="connsiteX88" fmla="*/ 2947417 w 11016757"/>
              <a:gd name="connsiteY88" fmla="*/ 7064357 h 8897307"/>
              <a:gd name="connsiteX89" fmla="*/ 3000172 w 11016757"/>
              <a:gd name="connsiteY89" fmla="*/ 6860487 h 8897307"/>
              <a:gd name="connsiteX90" fmla="*/ 3085165 w 11016757"/>
              <a:gd name="connsiteY90" fmla="*/ 6814855 h 8897307"/>
              <a:gd name="connsiteX91" fmla="*/ 3070510 w 11016757"/>
              <a:gd name="connsiteY91" fmla="*/ 6735603 h 8897307"/>
              <a:gd name="connsiteX92" fmla="*/ 3128059 w 11016757"/>
              <a:gd name="connsiteY92" fmla="*/ 6699047 h 8897307"/>
              <a:gd name="connsiteX93" fmla="*/ 3457371 w 11016757"/>
              <a:gd name="connsiteY93" fmla="*/ 6546997 h 8897307"/>
              <a:gd name="connsiteX94" fmla="*/ 3457371 w 11016757"/>
              <a:gd name="connsiteY94" fmla="*/ 6495043 h 8897307"/>
              <a:gd name="connsiteX95" fmla="*/ 3199730 w 11016757"/>
              <a:gd name="connsiteY95" fmla="*/ 6254348 h 8897307"/>
              <a:gd name="connsiteX96" fmla="*/ 3122997 w 11016757"/>
              <a:gd name="connsiteY96" fmla="*/ 6090561 h 8897307"/>
              <a:gd name="connsiteX97" fmla="*/ 3059053 w 11016757"/>
              <a:gd name="connsiteY97" fmla="*/ 5940861 h 8897307"/>
              <a:gd name="connsiteX98" fmla="*/ 2868553 w 11016757"/>
              <a:gd name="connsiteY98" fmla="*/ 5421316 h 8897307"/>
              <a:gd name="connsiteX99" fmla="*/ 2712689 w 11016757"/>
              <a:gd name="connsiteY99" fmla="*/ 5092270 h 8897307"/>
              <a:gd name="connsiteX100" fmla="*/ 2570680 w 11016757"/>
              <a:gd name="connsiteY100" fmla="*/ 4646399 h 8897307"/>
              <a:gd name="connsiteX101" fmla="*/ 2571669 w 11016757"/>
              <a:gd name="connsiteY101" fmla="*/ 4281549 h 8897307"/>
              <a:gd name="connsiteX102" fmla="*/ 2608781 w 11016757"/>
              <a:gd name="connsiteY102"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2045938 w 11016757"/>
              <a:gd name="connsiteY64" fmla="*/ 3200259 h 8897307"/>
              <a:gd name="connsiteX65" fmla="*/ 2015631 w 11016757"/>
              <a:gd name="connsiteY65" fmla="*/ 4035860 h 8897307"/>
              <a:gd name="connsiteX66" fmla="*/ 1998313 w 11016757"/>
              <a:gd name="connsiteY66" fmla="*/ 4564067 h 8897307"/>
              <a:gd name="connsiteX67" fmla="*/ 1418154 w 11016757"/>
              <a:gd name="connsiteY67" fmla="*/ 4646327 h 8897307"/>
              <a:gd name="connsiteX68" fmla="*/ 1214666 w 11016757"/>
              <a:gd name="connsiteY68" fmla="*/ 4672305 h 8897307"/>
              <a:gd name="connsiteX69" fmla="*/ 1236314 w 11016757"/>
              <a:gd name="connsiteY69" fmla="*/ 4940736 h 8897307"/>
              <a:gd name="connsiteX70" fmla="*/ 1279609 w 11016757"/>
              <a:gd name="connsiteY70" fmla="*/ 5152884 h 8897307"/>
              <a:gd name="connsiteX71" fmla="*/ 1348883 w 11016757"/>
              <a:gd name="connsiteY71" fmla="*/ 5429974 h 8897307"/>
              <a:gd name="connsiteX72" fmla="*/ 1552370 w 11016757"/>
              <a:gd name="connsiteY72" fmla="*/ 5416986 h 8897307"/>
              <a:gd name="connsiteX73" fmla="*/ 1876820 w 11016757"/>
              <a:gd name="connsiteY73" fmla="*/ 5993917 h 8897307"/>
              <a:gd name="connsiteX74" fmla="*/ 1472640 w 11016757"/>
              <a:gd name="connsiteY74" fmla="*/ 6041172 h 8897307"/>
              <a:gd name="connsiteX75" fmla="*/ 1747933 w 11016757"/>
              <a:gd name="connsiteY75" fmla="*/ 6793859 h 8897307"/>
              <a:gd name="connsiteX76" fmla="*/ 1835855 w 11016757"/>
              <a:gd name="connsiteY76" fmla="*/ 6761275 h 8897307"/>
              <a:gd name="connsiteX77" fmla="*/ 2027955 w 11016757"/>
              <a:gd name="connsiteY77" fmla="*/ 7282589 h 8897307"/>
              <a:gd name="connsiteX78" fmla="*/ 2369523 w 11016757"/>
              <a:gd name="connsiteY78" fmla="*/ 7162241 h 8897307"/>
              <a:gd name="connsiteX79" fmla="*/ 2351938 w 11016757"/>
              <a:gd name="connsiteY79" fmla="*/ 7946559 h 8897307"/>
              <a:gd name="connsiteX80" fmla="*/ 2074049 w 11016757"/>
              <a:gd name="connsiteY80" fmla="*/ 7983114 h 8897307"/>
              <a:gd name="connsiteX81" fmla="*/ 2018363 w 11016757"/>
              <a:gd name="connsiteY81" fmla="*/ 8487986 h 8897307"/>
              <a:gd name="connsiteX82" fmla="*/ 2012503 w 11016757"/>
              <a:gd name="connsiteY82" fmla="*/ 8843160 h 8897307"/>
              <a:gd name="connsiteX83" fmla="*/ 2712956 w 11016757"/>
              <a:gd name="connsiteY83" fmla="*/ 8807935 h 8897307"/>
              <a:gd name="connsiteX84" fmla="*/ 2719084 w 11016757"/>
              <a:gd name="connsiteY84" fmla="*/ 8897307 h 8897307"/>
              <a:gd name="connsiteX85" fmla="*/ 2982588 w 11016757"/>
              <a:gd name="connsiteY85" fmla="*/ 8778583 h 8897307"/>
              <a:gd name="connsiteX86" fmla="*/ 2926368 w 11016757"/>
              <a:gd name="connsiteY86" fmla="*/ 7909571 h 8897307"/>
              <a:gd name="connsiteX87" fmla="*/ 2918111 w 11016757"/>
              <a:gd name="connsiteY87" fmla="*/ 7522269 h 8897307"/>
              <a:gd name="connsiteX88" fmla="*/ 2947417 w 11016757"/>
              <a:gd name="connsiteY88" fmla="*/ 7064357 h 8897307"/>
              <a:gd name="connsiteX89" fmla="*/ 3000172 w 11016757"/>
              <a:gd name="connsiteY89" fmla="*/ 6860487 h 8897307"/>
              <a:gd name="connsiteX90" fmla="*/ 3085165 w 11016757"/>
              <a:gd name="connsiteY90" fmla="*/ 6814855 h 8897307"/>
              <a:gd name="connsiteX91" fmla="*/ 3070510 w 11016757"/>
              <a:gd name="connsiteY91" fmla="*/ 6735603 h 8897307"/>
              <a:gd name="connsiteX92" fmla="*/ 3128059 w 11016757"/>
              <a:gd name="connsiteY92" fmla="*/ 6699047 h 8897307"/>
              <a:gd name="connsiteX93" fmla="*/ 3457371 w 11016757"/>
              <a:gd name="connsiteY93" fmla="*/ 6546997 h 8897307"/>
              <a:gd name="connsiteX94" fmla="*/ 3457371 w 11016757"/>
              <a:gd name="connsiteY94" fmla="*/ 6495043 h 8897307"/>
              <a:gd name="connsiteX95" fmla="*/ 3199730 w 11016757"/>
              <a:gd name="connsiteY95" fmla="*/ 6254348 h 8897307"/>
              <a:gd name="connsiteX96" fmla="*/ 3122997 w 11016757"/>
              <a:gd name="connsiteY96" fmla="*/ 6090561 h 8897307"/>
              <a:gd name="connsiteX97" fmla="*/ 3059053 w 11016757"/>
              <a:gd name="connsiteY97" fmla="*/ 5940861 h 8897307"/>
              <a:gd name="connsiteX98" fmla="*/ 2868553 w 11016757"/>
              <a:gd name="connsiteY98" fmla="*/ 5421316 h 8897307"/>
              <a:gd name="connsiteX99" fmla="*/ 2712689 w 11016757"/>
              <a:gd name="connsiteY99" fmla="*/ 5092270 h 8897307"/>
              <a:gd name="connsiteX100" fmla="*/ 2570680 w 11016757"/>
              <a:gd name="connsiteY100" fmla="*/ 4646399 h 8897307"/>
              <a:gd name="connsiteX101" fmla="*/ 2571669 w 11016757"/>
              <a:gd name="connsiteY101" fmla="*/ 4281549 h 8897307"/>
              <a:gd name="connsiteX102" fmla="*/ 2608781 w 11016757"/>
              <a:gd name="connsiteY102"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1641543 w 11016757"/>
              <a:gd name="connsiteY64" fmla="*/ 2175141 h 8897307"/>
              <a:gd name="connsiteX65" fmla="*/ 2045938 w 11016757"/>
              <a:gd name="connsiteY65" fmla="*/ 3200259 h 8897307"/>
              <a:gd name="connsiteX66" fmla="*/ 2015631 w 11016757"/>
              <a:gd name="connsiteY66" fmla="*/ 4035860 h 8897307"/>
              <a:gd name="connsiteX67" fmla="*/ 1998313 w 11016757"/>
              <a:gd name="connsiteY67" fmla="*/ 4564067 h 8897307"/>
              <a:gd name="connsiteX68" fmla="*/ 1418154 w 11016757"/>
              <a:gd name="connsiteY68" fmla="*/ 4646327 h 8897307"/>
              <a:gd name="connsiteX69" fmla="*/ 1214666 w 11016757"/>
              <a:gd name="connsiteY69" fmla="*/ 4672305 h 8897307"/>
              <a:gd name="connsiteX70" fmla="*/ 1236314 w 11016757"/>
              <a:gd name="connsiteY70" fmla="*/ 4940736 h 8897307"/>
              <a:gd name="connsiteX71" fmla="*/ 1279609 w 11016757"/>
              <a:gd name="connsiteY71" fmla="*/ 5152884 h 8897307"/>
              <a:gd name="connsiteX72" fmla="*/ 1348883 w 11016757"/>
              <a:gd name="connsiteY72" fmla="*/ 5429974 h 8897307"/>
              <a:gd name="connsiteX73" fmla="*/ 1552370 w 11016757"/>
              <a:gd name="connsiteY73" fmla="*/ 5416986 h 8897307"/>
              <a:gd name="connsiteX74" fmla="*/ 1876820 w 11016757"/>
              <a:gd name="connsiteY74" fmla="*/ 5993917 h 8897307"/>
              <a:gd name="connsiteX75" fmla="*/ 1472640 w 11016757"/>
              <a:gd name="connsiteY75" fmla="*/ 6041172 h 8897307"/>
              <a:gd name="connsiteX76" fmla="*/ 1747933 w 11016757"/>
              <a:gd name="connsiteY76" fmla="*/ 6793859 h 8897307"/>
              <a:gd name="connsiteX77" fmla="*/ 1835855 w 11016757"/>
              <a:gd name="connsiteY77" fmla="*/ 6761275 h 8897307"/>
              <a:gd name="connsiteX78" fmla="*/ 2027955 w 11016757"/>
              <a:gd name="connsiteY78" fmla="*/ 7282589 h 8897307"/>
              <a:gd name="connsiteX79" fmla="*/ 2369523 w 11016757"/>
              <a:gd name="connsiteY79" fmla="*/ 7162241 h 8897307"/>
              <a:gd name="connsiteX80" fmla="*/ 2351938 w 11016757"/>
              <a:gd name="connsiteY80" fmla="*/ 7946559 h 8897307"/>
              <a:gd name="connsiteX81" fmla="*/ 2074049 w 11016757"/>
              <a:gd name="connsiteY81" fmla="*/ 7983114 h 8897307"/>
              <a:gd name="connsiteX82" fmla="*/ 2018363 w 11016757"/>
              <a:gd name="connsiteY82" fmla="*/ 8487986 h 8897307"/>
              <a:gd name="connsiteX83" fmla="*/ 2012503 w 11016757"/>
              <a:gd name="connsiteY83" fmla="*/ 8843160 h 8897307"/>
              <a:gd name="connsiteX84" fmla="*/ 2712956 w 11016757"/>
              <a:gd name="connsiteY84" fmla="*/ 8807935 h 8897307"/>
              <a:gd name="connsiteX85" fmla="*/ 2719084 w 11016757"/>
              <a:gd name="connsiteY85" fmla="*/ 8897307 h 8897307"/>
              <a:gd name="connsiteX86" fmla="*/ 2982588 w 11016757"/>
              <a:gd name="connsiteY86" fmla="*/ 8778583 h 8897307"/>
              <a:gd name="connsiteX87" fmla="*/ 2926368 w 11016757"/>
              <a:gd name="connsiteY87" fmla="*/ 7909571 h 8897307"/>
              <a:gd name="connsiteX88" fmla="*/ 2918111 w 11016757"/>
              <a:gd name="connsiteY88" fmla="*/ 7522269 h 8897307"/>
              <a:gd name="connsiteX89" fmla="*/ 2947417 w 11016757"/>
              <a:gd name="connsiteY89" fmla="*/ 7064357 h 8897307"/>
              <a:gd name="connsiteX90" fmla="*/ 3000172 w 11016757"/>
              <a:gd name="connsiteY90" fmla="*/ 6860487 h 8897307"/>
              <a:gd name="connsiteX91" fmla="*/ 3085165 w 11016757"/>
              <a:gd name="connsiteY91" fmla="*/ 6814855 h 8897307"/>
              <a:gd name="connsiteX92" fmla="*/ 3070510 w 11016757"/>
              <a:gd name="connsiteY92" fmla="*/ 6735603 h 8897307"/>
              <a:gd name="connsiteX93" fmla="*/ 3128059 w 11016757"/>
              <a:gd name="connsiteY93" fmla="*/ 6699047 h 8897307"/>
              <a:gd name="connsiteX94" fmla="*/ 3457371 w 11016757"/>
              <a:gd name="connsiteY94" fmla="*/ 6546997 h 8897307"/>
              <a:gd name="connsiteX95" fmla="*/ 3457371 w 11016757"/>
              <a:gd name="connsiteY95" fmla="*/ 6495043 h 8897307"/>
              <a:gd name="connsiteX96" fmla="*/ 3199730 w 11016757"/>
              <a:gd name="connsiteY96" fmla="*/ 6254348 h 8897307"/>
              <a:gd name="connsiteX97" fmla="*/ 3122997 w 11016757"/>
              <a:gd name="connsiteY97" fmla="*/ 6090561 h 8897307"/>
              <a:gd name="connsiteX98" fmla="*/ 3059053 w 11016757"/>
              <a:gd name="connsiteY98" fmla="*/ 5940861 h 8897307"/>
              <a:gd name="connsiteX99" fmla="*/ 2868553 w 11016757"/>
              <a:gd name="connsiteY99" fmla="*/ 5421316 h 8897307"/>
              <a:gd name="connsiteX100" fmla="*/ 2712689 w 11016757"/>
              <a:gd name="connsiteY100" fmla="*/ 5092270 h 8897307"/>
              <a:gd name="connsiteX101" fmla="*/ 2570680 w 11016757"/>
              <a:gd name="connsiteY101" fmla="*/ 4646399 h 8897307"/>
              <a:gd name="connsiteX102" fmla="*/ 2571669 w 11016757"/>
              <a:gd name="connsiteY102" fmla="*/ 4281549 h 8897307"/>
              <a:gd name="connsiteX103" fmla="*/ 2608781 w 11016757"/>
              <a:gd name="connsiteY103"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1645596 w 11016757"/>
              <a:gd name="connsiteY64" fmla="*/ 2731817 h 8897307"/>
              <a:gd name="connsiteX65" fmla="*/ 2045938 w 11016757"/>
              <a:gd name="connsiteY65" fmla="*/ 3200259 h 8897307"/>
              <a:gd name="connsiteX66" fmla="*/ 2015631 w 11016757"/>
              <a:gd name="connsiteY66" fmla="*/ 4035860 h 8897307"/>
              <a:gd name="connsiteX67" fmla="*/ 1998313 w 11016757"/>
              <a:gd name="connsiteY67" fmla="*/ 4564067 h 8897307"/>
              <a:gd name="connsiteX68" fmla="*/ 1418154 w 11016757"/>
              <a:gd name="connsiteY68" fmla="*/ 4646327 h 8897307"/>
              <a:gd name="connsiteX69" fmla="*/ 1214666 w 11016757"/>
              <a:gd name="connsiteY69" fmla="*/ 4672305 h 8897307"/>
              <a:gd name="connsiteX70" fmla="*/ 1236314 w 11016757"/>
              <a:gd name="connsiteY70" fmla="*/ 4940736 h 8897307"/>
              <a:gd name="connsiteX71" fmla="*/ 1279609 w 11016757"/>
              <a:gd name="connsiteY71" fmla="*/ 5152884 h 8897307"/>
              <a:gd name="connsiteX72" fmla="*/ 1348883 w 11016757"/>
              <a:gd name="connsiteY72" fmla="*/ 5429974 h 8897307"/>
              <a:gd name="connsiteX73" fmla="*/ 1552370 w 11016757"/>
              <a:gd name="connsiteY73" fmla="*/ 5416986 h 8897307"/>
              <a:gd name="connsiteX74" fmla="*/ 1876820 w 11016757"/>
              <a:gd name="connsiteY74" fmla="*/ 5993917 h 8897307"/>
              <a:gd name="connsiteX75" fmla="*/ 1472640 w 11016757"/>
              <a:gd name="connsiteY75" fmla="*/ 6041172 h 8897307"/>
              <a:gd name="connsiteX76" fmla="*/ 1747933 w 11016757"/>
              <a:gd name="connsiteY76" fmla="*/ 6793859 h 8897307"/>
              <a:gd name="connsiteX77" fmla="*/ 1835855 w 11016757"/>
              <a:gd name="connsiteY77" fmla="*/ 6761275 h 8897307"/>
              <a:gd name="connsiteX78" fmla="*/ 2027955 w 11016757"/>
              <a:gd name="connsiteY78" fmla="*/ 7282589 h 8897307"/>
              <a:gd name="connsiteX79" fmla="*/ 2369523 w 11016757"/>
              <a:gd name="connsiteY79" fmla="*/ 7162241 h 8897307"/>
              <a:gd name="connsiteX80" fmla="*/ 2351938 w 11016757"/>
              <a:gd name="connsiteY80" fmla="*/ 7946559 h 8897307"/>
              <a:gd name="connsiteX81" fmla="*/ 2074049 w 11016757"/>
              <a:gd name="connsiteY81" fmla="*/ 7983114 h 8897307"/>
              <a:gd name="connsiteX82" fmla="*/ 2018363 w 11016757"/>
              <a:gd name="connsiteY82" fmla="*/ 8487986 h 8897307"/>
              <a:gd name="connsiteX83" fmla="*/ 2012503 w 11016757"/>
              <a:gd name="connsiteY83" fmla="*/ 8843160 h 8897307"/>
              <a:gd name="connsiteX84" fmla="*/ 2712956 w 11016757"/>
              <a:gd name="connsiteY84" fmla="*/ 8807935 h 8897307"/>
              <a:gd name="connsiteX85" fmla="*/ 2719084 w 11016757"/>
              <a:gd name="connsiteY85" fmla="*/ 8897307 h 8897307"/>
              <a:gd name="connsiteX86" fmla="*/ 2982588 w 11016757"/>
              <a:gd name="connsiteY86" fmla="*/ 8778583 h 8897307"/>
              <a:gd name="connsiteX87" fmla="*/ 2926368 w 11016757"/>
              <a:gd name="connsiteY87" fmla="*/ 7909571 h 8897307"/>
              <a:gd name="connsiteX88" fmla="*/ 2918111 w 11016757"/>
              <a:gd name="connsiteY88" fmla="*/ 7522269 h 8897307"/>
              <a:gd name="connsiteX89" fmla="*/ 2947417 w 11016757"/>
              <a:gd name="connsiteY89" fmla="*/ 7064357 h 8897307"/>
              <a:gd name="connsiteX90" fmla="*/ 3000172 w 11016757"/>
              <a:gd name="connsiteY90" fmla="*/ 6860487 h 8897307"/>
              <a:gd name="connsiteX91" fmla="*/ 3085165 w 11016757"/>
              <a:gd name="connsiteY91" fmla="*/ 6814855 h 8897307"/>
              <a:gd name="connsiteX92" fmla="*/ 3070510 w 11016757"/>
              <a:gd name="connsiteY92" fmla="*/ 6735603 h 8897307"/>
              <a:gd name="connsiteX93" fmla="*/ 3128059 w 11016757"/>
              <a:gd name="connsiteY93" fmla="*/ 6699047 h 8897307"/>
              <a:gd name="connsiteX94" fmla="*/ 3457371 w 11016757"/>
              <a:gd name="connsiteY94" fmla="*/ 6546997 h 8897307"/>
              <a:gd name="connsiteX95" fmla="*/ 3457371 w 11016757"/>
              <a:gd name="connsiteY95" fmla="*/ 6495043 h 8897307"/>
              <a:gd name="connsiteX96" fmla="*/ 3199730 w 11016757"/>
              <a:gd name="connsiteY96" fmla="*/ 6254348 h 8897307"/>
              <a:gd name="connsiteX97" fmla="*/ 3122997 w 11016757"/>
              <a:gd name="connsiteY97" fmla="*/ 6090561 h 8897307"/>
              <a:gd name="connsiteX98" fmla="*/ 3059053 w 11016757"/>
              <a:gd name="connsiteY98" fmla="*/ 5940861 h 8897307"/>
              <a:gd name="connsiteX99" fmla="*/ 2868553 w 11016757"/>
              <a:gd name="connsiteY99" fmla="*/ 5421316 h 8897307"/>
              <a:gd name="connsiteX100" fmla="*/ 2712689 w 11016757"/>
              <a:gd name="connsiteY100" fmla="*/ 5092270 h 8897307"/>
              <a:gd name="connsiteX101" fmla="*/ 2570680 w 11016757"/>
              <a:gd name="connsiteY101" fmla="*/ 4646399 h 8897307"/>
              <a:gd name="connsiteX102" fmla="*/ 2571669 w 11016757"/>
              <a:gd name="connsiteY102" fmla="*/ 4281549 h 8897307"/>
              <a:gd name="connsiteX103" fmla="*/ 2608781 w 11016757"/>
              <a:gd name="connsiteY103"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1645596 w 11016757"/>
              <a:gd name="connsiteY64" fmla="*/ 2731817 h 8897307"/>
              <a:gd name="connsiteX65" fmla="*/ 1637490 w 11016757"/>
              <a:gd name="connsiteY65" fmla="*/ 2731817 h 8897307"/>
              <a:gd name="connsiteX66" fmla="*/ 2045938 w 11016757"/>
              <a:gd name="connsiteY66" fmla="*/ 3200259 h 8897307"/>
              <a:gd name="connsiteX67" fmla="*/ 2015631 w 11016757"/>
              <a:gd name="connsiteY67" fmla="*/ 4035860 h 8897307"/>
              <a:gd name="connsiteX68" fmla="*/ 1998313 w 11016757"/>
              <a:gd name="connsiteY68" fmla="*/ 4564067 h 8897307"/>
              <a:gd name="connsiteX69" fmla="*/ 1418154 w 11016757"/>
              <a:gd name="connsiteY69" fmla="*/ 4646327 h 8897307"/>
              <a:gd name="connsiteX70" fmla="*/ 1214666 w 11016757"/>
              <a:gd name="connsiteY70" fmla="*/ 4672305 h 8897307"/>
              <a:gd name="connsiteX71" fmla="*/ 1236314 w 11016757"/>
              <a:gd name="connsiteY71" fmla="*/ 4940736 h 8897307"/>
              <a:gd name="connsiteX72" fmla="*/ 1279609 w 11016757"/>
              <a:gd name="connsiteY72" fmla="*/ 5152884 h 8897307"/>
              <a:gd name="connsiteX73" fmla="*/ 1348883 w 11016757"/>
              <a:gd name="connsiteY73" fmla="*/ 5429974 h 8897307"/>
              <a:gd name="connsiteX74" fmla="*/ 1552370 w 11016757"/>
              <a:gd name="connsiteY74" fmla="*/ 5416986 h 8897307"/>
              <a:gd name="connsiteX75" fmla="*/ 1876820 w 11016757"/>
              <a:gd name="connsiteY75" fmla="*/ 5993917 h 8897307"/>
              <a:gd name="connsiteX76" fmla="*/ 1472640 w 11016757"/>
              <a:gd name="connsiteY76" fmla="*/ 6041172 h 8897307"/>
              <a:gd name="connsiteX77" fmla="*/ 1747933 w 11016757"/>
              <a:gd name="connsiteY77" fmla="*/ 6793859 h 8897307"/>
              <a:gd name="connsiteX78" fmla="*/ 1835855 w 11016757"/>
              <a:gd name="connsiteY78" fmla="*/ 6761275 h 8897307"/>
              <a:gd name="connsiteX79" fmla="*/ 2027955 w 11016757"/>
              <a:gd name="connsiteY79" fmla="*/ 7282589 h 8897307"/>
              <a:gd name="connsiteX80" fmla="*/ 2369523 w 11016757"/>
              <a:gd name="connsiteY80" fmla="*/ 7162241 h 8897307"/>
              <a:gd name="connsiteX81" fmla="*/ 2351938 w 11016757"/>
              <a:gd name="connsiteY81" fmla="*/ 7946559 h 8897307"/>
              <a:gd name="connsiteX82" fmla="*/ 2074049 w 11016757"/>
              <a:gd name="connsiteY82" fmla="*/ 7983114 h 8897307"/>
              <a:gd name="connsiteX83" fmla="*/ 2018363 w 11016757"/>
              <a:gd name="connsiteY83" fmla="*/ 8487986 h 8897307"/>
              <a:gd name="connsiteX84" fmla="*/ 2012503 w 11016757"/>
              <a:gd name="connsiteY84" fmla="*/ 8843160 h 8897307"/>
              <a:gd name="connsiteX85" fmla="*/ 2712956 w 11016757"/>
              <a:gd name="connsiteY85" fmla="*/ 8807935 h 8897307"/>
              <a:gd name="connsiteX86" fmla="*/ 2719084 w 11016757"/>
              <a:gd name="connsiteY86" fmla="*/ 8897307 h 8897307"/>
              <a:gd name="connsiteX87" fmla="*/ 2982588 w 11016757"/>
              <a:gd name="connsiteY87" fmla="*/ 8778583 h 8897307"/>
              <a:gd name="connsiteX88" fmla="*/ 2926368 w 11016757"/>
              <a:gd name="connsiteY88" fmla="*/ 7909571 h 8897307"/>
              <a:gd name="connsiteX89" fmla="*/ 2918111 w 11016757"/>
              <a:gd name="connsiteY89" fmla="*/ 7522269 h 8897307"/>
              <a:gd name="connsiteX90" fmla="*/ 2947417 w 11016757"/>
              <a:gd name="connsiteY90" fmla="*/ 7064357 h 8897307"/>
              <a:gd name="connsiteX91" fmla="*/ 3000172 w 11016757"/>
              <a:gd name="connsiteY91" fmla="*/ 6860487 h 8897307"/>
              <a:gd name="connsiteX92" fmla="*/ 3085165 w 11016757"/>
              <a:gd name="connsiteY92" fmla="*/ 6814855 h 8897307"/>
              <a:gd name="connsiteX93" fmla="*/ 3070510 w 11016757"/>
              <a:gd name="connsiteY93" fmla="*/ 6735603 h 8897307"/>
              <a:gd name="connsiteX94" fmla="*/ 3128059 w 11016757"/>
              <a:gd name="connsiteY94" fmla="*/ 6699047 h 8897307"/>
              <a:gd name="connsiteX95" fmla="*/ 3457371 w 11016757"/>
              <a:gd name="connsiteY95" fmla="*/ 6546997 h 8897307"/>
              <a:gd name="connsiteX96" fmla="*/ 3457371 w 11016757"/>
              <a:gd name="connsiteY96" fmla="*/ 6495043 h 8897307"/>
              <a:gd name="connsiteX97" fmla="*/ 3199730 w 11016757"/>
              <a:gd name="connsiteY97" fmla="*/ 6254348 h 8897307"/>
              <a:gd name="connsiteX98" fmla="*/ 3122997 w 11016757"/>
              <a:gd name="connsiteY98" fmla="*/ 6090561 h 8897307"/>
              <a:gd name="connsiteX99" fmla="*/ 3059053 w 11016757"/>
              <a:gd name="connsiteY99" fmla="*/ 5940861 h 8897307"/>
              <a:gd name="connsiteX100" fmla="*/ 2868553 w 11016757"/>
              <a:gd name="connsiteY100" fmla="*/ 5421316 h 8897307"/>
              <a:gd name="connsiteX101" fmla="*/ 2712689 w 11016757"/>
              <a:gd name="connsiteY101" fmla="*/ 5092270 h 8897307"/>
              <a:gd name="connsiteX102" fmla="*/ 2570680 w 11016757"/>
              <a:gd name="connsiteY102" fmla="*/ 4646399 h 8897307"/>
              <a:gd name="connsiteX103" fmla="*/ 2571669 w 11016757"/>
              <a:gd name="connsiteY103" fmla="*/ 4281549 h 8897307"/>
              <a:gd name="connsiteX104" fmla="*/ 2608781 w 11016757"/>
              <a:gd name="connsiteY104"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2809270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1645596 w 11016757"/>
              <a:gd name="connsiteY64" fmla="*/ 2731817 h 8897307"/>
              <a:gd name="connsiteX65" fmla="*/ 2067128 w 11016757"/>
              <a:gd name="connsiteY65" fmla="*/ 2740064 h 8897307"/>
              <a:gd name="connsiteX66" fmla="*/ 2045938 w 11016757"/>
              <a:gd name="connsiteY66" fmla="*/ 3200259 h 8897307"/>
              <a:gd name="connsiteX67" fmla="*/ 2015631 w 11016757"/>
              <a:gd name="connsiteY67" fmla="*/ 4035860 h 8897307"/>
              <a:gd name="connsiteX68" fmla="*/ 1998313 w 11016757"/>
              <a:gd name="connsiteY68" fmla="*/ 4564067 h 8897307"/>
              <a:gd name="connsiteX69" fmla="*/ 1418154 w 11016757"/>
              <a:gd name="connsiteY69" fmla="*/ 4646327 h 8897307"/>
              <a:gd name="connsiteX70" fmla="*/ 1214666 w 11016757"/>
              <a:gd name="connsiteY70" fmla="*/ 4672305 h 8897307"/>
              <a:gd name="connsiteX71" fmla="*/ 1236314 w 11016757"/>
              <a:gd name="connsiteY71" fmla="*/ 4940736 h 8897307"/>
              <a:gd name="connsiteX72" fmla="*/ 1279609 w 11016757"/>
              <a:gd name="connsiteY72" fmla="*/ 5152884 h 8897307"/>
              <a:gd name="connsiteX73" fmla="*/ 1348883 w 11016757"/>
              <a:gd name="connsiteY73" fmla="*/ 5429974 h 8897307"/>
              <a:gd name="connsiteX74" fmla="*/ 1552370 w 11016757"/>
              <a:gd name="connsiteY74" fmla="*/ 5416986 h 8897307"/>
              <a:gd name="connsiteX75" fmla="*/ 1876820 w 11016757"/>
              <a:gd name="connsiteY75" fmla="*/ 5993917 h 8897307"/>
              <a:gd name="connsiteX76" fmla="*/ 1472640 w 11016757"/>
              <a:gd name="connsiteY76" fmla="*/ 6041172 h 8897307"/>
              <a:gd name="connsiteX77" fmla="*/ 1747933 w 11016757"/>
              <a:gd name="connsiteY77" fmla="*/ 6793859 h 8897307"/>
              <a:gd name="connsiteX78" fmla="*/ 1835855 w 11016757"/>
              <a:gd name="connsiteY78" fmla="*/ 6761275 h 8897307"/>
              <a:gd name="connsiteX79" fmla="*/ 2027955 w 11016757"/>
              <a:gd name="connsiteY79" fmla="*/ 7282589 h 8897307"/>
              <a:gd name="connsiteX80" fmla="*/ 2369523 w 11016757"/>
              <a:gd name="connsiteY80" fmla="*/ 7162241 h 8897307"/>
              <a:gd name="connsiteX81" fmla="*/ 2351938 w 11016757"/>
              <a:gd name="connsiteY81" fmla="*/ 7946559 h 8897307"/>
              <a:gd name="connsiteX82" fmla="*/ 2074049 w 11016757"/>
              <a:gd name="connsiteY82" fmla="*/ 7983114 h 8897307"/>
              <a:gd name="connsiteX83" fmla="*/ 2018363 w 11016757"/>
              <a:gd name="connsiteY83" fmla="*/ 8487986 h 8897307"/>
              <a:gd name="connsiteX84" fmla="*/ 2012503 w 11016757"/>
              <a:gd name="connsiteY84" fmla="*/ 8843160 h 8897307"/>
              <a:gd name="connsiteX85" fmla="*/ 2712956 w 11016757"/>
              <a:gd name="connsiteY85" fmla="*/ 8807935 h 8897307"/>
              <a:gd name="connsiteX86" fmla="*/ 2719084 w 11016757"/>
              <a:gd name="connsiteY86" fmla="*/ 8897307 h 8897307"/>
              <a:gd name="connsiteX87" fmla="*/ 2982588 w 11016757"/>
              <a:gd name="connsiteY87" fmla="*/ 8778583 h 8897307"/>
              <a:gd name="connsiteX88" fmla="*/ 2926368 w 11016757"/>
              <a:gd name="connsiteY88" fmla="*/ 7909571 h 8897307"/>
              <a:gd name="connsiteX89" fmla="*/ 2918111 w 11016757"/>
              <a:gd name="connsiteY89" fmla="*/ 7522269 h 8897307"/>
              <a:gd name="connsiteX90" fmla="*/ 2947417 w 11016757"/>
              <a:gd name="connsiteY90" fmla="*/ 7064357 h 8897307"/>
              <a:gd name="connsiteX91" fmla="*/ 3000172 w 11016757"/>
              <a:gd name="connsiteY91" fmla="*/ 6860487 h 8897307"/>
              <a:gd name="connsiteX92" fmla="*/ 3085165 w 11016757"/>
              <a:gd name="connsiteY92" fmla="*/ 6814855 h 8897307"/>
              <a:gd name="connsiteX93" fmla="*/ 3070510 w 11016757"/>
              <a:gd name="connsiteY93" fmla="*/ 6735603 h 8897307"/>
              <a:gd name="connsiteX94" fmla="*/ 3128059 w 11016757"/>
              <a:gd name="connsiteY94" fmla="*/ 6699047 h 8897307"/>
              <a:gd name="connsiteX95" fmla="*/ 3457371 w 11016757"/>
              <a:gd name="connsiteY95" fmla="*/ 6546997 h 8897307"/>
              <a:gd name="connsiteX96" fmla="*/ 3457371 w 11016757"/>
              <a:gd name="connsiteY96" fmla="*/ 6495043 h 8897307"/>
              <a:gd name="connsiteX97" fmla="*/ 3199730 w 11016757"/>
              <a:gd name="connsiteY97" fmla="*/ 6254348 h 8897307"/>
              <a:gd name="connsiteX98" fmla="*/ 3122997 w 11016757"/>
              <a:gd name="connsiteY98" fmla="*/ 6090561 h 8897307"/>
              <a:gd name="connsiteX99" fmla="*/ 3059053 w 11016757"/>
              <a:gd name="connsiteY99" fmla="*/ 5940861 h 8897307"/>
              <a:gd name="connsiteX100" fmla="*/ 2868553 w 11016757"/>
              <a:gd name="connsiteY100" fmla="*/ 5421316 h 8897307"/>
              <a:gd name="connsiteX101" fmla="*/ 2712689 w 11016757"/>
              <a:gd name="connsiteY101" fmla="*/ 5092270 h 8897307"/>
              <a:gd name="connsiteX102" fmla="*/ 2570680 w 11016757"/>
              <a:gd name="connsiteY102" fmla="*/ 4646399 h 8897307"/>
              <a:gd name="connsiteX103" fmla="*/ 2571669 w 11016757"/>
              <a:gd name="connsiteY103" fmla="*/ 4281549 h 8897307"/>
              <a:gd name="connsiteX104" fmla="*/ 2608781 w 11016757"/>
              <a:gd name="connsiteY104"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3056514 w 11016757"/>
              <a:gd name="connsiteY48" fmla="*/ 323195 h 8897307"/>
              <a:gd name="connsiteX49" fmla="*/ 2802610 w 11016757"/>
              <a:gd name="connsiteY49" fmla="*/ 0 h 8897307"/>
              <a:gd name="connsiteX50" fmla="*/ 2409621 w 11016757"/>
              <a:gd name="connsiteY50" fmla="*/ 338429 h 8897307"/>
              <a:gd name="connsiteX51" fmla="*/ 1673598 w 11016757"/>
              <a:gd name="connsiteY51" fmla="*/ 741077 h 8897307"/>
              <a:gd name="connsiteX52" fmla="*/ 1218996 w 11016757"/>
              <a:gd name="connsiteY52" fmla="*/ 1065793 h 8897307"/>
              <a:gd name="connsiteX53" fmla="*/ 764393 w 11016757"/>
              <a:gd name="connsiteY53" fmla="*/ 1438134 h 8897307"/>
              <a:gd name="connsiteX54" fmla="*/ 582552 w 11016757"/>
              <a:gd name="connsiteY54" fmla="*/ 1680588 h 8897307"/>
              <a:gd name="connsiteX55" fmla="*/ 444375 w 11016757"/>
              <a:gd name="connsiteY55" fmla="*/ 1891711 h 8897307"/>
              <a:gd name="connsiteX56" fmla="*/ 606226 w 11016757"/>
              <a:gd name="connsiteY56" fmla="*/ 2048410 h 8897307"/>
              <a:gd name="connsiteX57" fmla="*/ 283723 w 11016757"/>
              <a:gd name="connsiteY57" fmla="*/ 2311217 h 8897307"/>
              <a:gd name="connsiteX58" fmla="*/ 0 w 11016757"/>
              <a:gd name="connsiteY58" fmla="*/ 2855523 h 8897307"/>
              <a:gd name="connsiteX59" fmla="*/ 259771 w 11016757"/>
              <a:gd name="connsiteY59" fmla="*/ 2989366 h 8897307"/>
              <a:gd name="connsiteX60" fmla="*/ 1005375 w 11016757"/>
              <a:gd name="connsiteY60" fmla="*/ 2997818 h 8897307"/>
              <a:gd name="connsiteX61" fmla="*/ 1017352 w 11016757"/>
              <a:gd name="connsiteY61" fmla="*/ 2447295 h 8897307"/>
              <a:gd name="connsiteX62" fmla="*/ 1268650 w 11016757"/>
              <a:gd name="connsiteY62" fmla="*/ 2175142 h 8897307"/>
              <a:gd name="connsiteX63" fmla="*/ 1649650 w 11016757"/>
              <a:gd name="connsiteY63" fmla="*/ 2179265 h 8897307"/>
              <a:gd name="connsiteX64" fmla="*/ 1645596 w 11016757"/>
              <a:gd name="connsiteY64" fmla="*/ 2731817 h 8897307"/>
              <a:gd name="connsiteX65" fmla="*/ 2067128 w 11016757"/>
              <a:gd name="connsiteY65" fmla="*/ 2740064 h 8897307"/>
              <a:gd name="connsiteX66" fmla="*/ 2045938 w 11016757"/>
              <a:gd name="connsiteY66" fmla="*/ 3200259 h 8897307"/>
              <a:gd name="connsiteX67" fmla="*/ 2015631 w 11016757"/>
              <a:gd name="connsiteY67" fmla="*/ 4035860 h 8897307"/>
              <a:gd name="connsiteX68" fmla="*/ 1998313 w 11016757"/>
              <a:gd name="connsiteY68" fmla="*/ 4564067 h 8897307"/>
              <a:gd name="connsiteX69" fmla="*/ 1418154 w 11016757"/>
              <a:gd name="connsiteY69" fmla="*/ 4646327 h 8897307"/>
              <a:gd name="connsiteX70" fmla="*/ 1214666 w 11016757"/>
              <a:gd name="connsiteY70" fmla="*/ 4672305 h 8897307"/>
              <a:gd name="connsiteX71" fmla="*/ 1236314 w 11016757"/>
              <a:gd name="connsiteY71" fmla="*/ 4940736 h 8897307"/>
              <a:gd name="connsiteX72" fmla="*/ 1279609 w 11016757"/>
              <a:gd name="connsiteY72" fmla="*/ 5152884 h 8897307"/>
              <a:gd name="connsiteX73" fmla="*/ 1348883 w 11016757"/>
              <a:gd name="connsiteY73" fmla="*/ 5429974 h 8897307"/>
              <a:gd name="connsiteX74" fmla="*/ 1552370 w 11016757"/>
              <a:gd name="connsiteY74" fmla="*/ 5416986 h 8897307"/>
              <a:gd name="connsiteX75" fmla="*/ 1876820 w 11016757"/>
              <a:gd name="connsiteY75" fmla="*/ 5993917 h 8897307"/>
              <a:gd name="connsiteX76" fmla="*/ 1472640 w 11016757"/>
              <a:gd name="connsiteY76" fmla="*/ 6041172 h 8897307"/>
              <a:gd name="connsiteX77" fmla="*/ 1747933 w 11016757"/>
              <a:gd name="connsiteY77" fmla="*/ 6793859 h 8897307"/>
              <a:gd name="connsiteX78" fmla="*/ 1835855 w 11016757"/>
              <a:gd name="connsiteY78" fmla="*/ 6761275 h 8897307"/>
              <a:gd name="connsiteX79" fmla="*/ 2027955 w 11016757"/>
              <a:gd name="connsiteY79" fmla="*/ 7282589 h 8897307"/>
              <a:gd name="connsiteX80" fmla="*/ 2369523 w 11016757"/>
              <a:gd name="connsiteY80" fmla="*/ 7162241 h 8897307"/>
              <a:gd name="connsiteX81" fmla="*/ 2351938 w 11016757"/>
              <a:gd name="connsiteY81" fmla="*/ 7946559 h 8897307"/>
              <a:gd name="connsiteX82" fmla="*/ 2074049 w 11016757"/>
              <a:gd name="connsiteY82" fmla="*/ 7983114 h 8897307"/>
              <a:gd name="connsiteX83" fmla="*/ 2018363 w 11016757"/>
              <a:gd name="connsiteY83" fmla="*/ 8487986 h 8897307"/>
              <a:gd name="connsiteX84" fmla="*/ 2012503 w 11016757"/>
              <a:gd name="connsiteY84" fmla="*/ 8843160 h 8897307"/>
              <a:gd name="connsiteX85" fmla="*/ 2712956 w 11016757"/>
              <a:gd name="connsiteY85" fmla="*/ 8807935 h 8897307"/>
              <a:gd name="connsiteX86" fmla="*/ 2719084 w 11016757"/>
              <a:gd name="connsiteY86" fmla="*/ 8897307 h 8897307"/>
              <a:gd name="connsiteX87" fmla="*/ 2982588 w 11016757"/>
              <a:gd name="connsiteY87" fmla="*/ 8778583 h 8897307"/>
              <a:gd name="connsiteX88" fmla="*/ 2926368 w 11016757"/>
              <a:gd name="connsiteY88" fmla="*/ 7909571 h 8897307"/>
              <a:gd name="connsiteX89" fmla="*/ 2918111 w 11016757"/>
              <a:gd name="connsiteY89" fmla="*/ 7522269 h 8897307"/>
              <a:gd name="connsiteX90" fmla="*/ 2947417 w 11016757"/>
              <a:gd name="connsiteY90" fmla="*/ 7064357 h 8897307"/>
              <a:gd name="connsiteX91" fmla="*/ 3000172 w 11016757"/>
              <a:gd name="connsiteY91" fmla="*/ 6860487 h 8897307"/>
              <a:gd name="connsiteX92" fmla="*/ 3085165 w 11016757"/>
              <a:gd name="connsiteY92" fmla="*/ 6814855 h 8897307"/>
              <a:gd name="connsiteX93" fmla="*/ 3070510 w 11016757"/>
              <a:gd name="connsiteY93" fmla="*/ 6735603 h 8897307"/>
              <a:gd name="connsiteX94" fmla="*/ 3128059 w 11016757"/>
              <a:gd name="connsiteY94" fmla="*/ 6699047 h 8897307"/>
              <a:gd name="connsiteX95" fmla="*/ 3457371 w 11016757"/>
              <a:gd name="connsiteY95" fmla="*/ 6546997 h 8897307"/>
              <a:gd name="connsiteX96" fmla="*/ 3457371 w 11016757"/>
              <a:gd name="connsiteY96" fmla="*/ 6495043 h 8897307"/>
              <a:gd name="connsiteX97" fmla="*/ 3199730 w 11016757"/>
              <a:gd name="connsiteY97" fmla="*/ 6254348 h 8897307"/>
              <a:gd name="connsiteX98" fmla="*/ 3122997 w 11016757"/>
              <a:gd name="connsiteY98" fmla="*/ 6090561 h 8897307"/>
              <a:gd name="connsiteX99" fmla="*/ 3059053 w 11016757"/>
              <a:gd name="connsiteY99" fmla="*/ 5940861 h 8897307"/>
              <a:gd name="connsiteX100" fmla="*/ 2868553 w 11016757"/>
              <a:gd name="connsiteY100" fmla="*/ 5421316 h 8897307"/>
              <a:gd name="connsiteX101" fmla="*/ 2712689 w 11016757"/>
              <a:gd name="connsiteY101" fmla="*/ 5092270 h 8897307"/>
              <a:gd name="connsiteX102" fmla="*/ 2570680 w 11016757"/>
              <a:gd name="connsiteY102" fmla="*/ 4646399 h 8897307"/>
              <a:gd name="connsiteX103" fmla="*/ 2571669 w 11016757"/>
              <a:gd name="connsiteY103" fmla="*/ 4281549 h 8897307"/>
              <a:gd name="connsiteX104" fmla="*/ 2608781 w 11016757"/>
              <a:gd name="connsiteY104" fmla="*/ 4002308 h 8897307"/>
              <a:gd name="connsiteX0" fmla="*/ 2608781 w 11016757"/>
              <a:gd name="connsiteY0" fmla="*/ 4002308 h 8897307"/>
              <a:gd name="connsiteX1" fmla="*/ 4644903 w 11016757"/>
              <a:gd name="connsiteY1" fmla="*/ 3967672 h 8897307"/>
              <a:gd name="connsiteX2" fmla="*/ 4657768 w 11016757"/>
              <a:gd name="connsiteY2" fmla="*/ 4393049 h 8897307"/>
              <a:gd name="connsiteX3" fmla="*/ 5447850 w 11016757"/>
              <a:gd name="connsiteY3" fmla="*/ 4390887 h 8897307"/>
              <a:gd name="connsiteX4" fmla="*/ 5451930 w 11016757"/>
              <a:gd name="connsiteY4" fmla="*/ 4210126 h 8897307"/>
              <a:gd name="connsiteX5" fmla="*/ 6005123 w 11016757"/>
              <a:gd name="connsiteY5" fmla="*/ 4222032 h 8897307"/>
              <a:gd name="connsiteX6" fmla="*/ 6007472 w 11016757"/>
              <a:gd name="connsiteY6" fmla="*/ 4170133 h 8897307"/>
              <a:gd name="connsiteX7" fmla="*/ 6466405 w 11016757"/>
              <a:gd name="connsiteY7" fmla="*/ 4157144 h 8897307"/>
              <a:gd name="connsiteX8" fmla="*/ 6475064 w 11016757"/>
              <a:gd name="connsiteY8" fmla="*/ 4555406 h 8897307"/>
              <a:gd name="connsiteX9" fmla="*/ 6981621 w 11016757"/>
              <a:gd name="connsiteY9" fmla="*/ 4525100 h 8897307"/>
              <a:gd name="connsiteX10" fmla="*/ 7254382 w 11016757"/>
              <a:gd name="connsiteY10" fmla="*/ 4364906 h 8897307"/>
              <a:gd name="connsiteX11" fmla="*/ 7605076 w 11016757"/>
              <a:gd name="connsiteY11" fmla="*/ 4087816 h 8897307"/>
              <a:gd name="connsiteX12" fmla="*/ 7778257 w 11016757"/>
              <a:gd name="connsiteY12" fmla="*/ 3962258 h 8897307"/>
              <a:gd name="connsiteX13" fmla="*/ 7652700 w 11016757"/>
              <a:gd name="connsiteY13" fmla="*/ 3750112 h 8897307"/>
              <a:gd name="connsiteX14" fmla="*/ 7834541 w 11016757"/>
              <a:gd name="connsiteY14" fmla="*/ 3659191 h 8897307"/>
              <a:gd name="connsiteX15" fmla="*/ 8111632 w 11016757"/>
              <a:gd name="connsiteY15" fmla="*/ 3602906 h 8897307"/>
              <a:gd name="connsiteX16" fmla="*/ 8440677 w 11016757"/>
              <a:gd name="connsiteY16" fmla="*/ 3568270 h 8897307"/>
              <a:gd name="connsiteX17" fmla="*/ 8947234 w 11016757"/>
              <a:gd name="connsiteY17" fmla="*/ 3481679 h 8897307"/>
              <a:gd name="connsiteX18" fmla="*/ 9181030 w 11016757"/>
              <a:gd name="connsiteY18" fmla="*/ 3486009 h 8897307"/>
              <a:gd name="connsiteX19" fmla="*/ 10181154 w 11016757"/>
              <a:gd name="connsiteY19" fmla="*/ 3334475 h 8897307"/>
              <a:gd name="connsiteX20" fmla="*/ 10176825 w 11016757"/>
              <a:gd name="connsiteY20" fmla="*/ 3373440 h 8897307"/>
              <a:gd name="connsiteX21" fmla="*/ 11016757 w 11016757"/>
              <a:gd name="connsiteY21" fmla="*/ 3269532 h 8897307"/>
              <a:gd name="connsiteX22" fmla="*/ 10852234 w 11016757"/>
              <a:gd name="connsiteY22" fmla="*/ 2373316 h 8897307"/>
              <a:gd name="connsiteX23" fmla="*/ 10427939 w 11016757"/>
              <a:gd name="connsiteY23" fmla="*/ 2416611 h 8897307"/>
              <a:gd name="connsiteX24" fmla="*/ 10259087 w 11016757"/>
              <a:gd name="connsiteY24" fmla="*/ 2373316 h 8897307"/>
              <a:gd name="connsiteX25" fmla="*/ 10077246 w 11016757"/>
              <a:gd name="connsiteY25" fmla="*/ 2412281 h 8897307"/>
              <a:gd name="connsiteX26" fmla="*/ 10094565 w 11016757"/>
              <a:gd name="connsiteY26" fmla="*/ 2589793 h 8897307"/>
              <a:gd name="connsiteX27" fmla="*/ 9769849 w 11016757"/>
              <a:gd name="connsiteY27" fmla="*/ 2650406 h 8897307"/>
              <a:gd name="connsiteX28" fmla="*/ 9449462 w 11016757"/>
              <a:gd name="connsiteY28" fmla="*/ 2685043 h 8897307"/>
              <a:gd name="connsiteX29" fmla="*/ 8990529 w 11016757"/>
              <a:gd name="connsiteY29" fmla="*/ 2754316 h 8897307"/>
              <a:gd name="connsiteX30" fmla="*/ 8743746 w 11016757"/>
              <a:gd name="connsiteY30" fmla="*/ 2797611 h 8897307"/>
              <a:gd name="connsiteX31" fmla="*/ 8401712 w 11016757"/>
              <a:gd name="connsiteY31" fmla="*/ 2836578 h 8897307"/>
              <a:gd name="connsiteX32" fmla="*/ 8098643 w 11016757"/>
              <a:gd name="connsiteY32" fmla="*/ 2875543 h 8897307"/>
              <a:gd name="connsiteX33" fmla="*/ 7752280 w 11016757"/>
              <a:gd name="connsiteY33" fmla="*/ 2927497 h 8897307"/>
              <a:gd name="connsiteX34" fmla="*/ 7457871 w 11016757"/>
              <a:gd name="connsiteY34" fmla="*/ 3048725 h 8897307"/>
              <a:gd name="connsiteX35" fmla="*/ 7046564 w 11016757"/>
              <a:gd name="connsiteY35" fmla="*/ 3226236 h 8897307"/>
              <a:gd name="connsiteX36" fmla="*/ 6825759 w 11016757"/>
              <a:gd name="connsiteY36" fmla="*/ 3334475 h 8897307"/>
              <a:gd name="connsiteX37" fmla="*/ 6778132 w 11016757"/>
              <a:gd name="connsiteY37" fmla="*/ 3252213 h 8897307"/>
              <a:gd name="connsiteX38" fmla="*/ 6574643 w 11016757"/>
              <a:gd name="connsiteY38" fmla="*/ 3256543 h 8897307"/>
              <a:gd name="connsiteX39" fmla="*/ 6405792 w 11016757"/>
              <a:gd name="connsiteY39" fmla="*/ 3273861 h 8897307"/>
              <a:gd name="connsiteX40" fmla="*/ 6089734 w 11016757"/>
              <a:gd name="connsiteY40" fmla="*/ 3351793 h 8897307"/>
              <a:gd name="connsiteX41" fmla="*/ 5769347 w 11016757"/>
              <a:gd name="connsiteY41" fmla="*/ 3369111 h 8897307"/>
              <a:gd name="connsiteX42" fmla="*/ 5591837 w 11016757"/>
              <a:gd name="connsiteY42" fmla="*/ 2975122 h 8897307"/>
              <a:gd name="connsiteX43" fmla="*/ 5587507 w 11016757"/>
              <a:gd name="connsiteY43" fmla="*/ 1871088 h 8897307"/>
              <a:gd name="connsiteX44" fmla="*/ 5578848 w 11016757"/>
              <a:gd name="connsiteY44" fmla="*/ 221532 h 8897307"/>
              <a:gd name="connsiteX45" fmla="*/ 4971379 w 11016757"/>
              <a:gd name="connsiteY45" fmla="*/ 456274 h 8897307"/>
              <a:gd name="connsiteX46" fmla="*/ 4970714 w 11016757"/>
              <a:gd name="connsiteY46" fmla="*/ 265971 h 8897307"/>
              <a:gd name="connsiteX47" fmla="*/ 3587257 w 11016757"/>
              <a:gd name="connsiteY47" fmla="*/ 310422 h 8897307"/>
              <a:gd name="connsiteX48" fmla="*/ 3056514 w 11016757"/>
              <a:gd name="connsiteY48" fmla="*/ 323195 h 8897307"/>
              <a:gd name="connsiteX49" fmla="*/ 3060160 w 11016757"/>
              <a:gd name="connsiteY49" fmla="*/ 315433 h 8897307"/>
              <a:gd name="connsiteX50" fmla="*/ 2802610 w 11016757"/>
              <a:gd name="connsiteY50" fmla="*/ 0 h 8897307"/>
              <a:gd name="connsiteX51" fmla="*/ 2409621 w 11016757"/>
              <a:gd name="connsiteY51" fmla="*/ 338429 h 8897307"/>
              <a:gd name="connsiteX52" fmla="*/ 1673598 w 11016757"/>
              <a:gd name="connsiteY52" fmla="*/ 741077 h 8897307"/>
              <a:gd name="connsiteX53" fmla="*/ 1218996 w 11016757"/>
              <a:gd name="connsiteY53" fmla="*/ 1065793 h 8897307"/>
              <a:gd name="connsiteX54" fmla="*/ 764393 w 11016757"/>
              <a:gd name="connsiteY54" fmla="*/ 1438134 h 8897307"/>
              <a:gd name="connsiteX55" fmla="*/ 582552 w 11016757"/>
              <a:gd name="connsiteY55" fmla="*/ 1680588 h 8897307"/>
              <a:gd name="connsiteX56" fmla="*/ 444375 w 11016757"/>
              <a:gd name="connsiteY56" fmla="*/ 1891711 h 8897307"/>
              <a:gd name="connsiteX57" fmla="*/ 606226 w 11016757"/>
              <a:gd name="connsiteY57" fmla="*/ 2048410 h 8897307"/>
              <a:gd name="connsiteX58" fmla="*/ 283723 w 11016757"/>
              <a:gd name="connsiteY58" fmla="*/ 2311217 h 8897307"/>
              <a:gd name="connsiteX59" fmla="*/ 0 w 11016757"/>
              <a:gd name="connsiteY59" fmla="*/ 2855523 h 8897307"/>
              <a:gd name="connsiteX60" fmla="*/ 259771 w 11016757"/>
              <a:gd name="connsiteY60" fmla="*/ 2989366 h 8897307"/>
              <a:gd name="connsiteX61" fmla="*/ 1005375 w 11016757"/>
              <a:gd name="connsiteY61" fmla="*/ 2997818 h 8897307"/>
              <a:gd name="connsiteX62" fmla="*/ 1017352 w 11016757"/>
              <a:gd name="connsiteY62" fmla="*/ 2447295 h 8897307"/>
              <a:gd name="connsiteX63" fmla="*/ 1268650 w 11016757"/>
              <a:gd name="connsiteY63" fmla="*/ 2175142 h 8897307"/>
              <a:gd name="connsiteX64" fmla="*/ 1649650 w 11016757"/>
              <a:gd name="connsiteY64" fmla="*/ 2179265 h 8897307"/>
              <a:gd name="connsiteX65" fmla="*/ 1645596 w 11016757"/>
              <a:gd name="connsiteY65" fmla="*/ 2731817 h 8897307"/>
              <a:gd name="connsiteX66" fmla="*/ 2067128 w 11016757"/>
              <a:gd name="connsiteY66" fmla="*/ 2740064 h 8897307"/>
              <a:gd name="connsiteX67" fmla="*/ 2045938 w 11016757"/>
              <a:gd name="connsiteY67" fmla="*/ 3200259 h 8897307"/>
              <a:gd name="connsiteX68" fmla="*/ 2015631 w 11016757"/>
              <a:gd name="connsiteY68" fmla="*/ 4035860 h 8897307"/>
              <a:gd name="connsiteX69" fmla="*/ 1998313 w 11016757"/>
              <a:gd name="connsiteY69" fmla="*/ 4564067 h 8897307"/>
              <a:gd name="connsiteX70" fmla="*/ 1418154 w 11016757"/>
              <a:gd name="connsiteY70" fmla="*/ 4646327 h 8897307"/>
              <a:gd name="connsiteX71" fmla="*/ 1214666 w 11016757"/>
              <a:gd name="connsiteY71" fmla="*/ 4672305 h 8897307"/>
              <a:gd name="connsiteX72" fmla="*/ 1236314 w 11016757"/>
              <a:gd name="connsiteY72" fmla="*/ 4940736 h 8897307"/>
              <a:gd name="connsiteX73" fmla="*/ 1279609 w 11016757"/>
              <a:gd name="connsiteY73" fmla="*/ 5152884 h 8897307"/>
              <a:gd name="connsiteX74" fmla="*/ 1348883 w 11016757"/>
              <a:gd name="connsiteY74" fmla="*/ 5429974 h 8897307"/>
              <a:gd name="connsiteX75" fmla="*/ 1552370 w 11016757"/>
              <a:gd name="connsiteY75" fmla="*/ 5416986 h 8897307"/>
              <a:gd name="connsiteX76" fmla="*/ 1876820 w 11016757"/>
              <a:gd name="connsiteY76" fmla="*/ 5993917 h 8897307"/>
              <a:gd name="connsiteX77" fmla="*/ 1472640 w 11016757"/>
              <a:gd name="connsiteY77" fmla="*/ 6041172 h 8897307"/>
              <a:gd name="connsiteX78" fmla="*/ 1747933 w 11016757"/>
              <a:gd name="connsiteY78" fmla="*/ 6793859 h 8897307"/>
              <a:gd name="connsiteX79" fmla="*/ 1835855 w 11016757"/>
              <a:gd name="connsiteY79" fmla="*/ 6761275 h 8897307"/>
              <a:gd name="connsiteX80" fmla="*/ 2027955 w 11016757"/>
              <a:gd name="connsiteY80" fmla="*/ 7282589 h 8897307"/>
              <a:gd name="connsiteX81" fmla="*/ 2369523 w 11016757"/>
              <a:gd name="connsiteY81" fmla="*/ 7162241 h 8897307"/>
              <a:gd name="connsiteX82" fmla="*/ 2351938 w 11016757"/>
              <a:gd name="connsiteY82" fmla="*/ 7946559 h 8897307"/>
              <a:gd name="connsiteX83" fmla="*/ 2074049 w 11016757"/>
              <a:gd name="connsiteY83" fmla="*/ 7983114 h 8897307"/>
              <a:gd name="connsiteX84" fmla="*/ 2018363 w 11016757"/>
              <a:gd name="connsiteY84" fmla="*/ 8487986 h 8897307"/>
              <a:gd name="connsiteX85" fmla="*/ 2012503 w 11016757"/>
              <a:gd name="connsiteY85" fmla="*/ 8843160 h 8897307"/>
              <a:gd name="connsiteX86" fmla="*/ 2712956 w 11016757"/>
              <a:gd name="connsiteY86" fmla="*/ 8807935 h 8897307"/>
              <a:gd name="connsiteX87" fmla="*/ 2719084 w 11016757"/>
              <a:gd name="connsiteY87" fmla="*/ 8897307 h 8897307"/>
              <a:gd name="connsiteX88" fmla="*/ 2982588 w 11016757"/>
              <a:gd name="connsiteY88" fmla="*/ 8778583 h 8897307"/>
              <a:gd name="connsiteX89" fmla="*/ 2926368 w 11016757"/>
              <a:gd name="connsiteY89" fmla="*/ 7909571 h 8897307"/>
              <a:gd name="connsiteX90" fmla="*/ 2918111 w 11016757"/>
              <a:gd name="connsiteY90" fmla="*/ 7522269 h 8897307"/>
              <a:gd name="connsiteX91" fmla="*/ 2947417 w 11016757"/>
              <a:gd name="connsiteY91" fmla="*/ 7064357 h 8897307"/>
              <a:gd name="connsiteX92" fmla="*/ 3000172 w 11016757"/>
              <a:gd name="connsiteY92" fmla="*/ 6860487 h 8897307"/>
              <a:gd name="connsiteX93" fmla="*/ 3085165 w 11016757"/>
              <a:gd name="connsiteY93" fmla="*/ 6814855 h 8897307"/>
              <a:gd name="connsiteX94" fmla="*/ 3070510 w 11016757"/>
              <a:gd name="connsiteY94" fmla="*/ 6735603 h 8897307"/>
              <a:gd name="connsiteX95" fmla="*/ 3128059 w 11016757"/>
              <a:gd name="connsiteY95" fmla="*/ 6699047 h 8897307"/>
              <a:gd name="connsiteX96" fmla="*/ 3457371 w 11016757"/>
              <a:gd name="connsiteY96" fmla="*/ 6546997 h 8897307"/>
              <a:gd name="connsiteX97" fmla="*/ 3457371 w 11016757"/>
              <a:gd name="connsiteY97" fmla="*/ 6495043 h 8897307"/>
              <a:gd name="connsiteX98" fmla="*/ 3199730 w 11016757"/>
              <a:gd name="connsiteY98" fmla="*/ 6254348 h 8897307"/>
              <a:gd name="connsiteX99" fmla="*/ 3122997 w 11016757"/>
              <a:gd name="connsiteY99" fmla="*/ 6090561 h 8897307"/>
              <a:gd name="connsiteX100" fmla="*/ 3059053 w 11016757"/>
              <a:gd name="connsiteY100" fmla="*/ 5940861 h 8897307"/>
              <a:gd name="connsiteX101" fmla="*/ 2868553 w 11016757"/>
              <a:gd name="connsiteY101" fmla="*/ 5421316 h 8897307"/>
              <a:gd name="connsiteX102" fmla="*/ 2712689 w 11016757"/>
              <a:gd name="connsiteY102" fmla="*/ 5092270 h 8897307"/>
              <a:gd name="connsiteX103" fmla="*/ 2570680 w 11016757"/>
              <a:gd name="connsiteY103" fmla="*/ 4646399 h 8897307"/>
              <a:gd name="connsiteX104" fmla="*/ 2571669 w 11016757"/>
              <a:gd name="connsiteY104" fmla="*/ 4281549 h 8897307"/>
              <a:gd name="connsiteX105" fmla="*/ 2608781 w 11016757"/>
              <a:gd name="connsiteY105" fmla="*/ 4002308 h 8897307"/>
              <a:gd name="connsiteX0" fmla="*/ 2608781 w 11016757"/>
              <a:gd name="connsiteY0" fmla="*/ 4041498 h 8936497"/>
              <a:gd name="connsiteX1" fmla="*/ 4644903 w 11016757"/>
              <a:gd name="connsiteY1" fmla="*/ 4006862 h 8936497"/>
              <a:gd name="connsiteX2" fmla="*/ 4657768 w 11016757"/>
              <a:gd name="connsiteY2" fmla="*/ 4432239 h 8936497"/>
              <a:gd name="connsiteX3" fmla="*/ 5447850 w 11016757"/>
              <a:gd name="connsiteY3" fmla="*/ 4430077 h 8936497"/>
              <a:gd name="connsiteX4" fmla="*/ 5451930 w 11016757"/>
              <a:gd name="connsiteY4" fmla="*/ 4249316 h 8936497"/>
              <a:gd name="connsiteX5" fmla="*/ 6005123 w 11016757"/>
              <a:gd name="connsiteY5" fmla="*/ 4261222 h 8936497"/>
              <a:gd name="connsiteX6" fmla="*/ 6007472 w 11016757"/>
              <a:gd name="connsiteY6" fmla="*/ 4209323 h 8936497"/>
              <a:gd name="connsiteX7" fmla="*/ 6466405 w 11016757"/>
              <a:gd name="connsiteY7" fmla="*/ 4196334 h 8936497"/>
              <a:gd name="connsiteX8" fmla="*/ 6475064 w 11016757"/>
              <a:gd name="connsiteY8" fmla="*/ 4594596 h 8936497"/>
              <a:gd name="connsiteX9" fmla="*/ 6981621 w 11016757"/>
              <a:gd name="connsiteY9" fmla="*/ 4564290 h 8936497"/>
              <a:gd name="connsiteX10" fmla="*/ 7254382 w 11016757"/>
              <a:gd name="connsiteY10" fmla="*/ 4404096 h 8936497"/>
              <a:gd name="connsiteX11" fmla="*/ 7605076 w 11016757"/>
              <a:gd name="connsiteY11" fmla="*/ 4127006 h 8936497"/>
              <a:gd name="connsiteX12" fmla="*/ 7778257 w 11016757"/>
              <a:gd name="connsiteY12" fmla="*/ 4001448 h 8936497"/>
              <a:gd name="connsiteX13" fmla="*/ 7652700 w 11016757"/>
              <a:gd name="connsiteY13" fmla="*/ 3789302 h 8936497"/>
              <a:gd name="connsiteX14" fmla="*/ 7834541 w 11016757"/>
              <a:gd name="connsiteY14" fmla="*/ 3698381 h 8936497"/>
              <a:gd name="connsiteX15" fmla="*/ 8111632 w 11016757"/>
              <a:gd name="connsiteY15" fmla="*/ 3642096 h 8936497"/>
              <a:gd name="connsiteX16" fmla="*/ 8440677 w 11016757"/>
              <a:gd name="connsiteY16" fmla="*/ 3607460 h 8936497"/>
              <a:gd name="connsiteX17" fmla="*/ 8947234 w 11016757"/>
              <a:gd name="connsiteY17" fmla="*/ 3520869 h 8936497"/>
              <a:gd name="connsiteX18" fmla="*/ 9181030 w 11016757"/>
              <a:gd name="connsiteY18" fmla="*/ 3525199 h 8936497"/>
              <a:gd name="connsiteX19" fmla="*/ 10181154 w 11016757"/>
              <a:gd name="connsiteY19" fmla="*/ 3373665 h 8936497"/>
              <a:gd name="connsiteX20" fmla="*/ 10176825 w 11016757"/>
              <a:gd name="connsiteY20" fmla="*/ 3412630 h 8936497"/>
              <a:gd name="connsiteX21" fmla="*/ 11016757 w 11016757"/>
              <a:gd name="connsiteY21" fmla="*/ 3308722 h 8936497"/>
              <a:gd name="connsiteX22" fmla="*/ 10852234 w 11016757"/>
              <a:gd name="connsiteY22" fmla="*/ 2412506 h 8936497"/>
              <a:gd name="connsiteX23" fmla="*/ 10427939 w 11016757"/>
              <a:gd name="connsiteY23" fmla="*/ 2455801 h 8936497"/>
              <a:gd name="connsiteX24" fmla="*/ 10259087 w 11016757"/>
              <a:gd name="connsiteY24" fmla="*/ 2412506 h 8936497"/>
              <a:gd name="connsiteX25" fmla="*/ 10077246 w 11016757"/>
              <a:gd name="connsiteY25" fmla="*/ 2451471 h 8936497"/>
              <a:gd name="connsiteX26" fmla="*/ 10094565 w 11016757"/>
              <a:gd name="connsiteY26" fmla="*/ 2628983 h 8936497"/>
              <a:gd name="connsiteX27" fmla="*/ 9769849 w 11016757"/>
              <a:gd name="connsiteY27" fmla="*/ 2689596 h 8936497"/>
              <a:gd name="connsiteX28" fmla="*/ 9449462 w 11016757"/>
              <a:gd name="connsiteY28" fmla="*/ 2724233 h 8936497"/>
              <a:gd name="connsiteX29" fmla="*/ 8990529 w 11016757"/>
              <a:gd name="connsiteY29" fmla="*/ 2793506 h 8936497"/>
              <a:gd name="connsiteX30" fmla="*/ 8743746 w 11016757"/>
              <a:gd name="connsiteY30" fmla="*/ 2836801 h 8936497"/>
              <a:gd name="connsiteX31" fmla="*/ 8401712 w 11016757"/>
              <a:gd name="connsiteY31" fmla="*/ 2875768 h 8936497"/>
              <a:gd name="connsiteX32" fmla="*/ 8098643 w 11016757"/>
              <a:gd name="connsiteY32" fmla="*/ 2914733 h 8936497"/>
              <a:gd name="connsiteX33" fmla="*/ 7752280 w 11016757"/>
              <a:gd name="connsiteY33" fmla="*/ 2966687 h 8936497"/>
              <a:gd name="connsiteX34" fmla="*/ 7457871 w 11016757"/>
              <a:gd name="connsiteY34" fmla="*/ 3087915 h 8936497"/>
              <a:gd name="connsiteX35" fmla="*/ 7046564 w 11016757"/>
              <a:gd name="connsiteY35" fmla="*/ 3265426 h 8936497"/>
              <a:gd name="connsiteX36" fmla="*/ 6825759 w 11016757"/>
              <a:gd name="connsiteY36" fmla="*/ 3373665 h 8936497"/>
              <a:gd name="connsiteX37" fmla="*/ 6778132 w 11016757"/>
              <a:gd name="connsiteY37" fmla="*/ 3291403 h 8936497"/>
              <a:gd name="connsiteX38" fmla="*/ 6574643 w 11016757"/>
              <a:gd name="connsiteY38" fmla="*/ 3295733 h 8936497"/>
              <a:gd name="connsiteX39" fmla="*/ 6405792 w 11016757"/>
              <a:gd name="connsiteY39" fmla="*/ 3313051 h 8936497"/>
              <a:gd name="connsiteX40" fmla="*/ 6089734 w 11016757"/>
              <a:gd name="connsiteY40" fmla="*/ 3390983 h 8936497"/>
              <a:gd name="connsiteX41" fmla="*/ 5769347 w 11016757"/>
              <a:gd name="connsiteY41" fmla="*/ 3408301 h 8936497"/>
              <a:gd name="connsiteX42" fmla="*/ 5591837 w 11016757"/>
              <a:gd name="connsiteY42" fmla="*/ 3014312 h 8936497"/>
              <a:gd name="connsiteX43" fmla="*/ 5587507 w 11016757"/>
              <a:gd name="connsiteY43" fmla="*/ 1910278 h 8936497"/>
              <a:gd name="connsiteX44" fmla="*/ 5578848 w 11016757"/>
              <a:gd name="connsiteY44" fmla="*/ 260722 h 8936497"/>
              <a:gd name="connsiteX45" fmla="*/ 4971379 w 11016757"/>
              <a:gd name="connsiteY45" fmla="*/ 495464 h 8936497"/>
              <a:gd name="connsiteX46" fmla="*/ 4970714 w 11016757"/>
              <a:gd name="connsiteY46" fmla="*/ 305161 h 8936497"/>
              <a:gd name="connsiteX47" fmla="*/ 3587257 w 11016757"/>
              <a:gd name="connsiteY47" fmla="*/ 349612 h 8936497"/>
              <a:gd name="connsiteX48" fmla="*/ 3056514 w 11016757"/>
              <a:gd name="connsiteY48" fmla="*/ 362385 h 8936497"/>
              <a:gd name="connsiteX49" fmla="*/ 3048001 w 11016757"/>
              <a:gd name="connsiteY49" fmla="*/ 0 h 8936497"/>
              <a:gd name="connsiteX50" fmla="*/ 2802610 w 11016757"/>
              <a:gd name="connsiteY50" fmla="*/ 39190 h 8936497"/>
              <a:gd name="connsiteX51" fmla="*/ 2409621 w 11016757"/>
              <a:gd name="connsiteY51" fmla="*/ 377619 h 8936497"/>
              <a:gd name="connsiteX52" fmla="*/ 1673598 w 11016757"/>
              <a:gd name="connsiteY52" fmla="*/ 780267 h 8936497"/>
              <a:gd name="connsiteX53" fmla="*/ 1218996 w 11016757"/>
              <a:gd name="connsiteY53" fmla="*/ 1104983 h 8936497"/>
              <a:gd name="connsiteX54" fmla="*/ 764393 w 11016757"/>
              <a:gd name="connsiteY54" fmla="*/ 1477324 h 8936497"/>
              <a:gd name="connsiteX55" fmla="*/ 582552 w 11016757"/>
              <a:gd name="connsiteY55" fmla="*/ 1719778 h 8936497"/>
              <a:gd name="connsiteX56" fmla="*/ 444375 w 11016757"/>
              <a:gd name="connsiteY56" fmla="*/ 1930901 h 8936497"/>
              <a:gd name="connsiteX57" fmla="*/ 606226 w 11016757"/>
              <a:gd name="connsiteY57" fmla="*/ 2087600 h 8936497"/>
              <a:gd name="connsiteX58" fmla="*/ 283723 w 11016757"/>
              <a:gd name="connsiteY58" fmla="*/ 2350407 h 8936497"/>
              <a:gd name="connsiteX59" fmla="*/ 0 w 11016757"/>
              <a:gd name="connsiteY59" fmla="*/ 2894713 h 8936497"/>
              <a:gd name="connsiteX60" fmla="*/ 259771 w 11016757"/>
              <a:gd name="connsiteY60" fmla="*/ 3028556 h 8936497"/>
              <a:gd name="connsiteX61" fmla="*/ 1005375 w 11016757"/>
              <a:gd name="connsiteY61" fmla="*/ 3037008 h 8936497"/>
              <a:gd name="connsiteX62" fmla="*/ 1017352 w 11016757"/>
              <a:gd name="connsiteY62" fmla="*/ 2486485 h 8936497"/>
              <a:gd name="connsiteX63" fmla="*/ 1268650 w 11016757"/>
              <a:gd name="connsiteY63" fmla="*/ 2214332 h 8936497"/>
              <a:gd name="connsiteX64" fmla="*/ 1649650 w 11016757"/>
              <a:gd name="connsiteY64" fmla="*/ 2218455 h 8936497"/>
              <a:gd name="connsiteX65" fmla="*/ 1645596 w 11016757"/>
              <a:gd name="connsiteY65" fmla="*/ 2771007 h 8936497"/>
              <a:gd name="connsiteX66" fmla="*/ 2067128 w 11016757"/>
              <a:gd name="connsiteY66" fmla="*/ 2779254 h 8936497"/>
              <a:gd name="connsiteX67" fmla="*/ 2045938 w 11016757"/>
              <a:gd name="connsiteY67" fmla="*/ 3239449 h 8936497"/>
              <a:gd name="connsiteX68" fmla="*/ 2015631 w 11016757"/>
              <a:gd name="connsiteY68" fmla="*/ 4075050 h 8936497"/>
              <a:gd name="connsiteX69" fmla="*/ 1998313 w 11016757"/>
              <a:gd name="connsiteY69" fmla="*/ 4603257 h 8936497"/>
              <a:gd name="connsiteX70" fmla="*/ 1418154 w 11016757"/>
              <a:gd name="connsiteY70" fmla="*/ 4685517 h 8936497"/>
              <a:gd name="connsiteX71" fmla="*/ 1214666 w 11016757"/>
              <a:gd name="connsiteY71" fmla="*/ 4711495 h 8936497"/>
              <a:gd name="connsiteX72" fmla="*/ 1236314 w 11016757"/>
              <a:gd name="connsiteY72" fmla="*/ 4979926 h 8936497"/>
              <a:gd name="connsiteX73" fmla="*/ 1279609 w 11016757"/>
              <a:gd name="connsiteY73" fmla="*/ 5192074 h 8936497"/>
              <a:gd name="connsiteX74" fmla="*/ 1348883 w 11016757"/>
              <a:gd name="connsiteY74" fmla="*/ 5469164 h 8936497"/>
              <a:gd name="connsiteX75" fmla="*/ 1552370 w 11016757"/>
              <a:gd name="connsiteY75" fmla="*/ 5456176 h 8936497"/>
              <a:gd name="connsiteX76" fmla="*/ 1876820 w 11016757"/>
              <a:gd name="connsiteY76" fmla="*/ 6033107 h 8936497"/>
              <a:gd name="connsiteX77" fmla="*/ 1472640 w 11016757"/>
              <a:gd name="connsiteY77" fmla="*/ 6080362 h 8936497"/>
              <a:gd name="connsiteX78" fmla="*/ 1747933 w 11016757"/>
              <a:gd name="connsiteY78" fmla="*/ 6833049 h 8936497"/>
              <a:gd name="connsiteX79" fmla="*/ 1835855 w 11016757"/>
              <a:gd name="connsiteY79" fmla="*/ 6800465 h 8936497"/>
              <a:gd name="connsiteX80" fmla="*/ 2027955 w 11016757"/>
              <a:gd name="connsiteY80" fmla="*/ 7321779 h 8936497"/>
              <a:gd name="connsiteX81" fmla="*/ 2369523 w 11016757"/>
              <a:gd name="connsiteY81" fmla="*/ 7201431 h 8936497"/>
              <a:gd name="connsiteX82" fmla="*/ 2351938 w 11016757"/>
              <a:gd name="connsiteY82" fmla="*/ 7985749 h 8936497"/>
              <a:gd name="connsiteX83" fmla="*/ 2074049 w 11016757"/>
              <a:gd name="connsiteY83" fmla="*/ 8022304 h 8936497"/>
              <a:gd name="connsiteX84" fmla="*/ 2018363 w 11016757"/>
              <a:gd name="connsiteY84" fmla="*/ 8527176 h 8936497"/>
              <a:gd name="connsiteX85" fmla="*/ 2012503 w 11016757"/>
              <a:gd name="connsiteY85" fmla="*/ 8882350 h 8936497"/>
              <a:gd name="connsiteX86" fmla="*/ 2712956 w 11016757"/>
              <a:gd name="connsiteY86" fmla="*/ 8847125 h 8936497"/>
              <a:gd name="connsiteX87" fmla="*/ 2719084 w 11016757"/>
              <a:gd name="connsiteY87" fmla="*/ 8936497 h 8936497"/>
              <a:gd name="connsiteX88" fmla="*/ 2982588 w 11016757"/>
              <a:gd name="connsiteY88" fmla="*/ 8817773 h 8936497"/>
              <a:gd name="connsiteX89" fmla="*/ 2926368 w 11016757"/>
              <a:gd name="connsiteY89" fmla="*/ 7948761 h 8936497"/>
              <a:gd name="connsiteX90" fmla="*/ 2918111 w 11016757"/>
              <a:gd name="connsiteY90" fmla="*/ 7561459 h 8936497"/>
              <a:gd name="connsiteX91" fmla="*/ 2947417 w 11016757"/>
              <a:gd name="connsiteY91" fmla="*/ 7103547 h 8936497"/>
              <a:gd name="connsiteX92" fmla="*/ 3000172 w 11016757"/>
              <a:gd name="connsiteY92" fmla="*/ 6899677 h 8936497"/>
              <a:gd name="connsiteX93" fmla="*/ 3085165 w 11016757"/>
              <a:gd name="connsiteY93" fmla="*/ 6854045 h 8936497"/>
              <a:gd name="connsiteX94" fmla="*/ 3070510 w 11016757"/>
              <a:gd name="connsiteY94" fmla="*/ 6774793 h 8936497"/>
              <a:gd name="connsiteX95" fmla="*/ 3128059 w 11016757"/>
              <a:gd name="connsiteY95" fmla="*/ 6738237 h 8936497"/>
              <a:gd name="connsiteX96" fmla="*/ 3457371 w 11016757"/>
              <a:gd name="connsiteY96" fmla="*/ 6586187 h 8936497"/>
              <a:gd name="connsiteX97" fmla="*/ 3457371 w 11016757"/>
              <a:gd name="connsiteY97" fmla="*/ 6534233 h 8936497"/>
              <a:gd name="connsiteX98" fmla="*/ 3199730 w 11016757"/>
              <a:gd name="connsiteY98" fmla="*/ 6293538 h 8936497"/>
              <a:gd name="connsiteX99" fmla="*/ 3122997 w 11016757"/>
              <a:gd name="connsiteY99" fmla="*/ 6129751 h 8936497"/>
              <a:gd name="connsiteX100" fmla="*/ 3059053 w 11016757"/>
              <a:gd name="connsiteY100" fmla="*/ 5980051 h 8936497"/>
              <a:gd name="connsiteX101" fmla="*/ 2868553 w 11016757"/>
              <a:gd name="connsiteY101" fmla="*/ 5460506 h 8936497"/>
              <a:gd name="connsiteX102" fmla="*/ 2712689 w 11016757"/>
              <a:gd name="connsiteY102" fmla="*/ 5131460 h 8936497"/>
              <a:gd name="connsiteX103" fmla="*/ 2570680 w 11016757"/>
              <a:gd name="connsiteY103" fmla="*/ 4685589 h 8936497"/>
              <a:gd name="connsiteX104" fmla="*/ 2571669 w 11016757"/>
              <a:gd name="connsiteY104" fmla="*/ 4320739 h 8936497"/>
              <a:gd name="connsiteX105" fmla="*/ 2608781 w 11016757"/>
              <a:gd name="connsiteY105" fmla="*/ 4041498 h 8936497"/>
              <a:gd name="connsiteX0" fmla="*/ 2608781 w 11016757"/>
              <a:gd name="connsiteY0" fmla="*/ 4041498 h 8936497"/>
              <a:gd name="connsiteX1" fmla="*/ 4644903 w 11016757"/>
              <a:gd name="connsiteY1" fmla="*/ 4006862 h 8936497"/>
              <a:gd name="connsiteX2" fmla="*/ 4657768 w 11016757"/>
              <a:gd name="connsiteY2" fmla="*/ 4432239 h 8936497"/>
              <a:gd name="connsiteX3" fmla="*/ 5447850 w 11016757"/>
              <a:gd name="connsiteY3" fmla="*/ 4430077 h 8936497"/>
              <a:gd name="connsiteX4" fmla="*/ 5451930 w 11016757"/>
              <a:gd name="connsiteY4" fmla="*/ 4249316 h 8936497"/>
              <a:gd name="connsiteX5" fmla="*/ 6005123 w 11016757"/>
              <a:gd name="connsiteY5" fmla="*/ 4261222 h 8936497"/>
              <a:gd name="connsiteX6" fmla="*/ 6007472 w 11016757"/>
              <a:gd name="connsiteY6" fmla="*/ 4209323 h 8936497"/>
              <a:gd name="connsiteX7" fmla="*/ 6466405 w 11016757"/>
              <a:gd name="connsiteY7" fmla="*/ 4196334 h 8936497"/>
              <a:gd name="connsiteX8" fmla="*/ 6475064 w 11016757"/>
              <a:gd name="connsiteY8" fmla="*/ 4594596 h 8936497"/>
              <a:gd name="connsiteX9" fmla="*/ 6981621 w 11016757"/>
              <a:gd name="connsiteY9" fmla="*/ 4564290 h 8936497"/>
              <a:gd name="connsiteX10" fmla="*/ 7254382 w 11016757"/>
              <a:gd name="connsiteY10" fmla="*/ 4404096 h 8936497"/>
              <a:gd name="connsiteX11" fmla="*/ 7605076 w 11016757"/>
              <a:gd name="connsiteY11" fmla="*/ 4127006 h 8936497"/>
              <a:gd name="connsiteX12" fmla="*/ 7778257 w 11016757"/>
              <a:gd name="connsiteY12" fmla="*/ 4001448 h 8936497"/>
              <a:gd name="connsiteX13" fmla="*/ 7652700 w 11016757"/>
              <a:gd name="connsiteY13" fmla="*/ 3789302 h 8936497"/>
              <a:gd name="connsiteX14" fmla="*/ 7834541 w 11016757"/>
              <a:gd name="connsiteY14" fmla="*/ 3698381 h 8936497"/>
              <a:gd name="connsiteX15" fmla="*/ 8111632 w 11016757"/>
              <a:gd name="connsiteY15" fmla="*/ 3642096 h 8936497"/>
              <a:gd name="connsiteX16" fmla="*/ 8440677 w 11016757"/>
              <a:gd name="connsiteY16" fmla="*/ 3607460 h 8936497"/>
              <a:gd name="connsiteX17" fmla="*/ 8947234 w 11016757"/>
              <a:gd name="connsiteY17" fmla="*/ 3520869 h 8936497"/>
              <a:gd name="connsiteX18" fmla="*/ 9181030 w 11016757"/>
              <a:gd name="connsiteY18" fmla="*/ 3525199 h 8936497"/>
              <a:gd name="connsiteX19" fmla="*/ 10181154 w 11016757"/>
              <a:gd name="connsiteY19" fmla="*/ 3373665 h 8936497"/>
              <a:gd name="connsiteX20" fmla="*/ 10176825 w 11016757"/>
              <a:gd name="connsiteY20" fmla="*/ 3412630 h 8936497"/>
              <a:gd name="connsiteX21" fmla="*/ 11016757 w 11016757"/>
              <a:gd name="connsiteY21" fmla="*/ 3308722 h 8936497"/>
              <a:gd name="connsiteX22" fmla="*/ 10852234 w 11016757"/>
              <a:gd name="connsiteY22" fmla="*/ 2412506 h 8936497"/>
              <a:gd name="connsiteX23" fmla="*/ 10427939 w 11016757"/>
              <a:gd name="connsiteY23" fmla="*/ 2455801 h 8936497"/>
              <a:gd name="connsiteX24" fmla="*/ 10259087 w 11016757"/>
              <a:gd name="connsiteY24" fmla="*/ 2412506 h 8936497"/>
              <a:gd name="connsiteX25" fmla="*/ 10077246 w 11016757"/>
              <a:gd name="connsiteY25" fmla="*/ 2451471 h 8936497"/>
              <a:gd name="connsiteX26" fmla="*/ 10094565 w 11016757"/>
              <a:gd name="connsiteY26" fmla="*/ 2628983 h 8936497"/>
              <a:gd name="connsiteX27" fmla="*/ 9769849 w 11016757"/>
              <a:gd name="connsiteY27" fmla="*/ 2689596 h 8936497"/>
              <a:gd name="connsiteX28" fmla="*/ 9449462 w 11016757"/>
              <a:gd name="connsiteY28" fmla="*/ 2724233 h 8936497"/>
              <a:gd name="connsiteX29" fmla="*/ 8990529 w 11016757"/>
              <a:gd name="connsiteY29" fmla="*/ 2793506 h 8936497"/>
              <a:gd name="connsiteX30" fmla="*/ 8743746 w 11016757"/>
              <a:gd name="connsiteY30" fmla="*/ 2836801 h 8936497"/>
              <a:gd name="connsiteX31" fmla="*/ 8401712 w 11016757"/>
              <a:gd name="connsiteY31" fmla="*/ 2875768 h 8936497"/>
              <a:gd name="connsiteX32" fmla="*/ 8098643 w 11016757"/>
              <a:gd name="connsiteY32" fmla="*/ 2914733 h 8936497"/>
              <a:gd name="connsiteX33" fmla="*/ 7752280 w 11016757"/>
              <a:gd name="connsiteY33" fmla="*/ 2966687 h 8936497"/>
              <a:gd name="connsiteX34" fmla="*/ 7457871 w 11016757"/>
              <a:gd name="connsiteY34" fmla="*/ 3087915 h 8936497"/>
              <a:gd name="connsiteX35" fmla="*/ 7046564 w 11016757"/>
              <a:gd name="connsiteY35" fmla="*/ 3265426 h 8936497"/>
              <a:gd name="connsiteX36" fmla="*/ 6825759 w 11016757"/>
              <a:gd name="connsiteY36" fmla="*/ 3373665 h 8936497"/>
              <a:gd name="connsiteX37" fmla="*/ 6778132 w 11016757"/>
              <a:gd name="connsiteY37" fmla="*/ 3291403 h 8936497"/>
              <a:gd name="connsiteX38" fmla="*/ 6574643 w 11016757"/>
              <a:gd name="connsiteY38" fmla="*/ 3295733 h 8936497"/>
              <a:gd name="connsiteX39" fmla="*/ 6405792 w 11016757"/>
              <a:gd name="connsiteY39" fmla="*/ 3313051 h 8936497"/>
              <a:gd name="connsiteX40" fmla="*/ 6089734 w 11016757"/>
              <a:gd name="connsiteY40" fmla="*/ 3390983 h 8936497"/>
              <a:gd name="connsiteX41" fmla="*/ 5769347 w 11016757"/>
              <a:gd name="connsiteY41" fmla="*/ 3408301 h 8936497"/>
              <a:gd name="connsiteX42" fmla="*/ 5591837 w 11016757"/>
              <a:gd name="connsiteY42" fmla="*/ 3014312 h 8936497"/>
              <a:gd name="connsiteX43" fmla="*/ 5587507 w 11016757"/>
              <a:gd name="connsiteY43" fmla="*/ 1910278 h 8936497"/>
              <a:gd name="connsiteX44" fmla="*/ 5578848 w 11016757"/>
              <a:gd name="connsiteY44" fmla="*/ 260722 h 8936497"/>
              <a:gd name="connsiteX45" fmla="*/ 4971379 w 11016757"/>
              <a:gd name="connsiteY45" fmla="*/ 495464 h 8936497"/>
              <a:gd name="connsiteX46" fmla="*/ 4970714 w 11016757"/>
              <a:gd name="connsiteY46" fmla="*/ 305161 h 8936497"/>
              <a:gd name="connsiteX47" fmla="*/ 3587257 w 11016757"/>
              <a:gd name="connsiteY47" fmla="*/ 349612 h 8936497"/>
              <a:gd name="connsiteX48" fmla="*/ 3056514 w 11016757"/>
              <a:gd name="connsiteY48" fmla="*/ 362385 h 8936497"/>
              <a:gd name="connsiteX49" fmla="*/ 3048001 w 11016757"/>
              <a:gd name="connsiteY49" fmla="*/ 0 h 8936497"/>
              <a:gd name="connsiteX50" fmla="*/ 2802610 w 11016757"/>
              <a:gd name="connsiteY50" fmla="*/ 39190 h 8936497"/>
              <a:gd name="connsiteX51" fmla="*/ 2389356 w 11016757"/>
              <a:gd name="connsiteY51" fmla="*/ 336383 h 8936497"/>
              <a:gd name="connsiteX52" fmla="*/ 1673598 w 11016757"/>
              <a:gd name="connsiteY52" fmla="*/ 780267 h 8936497"/>
              <a:gd name="connsiteX53" fmla="*/ 1218996 w 11016757"/>
              <a:gd name="connsiteY53" fmla="*/ 1104983 h 8936497"/>
              <a:gd name="connsiteX54" fmla="*/ 764393 w 11016757"/>
              <a:gd name="connsiteY54" fmla="*/ 1477324 h 8936497"/>
              <a:gd name="connsiteX55" fmla="*/ 582552 w 11016757"/>
              <a:gd name="connsiteY55" fmla="*/ 1719778 h 8936497"/>
              <a:gd name="connsiteX56" fmla="*/ 444375 w 11016757"/>
              <a:gd name="connsiteY56" fmla="*/ 1930901 h 8936497"/>
              <a:gd name="connsiteX57" fmla="*/ 606226 w 11016757"/>
              <a:gd name="connsiteY57" fmla="*/ 2087600 h 8936497"/>
              <a:gd name="connsiteX58" fmla="*/ 283723 w 11016757"/>
              <a:gd name="connsiteY58" fmla="*/ 2350407 h 8936497"/>
              <a:gd name="connsiteX59" fmla="*/ 0 w 11016757"/>
              <a:gd name="connsiteY59" fmla="*/ 2894713 h 8936497"/>
              <a:gd name="connsiteX60" fmla="*/ 259771 w 11016757"/>
              <a:gd name="connsiteY60" fmla="*/ 3028556 h 8936497"/>
              <a:gd name="connsiteX61" fmla="*/ 1005375 w 11016757"/>
              <a:gd name="connsiteY61" fmla="*/ 3037008 h 8936497"/>
              <a:gd name="connsiteX62" fmla="*/ 1017352 w 11016757"/>
              <a:gd name="connsiteY62" fmla="*/ 2486485 h 8936497"/>
              <a:gd name="connsiteX63" fmla="*/ 1268650 w 11016757"/>
              <a:gd name="connsiteY63" fmla="*/ 2214332 h 8936497"/>
              <a:gd name="connsiteX64" fmla="*/ 1649650 w 11016757"/>
              <a:gd name="connsiteY64" fmla="*/ 2218455 h 8936497"/>
              <a:gd name="connsiteX65" fmla="*/ 1645596 w 11016757"/>
              <a:gd name="connsiteY65" fmla="*/ 2771007 h 8936497"/>
              <a:gd name="connsiteX66" fmla="*/ 2067128 w 11016757"/>
              <a:gd name="connsiteY66" fmla="*/ 2779254 h 8936497"/>
              <a:gd name="connsiteX67" fmla="*/ 2045938 w 11016757"/>
              <a:gd name="connsiteY67" fmla="*/ 3239449 h 8936497"/>
              <a:gd name="connsiteX68" fmla="*/ 2015631 w 11016757"/>
              <a:gd name="connsiteY68" fmla="*/ 4075050 h 8936497"/>
              <a:gd name="connsiteX69" fmla="*/ 1998313 w 11016757"/>
              <a:gd name="connsiteY69" fmla="*/ 4603257 h 8936497"/>
              <a:gd name="connsiteX70" fmla="*/ 1418154 w 11016757"/>
              <a:gd name="connsiteY70" fmla="*/ 4685517 h 8936497"/>
              <a:gd name="connsiteX71" fmla="*/ 1214666 w 11016757"/>
              <a:gd name="connsiteY71" fmla="*/ 4711495 h 8936497"/>
              <a:gd name="connsiteX72" fmla="*/ 1236314 w 11016757"/>
              <a:gd name="connsiteY72" fmla="*/ 4979926 h 8936497"/>
              <a:gd name="connsiteX73" fmla="*/ 1279609 w 11016757"/>
              <a:gd name="connsiteY73" fmla="*/ 5192074 h 8936497"/>
              <a:gd name="connsiteX74" fmla="*/ 1348883 w 11016757"/>
              <a:gd name="connsiteY74" fmla="*/ 5469164 h 8936497"/>
              <a:gd name="connsiteX75" fmla="*/ 1552370 w 11016757"/>
              <a:gd name="connsiteY75" fmla="*/ 5456176 h 8936497"/>
              <a:gd name="connsiteX76" fmla="*/ 1876820 w 11016757"/>
              <a:gd name="connsiteY76" fmla="*/ 6033107 h 8936497"/>
              <a:gd name="connsiteX77" fmla="*/ 1472640 w 11016757"/>
              <a:gd name="connsiteY77" fmla="*/ 6080362 h 8936497"/>
              <a:gd name="connsiteX78" fmla="*/ 1747933 w 11016757"/>
              <a:gd name="connsiteY78" fmla="*/ 6833049 h 8936497"/>
              <a:gd name="connsiteX79" fmla="*/ 1835855 w 11016757"/>
              <a:gd name="connsiteY79" fmla="*/ 6800465 h 8936497"/>
              <a:gd name="connsiteX80" fmla="*/ 2027955 w 11016757"/>
              <a:gd name="connsiteY80" fmla="*/ 7321779 h 8936497"/>
              <a:gd name="connsiteX81" fmla="*/ 2369523 w 11016757"/>
              <a:gd name="connsiteY81" fmla="*/ 7201431 h 8936497"/>
              <a:gd name="connsiteX82" fmla="*/ 2351938 w 11016757"/>
              <a:gd name="connsiteY82" fmla="*/ 7985749 h 8936497"/>
              <a:gd name="connsiteX83" fmla="*/ 2074049 w 11016757"/>
              <a:gd name="connsiteY83" fmla="*/ 8022304 h 8936497"/>
              <a:gd name="connsiteX84" fmla="*/ 2018363 w 11016757"/>
              <a:gd name="connsiteY84" fmla="*/ 8527176 h 8936497"/>
              <a:gd name="connsiteX85" fmla="*/ 2012503 w 11016757"/>
              <a:gd name="connsiteY85" fmla="*/ 8882350 h 8936497"/>
              <a:gd name="connsiteX86" fmla="*/ 2712956 w 11016757"/>
              <a:gd name="connsiteY86" fmla="*/ 8847125 h 8936497"/>
              <a:gd name="connsiteX87" fmla="*/ 2719084 w 11016757"/>
              <a:gd name="connsiteY87" fmla="*/ 8936497 h 8936497"/>
              <a:gd name="connsiteX88" fmla="*/ 2982588 w 11016757"/>
              <a:gd name="connsiteY88" fmla="*/ 8817773 h 8936497"/>
              <a:gd name="connsiteX89" fmla="*/ 2926368 w 11016757"/>
              <a:gd name="connsiteY89" fmla="*/ 7948761 h 8936497"/>
              <a:gd name="connsiteX90" fmla="*/ 2918111 w 11016757"/>
              <a:gd name="connsiteY90" fmla="*/ 7561459 h 8936497"/>
              <a:gd name="connsiteX91" fmla="*/ 2947417 w 11016757"/>
              <a:gd name="connsiteY91" fmla="*/ 7103547 h 8936497"/>
              <a:gd name="connsiteX92" fmla="*/ 3000172 w 11016757"/>
              <a:gd name="connsiteY92" fmla="*/ 6899677 h 8936497"/>
              <a:gd name="connsiteX93" fmla="*/ 3085165 w 11016757"/>
              <a:gd name="connsiteY93" fmla="*/ 6854045 h 8936497"/>
              <a:gd name="connsiteX94" fmla="*/ 3070510 w 11016757"/>
              <a:gd name="connsiteY94" fmla="*/ 6774793 h 8936497"/>
              <a:gd name="connsiteX95" fmla="*/ 3128059 w 11016757"/>
              <a:gd name="connsiteY95" fmla="*/ 6738237 h 8936497"/>
              <a:gd name="connsiteX96" fmla="*/ 3457371 w 11016757"/>
              <a:gd name="connsiteY96" fmla="*/ 6586187 h 8936497"/>
              <a:gd name="connsiteX97" fmla="*/ 3457371 w 11016757"/>
              <a:gd name="connsiteY97" fmla="*/ 6534233 h 8936497"/>
              <a:gd name="connsiteX98" fmla="*/ 3199730 w 11016757"/>
              <a:gd name="connsiteY98" fmla="*/ 6293538 h 8936497"/>
              <a:gd name="connsiteX99" fmla="*/ 3122997 w 11016757"/>
              <a:gd name="connsiteY99" fmla="*/ 6129751 h 8936497"/>
              <a:gd name="connsiteX100" fmla="*/ 3059053 w 11016757"/>
              <a:gd name="connsiteY100" fmla="*/ 5980051 h 8936497"/>
              <a:gd name="connsiteX101" fmla="*/ 2868553 w 11016757"/>
              <a:gd name="connsiteY101" fmla="*/ 5460506 h 8936497"/>
              <a:gd name="connsiteX102" fmla="*/ 2712689 w 11016757"/>
              <a:gd name="connsiteY102" fmla="*/ 5131460 h 8936497"/>
              <a:gd name="connsiteX103" fmla="*/ 2570680 w 11016757"/>
              <a:gd name="connsiteY103" fmla="*/ 4685589 h 8936497"/>
              <a:gd name="connsiteX104" fmla="*/ 2571669 w 11016757"/>
              <a:gd name="connsiteY104" fmla="*/ 4320739 h 8936497"/>
              <a:gd name="connsiteX105" fmla="*/ 2608781 w 11016757"/>
              <a:gd name="connsiteY105" fmla="*/ 4041498 h 8936497"/>
              <a:gd name="connsiteX0" fmla="*/ 2608781 w 11016757"/>
              <a:gd name="connsiteY0" fmla="*/ 4041498 h 8936497"/>
              <a:gd name="connsiteX1" fmla="*/ 4644903 w 11016757"/>
              <a:gd name="connsiteY1" fmla="*/ 4006862 h 8936497"/>
              <a:gd name="connsiteX2" fmla="*/ 4657768 w 11016757"/>
              <a:gd name="connsiteY2" fmla="*/ 4432239 h 8936497"/>
              <a:gd name="connsiteX3" fmla="*/ 5447850 w 11016757"/>
              <a:gd name="connsiteY3" fmla="*/ 4430077 h 8936497"/>
              <a:gd name="connsiteX4" fmla="*/ 5451930 w 11016757"/>
              <a:gd name="connsiteY4" fmla="*/ 4249316 h 8936497"/>
              <a:gd name="connsiteX5" fmla="*/ 6005123 w 11016757"/>
              <a:gd name="connsiteY5" fmla="*/ 4261222 h 8936497"/>
              <a:gd name="connsiteX6" fmla="*/ 6007472 w 11016757"/>
              <a:gd name="connsiteY6" fmla="*/ 4209323 h 8936497"/>
              <a:gd name="connsiteX7" fmla="*/ 6466405 w 11016757"/>
              <a:gd name="connsiteY7" fmla="*/ 4196334 h 8936497"/>
              <a:gd name="connsiteX8" fmla="*/ 6475064 w 11016757"/>
              <a:gd name="connsiteY8" fmla="*/ 4594596 h 8936497"/>
              <a:gd name="connsiteX9" fmla="*/ 6981621 w 11016757"/>
              <a:gd name="connsiteY9" fmla="*/ 4564290 h 8936497"/>
              <a:gd name="connsiteX10" fmla="*/ 7254382 w 11016757"/>
              <a:gd name="connsiteY10" fmla="*/ 4404096 h 8936497"/>
              <a:gd name="connsiteX11" fmla="*/ 7605076 w 11016757"/>
              <a:gd name="connsiteY11" fmla="*/ 4127006 h 8936497"/>
              <a:gd name="connsiteX12" fmla="*/ 7778257 w 11016757"/>
              <a:gd name="connsiteY12" fmla="*/ 4001448 h 8936497"/>
              <a:gd name="connsiteX13" fmla="*/ 7652700 w 11016757"/>
              <a:gd name="connsiteY13" fmla="*/ 3789302 h 8936497"/>
              <a:gd name="connsiteX14" fmla="*/ 7834541 w 11016757"/>
              <a:gd name="connsiteY14" fmla="*/ 3698381 h 8936497"/>
              <a:gd name="connsiteX15" fmla="*/ 8111632 w 11016757"/>
              <a:gd name="connsiteY15" fmla="*/ 3642096 h 8936497"/>
              <a:gd name="connsiteX16" fmla="*/ 8440677 w 11016757"/>
              <a:gd name="connsiteY16" fmla="*/ 3607460 h 8936497"/>
              <a:gd name="connsiteX17" fmla="*/ 8947234 w 11016757"/>
              <a:gd name="connsiteY17" fmla="*/ 3520869 h 8936497"/>
              <a:gd name="connsiteX18" fmla="*/ 9181030 w 11016757"/>
              <a:gd name="connsiteY18" fmla="*/ 3525199 h 8936497"/>
              <a:gd name="connsiteX19" fmla="*/ 10181154 w 11016757"/>
              <a:gd name="connsiteY19" fmla="*/ 3373665 h 8936497"/>
              <a:gd name="connsiteX20" fmla="*/ 10260169 w 11016757"/>
              <a:gd name="connsiteY20" fmla="*/ 4332467 h 8936497"/>
              <a:gd name="connsiteX21" fmla="*/ 11016757 w 11016757"/>
              <a:gd name="connsiteY21" fmla="*/ 3308722 h 8936497"/>
              <a:gd name="connsiteX22" fmla="*/ 10852234 w 11016757"/>
              <a:gd name="connsiteY22" fmla="*/ 2412506 h 8936497"/>
              <a:gd name="connsiteX23" fmla="*/ 10427939 w 11016757"/>
              <a:gd name="connsiteY23" fmla="*/ 2455801 h 8936497"/>
              <a:gd name="connsiteX24" fmla="*/ 10259087 w 11016757"/>
              <a:gd name="connsiteY24" fmla="*/ 2412506 h 8936497"/>
              <a:gd name="connsiteX25" fmla="*/ 10077246 w 11016757"/>
              <a:gd name="connsiteY25" fmla="*/ 2451471 h 8936497"/>
              <a:gd name="connsiteX26" fmla="*/ 10094565 w 11016757"/>
              <a:gd name="connsiteY26" fmla="*/ 2628983 h 8936497"/>
              <a:gd name="connsiteX27" fmla="*/ 9769849 w 11016757"/>
              <a:gd name="connsiteY27" fmla="*/ 2689596 h 8936497"/>
              <a:gd name="connsiteX28" fmla="*/ 9449462 w 11016757"/>
              <a:gd name="connsiteY28" fmla="*/ 2724233 h 8936497"/>
              <a:gd name="connsiteX29" fmla="*/ 8990529 w 11016757"/>
              <a:gd name="connsiteY29" fmla="*/ 2793506 h 8936497"/>
              <a:gd name="connsiteX30" fmla="*/ 8743746 w 11016757"/>
              <a:gd name="connsiteY30" fmla="*/ 2836801 h 8936497"/>
              <a:gd name="connsiteX31" fmla="*/ 8401712 w 11016757"/>
              <a:gd name="connsiteY31" fmla="*/ 2875768 h 8936497"/>
              <a:gd name="connsiteX32" fmla="*/ 8098643 w 11016757"/>
              <a:gd name="connsiteY32" fmla="*/ 2914733 h 8936497"/>
              <a:gd name="connsiteX33" fmla="*/ 7752280 w 11016757"/>
              <a:gd name="connsiteY33" fmla="*/ 2966687 h 8936497"/>
              <a:gd name="connsiteX34" fmla="*/ 7457871 w 11016757"/>
              <a:gd name="connsiteY34" fmla="*/ 3087915 h 8936497"/>
              <a:gd name="connsiteX35" fmla="*/ 7046564 w 11016757"/>
              <a:gd name="connsiteY35" fmla="*/ 3265426 h 8936497"/>
              <a:gd name="connsiteX36" fmla="*/ 6825759 w 11016757"/>
              <a:gd name="connsiteY36" fmla="*/ 3373665 h 8936497"/>
              <a:gd name="connsiteX37" fmla="*/ 6778132 w 11016757"/>
              <a:gd name="connsiteY37" fmla="*/ 3291403 h 8936497"/>
              <a:gd name="connsiteX38" fmla="*/ 6574643 w 11016757"/>
              <a:gd name="connsiteY38" fmla="*/ 3295733 h 8936497"/>
              <a:gd name="connsiteX39" fmla="*/ 6405792 w 11016757"/>
              <a:gd name="connsiteY39" fmla="*/ 3313051 h 8936497"/>
              <a:gd name="connsiteX40" fmla="*/ 6089734 w 11016757"/>
              <a:gd name="connsiteY40" fmla="*/ 3390983 h 8936497"/>
              <a:gd name="connsiteX41" fmla="*/ 5769347 w 11016757"/>
              <a:gd name="connsiteY41" fmla="*/ 3408301 h 8936497"/>
              <a:gd name="connsiteX42" fmla="*/ 5591837 w 11016757"/>
              <a:gd name="connsiteY42" fmla="*/ 3014312 h 8936497"/>
              <a:gd name="connsiteX43" fmla="*/ 5587507 w 11016757"/>
              <a:gd name="connsiteY43" fmla="*/ 1910278 h 8936497"/>
              <a:gd name="connsiteX44" fmla="*/ 5578848 w 11016757"/>
              <a:gd name="connsiteY44" fmla="*/ 260722 h 8936497"/>
              <a:gd name="connsiteX45" fmla="*/ 4971379 w 11016757"/>
              <a:gd name="connsiteY45" fmla="*/ 495464 h 8936497"/>
              <a:gd name="connsiteX46" fmla="*/ 4970714 w 11016757"/>
              <a:gd name="connsiteY46" fmla="*/ 305161 h 8936497"/>
              <a:gd name="connsiteX47" fmla="*/ 3587257 w 11016757"/>
              <a:gd name="connsiteY47" fmla="*/ 349612 h 8936497"/>
              <a:gd name="connsiteX48" fmla="*/ 3056514 w 11016757"/>
              <a:gd name="connsiteY48" fmla="*/ 362385 h 8936497"/>
              <a:gd name="connsiteX49" fmla="*/ 3048001 w 11016757"/>
              <a:gd name="connsiteY49" fmla="*/ 0 h 8936497"/>
              <a:gd name="connsiteX50" fmla="*/ 2802610 w 11016757"/>
              <a:gd name="connsiteY50" fmla="*/ 39190 h 8936497"/>
              <a:gd name="connsiteX51" fmla="*/ 2389356 w 11016757"/>
              <a:gd name="connsiteY51" fmla="*/ 336383 h 8936497"/>
              <a:gd name="connsiteX52" fmla="*/ 1673598 w 11016757"/>
              <a:gd name="connsiteY52" fmla="*/ 780267 h 8936497"/>
              <a:gd name="connsiteX53" fmla="*/ 1218996 w 11016757"/>
              <a:gd name="connsiteY53" fmla="*/ 1104983 h 8936497"/>
              <a:gd name="connsiteX54" fmla="*/ 764393 w 11016757"/>
              <a:gd name="connsiteY54" fmla="*/ 1477324 h 8936497"/>
              <a:gd name="connsiteX55" fmla="*/ 582552 w 11016757"/>
              <a:gd name="connsiteY55" fmla="*/ 1719778 h 8936497"/>
              <a:gd name="connsiteX56" fmla="*/ 444375 w 11016757"/>
              <a:gd name="connsiteY56" fmla="*/ 1930901 h 8936497"/>
              <a:gd name="connsiteX57" fmla="*/ 606226 w 11016757"/>
              <a:gd name="connsiteY57" fmla="*/ 2087600 h 8936497"/>
              <a:gd name="connsiteX58" fmla="*/ 283723 w 11016757"/>
              <a:gd name="connsiteY58" fmla="*/ 2350407 h 8936497"/>
              <a:gd name="connsiteX59" fmla="*/ 0 w 11016757"/>
              <a:gd name="connsiteY59" fmla="*/ 2894713 h 8936497"/>
              <a:gd name="connsiteX60" fmla="*/ 259771 w 11016757"/>
              <a:gd name="connsiteY60" fmla="*/ 3028556 h 8936497"/>
              <a:gd name="connsiteX61" fmla="*/ 1005375 w 11016757"/>
              <a:gd name="connsiteY61" fmla="*/ 3037008 h 8936497"/>
              <a:gd name="connsiteX62" fmla="*/ 1017352 w 11016757"/>
              <a:gd name="connsiteY62" fmla="*/ 2486485 h 8936497"/>
              <a:gd name="connsiteX63" fmla="*/ 1268650 w 11016757"/>
              <a:gd name="connsiteY63" fmla="*/ 2214332 h 8936497"/>
              <a:gd name="connsiteX64" fmla="*/ 1649650 w 11016757"/>
              <a:gd name="connsiteY64" fmla="*/ 2218455 h 8936497"/>
              <a:gd name="connsiteX65" fmla="*/ 1645596 w 11016757"/>
              <a:gd name="connsiteY65" fmla="*/ 2771007 h 8936497"/>
              <a:gd name="connsiteX66" fmla="*/ 2067128 w 11016757"/>
              <a:gd name="connsiteY66" fmla="*/ 2779254 h 8936497"/>
              <a:gd name="connsiteX67" fmla="*/ 2045938 w 11016757"/>
              <a:gd name="connsiteY67" fmla="*/ 3239449 h 8936497"/>
              <a:gd name="connsiteX68" fmla="*/ 2015631 w 11016757"/>
              <a:gd name="connsiteY68" fmla="*/ 4075050 h 8936497"/>
              <a:gd name="connsiteX69" fmla="*/ 1998313 w 11016757"/>
              <a:gd name="connsiteY69" fmla="*/ 4603257 h 8936497"/>
              <a:gd name="connsiteX70" fmla="*/ 1418154 w 11016757"/>
              <a:gd name="connsiteY70" fmla="*/ 4685517 h 8936497"/>
              <a:gd name="connsiteX71" fmla="*/ 1214666 w 11016757"/>
              <a:gd name="connsiteY71" fmla="*/ 4711495 h 8936497"/>
              <a:gd name="connsiteX72" fmla="*/ 1236314 w 11016757"/>
              <a:gd name="connsiteY72" fmla="*/ 4979926 h 8936497"/>
              <a:gd name="connsiteX73" fmla="*/ 1279609 w 11016757"/>
              <a:gd name="connsiteY73" fmla="*/ 5192074 h 8936497"/>
              <a:gd name="connsiteX74" fmla="*/ 1348883 w 11016757"/>
              <a:gd name="connsiteY74" fmla="*/ 5469164 h 8936497"/>
              <a:gd name="connsiteX75" fmla="*/ 1552370 w 11016757"/>
              <a:gd name="connsiteY75" fmla="*/ 5456176 h 8936497"/>
              <a:gd name="connsiteX76" fmla="*/ 1876820 w 11016757"/>
              <a:gd name="connsiteY76" fmla="*/ 6033107 h 8936497"/>
              <a:gd name="connsiteX77" fmla="*/ 1472640 w 11016757"/>
              <a:gd name="connsiteY77" fmla="*/ 6080362 h 8936497"/>
              <a:gd name="connsiteX78" fmla="*/ 1747933 w 11016757"/>
              <a:gd name="connsiteY78" fmla="*/ 6833049 h 8936497"/>
              <a:gd name="connsiteX79" fmla="*/ 1835855 w 11016757"/>
              <a:gd name="connsiteY79" fmla="*/ 6800465 h 8936497"/>
              <a:gd name="connsiteX80" fmla="*/ 2027955 w 11016757"/>
              <a:gd name="connsiteY80" fmla="*/ 7321779 h 8936497"/>
              <a:gd name="connsiteX81" fmla="*/ 2369523 w 11016757"/>
              <a:gd name="connsiteY81" fmla="*/ 7201431 h 8936497"/>
              <a:gd name="connsiteX82" fmla="*/ 2351938 w 11016757"/>
              <a:gd name="connsiteY82" fmla="*/ 7985749 h 8936497"/>
              <a:gd name="connsiteX83" fmla="*/ 2074049 w 11016757"/>
              <a:gd name="connsiteY83" fmla="*/ 8022304 h 8936497"/>
              <a:gd name="connsiteX84" fmla="*/ 2018363 w 11016757"/>
              <a:gd name="connsiteY84" fmla="*/ 8527176 h 8936497"/>
              <a:gd name="connsiteX85" fmla="*/ 2012503 w 11016757"/>
              <a:gd name="connsiteY85" fmla="*/ 8882350 h 8936497"/>
              <a:gd name="connsiteX86" fmla="*/ 2712956 w 11016757"/>
              <a:gd name="connsiteY86" fmla="*/ 8847125 h 8936497"/>
              <a:gd name="connsiteX87" fmla="*/ 2719084 w 11016757"/>
              <a:gd name="connsiteY87" fmla="*/ 8936497 h 8936497"/>
              <a:gd name="connsiteX88" fmla="*/ 2982588 w 11016757"/>
              <a:gd name="connsiteY88" fmla="*/ 8817773 h 8936497"/>
              <a:gd name="connsiteX89" fmla="*/ 2926368 w 11016757"/>
              <a:gd name="connsiteY89" fmla="*/ 7948761 h 8936497"/>
              <a:gd name="connsiteX90" fmla="*/ 2918111 w 11016757"/>
              <a:gd name="connsiteY90" fmla="*/ 7561459 h 8936497"/>
              <a:gd name="connsiteX91" fmla="*/ 2947417 w 11016757"/>
              <a:gd name="connsiteY91" fmla="*/ 7103547 h 8936497"/>
              <a:gd name="connsiteX92" fmla="*/ 3000172 w 11016757"/>
              <a:gd name="connsiteY92" fmla="*/ 6899677 h 8936497"/>
              <a:gd name="connsiteX93" fmla="*/ 3085165 w 11016757"/>
              <a:gd name="connsiteY93" fmla="*/ 6854045 h 8936497"/>
              <a:gd name="connsiteX94" fmla="*/ 3070510 w 11016757"/>
              <a:gd name="connsiteY94" fmla="*/ 6774793 h 8936497"/>
              <a:gd name="connsiteX95" fmla="*/ 3128059 w 11016757"/>
              <a:gd name="connsiteY95" fmla="*/ 6738237 h 8936497"/>
              <a:gd name="connsiteX96" fmla="*/ 3457371 w 11016757"/>
              <a:gd name="connsiteY96" fmla="*/ 6586187 h 8936497"/>
              <a:gd name="connsiteX97" fmla="*/ 3457371 w 11016757"/>
              <a:gd name="connsiteY97" fmla="*/ 6534233 h 8936497"/>
              <a:gd name="connsiteX98" fmla="*/ 3199730 w 11016757"/>
              <a:gd name="connsiteY98" fmla="*/ 6293538 h 8936497"/>
              <a:gd name="connsiteX99" fmla="*/ 3122997 w 11016757"/>
              <a:gd name="connsiteY99" fmla="*/ 6129751 h 8936497"/>
              <a:gd name="connsiteX100" fmla="*/ 3059053 w 11016757"/>
              <a:gd name="connsiteY100" fmla="*/ 5980051 h 8936497"/>
              <a:gd name="connsiteX101" fmla="*/ 2868553 w 11016757"/>
              <a:gd name="connsiteY101" fmla="*/ 5460506 h 8936497"/>
              <a:gd name="connsiteX102" fmla="*/ 2712689 w 11016757"/>
              <a:gd name="connsiteY102" fmla="*/ 5131460 h 8936497"/>
              <a:gd name="connsiteX103" fmla="*/ 2570680 w 11016757"/>
              <a:gd name="connsiteY103" fmla="*/ 4685589 h 8936497"/>
              <a:gd name="connsiteX104" fmla="*/ 2571669 w 11016757"/>
              <a:gd name="connsiteY104" fmla="*/ 4320739 h 8936497"/>
              <a:gd name="connsiteX105" fmla="*/ 2608781 w 11016757"/>
              <a:gd name="connsiteY105" fmla="*/ 4041498 h 8936497"/>
              <a:gd name="connsiteX0" fmla="*/ 2608781 w 11016757"/>
              <a:gd name="connsiteY0" fmla="*/ 4041498 h 8936497"/>
              <a:gd name="connsiteX1" fmla="*/ 4644903 w 11016757"/>
              <a:gd name="connsiteY1" fmla="*/ 4006862 h 8936497"/>
              <a:gd name="connsiteX2" fmla="*/ 4657768 w 11016757"/>
              <a:gd name="connsiteY2" fmla="*/ 4432239 h 8936497"/>
              <a:gd name="connsiteX3" fmla="*/ 5447850 w 11016757"/>
              <a:gd name="connsiteY3" fmla="*/ 4430077 h 8936497"/>
              <a:gd name="connsiteX4" fmla="*/ 5451930 w 11016757"/>
              <a:gd name="connsiteY4" fmla="*/ 4249316 h 8936497"/>
              <a:gd name="connsiteX5" fmla="*/ 6005123 w 11016757"/>
              <a:gd name="connsiteY5" fmla="*/ 4261222 h 8936497"/>
              <a:gd name="connsiteX6" fmla="*/ 6007472 w 11016757"/>
              <a:gd name="connsiteY6" fmla="*/ 4209323 h 8936497"/>
              <a:gd name="connsiteX7" fmla="*/ 6466405 w 11016757"/>
              <a:gd name="connsiteY7" fmla="*/ 4196334 h 8936497"/>
              <a:gd name="connsiteX8" fmla="*/ 6475064 w 11016757"/>
              <a:gd name="connsiteY8" fmla="*/ 4594596 h 8936497"/>
              <a:gd name="connsiteX9" fmla="*/ 6981621 w 11016757"/>
              <a:gd name="connsiteY9" fmla="*/ 4564290 h 8936497"/>
              <a:gd name="connsiteX10" fmla="*/ 7254382 w 11016757"/>
              <a:gd name="connsiteY10" fmla="*/ 4404096 h 8936497"/>
              <a:gd name="connsiteX11" fmla="*/ 7605076 w 11016757"/>
              <a:gd name="connsiteY11" fmla="*/ 4127006 h 8936497"/>
              <a:gd name="connsiteX12" fmla="*/ 7778257 w 11016757"/>
              <a:gd name="connsiteY12" fmla="*/ 4001448 h 8936497"/>
              <a:gd name="connsiteX13" fmla="*/ 7652700 w 11016757"/>
              <a:gd name="connsiteY13" fmla="*/ 3789302 h 8936497"/>
              <a:gd name="connsiteX14" fmla="*/ 7834541 w 11016757"/>
              <a:gd name="connsiteY14" fmla="*/ 3698381 h 8936497"/>
              <a:gd name="connsiteX15" fmla="*/ 8111632 w 11016757"/>
              <a:gd name="connsiteY15" fmla="*/ 3642096 h 8936497"/>
              <a:gd name="connsiteX16" fmla="*/ 8440677 w 11016757"/>
              <a:gd name="connsiteY16" fmla="*/ 3607460 h 8936497"/>
              <a:gd name="connsiteX17" fmla="*/ 8947234 w 11016757"/>
              <a:gd name="connsiteY17" fmla="*/ 3520869 h 8936497"/>
              <a:gd name="connsiteX18" fmla="*/ 9181030 w 11016757"/>
              <a:gd name="connsiteY18" fmla="*/ 3525199 h 8936497"/>
              <a:gd name="connsiteX19" fmla="*/ 10181154 w 11016757"/>
              <a:gd name="connsiteY19" fmla="*/ 3373665 h 8936497"/>
              <a:gd name="connsiteX20" fmla="*/ 10242310 w 11016757"/>
              <a:gd name="connsiteY20" fmla="*/ 4338440 h 8936497"/>
              <a:gd name="connsiteX21" fmla="*/ 11016757 w 11016757"/>
              <a:gd name="connsiteY21" fmla="*/ 3308722 h 8936497"/>
              <a:gd name="connsiteX22" fmla="*/ 10852234 w 11016757"/>
              <a:gd name="connsiteY22" fmla="*/ 2412506 h 8936497"/>
              <a:gd name="connsiteX23" fmla="*/ 10427939 w 11016757"/>
              <a:gd name="connsiteY23" fmla="*/ 2455801 h 8936497"/>
              <a:gd name="connsiteX24" fmla="*/ 10259087 w 11016757"/>
              <a:gd name="connsiteY24" fmla="*/ 2412506 h 8936497"/>
              <a:gd name="connsiteX25" fmla="*/ 10077246 w 11016757"/>
              <a:gd name="connsiteY25" fmla="*/ 2451471 h 8936497"/>
              <a:gd name="connsiteX26" fmla="*/ 10094565 w 11016757"/>
              <a:gd name="connsiteY26" fmla="*/ 2628983 h 8936497"/>
              <a:gd name="connsiteX27" fmla="*/ 9769849 w 11016757"/>
              <a:gd name="connsiteY27" fmla="*/ 2689596 h 8936497"/>
              <a:gd name="connsiteX28" fmla="*/ 9449462 w 11016757"/>
              <a:gd name="connsiteY28" fmla="*/ 2724233 h 8936497"/>
              <a:gd name="connsiteX29" fmla="*/ 8990529 w 11016757"/>
              <a:gd name="connsiteY29" fmla="*/ 2793506 h 8936497"/>
              <a:gd name="connsiteX30" fmla="*/ 8743746 w 11016757"/>
              <a:gd name="connsiteY30" fmla="*/ 2836801 h 8936497"/>
              <a:gd name="connsiteX31" fmla="*/ 8401712 w 11016757"/>
              <a:gd name="connsiteY31" fmla="*/ 2875768 h 8936497"/>
              <a:gd name="connsiteX32" fmla="*/ 8098643 w 11016757"/>
              <a:gd name="connsiteY32" fmla="*/ 2914733 h 8936497"/>
              <a:gd name="connsiteX33" fmla="*/ 7752280 w 11016757"/>
              <a:gd name="connsiteY33" fmla="*/ 2966687 h 8936497"/>
              <a:gd name="connsiteX34" fmla="*/ 7457871 w 11016757"/>
              <a:gd name="connsiteY34" fmla="*/ 3087915 h 8936497"/>
              <a:gd name="connsiteX35" fmla="*/ 7046564 w 11016757"/>
              <a:gd name="connsiteY35" fmla="*/ 3265426 h 8936497"/>
              <a:gd name="connsiteX36" fmla="*/ 6825759 w 11016757"/>
              <a:gd name="connsiteY36" fmla="*/ 3373665 h 8936497"/>
              <a:gd name="connsiteX37" fmla="*/ 6778132 w 11016757"/>
              <a:gd name="connsiteY37" fmla="*/ 3291403 h 8936497"/>
              <a:gd name="connsiteX38" fmla="*/ 6574643 w 11016757"/>
              <a:gd name="connsiteY38" fmla="*/ 3295733 h 8936497"/>
              <a:gd name="connsiteX39" fmla="*/ 6405792 w 11016757"/>
              <a:gd name="connsiteY39" fmla="*/ 3313051 h 8936497"/>
              <a:gd name="connsiteX40" fmla="*/ 6089734 w 11016757"/>
              <a:gd name="connsiteY40" fmla="*/ 3390983 h 8936497"/>
              <a:gd name="connsiteX41" fmla="*/ 5769347 w 11016757"/>
              <a:gd name="connsiteY41" fmla="*/ 3408301 h 8936497"/>
              <a:gd name="connsiteX42" fmla="*/ 5591837 w 11016757"/>
              <a:gd name="connsiteY42" fmla="*/ 3014312 h 8936497"/>
              <a:gd name="connsiteX43" fmla="*/ 5587507 w 11016757"/>
              <a:gd name="connsiteY43" fmla="*/ 1910278 h 8936497"/>
              <a:gd name="connsiteX44" fmla="*/ 5578848 w 11016757"/>
              <a:gd name="connsiteY44" fmla="*/ 260722 h 8936497"/>
              <a:gd name="connsiteX45" fmla="*/ 4971379 w 11016757"/>
              <a:gd name="connsiteY45" fmla="*/ 495464 h 8936497"/>
              <a:gd name="connsiteX46" fmla="*/ 4970714 w 11016757"/>
              <a:gd name="connsiteY46" fmla="*/ 305161 h 8936497"/>
              <a:gd name="connsiteX47" fmla="*/ 3587257 w 11016757"/>
              <a:gd name="connsiteY47" fmla="*/ 349612 h 8936497"/>
              <a:gd name="connsiteX48" fmla="*/ 3056514 w 11016757"/>
              <a:gd name="connsiteY48" fmla="*/ 362385 h 8936497"/>
              <a:gd name="connsiteX49" fmla="*/ 3048001 w 11016757"/>
              <a:gd name="connsiteY49" fmla="*/ 0 h 8936497"/>
              <a:gd name="connsiteX50" fmla="*/ 2802610 w 11016757"/>
              <a:gd name="connsiteY50" fmla="*/ 39190 h 8936497"/>
              <a:gd name="connsiteX51" fmla="*/ 2389356 w 11016757"/>
              <a:gd name="connsiteY51" fmla="*/ 336383 h 8936497"/>
              <a:gd name="connsiteX52" fmla="*/ 1673598 w 11016757"/>
              <a:gd name="connsiteY52" fmla="*/ 780267 h 8936497"/>
              <a:gd name="connsiteX53" fmla="*/ 1218996 w 11016757"/>
              <a:gd name="connsiteY53" fmla="*/ 1104983 h 8936497"/>
              <a:gd name="connsiteX54" fmla="*/ 764393 w 11016757"/>
              <a:gd name="connsiteY54" fmla="*/ 1477324 h 8936497"/>
              <a:gd name="connsiteX55" fmla="*/ 582552 w 11016757"/>
              <a:gd name="connsiteY55" fmla="*/ 1719778 h 8936497"/>
              <a:gd name="connsiteX56" fmla="*/ 444375 w 11016757"/>
              <a:gd name="connsiteY56" fmla="*/ 1930901 h 8936497"/>
              <a:gd name="connsiteX57" fmla="*/ 606226 w 11016757"/>
              <a:gd name="connsiteY57" fmla="*/ 2087600 h 8936497"/>
              <a:gd name="connsiteX58" fmla="*/ 283723 w 11016757"/>
              <a:gd name="connsiteY58" fmla="*/ 2350407 h 8936497"/>
              <a:gd name="connsiteX59" fmla="*/ 0 w 11016757"/>
              <a:gd name="connsiteY59" fmla="*/ 2894713 h 8936497"/>
              <a:gd name="connsiteX60" fmla="*/ 259771 w 11016757"/>
              <a:gd name="connsiteY60" fmla="*/ 3028556 h 8936497"/>
              <a:gd name="connsiteX61" fmla="*/ 1005375 w 11016757"/>
              <a:gd name="connsiteY61" fmla="*/ 3037008 h 8936497"/>
              <a:gd name="connsiteX62" fmla="*/ 1017352 w 11016757"/>
              <a:gd name="connsiteY62" fmla="*/ 2486485 h 8936497"/>
              <a:gd name="connsiteX63" fmla="*/ 1268650 w 11016757"/>
              <a:gd name="connsiteY63" fmla="*/ 2214332 h 8936497"/>
              <a:gd name="connsiteX64" fmla="*/ 1649650 w 11016757"/>
              <a:gd name="connsiteY64" fmla="*/ 2218455 h 8936497"/>
              <a:gd name="connsiteX65" fmla="*/ 1645596 w 11016757"/>
              <a:gd name="connsiteY65" fmla="*/ 2771007 h 8936497"/>
              <a:gd name="connsiteX66" fmla="*/ 2067128 w 11016757"/>
              <a:gd name="connsiteY66" fmla="*/ 2779254 h 8936497"/>
              <a:gd name="connsiteX67" fmla="*/ 2045938 w 11016757"/>
              <a:gd name="connsiteY67" fmla="*/ 3239449 h 8936497"/>
              <a:gd name="connsiteX68" fmla="*/ 2015631 w 11016757"/>
              <a:gd name="connsiteY68" fmla="*/ 4075050 h 8936497"/>
              <a:gd name="connsiteX69" fmla="*/ 1998313 w 11016757"/>
              <a:gd name="connsiteY69" fmla="*/ 4603257 h 8936497"/>
              <a:gd name="connsiteX70" fmla="*/ 1418154 w 11016757"/>
              <a:gd name="connsiteY70" fmla="*/ 4685517 h 8936497"/>
              <a:gd name="connsiteX71" fmla="*/ 1214666 w 11016757"/>
              <a:gd name="connsiteY71" fmla="*/ 4711495 h 8936497"/>
              <a:gd name="connsiteX72" fmla="*/ 1236314 w 11016757"/>
              <a:gd name="connsiteY72" fmla="*/ 4979926 h 8936497"/>
              <a:gd name="connsiteX73" fmla="*/ 1279609 w 11016757"/>
              <a:gd name="connsiteY73" fmla="*/ 5192074 h 8936497"/>
              <a:gd name="connsiteX74" fmla="*/ 1348883 w 11016757"/>
              <a:gd name="connsiteY74" fmla="*/ 5469164 h 8936497"/>
              <a:gd name="connsiteX75" fmla="*/ 1552370 w 11016757"/>
              <a:gd name="connsiteY75" fmla="*/ 5456176 h 8936497"/>
              <a:gd name="connsiteX76" fmla="*/ 1876820 w 11016757"/>
              <a:gd name="connsiteY76" fmla="*/ 6033107 h 8936497"/>
              <a:gd name="connsiteX77" fmla="*/ 1472640 w 11016757"/>
              <a:gd name="connsiteY77" fmla="*/ 6080362 h 8936497"/>
              <a:gd name="connsiteX78" fmla="*/ 1747933 w 11016757"/>
              <a:gd name="connsiteY78" fmla="*/ 6833049 h 8936497"/>
              <a:gd name="connsiteX79" fmla="*/ 1835855 w 11016757"/>
              <a:gd name="connsiteY79" fmla="*/ 6800465 h 8936497"/>
              <a:gd name="connsiteX80" fmla="*/ 2027955 w 11016757"/>
              <a:gd name="connsiteY80" fmla="*/ 7321779 h 8936497"/>
              <a:gd name="connsiteX81" fmla="*/ 2369523 w 11016757"/>
              <a:gd name="connsiteY81" fmla="*/ 7201431 h 8936497"/>
              <a:gd name="connsiteX82" fmla="*/ 2351938 w 11016757"/>
              <a:gd name="connsiteY82" fmla="*/ 7985749 h 8936497"/>
              <a:gd name="connsiteX83" fmla="*/ 2074049 w 11016757"/>
              <a:gd name="connsiteY83" fmla="*/ 8022304 h 8936497"/>
              <a:gd name="connsiteX84" fmla="*/ 2018363 w 11016757"/>
              <a:gd name="connsiteY84" fmla="*/ 8527176 h 8936497"/>
              <a:gd name="connsiteX85" fmla="*/ 2012503 w 11016757"/>
              <a:gd name="connsiteY85" fmla="*/ 8882350 h 8936497"/>
              <a:gd name="connsiteX86" fmla="*/ 2712956 w 11016757"/>
              <a:gd name="connsiteY86" fmla="*/ 8847125 h 8936497"/>
              <a:gd name="connsiteX87" fmla="*/ 2719084 w 11016757"/>
              <a:gd name="connsiteY87" fmla="*/ 8936497 h 8936497"/>
              <a:gd name="connsiteX88" fmla="*/ 2982588 w 11016757"/>
              <a:gd name="connsiteY88" fmla="*/ 8817773 h 8936497"/>
              <a:gd name="connsiteX89" fmla="*/ 2926368 w 11016757"/>
              <a:gd name="connsiteY89" fmla="*/ 7948761 h 8936497"/>
              <a:gd name="connsiteX90" fmla="*/ 2918111 w 11016757"/>
              <a:gd name="connsiteY90" fmla="*/ 7561459 h 8936497"/>
              <a:gd name="connsiteX91" fmla="*/ 2947417 w 11016757"/>
              <a:gd name="connsiteY91" fmla="*/ 7103547 h 8936497"/>
              <a:gd name="connsiteX92" fmla="*/ 3000172 w 11016757"/>
              <a:gd name="connsiteY92" fmla="*/ 6899677 h 8936497"/>
              <a:gd name="connsiteX93" fmla="*/ 3085165 w 11016757"/>
              <a:gd name="connsiteY93" fmla="*/ 6854045 h 8936497"/>
              <a:gd name="connsiteX94" fmla="*/ 3070510 w 11016757"/>
              <a:gd name="connsiteY94" fmla="*/ 6774793 h 8936497"/>
              <a:gd name="connsiteX95" fmla="*/ 3128059 w 11016757"/>
              <a:gd name="connsiteY95" fmla="*/ 6738237 h 8936497"/>
              <a:gd name="connsiteX96" fmla="*/ 3457371 w 11016757"/>
              <a:gd name="connsiteY96" fmla="*/ 6586187 h 8936497"/>
              <a:gd name="connsiteX97" fmla="*/ 3457371 w 11016757"/>
              <a:gd name="connsiteY97" fmla="*/ 6534233 h 8936497"/>
              <a:gd name="connsiteX98" fmla="*/ 3199730 w 11016757"/>
              <a:gd name="connsiteY98" fmla="*/ 6293538 h 8936497"/>
              <a:gd name="connsiteX99" fmla="*/ 3122997 w 11016757"/>
              <a:gd name="connsiteY99" fmla="*/ 6129751 h 8936497"/>
              <a:gd name="connsiteX100" fmla="*/ 3059053 w 11016757"/>
              <a:gd name="connsiteY100" fmla="*/ 5980051 h 8936497"/>
              <a:gd name="connsiteX101" fmla="*/ 2868553 w 11016757"/>
              <a:gd name="connsiteY101" fmla="*/ 5460506 h 8936497"/>
              <a:gd name="connsiteX102" fmla="*/ 2712689 w 11016757"/>
              <a:gd name="connsiteY102" fmla="*/ 5131460 h 8936497"/>
              <a:gd name="connsiteX103" fmla="*/ 2570680 w 11016757"/>
              <a:gd name="connsiteY103" fmla="*/ 4685589 h 8936497"/>
              <a:gd name="connsiteX104" fmla="*/ 2571669 w 11016757"/>
              <a:gd name="connsiteY104" fmla="*/ 4320739 h 8936497"/>
              <a:gd name="connsiteX105" fmla="*/ 2608781 w 11016757"/>
              <a:gd name="connsiteY105" fmla="*/ 4041498 h 8936497"/>
              <a:gd name="connsiteX0" fmla="*/ 2608781 w 11016757"/>
              <a:gd name="connsiteY0" fmla="*/ 4041498 h 8936497"/>
              <a:gd name="connsiteX1" fmla="*/ 4644903 w 11016757"/>
              <a:gd name="connsiteY1" fmla="*/ 4006862 h 8936497"/>
              <a:gd name="connsiteX2" fmla="*/ 4657768 w 11016757"/>
              <a:gd name="connsiteY2" fmla="*/ 4432239 h 8936497"/>
              <a:gd name="connsiteX3" fmla="*/ 5447850 w 11016757"/>
              <a:gd name="connsiteY3" fmla="*/ 4430077 h 8936497"/>
              <a:gd name="connsiteX4" fmla="*/ 5451930 w 11016757"/>
              <a:gd name="connsiteY4" fmla="*/ 4249316 h 8936497"/>
              <a:gd name="connsiteX5" fmla="*/ 6005123 w 11016757"/>
              <a:gd name="connsiteY5" fmla="*/ 4261222 h 8936497"/>
              <a:gd name="connsiteX6" fmla="*/ 6007472 w 11016757"/>
              <a:gd name="connsiteY6" fmla="*/ 4209323 h 8936497"/>
              <a:gd name="connsiteX7" fmla="*/ 6466405 w 11016757"/>
              <a:gd name="connsiteY7" fmla="*/ 4196334 h 8936497"/>
              <a:gd name="connsiteX8" fmla="*/ 6475064 w 11016757"/>
              <a:gd name="connsiteY8" fmla="*/ 4594596 h 8936497"/>
              <a:gd name="connsiteX9" fmla="*/ 6981621 w 11016757"/>
              <a:gd name="connsiteY9" fmla="*/ 4564290 h 8936497"/>
              <a:gd name="connsiteX10" fmla="*/ 7254382 w 11016757"/>
              <a:gd name="connsiteY10" fmla="*/ 4404096 h 8936497"/>
              <a:gd name="connsiteX11" fmla="*/ 7605076 w 11016757"/>
              <a:gd name="connsiteY11" fmla="*/ 4127006 h 8936497"/>
              <a:gd name="connsiteX12" fmla="*/ 7778257 w 11016757"/>
              <a:gd name="connsiteY12" fmla="*/ 4001448 h 8936497"/>
              <a:gd name="connsiteX13" fmla="*/ 7652700 w 11016757"/>
              <a:gd name="connsiteY13" fmla="*/ 3789302 h 8936497"/>
              <a:gd name="connsiteX14" fmla="*/ 7834541 w 11016757"/>
              <a:gd name="connsiteY14" fmla="*/ 3698381 h 8936497"/>
              <a:gd name="connsiteX15" fmla="*/ 8111632 w 11016757"/>
              <a:gd name="connsiteY15" fmla="*/ 3642096 h 8936497"/>
              <a:gd name="connsiteX16" fmla="*/ 8440677 w 11016757"/>
              <a:gd name="connsiteY16" fmla="*/ 3607460 h 8936497"/>
              <a:gd name="connsiteX17" fmla="*/ 8947234 w 11016757"/>
              <a:gd name="connsiteY17" fmla="*/ 3520869 h 8936497"/>
              <a:gd name="connsiteX18" fmla="*/ 9181030 w 11016757"/>
              <a:gd name="connsiteY18" fmla="*/ 3525199 h 8936497"/>
              <a:gd name="connsiteX19" fmla="*/ 10163294 w 11016757"/>
              <a:gd name="connsiteY19" fmla="*/ 3361719 h 8936497"/>
              <a:gd name="connsiteX20" fmla="*/ 10242310 w 11016757"/>
              <a:gd name="connsiteY20" fmla="*/ 4338440 h 8936497"/>
              <a:gd name="connsiteX21" fmla="*/ 11016757 w 11016757"/>
              <a:gd name="connsiteY21" fmla="*/ 3308722 h 8936497"/>
              <a:gd name="connsiteX22" fmla="*/ 10852234 w 11016757"/>
              <a:gd name="connsiteY22" fmla="*/ 2412506 h 8936497"/>
              <a:gd name="connsiteX23" fmla="*/ 10427939 w 11016757"/>
              <a:gd name="connsiteY23" fmla="*/ 2455801 h 8936497"/>
              <a:gd name="connsiteX24" fmla="*/ 10259087 w 11016757"/>
              <a:gd name="connsiteY24" fmla="*/ 2412506 h 8936497"/>
              <a:gd name="connsiteX25" fmla="*/ 10077246 w 11016757"/>
              <a:gd name="connsiteY25" fmla="*/ 2451471 h 8936497"/>
              <a:gd name="connsiteX26" fmla="*/ 10094565 w 11016757"/>
              <a:gd name="connsiteY26" fmla="*/ 2628983 h 8936497"/>
              <a:gd name="connsiteX27" fmla="*/ 9769849 w 11016757"/>
              <a:gd name="connsiteY27" fmla="*/ 2689596 h 8936497"/>
              <a:gd name="connsiteX28" fmla="*/ 9449462 w 11016757"/>
              <a:gd name="connsiteY28" fmla="*/ 2724233 h 8936497"/>
              <a:gd name="connsiteX29" fmla="*/ 8990529 w 11016757"/>
              <a:gd name="connsiteY29" fmla="*/ 2793506 h 8936497"/>
              <a:gd name="connsiteX30" fmla="*/ 8743746 w 11016757"/>
              <a:gd name="connsiteY30" fmla="*/ 2836801 h 8936497"/>
              <a:gd name="connsiteX31" fmla="*/ 8401712 w 11016757"/>
              <a:gd name="connsiteY31" fmla="*/ 2875768 h 8936497"/>
              <a:gd name="connsiteX32" fmla="*/ 8098643 w 11016757"/>
              <a:gd name="connsiteY32" fmla="*/ 2914733 h 8936497"/>
              <a:gd name="connsiteX33" fmla="*/ 7752280 w 11016757"/>
              <a:gd name="connsiteY33" fmla="*/ 2966687 h 8936497"/>
              <a:gd name="connsiteX34" fmla="*/ 7457871 w 11016757"/>
              <a:gd name="connsiteY34" fmla="*/ 3087915 h 8936497"/>
              <a:gd name="connsiteX35" fmla="*/ 7046564 w 11016757"/>
              <a:gd name="connsiteY35" fmla="*/ 3265426 h 8936497"/>
              <a:gd name="connsiteX36" fmla="*/ 6825759 w 11016757"/>
              <a:gd name="connsiteY36" fmla="*/ 3373665 h 8936497"/>
              <a:gd name="connsiteX37" fmla="*/ 6778132 w 11016757"/>
              <a:gd name="connsiteY37" fmla="*/ 3291403 h 8936497"/>
              <a:gd name="connsiteX38" fmla="*/ 6574643 w 11016757"/>
              <a:gd name="connsiteY38" fmla="*/ 3295733 h 8936497"/>
              <a:gd name="connsiteX39" fmla="*/ 6405792 w 11016757"/>
              <a:gd name="connsiteY39" fmla="*/ 3313051 h 8936497"/>
              <a:gd name="connsiteX40" fmla="*/ 6089734 w 11016757"/>
              <a:gd name="connsiteY40" fmla="*/ 3390983 h 8936497"/>
              <a:gd name="connsiteX41" fmla="*/ 5769347 w 11016757"/>
              <a:gd name="connsiteY41" fmla="*/ 3408301 h 8936497"/>
              <a:gd name="connsiteX42" fmla="*/ 5591837 w 11016757"/>
              <a:gd name="connsiteY42" fmla="*/ 3014312 h 8936497"/>
              <a:gd name="connsiteX43" fmla="*/ 5587507 w 11016757"/>
              <a:gd name="connsiteY43" fmla="*/ 1910278 h 8936497"/>
              <a:gd name="connsiteX44" fmla="*/ 5578848 w 11016757"/>
              <a:gd name="connsiteY44" fmla="*/ 260722 h 8936497"/>
              <a:gd name="connsiteX45" fmla="*/ 4971379 w 11016757"/>
              <a:gd name="connsiteY45" fmla="*/ 495464 h 8936497"/>
              <a:gd name="connsiteX46" fmla="*/ 4970714 w 11016757"/>
              <a:gd name="connsiteY46" fmla="*/ 305161 h 8936497"/>
              <a:gd name="connsiteX47" fmla="*/ 3587257 w 11016757"/>
              <a:gd name="connsiteY47" fmla="*/ 349612 h 8936497"/>
              <a:gd name="connsiteX48" fmla="*/ 3056514 w 11016757"/>
              <a:gd name="connsiteY48" fmla="*/ 362385 h 8936497"/>
              <a:gd name="connsiteX49" fmla="*/ 3048001 w 11016757"/>
              <a:gd name="connsiteY49" fmla="*/ 0 h 8936497"/>
              <a:gd name="connsiteX50" fmla="*/ 2802610 w 11016757"/>
              <a:gd name="connsiteY50" fmla="*/ 39190 h 8936497"/>
              <a:gd name="connsiteX51" fmla="*/ 2389356 w 11016757"/>
              <a:gd name="connsiteY51" fmla="*/ 336383 h 8936497"/>
              <a:gd name="connsiteX52" fmla="*/ 1673598 w 11016757"/>
              <a:gd name="connsiteY52" fmla="*/ 780267 h 8936497"/>
              <a:gd name="connsiteX53" fmla="*/ 1218996 w 11016757"/>
              <a:gd name="connsiteY53" fmla="*/ 1104983 h 8936497"/>
              <a:gd name="connsiteX54" fmla="*/ 764393 w 11016757"/>
              <a:gd name="connsiteY54" fmla="*/ 1477324 h 8936497"/>
              <a:gd name="connsiteX55" fmla="*/ 582552 w 11016757"/>
              <a:gd name="connsiteY55" fmla="*/ 1719778 h 8936497"/>
              <a:gd name="connsiteX56" fmla="*/ 444375 w 11016757"/>
              <a:gd name="connsiteY56" fmla="*/ 1930901 h 8936497"/>
              <a:gd name="connsiteX57" fmla="*/ 606226 w 11016757"/>
              <a:gd name="connsiteY57" fmla="*/ 2087600 h 8936497"/>
              <a:gd name="connsiteX58" fmla="*/ 283723 w 11016757"/>
              <a:gd name="connsiteY58" fmla="*/ 2350407 h 8936497"/>
              <a:gd name="connsiteX59" fmla="*/ 0 w 11016757"/>
              <a:gd name="connsiteY59" fmla="*/ 2894713 h 8936497"/>
              <a:gd name="connsiteX60" fmla="*/ 259771 w 11016757"/>
              <a:gd name="connsiteY60" fmla="*/ 3028556 h 8936497"/>
              <a:gd name="connsiteX61" fmla="*/ 1005375 w 11016757"/>
              <a:gd name="connsiteY61" fmla="*/ 3037008 h 8936497"/>
              <a:gd name="connsiteX62" fmla="*/ 1017352 w 11016757"/>
              <a:gd name="connsiteY62" fmla="*/ 2486485 h 8936497"/>
              <a:gd name="connsiteX63" fmla="*/ 1268650 w 11016757"/>
              <a:gd name="connsiteY63" fmla="*/ 2214332 h 8936497"/>
              <a:gd name="connsiteX64" fmla="*/ 1649650 w 11016757"/>
              <a:gd name="connsiteY64" fmla="*/ 2218455 h 8936497"/>
              <a:gd name="connsiteX65" fmla="*/ 1645596 w 11016757"/>
              <a:gd name="connsiteY65" fmla="*/ 2771007 h 8936497"/>
              <a:gd name="connsiteX66" fmla="*/ 2067128 w 11016757"/>
              <a:gd name="connsiteY66" fmla="*/ 2779254 h 8936497"/>
              <a:gd name="connsiteX67" fmla="*/ 2045938 w 11016757"/>
              <a:gd name="connsiteY67" fmla="*/ 3239449 h 8936497"/>
              <a:gd name="connsiteX68" fmla="*/ 2015631 w 11016757"/>
              <a:gd name="connsiteY68" fmla="*/ 4075050 h 8936497"/>
              <a:gd name="connsiteX69" fmla="*/ 1998313 w 11016757"/>
              <a:gd name="connsiteY69" fmla="*/ 4603257 h 8936497"/>
              <a:gd name="connsiteX70" fmla="*/ 1418154 w 11016757"/>
              <a:gd name="connsiteY70" fmla="*/ 4685517 h 8936497"/>
              <a:gd name="connsiteX71" fmla="*/ 1214666 w 11016757"/>
              <a:gd name="connsiteY71" fmla="*/ 4711495 h 8936497"/>
              <a:gd name="connsiteX72" fmla="*/ 1236314 w 11016757"/>
              <a:gd name="connsiteY72" fmla="*/ 4979926 h 8936497"/>
              <a:gd name="connsiteX73" fmla="*/ 1279609 w 11016757"/>
              <a:gd name="connsiteY73" fmla="*/ 5192074 h 8936497"/>
              <a:gd name="connsiteX74" fmla="*/ 1348883 w 11016757"/>
              <a:gd name="connsiteY74" fmla="*/ 5469164 h 8936497"/>
              <a:gd name="connsiteX75" fmla="*/ 1552370 w 11016757"/>
              <a:gd name="connsiteY75" fmla="*/ 5456176 h 8936497"/>
              <a:gd name="connsiteX76" fmla="*/ 1876820 w 11016757"/>
              <a:gd name="connsiteY76" fmla="*/ 6033107 h 8936497"/>
              <a:gd name="connsiteX77" fmla="*/ 1472640 w 11016757"/>
              <a:gd name="connsiteY77" fmla="*/ 6080362 h 8936497"/>
              <a:gd name="connsiteX78" fmla="*/ 1747933 w 11016757"/>
              <a:gd name="connsiteY78" fmla="*/ 6833049 h 8936497"/>
              <a:gd name="connsiteX79" fmla="*/ 1835855 w 11016757"/>
              <a:gd name="connsiteY79" fmla="*/ 6800465 h 8936497"/>
              <a:gd name="connsiteX80" fmla="*/ 2027955 w 11016757"/>
              <a:gd name="connsiteY80" fmla="*/ 7321779 h 8936497"/>
              <a:gd name="connsiteX81" fmla="*/ 2369523 w 11016757"/>
              <a:gd name="connsiteY81" fmla="*/ 7201431 h 8936497"/>
              <a:gd name="connsiteX82" fmla="*/ 2351938 w 11016757"/>
              <a:gd name="connsiteY82" fmla="*/ 7985749 h 8936497"/>
              <a:gd name="connsiteX83" fmla="*/ 2074049 w 11016757"/>
              <a:gd name="connsiteY83" fmla="*/ 8022304 h 8936497"/>
              <a:gd name="connsiteX84" fmla="*/ 2018363 w 11016757"/>
              <a:gd name="connsiteY84" fmla="*/ 8527176 h 8936497"/>
              <a:gd name="connsiteX85" fmla="*/ 2012503 w 11016757"/>
              <a:gd name="connsiteY85" fmla="*/ 8882350 h 8936497"/>
              <a:gd name="connsiteX86" fmla="*/ 2712956 w 11016757"/>
              <a:gd name="connsiteY86" fmla="*/ 8847125 h 8936497"/>
              <a:gd name="connsiteX87" fmla="*/ 2719084 w 11016757"/>
              <a:gd name="connsiteY87" fmla="*/ 8936497 h 8936497"/>
              <a:gd name="connsiteX88" fmla="*/ 2982588 w 11016757"/>
              <a:gd name="connsiteY88" fmla="*/ 8817773 h 8936497"/>
              <a:gd name="connsiteX89" fmla="*/ 2926368 w 11016757"/>
              <a:gd name="connsiteY89" fmla="*/ 7948761 h 8936497"/>
              <a:gd name="connsiteX90" fmla="*/ 2918111 w 11016757"/>
              <a:gd name="connsiteY90" fmla="*/ 7561459 h 8936497"/>
              <a:gd name="connsiteX91" fmla="*/ 2947417 w 11016757"/>
              <a:gd name="connsiteY91" fmla="*/ 7103547 h 8936497"/>
              <a:gd name="connsiteX92" fmla="*/ 3000172 w 11016757"/>
              <a:gd name="connsiteY92" fmla="*/ 6899677 h 8936497"/>
              <a:gd name="connsiteX93" fmla="*/ 3085165 w 11016757"/>
              <a:gd name="connsiteY93" fmla="*/ 6854045 h 8936497"/>
              <a:gd name="connsiteX94" fmla="*/ 3070510 w 11016757"/>
              <a:gd name="connsiteY94" fmla="*/ 6774793 h 8936497"/>
              <a:gd name="connsiteX95" fmla="*/ 3128059 w 11016757"/>
              <a:gd name="connsiteY95" fmla="*/ 6738237 h 8936497"/>
              <a:gd name="connsiteX96" fmla="*/ 3457371 w 11016757"/>
              <a:gd name="connsiteY96" fmla="*/ 6586187 h 8936497"/>
              <a:gd name="connsiteX97" fmla="*/ 3457371 w 11016757"/>
              <a:gd name="connsiteY97" fmla="*/ 6534233 h 8936497"/>
              <a:gd name="connsiteX98" fmla="*/ 3199730 w 11016757"/>
              <a:gd name="connsiteY98" fmla="*/ 6293538 h 8936497"/>
              <a:gd name="connsiteX99" fmla="*/ 3122997 w 11016757"/>
              <a:gd name="connsiteY99" fmla="*/ 6129751 h 8936497"/>
              <a:gd name="connsiteX100" fmla="*/ 3059053 w 11016757"/>
              <a:gd name="connsiteY100" fmla="*/ 5980051 h 8936497"/>
              <a:gd name="connsiteX101" fmla="*/ 2868553 w 11016757"/>
              <a:gd name="connsiteY101" fmla="*/ 5460506 h 8936497"/>
              <a:gd name="connsiteX102" fmla="*/ 2712689 w 11016757"/>
              <a:gd name="connsiteY102" fmla="*/ 5131460 h 8936497"/>
              <a:gd name="connsiteX103" fmla="*/ 2570680 w 11016757"/>
              <a:gd name="connsiteY103" fmla="*/ 4685589 h 8936497"/>
              <a:gd name="connsiteX104" fmla="*/ 2571669 w 11016757"/>
              <a:gd name="connsiteY104" fmla="*/ 4320739 h 8936497"/>
              <a:gd name="connsiteX105" fmla="*/ 2608781 w 11016757"/>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42310 w 11141773"/>
              <a:gd name="connsiteY20" fmla="*/ 4338440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59771 w 11141773"/>
              <a:gd name="connsiteY60" fmla="*/ 3028556 h 8936497"/>
              <a:gd name="connsiteX61" fmla="*/ 1005375 w 11141773"/>
              <a:gd name="connsiteY61" fmla="*/ 3037008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42310 w 11141773"/>
              <a:gd name="connsiteY20" fmla="*/ 4338440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59771 w 11141773"/>
              <a:gd name="connsiteY60" fmla="*/ 3028556 h 8936497"/>
              <a:gd name="connsiteX61" fmla="*/ 852975 w 11141773"/>
              <a:gd name="connsiteY61" fmla="*/ 2334577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42310 w 11141773"/>
              <a:gd name="connsiteY20" fmla="*/ 4338440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40721 w 11141773"/>
              <a:gd name="connsiteY60" fmla="*/ 3018934 h 8936497"/>
              <a:gd name="connsiteX61" fmla="*/ 852975 w 11141773"/>
              <a:gd name="connsiteY61" fmla="*/ 2334577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42310 w 11141773"/>
              <a:gd name="connsiteY20" fmla="*/ 4338440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40721 w 11141773"/>
              <a:gd name="connsiteY60" fmla="*/ 3018934 h 8936497"/>
              <a:gd name="connsiteX61" fmla="*/ 861634 w 11141773"/>
              <a:gd name="connsiteY61" fmla="*/ 2352444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42310 w 11141773"/>
              <a:gd name="connsiteY20" fmla="*/ 4338440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32062 w 11141773"/>
              <a:gd name="connsiteY60" fmla="*/ 3015307 h 8936497"/>
              <a:gd name="connsiteX61" fmla="*/ 861634 w 11141773"/>
              <a:gd name="connsiteY61" fmla="*/ 2352444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41773"/>
              <a:gd name="connsiteY0" fmla="*/ 4041498 h 8936497"/>
              <a:gd name="connsiteX1" fmla="*/ 4644903 w 11141773"/>
              <a:gd name="connsiteY1" fmla="*/ 4006862 h 8936497"/>
              <a:gd name="connsiteX2" fmla="*/ 4657768 w 11141773"/>
              <a:gd name="connsiteY2" fmla="*/ 4432239 h 8936497"/>
              <a:gd name="connsiteX3" fmla="*/ 5447850 w 11141773"/>
              <a:gd name="connsiteY3" fmla="*/ 4430077 h 8936497"/>
              <a:gd name="connsiteX4" fmla="*/ 5451930 w 11141773"/>
              <a:gd name="connsiteY4" fmla="*/ 4249316 h 8936497"/>
              <a:gd name="connsiteX5" fmla="*/ 6005123 w 11141773"/>
              <a:gd name="connsiteY5" fmla="*/ 4261222 h 8936497"/>
              <a:gd name="connsiteX6" fmla="*/ 6007472 w 11141773"/>
              <a:gd name="connsiteY6" fmla="*/ 4209323 h 8936497"/>
              <a:gd name="connsiteX7" fmla="*/ 6466405 w 11141773"/>
              <a:gd name="connsiteY7" fmla="*/ 4196334 h 8936497"/>
              <a:gd name="connsiteX8" fmla="*/ 6475064 w 11141773"/>
              <a:gd name="connsiteY8" fmla="*/ 4594596 h 8936497"/>
              <a:gd name="connsiteX9" fmla="*/ 6981621 w 11141773"/>
              <a:gd name="connsiteY9" fmla="*/ 4564290 h 8936497"/>
              <a:gd name="connsiteX10" fmla="*/ 7254382 w 11141773"/>
              <a:gd name="connsiteY10" fmla="*/ 4404096 h 8936497"/>
              <a:gd name="connsiteX11" fmla="*/ 7605076 w 11141773"/>
              <a:gd name="connsiteY11" fmla="*/ 4127006 h 8936497"/>
              <a:gd name="connsiteX12" fmla="*/ 7778257 w 11141773"/>
              <a:gd name="connsiteY12" fmla="*/ 4001448 h 8936497"/>
              <a:gd name="connsiteX13" fmla="*/ 7652700 w 11141773"/>
              <a:gd name="connsiteY13" fmla="*/ 3789302 h 8936497"/>
              <a:gd name="connsiteX14" fmla="*/ 7834541 w 11141773"/>
              <a:gd name="connsiteY14" fmla="*/ 3698381 h 8936497"/>
              <a:gd name="connsiteX15" fmla="*/ 8111632 w 11141773"/>
              <a:gd name="connsiteY15" fmla="*/ 3642096 h 8936497"/>
              <a:gd name="connsiteX16" fmla="*/ 8440677 w 11141773"/>
              <a:gd name="connsiteY16" fmla="*/ 3607460 h 8936497"/>
              <a:gd name="connsiteX17" fmla="*/ 8947234 w 11141773"/>
              <a:gd name="connsiteY17" fmla="*/ 3520869 h 8936497"/>
              <a:gd name="connsiteX18" fmla="*/ 9181030 w 11141773"/>
              <a:gd name="connsiteY18" fmla="*/ 3525199 h 8936497"/>
              <a:gd name="connsiteX19" fmla="*/ 10163294 w 11141773"/>
              <a:gd name="connsiteY19" fmla="*/ 3361719 h 8936497"/>
              <a:gd name="connsiteX20" fmla="*/ 10281276 w 11141773"/>
              <a:gd name="connsiteY20" fmla="*/ 4737864 h 8936497"/>
              <a:gd name="connsiteX21" fmla="*/ 11141773 w 11141773"/>
              <a:gd name="connsiteY21" fmla="*/ 4204667 h 8936497"/>
              <a:gd name="connsiteX22" fmla="*/ 10852234 w 11141773"/>
              <a:gd name="connsiteY22" fmla="*/ 2412506 h 8936497"/>
              <a:gd name="connsiteX23" fmla="*/ 10427939 w 11141773"/>
              <a:gd name="connsiteY23" fmla="*/ 2455801 h 8936497"/>
              <a:gd name="connsiteX24" fmla="*/ 10259087 w 11141773"/>
              <a:gd name="connsiteY24" fmla="*/ 2412506 h 8936497"/>
              <a:gd name="connsiteX25" fmla="*/ 10077246 w 11141773"/>
              <a:gd name="connsiteY25" fmla="*/ 2451471 h 8936497"/>
              <a:gd name="connsiteX26" fmla="*/ 10094565 w 11141773"/>
              <a:gd name="connsiteY26" fmla="*/ 2628983 h 8936497"/>
              <a:gd name="connsiteX27" fmla="*/ 9769849 w 11141773"/>
              <a:gd name="connsiteY27" fmla="*/ 2689596 h 8936497"/>
              <a:gd name="connsiteX28" fmla="*/ 9449462 w 11141773"/>
              <a:gd name="connsiteY28" fmla="*/ 2724233 h 8936497"/>
              <a:gd name="connsiteX29" fmla="*/ 8990529 w 11141773"/>
              <a:gd name="connsiteY29" fmla="*/ 2793506 h 8936497"/>
              <a:gd name="connsiteX30" fmla="*/ 8743746 w 11141773"/>
              <a:gd name="connsiteY30" fmla="*/ 2836801 h 8936497"/>
              <a:gd name="connsiteX31" fmla="*/ 8401712 w 11141773"/>
              <a:gd name="connsiteY31" fmla="*/ 2875768 h 8936497"/>
              <a:gd name="connsiteX32" fmla="*/ 8098643 w 11141773"/>
              <a:gd name="connsiteY32" fmla="*/ 2914733 h 8936497"/>
              <a:gd name="connsiteX33" fmla="*/ 7752280 w 11141773"/>
              <a:gd name="connsiteY33" fmla="*/ 2966687 h 8936497"/>
              <a:gd name="connsiteX34" fmla="*/ 7457871 w 11141773"/>
              <a:gd name="connsiteY34" fmla="*/ 3087915 h 8936497"/>
              <a:gd name="connsiteX35" fmla="*/ 7046564 w 11141773"/>
              <a:gd name="connsiteY35" fmla="*/ 3265426 h 8936497"/>
              <a:gd name="connsiteX36" fmla="*/ 6825759 w 11141773"/>
              <a:gd name="connsiteY36" fmla="*/ 3373665 h 8936497"/>
              <a:gd name="connsiteX37" fmla="*/ 6778132 w 11141773"/>
              <a:gd name="connsiteY37" fmla="*/ 3291403 h 8936497"/>
              <a:gd name="connsiteX38" fmla="*/ 6574643 w 11141773"/>
              <a:gd name="connsiteY38" fmla="*/ 3295733 h 8936497"/>
              <a:gd name="connsiteX39" fmla="*/ 6405792 w 11141773"/>
              <a:gd name="connsiteY39" fmla="*/ 3313051 h 8936497"/>
              <a:gd name="connsiteX40" fmla="*/ 6089734 w 11141773"/>
              <a:gd name="connsiteY40" fmla="*/ 3390983 h 8936497"/>
              <a:gd name="connsiteX41" fmla="*/ 5769347 w 11141773"/>
              <a:gd name="connsiteY41" fmla="*/ 3408301 h 8936497"/>
              <a:gd name="connsiteX42" fmla="*/ 5591837 w 11141773"/>
              <a:gd name="connsiteY42" fmla="*/ 3014312 h 8936497"/>
              <a:gd name="connsiteX43" fmla="*/ 5587507 w 11141773"/>
              <a:gd name="connsiteY43" fmla="*/ 1910278 h 8936497"/>
              <a:gd name="connsiteX44" fmla="*/ 5578848 w 11141773"/>
              <a:gd name="connsiteY44" fmla="*/ 260722 h 8936497"/>
              <a:gd name="connsiteX45" fmla="*/ 4971379 w 11141773"/>
              <a:gd name="connsiteY45" fmla="*/ 495464 h 8936497"/>
              <a:gd name="connsiteX46" fmla="*/ 4970714 w 11141773"/>
              <a:gd name="connsiteY46" fmla="*/ 305161 h 8936497"/>
              <a:gd name="connsiteX47" fmla="*/ 3587257 w 11141773"/>
              <a:gd name="connsiteY47" fmla="*/ 349612 h 8936497"/>
              <a:gd name="connsiteX48" fmla="*/ 3056514 w 11141773"/>
              <a:gd name="connsiteY48" fmla="*/ 362385 h 8936497"/>
              <a:gd name="connsiteX49" fmla="*/ 3048001 w 11141773"/>
              <a:gd name="connsiteY49" fmla="*/ 0 h 8936497"/>
              <a:gd name="connsiteX50" fmla="*/ 2802610 w 11141773"/>
              <a:gd name="connsiteY50" fmla="*/ 39190 h 8936497"/>
              <a:gd name="connsiteX51" fmla="*/ 2389356 w 11141773"/>
              <a:gd name="connsiteY51" fmla="*/ 336383 h 8936497"/>
              <a:gd name="connsiteX52" fmla="*/ 1673598 w 11141773"/>
              <a:gd name="connsiteY52" fmla="*/ 780267 h 8936497"/>
              <a:gd name="connsiteX53" fmla="*/ 1218996 w 11141773"/>
              <a:gd name="connsiteY53" fmla="*/ 1104983 h 8936497"/>
              <a:gd name="connsiteX54" fmla="*/ 764393 w 11141773"/>
              <a:gd name="connsiteY54" fmla="*/ 1477324 h 8936497"/>
              <a:gd name="connsiteX55" fmla="*/ 582552 w 11141773"/>
              <a:gd name="connsiteY55" fmla="*/ 1719778 h 8936497"/>
              <a:gd name="connsiteX56" fmla="*/ 444375 w 11141773"/>
              <a:gd name="connsiteY56" fmla="*/ 1930901 h 8936497"/>
              <a:gd name="connsiteX57" fmla="*/ 606226 w 11141773"/>
              <a:gd name="connsiteY57" fmla="*/ 2087600 h 8936497"/>
              <a:gd name="connsiteX58" fmla="*/ 283723 w 11141773"/>
              <a:gd name="connsiteY58" fmla="*/ 2350407 h 8936497"/>
              <a:gd name="connsiteX59" fmla="*/ 0 w 11141773"/>
              <a:gd name="connsiteY59" fmla="*/ 2894713 h 8936497"/>
              <a:gd name="connsiteX60" fmla="*/ 232062 w 11141773"/>
              <a:gd name="connsiteY60" fmla="*/ 3015307 h 8936497"/>
              <a:gd name="connsiteX61" fmla="*/ 861634 w 11141773"/>
              <a:gd name="connsiteY61" fmla="*/ 2352444 h 8936497"/>
              <a:gd name="connsiteX62" fmla="*/ 1017352 w 11141773"/>
              <a:gd name="connsiteY62" fmla="*/ 2486485 h 8936497"/>
              <a:gd name="connsiteX63" fmla="*/ 1268650 w 11141773"/>
              <a:gd name="connsiteY63" fmla="*/ 2214332 h 8936497"/>
              <a:gd name="connsiteX64" fmla="*/ 1649650 w 11141773"/>
              <a:gd name="connsiteY64" fmla="*/ 2218455 h 8936497"/>
              <a:gd name="connsiteX65" fmla="*/ 1645596 w 11141773"/>
              <a:gd name="connsiteY65" fmla="*/ 2771007 h 8936497"/>
              <a:gd name="connsiteX66" fmla="*/ 2067128 w 11141773"/>
              <a:gd name="connsiteY66" fmla="*/ 2779254 h 8936497"/>
              <a:gd name="connsiteX67" fmla="*/ 2045938 w 11141773"/>
              <a:gd name="connsiteY67" fmla="*/ 3239449 h 8936497"/>
              <a:gd name="connsiteX68" fmla="*/ 2015631 w 11141773"/>
              <a:gd name="connsiteY68" fmla="*/ 4075050 h 8936497"/>
              <a:gd name="connsiteX69" fmla="*/ 1998313 w 11141773"/>
              <a:gd name="connsiteY69" fmla="*/ 4603257 h 8936497"/>
              <a:gd name="connsiteX70" fmla="*/ 1418154 w 11141773"/>
              <a:gd name="connsiteY70" fmla="*/ 4685517 h 8936497"/>
              <a:gd name="connsiteX71" fmla="*/ 1214666 w 11141773"/>
              <a:gd name="connsiteY71" fmla="*/ 4711495 h 8936497"/>
              <a:gd name="connsiteX72" fmla="*/ 1236314 w 11141773"/>
              <a:gd name="connsiteY72" fmla="*/ 4979926 h 8936497"/>
              <a:gd name="connsiteX73" fmla="*/ 1279609 w 11141773"/>
              <a:gd name="connsiteY73" fmla="*/ 5192074 h 8936497"/>
              <a:gd name="connsiteX74" fmla="*/ 1348883 w 11141773"/>
              <a:gd name="connsiteY74" fmla="*/ 5469164 h 8936497"/>
              <a:gd name="connsiteX75" fmla="*/ 1552370 w 11141773"/>
              <a:gd name="connsiteY75" fmla="*/ 5456176 h 8936497"/>
              <a:gd name="connsiteX76" fmla="*/ 1876820 w 11141773"/>
              <a:gd name="connsiteY76" fmla="*/ 6033107 h 8936497"/>
              <a:gd name="connsiteX77" fmla="*/ 1472640 w 11141773"/>
              <a:gd name="connsiteY77" fmla="*/ 6080362 h 8936497"/>
              <a:gd name="connsiteX78" fmla="*/ 1747933 w 11141773"/>
              <a:gd name="connsiteY78" fmla="*/ 6833049 h 8936497"/>
              <a:gd name="connsiteX79" fmla="*/ 1835855 w 11141773"/>
              <a:gd name="connsiteY79" fmla="*/ 6800465 h 8936497"/>
              <a:gd name="connsiteX80" fmla="*/ 2027955 w 11141773"/>
              <a:gd name="connsiteY80" fmla="*/ 7321779 h 8936497"/>
              <a:gd name="connsiteX81" fmla="*/ 2369523 w 11141773"/>
              <a:gd name="connsiteY81" fmla="*/ 7201431 h 8936497"/>
              <a:gd name="connsiteX82" fmla="*/ 2351938 w 11141773"/>
              <a:gd name="connsiteY82" fmla="*/ 7985749 h 8936497"/>
              <a:gd name="connsiteX83" fmla="*/ 2074049 w 11141773"/>
              <a:gd name="connsiteY83" fmla="*/ 8022304 h 8936497"/>
              <a:gd name="connsiteX84" fmla="*/ 2018363 w 11141773"/>
              <a:gd name="connsiteY84" fmla="*/ 8527176 h 8936497"/>
              <a:gd name="connsiteX85" fmla="*/ 2012503 w 11141773"/>
              <a:gd name="connsiteY85" fmla="*/ 8882350 h 8936497"/>
              <a:gd name="connsiteX86" fmla="*/ 2712956 w 11141773"/>
              <a:gd name="connsiteY86" fmla="*/ 8847125 h 8936497"/>
              <a:gd name="connsiteX87" fmla="*/ 2719084 w 11141773"/>
              <a:gd name="connsiteY87" fmla="*/ 8936497 h 8936497"/>
              <a:gd name="connsiteX88" fmla="*/ 2982588 w 11141773"/>
              <a:gd name="connsiteY88" fmla="*/ 8817773 h 8936497"/>
              <a:gd name="connsiteX89" fmla="*/ 2926368 w 11141773"/>
              <a:gd name="connsiteY89" fmla="*/ 7948761 h 8936497"/>
              <a:gd name="connsiteX90" fmla="*/ 2918111 w 11141773"/>
              <a:gd name="connsiteY90" fmla="*/ 7561459 h 8936497"/>
              <a:gd name="connsiteX91" fmla="*/ 2947417 w 11141773"/>
              <a:gd name="connsiteY91" fmla="*/ 7103547 h 8936497"/>
              <a:gd name="connsiteX92" fmla="*/ 3000172 w 11141773"/>
              <a:gd name="connsiteY92" fmla="*/ 6899677 h 8936497"/>
              <a:gd name="connsiteX93" fmla="*/ 3085165 w 11141773"/>
              <a:gd name="connsiteY93" fmla="*/ 6854045 h 8936497"/>
              <a:gd name="connsiteX94" fmla="*/ 3070510 w 11141773"/>
              <a:gd name="connsiteY94" fmla="*/ 6774793 h 8936497"/>
              <a:gd name="connsiteX95" fmla="*/ 3128059 w 11141773"/>
              <a:gd name="connsiteY95" fmla="*/ 6738237 h 8936497"/>
              <a:gd name="connsiteX96" fmla="*/ 3457371 w 11141773"/>
              <a:gd name="connsiteY96" fmla="*/ 6586187 h 8936497"/>
              <a:gd name="connsiteX97" fmla="*/ 3457371 w 11141773"/>
              <a:gd name="connsiteY97" fmla="*/ 6534233 h 8936497"/>
              <a:gd name="connsiteX98" fmla="*/ 3199730 w 11141773"/>
              <a:gd name="connsiteY98" fmla="*/ 6293538 h 8936497"/>
              <a:gd name="connsiteX99" fmla="*/ 3122997 w 11141773"/>
              <a:gd name="connsiteY99" fmla="*/ 6129751 h 8936497"/>
              <a:gd name="connsiteX100" fmla="*/ 3059053 w 11141773"/>
              <a:gd name="connsiteY100" fmla="*/ 5980051 h 8936497"/>
              <a:gd name="connsiteX101" fmla="*/ 2868553 w 11141773"/>
              <a:gd name="connsiteY101" fmla="*/ 5460506 h 8936497"/>
              <a:gd name="connsiteX102" fmla="*/ 2712689 w 11141773"/>
              <a:gd name="connsiteY102" fmla="*/ 5131460 h 8936497"/>
              <a:gd name="connsiteX103" fmla="*/ 2570680 w 11141773"/>
              <a:gd name="connsiteY103" fmla="*/ 4685589 h 8936497"/>
              <a:gd name="connsiteX104" fmla="*/ 2571669 w 11141773"/>
              <a:gd name="connsiteY104" fmla="*/ 4320739 h 8936497"/>
              <a:gd name="connsiteX105" fmla="*/ 2608781 w 11141773"/>
              <a:gd name="connsiteY105" fmla="*/ 4041498 h 8936497"/>
              <a:gd name="connsiteX0" fmla="*/ 2608781 w 11172080"/>
              <a:gd name="connsiteY0" fmla="*/ 4041498 h 8936497"/>
              <a:gd name="connsiteX1" fmla="*/ 4644903 w 11172080"/>
              <a:gd name="connsiteY1" fmla="*/ 4006862 h 8936497"/>
              <a:gd name="connsiteX2" fmla="*/ 4657768 w 11172080"/>
              <a:gd name="connsiteY2" fmla="*/ 4432239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861634 w 11172080"/>
              <a:gd name="connsiteY61" fmla="*/ 2352444 h 8936497"/>
              <a:gd name="connsiteX62" fmla="*/ 1017352 w 11172080"/>
              <a:gd name="connsiteY62" fmla="*/ 2486485 h 8936497"/>
              <a:gd name="connsiteX63" fmla="*/ 1268650 w 11172080"/>
              <a:gd name="connsiteY63" fmla="*/ 2214332 h 8936497"/>
              <a:gd name="connsiteX64" fmla="*/ 1649650 w 11172080"/>
              <a:gd name="connsiteY64" fmla="*/ 2218455 h 8936497"/>
              <a:gd name="connsiteX65" fmla="*/ 1645596 w 11172080"/>
              <a:gd name="connsiteY65" fmla="*/ 2771007 h 8936497"/>
              <a:gd name="connsiteX66" fmla="*/ 2067128 w 11172080"/>
              <a:gd name="connsiteY66" fmla="*/ 2779254 h 8936497"/>
              <a:gd name="connsiteX67" fmla="*/ 2045938 w 11172080"/>
              <a:gd name="connsiteY67" fmla="*/ 3239449 h 8936497"/>
              <a:gd name="connsiteX68" fmla="*/ 2015631 w 11172080"/>
              <a:gd name="connsiteY68" fmla="*/ 4075050 h 8936497"/>
              <a:gd name="connsiteX69" fmla="*/ 1998313 w 11172080"/>
              <a:gd name="connsiteY69" fmla="*/ 4603257 h 8936497"/>
              <a:gd name="connsiteX70" fmla="*/ 1418154 w 11172080"/>
              <a:gd name="connsiteY70" fmla="*/ 4685517 h 8936497"/>
              <a:gd name="connsiteX71" fmla="*/ 1214666 w 11172080"/>
              <a:gd name="connsiteY71" fmla="*/ 4711495 h 8936497"/>
              <a:gd name="connsiteX72" fmla="*/ 1236314 w 11172080"/>
              <a:gd name="connsiteY72" fmla="*/ 4979926 h 8936497"/>
              <a:gd name="connsiteX73" fmla="*/ 1279609 w 11172080"/>
              <a:gd name="connsiteY73" fmla="*/ 5192074 h 8936497"/>
              <a:gd name="connsiteX74" fmla="*/ 1348883 w 11172080"/>
              <a:gd name="connsiteY74" fmla="*/ 5469164 h 8936497"/>
              <a:gd name="connsiteX75" fmla="*/ 1552370 w 11172080"/>
              <a:gd name="connsiteY75" fmla="*/ 5456176 h 8936497"/>
              <a:gd name="connsiteX76" fmla="*/ 1876820 w 11172080"/>
              <a:gd name="connsiteY76" fmla="*/ 6033107 h 8936497"/>
              <a:gd name="connsiteX77" fmla="*/ 1472640 w 11172080"/>
              <a:gd name="connsiteY77" fmla="*/ 6080362 h 8936497"/>
              <a:gd name="connsiteX78" fmla="*/ 1747933 w 11172080"/>
              <a:gd name="connsiteY78" fmla="*/ 6833049 h 8936497"/>
              <a:gd name="connsiteX79" fmla="*/ 1835855 w 11172080"/>
              <a:gd name="connsiteY79" fmla="*/ 6800465 h 8936497"/>
              <a:gd name="connsiteX80" fmla="*/ 2027955 w 11172080"/>
              <a:gd name="connsiteY80" fmla="*/ 7321779 h 8936497"/>
              <a:gd name="connsiteX81" fmla="*/ 2369523 w 11172080"/>
              <a:gd name="connsiteY81" fmla="*/ 7201431 h 8936497"/>
              <a:gd name="connsiteX82" fmla="*/ 2351938 w 11172080"/>
              <a:gd name="connsiteY82" fmla="*/ 7985749 h 8936497"/>
              <a:gd name="connsiteX83" fmla="*/ 2074049 w 11172080"/>
              <a:gd name="connsiteY83" fmla="*/ 8022304 h 8936497"/>
              <a:gd name="connsiteX84" fmla="*/ 2018363 w 11172080"/>
              <a:gd name="connsiteY84" fmla="*/ 8527176 h 8936497"/>
              <a:gd name="connsiteX85" fmla="*/ 2012503 w 11172080"/>
              <a:gd name="connsiteY85" fmla="*/ 8882350 h 8936497"/>
              <a:gd name="connsiteX86" fmla="*/ 2712956 w 11172080"/>
              <a:gd name="connsiteY86" fmla="*/ 8847125 h 8936497"/>
              <a:gd name="connsiteX87" fmla="*/ 2719084 w 11172080"/>
              <a:gd name="connsiteY87" fmla="*/ 8936497 h 8936497"/>
              <a:gd name="connsiteX88" fmla="*/ 2982588 w 11172080"/>
              <a:gd name="connsiteY88" fmla="*/ 8817773 h 8936497"/>
              <a:gd name="connsiteX89" fmla="*/ 2926368 w 11172080"/>
              <a:gd name="connsiteY89" fmla="*/ 7948761 h 8936497"/>
              <a:gd name="connsiteX90" fmla="*/ 2918111 w 11172080"/>
              <a:gd name="connsiteY90" fmla="*/ 7561459 h 8936497"/>
              <a:gd name="connsiteX91" fmla="*/ 2947417 w 11172080"/>
              <a:gd name="connsiteY91" fmla="*/ 7103547 h 8936497"/>
              <a:gd name="connsiteX92" fmla="*/ 3000172 w 11172080"/>
              <a:gd name="connsiteY92" fmla="*/ 6899677 h 8936497"/>
              <a:gd name="connsiteX93" fmla="*/ 3085165 w 11172080"/>
              <a:gd name="connsiteY93" fmla="*/ 6854045 h 8936497"/>
              <a:gd name="connsiteX94" fmla="*/ 3070510 w 11172080"/>
              <a:gd name="connsiteY94" fmla="*/ 6774793 h 8936497"/>
              <a:gd name="connsiteX95" fmla="*/ 3128059 w 11172080"/>
              <a:gd name="connsiteY95" fmla="*/ 6738237 h 8936497"/>
              <a:gd name="connsiteX96" fmla="*/ 3457371 w 11172080"/>
              <a:gd name="connsiteY96" fmla="*/ 6586187 h 8936497"/>
              <a:gd name="connsiteX97" fmla="*/ 3457371 w 11172080"/>
              <a:gd name="connsiteY97" fmla="*/ 6534233 h 8936497"/>
              <a:gd name="connsiteX98" fmla="*/ 3199730 w 11172080"/>
              <a:gd name="connsiteY98" fmla="*/ 6293538 h 8936497"/>
              <a:gd name="connsiteX99" fmla="*/ 3122997 w 11172080"/>
              <a:gd name="connsiteY99" fmla="*/ 6129751 h 8936497"/>
              <a:gd name="connsiteX100" fmla="*/ 3059053 w 11172080"/>
              <a:gd name="connsiteY100" fmla="*/ 5980051 h 8936497"/>
              <a:gd name="connsiteX101" fmla="*/ 2868553 w 11172080"/>
              <a:gd name="connsiteY101" fmla="*/ 5460506 h 8936497"/>
              <a:gd name="connsiteX102" fmla="*/ 2712689 w 11172080"/>
              <a:gd name="connsiteY102" fmla="*/ 5131460 h 8936497"/>
              <a:gd name="connsiteX103" fmla="*/ 2570680 w 11172080"/>
              <a:gd name="connsiteY103" fmla="*/ 4685589 h 8936497"/>
              <a:gd name="connsiteX104" fmla="*/ 2571669 w 11172080"/>
              <a:gd name="connsiteY104" fmla="*/ 4320739 h 8936497"/>
              <a:gd name="connsiteX105" fmla="*/ 2608781 w 11172080"/>
              <a:gd name="connsiteY105" fmla="*/ 4041498 h 8936497"/>
              <a:gd name="connsiteX0" fmla="*/ 2608781 w 11172080"/>
              <a:gd name="connsiteY0" fmla="*/ 4041498 h 8936497"/>
              <a:gd name="connsiteX1" fmla="*/ 4644903 w 11172080"/>
              <a:gd name="connsiteY1" fmla="*/ 4006862 h 8936497"/>
              <a:gd name="connsiteX2" fmla="*/ 4657768 w 11172080"/>
              <a:gd name="connsiteY2" fmla="*/ 4432239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861634 w 11172080"/>
              <a:gd name="connsiteY61" fmla="*/ 2352444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2571669 w 11172080"/>
              <a:gd name="connsiteY103" fmla="*/ 4320739 h 8936497"/>
              <a:gd name="connsiteX104" fmla="*/ 2608781 w 11172080"/>
              <a:gd name="connsiteY104" fmla="*/ 4041498 h 8936497"/>
              <a:gd name="connsiteX0" fmla="*/ 2608781 w 11172080"/>
              <a:gd name="connsiteY0" fmla="*/ 4041498 h 8936497"/>
              <a:gd name="connsiteX1" fmla="*/ 4644903 w 11172080"/>
              <a:gd name="connsiteY1" fmla="*/ 4006862 h 8936497"/>
              <a:gd name="connsiteX2" fmla="*/ 4657768 w 11172080"/>
              <a:gd name="connsiteY2" fmla="*/ 4432239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2571669 w 11172080"/>
              <a:gd name="connsiteY103" fmla="*/ 4320739 h 8936497"/>
              <a:gd name="connsiteX104" fmla="*/ 2608781 w 11172080"/>
              <a:gd name="connsiteY104" fmla="*/ 4041498 h 8936497"/>
              <a:gd name="connsiteX0" fmla="*/ 2608781 w 11172080"/>
              <a:gd name="connsiteY0" fmla="*/ 4041498 h 8936497"/>
              <a:gd name="connsiteX1" fmla="*/ 4644903 w 11172080"/>
              <a:gd name="connsiteY1" fmla="*/ 4006862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2571669 w 11172080"/>
              <a:gd name="connsiteY103" fmla="*/ 4320739 h 8936497"/>
              <a:gd name="connsiteX104" fmla="*/ 2608781 w 11172080"/>
              <a:gd name="connsiteY104" fmla="*/ 4041498 h 8936497"/>
              <a:gd name="connsiteX0" fmla="*/ 2608781 w 11172080"/>
              <a:gd name="connsiteY0" fmla="*/ 404149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2571669 w 11172080"/>
              <a:gd name="connsiteY103" fmla="*/ 4320739 h 8936497"/>
              <a:gd name="connsiteX104" fmla="*/ 2608781 w 11172080"/>
              <a:gd name="connsiteY104" fmla="*/ 404149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2571669 w 11172080"/>
              <a:gd name="connsiteY103" fmla="*/ 4320739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2570680 w 11172080"/>
              <a:gd name="connsiteY102" fmla="*/ 4685589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2712689 w 11172080"/>
              <a:gd name="connsiteY101" fmla="*/ 5131460 h 8936497"/>
              <a:gd name="connsiteX102" fmla="*/ 3691908 w 11172080"/>
              <a:gd name="connsiteY102" fmla="*/ 5817020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2868553 w 11172080"/>
              <a:gd name="connsiteY100" fmla="*/ 5460506 h 8936497"/>
              <a:gd name="connsiteX101" fmla="*/ 3594431 w 11172080"/>
              <a:gd name="connsiteY101" fmla="*/ 6084244 h 8936497"/>
              <a:gd name="connsiteX102" fmla="*/ 3691908 w 11172080"/>
              <a:gd name="connsiteY102" fmla="*/ 5817020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9053 w 11172080"/>
              <a:gd name="connsiteY99" fmla="*/ 5980051 h 8936497"/>
              <a:gd name="connsiteX100" fmla="*/ 3391067 w 11172080"/>
              <a:gd name="connsiteY100" fmla="*/ 6120958 h 8936497"/>
              <a:gd name="connsiteX101" fmla="*/ 3594431 w 11172080"/>
              <a:gd name="connsiteY101" fmla="*/ 6084244 h 8936497"/>
              <a:gd name="connsiteX102" fmla="*/ 3691908 w 11172080"/>
              <a:gd name="connsiteY102" fmla="*/ 5817020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91067 w 11172080"/>
              <a:gd name="connsiteY100" fmla="*/ 6120958 h 8936497"/>
              <a:gd name="connsiteX101" fmla="*/ 3594431 w 11172080"/>
              <a:gd name="connsiteY101" fmla="*/ 6084244 h 8936497"/>
              <a:gd name="connsiteX102" fmla="*/ 3691908 w 11172080"/>
              <a:gd name="connsiteY102" fmla="*/ 5817020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594431 w 11172080"/>
              <a:gd name="connsiteY101" fmla="*/ 6084244 h 8936497"/>
              <a:gd name="connsiteX102" fmla="*/ 3691908 w 11172080"/>
              <a:gd name="connsiteY102" fmla="*/ 5817020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594431 w 11172080"/>
              <a:gd name="connsiteY101" fmla="*/ 6084244 h 8936497"/>
              <a:gd name="connsiteX102" fmla="*/ 4785923 w 11172080"/>
              <a:gd name="connsiteY102" fmla="*/ 6006494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785923 w 11172080"/>
              <a:gd name="connsiteY102" fmla="*/ 6006494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159995 w 11172080"/>
              <a:gd name="connsiteY102" fmla="*/ 5676268 h 8936497"/>
              <a:gd name="connsiteX103" fmla="*/ 4318826 w 11172080"/>
              <a:gd name="connsiteY103" fmla="*/ 5831118 h 8936497"/>
              <a:gd name="connsiteX104" fmla="*/ 4856681 w 11172080"/>
              <a:gd name="connsiteY104" fmla="*/ 5844208 h 8936497"/>
              <a:gd name="connsiteX0" fmla="*/ 4856681 w 11172080"/>
              <a:gd name="connsiteY0" fmla="*/ 5844208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159995 w 11172080"/>
              <a:gd name="connsiteY102" fmla="*/ 5676268 h 8936497"/>
              <a:gd name="connsiteX103" fmla="*/ 4607297 w 11172080"/>
              <a:gd name="connsiteY103" fmla="*/ 5657884 h 8936497"/>
              <a:gd name="connsiteX104" fmla="*/ 4856681 w 11172080"/>
              <a:gd name="connsiteY104" fmla="*/ 5844208 h 8936497"/>
              <a:gd name="connsiteX0" fmla="*/ 5210466 w 11172080"/>
              <a:gd name="connsiteY0" fmla="*/ 5600599 h 8936497"/>
              <a:gd name="connsiteX1" fmla="*/ 5445003 w 11172080"/>
              <a:gd name="connsiteY1" fmla="*/ 5668821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159995 w 11172080"/>
              <a:gd name="connsiteY102" fmla="*/ 5676268 h 8936497"/>
              <a:gd name="connsiteX103" fmla="*/ 4607297 w 11172080"/>
              <a:gd name="connsiteY103" fmla="*/ 5657884 h 8936497"/>
              <a:gd name="connsiteX104" fmla="*/ 5210466 w 11172080"/>
              <a:gd name="connsiteY104" fmla="*/ 5600599 h 8936497"/>
              <a:gd name="connsiteX0" fmla="*/ 5210466 w 11172080"/>
              <a:gd name="connsiteY0" fmla="*/ 5600599 h 8936497"/>
              <a:gd name="connsiteX1" fmla="*/ 5178303 w 11172080"/>
              <a:gd name="connsiteY1" fmla="*/ 5149120 h 8936497"/>
              <a:gd name="connsiteX2" fmla="*/ 5294582 w 11172080"/>
              <a:gd name="connsiteY2" fmla="*/ 457299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159995 w 11172080"/>
              <a:gd name="connsiteY102" fmla="*/ 5676268 h 8936497"/>
              <a:gd name="connsiteX103" fmla="*/ 4607297 w 11172080"/>
              <a:gd name="connsiteY103" fmla="*/ 5657884 h 8936497"/>
              <a:gd name="connsiteX104" fmla="*/ 5210466 w 11172080"/>
              <a:gd name="connsiteY104" fmla="*/ 5600599 h 8936497"/>
              <a:gd name="connsiteX0" fmla="*/ 5210466 w 11172080"/>
              <a:gd name="connsiteY0" fmla="*/ 5600599 h 8936497"/>
              <a:gd name="connsiteX1" fmla="*/ 5178303 w 11172080"/>
              <a:gd name="connsiteY1" fmla="*/ 5149120 h 8936497"/>
              <a:gd name="connsiteX2" fmla="*/ 5381668 w 11172080"/>
              <a:gd name="connsiteY2" fmla="*/ 5152242 h 8936497"/>
              <a:gd name="connsiteX3" fmla="*/ 5447850 w 11172080"/>
              <a:gd name="connsiteY3" fmla="*/ 4430077 h 8936497"/>
              <a:gd name="connsiteX4" fmla="*/ 5451930 w 11172080"/>
              <a:gd name="connsiteY4" fmla="*/ 4249316 h 8936497"/>
              <a:gd name="connsiteX5" fmla="*/ 6005123 w 11172080"/>
              <a:gd name="connsiteY5" fmla="*/ 4261222 h 8936497"/>
              <a:gd name="connsiteX6" fmla="*/ 6007472 w 11172080"/>
              <a:gd name="connsiteY6" fmla="*/ 4209323 h 8936497"/>
              <a:gd name="connsiteX7" fmla="*/ 6466405 w 11172080"/>
              <a:gd name="connsiteY7" fmla="*/ 4196334 h 8936497"/>
              <a:gd name="connsiteX8" fmla="*/ 6475064 w 11172080"/>
              <a:gd name="connsiteY8" fmla="*/ 4594596 h 8936497"/>
              <a:gd name="connsiteX9" fmla="*/ 6981621 w 11172080"/>
              <a:gd name="connsiteY9" fmla="*/ 4564290 h 8936497"/>
              <a:gd name="connsiteX10" fmla="*/ 7254382 w 11172080"/>
              <a:gd name="connsiteY10" fmla="*/ 4404096 h 8936497"/>
              <a:gd name="connsiteX11" fmla="*/ 7605076 w 11172080"/>
              <a:gd name="connsiteY11" fmla="*/ 4127006 h 8936497"/>
              <a:gd name="connsiteX12" fmla="*/ 7778257 w 11172080"/>
              <a:gd name="connsiteY12" fmla="*/ 4001448 h 8936497"/>
              <a:gd name="connsiteX13" fmla="*/ 7652700 w 11172080"/>
              <a:gd name="connsiteY13" fmla="*/ 3789302 h 8936497"/>
              <a:gd name="connsiteX14" fmla="*/ 7834541 w 11172080"/>
              <a:gd name="connsiteY14" fmla="*/ 3698381 h 8936497"/>
              <a:gd name="connsiteX15" fmla="*/ 8111632 w 11172080"/>
              <a:gd name="connsiteY15" fmla="*/ 3642096 h 8936497"/>
              <a:gd name="connsiteX16" fmla="*/ 8440677 w 11172080"/>
              <a:gd name="connsiteY16" fmla="*/ 3607460 h 8936497"/>
              <a:gd name="connsiteX17" fmla="*/ 8947234 w 11172080"/>
              <a:gd name="connsiteY17" fmla="*/ 3520869 h 8936497"/>
              <a:gd name="connsiteX18" fmla="*/ 9181030 w 11172080"/>
              <a:gd name="connsiteY18" fmla="*/ 3525199 h 8936497"/>
              <a:gd name="connsiteX19" fmla="*/ 10163294 w 11172080"/>
              <a:gd name="connsiteY19" fmla="*/ 3361719 h 8936497"/>
              <a:gd name="connsiteX20" fmla="*/ 10281276 w 11172080"/>
              <a:gd name="connsiteY20" fmla="*/ 4737864 h 8936497"/>
              <a:gd name="connsiteX21" fmla="*/ 11172080 w 11172080"/>
              <a:gd name="connsiteY21" fmla="*/ 4578076 h 8936497"/>
              <a:gd name="connsiteX22" fmla="*/ 10852234 w 11172080"/>
              <a:gd name="connsiteY22" fmla="*/ 2412506 h 8936497"/>
              <a:gd name="connsiteX23" fmla="*/ 10427939 w 11172080"/>
              <a:gd name="connsiteY23" fmla="*/ 2455801 h 8936497"/>
              <a:gd name="connsiteX24" fmla="*/ 10259087 w 11172080"/>
              <a:gd name="connsiteY24" fmla="*/ 2412506 h 8936497"/>
              <a:gd name="connsiteX25" fmla="*/ 10077246 w 11172080"/>
              <a:gd name="connsiteY25" fmla="*/ 2451471 h 8936497"/>
              <a:gd name="connsiteX26" fmla="*/ 10094565 w 11172080"/>
              <a:gd name="connsiteY26" fmla="*/ 2628983 h 8936497"/>
              <a:gd name="connsiteX27" fmla="*/ 9769849 w 11172080"/>
              <a:gd name="connsiteY27" fmla="*/ 2689596 h 8936497"/>
              <a:gd name="connsiteX28" fmla="*/ 9449462 w 11172080"/>
              <a:gd name="connsiteY28" fmla="*/ 2724233 h 8936497"/>
              <a:gd name="connsiteX29" fmla="*/ 8990529 w 11172080"/>
              <a:gd name="connsiteY29" fmla="*/ 2793506 h 8936497"/>
              <a:gd name="connsiteX30" fmla="*/ 8743746 w 11172080"/>
              <a:gd name="connsiteY30" fmla="*/ 2836801 h 8936497"/>
              <a:gd name="connsiteX31" fmla="*/ 8401712 w 11172080"/>
              <a:gd name="connsiteY31" fmla="*/ 2875768 h 8936497"/>
              <a:gd name="connsiteX32" fmla="*/ 8098643 w 11172080"/>
              <a:gd name="connsiteY32" fmla="*/ 2914733 h 8936497"/>
              <a:gd name="connsiteX33" fmla="*/ 7752280 w 11172080"/>
              <a:gd name="connsiteY33" fmla="*/ 2966687 h 8936497"/>
              <a:gd name="connsiteX34" fmla="*/ 7457871 w 11172080"/>
              <a:gd name="connsiteY34" fmla="*/ 3087915 h 8936497"/>
              <a:gd name="connsiteX35" fmla="*/ 7046564 w 11172080"/>
              <a:gd name="connsiteY35" fmla="*/ 3265426 h 8936497"/>
              <a:gd name="connsiteX36" fmla="*/ 6825759 w 11172080"/>
              <a:gd name="connsiteY36" fmla="*/ 3373665 h 8936497"/>
              <a:gd name="connsiteX37" fmla="*/ 6778132 w 11172080"/>
              <a:gd name="connsiteY37" fmla="*/ 3291403 h 8936497"/>
              <a:gd name="connsiteX38" fmla="*/ 6574643 w 11172080"/>
              <a:gd name="connsiteY38" fmla="*/ 3295733 h 8936497"/>
              <a:gd name="connsiteX39" fmla="*/ 6405792 w 11172080"/>
              <a:gd name="connsiteY39" fmla="*/ 3313051 h 8936497"/>
              <a:gd name="connsiteX40" fmla="*/ 6089734 w 11172080"/>
              <a:gd name="connsiteY40" fmla="*/ 3390983 h 8936497"/>
              <a:gd name="connsiteX41" fmla="*/ 5769347 w 11172080"/>
              <a:gd name="connsiteY41" fmla="*/ 3408301 h 8936497"/>
              <a:gd name="connsiteX42" fmla="*/ 5591837 w 11172080"/>
              <a:gd name="connsiteY42" fmla="*/ 3014312 h 8936497"/>
              <a:gd name="connsiteX43" fmla="*/ 5587507 w 11172080"/>
              <a:gd name="connsiteY43" fmla="*/ 1910278 h 8936497"/>
              <a:gd name="connsiteX44" fmla="*/ 5578848 w 11172080"/>
              <a:gd name="connsiteY44" fmla="*/ 260722 h 8936497"/>
              <a:gd name="connsiteX45" fmla="*/ 4971379 w 11172080"/>
              <a:gd name="connsiteY45" fmla="*/ 495464 h 8936497"/>
              <a:gd name="connsiteX46" fmla="*/ 4970714 w 11172080"/>
              <a:gd name="connsiteY46" fmla="*/ 305161 h 8936497"/>
              <a:gd name="connsiteX47" fmla="*/ 3587257 w 11172080"/>
              <a:gd name="connsiteY47" fmla="*/ 349612 h 8936497"/>
              <a:gd name="connsiteX48" fmla="*/ 3056514 w 11172080"/>
              <a:gd name="connsiteY48" fmla="*/ 362385 h 8936497"/>
              <a:gd name="connsiteX49" fmla="*/ 3048001 w 11172080"/>
              <a:gd name="connsiteY49" fmla="*/ 0 h 8936497"/>
              <a:gd name="connsiteX50" fmla="*/ 2802610 w 11172080"/>
              <a:gd name="connsiteY50" fmla="*/ 39190 h 8936497"/>
              <a:gd name="connsiteX51" fmla="*/ 2389356 w 11172080"/>
              <a:gd name="connsiteY51" fmla="*/ 336383 h 8936497"/>
              <a:gd name="connsiteX52" fmla="*/ 1673598 w 11172080"/>
              <a:gd name="connsiteY52" fmla="*/ 780267 h 8936497"/>
              <a:gd name="connsiteX53" fmla="*/ 1218996 w 11172080"/>
              <a:gd name="connsiteY53" fmla="*/ 1104983 h 8936497"/>
              <a:gd name="connsiteX54" fmla="*/ 764393 w 11172080"/>
              <a:gd name="connsiteY54" fmla="*/ 1477324 h 8936497"/>
              <a:gd name="connsiteX55" fmla="*/ 582552 w 11172080"/>
              <a:gd name="connsiteY55" fmla="*/ 1719778 h 8936497"/>
              <a:gd name="connsiteX56" fmla="*/ 444375 w 11172080"/>
              <a:gd name="connsiteY56" fmla="*/ 1930901 h 8936497"/>
              <a:gd name="connsiteX57" fmla="*/ 606226 w 11172080"/>
              <a:gd name="connsiteY57" fmla="*/ 2087600 h 8936497"/>
              <a:gd name="connsiteX58" fmla="*/ 283723 w 11172080"/>
              <a:gd name="connsiteY58" fmla="*/ 2350407 h 8936497"/>
              <a:gd name="connsiteX59" fmla="*/ 0 w 11172080"/>
              <a:gd name="connsiteY59" fmla="*/ 2894713 h 8936497"/>
              <a:gd name="connsiteX60" fmla="*/ 232062 w 11172080"/>
              <a:gd name="connsiteY60" fmla="*/ 3015307 h 8936497"/>
              <a:gd name="connsiteX61" fmla="*/ 1116611 w 11172080"/>
              <a:gd name="connsiteY61" fmla="*/ 2073532 h 8936497"/>
              <a:gd name="connsiteX62" fmla="*/ 1268650 w 11172080"/>
              <a:gd name="connsiteY62" fmla="*/ 2214332 h 8936497"/>
              <a:gd name="connsiteX63" fmla="*/ 1649650 w 11172080"/>
              <a:gd name="connsiteY63" fmla="*/ 2218455 h 8936497"/>
              <a:gd name="connsiteX64" fmla="*/ 1645596 w 11172080"/>
              <a:gd name="connsiteY64" fmla="*/ 2771007 h 8936497"/>
              <a:gd name="connsiteX65" fmla="*/ 2067128 w 11172080"/>
              <a:gd name="connsiteY65" fmla="*/ 2779254 h 8936497"/>
              <a:gd name="connsiteX66" fmla="*/ 2045938 w 11172080"/>
              <a:gd name="connsiteY66" fmla="*/ 3239449 h 8936497"/>
              <a:gd name="connsiteX67" fmla="*/ 2015631 w 11172080"/>
              <a:gd name="connsiteY67" fmla="*/ 4075050 h 8936497"/>
              <a:gd name="connsiteX68" fmla="*/ 1998313 w 11172080"/>
              <a:gd name="connsiteY68" fmla="*/ 4603257 h 8936497"/>
              <a:gd name="connsiteX69" fmla="*/ 1418154 w 11172080"/>
              <a:gd name="connsiteY69" fmla="*/ 4685517 h 8936497"/>
              <a:gd name="connsiteX70" fmla="*/ 1214666 w 11172080"/>
              <a:gd name="connsiteY70" fmla="*/ 4711495 h 8936497"/>
              <a:gd name="connsiteX71" fmla="*/ 1236314 w 11172080"/>
              <a:gd name="connsiteY71" fmla="*/ 4979926 h 8936497"/>
              <a:gd name="connsiteX72" fmla="*/ 1279609 w 11172080"/>
              <a:gd name="connsiteY72" fmla="*/ 5192074 h 8936497"/>
              <a:gd name="connsiteX73" fmla="*/ 1348883 w 11172080"/>
              <a:gd name="connsiteY73" fmla="*/ 5469164 h 8936497"/>
              <a:gd name="connsiteX74" fmla="*/ 1552370 w 11172080"/>
              <a:gd name="connsiteY74" fmla="*/ 5456176 h 8936497"/>
              <a:gd name="connsiteX75" fmla="*/ 1876820 w 11172080"/>
              <a:gd name="connsiteY75" fmla="*/ 6033107 h 8936497"/>
              <a:gd name="connsiteX76" fmla="*/ 1472640 w 11172080"/>
              <a:gd name="connsiteY76" fmla="*/ 6080362 h 8936497"/>
              <a:gd name="connsiteX77" fmla="*/ 1747933 w 11172080"/>
              <a:gd name="connsiteY77" fmla="*/ 6833049 h 8936497"/>
              <a:gd name="connsiteX78" fmla="*/ 1835855 w 11172080"/>
              <a:gd name="connsiteY78" fmla="*/ 6800465 h 8936497"/>
              <a:gd name="connsiteX79" fmla="*/ 2027955 w 11172080"/>
              <a:gd name="connsiteY79" fmla="*/ 7321779 h 8936497"/>
              <a:gd name="connsiteX80" fmla="*/ 2369523 w 11172080"/>
              <a:gd name="connsiteY80" fmla="*/ 7201431 h 8936497"/>
              <a:gd name="connsiteX81" fmla="*/ 2351938 w 11172080"/>
              <a:gd name="connsiteY81" fmla="*/ 7985749 h 8936497"/>
              <a:gd name="connsiteX82" fmla="*/ 2074049 w 11172080"/>
              <a:gd name="connsiteY82" fmla="*/ 8022304 h 8936497"/>
              <a:gd name="connsiteX83" fmla="*/ 2018363 w 11172080"/>
              <a:gd name="connsiteY83" fmla="*/ 8527176 h 8936497"/>
              <a:gd name="connsiteX84" fmla="*/ 2012503 w 11172080"/>
              <a:gd name="connsiteY84" fmla="*/ 8882350 h 8936497"/>
              <a:gd name="connsiteX85" fmla="*/ 2712956 w 11172080"/>
              <a:gd name="connsiteY85" fmla="*/ 8847125 h 8936497"/>
              <a:gd name="connsiteX86" fmla="*/ 2719084 w 11172080"/>
              <a:gd name="connsiteY86" fmla="*/ 8936497 h 8936497"/>
              <a:gd name="connsiteX87" fmla="*/ 2982588 w 11172080"/>
              <a:gd name="connsiteY87" fmla="*/ 8817773 h 8936497"/>
              <a:gd name="connsiteX88" fmla="*/ 2926368 w 11172080"/>
              <a:gd name="connsiteY88" fmla="*/ 7948761 h 8936497"/>
              <a:gd name="connsiteX89" fmla="*/ 2918111 w 11172080"/>
              <a:gd name="connsiteY89" fmla="*/ 7561459 h 8936497"/>
              <a:gd name="connsiteX90" fmla="*/ 2947417 w 11172080"/>
              <a:gd name="connsiteY90" fmla="*/ 7103547 h 8936497"/>
              <a:gd name="connsiteX91" fmla="*/ 3000172 w 11172080"/>
              <a:gd name="connsiteY91" fmla="*/ 6899677 h 8936497"/>
              <a:gd name="connsiteX92" fmla="*/ 3085165 w 11172080"/>
              <a:gd name="connsiteY92" fmla="*/ 6854045 h 8936497"/>
              <a:gd name="connsiteX93" fmla="*/ 3070510 w 11172080"/>
              <a:gd name="connsiteY93" fmla="*/ 6774793 h 8936497"/>
              <a:gd name="connsiteX94" fmla="*/ 3128059 w 11172080"/>
              <a:gd name="connsiteY94" fmla="*/ 6738237 h 8936497"/>
              <a:gd name="connsiteX95" fmla="*/ 3457371 w 11172080"/>
              <a:gd name="connsiteY95" fmla="*/ 6586187 h 8936497"/>
              <a:gd name="connsiteX96" fmla="*/ 3457371 w 11172080"/>
              <a:gd name="connsiteY96" fmla="*/ 6534233 h 8936497"/>
              <a:gd name="connsiteX97" fmla="*/ 3199730 w 11172080"/>
              <a:gd name="connsiteY97" fmla="*/ 6293538 h 8936497"/>
              <a:gd name="connsiteX98" fmla="*/ 3122997 w 11172080"/>
              <a:gd name="connsiteY98" fmla="*/ 6129751 h 8936497"/>
              <a:gd name="connsiteX99" fmla="*/ 3053610 w 11172080"/>
              <a:gd name="connsiteY99" fmla="*/ 5936742 h 8936497"/>
              <a:gd name="connsiteX100" fmla="*/ 3358410 w 11172080"/>
              <a:gd name="connsiteY100" fmla="*/ 5926070 h 8936497"/>
              <a:gd name="connsiteX101" fmla="*/ 3861131 w 11172080"/>
              <a:gd name="connsiteY101" fmla="*/ 5716122 h 8936497"/>
              <a:gd name="connsiteX102" fmla="*/ 4159995 w 11172080"/>
              <a:gd name="connsiteY102" fmla="*/ 5676268 h 8936497"/>
              <a:gd name="connsiteX103" fmla="*/ 4607297 w 11172080"/>
              <a:gd name="connsiteY103" fmla="*/ 5657884 h 8936497"/>
              <a:gd name="connsiteX104" fmla="*/ 5210466 w 11172080"/>
              <a:gd name="connsiteY104" fmla="*/ 5600599 h 8936497"/>
              <a:gd name="connsiteX0" fmla="*/ 5210466 w 11172080"/>
              <a:gd name="connsiteY0" fmla="*/ 5600599 h 8936497"/>
              <a:gd name="connsiteX1" fmla="*/ 5178303 w 11172080"/>
              <a:gd name="connsiteY1" fmla="*/ 5149120 h 8936497"/>
              <a:gd name="connsiteX2" fmla="*/ 5381668 w 11172080"/>
              <a:gd name="connsiteY2" fmla="*/ 5152242 h 8936497"/>
              <a:gd name="connsiteX3" fmla="*/ 5384144 w 11172080"/>
              <a:gd name="connsiteY3" fmla="*/ 5143214 h 8936497"/>
              <a:gd name="connsiteX4" fmla="*/ 5447850 w 11172080"/>
              <a:gd name="connsiteY4" fmla="*/ 4430077 h 8936497"/>
              <a:gd name="connsiteX5" fmla="*/ 5451930 w 11172080"/>
              <a:gd name="connsiteY5" fmla="*/ 4249316 h 8936497"/>
              <a:gd name="connsiteX6" fmla="*/ 6005123 w 11172080"/>
              <a:gd name="connsiteY6" fmla="*/ 4261222 h 8936497"/>
              <a:gd name="connsiteX7" fmla="*/ 6007472 w 11172080"/>
              <a:gd name="connsiteY7" fmla="*/ 4209323 h 8936497"/>
              <a:gd name="connsiteX8" fmla="*/ 6466405 w 11172080"/>
              <a:gd name="connsiteY8" fmla="*/ 4196334 h 8936497"/>
              <a:gd name="connsiteX9" fmla="*/ 6475064 w 11172080"/>
              <a:gd name="connsiteY9" fmla="*/ 4594596 h 8936497"/>
              <a:gd name="connsiteX10" fmla="*/ 6981621 w 11172080"/>
              <a:gd name="connsiteY10" fmla="*/ 4564290 h 8936497"/>
              <a:gd name="connsiteX11" fmla="*/ 7254382 w 11172080"/>
              <a:gd name="connsiteY11" fmla="*/ 4404096 h 8936497"/>
              <a:gd name="connsiteX12" fmla="*/ 7605076 w 11172080"/>
              <a:gd name="connsiteY12" fmla="*/ 4127006 h 8936497"/>
              <a:gd name="connsiteX13" fmla="*/ 7778257 w 11172080"/>
              <a:gd name="connsiteY13" fmla="*/ 4001448 h 8936497"/>
              <a:gd name="connsiteX14" fmla="*/ 7652700 w 11172080"/>
              <a:gd name="connsiteY14" fmla="*/ 3789302 h 8936497"/>
              <a:gd name="connsiteX15" fmla="*/ 7834541 w 11172080"/>
              <a:gd name="connsiteY15" fmla="*/ 3698381 h 8936497"/>
              <a:gd name="connsiteX16" fmla="*/ 8111632 w 11172080"/>
              <a:gd name="connsiteY16" fmla="*/ 3642096 h 8936497"/>
              <a:gd name="connsiteX17" fmla="*/ 8440677 w 11172080"/>
              <a:gd name="connsiteY17" fmla="*/ 3607460 h 8936497"/>
              <a:gd name="connsiteX18" fmla="*/ 8947234 w 11172080"/>
              <a:gd name="connsiteY18" fmla="*/ 3520869 h 8936497"/>
              <a:gd name="connsiteX19" fmla="*/ 9181030 w 11172080"/>
              <a:gd name="connsiteY19" fmla="*/ 3525199 h 8936497"/>
              <a:gd name="connsiteX20" fmla="*/ 10163294 w 11172080"/>
              <a:gd name="connsiteY20" fmla="*/ 3361719 h 8936497"/>
              <a:gd name="connsiteX21" fmla="*/ 10281276 w 11172080"/>
              <a:gd name="connsiteY21" fmla="*/ 4737864 h 8936497"/>
              <a:gd name="connsiteX22" fmla="*/ 11172080 w 11172080"/>
              <a:gd name="connsiteY22" fmla="*/ 4578076 h 8936497"/>
              <a:gd name="connsiteX23" fmla="*/ 10852234 w 11172080"/>
              <a:gd name="connsiteY23" fmla="*/ 2412506 h 8936497"/>
              <a:gd name="connsiteX24" fmla="*/ 10427939 w 11172080"/>
              <a:gd name="connsiteY24" fmla="*/ 2455801 h 8936497"/>
              <a:gd name="connsiteX25" fmla="*/ 10259087 w 11172080"/>
              <a:gd name="connsiteY25" fmla="*/ 2412506 h 8936497"/>
              <a:gd name="connsiteX26" fmla="*/ 10077246 w 11172080"/>
              <a:gd name="connsiteY26" fmla="*/ 2451471 h 8936497"/>
              <a:gd name="connsiteX27" fmla="*/ 10094565 w 11172080"/>
              <a:gd name="connsiteY27" fmla="*/ 2628983 h 8936497"/>
              <a:gd name="connsiteX28" fmla="*/ 9769849 w 11172080"/>
              <a:gd name="connsiteY28" fmla="*/ 2689596 h 8936497"/>
              <a:gd name="connsiteX29" fmla="*/ 9449462 w 11172080"/>
              <a:gd name="connsiteY29" fmla="*/ 2724233 h 8936497"/>
              <a:gd name="connsiteX30" fmla="*/ 8990529 w 11172080"/>
              <a:gd name="connsiteY30" fmla="*/ 2793506 h 8936497"/>
              <a:gd name="connsiteX31" fmla="*/ 8743746 w 11172080"/>
              <a:gd name="connsiteY31" fmla="*/ 2836801 h 8936497"/>
              <a:gd name="connsiteX32" fmla="*/ 8401712 w 11172080"/>
              <a:gd name="connsiteY32" fmla="*/ 2875768 h 8936497"/>
              <a:gd name="connsiteX33" fmla="*/ 8098643 w 11172080"/>
              <a:gd name="connsiteY33" fmla="*/ 2914733 h 8936497"/>
              <a:gd name="connsiteX34" fmla="*/ 7752280 w 11172080"/>
              <a:gd name="connsiteY34" fmla="*/ 2966687 h 8936497"/>
              <a:gd name="connsiteX35" fmla="*/ 7457871 w 11172080"/>
              <a:gd name="connsiteY35" fmla="*/ 3087915 h 8936497"/>
              <a:gd name="connsiteX36" fmla="*/ 7046564 w 11172080"/>
              <a:gd name="connsiteY36" fmla="*/ 3265426 h 8936497"/>
              <a:gd name="connsiteX37" fmla="*/ 6825759 w 11172080"/>
              <a:gd name="connsiteY37" fmla="*/ 3373665 h 8936497"/>
              <a:gd name="connsiteX38" fmla="*/ 6778132 w 11172080"/>
              <a:gd name="connsiteY38" fmla="*/ 3291403 h 8936497"/>
              <a:gd name="connsiteX39" fmla="*/ 6574643 w 11172080"/>
              <a:gd name="connsiteY39" fmla="*/ 3295733 h 8936497"/>
              <a:gd name="connsiteX40" fmla="*/ 6405792 w 11172080"/>
              <a:gd name="connsiteY40" fmla="*/ 3313051 h 8936497"/>
              <a:gd name="connsiteX41" fmla="*/ 6089734 w 11172080"/>
              <a:gd name="connsiteY41" fmla="*/ 3390983 h 8936497"/>
              <a:gd name="connsiteX42" fmla="*/ 5769347 w 11172080"/>
              <a:gd name="connsiteY42" fmla="*/ 3408301 h 8936497"/>
              <a:gd name="connsiteX43" fmla="*/ 5591837 w 11172080"/>
              <a:gd name="connsiteY43" fmla="*/ 3014312 h 8936497"/>
              <a:gd name="connsiteX44" fmla="*/ 5587507 w 11172080"/>
              <a:gd name="connsiteY44" fmla="*/ 1910278 h 8936497"/>
              <a:gd name="connsiteX45" fmla="*/ 5578848 w 11172080"/>
              <a:gd name="connsiteY45" fmla="*/ 260722 h 8936497"/>
              <a:gd name="connsiteX46" fmla="*/ 4971379 w 11172080"/>
              <a:gd name="connsiteY46" fmla="*/ 495464 h 8936497"/>
              <a:gd name="connsiteX47" fmla="*/ 4970714 w 11172080"/>
              <a:gd name="connsiteY47" fmla="*/ 305161 h 8936497"/>
              <a:gd name="connsiteX48" fmla="*/ 3587257 w 11172080"/>
              <a:gd name="connsiteY48" fmla="*/ 349612 h 8936497"/>
              <a:gd name="connsiteX49" fmla="*/ 3056514 w 11172080"/>
              <a:gd name="connsiteY49" fmla="*/ 362385 h 8936497"/>
              <a:gd name="connsiteX50" fmla="*/ 3048001 w 11172080"/>
              <a:gd name="connsiteY50" fmla="*/ 0 h 8936497"/>
              <a:gd name="connsiteX51" fmla="*/ 2802610 w 11172080"/>
              <a:gd name="connsiteY51" fmla="*/ 39190 h 8936497"/>
              <a:gd name="connsiteX52" fmla="*/ 2389356 w 11172080"/>
              <a:gd name="connsiteY52" fmla="*/ 336383 h 8936497"/>
              <a:gd name="connsiteX53" fmla="*/ 1673598 w 11172080"/>
              <a:gd name="connsiteY53" fmla="*/ 780267 h 8936497"/>
              <a:gd name="connsiteX54" fmla="*/ 1218996 w 11172080"/>
              <a:gd name="connsiteY54" fmla="*/ 1104983 h 8936497"/>
              <a:gd name="connsiteX55" fmla="*/ 764393 w 11172080"/>
              <a:gd name="connsiteY55" fmla="*/ 1477324 h 8936497"/>
              <a:gd name="connsiteX56" fmla="*/ 582552 w 11172080"/>
              <a:gd name="connsiteY56" fmla="*/ 1719778 h 8936497"/>
              <a:gd name="connsiteX57" fmla="*/ 444375 w 11172080"/>
              <a:gd name="connsiteY57" fmla="*/ 1930901 h 8936497"/>
              <a:gd name="connsiteX58" fmla="*/ 606226 w 11172080"/>
              <a:gd name="connsiteY58" fmla="*/ 2087600 h 8936497"/>
              <a:gd name="connsiteX59" fmla="*/ 283723 w 11172080"/>
              <a:gd name="connsiteY59" fmla="*/ 2350407 h 8936497"/>
              <a:gd name="connsiteX60" fmla="*/ 0 w 11172080"/>
              <a:gd name="connsiteY60" fmla="*/ 2894713 h 8936497"/>
              <a:gd name="connsiteX61" fmla="*/ 232062 w 11172080"/>
              <a:gd name="connsiteY61" fmla="*/ 3015307 h 8936497"/>
              <a:gd name="connsiteX62" fmla="*/ 1116611 w 11172080"/>
              <a:gd name="connsiteY62" fmla="*/ 2073532 h 8936497"/>
              <a:gd name="connsiteX63" fmla="*/ 1268650 w 11172080"/>
              <a:gd name="connsiteY63" fmla="*/ 2214332 h 8936497"/>
              <a:gd name="connsiteX64" fmla="*/ 1649650 w 11172080"/>
              <a:gd name="connsiteY64" fmla="*/ 2218455 h 8936497"/>
              <a:gd name="connsiteX65" fmla="*/ 1645596 w 11172080"/>
              <a:gd name="connsiteY65" fmla="*/ 2771007 h 8936497"/>
              <a:gd name="connsiteX66" fmla="*/ 2067128 w 11172080"/>
              <a:gd name="connsiteY66" fmla="*/ 2779254 h 8936497"/>
              <a:gd name="connsiteX67" fmla="*/ 2045938 w 11172080"/>
              <a:gd name="connsiteY67" fmla="*/ 3239449 h 8936497"/>
              <a:gd name="connsiteX68" fmla="*/ 2015631 w 11172080"/>
              <a:gd name="connsiteY68" fmla="*/ 4075050 h 8936497"/>
              <a:gd name="connsiteX69" fmla="*/ 1998313 w 11172080"/>
              <a:gd name="connsiteY69" fmla="*/ 4603257 h 8936497"/>
              <a:gd name="connsiteX70" fmla="*/ 1418154 w 11172080"/>
              <a:gd name="connsiteY70" fmla="*/ 4685517 h 8936497"/>
              <a:gd name="connsiteX71" fmla="*/ 1214666 w 11172080"/>
              <a:gd name="connsiteY71" fmla="*/ 4711495 h 8936497"/>
              <a:gd name="connsiteX72" fmla="*/ 1236314 w 11172080"/>
              <a:gd name="connsiteY72" fmla="*/ 4979926 h 8936497"/>
              <a:gd name="connsiteX73" fmla="*/ 1279609 w 11172080"/>
              <a:gd name="connsiteY73" fmla="*/ 5192074 h 8936497"/>
              <a:gd name="connsiteX74" fmla="*/ 1348883 w 11172080"/>
              <a:gd name="connsiteY74" fmla="*/ 5469164 h 8936497"/>
              <a:gd name="connsiteX75" fmla="*/ 1552370 w 11172080"/>
              <a:gd name="connsiteY75" fmla="*/ 5456176 h 8936497"/>
              <a:gd name="connsiteX76" fmla="*/ 1876820 w 11172080"/>
              <a:gd name="connsiteY76" fmla="*/ 6033107 h 8936497"/>
              <a:gd name="connsiteX77" fmla="*/ 1472640 w 11172080"/>
              <a:gd name="connsiteY77" fmla="*/ 6080362 h 8936497"/>
              <a:gd name="connsiteX78" fmla="*/ 1747933 w 11172080"/>
              <a:gd name="connsiteY78" fmla="*/ 6833049 h 8936497"/>
              <a:gd name="connsiteX79" fmla="*/ 1835855 w 11172080"/>
              <a:gd name="connsiteY79" fmla="*/ 6800465 h 8936497"/>
              <a:gd name="connsiteX80" fmla="*/ 2027955 w 11172080"/>
              <a:gd name="connsiteY80" fmla="*/ 7321779 h 8936497"/>
              <a:gd name="connsiteX81" fmla="*/ 2369523 w 11172080"/>
              <a:gd name="connsiteY81" fmla="*/ 7201431 h 8936497"/>
              <a:gd name="connsiteX82" fmla="*/ 2351938 w 11172080"/>
              <a:gd name="connsiteY82" fmla="*/ 7985749 h 8936497"/>
              <a:gd name="connsiteX83" fmla="*/ 2074049 w 11172080"/>
              <a:gd name="connsiteY83" fmla="*/ 8022304 h 8936497"/>
              <a:gd name="connsiteX84" fmla="*/ 2018363 w 11172080"/>
              <a:gd name="connsiteY84" fmla="*/ 8527176 h 8936497"/>
              <a:gd name="connsiteX85" fmla="*/ 2012503 w 11172080"/>
              <a:gd name="connsiteY85" fmla="*/ 8882350 h 8936497"/>
              <a:gd name="connsiteX86" fmla="*/ 2712956 w 11172080"/>
              <a:gd name="connsiteY86" fmla="*/ 8847125 h 8936497"/>
              <a:gd name="connsiteX87" fmla="*/ 2719084 w 11172080"/>
              <a:gd name="connsiteY87" fmla="*/ 8936497 h 8936497"/>
              <a:gd name="connsiteX88" fmla="*/ 2982588 w 11172080"/>
              <a:gd name="connsiteY88" fmla="*/ 8817773 h 8936497"/>
              <a:gd name="connsiteX89" fmla="*/ 2926368 w 11172080"/>
              <a:gd name="connsiteY89" fmla="*/ 7948761 h 8936497"/>
              <a:gd name="connsiteX90" fmla="*/ 2918111 w 11172080"/>
              <a:gd name="connsiteY90" fmla="*/ 7561459 h 8936497"/>
              <a:gd name="connsiteX91" fmla="*/ 2947417 w 11172080"/>
              <a:gd name="connsiteY91" fmla="*/ 7103547 h 8936497"/>
              <a:gd name="connsiteX92" fmla="*/ 3000172 w 11172080"/>
              <a:gd name="connsiteY92" fmla="*/ 6899677 h 8936497"/>
              <a:gd name="connsiteX93" fmla="*/ 3085165 w 11172080"/>
              <a:gd name="connsiteY93" fmla="*/ 6854045 h 8936497"/>
              <a:gd name="connsiteX94" fmla="*/ 3070510 w 11172080"/>
              <a:gd name="connsiteY94" fmla="*/ 6774793 h 8936497"/>
              <a:gd name="connsiteX95" fmla="*/ 3128059 w 11172080"/>
              <a:gd name="connsiteY95" fmla="*/ 6738237 h 8936497"/>
              <a:gd name="connsiteX96" fmla="*/ 3457371 w 11172080"/>
              <a:gd name="connsiteY96" fmla="*/ 6586187 h 8936497"/>
              <a:gd name="connsiteX97" fmla="*/ 3457371 w 11172080"/>
              <a:gd name="connsiteY97" fmla="*/ 6534233 h 8936497"/>
              <a:gd name="connsiteX98" fmla="*/ 3199730 w 11172080"/>
              <a:gd name="connsiteY98" fmla="*/ 6293538 h 8936497"/>
              <a:gd name="connsiteX99" fmla="*/ 3122997 w 11172080"/>
              <a:gd name="connsiteY99" fmla="*/ 6129751 h 8936497"/>
              <a:gd name="connsiteX100" fmla="*/ 3053610 w 11172080"/>
              <a:gd name="connsiteY100" fmla="*/ 5936742 h 8936497"/>
              <a:gd name="connsiteX101" fmla="*/ 3358410 w 11172080"/>
              <a:gd name="connsiteY101" fmla="*/ 5926070 h 8936497"/>
              <a:gd name="connsiteX102" fmla="*/ 3861131 w 11172080"/>
              <a:gd name="connsiteY102" fmla="*/ 5716122 h 8936497"/>
              <a:gd name="connsiteX103" fmla="*/ 4159995 w 11172080"/>
              <a:gd name="connsiteY103" fmla="*/ 5676268 h 8936497"/>
              <a:gd name="connsiteX104" fmla="*/ 4607297 w 11172080"/>
              <a:gd name="connsiteY104" fmla="*/ 5657884 h 8936497"/>
              <a:gd name="connsiteX105" fmla="*/ 5210466 w 11172080"/>
              <a:gd name="connsiteY105" fmla="*/ 5600599 h 8936497"/>
              <a:gd name="connsiteX0" fmla="*/ 5210466 w 11172080"/>
              <a:gd name="connsiteY0" fmla="*/ 5600599 h 8936497"/>
              <a:gd name="connsiteX1" fmla="*/ 5178303 w 11172080"/>
              <a:gd name="connsiteY1" fmla="*/ 5149120 h 8936497"/>
              <a:gd name="connsiteX2" fmla="*/ 5381668 w 11172080"/>
              <a:gd name="connsiteY2" fmla="*/ 5152242 h 8936497"/>
              <a:gd name="connsiteX3" fmla="*/ 5378701 w 11172080"/>
              <a:gd name="connsiteY3" fmla="*/ 4444867 h 8936497"/>
              <a:gd name="connsiteX4" fmla="*/ 5447850 w 11172080"/>
              <a:gd name="connsiteY4" fmla="*/ 4430077 h 8936497"/>
              <a:gd name="connsiteX5" fmla="*/ 5451930 w 11172080"/>
              <a:gd name="connsiteY5" fmla="*/ 4249316 h 8936497"/>
              <a:gd name="connsiteX6" fmla="*/ 6005123 w 11172080"/>
              <a:gd name="connsiteY6" fmla="*/ 4261222 h 8936497"/>
              <a:gd name="connsiteX7" fmla="*/ 6007472 w 11172080"/>
              <a:gd name="connsiteY7" fmla="*/ 4209323 h 8936497"/>
              <a:gd name="connsiteX8" fmla="*/ 6466405 w 11172080"/>
              <a:gd name="connsiteY8" fmla="*/ 4196334 h 8936497"/>
              <a:gd name="connsiteX9" fmla="*/ 6475064 w 11172080"/>
              <a:gd name="connsiteY9" fmla="*/ 4594596 h 8936497"/>
              <a:gd name="connsiteX10" fmla="*/ 6981621 w 11172080"/>
              <a:gd name="connsiteY10" fmla="*/ 4564290 h 8936497"/>
              <a:gd name="connsiteX11" fmla="*/ 7254382 w 11172080"/>
              <a:gd name="connsiteY11" fmla="*/ 4404096 h 8936497"/>
              <a:gd name="connsiteX12" fmla="*/ 7605076 w 11172080"/>
              <a:gd name="connsiteY12" fmla="*/ 4127006 h 8936497"/>
              <a:gd name="connsiteX13" fmla="*/ 7778257 w 11172080"/>
              <a:gd name="connsiteY13" fmla="*/ 4001448 h 8936497"/>
              <a:gd name="connsiteX14" fmla="*/ 7652700 w 11172080"/>
              <a:gd name="connsiteY14" fmla="*/ 3789302 h 8936497"/>
              <a:gd name="connsiteX15" fmla="*/ 7834541 w 11172080"/>
              <a:gd name="connsiteY15" fmla="*/ 3698381 h 8936497"/>
              <a:gd name="connsiteX16" fmla="*/ 8111632 w 11172080"/>
              <a:gd name="connsiteY16" fmla="*/ 3642096 h 8936497"/>
              <a:gd name="connsiteX17" fmla="*/ 8440677 w 11172080"/>
              <a:gd name="connsiteY17" fmla="*/ 3607460 h 8936497"/>
              <a:gd name="connsiteX18" fmla="*/ 8947234 w 11172080"/>
              <a:gd name="connsiteY18" fmla="*/ 3520869 h 8936497"/>
              <a:gd name="connsiteX19" fmla="*/ 9181030 w 11172080"/>
              <a:gd name="connsiteY19" fmla="*/ 3525199 h 8936497"/>
              <a:gd name="connsiteX20" fmla="*/ 10163294 w 11172080"/>
              <a:gd name="connsiteY20" fmla="*/ 3361719 h 8936497"/>
              <a:gd name="connsiteX21" fmla="*/ 10281276 w 11172080"/>
              <a:gd name="connsiteY21" fmla="*/ 4737864 h 8936497"/>
              <a:gd name="connsiteX22" fmla="*/ 11172080 w 11172080"/>
              <a:gd name="connsiteY22" fmla="*/ 4578076 h 8936497"/>
              <a:gd name="connsiteX23" fmla="*/ 10852234 w 11172080"/>
              <a:gd name="connsiteY23" fmla="*/ 2412506 h 8936497"/>
              <a:gd name="connsiteX24" fmla="*/ 10427939 w 11172080"/>
              <a:gd name="connsiteY24" fmla="*/ 2455801 h 8936497"/>
              <a:gd name="connsiteX25" fmla="*/ 10259087 w 11172080"/>
              <a:gd name="connsiteY25" fmla="*/ 2412506 h 8936497"/>
              <a:gd name="connsiteX26" fmla="*/ 10077246 w 11172080"/>
              <a:gd name="connsiteY26" fmla="*/ 2451471 h 8936497"/>
              <a:gd name="connsiteX27" fmla="*/ 10094565 w 11172080"/>
              <a:gd name="connsiteY27" fmla="*/ 2628983 h 8936497"/>
              <a:gd name="connsiteX28" fmla="*/ 9769849 w 11172080"/>
              <a:gd name="connsiteY28" fmla="*/ 2689596 h 8936497"/>
              <a:gd name="connsiteX29" fmla="*/ 9449462 w 11172080"/>
              <a:gd name="connsiteY29" fmla="*/ 2724233 h 8936497"/>
              <a:gd name="connsiteX30" fmla="*/ 8990529 w 11172080"/>
              <a:gd name="connsiteY30" fmla="*/ 2793506 h 8936497"/>
              <a:gd name="connsiteX31" fmla="*/ 8743746 w 11172080"/>
              <a:gd name="connsiteY31" fmla="*/ 2836801 h 8936497"/>
              <a:gd name="connsiteX32" fmla="*/ 8401712 w 11172080"/>
              <a:gd name="connsiteY32" fmla="*/ 2875768 h 8936497"/>
              <a:gd name="connsiteX33" fmla="*/ 8098643 w 11172080"/>
              <a:gd name="connsiteY33" fmla="*/ 2914733 h 8936497"/>
              <a:gd name="connsiteX34" fmla="*/ 7752280 w 11172080"/>
              <a:gd name="connsiteY34" fmla="*/ 2966687 h 8936497"/>
              <a:gd name="connsiteX35" fmla="*/ 7457871 w 11172080"/>
              <a:gd name="connsiteY35" fmla="*/ 3087915 h 8936497"/>
              <a:gd name="connsiteX36" fmla="*/ 7046564 w 11172080"/>
              <a:gd name="connsiteY36" fmla="*/ 3265426 h 8936497"/>
              <a:gd name="connsiteX37" fmla="*/ 6825759 w 11172080"/>
              <a:gd name="connsiteY37" fmla="*/ 3373665 h 8936497"/>
              <a:gd name="connsiteX38" fmla="*/ 6778132 w 11172080"/>
              <a:gd name="connsiteY38" fmla="*/ 3291403 h 8936497"/>
              <a:gd name="connsiteX39" fmla="*/ 6574643 w 11172080"/>
              <a:gd name="connsiteY39" fmla="*/ 3295733 h 8936497"/>
              <a:gd name="connsiteX40" fmla="*/ 6405792 w 11172080"/>
              <a:gd name="connsiteY40" fmla="*/ 3313051 h 8936497"/>
              <a:gd name="connsiteX41" fmla="*/ 6089734 w 11172080"/>
              <a:gd name="connsiteY41" fmla="*/ 3390983 h 8936497"/>
              <a:gd name="connsiteX42" fmla="*/ 5769347 w 11172080"/>
              <a:gd name="connsiteY42" fmla="*/ 3408301 h 8936497"/>
              <a:gd name="connsiteX43" fmla="*/ 5591837 w 11172080"/>
              <a:gd name="connsiteY43" fmla="*/ 3014312 h 8936497"/>
              <a:gd name="connsiteX44" fmla="*/ 5587507 w 11172080"/>
              <a:gd name="connsiteY44" fmla="*/ 1910278 h 8936497"/>
              <a:gd name="connsiteX45" fmla="*/ 5578848 w 11172080"/>
              <a:gd name="connsiteY45" fmla="*/ 260722 h 8936497"/>
              <a:gd name="connsiteX46" fmla="*/ 4971379 w 11172080"/>
              <a:gd name="connsiteY46" fmla="*/ 495464 h 8936497"/>
              <a:gd name="connsiteX47" fmla="*/ 4970714 w 11172080"/>
              <a:gd name="connsiteY47" fmla="*/ 305161 h 8936497"/>
              <a:gd name="connsiteX48" fmla="*/ 3587257 w 11172080"/>
              <a:gd name="connsiteY48" fmla="*/ 349612 h 8936497"/>
              <a:gd name="connsiteX49" fmla="*/ 3056514 w 11172080"/>
              <a:gd name="connsiteY49" fmla="*/ 362385 h 8936497"/>
              <a:gd name="connsiteX50" fmla="*/ 3048001 w 11172080"/>
              <a:gd name="connsiteY50" fmla="*/ 0 h 8936497"/>
              <a:gd name="connsiteX51" fmla="*/ 2802610 w 11172080"/>
              <a:gd name="connsiteY51" fmla="*/ 39190 h 8936497"/>
              <a:gd name="connsiteX52" fmla="*/ 2389356 w 11172080"/>
              <a:gd name="connsiteY52" fmla="*/ 336383 h 8936497"/>
              <a:gd name="connsiteX53" fmla="*/ 1673598 w 11172080"/>
              <a:gd name="connsiteY53" fmla="*/ 780267 h 8936497"/>
              <a:gd name="connsiteX54" fmla="*/ 1218996 w 11172080"/>
              <a:gd name="connsiteY54" fmla="*/ 1104983 h 8936497"/>
              <a:gd name="connsiteX55" fmla="*/ 764393 w 11172080"/>
              <a:gd name="connsiteY55" fmla="*/ 1477324 h 8936497"/>
              <a:gd name="connsiteX56" fmla="*/ 582552 w 11172080"/>
              <a:gd name="connsiteY56" fmla="*/ 1719778 h 8936497"/>
              <a:gd name="connsiteX57" fmla="*/ 444375 w 11172080"/>
              <a:gd name="connsiteY57" fmla="*/ 1930901 h 8936497"/>
              <a:gd name="connsiteX58" fmla="*/ 606226 w 11172080"/>
              <a:gd name="connsiteY58" fmla="*/ 2087600 h 8936497"/>
              <a:gd name="connsiteX59" fmla="*/ 283723 w 11172080"/>
              <a:gd name="connsiteY59" fmla="*/ 2350407 h 8936497"/>
              <a:gd name="connsiteX60" fmla="*/ 0 w 11172080"/>
              <a:gd name="connsiteY60" fmla="*/ 2894713 h 8936497"/>
              <a:gd name="connsiteX61" fmla="*/ 232062 w 11172080"/>
              <a:gd name="connsiteY61" fmla="*/ 3015307 h 8936497"/>
              <a:gd name="connsiteX62" fmla="*/ 1116611 w 11172080"/>
              <a:gd name="connsiteY62" fmla="*/ 2073532 h 8936497"/>
              <a:gd name="connsiteX63" fmla="*/ 1268650 w 11172080"/>
              <a:gd name="connsiteY63" fmla="*/ 2214332 h 8936497"/>
              <a:gd name="connsiteX64" fmla="*/ 1649650 w 11172080"/>
              <a:gd name="connsiteY64" fmla="*/ 2218455 h 8936497"/>
              <a:gd name="connsiteX65" fmla="*/ 1645596 w 11172080"/>
              <a:gd name="connsiteY65" fmla="*/ 2771007 h 8936497"/>
              <a:gd name="connsiteX66" fmla="*/ 2067128 w 11172080"/>
              <a:gd name="connsiteY66" fmla="*/ 2779254 h 8936497"/>
              <a:gd name="connsiteX67" fmla="*/ 2045938 w 11172080"/>
              <a:gd name="connsiteY67" fmla="*/ 3239449 h 8936497"/>
              <a:gd name="connsiteX68" fmla="*/ 2015631 w 11172080"/>
              <a:gd name="connsiteY68" fmla="*/ 4075050 h 8936497"/>
              <a:gd name="connsiteX69" fmla="*/ 1998313 w 11172080"/>
              <a:gd name="connsiteY69" fmla="*/ 4603257 h 8936497"/>
              <a:gd name="connsiteX70" fmla="*/ 1418154 w 11172080"/>
              <a:gd name="connsiteY70" fmla="*/ 4685517 h 8936497"/>
              <a:gd name="connsiteX71" fmla="*/ 1214666 w 11172080"/>
              <a:gd name="connsiteY71" fmla="*/ 4711495 h 8936497"/>
              <a:gd name="connsiteX72" fmla="*/ 1236314 w 11172080"/>
              <a:gd name="connsiteY72" fmla="*/ 4979926 h 8936497"/>
              <a:gd name="connsiteX73" fmla="*/ 1279609 w 11172080"/>
              <a:gd name="connsiteY73" fmla="*/ 5192074 h 8936497"/>
              <a:gd name="connsiteX74" fmla="*/ 1348883 w 11172080"/>
              <a:gd name="connsiteY74" fmla="*/ 5469164 h 8936497"/>
              <a:gd name="connsiteX75" fmla="*/ 1552370 w 11172080"/>
              <a:gd name="connsiteY75" fmla="*/ 5456176 h 8936497"/>
              <a:gd name="connsiteX76" fmla="*/ 1876820 w 11172080"/>
              <a:gd name="connsiteY76" fmla="*/ 6033107 h 8936497"/>
              <a:gd name="connsiteX77" fmla="*/ 1472640 w 11172080"/>
              <a:gd name="connsiteY77" fmla="*/ 6080362 h 8936497"/>
              <a:gd name="connsiteX78" fmla="*/ 1747933 w 11172080"/>
              <a:gd name="connsiteY78" fmla="*/ 6833049 h 8936497"/>
              <a:gd name="connsiteX79" fmla="*/ 1835855 w 11172080"/>
              <a:gd name="connsiteY79" fmla="*/ 6800465 h 8936497"/>
              <a:gd name="connsiteX80" fmla="*/ 2027955 w 11172080"/>
              <a:gd name="connsiteY80" fmla="*/ 7321779 h 8936497"/>
              <a:gd name="connsiteX81" fmla="*/ 2369523 w 11172080"/>
              <a:gd name="connsiteY81" fmla="*/ 7201431 h 8936497"/>
              <a:gd name="connsiteX82" fmla="*/ 2351938 w 11172080"/>
              <a:gd name="connsiteY82" fmla="*/ 7985749 h 8936497"/>
              <a:gd name="connsiteX83" fmla="*/ 2074049 w 11172080"/>
              <a:gd name="connsiteY83" fmla="*/ 8022304 h 8936497"/>
              <a:gd name="connsiteX84" fmla="*/ 2018363 w 11172080"/>
              <a:gd name="connsiteY84" fmla="*/ 8527176 h 8936497"/>
              <a:gd name="connsiteX85" fmla="*/ 2012503 w 11172080"/>
              <a:gd name="connsiteY85" fmla="*/ 8882350 h 8936497"/>
              <a:gd name="connsiteX86" fmla="*/ 2712956 w 11172080"/>
              <a:gd name="connsiteY86" fmla="*/ 8847125 h 8936497"/>
              <a:gd name="connsiteX87" fmla="*/ 2719084 w 11172080"/>
              <a:gd name="connsiteY87" fmla="*/ 8936497 h 8936497"/>
              <a:gd name="connsiteX88" fmla="*/ 2982588 w 11172080"/>
              <a:gd name="connsiteY88" fmla="*/ 8817773 h 8936497"/>
              <a:gd name="connsiteX89" fmla="*/ 2926368 w 11172080"/>
              <a:gd name="connsiteY89" fmla="*/ 7948761 h 8936497"/>
              <a:gd name="connsiteX90" fmla="*/ 2918111 w 11172080"/>
              <a:gd name="connsiteY90" fmla="*/ 7561459 h 8936497"/>
              <a:gd name="connsiteX91" fmla="*/ 2947417 w 11172080"/>
              <a:gd name="connsiteY91" fmla="*/ 7103547 h 8936497"/>
              <a:gd name="connsiteX92" fmla="*/ 3000172 w 11172080"/>
              <a:gd name="connsiteY92" fmla="*/ 6899677 h 8936497"/>
              <a:gd name="connsiteX93" fmla="*/ 3085165 w 11172080"/>
              <a:gd name="connsiteY93" fmla="*/ 6854045 h 8936497"/>
              <a:gd name="connsiteX94" fmla="*/ 3070510 w 11172080"/>
              <a:gd name="connsiteY94" fmla="*/ 6774793 h 8936497"/>
              <a:gd name="connsiteX95" fmla="*/ 3128059 w 11172080"/>
              <a:gd name="connsiteY95" fmla="*/ 6738237 h 8936497"/>
              <a:gd name="connsiteX96" fmla="*/ 3457371 w 11172080"/>
              <a:gd name="connsiteY96" fmla="*/ 6586187 h 8936497"/>
              <a:gd name="connsiteX97" fmla="*/ 3457371 w 11172080"/>
              <a:gd name="connsiteY97" fmla="*/ 6534233 h 8936497"/>
              <a:gd name="connsiteX98" fmla="*/ 3199730 w 11172080"/>
              <a:gd name="connsiteY98" fmla="*/ 6293538 h 8936497"/>
              <a:gd name="connsiteX99" fmla="*/ 3122997 w 11172080"/>
              <a:gd name="connsiteY99" fmla="*/ 6129751 h 8936497"/>
              <a:gd name="connsiteX100" fmla="*/ 3053610 w 11172080"/>
              <a:gd name="connsiteY100" fmla="*/ 5936742 h 8936497"/>
              <a:gd name="connsiteX101" fmla="*/ 3358410 w 11172080"/>
              <a:gd name="connsiteY101" fmla="*/ 5926070 h 8936497"/>
              <a:gd name="connsiteX102" fmla="*/ 3861131 w 11172080"/>
              <a:gd name="connsiteY102" fmla="*/ 5716122 h 8936497"/>
              <a:gd name="connsiteX103" fmla="*/ 4159995 w 11172080"/>
              <a:gd name="connsiteY103" fmla="*/ 5676268 h 8936497"/>
              <a:gd name="connsiteX104" fmla="*/ 4607297 w 11172080"/>
              <a:gd name="connsiteY104" fmla="*/ 5657884 h 8936497"/>
              <a:gd name="connsiteX105" fmla="*/ 5210466 w 11172080"/>
              <a:gd name="connsiteY105" fmla="*/ 5600599 h 8936497"/>
              <a:gd name="connsiteX0" fmla="*/ 5210466 w 11172080"/>
              <a:gd name="connsiteY0" fmla="*/ 5600599 h 8936497"/>
              <a:gd name="connsiteX1" fmla="*/ 5178303 w 11172080"/>
              <a:gd name="connsiteY1" fmla="*/ 5149120 h 8936497"/>
              <a:gd name="connsiteX2" fmla="*/ 5381668 w 11172080"/>
              <a:gd name="connsiteY2" fmla="*/ 5152242 h 8936497"/>
              <a:gd name="connsiteX3" fmla="*/ 5126417 w 11172080"/>
              <a:gd name="connsiteY3" fmla="*/ 4442281 h 8936497"/>
              <a:gd name="connsiteX4" fmla="*/ 5447850 w 11172080"/>
              <a:gd name="connsiteY4" fmla="*/ 4430077 h 8936497"/>
              <a:gd name="connsiteX5" fmla="*/ 5451930 w 11172080"/>
              <a:gd name="connsiteY5" fmla="*/ 4249316 h 8936497"/>
              <a:gd name="connsiteX6" fmla="*/ 6005123 w 11172080"/>
              <a:gd name="connsiteY6" fmla="*/ 4261222 h 8936497"/>
              <a:gd name="connsiteX7" fmla="*/ 6007472 w 11172080"/>
              <a:gd name="connsiteY7" fmla="*/ 4209323 h 8936497"/>
              <a:gd name="connsiteX8" fmla="*/ 6466405 w 11172080"/>
              <a:gd name="connsiteY8" fmla="*/ 4196334 h 8936497"/>
              <a:gd name="connsiteX9" fmla="*/ 6475064 w 11172080"/>
              <a:gd name="connsiteY9" fmla="*/ 4594596 h 8936497"/>
              <a:gd name="connsiteX10" fmla="*/ 6981621 w 11172080"/>
              <a:gd name="connsiteY10" fmla="*/ 4564290 h 8936497"/>
              <a:gd name="connsiteX11" fmla="*/ 7254382 w 11172080"/>
              <a:gd name="connsiteY11" fmla="*/ 4404096 h 8936497"/>
              <a:gd name="connsiteX12" fmla="*/ 7605076 w 11172080"/>
              <a:gd name="connsiteY12" fmla="*/ 4127006 h 8936497"/>
              <a:gd name="connsiteX13" fmla="*/ 7778257 w 11172080"/>
              <a:gd name="connsiteY13" fmla="*/ 4001448 h 8936497"/>
              <a:gd name="connsiteX14" fmla="*/ 7652700 w 11172080"/>
              <a:gd name="connsiteY14" fmla="*/ 3789302 h 8936497"/>
              <a:gd name="connsiteX15" fmla="*/ 7834541 w 11172080"/>
              <a:gd name="connsiteY15" fmla="*/ 3698381 h 8936497"/>
              <a:gd name="connsiteX16" fmla="*/ 8111632 w 11172080"/>
              <a:gd name="connsiteY16" fmla="*/ 3642096 h 8936497"/>
              <a:gd name="connsiteX17" fmla="*/ 8440677 w 11172080"/>
              <a:gd name="connsiteY17" fmla="*/ 3607460 h 8936497"/>
              <a:gd name="connsiteX18" fmla="*/ 8947234 w 11172080"/>
              <a:gd name="connsiteY18" fmla="*/ 3520869 h 8936497"/>
              <a:gd name="connsiteX19" fmla="*/ 9181030 w 11172080"/>
              <a:gd name="connsiteY19" fmla="*/ 3525199 h 8936497"/>
              <a:gd name="connsiteX20" fmla="*/ 10163294 w 11172080"/>
              <a:gd name="connsiteY20" fmla="*/ 3361719 h 8936497"/>
              <a:gd name="connsiteX21" fmla="*/ 10281276 w 11172080"/>
              <a:gd name="connsiteY21" fmla="*/ 4737864 h 8936497"/>
              <a:gd name="connsiteX22" fmla="*/ 11172080 w 11172080"/>
              <a:gd name="connsiteY22" fmla="*/ 4578076 h 8936497"/>
              <a:gd name="connsiteX23" fmla="*/ 10852234 w 11172080"/>
              <a:gd name="connsiteY23" fmla="*/ 2412506 h 8936497"/>
              <a:gd name="connsiteX24" fmla="*/ 10427939 w 11172080"/>
              <a:gd name="connsiteY24" fmla="*/ 2455801 h 8936497"/>
              <a:gd name="connsiteX25" fmla="*/ 10259087 w 11172080"/>
              <a:gd name="connsiteY25" fmla="*/ 2412506 h 8936497"/>
              <a:gd name="connsiteX26" fmla="*/ 10077246 w 11172080"/>
              <a:gd name="connsiteY26" fmla="*/ 2451471 h 8936497"/>
              <a:gd name="connsiteX27" fmla="*/ 10094565 w 11172080"/>
              <a:gd name="connsiteY27" fmla="*/ 2628983 h 8936497"/>
              <a:gd name="connsiteX28" fmla="*/ 9769849 w 11172080"/>
              <a:gd name="connsiteY28" fmla="*/ 2689596 h 8936497"/>
              <a:gd name="connsiteX29" fmla="*/ 9449462 w 11172080"/>
              <a:gd name="connsiteY29" fmla="*/ 2724233 h 8936497"/>
              <a:gd name="connsiteX30" fmla="*/ 8990529 w 11172080"/>
              <a:gd name="connsiteY30" fmla="*/ 2793506 h 8936497"/>
              <a:gd name="connsiteX31" fmla="*/ 8743746 w 11172080"/>
              <a:gd name="connsiteY31" fmla="*/ 2836801 h 8936497"/>
              <a:gd name="connsiteX32" fmla="*/ 8401712 w 11172080"/>
              <a:gd name="connsiteY32" fmla="*/ 2875768 h 8936497"/>
              <a:gd name="connsiteX33" fmla="*/ 8098643 w 11172080"/>
              <a:gd name="connsiteY33" fmla="*/ 2914733 h 8936497"/>
              <a:gd name="connsiteX34" fmla="*/ 7752280 w 11172080"/>
              <a:gd name="connsiteY34" fmla="*/ 2966687 h 8936497"/>
              <a:gd name="connsiteX35" fmla="*/ 7457871 w 11172080"/>
              <a:gd name="connsiteY35" fmla="*/ 3087915 h 8936497"/>
              <a:gd name="connsiteX36" fmla="*/ 7046564 w 11172080"/>
              <a:gd name="connsiteY36" fmla="*/ 3265426 h 8936497"/>
              <a:gd name="connsiteX37" fmla="*/ 6825759 w 11172080"/>
              <a:gd name="connsiteY37" fmla="*/ 3373665 h 8936497"/>
              <a:gd name="connsiteX38" fmla="*/ 6778132 w 11172080"/>
              <a:gd name="connsiteY38" fmla="*/ 3291403 h 8936497"/>
              <a:gd name="connsiteX39" fmla="*/ 6574643 w 11172080"/>
              <a:gd name="connsiteY39" fmla="*/ 3295733 h 8936497"/>
              <a:gd name="connsiteX40" fmla="*/ 6405792 w 11172080"/>
              <a:gd name="connsiteY40" fmla="*/ 3313051 h 8936497"/>
              <a:gd name="connsiteX41" fmla="*/ 6089734 w 11172080"/>
              <a:gd name="connsiteY41" fmla="*/ 3390983 h 8936497"/>
              <a:gd name="connsiteX42" fmla="*/ 5769347 w 11172080"/>
              <a:gd name="connsiteY42" fmla="*/ 3408301 h 8936497"/>
              <a:gd name="connsiteX43" fmla="*/ 5591837 w 11172080"/>
              <a:gd name="connsiteY43" fmla="*/ 3014312 h 8936497"/>
              <a:gd name="connsiteX44" fmla="*/ 5587507 w 11172080"/>
              <a:gd name="connsiteY44" fmla="*/ 1910278 h 8936497"/>
              <a:gd name="connsiteX45" fmla="*/ 5578848 w 11172080"/>
              <a:gd name="connsiteY45" fmla="*/ 260722 h 8936497"/>
              <a:gd name="connsiteX46" fmla="*/ 4971379 w 11172080"/>
              <a:gd name="connsiteY46" fmla="*/ 495464 h 8936497"/>
              <a:gd name="connsiteX47" fmla="*/ 4970714 w 11172080"/>
              <a:gd name="connsiteY47" fmla="*/ 305161 h 8936497"/>
              <a:gd name="connsiteX48" fmla="*/ 3587257 w 11172080"/>
              <a:gd name="connsiteY48" fmla="*/ 349612 h 8936497"/>
              <a:gd name="connsiteX49" fmla="*/ 3056514 w 11172080"/>
              <a:gd name="connsiteY49" fmla="*/ 362385 h 8936497"/>
              <a:gd name="connsiteX50" fmla="*/ 3048001 w 11172080"/>
              <a:gd name="connsiteY50" fmla="*/ 0 h 8936497"/>
              <a:gd name="connsiteX51" fmla="*/ 2802610 w 11172080"/>
              <a:gd name="connsiteY51" fmla="*/ 39190 h 8936497"/>
              <a:gd name="connsiteX52" fmla="*/ 2389356 w 11172080"/>
              <a:gd name="connsiteY52" fmla="*/ 336383 h 8936497"/>
              <a:gd name="connsiteX53" fmla="*/ 1673598 w 11172080"/>
              <a:gd name="connsiteY53" fmla="*/ 780267 h 8936497"/>
              <a:gd name="connsiteX54" fmla="*/ 1218996 w 11172080"/>
              <a:gd name="connsiteY54" fmla="*/ 1104983 h 8936497"/>
              <a:gd name="connsiteX55" fmla="*/ 764393 w 11172080"/>
              <a:gd name="connsiteY55" fmla="*/ 1477324 h 8936497"/>
              <a:gd name="connsiteX56" fmla="*/ 582552 w 11172080"/>
              <a:gd name="connsiteY56" fmla="*/ 1719778 h 8936497"/>
              <a:gd name="connsiteX57" fmla="*/ 444375 w 11172080"/>
              <a:gd name="connsiteY57" fmla="*/ 1930901 h 8936497"/>
              <a:gd name="connsiteX58" fmla="*/ 606226 w 11172080"/>
              <a:gd name="connsiteY58" fmla="*/ 2087600 h 8936497"/>
              <a:gd name="connsiteX59" fmla="*/ 283723 w 11172080"/>
              <a:gd name="connsiteY59" fmla="*/ 2350407 h 8936497"/>
              <a:gd name="connsiteX60" fmla="*/ 0 w 11172080"/>
              <a:gd name="connsiteY60" fmla="*/ 2894713 h 8936497"/>
              <a:gd name="connsiteX61" fmla="*/ 232062 w 11172080"/>
              <a:gd name="connsiteY61" fmla="*/ 3015307 h 8936497"/>
              <a:gd name="connsiteX62" fmla="*/ 1116611 w 11172080"/>
              <a:gd name="connsiteY62" fmla="*/ 2073532 h 8936497"/>
              <a:gd name="connsiteX63" fmla="*/ 1268650 w 11172080"/>
              <a:gd name="connsiteY63" fmla="*/ 2214332 h 8936497"/>
              <a:gd name="connsiteX64" fmla="*/ 1649650 w 11172080"/>
              <a:gd name="connsiteY64" fmla="*/ 2218455 h 8936497"/>
              <a:gd name="connsiteX65" fmla="*/ 1645596 w 11172080"/>
              <a:gd name="connsiteY65" fmla="*/ 2771007 h 8936497"/>
              <a:gd name="connsiteX66" fmla="*/ 2067128 w 11172080"/>
              <a:gd name="connsiteY66" fmla="*/ 2779254 h 8936497"/>
              <a:gd name="connsiteX67" fmla="*/ 2045938 w 11172080"/>
              <a:gd name="connsiteY67" fmla="*/ 3239449 h 8936497"/>
              <a:gd name="connsiteX68" fmla="*/ 2015631 w 11172080"/>
              <a:gd name="connsiteY68" fmla="*/ 4075050 h 8936497"/>
              <a:gd name="connsiteX69" fmla="*/ 1998313 w 11172080"/>
              <a:gd name="connsiteY69" fmla="*/ 4603257 h 8936497"/>
              <a:gd name="connsiteX70" fmla="*/ 1418154 w 11172080"/>
              <a:gd name="connsiteY70" fmla="*/ 4685517 h 8936497"/>
              <a:gd name="connsiteX71" fmla="*/ 1214666 w 11172080"/>
              <a:gd name="connsiteY71" fmla="*/ 4711495 h 8936497"/>
              <a:gd name="connsiteX72" fmla="*/ 1236314 w 11172080"/>
              <a:gd name="connsiteY72" fmla="*/ 4979926 h 8936497"/>
              <a:gd name="connsiteX73" fmla="*/ 1279609 w 11172080"/>
              <a:gd name="connsiteY73" fmla="*/ 5192074 h 8936497"/>
              <a:gd name="connsiteX74" fmla="*/ 1348883 w 11172080"/>
              <a:gd name="connsiteY74" fmla="*/ 5469164 h 8936497"/>
              <a:gd name="connsiteX75" fmla="*/ 1552370 w 11172080"/>
              <a:gd name="connsiteY75" fmla="*/ 5456176 h 8936497"/>
              <a:gd name="connsiteX76" fmla="*/ 1876820 w 11172080"/>
              <a:gd name="connsiteY76" fmla="*/ 6033107 h 8936497"/>
              <a:gd name="connsiteX77" fmla="*/ 1472640 w 11172080"/>
              <a:gd name="connsiteY77" fmla="*/ 6080362 h 8936497"/>
              <a:gd name="connsiteX78" fmla="*/ 1747933 w 11172080"/>
              <a:gd name="connsiteY78" fmla="*/ 6833049 h 8936497"/>
              <a:gd name="connsiteX79" fmla="*/ 1835855 w 11172080"/>
              <a:gd name="connsiteY79" fmla="*/ 6800465 h 8936497"/>
              <a:gd name="connsiteX80" fmla="*/ 2027955 w 11172080"/>
              <a:gd name="connsiteY80" fmla="*/ 7321779 h 8936497"/>
              <a:gd name="connsiteX81" fmla="*/ 2369523 w 11172080"/>
              <a:gd name="connsiteY81" fmla="*/ 7201431 h 8936497"/>
              <a:gd name="connsiteX82" fmla="*/ 2351938 w 11172080"/>
              <a:gd name="connsiteY82" fmla="*/ 7985749 h 8936497"/>
              <a:gd name="connsiteX83" fmla="*/ 2074049 w 11172080"/>
              <a:gd name="connsiteY83" fmla="*/ 8022304 h 8936497"/>
              <a:gd name="connsiteX84" fmla="*/ 2018363 w 11172080"/>
              <a:gd name="connsiteY84" fmla="*/ 8527176 h 8936497"/>
              <a:gd name="connsiteX85" fmla="*/ 2012503 w 11172080"/>
              <a:gd name="connsiteY85" fmla="*/ 8882350 h 8936497"/>
              <a:gd name="connsiteX86" fmla="*/ 2712956 w 11172080"/>
              <a:gd name="connsiteY86" fmla="*/ 8847125 h 8936497"/>
              <a:gd name="connsiteX87" fmla="*/ 2719084 w 11172080"/>
              <a:gd name="connsiteY87" fmla="*/ 8936497 h 8936497"/>
              <a:gd name="connsiteX88" fmla="*/ 2982588 w 11172080"/>
              <a:gd name="connsiteY88" fmla="*/ 8817773 h 8936497"/>
              <a:gd name="connsiteX89" fmla="*/ 2926368 w 11172080"/>
              <a:gd name="connsiteY89" fmla="*/ 7948761 h 8936497"/>
              <a:gd name="connsiteX90" fmla="*/ 2918111 w 11172080"/>
              <a:gd name="connsiteY90" fmla="*/ 7561459 h 8936497"/>
              <a:gd name="connsiteX91" fmla="*/ 2947417 w 11172080"/>
              <a:gd name="connsiteY91" fmla="*/ 7103547 h 8936497"/>
              <a:gd name="connsiteX92" fmla="*/ 3000172 w 11172080"/>
              <a:gd name="connsiteY92" fmla="*/ 6899677 h 8936497"/>
              <a:gd name="connsiteX93" fmla="*/ 3085165 w 11172080"/>
              <a:gd name="connsiteY93" fmla="*/ 6854045 h 8936497"/>
              <a:gd name="connsiteX94" fmla="*/ 3070510 w 11172080"/>
              <a:gd name="connsiteY94" fmla="*/ 6774793 h 8936497"/>
              <a:gd name="connsiteX95" fmla="*/ 3128059 w 11172080"/>
              <a:gd name="connsiteY95" fmla="*/ 6738237 h 8936497"/>
              <a:gd name="connsiteX96" fmla="*/ 3457371 w 11172080"/>
              <a:gd name="connsiteY96" fmla="*/ 6586187 h 8936497"/>
              <a:gd name="connsiteX97" fmla="*/ 3457371 w 11172080"/>
              <a:gd name="connsiteY97" fmla="*/ 6534233 h 8936497"/>
              <a:gd name="connsiteX98" fmla="*/ 3199730 w 11172080"/>
              <a:gd name="connsiteY98" fmla="*/ 6293538 h 8936497"/>
              <a:gd name="connsiteX99" fmla="*/ 3122997 w 11172080"/>
              <a:gd name="connsiteY99" fmla="*/ 6129751 h 8936497"/>
              <a:gd name="connsiteX100" fmla="*/ 3053610 w 11172080"/>
              <a:gd name="connsiteY100" fmla="*/ 5936742 h 8936497"/>
              <a:gd name="connsiteX101" fmla="*/ 3358410 w 11172080"/>
              <a:gd name="connsiteY101" fmla="*/ 5926070 h 8936497"/>
              <a:gd name="connsiteX102" fmla="*/ 3861131 w 11172080"/>
              <a:gd name="connsiteY102" fmla="*/ 5716122 h 8936497"/>
              <a:gd name="connsiteX103" fmla="*/ 4159995 w 11172080"/>
              <a:gd name="connsiteY103" fmla="*/ 5676268 h 8936497"/>
              <a:gd name="connsiteX104" fmla="*/ 4607297 w 11172080"/>
              <a:gd name="connsiteY104" fmla="*/ 5657884 h 8936497"/>
              <a:gd name="connsiteX105" fmla="*/ 5210466 w 11172080"/>
              <a:gd name="connsiteY105" fmla="*/ 5600599 h 8936497"/>
              <a:gd name="connsiteX0" fmla="*/ 5210466 w 11172080"/>
              <a:gd name="connsiteY0" fmla="*/ 5600599 h 8936497"/>
              <a:gd name="connsiteX1" fmla="*/ 5178303 w 11172080"/>
              <a:gd name="connsiteY1" fmla="*/ 5149120 h 8936497"/>
              <a:gd name="connsiteX2" fmla="*/ 5381668 w 11172080"/>
              <a:gd name="connsiteY2" fmla="*/ 5152242 h 8936497"/>
              <a:gd name="connsiteX3" fmla="*/ 5383849 w 11172080"/>
              <a:gd name="connsiteY3" fmla="*/ 4429354 h 8936497"/>
              <a:gd name="connsiteX4" fmla="*/ 5447850 w 11172080"/>
              <a:gd name="connsiteY4" fmla="*/ 4430077 h 8936497"/>
              <a:gd name="connsiteX5" fmla="*/ 5451930 w 11172080"/>
              <a:gd name="connsiteY5" fmla="*/ 4249316 h 8936497"/>
              <a:gd name="connsiteX6" fmla="*/ 6005123 w 11172080"/>
              <a:gd name="connsiteY6" fmla="*/ 4261222 h 8936497"/>
              <a:gd name="connsiteX7" fmla="*/ 6007472 w 11172080"/>
              <a:gd name="connsiteY7" fmla="*/ 4209323 h 8936497"/>
              <a:gd name="connsiteX8" fmla="*/ 6466405 w 11172080"/>
              <a:gd name="connsiteY8" fmla="*/ 4196334 h 8936497"/>
              <a:gd name="connsiteX9" fmla="*/ 6475064 w 11172080"/>
              <a:gd name="connsiteY9" fmla="*/ 4594596 h 8936497"/>
              <a:gd name="connsiteX10" fmla="*/ 6981621 w 11172080"/>
              <a:gd name="connsiteY10" fmla="*/ 4564290 h 8936497"/>
              <a:gd name="connsiteX11" fmla="*/ 7254382 w 11172080"/>
              <a:gd name="connsiteY11" fmla="*/ 4404096 h 8936497"/>
              <a:gd name="connsiteX12" fmla="*/ 7605076 w 11172080"/>
              <a:gd name="connsiteY12" fmla="*/ 4127006 h 8936497"/>
              <a:gd name="connsiteX13" fmla="*/ 7778257 w 11172080"/>
              <a:gd name="connsiteY13" fmla="*/ 4001448 h 8936497"/>
              <a:gd name="connsiteX14" fmla="*/ 7652700 w 11172080"/>
              <a:gd name="connsiteY14" fmla="*/ 3789302 h 8936497"/>
              <a:gd name="connsiteX15" fmla="*/ 7834541 w 11172080"/>
              <a:gd name="connsiteY15" fmla="*/ 3698381 h 8936497"/>
              <a:gd name="connsiteX16" fmla="*/ 8111632 w 11172080"/>
              <a:gd name="connsiteY16" fmla="*/ 3642096 h 8936497"/>
              <a:gd name="connsiteX17" fmla="*/ 8440677 w 11172080"/>
              <a:gd name="connsiteY17" fmla="*/ 3607460 h 8936497"/>
              <a:gd name="connsiteX18" fmla="*/ 8947234 w 11172080"/>
              <a:gd name="connsiteY18" fmla="*/ 3520869 h 8936497"/>
              <a:gd name="connsiteX19" fmla="*/ 9181030 w 11172080"/>
              <a:gd name="connsiteY19" fmla="*/ 3525199 h 8936497"/>
              <a:gd name="connsiteX20" fmla="*/ 10163294 w 11172080"/>
              <a:gd name="connsiteY20" fmla="*/ 3361719 h 8936497"/>
              <a:gd name="connsiteX21" fmla="*/ 10281276 w 11172080"/>
              <a:gd name="connsiteY21" fmla="*/ 4737864 h 8936497"/>
              <a:gd name="connsiteX22" fmla="*/ 11172080 w 11172080"/>
              <a:gd name="connsiteY22" fmla="*/ 4578076 h 8936497"/>
              <a:gd name="connsiteX23" fmla="*/ 10852234 w 11172080"/>
              <a:gd name="connsiteY23" fmla="*/ 2412506 h 8936497"/>
              <a:gd name="connsiteX24" fmla="*/ 10427939 w 11172080"/>
              <a:gd name="connsiteY24" fmla="*/ 2455801 h 8936497"/>
              <a:gd name="connsiteX25" fmla="*/ 10259087 w 11172080"/>
              <a:gd name="connsiteY25" fmla="*/ 2412506 h 8936497"/>
              <a:gd name="connsiteX26" fmla="*/ 10077246 w 11172080"/>
              <a:gd name="connsiteY26" fmla="*/ 2451471 h 8936497"/>
              <a:gd name="connsiteX27" fmla="*/ 10094565 w 11172080"/>
              <a:gd name="connsiteY27" fmla="*/ 2628983 h 8936497"/>
              <a:gd name="connsiteX28" fmla="*/ 9769849 w 11172080"/>
              <a:gd name="connsiteY28" fmla="*/ 2689596 h 8936497"/>
              <a:gd name="connsiteX29" fmla="*/ 9449462 w 11172080"/>
              <a:gd name="connsiteY29" fmla="*/ 2724233 h 8936497"/>
              <a:gd name="connsiteX30" fmla="*/ 8990529 w 11172080"/>
              <a:gd name="connsiteY30" fmla="*/ 2793506 h 8936497"/>
              <a:gd name="connsiteX31" fmla="*/ 8743746 w 11172080"/>
              <a:gd name="connsiteY31" fmla="*/ 2836801 h 8936497"/>
              <a:gd name="connsiteX32" fmla="*/ 8401712 w 11172080"/>
              <a:gd name="connsiteY32" fmla="*/ 2875768 h 8936497"/>
              <a:gd name="connsiteX33" fmla="*/ 8098643 w 11172080"/>
              <a:gd name="connsiteY33" fmla="*/ 2914733 h 8936497"/>
              <a:gd name="connsiteX34" fmla="*/ 7752280 w 11172080"/>
              <a:gd name="connsiteY34" fmla="*/ 2966687 h 8936497"/>
              <a:gd name="connsiteX35" fmla="*/ 7457871 w 11172080"/>
              <a:gd name="connsiteY35" fmla="*/ 3087915 h 8936497"/>
              <a:gd name="connsiteX36" fmla="*/ 7046564 w 11172080"/>
              <a:gd name="connsiteY36" fmla="*/ 3265426 h 8936497"/>
              <a:gd name="connsiteX37" fmla="*/ 6825759 w 11172080"/>
              <a:gd name="connsiteY37" fmla="*/ 3373665 h 8936497"/>
              <a:gd name="connsiteX38" fmla="*/ 6778132 w 11172080"/>
              <a:gd name="connsiteY38" fmla="*/ 3291403 h 8936497"/>
              <a:gd name="connsiteX39" fmla="*/ 6574643 w 11172080"/>
              <a:gd name="connsiteY39" fmla="*/ 3295733 h 8936497"/>
              <a:gd name="connsiteX40" fmla="*/ 6405792 w 11172080"/>
              <a:gd name="connsiteY40" fmla="*/ 3313051 h 8936497"/>
              <a:gd name="connsiteX41" fmla="*/ 6089734 w 11172080"/>
              <a:gd name="connsiteY41" fmla="*/ 3390983 h 8936497"/>
              <a:gd name="connsiteX42" fmla="*/ 5769347 w 11172080"/>
              <a:gd name="connsiteY42" fmla="*/ 3408301 h 8936497"/>
              <a:gd name="connsiteX43" fmla="*/ 5591837 w 11172080"/>
              <a:gd name="connsiteY43" fmla="*/ 3014312 h 8936497"/>
              <a:gd name="connsiteX44" fmla="*/ 5587507 w 11172080"/>
              <a:gd name="connsiteY44" fmla="*/ 1910278 h 8936497"/>
              <a:gd name="connsiteX45" fmla="*/ 5578848 w 11172080"/>
              <a:gd name="connsiteY45" fmla="*/ 260722 h 8936497"/>
              <a:gd name="connsiteX46" fmla="*/ 4971379 w 11172080"/>
              <a:gd name="connsiteY46" fmla="*/ 495464 h 8936497"/>
              <a:gd name="connsiteX47" fmla="*/ 4970714 w 11172080"/>
              <a:gd name="connsiteY47" fmla="*/ 305161 h 8936497"/>
              <a:gd name="connsiteX48" fmla="*/ 3587257 w 11172080"/>
              <a:gd name="connsiteY48" fmla="*/ 349612 h 8936497"/>
              <a:gd name="connsiteX49" fmla="*/ 3056514 w 11172080"/>
              <a:gd name="connsiteY49" fmla="*/ 362385 h 8936497"/>
              <a:gd name="connsiteX50" fmla="*/ 3048001 w 11172080"/>
              <a:gd name="connsiteY50" fmla="*/ 0 h 8936497"/>
              <a:gd name="connsiteX51" fmla="*/ 2802610 w 11172080"/>
              <a:gd name="connsiteY51" fmla="*/ 39190 h 8936497"/>
              <a:gd name="connsiteX52" fmla="*/ 2389356 w 11172080"/>
              <a:gd name="connsiteY52" fmla="*/ 336383 h 8936497"/>
              <a:gd name="connsiteX53" fmla="*/ 1673598 w 11172080"/>
              <a:gd name="connsiteY53" fmla="*/ 780267 h 8936497"/>
              <a:gd name="connsiteX54" fmla="*/ 1218996 w 11172080"/>
              <a:gd name="connsiteY54" fmla="*/ 1104983 h 8936497"/>
              <a:gd name="connsiteX55" fmla="*/ 764393 w 11172080"/>
              <a:gd name="connsiteY55" fmla="*/ 1477324 h 8936497"/>
              <a:gd name="connsiteX56" fmla="*/ 582552 w 11172080"/>
              <a:gd name="connsiteY56" fmla="*/ 1719778 h 8936497"/>
              <a:gd name="connsiteX57" fmla="*/ 444375 w 11172080"/>
              <a:gd name="connsiteY57" fmla="*/ 1930901 h 8936497"/>
              <a:gd name="connsiteX58" fmla="*/ 606226 w 11172080"/>
              <a:gd name="connsiteY58" fmla="*/ 2087600 h 8936497"/>
              <a:gd name="connsiteX59" fmla="*/ 283723 w 11172080"/>
              <a:gd name="connsiteY59" fmla="*/ 2350407 h 8936497"/>
              <a:gd name="connsiteX60" fmla="*/ 0 w 11172080"/>
              <a:gd name="connsiteY60" fmla="*/ 2894713 h 8936497"/>
              <a:gd name="connsiteX61" fmla="*/ 232062 w 11172080"/>
              <a:gd name="connsiteY61" fmla="*/ 3015307 h 8936497"/>
              <a:gd name="connsiteX62" fmla="*/ 1116611 w 11172080"/>
              <a:gd name="connsiteY62" fmla="*/ 2073532 h 8936497"/>
              <a:gd name="connsiteX63" fmla="*/ 1268650 w 11172080"/>
              <a:gd name="connsiteY63" fmla="*/ 2214332 h 8936497"/>
              <a:gd name="connsiteX64" fmla="*/ 1649650 w 11172080"/>
              <a:gd name="connsiteY64" fmla="*/ 2218455 h 8936497"/>
              <a:gd name="connsiteX65" fmla="*/ 1645596 w 11172080"/>
              <a:gd name="connsiteY65" fmla="*/ 2771007 h 8936497"/>
              <a:gd name="connsiteX66" fmla="*/ 2067128 w 11172080"/>
              <a:gd name="connsiteY66" fmla="*/ 2779254 h 8936497"/>
              <a:gd name="connsiteX67" fmla="*/ 2045938 w 11172080"/>
              <a:gd name="connsiteY67" fmla="*/ 3239449 h 8936497"/>
              <a:gd name="connsiteX68" fmla="*/ 2015631 w 11172080"/>
              <a:gd name="connsiteY68" fmla="*/ 4075050 h 8936497"/>
              <a:gd name="connsiteX69" fmla="*/ 1998313 w 11172080"/>
              <a:gd name="connsiteY69" fmla="*/ 4603257 h 8936497"/>
              <a:gd name="connsiteX70" fmla="*/ 1418154 w 11172080"/>
              <a:gd name="connsiteY70" fmla="*/ 4685517 h 8936497"/>
              <a:gd name="connsiteX71" fmla="*/ 1214666 w 11172080"/>
              <a:gd name="connsiteY71" fmla="*/ 4711495 h 8936497"/>
              <a:gd name="connsiteX72" fmla="*/ 1236314 w 11172080"/>
              <a:gd name="connsiteY72" fmla="*/ 4979926 h 8936497"/>
              <a:gd name="connsiteX73" fmla="*/ 1279609 w 11172080"/>
              <a:gd name="connsiteY73" fmla="*/ 5192074 h 8936497"/>
              <a:gd name="connsiteX74" fmla="*/ 1348883 w 11172080"/>
              <a:gd name="connsiteY74" fmla="*/ 5469164 h 8936497"/>
              <a:gd name="connsiteX75" fmla="*/ 1552370 w 11172080"/>
              <a:gd name="connsiteY75" fmla="*/ 5456176 h 8936497"/>
              <a:gd name="connsiteX76" fmla="*/ 1876820 w 11172080"/>
              <a:gd name="connsiteY76" fmla="*/ 6033107 h 8936497"/>
              <a:gd name="connsiteX77" fmla="*/ 1472640 w 11172080"/>
              <a:gd name="connsiteY77" fmla="*/ 6080362 h 8936497"/>
              <a:gd name="connsiteX78" fmla="*/ 1747933 w 11172080"/>
              <a:gd name="connsiteY78" fmla="*/ 6833049 h 8936497"/>
              <a:gd name="connsiteX79" fmla="*/ 1835855 w 11172080"/>
              <a:gd name="connsiteY79" fmla="*/ 6800465 h 8936497"/>
              <a:gd name="connsiteX80" fmla="*/ 2027955 w 11172080"/>
              <a:gd name="connsiteY80" fmla="*/ 7321779 h 8936497"/>
              <a:gd name="connsiteX81" fmla="*/ 2369523 w 11172080"/>
              <a:gd name="connsiteY81" fmla="*/ 7201431 h 8936497"/>
              <a:gd name="connsiteX82" fmla="*/ 2351938 w 11172080"/>
              <a:gd name="connsiteY82" fmla="*/ 7985749 h 8936497"/>
              <a:gd name="connsiteX83" fmla="*/ 2074049 w 11172080"/>
              <a:gd name="connsiteY83" fmla="*/ 8022304 h 8936497"/>
              <a:gd name="connsiteX84" fmla="*/ 2018363 w 11172080"/>
              <a:gd name="connsiteY84" fmla="*/ 8527176 h 8936497"/>
              <a:gd name="connsiteX85" fmla="*/ 2012503 w 11172080"/>
              <a:gd name="connsiteY85" fmla="*/ 8882350 h 8936497"/>
              <a:gd name="connsiteX86" fmla="*/ 2712956 w 11172080"/>
              <a:gd name="connsiteY86" fmla="*/ 8847125 h 8936497"/>
              <a:gd name="connsiteX87" fmla="*/ 2719084 w 11172080"/>
              <a:gd name="connsiteY87" fmla="*/ 8936497 h 8936497"/>
              <a:gd name="connsiteX88" fmla="*/ 2982588 w 11172080"/>
              <a:gd name="connsiteY88" fmla="*/ 8817773 h 8936497"/>
              <a:gd name="connsiteX89" fmla="*/ 2926368 w 11172080"/>
              <a:gd name="connsiteY89" fmla="*/ 7948761 h 8936497"/>
              <a:gd name="connsiteX90" fmla="*/ 2918111 w 11172080"/>
              <a:gd name="connsiteY90" fmla="*/ 7561459 h 8936497"/>
              <a:gd name="connsiteX91" fmla="*/ 2947417 w 11172080"/>
              <a:gd name="connsiteY91" fmla="*/ 7103547 h 8936497"/>
              <a:gd name="connsiteX92" fmla="*/ 3000172 w 11172080"/>
              <a:gd name="connsiteY92" fmla="*/ 6899677 h 8936497"/>
              <a:gd name="connsiteX93" fmla="*/ 3085165 w 11172080"/>
              <a:gd name="connsiteY93" fmla="*/ 6854045 h 8936497"/>
              <a:gd name="connsiteX94" fmla="*/ 3070510 w 11172080"/>
              <a:gd name="connsiteY94" fmla="*/ 6774793 h 8936497"/>
              <a:gd name="connsiteX95" fmla="*/ 3128059 w 11172080"/>
              <a:gd name="connsiteY95" fmla="*/ 6738237 h 8936497"/>
              <a:gd name="connsiteX96" fmla="*/ 3457371 w 11172080"/>
              <a:gd name="connsiteY96" fmla="*/ 6586187 h 8936497"/>
              <a:gd name="connsiteX97" fmla="*/ 3457371 w 11172080"/>
              <a:gd name="connsiteY97" fmla="*/ 6534233 h 8936497"/>
              <a:gd name="connsiteX98" fmla="*/ 3199730 w 11172080"/>
              <a:gd name="connsiteY98" fmla="*/ 6293538 h 8936497"/>
              <a:gd name="connsiteX99" fmla="*/ 3122997 w 11172080"/>
              <a:gd name="connsiteY99" fmla="*/ 6129751 h 8936497"/>
              <a:gd name="connsiteX100" fmla="*/ 3053610 w 11172080"/>
              <a:gd name="connsiteY100" fmla="*/ 5936742 h 8936497"/>
              <a:gd name="connsiteX101" fmla="*/ 3358410 w 11172080"/>
              <a:gd name="connsiteY101" fmla="*/ 5926070 h 8936497"/>
              <a:gd name="connsiteX102" fmla="*/ 3861131 w 11172080"/>
              <a:gd name="connsiteY102" fmla="*/ 5716122 h 8936497"/>
              <a:gd name="connsiteX103" fmla="*/ 4159995 w 11172080"/>
              <a:gd name="connsiteY103" fmla="*/ 5676268 h 8936497"/>
              <a:gd name="connsiteX104" fmla="*/ 4607297 w 11172080"/>
              <a:gd name="connsiteY104" fmla="*/ 5657884 h 8936497"/>
              <a:gd name="connsiteX105" fmla="*/ 5210466 w 11172080"/>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0852234 w 12019805"/>
              <a:gd name="connsiteY23" fmla="*/ 2412506 h 8936497"/>
              <a:gd name="connsiteX24" fmla="*/ 10427939 w 12019805"/>
              <a:gd name="connsiteY24" fmla="*/ 2455801 h 8936497"/>
              <a:gd name="connsiteX25" fmla="*/ 10259087 w 12019805"/>
              <a:gd name="connsiteY25" fmla="*/ 2412506 h 8936497"/>
              <a:gd name="connsiteX26" fmla="*/ 10077246 w 12019805"/>
              <a:gd name="connsiteY26" fmla="*/ 2451471 h 8936497"/>
              <a:gd name="connsiteX27" fmla="*/ 10094565 w 12019805"/>
              <a:gd name="connsiteY27" fmla="*/ 2628983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10427939 w 12019805"/>
              <a:gd name="connsiteY24" fmla="*/ 2455801 h 8936497"/>
              <a:gd name="connsiteX25" fmla="*/ 10259087 w 12019805"/>
              <a:gd name="connsiteY25" fmla="*/ 2412506 h 8936497"/>
              <a:gd name="connsiteX26" fmla="*/ 10077246 w 12019805"/>
              <a:gd name="connsiteY26" fmla="*/ 2451471 h 8936497"/>
              <a:gd name="connsiteX27" fmla="*/ 10094565 w 12019805"/>
              <a:gd name="connsiteY27" fmla="*/ 2628983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259087 w 12019805"/>
              <a:gd name="connsiteY25" fmla="*/ 2412506 h 8936497"/>
              <a:gd name="connsiteX26" fmla="*/ 10077246 w 12019805"/>
              <a:gd name="connsiteY26" fmla="*/ 2451471 h 8936497"/>
              <a:gd name="connsiteX27" fmla="*/ 10094565 w 12019805"/>
              <a:gd name="connsiteY27" fmla="*/ 2628983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259087 w 12019805"/>
              <a:gd name="connsiteY25" fmla="*/ 2412506 h 8936497"/>
              <a:gd name="connsiteX26" fmla="*/ 8572296 w 12019805"/>
              <a:gd name="connsiteY26" fmla="*/ 1835641 h 8936497"/>
              <a:gd name="connsiteX27" fmla="*/ 10094565 w 12019805"/>
              <a:gd name="connsiteY27" fmla="*/ 2628983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259087 w 12019805"/>
              <a:gd name="connsiteY25" fmla="*/ 2412506 h 8936497"/>
              <a:gd name="connsiteX26" fmla="*/ 8572296 w 12019805"/>
              <a:gd name="connsiteY26" fmla="*/ 1835641 h 8936497"/>
              <a:gd name="connsiteX27" fmla="*/ 8237190 w 12019805"/>
              <a:gd name="connsiteY27" fmla="*/ 2253712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7162 w 12019805"/>
              <a:gd name="connsiteY25" fmla="*/ 2450996 h 8936497"/>
              <a:gd name="connsiteX26" fmla="*/ 8572296 w 12019805"/>
              <a:gd name="connsiteY26" fmla="*/ 1835641 h 8936497"/>
              <a:gd name="connsiteX27" fmla="*/ 8237190 w 12019805"/>
              <a:gd name="connsiteY27" fmla="*/ 2253712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8572296 w 12019805"/>
              <a:gd name="connsiteY26" fmla="*/ 1835641 h 8936497"/>
              <a:gd name="connsiteX27" fmla="*/ 8237190 w 12019805"/>
              <a:gd name="connsiteY27" fmla="*/ 2253712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8237190 w 12019805"/>
              <a:gd name="connsiteY27" fmla="*/ 2253712 h 8936497"/>
              <a:gd name="connsiteX28" fmla="*/ 9769849 w 12019805"/>
              <a:gd name="connsiteY28" fmla="*/ 2689596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8237190 w 12019805"/>
              <a:gd name="connsiteY27" fmla="*/ 2253712 h 8936497"/>
              <a:gd name="connsiteX28" fmla="*/ 7704965 w 12019805"/>
              <a:gd name="connsiteY28" fmla="*/ 2440207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7704965 w 12019805"/>
              <a:gd name="connsiteY28" fmla="*/ 2440207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9449462 w 12019805"/>
              <a:gd name="connsiteY29" fmla="*/ 2724233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990529 w 12019805"/>
              <a:gd name="connsiteY30" fmla="*/ 2793506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8743746 w 12019805"/>
              <a:gd name="connsiteY31" fmla="*/ 2836801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8401712 w 12019805"/>
              <a:gd name="connsiteY32" fmla="*/ 2875768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8098643 w 12019805"/>
              <a:gd name="connsiteY33" fmla="*/ 2914733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752280 w 12019805"/>
              <a:gd name="connsiteY34" fmla="*/ 2966687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7457871 w 12019805"/>
              <a:gd name="connsiteY35" fmla="*/ 3087915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7046564 w 12019805"/>
              <a:gd name="connsiteY36" fmla="*/ 326542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6825759 w 12019805"/>
              <a:gd name="connsiteY37" fmla="*/ 3373665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6778132 w 12019805"/>
              <a:gd name="connsiteY38" fmla="*/ 3291403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6574643 w 12019805"/>
              <a:gd name="connsiteY39" fmla="*/ 3295733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405792 w 12019805"/>
              <a:gd name="connsiteY40" fmla="*/ 3313051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089734 w 12019805"/>
              <a:gd name="connsiteY41" fmla="*/ 3390983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5769347 w 12019805"/>
              <a:gd name="connsiteY42" fmla="*/ 3408301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024481 w 12019805"/>
              <a:gd name="connsiteY42" fmla="*/ 2088622 h 8936497"/>
              <a:gd name="connsiteX43" fmla="*/ 5591837 w 12019805"/>
              <a:gd name="connsiteY43" fmla="*/ 3014312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024481 w 12019805"/>
              <a:gd name="connsiteY42" fmla="*/ 2088622 h 8936497"/>
              <a:gd name="connsiteX43" fmla="*/ 5874186 w 12019805"/>
              <a:gd name="connsiteY43" fmla="*/ 2165700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024481 w 12019805"/>
              <a:gd name="connsiteY42" fmla="*/ 2088622 h 8936497"/>
              <a:gd name="connsiteX43" fmla="*/ 5874186 w 12019805"/>
              <a:gd name="connsiteY43" fmla="*/ 2165700 h 8936497"/>
              <a:gd name="connsiteX44" fmla="*/ 5587507 w 12019805"/>
              <a:gd name="connsiteY44" fmla="*/ 1910278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024481 w 12019805"/>
              <a:gd name="connsiteY42" fmla="*/ 2088622 h 8936497"/>
              <a:gd name="connsiteX43" fmla="*/ 5874186 w 12019805"/>
              <a:gd name="connsiteY43" fmla="*/ 2165700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024481 w 12019805"/>
              <a:gd name="connsiteY42" fmla="*/ 2088622 h 8936497"/>
              <a:gd name="connsiteX43" fmla="*/ 6098704 w 12019805"/>
              <a:gd name="connsiteY43" fmla="*/ 1552621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555779 w 12019805"/>
              <a:gd name="connsiteY41" fmla="*/ 2112869 h 8936497"/>
              <a:gd name="connsiteX42" fmla="*/ 6300026 w 12019805"/>
              <a:gd name="connsiteY42" fmla="*/ 1603701 h 8936497"/>
              <a:gd name="connsiteX43" fmla="*/ 6098704 w 12019805"/>
              <a:gd name="connsiteY43" fmla="*/ 1552621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361569 w 12019805"/>
              <a:gd name="connsiteY40" fmla="*/ 2145776 h 8936497"/>
              <a:gd name="connsiteX41" fmla="*/ 6089735 w 12019805"/>
              <a:gd name="connsiteY41" fmla="*/ 1901581 h 8936497"/>
              <a:gd name="connsiteX42" fmla="*/ 6300026 w 12019805"/>
              <a:gd name="connsiteY42" fmla="*/ 1603701 h 8936497"/>
              <a:gd name="connsiteX43" fmla="*/ 6098704 w 12019805"/>
              <a:gd name="connsiteY43" fmla="*/ 1552621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7082128 w 12019805"/>
              <a:gd name="connsiteY34" fmla="*/ 2734618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034998 w 12019805"/>
              <a:gd name="connsiteY40" fmla="*/ 2014154 h 8936497"/>
              <a:gd name="connsiteX41" fmla="*/ 6089735 w 12019805"/>
              <a:gd name="connsiteY41" fmla="*/ 1901581 h 8936497"/>
              <a:gd name="connsiteX42" fmla="*/ 6300026 w 12019805"/>
              <a:gd name="connsiteY42" fmla="*/ 1603701 h 8936497"/>
              <a:gd name="connsiteX43" fmla="*/ 6098704 w 12019805"/>
              <a:gd name="connsiteY43" fmla="*/ 1552621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844003 w 12019805"/>
              <a:gd name="connsiteY34" fmla="*/ 2138033 h 8936497"/>
              <a:gd name="connsiteX35" fmla="*/ 6117567 w 12019805"/>
              <a:gd name="connsiteY35" fmla="*/ 3105233 h 8936497"/>
              <a:gd name="connsiteX36" fmla="*/ 6002216 w 12019805"/>
              <a:gd name="connsiteY36" fmla="*/ 2801286 h 8936497"/>
              <a:gd name="connsiteX37" fmla="*/ 5965107 w 12019805"/>
              <a:gd name="connsiteY37" fmla="*/ 2580472 h 8936497"/>
              <a:gd name="connsiteX38" fmla="*/ 5951498 w 12019805"/>
              <a:gd name="connsiteY38" fmla="*/ 2376980 h 8936497"/>
              <a:gd name="connsiteX39" fmla="*/ 5979330 w 12019805"/>
              <a:gd name="connsiteY39" fmla="*/ 2183877 h 8936497"/>
              <a:gd name="connsiteX40" fmla="*/ 6034998 w 12019805"/>
              <a:gd name="connsiteY40" fmla="*/ 2014154 h 8936497"/>
              <a:gd name="connsiteX41" fmla="*/ 6089735 w 12019805"/>
              <a:gd name="connsiteY41" fmla="*/ 1901581 h 8936497"/>
              <a:gd name="connsiteX42" fmla="*/ 6300026 w 12019805"/>
              <a:gd name="connsiteY42" fmla="*/ 1603701 h 8936497"/>
              <a:gd name="connsiteX43" fmla="*/ 6098704 w 12019805"/>
              <a:gd name="connsiteY43" fmla="*/ 1552621 h 8936497"/>
              <a:gd name="connsiteX44" fmla="*/ 5584105 w 12019805"/>
              <a:gd name="connsiteY44" fmla="*/ 1494630 h 8936497"/>
              <a:gd name="connsiteX45" fmla="*/ 5578848 w 12019805"/>
              <a:gd name="connsiteY45" fmla="*/ 260722 h 8936497"/>
              <a:gd name="connsiteX46" fmla="*/ 4971379 w 12019805"/>
              <a:gd name="connsiteY46" fmla="*/ 495464 h 8936497"/>
              <a:gd name="connsiteX47" fmla="*/ 4970714 w 12019805"/>
              <a:gd name="connsiteY47" fmla="*/ 305161 h 8936497"/>
              <a:gd name="connsiteX48" fmla="*/ 3587257 w 12019805"/>
              <a:gd name="connsiteY48" fmla="*/ 349612 h 8936497"/>
              <a:gd name="connsiteX49" fmla="*/ 3056514 w 12019805"/>
              <a:gd name="connsiteY49" fmla="*/ 362385 h 8936497"/>
              <a:gd name="connsiteX50" fmla="*/ 3048001 w 12019805"/>
              <a:gd name="connsiteY50" fmla="*/ 0 h 8936497"/>
              <a:gd name="connsiteX51" fmla="*/ 2802610 w 12019805"/>
              <a:gd name="connsiteY51" fmla="*/ 39190 h 8936497"/>
              <a:gd name="connsiteX52" fmla="*/ 2389356 w 12019805"/>
              <a:gd name="connsiteY52" fmla="*/ 336383 h 8936497"/>
              <a:gd name="connsiteX53" fmla="*/ 1673598 w 12019805"/>
              <a:gd name="connsiteY53" fmla="*/ 780267 h 8936497"/>
              <a:gd name="connsiteX54" fmla="*/ 1218996 w 12019805"/>
              <a:gd name="connsiteY54" fmla="*/ 1104983 h 8936497"/>
              <a:gd name="connsiteX55" fmla="*/ 764393 w 12019805"/>
              <a:gd name="connsiteY55" fmla="*/ 1477324 h 8936497"/>
              <a:gd name="connsiteX56" fmla="*/ 582552 w 12019805"/>
              <a:gd name="connsiteY56" fmla="*/ 1719778 h 8936497"/>
              <a:gd name="connsiteX57" fmla="*/ 444375 w 12019805"/>
              <a:gd name="connsiteY57" fmla="*/ 1930901 h 8936497"/>
              <a:gd name="connsiteX58" fmla="*/ 606226 w 12019805"/>
              <a:gd name="connsiteY58" fmla="*/ 2087600 h 8936497"/>
              <a:gd name="connsiteX59" fmla="*/ 283723 w 12019805"/>
              <a:gd name="connsiteY59" fmla="*/ 2350407 h 8936497"/>
              <a:gd name="connsiteX60" fmla="*/ 0 w 12019805"/>
              <a:gd name="connsiteY60" fmla="*/ 2894713 h 8936497"/>
              <a:gd name="connsiteX61" fmla="*/ 232062 w 12019805"/>
              <a:gd name="connsiteY61" fmla="*/ 3015307 h 8936497"/>
              <a:gd name="connsiteX62" fmla="*/ 1116611 w 12019805"/>
              <a:gd name="connsiteY62" fmla="*/ 2073532 h 8936497"/>
              <a:gd name="connsiteX63" fmla="*/ 1268650 w 12019805"/>
              <a:gd name="connsiteY63" fmla="*/ 2214332 h 8936497"/>
              <a:gd name="connsiteX64" fmla="*/ 1649650 w 12019805"/>
              <a:gd name="connsiteY64" fmla="*/ 2218455 h 8936497"/>
              <a:gd name="connsiteX65" fmla="*/ 1645596 w 12019805"/>
              <a:gd name="connsiteY65" fmla="*/ 2771007 h 8936497"/>
              <a:gd name="connsiteX66" fmla="*/ 2067128 w 12019805"/>
              <a:gd name="connsiteY66" fmla="*/ 2779254 h 8936497"/>
              <a:gd name="connsiteX67" fmla="*/ 2045938 w 12019805"/>
              <a:gd name="connsiteY67" fmla="*/ 3239449 h 8936497"/>
              <a:gd name="connsiteX68" fmla="*/ 2015631 w 12019805"/>
              <a:gd name="connsiteY68" fmla="*/ 4075050 h 8936497"/>
              <a:gd name="connsiteX69" fmla="*/ 1998313 w 12019805"/>
              <a:gd name="connsiteY69" fmla="*/ 4603257 h 8936497"/>
              <a:gd name="connsiteX70" fmla="*/ 1418154 w 12019805"/>
              <a:gd name="connsiteY70" fmla="*/ 4685517 h 8936497"/>
              <a:gd name="connsiteX71" fmla="*/ 1214666 w 12019805"/>
              <a:gd name="connsiteY71" fmla="*/ 4711495 h 8936497"/>
              <a:gd name="connsiteX72" fmla="*/ 1236314 w 12019805"/>
              <a:gd name="connsiteY72" fmla="*/ 4979926 h 8936497"/>
              <a:gd name="connsiteX73" fmla="*/ 1279609 w 12019805"/>
              <a:gd name="connsiteY73" fmla="*/ 5192074 h 8936497"/>
              <a:gd name="connsiteX74" fmla="*/ 1348883 w 12019805"/>
              <a:gd name="connsiteY74" fmla="*/ 5469164 h 8936497"/>
              <a:gd name="connsiteX75" fmla="*/ 1552370 w 12019805"/>
              <a:gd name="connsiteY75" fmla="*/ 5456176 h 8936497"/>
              <a:gd name="connsiteX76" fmla="*/ 1876820 w 12019805"/>
              <a:gd name="connsiteY76" fmla="*/ 6033107 h 8936497"/>
              <a:gd name="connsiteX77" fmla="*/ 1472640 w 12019805"/>
              <a:gd name="connsiteY77" fmla="*/ 6080362 h 8936497"/>
              <a:gd name="connsiteX78" fmla="*/ 1747933 w 12019805"/>
              <a:gd name="connsiteY78" fmla="*/ 6833049 h 8936497"/>
              <a:gd name="connsiteX79" fmla="*/ 1835855 w 12019805"/>
              <a:gd name="connsiteY79" fmla="*/ 6800465 h 8936497"/>
              <a:gd name="connsiteX80" fmla="*/ 2027955 w 12019805"/>
              <a:gd name="connsiteY80" fmla="*/ 7321779 h 8936497"/>
              <a:gd name="connsiteX81" fmla="*/ 2369523 w 12019805"/>
              <a:gd name="connsiteY81" fmla="*/ 7201431 h 8936497"/>
              <a:gd name="connsiteX82" fmla="*/ 2351938 w 12019805"/>
              <a:gd name="connsiteY82" fmla="*/ 7985749 h 8936497"/>
              <a:gd name="connsiteX83" fmla="*/ 2074049 w 12019805"/>
              <a:gd name="connsiteY83" fmla="*/ 8022304 h 8936497"/>
              <a:gd name="connsiteX84" fmla="*/ 2018363 w 12019805"/>
              <a:gd name="connsiteY84" fmla="*/ 8527176 h 8936497"/>
              <a:gd name="connsiteX85" fmla="*/ 2012503 w 12019805"/>
              <a:gd name="connsiteY85" fmla="*/ 8882350 h 8936497"/>
              <a:gd name="connsiteX86" fmla="*/ 2712956 w 12019805"/>
              <a:gd name="connsiteY86" fmla="*/ 8847125 h 8936497"/>
              <a:gd name="connsiteX87" fmla="*/ 2719084 w 12019805"/>
              <a:gd name="connsiteY87" fmla="*/ 8936497 h 8936497"/>
              <a:gd name="connsiteX88" fmla="*/ 2982588 w 12019805"/>
              <a:gd name="connsiteY88" fmla="*/ 8817773 h 8936497"/>
              <a:gd name="connsiteX89" fmla="*/ 2926368 w 12019805"/>
              <a:gd name="connsiteY89" fmla="*/ 7948761 h 8936497"/>
              <a:gd name="connsiteX90" fmla="*/ 2918111 w 12019805"/>
              <a:gd name="connsiteY90" fmla="*/ 7561459 h 8936497"/>
              <a:gd name="connsiteX91" fmla="*/ 2947417 w 12019805"/>
              <a:gd name="connsiteY91" fmla="*/ 7103547 h 8936497"/>
              <a:gd name="connsiteX92" fmla="*/ 3000172 w 12019805"/>
              <a:gd name="connsiteY92" fmla="*/ 6899677 h 8936497"/>
              <a:gd name="connsiteX93" fmla="*/ 3085165 w 12019805"/>
              <a:gd name="connsiteY93" fmla="*/ 6854045 h 8936497"/>
              <a:gd name="connsiteX94" fmla="*/ 3070510 w 12019805"/>
              <a:gd name="connsiteY94" fmla="*/ 6774793 h 8936497"/>
              <a:gd name="connsiteX95" fmla="*/ 3128059 w 12019805"/>
              <a:gd name="connsiteY95" fmla="*/ 6738237 h 8936497"/>
              <a:gd name="connsiteX96" fmla="*/ 3457371 w 12019805"/>
              <a:gd name="connsiteY96" fmla="*/ 6586187 h 8936497"/>
              <a:gd name="connsiteX97" fmla="*/ 3457371 w 12019805"/>
              <a:gd name="connsiteY97" fmla="*/ 6534233 h 8936497"/>
              <a:gd name="connsiteX98" fmla="*/ 3199730 w 12019805"/>
              <a:gd name="connsiteY98" fmla="*/ 6293538 h 8936497"/>
              <a:gd name="connsiteX99" fmla="*/ 3122997 w 12019805"/>
              <a:gd name="connsiteY99" fmla="*/ 6129751 h 8936497"/>
              <a:gd name="connsiteX100" fmla="*/ 3053610 w 12019805"/>
              <a:gd name="connsiteY100" fmla="*/ 5936742 h 8936497"/>
              <a:gd name="connsiteX101" fmla="*/ 3358410 w 12019805"/>
              <a:gd name="connsiteY101" fmla="*/ 5926070 h 8936497"/>
              <a:gd name="connsiteX102" fmla="*/ 3861131 w 12019805"/>
              <a:gd name="connsiteY102" fmla="*/ 5716122 h 8936497"/>
              <a:gd name="connsiteX103" fmla="*/ 4159995 w 12019805"/>
              <a:gd name="connsiteY103" fmla="*/ 5676268 h 8936497"/>
              <a:gd name="connsiteX104" fmla="*/ 4607297 w 12019805"/>
              <a:gd name="connsiteY104" fmla="*/ 5657884 h 8936497"/>
              <a:gd name="connsiteX105" fmla="*/ 5210466 w 12019805"/>
              <a:gd name="connsiteY10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844003 w 12019805"/>
              <a:gd name="connsiteY34" fmla="*/ 2138033 h 8936497"/>
              <a:gd name="connsiteX35" fmla="*/ 6002216 w 12019805"/>
              <a:gd name="connsiteY35" fmla="*/ 2801286 h 8936497"/>
              <a:gd name="connsiteX36" fmla="*/ 5965107 w 12019805"/>
              <a:gd name="connsiteY36" fmla="*/ 2580472 h 8936497"/>
              <a:gd name="connsiteX37" fmla="*/ 5951498 w 12019805"/>
              <a:gd name="connsiteY37" fmla="*/ 2376980 h 8936497"/>
              <a:gd name="connsiteX38" fmla="*/ 5979330 w 12019805"/>
              <a:gd name="connsiteY38" fmla="*/ 2183877 h 8936497"/>
              <a:gd name="connsiteX39" fmla="*/ 6034998 w 12019805"/>
              <a:gd name="connsiteY39" fmla="*/ 2014154 h 8936497"/>
              <a:gd name="connsiteX40" fmla="*/ 6089735 w 12019805"/>
              <a:gd name="connsiteY40" fmla="*/ 1901581 h 8936497"/>
              <a:gd name="connsiteX41" fmla="*/ 6300026 w 12019805"/>
              <a:gd name="connsiteY41" fmla="*/ 1603701 h 8936497"/>
              <a:gd name="connsiteX42" fmla="*/ 6098704 w 12019805"/>
              <a:gd name="connsiteY42" fmla="*/ 1552621 h 8936497"/>
              <a:gd name="connsiteX43" fmla="*/ 5584105 w 12019805"/>
              <a:gd name="connsiteY43" fmla="*/ 1494630 h 8936497"/>
              <a:gd name="connsiteX44" fmla="*/ 5578848 w 12019805"/>
              <a:gd name="connsiteY44" fmla="*/ 260722 h 8936497"/>
              <a:gd name="connsiteX45" fmla="*/ 4971379 w 12019805"/>
              <a:gd name="connsiteY45" fmla="*/ 495464 h 8936497"/>
              <a:gd name="connsiteX46" fmla="*/ 4970714 w 12019805"/>
              <a:gd name="connsiteY46" fmla="*/ 305161 h 8936497"/>
              <a:gd name="connsiteX47" fmla="*/ 3587257 w 12019805"/>
              <a:gd name="connsiteY47" fmla="*/ 349612 h 8936497"/>
              <a:gd name="connsiteX48" fmla="*/ 3056514 w 12019805"/>
              <a:gd name="connsiteY48" fmla="*/ 362385 h 8936497"/>
              <a:gd name="connsiteX49" fmla="*/ 3048001 w 12019805"/>
              <a:gd name="connsiteY49" fmla="*/ 0 h 8936497"/>
              <a:gd name="connsiteX50" fmla="*/ 2802610 w 12019805"/>
              <a:gd name="connsiteY50" fmla="*/ 39190 h 8936497"/>
              <a:gd name="connsiteX51" fmla="*/ 2389356 w 12019805"/>
              <a:gd name="connsiteY51" fmla="*/ 336383 h 8936497"/>
              <a:gd name="connsiteX52" fmla="*/ 1673598 w 12019805"/>
              <a:gd name="connsiteY52" fmla="*/ 780267 h 8936497"/>
              <a:gd name="connsiteX53" fmla="*/ 1218996 w 12019805"/>
              <a:gd name="connsiteY53" fmla="*/ 1104983 h 8936497"/>
              <a:gd name="connsiteX54" fmla="*/ 764393 w 12019805"/>
              <a:gd name="connsiteY54" fmla="*/ 1477324 h 8936497"/>
              <a:gd name="connsiteX55" fmla="*/ 582552 w 12019805"/>
              <a:gd name="connsiteY55" fmla="*/ 1719778 h 8936497"/>
              <a:gd name="connsiteX56" fmla="*/ 444375 w 12019805"/>
              <a:gd name="connsiteY56" fmla="*/ 1930901 h 8936497"/>
              <a:gd name="connsiteX57" fmla="*/ 606226 w 12019805"/>
              <a:gd name="connsiteY57" fmla="*/ 2087600 h 8936497"/>
              <a:gd name="connsiteX58" fmla="*/ 283723 w 12019805"/>
              <a:gd name="connsiteY58" fmla="*/ 2350407 h 8936497"/>
              <a:gd name="connsiteX59" fmla="*/ 0 w 12019805"/>
              <a:gd name="connsiteY59" fmla="*/ 2894713 h 8936497"/>
              <a:gd name="connsiteX60" fmla="*/ 232062 w 12019805"/>
              <a:gd name="connsiteY60" fmla="*/ 3015307 h 8936497"/>
              <a:gd name="connsiteX61" fmla="*/ 1116611 w 12019805"/>
              <a:gd name="connsiteY61" fmla="*/ 2073532 h 8936497"/>
              <a:gd name="connsiteX62" fmla="*/ 1268650 w 12019805"/>
              <a:gd name="connsiteY62" fmla="*/ 2214332 h 8936497"/>
              <a:gd name="connsiteX63" fmla="*/ 1649650 w 12019805"/>
              <a:gd name="connsiteY63" fmla="*/ 2218455 h 8936497"/>
              <a:gd name="connsiteX64" fmla="*/ 1645596 w 12019805"/>
              <a:gd name="connsiteY64" fmla="*/ 2771007 h 8936497"/>
              <a:gd name="connsiteX65" fmla="*/ 2067128 w 12019805"/>
              <a:gd name="connsiteY65" fmla="*/ 2779254 h 8936497"/>
              <a:gd name="connsiteX66" fmla="*/ 2045938 w 12019805"/>
              <a:gd name="connsiteY66" fmla="*/ 3239449 h 8936497"/>
              <a:gd name="connsiteX67" fmla="*/ 2015631 w 12019805"/>
              <a:gd name="connsiteY67" fmla="*/ 4075050 h 8936497"/>
              <a:gd name="connsiteX68" fmla="*/ 1998313 w 12019805"/>
              <a:gd name="connsiteY68" fmla="*/ 4603257 h 8936497"/>
              <a:gd name="connsiteX69" fmla="*/ 1418154 w 12019805"/>
              <a:gd name="connsiteY69" fmla="*/ 4685517 h 8936497"/>
              <a:gd name="connsiteX70" fmla="*/ 1214666 w 12019805"/>
              <a:gd name="connsiteY70" fmla="*/ 4711495 h 8936497"/>
              <a:gd name="connsiteX71" fmla="*/ 1236314 w 12019805"/>
              <a:gd name="connsiteY71" fmla="*/ 4979926 h 8936497"/>
              <a:gd name="connsiteX72" fmla="*/ 1279609 w 12019805"/>
              <a:gd name="connsiteY72" fmla="*/ 5192074 h 8936497"/>
              <a:gd name="connsiteX73" fmla="*/ 1348883 w 12019805"/>
              <a:gd name="connsiteY73" fmla="*/ 5469164 h 8936497"/>
              <a:gd name="connsiteX74" fmla="*/ 1552370 w 12019805"/>
              <a:gd name="connsiteY74" fmla="*/ 5456176 h 8936497"/>
              <a:gd name="connsiteX75" fmla="*/ 1876820 w 12019805"/>
              <a:gd name="connsiteY75" fmla="*/ 6033107 h 8936497"/>
              <a:gd name="connsiteX76" fmla="*/ 1472640 w 12019805"/>
              <a:gd name="connsiteY76" fmla="*/ 6080362 h 8936497"/>
              <a:gd name="connsiteX77" fmla="*/ 1747933 w 12019805"/>
              <a:gd name="connsiteY77" fmla="*/ 6833049 h 8936497"/>
              <a:gd name="connsiteX78" fmla="*/ 1835855 w 12019805"/>
              <a:gd name="connsiteY78" fmla="*/ 6800465 h 8936497"/>
              <a:gd name="connsiteX79" fmla="*/ 2027955 w 12019805"/>
              <a:gd name="connsiteY79" fmla="*/ 7321779 h 8936497"/>
              <a:gd name="connsiteX80" fmla="*/ 2369523 w 12019805"/>
              <a:gd name="connsiteY80" fmla="*/ 7201431 h 8936497"/>
              <a:gd name="connsiteX81" fmla="*/ 2351938 w 12019805"/>
              <a:gd name="connsiteY81" fmla="*/ 7985749 h 8936497"/>
              <a:gd name="connsiteX82" fmla="*/ 2074049 w 12019805"/>
              <a:gd name="connsiteY82" fmla="*/ 8022304 h 8936497"/>
              <a:gd name="connsiteX83" fmla="*/ 2018363 w 12019805"/>
              <a:gd name="connsiteY83" fmla="*/ 8527176 h 8936497"/>
              <a:gd name="connsiteX84" fmla="*/ 2012503 w 12019805"/>
              <a:gd name="connsiteY84" fmla="*/ 8882350 h 8936497"/>
              <a:gd name="connsiteX85" fmla="*/ 2712956 w 12019805"/>
              <a:gd name="connsiteY85" fmla="*/ 8847125 h 8936497"/>
              <a:gd name="connsiteX86" fmla="*/ 2719084 w 12019805"/>
              <a:gd name="connsiteY86" fmla="*/ 8936497 h 8936497"/>
              <a:gd name="connsiteX87" fmla="*/ 2982588 w 12019805"/>
              <a:gd name="connsiteY87" fmla="*/ 8817773 h 8936497"/>
              <a:gd name="connsiteX88" fmla="*/ 2926368 w 12019805"/>
              <a:gd name="connsiteY88" fmla="*/ 7948761 h 8936497"/>
              <a:gd name="connsiteX89" fmla="*/ 2918111 w 12019805"/>
              <a:gd name="connsiteY89" fmla="*/ 7561459 h 8936497"/>
              <a:gd name="connsiteX90" fmla="*/ 2947417 w 12019805"/>
              <a:gd name="connsiteY90" fmla="*/ 7103547 h 8936497"/>
              <a:gd name="connsiteX91" fmla="*/ 3000172 w 12019805"/>
              <a:gd name="connsiteY91" fmla="*/ 6899677 h 8936497"/>
              <a:gd name="connsiteX92" fmla="*/ 3085165 w 12019805"/>
              <a:gd name="connsiteY92" fmla="*/ 6854045 h 8936497"/>
              <a:gd name="connsiteX93" fmla="*/ 3070510 w 12019805"/>
              <a:gd name="connsiteY93" fmla="*/ 6774793 h 8936497"/>
              <a:gd name="connsiteX94" fmla="*/ 3128059 w 12019805"/>
              <a:gd name="connsiteY94" fmla="*/ 6738237 h 8936497"/>
              <a:gd name="connsiteX95" fmla="*/ 3457371 w 12019805"/>
              <a:gd name="connsiteY95" fmla="*/ 6586187 h 8936497"/>
              <a:gd name="connsiteX96" fmla="*/ 3457371 w 12019805"/>
              <a:gd name="connsiteY96" fmla="*/ 6534233 h 8936497"/>
              <a:gd name="connsiteX97" fmla="*/ 3199730 w 12019805"/>
              <a:gd name="connsiteY97" fmla="*/ 6293538 h 8936497"/>
              <a:gd name="connsiteX98" fmla="*/ 3122997 w 12019805"/>
              <a:gd name="connsiteY98" fmla="*/ 6129751 h 8936497"/>
              <a:gd name="connsiteX99" fmla="*/ 3053610 w 12019805"/>
              <a:gd name="connsiteY99" fmla="*/ 5936742 h 8936497"/>
              <a:gd name="connsiteX100" fmla="*/ 3358410 w 12019805"/>
              <a:gd name="connsiteY100" fmla="*/ 5926070 h 8936497"/>
              <a:gd name="connsiteX101" fmla="*/ 3861131 w 12019805"/>
              <a:gd name="connsiteY101" fmla="*/ 5716122 h 8936497"/>
              <a:gd name="connsiteX102" fmla="*/ 4159995 w 12019805"/>
              <a:gd name="connsiteY102" fmla="*/ 5676268 h 8936497"/>
              <a:gd name="connsiteX103" fmla="*/ 4607297 w 12019805"/>
              <a:gd name="connsiteY103" fmla="*/ 5657884 h 8936497"/>
              <a:gd name="connsiteX104" fmla="*/ 5210466 w 12019805"/>
              <a:gd name="connsiteY104"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844003 w 12019805"/>
              <a:gd name="connsiteY34" fmla="*/ 2138033 h 8936497"/>
              <a:gd name="connsiteX35" fmla="*/ 5965107 w 12019805"/>
              <a:gd name="connsiteY35" fmla="*/ 2580472 h 8936497"/>
              <a:gd name="connsiteX36" fmla="*/ 5951498 w 12019805"/>
              <a:gd name="connsiteY36" fmla="*/ 2376980 h 8936497"/>
              <a:gd name="connsiteX37" fmla="*/ 5979330 w 12019805"/>
              <a:gd name="connsiteY37" fmla="*/ 2183877 h 8936497"/>
              <a:gd name="connsiteX38" fmla="*/ 6034998 w 12019805"/>
              <a:gd name="connsiteY38" fmla="*/ 2014154 h 8936497"/>
              <a:gd name="connsiteX39" fmla="*/ 6089735 w 12019805"/>
              <a:gd name="connsiteY39" fmla="*/ 1901581 h 8936497"/>
              <a:gd name="connsiteX40" fmla="*/ 6300026 w 12019805"/>
              <a:gd name="connsiteY40" fmla="*/ 1603701 h 8936497"/>
              <a:gd name="connsiteX41" fmla="*/ 6098704 w 12019805"/>
              <a:gd name="connsiteY41" fmla="*/ 1552621 h 8936497"/>
              <a:gd name="connsiteX42" fmla="*/ 5584105 w 12019805"/>
              <a:gd name="connsiteY42" fmla="*/ 1494630 h 8936497"/>
              <a:gd name="connsiteX43" fmla="*/ 5578848 w 12019805"/>
              <a:gd name="connsiteY43" fmla="*/ 260722 h 8936497"/>
              <a:gd name="connsiteX44" fmla="*/ 4971379 w 12019805"/>
              <a:gd name="connsiteY44" fmla="*/ 495464 h 8936497"/>
              <a:gd name="connsiteX45" fmla="*/ 4970714 w 12019805"/>
              <a:gd name="connsiteY45" fmla="*/ 305161 h 8936497"/>
              <a:gd name="connsiteX46" fmla="*/ 3587257 w 12019805"/>
              <a:gd name="connsiteY46" fmla="*/ 349612 h 8936497"/>
              <a:gd name="connsiteX47" fmla="*/ 3056514 w 12019805"/>
              <a:gd name="connsiteY47" fmla="*/ 362385 h 8936497"/>
              <a:gd name="connsiteX48" fmla="*/ 3048001 w 12019805"/>
              <a:gd name="connsiteY48" fmla="*/ 0 h 8936497"/>
              <a:gd name="connsiteX49" fmla="*/ 2802610 w 12019805"/>
              <a:gd name="connsiteY49" fmla="*/ 39190 h 8936497"/>
              <a:gd name="connsiteX50" fmla="*/ 2389356 w 12019805"/>
              <a:gd name="connsiteY50" fmla="*/ 336383 h 8936497"/>
              <a:gd name="connsiteX51" fmla="*/ 1673598 w 12019805"/>
              <a:gd name="connsiteY51" fmla="*/ 780267 h 8936497"/>
              <a:gd name="connsiteX52" fmla="*/ 1218996 w 12019805"/>
              <a:gd name="connsiteY52" fmla="*/ 1104983 h 8936497"/>
              <a:gd name="connsiteX53" fmla="*/ 764393 w 12019805"/>
              <a:gd name="connsiteY53" fmla="*/ 1477324 h 8936497"/>
              <a:gd name="connsiteX54" fmla="*/ 582552 w 12019805"/>
              <a:gd name="connsiteY54" fmla="*/ 1719778 h 8936497"/>
              <a:gd name="connsiteX55" fmla="*/ 444375 w 12019805"/>
              <a:gd name="connsiteY55" fmla="*/ 1930901 h 8936497"/>
              <a:gd name="connsiteX56" fmla="*/ 606226 w 12019805"/>
              <a:gd name="connsiteY56" fmla="*/ 2087600 h 8936497"/>
              <a:gd name="connsiteX57" fmla="*/ 283723 w 12019805"/>
              <a:gd name="connsiteY57" fmla="*/ 2350407 h 8936497"/>
              <a:gd name="connsiteX58" fmla="*/ 0 w 12019805"/>
              <a:gd name="connsiteY58" fmla="*/ 2894713 h 8936497"/>
              <a:gd name="connsiteX59" fmla="*/ 232062 w 12019805"/>
              <a:gd name="connsiteY59" fmla="*/ 3015307 h 8936497"/>
              <a:gd name="connsiteX60" fmla="*/ 1116611 w 12019805"/>
              <a:gd name="connsiteY60" fmla="*/ 2073532 h 8936497"/>
              <a:gd name="connsiteX61" fmla="*/ 1268650 w 12019805"/>
              <a:gd name="connsiteY61" fmla="*/ 2214332 h 8936497"/>
              <a:gd name="connsiteX62" fmla="*/ 1649650 w 12019805"/>
              <a:gd name="connsiteY62" fmla="*/ 2218455 h 8936497"/>
              <a:gd name="connsiteX63" fmla="*/ 1645596 w 12019805"/>
              <a:gd name="connsiteY63" fmla="*/ 2771007 h 8936497"/>
              <a:gd name="connsiteX64" fmla="*/ 2067128 w 12019805"/>
              <a:gd name="connsiteY64" fmla="*/ 2779254 h 8936497"/>
              <a:gd name="connsiteX65" fmla="*/ 2045938 w 12019805"/>
              <a:gd name="connsiteY65" fmla="*/ 3239449 h 8936497"/>
              <a:gd name="connsiteX66" fmla="*/ 2015631 w 12019805"/>
              <a:gd name="connsiteY66" fmla="*/ 4075050 h 8936497"/>
              <a:gd name="connsiteX67" fmla="*/ 1998313 w 12019805"/>
              <a:gd name="connsiteY67" fmla="*/ 4603257 h 8936497"/>
              <a:gd name="connsiteX68" fmla="*/ 1418154 w 12019805"/>
              <a:gd name="connsiteY68" fmla="*/ 4685517 h 8936497"/>
              <a:gd name="connsiteX69" fmla="*/ 1214666 w 12019805"/>
              <a:gd name="connsiteY69" fmla="*/ 4711495 h 8936497"/>
              <a:gd name="connsiteX70" fmla="*/ 1236314 w 12019805"/>
              <a:gd name="connsiteY70" fmla="*/ 4979926 h 8936497"/>
              <a:gd name="connsiteX71" fmla="*/ 1279609 w 12019805"/>
              <a:gd name="connsiteY71" fmla="*/ 5192074 h 8936497"/>
              <a:gd name="connsiteX72" fmla="*/ 1348883 w 12019805"/>
              <a:gd name="connsiteY72" fmla="*/ 5469164 h 8936497"/>
              <a:gd name="connsiteX73" fmla="*/ 1552370 w 12019805"/>
              <a:gd name="connsiteY73" fmla="*/ 5456176 h 8936497"/>
              <a:gd name="connsiteX74" fmla="*/ 1876820 w 12019805"/>
              <a:gd name="connsiteY74" fmla="*/ 6033107 h 8936497"/>
              <a:gd name="connsiteX75" fmla="*/ 1472640 w 12019805"/>
              <a:gd name="connsiteY75" fmla="*/ 6080362 h 8936497"/>
              <a:gd name="connsiteX76" fmla="*/ 1747933 w 12019805"/>
              <a:gd name="connsiteY76" fmla="*/ 6833049 h 8936497"/>
              <a:gd name="connsiteX77" fmla="*/ 1835855 w 12019805"/>
              <a:gd name="connsiteY77" fmla="*/ 6800465 h 8936497"/>
              <a:gd name="connsiteX78" fmla="*/ 2027955 w 12019805"/>
              <a:gd name="connsiteY78" fmla="*/ 7321779 h 8936497"/>
              <a:gd name="connsiteX79" fmla="*/ 2369523 w 12019805"/>
              <a:gd name="connsiteY79" fmla="*/ 7201431 h 8936497"/>
              <a:gd name="connsiteX80" fmla="*/ 2351938 w 12019805"/>
              <a:gd name="connsiteY80" fmla="*/ 7985749 h 8936497"/>
              <a:gd name="connsiteX81" fmla="*/ 2074049 w 12019805"/>
              <a:gd name="connsiteY81" fmla="*/ 8022304 h 8936497"/>
              <a:gd name="connsiteX82" fmla="*/ 2018363 w 12019805"/>
              <a:gd name="connsiteY82" fmla="*/ 8527176 h 8936497"/>
              <a:gd name="connsiteX83" fmla="*/ 2012503 w 12019805"/>
              <a:gd name="connsiteY83" fmla="*/ 8882350 h 8936497"/>
              <a:gd name="connsiteX84" fmla="*/ 2712956 w 12019805"/>
              <a:gd name="connsiteY84" fmla="*/ 8847125 h 8936497"/>
              <a:gd name="connsiteX85" fmla="*/ 2719084 w 12019805"/>
              <a:gd name="connsiteY85" fmla="*/ 8936497 h 8936497"/>
              <a:gd name="connsiteX86" fmla="*/ 2982588 w 12019805"/>
              <a:gd name="connsiteY86" fmla="*/ 8817773 h 8936497"/>
              <a:gd name="connsiteX87" fmla="*/ 2926368 w 12019805"/>
              <a:gd name="connsiteY87" fmla="*/ 7948761 h 8936497"/>
              <a:gd name="connsiteX88" fmla="*/ 2918111 w 12019805"/>
              <a:gd name="connsiteY88" fmla="*/ 7561459 h 8936497"/>
              <a:gd name="connsiteX89" fmla="*/ 2947417 w 12019805"/>
              <a:gd name="connsiteY89" fmla="*/ 7103547 h 8936497"/>
              <a:gd name="connsiteX90" fmla="*/ 3000172 w 12019805"/>
              <a:gd name="connsiteY90" fmla="*/ 6899677 h 8936497"/>
              <a:gd name="connsiteX91" fmla="*/ 3085165 w 12019805"/>
              <a:gd name="connsiteY91" fmla="*/ 6854045 h 8936497"/>
              <a:gd name="connsiteX92" fmla="*/ 3070510 w 12019805"/>
              <a:gd name="connsiteY92" fmla="*/ 6774793 h 8936497"/>
              <a:gd name="connsiteX93" fmla="*/ 3128059 w 12019805"/>
              <a:gd name="connsiteY93" fmla="*/ 6738237 h 8936497"/>
              <a:gd name="connsiteX94" fmla="*/ 3457371 w 12019805"/>
              <a:gd name="connsiteY94" fmla="*/ 6586187 h 8936497"/>
              <a:gd name="connsiteX95" fmla="*/ 3457371 w 12019805"/>
              <a:gd name="connsiteY95" fmla="*/ 6534233 h 8936497"/>
              <a:gd name="connsiteX96" fmla="*/ 3199730 w 12019805"/>
              <a:gd name="connsiteY96" fmla="*/ 6293538 h 8936497"/>
              <a:gd name="connsiteX97" fmla="*/ 3122997 w 12019805"/>
              <a:gd name="connsiteY97" fmla="*/ 6129751 h 8936497"/>
              <a:gd name="connsiteX98" fmla="*/ 3053610 w 12019805"/>
              <a:gd name="connsiteY98" fmla="*/ 5936742 h 8936497"/>
              <a:gd name="connsiteX99" fmla="*/ 3358410 w 12019805"/>
              <a:gd name="connsiteY99" fmla="*/ 5926070 h 8936497"/>
              <a:gd name="connsiteX100" fmla="*/ 3861131 w 12019805"/>
              <a:gd name="connsiteY100" fmla="*/ 5716122 h 8936497"/>
              <a:gd name="connsiteX101" fmla="*/ 4159995 w 12019805"/>
              <a:gd name="connsiteY101" fmla="*/ 5676268 h 8936497"/>
              <a:gd name="connsiteX102" fmla="*/ 4607297 w 12019805"/>
              <a:gd name="connsiteY102" fmla="*/ 5657884 h 8936497"/>
              <a:gd name="connsiteX103" fmla="*/ 5210466 w 12019805"/>
              <a:gd name="connsiteY103"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844003 w 12019805"/>
              <a:gd name="connsiteY34" fmla="*/ 2138033 h 8936497"/>
              <a:gd name="connsiteX35" fmla="*/ 5951498 w 12019805"/>
              <a:gd name="connsiteY35" fmla="*/ 2376980 h 8936497"/>
              <a:gd name="connsiteX36" fmla="*/ 5979330 w 12019805"/>
              <a:gd name="connsiteY36" fmla="*/ 2183877 h 8936497"/>
              <a:gd name="connsiteX37" fmla="*/ 6034998 w 12019805"/>
              <a:gd name="connsiteY37" fmla="*/ 2014154 h 8936497"/>
              <a:gd name="connsiteX38" fmla="*/ 6089735 w 12019805"/>
              <a:gd name="connsiteY38" fmla="*/ 1901581 h 8936497"/>
              <a:gd name="connsiteX39" fmla="*/ 6300026 w 12019805"/>
              <a:gd name="connsiteY39" fmla="*/ 1603701 h 8936497"/>
              <a:gd name="connsiteX40" fmla="*/ 6098704 w 12019805"/>
              <a:gd name="connsiteY40" fmla="*/ 1552621 h 8936497"/>
              <a:gd name="connsiteX41" fmla="*/ 5584105 w 12019805"/>
              <a:gd name="connsiteY41" fmla="*/ 1494630 h 8936497"/>
              <a:gd name="connsiteX42" fmla="*/ 5578848 w 12019805"/>
              <a:gd name="connsiteY42" fmla="*/ 260722 h 8936497"/>
              <a:gd name="connsiteX43" fmla="*/ 4971379 w 12019805"/>
              <a:gd name="connsiteY43" fmla="*/ 495464 h 8936497"/>
              <a:gd name="connsiteX44" fmla="*/ 4970714 w 12019805"/>
              <a:gd name="connsiteY44" fmla="*/ 305161 h 8936497"/>
              <a:gd name="connsiteX45" fmla="*/ 3587257 w 12019805"/>
              <a:gd name="connsiteY45" fmla="*/ 349612 h 8936497"/>
              <a:gd name="connsiteX46" fmla="*/ 3056514 w 12019805"/>
              <a:gd name="connsiteY46" fmla="*/ 362385 h 8936497"/>
              <a:gd name="connsiteX47" fmla="*/ 3048001 w 12019805"/>
              <a:gd name="connsiteY47" fmla="*/ 0 h 8936497"/>
              <a:gd name="connsiteX48" fmla="*/ 2802610 w 12019805"/>
              <a:gd name="connsiteY48" fmla="*/ 39190 h 8936497"/>
              <a:gd name="connsiteX49" fmla="*/ 2389356 w 12019805"/>
              <a:gd name="connsiteY49" fmla="*/ 336383 h 8936497"/>
              <a:gd name="connsiteX50" fmla="*/ 1673598 w 12019805"/>
              <a:gd name="connsiteY50" fmla="*/ 780267 h 8936497"/>
              <a:gd name="connsiteX51" fmla="*/ 1218996 w 12019805"/>
              <a:gd name="connsiteY51" fmla="*/ 1104983 h 8936497"/>
              <a:gd name="connsiteX52" fmla="*/ 764393 w 12019805"/>
              <a:gd name="connsiteY52" fmla="*/ 1477324 h 8936497"/>
              <a:gd name="connsiteX53" fmla="*/ 582552 w 12019805"/>
              <a:gd name="connsiteY53" fmla="*/ 1719778 h 8936497"/>
              <a:gd name="connsiteX54" fmla="*/ 444375 w 12019805"/>
              <a:gd name="connsiteY54" fmla="*/ 1930901 h 8936497"/>
              <a:gd name="connsiteX55" fmla="*/ 606226 w 12019805"/>
              <a:gd name="connsiteY55" fmla="*/ 2087600 h 8936497"/>
              <a:gd name="connsiteX56" fmla="*/ 283723 w 12019805"/>
              <a:gd name="connsiteY56" fmla="*/ 2350407 h 8936497"/>
              <a:gd name="connsiteX57" fmla="*/ 0 w 12019805"/>
              <a:gd name="connsiteY57" fmla="*/ 2894713 h 8936497"/>
              <a:gd name="connsiteX58" fmla="*/ 232062 w 12019805"/>
              <a:gd name="connsiteY58" fmla="*/ 3015307 h 8936497"/>
              <a:gd name="connsiteX59" fmla="*/ 1116611 w 12019805"/>
              <a:gd name="connsiteY59" fmla="*/ 2073532 h 8936497"/>
              <a:gd name="connsiteX60" fmla="*/ 1268650 w 12019805"/>
              <a:gd name="connsiteY60" fmla="*/ 2214332 h 8936497"/>
              <a:gd name="connsiteX61" fmla="*/ 1649650 w 12019805"/>
              <a:gd name="connsiteY61" fmla="*/ 2218455 h 8936497"/>
              <a:gd name="connsiteX62" fmla="*/ 1645596 w 12019805"/>
              <a:gd name="connsiteY62" fmla="*/ 2771007 h 8936497"/>
              <a:gd name="connsiteX63" fmla="*/ 2067128 w 12019805"/>
              <a:gd name="connsiteY63" fmla="*/ 2779254 h 8936497"/>
              <a:gd name="connsiteX64" fmla="*/ 2045938 w 12019805"/>
              <a:gd name="connsiteY64" fmla="*/ 3239449 h 8936497"/>
              <a:gd name="connsiteX65" fmla="*/ 2015631 w 12019805"/>
              <a:gd name="connsiteY65" fmla="*/ 4075050 h 8936497"/>
              <a:gd name="connsiteX66" fmla="*/ 1998313 w 12019805"/>
              <a:gd name="connsiteY66" fmla="*/ 4603257 h 8936497"/>
              <a:gd name="connsiteX67" fmla="*/ 1418154 w 12019805"/>
              <a:gd name="connsiteY67" fmla="*/ 4685517 h 8936497"/>
              <a:gd name="connsiteX68" fmla="*/ 1214666 w 12019805"/>
              <a:gd name="connsiteY68" fmla="*/ 4711495 h 8936497"/>
              <a:gd name="connsiteX69" fmla="*/ 1236314 w 12019805"/>
              <a:gd name="connsiteY69" fmla="*/ 4979926 h 8936497"/>
              <a:gd name="connsiteX70" fmla="*/ 1279609 w 12019805"/>
              <a:gd name="connsiteY70" fmla="*/ 5192074 h 8936497"/>
              <a:gd name="connsiteX71" fmla="*/ 1348883 w 12019805"/>
              <a:gd name="connsiteY71" fmla="*/ 5469164 h 8936497"/>
              <a:gd name="connsiteX72" fmla="*/ 1552370 w 12019805"/>
              <a:gd name="connsiteY72" fmla="*/ 5456176 h 8936497"/>
              <a:gd name="connsiteX73" fmla="*/ 1876820 w 12019805"/>
              <a:gd name="connsiteY73" fmla="*/ 6033107 h 8936497"/>
              <a:gd name="connsiteX74" fmla="*/ 1472640 w 12019805"/>
              <a:gd name="connsiteY74" fmla="*/ 6080362 h 8936497"/>
              <a:gd name="connsiteX75" fmla="*/ 1747933 w 12019805"/>
              <a:gd name="connsiteY75" fmla="*/ 6833049 h 8936497"/>
              <a:gd name="connsiteX76" fmla="*/ 1835855 w 12019805"/>
              <a:gd name="connsiteY76" fmla="*/ 6800465 h 8936497"/>
              <a:gd name="connsiteX77" fmla="*/ 2027955 w 12019805"/>
              <a:gd name="connsiteY77" fmla="*/ 7321779 h 8936497"/>
              <a:gd name="connsiteX78" fmla="*/ 2369523 w 12019805"/>
              <a:gd name="connsiteY78" fmla="*/ 7201431 h 8936497"/>
              <a:gd name="connsiteX79" fmla="*/ 2351938 w 12019805"/>
              <a:gd name="connsiteY79" fmla="*/ 7985749 h 8936497"/>
              <a:gd name="connsiteX80" fmla="*/ 2074049 w 12019805"/>
              <a:gd name="connsiteY80" fmla="*/ 8022304 h 8936497"/>
              <a:gd name="connsiteX81" fmla="*/ 2018363 w 12019805"/>
              <a:gd name="connsiteY81" fmla="*/ 8527176 h 8936497"/>
              <a:gd name="connsiteX82" fmla="*/ 2012503 w 12019805"/>
              <a:gd name="connsiteY82" fmla="*/ 8882350 h 8936497"/>
              <a:gd name="connsiteX83" fmla="*/ 2712956 w 12019805"/>
              <a:gd name="connsiteY83" fmla="*/ 8847125 h 8936497"/>
              <a:gd name="connsiteX84" fmla="*/ 2719084 w 12019805"/>
              <a:gd name="connsiteY84" fmla="*/ 8936497 h 8936497"/>
              <a:gd name="connsiteX85" fmla="*/ 2982588 w 12019805"/>
              <a:gd name="connsiteY85" fmla="*/ 8817773 h 8936497"/>
              <a:gd name="connsiteX86" fmla="*/ 2926368 w 12019805"/>
              <a:gd name="connsiteY86" fmla="*/ 7948761 h 8936497"/>
              <a:gd name="connsiteX87" fmla="*/ 2918111 w 12019805"/>
              <a:gd name="connsiteY87" fmla="*/ 7561459 h 8936497"/>
              <a:gd name="connsiteX88" fmla="*/ 2947417 w 12019805"/>
              <a:gd name="connsiteY88" fmla="*/ 7103547 h 8936497"/>
              <a:gd name="connsiteX89" fmla="*/ 3000172 w 12019805"/>
              <a:gd name="connsiteY89" fmla="*/ 6899677 h 8936497"/>
              <a:gd name="connsiteX90" fmla="*/ 3085165 w 12019805"/>
              <a:gd name="connsiteY90" fmla="*/ 6854045 h 8936497"/>
              <a:gd name="connsiteX91" fmla="*/ 3070510 w 12019805"/>
              <a:gd name="connsiteY91" fmla="*/ 6774793 h 8936497"/>
              <a:gd name="connsiteX92" fmla="*/ 3128059 w 12019805"/>
              <a:gd name="connsiteY92" fmla="*/ 6738237 h 8936497"/>
              <a:gd name="connsiteX93" fmla="*/ 3457371 w 12019805"/>
              <a:gd name="connsiteY93" fmla="*/ 6586187 h 8936497"/>
              <a:gd name="connsiteX94" fmla="*/ 3457371 w 12019805"/>
              <a:gd name="connsiteY94" fmla="*/ 6534233 h 8936497"/>
              <a:gd name="connsiteX95" fmla="*/ 3199730 w 12019805"/>
              <a:gd name="connsiteY95" fmla="*/ 6293538 h 8936497"/>
              <a:gd name="connsiteX96" fmla="*/ 3122997 w 12019805"/>
              <a:gd name="connsiteY96" fmla="*/ 6129751 h 8936497"/>
              <a:gd name="connsiteX97" fmla="*/ 3053610 w 12019805"/>
              <a:gd name="connsiteY97" fmla="*/ 5936742 h 8936497"/>
              <a:gd name="connsiteX98" fmla="*/ 3358410 w 12019805"/>
              <a:gd name="connsiteY98" fmla="*/ 5926070 h 8936497"/>
              <a:gd name="connsiteX99" fmla="*/ 3861131 w 12019805"/>
              <a:gd name="connsiteY99" fmla="*/ 5716122 h 8936497"/>
              <a:gd name="connsiteX100" fmla="*/ 4159995 w 12019805"/>
              <a:gd name="connsiteY100" fmla="*/ 5676268 h 8936497"/>
              <a:gd name="connsiteX101" fmla="*/ 4607297 w 12019805"/>
              <a:gd name="connsiteY101" fmla="*/ 5657884 h 8936497"/>
              <a:gd name="connsiteX102" fmla="*/ 5210466 w 12019805"/>
              <a:gd name="connsiteY10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721100 w 12019805"/>
              <a:gd name="connsiteY34" fmla="*/ 2339080 h 8936497"/>
              <a:gd name="connsiteX35" fmla="*/ 5951498 w 12019805"/>
              <a:gd name="connsiteY35" fmla="*/ 2376980 h 8936497"/>
              <a:gd name="connsiteX36" fmla="*/ 5979330 w 12019805"/>
              <a:gd name="connsiteY36" fmla="*/ 2183877 h 8936497"/>
              <a:gd name="connsiteX37" fmla="*/ 6034998 w 12019805"/>
              <a:gd name="connsiteY37" fmla="*/ 2014154 h 8936497"/>
              <a:gd name="connsiteX38" fmla="*/ 6089735 w 12019805"/>
              <a:gd name="connsiteY38" fmla="*/ 1901581 h 8936497"/>
              <a:gd name="connsiteX39" fmla="*/ 6300026 w 12019805"/>
              <a:gd name="connsiteY39" fmla="*/ 1603701 h 8936497"/>
              <a:gd name="connsiteX40" fmla="*/ 6098704 w 12019805"/>
              <a:gd name="connsiteY40" fmla="*/ 1552621 h 8936497"/>
              <a:gd name="connsiteX41" fmla="*/ 5584105 w 12019805"/>
              <a:gd name="connsiteY41" fmla="*/ 1494630 h 8936497"/>
              <a:gd name="connsiteX42" fmla="*/ 5578848 w 12019805"/>
              <a:gd name="connsiteY42" fmla="*/ 260722 h 8936497"/>
              <a:gd name="connsiteX43" fmla="*/ 4971379 w 12019805"/>
              <a:gd name="connsiteY43" fmla="*/ 495464 h 8936497"/>
              <a:gd name="connsiteX44" fmla="*/ 4970714 w 12019805"/>
              <a:gd name="connsiteY44" fmla="*/ 305161 h 8936497"/>
              <a:gd name="connsiteX45" fmla="*/ 3587257 w 12019805"/>
              <a:gd name="connsiteY45" fmla="*/ 349612 h 8936497"/>
              <a:gd name="connsiteX46" fmla="*/ 3056514 w 12019805"/>
              <a:gd name="connsiteY46" fmla="*/ 362385 h 8936497"/>
              <a:gd name="connsiteX47" fmla="*/ 3048001 w 12019805"/>
              <a:gd name="connsiteY47" fmla="*/ 0 h 8936497"/>
              <a:gd name="connsiteX48" fmla="*/ 2802610 w 12019805"/>
              <a:gd name="connsiteY48" fmla="*/ 39190 h 8936497"/>
              <a:gd name="connsiteX49" fmla="*/ 2389356 w 12019805"/>
              <a:gd name="connsiteY49" fmla="*/ 336383 h 8936497"/>
              <a:gd name="connsiteX50" fmla="*/ 1673598 w 12019805"/>
              <a:gd name="connsiteY50" fmla="*/ 780267 h 8936497"/>
              <a:gd name="connsiteX51" fmla="*/ 1218996 w 12019805"/>
              <a:gd name="connsiteY51" fmla="*/ 1104983 h 8936497"/>
              <a:gd name="connsiteX52" fmla="*/ 764393 w 12019805"/>
              <a:gd name="connsiteY52" fmla="*/ 1477324 h 8936497"/>
              <a:gd name="connsiteX53" fmla="*/ 582552 w 12019805"/>
              <a:gd name="connsiteY53" fmla="*/ 1719778 h 8936497"/>
              <a:gd name="connsiteX54" fmla="*/ 444375 w 12019805"/>
              <a:gd name="connsiteY54" fmla="*/ 1930901 h 8936497"/>
              <a:gd name="connsiteX55" fmla="*/ 606226 w 12019805"/>
              <a:gd name="connsiteY55" fmla="*/ 2087600 h 8936497"/>
              <a:gd name="connsiteX56" fmla="*/ 283723 w 12019805"/>
              <a:gd name="connsiteY56" fmla="*/ 2350407 h 8936497"/>
              <a:gd name="connsiteX57" fmla="*/ 0 w 12019805"/>
              <a:gd name="connsiteY57" fmla="*/ 2894713 h 8936497"/>
              <a:gd name="connsiteX58" fmla="*/ 232062 w 12019805"/>
              <a:gd name="connsiteY58" fmla="*/ 3015307 h 8936497"/>
              <a:gd name="connsiteX59" fmla="*/ 1116611 w 12019805"/>
              <a:gd name="connsiteY59" fmla="*/ 2073532 h 8936497"/>
              <a:gd name="connsiteX60" fmla="*/ 1268650 w 12019805"/>
              <a:gd name="connsiteY60" fmla="*/ 2214332 h 8936497"/>
              <a:gd name="connsiteX61" fmla="*/ 1649650 w 12019805"/>
              <a:gd name="connsiteY61" fmla="*/ 2218455 h 8936497"/>
              <a:gd name="connsiteX62" fmla="*/ 1645596 w 12019805"/>
              <a:gd name="connsiteY62" fmla="*/ 2771007 h 8936497"/>
              <a:gd name="connsiteX63" fmla="*/ 2067128 w 12019805"/>
              <a:gd name="connsiteY63" fmla="*/ 2779254 h 8936497"/>
              <a:gd name="connsiteX64" fmla="*/ 2045938 w 12019805"/>
              <a:gd name="connsiteY64" fmla="*/ 3239449 h 8936497"/>
              <a:gd name="connsiteX65" fmla="*/ 2015631 w 12019805"/>
              <a:gd name="connsiteY65" fmla="*/ 4075050 h 8936497"/>
              <a:gd name="connsiteX66" fmla="*/ 1998313 w 12019805"/>
              <a:gd name="connsiteY66" fmla="*/ 4603257 h 8936497"/>
              <a:gd name="connsiteX67" fmla="*/ 1418154 w 12019805"/>
              <a:gd name="connsiteY67" fmla="*/ 4685517 h 8936497"/>
              <a:gd name="connsiteX68" fmla="*/ 1214666 w 12019805"/>
              <a:gd name="connsiteY68" fmla="*/ 4711495 h 8936497"/>
              <a:gd name="connsiteX69" fmla="*/ 1236314 w 12019805"/>
              <a:gd name="connsiteY69" fmla="*/ 4979926 h 8936497"/>
              <a:gd name="connsiteX70" fmla="*/ 1279609 w 12019805"/>
              <a:gd name="connsiteY70" fmla="*/ 5192074 h 8936497"/>
              <a:gd name="connsiteX71" fmla="*/ 1348883 w 12019805"/>
              <a:gd name="connsiteY71" fmla="*/ 5469164 h 8936497"/>
              <a:gd name="connsiteX72" fmla="*/ 1552370 w 12019805"/>
              <a:gd name="connsiteY72" fmla="*/ 5456176 h 8936497"/>
              <a:gd name="connsiteX73" fmla="*/ 1876820 w 12019805"/>
              <a:gd name="connsiteY73" fmla="*/ 6033107 h 8936497"/>
              <a:gd name="connsiteX74" fmla="*/ 1472640 w 12019805"/>
              <a:gd name="connsiteY74" fmla="*/ 6080362 h 8936497"/>
              <a:gd name="connsiteX75" fmla="*/ 1747933 w 12019805"/>
              <a:gd name="connsiteY75" fmla="*/ 6833049 h 8936497"/>
              <a:gd name="connsiteX76" fmla="*/ 1835855 w 12019805"/>
              <a:gd name="connsiteY76" fmla="*/ 6800465 h 8936497"/>
              <a:gd name="connsiteX77" fmla="*/ 2027955 w 12019805"/>
              <a:gd name="connsiteY77" fmla="*/ 7321779 h 8936497"/>
              <a:gd name="connsiteX78" fmla="*/ 2369523 w 12019805"/>
              <a:gd name="connsiteY78" fmla="*/ 7201431 h 8936497"/>
              <a:gd name="connsiteX79" fmla="*/ 2351938 w 12019805"/>
              <a:gd name="connsiteY79" fmla="*/ 7985749 h 8936497"/>
              <a:gd name="connsiteX80" fmla="*/ 2074049 w 12019805"/>
              <a:gd name="connsiteY80" fmla="*/ 8022304 h 8936497"/>
              <a:gd name="connsiteX81" fmla="*/ 2018363 w 12019805"/>
              <a:gd name="connsiteY81" fmla="*/ 8527176 h 8936497"/>
              <a:gd name="connsiteX82" fmla="*/ 2012503 w 12019805"/>
              <a:gd name="connsiteY82" fmla="*/ 8882350 h 8936497"/>
              <a:gd name="connsiteX83" fmla="*/ 2712956 w 12019805"/>
              <a:gd name="connsiteY83" fmla="*/ 8847125 h 8936497"/>
              <a:gd name="connsiteX84" fmla="*/ 2719084 w 12019805"/>
              <a:gd name="connsiteY84" fmla="*/ 8936497 h 8936497"/>
              <a:gd name="connsiteX85" fmla="*/ 2982588 w 12019805"/>
              <a:gd name="connsiteY85" fmla="*/ 8817773 h 8936497"/>
              <a:gd name="connsiteX86" fmla="*/ 2926368 w 12019805"/>
              <a:gd name="connsiteY86" fmla="*/ 7948761 h 8936497"/>
              <a:gd name="connsiteX87" fmla="*/ 2918111 w 12019805"/>
              <a:gd name="connsiteY87" fmla="*/ 7561459 h 8936497"/>
              <a:gd name="connsiteX88" fmla="*/ 2947417 w 12019805"/>
              <a:gd name="connsiteY88" fmla="*/ 7103547 h 8936497"/>
              <a:gd name="connsiteX89" fmla="*/ 3000172 w 12019805"/>
              <a:gd name="connsiteY89" fmla="*/ 6899677 h 8936497"/>
              <a:gd name="connsiteX90" fmla="*/ 3085165 w 12019805"/>
              <a:gd name="connsiteY90" fmla="*/ 6854045 h 8936497"/>
              <a:gd name="connsiteX91" fmla="*/ 3070510 w 12019805"/>
              <a:gd name="connsiteY91" fmla="*/ 6774793 h 8936497"/>
              <a:gd name="connsiteX92" fmla="*/ 3128059 w 12019805"/>
              <a:gd name="connsiteY92" fmla="*/ 6738237 h 8936497"/>
              <a:gd name="connsiteX93" fmla="*/ 3457371 w 12019805"/>
              <a:gd name="connsiteY93" fmla="*/ 6586187 h 8936497"/>
              <a:gd name="connsiteX94" fmla="*/ 3457371 w 12019805"/>
              <a:gd name="connsiteY94" fmla="*/ 6534233 h 8936497"/>
              <a:gd name="connsiteX95" fmla="*/ 3199730 w 12019805"/>
              <a:gd name="connsiteY95" fmla="*/ 6293538 h 8936497"/>
              <a:gd name="connsiteX96" fmla="*/ 3122997 w 12019805"/>
              <a:gd name="connsiteY96" fmla="*/ 6129751 h 8936497"/>
              <a:gd name="connsiteX97" fmla="*/ 3053610 w 12019805"/>
              <a:gd name="connsiteY97" fmla="*/ 5936742 h 8936497"/>
              <a:gd name="connsiteX98" fmla="*/ 3358410 w 12019805"/>
              <a:gd name="connsiteY98" fmla="*/ 5926070 h 8936497"/>
              <a:gd name="connsiteX99" fmla="*/ 3861131 w 12019805"/>
              <a:gd name="connsiteY99" fmla="*/ 5716122 h 8936497"/>
              <a:gd name="connsiteX100" fmla="*/ 4159995 w 12019805"/>
              <a:gd name="connsiteY100" fmla="*/ 5676268 h 8936497"/>
              <a:gd name="connsiteX101" fmla="*/ 4607297 w 12019805"/>
              <a:gd name="connsiteY101" fmla="*/ 5657884 h 8936497"/>
              <a:gd name="connsiteX102" fmla="*/ 5210466 w 12019805"/>
              <a:gd name="connsiteY10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25027 w 12019805"/>
              <a:gd name="connsiteY33" fmla="*/ 2325899 h 8936497"/>
              <a:gd name="connsiteX34" fmla="*/ 6850148 w 12019805"/>
              <a:gd name="connsiteY34" fmla="*/ 2147313 h 8936497"/>
              <a:gd name="connsiteX35" fmla="*/ 5951498 w 12019805"/>
              <a:gd name="connsiteY35" fmla="*/ 2376980 h 8936497"/>
              <a:gd name="connsiteX36" fmla="*/ 5979330 w 12019805"/>
              <a:gd name="connsiteY36" fmla="*/ 2183877 h 8936497"/>
              <a:gd name="connsiteX37" fmla="*/ 6034998 w 12019805"/>
              <a:gd name="connsiteY37" fmla="*/ 2014154 h 8936497"/>
              <a:gd name="connsiteX38" fmla="*/ 6089735 w 12019805"/>
              <a:gd name="connsiteY38" fmla="*/ 1901581 h 8936497"/>
              <a:gd name="connsiteX39" fmla="*/ 6300026 w 12019805"/>
              <a:gd name="connsiteY39" fmla="*/ 1603701 h 8936497"/>
              <a:gd name="connsiteX40" fmla="*/ 6098704 w 12019805"/>
              <a:gd name="connsiteY40" fmla="*/ 1552621 h 8936497"/>
              <a:gd name="connsiteX41" fmla="*/ 5584105 w 12019805"/>
              <a:gd name="connsiteY41" fmla="*/ 1494630 h 8936497"/>
              <a:gd name="connsiteX42" fmla="*/ 5578848 w 12019805"/>
              <a:gd name="connsiteY42" fmla="*/ 260722 h 8936497"/>
              <a:gd name="connsiteX43" fmla="*/ 4971379 w 12019805"/>
              <a:gd name="connsiteY43" fmla="*/ 495464 h 8936497"/>
              <a:gd name="connsiteX44" fmla="*/ 4970714 w 12019805"/>
              <a:gd name="connsiteY44" fmla="*/ 305161 h 8936497"/>
              <a:gd name="connsiteX45" fmla="*/ 3587257 w 12019805"/>
              <a:gd name="connsiteY45" fmla="*/ 349612 h 8936497"/>
              <a:gd name="connsiteX46" fmla="*/ 3056514 w 12019805"/>
              <a:gd name="connsiteY46" fmla="*/ 362385 h 8936497"/>
              <a:gd name="connsiteX47" fmla="*/ 3048001 w 12019805"/>
              <a:gd name="connsiteY47" fmla="*/ 0 h 8936497"/>
              <a:gd name="connsiteX48" fmla="*/ 2802610 w 12019805"/>
              <a:gd name="connsiteY48" fmla="*/ 39190 h 8936497"/>
              <a:gd name="connsiteX49" fmla="*/ 2389356 w 12019805"/>
              <a:gd name="connsiteY49" fmla="*/ 336383 h 8936497"/>
              <a:gd name="connsiteX50" fmla="*/ 1673598 w 12019805"/>
              <a:gd name="connsiteY50" fmla="*/ 780267 h 8936497"/>
              <a:gd name="connsiteX51" fmla="*/ 1218996 w 12019805"/>
              <a:gd name="connsiteY51" fmla="*/ 1104983 h 8936497"/>
              <a:gd name="connsiteX52" fmla="*/ 764393 w 12019805"/>
              <a:gd name="connsiteY52" fmla="*/ 1477324 h 8936497"/>
              <a:gd name="connsiteX53" fmla="*/ 582552 w 12019805"/>
              <a:gd name="connsiteY53" fmla="*/ 1719778 h 8936497"/>
              <a:gd name="connsiteX54" fmla="*/ 444375 w 12019805"/>
              <a:gd name="connsiteY54" fmla="*/ 1930901 h 8936497"/>
              <a:gd name="connsiteX55" fmla="*/ 606226 w 12019805"/>
              <a:gd name="connsiteY55" fmla="*/ 2087600 h 8936497"/>
              <a:gd name="connsiteX56" fmla="*/ 283723 w 12019805"/>
              <a:gd name="connsiteY56" fmla="*/ 2350407 h 8936497"/>
              <a:gd name="connsiteX57" fmla="*/ 0 w 12019805"/>
              <a:gd name="connsiteY57" fmla="*/ 2894713 h 8936497"/>
              <a:gd name="connsiteX58" fmla="*/ 232062 w 12019805"/>
              <a:gd name="connsiteY58" fmla="*/ 3015307 h 8936497"/>
              <a:gd name="connsiteX59" fmla="*/ 1116611 w 12019805"/>
              <a:gd name="connsiteY59" fmla="*/ 2073532 h 8936497"/>
              <a:gd name="connsiteX60" fmla="*/ 1268650 w 12019805"/>
              <a:gd name="connsiteY60" fmla="*/ 2214332 h 8936497"/>
              <a:gd name="connsiteX61" fmla="*/ 1649650 w 12019805"/>
              <a:gd name="connsiteY61" fmla="*/ 2218455 h 8936497"/>
              <a:gd name="connsiteX62" fmla="*/ 1645596 w 12019805"/>
              <a:gd name="connsiteY62" fmla="*/ 2771007 h 8936497"/>
              <a:gd name="connsiteX63" fmla="*/ 2067128 w 12019805"/>
              <a:gd name="connsiteY63" fmla="*/ 2779254 h 8936497"/>
              <a:gd name="connsiteX64" fmla="*/ 2045938 w 12019805"/>
              <a:gd name="connsiteY64" fmla="*/ 3239449 h 8936497"/>
              <a:gd name="connsiteX65" fmla="*/ 2015631 w 12019805"/>
              <a:gd name="connsiteY65" fmla="*/ 4075050 h 8936497"/>
              <a:gd name="connsiteX66" fmla="*/ 1998313 w 12019805"/>
              <a:gd name="connsiteY66" fmla="*/ 4603257 h 8936497"/>
              <a:gd name="connsiteX67" fmla="*/ 1418154 w 12019805"/>
              <a:gd name="connsiteY67" fmla="*/ 4685517 h 8936497"/>
              <a:gd name="connsiteX68" fmla="*/ 1214666 w 12019805"/>
              <a:gd name="connsiteY68" fmla="*/ 4711495 h 8936497"/>
              <a:gd name="connsiteX69" fmla="*/ 1236314 w 12019805"/>
              <a:gd name="connsiteY69" fmla="*/ 4979926 h 8936497"/>
              <a:gd name="connsiteX70" fmla="*/ 1279609 w 12019805"/>
              <a:gd name="connsiteY70" fmla="*/ 5192074 h 8936497"/>
              <a:gd name="connsiteX71" fmla="*/ 1348883 w 12019805"/>
              <a:gd name="connsiteY71" fmla="*/ 5469164 h 8936497"/>
              <a:gd name="connsiteX72" fmla="*/ 1552370 w 12019805"/>
              <a:gd name="connsiteY72" fmla="*/ 5456176 h 8936497"/>
              <a:gd name="connsiteX73" fmla="*/ 1876820 w 12019805"/>
              <a:gd name="connsiteY73" fmla="*/ 6033107 h 8936497"/>
              <a:gd name="connsiteX74" fmla="*/ 1472640 w 12019805"/>
              <a:gd name="connsiteY74" fmla="*/ 6080362 h 8936497"/>
              <a:gd name="connsiteX75" fmla="*/ 1747933 w 12019805"/>
              <a:gd name="connsiteY75" fmla="*/ 6833049 h 8936497"/>
              <a:gd name="connsiteX76" fmla="*/ 1835855 w 12019805"/>
              <a:gd name="connsiteY76" fmla="*/ 6800465 h 8936497"/>
              <a:gd name="connsiteX77" fmla="*/ 2027955 w 12019805"/>
              <a:gd name="connsiteY77" fmla="*/ 7321779 h 8936497"/>
              <a:gd name="connsiteX78" fmla="*/ 2369523 w 12019805"/>
              <a:gd name="connsiteY78" fmla="*/ 7201431 h 8936497"/>
              <a:gd name="connsiteX79" fmla="*/ 2351938 w 12019805"/>
              <a:gd name="connsiteY79" fmla="*/ 7985749 h 8936497"/>
              <a:gd name="connsiteX80" fmla="*/ 2074049 w 12019805"/>
              <a:gd name="connsiteY80" fmla="*/ 8022304 h 8936497"/>
              <a:gd name="connsiteX81" fmla="*/ 2018363 w 12019805"/>
              <a:gd name="connsiteY81" fmla="*/ 8527176 h 8936497"/>
              <a:gd name="connsiteX82" fmla="*/ 2012503 w 12019805"/>
              <a:gd name="connsiteY82" fmla="*/ 8882350 h 8936497"/>
              <a:gd name="connsiteX83" fmla="*/ 2712956 w 12019805"/>
              <a:gd name="connsiteY83" fmla="*/ 8847125 h 8936497"/>
              <a:gd name="connsiteX84" fmla="*/ 2719084 w 12019805"/>
              <a:gd name="connsiteY84" fmla="*/ 8936497 h 8936497"/>
              <a:gd name="connsiteX85" fmla="*/ 2982588 w 12019805"/>
              <a:gd name="connsiteY85" fmla="*/ 8817773 h 8936497"/>
              <a:gd name="connsiteX86" fmla="*/ 2926368 w 12019805"/>
              <a:gd name="connsiteY86" fmla="*/ 7948761 h 8936497"/>
              <a:gd name="connsiteX87" fmla="*/ 2918111 w 12019805"/>
              <a:gd name="connsiteY87" fmla="*/ 7561459 h 8936497"/>
              <a:gd name="connsiteX88" fmla="*/ 2947417 w 12019805"/>
              <a:gd name="connsiteY88" fmla="*/ 7103547 h 8936497"/>
              <a:gd name="connsiteX89" fmla="*/ 3000172 w 12019805"/>
              <a:gd name="connsiteY89" fmla="*/ 6899677 h 8936497"/>
              <a:gd name="connsiteX90" fmla="*/ 3085165 w 12019805"/>
              <a:gd name="connsiteY90" fmla="*/ 6854045 h 8936497"/>
              <a:gd name="connsiteX91" fmla="*/ 3070510 w 12019805"/>
              <a:gd name="connsiteY91" fmla="*/ 6774793 h 8936497"/>
              <a:gd name="connsiteX92" fmla="*/ 3128059 w 12019805"/>
              <a:gd name="connsiteY92" fmla="*/ 6738237 h 8936497"/>
              <a:gd name="connsiteX93" fmla="*/ 3457371 w 12019805"/>
              <a:gd name="connsiteY93" fmla="*/ 6586187 h 8936497"/>
              <a:gd name="connsiteX94" fmla="*/ 3457371 w 12019805"/>
              <a:gd name="connsiteY94" fmla="*/ 6534233 h 8936497"/>
              <a:gd name="connsiteX95" fmla="*/ 3199730 w 12019805"/>
              <a:gd name="connsiteY95" fmla="*/ 6293538 h 8936497"/>
              <a:gd name="connsiteX96" fmla="*/ 3122997 w 12019805"/>
              <a:gd name="connsiteY96" fmla="*/ 6129751 h 8936497"/>
              <a:gd name="connsiteX97" fmla="*/ 3053610 w 12019805"/>
              <a:gd name="connsiteY97" fmla="*/ 5936742 h 8936497"/>
              <a:gd name="connsiteX98" fmla="*/ 3358410 w 12019805"/>
              <a:gd name="connsiteY98" fmla="*/ 5926070 h 8936497"/>
              <a:gd name="connsiteX99" fmla="*/ 3861131 w 12019805"/>
              <a:gd name="connsiteY99" fmla="*/ 5716122 h 8936497"/>
              <a:gd name="connsiteX100" fmla="*/ 4159995 w 12019805"/>
              <a:gd name="connsiteY100" fmla="*/ 5676268 h 8936497"/>
              <a:gd name="connsiteX101" fmla="*/ 4607297 w 12019805"/>
              <a:gd name="connsiteY101" fmla="*/ 5657884 h 8936497"/>
              <a:gd name="connsiteX102" fmla="*/ 5210466 w 12019805"/>
              <a:gd name="connsiteY10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6850148 w 12019805"/>
              <a:gd name="connsiteY34" fmla="*/ 2147313 h 8936497"/>
              <a:gd name="connsiteX35" fmla="*/ 5951498 w 12019805"/>
              <a:gd name="connsiteY35" fmla="*/ 2376980 h 8936497"/>
              <a:gd name="connsiteX36" fmla="*/ 5979330 w 12019805"/>
              <a:gd name="connsiteY36" fmla="*/ 2183877 h 8936497"/>
              <a:gd name="connsiteX37" fmla="*/ 6034998 w 12019805"/>
              <a:gd name="connsiteY37" fmla="*/ 2014154 h 8936497"/>
              <a:gd name="connsiteX38" fmla="*/ 6089735 w 12019805"/>
              <a:gd name="connsiteY38" fmla="*/ 1901581 h 8936497"/>
              <a:gd name="connsiteX39" fmla="*/ 6300026 w 12019805"/>
              <a:gd name="connsiteY39" fmla="*/ 1603701 h 8936497"/>
              <a:gd name="connsiteX40" fmla="*/ 6098704 w 12019805"/>
              <a:gd name="connsiteY40" fmla="*/ 1552621 h 8936497"/>
              <a:gd name="connsiteX41" fmla="*/ 5584105 w 12019805"/>
              <a:gd name="connsiteY41" fmla="*/ 1494630 h 8936497"/>
              <a:gd name="connsiteX42" fmla="*/ 5578848 w 12019805"/>
              <a:gd name="connsiteY42" fmla="*/ 260722 h 8936497"/>
              <a:gd name="connsiteX43" fmla="*/ 4971379 w 12019805"/>
              <a:gd name="connsiteY43" fmla="*/ 495464 h 8936497"/>
              <a:gd name="connsiteX44" fmla="*/ 4970714 w 12019805"/>
              <a:gd name="connsiteY44" fmla="*/ 305161 h 8936497"/>
              <a:gd name="connsiteX45" fmla="*/ 3587257 w 12019805"/>
              <a:gd name="connsiteY45" fmla="*/ 349612 h 8936497"/>
              <a:gd name="connsiteX46" fmla="*/ 3056514 w 12019805"/>
              <a:gd name="connsiteY46" fmla="*/ 362385 h 8936497"/>
              <a:gd name="connsiteX47" fmla="*/ 3048001 w 12019805"/>
              <a:gd name="connsiteY47" fmla="*/ 0 h 8936497"/>
              <a:gd name="connsiteX48" fmla="*/ 2802610 w 12019805"/>
              <a:gd name="connsiteY48" fmla="*/ 39190 h 8936497"/>
              <a:gd name="connsiteX49" fmla="*/ 2389356 w 12019805"/>
              <a:gd name="connsiteY49" fmla="*/ 336383 h 8936497"/>
              <a:gd name="connsiteX50" fmla="*/ 1673598 w 12019805"/>
              <a:gd name="connsiteY50" fmla="*/ 780267 h 8936497"/>
              <a:gd name="connsiteX51" fmla="*/ 1218996 w 12019805"/>
              <a:gd name="connsiteY51" fmla="*/ 1104983 h 8936497"/>
              <a:gd name="connsiteX52" fmla="*/ 764393 w 12019805"/>
              <a:gd name="connsiteY52" fmla="*/ 1477324 h 8936497"/>
              <a:gd name="connsiteX53" fmla="*/ 582552 w 12019805"/>
              <a:gd name="connsiteY53" fmla="*/ 1719778 h 8936497"/>
              <a:gd name="connsiteX54" fmla="*/ 444375 w 12019805"/>
              <a:gd name="connsiteY54" fmla="*/ 1930901 h 8936497"/>
              <a:gd name="connsiteX55" fmla="*/ 606226 w 12019805"/>
              <a:gd name="connsiteY55" fmla="*/ 2087600 h 8936497"/>
              <a:gd name="connsiteX56" fmla="*/ 283723 w 12019805"/>
              <a:gd name="connsiteY56" fmla="*/ 2350407 h 8936497"/>
              <a:gd name="connsiteX57" fmla="*/ 0 w 12019805"/>
              <a:gd name="connsiteY57" fmla="*/ 2894713 h 8936497"/>
              <a:gd name="connsiteX58" fmla="*/ 232062 w 12019805"/>
              <a:gd name="connsiteY58" fmla="*/ 3015307 h 8936497"/>
              <a:gd name="connsiteX59" fmla="*/ 1116611 w 12019805"/>
              <a:gd name="connsiteY59" fmla="*/ 2073532 h 8936497"/>
              <a:gd name="connsiteX60" fmla="*/ 1268650 w 12019805"/>
              <a:gd name="connsiteY60" fmla="*/ 2214332 h 8936497"/>
              <a:gd name="connsiteX61" fmla="*/ 1649650 w 12019805"/>
              <a:gd name="connsiteY61" fmla="*/ 2218455 h 8936497"/>
              <a:gd name="connsiteX62" fmla="*/ 1645596 w 12019805"/>
              <a:gd name="connsiteY62" fmla="*/ 2771007 h 8936497"/>
              <a:gd name="connsiteX63" fmla="*/ 2067128 w 12019805"/>
              <a:gd name="connsiteY63" fmla="*/ 2779254 h 8936497"/>
              <a:gd name="connsiteX64" fmla="*/ 2045938 w 12019805"/>
              <a:gd name="connsiteY64" fmla="*/ 3239449 h 8936497"/>
              <a:gd name="connsiteX65" fmla="*/ 2015631 w 12019805"/>
              <a:gd name="connsiteY65" fmla="*/ 4075050 h 8936497"/>
              <a:gd name="connsiteX66" fmla="*/ 1998313 w 12019805"/>
              <a:gd name="connsiteY66" fmla="*/ 4603257 h 8936497"/>
              <a:gd name="connsiteX67" fmla="*/ 1418154 w 12019805"/>
              <a:gd name="connsiteY67" fmla="*/ 4685517 h 8936497"/>
              <a:gd name="connsiteX68" fmla="*/ 1214666 w 12019805"/>
              <a:gd name="connsiteY68" fmla="*/ 4711495 h 8936497"/>
              <a:gd name="connsiteX69" fmla="*/ 1236314 w 12019805"/>
              <a:gd name="connsiteY69" fmla="*/ 4979926 h 8936497"/>
              <a:gd name="connsiteX70" fmla="*/ 1279609 w 12019805"/>
              <a:gd name="connsiteY70" fmla="*/ 5192074 h 8936497"/>
              <a:gd name="connsiteX71" fmla="*/ 1348883 w 12019805"/>
              <a:gd name="connsiteY71" fmla="*/ 5469164 h 8936497"/>
              <a:gd name="connsiteX72" fmla="*/ 1552370 w 12019805"/>
              <a:gd name="connsiteY72" fmla="*/ 5456176 h 8936497"/>
              <a:gd name="connsiteX73" fmla="*/ 1876820 w 12019805"/>
              <a:gd name="connsiteY73" fmla="*/ 6033107 h 8936497"/>
              <a:gd name="connsiteX74" fmla="*/ 1472640 w 12019805"/>
              <a:gd name="connsiteY74" fmla="*/ 6080362 h 8936497"/>
              <a:gd name="connsiteX75" fmla="*/ 1747933 w 12019805"/>
              <a:gd name="connsiteY75" fmla="*/ 6833049 h 8936497"/>
              <a:gd name="connsiteX76" fmla="*/ 1835855 w 12019805"/>
              <a:gd name="connsiteY76" fmla="*/ 6800465 h 8936497"/>
              <a:gd name="connsiteX77" fmla="*/ 2027955 w 12019805"/>
              <a:gd name="connsiteY77" fmla="*/ 7321779 h 8936497"/>
              <a:gd name="connsiteX78" fmla="*/ 2369523 w 12019805"/>
              <a:gd name="connsiteY78" fmla="*/ 7201431 h 8936497"/>
              <a:gd name="connsiteX79" fmla="*/ 2351938 w 12019805"/>
              <a:gd name="connsiteY79" fmla="*/ 7985749 h 8936497"/>
              <a:gd name="connsiteX80" fmla="*/ 2074049 w 12019805"/>
              <a:gd name="connsiteY80" fmla="*/ 8022304 h 8936497"/>
              <a:gd name="connsiteX81" fmla="*/ 2018363 w 12019805"/>
              <a:gd name="connsiteY81" fmla="*/ 8527176 h 8936497"/>
              <a:gd name="connsiteX82" fmla="*/ 2012503 w 12019805"/>
              <a:gd name="connsiteY82" fmla="*/ 8882350 h 8936497"/>
              <a:gd name="connsiteX83" fmla="*/ 2712956 w 12019805"/>
              <a:gd name="connsiteY83" fmla="*/ 8847125 h 8936497"/>
              <a:gd name="connsiteX84" fmla="*/ 2719084 w 12019805"/>
              <a:gd name="connsiteY84" fmla="*/ 8936497 h 8936497"/>
              <a:gd name="connsiteX85" fmla="*/ 2982588 w 12019805"/>
              <a:gd name="connsiteY85" fmla="*/ 8817773 h 8936497"/>
              <a:gd name="connsiteX86" fmla="*/ 2926368 w 12019805"/>
              <a:gd name="connsiteY86" fmla="*/ 7948761 h 8936497"/>
              <a:gd name="connsiteX87" fmla="*/ 2918111 w 12019805"/>
              <a:gd name="connsiteY87" fmla="*/ 7561459 h 8936497"/>
              <a:gd name="connsiteX88" fmla="*/ 2947417 w 12019805"/>
              <a:gd name="connsiteY88" fmla="*/ 7103547 h 8936497"/>
              <a:gd name="connsiteX89" fmla="*/ 3000172 w 12019805"/>
              <a:gd name="connsiteY89" fmla="*/ 6899677 h 8936497"/>
              <a:gd name="connsiteX90" fmla="*/ 3085165 w 12019805"/>
              <a:gd name="connsiteY90" fmla="*/ 6854045 h 8936497"/>
              <a:gd name="connsiteX91" fmla="*/ 3070510 w 12019805"/>
              <a:gd name="connsiteY91" fmla="*/ 6774793 h 8936497"/>
              <a:gd name="connsiteX92" fmla="*/ 3128059 w 12019805"/>
              <a:gd name="connsiteY92" fmla="*/ 6738237 h 8936497"/>
              <a:gd name="connsiteX93" fmla="*/ 3457371 w 12019805"/>
              <a:gd name="connsiteY93" fmla="*/ 6586187 h 8936497"/>
              <a:gd name="connsiteX94" fmla="*/ 3457371 w 12019805"/>
              <a:gd name="connsiteY94" fmla="*/ 6534233 h 8936497"/>
              <a:gd name="connsiteX95" fmla="*/ 3199730 w 12019805"/>
              <a:gd name="connsiteY95" fmla="*/ 6293538 h 8936497"/>
              <a:gd name="connsiteX96" fmla="*/ 3122997 w 12019805"/>
              <a:gd name="connsiteY96" fmla="*/ 6129751 h 8936497"/>
              <a:gd name="connsiteX97" fmla="*/ 3053610 w 12019805"/>
              <a:gd name="connsiteY97" fmla="*/ 5936742 h 8936497"/>
              <a:gd name="connsiteX98" fmla="*/ 3358410 w 12019805"/>
              <a:gd name="connsiteY98" fmla="*/ 5926070 h 8936497"/>
              <a:gd name="connsiteX99" fmla="*/ 3861131 w 12019805"/>
              <a:gd name="connsiteY99" fmla="*/ 5716122 h 8936497"/>
              <a:gd name="connsiteX100" fmla="*/ 4159995 w 12019805"/>
              <a:gd name="connsiteY100" fmla="*/ 5676268 h 8936497"/>
              <a:gd name="connsiteX101" fmla="*/ 4607297 w 12019805"/>
              <a:gd name="connsiteY101" fmla="*/ 5657884 h 8936497"/>
              <a:gd name="connsiteX102" fmla="*/ 5210466 w 12019805"/>
              <a:gd name="connsiteY10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6850148 w 12019805"/>
              <a:gd name="connsiteY34" fmla="*/ 2147313 h 8936497"/>
              <a:gd name="connsiteX35" fmla="*/ 6735006 w 12019805"/>
              <a:gd name="connsiteY35" fmla="*/ 1705794 h 8936497"/>
              <a:gd name="connsiteX36" fmla="*/ 5979330 w 12019805"/>
              <a:gd name="connsiteY36" fmla="*/ 2183877 h 8936497"/>
              <a:gd name="connsiteX37" fmla="*/ 6034998 w 12019805"/>
              <a:gd name="connsiteY37" fmla="*/ 2014154 h 8936497"/>
              <a:gd name="connsiteX38" fmla="*/ 6089735 w 12019805"/>
              <a:gd name="connsiteY38" fmla="*/ 1901581 h 8936497"/>
              <a:gd name="connsiteX39" fmla="*/ 6300026 w 12019805"/>
              <a:gd name="connsiteY39" fmla="*/ 1603701 h 8936497"/>
              <a:gd name="connsiteX40" fmla="*/ 6098704 w 12019805"/>
              <a:gd name="connsiteY40" fmla="*/ 1552621 h 8936497"/>
              <a:gd name="connsiteX41" fmla="*/ 5584105 w 12019805"/>
              <a:gd name="connsiteY41" fmla="*/ 1494630 h 8936497"/>
              <a:gd name="connsiteX42" fmla="*/ 5578848 w 12019805"/>
              <a:gd name="connsiteY42" fmla="*/ 260722 h 8936497"/>
              <a:gd name="connsiteX43" fmla="*/ 4971379 w 12019805"/>
              <a:gd name="connsiteY43" fmla="*/ 495464 h 8936497"/>
              <a:gd name="connsiteX44" fmla="*/ 4970714 w 12019805"/>
              <a:gd name="connsiteY44" fmla="*/ 305161 h 8936497"/>
              <a:gd name="connsiteX45" fmla="*/ 3587257 w 12019805"/>
              <a:gd name="connsiteY45" fmla="*/ 349612 h 8936497"/>
              <a:gd name="connsiteX46" fmla="*/ 3056514 w 12019805"/>
              <a:gd name="connsiteY46" fmla="*/ 362385 h 8936497"/>
              <a:gd name="connsiteX47" fmla="*/ 3048001 w 12019805"/>
              <a:gd name="connsiteY47" fmla="*/ 0 h 8936497"/>
              <a:gd name="connsiteX48" fmla="*/ 2802610 w 12019805"/>
              <a:gd name="connsiteY48" fmla="*/ 39190 h 8936497"/>
              <a:gd name="connsiteX49" fmla="*/ 2389356 w 12019805"/>
              <a:gd name="connsiteY49" fmla="*/ 336383 h 8936497"/>
              <a:gd name="connsiteX50" fmla="*/ 1673598 w 12019805"/>
              <a:gd name="connsiteY50" fmla="*/ 780267 h 8936497"/>
              <a:gd name="connsiteX51" fmla="*/ 1218996 w 12019805"/>
              <a:gd name="connsiteY51" fmla="*/ 1104983 h 8936497"/>
              <a:gd name="connsiteX52" fmla="*/ 764393 w 12019805"/>
              <a:gd name="connsiteY52" fmla="*/ 1477324 h 8936497"/>
              <a:gd name="connsiteX53" fmla="*/ 582552 w 12019805"/>
              <a:gd name="connsiteY53" fmla="*/ 1719778 h 8936497"/>
              <a:gd name="connsiteX54" fmla="*/ 444375 w 12019805"/>
              <a:gd name="connsiteY54" fmla="*/ 1930901 h 8936497"/>
              <a:gd name="connsiteX55" fmla="*/ 606226 w 12019805"/>
              <a:gd name="connsiteY55" fmla="*/ 2087600 h 8936497"/>
              <a:gd name="connsiteX56" fmla="*/ 283723 w 12019805"/>
              <a:gd name="connsiteY56" fmla="*/ 2350407 h 8936497"/>
              <a:gd name="connsiteX57" fmla="*/ 0 w 12019805"/>
              <a:gd name="connsiteY57" fmla="*/ 2894713 h 8936497"/>
              <a:gd name="connsiteX58" fmla="*/ 232062 w 12019805"/>
              <a:gd name="connsiteY58" fmla="*/ 3015307 h 8936497"/>
              <a:gd name="connsiteX59" fmla="*/ 1116611 w 12019805"/>
              <a:gd name="connsiteY59" fmla="*/ 2073532 h 8936497"/>
              <a:gd name="connsiteX60" fmla="*/ 1268650 w 12019805"/>
              <a:gd name="connsiteY60" fmla="*/ 2214332 h 8936497"/>
              <a:gd name="connsiteX61" fmla="*/ 1649650 w 12019805"/>
              <a:gd name="connsiteY61" fmla="*/ 2218455 h 8936497"/>
              <a:gd name="connsiteX62" fmla="*/ 1645596 w 12019805"/>
              <a:gd name="connsiteY62" fmla="*/ 2771007 h 8936497"/>
              <a:gd name="connsiteX63" fmla="*/ 2067128 w 12019805"/>
              <a:gd name="connsiteY63" fmla="*/ 2779254 h 8936497"/>
              <a:gd name="connsiteX64" fmla="*/ 2045938 w 12019805"/>
              <a:gd name="connsiteY64" fmla="*/ 3239449 h 8936497"/>
              <a:gd name="connsiteX65" fmla="*/ 2015631 w 12019805"/>
              <a:gd name="connsiteY65" fmla="*/ 4075050 h 8936497"/>
              <a:gd name="connsiteX66" fmla="*/ 1998313 w 12019805"/>
              <a:gd name="connsiteY66" fmla="*/ 4603257 h 8936497"/>
              <a:gd name="connsiteX67" fmla="*/ 1418154 w 12019805"/>
              <a:gd name="connsiteY67" fmla="*/ 4685517 h 8936497"/>
              <a:gd name="connsiteX68" fmla="*/ 1214666 w 12019805"/>
              <a:gd name="connsiteY68" fmla="*/ 4711495 h 8936497"/>
              <a:gd name="connsiteX69" fmla="*/ 1236314 w 12019805"/>
              <a:gd name="connsiteY69" fmla="*/ 4979926 h 8936497"/>
              <a:gd name="connsiteX70" fmla="*/ 1279609 w 12019805"/>
              <a:gd name="connsiteY70" fmla="*/ 5192074 h 8936497"/>
              <a:gd name="connsiteX71" fmla="*/ 1348883 w 12019805"/>
              <a:gd name="connsiteY71" fmla="*/ 5469164 h 8936497"/>
              <a:gd name="connsiteX72" fmla="*/ 1552370 w 12019805"/>
              <a:gd name="connsiteY72" fmla="*/ 5456176 h 8936497"/>
              <a:gd name="connsiteX73" fmla="*/ 1876820 w 12019805"/>
              <a:gd name="connsiteY73" fmla="*/ 6033107 h 8936497"/>
              <a:gd name="connsiteX74" fmla="*/ 1472640 w 12019805"/>
              <a:gd name="connsiteY74" fmla="*/ 6080362 h 8936497"/>
              <a:gd name="connsiteX75" fmla="*/ 1747933 w 12019805"/>
              <a:gd name="connsiteY75" fmla="*/ 6833049 h 8936497"/>
              <a:gd name="connsiteX76" fmla="*/ 1835855 w 12019805"/>
              <a:gd name="connsiteY76" fmla="*/ 6800465 h 8936497"/>
              <a:gd name="connsiteX77" fmla="*/ 2027955 w 12019805"/>
              <a:gd name="connsiteY77" fmla="*/ 7321779 h 8936497"/>
              <a:gd name="connsiteX78" fmla="*/ 2369523 w 12019805"/>
              <a:gd name="connsiteY78" fmla="*/ 7201431 h 8936497"/>
              <a:gd name="connsiteX79" fmla="*/ 2351938 w 12019805"/>
              <a:gd name="connsiteY79" fmla="*/ 7985749 h 8936497"/>
              <a:gd name="connsiteX80" fmla="*/ 2074049 w 12019805"/>
              <a:gd name="connsiteY80" fmla="*/ 8022304 h 8936497"/>
              <a:gd name="connsiteX81" fmla="*/ 2018363 w 12019805"/>
              <a:gd name="connsiteY81" fmla="*/ 8527176 h 8936497"/>
              <a:gd name="connsiteX82" fmla="*/ 2012503 w 12019805"/>
              <a:gd name="connsiteY82" fmla="*/ 8882350 h 8936497"/>
              <a:gd name="connsiteX83" fmla="*/ 2712956 w 12019805"/>
              <a:gd name="connsiteY83" fmla="*/ 8847125 h 8936497"/>
              <a:gd name="connsiteX84" fmla="*/ 2719084 w 12019805"/>
              <a:gd name="connsiteY84" fmla="*/ 8936497 h 8936497"/>
              <a:gd name="connsiteX85" fmla="*/ 2982588 w 12019805"/>
              <a:gd name="connsiteY85" fmla="*/ 8817773 h 8936497"/>
              <a:gd name="connsiteX86" fmla="*/ 2926368 w 12019805"/>
              <a:gd name="connsiteY86" fmla="*/ 7948761 h 8936497"/>
              <a:gd name="connsiteX87" fmla="*/ 2918111 w 12019805"/>
              <a:gd name="connsiteY87" fmla="*/ 7561459 h 8936497"/>
              <a:gd name="connsiteX88" fmla="*/ 2947417 w 12019805"/>
              <a:gd name="connsiteY88" fmla="*/ 7103547 h 8936497"/>
              <a:gd name="connsiteX89" fmla="*/ 3000172 w 12019805"/>
              <a:gd name="connsiteY89" fmla="*/ 6899677 h 8936497"/>
              <a:gd name="connsiteX90" fmla="*/ 3085165 w 12019805"/>
              <a:gd name="connsiteY90" fmla="*/ 6854045 h 8936497"/>
              <a:gd name="connsiteX91" fmla="*/ 3070510 w 12019805"/>
              <a:gd name="connsiteY91" fmla="*/ 6774793 h 8936497"/>
              <a:gd name="connsiteX92" fmla="*/ 3128059 w 12019805"/>
              <a:gd name="connsiteY92" fmla="*/ 6738237 h 8936497"/>
              <a:gd name="connsiteX93" fmla="*/ 3457371 w 12019805"/>
              <a:gd name="connsiteY93" fmla="*/ 6586187 h 8936497"/>
              <a:gd name="connsiteX94" fmla="*/ 3457371 w 12019805"/>
              <a:gd name="connsiteY94" fmla="*/ 6534233 h 8936497"/>
              <a:gd name="connsiteX95" fmla="*/ 3199730 w 12019805"/>
              <a:gd name="connsiteY95" fmla="*/ 6293538 h 8936497"/>
              <a:gd name="connsiteX96" fmla="*/ 3122997 w 12019805"/>
              <a:gd name="connsiteY96" fmla="*/ 6129751 h 8936497"/>
              <a:gd name="connsiteX97" fmla="*/ 3053610 w 12019805"/>
              <a:gd name="connsiteY97" fmla="*/ 5936742 h 8936497"/>
              <a:gd name="connsiteX98" fmla="*/ 3358410 w 12019805"/>
              <a:gd name="connsiteY98" fmla="*/ 5926070 h 8936497"/>
              <a:gd name="connsiteX99" fmla="*/ 3861131 w 12019805"/>
              <a:gd name="connsiteY99" fmla="*/ 5716122 h 8936497"/>
              <a:gd name="connsiteX100" fmla="*/ 4159995 w 12019805"/>
              <a:gd name="connsiteY100" fmla="*/ 5676268 h 8936497"/>
              <a:gd name="connsiteX101" fmla="*/ 4607297 w 12019805"/>
              <a:gd name="connsiteY101" fmla="*/ 5657884 h 8936497"/>
              <a:gd name="connsiteX102" fmla="*/ 5210466 w 12019805"/>
              <a:gd name="connsiteY10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6850148 w 12019805"/>
              <a:gd name="connsiteY34" fmla="*/ 2147313 h 8936497"/>
              <a:gd name="connsiteX35" fmla="*/ 6735006 w 12019805"/>
              <a:gd name="connsiteY35" fmla="*/ 1705794 h 8936497"/>
              <a:gd name="connsiteX36" fmla="*/ 6034998 w 12019805"/>
              <a:gd name="connsiteY36" fmla="*/ 2014154 h 8936497"/>
              <a:gd name="connsiteX37" fmla="*/ 6089735 w 12019805"/>
              <a:gd name="connsiteY37" fmla="*/ 1901581 h 8936497"/>
              <a:gd name="connsiteX38" fmla="*/ 6300026 w 12019805"/>
              <a:gd name="connsiteY38" fmla="*/ 1603701 h 8936497"/>
              <a:gd name="connsiteX39" fmla="*/ 6098704 w 12019805"/>
              <a:gd name="connsiteY39" fmla="*/ 1552621 h 8936497"/>
              <a:gd name="connsiteX40" fmla="*/ 5584105 w 12019805"/>
              <a:gd name="connsiteY40" fmla="*/ 1494630 h 8936497"/>
              <a:gd name="connsiteX41" fmla="*/ 5578848 w 12019805"/>
              <a:gd name="connsiteY41" fmla="*/ 260722 h 8936497"/>
              <a:gd name="connsiteX42" fmla="*/ 4971379 w 12019805"/>
              <a:gd name="connsiteY42" fmla="*/ 495464 h 8936497"/>
              <a:gd name="connsiteX43" fmla="*/ 4970714 w 12019805"/>
              <a:gd name="connsiteY43" fmla="*/ 305161 h 8936497"/>
              <a:gd name="connsiteX44" fmla="*/ 3587257 w 12019805"/>
              <a:gd name="connsiteY44" fmla="*/ 349612 h 8936497"/>
              <a:gd name="connsiteX45" fmla="*/ 3056514 w 12019805"/>
              <a:gd name="connsiteY45" fmla="*/ 362385 h 8936497"/>
              <a:gd name="connsiteX46" fmla="*/ 3048001 w 12019805"/>
              <a:gd name="connsiteY46" fmla="*/ 0 h 8936497"/>
              <a:gd name="connsiteX47" fmla="*/ 2802610 w 12019805"/>
              <a:gd name="connsiteY47" fmla="*/ 39190 h 8936497"/>
              <a:gd name="connsiteX48" fmla="*/ 2389356 w 12019805"/>
              <a:gd name="connsiteY48" fmla="*/ 336383 h 8936497"/>
              <a:gd name="connsiteX49" fmla="*/ 1673598 w 12019805"/>
              <a:gd name="connsiteY49" fmla="*/ 780267 h 8936497"/>
              <a:gd name="connsiteX50" fmla="*/ 1218996 w 12019805"/>
              <a:gd name="connsiteY50" fmla="*/ 1104983 h 8936497"/>
              <a:gd name="connsiteX51" fmla="*/ 764393 w 12019805"/>
              <a:gd name="connsiteY51" fmla="*/ 1477324 h 8936497"/>
              <a:gd name="connsiteX52" fmla="*/ 582552 w 12019805"/>
              <a:gd name="connsiteY52" fmla="*/ 1719778 h 8936497"/>
              <a:gd name="connsiteX53" fmla="*/ 444375 w 12019805"/>
              <a:gd name="connsiteY53" fmla="*/ 1930901 h 8936497"/>
              <a:gd name="connsiteX54" fmla="*/ 606226 w 12019805"/>
              <a:gd name="connsiteY54" fmla="*/ 2087600 h 8936497"/>
              <a:gd name="connsiteX55" fmla="*/ 283723 w 12019805"/>
              <a:gd name="connsiteY55" fmla="*/ 2350407 h 8936497"/>
              <a:gd name="connsiteX56" fmla="*/ 0 w 12019805"/>
              <a:gd name="connsiteY56" fmla="*/ 2894713 h 8936497"/>
              <a:gd name="connsiteX57" fmla="*/ 232062 w 12019805"/>
              <a:gd name="connsiteY57" fmla="*/ 3015307 h 8936497"/>
              <a:gd name="connsiteX58" fmla="*/ 1116611 w 12019805"/>
              <a:gd name="connsiteY58" fmla="*/ 2073532 h 8936497"/>
              <a:gd name="connsiteX59" fmla="*/ 1268650 w 12019805"/>
              <a:gd name="connsiteY59" fmla="*/ 2214332 h 8936497"/>
              <a:gd name="connsiteX60" fmla="*/ 1649650 w 12019805"/>
              <a:gd name="connsiteY60" fmla="*/ 2218455 h 8936497"/>
              <a:gd name="connsiteX61" fmla="*/ 1645596 w 12019805"/>
              <a:gd name="connsiteY61" fmla="*/ 2771007 h 8936497"/>
              <a:gd name="connsiteX62" fmla="*/ 2067128 w 12019805"/>
              <a:gd name="connsiteY62" fmla="*/ 2779254 h 8936497"/>
              <a:gd name="connsiteX63" fmla="*/ 2045938 w 12019805"/>
              <a:gd name="connsiteY63" fmla="*/ 3239449 h 8936497"/>
              <a:gd name="connsiteX64" fmla="*/ 2015631 w 12019805"/>
              <a:gd name="connsiteY64" fmla="*/ 4075050 h 8936497"/>
              <a:gd name="connsiteX65" fmla="*/ 1998313 w 12019805"/>
              <a:gd name="connsiteY65" fmla="*/ 4603257 h 8936497"/>
              <a:gd name="connsiteX66" fmla="*/ 1418154 w 12019805"/>
              <a:gd name="connsiteY66" fmla="*/ 4685517 h 8936497"/>
              <a:gd name="connsiteX67" fmla="*/ 1214666 w 12019805"/>
              <a:gd name="connsiteY67" fmla="*/ 4711495 h 8936497"/>
              <a:gd name="connsiteX68" fmla="*/ 1236314 w 12019805"/>
              <a:gd name="connsiteY68" fmla="*/ 4979926 h 8936497"/>
              <a:gd name="connsiteX69" fmla="*/ 1279609 w 12019805"/>
              <a:gd name="connsiteY69" fmla="*/ 5192074 h 8936497"/>
              <a:gd name="connsiteX70" fmla="*/ 1348883 w 12019805"/>
              <a:gd name="connsiteY70" fmla="*/ 5469164 h 8936497"/>
              <a:gd name="connsiteX71" fmla="*/ 1552370 w 12019805"/>
              <a:gd name="connsiteY71" fmla="*/ 5456176 h 8936497"/>
              <a:gd name="connsiteX72" fmla="*/ 1876820 w 12019805"/>
              <a:gd name="connsiteY72" fmla="*/ 6033107 h 8936497"/>
              <a:gd name="connsiteX73" fmla="*/ 1472640 w 12019805"/>
              <a:gd name="connsiteY73" fmla="*/ 6080362 h 8936497"/>
              <a:gd name="connsiteX74" fmla="*/ 1747933 w 12019805"/>
              <a:gd name="connsiteY74" fmla="*/ 6833049 h 8936497"/>
              <a:gd name="connsiteX75" fmla="*/ 1835855 w 12019805"/>
              <a:gd name="connsiteY75" fmla="*/ 6800465 h 8936497"/>
              <a:gd name="connsiteX76" fmla="*/ 2027955 w 12019805"/>
              <a:gd name="connsiteY76" fmla="*/ 7321779 h 8936497"/>
              <a:gd name="connsiteX77" fmla="*/ 2369523 w 12019805"/>
              <a:gd name="connsiteY77" fmla="*/ 7201431 h 8936497"/>
              <a:gd name="connsiteX78" fmla="*/ 2351938 w 12019805"/>
              <a:gd name="connsiteY78" fmla="*/ 7985749 h 8936497"/>
              <a:gd name="connsiteX79" fmla="*/ 2074049 w 12019805"/>
              <a:gd name="connsiteY79" fmla="*/ 8022304 h 8936497"/>
              <a:gd name="connsiteX80" fmla="*/ 2018363 w 12019805"/>
              <a:gd name="connsiteY80" fmla="*/ 8527176 h 8936497"/>
              <a:gd name="connsiteX81" fmla="*/ 2012503 w 12019805"/>
              <a:gd name="connsiteY81" fmla="*/ 8882350 h 8936497"/>
              <a:gd name="connsiteX82" fmla="*/ 2712956 w 12019805"/>
              <a:gd name="connsiteY82" fmla="*/ 8847125 h 8936497"/>
              <a:gd name="connsiteX83" fmla="*/ 2719084 w 12019805"/>
              <a:gd name="connsiteY83" fmla="*/ 8936497 h 8936497"/>
              <a:gd name="connsiteX84" fmla="*/ 2982588 w 12019805"/>
              <a:gd name="connsiteY84" fmla="*/ 8817773 h 8936497"/>
              <a:gd name="connsiteX85" fmla="*/ 2926368 w 12019805"/>
              <a:gd name="connsiteY85" fmla="*/ 7948761 h 8936497"/>
              <a:gd name="connsiteX86" fmla="*/ 2918111 w 12019805"/>
              <a:gd name="connsiteY86" fmla="*/ 7561459 h 8936497"/>
              <a:gd name="connsiteX87" fmla="*/ 2947417 w 12019805"/>
              <a:gd name="connsiteY87" fmla="*/ 7103547 h 8936497"/>
              <a:gd name="connsiteX88" fmla="*/ 3000172 w 12019805"/>
              <a:gd name="connsiteY88" fmla="*/ 6899677 h 8936497"/>
              <a:gd name="connsiteX89" fmla="*/ 3085165 w 12019805"/>
              <a:gd name="connsiteY89" fmla="*/ 6854045 h 8936497"/>
              <a:gd name="connsiteX90" fmla="*/ 3070510 w 12019805"/>
              <a:gd name="connsiteY90" fmla="*/ 6774793 h 8936497"/>
              <a:gd name="connsiteX91" fmla="*/ 3128059 w 12019805"/>
              <a:gd name="connsiteY91" fmla="*/ 6738237 h 8936497"/>
              <a:gd name="connsiteX92" fmla="*/ 3457371 w 12019805"/>
              <a:gd name="connsiteY92" fmla="*/ 6586187 h 8936497"/>
              <a:gd name="connsiteX93" fmla="*/ 3457371 w 12019805"/>
              <a:gd name="connsiteY93" fmla="*/ 6534233 h 8936497"/>
              <a:gd name="connsiteX94" fmla="*/ 3199730 w 12019805"/>
              <a:gd name="connsiteY94" fmla="*/ 6293538 h 8936497"/>
              <a:gd name="connsiteX95" fmla="*/ 3122997 w 12019805"/>
              <a:gd name="connsiteY95" fmla="*/ 6129751 h 8936497"/>
              <a:gd name="connsiteX96" fmla="*/ 3053610 w 12019805"/>
              <a:gd name="connsiteY96" fmla="*/ 5936742 h 8936497"/>
              <a:gd name="connsiteX97" fmla="*/ 3358410 w 12019805"/>
              <a:gd name="connsiteY97" fmla="*/ 5926070 h 8936497"/>
              <a:gd name="connsiteX98" fmla="*/ 3861131 w 12019805"/>
              <a:gd name="connsiteY98" fmla="*/ 5716122 h 8936497"/>
              <a:gd name="connsiteX99" fmla="*/ 4159995 w 12019805"/>
              <a:gd name="connsiteY99" fmla="*/ 5676268 h 8936497"/>
              <a:gd name="connsiteX100" fmla="*/ 4607297 w 12019805"/>
              <a:gd name="connsiteY100" fmla="*/ 5657884 h 8936497"/>
              <a:gd name="connsiteX101" fmla="*/ 5210466 w 12019805"/>
              <a:gd name="connsiteY101"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6850148 w 12019805"/>
              <a:gd name="connsiteY34" fmla="*/ 2147313 h 8936497"/>
              <a:gd name="connsiteX35" fmla="*/ 6735006 w 12019805"/>
              <a:gd name="connsiteY35" fmla="*/ 1705794 h 8936497"/>
              <a:gd name="connsiteX36" fmla="*/ 6089735 w 12019805"/>
              <a:gd name="connsiteY36" fmla="*/ 1901581 h 8936497"/>
              <a:gd name="connsiteX37" fmla="*/ 6300026 w 12019805"/>
              <a:gd name="connsiteY37" fmla="*/ 1603701 h 8936497"/>
              <a:gd name="connsiteX38" fmla="*/ 6098704 w 12019805"/>
              <a:gd name="connsiteY38" fmla="*/ 1552621 h 8936497"/>
              <a:gd name="connsiteX39" fmla="*/ 5584105 w 12019805"/>
              <a:gd name="connsiteY39" fmla="*/ 1494630 h 8936497"/>
              <a:gd name="connsiteX40" fmla="*/ 5578848 w 12019805"/>
              <a:gd name="connsiteY40" fmla="*/ 260722 h 8936497"/>
              <a:gd name="connsiteX41" fmla="*/ 4971379 w 12019805"/>
              <a:gd name="connsiteY41" fmla="*/ 495464 h 8936497"/>
              <a:gd name="connsiteX42" fmla="*/ 4970714 w 12019805"/>
              <a:gd name="connsiteY42" fmla="*/ 305161 h 8936497"/>
              <a:gd name="connsiteX43" fmla="*/ 3587257 w 12019805"/>
              <a:gd name="connsiteY43" fmla="*/ 349612 h 8936497"/>
              <a:gd name="connsiteX44" fmla="*/ 3056514 w 12019805"/>
              <a:gd name="connsiteY44" fmla="*/ 362385 h 8936497"/>
              <a:gd name="connsiteX45" fmla="*/ 3048001 w 12019805"/>
              <a:gd name="connsiteY45" fmla="*/ 0 h 8936497"/>
              <a:gd name="connsiteX46" fmla="*/ 2802610 w 12019805"/>
              <a:gd name="connsiteY46" fmla="*/ 39190 h 8936497"/>
              <a:gd name="connsiteX47" fmla="*/ 2389356 w 12019805"/>
              <a:gd name="connsiteY47" fmla="*/ 336383 h 8936497"/>
              <a:gd name="connsiteX48" fmla="*/ 1673598 w 12019805"/>
              <a:gd name="connsiteY48" fmla="*/ 780267 h 8936497"/>
              <a:gd name="connsiteX49" fmla="*/ 1218996 w 12019805"/>
              <a:gd name="connsiteY49" fmla="*/ 1104983 h 8936497"/>
              <a:gd name="connsiteX50" fmla="*/ 764393 w 12019805"/>
              <a:gd name="connsiteY50" fmla="*/ 1477324 h 8936497"/>
              <a:gd name="connsiteX51" fmla="*/ 582552 w 12019805"/>
              <a:gd name="connsiteY51" fmla="*/ 1719778 h 8936497"/>
              <a:gd name="connsiteX52" fmla="*/ 444375 w 12019805"/>
              <a:gd name="connsiteY52" fmla="*/ 1930901 h 8936497"/>
              <a:gd name="connsiteX53" fmla="*/ 606226 w 12019805"/>
              <a:gd name="connsiteY53" fmla="*/ 2087600 h 8936497"/>
              <a:gd name="connsiteX54" fmla="*/ 283723 w 12019805"/>
              <a:gd name="connsiteY54" fmla="*/ 2350407 h 8936497"/>
              <a:gd name="connsiteX55" fmla="*/ 0 w 12019805"/>
              <a:gd name="connsiteY55" fmla="*/ 2894713 h 8936497"/>
              <a:gd name="connsiteX56" fmla="*/ 232062 w 12019805"/>
              <a:gd name="connsiteY56" fmla="*/ 3015307 h 8936497"/>
              <a:gd name="connsiteX57" fmla="*/ 1116611 w 12019805"/>
              <a:gd name="connsiteY57" fmla="*/ 2073532 h 8936497"/>
              <a:gd name="connsiteX58" fmla="*/ 1268650 w 12019805"/>
              <a:gd name="connsiteY58" fmla="*/ 2214332 h 8936497"/>
              <a:gd name="connsiteX59" fmla="*/ 1649650 w 12019805"/>
              <a:gd name="connsiteY59" fmla="*/ 2218455 h 8936497"/>
              <a:gd name="connsiteX60" fmla="*/ 1645596 w 12019805"/>
              <a:gd name="connsiteY60" fmla="*/ 2771007 h 8936497"/>
              <a:gd name="connsiteX61" fmla="*/ 2067128 w 12019805"/>
              <a:gd name="connsiteY61" fmla="*/ 2779254 h 8936497"/>
              <a:gd name="connsiteX62" fmla="*/ 2045938 w 12019805"/>
              <a:gd name="connsiteY62" fmla="*/ 3239449 h 8936497"/>
              <a:gd name="connsiteX63" fmla="*/ 2015631 w 12019805"/>
              <a:gd name="connsiteY63" fmla="*/ 4075050 h 8936497"/>
              <a:gd name="connsiteX64" fmla="*/ 1998313 w 12019805"/>
              <a:gd name="connsiteY64" fmla="*/ 4603257 h 8936497"/>
              <a:gd name="connsiteX65" fmla="*/ 1418154 w 12019805"/>
              <a:gd name="connsiteY65" fmla="*/ 4685517 h 8936497"/>
              <a:gd name="connsiteX66" fmla="*/ 1214666 w 12019805"/>
              <a:gd name="connsiteY66" fmla="*/ 4711495 h 8936497"/>
              <a:gd name="connsiteX67" fmla="*/ 1236314 w 12019805"/>
              <a:gd name="connsiteY67" fmla="*/ 4979926 h 8936497"/>
              <a:gd name="connsiteX68" fmla="*/ 1279609 w 12019805"/>
              <a:gd name="connsiteY68" fmla="*/ 5192074 h 8936497"/>
              <a:gd name="connsiteX69" fmla="*/ 1348883 w 12019805"/>
              <a:gd name="connsiteY69" fmla="*/ 5469164 h 8936497"/>
              <a:gd name="connsiteX70" fmla="*/ 1552370 w 12019805"/>
              <a:gd name="connsiteY70" fmla="*/ 5456176 h 8936497"/>
              <a:gd name="connsiteX71" fmla="*/ 1876820 w 12019805"/>
              <a:gd name="connsiteY71" fmla="*/ 6033107 h 8936497"/>
              <a:gd name="connsiteX72" fmla="*/ 1472640 w 12019805"/>
              <a:gd name="connsiteY72" fmla="*/ 6080362 h 8936497"/>
              <a:gd name="connsiteX73" fmla="*/ 1747933 w 12019805"/>
              <a:gd name="connsiteY73" fmla="*/ 6833049 h 8936497"/>
              <a:gd name="connsiteX74" fmla="*/ 1835855 w 12019805"/>
              <a:gd name="connsiteY74" fmla="*/ 6800465 h 8936497"/>
              <a:gd name="connsiteX75" fmla="*/ 2027955 w 12019805"/>
              <a:gd name="connsiteY75" fmla="*/ 7321779 h 8936497"/>
              <a:gd name="connsiteX76" fmla="*/ 2369523 w 12019805"/>
              <a:gd name="connsiteY76" fmla="*/ 7201431 h 8936497"/>
              <a:gd name="connsiteX77" fmla="*/ 2351938 w 12019805"/>
              <a:gd name="connsiteY77" fmla="*/ 7985749 h 8936497"/>
              <a:gd name="connsiteX78" fmla="*/ 2074049 w 12019805"/>
              <a:gd name="connsiteY78" fmla="*/ 8022304 h 8936497"/>
              <a:gd name="connsiteX79" fmla="*/ 2018363 w 12019805"/>
              <a:gd name="connsiteY79" fmla="*/ 8527176 h 8936497"/>
              <a:gd name="connsiteX80" fmla="*/ 2012503 w 12019805"/>
              <a:gd name="connsiteY80" fmla="*/ 8882350 h 8936497"/>
              <a:gd name="connsiteX81" fmla="*/ 2712956 w 12019805"/>
              <a:gd name="connsiteY81" fmla="*/ 8847125 h 8936497"/>
              <a:gd name="connsiteX82" fmla="*/ 2719084 w 12019805"/>
              <a:gd name="connsiteY82" fmla="*/ 8936497 h 8936497"/>
              <a:gd name="connsiteX83" fmla="*/ 2982588 w 12019805"/>
              <a:gd name="connsiteY83" fmla="*/ 8817773 h 8936497"/>
              <a:gd name="connsiteX84" fmla="*/ 2926368 w 12019805"/>
              <a:gd name="connsiteY84" fmla="*/ 7948761 h 8936497"/>
              <a:gd name="connsiteX85" fmla="*/ 2918111 w 12019805"/>
              <a:gd name="connsiteY85" fmla="*/ 7561459 h 8936497"/>
              <a:gd name="connsiteX86" fmla="*/ 2947417 w 12019805"/>
              <a:gd name="connsiteY86" fmla="*/ 7103547 h 8936497"/>
              <a:gd name="connsiteX87" fmla="*/ 3000172 w 12019805"/>
              <a:gd name="connsiteY87" fmla="*/ 6899677 h 8936497"/>
              <a:gd name="connsiteX88" fmla="*/ 3085165 w 12019805"/>
              <a:gd name="connsiteY88" fmla="*/ 6854045 h 8936497"/>
              <a:gd name="connsiteX89" fmla="*/ 3070510 w 12019805"/>
              <a:gd name="connsiteY89" fmla="*/ 6774793 h 8936497"/>
              <a:gd name="connsiteX90" fmla="*/ 3128059 w 12019805"/>
              <a:gd name="connsiteY90" fmla="*/ 6738237 h 8936497"/>
              <a:gd name="connsiteX91" fmla="*/ 3457371 w 12019805"/>
              <a:gd name="connsiteY91" fmla="*/ 6586187 h 8936497"/>
              <a:gd name="connsiteX92" fmla="*/ 3457371 w 12019805"/>
              <a:gd name="connsiteY92" fmla="*/ 6534233 h 8936497"/>
              <a:gd name="connsiteX93" fmla="*/ 3199730 w 12019805"/>
              <a:gd name="connsiteY93" fmla="*/ 6293538 h 8936497"/>
              <a:gd name="connsiteX94" fmla="*/ 3122997 w 12019805"/>
              <a:gd name="connsiteY94" fmla="*/ 6129751 h 8936497"/>
              <a:gd name="connsiteX95" fmla="*/ 3053610 w 12019805"/>
              <a:gd name="connsiteY95" fmla="*/ 5936742 h 8936497"/>
              <a:gd name="connsiteX96" fmla="*/ 3358410 w 12019805"/>
              <a:gd name="connsiteY96" fmla="*/ 5926070 h 8936497"/>
              <a:gd name="connsiteX97" fmla="*/ 3861131 w 12019805"/>
              <a:gd name="connsiteY97" fmla="*/ 5716122 h 8936497"/>
              <a:gd name="connsiteX98" fmla="*/ 4159995 w 12019805"/>
              <a:gd name="connsiteY98" fmla="*/ 5676268 h 8936497"/>
              <a:gd name="connsiteX99" fmla="*/ 4607297 w 12019805"/>
              <a:gd name="connsiteY99" fmla="*/ 5657884 h 8936497"/>
              <a:gd name="connsiteX100" fmla="*/ 5210466 w 12019805"/>
              <a:gd name="connsiteY100"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6850148 w 12019805"/>
              <a:gd name="connsiteY34" fmla="*/ 2147313 h 8936497"/>
              <a:gd name="connsiteX35" fmla="*/ 6735006 w 12019805"/>
              <a:gd name="connsiteY35" fmla="*/ 1705794 h 8936497"/>
              <a:gd name="connsiteX36" fmla="*/ 6300026 w 12019805"/>
              <a:gd name="connsiteY36" fmla="*/ 1603701 h 8936497"/>
              <a:gd name="connsiteX37" fmla="*/ 6098704 w 12019805"/>
              <a:gd name="connsiteY37" fmla="*/ 1552621 h 8936497"/>
              <a:gd name="connsiteX38" fmla="*/ 5584105 w 12019805"/>
              <a:gd name="connsiteY38" fmla="*/ 1494630 h 8936497"/>
              <a:gd name="connsiteX39" fmla="*/ 5578848 w 12019805"/>
              <a:gd name="connsiteY39" fmla="*/ 260722 h 8936497"/>
              <a:gd name="connsiteX40" fmla="*/ 4971379 w 12019805"/>
              <a:gd name="connsiteY40" fmla="*/ 495464 h 8936497"/>
              <a:gd name="connsiteX41" fmla="*/ 4970714 w 12019805"/>
              <a:gd name="connsiteY41" fmla="*/ 305161 h 8936497"/>
              <a:gd name="connsiteX42" fmla="*/ 3587257 w 12019805"/>
              <a:gd name="connsiteY42" fmla="*/ 349612 h 8936497"/>
              <a:gd name="connsiteX43" fmla="*/ 3056514 w 12019805"/>
              <a:gd name="connsiteY43" fmla="*/ 362385 h 8936497"/>
              <a:gd name="connsiteX44" fmla="*/ 3048001 w 12019805"/>
              <a:gd name="connsiteY44" fmla="*/ 0 h 8936497"/>
              <a:gd name="connsiteX45" fmla="*/ 2802610 w 12019805"/>
              <a:gd name="connsiteY45" fmla="*/ 39190 h 8936497"/>
              <a:gd name="connsiteX46" fmla="*/ 2389356 w 12019805"/>
              <a:gd name="connsiteY46" fmla="*/ 336383 h 8936497"/>
              <a:gd name="connsiteX47" fmla="*/ 1673598 w 12019805"/>
              <a:gd name="connsiteY47" fmla="*/ 780267 h 8936497"/>
              <a:gd name="connsiteX48" fmla="*/ 1218996 w 12019805"/>
              <a:gd name="connsiteY48" fmla="*/ 1104983 h 8936497"/>
              <a:gd name="connsiteX49" fmla="*/ 764393 w 12019805"/>
              <a:gd name="connsiteY49" fmla="*/ 1477324 h 8936497"/>
              <a:gd name="connsiteX50" fmla="*/ 582552 w 12019805"/>
              <a:gd name="connsiteY50" fmla="*/ 1719778 h 8936497"/>
              <a:gd name="connsiteX51" fmla="*/ 444375 w 12019805"/>
              <a:gd name="connsiteY51" fmla="*/ 1930901 h 8936497"/>
              <a:gd name="connsiteX52" fmla="*/ 606226 w 12019805"/>
              <a:gd name="connsiteY52" fmla="*/ 2087600 h 8936497"/>
              <a:gd name="connsiteX53" fmla="*/ 283723 w 12019805"/>
              <a:gd name="connsiteY53" fmla="*/ 2350407 h 8936497"/>
              <a:gd name="connsiteX54" fmla="*/ 0 w 12019805"/>
              <a:gd name="connsiteY54" fmla="*/ 2894713 h 8936497"/>
              <a:gd name="connsiteX55" fmla="*/ 232062 w 12019805"/>
              <a:gd name="connsiteY55" fmla="*/ 3015307 h 8936497"/>
              <a:gd name="connsiteX56" fmla="*/ 1116611 w 12019805"/>
              <a:gd name="connsiteY56" fmla="*/ 2073532 h 8936497"/>
              <a:gd name="connsiteX57" fmla="*/ 1268650 w 12019805"/>
              <a:gd name="connsiteY57" fmla="*/ 2214332 h 8936497"/>
              <a:gd name="connsiteX58" fmla="*/ 1649650 w 12019805"/>
              <a:gd name="connsiteY58" fmla="*/ 2218455 h 8936497"/>
              <a:gd name="connsiteX59" fmla="*/ 1645596 w 12019805"/>
              <a:gd name="connsiteY59" fmla="*/ 2771007 h 8936497"/>
              <a:gd name="connsiteX60" fmla="*/ 2067128 w 12019805"/>
              <a:gd name="connsiteY60" fmla="*/ 2779254 h 8936497"/>
              <a:gd name="connsiteX61" fmla="*/ 2045938 w 12019805"/>
              <a:gd name="connsiteY61" fmla="*/ 3239449 h 8936497"/>
              <a:gd name="connsiteX62" fmla="*/ 2015631 w 12019805"/>
              <a:gd name="connsiteY62" fmla="*/ 4075050 h 8936497"/>
              <a:gd name="connsiteX63" fmla="*/ 1998313 w 12019805"/>
              <a:gd name="connsiteY63" fmla="*/ 4603257 h 8936497"/>
              <a:gd name="connsiteX64" fmla="*/ 1418154 w 12019805"/>
              <a:gd name="connsiteY64" fmla="*/ 4685517 h 8936497"/>
              <a:gd name="connsiteX65" fmla="*/ 1214666 w 12019805"/>
              <a:gd name="connsiteY65" fmla="*/ 4711495 h 8936497"/>
              <a:gd name="connsiteX66" fmla="*/ 1236314 w 12019805"/>
              <a:gd name="connsiteY66" fmla="*/ 4979926 h 8936497"/>
              <a:gd name="connsiteX67" fmla="*/ 1279609 w 12019805"/>
              <a:gd name="connsiteY67" fmla="*/ 5192074 h 8936497"/>
              <a:gd name="connsiteX68" fmla="*/ 1348883 w 12019805"/>
              <a:gd name="connsiteY68" fmla="*/ 5469164 h 8936497"/>
              <a:gd name="connsiteX69" fmla="*/ 1552370 w 12019805"/>
              <a:gd name="connsiteY69" fmla="*/ 5456176 h 8936497"/>
              <a:gd name="connsiteX70" fmla="*/ 1876820 w 12019805"/>
              <a:gd name="connsiteY70" fmla="*/ 6033107 h 8936497"/>
              <a:gd name="connsiteX71" fmla="*/ 1472640 w 12019805"/>
              <a:gd name="connsiteY71" fmla="*/ 6080362 h 8936497"/>
              <a:gd name="connsiteX72" fmla="*/ 1747933 w 12019805"/>
              <a:gd name="connsiteY72" fmla="*/ 6833049 h 8936497"/>
              <a:gd name="connsiteX73" fmla="*/ 1835855 w 12019805"/>
              <a:gd name="connsiteY73" fmla="*/ 6800465 h 8936497"/>
              <a:gd name="connsiteX74" fmla="*/ 2027955 w 12019805"/>
              <a:gd name="connsiteY74" fmla="*/ 7321779 h 8936497"/>
              <a:gd name="connsiteX75" fmla="*/ 2369523 w 12019805"/>
              <a:gd name="connsiteY75" fmla="*/ 7201431 h 8936497"/>
              <a:gd name="connsiteX76" fmla="*/ 2351938 w 12019805"/>
              <a:gd name="connsiteY76" fmla="*/ 7985749 h 8936497"/>
              <a:gd name="connsiteX77" fmla="*/ 2074049 w 12019805"/>
              <a:gd name="connsiteY77" fmla="*/ 8022304 h 8936497"/>
              <a:gd name="connsiteX78" fmla="*/ 2018363 w 12019805"/>
              <a:gd name="connsiteY78" fmla="*/ 8527176 h 8936497"/>
              <a:gd name="connsiteX79" fmla="*/ 2012503 w 12019805"/>
              <a:gd name="connsiteY79" fmla="*/ 8882350 h 8936497"/>
              <a:gd name="connsiteX80" fmla="*/ 2712956 w 12019805"/>
              <a:gd name="connsiteY80" fmla="*/ 8847125 h 8936497"/>
              <a:gd name="connsiteX81" fmla="*/ 2719084 w 12019805"/>
              <a:gd name="connsiteY81" fmla="*/ 8936497 h 8936497"/>
              <a:gd name="connsiteX82" fmla="*/ 2982588 w 12019805"/>
              <a:gd name="connsiteY82" fmla="*/ 8817773 h 8936497"/>
              <a:gd name="connsiteX83" fmla="*/ 2926368 w 12019805"/>
              <a:gd name="connsiteY83" fmla="*/ 7948761 h 8936497"/>
              <a:gd name="connsiteX84" fmla="*/ 2918111 w 12019805"/>
              <a:gd name="connsiteY84" fmla="*/ 7561459 h 8936497"/>
              <a:gd name="connsiteX85" fmla="*/ 2947417 w 12019805"/>
              <a:gd name="connsiteY85" fmla="*/ 7103547 h 8936497"/>
              <a:gd name="connsiteX86" fmla="*/ 3000172 w 12019805"/>
              <a:gd name="connsiteY86" fmla="*/ 6899677 h 8936497"/>
              <a:gd name="connsiteX87" fmla="*/ 3085165 w 12019805"/>
              <a:gd name="connsiteY87" fmla="*/ 6854045 h 8936497"/>
              <a:gd name="connsiteX88" fmla="*/ 3070510 w 12019805"/>
              <a:gd name="connsiteY88" fmla="*/ 6774793 h 8936497"/>
              <a:gd name="connsiteX89" fmla="*/ 3128059 w 12019805"/>
              <a:gd name="connsiteY89" fmla="*/ 6738237 h 8936497"/>
              <a:gd name="connsiteX90" fmla="*/ 3457371 w 12019805"/>
              <a:gd name="connsiteY90" fmla="*/ 6586187 h 8936497"/>
              <a:gd name="connsiteX91" fmla="*/ 3457371 w 12019805"/>
              <a:gd name="connsiteY91" fmla="*/ 6534233 h 8936497"/>
              <a:gd name="connsiteX92" fmla="*/ 3199730 w 12019805"/>
              <a:gd name="connsiteY92" fmla="*/ 6293538 h 8936497"/>
              <a:gd name="connsiteX93" fmla="*/ 3122997 w 12019805"/>
              <a:gd name="connsiteY93" fmla="*/ 6129751 h 8936497"/>
              <a:gd name="connsiteX94" fmla="*/ 3053610 w 12019805"/>
              <a:gd name="connsiteY94" fmla="*/ 5936742 h 8936497"/>
              <a:gd name="connsiteX95" fmla="*/ 3358410 w 12019805"/>
              <a:gd name="connsiteY95" fmla="*/ 5926070 h 8936497"/>
              <a:gd name="connsiteX96" fmla="*/ 3861131 w 12019805"/>
              <a:gd name="connsiteY96" fmla="*/ 5716122 h 8936497"/>
              <a:gd name="connsiteX97" fmla="*/ 4159995 w 12019805"/>
              <a:gd name="connsiteY97" fmla="*/ 5676268 h 8936497"/>
              <a:gd name="connsiteX98" fmla="*/ 4607297 w 12019805"/>
              <a:gd name="connsiteY98" fmla="*/ 5657884 h 8936497"/>
              <a:gd name="connsiteX99" fmla="*/ 5210466 w 12019805"/>
              <a:gd name="connsiteY99"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6909664 w 12019805"/>
              <a:gd name="connsiteY33" fmla="*/ 2328992 h 8936497"/>
              <a:gd name="connsiteX34" fmla="*/ 7621673 w 12019805"/>
              <a:gd name="connsiteY34" fmla="*/ 1704686 h 8936497"/>
              <a:gd name="connsiteX35" fmla="*/ 6735006 w 12019805"/>
              <a:gd name="connsiteY35" fmla="*/ 1705794 h 8936497"/>
              <a:gd name="connsiteX36" fmla="*/ 6300026 w 12019805"/>
              <a:gd name="connsiteY36" fmla="*/ 1603701 h 8936497"/>
              <a:gd name="connsiteX37" fmla="*/ 6098704 w 12019805"/>
              <a:gd name="connsiteY37" fmla="*/ 1552621 h 8936497"/>
              <a:gd name="connsiteX38" fmla="*/ 5584105 w 12019805"/>
              <a:gd name="connsiteY38" fmla="*/ 1494630 h 8936497"/>
              <a:gd name="connsiteX39" fmla="*/ 5578848 w 12019805"/>
              <a:gd name="connsiteY39" fmla="*/ 260722 h 8936497"/>
              <a:gd name="connsiteX40" fmla="*/ 4971379 w 12019805"/>
              <a:gd name="connsiteY40" fmla="*/ 495464 h 8936497"/>
              <a:gd name="connsiteX41" fmla="*/ 4970714 w 12019805"/>
              <a:gd name="connsiteY41" fmla="*/ 305161 h 8936497"/>
              <a:gd name="connsiteX42" fmla="*/ 3587257 w 12019805"/>
              <a:gd name="connsiteY42" fmla="*/ 349612 h 8936497"/>
              <a:gd name="connsiteX43" fmla="*/ 3056514 w 12019805"/>
              <a:gd name="connsiteY43" fmla="*/ 362385 h 8936497"/>
              <a:gd name="connsiteX44" fmla="*/ 3048001 w 12019805"/>
              <a:gd name="connsiteY44" fmla="*/ 0 h 8936497"/>
              <a:gd name="connsiteX45" fmla="*/ 2802610 w 12019805"/>
              <a:gd name="connsiteY45" fmla="*/ 39190 h 8936497"/>
              <a:gd name="connsiteX46" fmla="*/ 2389356 w 12019805"/>
              <a:gd name="connsiteY46" fmla="*/ 336383 h 8936497"/>
              <a:gd name="connsiteX47" fmla="*/ 1673598 w 12019805"/>
              <a:gd name="connsiteY47" fmla="*/ 780267 h 8936497"/>
              <a:gd name="connsiteX48" fmla="*/ 1218996 w 12019805"/>
              <a:gd name="connsiteY48" fmla="*/ 1104983 h 8936497"/>
              <a:gd name="connsiteX49" fmla="*/ 764393 w 12019805"/>
              <a:gd name="connsiteY49" fmla="*/ 1477324 h 8936497"/>
              <a:gd name="connsiteX50" fmla="*/ 582552 w 12019805"/>
              <a:gd name="connsiteY50" fmla="*/ 1719778 h 8936497"/>
              <a:gd name="connsiteX51" fmla="*/ 444375 w 12019805"/>
              <a:gd name="connsiteY51" fmla="*/ 1930901 h 8936497"/>
              <a:gd name="connsiteX52" fmla="*/ 606226 w 12019805"/>
              <a:gd name="connsiteY52" fmla="*/ 2087600 h 8936497"/>
              <a:gd name="connsiteX53" fmla="*/ 283723 w 12019805"/>
              <a:gd name="connsiteY53" fmla="*/ 2350407 h 8936497"/>
              <a:gd name="connsiteX54" fmla="*/ 0 w 12019805"/>
              <a:gd name="connsiteY54" fmla="*/ 2894713 h 8936497"/>
              <a:gd name="connsiteX55" fmla="*/ 232062 w 12019805"/>
              <a:gd name="connsiteY55" fmla="*/ 3015307 h 8936497"/>
              <a:gd name="connsiteX56" fmla="*/ 1116611 w 12019805"/>
              <a:gd name="connsiteY56" fmla="*/ 2073532 h 8936497"/>
              <a:gd name="connsiteX57" fmla="*/ 1268650 w 12019805"/>
              <a:gd name="connsiteY57" fmla="*/ 2214332 h 8936497"/>
              <a:gd name="connsiteX58" fmla="*/ 1649650 w 12019805"/>
              <a:gd name="connsiteY58" fmla="*/ 2218455 h 8936497"/>
              <a:gd name="connsiteX59" fmla="*/ 1645596 w 12019805"/>
              <a:gd name="connsiteY59" fmla="*/ 2771007 h 8936497"/>
              <a:gd name="connsiteX60" fmla="*/ 2067128 w 12019805"/>
              <a:gd name="connsiteY60" fmla="*/ 2779254 h 8936497"/>
              <a:gd name="connsiteX61" fmla="*/ 2045938 w 12019805"/>
              <a:gd name="connsiteY61" fmla="*/ 3239449 h 8936497"/>
              <a:gd name="connsiteX62" fmla="*/ 2015631 w 12019805"/>
              <a:gd name="connsiteY62" fmla="*/ 4075050 h 8936497"/>
              <a:gd name="connsiteX63" fmla="*/ 1998313 w 12019805"/>
              <a:gd name="connsiteY63" fmla="*/ 4603257 h 8936497"/>
              <a:gd name="connsiteX64" fmla="*/ 1418154 w 12019805"/>
              <a:gd name="connsiteY64" fmla="*/ 4685517 h 8936497"/>
              <a:gd name="connsiteX65" fmla="*/ 1214666 w 12019805"/>
              <a:gd name="connsiteY65" fmla="*/ 4711495 h 8936497"/>
              <a:gd name="connsiteX66" fmla="*/ 1236314 w 12019805"/>
              <a:gd name="connsiteY66" fmla="*/ 4979926 h 8936497"/>
              <a:gd name="connsiteX67" fmla="*/ 1279609 w 12019805"/>
              <a:gd name="connsiteY67" fmla="*/ 5192074 h 8936497"/>
              <a:gd name="connsiteX68" fmla="*/ 1348883 w 12019805"/>
              <a:gd name="connsiteY68" fmla="*/ 5469164 h 8936497"/>
              <a:gd name="connsiteX69" fmla="*/ 1552370 w 12019805"/>
              <a:gd name="connsiteY69" fmla="*/ 5456176 h 8936497"/>
              <a:gd name="connsiteX70" fmla="*/ 1876820 w 12019805"/>
              <a:gd name="connsiteY70" fmla="*/ 6033107 h 8936497"/>
              <a:gd name="connsiteX71" fmla="*/ 1472640 w 12019805"/>
              <a:gd name="connsiteY71" fmla="*/ 6080362 h 8936497"/>
              <a:gd name="connsiteX72" fmla="*/ 1747933 w 12019805"/>
              <a:gd name="connsiteY72" fmla="*/ 6833049 h 8936497"/>
              <a:gd name="connsiteX73" fmla="*/ 1835855 w 12019805"/>
              <a:gd name="connsiteY73" fmla="*/ 6800465 h 8936497"/>
              <a:gd name="connsiteX74" fmla="*/ 2027955 w 12019805"/>
              <a:gd name="connsiteY74" fmla="*/ 7321779 h 8936497"/>
              <a:gd name="connsiteX75" fmla="*/ 2369523 w 12019805"/>
              <a:gd name="connsiteY75" fmla="*/ 7201431 h 8936497"/>
              <a:gd name="connsiteX76" fmla="*/ 2351938 w 12019805"/>
              <a:gd name="connsiteY76" fmla="*/ 7985749 h 8936497"/>
              <a:gd name="connsiteX77" fmla="*/ 2074049 w 12019805"/>
              <a:gd name="connsiteY77" fmla="*/ 8022304 h 8936497"/>
              <a:gd name="connsiteX78" fmla="*/ 2018363 w 12019805"/>
              <a:gd name="connsiteY78" fmla="*/ 8527176 h 8936497"/>
              <a:gd name="connsiteX79" fmla="*/ 2012503 w 12019805"/>
              <a:gd name="connsiteY79" fmla="*/ 8882350 h 8936497"/>
              <a:gd name="connsiteX80" fmla="*/ 2712956 w 12019805"/>
              <a:gd name="connsiteY80" fmla="*/ 8847125 h 8936497"/>
              <a:gd name="connsiteX81" fmla="*/ 2719084 w 12019805"/>
              <a:gd name="connsiteY81" fmla="*/ 8936497 h 8936497"/>
              <a:gd name="connsiteX82" fmla="*/ 2982588 w 12019805"/>
              <a:gd name="connsiteY82" fmla="*/ 8817773 h 8936497"/>
              <a:gd name="connsiteX83" fmla="*/ 2926368 w 12019805"/>
              <a:gd name="connsiteY83" fmla="*/ 7948761 h 8936497"/>
              <a:gd name="connsiteX84" fmla="*/ 2918111 w 12019805"/>
              <a:gd name="connsiteY84" fmla="*/ 7561459 h 8936497"/>
              <a:gd name="connsiteX85" fmla="*/ 2947417 w 12019805"/>
              <a:gd name="connsiteY85" fmla="*/ 7103547 h 8936497"/>
              <a:gd name="connsiteX86" fmla="*/ 3000172 w 12019805"/>
              <a:gd name="connsiteY86" fmla="*/ 6899677 h 8936497"/>
              <a:gd name="connsiteX87" fmla="*/ 3085165 w 12019805"/>
              <a:gd name="connsiteY87" fmla="*/ 6854045 h 8936497"/>
              <a:gd name="connsiteX88" fmla="*/ 3070510 w 12019805"/>
              <a:gd name="connsiteY88" fmla="*/ 6774793 h 8936497"/>
              <a:gd name="connsiteX89" fmla="*/ 3128059 w 12019805"/>
              <a:gd name="connsiteY89" fmla="*/ 6738237 h 8936497"/>
              <a:gd name="connsiteX90" fmla="*/ 3457371 w 12019805"/>
              <a:gd name="connsiteY90" fmla="*/ 6586187 h 8936497"/>
              <a:gd name="connsiteX91" fmla="*/ 3457371 w 12019805"/>
              <a:gd name="connsiteY91" fmla="*/ 6534233 h 8936497"/>
              <a:gd name="connsiteX92" fmla="*/ 3199730 w 12019805"/>
              <a:gd name="connsiteY92" fmla="*/ 6293538 h 8936497"/>
              <a:gd name="connsiteX93" fmla="*/ 3122997 w 12019805"/>
              <a:gd name="connsiteY93" fmla="*/ 6129751 h 8936497"/>
              <a:gd name="connsiteX94" fmla="*/ 3053610 w 12019805"/>
              <a:gd name="connsiteY94" fmla="*/ 5936742 h 8936497"/>
              <a:gd name="connsiteX95" fmla="*/ 3358410 w 12019805"/>
              <a:gd name="connsiteY95" fmla="*/ 5926070 h 8936497"/>
              <a:gd name="connsiteX96" fmla="*/ 3861131 w 12019805"/>
              <a:gd name="connsiteY96" fmla="*/ 5716122 h 8936497"/>
              <a:gd name="connsiteX97" fmla="*/ 4159995 w 12019805"/>
              <a:gd name="connsiteY97" fmla="*/ 5676268 h 8936497"/>
              <a:gd name="connsiteX98" fmla="*/ 4607297 w 12019805"/>
              <a:gd name="connsiteY98" fmla="*/ 5657884 h 8936497"/>
              <a:gd name="connsiteX99" fmla="*/ 5210466 w 12019805"/>
              <a:gd name="connsiteY99"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63525 w 12019805"/>
              <a:gd name="connsiteY32" fmla="*/ 2255761 h 8936497"/>
              <a:gd name="connsiteX33" fmla="*/ 7621673 w 12019805"/>
              <a:gd name="connsiteY33" fmla="*/ 1704686 h 8936497"/>
              <a:gd name="connsiteX34" fmla="*/ 6735006 w 12019805"/>
              <a:gd name="connsiteY34" fmla="*/ 1705794 h 8936497"/>
              <a:gd name="connsiteX35" fmla="*/ 6300026 w 12019805"/>
              <a:gd name="connsiteY35" fmla="*/ 1603701 h 8936497"/>
              <a:gd name="connsiteX36" fmla="*/ 6098704 w 12019805"/>
              <a:gd name="connsiteY36" fmla="*/ 1552621 h 8936497"/>
              <a:gd name="connsiteX37" fmla="*/ 5584105 w 12019805"/>
              <a:gd name="connsiteY37" fmla="*/ 1494630 h 8936497"/>
              <a:gd name="connsiteX38" fmla="*/ 5578848 w 12019805"/>
              <a:gd name="connsiteY38" fmla="*/ 260722 h 8936497"/>
              <a:gd name="connsiteX39" fmla="*/ 4971379 w 12019805"/>
              <a:gd name="connsiteY39" fmla="*/ 495464 h 8936497"/>
              <a:gd name="connsiteX40" fmla="*/ 4970714 w 12019805"/>
              <a:gd name="connsiteY40" fmla="*/ 305161 h 8936497"/>
              <a:gd name="connsiteX41" fmla="*/ 3587257 w 12019805"/>
              <a:gd name="connsiteY41" fmla="*/ 349612 h 8936497"/>
              <a:gd name="connsiteX42" fmla="*/ 3056514 w 12019805"/>
              <a:gd name="connsiteY42" fmla="*/ 362385 h 8936497"/>
              <a:gd name="connsiteX43" fmla="*/ 3048001 w 12019805"/>
              <a:gd name="connsiteY43" fmla="*/ 0 h 8936497"/>
              <a:gd name="connsiteX44" fmla="*/ 2802610 w 12019805"/>
              <a:gd name="connsiteY44" fmla="*/ 39190 h 8936497"/>
              <a:gd name="connsiteX45" fmla="*/ 2389356 w 12019805"/>
              <a:gd name="connsiteY45" fmla="*/ 336383 h 8936497"/>
              <a:gd name="connsiteX46" fmla="*/ 1673598 w 12019805"/>
              <a:gd name="connsiteY46" fmla="*/ 780267 h 8936497"/>
              <a:gd name="connsiteX47" fmla="*/ 1218996 w 12019805"/>
              <a:gd name="connsiteY47" fmla="*/ 1104983 h 8936497"/>
              <a:gd name="connsiteX48" fmla="*/ 764393 w 12019805"/>
              <a:gd name="connsiteY48" fmla="*/ 1477324 h 8936497"/>
              <a:gd name="connsiteX49" fmla="*/ 582552 w 12019805"/>
              <a:gd name="connsiteY49" fmla="*/ 1719778 h 8936497"/>
              <a:gd name="connsiteX50" fmla="*/ 444375 w 12019805"/>
              <a:gd name="connsiteY50" fmla="*/ 1930901 h 8936497"/>
              <a:gd name="connsiteX51" fmla="*/ 606226 w 12019805"/>
              <a:gd name="connsiteY51" fmla="*/ 2087600 h 8936497"/>
              <a:gd name="connsiteX52" fmla="*/ 283723 w 12019805"/>
              <a:gd name="connsiteY52" fmla="*/ 2350407 h 8936497"/>
              <a:gd name="connsiteX53" fmla="*/ 0 w 12019805"/>
              <a:gd name="connsiteY53" fmla="*/ 2894713 h 8936497"/>
              <a:gd name="connsiteX54" fmla="*/ 232062 w 12019805"/>
              <a:gd name="connsiteY54" fmla="*/ 3015307 h 8936497"/>
              <a:gd name="connsiteX55" fmla="*/ 1116611 w 12019805"/>
              <a:gd name="connsiteY55" fmla="*/ 2073532 h 8936497"/>
              <a:gd name="connsiteX56" fmla="*/ 1268650 w 12019805"/>
              <a:gd name="connsiteY56" fmla="*/ 2214332 h 8936497"/>
              <a:gd name="connsiteX57" fmla="*/ 1649650 w 12019805"/>
              <a:gd name="connsiteY57" fmla="*/ 2218455 h 8936497"/>
              <a:gd name="connsiteX58" fmla="*/ 1645596 w 12019805"/>
              <a:gd name="connsiteY58" fmla="*/ 2771007 h 8936497"/>
              <a:gd name="connsiteX59" fmla="*/ 2067128 w 12019805"/>
              <a:gd name="connsiteY59" fmla="*/ 2779254 h 8936497"/>
              <a:gd name="connsiteX60" fmla="*/ 2045938 w 12019805"/>
              <a:gd name="connsiteY60" fmla="*/ 3239449 h 8936497"/>
              <a:gd name="connsiteX61" fmla="*/ 2015631 w 12019805"/>
              <a:gd name="connsiteY61" fmla="*/ 4075050 h 8936497"/>
              <a:gd name="connsiteX62" fmla="*/ 1998313 w 12019805"/>
              <a:gd name="connsiteY62" fmla="*/ 4603257 h 8936497"/>
              <a:gd name="connsiteX63" fmla="*/ 1418154 w 12019805"/>
              <a:gd name="connsiteY63" fmla="*/ 4685517 h 8936497"/>
              <a:gd name="connsiteX64" fmla="*/ 1214666 w 12019805"/>
              <a:gd name="connsiteY64" fmla="*/ 4711495 h 8936497"/>
              <a:gd name="connsiteX65" fmla="*/ 1236314 w 12019805"/>
              <a:gd name="connsiteY65" fmla="*/ 4979926 h 8936497"/>
              <a:gd name="connsiteX66" fmla="*/ 1279609 w 12019805"/>
              <a:gd name="connsiteY66" fmla="*/ 5192074 h 8936497"/>
              <a:gd name="connsiteX67" fmla="*/ 1348883 w 12019805"/>
              <a:gd name="connsiteY67" fmla="*/ 5469164 h 8936497"/>
              <a:gd name="connsiteX68" fmla="*/ 1552370 w 12019805"/>
              <a:gd name="connsiteY68" fmla="*/ 5456176 h 8936497"/>
              <a:gd name="connsiteX69" fmla="*/ 1876820 w 12019805"/>
              <a:gd name="connsiteY69" fmla="*/ 6033107 h 8936497"/>
              <a:gd name="connsiteX70" fmla="*/ 1472640 w 12019805"/>
              <a:gd name="connsiteY70" fmla="*/ 6080362 h 8936497"/>
              <a:gd name="connsiteX71" fmla="*/ 1747933 w 12019805"/>
              <a:gd name="connsiteY71" fmla="*/ 6833049 h 8936497"/>
              <a:gd name="connsiteX72" fmla="*/ 1835855 w 12019805"/>
              <a:gd name="connsiteY72" fmla="*/ 6800465 h 8936497"/>
              <a:gd name="connsiteX73" fmla="*/ 2027955 w 12019805"/>
              <a:gd name="connsiteY73" fmla="*/ 7321779 h 8936497"/>
              <a:gd name="connsiteX74" fmla="*/ 2369523 w 12019805"/>
              <a:gd name="connsiteY74" fmla="*/ 7201431 h 8936497"/>
              <a:gd name="connsiteX75" fmla="*/ 2351938 w 12019805"/>
              <a:gd name="connsiteY75" fmla="*/ 7985749 h 8936497"/>
              <a:gd name="connsiteX76" fmla="*/ 2074049 w 12019805"/>
              <a:gd name="connsiteY76" fmla="*/ 8022304 h 8936497"/>
              <a:gd name="connsiteX77" fmla="*/ 2018363 w 12019805"/>
              <a:gd name="connsiteY77" fmla="*/ 8527176 h 8936497"/>
              <a:gd name="connsiteX78" fmla="*/ 2012503 w 12019805"/>
              <a:gd name="connsiteY78" fmla="*/ 8882350 h 8936497"/>
              <a:gd name="connsiteX79" fmla="*/ 2712956 w 12019805"/>
              <a:gd name="connsiteY79" fmla="*/ 8847125 h 8936497"/>
              <a:gd name="connsiteX80" fmla="*/ 2719084 w 12019805"/>
              <a:gd name="connsiteY80" fmla="*/ 8936497 h 8936497"/>
              <a:gd name="connsiteX81" fmla="*/ 2982588 w 12019805"/>
              <a:gd name="connsiteY81" fmla="*/ 8817773 h 8936497"/>
              <a:gd name="connsiteX82" fmla="*/ 2926368 w 12019805"/>
              <a:gd name="connsiteY82" fmla="*/ 7948761 h 8936497"/>
              <a:gd name="connsiteX83" fmla="*/ 2918111 w 12019805"/>
              <a:gd name="connsiteY83" fmla="*/ 7561459 h 8936497"/>
              <a:gd name="connsiteX84" fmla="*/ 2947417 w 12019805"/>
              <a:gd name="connsiteY84" fmla="*/ 7103547 h 8936497"/>
              <a:gd name="connsiteX85" fmla="*/ 3000172 w 12019805"/>
              <a:gd name="connsiteY85" fmla="*/ 6899677 h 8936497"/>
              <a:gd name="connsiteX86" fmla="*/ 3085165 w 12019805"/>
              <a:gd name="connsiteY86" fmla="*/ 6854045 h 8936497"/>
              <a:gd name="connsiteX87" fmla="*/ 3070510 w 12019805"/>
              <a:gd name="connsiteY87" fmla="*/ 6774793 h 8936497"/>
              <a:gd name="connsiteX88" fmla="*/ 3128059 w 12019805"/>
              <a:gd name="connsiteY88" fmla="*/ 6738237 h 8936497"/>
              <a:gd name="connsiteX89" fmla="*/ 3457371 w 12019805"/>
              <a:gd name="connsiteY89" fmla="*/ 6586187 h 8936497"/>
              <a:gd name="connsiteX90" fmla="*/ 3457371 w 12019805"/>
              <a:gd name="connsiteY90" fmla="*/ 6534233 h 8936497"/>
              <a:gd name="connsiteX91" fmla="*/ 3199730 w 12019805"/>
              <a:gd name="connsiteY91" fmla="*/ 6293538 h 8936497"/>
              <a:gd name="connsiteX92" fmla="*/ 3122997 w 12019805"/>
              <a:gd name="connsiteY92" fmla="*/ 6129751 h 8936497"/>
              <a:gd name="connsiteX93" fmla="*/ 3053610 w 12019805"/>
              <a:gd name="connsiteY93" fmla="*/ 5936742 h 8936497"/>
              <a:gd name="connsiteX94" fmla="*/ 3358410 w 12019805"/>
              <a:gd name="connsiteY94" fmla="*/ 5926070 h 8936497"/>
              <a:gd name="connsiteX95" fmla="*/ 3861131 w 12019805"/>
              <a:gd name="connsiteY95" fmla="*/ 5716122 h 8936497"/>
              <a:gd name="connsiteX96" fmla="*/ 4159995 w 12019805"/>
              <a:gd name="connsiteY96" fmla="*/ 5676268 h 8936497"/>
              <a:gd name="connsiteX97" fmla="*/ 4607297 w 12019805"/>
              <a:gd name="connsiteY97" fmla="*/ 5657884 h 8936497"/>
              <a:gd name="connsiteX98" fmla="*/ 5210466 w 12019805"/>
              <a:gd name="connsiteY98"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713005 w 12019805"/>
              <a:gd name="connsiteY31" fmla="*/ 2611659 h 8936497"/>
              <a:gd name="connsiteX32" fmla="*/ 7621673 w 12019805"/>
              <a:gd name="connsiteY32" fmla="*/ 1704686 h 8936497"/>
              <a:gd name="connsiteX33" fmla="*/ 6735006 w 12019805"/>
              <a:gd name="connsiteY33" fmla="*/ 1705794 h 8936497"/>
              <a:gd name="connsiteX34" fmla="*/ 6300026 w 12019805"/>
              <a:gd name="connsiteY34" fmla="*/ 1603701 h 8936497"/>
              <a:gd name="connsiteX35" fmla="*/ 6098704 w 12019805"/>
              <a:gd name="connsiteY35" fmla="*/ 1552621 h 8936497"/>
              <a:gd name="connsiteX36" fmla="*/ 5584105 w 12019805"/>
              <a:gd name="connsiteY36" fmla="*/ 1494630 h 8936497"/>
              <a:gd name="connsiteX37" fmla="*/ 5578848 w 12019805"/>
              <a:gd name="connsiteY37" fmla="*/ 260722 h 8936497"/>
              <a:gd name="connsiteX38" fmla="*/ 4971379 w 12019805"/>
              <a:gd name="connsiteY38" fmla="*/ 495464 h 8936497"/>
              <a:gd name="connsiteX39" fmla="*/ 4970714 w 12019805"/>
              <a:gd name="connsiteY39" fmla="*/ 305161 h 8936497"/>
              <a:gd name="connsiteX40" fmla="*/ 3587257 w 12019805"/>
              <a:gd name="connsiteY40" fmla="*/ 349612 h 8936497"/>
              <a:gd name="connsiteX41" fmla="*/ 3056514 w 12019805"/>
              <a:gd name="connsiteY41" fmla="*/ 362385 h 8936497"/>
              <a:gd name="connsiteX42" fmla="*/ 3048001 w 12019805"/>
              <a:gd name="connsiteY42" fmla="*/ 0 h 8936497"/>
              <a:gd name="connsiteX43" fmla="*/ 2802610 w 12019805"/>
              <a:gd name="connsiteY43" fmla="*/ 39190 h 8936497"/>
              <a:gd name="connsiteX44" fmla="*/ 2389356 w 12019805"/>
              <a:gd name="connsiteY44" fmla="*/ 336383 h 8936497"/>
              <a:gd name="connsiteX45" fmla="*/ 1673598 w 12019805"/>
              <a:gd name="connsiteY45" fmla="*/ 780267 h 8936497"/>
              <a:gd name="connsiteX46" fmla="*/ 1218996 w 12019805"/>
              <a:gd name="connsiteY46" fmla="*/ 1104983 h 8936497"/>
              <a:gd name="connsiteX47" fmla="*/ 764393 w 12019805"/>
              <a:gd name="connsiteY47" fmla="*/ 1477324 h 8936497"/>
              <a:gd name="connsiteX48" fmla="*/ 582552 w 12019805"/>
              <a:gd name="connsiteY48" fmla="*/ 1719778 h 8936497"/>
              <a:gd name="connsiteX49" fmla="*/ 444375 w 12019805"/>
              <a:gd name="connsiteY49" fmla="*/ 1930901 h 8936497"/>
              <a:gd name="connsiteX50" fmla="*/ 606226 w 12019805"/>
              <a:gd name="connsiteY50" fmla="*/ 2087600 h 8936497"/>
              <a:gd name="connsiteX51" fmla="*/ 283723 w 12019805"/>
              <a:gd name="connsiteY51" fmla="*/ 2350407 h 8936497"/>
              <a:gd name="connsiteX52" fmla="*/ 0 w 12019805"/>
              <a:gd name="connsiteY52" fmla="*/ 2894713 h 8936497"/>
              <a:gd name="connsiteX53" fmla="*/ 232062 w 12019805"/>
              <a:gd name="connsiteY53" fmla="*/ 3015307 h 8936497"/>
              <a:gd name="connsiteX54" fmla="*/ 1116611 w 12019805"/>
              <a:gd name="connsiteY54" fmla="*/ 2073532 h 8936497"/>
              <a:gd name="connsiteX55" fmla="*/ 1268650 w 12019805"/>
              <a:gd name="connsiteY55" fmla="*/ 2214332 h 8936497"/>
              <a:gd name="connsiteX56" fmla="*/ 1649650 w 12019805"/>
              <a:gd name="connsiteY56" fmla="*/ 2218455 h 8936497"/>
              <a:gd name="connsiteX57" fmla="*/ 1645596 w 12019805"/>
              <a:gd name="connsiteY57" fmla="*/ 2771007 h 8936497"/>
              <a:gd name="connsiteX58" fmla="*/ 2067128 w 12019805"/>
              <a:gd name="connsiteY58" fmla="*/ 2779254 h 8936497"/>
              <a:gd name="connsiteX59" fmla="*/ 2045938 w 12019805"/>
              <a:gd name="connsiteY59" fmla="*/ 3239449 h 8936497"/>
              <a:gd name="connsiteX60" fmla="*/ 2015631 w 12019805"/>
              <a:gd name="connsiteY60" fmla="*/ 4075050 h 8936497"/>
              <a:gd name="connsiteX61" fmla="*/ 1998313 w 12019805"/>
              <a:gd name="connsiteY61" fmla="*/ 4603257 h 8936497"/>
              <a:gd name="connsiteX62" fmla="*/ 1418154 w 12019805"/>
              <a:gd name="connsiteY62" fmla="*/ 4685517 h 8936497"/>
              <a:gd name="connsiteX63" fmla="*/ 1214666 w 12019805"/>
              <a:gd name="connsiteY63" fmla="*/ 4711495 h 8936497"/>
              <a:gd name="connsiteX64" fmla="*/ 1236314 w 12019805"/>
              <a:gd name="connsiteY64" fmla="*/ 4979926 h 8936497"/>
              <a:gd name="connsiteX65" fmla="*/ 1279609 w 12019805"/>
              <a:gd name="connsiteY65" fmla="*/ 5192074 h 8936497"/>
              <a:gd name="connsiteX66" fmla="*/ 1348883 w 12019805"/>
              <a:gd name="connsiteY66" fmla="*/ 5469164 h 8936497"/>
              <a:gd name="connsiteX67" fmla="*/ 1552370 w 12019805"/>
              <a:gd name="connsiteY67" fmla="*/ 5456176 h 8936497"/>
              <a:gd name="connsiteX68" fmla="*/ 1876820 w 12019805"/>
              <a:gd name="connsiteY68" fmla="*/ 6033107 h 8936497"/>
              <a:gd name="connsiteX69" fmla="*/ 1472640 w 12019805"/>
              <a:gd name="connsiteY69" fmla="*/ 6080362 h 8936497"/>
              <a:gd name="connsiteX70" fmla="*/ 1747933 w 12019805"/>
              <a:gd name="connsiteY70" fmla="*/ 6833049 h 8936497"/>
              <a:gd name="connsiteX71" fmla="*/ 1835855 w 12019805"/>
              <a:gd name="connsiteY71" fmla="*/ 6800465 h 8936497"/>
              <a:gd name="connsiteX72" fmla="*/ 2027955 w 12019805"/>
              <a:gd name="connsiteY72" fmla="*/ 7321779 h 8936497"/>
              <a:gd name="connsiteX73" fmla="*/ 2369523 w 12019805"/>
              <a:gd name="connsiteY73" fmla="*/ 7201431 h 8936497"/>
              <a:gd name="connsiteX74" fmla="*/ 2351938 w 12019805"/>
              <a:gd name="connsiteY74" fmla="*/ 7985749 h 8936497"/>
              <a:gd name="connsiteX75" fmla="*/ 2074049 w 12019805"/>
              <a:gd name="connsiteY75" fmla="*/ 8022304 h 8936497"/>
              <a:gd name="connsiteX76" fmla="*/ 2018363 w 12019805"/>
              <a:gd name="connsiteY76" fmla="*/ 8527176 h 8936497"/>
              <a:gd name="connsiteX77" fmla="*/ 2012503 w 12019805"/>
              <a:gd name="connsiteY77" fmla="*/ 8882350 h 8936497"/>
              <a:gd name="connsiteX78" fmla="*/ 2712956 w 12019805"/>
              <a:gd name="connsiteY78" fmla="*/ 8847125 h 8936497"/>
              <a:gd name="connsiteX79" fmla="*/ 2719084 w 12019805"/>
              <a:gd name="connsiteY79" fmla="*/ 8936497 h 8936497"/>
              <a:gd name="connsiteX80" fmla="*/ 2982588 w 12019805"/>
              <a:gd name="connsiteY80" fmla="*/ 8817773 h 8936497"/>
              <a:gd name="connsiteX81" fmla="*/ 2926368 w 12019805"/>
              <a:gd name="connsiteY81" fmla="*/ 7948761 h 8936497"/>
              <a:gd name="connsiteX82" fmla="*/ 2918111 w 12019805"/>
              <a:gd name="connsiteY82" fmla="*/ 7561459 h 8936497"/>
              <a:gd name="connsiteX83" fmla="*/ 2947417 w 12019805"/>
              <a:gd name="connsiteY83" fmla="*/ 7103547 h 8936497"/>
              <a:gd name="connsiteX84" fmla="*/ 3000172 w 12019805"/>
              <a:gd name="connsiteY84" fmla="*/ 6899677 h 8936497"/>
              <a:gd name="connsiteX85" fmla="*/ 3085165 w 12019805"/>
              <a:gd name="connsiteY85" fmla="*/ 6854045 h 8936497"/>
              <a:gd name="connsiteX86" fmla="*/ 3070510 w 12019805"/>
              <a:gd name="connsiteY86" fmla="*/ 6774793 h 8936497"/>
              <a:gd name="connsiteX87" fmla="*/ 3128059 w 12019805"/>
              <a:gd name="connsiteY87" fmla="*/ 6738237 h 8936497"/>
              <a:gd name="connsiteX88" fmla="*/ 3457371 w 12019805"/>
              <a:gd name="connsiteY88" fmla="*/ 6586187 h 8936497"/>
              <a:gd name="connsiteX89" fmla="*/ 3457371 w 12019805"/>
              <a:gd name="connsiteY89" fmla="*/ 6534233 h 8936497"/>
              <a:gd name="connsiteX90" fmla="*/ 3199730 w 12019805"/>
              <a:gd name="connsiteY90" fmla="*/ 6293538 h 8936497"/>
              <a:gd name="connsiteX91" fmla="*/ 3122997 w 12019805"/>
              <a:gd name="connsiteY91" fmla="*/ 6129751 h 8936497"/>
              <a:gd name="connsiteX92" fmla="*/ 3053610 w 12019805"/>
              <a:gd name="connsiteY92" fmla="*/ 5936742 h 8936497"/>
              <a:gd name="connsiteX93" fmla="*/ 3358410 w 12019805"/>
              <a:gd name="connsiteY93" fmla="*/ 5926070 h 8936497"/>
              <a:gd name="connsiteX94" fmla="*/ 3861131 w 12019805"/>
              <a:gd name="connsiteY94" fmla="*/ 5716122 h 8936497"/>
              <a:gd name="connsiteX95" fmla="*/ 4159995 w 12019805"/>
              <a:gd name="connsiteY95" fmla="*/ 5676268 h 8936497"/>
              <a:gd name="connsiteX96" fmla="*/ 4607297 w 12019805"/>
              <a:gd name="connsiteY96" fmla="*/ 5657884 h 8936497"/>
              <a:gd name="connsiteX97" fmla="*/ 5210466 w 12019805"/>
              <a:gd name="connsiteY97"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8143484 w 12019805"/>
              <a:gd name="connsiteY30" fmla="*/ 2578755 h 8936497"/>
              <a:gd name="connsiteX31" fmla="*/ 7621673 w 12019805"/>
              <a:gd name="connsiteY31" fmla="*/ 1704686 h 8936497"/>
              <a:gd name="connsiteX32" fmla="*/ 6735006 w 12019805"/>
              <a:gd name="connsiteY32" fmla="*/ 1705794 h 8936497"/>
              <a:gd name="connsiteX33" fmla="*/ 6300026 w 12019805"/>
              <a:gd name="connsiteY33" fmla="*/ 1603701 h 8936497"/>
              <a:gd name="connsiteX34" fmla="*/ 6098704 w 12019805"/>
              <a:gd name="connsiteY34" fmla="*/ 1552621 h 8936497"/>
              <a:gd name="connsiteX35" fmla="*/ 5584105 w 12019805"/>
              <a:gd name="connsiteY35" fmla="*/ 1494630 h 8936497"/>
              <a:gd name="connsiteX36" fmla="*/ 5578848 w 12019805"/>
              <a:gd name="connsiteY36" fmla="*/ 260722 h 8936497"/>
              <a:gd name="connsiteX37" fmla="*/ 4971379 w 12019805"/>
              <a:gd name="connsiteY37" fmla="*/ 495464 h 8936497"/>
              <a:gd name="connsiteX38" fmla="*/ 4970714 w 12019805"/>
              <a:gd name="connsiteY38" fmla="*/ 305161 h 8936497"/>
              <a:gd name="connsiteX39" fmla="*/ 3587257 w 12019805"/>
              <a:gd name="connsiteY39" fmla="*/ 349612 h 8936497"/>
              <a:gd name="connsiteX40" fmla="*/ 3056514 w 12019805"/>
              <a:gd name="connsiteY40" fmla="*/ 362385 h 8936497"/>
              <a:gd name="connsiteX41" fmla="*/ 3048001 w 12019805"/>
              <a:gd name="connsiteY41" fmla="*/ 0 h 8936497"/>
              <a:gd name="connsiteX42" fmla="*/ 2802610 w 12019805"/>
              <a:gd name="connsiteY42" fmla="*/ 39190 h 8936497"/>
              <a:gd name="connsiteX43" fmla="*/ 2389356 w 12019805"/>
              <a:gd name="connsiteY43" fmla="*/ 336383 h 8936497"/>
              <a:gd name="connsiteX44" fmla="*/ 1673598 w 12019805"/>
              <a:gd name="connsiteY44" fmla="*/ 780267 h 8936497"/>
              <a:gd name="connsiteX45" fmla="*/ 1218996 w 12019805"/>
              <a:gd name="connsiteY45" fmla="*/ 1104983 h 8936497"/>
              <a:gd name="connsiteX46" fmla="*/ 764393 w 12019805"/>
              <a:gd name="connsiteY46" fmla="*/ 1477324 h 8936497"/>
              <a:gd name="connsiteX47" fmla="*/ 582552 w 12019805"/>
              <a:gd name="connsiteY47" fmla="*/ 1719778 h 8936497"/>
              <a:gd name="connsiteX48" fmla="*/ 444375 w 12019805"/>
              <a:gd name="connsiteY48" fmla="*/ 1930901 h 8936497"/>
              <a:gd name="connsiteX49" fmla="*/ 606226 w 12019805"/>
              <a:gd name="connsiteY49" fmla="*/ 2087600 h 8936497"/>
              <a:gd name="connsiteX50" fmla="*/ 283723 w 12019805"/>
              <a:gd name="connsiteY50" fmla="*/ 2350407 h 8936497"/>
              <a:gd name="connsiteX51" fmla="*/ 0 w 12019805"/>
              <a:gd name="connsiteY51" fmla="*/ 2894713 h 8936497"/>
              <a:gd name="connsiteX52" fmla="*/ 232062 w 12019805"/>
              <a:gd name="connsiteY52" fmla="*/ 3015307 h 8936497"/>
              <a:gd name="connsiteX53" fmla="*/ 1116611 w 12019805"/>
              <a:gd name="connsiteY53" fmla="*/ 2073532 h 8936497"/>
              <a:gd name="connsiteX54" fmla="*/ 1268650 w 12019805"/>
              <a:gd name="connsiteY54" fmla="*/ 2214332 h 8936497"/>
              <a:gd name="connsiteX55" fmla="*/ 1649650 w 12019805"/>
              <a:gd name="connsiteY55" fmla="*/ 2218455 h 8936497"/>
              <a:gd name="connsiteX56" fmla="*/ 1645596 w 12019805"/>
              <a:gd name="connsiteY56" fmla="*/ 2771007 h 8936497"/>
              <a:gd name="connsiteX57" fmla="*/ 2067128 w 12019805"/>
              <a:gd name="connsiteY57" fmla="*/ 2779254 h 8936497"/>
              <a:gd name="connsiteX58" fmla="*/ 2045938 w 12019805"/>
              <a:gd name="connsiteY58" fmla="*/ 3239449 h 8936497"/>
              <a:gd name="connsiteX59" fmla="*/ 2015631 w 12019805"/>
              <a:gd name="connsiteY59" fmla="*/ 4075050 h 8936497"/>
              <a:gd name="connsiteX60" fmla="*/ 1998313 w 12019805"/>
              <a:gd name="connsiteY60" fmla="*/ 4603257 h 8936497"/>
              <a:gd name="connsiteX61" fmla="*/ 1418154 w 12019805"/>
              <a:gd name="connsiteY61" fmla="*/ 4685517 h 8936497"/>
              <a:gd name="connsiteX62" fmla="*/ 1214666 w 12019805"/>
              <a:gd name="connsiteY62" fmla="*/ 4711495 h 8936497"/>
              <a:gd name="connsiteX63" fmla="*/ 1236314 w 12019805"/>
              <a:gd name="connsiteY63" fmla="*/ 4979926 h 8936497"/>
              <a:gd name="connsiteX64" fmla="*/ 1279609 w 12019805"/>
              <a:gd name="connsiteY64" fmla="*/ 5192074 h 8936497"/>
              <a:gd name="connsiteX65" fmla="*/ 1348883 w 12019805"/>
              <a:gd name="connsiteY65" fmla="*/ 5469164 h 8936497"/>
              <a:gd name="connsiteX66" fmla="*/ 1552370 w 12019805"/>
              <a:gd name="connsiteY66" fmla="*/ 5456176 h 8936497"/>
              <a:gd name="connsiteX67" fmla="*/ 1876820 w 12019805"/>
              <a:gd name="connsiteY67" fmla="*/ 6033107 h 8936497"/>
              <a:gd name="connsiteX68" fmla="*/ 1472640 w 12019805"/>
              <a:gd name="connsiteY68" fmla="*/ 6080362 h 8936497"/>
              <a:gd name="connsiteX69" fmla="*/ 1747933 w 12019805"/>
              <a:gd name="connsiteY69" fmla="*/ 6833049 h 8936497"/>
              <a:gd name="connsiteX70" fmla="*/ 1835855 w 12019805"/>
              <a:gd name="connsiteY70" fmla="*/ 6800465 h 8936497"/>
              <a:gd name="connsiteX71" fmla="*/ 2027955 w 12019805"/>
              <a:gd name="connsiteY71" fmla="*/ 7321779 h 8936497"/>
              <a:gd name="connsiteX72" fmla="*/ 2369523 w 12019805"/>
              <a:gd name="connsiteY72" fmla="*/ 7201431 h 8936497"/>
              <a:gd name="connsiteX73" fmla="*/ 2351938 w 12019805"/>
              <a:gd name="connsiteY73" fmla="*/ 7985749 h 8936497"/>
              <a:gd name="connsiteX74" fmla="*/ 2074049 w 12019805"/>
              <a:gd name="connsiteY74" fmla="*/ 8022304 h 8936497"/>
              <a:gd name="connsiteX75" fmla="*/ 2018363 w 12019805"/>
              <a:gd name="connsiteY75" fmla="*/ 8527176 h 8936497"/>
              <a:gd name="connsiteX76" fmla="*/ 2012503 w 12019805"/>
              <a:gd name="connsiteY76" fmla="*/ 8882350 h 8936497"/>
              <a:gd name="connsiteX77" fmla="*/ 2712956 w 12019805"/>
              <a:gd name="connsiteY77" fmla="*/ 8847125 h 8936497"/>
              <a:gd name="connsiteX78" fmla="*/ 2719084 w 12019805"/>
              <a:gd name="connsiteY78" fmla="*/ 8936497 h 8936497"/>
              <a:gd name="connsiteX79" fmla="*/ 2982588 w 12019805"/>
              <a:gd name="connsiteY79" fmla="*/ 8817773 h 8936497"/>
              <a:gd name="connsiteX80" fmla="*/ 2926368 w 12019805"/>
              <a:gd name="connsiteY80" fmla="*/ 7948761 h 8936497"/>
              <a:gd name="connsiteX81" fmla="*/ 2918111 w 12019805"/>
              <a:gd name="connsiteY81" fmla="*/ 7561459 h 8936497"/>
              <a:gd name="connsiteX82" fmla="*/ 2947417 w 12019805"/>
              <a:gd name="connsiteY82" fmla="*/ 7103547 h 8936497"/>
              <a:gd name="connsiteX83" fmla="*/ 3000172 w 12019805"/>
              <a:gd name="connsiteY83" fmla="*/ 6899677 h 8936497"/>
              <a:gd name="connsiteX84" fmla="*/ 3085165 w 12019805"/>
              <a:gd name="connsiteY84" fmla="*/ 6854045 h 8936497"/>
              <a:gd name="connsiteX85" fmla="*/ 3070510 w 12019805"/>
              <a:gd name="connsiteY85" fmla="*/ 6774793 h 8936497"/>
              <a:gd name="connsiteX86" fmla="*/ 3128059 w 12019805"/>
              <a:gd name="connsiteY86" fmla="*/ 6738237 h 8936497"/>
              <a:gd name="connsiteX87" fmla="*/ 3457371 w 12019805"/>
              <a:gd name="connsiteY87" fmla="*/ 6586187 h 8936497"/>
              <a:gd name="connsiteX88" fmla="*/ 3457371 w 12019805"/>
              <a:gd name="connsiteY88" fmla="*/ 6534233 h 8936497"/>
              <a:gd name="connsiteX89" fmla="*/ 3199730 w 12019805"/>
              <a:gd name="connsiteY89" fmla="*/ 6293538 h 8936497"/>
              <a:gd name="connsiteX90" fmla="*/ 3122997 w 12019805"/>
              <a:gd name="connsiteY90" fmla="*/ 6129751 h 8936497"/>
              <a:gd name="connsiteX91" fmla="*/ 3053610 w 12019805"/>
              <a:gd name="connsiteY91" fmla="*/ 5936742 h 8936497"/>
              <a:gd name="connsiteX92" fmla="*/ 3358410 w 12019805"/>
              <a:gd name="connsiteY92" fmla="*/ 5926070 h 8936497"/>
              <a:gd name="connsiteX93" fmla="*/ 3861131 w 12019805"/>
              <a:gd name="connsiteY93" fmla="*/ 5716122 h 8936497"/>
              <a:gd name="connsiteX94" fmla="*/ 4159995 w 12019805"/>
              <a:gd name="connsiteY94" fmla="*/ 5676268 h 8936497"/>
              <a:gd name="connsiteX95" fmla="*/ 4607297 w 12019805"/>
              <a:gd name="connsiteY95" fmla="*/ 5657884 h 8936497"/>
              <a:gd name="connsiteX96" fmla="*/ 5210466 w 12019805"/>
              <a:gd name="connsiteY96"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8391507 w 12019805"/>
              <a:gd name="connsiteY29" fmla="*/ 2561438 h 8936497"/>
              <a:gd name="connsiteX30" fmla="*/ 7621673 w 12019805"/>
              <a:gd name="connsiteY30" fmla="*/ 1704686 h 8936497"/>
              <a:gd name="connsiteX31" fmla="*/ 6735006 w 12019805"/>
              <a:gd name="connsiteY31" fmla="*/ 1705794 h 8936497"/>
              <a:gd name="connsiteX32" fmla="*/ 6300026 w 12019805"/>
              <a:gd name="connsiteY32" fmla="*/ 1603701 h 8936497"/>
              <a:gd name="connsiteX33" fmla="*/ 6098704 w 12019805"/>
              <a:gd name="connsiteY33" fmla="*/ 1552621 h 8936497"/>
              <a:gd name="connsiteX34" fmla="*/ 5584105 w 12019805"/>
              <a:gd name="connsiteY34" fmla="*/ 1494630 h 8936497"/>
              <a:gd name="connsiteX35" fmla="*/ 5578848 w 12019805"/>
              <a:gd name="connsiteY35" fmla="*/ 260722 h 8936497"/>
              <a:gd name="connsiteX36" fmla="*/ 4971379 w 12019805"/>
              <a:gd name="connsiteY36" fmla="*/ 495464 h 8936497"/>
              <a:gd name="connsiteX37" fmla="*/ 4970714 w 12019805"/>
              <a:gd name="connsiteY37" fmla="*/ 305161 h 8936497"/>
              <a:gd name="connsiteX38" fmla="*/ 3587257 w 12019805"/>
              <a:gd name="connsiteY38" fmla="*/ 349612 h 8936497"/>
              <a:gd name="connsiteX39" fmla="*/ 3056514 w 12019805"/>
              <a:gd name="connsiteY39" fmla="*/ 362385 h 8936497"/>
              <a:gd name="connsiteX40" fmla="*/ 3048001 w 12019805"/>
              <a:gd name="connsiteY40" fmla="*/ 0 h 8936497"/>
              <a:gd name="connsiteX41" fmla="*/ 2802610 w 12019805"/>
              <a:gd name="connsiteY41" fmla="*/ 39190 h 8936497"/>
              <a:gd name="connsiteX42" fmla="*/ 2389356 w 12019805"/>
              <a:gd name="connsiteY42" fmla="*/ 336383 h 8936497"/>
              <a:gd name="connsiteX43" fmla="*/ 1673598 w 12019805"/>
              <a:gd name="connsiteY43" fmla="*/ 780267 h 8936497"/>
              <a:gd name="connsiteX44" fmla="*/ 1218996 w 12019805"/>
              <a:gd name="connsiteY44" fmla="*/ 1104983 h 8936497"/>
              <a:gd name="connsiteX45" fmla="*/ 764393 w 12019805"/>
              <a:gd name="connsiteY45" fmla="*/ 1477324 h 8936497"/>
              <a:gd name="connsiteX46" fmla="*/ 582552 w 12019805"/>
              <a:gd name="connsiteY46" fmla="*/ 1719778 h 8936497"/>
              <a:gd name="connsiteX47" fmla="*/ 444375 w 12019805"/>
              <a:gd name="connsiteY47" fmla="*/ 1930901 h 8936497"/>
              <a:gd name="connsiteX48" fmla="*/ 606226 w 12019805"/>
              <a:gd name="connsiteY48" fmla="*/ 2087600 h 8936497"/>
              <a:gd name="connsiteX49" fmla="*/ 283723 w 12019805"/>
              <a:gd name="connsiteY49" fmla="*/ 2350407 h 8936497"/>
              <a:gd name="connsiteX50" fmla="*/ 0 w 12019805"/>
              <a:gd name="connsiteY50" fmla="*/ 2894713 h 8936497"/>
              <a:gd name="connsiteX51" fmla="*/ 232062 w 12019805"/>
              <a:gd name="connsiteY51" fmla="*/ 3015307 h 8936497"/>
              <a:gd name="connsiteX52" fmla="*/ 1116611 w 12019805"/>
              <a:gd name="connsiteY52" fmla="*/ 2073532 h 8936497"/>
              <a:gd name="connsiteX53" fmla="*/ 1268650 w 12019805"/>
              <a:gd name="connsiteY53" fmla="*/ 2214332 h 8936497"/>
              <a:gd name="connsiteX54" fmla="*/ 1649650 w 12019805"/>
              <a:gd name="connsiteY54" fmla="*/ 2218455 h 8936497"/>
              <a:gd name="connsiteX55" fmla="*/ 1645596 w 12019805"/>
              <a:gd name="connsiteY55" fmla="*/ 2771007 h 8936497"/>
              <a:gd name="connsiteX56" fmla="*/ 2067128 w 12019805"/>
              <a:gd name="connsiteY56" fmla="*/ 2779254 h 8936497"/>
              <a:gd name="connsiteX57" fmla="*/ 2045938 w 12019805"/>
              <a:gd name="connsiteY57" fmla="*/ 3239449 h 8936497"/>
              <a:gd name="connsiteX58" fmla="*/ 2015631 w 12019805"/>
              <a:gd name="connsiteY58" fmla="*/ 4075050 h 8936497"/>
              <a:gd name="connsiteX59" fmla="*/ 1998313 w 12019805"/>
              <a:gd name="connsiteY59" fmla="*/ 4603257 h 8936497"/>
              <a:gd name="connsiteX60" fmla="*/ 1418154 w 12019805"/>
              <a:gd name="connsiteY60" fmla="*/ 4685517 h 8936497"/>
              <a:gd name="connsiteX61" fmla="*/ 1214666 w 12019805"/>
              <a:gd name="connsiteY61" fmla="*/ 4711495 h 8936497"/>
              <a:gd name="connsiteX62" fmla="*/ 1236314 w 12019805"/>
              <a:gd name="connsiteY62" fmla="*/ 4979926 h 8936497"/>
              <a:gd name="connsiteX63" fmla="*/ 1279609 w 12019805"/>
              <a:gd name="connsiteY63" fmla="*/ 5192074 h 8936497"/>
              <a:gd name="connsiteX64" fmla="*/ 1348883 w 12019805"/>
              <a:gd name="connsiteY64" fmla="*/ 5469164 h 8936497"/>
              <a:gd name="connsiteX65" fmla="*/ 1552370 w 12019805"/>
              <a:gd name="connsiteY65" fmla="*/ 5456176 h 8936497"/>
              <a:gd name="connsiteX66" fmla="*/ 1876820 w 12019805"/>
              <a:gd name="connsiteY66" fmla="*/ 6033107 h 8936497"/>
              <a:gd name="connsiteX67" fmla="*/ 1472640 w 12019805"/>
              <a:gd name="connsiteY67" fmla="*/ 6080362 h 8936497"/>
              <a:gd name="connsiteX68" fmla="*/ 1747933 w 12019805"/>
              <a:gd name="connsiteY68" fmla="*/ 6833049 h 8936497"/>
              <a:gd name="connsiteX69" fmla="*/ 1835855 w 12019805"/>
              <a:gd name="connsiteY69" fmla="*/ 6800465 h 8936497"/>
              <a:gd name="connsiteX70" fmla="*/ 2027955 w 12019805"/>
              <a:gd name="connsiteY70" fmla="*/ 7321779 h 8936497"/>
              <a:gd name="connsiteX71" fmla="*/ 2369523 w 12019805"/>
              <a:gd name="connsiteY71" fmla="*/ 7201431 h 8936497"/>
              <a:gd name="connsiteX72" fmla="*/ 2351938 w 12019805"/>
              <a:gd name="connsiteY72" fmla="*/ 7985749 h 8936497"/>
              <a:gd name="connsiteX73" fmla="*/ 2074049 w 12019805"/>
              <a:gd name="connsiteY73" fmla="*/ 8022304 h 8936497"/>
              <a:gd name="connsiteX74" fmla="*/ 2018363 w 12019805"/>
              <a:gd name="connsiteY74" fmla="*/ 8527176 h 8936497"/>
              <a:gd name="connsiteX75" fmla="*/ 2012503 w 12019805"/>
              <a:gd name="connsiteY75" fmla="*/ 8882350 h 8936497"/>
              <a:gd name="connsiteX76" fmla="*/ 2712956 w 12019805"/>
              <a:gd name="connsiteY76" fmla="*/ 8847125 h 8936497"/>
              <a:gd name="connsiteX77" fmla="*/ 2719084 w 12019805"/>
              <a:gd name="connsiteY77" fmla="*/ 8936497 h 8936497"/>
              <a:gd name="connsiteX78" fmla="*/ 2982588 w 12019805"/>
              <a:gd name="connsiteY78" fmla="*/ 8817773 h 8936497"/>
              <a:gd name="connsiteX79" fmla="*/ 2926368 w 12019805"/>
              <a:gd name="connsiteY79" fmla="*/ 7948761 h 8936497"/>
              <a:gd name="connsiteX80" fmla="*/ 2918111 w 12019805"/>
              <a:gd name="connsiteY80" fmla="*/ 7561459 h 8936497"/>
              <a:gd name="connsiteX81" fmla="*/ 2947417 w 12019805"/>
              <a:gd name="connsiteY81" fmla="*/ 7103547 h 8936497"/>
              <a:gd name="connsiteX82" fmla="*/ 3000172 w 12019805"/>
              <a:gd name="connsiteY82" fmla="*/ 6899677 h 8936497"/>
              <a:gd name="connsiteX83" fmla="*/ 3085165 w 12019805"/>
              <a:gd name="connsiteY83" fmla="*/ 6854045 h 8936497"/>
              <a:gd name="connsiteX84" fmla="*/ 3070510 w 12019805"/>
              <a:gd name="connsiteY84" fmla="*/ 6774793 h 8936497"/>
              <a:gd name="connsiteX85" fmla="*/ 3128059 w 12019805"/>
              <a:gd name="connsiteY85" fmla="*/ 6738237 h 8936497"/>
              <a:gd name="connsiteX86" fmla="*/ 3457371 w 12019805"/>
              <a:gd name="connsiteY86" fmla="*/ 6586187 h 8936497"/>
              <a:gd name="connsiteX87" fmla="*/ 3457371 w 12019805"/>
              <a:gd name="connsiteY87" fmla="*/ 6534233 h 8936497"/>
              <a:gd name="connsiteX88" fmla="*/ 3199730 w 12019805"/>
              <a:gd name="connsiteY88" fmla="*/ 6293538 h 8936497"/>
              <a:gd name="connsiteX89" fmla="*/ 3122997 w 12019805"/>
              <a:gd name="connsiteY89" fmla="*/ 6129751 h 8936497"/>
              <a:gd name="connsiteX90" fmla="*/ 3053610 w 12019805"/>
              <a:gd name="connsiteY90" fmla="*/ 5936742 h 8936497"/>
              <a:gd name="connsiteX91" fmla="*/ 3358410 w 12019805"/>
              <a:gd name="connsiteY91" fmla="*/ 5926070 h 8936497"/>
              <a:gd name="connsiteX92" fmla="*/ 3861131 w 12019805"/>
              <a:gd name="connsiteY92" fmla="*/ 5716122 h 8936497"/>
              <a:gd name="connsiteX93" fmla="*/ 4159995 w 12019805"/>
              <a:gd name="connsiteY93" fmla="*/ 5676268 h 8936497"/>
              <a:gd name="connsiteX94" fmla="*/ 4607297 w 12019805"/>
              <a:gd name="connsiteY94" fmla="*/ 5657884 h 8936497"/>
              <a:gd name="connsiteX95" fmla="*/ 5210466 w 12019805"/>
              <a:gd name="connsiteY95"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8960224 w 12019805"/>
              <a:gd name="connsiteY28" fmla="*/ 2540655 h 8936497"/>
              <a:gd name="connsiteX29" fmla="*/ 7621673 w 12019805"/>
              <a:gd name="connsiteY29" fmla="*/ 1704686 h 8936497"/>
              <a:gd name="connsiteX30" fmla="*/ 6735006 w 12019805"/>
              <a:gd name="connsiteY30" fmla="*/ 1705794 h 8936497"/>
              <a:gd name="connsiteX31" fmla="*/ 6300026 w 12019805"/>
              <a:gd name="connsiteY31" fmla="*/ 1603701 h 8936497"/>
              <a:gd name="connsiteX32" fmla="*/ 6098704 w 12019805"/>
              <a:gd name="connsiteY32" fmla="*/ 1552621 h 8936497"/>
              <a:gd name="connsiteX33" fmla="*/ 5584105 w 12019805"/>
              <a:gd name="connsiteY33" fmla="*/ 1494630 h 8936497"/>
              <a:gd name="connsiteX34" fmla="*/ 5578848 w 12019805"/>
              <a:gd name="connsiteY34" fmla="*/ 260722 h 8936497"/>
              <a:gd name="connsiteX35" fmla="*/ 4971379 w 12019805"/>
              <a:gd name="connsiteY35" fmla="*/ 495464 h 8936497"/>
              <a:gd name="connsiteX36" fmla="*/ 4970714 w 12019805"/>
              <a:gd name="connsiteY36" fmla="*/ 305161 h 8936497"/>
              <a:gd name="connsiteX37" fmla="*/ 3587257 w 12019805"/>
              <a:gd name="connsiteY37" fmla="*/ 349612 h 8936497"/>
              <a:gd name="connsiteX38" fmla="*/ 3056514 w 12019805"/>
              <a:gd name="connsiteY38" fmla="*/ 362385 h 8936497"/>
              <a:gd name="connsiteX39" fmla="*/ 3048001 w 12019805"/>
              <a:gd name="connsiteY39" fmla="*/ 0 h 8936497"/>
              <a:gd name="connsiteX40" fmla="*/ 2802610 w 12019805"/>
              <a:gd name="connsiteY40" fmla="*/ 39190 h 8936497"/>
              <a:gd name="connsiteX41" fmla="*/ 2389356 w 12019805"/>
              <a:gd name="connsiteY41" fmla="*/ 336383 h 8936497"/>
              <a:gd name="connsiteX42" fmla="*/ 1673598 w 12019805"/>
              <a:gd name="connsiteY42" fmla="*/ 780267 h 8936497"/>
              <a:gd name="connsiteX43" fmla="*/ 1218996 w 12019805"/>
              <a:gd name="connsiteY43" fmla="*/ 1104983 h 8936497"/>
              <a:gd name="connsiteX44" fmla="*/ 764393 w 12019805"/>
              <a:gd name="connsiteY44" fmla="*/ 1477324 h 8936497"/>
              <a:gd name="connsiteX45" fmla="*/ 582552 w 12019805"/>
              <a:gd name="connsiteY45" fmla="*/ 1719778 h 8936497"/>
              <a:gd name="connsiteX46" fmla="*/ 444375 w 12019805"/>
              <a:gd name="connsiteY46" fmla="*/ 1930901 h 8936497"/>
              <a:gd name="connsiteX47" fmla="*/ 606226 w 12019805"/>
              <a:gd name="connsiteY47" fmla="*/ 2087600 h 8936497"/>
              <a:gd name="connsiteX48" fmla="*/ 283723 w 12019805"/>
              <a:gd name="connsiteY48" fmla="*/ 2350407 h 8936497"/>
              <a:gd name="connsiteX49" fmla="*/ 0 w 12019805"/>
              <a:gd name="connsiteY49" fmla="*/ 2894713 h 8936497"/>
              <a:gd name="connsiteX50" fmla="*/ 232062 w 12019805"/>
              <a:gd name="connsiteY50" fmla="*/ 3015307 h 8936497"/>
              <a:gd name="connsiteX51" fmla="*/ 1116611 w 12019805"/>
              <a:gd name="connsiteY51" fmla="*/ 2073532 h 8936497"/>
              <a:gd name="connsiteX52" fmla="*/ 1268650 w 12019805"/>
              <a:gd name="connsiteY52" fmla="*/ 2214332 h 8936497"/>
              <a:gd name="connsiteX53" fmla="*/ 1649650 w 12019805"/>
              <a:gd name="connsiteY53" fmla="*/ 2218455 h 8936497"/>
              <a:gd name="connsiteX54" fmla="*/ 1645596 w 12019805"/>
              <a:gd name="connsiteY54" fmla="*/ 2771007 h 8936497"/>
              <a:gd name="connsiteX55" fmla="*/ 2067128 w 12019805"/>
              <a:gd name="connsiteY55" fmla="*/ 2779254 h 8936497"/>
              <a:gd name="connsiteX56" fmla="*/ 2045938 w 12019805"/>
              <a:gd name="connsiteY56" fmla="*/ 3239449 h 8936497"/>
              <a:gd name="connsiteX57" fmla="*/ 2015631 w 12019805"/>
              <a:gd name="connsiteY57" fmla="*/ 4075050 h 8936497"/>
              <a:gd name="connsiteX58" fmla="*/ 1998313 w 12019805"/>
              <a:gd name="connsiteY58" fmla="*/ 4603257 h 8936497"/>
              <a:gd name="connsiteX59" fmla="*/ 1418154 w 12019805"/>
              <a:gd name="connsiteY59" fmla="*/ 4685517 h 8936497"/>
              <a:gd name="connsiteX60" fmla="*/ 1214666 w 12019805"/>
              <a:gd name="connsiteY60" fmla="*/ 4711495 h 8936497"/>
              <a:gd name="connsiteX61" fmla="*/ 1236314 w 12019805"/>
              <a:gd name="connsiteY61" fmla="*/ 4979926 h 8936497"/>
              <a:gd name="connsiteX62" fmla="*/ 1279609 w 12019805"/>
              <a:gd name="connsiteY62" fmla="*/ 5192074 h 8936497"/>
              <a:gd name="connsiteX63" fmla="*/ 1348883 w 12019805"/>
              <a:gd name="connsiteY63" fmla="*/ 5469164 h 8936497"/>
              <a:gd name="connsiteX64" fmla="*/ 1552370 w 12019805"/>
              <a:gd name="connsiteY64" fmla="*/ 5456176 h 8936497"/>
              <a:gd name="connsiteX65" fmla="*/ 1876820 w 12019805"/>
              <a:gd name="connsiteY65" fmla="*/ 6033107 h 8936497"/>
              <a:gd name="connsiteX66" fmla="*/ 1472640 w 12019805"/>
              <a:gd name="connsiteY66" fmla="*/ 6080362 h 8936497"/>
              <a:gd name="connsiteX67" fmla="*/ 1747933 w 12019805"/>
              <a:gd name="connsiteY67" fmla="*/ 6833049 h 8936497"/>
              <a:gd name="connsiteX68" fmla="*/ 1835855 w 12019805"/>
              <a:gd name="connsiteY68" fmla="*/ 6800465 h 8936497"/>
              <a:gd name="connsiteX69" fmla="*/ 2027955 w 12019805"/>
              <a:gd name="connsiteY69" fmla="*/ 7321779 h 8936497"/>
              <a:gd name="connsiteX70" fmla="*/ 2369523 w 12019805"/>
              <a:gd name="connsiteY70" fmla="*/ 7201431 h 8936497"/>
              <a:gd name="connsiteX71" fmla="*/ 2351938 w 12019805"/>
              <a:gd name="connsiteY71" fmla="*/ 7985749 h 8936497"/>
              <a:gd name="connsiteX72" fmla="*/ 2074049 w 12019805"/>
              <a:gd name="connsiteY72" fmla="*/ 8022304 h 8936497"/>
              <a:gd name="connsiteX73" fmla="*/ 2018363 w 12019805"/>
              <a:gd name="connsiteY73" fmla="*/ 8527176 h 8936497"/>
              <a:gd name="connsiteX74" fmla="*/ 2012503 w 12019805"/>
              <a:gd name="connsiteY74" fmla="*/ 8882350 h 8936497"/>
              <a:gd name="connsiteX75" fmla="*/ 2712956 w 12019805"/>
              <a:gd name="connsiteY75" fmla="*/ 8847125 h 8936497"/>
              <a:gd name="connsiteX76" fmla="*/ 2719084 w 12019805"/>
              <a:gd name="connsiteY76" fmla="*/ 8936497 h 8936497"/>
              <a:gd name="connsiteX77" fmla="*/ 2982588 w 12019805"/>
              <a:gd name="connsiteY77" fmla="*/ 8817773 h 8936497"/>
              <a:gd name="connsiteX78" fmla="*/ 2926368 w 12019805"/>
              <a:gd name="connsiteY78" fmla="*/ 7948761 h 8936497"/>
              <a:gd name="connsiteX79" fmla="*/ 2918111 w 12019805"/>
              <a:gd name="connsiteY79" fmla="*/ 7561459 h 8936497"/>
              <a:gd name="connsiteX80" fmla="*/ 2947417 w 12019805"/>
              <a:gd name="connsiteY80" fmla="*/ 7103547 h 8936497"/>
              <a:gd name="connsiteX81" fmla="*/ 3000172 w 12019805"/>
              <a:gd name="connsiteY81" fmla="*/ 6899677 h 8936497"/>
              <a:gd name="connsiteX82" fmla="*/ 3085165 w 12019805"/>
              <a:gd name="connsiteY82" fmla="*/ 6854045 h 8936497"/>
              <a:gd name="connsiteX83" fmla="*/ 3070510 w 12019805"/>
              <a:gd name="connsiteY83" fmla="*/ 6774793 h 8936497"/>
              <a:gd name="connsiteX84" fmla="*/ 3128059 w 12019805"/>
              <a:gd name="connsiteY84" fmla="*/ 6738237 h 8936497"/>
              <a:gd name="connsiteX85" fmla="*/ 3457371 w 12019805"/>
              <a:gd name="connsiteY85" fmla="*/ 6586187 h 8936497"/>
              <a:gd name="connsiteX86" fmla="*/ 3457371 w 12019805"/>
              <a:gd name="connsiteY86" fmla="*/ 6534233 h 8936497"/>
              <a:gd name="connsiteX87" fmla="*/ 3199730 w 12019805"/>
              <a:gd name="connsiteY87" fmla="*/ 6293538 h 8936497"/>
              <a:gd name="connsiteX88" fmla="*/ 3122997 w 12019805"/>
              <a:gd name="connsiteY88" fmla="*/ 6129751 h 8936497"/>
              <a:gd name="connsiteX89" fmla="*/ 3053610 w 12019805"/>
              <a:gd name="connsiteY89" fmla="*/ 5936742 h 8936497"/>
              <a:gd name="connsiteX90" fmla="*/ 3358410 w 12019805"/>
              <a:gd name="connsiteY90" fmla="*/ 5926070 h 8936497"/>
              <a:gd name="connsiteX91" fmla="*/ 3861131 w 12019805"/>
              <a:gd name="connsiteY91" fmla="*/ 5716122 h 8936497"/>
              <a:gd name="connsiteX92" fmla="*/ 4159995 w 12019805"/>
              <a:gd name="connsiteY92" fmla="*/ 5676268 h 8936497"/>
              <a:gd name="connsiteX93" fmla="*/ 4607297 w 12019805"/>
              <a:gd name="connsiteY93" fmla="*/ 5657884 h 8936497"/>
              <a:gd name="connsiteX94" fmla="*/ 5210466 w 12019805"/>
              <a:gd name="connsiteY94"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9451628 w 12019805"/>
              <a:gd name="connsiteY27" fmla="*/ 2503101 h 8936497"/>
              <a:gd name="connsiteX28" fmla="*/ 7621673 w 12019805"/>
              <a:gd name="connsiteY28" fmla="*/ 1704686 h 8936497"/>
              <a:gd name="connsiteX29" fmla="*/ 6735006 w 12019805"/>
              <a:gd name="connsiteY29" fmla="*/ 1705794 h 8936497"/>
              <a:gd name="connsiteX30" fmla="*/ 6300026 w 12019805"/>
              <a:gd name="connsiteY30" fmla="*/ 1603701 h 8936497"/>
              <a:gd name="connsiteX31" fmla="*/ 6098704 w 12019805"/>
              <a:gd name="connsiteY31" fmla="*/ 1552621 h 8936497"/>
              <a:gd name="connsiteX32" fmla="*/ 5584105 w 12019805"/>
              <a:gd name="connsiteY32" fmla="*/ 1494630 h 8936497"/>
              <a:gd name="connsiteX33" fmla="*/ 5578848 w 12019805"/>
              <a:gd name="connsiteY33" fmla="*/ 260722 h 8936497"/>
              <a:gd name="connsiteX34" fmla="*/ 4971379 w 12019805"/>
              <a:gd name="connsiteY34" fmla="*/ 495464 h 8936497"/>
              <a:gd name="connsiteX35" fmla="*/ 4970714 w 12019805"/>
              <a:gd name="connsiteY35" fmla="*/ 305161 h 8936497"/>
              <a:gd name="connsiteX36" fmla="*/ 3587257 w 12019805"/>
              <a:gd name="connsiteY36" fmla="*/ 349612 h 8936497"/>
              <a:gd name="connsiteX37" fmla="*/ 3056514 w 12019805"/>
              <a:gd name="connsiteY37" fmla="*/ 362385 h 8936497"/>
              <a:gd name="connsiteX38" fmla="*/ 3048001 w 12019805"/>
              <a:gd name="connsiteY38" fmla="*/ 0 h 8936497"/>
              <a:gd name="connsiteX39" fmla="*/ 2802610 w 12019805"/>
              <a:gd name="connsiteY39" fmla="*/ 39190 h 8936497"/>
              <a:gd name="connsiteX40" fmla="*/ 2389356 w 12019805"/>
              <a:gd name="connsiteY40" fmla="*/ 336383 h 8936497"/>
              <a:gd name="connsiteX41" fmla="*/ 1673598 w 12019805"/>
              <a:gd name="connsiteY41" fmla="*/ 780267 h 8936497"/>
              <a:gd name="connsiteX42" fmla="*/ 1218996 w 12019805"/>
              <a:gd name="connsiteY42" fmla="*/ 1104983 h 8936497"/>
              <a:gd name="connsiteX43" fmla="*/ 764393 w 12019805"/>
              <a:gd name="connsiteY43" fmla="*/ 1477324 h 8936497"/>
              <a:gd name="connsiteX44" fmla="*/ 582552 w 12019805"/>
              <a:gd name="connsiteY44" fmla="*/ 1719778 h 8936497"/>
              <a:gd name="connsiteX45" fmla="*/ 444375 w 12019805"/>
              <a:gd name="connsiteY45" fmla="*/ 1930901 h 8936497"/>
              <a:gd name="connsiteX46" fmla="*/ 606226 w 12019805"/>
              <a:gd name="connsiteY46" fmla="*/ 2087600 h 8936497"/>
              <a:gd name="connsiteX47" fmla="*/ 283723 w 12019805"/>
              <a:gd name="connsiteY47" fmla="*/ 2350407 h 8936497"/>
              <a:gd name="connsiteX48" fmla="*/ 0 w 12019805"/>
              <a:gd name="connsiteY48" fmla="*/ 2894713 h 8936497"/>
              <a:gd name="connsiteX49" fmla="*/ 232062 w 12019805"/>
              <a:gd name="connsiteY49" fmla="*/ 3015307 h 8936497"/>
              <a:gd name="connsiteX50" fmla="*/ 1116611 w 12019805"/>
              <a:gd name="connsiteY50" fmla="*/ 2073532 h 8936497"/>
              <a:gd name="connsiteX51" fmla="*/ 1268650 w 12019805"/>
              <a:gd name="connsiteY51" fmla="*/ 2214332 h 8936497"/>
              <a:gd name="connsiteX52" fmla="*/ 1649650 w 12019805"/>
              <a:gd name="connsiteY52" fmla="*/ 2218455 h 8936497"/>
              <a:gd name="connsiteX53" fmla="*/ 1645596 w 12019805"/>
              <a:gd name="connsiteY53" fmla="*/ 2771007 h 8936497"/>
              <a:gd name="connsiteX54" fmla="*/ 2067128 w 12019805"/>
              <a:gd name="connsiteY54" fmla="*/ 2779254 h 8936497"/>
              <a:gd name="connsiteX55" fmla="*/ 2045938 w 12019805"/>
              <a:gd name="connsiteY55" fmla="*/ 3239449 h 8936497"/>
              <a:gd name="connsiteX56" fmla="*/ 2015631 w 12019805"/>
              <a:gd name="connsiteY56" fmla="*/ 4075050 h 8936497"/>
              <a:gd name="connsiteX57" fmla="*/ 1998313 w 12019805"/>
              <a:gd name="connsiteY57" fmla="*/ 4603257 h 8936497"/>
              <a:gd name="connsiteX58" fmla="*/ 1418154 w 12019805"/>
              <a:gd name="connsiteY58" fmla="*/ 4685517 h 8936497"/>
              <a:gd name="connsiteX59" fmla="*/ 1214666 w 12019805"/>
              <a:gd name="connsiteY59" fmla="*/ 4711495 h 8936497"/>
              <a:gd name="connsiteX60" fmla="*/ 1236314 w 12019805"/>
              <a:gd name="connsiteY60" fmla="*/ 4979926 h 8936497"/>
              <a:gd name="connsiteX61" fmla="*/ 1279609 w 12019805"/>
              <a:gd name="connsiteY61" fmla="*/ 5192074 h 8936497"/>
              <a:gd name="connsiteX62" fmla="*/ 1348883 w 12019805"/>
              <a:gd name="connsiteY62" fmla="*/ 5469164 h 8936497"/>
              <a:gd name="connsiteX63" fmla="*/ 1552370 w 12019805"/>
              <a:gd name="connsiteY63" fmla="*/ 5456176 h 8936497"/>
              <a:gd name="connsiteX64" fmla="*/ 1876820 w 12019805"/>
              <a:gd name="connsiteY64" fmla="*/ 6033107 h 8936497"/>
              <a:gd name="connsiteX65" fmla="*/ 1472640 w 12019805"/>
              <a:gd name="connsiteY65" fmla="*/ 6080362 h 8936497"/>
              <a:gd name="connsiteX66" fmla="*/ 1747933 w 12019805"/>
              <a:gd name="connsiteY66" fmla="*/ 6833049 h 8936497"/>
              <a:gd name="connsiteX67" fmla="*/ 1835855 w 12019805"/>
              <a:gd name="connsiteY67" fmla="*/ 6800465 h 8936497"/>
              <a:gd name="connsiteX68" fmla="*/ 2027955 w 12019805"/>
              <a:gd name="connsiteY68" fmla="*/ 7321779 h 8936497"/>
              <a:gd name="connsiteX69" fmla="*/ 2369523 w 12019805"/>
              <a:gd name="connsiteY69" fmla="*/ 7201431 h 8936497"/>
              <a:gd name="connsiteX70" fmla="*/ 2351938 w 12019805"/>
              <a:gd name="connsiteY70" fmla="*/ 7985749 h 8936497"/>
              <a:gd name="connsiteX71" fmla="*/ 2074049 w 12019805"/>
              <a:gd name="connsiteY71" fmla="*/ 8022304 h 8936497"/>
              <a:gd name="connsiteX72" fmla="*/ 2018363 w 12019805"/>
              <a:gd name="connsiteY72" fmla="*/ 8527176 h 8936497"/>
              <a:gd name="connsiteX73" fmla="*/ 2012503 w 12019805"/>
              <a:gd name="connsiteY73" fmla="*/ 8882350 h 8936497"/>
              <a:gd name="connsiteX74" fmla="*/ 2712956 w 12019805"/>
              <a:gd name="connsiteY74" fmla="*/ 8847125 h 8936497"/>
              <a:gd name="connsiteX75" fmla="*/ 2719084 w 12019805"/>
              <a:gd name="connsiteY75" fmla="*/ 8936497 h 8936497"/>
              <a:gd name="connsiteX76" fmla="*/ 2982588 w 12019805"/>
              <a:gd name="connsiteY76" fmla="*/ 8817773 h 8936497"/>
              <a:gd name="connsiteX77" fmla="*/ 2926368 w 12019805"/>
              <a:gd name="connsiteY77" fmla="*/ 7948761 h 8936497"/>
              <a:gd name="connsiteX78" fmla="*/ 2918111 w 12019805"/>
              <a:gd name="connsiteY78" fmla="*/ 7561459 h 8936497"/>
              <a:gd name="connsiteX79" fmla="*/ 2947417 w 12019805"/>
              <a:gd name="connsiteY79" fmla="*/ 7103547 h 8936497"/>
              <a:gd name="connsiteX80" fmla="*/ 3000172 w 12019805"/>
              <a:gd name="connsiteY80" fmla="*/ 6899677 h 8936497"/>
              <a:gd name="connsiteX81" fmla="*/ 3085165 w 12019805"/>
              <a:gd name="connsiteY81" fmla="*/ 6854045 h 8936497"/>
              <a:gd name="connsiteX82" fmla="*/ 3070510 w 12019805"/>
              <a:gd name="connsiteY82" fmla="*/ 6774793 h 8936497"/>
              <a:gd name="connsiteX83" fmla="*/ 3128059 w 12019805"/>
              <a:gd name="connsiteY83" fmla="*/ 6738237 h 8936497"/>
              <a:gd name="connsiteX84" fmla="*/ 3457371 w 12019805"/>
              <a:gd name="connsiteY84" fmla="*/ 6586187 h 8936497"/>
              <a:gd name="connsiteX85" fmla="*/ 3457371 w 12019805"/>
              <a:gd name="connsiteY85" fmla="*/ 6534233 h 8936497"/>
              <a:gd name="connsiteX86" fmla="*/ 3199730 w 12019805"/>
              <a:gd name="connsiteY86" fmla="*/ 6293538 h 8936497"/>
              <a:gd name="connsiteX87" fmla="*/ 3122997 w 12019805"/>
              <a:gd name="connsiteY87" fmla="*/ 6129751 h 8936497"/>
              <a:gd name="connsiteX88" fmla="*/ 3053610 w 12019805"/>
              <a:gd name="connsiteY88" fmla="*/ 5936742 h 8936497"/>
              <a:gd name="connsiteX89" fmla="*/ 3358410 w 12019805"/>
              <a:gd name="connsiteY89" fmla="*/ 5926070 h 8936497"/>
              <a:gd name="connsiteX90" fmla="*/ 3861131 w 12019805"/>
              <a:gd name="connsiteY90" fmla="*/ 5716122 h 8936497"/>
              <a:gd name="connsiteX91" fmla="*/ 4159995 w 12019805"/>
              <a:gd name="connsiteY91" fmla="*/ 5676268 h 8936497"/>
              <a:gd name="connsiteX92" fmla="*/ 4607297 w 12019805"/>
              <a:gd name="connsiteY92" fmla="*/ 5657884 h 8936497"/>
              <a:gd name="connsiteX93" fmla="*/ 5210466 w 12019805"/>
              <a:gd name="connsiteY93"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9735707 w 12019805"/>
              <a:gd name="connsiteY26" fmla="*/ 2486822 h 8936497"/>
              <a:gd name="connsiteX27" fmla="*/ 7621673 w 12019805"/>
              <a:gd name="connsiteY27" fmla="*/ 1704686 h 8936497"/>
              <a:gd name="connsiteX28" fmla="*/ 6735006 w 12019805"/>
              <a:gd name="connsiteY28" fmla="*/ 1705794 h 8936497"/>
              <a:gd name="connsiteX29" fmla="*/ 6300026 w 12019805"/>
              <a:gd name="connsiteY29" fmla="*/ 1603701 h 8936497"/>
              <a:gd name="connsiteX30" fmla="*/ 6098704 w 12019805"/>
              <a:gd name="connsiteY30" fmla="*/ 1552621 h 8936497"/>
              <a:gd name="connsiteX31" fmla="*/ 5584105 w 12019805"/>
              <a:gd name="connsiteY31" fmla="*/ 1494630 h 8936497"/>
              <a:gd name="connsiteX32" fmla="*/ 5578848 w 12019805"/>
              <a:gd name="connsiteY32" fmla="*/ 260722 h 8936497"/>
              <a:gd name="connsiteX33" fmla="*/ 4971379 w 12019805"/>
              <a:gd name="connsiteY33" fmla="*/ 495464 h 8936497"/>
              <a:gd name="connsiteX34" fmla="*/ 4970714 w 12019805"/>
              <a:gd name="connsiteY34" fmla="*/ 305161 h 8936497"/>
              <a:gd name="connsiteX35" fmla="*/ 3587257 w 12019805"/>
              <a:gd name="connsiteY35" fmla="*/ 349612 h 8936497"/>
              <a:gd name="connsiteX36" fmla="*/ 3056514 w 12019805"/>
              <a:gd name="connsiteY36" fmla="*/ 362385 h 8936497"/>
              <a:gd name="connsiteX37" fmla="*/ 3048001 w 12019805"/>
              <a:gd name="connsiteY37" fmla="*/ 0 h 8936497"/>
              <a:gd name="connsiteX38" fmla="*/ 2802610 w 12019805"/>
              <a:gd name="connsiteY38" fmla="*/ 39190 h 8936497"/>
              <a:gd name="connsiteX39" fmla="*/ 2389356 w 12019805"/>
              <a:gd name="connsiteY39" fmla="*/ 336383 h 8936497"/>
              <a:gd name="connsiteX40" fmla="*/ 1673598 w 12019805"/>
              <a:gd name="connsiteY40" fmla="*/ 780267 h 8936497"/>
              <a:gd name="connsiteX41" fmla="*/ 1218996 w 12019805"/>
              <a:gd name="connsiteY41" fmla="*/ 1104983 h 8936497"/>
              <a:gd name="connsiteX42" fmla="*/ 764393 w 12019805"/>
              <a:gd name="connsiteY42" fmla="*/ 1477324 h 8936497"/>
              <a:gd name="connsiteX43" fmla="*/ 582552 w 12019805"/>
              <a:gd name="connsiteY43" fmla="*/ 1719778 h 8936497"/>
              <a:gd name="connsiteX44" fmla="*/ 444375 w 12019805"/>
              <a:gd name="connsiteY44" fmla="*/ 1930901 h 8936497"/>
              <a:gd name="connsiteX45" fmla="*/ 606226 w 12019805"/>
              <a:gd name="connsiteY45" fmla="*/ 2087600 h 8936497"/>
              <a:gd name="connsiteX46" fmla="*/ 283723 w 12019805"/>
              <a:gd name="connsiteY46" fmla="*/ 2350407 h 8936497"/>
              <a:gd name="connsiteX47" fmla="*/ 0 w 12019805"/>
              <a:gd name="connsiteY47" fmla="*/ 2894713 h 8936497"/>
              <a:gd name="connsiteX48" fmla="*/ 232062 w 12019805"/>
              <a:gd name="connsiteY48" fmla="*/ 3015307 h 8936497"/>
              <a:gd name="connsiteX49" fmla="*/ 1116611 w 12019805"/>
              <a:gd name="connsiteY49" fmla="*/ 2073532 h 8936497"/>
              <a:gd name="connsiteX50" fmla="*/ 1268650 w 12019805"/>
              <a:gd name="connsiteY50" fmla="*/ 2214332 h 8936497"/>
              <a:gd name="connsiteX51" fmla="*/ 1649650 w 12019805"/>
              <a:gd name="connsiteY51" fmla="*/ 2218455 h 8936497"/>
              <a:gd name="connsiteX52" fmla="*/ 1645596 w 12019805"/>
              <a:gd name="connsiteY52" fmla="*/ 2771007 h 8936497"/>
              <a:gd name="connsiteX53" fmla="*/ 2067128 w 12019805"/>
              <a:gd name="connsiteY53" fmla="*/ 2779254 h 8936497"/>
              <a:gd name="connsiteX54" fmla="*/ 2045938 w 12019805"/>
              <a:gd name="connsiteY54" fmla="*/ 3239449 h 8936497"/>
              <a:gd name="connsiteX55" fmla="*/ 2015631 w 12019805"/>
              <a:gd name="connsiteY55" fmla="*/ 4075050 h 8936497"/>
              <a:gd name="connsiteX56" fmla="*/ 1998313 w 12019805"/>
              <a:gd name="connsiteY56" fmla="*/ 4603257 h 8936497"/>
              <a:gd name="connsiteX57" fmla="*/ 1418154 w 12019805"/>
              <a:gd name="connsiteY57" fmla="*/ 4685517 h 8936497"/>
              <a:gd name="connsiteX58" fmla="*/ 1214666 w 12019805"/>
              <a:gd name="connsiteY58" fmla="*/ 4711495 h 8936497"/>
              <a:gd name="connsiteX59" fmla="*/ 1236314 w 12019805"/>
              <a:gd name="connsiteY59" fmla="*/ 4979926 h 8936497"/>
              <a:gd name="connsiteX60" fmla="*/ 1279609 w 12019805"/>
              <a:gd name="connsiteY60" fmla="*/ 5192074 h 8936497"/>
              <a:gd name="connsiteX61" fmla="*/ 1348883 w 12019805"/>
              <a:gd name="connsiteY61" fmla="*/ 5469164 h 8936497"/>
              <a:gd name="connsiteX62" fmla="*/ 1552370 w 12019805"/>
              <a:gd name="connsiteY62" fmla="*/ 5456176 h 8936497"/>
              <a:gd name="connsiteX63" fmla="*/ 1876820 w 12019805"/>
              <a:gd name="connsiteY63" fmla="*/ 6033107 h 8936497"/>
              <a:gd name="connsiteX64" fmla="*/ 1472640 w 12019805"/>
              <a:gd name="connsiteY64" fmla="*/ 6080362 h 8936497"/>
              <a:gd name="connsiteX65" fmla="*/ 1747933 w 12019805"/>
              <a:gd name="connsiteY65" fmla="*/ 6833049 h 8936497"/>
              <a:gd name="connsiteX66" fmla="*/ 1835855 w 12019805"/>
              <a:gd name="connsiteY66" fmla="*/ 6800465 h 8936497"/>
              <a:gd name="connsiteX67" fmla="*/ 2027955 w 12019805"/>
              <a:gd name="connsiteY67" fmla="*/ 7321779 h 8936497"/>
              <a:gd name="connsiteX68" fmla="*/ 2369523 w 12019805"/>
              <a:gd name="connsiteY68" fmla="*/ 7201431 h 8936497"/>
              <a:gd name="connsiteX69" fmla="*/ 2351938 w 12019805"/>
              <a:gd name="connsiteY69" fmla="*/ 7985749 h 8936497"/>
              <a:gd name="connsiteX70" fmla="*/ 2074049 w 12019805"/>
              <a:gd name="connsiteY70" fmla="*/ 8022304 h 8936497"/>
              <a:gd name="connsiteX71" fmla="*/ 2018363 w 12019805"/>
              <a:gd name="connsiteY71" fmla="*/ 8527176 h 8936497"/>
              <a:gd name="connsiteX72" fmla="*/ 2012503 w 12019805"/>
              <a:gd name="connsiteY72" fmla="*/ 8882350 h 8936497"/>
              <a:gd name="connsiteX73" fmla="*/ 2712956 w 12019805"/>
              <a:gd name="connsiteY73" fmla="*/ 8847125 h 8936497"/>
              <a:gd name="connsiteX74" fmla="*/ 2719084 w 12019805"/>
              <a:gd name="connsiteY74" fmla="*/ 8936497 h 8936497"/>
              <a:gd name="connsiteX75" fmla="*/ 2982588 w 12019805"/>
              <a:gd name="connsiteY75" fmla="*/ 8817773 h 8936497"/>
              <a:gd name="connsiteX76" fmla="*/ 2926368 w 12019805"/>
              <a:gd name="connsiteY76" fmla="*/ 7948761 h 8936497"/>
              <a:gd name="connsiteX77" fmla="*/ 2918111 w 12019805"/>
              <a:gd name="connsiteY77" fmla="*/ 7561459 h 8936497"/>
              <a:gd name="connsiteX78" fmla="*/ 2947417 w 12019805"/>
              <a:gd name="connsiteY78" fmla="*/ 7103547 h 8936497"/>
              <a:gd name="connsiteX79" fmla="*/ 3000172 w 12019805"/>
              <a:gd name="connsiteY79" fmla="*/ 6899677 h 8936497"/>
              <a:gd name="connsiteX80" fmla="*/ 3085165 w 12019805"/>
              <a:gd name="connsiteY80" fmla="*/ 6854045 h 8936497"/>
              <a:gd name="connsiteX81" fmla="*/ 3070510 w 12019805"/>
              <a:gd name="connsiteY81" fmla="*/ 6774793 h 8936497"/>
              <a:gd name="connsiteX82" fmla="*/ 3128059 w 12019805"/>
              <a:gd name="connsiteY82" fmla="*/ 6738237 h 8936497"/>
              <a:gd name="connsiteX83" fmla="*/ 3457371 w 12019805"/>
              <a:gd name="connsiteY83" fmla="*/ 6586187 h 8936497"/>
              <a:gd name="connsiteX84" fmla="*/ 3457371 w 12019805"/>
              <a:gd name="connsiteY84" fmla="*/ 6534233 h 8936497"/>
              <a:gd name="connsiteX85" fmla="*/ 3199730 w 12019805"/>
              <a:gd name="connsiteY85" fmla="*/ 6293538 h 8936497"/>
              <a:gd name="connsiteX86" fmla="*/ 3122997 w 12019805"/>
              <a:gd name="connsiteY86" fmla="*/ 6129751 h 8936497"/>
              <a:gd name="connsiteX87" fmla="*/ 3053610 w 12019805"/>
              <a:gd name="connsiteY87" fmla="*/ 5936742 h 8936497"/>
              <a:gd name="connsiteX88" fmla="*/ 3358410 w 12019805"/>
              <a:gd name="connsiteY88" fmla="*/ 5926070 h 8936497"/>
              <a:gd name="connsiteX89" fmla="*/ 3861131 w 12019805"/>
              <a:gd name="connsiteY89" fmla="*/ 5716122 h 8936497"/>
              <a:gd name="connsiteX90" fmla="*/ 4159995 w 12019805"/>
              <a:gd name="connsiteY90" fmla="*/ 5676268 h 8936497"/>
              <a:gd name="connsiteX91" fmla="*/ 4607297 w 12019805"/>
              <a:gd name="connsiteY91" fmla="*/ 5657884 h 8936497"/>
              <a:gd name="connsiteX92" fmla="*/ 5210466 w 12019805"/>
              <a:gd name="connsiteY92"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10090359 w 12019805"/>
              <a:gd name="connsiteY25" fmla="*/ 2447533 h 8936497"/>
              <a:gd name="connsiteX26" fmla="*/ 7621673 w 12019805"/>
              <a:gd name="connsiteY26" fmla="*/ 1704686 h 8936497"/>
              <a:gd name="connsiteX27" fmla="*/ 6735006 w 12019805"/>
              <a:gd name="connsiteY27" fmla="*/ 1705794 h 8936497"/>
              <a:gd name="connsiteX28" fmla="*/ 6300026 w 12019805"/>
              <a:gd name="connsiteY28" fmla="*/ 1603701 h 8936497"/>
              <a:gd name="connsiteX29" fmla="*/ 6098704 w 12019805"/>
              <a:gd name="connsiteY29" fmla="*/ 1552621 h 8936497"/>
              <a:gd name="connsiteX30" fmla="*/ 5584105 w 12019805"/>
              <a:gd name="connsiteY30" fmla="*/ 1494630 h 8936497"/>
              <a:gd name="connsiteX31" fmla="*/ 5578848 w 12019805"/>
              <a:gd name="connsiteY31" fmla="*/ 260722 h 8936497"/>
              <a:gd name="connsiteX32" fmla="*/ 4971379 w 12019805"/>
              <a:gd name="connsiteY32" fmla="*/ 495464 h 8936497"/>
              <a:gd name="connsiteX33" fmla="*/ 4970714 w 12019805"/>
              <a:gd name="connsiteY33" fmla="*/ 305161 h 8936497"/>
              <a:gd name="connsiteX34" fmla="*/ 3587257 w 12019805"/>
              <a:gd name="connsiteY34" fmla="*/ 349612 h 8936497"/>
              <a:gd name="connsiteX35" fmla="*/ 3056514 w 12019805"/>
              <a:gd name="connsiteY35" fmla="*/ 362385 h 8936497"/>
              <a:gd name="connsiteX36" fmla="*/ 3048001 w 12019805"/>
              <a:gd name="connsiteY36" fmla="*/ 0 h 8936497"/>
              <a:gd name="connsiteX37" fmla="*/ 2802610 w 12019805"/>
              <a:gd name="connsiteY37" fmla="*/ 39190 h 8936497"/>
              <a:gd name="connsiteX38" fmla="*/ 2389356 w 12019805"/>
              <a:gd name="connsiteY38" fmla="*/ 336383 h 8936497"/>
              <a:gd name="connsiteX39" fmla="*/ 1673598 w 12019805"/>
              <a:gd name="connsiteY39" fmla="*/ 780267 h 8936497"/>
              <a:gd name="connsiteX40" fmla="*/ 1218996 w 12019805"/>
              <a:gd name="connsiteY40" fmla="*/ 1104983 h 8936497"/>
              <a:gd name="connsiteX41" fmla="*/ 764393 w 12019805"/>
              <a:gd name="connsiteY41" fmla="*/ 1477324 h 8936497"/>
              <a:gd name="connsiteX42" fmla="*/ 582552 w 12019805"/>
              <a:gd name="connsiteY42" fmla="*/ 1719778 h 8936497"/>
              <a:gd name="connsiteX43" fmla="*/ 444375 w 12019805"/>
              <a:gd name="connsiteY43" fmla="*/ 1930901 h 8936497"/>
              <a:gd name="connsiteX44" fmla="*/ 606226 w 12019805"/>
              <a:gd name="connsiteY44" fmla="*/ 2087600 h 8936497"/>
              <a:gd name="connsiteX45" fmla="*/ 283723 w 12019805"/>
              <a:gd name="connsiteY45" fmla="*/ 2350407 h 8936497"/>
              <a:gd name="connsiteX46" fmla="*/ 0 w 12019805"/>
              <a:gd name="connsiteY46" fmla="*/ 2894713 h 8936497"/>
              <a:gd name="connsiteX47" fmla="*/ 232062 w 12019805"/>
              <a:gd name="connsiteY47" fmla="*/ 3015307 h 8936497"/>
              <a:gd name="connsiteX48" fmla="*/ 1116611 w 12019805"/>
              <a:gd name="connsiteY48" fmla="*/ 2073532 h 8936497"/>
              <a:gd name="connsiteX49" fmla="*/ 1268650 w 12019805"/>
              <a:gd name="connsiteY49" fmla="*/ 2214332 h 8936497"/>
              <a:gd name="connsiteX50" fmla="*/ 1649650 w 12019805"/>
              <a:gd name="connsiteY50" fmla="*/ 2218455 h 8936497"/>
              <a:gd name="connsiteX51" fmla="*/ 1645596 w 12019805"/>
              <a:gd name="connsiteY51" fmla="*/ 2771007 h 8936497"/>
              <a:gd name="connsiteX52" fmla="*/ 2067128 w 12019805"/>
              <a:gd name="connsiteY52" fmla="*/ 2779254 h 8936497"/>
              <a:gd name="connsiteX53" fmla="*/ 2045938 w 12019805"/>
              <a:gd name="connsiteY53" fmla="*/ 3239449 h 8936497"/>
              <a:gd name="connsiteX54" fmla="*/ 2015631 w 12019805"/>
              <a:gd name="connsiteY54" fmla="*/ 4075050 h 8936497"/>
              <a:gd name="connsiteX55" fmla="*/ 1998313 w 12019805"/>
              <a:gd name="connsiteY55" fmla="*/ 4603257 h 8936497"/>
              <a:gd name="connsiteX56" fmla="*/ 1418154 w 12019805"/>
              <a:gd name="connsiteY56" fmla="*/ 4685517 h 8936497"/>
              <a:gd name="connsiteX57" fmla="*/ 1214666 w 12019805"/>
              <a:gd name="connsiteY57" fmla="*/ 4711495 h 8936497"/>
              <a:gd name="connsiteX58" fmla="*/ 1236314 w 12019805"/>
              <a:gd name="connsiteY58" fmla="*/ 4979926 h 8936497"/>
              <a:gd name="connsiteX59" fmla="*/ 1279609 w 12019805"/>
              <a:gd name="connsiteY59" fmla="*/ 5192074 h 8936497"/>
              <a:gd name="connsiteX60" fmla="*/ 1348883 w 12019805"/>
              <a:gd name="connsiteY60" fmla="*/ 5469164 h 8936497"/>
              <a:gd name="connsiteX61" fmla="*/ 1552370 w 12019805"/>
              <a:gd name="connsiteY61" fmla="*/ 5456176 h 8936497"/>
              <a:gd name="connsiteX62" fmla="*/ 1876820 w 12019805"/>
              <a:gd name="connsiteY62" fmla="*/ 6033107 h 8936497"/>
              <a:gd name="connsiteX63" fmla="*/ 1472640 w 12019805"/>
              <a:gd name="connsiteY63" fmla="*/ 6080362 h 8936497"/>
              <a:gd name="connsiteX64" fmla="*/ 1747933 w 12019805"/>
              <a:gd name="connsiteY64" fmla="*/ 6833049 h 8936497"/>
              <a:gd name="connsiteX65" fmla="*/ 1835855 w 12019805"/>
              <a:gd name="connsiteY65" fmla="*/ 6800465 h 8936497"/>
              <a:gd name="connsiteX66" fmla="*/ 2027955 w 12019805"/>
              <a:gd name="connsiteY66" fmla="*/ 7321779 h 8936497"/>
              <a:gd name="connsiteX67" fmla="*/ 2369523 w 12019805"/>
              <a:gd name="connsiteY67" fmla="*/ 7201431 h 8936497"/>
              <a:gd name="connsiteX68" fmla="*/ 2351938 w 12019805"/>
              <a:gd name="connsiteY68" fmla="*/ 7985749 h 8936497"/>
              <a:gd name="connsiteX69" fmla="*/ 2074049 w 12019805"/>
              <a:gd name="connsiteY69" fmla="*/ 8022304 h 8936497"/>
              <a:gd name="connsiteX70" fmla="*/ 2018363 w 12019805"/>
              <a:gd name="connsiteY70" fmla="*/ 8527176 h 8936497"/>
              <a:gd name="connsiteX71" fmla="*/ 2012503 w 12019805"/>
              <a:gd name="connsiteY71" fmla="*/ 8882350 h 8936497"/>
              <a:gd name="connsiteX72" fmla="*/ 2712956 w 12019805"/>
              <a:gd name="connsiteY72" fmla="*/ 8847125 h 8936497"/>
              <a:gd name="connsiteX73" fmla="*/ 2719084 w 12019805"/>
              <a:gd name="connsiteY73" fmla="*/ 8936497 h 8936497"/>
              <a:gd name="connsiteX74" fmla="*/ 2982588 w 12019805"/>
              <a:gd name="connsiteY74" fmla="*/ 8817773 h 8936497"/>
              <a:gd name="connsiteX75" fmla="*/ 2926368 w 12019805"/>
              <a:gd name="connsiteY75" fmla="*/ 7948761 h 8936497"/>
              <a:gd name="connsiteX76" fmla="*/ 2918111 w 12019805"/>
              <a:gd name="connsiteY76" fmla="*/ 7561459 h 8936497"/>
              <a:gd name="connsiteX77" fmla="*/ 2947417 w 12019805"/>
              <a:gd name="connsiteY77" fmla="*/ 7103547 h 8936497"/>
              <a:gd name="connsiteX78" fmla="*/ 3000172 w 12019805"/>
              <a:gd name="connsiteY78" fmla="*/ 6899677 h 8936497"/>
              <a:gd name="connsiteX79" fmla="*/ 3085165 w 12019805"/>
              <a:gd name="connsiteY79" fmla="*/ 6854045 h 8936497"/>
              <a:gd name="connsiteX80" fmla="*/ 3070510 w 12019805"/>
              <a:gd name="connsiteY80" fmla="*/ 6774793 h 8936497"/>
              <a:gd name="connsiteX81" fmla="*/ 3128059 w 12019805"/>
              <a:gd name="connsiteY81" fmla="*/ 6738237 h 8936497"/>
              <a:gd name="connsiteX82" fmla="*/ 3457371 w 12019805"/>
              <a:gd name="connsiteY82" fmla="*/ 6586187 h 8936497"/>
              <a:gd name="connsiteX83" fmla="*/ 3457371 w 12019805"/>
              <a:gd name="connsiteY83" fmla="*/ 6534233 h 8936497"/>
              <a:gd name="connsiteX84" fmla="*/ 3199730 w 12019805"/>
              <a:gd name="connsiteY84" fmla="*/ 6293538 h 8936497"/>
              <a:gd name="connsiteX85" fmla="*/ 3122997 w 12019805"/>
              <a:gd name="connsiteY85" fmla="*/ 6129751 h 8936497"/>
              <a:gd name="connsiteX86" fmla="*/ 3053610 w 12019805"/>
              <a:gd name="connsiteY86" fmla="*/ 5936742 h 8936497"/>
              <a:gd name="connsiteX87" fmla="*/ 3358410 w 12019805"/>
              <a:gd name="connsiteY87" fmla="*/ 5926070 h 8936497"/>
              <a:gd name="connsiteX88" fmla="*/ 3861131 w 12019805"/>
              <a:gd name="connsiteY88" fmla="*/ 5716122 h 8936497"/>
              <a:gd name="connsiteX89" fmla="*/ 4159995 w 12019805"/>
              <a:gd name="connsiteY89" fmla="*/ 5676268 h 8936497"/>
              <a:gd name="connsiteX90" fmla="*/ 4607297 w 12019805"/>
              <a:gd name="connsiteY90" fmla="*/ 5657884 h 8936497"/>
              <a:gd name="connsiteX91" fmla="*/ 5210466 w 12019805"/>
              <a:gd name="connsiteY91"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8413959 w 12019805"/>
              <a:gd name="connsiteY25" fmla="*/ 1552655 h 8936497"/>
              <a:gd name="connsiteX26" fmla="*/ 7621673 w 12019805"/>
              <a:gd name="connsiteY26" fmla="*/ 1704686 h 8936497"/>
              <a:gd name="connsiteX27" fmla="*/ 6735006 w 12019805"/>
              <a:gd name="connsiteY27" fmla="*/ 1705794 h 8936497"/>
              <a:gd name="connsiteX28" fmla="*/ 6300026 w 12019805"/>
              <a:gd name="connsiteY28" fmla="*/ 1603701 h 8936497"/>
              <a:gd name="connsiteX29" fmla="*/ 6098704 w 12019805"/>
              <a:gd name="connsiteY29" fmla="*/ 1552621 h 8936497"/>
              <a:gd name="connsiteX30" fmla="*/ 5584105 w 12019805"/>
              <a:gd name="connsiteY30" fmla="*/ 1494630 h 8936497"/>
              <a:gd name="connsiteX31" fmla="*/ 5578848 w 12019805"/>
              <a:gd name="connsiteY31" fmla="*/ 260722 h 8936497"/>
              <a:gd name="connsiteX32" fmla="*/ 4971379 w 12019805"/>
              <a:gd name="connsiteY32" fmla="*/ 495464 h 8936497"/>
              <a:gd name="connsiteX33" fmla="*/ 4970714 w 12019805"/>
              <a:gd name="connsiteY33" fmla="*/ 305161 h 8936497"/>
              <a:gd name="connsiteX34" fmla="*/ 3587257 w 12019805"/>
              <a:gd name="connsiteY34" fmla="*/ 349612 h 8936497"/>
              <a:gd name="connsiteX35" fmla="*/ 3056514 w 12019805"/>
              <a:gd name="connsiteY35" fmla="*/ 362385 h 8936497"/>
              <a:gd name="connsiteX36" fmla="*/ 3048001 w 12019805"/>
              <a:gd name="connsiteY36" fmla="*/ 0 h 8936497"/>
              <a:gd name="connsiteX37" fmla="*/ 2802610 w 12019805"/>
              <a:gd name="connsiteY37" fmla="*/ 39190 h 8936497"/>
              <a:gd name="connsiteX38" fmla="*/ 2389356 w 12019805"/>
              <a:gd name="connsiteY38" fmla="*/ 336383 h 8936497"/>
              <a:gd name="connsiteX39" fmla="*/ 1673598 w 12019805"/>
              <a:gd name="connsiteY39" fmla="*/ 780267 h 8936497"/>
              <a:gd name="connsiteX40" fmla="*/ 1218996 w 12019805"/>
              <a:gd name="connsiteY40" fmla="*/ 1104983 h 8936497"/>
              <a:gd name="connsiteX41" fmla="*/ 764393 w 12019805"/>
              <a:gd name="connsiteY41" fmla="*/ 1477324 h 8936497"/>
              <a:gd name="connsiteX42" fmla="*/ 582552 w 12019805"/>
              <a:gd name="connsiteY42" fmla="*/ 1719778 h 8936497"/>
              <a:gd name="connsiteX43" fmla="*/ 444375 w 12019805"/>
              <a:gd name="connsiteY43" fmla="*/ 1930901 h 8936497"/>
              <a:gd name="connsiteX44" fmla="*/ 606226 w 12019805"/>
              <a:gd name="connsiteY44" fmla="*/ 2087600 h 8936497"/>
              <a:gd name="connsiteX45" fmla="*/ 283723 w 12019805"/>
              <a:gd name="connsiteY45" fmla="*/ 2350407 h 8936497"/>
              <a:gd name="connsiteX46" fmla="*/ 0 w 12019805"/>
              <a:gd name="connsiteY46" fmla="*/ 2894713 h 8936497"/>
              <a:gd name="connsiteX47" fmla="*/ 232062 w 12019805"/>
              <a:gd name="connsiteY47" fmla="*/ 3015307 h 8936497"/>
              <a:gd name="connsiteX48" fmla="*/ 1116611 w 12019805"/>
              <a:gd name="connsiteY48" fmla="*/ 2073532 h 8936497"/>
              <a:gd name="connsiteX49" fmla="*/ 1268650 w 12019805"/>
              <a:gd name="connsiteY49" fmla="*/ 2214332 h 8936497"/>
              <a:gd name="connsiteX50" fmla="*/ 1649650 w 12019805"/>
              <a:gd name="connsiteY50" fmla="*/ 2218455 h 8936497"/>
              <a:gd name="connsiteX51" fmla="*/ 1645596 w 12019805"/>
              <a:gd name="connsiteY51" fmla="*/ 2771007 h 8936497"/>
              <a:gd name="connsiteX52" fmla="*/ 2067128 w 12019805"/>
              <a:gd name="connsiteY52" fmla="*/ 2779254 h 8936497"/>
              <a:gd name="connsiteX53" fmla="*/ 2045938 w 12019805"/>
              <a:gd name="connsiteY53" fmla="*/ 3239449 h 8936497"/>
              <a:gd name="connsiteX54" fmla="*/ 2015631 w 12019805"/>
              <a:gd name="connsiteY54" fmla="*/ 4075050 h 8936497"/>
              <a:gd name="connsiteX55" fmla="*/ 1998313 w 12019805"/>
              <a:gd name="connsiteY55" fmla="*/ 4603257 h 8936497"/>
              <a:gd name="connsiteX56" fmla="*/ 1418154 w 12019805"/>
              <a:gd name="connsiteY56" fmla="*/ 4685517 h 8936497"/>
              <a:gd name="connsiteX57" fmla="*/ 1214666 w 12019805"/>
              <a:gd name="connsiteY57" fmla="*/ 4711495 h 8936497"/>
              <a:gd name="connsiteX58" fmla="*/ 1236314 w 12019805"/>
              <a:gd name="connsiteY58" fmla="*/ 4979926 h 8936497"/>
              <a:gd name="connsiteX59" fmla="*/ 1279609 w 12019805"/>
              <a:gd name="connsiteY59" fmla="*/ 5192074 h 8936497"/>
              <a:gd name="connsiteX60" fmla="*/ 1348883 w 12019805"/>
              <a:gd name="connsiteY60" fmla="*/ 5469164 h 8936497"/>
              <a:gd name="connsiteX61" fmla="*/ 1552370 w 12019805"/>
              <a:gd name="connsiteY61" fmla="*/ 5456176 h 8936497"/>
              <a:gd name="connsiteX62" fmla="*/ 1876820 w 12019805"/>
              <a:gd name="connsiteY62" fmla="*/ 6033107 h 8936497"/>
              <a:gd name="connsiteX63" fmla="*/ 1472640 w 12019805"/>
              <a:gd name="connsiteY63" fmla="*/ 6080362 h 8936497"/>
              <a:gd name="connsiteX64" fmla="*/ 1747933 w 12019805"/>
              <a:gd name="connsiteY64" fmla="*/ 6833049 h 8936497"/>
              <a:gd name="connsiteX65" fmla="*/ 1835855 w 12019805"/>
              <a:gd name="connsiteY65" fmla="*/ 6800465 h 8936497"/>
              <a:gd name="connsiteX66" fmla="*/ 2027955 w 12019805"/>
              <a:gd name="connsiteY66" fmla="*/ 7321779 h 8936497"/>
              <a:gd name="connsiteX67" fmla="*/ 2369523 w 12019805"/>
              <a:gd name="connsiteY67" fmla="*/ 7201431 h 8936497"/>
              <a:gd name="connsiteX68" fmla="*/ 2351938 w 12019805"/>
              <a:gd name="connsiteY68" fmla="*/ 7985749 h 8936497"/>
              <a:gd name="connsiteX69" fmla="*/ 2074049 w 12019805"/>
              <a:gd name="connsiteY69" fmla="*/ 8022304 h 8936497"/>
              <a:gd name="connsiteX70" fmla="*/ 2018363 w 12019805"/>
              <a:gd name="connsiteY70" fmla="*/ 8527176 h 8936497"/>
              <a:gd name="connsiteX71" fmla="*/ 2012503 w 12019805"/>
              <a:gd name="connsiteY71" fmla="*/ 8882350 h 8936497"/>
              <a:gd name="connsiteX72" fmla="*/ 2712956 w 12019805"/>
              <a:gd name="connsiteY72" fmla="*/ 8847125 h 8936497"/>
              <a:gd name="connsiteX73" fmla="*/ 2719084 w 12019805"/>
              <a:gd name="connsiteY73" fmla="*/ 8936497 h 8936497"/>
              <a:gd name="connsiteX74" fmla="*/ 2982588 w 12019805"/>
              <a:gd name="connsiteY74" fmla="*/ 8817773 h 8936497"/>
              <a:gd name="connsiteX75" fmla="*/ 2926368 w 12019805"/>
              <a:gd name="connsiteY75" fmla="*/ 7948761 h 8936497"/>
              <a:gd name="connsiteX76" fmla="*/ 2918111 w 12019805"/>
              <a:gd name="connsiteY76" fmla="*/ 7561459 h 8936497"/>
              <a:gd name="connsiteX77" fmla="*/ 2947417 w 12019805"/>
              <a:gd name="connsiteY77" fmla="*/ 7103547 h 8936497"/>
              <a:gd name="connsiteX78" fmla="*/ 3000172 w 12019805"/>
              <a:gd name="connsiteY78" fmla="*/ 6899677 h 8936497"/>
              <a:gd name="connsiteX79" fmla="*/ 3085165 w 12019805"/>
              <a:gd name="connsiteY79" fmla="*/ 6854045 h 8936497"/>
              <a:gd name="connsiteX80" fmla="*/ 3070510 w 12019805"/>
              <a:gd name="connsiteY80" fmla="*/ 6774793 h 8936497"/>
              <a:gd name="connsiteX81" fmla="*/ 3128059 w 12019805"/>
              <a:gd name="connsiteY81" fmla="*/ 6738237 h 8936497"/>
              <a:gd name="connsiteX82" fmla="*/ 3457371 w 12019805"/>
              <a:gd name="connsiteY82" fmla="*/ 6586187 h 8936497"/>
              <a:gd name="connsiteX83" fmla="*/ 3457371 w 12019805"/>
              <a:gd name="connsiteY83" fmla="*/ 6534233 h 8936497"/>
              <a:gd name="connsiteX84" fmla="*/ 3199730 w 12019805"/>
              <a:gd name="connsiteY84" fmla="*/ 6293538 h 8936497"/>
              <a:gd name="connsiteX85" fmla="*/ 3122997 w 12019805"/>
              <a:gd name="connsiteY85" fmla="*/ 6129751 h 8936497"/>
              <a:gd name="connsiteX86" fmla="*/ 3053610 w 12019805"/>
              <a:gd name="connsiteY86" fmla="*/ 5936742 h 8936497"/>
              <a:gd name="connsiteX87" fmla="*/ 3358410 w 12019805"/>
              <a:gd name="connsiteY87" fmla="*/ 5926070 h 8936497"/>
              <a:gd name="connsiteX88" fmla="*/ 3861131 w 12019805"/>
              <a:gd name="connsiteY88" fmla="*/ 5716122 h 8936497"/>
              <a:gd name="connsiteX89" fmla="*/ 4159995 w 12019805"/>
              <a:gd name="connsiteY89" fmla="*/ 5676268 h 8936497"/>
              <a:gd name="connsiteX90" fmla="*/ 4607297 w 12019805"/>
              <a:gd name="connsiteY90" fmla="*/ 5657884 h 8936497"/>
              <a:gd name="connsiteX91" fmla="*/ 5210466 w 12019805"/>
              <a:gd name="connsiteY91" fmla="*/ 5600599 h 8936497"/>
              <a:gd name="connsiteX0" fmla="*/ 5210466 w 12019805"/>
              <a:gd name="connsiteY0" fmla="*/ 5600599 h 8936497"/>
              <a:gd name="connsiteX1" fmla="*/ 5178303 w 12019805"/>
              <a:gd name="connsiteY1" fmla="*/ 5149120 h 8936497"/>
              <a:gd name="connsiteX2" fmla="*/ 5381668 w 12019805"/>
              <a:gd name="connsiteY2" fmla="*/ 5152242 h 8936497"/>
              <a:gd name="connsiteX3" fmla="*/ 5383849 w 12019805"/>
              <a:gd name="connsiteY3" fmla="*/ 4429354 h 8936497"/>
              <a:gd name="connsiteX4" fmla="*/ 5447850 w 12019805"/>
              <a:gd name="connsiteY4" fmla="*/ 4430077 h 8936497"/>
              <a:gd name="connsiteX5" fmla="*/ 5451930 w 12019805"/>
              <a:gd name="connsiteY5" fmla="*/ 4249316 h 8936497"/>
              <a:gd name="connsiteX6" fmla="*/ 6005123 w 12019805"/>
              <a:gd name="connsiteY6" fmla="*/ 4261222 h 8936497"/>
              <a:gd name="connsiteX7" fmla="*/ 6007472 w 12019805"/>
              <a:gd name="connsiteY7" fmla="*/ 4209323 h 8936497"/>
              <a:gd name="connsiteX8" fmla="*/ 6466405 w 12019805"/>
              <a:gd name="connsiteY8" fmla="*/ 4196334 h 8936497"/>
              <a:gd name="connsiteX9" fmla="*/ 6475064 w 12019805"/>
              <a:gd name="connsiteY9" fmla="*/ 4594596 h 8936497"/>
              <a:gd name="connsiteX10" fmla="*/ 6981621 w 12019805"/>
              <a:gd name="connsiteY10" fmla="*/ 4564290 h 8936497"/>
              <a:gd name="connsiteX11" fmla="*/ 7254382 w 12019805"/>
              <a:gd name="connsiteY11" fmla="*/ 4404096 h 8936497"/>
              <a:gd name="connsiteX12" fmla="*/ 7605076 w 12019805"/>
              <a:gd name="connsiteY12" fmla="*/ 4127006 h 8936497"/>
              <a:gd name="connsiteX13" fmla="*/ 7778257 w 12019805"/>
              <a:gd name="connsiteY13" fmla="*/ 4001448 h 8936497"/>
              <a:gd name="connsiteX14" fmla="*/ 7652700 w 12019805"/>
              <a:gd name="connsiteY14" fmla="*/ 3789302 h 8936497"/>
              <a:gd name="connsiteX15" fmla="*/ 7834541 w 12019805"/>
              <a:gd name="connsiteY15" fmla="*/ 3698381 h 8936497"/>
              <a:gd name="connsiteX16" fmla="*/ 8111632 w 12019805"/>
              <a:gd name="connsiteY16" fmla="*/ 3642096 h 8936497"/>
              <a:gd name="connsiteX17" fmla="*/ 8440677 w 12019805"/>
              <a:gd name="connsiteY17" fmla="*/ 3607460 h 8936497"/>
              <a:gd name="connsiteX18" fmla="*/ 8947234 w 12019805"/>
              <a:gd name="connsiteY18" fmla="*/ 3520869 h 8936497"/>
              <a:gd name="connsiteX19" fmla="*/ 9181030 w 12019805"/>
              <a:gd name="connsiteY19" fmla="*/ 3525199 h 8936497"/>
              <a:gd name="connsiteX20" fmla="*/ 10163294 w 12019805"/>
              <a:gd name="connsiteY20" fmla="*/ 3361719 h 8936497"/>
              <a:gd name="connsiteX21" fmla="*/ 10281276 w 12019805"/>
              <a:gd name="connsiteY21" fmla="*/ 4737864 h 8936497"/>
              <a:gd name="connsiteX22" fmla="*/ 12019805 w 12019805"/>
              <a:gd name="connsiteY22" fmla="*/ 4424119 h 8936497"/>
              <a:gd name="connsiteX23" fmla="*/ 11738059 w 12019805"/>
              <a:gd name="connsiteY23" fmla="*/ 1103867 h 8936497"/>
              <a:gd name="connsiteX24" fmla="*/ 9980264 w 12019805"/>
              <a:gd name="connsiteY24" fmla="*/ 1301120 h 8936497"/>
              <a:gd name="connsiteX25" fmla="*/ 8413959 w 12019805"/>
              <a:gd name="connsiteY25" fmla="*/ 1552655 h 8936497"/>
              <a:gd name="connsiteX26" fmla="*/ 7621673 w 12019805"/>
              <a:gd name="connsiteY26" fmla="*/ 1680794 h 8936497"/>
              <a:gd name="connsiteX27" fmla="*/ 6735006 w 12019805"/>
              <a:gd name="connsiteY27" fmla="*/ 1705794 h 8936497"/>
              <a:gd name="connsiteX28" fmla="*/ 6300026 w 12019805"/>
              <a:gd name="connsiteY28" fmla="*/ 1603701 h 8936497"/>
              <a:gd name="connsiteX29" fmla="*/ 6098704 w 12019805"/>
              <a:gd name="connsiteY29" fmla="*/ 1552621 h 8936497"/>
              <a:gd name="connsiteX30" fmla="*/ 5584105 w 12019805"/>
              <a:gd name="connsiteY30" fmla="*/ 1494630 h 8936497"/>
              <a:gd name="connsiteX31" fmla="*/ 5578848 w 12019805"/>
              <a:gd name="connsiteY31" fmla="*/ 260722 h 8936497"/>
              <a:gd name="connsiteX32" fmla="*/ 4971379 w 12019805"/>
              <a:gd name="connsiteY32" fmla="*/ 495464 h 8936497"/>
              <a:gd name="connsiteX33" fmla="*/ 4970714 w 12019805"/>
              <a:gd name="connsiteY33" fmla="*/ 305161 h 8936497"/>
              <a:gd name="connsiteX34" fmla="*/ 3587257 w 12019805"/>
              <a:gd name="connsiteY34" fmla="*/ 349612 h 8936497"/>
              <a:gd name="connsiteX35" fmla="*/ 3056514 w 12019805"/>
              <a:gd name="connsiteY35" fmla="*/ 362385 h 8936497"/>
              <a:gd name="connsiteX36" fmla="*/ 3048001 w 12019805"/>
              <a:gd name="connsiteY36" fmla="*/ 0 h 8936497"/>
              <a:gd name="connsiteX37" fmla="*/ 2802610 w 12019805"/>
              <a:gd name="connsiteY37" fmla="*/ 39190 h 8936497"/>
              <a:gd name="connsiteX38" fmla="*/ 2389356 w 12019805"/>
              <a:gd name="connsiteY38" fmla="*/ 336383 h 8936497"/>
              <a:gd name="connsiteX39" fmla="*/ 1673598 w 12019805"/>
              <a:gd name="connsiteY39" fmla="*/ 780267 h 8936497"/>
              <a:gd name="connsiteX40" fmla="*/ 1218996 w 12019805"/>
              <a:gd name="connsiteY40" fmla="*/ 1104983 h 8936497"/>
              <a:gd name="connsiteX41" fmla="*/ 764393 w 12019805"/>
              <a:gd name="connsiteY41" fmla="*/ 1477324 h 8936497"/>
              <a:gd name="connsiteX42" fmla="*/ 582552 w 12019805"/>
              <a:gd name="connsiteY42" fmla="*/ 1719778 h 8936497"/>
              <a:gd name="connsiteX43" fmla="*/ 444375 w 12019805"/>
              <a:gd name="connsiteY43" fmla="*/ 1930901 h 8936497"/>
              <a:gd name="connsiteX44" fmla="*/ 606226 w 12019805"/>
              <a:gd name="connsiteY44" fmla="*/ 2087600 h 8936497"/>
              <a:gd name="connsiteX45" fmla="*/ 283723 w 12019805"/>
              <a:gd name="connsiteY45" fmla="*/ 2350407 h 8936497"/>
              <a:gd name="connsiteX46" fmla="*/ 0 w 12019805"/>
              <a:gd name="connsiteY46" fmla="*/ 2894713 h 8936497"/>
              <a:gd name="connsiteX47" fmla="*/ 232062 w 12019805"/>
              <a:gd name="connsiteY47" fmla="*/ 3015307 h 8936497"/>
              <a:gd name="connsiteX48" fmla="*/ 1116611 w 12019805"/>
              <a:gd name="connsiteY48" fmla="*/ 2073532 h 8936497"/>
              <a:gd name="connsiteX49" fmla="*/ 1268650 w 12019805"/>
              <a:gd name="connsiteY49" fmla="*/ 2214332 h 8936497"/>
              <a:gd name="connsiteX50" fmla="*/ 1649650 w 12019805"/>
              <a:gd name="connsiteY50" fmla="*/ 2218455 h 8936497"/>
              <a:gd name="connsiteX51" fmla="*/ 1645596 w 12019805"/>
              <a:gd name="connsiteY51" fmla="*/ 2771007 h 8936497"/>
              <a:gd name="connsiteX52" fmla="*/ 2067128 w 12019805"/>
              <a:gd name="connsiteY52" fmla="*/ 2779254 h 8936497"/>
              <a:gd name="connsiteX53" fmla="*/ 2045938 w 12019805"/>
              <a:gd name="connsiteY53" fmla="*/ 3239449 h 8936497"/>
              <a:gd name="connsiteX54" fmla="*/ 2015631 w 12019805"/>
              <a:gd name="connsiteY54" fmla="*/ 4075050 h 8936497"/>
              <a:gd name="connsiteX55" fmla="*/ 1998313 w 12019805"/>
              <a:gd name="connsiteY55" fmla="*/ 4603257 h 8936497"/>
              <a:gd name="connsiteX56" fmla="*/ 1418154 w 12019805"/>
              <a:gd name="connsiteY56" fmla="*/ 4685517 h 8936497"/>
              <a:gd name="connsiteX57" fmla="*/ 1214666 w 12019805"/>
              <a:gd name="connsiteY57" fmla="*/ 4711495 h 8936497"/>
              <a:gd name="connsiteX58" fmla="*/ 1236314 w 12019805"/>
              <a:gd name="connsiteY58" fmla="*/ 4979926 h 8936497"/>
              <a:gd name="connsiteX59" fmla="*/ 1279609 w 12019805"/>
              <a:gd name="connsiteY59" fmla="*/ 5192074 h 8936497"/>
              <a:gd name="connsiteX60" fmla="*/ 1348883 w 12019805"/>
              <a:gd name="connsiteY60" fmla="*/ 5469164 h 8936497"/>
              <a:gd name="connsiteX61" fmla="*/ 1552370 w 12019805"/>
              <a:gd name="connsiteY61" fmla="*/ 5456176 h 8936497"/>
              <a:gd name="connsiteX62" fmla="*/ 1876820 w 12019805"/>
              <a:gd name="connsiteY62" fmla="*/ 6033107 h 8936497"/>
              <a:gd name="connsiteX63" fmla="*/ 1472640 w 12019805"/>
              <a:gd name="connsiteY63" fmla="*/ 6080362 h 8936497"/>
              <a:gd name="connsiteX64" fmla="*/ 1747933 w 12019805"/>
              <a:gd name="connsiteY64" fmla="*/ 6833049 h 8936497"/>
              <a:gd name="connsiteX65" fmla="*/ 1835855 w 12019805"/>
              <a:gd name="connsiteY65" fmla="*/ 6800465 h 8936497"/>
              <a:gd name="connsiteX66" fmla="*/ 2027955 w 12019805"/>
              <a:gd name="connsiteY66" fmla="*/ 7321779 h 8936497"/>
              <a:gd name="connsiteX67" fmla="*/ 2369523 w 12019805"/>
              <a:gd name="connsiteY67" fmla="*/ 7201431 h 8936497"/>
              <a:gd name="connsiteX68" fmla="*/ 2351938 w 12019805"/>
              <a:gd name="connsiteY68" fmla="*/ 7985749 h 8936497"/>
              <a:gd name="connsiteX69" fmla="*/ 2074049 w 12019805"/>
              <a:gd name="connsiteY69" fmla="*/ 8022304 h 8936497"/>
              <a:gd name="connsiteX70" fmla="*/ 2018363 w 12019805"/>
              <a:gd name="connsiteY70" fmla="*/ 8527176 h 8936497"/>
              <a:gd name="connsiteX71" fmla="*/ 2012503 w 12019805"/>
              <a:gd name="connsiteY71" fmla="*/ 8882350 h 8936497"/>
              <a:gd name="connsiteX72" fmla="*/ 2712956 w 12019805"/>
              <a:gd name="connsiteY72" fmla="*/ 8847125 h 8936497"/>
              <a:gd name="connsiteX73" fmla="*/ 2719084 w 12019805"/>
              <a:gd name="connsiteY73" fmla="*/ 8936497 h 8936497"/>
              <a:gd name="connsiteX74" fmla="*/ 2982588 w 12019805"/>
              <a:gd name="connsiteY74" fmla="*/ 8817773 h 8936497"/>
              <a:gd name="connsiteX75" fmla="*/ 2926368 w 12019805"/>
              <a:gd name="connsiteY75" fmla="*/ 7948761 h 8936497"/>
              <a:gd name="connsiteX76" fmla="*/ 2918111 w 12019805"/>
              <a:gd name="connsiteY76" fmla="*/ 7561459 h 8936497"/>
              <a:gd name="connsiteX77" fmla="*/ 2947417 w 12019805"/>
              <a:gd name="connsiteY77" fmla="*/ 7103547 h 8936497"/>
              <a:gd name="connsiteX78" fmla="*/ 3000172 w 12019805"/>
              <a:gd name="connsiteY78" fmla="*/ 6899677 h 8936497"/>
              <a:gd name="connsiteX79" fmla="*/ 3085165 w 12019805"/>
              <a:gd name="connsiteY79" fmla="*/ 6854045 h 8936497"/>
              <a:gd name="connsiteX80" fmla="*/ 3070510 w 12019805"/>
              <a:gd name="connsiteY80" fmla="*/ 6774793 h 8936497"/>
              <a:gd name="connsiteX81" fmla="*/ 3128059 w 12019805"/>
              <a:gd name="connsiteY81" fmla="*/ 6738237 h 8936497"/>
              <a:gd name="connsiteX82" fmla="*/ 3457371 w 12019805"/>
              <a:gd name="connsiteY82" fmla="*/ 6586187 h 8936497"/>
              <a:gd name="connsiteX83" fmla="*/ 3457371 w 12019805"/>
              <a:gd name="connsiteY83" fmla="*/ 6534233 h 8936497"/>
              <a:gd name="connsiteX84" fmla="*/ 3199730 w 12019805"/>
              <a:gd name="connsiteY84" fmla="*/ 6293538 h 8936497"/>
              <a:gd name="connsiteX85" fmla="*/ 3122997 w 12019805"/>
              <a:gd name="connsiteY85" fmla="*/ 6129751 h 8936497"/>
              <a:gd name="connsiteX86" fmla="*/ 3053610 w 12019805"/>
              <a:gd name="connsiteY86" fmla="*/ 5936742 h 8936497"/>
              <a:gd name="connsiteX87" fmla="*/ 3358410 w 12019805"/>
              <a:gd name="connsiteY87" fmla="*/ 5926070 h 8936497"/>
              <a:gd name="connsiteX88" fmla="*/ 3861131 w 12019805"/>
              <a:gd name="connsiteY88" fmla="*/ 5716122 h 8936497"/>
              <a:gd name="connsiteX89" fmla="*/ 4159995 w 12019805"/>
              <a:gd name="connsiteY89" fmla="*/ 5676268 h 8936497"/>
              <a:gd name="connsiteX90" fmla="*/ 4607297 w 12019805"/>
              <a:gd name="connsiteY90" fmla="*/ 5657884 h 8936497"/>
              <a:gd name="connsiteX91" fmla="*/ 5210466 w 12019805"/>
              <a:gd name="connsiteY91" fmla="*/ 5600599 h 893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019805" h="8936497">
                <a:moveTo>
                  <a:pt x="5210466" y="5600599"/>
                </a:moveTo>
                <a:lnTo>
                  <a:pt x="5178303" y="5149120"/>
                </a:lnTo>
                <a:lnTo>
                  <a:pt x="5381668" y="5152242"/>
                </a:lnTo>
                <a:lnTo>
                  <a:pt x="5383849" y="4429354"/>
                </a:lnTo>
                <a:lnTo>
                  <a:pt x="5447850" y="4430077"/>
                </a:lnTo>
                <a:lnTo>
                  <a:pt x="5451930" y="4249316"/>
                </a:lnTo>
                <a:lnTo>
                  <a:pt x="6005123" y="4261222"/>
                </a:lnTo>
                <a:cubicBezTo>
                  <a:pt x="6006277" y="4183651"/>
                  <a:pt x="6006318" y="4286894"/>
                  <a:pt x="6007472" y="4209323"/>
                </a:cubicBezTo>
                <a:lnTo>
                  <a:pt x="6466405" y="4196334"/>
                </a:lnTo>
                <a:lnTo>
                  <a:pt x="6475064" y="4594596"/>
                </a:lnTo>
                <a:lnTo>
                  <a:pt x="6981621" y="4564290"/>
                </a:lnTo>
                <a:lnTo>
                  <a:pt x="7254382" y="4404096"/>
                </a:lnTo>
                <a:lnTo>
                  <a:pt x="7605076" y="4127006"/>
                </a:lnTo>
                <a:lnTo>
                  <a:pt x="7778257" y="4001448"/>
                </a:lnTo>
                <a:lnTo>
                  <a:pt x="7652700" y="3789302"/>
                </a:lnTo>
                <a:lnTo>
                  <a:pt x="7834541" y="3698381"/>
                </a:lnTo>
                <a:cubicBezTo>
                  <a:pt x="7926905" y="3679619"/>
                  <a:pt x="8010609" y="3657249"/>
                  <a:pt x="8111632" y="3642096"/>
                </a:cubicBezTo>
                <a:cubicBezTo>
                  <a:pt x="8212655" y="3626943"/>
                  <a:pt x="8348314" y="3619005"/>
                  <a:pt x="8440677" y="3607460"/>
                </a:cubicBezTo>
                <a:lnTo>
                  <a:pt x="8947234" y="3520869"/>
                </a:lnTo>
                <a:lnTo>
                  <a:pt x="9181030" y="3525199"/>
                </a:lnTo>
                <a:cubicBezTo>
                  <a:pt x="9386683" y="3500665"/>
                  <a:pt x="9829919" y="3412230"/>
                  <a:pt x="10163294" y="3361719"/>
                </a:cubicBezTo>
                <a:lnTo>
                  <a:pt x="10281276" y="4737864"/>
                </a:lnTo>
                <a:lnTo>
                  <a:pt x="12019805" y="4424119"/>
                </a:lnTo>
                <a:lnTo>
                  <a:pt x="11738059" y="1103867"/>
                </a:lnTo>
                <a:lnTo>
                  <a:pt x="9980264" y="1301120"/>
                </a:lnTo>
                <a:lnTo>
                  <a:pt x="8413959" y="1552655"/>
                </a:lnTo>
                <a:lnTo>
                  <a:pt x="7621673" y="1680794"/>
                </a:lnTo>
                <a:lnTo>
                  <a:pt x="6735006" y="1705794"/>
                </a:lnTo>
                <a:lnTo>
                  <a:pt x="6300026" y="1603701"/>
                </a:lnTo>
                <a:lnTo>
                  <a:pt x="6098704" y="1552621"/>
                </a:lnTo>
                <a:lnTo>
                  <a:pt x="5584105" y="1494630"/>
                </a:lnTo>
                <a:cubicBezTo>
                  <a:pt x="5581219" y="944778"/>
                  <a:pt x="5581734" y="810574"/>
                  <a:pt x="5578848" y="260722"/>
                </a:cubicBezTo>
                <a:lnTo>
                  <a:pt x="4971379" y="495464"/>
                </a:lnTo>
                <a:cubicBezTo>
                  <a:pt x="4971157" y="432030"/>
                  <a:pt x="4970936" y="368595"/>
                  <a:pt x="4970714" y="305161"/>
                </a:cubicBezTo>
                <a:lnTo>
                  <a:pt x="3587257" y="349612"/>
                </a:lnTo>
                <a:lnTo>
                  <a:pt x="3056514" y="362385"/>
                </a:lnTo>
                <a:lnTo>
                  <a:pt x="3048001" y="0"/>
                </a:lnTo>
                <a:lnTo>
                  <a:pt x="2802610" y="39190"/>
                </a:lnTo>
                <a:lnTo>
                  <a:pt x="2389356" y="336383"/>
                </a:lnTo>
                <a:lnTo>
                  <a:pt x="1673598" y="780267"/>
                </a:lnTo>
                <a:lnTo>
                  <a:pt x="1218996" y="1104983"/>
                </a:lnTo>
                <a:lnTo>
                  <a:pt x="764393" y="1477324"/>
                </a:lnTo>
                <a:lnTo>
                  <a:pt x="582552" y="1719778"/>
                </a:lnTo>
                <a:lnTo>
                  <a:pt x="444375" y="1930901"/>
                </a:lnTo>
                <a:lnTo>
                  <a:pt x="606226" y="2087600"/>
                </a:lnTo>
                <a:lnTo>
                  <a:pt x="283723" y="2350407"/>
                </a:lnTo>
                <a:lnTo>
                  <a:pt x="0" y="2894713"/>
                </a:lnTo>
                <a:lnTo>
                  <a:pt x="232062" y="3015307"/>
                </a:lnTo>
                <a:lnTo>
                  <a:pt x="1116611" y="2073532"/>
                </a:lnTo>
                <a:lnTo>
                  <a:pt x="1268650" y="2214332"/>
                </a:lnTo>
                <a:lnTo>
                  <a:pt x="1649650" y="2218455"/>
                </a:lnTo>
                <a:cubicBezTo>
                  <a:pt x="1648299" y="2402639"/>
                  <a:pt x="1646947" y="2586823"/>
                  <a:pt x="1645596" y="2771007"/>
                </a:cubicBezTo>
                <a:lnTo>
                  <a:pt x="2067128" y="2779254"/>
                </a:lnTo>
                <a:lnTo>
                  <a:pt x="2045938" y="3239449"/>
                </a:lnTo>
                <a:lnTo>
                  <a:pt x="2015631" y="4075050"/>
                </a:lnTo>
                <a:lnTo>
                  <a:pt x="1998313" y="4603257"/>
                </a:lnTo>
                <a:lnTo>
                  <a:pt x="1418154" y="4685517"/>
                </a:lnTo>
                <a:lnTo>
                  <a:pt x="1214666" y="4711495"/>
                </a:lnTo>
                <a:lnTo>
                  <a:pt x="1236314" y="4979926"/>
                </a:lnTo>
                <a:lnTo>
                  <a:pt x="1279609" y="5192074"/>
                </a:lnTo>
                <a:lnTo>
                  <a:pt x="1348883" y="5469164"/>
                </a:lnTo>
                <a:lnTo>
                  <a:pt x="1552370" y="5456176"/>
                </a:lnTo>
                <a:lnTo>
                  <a:pt x="1876820" y="6033107"/>
                </a:lnTo>
                <a:lnTo>
                  <a:pt x="1472640" y="6080362"/>
                </a:lnTo>
                <a:lnTo>
                  <a:pt x="1747933" y="6833049"/>
                </a:lnTo>
                <a:lnTo>
                  <a:pt x="1835855" y="6800465"/>
                </a:lnTo>
                <a:lnTo>
                  <a:pt x="2027955" y="7321779"/>
                </a:lnTo>
                <a:lnTo>
                  <a:pt x="2369523" y="7201431"/>
                </a:lnTo>
                <a:lnTo>
                  <a:pt x="2351938" y="7985749"/>
                </a:lnTo>
                <a:lnTo>
                  <a:pt x="2074049" y="8022304"/>
                </a:lnTo>
                <a:lnTo>
                  <a:pt x="2018363" y="8527176"/>
                </a:lnTo>
                <a:cubicBezTo>
                  <a:pt x="2016410" y="8645567"/>
                  <a:pt x="2014456" y="8763959"/>
                  <a:pt x="2012503" y="8882350"/>
                </a:cubicBezTo>
                <a:lnTo>
                  <a:pt x="2712956" y="8847125"/>
                </a:lnTo>
                <a:lnTo>
                  <a:pt x="2719084" y="8936497"/>
                </a:lnTo>
                <a:lnTo>
                  <a:pt x="2982588" y="8817773"/>
                </a:lnTo>
                <a:lnTo>
                  <a:pt x="2926368" y="7948761"/>
                </a:lnTo>
                <a:lnTo>
                  <a:pt x="2918111" y="7561459"/>
                </a:lnTo>
                <a:lnTo>
                  <a:pt x="2947417" y="7103547"/>
                </a:lnTo>
                <a:lnTo>
                  <a:pt x="3000172" y="6899677"/>
                </a:lnTo>
                <a:lnTo>
                  <a:pt x="3085165" y="6854045"/>
                </a:lnTo>
                <a:lnTo>
                  <a:pt x="3070510" y="6774793"/>
                </a:lnTo>
                <a:lnTo>
                  <a:pt x="3128059" y="6738237"/>
                </a:lnTo>
                <a:lnTo>
                  <a:pt x="3457371" y="6586187"/>
                </a:lnTo>
                <a:lnTo>
                  <a:pt x="3457371" y="6534233"/>
                </a:lnTo>
                <a:lnTo>
                  <a:pt x="3199730" y="6293538"/>
                </a:lnTo>
                <a:lnTo>
                  <a:pt x="3122997" y="6129751"/>
                </a:lnTo>
                <a:lnTo>
                  <a:pt x="3053610" y="5936742"/>
                </a:lnTo>
                <a:lnTo>
                  <a:pt x="3358410" y="5926070"/>
                </a:lnTo>
                <a:lnTo>
                  <a:pt x="3861131" y="5716122"/>
                </a:lnTo>
                <a:lnTo>
                  <a:pt x="4159995" y="5676268"/>
                </a:lnTo>
                <a:lnTo>
                  <a:pt x="4607297" y="5657884"/>
                </a:lnTo>
                <a:lnTo>
                  <a:pt x="5210466" y="5600599"/>
                </a:lnTo>
                <a:close/>
              </a:path>
            </a:pathLst>
          </a:custGeom>
          <a:solidFill>
            <a:srgbClr val="FFFF00">
              <a:alpha val="5000"/>
            </a:srgbClr>
          </a:solidFill>
          <a:ln w="19050">
            <a:solidFill>
              <a:srgbClr val="FF0000">
                <a:alpha val="85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651" b="1" i="0" u="none" strike="noStrike" kern="1200" cap="none" spc="0" normalizeH="0" baseline="0" noProof="0" dirty="0">
              <a:ln w="18000">
                <a:solidFill>
                  <a:srgbClr val="C0504D">
                    <a:satMod val="140000"/>
                  </a:srgbClr>
                </a:solidFill>
                <a:prstDash val="solid"/>
                <a:miter lim="800000"/>
              </a:ln>
              <a:noFill/>
              <a:effectLst>
                <a:outerShdw blurRad="25500" dist="23000" dir="7020000" algn="tl">
                  <a:srgbClr val="000000">
                    <a:alpha val="50000"/>
                  </a:srgbClr>
                </a:outerShdw>
              </a:effectLst>
              <a:uLnTx/>
              <a:uFillTx/>
              <a:latin typeface="Arial"/>
              <a:ea typeface="ＭＳ Ｐゴシック"/>
              <a:cs typeface="+mn-cs"/>
            </a:endParaRPr>
          </a:p>
        </p:txBody>
      </p:sp>
      <p:sp>
        <p:nvSpPr>
          <p:cNvPr id="145" name="上矢印 144"/>
          <p:cNvSpPr/>
          <p:nvPr/>
        </p:nvSpPr>
        <p:spPr>
          <a:xfrm rot="10800000">
            <a:off x="5988668" y="6009920"/>
            <a:ext cx="1911666" cy="459281"/>
          </a:xfrm>
          <a:prstGeom prst="upArrow">
            <a:avLst>
              <a:gd name="adj1" fmla="val 61083"/>
              <a:gd name="adj2" fmla="val 67804"/>
            </a:avLst>
          </a:pr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ＭＳ Ｐゴシック"/>
              <a:ea typeface="ＭＳ Ｐゴシック"/>
              <a:cs typeface="+mn-cs"/>
            </a:endParaRPr>
          </a:p>
        </p:txBody>
      </p:sp>
      <p:sp>
        <p:nvSpPr>
          <p:cNvPr id="146" name="テキスト ボックス 145"/>
          <p:cNvSpPr txBox="1"/>
          <p:nvPr/>
        </p:nvSpPr>
        <p:spPr>
          <a:xfrm>
            <a:off x="6411977" y="5996529"/>
            <a:ext cx="1122847" cy="350757"/>
          </a:xfrm>
          <a:prstGeom prst="rect">
            <a:avLst/>
          </a:prstGeom>
          <a:noFill/>
          <a:ln w="22225">
            <a:noFill/>
          </a:ln>
        </p:spPr>
        <p:txBody>
          <a:bodyPr vert="horz" wrap="square" lIns="36000" tIns="72000" rIns="36000" bIns="72000" rtlCol="0" anchor="t" anchorCtr="0">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期待される効果</a:t>
            </a:r>
          </a:p>
        </p:txBody>
      </p:sp>
      <p:sp>
        <p:nvSpPr>
          <p:cNvPr id="108" name="円/楕円 107"/>
          <p:cNvSpPr/>
          <p:nvPr/>
        </p:nvSpPr>
        <p:spPr>
          <a:xfrm rot="1530817">
            <a:off x="3883575" y="3674095"/>
            <a:ext cx="987055" cy="2432721"/>
          </a:xfrm>
          <a:prstGeom prst="ellipse">
            <a:avLst/>
          </a:prstGeom>
          <a:noFill/>
          <a:ln w="38100" cmpd="sng">
            <a:solidFill>
              <a:schemeClr val="tx2">
                <a:lumMod val="60000"/>
                <a:lumOff val="40000"/>
              </a:schemeClr>
            </a:solidFill>
            <a:prstDash val="dash"/>
            <a:beve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93" name="直線コネクタ 92"/>
          <p:cNvCxnSpPr/>
          <p:nvPr/>
        </p:nvCxnSpPr>
        <p:spPr>
          <a:xfrm>
            <a:off x="2982440" y="4544417"/>
            <a:ext cx="1404548" cy="1279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1" name="フリーフォーム 56"/>
          <p:cNvSpPr>
            <a:spLocks/>
          </p:cNvSpPr>
          <p:nvPr/>
        </p:nvSpPr>
        <p:spPr bwMode="auto">
          <a:xfrm flipV="1">
            <a:off x="2949005" y="4646848"/>
            <a:ext cx="1415924" cy="375120"/>
          </a:xfrm>
          <a:custGeom>
            <a:avLst/>
            <a:gdLst>
              <a:gd name="T0" fmla="*/ 0 w 824177"/>
              <a:gd name="T1" fmla="*/ 0 h 93687"/>
              <a:gd name="T2" fmla="*/ 17042769 w 824177"/>
              <a:gd name="T3" fmla="*/ 2147483646 h 93687"/>
              <a:gd name="T4" fmla="*/ 63243191 w 824177"/>
              <a:gd name="T5" fmla="*/ 2147483646 h 93687"/>
              <a:gd name="T6" fmla="*/ 0 60000 65536"/>
              <a:gd name="T7" fmla="*/ 0 60000 65536"/>
              <a:gd name="T8" fmla="*/ 0 60000 65536"/>
            </a:gdLst>
            <a:ahLst/>
            <a:cxnLst>
              <a:cxn ang="T6">
                <a:pos x="T0" y="T1"/>
              </a:cxn>
              <a:cxn ang="T7">
                <a:pos x="T2" y="T3"/>
              </a:cxn>
              <a:cxn ang="T8">
                <a:pos x="T4" y="T5"/>
              </a:cxn>
            </a:cxnLst>
            <a:rect l="0" t="0" r="r" b="b"/>
            <a:pathLst>
              <a:path w="824177" h="93687">
                <a:moveTo>
                  <a:pt x="0" y="0"/>
                </a:moveTo>
                <a:lnTo>
                  <a:pt x="222099" y="92891"/>
                </a:lnTo>
                <a:lnTo>
                  <a:pt x="824177" y="93687"/>
                </a:lnTo>
              </a:path>
            </a:pathLst>
          </a:custGeom>
          <a:noFill/>
          <a:ln w="12700" cap="flat" cmpd="sng" algn="ctr">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89" name="フリーフォーム 56"/>
          <p:cNvSpPr>
            <a:spLocks/>
          </p:cNvSpPr>
          <p:nvPr/>
        </p:nvSpPr>
        <p:spPr bwMode="auto">
          <a:xfrm flipH="1">
            <a:off x="2925311" y="4978733"/>
            <a:ext cx="967623" cy="517885"/>
          </a:xfrm>
          <a:custGeom>
            <a:avLst/>
            <a:gdLst>
              <a:gd name="T0" fmla="*/ 0 w 824177"/>
              <a:gd name="T1" fmla="*/ 0 h 93687"/>
              <a:gd name="T2" fmla="*/ 17042769 w 824177"/>
              <a:gd name="T3" fmla="*/ 2147483646 h 93687"/>
              <a:gd name="T4" fmla="*/ 63243191 w 824177"/>
              <a:gd name="T5" fmla="*/ 2147483646 h 93687"/>
              <a:gd name="T6" fmla="*/ 0 60000 65536"/>
              <a:gd name="T7" fmla="*/ 0 60000 65536"/>
              <a:gd name="T8" fmla="*/ 0 60000 65536"/>
            </a:gdLst>
            <a:ahLst/>
            <a:cxnLst>
              <a:cxn ang="T6">
                <a:pos x="T0" y="T1"/>
              </a:cxn>
              <a:cxn ang="T7">
                <a:pos x="T2" y="T3"/>
              </a:cxn>
              <a:cxn ang="T8">
                <a:pos x="T4" y="T5"/>
              </a:cxn>
            </a:cxnLst>
            <a:rect l="0" t="0" r="r" b="b"/>
            <a:pathLst>
              <a:path w="824177" h="93687">
                <a:moveTo>
                  <a:pt x="0" y="0"/>
                </a:moveTo>
                <a:lnTo>
                  <a:pt x="222099" y="92891"/>
                </a:lnTo>
                <a:lnTo>
                  <a:pt x="824177" y="93687"/>
                </a:lnTo>
              </a:path>
            </a:pathLst>
          </a:custGeom>
          <a:noFill/>
          <a:ln w="12700" cap="flat" cmpd="sng" algn="ctr">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90" name="フリーフォーム 60"/>
          <p:cNvSpPr>
            <a:spLocks/>
          </p:cNvSpPr>
          <p:nvPr/>
        </p:nvSpPr>
        <p:spPr bwMode="auto">
          <a:xfrm flipH="1">
            <a:off x="3633839" y="5494098"/>
            <a:ext cx="359579" cy="408646"/>
          </a:xfrm>
          <a:custGeom>
            <a:avLst/>
            <a:gdLst>
              <a:gd name="T0" fmla="*/ 0 w 443822"/>
              <a:gd name="T1" fmla="*/ 148 h 1989359"/>
              <a:gd name="T2" fmla="*/ 7923553 w 443822"/>
              <a:gd name="T3" fmla="*/ 0 h 1989359"/>
              <a:gd name="T4" fmla="*/ 0 60000 65536"/>
              <a:gd name="T5" fmla="*/ 0 60000 65536"/>
            </a:gdLst>
            <a:ahLst/>
            <a:cxnLst>
              <a:cxn ang="T4">
                <a:pos x="T0" y="T1"/>
              </a:cxn>
              <a:cxn ang="T5">
                <a:pos x="T2" y="T3"/>
              </a:cxn>
            </a:cxnLst>
            <a:rect l="0" t="0" r="r" b="b"/>
            <a:pathLst>
              <a:path w="443822" h="1989359">
                <a:moveTo>
                  <a:pt x="0" y="1989359"/>
                </a:moveTo>
                <a:cubicBezTo>
                  <a:pt x="157713" y="1353792"/>
                  <a:pt x="279050" y="641793"/>
                  <a:pt x="443822" y="0"/>
                </a:cubicBezTo>
              </a:path>
            </a:pathLst>
          </a:custGeom>
          <a:noFill/>
          <a:ln w="12700" cap="flat" cmpd="sng" algn="ctr">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6" name="フリーフォーム 5"/>
          <p:cNvSpPr/>
          <p:nvPr/>
        </p:nvSpPr>
        <p:spPr>
          <a:xfrm flipH="1">
            <a:off x="2910440" y="5367571"/>
            <a:ext cx="1519540" cy="694740"/>
          </a:xfrm>
          <a:custGeom>
            <a:avLst/>
            <a:gdLst>
              <a:gd name="connsiteX0" fmla="*/ 142875 w 1604962"/>
              <a:gd name="connsiteY0" fmla="*/ 0 h 642938"/>
              <a:gd name="connsiteX1" fmla="*/ 0 w 1604962"/>
              <a:gd name="connsiteY1" fmla="*/ 642938 h 642938"/>
              <a:gd name="connsiteX2" fmla="*/ 1604962 w 1604962"/>
              <a:gd name="connsiteY2" fmla="*/ 638175 h 642938"/>
              <a:gd name="connsiteX3" fmla="*/ 1604962 w 1604962"/>
              <a:gd name="connsiteY3" fmla="*/ 633413 h 642938"/>
            </a:gdLst>
            <a:ahLst/>
            <a:cxnLst>
              <a:cxn ang="0">
                <a:pos x="connsiteX0" y="connsiteY0"/>
              </a:cxn>
              <a:cxn ang="0">
                <a:pos x="connsiteX1" y="connsiteY1"/>
              </a:cxn>
              <a:cxn ang="0">
                <a:pos x="connsiteX2" y="connsiteY2"/>
              </a:cxn>
              <a:cxn ang="0">
                <a:pos x="connsiteX3" y="connsiteY3"/>
              </a:cxn>
            </a:cxnLst>
            <a:rect l="l" t="t" r="r" b="b"/>
            <a:pathLst>
              <a:path w="1604962" h="642938">
                <a:moveTo>
                  <a:pt x="142875" y="0"/>
                </a:moveTo>
                <a:lnTo>
                  <a:pt x="0" y="642938"/>
                </a:lnTo>
                <a:lnTo>
                  <a:pt x="1604962" y="638175"/>
                </a:lnTo>
                <a:lnTo>
                  <a:pt x="1604962" y="633413"/>
                </a:lnTo>
              </a:path>
            </a:pathLst>
          </a:custGeom>
          <a:noFill/>
          <a:ln w="12700">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27" name="正方形/長方形 126"/>
          <p:cNvSpPr/>
          <p:nvPr/>
        </p:nvSpPr>
        <p:spPr>
          <a:xfrm>
            <a:off x="3842929" y="5021968"/>
            <a:ext cx="2436586" cy="367804"/>
          </a:xfrm>
          <a:prstGeom prst="rect">
            <a:avLst/>
          </a:prstGeom>
          <a:noFill/>
          <a:ln>
            <a:no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600" b="1" i="0" u="none" strike="noStrike" kern="1200" cap="none" spc="0" normalizeH="0" baseline="0" noProof="0" dirty="0">
                <a:ln>
                  <a:noFill/>
                </a:ln>
                <a:solidFill>
                  <a:srgbClr val="1F497D">
                    <a:lumMod val="50000"/>
                  </a:srgbClr>
                </a:solidFill>
                <a:effectLst/>
                <a:uLnTx/>
                <a:uFillTx/>
                <a:latin typeface="ＭＳ Ｐゴシック"/>
                <a:ea typeface="ＭＳ Ｐゴシック"/>
                <a:cs typeface="+mn-cs"/>
              </a:rPr>
              <a:t>再開発事業（専修学校・店舗等）</a:t>
            </a:r>
            <a:endParaRPr kumimoji="1" lang="en-US" altLang="ja-JP" sz="600" b="1" i="0" u="none" strike="noStrike" kern="1200" cap="none" spc="0" normalizeH="0" baseline="0" noProof="0" dirty="0">
              <a:ln>
                <a:noFill/>
              </a:ln>
              <a:solidFill>
                <a:srgbClr val="1F497D">
                  <a:lumMod val="50000"/>
                </a:srgbClr>
              </a:solidFill>
              <a:effectLst/>
              <a:uLnTx/>
              <a:uFillTx/>
              <a:latin typeface="ＭＳ Ｐゴシック"/>
              <a:ea typeface="ＭＳ Ｐゴシック"/>
              <a:cs typeface="+mn-cs"/>
            </a:endParaRPr>
          </a:p>
        </p:txBody>
      </p:sp>
      <p:sp>
        <p:nvSpPr>
          <p:cNvPr id="288" name="フリーフォーム 287"/>
          <p:cNvSpPr/>
          <p:nvPr/>
        </p:nvSpPr>
        <p:spPr>
          <a:xfrm flipH="1">
            <a:off x="4938384" y="4328663"/>
            <a:ext cx="1203227" cy="717944"/>
          </a:xfrm>
          <a:custGeom>
            <a:avLst/>
            <a:gdLst>
              <a:gd name="connsiteX0" fmla="*/ 142875 w 1604962"/>
              <a:gd name="connsiteY0" fmla="*/ 0 h 642938"/>
              <a:gd name="connsiteX1" fmla="*/ 0 w 1604962"/>
              <a:gd name="connsiteY1" fmla="*/ 642938 h 642938"/>
              <a:gd name="connsiteX2" fmla="*/ 1604962 w 1604962"/>
              <a:gd name="connsiteY2" fmla="*/ 638175 h 642938"/>
              <a:gd name="connsiteX3" fmla="*/ 1604962 w 1604962"/>
              <a:gd name="connsiteY3" fmla="*/ 633413 h 642938"/>
            </a:gdLst>
            <a:ahLst/>
            <a:cxnLst>
              <a:cxn ang="0">
                <a:pos x="connsiteX0" y="connsiteY0"/>
              </a:cxn>
              <a:cxn ang="0">
                <a:pos x="connsiteX1" y="connsiteY1"/>
              </a:cxn>
              <a:cxn ang="0">
                <a:pos x="connsiteX2" y="connsiteY2"/>
              </a:cxn>
              <a:cxn ang="0">
                <a:pos x="connsiteX3" y="connsiteY3"/>
              </a:cxn>
            </a:cxnLst>
            <a:rect l="l" t="t" r="r" b="b"/>
            <a:pathLst>
              <a:path w="1604962" h="642938">
                <a:moveTo>
                  <a:pt x="142875" y="0"/>
                </a:moveTo>
                <a:lnTo>
                  <a:pt x="0" y="642938"/>
                </a:lnTo>
                <a:lnTo>
                  <a:pt x="1604962" y="638175"/>
                </a:lnTo>
                <a:lnTo>
                  <a:pt x="1604962" y="633413"/>
                </a:lnTo>
              </a:path>
            </a:pathLst>
          </a:custGeom>
          <a:noFill/>
          <a:ln w="12700">
            <a:solidFill>
              <a:srgbClr val="685375"/>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2" name="フリーフォーム 61"/>
          <p:cNvSpPr/>
          <p:nvPr/>
        </p:nvSpPr>
        <p:spPr>
          <a:xfrm>
            <a:off x="4000500" y="4762500"/>
            <a:ext cx="1511300" cy="501650"/>
          </a:xfrm>
          <a:custGeom>
            <a:avLst/>
            <a:gdLst>
              <a:gd name="connsiteX0" fmla="*/ 44450 w 1511300"/>
              <a:gd name="connsiteY0" fmla="*/ 0 h 501650"/>
              <a:gd name="connsiteX1" fmla="*/ 0 w 1511300"/>
              <a:gd name="connsiteY1" fmla="*/ 495300 h 501650"/>
              <a:gd name="connsiteX2" fmla="*/ 1511300 w 1511300"/>
              <a:gd name="connsiteY2" fmla="*/ 501650 h 501650"/>
              <a:gd name="connsiteX3" fmla="*/ 1511300 w 1511300"/>
              <a:gd name="connsiteY3" fmla="*/ 501650 h 501650"/>
            </a:gdLst>
            <a:ahLst/>
            <a:cxnLst>
              <a:cxn ang="0">
                <a:pos x="connsiteX0" y="connsiteY0"/>
              </a:cxn>
              <a:cxn ang="0">
                <a:pos x="connsiteX1" y="connsiteY1"/>
              </a:cxn>
              <a:cxn ang="0">
                <a:pos x="connsiteX2" y="connsiteY2"/>
              </a:cxn>
              <a:cxn ang="0">
                <a:pos x="connsiteX3" y="connsiteY3"/>
              </a:cxn>
            </a:cxnLst>
            <a:rect l="l" t="t" r="r" b="b"/>
            <a:pathLst>
              <a:path w="1511300" h="501650">
                <a:moveTo>
                  <a:pt x="44450" y="0"/>
                </a:moveTo>
                <a:lnTo>
                  <a:pt x="0" y="495300"/>
                </a:lnTo>
                <a:lnTo>
                  <a:pt x="1511300" y="501650"/>
                </a:lnTo>
                <a:lnTo>
                  <a:pt x="1511300" y="501650"/>
                </a:lnTo>
              </a:path>
            </a:pathLst>
          </a:custGeom>
          <a:noFill/>
          <a:ln w="12700">
            <a:solidFill>
              <a:srgbClr val="685375"/>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6" name="フリーフォーム 95"/>
          <p:cNvSpPr>
            <a:spLocks noChangeAspect="1"/>
          </p:cNvSpPr>
          <p:nvPr/>
        </p:nvSpPr>
        <p:spPr>
          <a:xfrm>
            <a:off x="3792371" y="4861458"/>
            <a:ext cx="147576" cy="133478"/>
          </a:xfrm>
          <a:custGeom>
            <a:avLst/>
            <a:gdLst>
              <a:gd name="connsiteX0" fmla="*/ 285750 w 285750"/>
              <a:gd name="connsiteY0" fmla="*/ 0 h 340519"/>
              <a:gd name="connsiteX1" fmla="*/ 285750 w 285750"/>
              <a:gd name="connsiteY1" fmla="*/ 340519 h 340519"/>
              <a:gd name="connsiteX2" fmla="*/ 50007 w 285750"/>
              <a:gd name="connsiteY2" fmla="*/ 311944 h 340519"/>
              <a:gd name="connsiteX3" fmla="*/ 0 w 285750"/>
              <a:gd name="connsiteY3" fmla="*/ 276225 h 340519"/>
              <a:gd name="connsiteX4" fmla="*/ 2382 w 285750"/>
              <a:gd name="connsiteY4" fmla="*/ 111919 h 340519"/>
              <a:gd name="connsiteX5" fmla="*/ 285750 w 285750"/>
              <a:gd name="connsiteY5" fmla="*/ 0 h 340519"/>
              <a:gd name="connsiteX0" fmla="*/ 252413 w 285750"/>
              <a:gd name="connsiteY0" fmla="*/ 0 h 254794"/>
              <a:gd name="connsiteX1" fmla="*/ 285750 w 285750"/>
              <a:gd name="connsiteY1" fmla="*/ 254794 h 254794"/>
              <a:gd name="connsiteX2" fmla="*/ 50007 w 285750"/>
              <a:gd name="connsiteY2" fmla="*/ 226219 h 254794"/>
              <a:gd name="connsiteX3" fmla="*/ 0 w 285750"/>
              <a:gd name="connsiteY3" fmla="*/ 190500 h 254794"/>
              <a:gd name="connsiteX4" fmla="*/ 2382 w 285750"/>
              <a:gd name="connsiteY4" fmla="*/ 26194 h 254794"/>
              <a:gd name="connsiteX5" fmla="*/ 252413 w 285750"/>
              <a:gd name="connsiteY5" fmla="*/ 0 h 254794"/>
              <a:gd name="connsiteX0" fmla="*/ 252413 w 316707"/>
              <a:gd name="connsiteY0" fmla="*/ 0 h 228600"/>
              <a:gd name="connsiteX1" fmla="*/ 316707 w 316707"/>
              <a:gd name="connsiteY1" fmla="*/ 228600 h 228600"/>
              <a:gd name="connsiteX2" fmla="*/ 50007 w 316707"/>
              <a:gd name="connsiteY2" fmla="*/ 226219 h 228600"/>
              <a:gd name="connsiteX3" fmla="*/ 0 w 316707"/>
              <a:gd name="connsiteY3" fmla="*/ 190500 h 228600"/>
              <a:gd name="connsiteX4" fmla="*/ 2382 w 316707"/>
              <a:gd name="connsiteY4" fmla="*/ 26194 h 228600"/>
              <a:gd name="connsiteX5" fmla="*/ 252413 w 316707"/>
              <a:gd name="connsiteY5" fmla="*/ 0 h 228600"/>
              <a:gd name="connsiteX0" fmla="*/ 252413 w 316707"/>
              <a:gd name="connsiteY0" fmla="*/ 0 h 302419"/>
              <a:gd name="connsiteX1" fmla="*/ 316707 w 316707"/>
              <a:gd name="connsiteY1" fmla="*/ 228600 h 302419"/>
              <a:gd name="connsiteX2" fmla="*/ 130969 w 316707"/>
              <a:gd name="connsiteY2" fmla="*/ 302419 h 302419"/>
              <a:gd name="connsiteX3" fmla="*/ 0 w 316707"/>
              <a:gd name="connsiteY3" fmla="*/ 190500 h 302419"/>
              <a:gd name="connsiteX4" fmla="*/ 2382 w 316707"/>
              <a:gd name="connsiteY4" fmla="*/ 26194 h 302419"/>
              <a:gd name="connsiteX5" fmla="*/ 252413 w 316707"/>
              <a:gd name="connsiteY5" fmla="*/ 0 h 302419"/>
              <a:gd name="connsiteX0" fmla="*/ 250031 w 314325"/>
              <a:gd name="connsiteY0" fmla="*/ 0 h 302419"/>
              <a:gd name="connsiteX1" fmla="*/ 314325 w 314325"/>
              <a:gd name="connsiteY1" fmla="*/ 228600 h 302419"/>
              <a:gd name="connsiteX2" fmla="*/ 128587 w 314325"/>
              <a:gd name="connsiteY2" fmla="*/ 302419 h 302419"/>
              <a:gd name="connsiteX3" fmla="*/ 0 w 314325"/>
              <a:gd name="connsiteY3" fmla="*/ 26194 h 302419"/>
              <a:gd name="connsiteX4" fmla="*/ 250031 w 314325"/>
              <a:gd name="connsiteY4" fmla="*/ 0 h 302419"/>
              <a:gd name="connsiteX0" fmla="*/ 257175 w 321469"/>
              <a:gd name="connsiteY0" fmla="*/ 0 h 302419"/>
              <a:gd name="connsiteX1" fmla="*/ 321469 w 321469"/>
              <a:gd name="connsiteY1" fmla="*/ 228600 h 302419"/>
              <a:gd name="connsiteX2" fmla="*/ 135731 w 321469"/>
              <a:gd name="connsiteY2" fmla="*/ 302419 h 302419"/>
              <a:gd name="connsiteX3" fmla="*/ 0 w 321469"/>
              <a:gd name="connsiteY3" fmla="*/ 11906 h 302419"/>
              <a:gd name="connsiteX4" fmla="*/ 257175 w 321469"/>
              <a:gd name="connsiteY4" fmla="*/ 0 h 302419"/>
              <a:gd name="connsiteX0" fmla="*/ 290513 w 321469"/>
              <a:gd name="connsiteY0" fmla="*/ 0 h 316706"/>
              <a:gd name="connsiteX1" fmla="*/ 321469 w 321469"/>
              <a:gd name="connsiteY1" fmla="*/ 242887 h 316706"/>
              <a:gd name="connsiteX2" fmla="*/ 135731 w 321469"/>
              <a:gd name="connsiteY2" fmla="*/ 316706 h 316706"/>
              <a:gd name="connsiteX3" fmla="*/ 0 w 321469"/>
              <a:gd name="connsiteY3" fmla="*/ 26193 h 316706"/>
              <a:gd name="connsiteX4" fmla="*/ 290513 w 321469"/>
              <a:gd name="connsiteY4" fmla="*/ 0 h 316706"/>
              <a:gd name="connsiteX0" fmla="*/ 290513 w 319088"/>
              <a:gd name="connsiteY0" fmla="*/ 0 h 316706"/>
              <a:gd name="connsiteX1" fmla="*/ 319088 w 319088"/>
              <a:gd name="connsiteY1" fmla="*/ 242887 h 316706"/>
              <a:gd name="connsiteX2" fmla="*/ 135731 w 319088"/>
              <a:gd name="connsiteY2" fmla="*/ 316706 h 316706"/>
              <a:gd name="connsiteX3" fmla="*/ 0 w 319088"/>
              <a:gd name="connsiteY3" fmla="*/ 26193 h 316706"/>
              <a:gd name="connsiteX4" fmla="*/ 290513 w 319088"/>
              <a:gd name="connsiteY4" fmla="*/ 0 h 316706"/>
              <a:gd name="connsiteX0" fmla="*/ 290513 w 576263"/>
              <a:gd name="connsiteY0" fmla="*/ 0 h 876300"/>
              <a:gd name="connsiteX1" fmla="*/ 576263 w 576263"/>
              <a:gd name="connsiteY1" fmla="*/ 876300 h 876300"/>
              <a:gd name="connsiteX2" fmla="*/ 135731 w 576263"/>
              <a:gd name="connsiteY2" fmla="*/ 316706 h 876300"/>
              <a:gd name="connsiteX3" fmla="*/ 0 w 576263"/>
              <a:gd name="connsiteY3" fmla="*/ 26193 h 876300"/>
              <a:gd name="connsiteX4" fmla="*/ 290513 w 576263"/>
              <a:gd name="connsiteY4" fmla="*/ 0 h 876300"/>
              <a:gd name="connsiteX0" fmla="*/ 290513 w 576263"/>
              <a:gd name="connsiteY0" fmla="*/ 0 h 890587"/>
              <a:gd name="connsiteX1" fmla="*/ 576263 w 576263"/>
              <a:gd name="connsiteY1" fmla="*/ 876300 h 890587"/>
              <a:gd name="connsiteX2" fmla="*/ 473868 w 576263"/>
              <a:gd name="connsiteY2" fmla="*/ 890587 h 890587"/>
              <a:gd name="connsiteX3" fmla="*/ 0 w 576263"/>
              <a:gd name="connsiteY3" fmla="*/ 26193 h 890587"/>
              <a:gd name="connsiteX4" fmla="*/ 290513 w 576263"/>
              <a:gd name="connsiteY4" fmla="*/ 0 h 890587"/>
              <a:gd name="connsiteX0" fmla="*/ 0 w 285750"/>
              <a:gd name="connsiteY0" fmla="*/ 0 h 890587"/>
              <a:gd name="connsiteX1" fmla="*/ 285750 w 285750"/>
              <a:gd name="connsiteY1" fmla="*/ 876300 h 890587"/>
              <a:gd name="connsiteX2" fmla="*/ 183355 w 285750"/>
              <a:gd name="connsiteY2" fmla="*/ 890587 h 890587"/>
              <a:gd name="connsiteX3" fmla="*/ 28574 w 285750"/>
              <a:gd name="connsiteY3" fmla="*/ 495299 h 890587"/>
              <a:gd name="connsiteX4" fmla="*/ 0 w 285750"/>
              <a:gd name="connsiteY4" fmla="*/ 0 h 890587"/>
              <a:gd name="connsiteX0" fmla="*/ 209551 w 257176"/>
              <a:gd name="connsiteY0" fmla="*/ 73820 h 395288"/>
              <a:gd name="connsiteX1" fmla="*/ 257176 w 257176"/>
              <a:gd name="connsiteY1" fmla="*/ 381001 h 395288"/>
              <a:gd name="connsiteX2" fmla="*/ 154781 w 257176"/>
              <a:gd name="connsiteY2" fmla="*/ 395288 h 395288"/>
              <a:gd name="connsiteX3" fmla="*/ 0 w 257176"/>
              <a:gd name="connsiteY3" fmla="*/ 0 h 395288"/>
              <a:gd name="connsiteX4" fmla="*/ 209551 w 257176"/>
              <a:gd name="connsiteY4" fmla="*/ 73820 h 395288"/>
              <a:gd name="connsiteX0" fmla="*/ 309563 w 357188"/>
              <a:gd name="connsiteY0" fmla="*/ 0 h 321468"/>
              <a:gd name="connsiteX1" fmla="*/ 357188 w 357188"/>
              <a:gd name="connsiteY1" fmla="*/ 307181 h 321468"/>
              <a:gd name="connsiteX2" fmla="*/ 254793 w 357188"/>
              <a:gd name="connsiteY2" fmla="*/ 321468 h 321468"/>
              <a:gd name="connsiteX3" fmla="*/ 0 w 357188"/>
              <a:gd name="connsiteY3" fmla="*/ 40480 h 321468"/>
              <a:gd name="connsiteX4" fmla="*/ 309563 w 357188"/>
              <a:gd name="connsiteY4" fmla="*/ 0 h 321468"/>
              <a:gd name="connsiteX0" fmla="*/ 310509 w 358134"/>
              <a:gd name="connsiteY0" fmla="*/ 0 h 321468"/>
              <a:gd name="connsiteX1" fmla="*/ 358134 w 358134"/>
              <a:gd name="connsiteY1" fmla="*/ 307181 h 321468"/>
              <a:gd name="connsiteX2" fmla="*/ 255739 w 358134"/>
              <a:gd name="connsiteY2" fmla="*/ 321468 h 321468"/>
              <a:gd name="connsiteX3" fmla="*/ 946 w 358134"/>
              <a:gd name="connsiteY3" fmla="*/ 40480 h 321468"/>
              <a:gd name="connsiteX4" fmla="*/ 0 w 358134"/>
              <a:gd name="connsiteY4" fmla="*/ 37367 h 321468"/>
              <a:gd name="connsiteX5" fmla="*/ 310509 w 358134"/>
              <a:gd name="connsiteY5" fmla="*/ 0 h 321468"/>
              <a:gd name="connsiteX0" fmla="*/ 309563 w 357188"/>
              <a:gd name="connsiteY0" fmla="*/ 0 h 321468"/>
              <a:gd name="connsiteX1" fmla="*/ 357188 w 357188"/>
              <a:gd name="connsiteY1" fmla="*/ 307181 h 321468"/>
              <a:gd name="connsiteX2" fmla="*/ 254793 w 357188"/>
              <a:gd name="connsiteY2" fmla="*/ 321468 h 321468"/>
              <a:gd name="connsiteX3" fmla="*/ 0 w 357188"/>
              <a:gd name="connsiteY3" fmla="*/ 40480 h 321468"/>
              <a:gd name="connsiteX4" fmla="*/ 34772 w 357188"/>
              <a:gd name="connsiteY4" fmla="*/ 265967 h 321468"/>
              <a:gd name="connsiteX5" fmla="*/ 309563 w 357188"/>
              <a:gd name="connsiteY5" fmla="*/ 0 h 321468"/>
              <a:gd name="connsiteX0" fmla="*/ 507207 w 554832"/>
              <a:gd name="connsiteY0" fmla="*/ 0 h 321468"/>
              <a:gd name="connsiteX1" fmla="*/ 554832 w 554832"/>
              <a:gd name="connsiteY1" fmla="*/ 307181 h 321468"/>
              <a:gd name="connsiteX2" fmla="*/ 452437 w 554832"/>
              <a:gd name="connsiteY2" fmla="*/ 321468 h 321468"/>
              <a:gd name="connsiteX3" fmla="*/ 0 w 554832"/>
              <a:gd name="connsiteY3" fmla="*/ 185737 h 321468"/>
              <a:gd name="connsiteX4" fmla="*/ 232416 w 554832"/>
              <a:gd name="connsiteY4" fmla="*/ 265967 h 321468"/>
              <a:gd name="connsiteX5" fmla="*/ 507207 w 554832"/>
              <a:gd name="connsiteY5" fmla="*/ 0 h 321468"/>
              <a:gd name="connsiteX0" fmla="*/ 507207 w 554832"/>
              <a:gd name="connsiteY0" fmla="*/ 0 h 321468"/>
              <a:gd name="connsiteX1" fmla="*/ 554832 w 554832"/>
              <a:gd name="connsiteY1" fmla="*/ 307181 h 321468"/>
              <a:gd name="connsiteX2" fmla="*/ 452437 w 554832"/>
              <a:gd name="connsiteY2" fmla="*/ 321468 h 321468"/>
              <a:gd name="connsiteX3" fmla="*/ 0 w 554832"/>
              <a:gd name="connsiteY3" fmla="*/ 185737 h 321468"/>
              <a:gd name="connsiteX4" fmla="*/ 199078 w 554832"/>
              <a:gd name="connsiteY4" fmla="*/ 44511 h 321468"/>
              <a:gd name="connsiteX5" fmla="*/ 507207 w 554832"/>
              <a:gd name="connsiteY5" fmla="*/ 0 h 321468"/>
              <a:gd name="connsiteX0" fmla="*/ 308129 w 355754"/>
              <a:gd name="connsiteY0" fmla="*/ 0 h 321468"/>
              <a:gd name="connsiteX1" fmla="*/ 355754 w 355754"/>
              <a:gd name="connsiteY1" fmla="*/ 307181 h 321468"/>
              <a:gd name="connsiteX2" fmla="*/ 253359 w 355754"/>
              <a:gd name="connsiteY2" fmla="*/ 321468 h 321468"/>
              <a:gd name="connsiteX3" fmla="*/ 31903 w 355754"/>
              <a:gd name="connsiteY3" fmla="*/ 254793 h 321468"/>
              <a:gd name="connsiteX4" fmla="*/ 0 w 355754"/>
              <a:gd name="connsiteY4" fmla="*/ 44511 h 321468"/>
              <a:gd name="connsiteX5" fmla="*/ 308129 w 355754"/>
              <a:gd name="connsiteY5" fmla="*/ 0 h 321468"/>
              <a:gd name="connsiteX0" fmla="*/ 308129 w 355754"/>
              <a:gd name="connsiteY0" fmla="*/ 0 h 321468"/>
              <a:gd name="connsiteX1" fmla="*/ 355754 w 355754"/>
              <a:gd name="connsiteY1" fmla="*/ 307181 h 321468"/>
              <a:gd name="connsiteX2" fmla="*/ 253359 w 355754"/>
              <a:gd name="connsiteY2" fmla="*/ 321468 h 321468"/>
              <a:gd name="connsiteX3" fmla="*/ 257176 w 355754"/>
              <a:gd name="connsiteY3" fmla="*/ 315974 h 321468"/>
              <a:gd name="connsiteX4" fmla="*/ 31903 w 355754"/>
              <a:gd name="connsiteY4" fmla="*/ 254793 h 321468"/>
              <a:gd name="connsiteX5" fmla="*/ 0 w 355754"/>
              <a:gd name="connsiteY5" fmla="*/ 44511 h 321468"/>
              <a:gd name="connsiteX6" fmla="*/ 308129 w 355754"/>
              <a:gd name="connsiteY6" fmla="*/ 0 h 321468"/>
              <a:gd name="connsiteX0" fmla="*/ 308129 w 355754"/>
              <a:gd name="connsiteY0" fmla="*/ 0 h 321468"/>
              <a:gd name="connsiteX1" fmla="*/ 355754 w 355754"/>
              <a:gd name="connsiteY1" fmla="*/ 307181 h 321468"/>
              <a:gd name="connsiteX2" fmla="*/ 253359 w 355754"/>
              <a:gd name="connsiteY2" fmla="*/ 321468 h 321468"/>
              <a:gd name="connsiteX3" fmla="*/ 238126 w 355754"/>
              <a:gd name="connsiteY3" fmla="*/ 244537 h 321468"/>
              <a:gd name="connsiteX4" fmla="*/ 31903 w 355754"/>
              <a:gd name="connsiteY4" fmla="*/ 254793 h 321468"/>
              <a:gd name="connsiteX5" fmla="*/ 0 w 355754"/>
              <a:gd name="connsiteY5" fmla="*/ 44511 h 321468"/>
              <a:gd name="connsiteX6" fmla="*/ 308129 w 355754"/>
              <a:gd name="connsiteY6" fmla="*/ 0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754" h="321468">
                <a:moveTo>
                  <a:pt x="308129" y="0"/>
                </a:moveTo>
                <a:lnTo>
                  <a:pt x="355754" y="307181"/>
                </a:lnTo>
                <a:lnTo>
                  <a:pt x="253359" y="321468"/>
                </a:lnTo>
                <a:lnTo>
                  <a:pt x="238126" y="244537"/>
                </a:lnTo>
                <a:lnTo>
                  <a:pt x="31903" y="254793"/>
                </a:lnTo>
                <a:lnTo>
                  <a:pt x="0" y="44511"/>
                </a:lnTo>
                <a:lnTo>
                  <a:pt x="308129" y="0"/>
                </a:lnTo>
                <a:close/>
              </a:path>
            </a:pathLst>
          </a:cu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125" name="正方形/長方形 124"/>
          <p:cNvSpPr/>
          <p:nvPr/>
        </p:nvSpPr>
        <p:spPr>
          <a:xfrm>
            <a:off x="399262" y="4363674"/>
            <a:ext cx="2649894" cy="380536"/>
          </a:xfrm>
          <a:prstGeom prst="rect">
            <a:avLst/>
          </a:prstGeom>
          <a:solidFill>
            <a:schemeClr val="bg1"/>
          </a:solidFill>
          <a:ln w="28575">
            <a:solidFill>
              <a:schemeClr val="accent6">
                <a:lumMod val="75000"/>
              </a:schemeClr>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75" name="テキスト ボックス 174"/>
          <p:cNvSpPr txBox="1"/>
          <p:nvPr/>
        </p:nvSpPr>
        <p:spPr>
          <a:xfrm>
            <a:off x="350090" y="4552939"/>
            <a:ext cx="2499129"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ＭＳ Ｐゴシック"/>
                <a:ea typeface="ＭＳ Ｐゴシック"/>
                <a:cs typeface="+mn-cs"/>
              </a:rPr>
              <a:t>郊外の大学敷地ではなく、中心拠点の中学校跡地に学部開設</a:t>
            </a:r>
            <a:endParaRPr kumimoji="0" lang="en-US" altLang="ja-JP" sz="65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28" name="正方形/長方形 127"/>
          <p:cNvSpPr>
            <a:spLocks noChangeArrowheads="1"/>
          </p:cNvSpPr>
          <p:nvPr/>
        </p:nvSpPr>
        <p:spPr bwMode="auto">
          <a:xfrm>
            <a:off x="392782" y="4354845"/>
            <a:ext cx="2676466" cy="215444"/>
          </a:xfrm>
          <a:prstGeom prst="rect">
            <a:avLst/>
          </a:prstGeom>
          <a:solidFill>
            <a:schemeClr val="accent6">
              <a:lumMod val="75000"/>
            </a:schemeClr>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和歌山県立医科大学</a:t>
            </a:r>
            <a:r>
              <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rPr>
              <a:t>【</a:t>
            </a: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薬学部：６学年６００人</a:t>
            </a:r>
            <a:r>
              <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rPr>
              <a:t>】</a:t>
            </a:r>
          </a:p>
        </p:txBody>
      </p:sp>
      <p:sp>
        <p:nvSpPr>
          <p:cNvPr id="260" name="正方形/長方形 259"/>
          <p:cNvSpPr/>
          <p:nvPr/>
        </p:nvSpPr>
        <p:spPr>
          <a:xfrm>
            <a:off x="402428" y="5323794"/>
            <a:ext cx="2639495" cy="380536"/>
          </a:xfrm>
          <a:prstGeom prst="rect">
            <a:avLst/>
          </a:prstGeom>
          <a:solidFill>
            <a:schemeClr val="bg1"/>
          </a:solidFill>
          <a:ln w="28575">
            <a:solidFill>
              <a:schemeClr val="accent6">
                <a:lumMod val="75000"/>
              </a:schemeClr>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61" name="テキスト ボックス 260"/>
          <p:cNvSpPr txBox="1"/>
          <p:nvPr/>
        </p:nvSpPr>
        <p:spPr>
          <a:xfrm>
            <a:off x="357963" y="5522630"/>
            <a:ext cx="2736046"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ＭＳ Ｐゴシック"/>
                <a:ea typeface="ＭＳ Ｐゴシック" charset="-128"/>
                <a:cs typeface="+mn-cs"/>
              </a:rPr>
              <a:t>県外（東京都）ではなく、中心拠点の小学校校舎跡等に学部開設</a:t>
            </a:r>
            <a:endParaRPr kumimoji="0" lang="en-US" altLang="ja-JP" sz="650" b="1" i="0" u="none" strike="noStrike" kern="0" cap="none" spc="0" normalizeH="0" baseline="0" noProof="0" dirty="0">
              <a:ln>
                <a:noFill/>
              </a:ln>
              <a:solidFill>
                <a:srgbClr val="000000"/>
              </a:solidFill>
              <a:effectLst/>
              <a:uLnTx/>
              <a:uFillTx/>
              <a:latin typeface="ＭＳ Ｐゴシック"/>
              <a:ea typeface="ＭＳ Ｐゴシック" charset="-128"/>
              <a:cs typeface="+mn-cs"/>
            </a:endParaRPr>
          </a:p>
        </p:txBody>
      </p:sp>
      <p:sp>
        <p:nvSpPr>
          <p:cNvPr id="262" name="正方形/長方形 261"/>
          <p:cNvSpPr>
            <a:spLocks noChangeArrowheads="1"/>
          </p:cNvSpPr>
          <p:nvPr/>
        </p:nvSpPr>
        <p:spPr bwMode="auto">
          <a:xfrm>
            <a:off x="402426" y="5314965"/>
            <a:ext cx="2653698" cy="222146"/>
          </a:xfrm>
          <a:prstGeom prst="rect">
            <a:avLst/>
          </a:prstGeom>
          <a:solidFill>
            <a:schemeClr val="accent6">
              <a:lumMod val="75000"/>
            </a:schemeClr>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東京医療保健大学</a:t>
            </a:r>
            <a:r>
              <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rPr>
              <a:t>【</a:t>
            </a: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看護学部：４学年３６０人</a:t>
            </a:r>
            <a:r>
              <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rPr>
              <a:t>】</a:t>
            </a:r>
          </a:p>
        </p:txBody>
      </p:sp>
      <p:sp>
        <p:nvSpPr>
          <p:cNvPr id="277" name="正方形/長方形 276"/>
          <p:cNvSpPr/>
          <p:nvPr/>
        </p:nvSpPr>
        <p:spPr>
          <a:xfrm>
            <a:off x="399261" y="5796871"/>
            <a:ext cx="2649894" cy="380536"/>
          </a:xfrm>
          <a:prstGeom prst="rect">
            <a:avLst/>
          </a:prstGeom>
          <a:solidFill>
            <a:schemeClr val="bg1"/>
          </a:solidFill>
          <a:ln w="28575">
            <a:solidFill>
              <a:srgbClr val="77933C"/>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78" name="テキスト ボックス 277"/>
          <p:cNvSpPr txBox="1"/>
          <p:nvPr/>
        </p:nvSpPr>
        <p:spPr>
          <a:xfrm>
            <a:off x="361946" y="5983687"/>
            <a:ext cx="2439238"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ＭＳ Ｐゴシック"/>
                <a:ea typeface="ＭＳ Ｐゴシック" charset="-128"/>
                <a:cs typeface="+mn-cs"/>
              </a:rPr>
              <a:t>中心拠点外の保育所（１か所）と既設の岡山幼稚園を集約</a:t>
            </a:r>
            <a:endParaRPr kumimoji="0" lang="en-US" altLang="ja-JP" sz="650" b="1" i="0" u="none" strike="noStrike" kern="0" cap="none" spc="0" normalizeH="0" baseline="0" noProof="0" dirty="0">
              <a:ln>
                <a:noFill/>
              </a:ln>
              <a:solidFill>
                <a:srgbClr val="000000"/>
              </a:solidFill>
              <a:effectLst/>
              <a:uLnTx/>
              <a:uFillTx/>
              <a:latin typeface="ＭＳ Ｐゴシック"/>
              <a:ea typeface="ＭＳ Ｐゴシック" charset="-128"/>
              <a:cs typeface="+mn-cs"/>
            </a:endParaRPr>
          </a:p>
        </p:txBody>
      </p:sp>
      <p:sp>
        <p:nvSpPr>
          <p:cNvPr id="279" name="正方形/長方形 278"/>
          <p:cNvSpPr>
            <a:spLocks noChangeArrowheads="1"/>
          </p:cNvSpPr>
          <p:nvPr/>
        </p:nvSpPr>
        <p:spPr bwMode="auto">
          <a:xfrm>
            <a:off x="395919" y="5788041"/>
            <a:ext cx="2660052" cy="215444"/>
          </a:xfrm>
          <a:prstGeom prst="rect">
            <a:avLst/>
          </a:prstGeom>
          <a:solidFill>
            <a:srgbClr val="77933C"/>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a:ln>
                  <a:noFill/>
                </a:ln>
                <a:solidFill>
                  <a:prstClr val="white"/>
                </a:solidFill>
                <a:effectLst/>
                <a:uLnTx/>
                <a:uFillTx/>
                <a:latin typeface="ＭＳ Ｐゴシック"/>
                <a:ea typeface="ＭＳ Ｐゴシック"/>
                <a:cs typeface="+mn-cs"/>
              </a:rPr>
              <a:t>岡山認定こども園</a:t>
            </a:r>
            <a:endPar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256" name="正方形/長方形 255"/>
          <p:cNvSpPr/>
          <p:nvPr/>
        </p:nvSpPr>
        <p:spPr>
          <a:xfrm>
            <a:off x="400051" y="4843096"/>
            <a:ext cx="2648689" cy="380536"/>
          </a:xfrm>
          <a:prstGeom prst="rect">
            <a:avLst/>
          </a:prstGeom>
          <a:solidFill>
            <a:schemeClr val="bg1"/>
          </a:solidFill>
          <a:ln w="28575">
            <a:solidFill>
              <a:srgbClr val="31859C"/>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57" name="テキスト ボックス 256"/>
          <p:cNvSpPr txBox="1"/>
          <p:nvPr/>
        </p:nvSpPr>
        <p:spPr>
          <a:xfrm>
            <a:off x="357868" y="5028881"/>
            <a:ext cx="2411360"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ＭＳ Ｐゴシック"/>
                <a:ea typeface="ＭＳ Ｐゴシック"/>
                <a:cs typeface="+mn-cs"/>
              </a:rPr>
              <a:t>郊外の施設から地場産業発信機能を移転</a:t>
            </a:r>
            <a:endParaRPr kumimoji="0" lang="en-US" altLang="ja-JP" sz="650" b="1"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59" name="正方形/長方形 258"/>
          <p:cNvSpPr>
            <a:spLocks noChangeArrowheads="1"/>
          </p:cNvSpPr>
          <p:nvPr/>
        </p:nvSpPr>
        <p:spPr bwMode="auto">
          <a:xfrm>
            <a:off x="393701" y="4834267"/>
            <a:ext cx="2648223" cy="215444"/>
          </a:xfrm>
          <a:prstGeom prst="rect">
            <a:avLst/>
          </a:prstGeom>
          <a:solidFill>
            <a:srgbClr val="31859C"/>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まちおこしセンター</a:t>
            </a:r>
            <a:r>
              <a:rPr kumimoji="0" lang="ja-JP" altLang="en-US" sz="600" b="1" i="0" u="none" strike="noStrike" kern="0" cap="none" spc="0" normalizeH="0" baseline="0" noProof="0" dirty="0">
                <a:ln>
                  <a:noFill/>
                </a:ln>
                <a:solidFill>
                  <a:prstClr val="white"/>
                </a:solidFill>
                <a:effectLst/>
                <a:uLnTx/>
                <a:uFillTx/>
                <a:latin typeface="ＭＳ Ｐゴシック"/>
                <a:ea typeface="ＭＳ Ｐゴシック"/>
                <a:cs typeface="+mn-cs"/>
              </a:rPr>
              <a:t>（地域交流センターと合築）</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224" name="フリーフォーム 56"/>
          <p:cNvSpPr>
            <a:spLocks/>
          </p:cNvSpPr>
          <p:nvPr/>
        </p:nvSpPr>
        <p:spPr bwMode="auto">
          <a:xfrm flipV="1">
            <a:off x="3917429" y="3499062"/>
            <a:ext cx="3284493" cy="415113"/>
          </a:xfrm>
          <a:custGeom>
            <a:avLst/>
            <a:gdLst>
              <a:gd name="T0" fmla="*/ 0 w 824177"/>
              <a:gd name="T1" fmla="*/ 0 h 93687"/>
              <a:gd name="T2" fmla="*/ 17042769 w 824177"/>
              <a:gd name="T3" fmla="*/ 2147483646 h 93687"/>
              <a:gd name="T4" fmla="*/ 63243191 w 824177"/>
              <a:gd name="T5" fmla="*/ 2147483646 h 93687"/>
              <a:gd name="T6" fmla="*/ 0 60000 65536"/>
              <a:gd name="T7" fmla="*/ 0 60000 65536"/>
              <a:gd name="T8" fmla="*/ 0 60000 65536"/>
              <a:gd name="connsiteX0" fmla="*/ 0 w 824177"/>
              <a:gd name="connsiteY0" fmla="*/ 0 h 93687"/>
              <a:gd name="connsiteX1" fmla="*/ 24626 w 824177"/>
              <a:gd name="connsiteY1" fmla="*/ 92891 h 93687"/>
              <a:gd name="connsiteX2" fmla="*/ 824177 w 824177"/>
              <a:gd name="connsiteY2" fmla="*/ 93687 h 93687"/>
              <a:gd name="connsiteX0" fmla="*/ 0 w 841456"/>
              <a:gd name="connsiteY0" fmla="*/ 0 h 142412"/>
              <a:gd name="connsiteX1" fmla="*/ 41905 w 841456"/>
              <a:gd name="connsiteY1" fmla="*/ 141616 h 142412"/>
              <a:gd name="connsiteX2" fmla="*/ 841456 w 841456"/>
              <a:gd name="connsiteY2" fmla="*/ 142412 h 142412"/>
              <a:gd name="connsiteX0" fmla="*/ 0 w 843925"/>
              <a:gd name="connsiteY0" fmla="*/ 0 h 148034"/>
              <a:gd name="connsiteX1" fmla="*/ 44374 w 843925"/>
              <a:gd name="connsiteY1" fmla="*/ 147238 h 148034"/>
              <a:gd name="connsiteX2" fmla="*/ 843925 w 843925"/>
              <a:gd name="connsiteY2" fmla="*/ 148034 h 148034"/>
              <a:gd name="connsiteX0" fmla="*/ 0 w 843925"/>
              <a:gd name="connsiteY0" fmla="*/ 0 h 148034"/>
              <a:gd name="connsiteX1" fmla="*/ 44374 w 843925"/>
              <a:gd name="connsiteY1" fmla="*/ 147238 h 148034"/>
              <a:gd name="connsiteX2" fmla="*/ 843925 w 843925"/>
              <a:gd name="connsiteY2" fmla="*/ 148034 h 148034"/>
              <a:gd name="connsiteX0" fmla="*/ 0 w 843925"/>
              <a:gd name="connsiteY0" fmla="*/ 0 h 148034"/>
              <a:gd name="connsiteX1" fmla="*/ 44374 w 843925"/>
              <a:gd name="connsiteY1" fmla="*/ 147238 h 148034"/>
              <a:gd name="connsiteX2" fmla="*/ 843925 w 843925"/>
              <a:gd name="connsiteY2" fmla="*/ 148034 h 148034"/>
              <a:gd name="connsiteX0" fmla="*/ 0 w 843925"/>
              <a:gd name="connsiteY0" fmla="*/ 0 h 148034"/>
              <a:gd name="connsiteX1" fmla="*/ 44374 w 843925"/>
              <a:gd name="connsiteY1" fmla="*/ 147238 h 148034"/>
              <a:gd name="connsiteX2" fmla="*/ 843925 w 843925"/>
              <a:gd name="connsiteY2" fmla="*/ 148034 h 148034"/>
            </a:gdLst>
            <a:ahLst/>
            <a:cxnLst>
              <a:cxn ang="0">
                <a:pos x="connsiteX0" y="connsiteY0"/>
              </a:cxn>
              <a:cxn ang="0">
                <a:pos x="connsiteX1" y="connsiteY1"/>
              </a:cxn>
              <a:cxn ang="0">
                <a:pos x="connsiteX2" y="connsiteY2"/>
              </a:cxn>
            </a:cxnLst>
            <a:rect l="l" t="t" r="r" b="b"/>
            <a:pathLst>
              <a:path w="843925" h="148034">
                <a:moveTo>
                  <a:pt x="0" y="0"/>
                </a:moveTo>
                <a:cubicBezTo>
                  <a:pt x="-19" y="10662"/>
                  <a:pt x="36989" y="131892"/>
                  <a:pt x="44374" y="147238"/>
                </a:cubicBezTo>
                <a:lnTo>
                  <a:pt x="843925" y="148034"/>
                </a:lnTo>
              </a:path>
            </a:pathLst>
          </a:custGeom>
          <a:noFill/>
          <a:ln w="12700" cap="flat" cmpd="sng" algn="ctr">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110" name="角丸四角形 109"/>
          <p:cNvSpPr>
            <a:spLocks noChangeAspect="1"/>
          </p:cNvSpPr>
          <p:nvPr/>
        </p:nvSpPr>
        <p:spPr>
          <a:xfrm>
            <a:off x="3437008" y="3846504"/>
            <a:ext cx="407008" cy="75198"/>
          </a:xfrm>
          <a:prstGeom prst="round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14"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a:cs typeface="+mn-cs"/>
              </a:rPr>
              <a:t>南海和歌山市駅</a:t>
            </a:r>
          </a:p>
        </p:txBody>
      </p:sp>
      <p:sp>
        <p:nvSpPr>
          <p:cNvPr id="111" name="角丸四角形 110"/>
          <p:cNvSpPr>
            <a:spLocks noChangeAspect="1"/>
          </p:cNvSpPr>
          <p:nvPr/>
        </p:nvSpPr>
        <p:spPr>
          <a:xfrm>
            <a:off x="6434864" y="4274466"/>
            <a:ext cx="334631" cy="85538"/>
          </a:xfrm>
          <a:prstGeom prst="round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14"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ＭＳ Ｐゴシック"/>
                <a:ea typeface="ＭＳ Ｐゴシック"/>
                <a:cs typeface="+mn-cs"/>
              </a:rPr>
              <a:t>ＪＲ和歌山駅</a:t>
            </a:r>
          </a:p>
        </p:txBody>
      </p:sp>
      <p:sp>
        <p:nvSpPr>
          <p:cNvPr id="282" name="正方形/長方形 281"/>
          <p:cNvSpPr/>
          <p:nvPr/>
        </p:nvSpPr>
        <p:spPr>
          <a:xfrm>
            <a:off x="6985624" y="3371173"/>
            <a:ext cx="2499026" cy="565479"/>
          </a:xfrm>
          <a:prstGeom prst="rect">
            <a:avLst/>
          </a:prstGeom>
          <a:solidFill>
            <a:schemeClr val="bg1"/>
          </a:solidFill>
          <a:ln w="28575">
            <a:solidFill>
              <a:srgbClr val="604A7B"/>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83" name="テキスト ボックス 282"/>
          <p:cNvSpPr txBox="1"/>
          <p:nvPr/>
        </p:nvSpPr>
        <p:spPr>
          <a:xfrm>
            <a:off x="6938738" y="3591567"/>
            <a:ext cx="258626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市民図書館の移転整備に合わせて、</a:t>
            </a:r>
            <a:r>
              <a:rPr kumimoji="1" lang="ja-JP" altLang="ja-JP" sz="7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ブックカフェと子育てスペース、託児所</a:t>
            </a:r>
            <a:r>
              <a:rPr kumimoji="1" lang="ja-JP" altLang="en-US" sz="7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（一時預かり）を創設。</a:t>
            </a:r>
            <a:endParaRPr kumimoji="0" lang="en-US" altLang="ja-JP" sz="7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itchFamily="50" charset="-128"/>
              <a:cs typeface="+mn-cs"/>
            </a:endParaRPr>
          </a:p>
        </p:txBody>
      </p:sp>
      <p:sp>
        <p:nvSpPr>
          <p:cNvPr id="284" name="正方形/長方形 283"/>
          <p:cNvSpPr>
            <a:spLocks noChangeArrowheads="1"/>
          </p:cNvSpPr>
          <p:nvPr/>
        </p:nvSpPr>
        <p:spPr bwMode="auto">
          <a:xfrm>
            <a:off x="6985624" y="3362344"/>
            <a:ext cx="2499026" cy="222146"/>
          </a:xfrm>
          <a:prstGeom prst="rect">
            <a:avLst/>
          </a:prstGeom>
          <a:solidFill>
            <a:srgbClr val="604A7B"/>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再開発事業（</a:t>
            </a:r>
            <a:r>
              <a:rPr kumimoji="1" lang="ja-JP" altLang="en-US" sz="800" b="1" i="0" u="none" strike="noStrike" kern="1200" cap="none" spc="0" normalizeH="0" baseline="0" noProof="0" dirty="0">
                <a:ln>
                  <a:noFill/>
                </a:ln>
                <a:solidFill>
                  <a:prstClr val="white"/>
                </a:solidFill>
                <a:effectLst/>
                <a:uLnTx/>
                <a:uFillTx/>
                <a:latin typeface="ＭＳ Ｐゴシック"/>
                <a:ea typeface="ＭＳ Ｐゴシック" pitchFamily="50" charset="-128"/>
                <a:cs typeface="+mn-cs"/>
              </a:rPr>
              <a:t>図書館・商業施設等</a:t>
            </a: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a:t>
            </a:r>
            <a:endPar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263" name="正方形/長方形 262"/>
          <p:cNvSpPr/>
          <p:nvPr/>
        </p:nvSpPr>
        <p:spPr>
          <a:xfrm>
            <a:off x="399262" y="3895679"/>
            <a:ext cx="2645373" cy="380536"/>
          </a:xfrm>
          <a:prstGeom prst="rect">
            <a:avLst/>
          </a:prstGeom>
          <a:solidFill>
            <a:schemeClr val="bg1"/>
          </a:solidFill>
          <a:ln w="28575">
            <a:solidFill>
              <a:srgbClr val="77933C"/>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64" name="テキスト ボックス 263"/>
          <p:cNvSpPr txBox="1"/>
          <p:nvPr/>
        </p:nvSpPr>
        <p:spPr>
          <a:xfrm>
            <a:off x="342041" y="4089041"/>
            <a:ext cx="2963975"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ＭＳ Ｐゴシック"/>
                <a:ea typeface="ＭＳ Ｐゴシック" charset="-128"/>
                <a:cs typeface="+mn-cs"/>
              </a:rPr>
              <a:t>中心拠点外の保育所（２カ所）・幼稚園（１カ所）と既設の本町幼稚園</a:t>
            </a:r>
            <a:r>
              <a:rPr kumimoji="0" lang="ja-JP" altLang="en-US" sz="65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itchFamily="50" charset="-128"/>
                <a:cs typeface="+mn-cs"/>
              </a:rPr>
              <a:t>を集約</a:t>
            </a:r>
            <a:endParaRPr kumimoji="0" lang="en-US" altLang="ja-JP" sz="65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itchFamily="50" charset="-128"/>
              <a:cs typeface="+mn-cs"/>
            </a:endParaRPr>
          </a:p>
        </p:txBody>
      </p:sp>
      <p:sp>
        <p:nvSpPr>
          <p:cNvPr id="265" name="正方形/長方形 264"/>
          <p:cNvSpPr>
            <a:spLocks noChangeArrowheads="1"/>
          </p:cNvSpPr>
          <p:nvPr/>
        </p:nvSpPr>
        <p:spPr bwMode="auto">
          <a:xfrm>
            <a:off x="399262" y="3886849"/>
            <a:ext cx="2645373" cy="215444"/>
          </a:xfrm>
          <a:prstGeom prst="rect">
            <a:avLst/>
          </a:prstGeom>
          <a:solidFill>
            <a:srgbClr val="77933C"/>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ＭＳ Ｐゴシック"/>
                <a:ea typeface="ＭＳ Ｐゴシック"/>
                <a:cs typeface="+mn-cs"/>
              </a:rPr>
              <a:t>本町認定こども園</a:t>
            </a:r>
            <a:r>
              <a:rPr kumimoji="0" lang="ja-JP" altLang="en-US" sz="600" b="1" i="0" u="none" strike="noStrike" kern="0" cap="none" spc="0" normalizeH="0" baseline="0" noProof="0" dirty="0">
                <a:ln>
                  <a:noFill/>
                </a:ln>
                <a:solidFill>
                  <a:prstClr val="white"/>
                </a:solidFill>
                <a:effectLst/>
                <a:uLnTx/>
                <a:uFillTx/>
                <a:latin typeface="ＭＳ Ｐゴシック"/>
                <a:ea typeface="ＭＳ Ｐゴシック"/>
                <a:cs typeface="+mn-cs"/>
              </a:rPr>
              <a:t>（こども総合支援センターと合築）</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274" name="正方形/長方形 273"/>
          <p:cNvSpPr/>
          <p:nvPr/>
        </p:nvSpPr>
        <p:spPr>
          <a:xfrm>
            <a:off x="399703" y="3427485"/>
            <a:ext cx="2650874" cy="380536"/>
          </a:xfrm>
          <a:prstGeom prst="rect">
            <a:avLst/>
          </a:prstGeom>
          <a:solidFill>
            <a:schemeClr val="bg1"/>
          </a:solidFill>
          <a:ln w="28575">
            <a:solidFill>
              <a:schemeClr val="accent6">
                <a:lumMod val="75000"/>
              </a:schemeClr>
            </a:solidFill>
          </a:ln>
        </p:spPr>
        <p:txBody>
          <a:bodyPr wrap="square" lIns="3600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275" name="正方形/長方形 274"/>
          <p:cNvSpPr>
            <a:spLocks noChangeArrowheads="1"/>
          </p:cNvSpPr>
          <p:nvPr/>
        </p:nvSpPr>
        <p:spPr bwMode="auto">
          <a:xfrm>
            <a:off x="399704" y="3418656"/>
            <a:ext cx="2653082" cy="215444"/>
          </a:xfrm>
          <a:prstGeom prst="rect">
            <a:avLst/>
          </a:prstGeom>
          <a:solidFill>
            <a:schemeClr val="accent6">
              <a:lumMod val="75000"/>
            </a:schemeClr>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00" b="1" i="0" u="none" strike="noStrike" kern="0" cap="none" spc="0" normalizeH="0" baseline="0" noProof="0" dirty="0">
                <a:ln>
                  <a:noFill/>
                </a:ln>
                <a:solidFill>
                  <a:prstClr val="white"/>
                </a:solidFill>
                <a:effectLst/>
                <a:uLnTx/>
                <a:uFillTx/>
                <a:latin typeface="Arial" charset="0"/>
                <a:ea typeface="ＭＳ Ｐゴシック" charset="-128"/>
                <a:cs typeface="+mn-cs"/>
              </a:rPr>
              <a:t>和歌山信愛大学（教育学部：４学年３２０人）</a:t>
            </a:r>
            <a:endParaRPr kumimoji="0" lang="en-US" altLang="ja-JP" sz="8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276" name="テキスト ボックス 275"/>
          <p:cNvSpPr txBox="1"/>
          <p:nvPr/>
        </p:nvSpPr>
        <p:spPr>
          <a:xfrm>
            <a:off x="346891" y="3616830"/>
            <a:ext cx="2896924" cy="192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50" b="1" i="0" u="none" strike="noStrike" kern="0" cap="none" spc="0" normalizeH="0" baseline="0" noProof="0" dirty="0">
                <a:ln>
                  <a:noFill/>
                </a:ln>
                <a:solidFill>
                  <a:srgbClr val="000000"/>
                </a:solidFill>
                <a:effectLst/>
                <a:uLnTx/>
                <a:uFillTx/>
                <a:latin typeface="Arial" charset="0"/>
                <a:ea typeface="ＭＳ Ｐゴシック" charset="-128"/>
                <a:cs typeface="+mn-cs"/>
              </a:rPr>
              <a:t>郊外の短期大学敷地ではなく、中心拠点の小学校校舎跡に大学開設</a:t>
            </a:r>
            <a:endParaRPr kumimoji="0" lang="en-US" altLang="ja-JP" sz="65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cxnSp>
        <p:nvCxnSpPr>
          <p:cNvPr id="182" name="直線コネクタ 181"/>
          <p:cNvCxnSpPr/>
          <p:nvPr/>
        </p:nvCxnSpPr>
        <p:spPr>
          <a:xfrm flipH="1">
            <a:off x="3481000" y="1948455"/>
            <a:ext cx="4571" cy="310271"/>
          </a:xfrm>
          <a:prstGeom prst="line">
            <a:avLst/>
          </a:prstGeom>
          <a:ln w="25400">
            <a:solidFill>
              <a:srgbClr val="595959"/>
            </a:solidFill>
          </a:ln>
        </p:spPr>
        <p:style>
          <a:lnRef idx="1">
            <a:schemeClr val="accent1"/>
          </a:lnRef>
          <a:fillRef idx="0">
            <a:schemeClr val="accent1"/>
          </a:fillRef>
          <a:effectRef idx="0">
            <a:schemeClr val="accent1"/>
          </a:effectRef>
          <a:fontRef idx="minor">
            <a:schemeClr val="tx1"/>
          </a:fontRef>
        </p:style>
      </p:cxnSp>
      <p:sp>
        <p:nvSpPr>
          <p:cNvPr id="184" name="正方形/長方形 183"/>
          <p:cNvSpPr/>
          <p:nvPr/>
        </p:nvSpPr>
        <p:spPr>
          <a:xfrm>
            <a:off x="433382" y="1875250"/>
            <a:ext cx="3365018" cy="1143050"/>
          </a:xfrm>
          <a:prstGeom prst="rect">
            <a:avLst/>
          </a:prstGeom>
          <a:solidFill>
            <a:schemeClr val="bg1"/>
          </a:solidFill>
          <a:ln w="50800">
            <a:solidFill>
              <a:srgbClr val="D99694"/>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99" name="タイトル 1"/>
          <p:cNvSpPr txBox="1">
            <a:spLocks/>
          </p:cNvSpPr>
          <p:nvPr/>
        </p:nvSpPr>
        <p:spPr bwMode="auto">
          <a:xfrm>
            <a:off x="6450665" y="222879"/>
            <a:ext cx="3505412" cy="43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）平成３１年３月</a:t>
            </a:r>
            <a:endParaRPr kumimoji="1" lang="en-US" altLang="zh-TW"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zh-TW"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平成２９年</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３月１日公表（都市機能）</a:t>
            </a:r>
            <a:endPar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平成３０年</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10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1</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日変更　　　（居住）</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209" name="正方形/長方形 208"/>
          <p:cNvSpPr>
            <a:spLocks noChangeAspect="1"/>
          </p:cNvSpPr>
          <p:nvPr/>
        </p:nvSpPr>
        <p:spPr>
          <a:xfrm>
            <a:off x="4236117" y="4026640"/>
            <a:ext cx="125019" cy="201158"/>
          </a:xfrm>
          <a:prstGeom prst="rect">
            <a:avLst/>
          </a:pr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defTabSz="1470025" rtl="0" fontAlgn="base">
              <a:spcBef>
                <a:spcPct val="0"/>
              </a:spcBef>
              <a:spcAft>
                <a:spcPct val="0"/>
              </a:spcAft>
              <a:defRPr kumimoji="1" sz="2900" kern="1200">
                <a:solidFill>
                  <a:schemeClr val="lt1"/>
                </a:solidFill>
                <a:latin typeface="+mn-lt"/>
                <a:ea typeface="+mn-ea"/>
                <a:cs typeface="+mn-cs"/>
              </a:defRPr>
            </a:lvl1pPr>
            <a:lvl2pPr marL="735013" indent="-277813" algn="l" defTabSz="1470025" rtl="0" fontAlgn="base">
              <a:spcBef>
                <a:spcPct val="0"/>
              </a:spcBef>
              <a:spcAft>
                <a:spcPct val="0"/>
              </a:spcAft>
              <a:defRPr kumimoji="1" sz="2900" kern="1200">
                <a:solidFill>
                  <a:schemeClr val="lt1"/>
                </a:solidFill>
                <a:latin typeface="+mn-lt"/>
                <a:ea typeface="+mn-ea"/>
                <a:cs typeface="+mn-cs"/>
              </a:defRPr>
            </a:lvl2pPr>
            <a:lvl3pPr marL="1470025" indent="-555625" algn="l" defTabSz="1470025" rtl="0" fontAlgn="base">
              <a:spcBef>
                <a:spcPct val="0"/>
              </a:spcBef>
              <a:spcAft>
                <a:spcPct val="0"/>
              </a:spcAft>
              <a:defRPr kumimoji="1" sz="2900" kern="1200">
                <a:solidFill>
                  <a:schemeClr val="lt1"/>
                </a:solidFill>
                <a:latin typeface="+mn-lt"/>
                <a:ea typeface="+mn-ea"/>
                <a:cs typeface="+mn-cs"/>
              </a:defRPr>
            </a:lvl3pPr>
            <a:lvl4pPr marL="2205038" indent="-833438" algn="l" defTabSz="1470025" rtl="0" fontAlgn="base">
              <a:spcBef>
                <a:spcPct val="0"/>
              </a:spcBef>
              <a:spcAft>
                <a:spcPct val="0"/>
              </a:spcAft>
              <a:defRPr kumimoji="1" sz="2900" kern="1200">
                <a:solidFill>
                  <a:schemeClr val="lt1"/>
                </a:solidFill>
                <a:latin typeface="+mn-lt"/>
                <a:ea typeface="+mn-ea"/>
                <a:cs typeface="+mn-cs"/>
              </a:defRPr>
            </a:lvl4pPr>
            <a:lvl5pPr marL="2941638" indent="-1112838" algn="l" defTabSz="1470025" rtl="0" fontAlgn="base">
              <a:spcBef>
                <a:spcPct val="0"/>
              </a:spcBef>
              <a:spcAft>
                <a:spcPct val="0"/>
              </a:spcAft>
              <a:defRPr kumimoji="1" sz="2900" kern="1200">
                <a:solidFill>
                  <a:schemeClr val="lt1"/>
                </a:solidFill>
                <a:latin typeface="+mn-lt"/>
                <a:ea typeface="+mn-ea"/>
                <a:cs typeface="+mn-cs"/>
              </a:defRPr>
            </a:lvl5pPr>
            <a:lvl6pPr marL="2286000" algn="l" defTabSz="914400" rtl="0" eaLnBrk="1" latinLnBrk="0" hangingPunct="1">
              <a:defRPr kumimoji="1" sz="2900" kern="1200">
                <a:solidFill>
                  <a:schemeClr val="lt1"/>
                </a:solidFill>
                <a:latin typeface="+mn-lt"/>
                <a:ea typeface="+mn-ea"/>
                <a:cs typeface="+mn-cs"/>
              </a:defRPr>
            </a:lvl6pPr>
            <a:lvl7pPr marL="2743200" algn="l" defTabSz="914400" rtl="0" eaLnBrk="1" latinLnBrk="0" hangingPunct="1">
              <a:defRPr kumimoji="1" sz="2900" kern="1200">
                <a:solidFill>
                  <a:schemeClr val="lt1"/>
                </a:solidFill>
                <a:latin typeface="+mn-lt"/>
                <a:ea typeface="+mn-ea"/>
                <a:cs typeface="+mn-cs"/>
              </a:defRPr>
            </a:lvl7pPr>
            <a:lvl8pPr marL="3200400" algn="l" defTabSz="914400" rtl="0" eaLnBrk="1" latinLnBrk="0" hangingPunct="1">
              <a:defRPr kumimoji="1" sz="2900" kern="1200">
                <a:solidFill>
                  <a:schemeClr val="lt1"/>
                </a:solidFill>
                <a:latin typeface="+mn-lt"/>
                <a:ea typeface="+mn-ea"/>
                <a:cs typeface="+mn-cs"/>
              </a:defRPr>
            </a:lvl8pPr>
            <a:lvl9pPr marL="3657600" algn="l" defTabSz="914400" rtl="0" eaLnBrk="1" latinLnBrk="0" hangingPunct="1">
              <a:defRPr kumimoji="1" sz="2900" kern="1200">
                <a:solidFill>
                  <a:schemeClr val="lt1"/>
                </a:solidFill>
                <a:latin typeface="+mn-lt"/>
                <a:ea typeface="+mn-ea"/>
                <a:cs typeface="+mn-cs"/>
              </a:defRPr>
            </a:lvl9pPr>
          </a:lstStyle>
          <a:p>
            <a:pPr marL="0" marR="0" lvl="0" indent="0" algn="ctr" defTabSz="1470025" rtl="0" eaLnBrk="1" fontAlgn="base" latinLnBrk="0" hangingPunct="1">
              <a:lnSpc>
                <a:spcPct val="100000"/>
              </a:lnSpc>
              <a:spcBef>
                <a:spcPct val="0"/>
              </a:spcBef>
              <a:spcAft>
                <a:spcPct val="0"/>
              </a:spcAft>
              <a:buClrTx/>
              <a:buSzTx/>
              <a:buFontTx/>
              <a:buNone/>
              <a:tabLst/>
              <a:defRPr/>
            </a:pPr>
            <a:endParaRPr kumimoji="1" lang="ja-JP" altLang="en-US" sz="1717" b="0" i="0" u="none" strike="noStrike" kern="1200" cap="none" spc="0" normalizeH="0" baseline="0" noProof="0">
              <a:ln>
                <a:noFill/>
              </a:ln>
              <a:solidFill>
                <a:prstClr val="white"/>
              </a:solidFill>
              <a:effectLst/>
              <a:uLnTx/>
              <a:uFillTx/>
              <a:latin typeface="ＭＳ Ｐゴシック"/>
              <a:ea typeface="ＭＳ Ｐゴシック"/>
              <a:cs typeface="+mn-cs"/>
            </a:endParaRPr>
          </a:p>
        </p:txBody>
      </p:sp>
      <p:sp>
        <p:nvSpPr>
          <p:cNvPr id="226" name="正方形/長方形 225"/>
          <p:cNvSpPr/>
          <p:nvPr/>
        </p:nvSpPr>
        <p:spPr>
          <a:xfrm>
            <a:off x="4461936" y="3826192"/>
            <a:ext cx="2317543" cy="144522"/>
          </a:xfrm>
          <a:prstGeom prst="rect">
            <a:avLst/>
          </a:prstGeom>
          <a:noFill/>
          <a:ln>
            <a:no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600" b="1" i="0" u="none" strike="noStrike" kern="1200" cap="none" spc="0" normalizeH="0" baseline="0" noProof="0" dirty="0" smtClean="0">
                <a:ln>
                  <a:noFill/>
                </a:ln>
                <a:solidFill>
                  <a:srgbClr val="1F497D">
                    <a:lumMod val="50000"/>
                  </a:srgbClr>
                </a:solidFill>
                <a:effectLst/>
                <a:uLnTx/>
                <a:uFillTx/>
                <a:latin typeface="ＭＳ Ｐゴシック"/>
                <a:ea typeface="ＭＳ Ｐゴシック"/>
                <a:cs typeface="+mn-cs"/>
              </a:rPr>
              <a:t>伏虎義務教育学校（小・中一貫校）</a:t>
            </a:r>
            <a:endParaRPr kumimoji="1" lang="en-US" altLang="ja-JP" sz="600" b="1" i="0" u="none" strike="noStrike" kern="1200" cap="none" spc="0" normalizeH="0" baseline="0" noProof="0" dirty="0" smtClean="0">
              <a:ln>
                <a:noFill/>
              </a:ln>
              <a:solidFill>
                <a:srgbClr val="1F497D">
                  <a:lumMod val="50000"/>
                </a:srgbClr>
              </a:solidFill>
              <a:effectLst/>
              <a:uLnTx/>
              <a:uFillTx/>
              <a:latin typeface="ＭＳ Ｐゴシック"/>
              <a:ea typeface="ＭＳ Ｐゴシック"/>
              <a:cs typeface="+mn-cs"/>
            </a:endParaRPr>
          </a:p>
        </p:txBody>
      </p:sp>
      <p:sp>
        <p:nvSpPr>
          <p:cNvPr id="213" name="フリーフォーム 56"/>
          <p:cNvSpPr>
            <a:spLocks/>
          </p:cNvSpPr>
          <p:nvPr/>
        </p:nvSpPr>
        <p:spPr bwMode="auto">
          <a:xfrm flipV="1">
            <a:off x="4362105" y="3952624"/>
            <a:ext cx="1764535" cy="225015"/>
          </a:xfrm>
          <a:custGeom>
            <a:avLst/>
            <a:gdLst>
              <a:gd name="T0" fmla="*/ 0 w 824177"/>
              <a:gd name="T1" fmla="*/ 0 h 93687"/>
              <a:gd name="T2" fmla="*/ 17042769 w 824177"/>
              <a:gd name="T3" fmla="*/ 2147483646 h 93687"/>
              <a:gd name="T4" fmla="*/ 63243191 w 824177"/>
              <a:gd name="T5" fmla="*/ 2147483646 h 93687"/>
              <a:gd name="T6" fmla="*/ 0 60000 65536"/>
              <a:gd name="T7" fmla="*/ 0 60000 65536"/>
              <a:gd name="T8" fmla="*/ 0 60000 65536"/>
              <a:gd name="connsiteX0" fmla="*/ 0 w 810129"/>
              <a:gd name="connsiteY0" fmla="*/ 0 h 189784"/>
              <a:gd name="connsiteX1" fmla="*/ 208051 w 810129"/>
              <a:gd name="connsiteY1" fmla="*/ 188988 h 189784"/>
              <a:gd name="connsiteX2" fmla="*/ 810129 w 810129"/>
              <a:gd name="connsiteY2" fmla="*/ 189784 h 189784"/>
              <a:gd name="connsiteX0" fmla="*/ 0 w 810129"/>
              <a:gd name="connsiteY0" fmla="*/ 13689 h 203473"/>
              <a:gd name="connsiteX1" fmla="*/ 409409 w 810129"/>
              <a:gd name="connsiteY1" fmla="*/ 0 h 203473"/>
              <a:gd name="connsiteX2" fmla="*/ 810129 w 810129"/>
              <a:gd name="connsiteY2" fmla="*/ 203473 h 203473"/>
              <a:gd name="connsiteX0" fmla="*/ 0 w 774228"/>
              <a:gd name="connsiteY0" fmla="*/ 0 h 249190"/>
              <a:gd name="connsiteX1" fmla="*/ 373508 w 774228"/>
              <a:gd name="connsiteY1" fmla="*/ 45717 h 249190"/>
              <a:gd name="connsiteX2" fmla="*/ 774228 w 774228"/>
              <a:gd name="connsiteY2" fmla="*/ 249190 h 249190"/>
              <a:gd name="connsiteX0" fmla="*/ 0 w 774228"/>
              <a:gd name="connsiteY0" fmla="*/ 0 h 249190"/>
              <a:gd name="connsiteX1" fmla="*/ 392239 w 774228"/>
              <a:gd name="connsiteY1" fmla="*/ 141814 h 249190"/>
              <a:gd name="connsiteX2" fmla="*/ 774228 w 774228"/>
              <a:gd name="connsiteY2" fmla="*/ 249190 h 249190"/>
              <a:gd name="connsiteX0" fmla="*/ 0 w 853835"/>
              <a:gd name="connsiteY0" fmla="*/ 0 h 147851"/>
              <a:gd name="connsiteX1" fmla="*/ 392239 w 853835"/>
              <a:gd name="connsiteY1" fmla="*/ 141814 h 147851"/>
              <a:gd name="connsiteX2" fmla="*/ 853835 w 853835"/>
              <a:gd name="connsiteY2" fmla="*/ 147851 h 147851"/>
              <a:gd name="connsiteX0" fmla="*/ 0 w 856957"/>
              <a:gd name="connsiteY0" fmla="*/ 0 h 141814"/>
              <a:gd name="connsiteX1" fmla="*/ 392239 w 856957"/>
              <a:gd name="connsiteY1" fmla="*/ 141814 h 141814"/>
              <a:gd name="connsiteX2" fmla="*/ 856957 w 856957"/>
              <a:gd name="connsiteY2" fmla="*/ 139115 h 141814"/>
              <a:gd name="connsiteX0" fmla="*/ 0 w 856957"/>
              <a:gd name="connsiteY0" fmla="*/ 0 h 141814"/>
              <a:gd name="connsiteX1" fmla="*/ 392239 w 856957"/>
              <a:gd name="connsiteY1" fmla="*/ 141814 h 141814"/>
              <a:gd name="connsiteX2" fmla="*/ 856957 w 856957"/>
              <a:gd name="connsiteY2" fmla="*/ 140862 h 141814"/>
              <a:gd name="connsiteX0" fmla="*/ 0 w 856957"/>
              <a:gd name="connsiteY0" fmla="*/ 0 h 140862"/>
              <a:gd name="connsiteX1" fmla="*/ 310291 w 856957"/>
              <a:gd name="connsiteY1" fmla="*/ 92019 h 140862"/>
              <a:gd name="connsiteX2" fmla="*/ 856957 w 856957"/>
              <a:gd name="connsiteY2" fmla="*/ 140862 h 140862"/>
              <a:gd name="connsiteX0" fmla="*/ 0 w 849933"/>
              <a:gd name="connsiteY0" fmla="*/ 0 h 101550"/>
              <a:gd name="connsiteX1" fmla="*/ 310291 w 849933"/>
              <a:gd name="connsiteY1" fmla="*/ 92019 h 101550"/>
              <a:gd name="connsiteX2" fmla="*/ 849933 w 849933"/>
              <a:gd name="connsiteY2" fmla="*/ 101550 h 101550"/>
              <a:gd name="connsiteX0" fmla="*/ 0 w 859299"/>
              <a:gd name="connsiteY0" fmla="*/ 0 h 101550"/>
              <a:gd name="connsiteX1" fmla="*/ 310291 w 859299"/>
              <a:gd name="connsiteY1" fmla="*/ 92019 h 101550"/>
              <a:gd name="connsiteX2" fmla="*/ 859299 w 859299"/>
              <a:gd name="connsiteY2" fmla="*/ 101550 h 101550"/>
              <a:gd name="connsiteX0" fmla="*/ 0 w 859299"/>
              <a:gd name="connsiteY0" fmla="*/ 0 h 88446"/>
              <a:gd name="connsiteX1" fmla="*/ 310291 w 859299"/>
              <a:gd name="connsiteY1" fmla="*/ 78915 h 88446"/>
              <a:gd name="connsiteX2" fmla="*/ 859299 w 859299"/>
              <a:gd name="connsiteY2" fmla="*/ 88446 h 88446"/>
              <a:gd name="connsiteX0" fmla="*/ 0 w 859299"/>
              <a:gd name="connsiteY0" fmla="*/ 0 h 90709"/>
              <a:gd name="connsiteX1" fmla="*/ 321998 w 859299"/>
              <a:gd name="connsiteY1" fmla="*/ 90709 h 90709"/>
              <a:gd name="connsiteX2" fmla="*/ 859299 w 859299"/>
              <a:gd name="connsiteY2" fmla="*/ 88446 h 90709"/>
              <a:gd name="connsiteX0" fmla="*/ 0 w 859299"/>
              <a:gd name="connsiteY0" fmla="*/ 0 h 126090"/>
              <a:gd name="connsiteX1" fmla="*/ 321998 w 859299"/>
              <a:gd name="connsiteY1" fmla="*/ 126090 h 126090"/>
              <a:gd name="connsiteX2" fmla="*/ 859299 w 859299"/>
              <a:gd name="connsiteY2" fmla="*/ 123827 h 126090"/>
              <a:gd name="connsiteX0" fmla="*/ 0 w 859299"/>
              <a:gd name="connsiteY0" fmla="*/ 0 h 123827"/>
              <a:gd name="connsiteX1" fmla="*/ 333704 w 859299"/>
              <a:gd name="connsiteY1" fmla="*/ 119538 h 123827"/>
              <a:gd name="connsiteX2" fmla="*/ 859299 w 859299"/>
              <a:gd name="connsiteY2" fmla="*/ 123827 h 123827"/>
              <a:gd name="connsiteX0" fmla="*/ 0 w 867494"/>
              <a:gd name="connsiteY0" fmla="*/ 0 h 123827"/>
              <a:gd name="connsiteX1" fmla="*/ 341899 w 867494"/>
              <a:gd name="connsiteY1" fmla="*/ 119538 h 123827"/>
              <a:gd name="connsiteX2" fmla="*/ 867494 w 867494"/>
              <a:gd name="connsiteY2" fmla="*/ 123827 h 123827"/>
            </a:gdLst>
            <a:ahLst/>
            <a:cxnLst>
              <a:cxn ang="0">
                <a:pos x="connsiteX0" y="connsiteY0"/>
              </a:cxn>
              <a:cxn ang="0">
                <a:pos x="connsiteX1" y="connsiteY1"/>
              </a:cxn>
              <a:cxn ang="0">
                <a:pos x="connsiteX2" y="connsiteY2"/>
              </a:cxn>
            </a:cxnLst>
            <a:rect l="l" t="t" r="r" b="b"/>
            <a:pathLst>
              <a:path w="867494" h="123827">
                <a:moveTo>
                  <a:pt x="0" y="0"/>
                </a:moveTo>
                <a:lnTo>
                  <a:pt x="341899" y="119538"/>
                </a:lnTo>
                <a:lnTo>
                  <a:pt x="867494" y="123827"/>
                </a:lnTo>
              </a:path>
            </a:pathLst>
          </a:custGeom>
          <a:noFill/>
          <a:ln w="12700" cap="flat" cmpd="sng" algn="ctr">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15" b="0" i="0" u="none" strike="noStrike" kern="1200" cap="none" spc="0" normalizeH="0" baseline="0" noProof="0">
              <a:ln>
                <a:noFill/>
              </a:ln>
              <a:solidFill>
                <a:prstClr val="black"/>
              </a:solidFill>
              <a:effectLst/>
              <a:uLnTx/>
              <a:uFillTx/>
              <a:latin typeface="ＭＳ Ｐゴシック"/>
              <a:ea typeface="ＭＳ Ｐゴシック"/>
              <a:cs typeface="+mn-cs"/>
            </a:endParaRPr>
          </a:p>
        </p:txBody>
      </p:sp>
      <p:cxnSp>
        <p:nvCxnSpPr>
          <p:cNvPr id="227" name="直線コネクタ 226"/>
          <p:cNvCxnSpPr/>
          <p:nvPr/>
        </p:nvCxnSpPr>
        <p:spPr>
          <a:xfrm>
            <a:off x="3064840" y="3593987"/>
            <a:ext cx="936111" cy="14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8" name="フリーフォーム 227"/>
          <p:cNvSpPr/>
          <p:nvPr/>
        </p:nvSpPr>
        <p:spPr>
          <a:xfrm>
            <a:off x="3990242" y="3534551"/>
            <a:ext cx="133731" cy="69286"/>
          </a:xfrm>
          <a:custGeom>
            <a:avLst/>
            <a:gdLst>
              <a:gd name="connsiteX0" fmla="*/ 0 w 58349"/>
              <a:gd name="connsiteY0" fmla="*/ 35052 h 35052"/>
              <a:gd name="connsiteX1" fmla="*/ 50800 w 58349"/>
              <a:gd name="connsiteY1" fmla="*/ 127 h 35052"/>
              <a:gd name="connsiteX2" fmla="*/ 57150 w 58349"/>
              <a:gd name="connsiteY2" fmla="*/ 25527 h 35052"/>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48818"/>
              <a:gd name="connsiteY0" fmla="*/ 27237 h 27237"/>
              <a:gd name="connsiteX1" fmla="*/ 23830 w 48818"/>
              <a:gd name="connsiteY1" fmla="*/ 12 h 27237"/>
              <a:gd name="connsiteX2" fmla="*/ 48722 w 48818"/>
              <a:gd name="connsiteY2" fmla="*/ 24713 h 27237"/>
              <a:gd name="connsiteX0" fmla="*/ 0 w 48827"/>
              <a:gd name="connsiteY0" fmla="*/ 20252 h 20252"/>
              <a:gd name="connsiteX1" fmla="*/ 25516 w 48827"/>
              <a:gd name="connsiteY1" fmla="*/ 27 h 20252"/>
              <a:gd name="connsiteX2" fmla="*/ 48722 w 48827"/>
              <a:gd name="connsiteY2" fmla="*/ 17728 h 20252"/>
              <a:gd name="connsiteX0" fmla="*/ 0 w 41299"/>
              <a:gd name="connsiteY0" fmla="*/ 20238 h 20238"/>
              <a:gd name="connsiteX1" fmla="*/ 25516 w 41299"/>
              <a:gd name="connsiteY1" fmla="*/ 13 h 20238"/>
              <a:gd name="connsiteX2" fmla="*/ 41136 w 41299"/>
              <a:gd name="connsiteY2" fmla="*/ 18414 h 20238"/>
              <a:gd name="connsiteX0" fmla="*/ 0 w 41270"/>
              <a:gd name="connsiteY0" fmla="*/ 20238 h 20238"/>
              <a:gd name="connsiteX1" fmla="*/ 22988 w 41270"/>
              <a:gd name="connsiteY1" fmla="*/ 13 h 20238"/>
              <a:gd name="connsiteX2" fmla="*/ 41136 w 41270"/>
              <a:gd name="connsiteY2" fmla="*/ 18414 h 20238"/>
              <a:gd name="connsiteX0" fmla="*/ 0 w 41270"/>
              <a:gd name="connsiteY0" fmla="*/ 20282 h 20282"/>
              <a:gd name="connsiteX1" fmla="*/ 22988 w 41270"/>
              <a:gd name="connsiteY1" fmla="*/ 57 h 20282"/>
              <a:gd name="connsiteX2" fmla="*/ 41136 w 41270"/>
              <a:gd name="connsiteY2" fmla="*/ 18458 h 20282"/>
              <a:gd name="connsiteX0" fmla="*/ 0 w 41270"/>
              <a:gd name="connsiteY0" fmla="*/ 20230 h 20230"/>
              <a:gd name="connsiteX1" fmla="*/ 22988 w 41270"/>
              <a:gd name="connsiteY1" fmla="*/ 5 h 20230"/>
              <a:gd name="connsiteX2" fmla="*/ 41136 w 41270"/>
              <a:gd name="connsiteY2" fmla="*/ 19106 h 20230"/>
              <a:gd name="connsiteX0" fmla="*/ 0 w 42106"/>
              <a:gd name="connsiteY0" fmla="*/ 20237 h 20237"/>
              <a:gd name="connsiteX1" fmla="*/ 22988 w 42106"/>
              <a:gd name="connsiteY1" fmla="*/ 12 h 20237"/>
              <a:gd name="connsiteX2" fmla="*/ 41979 w 42106"/>
              <a:gd name="connsiteY2" fmla="*/ 18413 h 20237"/>
              <a:gd name="connsiteX0" fmla="*/ 0 w 43780"/>
              <a:gd name="connsiteY0" fmla="*/ 20230 h 20230"/>
              <a:gd name="connsiteX1" fmla="*/ 22988 w 43780"/>
              <a:gd name="connsiteY1" fmla="*/ 5 h 20230"/>
              <a:gd name="connsiteX2" fmla="*/ 43664 w 43780"/>
              <a:gd name="connsiteY2" fmla="*/ 19106 h 20230"/>
              <a:gd name="connsiteX0" fmla="*/ 0 w 43664"/>
              <a:gd name="connsiteY0" fmla="*/ 20230 h 20230"/>
              <a:gd name="connsiteX1" fmla="*/ 22988 w 43664"/>
              <a:gd name="connsiteY1" fmla="*/ 5 h 20230"/>
              <a:gd name="connsiteX2" fmla="*/ 43664 w 43664"/>
              <a:gd name="connsiteY2" fmla="*/ 19106 h 20230"/>
              <a:gd name="connsiteX0" fmla="*/ 0 w 43664"/>
              <a:gd name="connsiteY0" fmla="*/ 20239 h 21215"/>
              <a:gd name="connsiteX1" fmla="*/ 22988 w 43664"/>
              <a:gd name="connsiteY1" fmla="*/ 14 h 21215"/>
              <a:gd name="connsiteX2" fmla="*/ 43664 w 43664"/>
              <a:gd name="connsiteY2" fmla="*/ 21215 h 21215"/>
              <a:gd name="connsiteX0" fmla="*/ 0 w 43664"/>
              <a:gd name="connsiteY0" fmla="*/ 20239 h 20519"/>
              <a:gd name="connsiteX1" fmla="*/ 22988 w 43664"/>
              <a:gd name="connsiteY1" fmla="*/ 14 h 20519"/>
              <a:gd name="connsiteX2" fmla="*/ 43664 w 43664"/>
              <a:gd name="connsiteY2" fmla="*/ 20519 h 20519"/>
              <a:gd name="connsiteX0" fmla="*/ 0 w 43664"/>
              <a:gd name="connsiteY0" fmla="*/ 20239 h 20239"/>
              <a:gd name="connsiteX1" fmla="*/ 22988 w 43664"/>
              <a:gd name="connsiteY1" fmla="*/ 14 h 20239"/>
              <a:gd name="connsiteX2" fmla="*/ 43664 w 43664"/>
              <a:gd name="connsiteY2" fmla="*/ 18432 h 20239"/>
              <a:gd name="connsiteX0" fmla="*/ 0 w 44456"/>
              <a:gd name="connsiteY0" fmla="*/ 20239 h 21214"/>
              <a:gd name="connsiteX1" fmla="*/ 22988 w 44456"/>
              <a:gd name="connsiteY1" fmla="*/ 14 h 21214"/>
              <a:gd name="connsiteX2" fmla="*/ 44456 w 44456"/>
              <a:gd name="connsiteY2" fmla="*/ 21214 h 21214"/>
              <a:gd name="connsiteX0" fmla="*/ 0 w 44456"/>
              <a:gd name="connsiteY0" fmla="*/ 20239 h 21214"/>
              <a:gd name="connsiteX1" fmla="*/ 24571 w 44456"/>
              <a:gd name="connsiteY1" fmla="*/ 14 h 21214"/>
              <a:gd name="connsiteX2" fmla="*/ 44456 w 44456"/>
              <a:gd name="connsiteY2" fmla="*/ 21214 h 21214"/>
              <a:gd name="connsiteX0" fmla="*/ 0 w 44456"/>
              <a:gd name="connsiteY0" fmla="*/ 20239 h 20239"/>
              <a:gd name="connsiteX1" fmla="*/ 24571 w 44456"/>
              <a:gd name="connsiteY1" fmla="*/ 14 h 20239"/>
              <a:gd name="connsiteX2" fmla="*/ 44456 w 44456"/>
              <a:gd name="connsiteY2" fmla="*/ 19823 h 20239"/>
              <a:gd name="connsiteX0" fmla="*/ 0 w 44456"/>
              <a:gd name="connsiteY0" fmla="*/ 20239 h 20239"/>
              <a:gd name="connsiteX1" fmla="*/ 22988 w 44456"/>
              <a:gd name="connsiteY1" fmla="*/ 14 h 20239"/>
              <a:gd name="connsiteX2" fmla="*/ 44456 w 44456"/>
              <a:gd name="connsiteY2" fmla="*/ 19823 h 20239"/>
            </a:gdLst>
            <a:ahLst/>
            <a:cxnLst>
              <a:cxn ang="0">
                <a:pos x="connsiteX0" y="connsiteY0"/>
              </a:cxn>
              <a:cxn ang="0">
                <a:pos x="connsiteX1" y="connsiteY1"/>
              </a:cxn>
              <a:cxn ang="0">
                <a:pos x="connsiteX2" y="connsiteY2"/>
              </a:cxn>
            </a:cxnLst>
            <a:rect l="l" t="t" r="r" b="b"/>
            <a:pathLst>
              <a:path w="44456" h="20239">
                <a:moveTo>
                  <a:pt x="0" y="20239"/>
                </a:moveTo>
                <a:cubicBezTo>
                  <a:pt x="2938" y="770"/>
                  <a:pt x="15711" y="-149"/>
                  <a:pt x="22988" y="14"/>
                </a:cubicBezTo>
                <a:cubicBezTo>
                  <a:pt x="30265" y="177"/>
                  <a:pt x="44357" y="5629"/>
                  <a:pt x="44456" y="19823"/>
                </a:cubicBezTo>
              </a:path>
            </a:pathLst>
          </a:custGeom>
          <a:noFill/>
          <a:ln w="12700">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29" name="フリーフォーム 228"/>
          <p:cNvSpPr/>
          <p:nvPr/>
        </p:nvSpPr>
        <p:spPr>
          <a:xfrm>
            <a:off x="4117986" y="3587558"/>
            <a:ext cx="668378" cy="239330"/>
          </a:xfrm>
          <a:custGeom>
            <a:avLst/>
            <a:gdLst>
              <a:gd name="connsiteX0" fmla="*/ 0 w 1729740"/>
              <a:gd name="connsiteY0" fmla="*/ 15240 h 487680"/>
              <a:gd name="connsiteX1" fmla="*/ 350520 w 1729740"/>
              <a:gd name="connsiteY1" fmla="*/ 0 h 487680"/>
              <a:gd name="connsiteX2" fmla="*/ 350520 w 1729740"/>
              <a:gd name="connsiteY2" fmla="*/ 487680 h 487680"/>
              <a:gd name="connsiteX3" fmla="*/ 1607820 w 1729740"/>
              <a:gd name="connsiteY3" fmla="*/ 480060 h 487680"/>
              <a:gd name="connsiteX4" fmla="*/ 1729740 w 1729740"/>
              <a:gd name="connsiteY4" fmla="*/ 358140 h 487680"/>
              <a:gd name="connsiteX0" fmla="*/ 0 w 1722458"/>
              <a:gd name="connsiteY0" fmla="*/ 12858 h 487680"/>
              <a:gd name="connsiteX1" fmla="*/ 343238 w 1722458"/>
              <a:gd name="connsiteY1" fmla="*/ 0 h 487680"/>
              <a:gd name="connsiteX2" fmla="*/ 343238 w 1722458"/>
              <a:gd name="connsiteY2" fmla="*/ 487680 h 487680"/>
              <a:gd name="connsiteX3" fmla="*/ 1600538 w 1722458"/>
              <a:gd name="connsiteY3" fmla="*/ 480060 h 487680"/>
              <a:gd name="connsiteX4" fmla="*/ 1722458 w 1722458"/>
              <a:gd name="connsiteY4" fmla="*/ 358140 h 487680"/>
              <a:gd name="connsiteX0" fmla="*/ 0 w 1724886"/>
              <a:gd name="connsiteY0" fmla="*/ 5715 h 487680"/>
              <a:gd name="connsiteX1" fmla="*/ 345666 w 1724886"/>
              <a:gd name="connsiteY1" fmla="*/ 0 h 487680"/>
              <a:gd name="connsiteX2" fmla="*/ 345666 w 1724886"/>
              <a:gd name="connsiteY2" fmla="*/ 487680 h 487680"/>
              <a:gd name="connsiteX3" fmla="*/ 1602966 w 1724886"/>
              <a:gd name="connsiteY3" fmla="*/ 480060 h 487680"/>
              <a:gd name="connsiteX4" fmla="*/ 1724886 w 1724886"/>
              <a:gd name="connsiteY4" fmla="*/ 358140 h 487680"/>
              <a:gd name="connsiteX0" fmla="*/ 0 w 1724886"/>
              <a:gd name="connsiteY0" fmla="*/ 5715 h 532130"/>
              <a:gd name="connsiteX1" fmla="*/ 345666 w 1724886"/>
              <a:gd name="connsiteY1" fmla="*/ 0 h 532130"/>
              <a:gd name="connsiteX2" fmla="*/ 345666 w 1724886"/>
              <a:gd name="connsiteY2" fmla="*/ 532130 h 532130"/>
              <a:gd name="connsiteX3" fmla="*/ 1602966 w 1724886"/>
              <a:gd name="connsiteY3" fmla="*/ 480060 h 532130"/>
              <a:gd name="connsiteX4" fmla="*/ 1724886 w 1724886"/>
              <a:gd name="connsiteY4" fmla="*/ 358140 h 532130"/>
              <a:gd name="connsiteX0" fmla="*/ 0 w 1724886"/>
              <a:gd name="connsiteY0" fmla="*/ 5715 h 534035"/>
              <a:gd name="connsiteX1" fmla="*/ 345666 w 1724886"/>
              <a:gd name="connsiteY1" fmla="*/ 0 h 534035"/>
              <a:gd name="connsiteX2" fmla="*/ 345666 w 1724886"/>
              <a:gd name="connsiteY2" fmla="*/ 532130 h 534035"/>
              <a:gd name="connsiteX3" fmla="*/ 1615911 w 1724886"/>
              <a:gd name="connsiteY3" fmla="*/ 534035 h 534035"/>
              <a:gd name="connsiteX4" fmla="*/ 1724886 w 1724886"/>
              <a:gd name="connsiteY4" fmla="*/ 358140 h 534035"/>
              <a:gd name="connsiteX0" fmla="*/ 0 w 1812266"/>
              <a:gd name="connsiteY0" fmla="*/ 5715 h 534035"/>
              <a:gd name="connsiteX1" fmla="*/ 345666 w 1812266"/>
              <a:gd name="connsiteY1" fmla="*/ 0 h 534035"/>
              <a:gd name="connsiteX2" fmla="*/ 345666 w 1812266"/>
              <a:gd name="connsiteY2" fmla="*/ 532130 h 534035"/>
              <a:gd name="connsiteX3" fmla="*/ 1615911 w 1812266"/>
              <a:gd name="connsiteY3" fmla="*/ 534035 h 534035"/>
              <a:gd name="connsiteX4" fmla="*/ 1812266 w 1812266"/>
              <a:gd name="connsiteY4" fmla="*/ 332740 h 534035"/>
              <a:gd name="connsiteX0" fmla="*/ 0 w 1825211"/>
              <a:gd name="connsiteY0" fmla="*/ 5715 h 534035"/>
              <a:gd name="connsiteX1" fmla="*/ 345666 w 1825211"/>
              <a:gd name="connsiteY1" fmla="*/ 0 h 534035"/>
              <a:gd name="connsiteX2" fmla="*/ 345666 w 1825211"/>
              <a:gd name="connsiteY2" fmla="*/ 532130 h 534035"/>
              <a:gd name="connsiteX3" fmla="*/ 1615911 w 1825211"/>
              <a:gd name="connsiteY3" fmla="*/ 534035 h 534035"/>
              <a:gd name="connsiteX4" fmla="*/ 1825211 w 1825211"/>
              <a:gd name="connsiteY4" fmla="*/ 314715 h 534035"/>
              <a:gd name="connsiteX0" fmla="*/ 0 w 1825211"/>
              <a:gd name="connsiteY0" fmla="*/ 9835 h 538155"/>
              <a:gd name="connsiteX1" fmla="*/ 345666 w 1825211"/>
              <a:gd name="connsiteY1" fmla="*/ 4120 h 538155"/>
              <a:gd name="connsiteX2" fmla="*/ 1452481 w 1825211"/>
              <a:gd name="connsiteY2" fmla="*/ 0 h 538155"/>
              <a:gd name="connsiteX3" fmla="*/ 1615911 w 1825211"/>
              <a:gd name="connsiteY3" fmla="*/ 538155 h 538155"/>
              <a:gd name="connsiteX4" fmla="*/ 1825211 w 1825211"/>
              <a:gd name="connsiteY4" fmla="*/ 318835 h 538155"/>
              <a:gd name="connsiteX0" fmla="*/ 0 w 1825211"/>
              <a:gd name="connsiteY0" fmla="*/ 9835 h 318835"/>
              <a:gd name="connsiteX1" fmla="*/ 345666 w 1825211"/>
              <a:gd name="connsiteY1" fmla="*/ 4120 h 318835"/>
              <a:gd name="connsiteX2" fmla="*/ 1452481 w 1825211"/>
              <a:gd name="connsiteY2" fmla="*/ 0 h 318835"/>
              <a:gd name="connsiteX3" fmla="*/ 1819798 w 1825211"/>
              <a:gd name="connsiteY3" fmla="*/ 51474 h 318835"/>
              <a:gd name="connsiteX4" fmla="*/ 1825211 w 1825211"/>
              <a:gd name="connsiteY4" fmla="*/ 318835 h 318835"/>
              <a:gd name="connsiteX0" fmla="*/ 0 w 1825211"/>
              <a:gd name="connsiteY0" fmla="*/ 9835 h 318835"/>
              <a:gd name="connsiteX1" fmla="*/ 345666 w 1825211"/>
              <a:gd name="connsiteY1" fmla="*/ 4120 h 318835"/>
              <a:gd name="connsiteX2" fmla="*/ 1452481 w 1825211"/>
              <a:gd name="connsiteY2" fmla="*/ 0 h 318835"/>
              <a:gd name="connsiteX3" fmla="*/ 1825211 w 1825211"/>
              <a:gd name="connsiteY3" fmla="*/ 318835 h 318835"/>
              <a:gd name="connsiteX0" fmla="*/ 0 w 1834920"/>
              <a:gd name="connsiteY0" fmla="*/ 9835 h 201671"/>
              <a:gd name="connsiteX1" fmla="*/ 345666 w 1834920"/>
              <a:gd name="connsiteY1" fmla="*/ 4120 h 201671"/>
              <a:gd name="connsiteX2" fmla="*/ 1452481 w 1834920"/>
              <a:gd name="connsiteY2" fmla="*/ 0 h 201671"/>
              <a:gd name="connsiteX3" fmla="*/ 1834920 w 1834920"/>
              <a:gd name="connsiteY3" fmla="*/ 201671 h 201671"/>
              <a:gd name="connsiteX0" fmla="*/ 0 w 1834920"/>
              <a:gd name="connsiteY0" fmla="*/ 9835 h 201671"/>
              <a:gd name="connsiteX1" fmla="*/ 1452481 w 1834920"/>
              <a:gd name="connsiteY1" fmla="*/ 0 h 201671"/>
              <a:gd name="connsiteX2" fmla="*/ 1834920 w 1834920"/>
              <a:gd name="connsiteY2" fmla="*/ 201671 h 201671"/>
              <a:gd name="connsiteX0" fmla="*/ 0 w 1830066"/>
              <a:gd name="connsiteY0" fmla="*/ 0 h 205355"/>
              <a:gd name="connsiteX1" fmla="*/ 1447627 w 1830066"/>
              <a:gd name="connsiteY1" fmla="*/ 3684 h 205355"/>
              <a:gd name="connsiteX2" fmla="*/ 1830066 w 1830066"/>
              <a:gd name="connsiteY2" fmla="*/ 205355 h 205355"/>
              <a:gd name="connsiteX0" fmla="*/ 0 w 1810648"/>
              <a:gd name="connsiteY0" fmla="*/ 0 h 205355"/>
              <a:gd name="connsiteX1" fmla="*/ 1428209 w 1810648"/>
              <a:gd name="connsiteY1" fmla="*/ 3684 h 205355"/>
              <a:gd name="connsiteX2" fmla="*/ 1810648 w 1810648"/>
              <a:gd name="connsiteY2" fmla="*/ 205355 h 205355"/>
              <a:gd name="connsiteX0" fmla="*/ 0 w 689269"/>
              <a:gd name="connsiteY0" fmla="*/ 823 h 201671"/>
              <a:gd name="connsiteX1" fmla="*/ 306830 w 689269"/>
              <a:gd name="connsiteY1" fmla="*/ 0 h 201671"/>
              <a:gd name="connsiteX2" fmla="*/ 689269 w 689269"/>
              <a:gd name="connsiteY2" fmla="*/ 201671 h 201671"/>
              <a:gd name="connsiteX0" fmla="*/ 0 w 689269"/>
              <a:gd name="connsiteY0" fmla="*/ 823 h 217443"/>
              <a:gd name="connsiteX1" fmla="*/ 306830 w 689269"/>
              <a:gd name="connsiteY1" fmla="*/ 0 h 217443"/>
              <a:gd name="connsiteX2" fmla="*/ 689269 w 689269"/>
              <a:gd name="connsiteY2" fmla="*/ 217443 h 217443"/>
              <a:gd name="connsiteX0" fmla="*/ 0 w 691697"/>
              <a:gd name="connsiteY0" fmla="*/ 823 h 217443"/>
              <a:gd name="connsiteX1" fmla="*/ 309258 w 691697"/>
              <a:gd name="connsiteY1" fmla="*/ 0 h 217443"/>
              <a:gd name="connsiteX2" fmla="*/ 691697 w 691697"/>
              <a:gd name="connsiteY2" fmla="*/ 217443 h 217443"/>
              <a:gd name="connsiteX0" fmla="*/ 0 w 691697"/>
              <a:gd name="connsiteY0" fmla="*/ 21672 h 238292"/>
              <a:gd name="connsiteX1" fmla="*/ 22550 w 691697"/>
              <a:gd name="connsiteY1" fmla="*/ 0 h 238292"/>
              <a:gd name="connsiteX2" fmla="*/ 309258 w 691697"/>
              <a:gd name="connsiteY2" fmla="*/ 20849 h 238292"/>
              <a:gd name="connsiteX3" fmla="*/ 691697 w 691697"/>
              <a:gd name="connsiteY3" fmla="*/ 238292 h 238292"/>
              <a:gd name="connsiteX0" fmla="*/ 0 w 669147"/>
              <a:gd name="connsiteY0" fmla="*/ 0 h 238292"/>
              <a:gd name="connsiteX1" fmla="*/ 286708 w 669147"/>
              <a:gd name="connsiteY1" fmla="*/ 20849 h 238292"/>
              <a:gd name="connsiteX2" fmla="*/ 669147 w 669147"/>
              <a:gd name="connsiteY2" fmla="*/ 238292 h 238292"/>
              <a:gd name="connsiteX0" fmla="*/ 0 w 783227"/>
              <a:gd name="connsiteY0" fmla="*/ 0 h 238292"/>
              <a:gd name="connsiteX1" fmla="*/ 400788 w 783227"/>
              <a:gd name="connsiteY1" fmla="*/ 20849 h 238292"/>
              <a:gd name="connsiteX2" fmla="*/ 783227 w 783227"/>
              <a:gd name="connsiteY2" fmla="*/ 238292 h 238292"/>
              <a:gd name="connsiteX0" fmla="*/ 0 w 783227"/>
              <a:gd name="connsiteY0" fmla="*/ 3936 h 242228"/>
              <a:gd name="connsiteX1" fmla="*/ 400788 w 783227"/>
              <a:gd name="connsiteY1" fmla="*/ 0 h 242228"/>
              <a:gd name="connsiteX2" fmla="*/ 783227 w 783227"/>
              <a:gd name="connsiteY2" fmla="*/ 242228 h 242228"/>
              <a:gd name="connsiteX0" fmla="*/ 0 w 666720"/>
              <a:gd name="connsiteY0" fmla="*/ 3936 h 228709"/>
              <a:gd name="connsiteX1" fmla="*/ 400788 w 666720"/>
              <a:gd name="connsiteY1" fmla="*/ 0 h 228709"/>
              <a:gd name="connsiteX2" fmla="*/ 666720 w 666720"/>
              <a:gd name="connsiteY2" fmla="*/ 228709 h 228709"/>
              <a:gd name="connsiteX0" fmla="*/ 0 w 666720"/>
              <a:gd name="connsiteY0" fmla="*/ 3936 h 228709"/>
              <a:gd name="connsiteX1" fmla="*/ 238164 w 666720"/>
              <a:gd name="connsiteY1" fmla="*/ 0 h 228709"/>
              <a:gd name="connsiteX2" fmla="*/ 666720 w 666720"/>
              <a:gd name="connsiteY2" fmla="*/ 228709 h 228709"/>
              <a:gd name="connsiteX0" fmla="*/ 0 w 681283"/>
              <a:gd name="connsiteY0" fmla="*/ 3936 h 226456"/>
              <a:gd name="connsiteX1" fmla="*/ 238164 w 681283"/>
              <a:gd name="connsiteY1" fmla="*/ 0 h 226456"/>
              <a:gd name="connsiteX2" fmla="*/ 681283 w 681283"/>
              <a:gd name="connsiteY2" fmla="*/ 226456 h 226456"/>
              <a:gd name="connsiteX0" fmla="*/ 0 w 681283"/>
              <a:gd name="connsiteY0" fmla="*/ 3936 h 226456"/>
              <a:gd name="connsiteX1" fmla="*/ 238164 w 681283"/>
              <a:gd name="connsiteY1" fmla="*/ 0 h 226456"/>
              <a:gd name="connsiteX2" fmla="*/ 681283 w 681283"/>
              <a:gd name="connsiteY2" fmla="*/ 226456 h 226456"/>
            </a:gdLst>
            <a:ahLst/>
            <a:cxnLst>
              <a:cxn ang="0">
                <a:pos x="connsiteX0" y="connsiteY0"/>
              </a:cxn>
              <a:cxn ang="0">
                <a:pos x="connsiteX1" y="connsiteY1"/>
              </a:cxn>
              <a:cxn ang="0">
                <a:pos x="connsiteX2" y="connsiteY2"/>
              </a:cxn>
            </a:cxnLst>
            <a:rect l="l" t="t" r="r" b="b"/>
            <a:pathLst>
              <a:path w="681283" h="226456">
                <a:moveTo>
                  <a:pt x="0" y="3936"/>
                </a:moveTo>
                <a:lnTo>
                  <a:pt x="238164" y="0"/>
                </a:lnTo>
                <a:lnTo>
                  <a:pt x="681283" y="226456"/>
                </a:lnTo>
              </a:path>
            </a:pathLst>
          </a:custGeom>
          <a:noFill/>
          <a:ln w="12700">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230" name="カギ線コネクタ 229"/>
          <p:cNvCxnSpPr/>
          <p:nvPr/>
        </p:nvCxnSpPr>
        <p:spPr>
          <a:xfrm flipV="1">
            <a:off x="3060270" y="3705226"/>
            <a:ext cx="861959" cy="371664"/>
          </a:xfrm>
          <a:prstGeom prst="bentConnector3">
            <a:avLst>
              <a:gd name="adj1" fmla="val 17954"/>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1" name="フリーフォーム 230"/>
          <p:cNvSpPr/>
          <p:nvPr/>
        </p:nvSpPr>
        <p:spPr>
          <a:xfrm>
            <a:off x="3919839" y="3630622"/>
            <a:ext cx="133731" cy="69286"/>
          </a:xfrm>
          <a:custGeom>
            <a:avLst/>
            <a:gdLst>
              <a:gd name="connsiteX0" fmla="*/ 0 w 58349"/>
              <a:gd name="connsiteY0" fmla="*/ 35052 h 35052"/>
              <a:gd name="connsiteX1" fmla="*/ 50800 w 58349"/>
              <a:gd name="connsiteY1" fmla="*/ 127 h 35052"/>
              <a:gd name="connsiteX2" fmla="*/ 57150 w 58349"/>
              <a:gd name="connsiteY2" fmla="*/ 25527 h 35052"/>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48818"/>
              <a:gd name="connsiteY0" fmla="*/ 27237 h 27237"/>
              <a:gd name="connsiteX1" fmla="*/ 23830 w 48818"/>
              <a:gd name="connsiteY1" fmla="*/ 12 h 27237"/>
              <a:gd name="connsiteX2" fmla="*/ 48722 w 48818"/>
              <a:gd name="connsiteY2" fmla="*/ 24713 h 27237"/>
              <a:gd name="connsiteX0" fmla="*/ 0 w 48827"/>
              <a:gd name="connsiteY0" fmla="*/ 20252 h 20252"/>
              <a:gd name="connsiteX1" fmla="*/ 25516 w 48827"/>
              <a:gd name="connsiteY1" fmla="*/ 27 h 20252"/>
              <a:gd name="connsiteX2" fmla="*/ 48722 w 48827"/>
              <a:gd name="connsiteY2" fmla="*/ 17728 h 20252"/>
              <a:gd name="connsiteX0" fmla="*/ 0 w 41299"/>
              <a:gd name="connsiteY0" fmla="*/ 20238 h 20238"/>
              <a:gd name="connsiteX1" fmla="*/ 25516 w 41299"/>
              <a:gd name="connsiteY1" fmla="*/ 13 h 20238"/>
              <a:gd name="connsiteX2" fmla="*/ 41136 w 41299"/>
              <a:gd name="connsiteY2" fmla="*/ 18414 h 20238"/>
              <a:gd name="connsiteX0" fmla="*/ 0 w 41270"/>
              <a:gd name="connsiteY0" fmla="*/ 20238 h 20238"/>
              <a:gd name="connsiteX1" fmla="*/ 22988 w 41270"/>
              <a:gd name="connsiteY1" fmla="*/ 13 h 20238"/>
              <a:gd name="connsiteX2" fmla="*/ 41136 w 41270"/>
              <a:gd name="connsiteY2" fmla="*/ 18414 h 20238"/>
              <a:gd name="connsiteX0" fmla="*/ 0 w 41270"/>
              <a:gd name="connsiteY0" fmla="*/ 20282 h 20282"/>
              <a:gd name="connsiteX1" fmla="*/ 22988 w 41270"/>
              <a:gd name="connsiteY1" fmla="*/ 57 h 20282"/>
              <a:gd name="connsiteX2" fmla="*/ 41136 w 41270"/>
              <a:gd name="connsiteY2" fmla="*/ 18458 h 20282"/>
              <a:gd name="connsiteX0" fmla="*/ 0 w 41270"/>
              <a:gd name="connsiteY0" fmla="*/ 20230 h 20230"/>
              <a:gd name="connsiteX1" fmla="*/ 22988 w 41270"/>
              <a:gd name="connsiteY1" fmla="*/ 5 h 20230"/>
              <a:gd name="connsiteX2" fmla="*/ 41136 w 41270"/>
              <a:gd name="connsiteY2" fmla="*/ 19106 h 20230"/>
              <a:gd name="connsiteX0" fmla="*/ 0 w 42106"/>
              <a:gd name="connsiteY0" fmla="*/ 20237 h 20237"/>
              <a:gd name="connsiteX1" fmla="*/ 22988 w 42106"/>
              <a:gd name="connsiteY1" fmla="*/ 12 h 20237"/>
              <a:gd name="connsiteX2" fmla="*/ 41979 w 42106"/>
              <a:gd name="connsiteY2" fmla="*/ 18413 h 20237"/>
              <a:gd name="connsiteX0" fmla="*/ 0 w 43780"/>
              <a:gd name="connsiteY0" fmla="*/ 20230 h 20230"/>
              <a:gd name="connsiteX1" fmla="*/ 22988 w 43780"/>
              <a:gd name="connsiteY1" fmla="*/ 5 h 20230"/>
              <a:gd name="connsiteX2" fmla="*/ 43664 w 43780"/>
              <a:gd name="connsiteY2" fmla="*/ 19106 h 20230"/>
              <a:gd name="connsiteX0" fmla="*/ 0 w 43664"/>
              <a:gd name="connsiteY0" fmla="*/ 20230 h 20230"/>
              <a:gd name="connsiteX1" fmla="*/ 22988 w 43664"/>
              <a:gd name="connsiteY1" fmla="*/ 5 h 20230"/>
              <a:gd name="connsiteX2" fmla="*/ 43664 w 43664"/>
              <a:gd name="connsiteY2" fmla="*/ 19106 h 20230"/>
              <a:gd name="connsiteX0" fmla="*/ 0 w 43664"/>
              <a:gd name="connsiteY0" fmla="*/ 20239 h 21215"/>
              <a:gd name="connsiteX1" fmla="*/ 22988 w 43664"/>
              <a:gd name="connsiteY1" fmla="*/ 14 h 21215"/>
              <a:gd name="connsiteX2" fmla="*/ 43664 w 43664"/>
              <a:gd name="connsiteY2" fmla="*/ 21215 h 21215"/>
              <a:gd name="connsiteX0" fmla="*/ 0 w 43664"/>
              <a:gd name="connsiteY0" fmla="*/ 20239 h 20519"/>
              <a:gd name="connsiteX1" fmla="*/ 22988 w 43664"/>
              <a:gd name="connsiteY1" fmla="*/ 14 h 20519"/>
              <a:gd name="connsiteX2" fmla="*/ 43664 w 43664"/>
              <a:gd name="connsiteY2" fmla="*/ 20519 h 20519"/>
              <a:gd name="connsiteX0" fmla="*/ 0 w 43664"/>
              <a:gd name="connsiteY0" fmla="*/ 20239 h 20239"/>
              <a:gd name="connsiteX1" fmla="*/ 22988 w 43664"/>
              <a:gd name="connsiteY1" fmla="*/ 14 h 20239"/>
              <a:gd name="connsiteX2" fmla="*/ 43664 w 43664"/>
              <a:gd name="connsiteY2" fmla="*/ 18432 h 20239"/>
              <a:gd name="connsiteX0" fmla="*/ 0 w 44456"/>
              <a:gd name="connsiteY0" fmla="*/ 20239 h 21214"/>
              <a:gd name="connsiteX1" fmla="*/ 22988 w 44456"/>
              <a:gd name="connsiteY1" fmla="*/ 14 h 21214"/>
              <a:gd name="connsiteX2" fmla="*/ 44456 w 44456"/>
              <a:gd name="connsiteY2" fmla="*/ 21214 h 21214"/>
              <a:gd name="connsiteX0" fmla="*/ 0 w 44456"/>
              <a:gd name="connsiteY0" fmla="*/ 20239 h 21214"/>
              <a:gd name="connsiteX1" fmla="*/ 24571 w 44456"/>
              <a:gd name="connsiteY1" fmla="*/ 14 h 21214"/>
              <a:gd name="connsiteX2" fmla="*/ 44456 w 44456"/>
              <a:gd name="connsiteY2" fmla="*/ 21214 h 21214"/>
              <a:gd name="connsiteX0" fmla="*/ 0 w 44456"/>
              <a:gd name="connsiteY0" fmla="*/ 20239 h 20239"/>
              <a:gd name="connsiteX1" fmla="*/ 24571 w 44456"/>
              <a:gd name="connsiteY1" fmla="*/ 14 h 20239"/>
              <a:gd name="connsiteX2" fmla="*/ 44456 w 44456"/>
              <a:gd name="connsiteY2" fmla="*/ 19823 h 20239"/>
              <a:gd name="connsiteX0" fmla="*/ 0 w 44456"/>
              <a:gd name="connsiteY0" fmla="*/ 20239 h 20239"/>
              <a:gd name="connsiteX1" fmla="*/ 22988 w 44456"/>
              <a:gd name="connsiteY1" fmla="*/ 14 h 20239"/>
              <a:gd name="connsiteX2" fmla="*/ 44456 w 44456"/>
              <a:gd name="connsiteY2" fmla="*/ 19823 h 20239"/>
            </a:gdLst>
            <a:ahLst/>
            <a:cxnLst>
              <a:cxn ang="0">
                <a:pos x="connsiteX0" y="connsiteY0"/>
              </a:cxn>
              <a:cxn ang="0">
                <a:pos x="connsiteX1" y="connsiteY1"/>
              </a:cxn>
              <a:cxn ang="0">
                <a:pos x="connsiteX2" y="connsiteY2"/>
              </a:cxn>
            </a:cxnLst>
            <a:rect l="l" t="t" r="r" b="b"/>
            <a:pathLst>
              <a:path w="44456" h="20239">
                <a:moveTo>
                  <a:pt x="0" y="20239"/>
                </a:moveTo>
                <a:cubicBezTo>
                  <a:pt x="2938" y="770"/>
                  <a:pt x="15711" y="-149"/>
                  <a:pt x="22988" y="14"/>
                </a:cubicBezTo>
                <a:cubicBezTo>
                  <a:pt x="30265" y="177"/>
                  <a:pt x="44357" y="5629"/>
                  <a:pt x="44456" y="19823"/>
                </a:cubicBezTo>
              </a:path>
            </a:pathLst>
          </a:custGeom>
          <a:noFill/>
          <a:ln w="12700">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32" name="フリーフォーム 231"/>
          <p:cNvSpPr/>
          <p:nvPr/>
        </p:nvSpPr>
        <p:spPr>
          <a:xfrm>
            <a:off x="4051442" y="3695975"/>
            <a:ext cx="652780" cy="179813"/>
          </a:xfrm>
          <a:custGeom>
            <a:avLst/>
            <a:gdLst>
              <a:gd name="connsiteX0" fmla="*/ 0 w 1798320"/>
              <a:gd name="connsiteY0" fmla="*/ 198120 h 205740"/>
              <a:gd name="connsiteX1" fmla="*/ 1615440 w 1798320"/>
              <a:gd name="connsiteY1" fmla="*/ 205740 h 205740"/>
              <a:gd name="connsiteX2" fmla="*/ 1798320 w 1798320"/>
              <a:gd name="connsiteY2" fmla="*/ 0 h 205740"/>
              <a:gd name="connsiteX3" fmla="*/ 1798320 w 1798320"/>
              <a:gd name="connsiteY3" fmla="*/ 0 h 205740"/>
              <a:gd name="connsiteX0" fmla="*/ 0 w 1795145"/>
              <a:gd name="connsiteY0" fmla="*/ 204470 h 205740"/>
              <a:gd name="connsiteX1" fmla="*/ 1612265 w 1795145"/>
              <a:gd name="connsiteY1" fmla="*/ 205740 h 205740"/>
              <a:gd name="connsiteX2" fmla="*/ 1795145 w 1795145"/>
              <a:gd name="connsiteY2" fmla="*/ 0 h 205740"/>
              <a:gd name="connsiteX3" fmla="*/ 1795145 w 1795145"/>
              <a:gd name="connsiteY3" fmla="*/ 0 h 205740"/>
              <a:gd name="connsiteX0" fmla="*/ 0 w 1795145"/>
              <a:gd name="connsiteY0" fmla="*/ 223392 h 224662"/>
              <a:gd name="connsiteX1" fmla="*/ 1612265 w 1795145"/>
              <a:gd name="connsiteY1" fmla="*/ 224662 h 224662"/>
              <a:gd name="connsiteX2" fmla="*/ 1795145 w 1795145"/>
              <a:gd name="connsiteY2" fmla="*/ 18922 h 224662"/>
              <a:gd name="connsiteX3" fmla="*/ 1687195 w 1795145"/>
              <a:gd name="connsiteY3" fmla="*/ 0 h 224662"/>
              <a:gd name="connsiteX0" fmla="*/ 0 w 1687195"/>
              <a:gd name="connsiteY0" fmla="*/ 223392 h 224662"/>
              <a:gd name="connsiteX1" fmla="*/ 1612265 w 1687195"/>
              <a:gd name="connsiteY1" fmla="*/ 224662 h 224662"/>
              <a:gd name="connsiteX2" fmla="*/ 1687195 w 1687195"/>
              <a:gd name="connsiteY2" fmla="*/ 0 h 224662"/>
              <a:gd name="connsiteX0" fmla="*/ 0 w 1687195"/>
              <a:gd name="connsiteY0" fmla="*/ 223392 h 223391"/>
              <a:gd name="connsiteX1" fmla="*/ 1529715 w 1687195"/>
              <a:gd name="connsiteY1" fmla="*/ 217093 h 223391"/>
              <a:gd name="connsiteX2" fmla="*/ 1687195 w 1687195"/>
              <a:gd name="connsiteY2" fmla="*/ 0 h 223391"/>
              <a:gd name="connsiteX0" fmla="*/ 0 w 1696720"/>
              <a:gd name="connsiteY0" fmla="*/ 208255 h 208255"/>
              <a:gd name="connsiteX1" fmla="*/ 1529715 w 1696720"/>
              <a:gd name="connsiteY1" fmla="*/ 201956 h 208255"/>
              <a:gd name="connsiteX2" fmla="*/ 1696720 w 1696720"/>
              <a:gd name="connsiteY2" fmla="*/ 0 h 208255"/>
              <a:gd name="connsiteX0" fmla="*/ 0 w 1696720"/>
              <a:gd name="connsiteY0" fmla="*/ 208255 h 209524"/>
              <a:gd name="connsiteX1" fmla="*/ 1536065 w 1696720"/>
              <a:gd name="connsiteY1" fmla="*/ 209524 h 209524"/>
              <a:gd name="connsiteX2" fmla="*/ 1696720 w 1696720"/>
              <a:gd name="connsiteY2" fmla="*/ 0 h 209524"/>
              <a:gd name="connsiteX0" fmla="*/ 0 w 1320483"/>
              <a:gd name="connsiteY0" fmla="*/ 205415 h 209524"/>
              <a:gd name="connsiteX1" fmla="*/ 1159828 w 1320483"/>
              <a:gd name="connsiteY1" fmla="*/ 209524 h 209524"/>
              <a:gd name="connsiteX2" fmla="*/ 1320483 w 1320483"/>
              <a:gd name="connsiteY2" fmla="*/ 0 h 209524"/>
              <a:gd name="connsiteX0" fmla="*/ 0 w 1320483"/>
              <a:gd name="connsiteY0" fmla="*/ 205415 h 209524"/>
              <a:gd name="connsiteX1" fmla="*/ 319106 w 1320483"/>
              <a:gd name="connsiteY1" fmla="*/ 142023 h 209524"/>
              <a:gd name="connsiteX2" fmla="*/ 1159828 w 1320483"/>
              <a:gd name="connsiteY2" fmla="*/ 209524 h 209524"/>
              <a:gd name="connsiteX3" fmla="*/ 1320483 w 1320483"/>
              <a:gd name="connsiteY3" fmla="*/ 0 h 209524"/>
              <a:gd name="connsiteX0" fmla="*/ 0 w 1320483"/>
              <a:gd name="connsiteY0" fmla="*/ 294854 h 294855"/>
              <a:gd name="connsiteX1" fmla="*/ 319106 w 1320483"/>
              <a:gd name="connsiteY1" fmla="*/ 231462 h 294855"/>
              <a:gd name="connsiteX2" fmla="*/ 397828 w 1320483"/>
              <a:gd name="connsiteY2" fmla="*/ 0 h 294855"/>
              <a:gd name="connsiteX3" fmla="*/ 1320483 w 1320483"/>
              <a:gd name="connsiteY3" fmla="*/ 89439 h 294855"/>
              <a:gd name="connsiteX0" fmla="*/ 0 w 1317308"/>
              <a:gd name="connsiteY0" fmla="*/ 303808 h 303809"/>
              <a:gd name="connsiteX1" fmla="*/ 319106 w 1317308"/>
              <a:gd name="connsiteY1" fmla="*/ 240416 h 303809"/>
              <a:gd name="connsiteX2" fmla="*/ 397828 w 1317308"/>
              <a:gd name="connsiteY2" fmla="*/ 8954 h 303809"/>
              <a:gd name="connsiteX3" fmla="*/ 1317308 w 1317308"/>
              <a:gd name="connsiteY3" fmla="*/ 0 h 303809"/>
              <a:gd name="connsiteX0" fmla="*/ 0 w 1647508"/>
              <a:gd name="connsiteY0" fmla="*/ 294854 h 294855"/>
              <a:gd name="connsiteX1" fmla="*/ 319106 w 1647508"/>
              <a:gd name="connsiteY1" fmla="*/ 231462 h 294855"/>
              <a:gd name="connsiteX2" fmla="*/ 397828 w 1647508"/>
              <a:gd name="connsiteY2" fmla="*/ 0 h 294855"/>
              <a:gd name="connsiteX3" fmla="*/ 1647508 w 1647508"/>
              <a:gd name="connsiteY3" fmla="*/ 184048 h 294855"/>
              <a:gd name="connsiteX0" fmla="*/ 0 w 1647508"/>
              <a:gd name="connsiteY0" fmla="*/ 301605 h 301606"/>
              <a:gd name="connsiteX1" fmla="*/ 319106 w 1647508"/>
              <a:gd name="connsiteY1" fmla="*/ 238213 h 301606"/>
              <a:gd name="connsiteX2" fmla="*/ 397828 w 1647508"/>
              <a:gd name="connsiteY2" fmla="*/ 6751 h 301606"/>
              <a:gd name="connsiteX3" fmla="*/ 1306531 w 1647508"/>
              <a:gd name="connsiteY3" fmla="*/ 11153 h 301606"/>
              <a:gd name="connsiteX4" fmla="*/ 1647508 w 1647508"/>
              <a:gd name="connsiteY4" fmla="*/ 190799 h 301606"/>
              <a:gd name="connsiteX0" fmla="*/ 0 w 1647508"/>
              <a:gd name="connsiteY0" fmla="*/ 301605 h 302546"/>
              <a:gd name="connsiteX1" fmla="*/ 354031 w 1647508"/>
              <a:gd name="connsiteY1" fmla="*/ 302546 h 302546"/>
              <a:gd name="connsiteX2" fmla="*/ 397828 w 1647508"/>
              <a:gd name="connsiteY2" fmla="*/ 6751 h 302546"/>
              <a:gd name="connsiteX3" fmla="*/ 1306531 w 1647508"/>
              <a:gd name="connsiteY3" fmla="*/ 11153 h 302546"/>
              <a:gd name="connsiteX4" fmla="*/ 1647508 w 1647508"/>
              <a:gd name="connsiteY4" fmla="*/ 190799 h 302546"/>
              <a:gd name="connsiteX0" fmla="*/ 0 w 1647508"/>
              <a:gd name="connsiteY0" fmla="*/ 302669 h 303610"/>
              <a:gd name="connsiteX1" fmla="*/ 354031 w 1647508"/>
              <a:gd name="connsiteY1" fmla="*/ 303610 h 303610"/>
              <a:gd name="connsiteX2" fmla="*/ 359728 w 1647508"/>
              <a:gd name="connsiteY2" fmla="*/ 246 h 303610"/>
              <a:gd name="connsiteX3" fmla="*/ 1306531 w 1647508"/>
              <a:gd name="connsiteY3" fmla="*/ 12217 h 303610"/>
              <a:gd name="connsiteX4" fmla="*/ 1647508 w 1647508"/>
              <a:gd name="connsiteY4" fmla="*/ 191863 h 303610"/>
              <a:gd name="connsiteX0" fmla="*/ 0 w 1647508"/>
              <a:gd name="connsiteY0" fmla="*/ 308698 h 309639"/>
              <a:gd name="connsiteX1" fmla="*/ 354031 w 1647508"/>
              <a:gd name="connsiteY1" fmla="*/ 309639 h 309639"/>
              <a:gd name="connsiteX2" fmla="*/ 359728 w 1647508"/>
              <a:gd name="connsiteY2" fmla="*/ 6275 h 309639"/>
              <a:gd name="connsiteX3" fmla="*/ 1306531 w 1647508"/>
              <a:gd name="connsiteY3" fmla="*/ 18246 h 309639"/>
              <a:gd name="connsiteX4" fmla="*/ 1647508 w 1647508"/>
              <a:gd name="connsiteY4" fmla="*/ 197892 h 309639"/>
              <a:gd name="connsiteX0" fmla="*/ 0 w 1647508"/>
              <a:gd name="connsiteY0" fmla="*/ 302423 h 303364"/>
              <a:gd name="connsiteX1" fmla="*/ 354031 w 1647508"/>
              <a:gd name="connsiteY1" fmla="*/ 303364 h 303364"/>
              <a:gd name="connsiteX2" fmla="*/ 359728 w 1647508"/>
              <a:gd name="connsiteY2" fmla="*/ 0 h 303364"/>
              <a:gd name="connsiteX3" fmla="*/ 1306531 w 1647508"/>
              <a:gd name="connsiteY3" fmla="*/ 11971 h 303364"/>
              <a:gd name="connsiteX4" fmla="*/ 1647508 w 1647508"/>
              <a:gd name="connsiteY4" fmla="*/ 191617 h 303364"/>
              <a:gd name="connsiteX0" fmla="*/ 0 w 1647508"/>
              <a:gd name="connsiteY0" fmla="*/ 309374 h 310315"/>
              <a:gd name="connsiteX1" fmla="*/ 354031 w 1647508"/>
              <a:gd name="connsiteY1" fmla="*/ 310315 h 310315"/>
              <a:gd name="connsiteX2" fmla="*/ 359728 w 1647508"/>
              <a:gd name="connsiteY2" fmla="*/ 6951 h 310315"/>
              <a:gd name="connsiteX3" fmla="*/ 1306531 w 1647508"/>
              <a:gd name="connsiteY3" fmla="*/ 0 h 310315"/>
              <a:gd name="connsiteX4" fmla="*/ 1647508 w 1647508"/>
              <a:gd name="connsiteY4" fmla="*/ 198568 h 310315"/>
              <a:gd name="connsiteX0" fmla="*/ 0 w 1637983"/>
              <a:gd name="connsiteY0" fmla="*/ 309374 h 310315"/>
              <a:gd name="connsiteX1" fmla="*/ 354031 w 1637983"/>
              <a:gd name="connsiteY1" fmla="*/ 310315 h 310315"/>
              <a:gd name="connsiteX2" fmla="*/ 359728 w 1637983"/>
              <a:gd name="connsiteY2" fmla="*/ 6951 h 310315"/>
              <a:gd name="connsiteX3" fmla="*/ 1306531 w 1637983"/>
              <a:gd name="connsiteY3" fmla="*/ 0 h 310315"/>
              <a:gd name="connsiteX4" fmla="*/ 1637983 w 1637983"/>
              <a:gd name="connsiteY4" fmla="*/ 198568 h 310315"/>
              <a:gd name="connsiteX0" fmla="*/ 0 w 1637983"/>
              <a:gd name="connsiteY0" fmla="*/ 309374 h 309375"/>
              <a:gd name="connsiteX1" fmla="*/ 150831 w 1637983"/>
              <a:gd name="connsiteY1" fmla="*/ 306531 h 309375"/>
              <a:gd name="connsiteX2" fmla="*/ 359728 w 1637983"/>
              <a:gd name="connsiteY2" fmla="*/ 6951 h 309375"/>
              <a:gd name="connsiteX3" fmla="*/ 1306531 w 1637983"/>
              <a:gd name="connsiteY3" fmla="*/ 0 h 309375"/>
              <a:gd name="connsiteX4" fmla="*/ 1637983 w 1637983"/>
              <a:gd name="connsiteY4" fmla="*/ 198568 h 309375"/>
              <a:gd name="connsiteX0" fmla="*/ 0 w 1637983"/>
              <a:gd name="connsiteY0" fmla="*/ 309374 h 309374"/>
              <a:gd name="connsiteX1" fmla="*/ 150831 w 1637983"/>
              <a:gd name="connsiteY1" fmla="*/ 306531 h 309374"/>
              <a:gd name="connsiteX2" fmla="*/ 156528 w 1637983"/>
              <a:gd name="connsiteY2" fmla="*/ 6951 h 309374"/>
              <a:gd name="connsiteX3" fmla="*/ 1306531 w 1637983"/>
              <a:gd name="connsiteY3" fmla="*/ 0 h 309374"/>
              <a:gd name="connsiteX4" fmla="*/ 1637983 w 1637983"/>
              <a:gd name="connsiteY4" fmla="*/ 198568 h 309374"/>
              <a:gd name="connsiteX0" fmla="*/ 0 w 1637983"/>
              <a:gd name="connsiteY0" fmla="*/ 309374 h 309374"/>
              <a:gd name="connsiteX1" fmla="*/ 150831 w 1637983"/>
              <a:gd name="connsiteY1" fmla="*/ 306531 h 309374"/>
              <a:gd name="connsiteX2" fmla="*/ 156528 w 1637983"/>
              <a:gd name="connsiteY2" fmla="*/ 12628 h 309374"/>
              <a:gd name="connsiteX3" fmla="*/ 1306531 w 1637983"/>
              <a:gd name="connsiteY3" fmla="*/ 0 h 309374"/>
              <a:gd name="connsiteX4" fmla="*/ 1637983 w 1637983"/>
              <a:gd name="connsiteY4" fmla="*/ 198568 h 309374"/>
              <a:gd name="connsiteX0" fmla="*/ 0 w 1487152"/>
              <a:gd name="connsiteY0" fmla="*/ 306531 h 306531"/>
              <a:gd name="connsiteX1" fmla="*/ 5697 w 1487152"/>
              <a:gd name="connsiteY1" fmla="*/ 12628 h 306531"/>
              <a:gd name="connsiteX2" fmla="*/ 1155700 w 1487152"/>
              <a:gd name="connsiteY2" fmla="*/ 0 h 306531"/>
              <a:gd name="connsiteX3" fmla="*/ 1487152 w 1487152"/>
              <a:gd name="connsiteY3" fmla="*/ 198568 h 306531"/>
              <a:gd name="connsiteX0" fmla="*/ 0 w 1481455"/>
              <a:gd name="connsiteY0" fmla="*/ 12628 h 198568"/>
              <a:gd name="connsiteX1" fmla="*/ 1150003 w 1481455"/>
              <a:gd name="connsiteY1" fmla="*/ 0 h 198568"/>
              <a:gd name="connsiteX2" fmla="*/ 1481455 w 1481455"/>
              <a:gd name="connsiteY2" fmla="*/ 198568 h 198568"/>
              <a:gd name="connsiteX0" fmla="*/ 0 w 667067"/>
              <a:gd name="connsiteY0" fmla="*/ 12628 h 198568"/>
              <a:gd name="connsiteX1" fmla="*/ 335615 w 667067"/>
              <a:gd name="connsiteY1" fmla="*/ 0 h 198568"/>
              <a:gd name="connsiteX2" fmla="*/ 667067 w 667067"/>
              <a:gd name="connsiteY2" fmla="*/ 198568 h 198568"/>
              <a:gd name="connsiteX0" fmla="*/ 0 w 640873"/>
              <a:gd name="connsiteY0" fmla="*/ 15466 h 198568"/>
              <a:gd name="connsiteX1" fmla="*/ 309421 w 640873"/>
              <a:gd name="connsiteY1" fmla="*/ 0 h 198568"/>
              <a:gd name="connsiteX2" fmla="*/ 640873 w 640873"/>
              <a:gd name="connsiteY2" fmla="*/ 198568 h 198568"/>
              <a:gd name="connsiteX0" fmla="*/ 0 w 636111"/>
              <a:gd name="connsiteY0" fmla="*/ 4113 h 198568"/>
              <a:gd name="connsiteX1" fmla="*/ 304659 w 636111"/>
              <a:gd name="connsiteY1" fmla="*/ 0 h 198568"/>
              <a:gd name="connsiteX2" fmla="*/ 636111 w 636111"/>
              <a:gd name="connsiteY2" fmla="*/ 198568 h 198568"/>
              <a:gd name="connsiteX0" fmla="*/ 0 w 636111"/>
              <a:gd name="connsiteY0" fmla="*/ 0 h 194455"/>
              <a:gd name="connsiteX1" fmla="*/ 304659 w 636111"/>
              <a:gd name="connsiteY1" fmla="*/ 1564 h 194455"/>
              <a:gd name="connsiteX2" fmla="*/ 636111 w 636111"/>
              <a:gd name="connsiteY2" fmla="*/ 194455 h 194455"/>
              <a:gd name="connsiteX0" fmla="*/ 0 w 636111"/>
              <a:gd name="connsiteY0" fmla="*/ 0 h 194455"/>
              <a:gd name="connsiteX1" fmla="*/ 304659 w 636111"/>
              <a:gd name="connsiteY1" fmla="*/ 1564 h 194455"/>
              <a:gd name="connsiteX2" fmla="*/ 636111 w 636111"/>
              <a:gd name="connsiteY2" fmla="*/ 194455 h 194455"/>
              <a:gd name="connsiteX0" fmla="*/ 0 w 652780"/>
              <a:gd name="connsiteY0" fmla="*/ 0 h 214323"/>
              <a:gd name="connsiteX1" fmla="*/ 304659 w 652780"/>
              <a:gd name="connsiteY1" fmla="*/ 1564 h 214323"/>
              <a:gd name="connsiteX2" fmla="*/ 652780 w 652780"/>
              <a:gd name="connsiteY2" fmla="*/ 214323 h 214323"/>
            </a:gdLst>
            <a:ahLst/>
            <a:cxnLst>
              <a:cxn ang="0">
                <a:pos x="connsiteX0" y="connsiteY0"/>
              </a:cxn>
              <a:cxn ang="0">
                <a:pos x="connsiteX1" y="connsiteY1"/>
              </a:cxn>
              <a:cxn ang="0">
                <a:pos x="connsiteX2" y="connsiteY2"/>
              </a:cxn>
            </a:cxnLst>
            <a:rect l="l" t="t" r="r" b="b"/>
            <a:pathLst>
              <a:path w="652780" h="214323">
                <a:moveTo>
                  <a:pt x="0" y="0"/>
                </a:moveTo>
                <a:lnTo>
                  <a:pt x="304659" y="1564"/>
                </a:lnTo>
                <a:lnTo>
                  <a:pt x="652780" y="214323"/>
                </a:lnTo>
              </a:path>
            </a:pathLst>
          </a:custGeom>
          <a:noFill/>
          <a:ln w="12700">
            <a:solidFill>
              <a:schemeClr val="tx1"/>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04" name="タイトル 1"/>
          <p:cNvSpPr txBox="1">
            <a:spLocks/>
          </p:cNvSpPr>
          <p:nvPr/>
        </p:nvSpPr>
        <p:spPr bwMode="auto">
          <a:xfrm>
            <a:off x="9893" y="7809"/>
            <a:ext cx="8191531"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和歌山県</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和歌山市：人口約３６．４万人（</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Ｈ</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２９．８万人</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R17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grpSp>
        <p:nvGrpSpPr>
          <p:cNvPr id="13" name="グループ化 12"/>
          <p:cNvGrpSpPr/>
          <p:nvPr/>
        </p:nvGrpSpPr>
        <p:grpSpPr>
          <a:xfrm>
            <a:off x="6735586" y="2597415"/>
            <a:ext cx="2386093" cy="667474"/>
            <a:chOff x="6667532" y="2606763"/>
            <a:chExt cx="2496042" cy="689315"/>
          </a:xfrm>
        </p:grpSpPr>
        <p:pic>
          <p:nvPicPr>
            <p:cNvPr id="223" name="図 222">
              <a:extLst>
                <a:ext uri="{FF2B5EF4-FFF2-40B4-BE49-F238E27FC236}">
                  <a16:creationId xmlns:a16="http://schemas.microsoft.com/office/drawing/2014/main" id="{EEE34835-3BBC-4348-9CB4-AD60C7139C34}"/>
                </a:ext>
              </a:extLst>
            </p:cNvPr>
            <p:cNvPicPr>
              <a:picLocks noChangeAspect="1"/>
            </p:cNvPicPr>
            <p:nvPr/>
          </p:nvPicPr>
          <p:blipFill rotWithShape="1">
            <a:blip r:embed="rId9">
              <a:extLst>
                <a:ext uri="{28A0092B-C50C-407E-A947-70E740481C1C}">
                  <a14:useLocalDpi xmlns:a14="http://schemas.microsoft.com/office/drawing/2010/main"/>
                </a:ext>
              </a:extLst>
            </a:blip>
            <a:srcRect/>
            <a:stretch/>
          </p:blipFill>
          <p:spPr>
            <a:xfrm>
              <a:off x="6667532" y="2606763"/>
              <a:ext cx="2496042" cy="689315"/>
            </a:xfrm>
            <a:prstGeom prst="rect">
              <a:avLst/>
            </a:prstGeom>
            <a:ln w="12700">
              <a:solidFill>
                <a:schemeClr val="tx1"/>
              </a:solidFill>
            </a:ln>
          </p:spPr>
        </p:pic>
        <p:sp>
          <p:nvSpPr>
            <p:cNvPr id="12" name="正方形/長方形 11"/>
            <p:cNvSpPr/>
            <p:nvPr/>
          </p:nvSpPr>
          <p:spPr>
            <a:xfrm>
              <a:off x="6701959" y="2869414"/>
              <a:ext cx="142999" cy="75090"/>
            </a:xfrm>
            <a:prstGeom prst="rect">
              <a:avLst/>
            </a:prstGeom>
            <a:solidFill>
              <a:srgbClr val="FF0000">
                <a:alpha val="50000"/>
              </a:srgbClr>
            </a:solidFill>
            <a:ln>
              <a:no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585802" tIns="204017" rIns="585802" bIns="204017" numCol="1" spcCol="1270" rtlCol="0" anchor="ctr" anchorCtr="0">
              <a:noAutofit/>
            </a:bodyPr>
            <a:lstStyle/>
            <a:p>
              <a:pPr marL="0" marR="0" lvl="0" indent="0" algn="ctr" defTabSz="711200"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smtClean="0">
                <a:ln>
                  <a:noFill/>
                </a:ln>
                <a:solidFill>
                  <a:prstClr val="white"/>
                </a:solidFill>
                <a:effectLst/>
                <a:uLnTx/>
                <a:uFillTx/>
                <a:latin typeface="ＭＳ Ｐゴシック"/>
                <a:ea typeface="ＭＳ Ｐゴシック"/>
                <a:cs typeface="+mn-cs"/>
              </a:endParaRPr>
            </a:p>
          </p:txBody>
        </p:sp>
      </p:grpSp>
      <p:sp>
        <p:nvSpPr>
          <p:cNvPr id="14" name="テキスト ボックス 13"/>
          <p:cNvSpPr txBox="1"/>
          <p:nvPr/>
        </p:nvSpPr>
        <p:spPr bwMode="auto">
          <a:xfrm>
            <a:off x="5274292" y="2869958"/>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貴志川</a:t>
            </a:r>
            <a:r>
              <a:rPr kumimoji="1" lang="ja-JP" altLang="en-US" sz="300" b="0" i="0" u="none" strike="noStrike" kern="1200" cap="none" spc="0" normalizeH="0" baseline="0" noProof="0" dirty="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線</a:t>
            </a:r>
            <a:endPar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endParaRPr>
          </a:p>
        </p:txBody>
      </p:sp>
      <p:sp>
        <p:nvSpPr>
          <p:cNvPr id="233" name="テキスト ボックス 232"/>
          <p:cNvSpPr txBox="1"/>
          <p:nvPr/>
        </p:nvSpPr>
        <p:spPr bwMode="auto">
          <a:xfrm>
            <a:off x="5966133" y="2205254"/>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和歌山</a:t>
            </a:r>
            <a:r>
              <a:rPr kumimoji="1" lang="ja-JP" altLang="en-US" sz="300" b="0" i="0" u="none" strike="noStrike" kern="1200" cap="none" spc="0" normalizeH="0" baseline="0" noProof="0" dirty="0" smtClean="0">
                <a:ln>
                  <a:noFill/>
                </a:ln>
                <a:solidFill>
                  <a:prstClr val="black"/>
                </a:solidFill>
                <a:effectLst/>
                <a:uLnTx/>
                <a:uFillTx/>
                <a:latin typeface="ＭＳ Ｐゴシック" pitchFamily="50" charset="-128"/>
                <a:ea typeface="ＭＳ Ｐゴシック" pitchFamily="50" charset="-128"/>
                <a:cs typeface="+mn-cs"/>
              </a:rPr>
              <a:t>線</a:t>
            </a:r>
          </a:p>
        </p:txBody>
      </p:sp>
      <p:sp>
        <p:nvSpPr>
          <p:cNvPr id="235" name="テキスト ボックス 234"/>
          <p:cNvSpPr txBox="1"/>
          <p:nvPr/>
        </p:nvSpPr>
        <p:spPr bwMode="auto">
          <a:xfrm rot="18826327">
            <a:off x="4992312" y="2082584"/>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阪和線</a:t>
            </a:r>
          </a:p>
        </p:txBody>
      </p:sp>
      <p:sp>
        <p:nvSpPr>
          <p:cNvPr id="237" name="テキスト ボックス 236"/>
          <p:cNvSpPr txBox="1"/>
          <p:nvPr/>
        </p:nvSpPr>
        <p:spPr bwMode="auto">
          <a:xfrm>
            <a:off x="4973217" y="3232179"/>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紀</a:t>
            </a:r>
            <a:r>
              <a:rPr kumimoji="1" lang="ja-JP" altLang="en-US" sz="300" b="0" i="0" u="none" strike="noStrike" kern="1200" cap="none" spc="0" normalizeH="0" baseline="0" noProof="0" dirty="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勢</a:t>
            </a: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線</a:t>
            </a:r>
          </a:p>
        </p:txBody>
      </p:sp>
      <p:sp>
        <p:nvSpPr>
          <p:cNvPr id="239" name="テキスト ボックス 238"/>
          <p:cNvSpPr txBox="1"/>
          <p:nvPr/>
        </p:nvSpPr>
        <p:spPr bwMode="auto">
          <a:xfrm rot="997281">
            <a:off x="3775462" y="1961227"/>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加太線</a:t>
            </a:r>
          </a:p>
        </p:txBody>
      </p:sp>
      <p:sp>
        <p:nvSpPr>
          <p:cNvPr id="240" name="テキスト ボックス 239"/>
          <p:cNvSpPr txBox="1"/>
          <p:nvPr/>
        </p:nvSpPr>
        <p:spPr bwMode="auto">
          <a:xfrm rot="1925561">
            <a:off x="4433388" y="1927978"/>
            <a:ext cx="359780" cy="44204"/>
          </a:xfrm>
          <a:prstGeom prst="rect">
            <a:avLst/>
          </a:prstGeom>
          <a:noFill/>
          <a:ln w="9525">
            <a:noFill/>
            <a:miter lim="800000"/>
            <a:headEnd/>
            <a:tailEnd/>
          </a:ln>
        </p:spPr>
        <p:txBody>
          <a:bodyPr vert="horz" wrap="square" lIns="3600" tIns="3600" rIns="3600" bIns="3600" numCol="1" rtlCol="0" anchor="ctr"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300" b="0" i="0" u="none" strike="noStrike" kern="1200" cap="none" spc="0" normalizeH="0" baseline="0" noProof="0" dirty="0" smtClean="0">
                <a:ln>
                  <a:noFill/>
                </a:ln>
                <a:solidFill>
                  <a:prstClr val="black"/>
                </a:solidFill>
                <a:effectLst>
                  <a:glow rad="38100">
                    <a:prstClr val="white">
                      <a:alpha val="50000"/>
                    </a:prstClr>
                  </a:glow>
                </a:effectLst>
                <a:uLnTx/>
                <a:uFillTx/>
                <a:latin typeface="ＭＳ Ｐゴシック" pitchFamily="50" charset="-128"/>
                <a:ea typeface="ＭＳ Ｐゴシック" pitchFamily="50" charset="-128"/>
                <a:cs typeface="+mn-cs"/>
              </a:rPr>
              <a:t>南海本線</a:t>
            </a:r>
          </a:p>
        </p:txBody>
      </p:sp>
      <p:sp>
        <p:nvSpPr>
          <p:cNvPr id="188" name="正方形/長方形 187"/>
          <p:cNvSpPr>
            <a:spLocks noChangeArrowheads="1"/>
          </p:cNvSpPr>
          <p:nvPr/>
        </p:nvSpPr>
        <p:spPr bwMode="auto">
          <a:xfrm>
            <a:off x="418418" y="1844824"/>
            <a:ext cx="3394667" cy="230832"/>
          </a:xfrm>
          <a:prstGeom prst="rect">
            <a:avLst/>
          </a:prstGeom>
          <a:solidFill>
            <a:schemeClr val="accent2">
              <a:lumMod val="60000"/>
              <a:lumOff val="40000"/>
            </a:schemeClr>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1" lang="ja-JP" altLang="en-US" sz="1000" b="1" i="0" u="sng" strike="noStrike" kern="1200" cap="none" spc="0" normalizeH="0" baseline="0" noProof="0" dirty="0">
                <a:ln>
                  <a:noFill/>
                </a:ln>
                <a:solidFill>
                  <a:prstClr val="white"/>
                </a:solidFill>
                <a:effectLst/>
                <a:uLnTx/>
                <a:uFillTx/>
                <a:latin typeface="ＭＳ Ｐゴシック"/>
                <a:ea typeface="ＭＳ Ｐゴシック" charset="-128"/>
                <a:cs typeface="+mn-cs"/>
              </a:rPr>
              <a:t>公共交通ネットワークの維持と連携した拠点の集約化</a:t>
            </a:r>
            <a:endParaRPr kumimoji="1" lang="en-US" altLang="ja-JP" sz="1000" b="1" i="0" u="sng" strike="noStrike" kern="1200" cap="none" spc="0" normalizeH="0" baseline="0" noProof="0" dirty="0">
              <a:ln>
                <a:noFill/>
              </a:ln>
              <a:solidFill>
                <a:prstClr val="white"/>
              </a:solidFill>
              <a:effectLst/>
              <a:uLnTx/>
              <a:uFillTx/>
              <a:latin typeface="ＭＳ Ｐゴシック"/>
              <a:ea typeface="ＭＳ Ｐゴシック" charset="-128"/>
              <a:cs typeface="+mn-cs"/>
            </a:endParaRPr>
          </a:p>
        </p:txBody>
      </p:sp>
      <p:sp>
        <p:nvSpPr>
          <p:cNvPr id="192" name="テキスト ボックス 191"/>
          <p:cNvSpPr txBox="1"/>
          <p:nvPr/>
        </p:nvSpPr>
        <p:spPr>
          <a:xfrm>
            <a:off x="392783" y="2060848"/>
            <a:ext cx="3471954" cy="954107"/>
          </a:xfrm>
          <a:prstGeom prst="rect">
            <a:avLst/>
          </a:prstGeom>
          <a:noFill/>
        </p:spPr>
        <p:txBody>
          <a:bodyPr wrap="square" rtlCol="0">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itchFamily="50" charset="-128"/>
                <a:cs typeface="+mn-cs"/>
              </a:rPr>
              <a:t>○都市機能誘導区域を集約</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（地域拠点区域：候補６９カ所⇒選定１２カ所）</a:t>
            </a:r>
            <a:endParaRPr kumimoji="1" lang="en-US" altLang="ja-JP"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0000"/>
                </a:solidFill>
                <a:effectLst/>
                <a:uLnTx/>
                <a:uFillTx/>
                <a:latin typeface="ＭＳ Ｐゴシック"/>
                <a:ea typeface="ＭＳ Ｐゴシック"/>
                <a:cs typeface="+mn-cs"/>
              </a:rPr>
              <a:t>〇居住誘導区域を住宅の供給を誘導するエリアとして設定</a:t>
            </a:r>
            <a:endParaRPr kumimoji="1" lang="en-US" altLang="ja-JP" sz="800" b="1" i="0" u="none" strike="noStrike" kern="1200" cap="none" spc="0" normalizeH="0" baseline="0" noProof="0" dirty="0">
              <a:ln>
                <a:noFill/>
              </a:ln>
              <a:solidFill>
                <a:srgbClr val="FF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a:ea typeface="ＭＳ Ｐゴシック"/>
                <a:cs typeface="+mn-cs"/>
              </a:rPr>
              <a:t>⇒　区</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a:cs typeface="+mn-cs"/>
              </a:rPr>
              <a:t>域内の開発許可基準を緩和（区域外既存道路の緩和等）し住宅を</a:t>
            </a:r>
            <a:r>
              <a:rPr kumimoji="1" lang="ja-JP" altLang="en-US" sz="800" b="1" i="0" u="none" strike="noStrike" kern="1200" cap="none" spc="0" normalizeH="0" baseline="0" noProof="0" dirty="0" smtClean="0">
                <a:ln>
                  <a:noFill/>
                </a:ln>
                <a:solidFill>
                  <a:prstClr val="black"/>
                </a:solidFill>
                <a:effectLst/>
                <a:uLnTx/>
                <a:uFillTx/>
                <a:latin typeface="ＭＳ Ｐゴシック"/>
                <a:ea typeface="ＭＳ Ｐゴシック"/>
                <a:cs typeface="+mn-cs"/>
              </a:rPr>
              <a:t>誘導</a:t>
            </a:r>
            <a:endParaRPr kumimoji="1" lang="en-US" altLang="ja-JP" sz="800" b="1" i="0" u="none" strike="sngStrike" kern="1200" cap="none" spc="0" normalizeH="0" baseline="0" noProof="0" dirty="0">
              <a:ln>
                <a:noFill/>
              </a:ln>
              <a:solidFill>
                <a:prstClr val="black"/>
              </a:solidFill>
              <a:effectLst/>
              <a:uLnTx/>
              <a:uFillTx/>
              <a:latin typeface="ＭＳ Ｐゴシック"/>
              <a:ea typeface="ＭＳ Ｐゴシック"/>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○各拠点の公共交通ネットワークを</a:t>
            </a:r>
            <a:r>
              <a:rPr kumimoji="1" lang="ja-JP" altLang="en-US" sz="800" b="1" i="0" u="none" strike="noStrike" kern="1200" cap="none" spc="0" normalizeH="0" baseline="0" noProof="0" dirty="0">
                <a:ln>
                  <a:noFill/>
                </a:ln>
                <a:solidFill>
                  <a:srgbClr val="FF0000"/>
                </a:solidFill>
                <a:effectLst/>
                <a:uLnTx/>
                <a:uFillTx/>
                <a:latin typeface="ＭＳ Ｐゴシック"/>
                <a:ea typeface="ＭＳ Ｐゴシック" charset="-128"/>
                <a:cs typeface="+mn-cs"/>
              </a:rPr>
              <a:t>民間事業者と連携</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して維持</a:t>
            </a:r>
            <a:endPar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　廃止寸前であった貴志川線（鉄道路線）を公募にて新しい事業者を選定</a:t>
            </a:r>
            <a:endPar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　猫を駅長に抜擢するなど日本一心豊かなローカル線に向けて取組を実施</a:t>
            </a:r>
            <a:endPar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　</a:t>
            </a:r>
            <a:r>
              <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輸送人員　１９２．２万人／年間（</a:t>
            </a:r>
            <a:r>
              <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H</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１７）→２３２万人／年間（</a:t>
            </a:r>
            <a:r>
              <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H</a:t>
            </a:r>
            <a:r>
              <a:rPr kumimoji="1" lang="ja-JP" altLang="en-US" sz="800" b="1" i="0" u="none" strike="noStrike" kern="1200" cap="none" spc="0" normalizeH="0" baseline="0" noProof="0" dirty="0">
                <a:ln>
                  <a:noFill/>
                </a:ln>
                <a:solidFill>
                  <a:prstClr val="black"/>
                </a:solidFill>
                <a:effectLst/>
                <a:uLnTx/>
                <a:uFillTx/>
                <a:latin typeface="ＭＳ Ｐゴシック"/>
                <a:ea typeface="ＭＳ Ｐゴシック" charset="-128"/>
                <a:cs typeface="+mn-cs"/>
              </a:rPr>
              <a:t>２７）</a:t>
            </a:r>
            <a:endParaRPr kumimoji="1" lang="en-US" altLang="ja-JP" sz="800" b="1" i="0" u="none" strike="noStrike" kern="1200" cap="none" spc="0" normalizeH="0" baseline="0" noProof="0" dirty="0">
              <a:ln>
                <a:noFill/>
              </a:ln>
              <a:solidFill>
                <a:prstClr val="black"/>
              </a:solidFill>
              <a:effectLst/>
              <a:uLnTx/>
              <a:uFillTx/>
              <a:latin typeface="ＭＳ Ｐゴシック"/>
              <a:ea typeface="ＭＳ Ｐゴシック" charset="-128"/>
              <a:cs typeface="+mn-cs"/>
            </a:endParaRPr>
          </a:p>
        </p:txBody>
      </p:sp>
      <p:sp>
        <p:nvSpPr>
          <p:cNvPr id="187"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１－７</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136401190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グループ化 71"/>
          <p:cNvGrpSpPr/>
          <p:nvPr/>
        </p:nvGrpSpPr>
        <p:grpSpPr>
          <a:xfrm>
            <a:off x="4741431" y="579963"/>
            <a:ext cx="5112000" cy="2034341"/>
            <a:chOff x="4741431" y="579963"/>
            <a:chExt cx="5112000" cy="2034341"/>
          </a:xfrm>
        </p:grpSpPr>
        <p:pic>
          <p:nvPicPr>
            <p:cNvPr id="2" name="図 1"/>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741431" y="579963"/>
              <a:ext cx="5112000" cy="2034341"/>
            </a:xfrm>
            <a:prstGeom prst="rect">
              <a:avLst/>
            </a:prstGeom>
          </p:spPr>
        </p:pic>
        <p:sp>
          <p:nvSpPr>
            <p:cNvPr id="6" name="正方形/長方形 5"/>
            <p:cNvSpPr/>
            <p:nvPr/>
          </p:nvSpPr>
          <p:spPr>
            <a:xfrm>
              <a:off x="7357925" y="704670"/>
              <a:ext cx="2495506" cy="360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都市機能誘導</a:t>
              </a:r>
              <a:r>
                <a:rPr kumimoji="1" lang="ja-JP" altLang="en-US" sz="1000" b="0" i="0" u="none" strike="noStrike" kern="1200" cap="none" spc="0" normalizeH="0" baseline="0" noProof="0" dirty="0">
                  <a:ln>
                    <a:noFill/>
                  </a:ln>
                  <a:solidFill>
                    <a:srgbClr val="FF0000"/>
                  </a:solidFill>
                  <a:effectLst/>
                  <a:uLnTx/>
                  <a:uFillTx/>
                  <a:latin typeface="ＭＳ Ｐゴシック"/>
                  <a:ea typeface="ＭＳ Ｐゴシック"/>
                  <a:cs typeface="+mn-cs"/>
                </a:rPr>
                <a:t>区域（市街化区域等</a:t>
              </a: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の</a:t>
              </a:r>
              <a:r>
                <a:rPr kumimoji="1" lang="en-US" altLang="ja-JP"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6.5</a:t>
              </a: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a:t>
              </a:r>
              <a:endParaRPr kumimoji="1" lang="en-US" altLang="ja-JP"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居住誘導区域</a:t>
              </a:r>
              <a:r>
                <a:rPr kumimoji="1" lang="ja-JP" altLang="en-US" sz="1000" b="0" i="0" u="none" strike="noStrike" kern="1200" cap="none" spc="0" normalizeH="0" baseline="0" noProof="0" dirty="0">
                  <a:ln>
                    <a:noFill/>
                  </a:ln>
                  <a:solidFill>
                    <a:srgbClr val="FF0000"/>
                  </a:solidFill>
                  <a:effectLst/>
                  <a:uLnTx/>
                  <a:uFillTx/>
                  <a:latin typeface="ＭＳ Ｐゴシック"/>
                  <a:ea typeface="ＭＳ Ｐゴシック"/>
                  <a:cs typeface="+mn-cs"/>
                </a:rPr>
                <a:t>（市街化区域等</a:t>
              </a: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の</a:t>
              </a:r>
              <a:r>
                <a:rPr kumimoji="1" lang="en-US" altLang="ja-JP"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31.0</a:t>
              </a:r>
              <a:r>
                <a:rPr kumimoji="1" lang="ja-JP" altLang="en-US" sz="10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a:t>
              </a:r>
              <a:endParaRPr kumimoji="1" lang="ja-JP" altLang="en-US" sz="1000" b="0" i="0" u="none" strike="noStrike" kern="1200" cap="none" spc="0" normalizeH="0" baseline="0" noProof="0" dirty="0">
                <a:ln>
                  <a:noFill/>
                </a:ln>
                <a:solidFill>
                  <a:srgbClr val="FF0000"/>
                </a:solidFill>
                <a:effectLst/>
                <a:uLnTx/>
                <a:uFillTx/>
                <a:latin typeface="ＭＳ Ｐゴシック"/>
                <a:ea typeface="ＭＳ Ｐゴシック"/>
                <a:cs typeface="+mn-cs"/>
              </a:endParaRPr>
            </a:p>
          </p:txBody>
        </p:sp>
        <p:sp>
          <p:nvSpPr>
            <p:cNvPr id="41" name="正方形/長方形 40"/>
            <p:cNvSpPr/>
            <p:nvPr/>
          </p:nvSpPr>
          <p:spPr>
            <a:xfrm>
              <a:off x="6982759" y="1596179"/>
              <a:ext cx="864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sng" strike="noStrike" kern="1200" cap="none" spc="0" normalizeH="0" baseline="0" noProof="0" dirty="0" smtClean="0">
                  <a:ln>
                    <a:noFill/>
                  </a:ln>
                  <a:solidFill>
                    <a:srgbClr val="000000"/>
                  </a:solidFill>
                  <a:effectLst/>
                  <a:uLnTx/>
                  <a:uFillTx/>
                  <a:latin typeface="Arial"/>
                  <a:ea typeface="ＭＳ Ｐゴシック"/>
                  <a:cs typeface="+mn-cs"/>
                </a:rPr>
                <a:t>徳山駅周辺</a:t>
              </a:r>
              <a:endParaRPr kumimoji="1" lang="en-US" altLang="ja-JP" sz="1000" b="1" i="0" u="sng"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42" name="正方形/長方形 41"/>
            <p:cNvSpPr/>
            <p:nvPr/>
          </p:nvSpPr>
          <p:spPr>
            <a:xfrm>
              <a:off x="5732087" y="1460293"/>
              <a:ext cx="972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新南陽</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駅周辺</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60" name="正方形/長方形 59"/>
            <p:cNvSpPr/>
            <p:nvPr/>
          </p:nvSpPr>
          <p:spPr>
            <a:xfrm>
              <a:off x="5917925" y="1038179"/>
              <a:ext cx="1440000" cy="216000"/>
            </a:xfrm>
            <a:prstGeom prst="rect">
              <a:avLst/>
            </a:prstGeom>
            <a:solidFill>
              <a:schemeClr val="bg1">
                <a:alpha val="50000"/>
              </a:schemeClr>
            </a:solid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周</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南都市計画区域（線引き）</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61" name="正方形/長方形 60"/>
            <p:cNvSpPr/>
            <p:nvPr/>
          </p:nvSpPr>
          <p:spPr>
            <a:xfrm>
              <a:off x="8230839" y="1268760"/>
              <a:ext cx="1620000" cy="216000"/>
            </a:xfrm>
            <a:prstGeom prst="rect">
              <a:avLst/>
            </a:prstGeom>
            <a:solidFill>
              <a:schemeClr val="bg1">
                <a:alpha val="50000"/>
              </a:schemeClr>
            </a:solidFill>
            <a:ln w="63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周</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南東都市計画区域（非線引き）</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grpSp>
      <p:sp>
        <p:nvSpPr>
          <p:cNvPr id="9" name="フリーフォーム 8"/>
          <p:cNvSpPr/>
          <p:nvPr/>
        </p:nvSpPr>
        <p:spPr>
          <a:xfrm>
            <a:off x="5854700" y="1841418"/>
            <a:ext cx="1017748" cy="667208"/>
          </a:xfrm>
          <a:custGeom>
            <a:avLst/>
            <a:gdLst>
              <a:gd name="connsiteX0" fmla="*/ 1041400 w 1041400"/>
              <a:gd name="connsiteY0" fmla="*/ 0 h 508000"/>
              <a:gd name="connsiteX1" fmla="*/ 0 w 1041400"/>
              <a:gd name="connsiteY1" fmla="*/ 508000 h 508000"/>
              <a:gd name="connsiteX2" fmla="*/ 698500 w 1041400"/>
              <a:gd name="connsiteY2" fmla="*/ 508000 h 508000"/>
              <a:gd name="connsiteX3" fmla="*/ 1041400 w 1041400"/>
              <a:gd name="connsiteY3" fmla="*/ 0 h 508000"/>
            </a:gdLst>
            <a:ahLst/>
            <a:cxnLst>
              <a:cxn ang="0">
                <a:pos x="connsiteX0" y="connsiteY0"/>
              </a:cxn>
              <a:cxn ang="0">
                <a:pos x="connsiteX1" y="connsiteY1"/>
              </a:cxn>
              <a:cxn ang="0">
                <a:pos x="connsiteX2" y="connsiteY2"/>
              </a:cxn>
              <a:cxn ang="0">
                <a:pos x="connsiteX3" y="connsiteY3"/>
              </a:cxn>
            </a:cxnLst>
            <a:rect l="l" t="t" r="r" b="b"/>
            <a:pathLst>
              <a:path w="1041400" h="508000">
                <a:moveTo>
                  <a:pt x="1041400" y="0"/>
                </a:moveTo>
                <a:lnTo>
                  <a:pt x="0" y="508000"/>
                </a:lnTo>
                <a:lnTo>
                  <a:pt x="698500" y="508000"/>
                </a:lnTo>
                <a:lnTo>
                  <a:pt x="1041400" y="0"/>
                </a:lnTo>
                <a:close/>
              </a:path>
            </a:pathLst>
          </a:cu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5" name="図 4"/>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3218008" y="2493376"/>
            <a:ext cx="3469985" cy="4320000"/>
          </a:xfrm>
          <a:prstGeom prst="rect">
            <a:avLst/>
          </a:prstGeom>
        </p:spPr>
      </p:pic>
      <p:sp>
        <p:nvSpPr>
          <p:cNvPr id="37" name="正方形/長方形 36"/>
          <p:cNvSpPr/>
          <p:nvPr/>
        </p:nvSpPr>
        <p:spPr>
          <a:xfrm>
            <a:off x="3239904" y="6129328"/>
            <a:ext cx="936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コンビナート</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9" name="正方形/長方形 38"/>
          <p:cNvSpPr/>
          <p:nvPr/>
        </p:nvSpPr>
        <p:spPr>
          <a:xfrm>
            <a:off x="3416851" y="5277736"/>
            <a:ext cx="648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Arial"/>
                <a:ea typeface="ＭＳ Ｐゴシック"/>
                <a:cs typeface="+mn-cs"/>
              </a:rPr>
              <a:t>徳山</a:t>
            </a: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港</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5" name="フリーフォーム 24"/>
          <p:cNvSpPr/>
          <p:nvPr/>
        </p:nvSpPr>
        <p:spPr>
          <a:xfrm>
            <a:off x="3797245" y="2941983"/>
            <a:ext cx="1871703" cy="2381250"/>
          </a:xfrm>
          <a:custGeom>
            <a:avLst/>
            <a:gdLst>
              <a:gd name="connsiteX0" fmla="*/ 1847850 w 1847850"/>
              <a:gd name="connsiteY0" fmla="*/ 0 h 2381250"/>
              <a:gd name="connsiteX1" fmla="*/ 981075 w 1847850"/>
              <a:gd name="connsiteY1" fmla="*/ 1762125 h 2381250"/>
              <a:gd name="connsiteX2" fmla="*/ 0 w 1847850"/>
              <a:gd name="connsiteY2" fmla="*/ 2381250 h 2381250"/>
              <a:gd name="connsiteX0" fmla="*/ 1736531 w 1736531"/>
              <a:gd name="connsiteY0" fmla="*/ 0 h 2484617"/>
              <a:gd name="connsiteX1" fmla="*/ 869756 w 1736531"/>
              <a:gd name="connsiteY1" fmla="*/ 1762125 h 2484617"/>
              <a:gd name="connsiteX2" fmla="*/ 0 w 1736531"/>
              <a:gd name="connsiteY2" fmla="*/ 2484617 h 2484617"/>
              <a:gd name="connsiteX0" fmla="*/ 1736531 w 1736531"/>
              <a:gd name="connsiteY0" fmla="*/ 0 h 2484617"/>
              <a:gd name="connsiteX1" fmla="*/ 909513 w 1736531"/>
              <a:gd name="connsiteY1" fmla="*/ 1881394 h 2484617"/>
              <a:gd name="connsiteX2" fmla="*/ 0 w 1736531"/>
              <a:gd name="connsiteY2" fmla="*/ 2484617 h 2484617"/>
              <a:gd name="connsiteX0" fmla="*/ 1895557 w 1895557"/>
              <a:gd name="connsiteY0" fmla="*/ 0 h 1840561"/>
              <a:gd name="connsiteX1" fmla="*/ 909513 w 1895557"/>
              <a:gd name="connsiteY1" fmla="*/ 1237338 h 1840561"/>
              <a:gd name="connsiteX2" fmla="*/ 0 w 1895557"/>
              <a:gd name="connsiteY2" fmla="*/ 1840561 h 1840561"/>
              <a:gd name="connsiteX0" fmla="*/ 1641116 w 1641116"/>
              <a:gd name="connsiteY0" fmla="*/ 0 h 2102954"/>
              <a:gd name="connsiteX1" fmla="*/ 909513 w 1641116"/>
              <a:gd name="connsiteY1" fmla="*/ 1499731 h 2102954"/>
              <a:gd name="connsiteX2" fmla="*/ 0 w 1641116"/>
              <a:gd name="connsiteY2" fmla="*/ 2102954 h 2102954"/>
              <a:gd name="connsiteX0" fmla="*/ 1728580 w 1728580"/>
              <a:gd name="connsiteY0" fmla="*/ 0 h 2285834"/>
              <a:gd name="connsiteX1" fmla="*/ 909513 w 1728580"/>
              <a:gd name="connsiteY1" fmla="*/ 1682611 h 2285834"/>
              <a:gd name="connsiteX2" fmla="*/ 0 w 1728580"/>
              <a:gd name="connsiteY2" fmla="*/ 2285834 h 2285834"/>
              <a:gd name="connsiteX0" fmla="*/ 1871703 w 1871703"/>
              <a:gd name="connsiteY0" fmla="*/ 0 h 2381250"/>
              <a:gd name="connsiteX1" fmla="*/ 1052636 w 1871703"/>
              <a:gd name="connsiteY1" fmla="*/ 1682611 h 2381250"/>
              <a:gd name="connsiteX2" fmla="*/ 0 w 1871703"/>
              <a:gd name="connsiteY2" fmla="*/ 2381250 h 2381250"/>
            </a:gdLst>
            <a:ahLst/>
            <a:cxnLst>
              <a:cxn ang="0">
                <a:pos x="connsiteX0" y="connsiteY0"/>
              </a:cxn>
              <a:cxn ang="0">
                <a:pos x="connsiteX1" y="connsiteY1"/>
              </a:cxn>
              <a:cxn ang="0">
                <a:pos x="connsiteX2" y="connsiteY2"/>
              </a:cxn>
            </a:cxnLst>
            <a:rect l="l" t="t" r="r" b="b"/>
            <a:pathLst>
              <a:path w="1871703" h="2381250">
                <a:moveTo>
                  <a:pt x="1871703" y="0"/>
                </a:moveTo>
                <a:lnTo>
                  <a:pt x="1052636" y="1682611"/>
                </a:lnTo>
                <a:cubicBezTo>
                  <a:pt x="725611" y="1888986"/>
                  <a:pt x="327025" y="2174875"/>
                  <a:pt x="0" y="2381250"/>
                </a:cubicBezTo>
              </a:path>
            </a:pathLst>
          </a:custGeom>
          <a:noFill/>
          <a:ln w="152400">
            <a:solidFill>
              <a:srgbClr val="00B050">
                <a:alpha val="50000"/>
              </a:srgbClr>
            </a:solidFill>
            <a:prstDash val="sysDot"/>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 name="正方形/長方形 39"/>
          <p:cNvSpPr/>
          <p:nvPr/>
        </p:nvSpPr>
        <p:spPr>
          <a:xfrm>
            <a:off x="5437170" y="2755066"/>
            <a:ext cx="864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Arial"/>
                <a:ea typeface="ＭＳ Ｐゴシック"/>
                <a:cs typeface="+mn-cs"/>
              </a:rPr>
              <a:t>徳山動物園</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43" name="正方形/長方形 42"/>
          <p:cNvSpPr/>
          <p:nvPr/>
        </p:nvSpPr>
        <p:spPr>
          <a:xfrm>
            <a:off x="4817859" y="3285921"/>
            <a:ext cx="28800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00B050"/>
                </a:solidFill>
                <a:effectLst/>
                <a:uLnTx/>
                <a:uFillTx/>
                <a:latin typeface="Arial"/>
                <a:ea typeface="ＭＳ Ｐゴシック"/>
                <a:cs typeface="+mn-cs"/>
              </a:rPr>
              <a:t>都心軸</a:t>
            </a:r>
            <a:endParaRPr kumimoji="1" lang="en-US" altLang="ja-JP" sz="1400" b="1" i="0" u="none" strike="noStrike" kern="1200" cap="none" spc="0" normalizeH="0" baseline="0" noProof="0" dirty="0">
              <a:ln>
                <a:noFill/>
              </a:ln>
              <a:solidFill>
                <a:srgbClr val="00B050"/>
              </a:solidFill>
              <a:effectLst/>
              <a:uLnTx/>
              <a:uFillTx/>
              <a:latin typeface="Arial"/>
              <a:ea typeface="ＭＳ Ｐゴシック"/>
              <a:cs typeface="+mn-cs"/>
            </a:endParaRPr>
          </a:p>
        </p:txBody>
      </p:sp>
      <p:sp>
        <p:nvSpPr>
          <p:cNvPr id="16" name="フリーフォーム 15"/>
          <p:cNvSpPr/>
          <p:nvPr/>
        </p:nvSpPr>
        <p:spPr>
          <a:xfrm>
            <a:off x="3790373" y="4247196"/>
            <a:ext cx="1223168" cy="1972443"/>
          </a:xfrm>
          <a:custGeom>
            <a:avLst/>
            <a:gdLst>
              <a:gd name="connsiteX0" fmla="*/ 908790 w 908790"/>
              <a:gd name="connsiteY0" fmla="*/ 0 h 1811971"/>
              <a:gd name="connsiteX1" fmla="*/ 712446 w 908790"/>
              <a:gd name="connsiteY1" fmla="*/ 403907 h 1811971"/>
              <a:gd name="connsiteX2" fmla="*/ 431955 w 908790"/>
              <a:gd name="connsiteY2" fmla="*/ 611470 h 1811971"/>
              <a:gd name="connsiteX3" fmla="*/ 403906 w 908790"/>
              <a:gd name="connsiteY3" fmla="*/ 768545 h 1811971"/>
              <a:gd name="connsiteX4" fmla="*/ 0 w 908790"/>
              <a:gd name="connsiteY4" fmla="*/ 992938 h 1811971"/>
              <a:gd name="connsiteX5" fmla="*/ 252441 w 908790"/>
              <a:gd name="connsiteY5" fmla="*/ 1475382 h 1811971"/>
              <a:gd name="connsiteX6" fmla="*/ 112196 w 908790"/>
              <a:gd name="connsiteY6" fmla="*/ 1570749 h 1811971"/>
              <a:gd name="connsiteX7" fmla="*/ 162684 w 908790"/>
              <a:gd name="connsiteY7" fmla="*/ 1811971 h 1811971"/>
              <a:gd name="connsiteX0" fmla="*/ 908790 w 908790"/>
              <a:gd name="connsiteY0" fmla="*/ 0 h 1811971"/>
              <a:gd name="connsiteX1" fmla="*/ 712446 w 908790"/>
              <a:gd name="connsiteY1" fmla="*/ 403907 h 1811971"/>
              <a:gd name="connsiteX2" fmla="*/ 448785 w 908790"/>
              <a:gd name="connsiteY2" fmla="*/ 605860 h 1811971"/>
              <a:gd name="connsiteX3" fmla="*/ 403906 w 908790"/>
              <a:gd name="connsiteY3" fmla="*/ 768545 h 1811971"/>
              <a:gd name="connsiteX4" fmla="*/ 0 w 908790"/>
              <a:gd name="connsiteY4" fmla="*/ 992938 h 1811971"/>
              <a:gd name="connsiteX5" fmla="*/ 252441 w 908790"/>
              <a:gd name="connsiteY5" fmla="*/ 1475382 h 1811971"/>
              <a:gd name="connsiteX6" fmla="*/ 112196 w 908790"/>
              <a:gd name="connsiteY6" fmla="*/ 1570749 h 1811971"/>
              <a:gd name="connsiteX7" fmla="*/ 162684 w 908790"/>
              <a:gd name="connsiteY7" fmla="*/ 1811971 h 1811971"/>
              <a:gd name="connsiteX0" fmla="*/ 908790 w 908790"/>
              <a:gd name="connsiteY0" fmla="*/ 0 h 1811971"/>
              <a:gd name="connsiteX1" fmla="*/ 712446 w 908790"/>
              <a:gd name="connsiteY1" fmla="*/ 403907 h 1811971"/>
              <a:gd name="connsiteX2" fmla="*/ 448785 w 908790"/>
              <a:gd name="connsiteY2" fmla="*/ 605860 h 1811971"/>
              <a:gd name="connsiteX3" fmla="*/ 661957 w 908790"/>
              <a:gd name="connsiteY3" fmla="*/ 807814 h 1811971"/>
              <a:gd name="connsiteX4" fmla="*/ 0 w 908790"/>
              <a:gd name="connsiteY4" fmla="*/ 992938 h 1811971"/>
              <a:gd name="connsiteX5" fmla="*/ 252441 w 908790"/>
              <a:gd name="connsiteY5" fmla="*/ 1475382 h 1811971"/>
              <a:gd name="connsiteX6" fmla="*/ 112196 w 908790"/>
              <a:gd name="connsiteY6" fmla="*/ 1570749 h 1811971"/>
              <a:gd name="connsiteX7" fmla="*/ 162684 w 908790"/>
              <a:gd name="connsiteY7" fmla="*/ 1811971 h 1811971"/>
              <a:gd name="connsiteX0" fmla="*/ 908790 w 908790"/>
              <a:gd name="connsiteY0" fmla="*/ 0 h 1811971"/>
              <a:gd name="connsiteX1" fmla="*/ 712446 w 908790"/>
              <a:gd name="connsiteY1" fmla="*/ 403907 h 1811971"/>
              <a:gd name="connsiteX2" fmla="*/ 448785 w 908790"/>
              <a:gd name="connsiteY2" fmla="*/ 605860 h 1811971"/>
              <a:gd name="connsiteX3" fmla="*/ 443174 w 908790"/>
              <a:gd name="connsiteY3" fmla="*/ 751716 h 1811971"/>
              <a:gd name="connsiteX4" fmla="*/ 0 w 908790"/>
              <a:gd name="connsiteY4" fmla="*/ 992938 h 1811971"/>
              <a:gd name="connsiteX5" fmla="*/ 252441 w 908790"/>
              <a:gd name="connsiteY5" fmla="*/ 1475382 h 1811971"/>
              <a:gd name="connsiteX6" fmla="*/ 112196 w 908790"/>
              <a:gd name="connsiteY6" fmla="*/ 1570749 h 1811971"/>
              <a:gd name="connsiteX7" fmla="*/ 162684 w 908790"/>
              <a:gd name="connsiteY7" fmla="*/ 1811971 h 1811971"/>
              <a:gd name="connsiteX0" fmla="*/ 1060255 w 1060255"/>
              <a:gd name="connsiteY0" fmla="*/ 0 h 1811971"/>
              <a:gd name="connsiteX1" fmla="*/ 863911 w 1060255"/>
              <a:gd name="connsiteY1" fmla="*/ 403907 h 1811971"/>
              <a:gd name="connsiteX2" fmla="*/ 600250 w 1060255"/>
              <a:gd name="connsiteY2" fmla="*/ 605860 h 1811971"/>
              <a:gd name="connsiteX3" fmla="*/ 594639 w 1060255"/>
              <a:gd name="connsiteY3" fmla="*/ 751716 h 1811971"/>
              <a:gd name="connsiteX4" fmla="*/ 0 w 1060255"/>
              <a:gd name="connsiteY4" fmla="*/ 1093914 h 1811971"/>
              <a:gd name="connsiteX5" fmla="*/ 403906 w 1060255"/>
              <a:gd name="connsiteY5" fmla="*/ 1475382 h 1811971"/>
              <a:gd name="connsiteX6" fmla="*/ 263661 w 1060255"/>
              <a:gd name="connsiteY6" fmla="*/ 1570749 h 1811971"/>
              <a:gd name="connsiteX7" fmla="*/ 314149 w 1060255"/>
              <a:gd name="connsiteY7" fmla="*/ 1811971 h 1811971"/>
              <a:gd name="connsiteX0" fmla="*/ 1060256 w 1060256"/>
              <a:gd name="connsiteY0" fmla="*/ 0 h 1811971"/>
              <a:gd name="connsiteX1" fmla="*/ 863912 w 1060256"/>
              <a:gd name="connsiteY1" fmla="*/ 403907 h 1811971"/>
              <a:gd name="connsiteX2" fmla="*/ 600251 w 1060256"/>
              <a:gd name="connsiteY2" fmla="*/ 605860 h 1811971"/>
              <a:gd name="connsiteX3" fmla="*/ 594640 w 1060256"/>
              <a:gd name="connsiteY3" fmla="*/ 751716 h 1811971"/>
              <a:gd name="connsiteX4" fmla="*/ 1 w 1060256"/>
              <a:gd name="connsiteY4" fmla="*/ 1093914 h 1811971"/>
              <a:gd name="connsiteX5" fmla="*/ 403907 w 1060256"/>
              <a:gd name="connsiteY5" fmla="*/ 1475382 h 1811971"/>
              <a:gd name="connsiteX6" fmla="*/ 0 w 1060256"/>
              <a:gd name="connsiteY6" fmla="*/ 1705384 h 1811971"/>
              <a:gd name="connsiteX7" fmla="*/ 314150 w 1060256"/>
              <a:gd name="connsiteY7" fmla="*/ 1811971 h 1811971"/>
              <a:gd name="connsiteX0" fmla="*/ 1060256 w 1060256"/>
              <a:gd name="connsiteY0" fmla="*/ 0 h 2030754"/>
              <a:gd name="connsiteX1" fmla="*/ 863912 w 1060256"/>
              <a:gd name="connsiteY1" fmla="*/ 403907 h 2030754"/>
              <a:gd name="connsiteX2" fmla="*/ 600251 w 1060256"/>
              <a:gd name="connsiteY2" fmla="*/ 605860 h 2030754"/>
              <a:gd name="connsiteX3" fmla="*/ 594640 w 1060256"/>
              <a:gd name="connsiteY3" fmla="*/ 751716 h 2030754"/>
              <a:gd name="connsiteX4" fmla="*/ 1 w 1060256"/>
              <a:gd name="connsiteY4" fmla="*/ 1093914 h 2030754"/>
              <a:gd name="connsiteX5" fmla="*/ 403907 w 1060256"/>
              <a:gd name="connsiteY5" fmla="*/ 1475382 h 2030754"/>
              <a:gd name="connsiteX6" fmla="*/ 0 w 1060256"/>
              <a:gd name="connsiteY6" fmla="*/ 1705384 h 2030754"/>
              <a:gd name="connsiteX7" fmla="*/ 5611 w 1060256"/>
              <a:gd name="connsiteY7" fmla="*/ 2030754 h 2030754"/>
              <a:gd name="connsiteX0" fmla="*/ 1060256 w 1060256"/>
              <a:gd name="connsiteY0" fmla="*/ 0 h 2030754"/>
              <a:gd name="connsiteX1" fmla="*/ 863912 w 1060256"/>
              <a:gd name="connsiteY1" fmla="*/ 403907 h 2030754"/>
              <a:gd name="connsiteX2" fmla="*/ 600251 w 1060256"/>
              <a:gd name="connsiteY2" fmla="*/ 605860 h 2030754"/>
              <a:gd name="connsiteX3" fmla="*/ 594640 w 1060256"/>
              <a:gd name="connsiteY3" fmla="*/ 751716 h 2030754"/>
              <a:gd name="connsiteX4" fmla="*/ 1 w 1060256"/>
              <a:gd name="connsiteY4" fmla="*/ 1093914 h 2030754"/>
              <a:gd name="connsiteX5" fmla="*/ 185125 w 1060256"/>
              <a:gd name="connsiteY5" fmla="*/ 1458553 h 2030754"/>
              <a:gd name="connsiteX6" fmla="*/ 0 w 1060256"/>
              <a:gd name="connsiteY6" fmla="*/ 1705384 h 2030754"/>
              <a:gd name="connsiteX7" fmla="*/ 5611 w 1060256"/>
              <a:gd name="connsiteY7"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22439 w 1082695"/>
              <a:gd name="connsiteY6" fmla="*/ 1705384 h 2030754"/>
              <a:gd name="connsiteX7" fmla="*/ 28050 w 1082695"/>
              <a:gd name="connsiteY7"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28050 w 1082695"/>
              <a:gd name="connsiteY7"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9271 w 1082695"/>
              <a:gd name="connsiteY7" fmla="*/ 1834409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082695 w 1082695"/>
              <a:gd name="connsiteY0" fmla="*/ 0 h 2030754"/>
              <a:gd name="connsiteX1" fmla="*/ 886351 w 1082695"/>
              <a:gd name="connsiteY1" fmla="*/ 403907 h 2030754"/>
              <a:gd name="connsiteX2" fmla="*/ 622690 w 1082695"/>
              <a:gd name="connsiteY2" fmla="*/ 605860 h 2030754"/>
              <a:gd name="connsiteX3" fmla="*/ 617079 w 1082695"/>
              <a:gd name="connsiteY3" fmla="*/ 751716 h 2030754"/>
              <a:gd name="connsiteX4" fmla="*/ 0 w 1082695"/>
              <a:gd name="connsiteY4" fmla="*/ 1099524 h 2030754"/>
              <a:gd name="connsiteX5" fmla="*/ 207564 w 1082695"/>
              <a:gd name="connsiteY5" fmla="*/ 1458553 h 2030754"/>
              <a:gd name="connsiteX6" fmla="*/ 50489 w 1082695"/>
              <a:gd name="connsiteY6" fmla="*/ 1565138 h 2030754"/>
              <a:gd name="connsiteX7" fmla="*/ 325372 w 1082695"/>
              <a:gd name="connsiteY7" fmla="*/ 1789531 h 2030754"/>
              <a:gd name="connsiteX8" fmla="*/ 28050 w 1082695"/>
              <a:gd name="connsiteY8" fmla="*/ 2030754 h 2030754"/>
              <a:gd name="connsiteX0" fmla="*/ 1250988 w 1250988"/>
              <a:gd name="connsiteY0" fmla="*/ 0 h 2109291"/>
              <a:gd name="connsiteX1" fmla="*/ 1054644 w 1250988"/>
              <a:gd name="connsiteY1" fmla="*/ 403907 h 2109291"/>
              <a:gd name="connsiteX2" fmla="*/ 790983 w 1250988"/>
              <a:gd name="connsiteY2" fmla="*/ 605860 h 2109291"/>
              <a:gd name="connsiteX3" fmla="*/ 785372 w 1250988"/>
              <a:gd name="connsiteY3" fmla="*/ 751716 h 2109291"/>
              <a:gd name="connsiteX4" fmla="*/ 168293 w 1250988"/>
              <a:gd name="connsiteY4" fmla="*/ 1099524 h 2109291"/>
              <a:gd name="connsiteX5" fmla="*/ 375857 w 1250988"/>
              <a:gd name="connsiteY5" fmla="*/ 1458553 h 2109291"/>
              <a:gd name="connsiteX6" fmla="*/ 218782 w 1250988"/>
              <a:gd name="connsiteY6" fmla="*/ 1565138 h 2109291"/>
              <a:gd name="connsiteX7" fmla="*/ 493665 w 1250988"/>
              <a:gd name="connsiteY7" fmla="*/ 1789531 h 2109291"/>
              <a:gd name="connsiteX8" fmla="*/ 0 w 1250988"/>
              <a:gd name="connsiteY8" fmla="*/ 2109291 h 2109291"/>
              <a:gd name="connsiteX0" fmla="*/ 1250988 w 1250988"/>
              <a:gd name="connsiteY0" fmla="*/ 0 h 2109291"/>
              <a:gd name="connsiteX1" fmla="*/ 1054644 w 1250988"/>
              <a:gd name="connsiteY1" fmla="*/ 403907 h 2109291"/>
              <a:gd name="connsiteX2" fmla="*/ 790983 w 1250988"/>
              <a:gd name="connsiteY2" fmla="*/ 605860 h 2109291"/>
              <a:gd name="connsiteX3" fmla="*/ 785372 w 1250988"/>
              <a:gd name="connsiteY3" fmla="*/ 751716 h 2109291"/>
              <a:gd name="connsiteX4" fmla="*/ 168293 w 1250988"/>
              <a:gd name="connsiteY4" fmla="*/ 1099524 h 2109291"/>
              <a:gd name="connsiteX5" fmla="*/ 375857 w 1250988"/>
              <a:gd name="connsiteY5" fmla="*/ 1458553 h 2109291"/>
              <a:gd name="connsiteX6" fmla="*/ 218782 w 1250988"/>
              <a:gd name="connsiteY6" fmla="*/ 1565138 h 2109291"/>
              <a:gd name="connsiteX7" fmla="*/ 454396 w 1250988"/>
              <a:gd name="connsiteY7" fmla="*/ 1789531 h 2109291"/>
              <a:gd name="connsiteX8" fmla="*/ 0 w 1250988"/>
              <a:gd name="connsiteY8" fmla="*/ 2109291 h 2109291"/>
              <a:gd name="connsiteX0" fmla="*/ 1250988 w 1250988"/>
              <a:gd name="connsiteY0" fmla="*/ 0 h 2109291"/>
              <a:gd name="connsiteX1" fmla="*/ 1054644 w 1250988"/>
              <a:gd name="connsiteY1" fmla="*/ 403907 h 2109291"/>
              <a:gd name="connsiteX2" fmla="*/ 790983 w 1250988"/>
              <a:gd name="connsiteY2" fmla="*/ 605860 h 2109291"/>
              <a:gd name="connsiteX3" fmla="*/ 785372 w 1250988"/>
              <a:gd name="connsiteY3" fmla="*/ 751716 h 2109291"/>
              <a:gd name="connsiteX4" fmla="*/ 168293 w 1250988"/>
              <a:gd name="connsiteY4" fmla="*/ 1099524 h 2109291"/>
              <a:gd name="connsiteX5" fmla="*/ 375857 w 1250988"/>
              <a:gd name="connsiteY5" fmla="*/ 1458553 h 2109291"/>
              <a:gd name="connsiteX6" fmla="*/ 252441 w 1250988"/>
              <a:gd name="connsiteY6" fmla="*/ 1537089 h 2109291"/>
              <a:gd name="connsiteX7" fmla="*/ 454396 w 1250988"/>
              <a:gd name="connsiteY7" fmla="*/ 1789531 h 2109291"/>
              <a:gd name="connsiteX8" fmla="*/ 0 w 1250988"/>
              <a:gd name="connsiteY8" fmla="*/ 2109291 h 2109291"/>
              <a:gd name="connsiteX0" fmla="*/ 1250988 w 1250988"/>
              <a:gd name="connsiteY0" fmla="*/ 0 h 2109291"/>
              <a:gd name="connsiteX1" fmla="*/ 1054644 w 1250988"/>
              <a:gd name="connsiteY1" fmla="*/ 403907 h 2109291"/>
              <a:gd name="connsiteX2" fmla="*/ 790983 w 1250988"/>
              <a:gd name="connsiteY2" fmla="*/ 605860 h 2109291"/>
              <a:gd name="connsiteX3" fmla="*/ 785372 w 1250988"/>
              <a:gd name="connsiteY3" fmla="*/ 751716 h 2109291"/>
              <a:gd name="connsiteX4" fmla="*/ 168293 w 1250988"/>
              <a:gd name="connsiteY4" fmla="*/ 1099524 h 2109291"/>
              <a:gd name="connsiteX5" fmla="*/ 375857 w 1250988"/>
              <a:gd name="connsiteY5" fmla="*/ 1458553 h 2109291"/>
              <a:gd name="connsiteX6" fmla="*/ 263660 w 1250988"/>
              <a:gd name="connsiteY6" fmla="*/ 1548309 h 2109291"/>
              <a:gd name="connsiteX7" fmla="*/ 454396 w 1250988"/>
              <a:gd name="connsiteY7" fmla="*/ 1789531 h 2109291"/>
              <a:gd name="connsiteX8" fmla="*/ 0 w 1250988"/>
              <a:gd name="connsiteY8" fmla="*/ 2109291 h 2109291"/>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47130 w 1229825"/>
              <a:gd name="connsiteY4" fmla="*/ 1099524 h 2160044"/>
              <a:gd name="connsiteX5" fmla="*/ 354694 w 1229825"/>
              <a:gd name="connsiteY5" fmla="*/ 1458553 h 2160044"/>
              <a:gd name="connsiteX6" fmla="*/ 242497 w 1229825"/>
              <a:gd name="connsiteY6" fmla="*/ 1548309 h 2160044"/>
              <a:gd name="connsiteX7" fmla="*/ 433233 w 1229825"/>
              <a:gd name="connsiteY7" fmla="*/ 1789531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47130 w 1229825"/>
              <a:gd name="connsiteY4" fmla="*/ 1099524 h 2160044"/>
              <a:gd name="connsiteX5" fmla="*/ 354694 w 1229825"/>
              <a:gd name="connsiteY5" fmla="*/ 1458553 h 2160044"/>
              <a:gd name="connsiteX6" fmla="*/ 242497 w 1229825"/>
              <a:gd name="connsiteY6" fmla="*/ 1548309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47130 w 1229825"/>
              <a:gd name="connsiteY4" fmla="*/ 1099524 h 2160044"/>
              <a:gd name="connsiteX5" fmla="*/ 354694 w 1229825"/>
              <a:gd name="connsiteY5" fmla="*/ 1458553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47130 w 1229825"/>
              <a:gd name="connsiteY4" fmla="*/ 1099524 h 2160044"/>
              <a:gd name="connsiteX5" fmla="*/ 428761 w 1229825"/>
              <a:gd name="connsiteY5" fmla="*/ 1529609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89454 w 1229825"/>
              <a:gd name="connsiteY4" fmla="*/ 1084298 h 2160044"/>
              <a:gd name="connsiteX5" fmla="*/ 428761 w 1229825"/>
              <a:gd name="connsiteY5" fmla="*/ 1529609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189454 w 1229825"/>
              <a:gd name="connsiteY4" fmla="*/ 1084298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242359 w 1229825"/>
              <a:gd name="connsiteY4" fmla="*/ 1170580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64209 w 1229825"/>
              <a:gd name="connsiteY3" fmla="*/ 751716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774790 w 1229825"/>
              <a:gd name="connsiteY3" fmla="*/ 761866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769820 w 1229825"/>
              <a:gd name="connsiteY2" fmla="*/ 605860 h 2160044"/>
              <a:gd name="connsiteX3" fmla="*/ 843567 w 1229825"/>
              <a:gd name="connsiteY3" fmla="*/ 848148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33481 w 1229825"/>
              <a:gd name="connsiteY1" fmla="*/ 403907 h 2160044"/>
              <a:gd name="connsiteX2" fmla="*/ 833306 w 1229825"/>
              <a:gd name="connsiteY2" fmla="*/ 707368 h 2160044"/>
              <a:gd name="connsiteX3" fmla="*/ 843567 w 1229825"/>
              <a:gd name="connsiteY3" fmla="*/ 848148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96968 w 1229825"/>
              <a:gd name="connsiteY1" fmla="*/ 535868 h 2160044"/>
              <a:gd name="connsiteX2" fmla="*/ 833306 w 1229825"/>
              <a:gd name="connsiteY2" fmla="*/ 707368 h 2160044"/>
              <a:gd name="connsiteX3" fmla="*/ 843567 w 1229825"/>
              <a:gd name="connsiteY3" fmla="*/ 848148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229825 w 1229825"/>
              <a:gd name="connsiteY0" fmla="*/ 0 h 2160044"/>
              <a:gd name="connsiteX1" fmla="*/ 1096968 w 1229825"/>
              <a:gd name="connsiteY1" fmla="*/ 535868 h 2160044"/>
              <a:gd name="connsiteX2" fmla="*/ 833306 w 1229825"/>
              <a:gd name="connsiteY2" fmla="*/ 707368 h 2160044"/>
              <a:gd name="connsiteX3" fmla="*/ 843567 w 1229825"/>
              <a:gd name="connsiteY3" fmla="*/ 848148 h 2160044"/>
              <a:gd name="connsiteX4" fmla="*/ 247650 w 1229825"/>
              <a:gd name="connsiteY4" fmla="*/ 1185806 h 2160044"/>
              <a:gd name="connsiteX5" fmla="*/ 444633 w 1229825"/>
              <a:gd name="connsiteY5" fmla="*/ 1524534 h 2160044"/>
              <a:gd name="connsiteX6" fmla="*/ 311274 w 1229825"/>
              <a:gd name="connsiteY6" fmla="*/ 1624441 h 2160044"/>
              <a:gd name="connsiteX7" fmla="*/ 480849 w 1229825"/>
              <a:gd name="connsiteY7" fmla="*/ 1865663 h 2160044"/>
              <a:gd name="connsiteX8" fmla="*/ 0 w 1229825"/>
              <a:gd name="connsiteY8" fmla="*/ 2160044 h 2160044"/>
              <a:gd name="connsiteX0" fmla="*/ 1309183 w 1309183"/>
              <a:gd name="connsiteY0" fmla="*/ 0 h 1977330"/>
              <a:gd name="connsiteX1" fmla="*/ 1096968 w 1309183"/>
              <a:gd name="connsiteY1" fmla="*/ 353154 h 1977330"/>
              <a:gd name="connsiteX2" fmla="*/ 833306 w 1309183"/>
              <a:gd name="connsiteY2" fmla="*/ 524654 h 1977330"/>
              <a:gd name="connsiteX3" fmla="*/ 843567 w 1309183"/>
              <a:gd name="connsiteY3" fmla="*/ 665434 h 1977330"/>
              <a:gd name="connsiteX4" fmla="*/ 247650 w 1309183"/>
              <a:gd name="connsiteY4" fmla="*/ 1003092 h 1977330"/>
              <a:gd name="connsiteX5" fmla="*/ 444633 w 1309183"/>
              <a:gd name="connsiteY5" fmla="*/ 1341820 h 1977330"/>
              <a:gd name="connsiteX6" fmla="*/ 311274 w 1309183"/>
              <a:gd name="connsiteY6" fmla="*/ 1441727 h 1977330"/>
              <a:gd name="connsiteX7" fmla="*/ 480849 w 1309183"/>
              <a:gd name="connsiteY7" fmla="*/ 1682949 h 1977330"/>
              <a:gd name="connsiteX8" fmla="*/ 0 w 1309183"/>
              <a:gd name="connsiteY8" fmla="*/ 1977330 h 1977330"/>
              <a:gd name="connsiteX0" fmla="*/ 1309183 w 1309183"/>
              <a:gd name="connsiteY0" fmla="*/ 0 h 1977330"/>
              <a:gd name="connsiteX1" fmla="*/ 1096968 w 1309183"/>
              <a:gd name="connsiteY1" fmla="*/ 353154 h 1977330"/>
              <a:gd name="connsiteX2" fmla="*/ 812145 w 1309183"/>
              <a:gd name="connsiteY2" fmla="*/ 544955 h 1977330"/>
              <a:gd name="connsiteX3" fmla="*/ 843567 w 1309183"/>
              <a:gd name="connsiteY3" fmla="*/ 665434 h 1977330"/>
              <a:gd name="connsiteX4" fmla="*/ 247650 w 1309183"/>
              <a:gd name="connsiteY4" fmla="*/ 1003092 h 1977330"/>
              <a:gd name="connsiteX5" fmla="*/ 444633 w 1309183"/>
              <a:gd name="connsiteY5" fmla="*/ 1341820 h 1977330"/>
              <a:gd name="connsiteX6" fmla="*/ 311274 w 1309183"/>
              <a:gd name="connsiteY6" fmla="*/ 1441727 h 1977330"/>
              <a:gd name="connsiteX7" fmla="*/ 480849 w 1309183"/>
              <a:gd name="connsiteY7" fmla="*/ 1682949 h 1977330"/>
              <a:gd name="connsiteX8" fmla="*/ 0 w 1309183"/>
              <a:gd name="connsiteY8" fmla="*/ 1977330 h 1977330"/>
              <a:gd name="connsiteX0" fmla="*/ 1309183 w 1309183"/>
              <a:gd name="connsiteY0" fmla="*/ 0 h 1977330"/>
              <a:gd name="connsiteX1" fmla="*/ 1081097 w 1309183"/>
              <a:gd name="connsiteY1" fmla="*/ 378530 h 1977330"/>
              <a:gd name="connsiteX2" fmla="*/ 812145 w 1309183"/>
              <a:gd name="connsiteY2" fmla="*/ 544955 h 1977330"/>
              <a:gd name="connsiteX3" fmla="*/ 843567 w 1309183"/>
              <a:gd name="connsiteY3" fmla="*/ 665434 h 1977330"/>
              <a:gd name="connsiteX4" fmla="*/ 247650 w 1309183"/>
              <a:gd name="connsiteY4" fmla="*/ 1003092 h 1977330"/>
              <a:gd name="connsiteX5" fmla="*/ 444633 w 1309183"/>
              <a:gd name="connsiteY5" fmla="*/ 1341820 h 1977330"/>
              <a:gd name="connsiteX6" fmla="*/ 311274 w 1309183"/>
              <a:gd name="connsiteY6" fmla="*/ 1441727 h 1977330"/>
              <a:gd name="connsiteX7" fmla="*/ 480849 w 1309183"/>
              <a:gd name="connsiteY7" fmla="*/ 1682949 h 1977330"/>
              <a:gd name="connsiteX8" fmla="*/ 0 w 1309183"/>
              <a:gd name="connsiteY8" fmla="*/ 1977330 h 1977330"/>
              <a:gd name="connsiteX0" fmla="*/ 1288020 w 1288020"/>
              <a:gd name="connsiteY0" fmla="*/ 0 h 1992556"/>
              <a:gd name="connsiteX1" fmla="*/ 1081097 w 1288020"/>
              <a:gd name="connsiteY1" fmla="*/ 393756 h 1992556"/>
              <a:gd name="connsiteX2" fmla="*/ 812145 w 1288020"/>
              <a:gd name="connsiteY2" fmla="*/ 560181 h 1992556"/>
              <a:gd name="connsiteX3" fmla="*/ 843567 w 1288020"/>
              <a:gd name="connsiteY3" fmla="*/ 680660 h 1992556"/>
              <a:gd name="connsiteX4" fmla="*/ 247650 w 1288020"/>
              <a:gd name="connsiteY4" fmla="*/ 1018318 h 1992556"/>
              <a:gd name="connsiteX5" fmla="*/ 444633 w 1288020"/>
              <a:gd name="connsiteY5" fmla="*/ 1357046 h 1992556"/>
              <a:gd name="connsiteX6" fmla="*/ 311274 w 1288020"/>
              <a:gd name="connsiteY6" fmla="*/ 1456953 h 1992556"/>
              <a:gd name="connsiteX7" fmla="*/ 480849 w 1288020"/>
              <a:gd name="connsiteY7" fmla="*/ 1698175 h 1992556"/>
              <a:gd name="connsiteX8" fmla="*/ 0 w 1288020"/>
              <a:gd name="connsiteY8" fmla="*/ 1992556 h 19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8020" h="1992556">
                <a:moveTo>
                  <a:pt x="1288020" y="0"/>
                </a:moveTo>
                <a:lnTo>
                  <a:pt x="1081097" y="393756"/>
                </a:lnTo>
                <a:lnTo>
                  <a:pt x="812145" y="560181"/>
                </a:lnTo>
                <a:lnTo>
                  <a:pt x="843567" y="680660"/>
                </a:lnTo>
                <a:lnTo>
                  <a:pt x="247650" y="1018318"/>
                </a:lnTo>
                <a:lnTo>
                  <a:pt x="444633" y="1357046"/>
                </a:lnTo>
                <a:lnTo>
                  <a:pt x="311274" y="1456953"/>
                </a:lnTo>
                <a:lnTo>
                  <a:pt x="480849" y="1698175"/>
                </a:lnTo>
                <a:cubicBezTo>
                  <a:pt x="329384" y="1804762"/>
                  <a:pt x="151465" y="1885969"/>
                  <a:pt x="0" y="1992556"/>
                </a:cubicBezTo>
              </a:path>
            </a:pathLst>
          </a:custGeom>
          <a:noFill/>
          <a:ln w="38100">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3" name="角丸四角形 52"/>
          <p:cNvSpPr/>
          <p:nvPr/>
        </p:nvSpPr>
        <p:spPr>
          <a:xfrm rot="19635905">
            <a:off x="4121807" y="4823671"/>
            <a:ext cx="398165" cy="307836"/>
          </a:xfrm>
          <a:prstGeom prst="roundRect">
            <a:avLst/>
          </a:prstGeom>
          <a:noFill/>
          <a:ln w="19050">
            <a:solidFill>
              <a:srgbClr val="FF33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58" name="正方形/長方形 57"/>
          <p:cNvSpPr/>
          <p:nvPr/>
        </p:nvSpPr>
        <p:spPr>
          <a:xfrm>
            <a:off x="5314831" y="3094987"/>
            <a:ext cx="864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Arial"/>
                <a:ea typeface="ＭＳ Ｐゴシック"/>
                <a:cs typeface="+mn-cs"/>
              </a:rPr>
              <a:t>文化</a:t>
            </a: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会館</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59" name="正方形/長方形 58"/>
          <p:cNvSpPr/>
          <p:nvPr/>
        </p:nvSpPr>
        <p:spPr>
          <a:xfrm>
            <a:off x="5310331" y="3400830"/>
            <a:ext cx="864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Arial"/>
                <a:ea typeface="ＭＳ Ｐゴシック"/>
                <a:cs typeface="+mn-cs"/>
              </a:rPr>
              <a:t>美術</a:t>
            </a: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博物館</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4" name="正方形/長方形 33"/>
          <p:cNvSpPr/>
          <p:nvPr/>
        </p:nvSpPr>
        <p:spPr>
          <a:xfrm>
            <a:off x="3750202" y="4843142"/>
            <a:ext cx="648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Arial"/>
                <a:ea typeface="ＭＳ Ｐゴシック"/>
                <a:cs typeface="+mn-cs"/>
              </a:rPr>
              <a:t>徳山駅</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2" name="ストライプ矢印 11"/>
          <p:cNvSpPr/>
          <p:nvPr/>
        </p:nvSpPr>
        <p:spPr>
          <a:xfrm rot="5400000">
            <a:off x="-2143042" y="3528000"/>
            <a:ext cx="5220000" cy="540000"/>
          </a:xfrm>
          <a:prstGeom prst="stripedRightArrow">
            <a:avLst/>
          </a:prstGeom>
          <a:solidFill>
            <a:srgbClr val="FFFF00"/>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 name="タイトル 1"/>
          <p:cNvSpPr>
            <a:spLocks noGrp="1"/>
          </p:cNvSpPr>
          <p:nvPr>
            <p:ph type="title"/>
          </p:nvPr>
        </p:nvSpPr>
        <p:spPr>
          <a:xfrm>
            <a:off x="-58678" y="-31750"/>
            <a:ext cx="8496000" cy="504000"/>
          </a:xfrm>
        </p:spPr>
        <p:txBody>
          <a:bodyPr/>
          <a:lstStyle/>
          <a:p>
            <a:r>
              <a:rPr lang="ja-JP" altLang="en-US" sz="2000" dirty="0" smtClean="0"/>
              <a:t>山口県</a:t>
            </a:r>
            <a:r>
              <a:rPr lang="ja-JP" altLang="en-US" sz="2000" dirty="0"/>
              <a:t>周南市：人口約</a:t>
            </a:r>
            <a:r>
              <a:rPr lang="ja-JP" altLang="en-US" sz="2000" dirty="0" smtClean="0"/>
              <a:t>１４．５万人（Ｈ</a:t>
            </a:r>
            <a:r>
              <a:rPr lang="en-US" altLang="ja-JP" sz="2000" dirty="0" smtClean="0"/>
              <a:t>27)</a:t>
            </a:r>
            <a:r>
              <a:rPr lang="ja-JP" altLang="en-US" sz="2000" dirty="0" smtClean="0"/>
              <a:t>↘約１２．０万人</a:t>
            </a:r>
            <a:r>
              <a:rPr lang="en-US" altLang="ja-JP" sz="2000" dirty="0" smtClean="0"/>
              <a:t>(</a:t>
            </a:r>
            <a:r>
              <a:rPr lang="ja-JP" altLang="en-US" sz="2000" dirty="0" smtClean="0"/>
              <a:t>Ｒ</a:t>
            </a:r>
            <a:r>
              <a:rPr lang="ja-JP" altLang="en-US" sz="2000" dirty="0"/>
              <a:t>１</a:t>
            </a:r>
            <a:r>
              <a:rPr lang="en-US" altLang="ja-JP" sz="2000" dirty="0" smtClean="0"/>
              <a:t>7</a:t>
            </a:r>
            <a:r>
              <a:rPr lang="en-US" altLang="ja-JP" sz="2000" dirty="0"/>
              <a:t>)</a:t>
            </a:r>
            <a:endParaRPr lang="ja-JP" altLang="en-US" sz="2000" dirty="0"/>
          </a:p>
        </p:txBody>
      </p:sp>
      <p:sp>
        <p:nvSpPr>
          <p:cNvPr id="131" name="タイトル 1"/>
          <p:cNvSpPr txBox="1">
            <a:spLocks/>
          </p:cNvSpPr>
          <p:nvPr/>
        </p:nvSpPr>
        <p:spPr bwMode="auto">
          <a:xfrm>
            <a:off x="6764628" y="268009"/>
            <a:ext cx="3201913" cy="3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２８年４月２６日公表</a:t>
            </a:r>
            <a:endParaRPr kumimoji="1" lang="en-US" altLang="zh-TW"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zh-TW"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平成２９年３月３０日公表（都市機能）</a:t>
            </a:r>
            <a:endPar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平成３１年２月１日公表　　　（</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居住</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3" name="正方形/長方形 2"/>
          <p:cNvSpPr/>
          <p:nvPr/>
        </p:nvSpPr>
        <p:spPr>
          <a:xfrm>
            <a:off x="956975" y="561200"/>
            <a:ext cx="4148884" cy="537210"/>
          </a:xfrm>
          <a:prstGeom prst="rect">
            <a:avLst/>
          </a:prstGeom>
          <a:solidFill>
            <a:schemeClr val="bg1">
              <a:alpha val="70000"/>
            </a:schemeClr>
          </a:solid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戦災復興土地区画整理事業等による市街地の整備</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山陽新幹線、山陽自動車道等の交通網の整備</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臨海部に石油化学コンビナートを中心とした工業の集積</a:t>
            </a:r>
            <a:endPar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50" name="正方形/長方形 149"/>
          <p:cNvSpPr/>
          <p:nvPr/>
        </p:nvSpPr>
        <p:spPr>
          <a:xfrm>
            <a:off x="956974" y="1130074"/>
            <a:ext cx="4140000" cy="1296000"/>
          </a:xfrm>
          <a:prstGeom prst="rect">
            <a:avLst/>
          </a:prstGeom>
          <a:solidFill>
            <a:schemeClr val="bg1">
              <a:alpha val="70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コンパクト</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な市街地を比較的維持しているものの、低未利用地が増加</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DID</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人口密度　</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S45</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：６６．８人／</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ha</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　⇒　</a:t>
            </a:r>
            <a:r>
              <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rPr>
              <a:t>H27</a:t>
            </a:r>
            <a:r>
              <a:rPr kumimoji="1" lang="ja-JP" altLang="en-US" sz="1000" b="0" i="0" u="none" strike="noStrike" kern="1200" cap="none" spc="0" normalizeH="0" baseline="0" noProof="0" dirty="0" smtClean="0">
                <a:ln>
                  <a:noFill/>
                </a:ln>
                <a:solidFill>
                  <a:srgbClr val="0070C0"/>
                </a:solidFill>
                <a:effectLst/>
                <a:uLnTx/>
                <a:uFillTx/>
                <a:latin typeface="Arial"/>
                <a:ea typeface="ＭＳ Ｐゴシック"/>
                <a:cs typeface="+mn-cs"/>
              </a:rPr>
              <a:t>：３９．１人／</a:t>
            </a:r>
            <a:r>
              <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rPr>
              <a:t>ha</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（工専除く）</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中心市街地の空洞化と賑わいの喪失</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歩行者等通行量（平日３カ所）　</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H5</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：約２万５千人　⇒　</a:t>
            </a:r>
            <a:r>
              <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rPr>
              <a:t>H28</a:t>
            </a:r>
            <a:r>
              <a:rPr kumimoji="1" lang="ja-JP" altLang="en-US" sz="1000" b="0" i="0" u="none" strike="noStrike" kern="1200" cap="none" spc="0" normalizeH="0" baseline="0" noProof="0" dirty="0" smtClean="0">
                <a:ln>
                  <a:noFill/>
                </a:ln>
                <a:solidFill>
                  <a:srgbClr val="0070C0"/>
                </a:solidFill>
                <a:effectLst/>
                <a:uLnTx/>
                <a:uFillTx/>
                <a:latin typeface="Arial"/>
                <a:ea typeface="ＭＳ Ｐゴシック"/>
                <a:cs typeface="+mn-cs"/>
              </a:rPr>
              <a:t>：約８千人</a:t>
            </a:r>
            <a:endPar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生産年齢人口・就業者数の減少（特に</a:t>
            </a:r>
            <a:r>
              <a:rPr kumimoji="1" lang="ja-JP" altLang="en-US" sz="1000" b="0" i="0" u="none" strike="noStrike" kern="1200" cap="none" spc="0" normalizeH="0" baseline="0" noProof="0" dirty="0">
                <a:ln>
                  <a:noFill/>
                </a:ln>
                <a:solidFill>
                  <a:srgbClr val="0070C0"/>
                </a:solidFill>
                <a:effectLst/>
                <a:uLnTx/>
                <a:uFillTx/>
                <a:latin typeface="Arial"/>
                <a:ea typeface="ＭＳ Ｐゴシック"/>
                <a:cs typeface="+mn-cs"/>
              </a:rPr>
              <a:t>若年女性の社会減</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charset="0"/>
              <a:buChar char="•"/>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車社会化と公共交通利用者の減少</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徳山駅乗車人員数　</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H4</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：４，０３５千人　⇒　</a:t>
            </a:r>
            <a:r>
              <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rPr>
              <a:t>H26</a:t>
            </a:r>
            <a:r>
              <a:rPr kumimoji="1" lang="ja-JP" altLang="en-US" sz="1000" b="0" i="0" u="none" strike="noStrike" kern="1200" cap="none" spc="0" normalizeH="0" baseline="0" noProof="0" dirty="0" smtClean="0">
                <a:ln>
                  <a:noFill/>
                </a:ln>
                <a:solidFill>
                  <a:srgbClr val="0070C0"/>
                </a:solidFill>
                <a:effectLst/>
                <a:uLnTx/>
                <a:uFillTx/>
                <a:latin typeface="Arial"/>
                <a:ea typeface="ＭＳ Ｐゴシック"/>
                <a:cs typeface="+mn-cs"/>
              </a:rPr>
              <a:t>：２，４４３千人</a:t>
            </a:r>
            <a:endPar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路線バスの利用者数　</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H4</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：４，４４６千人　⇒　</a:t>
            </a:r>
            <a:r>
              <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rPr>
              <a:t>H26</a:t>
            </a:r>
            <a:r>
              <a:rPr kumimoji="1" lang="ja-JP" altLang="en-US" sz="1000" b="0" i="0" u="none" strike="noStrike" kern="1200" cap="none" spc="0" normalizeH="0" baseline="0" noProof="0" dirty="0" smtClean="0">
                <a:ln>
                  <a:noFill/>
                </a:ln>
                <a:solidFill>
                  <a:srgbClr val="0070C0"/>
                </a:solidFill>
                <a:effectLst/>
                <a:uLnTx/>
                <a:uFillTx/>
                <a:latin typeface="Arial"/>
                <a:ea typeface="ＭＳ Ｐゴシック"/>
                <a:cs typeface="+mn-cs"/>
              </a:rPr>
              <a:t>：１，１４９千人</a:t>
            </a:r>
            <a:endParaRPr kumimoji="1" lang="en-US" altLang="ja-JP" sz="1000" b="0" i="0" u="none" strike="noStrike" kern="1200" cap="none" spc="0" normalizeH="0" baseline="0" noProof="0" dirty="0" smtClean="0">
              <a:ln>
                <a:noFill/>
              </a:ln>
              <a:solidFill>
                <a:srgbClr val="0070C0"/>
              </a:solidFill>
              <a:effectLst/>
              <a:uLnTx/>
              <a:uFillTx/>
              <a:latin typeface="Arial"/>
              <a:ea typeface="ＭＳ Ｐゴシック"/>
              <a:cs typeface="+mn-cs"/>
            </a:endParaRPr>
          </a:p>
        </p:txBody>
      </p:sp>
      <p:grpSp>
        <p:nvGrpSpPr>
          <p:cNvPr id="8" name="グループ化 7"/>
          <p:cNvGrpSpPr/>
          <p:nvPr/>
        </p:nvGrpSpPr>
        <p:grpSpPr>
          <a:xfrm>
            <a:off x="38110" y="2709016"/>
            <a:ext cx="3168000" cy="864000"/>
            <a:chOff x="38356" y="2564904"/>
            <a:chExt cx="3168000" cy="864000"/>
          </a:xfrm>
        </p:grpSpPr>
        <p:sp>
          <p:nvSpPr>
            <p:cNvPr id="11" name="正方形/長方形 10"/>
            <p:cNvSpPr/>
            <p:nvPr/>
          </p:nvSpPr>
          <p:spPr>
            <a:xfrm>
              <a:off x="38356" y="2564904"/>
              <a:ext cx="3168000" cy="864000"/>
            </a:xfrm>
            <a:prstGeom prst="rect">
              <a:avLst/>
            </a:prstGeom>
            <a:solidFill>
              <a:schemeClr val="bg1">
                <a:alpha val="70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市役所を</a:t>
              </a:r>
              <a:r>
                <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rPr>
                <a:t>中心市街地に維持</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して建て替え、分散していた</a:t>
              </a:r>
              <a:r>
                <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rPr>
                <a:t>７つの庁舎（本庁機能）を集約</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して統合。</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市民交流施設、飲食店を併設。</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施設維持管理費を</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約３割（年間約４，０００万円）削減</a:t>
              </a:r>
              <a:endParaRPr kumimoji="1" lang="en-US" altLang="ja-JP" sz="800" b="1" i="0" u="sng"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7" name="正方形/長方形 6"/>
            <p:cNvSpPr/>
            <p:nvPr/>
          </p:nvSpPr>
          <p:spPr>
            <a:xfrm>
              <a:off x="38356" y="2564904"/>
              <a:ext cx="3168000" cy="288000"/>
            </a:xfrm>
            <a:prstGeom prst="rect">
              <a:avLst/>
            </a:prstGeom>
            <a:solidFill>
              <a:srgbClr val="0070C0"/>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ial"/>
                  <a:ea typeface="ＭＳ Ｐゴシック"/>
                  <a:cs typeface="+mn-cs"/>
                </a:rPr>
                <a:t>公共施設の統廃合</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grpSp>
      <p:grpSp>
        <p:nvGrpSpPr>
          <p:cNvPr id="22" name="グループ化 21"/>
          <p:cNvGrpSpPr/>
          <p:nvPr/>
        </p:nvGrpSpPr>
        <p:grpSpPr>
          <a:xfrm>
            <a:off x="6698939" y="2348880"/>
            <a:ext cx="3168000" cy="1476000"/>
            <a:chOff x="6704087" y="2348880"/>
            <a:chExt cx="3168000" cy="1476000"/>
          </a:xfrm>
        </p:grpSpPr>
        <p:sp>
          <p:nvSpPr>
            <p:cNvPr id="13" name="正方形/長方形 12"/>
            <p:cNvSpPr/>
            <p:nvPr/>
          </p:nvSpPr>
          <p:spPr>
            <a:xfrm>
              <a:off x="6704087" y="2348880"/>
              <a:ext cx="3168000" cy="1476000"/>
            </a:xfrm>
            <a:prstGeom prst="rect">
              <a:avLst/>
            </a:pr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新幹線と山陽本線、岩徳線、路線バス、航路が結節する徳山駅周辺について、</a:t>
              </a:r>
              <a:r>
                <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rPr>
                <a:t>統一したコンセプトのもと、南北自由通路、橋上駅舎、賑わい交流施設、駅前広場を整備</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altLang="ja-JP" sz="800" b="1" i="0" u="sng" strike="noStrike" kern="1200" cap="none" spc="0" normalizeH="0" baseline="0" noProof="0" dirty="0" smtClean="0">
                  <a:ln>
                    <a:noFill/>
                  </a:ln>
                  <a:solidFill>
                    <a:srgbClr val="000000"/>
                  </a:solidFill>
                  <a:effectLst/>
                  <a:uLnTx/>
                  <a:uFillTx/>
                  <a:latin typeface="Arial"/>
                  <a:ea typeface="ＭＳ Ｐゴシック"/>
                  <a:cs typeface="+mn-cs"/>
                </a:rPr>
                <a:t>TSUTAYA</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等を運営する</a:t>
              </a:r>
              <a:r>
                <a:rPr kumimoji="1" lang="en-US" altLang="ja-JP" sz="800" b="1" i="0" u="sng" strike="noStrike" kern="1200" cap="none" spc="0" normalizeH="0" baseline="0" noProof="0" dirty="0" smtClean="0">
                  <a:ln>
                    <a:noFill/>
                  </a:ln>
                  <a:solidFill>
                    <a:srgbClr val="000000"/>
                  </a:solidFill>
                  <a:effectLst/>
                  <a:uLnTx/>
                  <a:uFillTx/>
                  <a:latin typeface="Arial"/>
                  <a:ea typeface="ＭＳ Ｐゴシック"/>
                  <a:cs typeface="+mn-cs"/>
                </a:rPr>
                <a:t>CC</a:t>
              </a:r>
              <a:r>
                <a:rPr kumimoji="1" lang="en-US" altLang="ja-JP" sz="800" b="1" i="0" u="sng" strike="noStrike" kern="1200" cap="none" spc="0" normalizeH="0" baseline="0" noProof="0" dirty="0">
                  <a:ln>
                    <a:noFill/>
                  </a:ln>
                  <a:solidFill>
                    <a:srgbClr val="000000"/>
                  </a:solidFill>
                  <a:effectLst/>
                  <a:uLnTx/>
                  <a:uFillTx/>
                  <a:latin typeface="Arial"/>
                  <a:ea typeface="ＭＳ Ｐゴシック"/>
                  <a:cs typeface="+mn-cs"/>
                </a:rPr>
                <a:t>C</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が賑わい交流施設等の指定管理者となり、ブック＆カフェと一体の民間活力導入図書館等を運営して、</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民間のノウハウを活かしたサービスの向上と集客</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を図る。</a:t>
              </a:r>
              <a:endParaRPr kumimoji="1" lang="en-US" altLang="ja-JP" sz="800" b="1" i="0" u="sng"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老朽化してニーズに合わなくなった</a:t>
              </a:r>
              <a:r>
                <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rPr>
                <a:t>徳山動物園（博物館相当施設）を、新たな展示手法、環境学習等の導入により、</a:t>
              </a:r>
              <a:r>
                <a:rPr kumimoji="1" lang="ja-JP" altLang="en-US" sz="800" b="1" i="0" u="none" strike="noStrike" kern="1200" cap="none" spc="0" normalizeH="0" baseline="0" noProof="0" dirty="0">
                  <a:ln>
                    <a:noFill/>
                  </a:ln>
                  <a:solidFill>
                    <a:srgbClr val="000000"/>
                  </a:solidFill>
                  <a:effectLst/>
                  <a:uLnTx/>
                  <a:uFillTx/>
                  <a:latin typeface="Arial"/>
                  <a:ea typeface="ＭＳ Ｐゴシック"/>
                  <a:cs typeface="+mn-cs"/>
                </a:rPr>
                <a:t>継続的</a:t>
              </a:r>
              <a:r>
                <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rPr>
                <a:t>にリニューアルして機能を向上</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4" name="正方形/長方形 13"/>
            <p:cNvSpPr/>
            <p:nvPr/>
          </p:nvSpPr>
          <p:spPr>
            <a:xfrm>
              <a:off x="6704087" y="2348880"/>
              <a:ext cx="3168000" cy="288000"/>
            </a:xfrm>
            <a:prstGeom prst="rect">
              <a:avLst/>
            </a:prstGeom>
            <a:solidFill>
              <a:srgbClr val="0070C0"/>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rPr>
                <a:t>拠点性</a:t>
              </a:r>
              <a:r>
                <a:rPr kumimoji="1" lang="ja-JP" altLang="en-US" sz="1400" b="1" i="0" u="none" strike="noStrike" kern="1200" cap="none" spc="0" normalizeH="0" baseline="0" noProof="0" dirty="0" smtClean="0">
                  <a:ln>
                    <a:noFill/>
                  </a:ln>
                  <a:solidFill>
                    <a:srgbClr val="FFFFFF"/>
                  </a:solidFill>
                  <a:effectLst/>
                  <a:uLnTx/>
                  <a:uFillTx/>
                  <a:latin typeface="Arial"/>
                  <a:ea typeface="ＭＳ Ｐゴシック"/>
                  <a:cs typeface="+mn-cs"/>
                </a:rPr>
                <a:t>の強化と魅力の創出</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grpSp>
      <p:sp>
        <p:nvSpPr>
          <p:cNvPr id="10" name="円/楕円 9"/>
          <p:cNvSpPr/>
          <p:nvPr/>
        </p:nvSpPr>
        <p:spPr>
          <a:xfrm>
            <a:off x="16958" y="658600"/>
            <a:ext cx="900000" cy="432000"/>
          </a:xfrm>
          <a:prstGeom prst="ellipse">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a:ea typeface="ＭＳ Ｐゴシック"/>
                <a:cs typeface="+mn-cs"/>
              </a:rPr>
              <a:t>発展</a:t>
            </a:r>
          </a:p>
        </p:txBody>
      </p:sp>
      <p:grpSp>
        <p:nvGrpSpPr>
          <p:cNvPr id="65" name="グループ化 64"/>
          <p:cNvGrpSpPr/>
          <p:nvPr/>
        </p:nvGrpSpPr>
        <p:grpSpPr>
          <a:xfrm>
            <a:off x="38110" y="4728435"/>
            <a:ext cx="3168000" cy="1368000"/>
            <a:chOff x="38110" y="4623660"/>
            <a:chExt cx="3168000" cy="1368000"/>
          </a:xfrm>
        </p:grpSpPr>
        <p:sp>
          <p:nvSpPr>
            <p:cNvPr id="31" name="正方形/長方形 30"/>
            <p:cNvSpPr/>
            <p:nvPr/>
          </p:nvSpPr>
          <p:spPr>
            <a:xfrm>
              <a:off x="38110" y="4623660"/>
              <a:ext cx="3168000" cy="1368000"/>
            </a:xfrm>
            <a:prstGeom prst="rect">
              <a:avLst/>
            </a:prstGeom>
            <a:solidFill>
              <a:schemeClr val="bg1">
                <a:alpha val="7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コンビナート（㈱トクヤマ）が発電する安価で安定した電気を特定の施設（市役所、賑わい交流施設、民間事業所など）に供給して、都市機能を誘導。</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安価で安定した電気を強みとして、民間事業者を呼び込み、都市機能の立地を促進。</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供給</a:t>
              </a:r>
              <a:r>
                <a:rPr kumimoji="1" lang="ja-JP" altLang="en-US" sz="800" b="1" i="0" u="sng" strike="noStrike" kern="1200" cap="none" spc="0" normalizeH="0" baseline="0" noProof="0" dirty="0">
                  <a:ln>
                    <a:noFill/>
                  </a:ln>
                  <a:solidFill>
                    <a:srgbClr val="000000"/>
                  </a:solidFill>
                  <a:effectLst/>
                  <a:uLnTx/>
                  <a:uFillTx/>
                  <a:latin typeface="Arial"/>
                  <a:ea typeface="ＭＳ Ｐゴシック"/>
                  <a:cs typeface="+mn-cs"/>
                </a:rPr>
                <a:t>先</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の公共施設電気料金を</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約３割（年間約３，０００万円）削減</a:t>
              </a:r>
              <a:endParaRPr kumimoji="1" lang="en-US" altLang="ja-JP" sz="800" b="1" i="0" u="sng" strike="noStrike" kern="1200" cap="none" spc="0" normalizeH="0" baseline="0" noProof="0" dirty="0" smtClean="0">
                <a:ln>
                  <a:noFill/>
                </a:ln>
                <a:solidFill>
                  <a:srgbClr val="000000"/>
                </a:solidFill>
                <a:effectLst/>
                <a:uLnTx/>
                <a:uFillTx/>
                <a:latin typeface="Arial"/>
                <a:ea typeface="ＭＳ Ｐゴシック"/>
                <a:cs typeface="+mn-cs"/>
              </a:endParaRP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エネルギーの地産地消（市外の電力会社から電力の購入が不要）により、地域で</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約７，０００万円が循環</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1" i="0" u="sng" strike="noStrike" kern="1200" cap="none" spc="0" normalizeH="0" baseline="0" noProof="0" dirty="0" smtClean="0">
                <a:ln>
                  <a:noFill/>
                </a:ln>
                <a:solidFill>
                  <a:srgbClr val="000000"/>
                </a:solidFill>
                <a:effectLst/>
                <a:uLnTx/>
                <a:uFillTx/>
                <a:latin typeface="Arial"/>
                <a:ea typeface="ＭＳ Ｐゴシック"/>
                <a:cs typeface="+mn-cs"/>
              </a:endParaRPr>
            </a:p>
          </p:txBody>
        </p:sp>
        <p:sp>
          <p:nvSpPr>
            <p:cNvPr id="32" name="正方形/長方形 31"/>
            <p:cNvSpPr/>
            <p:nvPr/>
          </p:nvSpPr>
          <p:spPr>
            <a:xfrm>
              <a:off x="38110" y="4623660"/>
              <a:ext cx="3168000" cy="288000"/>
            </a:xfrm>
            <a:prstGeom prst="rect">
              <a:avLst/>
            </a:prstGeom>
            <a:solidFill>
              <a:srgbClr val="FFC000"/>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ial"/>
                  <a:ea typeface="ＭＳ Ｐゴシック"/>
                  <a:cs typeface="+mn-cs"/>
                </a:rPr>
                <a:t>地域</a:t>
              </a:r>
              <a:r>
                <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rPr>
                <a:t>資源</a:t>
              </a:r>
              <a:r>
                <a:rPr kumimoji="1" lang="ja-JP" altLang="en-US" sz="1400" b="1" i="0" u="none" strike="noStrike" kern="1200" cap="none" spc="0" normalizeH="0" baseline="0" noProof="0" dirty="0" smtClean="0">
                  <a:ln>
                    <a:noFill/>
                  </a:ln>
                  <a:solidFill>
                    <a:srgbClr val="FFFFFF"/>
                  </a:solidFill>
                  <a:effectLst/>
                  <a:uLnTx/>
                  <a:uFillTx/>
                  <a:latin typeface="Arial"/>
                  <a:ea typeface="ＭＳ Ｐゴシック"/>
                  <a:cs typeface="+mn-cs"/>
                </a:rPr>
                <a:t>を活用した都市機能の誘導</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grpSp>
      <p:pic>
        <p:nvPicPr>
          <p:cNvPr id="30" name="図 2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273530" y="3896888"/>
            <a:ext cx="1920948" cy="1080000"/>
          </a:xfrm>
          <a:prstGeom prst="rect">
            <a:avLst/>
          </a:prstGeom>
        </p:spPr>
      </p:pic>
      <p:grpSp>
        <p:nvGrpSpPr>
          <p:cNvPr id="56" name="グループ化 55"/>
          <p:cNvGrpSpPr/>
          <p:nvPr/>
        </p:nvGrpSpPr>
        <p:grpSpPr>
          <a:xfrm>
            <a:off x="129000" y="6429278"/>
            <a:ext cx="9898110" cy="447361"/>
            <a:chOff x="129000" y="6399123"/>
            <a:chExt cx="9898110" cy="495899"/>
          </a:xfrm>
        </p:grpSpPr>
        <p:sp>
          <p:nvSpPr>
            <p:cNvPr id="28" name="角丸四角形 27"/>
            <p:cNvSpPr/>
            <p:nvPr/>
          </p:nvSpPr>
          <p:spPr>
            <a:xfrm>
              <a:off x="129000" y="6399123"/>
              <a:ext cx="9648000" cy="458877"/>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6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6" name="テキスト ボックス 35"/>
            <p:cNvSpPr txBox="1"/>
            <p:nvPr/>
          </p:nvSpPr>
          <p:spPr>
            <a:xfrm>
              <a:off x="7507110" y="6673262"/>
              <a:ext cx="2520000" cy="221760"/>
            </a:xfrm>
            <a:prstGeom prst="rect">
              <a:avLst/>
            </a:prstGeom>
            <a:noFill/>
            <a:ln w="22225">
              <a:noFill/>
            </a:ln>
          </p:spPr>
          <p:txBody>
            <a:bodyPr wrap="square" rtlCol="0">
              <a:spAutoFit/>
            </a:bodyPr>
            <a:lstStyle/>
            <a:p>
              <a:pPr marL="167058" marR="0" lvl="0" indent="-167058"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a:t>
              </a:r>
              <a:r>
                <a:rPr kumimoji="1" lang="ja-JP" altLang="en-US" sz="700" b="0"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入込数は、周南市資料から国土交通省が試算</a:t>
              </a:r>
              <a:endParaRPr kumimoji="1" lang="en-US" altLang="ja-JP" sz="700" b="0"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grpSp>
      <p:cxnSp>
        <p:nvCxnSpPr>
          <p:cNvPr id="35" name="直線コネクタ 34"/>
          <p:cNvCxnSpPr>
            <a:endCxn id="11" idx="3"/>
          </p:cNvCxnSpPr>
          <p:nvPr/>
        </p:nvCxnSpPr>
        <p:spPr>
          <a:xfrm flipH="1" flipV="1">
            <a:off x="3206110" y="3141016"/>
            <a:ext cx="1660270" cy="1250829"/>
          </a:xfrm>
          <a:prstGeom prst="line">
            <a:avLst/>
          </a:prstGeom>
          <a:ln w="19050">
            <a:solidFill>
              <a:srgbClr val="0070C0"/>
            </a:solidFill>
            <a:headEnd type="oval"/>
          </a:ln>
        </p:spPr>
        <p:style>
          <a:lnRef idx="1">
            <a:schemeClr val="accent1"/>
          </a:lnRef>
          <a:fillRef idx="0">
            <a:schemeClr val="accent1"/>
          </a:fillRef>
          <a:effectRef idx="0">
            <a:schemeClr val="accent1"/>
          </a:effectRef>
          <a:fontRef idx="minor">
            <a:schemeClr val="tx1"/>
          </a:fontRef>
        </p:style>
      </p:cxnSp>
      <p:grpSp>
        <p:nvGrpSpPr>
          <p:cNvPr id="19" name="グループ化 18"/>
          <p:cNvGrpSpPr/>
          <p:nvPr/>
        </p:nvGrpSpPr>
        <p:grpSpPr>
          <a:xfrm>
            <a:off x="472153" y="2350701"/>
            <a:ext cx="2599465" cy="432000"/>
            <a:chOff x="601891" y="2341226"/>
            <a:chExt cx="2599465" cy="432000"/>
          </a:xfrm>
        </p:grpSpPr>
        <p:sp>
          <p:nvSpPr>
            <p:cNvPr id="33" name="左矢印 32"/>
            <p:cNvSpPr/>
            <p:nvPr/>
          </p:nvSpPr>
          <p:spPr>
            <a:xfrm>
              <a:off x="601891" y="2440670"/>
              <a:ext cx="288000" cy="216000"/>
            </a:xfrm>
            <a:prstGeom prst="leftArrow">
              <a:avLst/>
            </a:prstGeom>
            <a:solidFill>
              <a:srgbClr val="FFC000"/>
            </a:solidFill>
            <a:ln w="158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正方形/長方形 14"/>
            <p:cNvSpPr/>
            <p:nvPr/>
          </p:nvSpPr>
          <p:spPr>
            <a:xfrm>
              <a:off x="862400" y="2341226"/>
              <a:ext cx="2338956"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0000"/>
                  </a:solidFill>
                  <a:effectLst/>
                  <a:uLnTx/>
                  <a:uFillTx/>
                  <a:latin typeface="Arial"/>
                  <a:ea typeface="ＭＳ Ｐゴシック"/>
                  <a:cs typeface="+mn-cs"/>
                </a:rPr>
                <a:t>「</a:t>
              </a:r>
              <a:r>
                <a:rPr kumimoji="1" lang="ja-JP" altLang="en-US" sz="1200" b="1" i="0" u="none" strike="noStrike" kern="1200" cap="none" spc="0" normalizeH="0" baseline="0" noProof="0" dirty="0" smtClean="0">
                  <a:ln>
                    <a:noFill/>
                  </a:ln>
                  <a:solidFill>
                    <a:srgbClr val="FF0000"/>
                  </a:solidFill>
                  <a:effectLst/>
                  <a:uLnTx/>
                  <a:uFillTx/>
                  <a:latin typeface="Arial"/>
                  <a:ea typeface="ＭＳ Ｐゴシック"/>
                  <a:cs typeface="+mn-cs"/>
                </a:rPr>
                <a:t>まち」の改善と新陳代謝の促進</a:t>
              </a:r>
              <a:endParaRPr kumimoji="1" lang="ja-JP" altLang="en-US" sz="1200" b="1" i="0" u="none" strike="noStrike" kern="1200" cap="none" spc="0" normalizeH="0" baseline="0" noProof="0" dirty="0">
                <a:ln>
                  <a:noFill/>
                </a:ln>
                <a:solidFill>
                  <a:srgbClr val="FF0000"/>
                </a:solidFill>
                <a:effectLst/>
                <a:uLnTx/>
                <a:uFillTx/>
                <a:latin typeface="Arial"/>
                <a:ea typeface="ＭＳ Ｐゴシック"/>
                <a:cs typeface="+mn-cs"/>
              </a:endParaRPr>
            </a:p>
          </p:txBody>
        </p:sp>
      </p:grpSp>
      <p:pic>
        <p:nvPicPr>
          <p:cNvPr id="52" name="図 5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8224963" y="3896888"/>
            <a:ext cx="1641976" cy="1080000"/>
          </a:xfrm>
          <a:prstGeom prst="rect">
            <a:avLst/>
          </a:prstGeom>
        </p:spPr>
      </p:pic>
      <p:cxnSp>
        <p:nvCxnSpPr>
          <p:cNvPr id="49" name="直線コネクタ 48"/>
          <p:cNvCxnSpPr>
            <a:stCxn id="16" idx="7"/>
            <a:endCxn id="31" idx="3"/>
          </p:cNvCxnSpPr>
          <p:nvPr/>
        </p:nvCxnSpPr>
        <p:spPr>
          <a:xfrm flipH="1" flipV="1">
            <a:off x="3206110" y="5412435"/>
            <a:ext cx="1040901" cy="515795"/>
          </a:xfrm>
          <a:prstGeom prst="line">
            <a:avLst/>
          </a:prstGeom>
          <a:ln w="19050">
            <a:solidFill>
              <a:srgbClr val="FFC000"/>
            </a:solidFill>
            <a:headEnd type="ova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flipV="1">
            <a:off x="4398202" y="3077714"/>
            <a:ext cx="2297005" cy="1866056"/>
          </a:xfrm>
          <a:prstGeom prst="line">
            <a:avLst/>
          </a:prstGeom>
          <a:ln w="19050" cap="rnd">
            <a:solidFill>
              <a:srgbClr val="0070C0"/>
            </a:solidFill>
            <a:headEnd type="ova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733096" y="4937087"/>
            <a:ext cx="1970991" cy="508137"/>
          </a:xfrm>
          <a:prstGeom prst="line">
            <a:avLst/>
          </a:prstGeom>
          <a:ln w="19050">
            <a:solidFill>
              <a:srgbClr val="0070C0"/>
            </a:solidFill>
            <a:headEnd type="oval"/>
          </a:ln>
        </p:spPr>
        <p:style>
          <a:lnRef idx="1">
            <a:schemeClr val="accent1"/>
          </a:lnRef>
          <a:fillRef idx="0">
            <a:schemeClr val="accent1"/>
          </a:fillRef>
          <a:effectRef idx="0">
            <a:schemeClr val="accent1"/>
          </a:effectRef>
          <a:fontRef idx="minor">
            <a:schemeClr val="tx1"/>
          </a:fontRef>
        </p:style>
      </p:cxnSp>
      <p:grpSp>
        <p:nvGrpSpPr>
          <p:cNvPr id="70" name="グループ化 69"/>
          <p:cNvGrpSpPr/>
          <p:nvPr/>
        </p:nvGrpSpPr>
        <p:grpSpPr>
          <a:xfrm>
            <a:off x="-1042" y="1299808"/>
            <a:ext cx="936000" cy="969237"/>
            <a:chOff x="0" y="1320085"/>
            <a:chExt cx="936000" cy="969237"/>
          </a:xfrm>
        </p:grpSpPr>
        <p:grpSp>
          <p:nvGrpSpPr>
            <p:cNvPr id="68" name="グループ化 67"/>
            <p:cNvGrpSpPr/>
            <p:nvPr/>
          </p:nvGrpSpPr>
          <p:grpSpPr>
            <a:xfrm>
              <a:off x="0" y="1641654"/>
              <a:ext cx="936000" cy="288000"/>
              <a:chOff x="0" y="1641653"/>
              <a:chExt cx="936000" cy="288000"/>
            </a:xfrm>
          </p:grpSpPr>
          <p:sp>
            <p:nvSpPr>
              <p:cNvPr id="57" name="円/楕円 56"/>
              <p:cNvSpPr/>
              <p:nvPr/>
            </p:nvSpPr>
            <p:spPr>
              <a:xfrm>
                <a:off x="0" y="1641653"/>
                <a:ext cx="936000" cy="288000"/>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smtClean="0">
                    <a:ln>
                      <a:noFill/>
                    </a:ln>
                    <a:solidFill>
                      <a:srgbClr val="000000"/>
                    </a:solidFill>
                    <a:effectLst/>
                    <a:uLnTx/>
                    <a:uFillTx/>
                    <a:latin typeface="Arial"/>
                    <a:ea typeface="ＭＳ Ｐゴシック"/>
                    <a:cs typeface="+mn-cs"/>
                  </a:rPr>
                  <a:t>生活</a:t>
                </a:r>
                <a:r>
                  <a:rPr kumimoji="1" lang="ja-JP" altLang="en-US" sz="900" b="1" i="0" u="none" strike="noStrike" kern="1200" cap="none" spc="0" normalizeH="0" baseline="0" noProof="0" dirty="0">
                    <a:ln>
                      <a:noFill/>
                    </a:ln>
                    <a:solidFill>
                      <a:srgbClr val="000000"/>
                    </a:solidFill>
                    <a:effectLst/>
                    <a:uLnTx/>
                    <a:uFillTx/>
                    <a:latin typeface="Arial"/>
                    <a:ea typeface="ＭＳ Ｐゴシック"/>
                    <a:cs typeface="+mn-cs"/>
                  </a:rPr>
                  <a:t>不安</a:t>
                </a:r>
              </a:p>
            </p:txBody>
          </p:sp>
          <p:sp>
            <p:nvSpPr>
              <p:cNvPr id="47" name="上矢印 46"/>
              <p:cNvSpPr/>
              <p:nvPr/>
            </p:nvSpPr>
            <p:spPr>
              <a:xfrm>
                <a:off x="704528" y="1705178"/>
                <a:ext cx="180000" cy="180000"/>
              </a:xfrm>
              <a:prstGeom prst="upArrow">
                <a:avLst/>
              </a:prstGeom>
              <a:solidFill>
                <a:srgbClr val="FFFF00"/>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67" name="グループ化 66"/>
            <p:cNvGrpSpPr/>
            <p:nvPr/>
          </p:nvGrpSpPr>
          <p:grpSpPr>
            <a:xfrm>
              <a:off x="0" y="1320085"/>
              <a:ext cx="936000" cy="288000"/>
              <a:chOff x="0" y="1320085"/>
              <a:chExt cx="936000" cy="288000"/>
            </a:xfrm>
          </p:grpSpPr>
          <p:sp>
            <p:nvSpPr>
              <p:cNvPr id="46" name="円/楕円 45"/>
              <p:cNvSpPr/>
              <p:nvPr/>
            </p:nvSpPr>
            <p:spPr>
              <a:xfrm>
                <a:off x="0" y="1320085"/>
                <a:ext cx="936000" cy="288000"/>
              </a:xfrm>
              <a:prstGeom prst="ellipse">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smtClean="0">
                    <a:ln>
                      <a:noFill/>
                    </a:ln>
                    <a:solidFill>
                      <a:srgbClr val="000000"/>
                    </a:solidFill>
                    <a:effectLst/>
                    <a:uLnTx/>
                    <a:uFillTx/>
                    <a:latin typeface="Arial"/>
                    <a:ea typeface="ＭＳ Ｐゴシック"/>
                    <a:cs typeface="+mn-cs"/>
                  </a:rPr>
                  <a:t>地域活力</a:t>
                </a:r>
                <a:endParaRPr kumimoji="1" lang="ja-JP" altLang="en-US" sz="9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63" name="上矢印 62"/>
              <p:cNvSpPr/>
              <p:nvPr/>
            </p:nvSpPr>
            <p:spPr>
              <a:xfrm rot="10800000">
                <a:off x="704528" y="1383610"/>
                <a:ext cx="180000" cy="180000"/>
              </a:xfrm>
              <a:prstGeom prst="upArrow">
                <a:avLst/>
              </a:prstGeom>
              <a:solidFill>
                <a:srgbClr val="FFFF00"/>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69" name="グループ化 68"/>
            <p:cNvGrpSpPr/>
            <p:nvPr/>
          </p:nvGrpSpPr>
          <p:grpSpPr>
            <a:xfrm>
              <a:off x="0" y="2001322"/>
              <a:ext cx="936000" cy="288000"/>
              <a:chOff x="0" y="2001322"/>
              <a:chExt cx="936000" cy="288000"/>
            </a:xfrm>
          </p:grpSpPr>
          <p:sp>
            <p:nvSpPr>
              <p:cNvPr id="62" name="円/楕円 61"/>
              <p:cNvSpPr/>
              <p:nvPr/>
            </p:nvSpPr>
            <p:spPr>
              <a:xfrm>
                <a:off x="0" y="2001322"/>
                <a:ext cx="936000" cy="288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Arial"/>
                    <a:ea typeface="ＭＳ Ｐゴシック"/>
                    <a:cs typeface="+mn-cs"/>
                  </a:rPr>
                  <a:t>持続</a:t>
                </a:r>
                <a:r>
                  <a:rPr kumimoji="1" lang="ja-JP" altLang="en-US" sz="700" b="1" i="0" u="none" strike="noStrike" kern="1200" cap="none" spc="0" normalizeH="0" baseline="0" noProof="0" dirty="0">
                    <a:ln>
                      <a:noFill/>
                    </a:ln>
                    <a:solidFill>
                      <a:srgbClr val="000000"/>
                    </a:solidFill>
                    <a:effectLst/>
                    <a:uLnTx/>
                    <a:uFillTx/>
                    <a:latin typeface="Arial"/>
                    <a:ea typeface="ＭＳ Ｐゴシック"/>
                    <a:cs typeface="+mn-cs"/>
                  </a:rPr>
                  <a:t>可能性</a:t>
                </a:r>
              </a:p>
            </p:txBody>
          </p:sp>
          <p:sp>
            <p:nvSpPr>
              <p:cNvPr id="64" name="上矢印 63"/>
              <p:cNvSpPr/>
              <p:nvPr/>
            </p:nvSpPr>
            <p:spPr>
              <a:xfrm rot="10800000">
                <a:off x="704528" y="2064847"/>
                <a:ext cx="180000" cy="180000"/>
              </a:xfrm>
              <a:prstGeom prst="upArrow">
                <a:avLst/>
              </a:prstGeom>
              <a:solidFill>
                <a:srgbClr val="FFFF00"/>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sp>
        <p:nvSpPr>
          <p:cNvPr id="73" name="フリーフォーム 72"/>
          <p:cNvSpPr/>
          <p:nvPr/>
        </p:nvSpPr>
        <p:spPr>
          <a:xfrm>
            <a:off x="4438960" y="4773486"/>
            <a:ext cx="847778" cy="966466"/>
          </a:xfrm>
          <a:custGeom>
            <a:avLst/>
            <a:gdLst>
              <a:gd name="connsiteX0" fmla="*/ 120072 w 926715"/>
              <a:gd name="connsiteY0" fmla="*/ 104678 h 1043709"/>
              <a:gd name="connsiteX1" fmla="*/ 274012 w 926715"/>
              <a:gd name="connsiteY1" fmla="*/ 0 h 1043709"/>
              <a:gd name="connsiteX2" fmla="*/ 274012 w 926715"/>
              <a:gd name="connsiteY2" fmla="*/ 0 h 1043709"/>
              <a:gd name="connsiteX3" fmla="*/ 357139 w 926715"/>
              <a:gd name="connsiteY3" fmla="*/ 104678 h 1043709"/>
              <a:gd name="connsiteX4" fmla="*/ 655781 w 926715"/>
              <a:gd name="connsiteY4" fmla="*/ 274012 h 1043709"/>
              <a:gd name="connsiteX5" fmla="*/ 434109 w 926715"/>
              <a:gd name="connsiteY5" fmla="*/ 532630 h 1043709"/>
              <a:gd name="connsiteX6" fmla="*/ 701963 w 926715"/>
              <a:gd name="connsiteY6" fmla="*/ 797406 h 1043709"/>
              <a:gd name="connsiteX7" fmla="*/ 926715 w 926715"/>
              <a:gd name="connsiteY7" fmla="*/ 966739 h 1043709"/>
              <a:gd name="connsiteX8" fmla="*/ 865139 w 926715"/>
              <a:gd name="connsiteY8" fmla="*/ 1043709 h 1043709"/>
              <a:gd name="connsiteX9" fmla="*/ 640387 w 926715"/>
              <a:gd name="connsiteY9" fmla="*/ 899006 h 1043709"/>
              <a:gd name="connsiteX10" fmla="*/ 354060 w 926715"/>
              <a:gd name="connsiteY10" fmla="*/ 600363 h 1043709"/>
              <a:gd name="connsiteX11" fmla="*/ 240145 w 926715"/>
              <a:gd name="connsiteY11" fmla="*/ 677333 h 1043709"/>
              <a:gd name="connsiteX12" fmla="*/ 0 w 926715"/>
              <a:gd name="connsiteY12" fmla="*/ 307878 h 1043709"/>
              <a:gd name="connsiteX13" fmla="*/ 104678 w 926715"/>
              <a:gd name="connsiteY13" fmla="*/ 175491 h 1043709"/>
              <a:gd name="connsiteX14" fmla="*/ 120072 w 926715"/>
              <a:gd name="connsiteY14" fmla="*/ 104678 h 1043709"/>
              <a:gd name="connsiteX0" fmla="*/ 143926 w 950569"/>
              <a:gd name="connsiteY0" fmla="*/ 104678 h 1043709"/>
              <a:gd name="connsiteX1" fmla="*/ 297866 w 950569"/>
              <a:gd name="connsiteY1" fmla="*/ 0 h 1043709"/>
              <a:gd name="connsiteX2" fmla="*/ 297866 w 950569"/>
              <a:gd name="connsiteY2" fmla="*/ 0 h 1043709"/>
              <a:gd name="connsiteX3" fmla="*/ 380993 w 950569"/>
              <a:gd name="connsiteY3" fmla="*/ 104678 h 1043709"/>
              <a:gd name="connsiteX4" fmla="*/ 679635 w 950569"/>
              <a:gd name="connsiteY4" fmla="*/ 274012 h 1043709"/>
              <a:gd name="connsiteX5" fmla="*/ 457963 w 950569"/>
              <a:gd name="connsiteY5" fmla="*/ 532630 h 1043709"/>
              <a:gd name="connsiteX6" fmla="*/ 725817 w 950569"/>
              <a:gd name="connsiteY6" fmla="*/ 797406 h 1043709"/>
              <a:gd name="connsiteX7" fmla="*/ 950569 w 950569"/>
              <a:gd name="connsiteY7" fmla="*/ 966739 h 1043709"/>
              <a:gd name="connsiteX8" fmla="*/ 888993 w 950569"/>
              <a:gd name="connsiteY8" fmla="*/ 1043709 h 1043709"/>
              <a:gd name="connsiteX9" fmla="*/ 664241 w 950569"/>
              <a:gd name="connsiteY9" fmla="*/ 899006 h 1043709"/>
              <a:gd name="connsiteX10" fmla="*/ 377914 w 950569"/>
              <a:gd name="connsiteY10" fmla="*/ 600363 h 1043709"/>
              <a:gd name="connsiteX11" fmla="*/ 263999 w 950569"/>
              <a:gd name="connsiteY11" fmla="*/ 677333 h 1043709"/>
              <a:gd name="connsiteX12" fmla="*/ 0 w 950569"/>
              <a:gd name="connsiteY12" fmla="*/ 260170 h 1043709"/>
              <a:gd name="connsiteX13" fmla="*/ 128532 w 950569"/>
              <a:gd name="connsiteY13" fmla="*/ 175491 h 1043709"/>
              <a:gd name="connsiteX14" fmla="*/ 143926 w 950569"/>
              <a:gd name="connsiteY14" fmla="*/ 104678 h 1043709"/>
              <a:gd name="connsiteX0" fmla="*/ 143926 w 950569"/>
              <a:gd name="connsiteY0" fmla="*/ 104678 h 1043709"/>
              <a:gd name="connsiteX1" fmla="*/ 297866 w 950569"/>
              <a:gd name="connsiteY1" fmla="*/ 0 h 1043709"/>
              <a:gd name="connsiteX2" fmla="*/ 297866 w 950569"/>
              <a:gd name="connsiteY2" fmla="*/ 0 h 1043709"/>
              <a:gd name="connsiteX3" fmla="*/ 380993 w 950569"/>
              <a:gd name="connsiteY3" fmla="*/ 104678 h 1043709"/>
              <a:gd name="connsiteX4" fmla="*/ 679635 w 950569"/>
              <a:gd name="connsiteY4" fmla="*/ 274012 h 1043709"/>
              <a:gd name="connsiteX5" fmla="*/ 457963 w 950569"/>
              <a:gd name="connsiteY5" fmla="*/ 532630 h 1043709"/>
              <a:gd name="connsiteX6" fmla="*/ 725817 w 950569"/>
              <a:gd name="connsiteY6" fmla="*/ 797406 h 1043709"/>
              <a:gd name="connsiteX7" fmla="*/ 950569 w 950569"/>
              <a:gd name="connsiteY7" fmla="*/ 966739 h 1043709"/>
              <a:gd name="connsiteX8" fmla="*/ 888993 w 950569"/>
              <a:gd name="connsiteY8" fmla="*/ 1043709 h 1043709"/>
              <a:gd name="connsiteX9" fmla="*/ 664241 w 950569"/>
              <a:gd name="connsiteY9" fmla="*/ 899006 h 1043709"/>
              <a:gd name="connsiteX10" fmla="*/ 377914 w 950569"/>
              <a:gd name="connsiteY10" fmla="*/ 600363 h 1043709"/>
              <a:gd name="connsiteX11" fmla="*/ 263999 w 950569"/>
              <a:gd name="connsiteY11" fmla="*/ 677333 h 1043709"/>
              <a:gd name="connsiteX12" fmla="*/ 0 w 950569"/>
              <a:gd name="connsiteY12" fmla="*/ 260170 h 1043709"/>
              <a:gd name="connsiteX13" fmla="*/ 128532 w 950569"/>
              <a:gd name="connsiteY13" fmla="*/ 175491 h 1043709"/>
              <a:gd name="connsiteX14" fmla="*/ 143926 w 950569"/>
              <a:gd name="connsiteY14" fmla="*/ 104678 h 1043709"/>
              <a:gd name="connsiteX0" fmla="*/ 143926 w 950569"/>
              <a:gd name="connsiteY0" fmla="*/ 104678 h 1043709"/>
              <a:gd name="connsiteX1" fmla="*/ 297866 w 950569"/>
              <a:gd name="connsiteY1" fmla="*/ 0 h 1043709"/>
              <a:gd name="connsiteX2" fmla="*/ 297866 w 950569"/>
              <a:gd name="connsiteY2" fmla="*/ 0 h 1043709"/>
              <a:gd name="connsiteX3" fmla="*/ 380993 w 950569"/>
              <a:gd name="connsiteY3" fmla="*/ 104678 h 1043709"/>
              <a:gd name="connsiteX4" fmla="*/ 679635 w 950569"/>
              <a:gd name="connsiteY4" fmla="*/ 274012 h 1043709"/>
              <a:gd name="connsiteX5" fmla="*/ 457963 w 950569"/>
              <a:gd name="connsiteY5" fmla="*/ 532630 h 1043709"/>
              <a:gd name="connsiteX6" fmla="*/ 725817 w 950569"/>
              <a:gd name="connsiteY6" fmla="*/ 797406 h 1043709"/>
              <a:gd name="connsiteX7" fmla="*/ 950569 w 950569"/>
              <a:gd name="connsiteY7" fmla="*/ 966739 h 1043709"/>
              <a:gd name="connsiteX8" fmla="*/ 888993 w 950569"/>
              <a:gd name="connsiteY8" fmla="*/ 1043709 h 1043709"/>
              <a:gd name="connsiteX9" fmla="*/ 664241 w 950569"/>
              <a:gd name="connsiteY9" fmla="*/ 899006 h 1043709"/>
              <a:gd name="connsiteX10" fmla="*/ 377914 w 950569"/>
              <a:gd name="connsiteY10" fmla="*/ 600363 h 1043709"/>
              <a:gd name="connsiteX11" fmla="*/ 263999 w 950569"/>
              <a:gd name="connsiteY11" fmla="*/ 677333 h 1043709"/>
              <a:gd name="connsiteX12" fmla="*/ 0 w 950569"/>
              <a:gd name="connsiteY12" fmla="*/ 260170 h 1043709"/>
              <a:gd name="connsiteX13" fmla="*/ 128532 w 950569"/>
              <a:gd name="connsiteY13" fmla="*/ 175491 h 1043709"/>
              <a:gd name="connsiteX14" fmla="*/ 143926 w 950569"/>
              <a:gd name="connsiteY14" fmla="*/ 104678 h 1043709"/>
              <a:gd name="connsiteX0" fmla="*/ 143926 w 950569"/>
              <a:gd name="connsiteY0" fmla="*/ 104678 h 1047684"/>
              <a:gd name="connsiteX1" fmla="*/ 297866 w 950569"/>
              <a:gd name="connsiteY1" fmla="*/ 0 h 1047684"/>
              <a:gd name="connsiteX2" fmla="*/ 297866 w 950569"/>
              <a:gd name="connsiteY2" fmla="*/ 0 h 1047684"/>
              <a:gd name="connsiteX3" fmla="*/ 380993 w 950569"/>
              <a:gd name="connsiteY3" fmla="*/ 104678 h 1047684"/>
              <a:gd name="connsiteX4" fmla="*/ 679635 w 950569"/>
              <a:gd name="connsiteY4" fmla="*/ 274012 h 1047684"/>
              <a:gd name="connsiteX5" fmla="*/ 457963 w 950569"/>
              <a:gd name="connsiteY5" fmla="*/ 532630 h 1047684"/>
              <a:gd name="connsiteX6" fmla="*/ 725817 w 950569"/>
              <a:gd name="connsiteY6" fmla="*/ 797406 h 1047684"/>
              <a:gd name="connsiteX7" fmla="*/ 950569 w 950569"/>
              <a:gd name="connsiteY7" fmla="*/ 966739 h 1047684"/>
              <a:gd name="connsiteX8" fmla="*/ 873090 w 950569"/>
              <a:gd name="connsiteY8" fmla="*/ 1047684 h 1047684"/>
              <a:gd name="connsiteX9" fmla="*/ 664241 w 950569"/>
              <a:gd name="connsiteY9" fmla="*/ 899006 h 1047684"/>
              <a:gd name="connsiteX10" fmla="*/ 377914 w 950569"/>
              <a:gd name="connsiteY10" fmla="*/ 600363 h 1047684"/>
              <a:gd name="connsiteX11" fmla="*/ 263999 w 950569"/>
              <a:gd name="connsiteY11" fmla="*/ 677333 h 1047684"/>
              <a:gd name="connsiteX12" fmla="*/ 0 w 950569"/>
              <a:gd name="connsiteY12" fmla="*/ 260170 h 1047684"/>
              <a:gd name="connsiteX13" fmla="*/ 128532 w 950569"/>
              <a:gd name="connsiteY13" fmla="*/ 175491 h 1047684"/>
              <a:gd name="connsiteX14" fmla="*/ 143926 w 950569"/>
              <a:gd name="connsiteY14" fmla="*/ 104678 h 1047684"/>
              <a:gd name="connsiteX0" fmla="*/ 143926 w 926716"/>
              <a:gd name="connsiteY0" fmla="*/ 104678 h 1047684"/>
              <a:gd name="connsiteX1" fmla="*/ 297866 w 926716"/>
              <a:gd name="connsiteY1" fmla="*/ 0 h 1047684"/>
              <a:gd name="connsiteX2" fmla="*/ 297866 w 926716"/>
              <a:gd name="connsiteY2" fmla="*/ 0 h 1047684"/>
              <a:gd name="connsiteX3" fmla="*/ 380993 w 926716"/>
              <a:gd name="connsiteY3" fmla="*/ 104678 h 1047684"/>
              <a:gd name="connsiteX4" fmla="*/ 679635 w 926716"/>
              <a:gd name="connsiteY4" fmla="*/ 274012 h 1047684"/>
              <a:gd name="connsiteX5" fmla="*/ 457963 w 926716"/>
              <a:gd name="connsiteY5" fmla="*/ 532630 h 1047684"/>
              <a:gd name="connsiteX6" fmla="*/ 725817 w 926716"/>
              <a:gd name="connsiteY6" fmla="*/ 797406 h 1047684"/>
              <a:gd name="connsiteX7" fmla="*/ 926716 w 926716"/>
              <a:gd name="connsiteY7" fmla="*/ 950837 h 1047684"/>
              <a:gd name="connsiteX8" fmla="*/ 873090 w 926716"/>
              <a:gd name="connsiteY8" fmla="*/ 1047684 h 1047684"/>
              <a:gd name="connsiteX9" fmla="*/ 664241 w 926716"/>
              <a:gd name="connsiteY9" fmla="*/ 899006 h 1047684"/>
              <a:gd name="connsiteX10" fmla="*/ 377914 w 926716"/>
              <a:gd name="connsiteY10" fmla="*/ 600363 h 1047684"/>
              <a:gd name="connsiteX11" fmla="*/ 263999 w 926716"/>
              <a:gd name="connsiteY11" fmla="*/ 677333 h 1047684"/>
              <a:gd name="connsiteX12" fmla="*/ 0 w 926716"/>
              <a:gd name="connsiteY12" fmla="*/ 260170 h 1047684"/>
              <a:gd name="connsiteX13" fmla="*/ 128532 w 926716"/>
              <a:gd name="connsiteY13" fmla="*/ 175491 h 1047684"/>
              <a:gd name="connsiteX14" fmla="*/ 143926 w 926716"/>
              <a:gd name="connsiteY14" fmla="*/ 104678 h 1047684"/>
              <a:gd name="connsiteX0" fmla="*/ 143926 w 926716"/>
              <a:gd name="connsiteY0" fmla="*/ 104678 h 1047684"/>
              <a:gd name="connsiteX1" fmla="*/ 297866 w 926716"/>
              <a:gd name="connsiteY1" fmla="*/ 0 h 1047684"/>
              <a:gd name="connsiteX2" fmla="*/ 297866 w 926716"/>
              <a:gd name="connsiteY2" fmla="*/ 0 h 1047684"/>
              <a:gd name="connsiteX3" fmla="*/ 380993 w 926716"/>
              <a:gd name="connsiteY3" fmla="*/ 104678 h 1047684"/>
              <a:gd name="connsiteX4" fmla="*/ 679635 w 926716"/>
              <a:gd name="connsiteY4" fmla="*/ 274012 h 1047684"/>
              <a:gd name="connsiteX5" fmla="*/ 457963 w 926716"/>
              <a:gd name="connsiteY5" fmla="*/ 532630 h 1047684"/>
              <a:gd name="connsiteX6" fmla="*/ 725817 w 926716"/>
              <a:gd name="connsiteY6" fmla="*/ 797406 h 1047684"/>
              <a:gd name="connsiteX7" fmla="*/ 926716 w 926716"/>
              <a:gd name="connsiteY7" fmla="*/ 950837 h 1047684"/>
              <a:gd name="connsiteX8" fmla="*/ 873090 w 926716"/>
              <a:gd name="connsiteY8" fmla="*/ 1047684 h 1047684"/>
              <a:gd name="connsiteX9" fmla="*/ 664241 w 926716"/>
              <a:gd name="connsiteY9" fmla="*/ 899006 h 1047684"/>
              <a:gd name="connsiteX10" fmla="*/ 377914 w 926716"/>
              <a:gd name="connsiteY10" fmla="*/ 600363 h 1047684"/>
              <a:gd name="connsiteX11" fmla="*/ 263999 w 926716"/>
              <a:gd name="connsiteY11" fmla="*/ 677333 h 1047684"/>
              <a:gd name="connsiteX12" fmla="*/ 0 w 926716"/>
              <a:gd name="connsiteY12" fmla="*/ 260170 h 1047684"/>
              <a:gd name="connsiteX13" fmla="*/ 128532 w 926716"/>
              <a:gd name="connsiteY13" fmla="*/ 175491 h 1047684"/>
              <a:gd name="connsiteX14" fmla="*/ 143926 w 926716"/>
              <a:gd name="connsiteY14" fmla="*/ 104678 h 1047684"/>
              <a:gd name="connsiteX0" fmla="*/ 143926 w 926716"/>
              <a:gd name="connsiteY0" fmla="*/ 104678 h 1039732"/>
              <a:gd name="connsiteX1" fmla="*/ 297866 w 926716"/>
              <a:gd name="connsiteY1" fmla="*/ 0 h 1039732"/>
              <a:gd name="connsiteX2" fmla="*/ 297866 w 926716"/>
              <a:gd name="connsiteY2" fmla="*/ 0 h 1039732"/>
              <a:gd name="connsiteX3" fmla="*/ 380993 w 926716"/>
              <a:gd name="connsiteY3" fmla="*/ 104678 h 1039732"/>
              <a:gd name="connsiteX4" fmla="*/ 679635 w 926716"/>
              <a:gd name="connsiteY4" fmla="*/ 274012 h 1039732"/>
              <a:gd name="connsiteX5" fmla="*/ 457963 w 926716"/>
              <a:gd name="connsiteY5" fmla="*/ 532630 h 1039732"/>
              <a:gd name="connsiteX6" fmla="*/ 725817 w 926716"/>
              <a:gd name="connsiteY6" fmla="*/ 797406 h 1039732"/>
              <a:gd name="connsiteX7" fmla="*/ 926716 w 926716"/>
              <a:gd name="connsiteY7" fmla="*/ 950837 h 1039732"/>
              <a:gd name="connsiteX8" fmla="*/ 845260 w 926716"/>
              <a:gd name="connsiteY8" fmla="*/ 1039732 h 1039732"/>
              <a:gd name="connsiteX9" fmla="*/ 664241 w 926716"/>
              <a:gd name="connsiteY9" fmla="*/ 899006 h 1039732"/>
              <a:gd name="connsiteX10" fmla="*/ 377914 w 926716"/>
              <a:gd name="connsiteY10" fmla="*/ 600363 h 1039732"/>
              <a:gd name="connsiteX11" fmla="*/ 263999 w 926716"/>
              <a:gd name="connsiteY11" fmla="*/ 677333 h 1039732"/>
              <a:gd name="connsiteX12" fmla="*/ 0 w 926716"/>
              <a:gd name="connsiteY12" fmla="*/ 260170 h 1039732"/>
              <a:gd name="connsiteX13" fmla="*/ 128532 w 926716"/>
              <a:gd name="connsiteY13" fmla="*/ 175491 h 1039732"/>
              <a:gd name="connsiteX14" fmla="*/ 143926 w 926716"/>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25817 w 910814"/>
              <a:gd name="connsiteY6" fmla="*/ 797406 h 1039732"/>
              <a:gd name="connsiteX7" fmla="*/ 910814 w 910814"/>
              <a:gd name="connsiteY7" fmla="*/ 958788 h 1039732"/>
              <a:gd name="connsiteX8" fmla="*/ 845260 w 910814"/>
              <a:gd name="connsiteY8" fmla="*/ 1039732 h 1039732"/>
              <a:gd name="connsiteX9" fmla="*/ 664241 w 910814"/>
              <a:gd name="connsiteY9" fmla="*/ 899006 h 1039732"/>
              <a:gd name="connsiteX10" fmla="*/ 377914 w 910814"/>
              <a:gd name="connsiteY10" fmla="*/ 600363 h 1039732"/>
              <a:gd name="connsiteX11" fmla="*/ 263999 w 910814"/>
              <a:gd name="connsiteY11" fmla="*/ 677333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17865 w 910814"/>
              <a:gd name="connsiteY6" fmla="*/ 805357 h 1039732"/>
              <a:gd name="connsiteX7" fmla="*/ 910814 w 910814"/>
              <a:gd name="connsiteY7" fmla="*/ 958788 h 1039732"/>
              <a:gd name="connsiteX8" fmla="*/ 845260 w 910814"/>
              <a:gd name="connsiteY8" fmla="*/ 1039732 h 1039732"/>
              <a:gd name="connsiteX9" fmla="*/ 664241 w 910814"/>
              <a:gd name="connsiteY9" fmla="*/ 899006 h 1039732"/>
              <a:gd name="connsiteX10" fmla="*/ 377914 w 910814"/>
              <a:gd name="connsiteY10" fmla="*/ 600363 h 1039732"/>
              <a:gd name="connsiteX11" fmla="*/ 263999 w 910814"/>
              <a:gd name="connsiteY11" fmla="*/ 677333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17865 w 910814"/>
              <a:gd name="connsiteY6" fmla="*/ 805357 h 1039732"/>
              <a:gd name="connsiteX7" fmla="*/ 910814 w 910814"/>
              <a:gd name="connsiteY7" fmla="*/ 958788 h 1039732"/>
              <a:gd name="connsiteX8" fmla="*/ 845260 w 910814"/>
              <a:gd name="connsiteY8" fmla="*/ 1039732 h 1039732"/>
              <a:gd name="connsiteX9" fmla="*/ 664241 w 910814"/>
              <a:gd name="connsiteY9" fmla="*/ 899006 h 1039732"/>
              <a:gd name="connsiteX10" fmla="*/ 377914 w 910814"/>
              <a:gd name="connsiteY10" fmla="*/ 600363 h 1039732"/>
              <a:gd name="connsiteX11" fmla="*/ 299168 w 910814"/>
              <a:gd name="connsiteY11" fmla="*/ 742648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17865 w 910814"/>
              <a:gd name="connsiteY6" fmla="*/ 805357 h 1039732"/>
              <a:gd name="connsiteX7" fmla="*/ 910814 w 910814"/>
              <a:gd name="connsiteY7" fmla="*/ 958788 h 1039732"/>
              <a:gd name="connsiteX8" fmla="*/ 845260 w 910814"/>
              <a:gd name="connsiteY8" fmla="*/ 1039732 h 1039732"/>
              <a:gd name="connsiteX9" fmla="*/ 664241 w 910814"/>
              <a:gd name="connsiteY9" fmla="*/ 899006 h 1039732"/>
              <a:gd name="connsiteX10" fmla="*/ 403034 w 910814"/>
              <a:gd name="connsiteY10" fmla="*/ 665677 h 1039732"/>
              <a:gd name="connsiteX11" fmla="*/ 299168 w 910814"/>
              <a:gd name="connsiteY11" fmla="*/ 742648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17865 w 910814"/>
              <a:gd name="connsiteY6" fmla="*/ 805357 h 1039732"/>
              <a:gd name="connsiteX7" fmla="*/ 910814 w 910814"/>
              <a:gd name="connsiteY7" fmla="*/ 958788 h 1039732"/>
              <a:gd name="connsiteX8" fmla="*/ 845260 w 910814"/>
              <a:gd name="connsiteY8" fmla="*/ 1039732 h 1039732"/>
              <a:gd name="connsiteX9" fmla="*/ 649168 w 910814"/>
              <a:gd name="connsiteY9" fmla="*/ 934176 h 1039732"/>
              <a:gd name="connsiteX10" fmla="*/ 403034 w 910814"/>
              <a:gd name="connsiteY10" fmla="*/ 665677 h 1039732"/>
              <a:gd name="connsiteX11" fmla="*/ 299168 w 910814"/>
              <a:gd name="connsiteY11" fmla="*/ 742648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39732"/>
              <a:gd name="connsiteX1" fmla="*/ 297866 w 910814"/>
              <a:gd name="connsiteY1" fmla="*/ 0 h 1039732"/>
              <a:gd name="connsiteX2" fmla="*/ 297866 w 910814"/>
              <a:gd name="connsiteY2" fmla="*/ 0 h 1039732"/>
              <a:gd name="connsiteX3" fmla="*/ 380993 w 910814"/>
              <a:gd name="connsiteY3" fmla="*/ 104678 h 1039732"/>
              <a:gd name="connsiteX4" fmla="*/ 679635 w 910814"/>
              <a:gd name="connsiteY4" fmla="*/ 274012 h 1039732"/>
              <a:gd name="connsiteX5" fmla="*/ 457963 w 910814"/>
              <a:gd name="connsiteY5" fmla="*/ 532630 h 1039732"/>
              <a:gd name="connsiteX6" fmla="*/ 717865 w 910814"/>
              <a:gd name="connsiteY6" fmla="*/ 805357 h 1039732"/>
              <a:gd name="connsiteX7" fmla="*/ 910814 w 910814"/>
              <a:gd name="connsiteY7" fmla="*/ 958788 h 1039732"/>
              <a:gd name="connsiteX8" fmla="*/ 845260 w 910814"/>
              <a:gd name="connsiteY8" fmla="*/ 1039732 h 1039732"/>
              <a:gd name="connsiteX9" fmla="*/ 649168 w 910814"/>
              <a:gd name="connsiteY9" fmla="*/ 934176 h 1039732"/>
              <a:gd name="connsiteX10" fmla="*/ 392986 w 910814"/>
              <a:gd name="connsiteY10" fmla="*/ 680750 h 1039732"/>
              <a:gd name="connsiteX11" fmla="*/ 299168 w 910814"/>
              <a:gd name="connsiteY11" fmla="*/ 742648 h 1039732"/>
              <a:gd name="connsiteX12" fmla="*/ 0 w 910814"/>
              <a:gd name="connsiteY12" fmla="*/ 260170 h 1039732"/>
              <a:gd name="connsiteX13" fmla="*/ 128532 w 910814"/>
              <a:gd name="connsiteY13" fmla="*/ 175491 h 1039732"/>
              <a:gd name="connsiteX14" fmla="*/ 143926 w 910814"/>
              <a:gd name="connsiteY14" fmla="*/ 104678 h 1039732"/>
              <a:gd name="connsiteX0" fmla="*/ 143926 w 910814"/>
              <a:gd name="connsiteY0" fmla="*/ 104678 h 1079925"/>
              <a:gd name="connsiteX1" fmla="*/ 297866 w 910814"/>
              <a:gd name="connsiteY1" fmla="*/ 0 h 1079925"/>
              <a:gd name="connsiteX2" fmla="*/ 297866 w 910814"/>
              <a:gd name="connsiteY2" fmla="*/ 0 h 1079925"/>
              <a:gd name="connsiteX3" fmla="*/ 380993 w 910814"/>
              <a:gd name="connsiteY3" fmla="*/ 104678 h 1079925"/>
              <a:gd name="connsiteX4" fmla="*/ 679635 w 910814"/>
              <a:gd name="connsiteY4" fmla="*/ 274012 h 1079925"/>
              <a:gd name="connsiteX5" fmla="*/ 457963 w 910814"/>
              <a:gd name="connsiteY5" fmla="*/ 532630 h 1079925"/>
              <a:gd name="connsiteX6" fmla="*/ 717865 w 910814"/>
              <a:gd name="connsiteY6" fmla="*/ 805357 h 1079925"/>
              <a:gd name="connsiteX7" fmla="*/ 910814 w 910814"/>
              <a:gd name="connsiteY7" fmla="*/ 958788 h 1079925"/>
              <a:gd name="connsiteX8" fmla="*/ 835212 w 910814"/>
              <a:gd name="connsiteY8" fmla="*/ 1079925 h 1079925"/>
              <a:gd name="connsiteX9" fmla="*/ 649168 w 910814"/>
              <a:gd name="connsiteY9" fmla="*/ 934176 h 1079925"/>
              <a:gd name="connsiteX10" fmla="*/ 392986 w 910814"/>
              <a:gd name="connsiteY10" fmla="*/ 680750 h 1079925"/>
              <a:gd name="connsiteX11" fmla="*/ 299168 w 910814"/>
              <a:gd name="connsiteY11" fmla="*/ 742648 h 1079925"/>
              <a:gd name="connsiteX12" fmla="*/ 0 w 910814"/>
              <a:gd name="connsiteY12" fmla="*/ 260170 h 1079925"/>
              <a:gd name="connsiteX13" fmla="*/ 128532 w 910814"/>
              <a:gd name="connsiteY13" fmla="*/ 175491 h 1079925"/>
              <a:gd name="connsiteX14" fmla="*/ 143926 w 910814"/>
              <a:gd name="connsiteY14" fmla="*/ 104678 h 1079925"/>
              <a:gd name="connsiteX0" fmla="*/ 143926 w 890717"/>
              <a:gd name="connsiteY0" fmla="*/ 104678 h 1079925"/>
              <a:gd name="connsiteX1" fmla="*/ 297866 w 890717"/>
              <a:gd name="connsiteY1" fmla="*/ 0 h 1079925"/>
              <a:gd name="connsiteX2" fmla="*/ 297866 w 890717"/>
              <a:gd name="connsiteY2" fmla="*/ 0 h 1079925"/>
              <a:gd name="connsiteX3" fmla="*/ 380993 w 890717"/>
              <a:gd name="connsiteY3" fmla="*/ 104678 h 1079925"/>
              <a:gd name="connsiteX4" fmla="*/ 679635 w 890717"/>
              <a:gd name="connsiteY4" fmla="*/ 274012 h 1079925"/>
              <a:gd name="connsiteX5" fmla="*/ 457963 w 890717"/>
              <a:gd name="connsiteY5" fmla="*/ 532630 h 1079925"/>
              <a:gd name="connsiteX6" fmla="*/ 717865 w 890717"/>
              <a:gd name="connsiteY6" fmla="*/ 805357 h 1079925"/>
              <a:gd name="connsiteX7" fmla="*/ 890717 w 890717"/>
              <a:gd name="connsiteY7" fmla="*/ 988933 h 1079925"/>
              <a:gd name="connsiteX8" fmla="*/ 835212 w 890717"/>
              <a:gd name="connsiteY8" fmla="*/ 1079925 h 1079925"/>
              <a:gd name="connsiteX9" fmla="*/ 649168 w 890717"/>
              <a:gd name="connsiteY9" fmla="*/ 934176 h 1079925"/>
              <a:gd name="connsiteX10" fmla="*/ 392986 w 890717"/>
              <a:gd name="connsiteY10" fmla="*/ 680750 h 1079925"/>
              <a:gd name="connsiteX11" fmla="*/ 299168 w 890717"/>
              <a:gd name="connsiteY11" fmla="*/ 742648 h 1079925"/>
              <a:gd name="connsiteX12" fmla="*/ 0 w 890717"/>
              <a:gd name="connsiteY12" fmla="*/ 260170 h 1079925"/>
              <a:gd name="connsiteX13" fmla="*/ 128532 w 890717"/>
              <a:gd name="connsiteY13" fmla="*/ 175491 h 1079925"/>
              <a:gd name="connsiteX14" fmla="*/ 143926 w 890717"/>
              <a:gd name="connsiteY14" fmla="*/ 104678 h 1079925"/>
              <a:gd name="connsiteX0" fmla="*/ 143926 w 890717"/>
              <a:gd name="connsiteY0" fmla="*/ 104678 h 1079925"/>
              <a:gd name="connsiteX1" fmla="*/ 297866 w 890717"/>
              <a:gd name="connsiteY1" fmla="*/ 0 h 1079925"/>
              <a:gd name="connsiteX2" fmla="*/ 297866 w 890717"/>
              <a:gd name="connsiteY2" fmla="*/ 0 h 1079925"/>
              <a:gd name="connsiteX3" fmla="*/ 380993 w 890717"/>
              <a:gd name="connsiteY3" fmla="*/ 104678 h 1079925"/>
              <a:gd name="connsiteX4" fmla="*/ 679635 w 890717"/>
              <a:gd name="connsiteY4" fmla="*/ 274012 h 1079925"/>
              <a:gd name="connsiteX5" fmla="*/ 457963 w 890717"/>
              <a:gd name="connsiteY5" fmla="*/ 532630 h 1079925"/>
              <a:gd name="connsiteX6" fmla="*/ 707816 w 890717"/>
              <a:gd name="connsiteY6" fmla="*/ 870671 h 1079925"/>
              <a:gd name="connsiteX7" fmla="*/ 890717 w 890717"/>
              <a:gd name="connsiteY7" fmla="*/ 988933 h 1079925"/>
              <a:gd name="connsiteX8" fmla="*/ 835212 w 890717"/>
              <a:gd name="connsiteY8" fmla="*/ 1079925 h 1079925"/>
              <a:gd name="connsiteX9" fmla="*/ 649168 w 890717"/>
              <a:gd name="connsiteY9" fmla="*/ 934176 h 1079925"/>
              <a:gd name="connsiteX10" fmla="*/ 392986 w 890717"/>
              <a:gd name="connsiteY10" fmla="*/ 680750 h 1079925"/>
              <a:gd name="connsiteX11" fmla="*/ 299168 w 890717"/>
              <a:gd name="connsiteY11" fmla="*/ 742648 h 1079925"/>
              <a:gd name="connsiteX12" fmla="*/ 0 w 890717"/>
              <a:gd name="connsiteY12" fmla="*/ 260170 h 1079925"/>
              <a:gd name="connsiteX13" fmla="*/ 128532 w 890717"/>
              <a:gd name="connsiteY13" fmla="*/ 175491 h 1079925"/>
              <a:gd name="connsiteX14" fmla="*/ 143926 w 890717"/>
              <a:gd name="connsiteY14" fmla="*/ 104678 h 1079925"/>
              <a:gd name="connsiteX0" fmla="*/ 143926 w 880669"/>
              <a:gd name="connsiteY0" fmla="*/ 104678 h 1079925"/>
              <a:gd name="connsiteX1" fmla="*/ 297866 w 880669"/>
              <a:gd name="connsiteY1" fmla="*/ 0 h 1079925"/>
              <a:gd name="connsiteX2" fmla="*/ 297866 w 880669"/>
              <a:gd name="connsiteY2" fmla="*/ 0 h 1079925"/>
              <a:gd name="connsiteX3" fmla="*/ 380993 w 880669"/>
              <a:gd name="connsiteY3" fmla="*/ 104678 h 1079925"/>
              <a:gd name="connsiteX4" fmla="*/ 679635 w 880669"/>
              <a:gd name="connsiteY4" fmla="*/ 274012 h 1079925"/>
              <a:gd name="connsiteX5" fmla="*/ 457963 w 880669"/>
              <a:gd name="connsiteY5" fmla="*/ 532630 h 1079925"/>
              <a:gd name="connsiteX6" fmla="*/ 707816 w 880669"/>
              <a:gd name="connsiteY6" fmla="*/ 870671 h 1079925"/>
              <a:gd name="connsiteX7" fmla="*/ 880669 w 880669"/>
              <a:gd name="connsiteY7" fmla="*/ 1009030 h 1079925"/>
              <a:gd name="connsiteX8" fmla="*/ 835212 w 880669"/>
              <a:gd name="connsiteY8" fmla="*/ 1079925 h 1079925"/>
              <a:gd name="connsiteX9" fmla="*/ 649168 w 880669"/>
              <a:gd name="connsiteY9" fmla="*/ 934176 h 1079925"/>
              <a:gd name="connsiteX10" fmla="*/ 392986 w 880669"/>
              <a:gd name="connsiteY10" fmla="*/ 680750 h 1079925"/>
              <a:gd name="connsiteX11" fmla="*/ 299168 w 880669"/>
              <a:gd name="connsiteY11" fmla="*/ 742648 h 1079925"/>
              <a:gd name="connsiteX12" fmla="*/ 0 w 880669"/>
              <a:gd name="connsiteY12" fmla="*/ 260170 h 1079925"/>
              <a:gd name="connsiteX13" fmla="*/ 128532 w 880669"/>
              <a:gd name="connsiteY13" fmla="*/ 175491 h 1079925"/>
              <a:gd name="connsiteX14" fmla="*/ 143926 w 880669"/>
              <a:gd name="connsiteY14" fmla="*/ 104678 h 1079925"/>
              <a:gd name="connsiteX0" fmla="*/ 143926 w 880669"/>
              <a:gd name="connsiteY0" fmla="*/ 104678 h 1079925"/>
              <a:gd name="connsiteX1" fmla="*/ 297866 w 880669"/>
              <a:gd name="connsiteY1" fmla="*/ 0 h 1079925"/>
              <a:gd name="connsiteX2" fmla="*/ 297866 w 880669"/>
              <a:gd name="connsiteY2" fmla="*/ 0 h 1079925"/>
              <a:gd name="connsiteX3" fmla="*/ 380993 w 880669"/>
              <a:gd name="connsiteY3" fmla="*/ 104678 h 1079925"/>
              <a:gd name="connsiteX4" fmla="*/ 679635 w 880669"/>
              <a:gd name="connsiteY4" fmla="*/ 274012 h 1079925"/>
              <a:gd name="connsiteX5" fmla="*/ 457963 w 880669"/>
              <a:gd name="connsiteY5" fmla="*/ 618041 h 1079925"/>
              <a:gd name="connsiteX6" fmla="*/ 707816 w 880669"/>
              <a:gd name="connsiteY6" fmla="*/ 870671 h 1079925"/>
              <a:gd name="connsiteX7" fmla="*/ 880669 w 880669"/>
              <a:gd name="connsiteY7" fmla="*/ 1009030 h 1079925"/>
              <a:gd name="connsiteX8" fmla="*/ 835212 w 880669"/>
              <a:gd name="connsiteY8" fmla="*/ 1079925 h 1079925"/>
              <a:gd name="connsiteX9" fmla="*/ 649168 w 880669"/>
              <a:gd name="connsiteY9" fmla="*/ 934176 h 1079925"/>
              <a:gd name="connsiteX10" fmla="*/ 392986 w 880669"/>
              <a:gd name="connsiteY10" fmla="*/ 680750 h 1079925"/>
              <a:gd name="connsiteX11" fmla="*/ 299168 w 880669"/>
              <a:gd name="connsiteY11" fmla="*/ 742648 h 1079925"/>
              <a:gd name="connsiteX12" fmla="*/ 0 w 880669"/>
              <a:gd name="connsiteY12" fmla="*/ 260170 h 1079925"/>
              <a:gd name="connsiteX13" fmla="*/ 128532 w 880669"/>
              <a:gd name="connsiteY13" fmla="*/ 175491 h 1079925"/>
              <a:gd name="connsiteX14" fmla="*/ 143926 w 880669"/>
              <a:gd name="connsiteY14" fmla="*/ 104678 h 1079925"/>
              <a:gd name="connsiteX0" fmla="*/ 143926 w 880669"/>
              <a:gd name="connsiteY0" fmla="*/ 104678 h 1079925"/>
              <a:gd name="connsiteX1" fmla="*/ 297866 w 880669"/>
              <a:gd name="connsiteY1" fmla="*/ 0 h 1079925"/>
              <a:gd name="connsiteX2" fmla="*/ 297866 w 880669"/>
              <a:gd name="connsiteY2" fmla="*/ 0 h 1079925"/>
              <a:gd name="connsiteX3" fmla="*/ 380993 w 880669"/>
              <a:gd name="connsiteY3" fmla="*/ 104678 h 1079925"/>
              <a:gd name="connsiteX4" fmla="*/ 664562 w 880669"/>
              <a:gd name="connsiteY4" fmla="*/ 394592 h 1079925"/>
              <a:gd name="connsiteX5" fmla="*/ 457963 w 880669"/>
              <a:gd name="connsiteY5" fmla="*/ 618041 h 1079925"/>
              <a:gd name="connsiteX6" fmla="*/ 707816 w 880669"/>
              <a:gd name="connsiteY6" fmla="*/ 870671 h 1079925"/>
              <a:gd name="connsiteX7" fmla="*/ 880669 w 880669"/>
              <a:gd name="connsiteY7" fmla="*/ 1009030 h 1079925"/>
              <a:gd name="connsiteX8" fmla="*/ 835212 w 880669"/>
              <a:gd name="connsiteY8" fmla="*/ 1079925 h 1079925"/>
              <a:gd name="connsiteX9" fmla="*/ 649168 w 880669"/>
              <a:gd name="connsiteY9" fmla="*/ 934176 h 1079925"/>
              <a:gd name="connsiteX10" fmla="*/ 392986 w 880669"/>
              <a:gd name="connsiteY10" fmla="*/ 680750 h 1079925"/>
              <a:gd name="connsiteX11" fmla="*/ 299168 w 880669"/>
              <a:gd name="connsiteY11" fmla="*/ 742648 h 1079925"/>
              <a:gd name="connsiteX12" fmla="*/ 0 w 880669"/>
              <a:gd name="connsiteY12" fmla="*/ 260170 h 1079925"/>
              <a:gd name="connsiteX13" fmla="*/ 128532 w 880669"/>
              <a:gd name="connsiteY13" fmla="*/ 175491 h 1079925"/>
              <a:gd name="connsiteX14" fmla="*/ 143926 w 880669"/>
              <a:gd name="connsiteY14" fmla="*/ 104678 h 1079925"/>
              <a:gd name="connsiteX0" fmla="*/ 143926 w 880669"/>
              <a:gd name="connsiteY0" fmla="*/ 104678 h 1079925"/>
              <a:gd name="connsiteX1" fmla="*/ 297866 w 880669"/>
              <a:gd name="connsiteY1" fmla="*/ 0 h 1079925"/>
              <a:gd name="connsiteX2" fmla="*/ 297866 w 880669"/>
              <a:gd name="connsiteY2" fmla="*/ 0 h 1079925"/>
              <a:gd name="connsiteX3" fmla="*/ 401090 w 880669"/>
              <a:gd name="connsiteY3" fmla="*/ 225258 h 1079925"/>
              <a:gd name="connsiteX4" fmla="*/ 664562 w 880669"/>
              <a:gd name="connsiteY4" fmla="*/ 394592 h 1079925"/>
              <a:gd name="connsiteX5" fmla="*/ 457963 w 880669"/>
              <a:gd name="connsiteY5" fmla="*/ 618041 h 1079925"/>
              <a:gd name="connsiteX6" fmla="*/ 707816 w 880669"/>
              <a:gd name="connsiteY6" fmla="*/ 870671 h 1079925"/>
              <a:gd name="connsiteX7" fmla="*/ 880669 w 880669"/>
              <a:gd name="connsiteY7" fmla="*/ 1009030 h 1079925"/>
              <a:gd name="connsiteX8" fmla="*/ 835212 w 880669"/>
              <a:gd name="connsiteY8" fmla="*/ 1079925 h 1079925"/>
              <a:gd name="connsiteX9" fmla="*/ 649168 w 880669"/>
              <a:gd name="connsiteY9" fmla="*/ 934176 h 1079925"/>
              <a:gd name="connsiteX10" fmla="*/ 392986 w 880669"/>
              <a:gd name="connsiteY10" fmla="*/ 680750 h 1079925"/>
              <a:gd name="connsiteX11" fmla="*/ 299168 w 880669"/>
              <a:gd name="connsiteY11" fmla="*/ 742648 h 1079925"/>
              <a:gd name="connsiteX12" fmla="*/ 0 w 880669"/>
              <a:gd name="connsiteY12" fmla="*/ 260170 h 1079925"/>
              <a:gd name="connsiteX13" fmla="*/ 128532 w 880669"/>
              <a:gd name="connsiteY13" fmla="*/ 175491 h 1079925"/>
              <a:gd name="connsiteX14" fmla="*/ 143926 w 880669"/>
              <a:gd name="connsiteY14" fmla="*/ 104678 h 1079925"/>
              <a:gd name="connsiteX0" fmla="*/ 143926 w 880669"/>
              <a:gd name="connsiteY0" fmla="*/ 104748 h 1079995"/>
              <a:gd name="connsiteX1" fmla="*/ 297866 w 880669"/>
              <a:gd name="connsiteY1" fmla="*/ 70 h 1079995"/>
              <a:gd name="connsiteX2" fmla="*/ 317962 w 880669"/>
              <a:gd name="connsiteY2" fmla="*/ 120650 h 1079995"/>
              <a:gd name="connsiteX3" fmla="*/ 401090 w 880669"/>
              <a:gd name="connsiteY3" fmla="*/ 225328 h 1079995"/>
              <a:gd name="connsiteX4" fmla="*/ 664562 w 880669"/>
              <a:gd name="connsiteY4" fmla="*/ 394662 h 1079995"/>
              <a:gd name="connsiteX5" fmla="*/ 457963 w 880669"/>
              <a:gd name="connsiteY5" fmla="*/ 618111 h 1079995"/>
              <a:gd name="connsiteX6" fmla="*/ 707816 w 880669"/>
              <a:gd name="connsiteY6" fmla="*/ 870741 h 1079995"/>
              <a:gd name="connsiteX7" fmla="*/ 880669 w 880669"/>
              <a:gd name="connsiteY7" fmla="*/ 1009100 h 1079995"/>
              <a:gd name="connsiteX8" fmla="*/ 835212 w 880669"/>
              <a:gd name="connsiteY8" fmla="*/ 1079995 h 1079995"/>
              <a:gd name="connsiteX9" fmla="*/ 649168 w 880669"/>
              <a:gd name="connsiteY9" fmla="*/ 934246 h 1079995"/>
              <a:gd name="connsiteX10" fmla="*/ 392986 w 880669"/>
              <a:gd name="connsiteY10" fmla="*/ 680820 h 1079995"/>
              <a:gd name="connsiteX11" fmla="*/ 299168 w 880669"/>
              <a:gd name="connsiteY11" fmla="*/ 742718 h 1079995"/>
              <a:gd name="connsiteX12" fmla="*/ 0 w 880669"/>
              <a:gd name="connsiteY12" fmla="*/ 260240 h 1079995"/>
              <a:gd name="connsiteX13" fmla="*/ 128532 w 880669"/>
              <a:gd name="connsiteY13" fmla="*/ 175561 h 1079995"/>
              <a:gd name="connsiteX14" fmla="*/ 143926 w 880669"/>
              <a:gd name="connsiteY14" fmla="*/ 104748 h 1079995"/>
              <a:gd name="connsiteX0" fmla="*/ 143926 w 880669"/>
              <a:gd name="connsiteY0" fmla="*/ 107573 h 1082820"/>
              <a:gd name="connsiteX1" fmla="*/ 297866 w 880669"/>
              <a:gd name="connsiteY1" fmla="*/ 2895 h 1082820"/>
              <a:gd name="connsiteX2" fmla="*/ 401090 w 880669"/>
              <a:gd name="connsiteY2" fmla="*/ 228153 h 1082820"/>
              <a:gd name="connsiteX3" fmla="*/ 664562 w 880669"/>
              <a:gd name="connsiteY3" fmla="*/ 397487 h 1082820"/>
              <a:gd name="connsiteX4" fmla="*/ 457963 w 880669"/>
              <a:gd name="connsiteY4" fmla="*/ 620936 h 1082820"/>
              <a:gd name="connsiteX5" fmla="*/ 707816 w 880669"/>
              <a:gd name="connsiteY5" fmla="*/ 873566 h 1082820"/>
              <a:gd name="connsiteX6" fmla="*/ 880669 w 880669"/>
              <a:gd name="connsiteY6" fmla="*/ 1011925 h 1082820"/>
              <a:gd name="connsiteX7" fmla="*/ 835212 w 880669"/>
              <a:gd name="connsiteY7" fmla="*/ 1082820 h 1082820"/>
              <a:gd name="connsiteX8" fmla="*/ 649168 w 880669"/>
              <a:gd name="connsiteY8" fmla="*/ 937071 h 1082820"/>
              <a:gd name="connsiteX9" fmla="*/ 392986 w 880669"/>
              <a:gd name="connsiteY9" fmla="*/ 683645 h 1082820"/>
              <a:gd name="connsiteX10" fmla="*/ 299168 w 880669"/>
              <a:gd name="connsiteY10" fmla="*/ 745543 h 1082820"/>
              <a:gd name="connsiteX11" fmla="*/ 0 w 880669"/>
              <a:gd name="connsiteY11" fmla="*/ 263065 h 1082820"/>
              <a:gd name="connsiteX12" fmla="*/ 128532 w 880669"/>
              <a:gd name="connsiteY12" fmla="*/ 178386 h 1082820"/>
              <a:gd name="connsiteX13" fmla="*/ 143926 w 880669"/>
              <a:gd name="connsiteY13" fmla="*/ 107573 h 1082820"/>
              <a:gd name="connsiteX0" fmla="*/ 143926 w 880669"/>
              <a:gd name="connsiteY0" fmla="*/ 104678 h 1079925"/>
              <a:gd name="connsiteX1" fmla="*/ 297866 w 880669"/>
              <a:gd name="connsiteY1" fmla="*/ 0 h 1079925"/>
              <a:gd name="connsiteX2" fmla="*/ 401090 w 880669"/>
              <a:gd name="connsiteY2" fmla="*/ 225258 h 1079925"/>
              <a:gd name="connsiteX3" fmla="*/ 664562 w 880669"/>
              <a:gd name="connsiteY3" fmla="*/ 394592 h 1079925"/>
              <a:gd name="connsiteX4" fmla="*/ 457963 w 880669"/>
              <a:gd name="connsiteY4" fmla="*/ 618041 h 1079925"/>
              <a:gd name="connsiteX5" fmla="*/ 707816 w 880669"/>
              <a:gd name="connsiteY5" fmla="*/ 870671 h 1079925"/>
              <a:gd name="connsiteX6" fmla="*/ 880669 w 880669"/>
              <a:gd name="connsiteY6" fmla="*/ 1009030 h 1079925"/>
              <a:gd name="connsiteX7" fmla="*/ 835212 w 880669"/>
              <a:gd name="connsiteY7" fmla="*/ 1079925 h 1079925"/>
              <a:gd name="connsiteX8" fmla="*/ 649168 w 880669"/>
              <a:gd name="connsiteY8" fmla="*/ 934176 h 1079925"/>
              <a:gd name="connsiteX9" fmla="*/ 392986 w 880669"/>
              <a:gd name="connsiteY9" fmla="*/ 680750 h 1079925"/>
              <a:gd name="connsiteX10" fmla="*/ 299168 w 880669"/>
              <a:gd name="connsiteY10" fmla="*/ 742648 h 1079925"/>
              <a:gd name="connsiteX11" fmla="*/ 0 w 880669"/>
              <a:gd name="connsiteY11" fmla="*/ 260170 h 1079925"/>
              <a:gd name="connsiteX12" fmla="*/ 128532 w 880669"/>
              <a:gd name="connsiteY12" fmla="*/ 175491 h 1079925"/>
              <a:gd name="connsiteX13" fmla="*/ 143926 w 880669"/>
              <a:gd name="connsiteY13" fmla="*/ 104678 h 1079925"/>
              <a:gd name="connsiteX0" fmla="*/ 143926 w 880669"/>
              <a:gd name="connsiteY0" fmla="*/ 104678 h 1079925"/>
              <a:gd name="connsiteX1" fmla="*/ 297866 w 880669"/>
              <a:gd name="connsiteY1" fmla="*/ 0 h 1079925"/>
              <a:gd name="connsiteX2" fmla="*/ 401090 w 880669"/>
              <a:gd name="connsiteY2" fmla="*/ 225258 h 1079925"/>
              <a:gd name="connsiteX3" fmla="*/ 664562 w 880669"/>
              <a:gd name="connsiteY3" fmla="*/ 394592 h 1079925"/>
              <a:gd name="connsiteX4" fmla="*/ 457963 w 880669"/>
              <a:gd name="connsiteY4" fmla="*/ 618041 h 1079925"/>
              <a:gd name="connsiteX5" fmla="*/ 707816 w 880669"/>
              <a:gd name="connsiteY5" fmla="*/ 870671 h 1079925"/>
              <a:gd name="connsiteX6" fmla="*/ 880669 w 880669"/>
              <a:gd name="connsiteY6" fmla="*/ 1009030 h 1079925"/>
              <a:gd name="connsiteX7" fmla="*/ 835212 w 880669"/>
              <a:gd name="connsiteY7" fmla="*/ 1079925 h 1079925"/>
              <a:gd name="connsiteX8" fmla="*/ 649168 w 880669"/>
              <a:gd name="connsiteY8" fmla="*/ 934176 h 1079925"/>
              <a:gd name="connsiteX9" fmla="*/ 392986 w 880669"/>
              <a:gd name="connsiteY9" fmla="*/ 680750 h 1079925"/>
              <a:gd name="connsiteX10" fmla="*/ 299168 w 880669"/>
              <a:gd name="connsiteY10" fmla="*/ 742648 h 1079925"/>
              <a:gd name="connsiteX11" fmla="*/ 0 w 880669"/>
              <a:gd name="connsiteY11" fmla="*/ 260170 h 1079925"/>
              <a:gd name="connsiteX12" fmla="*/ 128532 w 880669"/>
              <a:gd name="connsiteY12" fmla="*/ 175491 h 1079925"/>
              <a:gd name="connsiteX13" fmla="*/ 143926 w 880669"/>
              <a:gd name="connsiteY13" fmla="*/ 104678 h 1079925"/>
              <a:gd name="connsiteX0" fmla="*/ 143926 w 880669"/>
              <a:gd name="connsiteY0" fmla="*/ 14243 h 989490"/>
              <a:gd name="connsiteX1" fmla="*/ 317962 w 880669"/>
              <a:gd name="connsiteY1" fmla="*/ 0 h 989490"/>
              <a:gd name="connsiteX2" fmla="*/ 401090 w 880669"/>
              <a:gd name="connsiteY2" fmla="*/ 134823 h 989490"/>
              <a:gd name="connsiteX3" fmla="*/ 664562 w 880669"/>
              <a:gd name="connsiteY3" fmla="*/ 304157 h 989490"/>
              <a:gd name="connsiteX4" fmla="*/ 457963 w 880669"/>
              <a:gd name="connsiteY4" fmla="*/ 527606 h 989490"/>
              <a:gd name="connsiteX5" fmla="*/ 707816 w 880669"/>
              <a:gd name="connsiteY5" fmla="*/ 780236 h 989490"/>
              <a:gd name="connsiteX6" fmla="*/ 880669 w 880669"/>
              <a:gd name="connsiteY6" fmla="*/ 918595 h 989490"/>
              <a:gd name="connsiteX7" fmla="*/ 835212 w 880669"/>
              <a:gd name="connsiteY7" fmla="*/ 989490 h 989490"/>
              <a:gd name="connsiteX8" fmla="*/ 649168 w 880669"/>
              <a:gd name="connsiteY8" fmla="*/ 843741 h 989490"/>
              <a:gd name="connsiteX9" fmla="*/ 392986 w 880669"/>
              <a:gd name="connsiteY9" fmla="*/ 590315 h 989490"/>
              <a:gd name="connsiteX10" fmla="*/ 299168 w 880669"/>
              <a:gd name="connsiteY10" fmla="*/ 652213 h 989490"/>
              <a:gd name="connsiteX11" fmla="*/ 0 w 880669"/>
              <a:gd name="connsiteY11" fmla="*/ 169735 h 989490"/>
              <a:gd name="connsiteX12" fmla="*/ 128532 w 880669"/>
              <a:gd name="connsiteY12" fmla="*/ 85056 h 989490"/>
              <a:gd name="connsiteX13" fmla="*/ 143926 w 880669"/>
              <a:gd name="connsiteY13" fmla="*/ 14243 h 989490"/>
              <a:gd name="connsiteX0" fmla="*/ 38672 w 775415"/>
              <a:gd name="connsiteY0" fmla="*/ 14243 h 989490"/>
              <a:gd name="connsiteX1" fmla="*/ 212708 w 775415"/>
              <a:gd name="connsiteY1" fmla="*/ 0 h 989490"/>
              <a:gd name="connsiteX2" fmla="*/ 295836 w 775415"/>
              <a:gd name="connsiteY2" fmla="*/ 134823 h 989490"/>
              <a:gd name="connsiteX3" fmla="*/ 559308 w 775415"/>
              <a:gd name="connsiteY3" fmla="*/ 304157 h 989490"/>
              <a:gd name="connsiteX4" fmla="*/ 352709 w 775415"/>
              <a:gd name="connsiteY4" fmla="*/ 527606 h 989490"/>
              <a:gd name="connsiteX5" fmla="*/ 602562 w 775415"/>
              <a:gd name="connsiteY5" fmla="*/ 780236 h 989490"/>
              <a:gd name="connsiteX6" fmla="*/ 775415 w 775415"/>
              <a:gd name="connsiteY6" fmla="*/ 918595 h 989490"/>
              <a:gd name="connsiteX7" fmla="*/ 729958 w 775415"/>
              <a:gd name="connsiteY7" fmla="*/ 989490 h 989490"/>
              <a:gd name="connsiteX8" fmla="*/ 543914 w 775415"/>
              <a:gd name="connsiteY8" fmla="*/ 843741 h 989490"/>
              <a:gd name="connsiteX9" fmla="*/ 287732 w 775415"/>
              <a:gd name="connsiteY9" fmla="*/ 590315 h 989490"/>
              <a:gd name="connsiteX10" fmla="*/ 193914 w 775415"/>
              <a:gd name="connsiteY10" fmla="*/ 652213 h 989490"/>
              <a:gd name="connsiteX11" fmla="*/ 0 w 775415"/>
              <a:gd name="connsiteY11" fmla="*/ 396691 h 989490"/>
              <a:gd name="connsiteX12" fmla="*/ 23278 w 775415"/>
              <a:gd name="connsiteY12" fmla="*/ 85056 h 989490"/>
              <a:gd name="connsiteX13" fmla="*/ 38672 w 775415"/>
              <a:gd name="connsiteY13" fmla="*/ 14243 h 989490"/>
              <a:gd name="connsiteX0" fmla="*/ 38672 w 775415"/>
              <a:gd name="connsiteY0" fmla="*/ 14243 h 989490"/>
              <a:gd name="connsiteX1" fmla="*/ 212708 w 775415"/>
              <a:gd name="connsiteY1" fmla="*/ 0 h 989490"/>
              <a:gd name="connsiteX2" fmla="*/ 295836 w 775415"/>
              <a:gd name="connsiteY2" fmla="*/ 134823 h 989490"/>
              <a:gd name="connsiteX3" fmla="*/ 559308 w 775415"/>
              <a:gd name="connsiteY3" fmla="*/ 304157 h 989490"/>
              <a:gd name="connsiteX4" fmla="*/ 352709 w 775415"/>
              <a:gd name="connsiteY4" fmla="*/ 527606 h 989490"/>
              <a:gd name="connsiteX5" fmla="*/ 602562 w 775415"/>
              <a:gd name="connsiteY5" fmla="*/ 780236 h 989490"/>
              <a:gd name="connsiteX6" fmla="*/ 775415 w 775415"/>
              <a:gd name="connsiteY6" fmla="*/ 918595 h 989490"/>
              <a:gd name="connsiteX7" fmla="*/ 729958 w 775415"/>
              <a:gd name="connsiteY7" fmla="*/ 989490 h 989490"/>
              <a:gd name="connsiteX8" fmla="*/ 543914 w 775415"/>
              <a:gd name="connsiteY8" fmla="*/ 843741 h 989490"/>
              <a:gd name="connsiteX9" fmla="*/ 287732 w 775415"/>
              <a:gd name="connsiteY9" fmla="*/ 590315 h 989490"/>
              <a:gd name="connsiteX10" fmla="*/ 193914 w 775415"/>
              <a:gd name="connsiteY10" fmla="*/ 652213 h 989490"/>
              <a:gd name="connsiteX11" fmla="*/ 0 w 775415"/>
              <a:gd name="connsiteY11" fmla="*/ 396691 h 989490"/>
              <a:gd name="connsiteX12" fmla="*/ 1229 w 775415"/>
              <a:gd name="connsiteY12" fmla="*/ 325974 h 989490"/>
              <a:gd name="connsiteX13" fmla="*/ 23278 w 775415"/>
              <a:gd name="connsiteY13" fmla="*/ 85056 h 989490"/>
              <a:gd name="connsiteX14" fmla="*/ 38672 w 775415"/>
              <a:gd name="connsiteY14" fmla="*/ 14243 h 989490"/>
              <a:gd name="connsiteX0" fmla="*/ 38672 w 775415"/>
              <a:gd name="connsiteY0" fmla="*/ 14243 h 989490"/>
              <a:gd name="connsiteX1" fmla="*/ 212708 w 775415"/>
              <a:gd name="connsiteY1" fmla="*/ 0 h 989490"/>
              <a:gd name="connsiteX2" fmla="*/ 295836 w 775415"/>
              <a:gd name="connsiteY2" fmla="*/ 134823 h 989490"/>
              <a:gd name="connsiteX3" fmla="*/ 559308 w 775415"/>
              <a:gd name="connsiteY3" fmla="*/ 304157 h 989490"/>
              <a:gd name="connsiteX4" fmla="*/ 352709 w 775415"/>
              <a:gd name="connsiteY4" fmla="*/ 527606 h 989490"/>
              <a:gd name="connsiteX5" fmla="*/ 602562 w 775415"/>
              <a:gd name="connsiteY5" fmla="*/ 780236 h 989490"/>
              <a:gd name="connsiteX6" fmla="*/ 775415 w 775415"/>
              <a:gd name="connsiteY6" fmla="*/ 918595 h 989490"/>
              <a:gd name="connsiteX7" fmla="*/ 729958 w 775415"/>
              <a:gd name="connsiteY7" fmla="*/ 989490 h 989490"/>
              <a:gd name="connsiteX8" fmla="*/ 543914 w 775415"/>
              <a:gd name="connsiteY8" fmla="*/ 843741 h 989490"/>
              <a:gd name="connsiteX9" fmla="*/ 287732 w 775415"/>
              <a:gd name="connsiteY9" fmla="*/ 590315 h 989490"/>
              <a:gd name="connsiteX10" fmla="*/ 193914 w 775415"/>
              <a:gd name="connsiteY10" fmla="*/ 652213 h 989490"/>
              <a:gd name="connsiteX11" fmla="*/ 0 w 775415"/>
              <a:gd name="connsiteY11" fmla="*/ 396691 h 989490"/>
              <a:gd name="connsiteX12" fmla="*/ 24253 w 775415"/>
              <a:gd name="connsiteY12" fmla="*/ 348998 h 989490"/>
              <a:gd name="connsiteX13" fmla="*/ 23278 w 775415"/>
              <a:gd name="connsiteY13" fmla="*/ 85056 h 989490"/>
              <a:gd name="connsiteX14" fmla="*/ 38672 w 775415"/>
              <a:gd name="connsiteY14" fmla="*/ 14243 h 989490"/>
              <a:gd name="connsiteX0" fmla="*/ 38672 w 775415"/>
              <a:gd name="connsiteY0" fmla="*/ 14243 h 989490"/>
              <a:gd name="connsiteX1" fmla="*/ 212708 w 775415"/>
              <a:gd name="connsiteY1" fmla="*/ 0 h 989490"/>
              <a:gd name="connsiteX2" fmla="*/ 295836 w 775415"/>
              <a:gd name="connsiteY2" fmla="*/ 134823 h 989490"/>
              <a:gd name="connsiteX3" fmla="*/ 559308 w 775415"/>
              <a:gd name="connsiteY3" fmla="*/ 304157 h 989490"/>
              <a:gd name="connsiteX4" fmla="*/ 352709 w 775415"/>
              <a:gd name="connsiteY4" fmla="*/ 527606 h 989490"/>
              <a:gd name="connsiteX5" fmla="*/ 602562 w 775415"/>
              <a:gd name="connsiteY5" fmla="*/ 780236 h 989490"/>
              <a:gd name="connsiteX6" fmla="*/ 775415 w 775415"/>
              <a:gd name="connsiteY6" fmla="*/ 918595 h 989490"/>
              <a:gd name="connsiteX7" fmla="*/ 729958 w 775415"/>
              <a:gd name="connsiteY7" fmla="*/ 989490 h 989490"/>
              <a:gd name="connsiteX8" fmla="*/ 543914 w 775415"/>
              <a:gd name="connsiteY8" fmla="*/ 843741 h 989490"/>
              <a:gd name="connsiteX9" fmla="*/ 287732 w 775415"/>
              <a:gd name="connsiteY9" fmla="*/ 590315 h 989490"/>
              <a:gd name="connsiteX10" fmla="*/ 193914 w 775415"/>
              <a:gd name="connsiteY10" fmla="*/ 652213 h 989490"/>
              <a:gd name="connsiteX11" fmla="*/ 0 w 775415"/>
              <a:gd name="connsiteY11" fmla="*/ 396691 h 989490"/>
              <a:gd name="connsiteX12" fmla="*/ 24253 w 775415"/>
              <a:gd name="connsiteY12" fmla="*/ 348998 h 989490"/>
              <a:gd name="connsiteX13" fmla="*/ 20965 w 775415"/>
              <a:gd name="connsiteY13" fmla="*/ 220720 h 989490"/>
              <a:gd name="connsiteX14" fmla="*/ 23278 w 775415"/>
              <a:gd name="connsiteY14" fmla="*/ 85056 h 989490"/>
              <a:gd name="connsiteX15" fmla="*/ 38672 w 775415"/>
              <a:gd name="connsiteY15" fmla="*/ 14243 h 989490"/>
              <a:gd name="connsiteX0" fmla="*/ 67050 w 803793"/>
              <a:gd name="connsiteY0" fmla="*/ 14243 h 989490"/>
              <a:gd name="connsiteX1" fmla="*/ 241086 w 803793"/>
              <a:gd name="connsiteY1" fmla="*/ 0 h 989490"/>
              <a:gd name="connsiteX2" fmla="*/ 324214 w 803793"/>
              <a:gd name="connsiteY2" fmla="*/ 134823 h 989490"/>
              <a:gd name="connsiteX3" fmla="*/ 587686 w 803793"/>
              <a:gd name="connsiteY3" fmla="*/ 304157 h 989490"/>
              <a:gd name="connsiteX4" fmla="*/ 381087 w 803793"/>
              <a:gd name="connsiteY4" fmla="*/ 527606 h 989490"/>
              <a:gd name="connsiteX5" fmla="*/ 630940 w 803793"/>
              <a:gd name="connsiteY5" fmla="*/ 780236 h 989490"/>
              <a:gd name="connsiteX6" fmla="*/ 803793 w 803793"/>
              <a:gd name="connsiteY6" fmla="*/ 918595 h 989490"/>
              <a:gd name="connsiteX7" fmla="*/ 758336 w 803793"/>
              <a:gd name="connsiteY7" fmla="*/ 989490 h 989490"/>
              <a:gd name="connsiteX8" fmla="*/ 572292 w 803793"/>
              <a:gd name="connsiteY8" fmla="*/ 843741 h 989490"/>
              <a:gd name="connsiteX9" fmla="*/ 316110 w 803793"/>
              <a:gd name="connsiteY9" fmla="*/ 590315 h 989490"/>
              <a:gd name="connsiteX10" fmla="*/ 222292 w 803793"/>
              <a:gd name="connsiteY10" fmla="*/ 652213 h 989490"/>
              <a:gd name="connsiteX11" fmla="*/ 28378 w 803793"/>
              <a:gd name="connsiteY11" fmla="*/ 396691 h 989490"/>
              <a:gd name="connsiteX12" fmla="*/ 4 w 803793"/>
              <a:gd name="connsiteY12" fmla="*/ 296371 h 989490"/>
              <a:gd name="connsiteX13" fmla="*/ 49343 w 803793"/>
              <a:gd name="connsiteY13" fmla="*/ 220720 h 989490"/>
              <a:gd name="connsiteX14" fmla="*/ 51656 w 803793"/>
              <a:gd name="connsiteY14" fmla="*/ 85056 h 989490"/>
              <a:gd name="connsiteX15" fmla="*/ 67050 w 803793"/>
              <a:gd name="connsiteY15" fmla="*/ 14243 h 989490"/>
              <a:gd name="connsiteX0" fmla="*/ 48128 w 784871"/>
              <a:gd name="connsiteY0" fmla="*/ 14243 h 989490"/>
              <a:gd name="connsiteX1" fmla="*/ 222164 w 784871"/>
              <a:gd name="connsiteY1" fmla="*/ 0 h 989490"/>
              <a:gd name="connsiteX2" fmla="*/ 305292 w 784871"/>
              <a:gd name="connsiteY2" fmla="*/ 134823 h 989490"/>
              <a:gd name="connsiteX3" fmla="*/ 568764 w 784871"/>
              <a:gd name="connsiteY3" fmla="*/ 304157 h 989490"/>
              <a:gd name="connsiteX4" fmla="*/ 362165 w 784871"/>
              <a:gd name="connsiteY4" fmla="*/ 527606 h 989490"/>
              <a:gd name="connsiteX5" fmla="*/ 612018 w 784871"/>
              <a:gd name="connsiteY5" fmla="*/ 780236 h 989490"/>
              <a:gd name="connsiteX6" fmla="*/ 784871 w 784871"/>
              <a:gd name="connsiteY6" fmla="*/ 918595 h 989490"/>
              <a:gd name="connsiteX7" fmla="*/ 739414 w 784871"/>
              <a:gd name="connsiteY7" fmla="*/ 989490 h 989490"/>
              <a:gd name="connsiteX8" fmla="*/ 553370 w 784871"/>
              <a:gd name="connsiteY8" fmla="*/ 843741 h 989490"/>
              <a:gd name="connsiteX9" fmla="*/ 297188 w 784871"/>
              <a:gd name="connsiteY9" fmla="*/ 590315 h 989490"/>
              <a:gd name="connsiteX10" fmla="*/ 203370 w 784871"/>
              <a:gd name="connsiteY10" fmla="*/ 652213 h 989490"/>
              <a:gd name="connsiteX11" fmla="*/ 9456 w 784871"/>
              <a:gd name="connsiteY11" fmla="*/ 396691 h 989490"/>
              <a:gd name="connsiteX12" fmla="*/ 30421 w 784871"/>
              <a:gd name="connsiteY12" fmla="*/ 220720 h 989490"/>
              <a:gd name="connsiteX13" fmla="*/ 32734 w 784871"/>
              <a:gd name="connsiteY13" fmla="*/ 85056 h 989490"/>
              <a:gd name="connsiteX14" fmla="*/ 48128 w 784871"/>
              <a:gd name="connsiteY14" fmla="*/ 14243 h 989490"/>
              <a:gd name="connsiteX0" fmla="*/ 38672 w 775415"/>
              <a:gd name="connsiteY0" fmla="*/ 14243 h 989490"/>
              <a:gd name="connsiteX1" fmla="*/ 212708 w 775415"/>
              <a:gd name="connsiteY1" fmla="*/ 0 h 989490"/>
              <a:gd name="connsiteX2" fmla="*/ 295836 w 775415"/>
              <a:gd name="connsiteY2" fmla="*/ 134823 h 989490"/>
              <a:gd name="connsiteX3" fmla="*/ 559308 w 775415"/>
              <a:gd name="connsiteY3" fmla="*/ 304157 h 989490"/>
              <a:gd name="connsiteX4" fmla="*/ 352709 w 775415"/>
              <a:gd name="connsiteY4" fmla="*/ 527606 h 989490"/>
              <a:gd name="connsiteX5" fmla="*/ 602562 w 775415"/>
              <a:gd name="connsiteY5" fmla="*/ 780236 h 989490"/>
              <a:gd name="connsiteX6" fmla="*/ 775415 w 775415"/>
              <a:gd name="connsiteY6" fmla="*/ 918595 h 989490"/>
              <a:gd name="connsiteX7" fmla="*/ 729958 w 775415"/>
              <a:gd name="connsiteY7" fmla="*/ 989490 h 989490"/>
              <a:gd name="connsiteX8" fmla="*/ 543914 w 775415"/>
              <a:gd name="connsiteY8" fmla="*/ 843741 h 989490"/>
              <a:gd name="connsiteX9" fmla="*/ 287732 w 775415"/>
              <a:gd name="connsiteY9" fmla="*/ 590315 h 989490"/>
              <a:gd name="connsiteX10" fmla="*/ 193914 w 775415"/>
              <a:gd name="connsiteY10" fmla="*/ 652213 h 989490"/>
              <a:gd name="connsiteX11" fmla="*/ 0 w 775415"/>
              <a:gd name="connsiteY11" fmla="*/ 396691 h 989490"/>
              <a:gd name="connsiteX12" fmla="*/ 20965 w 775415"/>
              <a:gd name="connsiteY12" fmla="*/ 220720 h 989490"/>
              <a:gd name="connsiteX13" fmla="*/ 23278 w 775415"/>
              <a:gd name="connsiteY13" fmla="*/ 85056 h 989490"/>
              <a:gd name="connsiteX14" fmla="*/ 38672 w 775415"/>
              <a:gd name="connsiteY14" fmla="*/ 14243 h 989490"/>
              <a:gd name="connsiteX0" fmla="*/ 104457 w 841200"/>
              <a:gd name="connsiteY0" fmla="*/ 14243 h 989490"/>
              <a:gd name="connsiteX1" fmla="*/ 278493 w 841200"/>
              <a:gd name="connsiteY1" fmla="*/ 0 h 989490"/>
              <a:gd name="connsiteX2" fmla="*/ 361621 w 841200"/>
              <a:gd name="connsiteY2" fmla="*/ 134823 h 989490"/>
              <a:gd name="connsiteX3" fmla="*/ 625093 w 841200"/>
              <a:gd name="connsiteY3" fmla="*/ 304157 h 989490"/>
              <a:gd name="connsiteX4" fmla="*/ 418494 w 841200"/>
              <a:gd name="connsiteY4" fmla="*/ 527606 h 989490"/>
              <a:gd name="connsiteX5" fmla="*/ 668347 w 841200"/>
              <a:gd name="connsiteY5" fmla="*/ 780236 h 989490"/>
              <a:gd name="connsiteX6" fmla="*/ 841200 w 841200"/>
              <a:gd name="connsiteY6" fmla="*/ 918595 h 989490"/>
              <a:gd name="connsiteX7" fmla="*/ 795743 w 841200"/>
              <a:gd name="connsiteY7" fmla="*/ 989490 h 989490"/>
              <a:gd name="connsiteX8" fmla="*/ 609699 w 841200"/>
              <a:gd name="connsiteY8" fmla="*/ 843741 h 989490"/>
              <a:gd name="connsiteX9" fmla="*/ 353517 w 841200"/>
              <a:gd name="connsiteY9" fmla="*/ 590315 h 989490"/>
              <a:gd name="connsiteX10" fmla="*/ 259699 w 841200"/>
              <a:gd name="connsiteY10" fmla="*/ 652213 h 989490"/>
              <a:gd name="connsiteX11" fmla="*/ 0 w 841200"/>
              <a:gd name="connsiteY11" fmla="*/ 304593 h 989490"/>
              <a:gd name="connsiteX12" fmla="*/ 86750 w 841200"/>
              <a:gd name="connsiteY12" fmla="*/ 220720 h 989490"/>
              <a:gd name="connsiteX13" fmla="*/ 89063 w 841200"/>
              <a:gd name="connsiteY13" fmla="*/ 85056 h 989490"/>
              <a:gd name="connsiteX14" fmla="*/ 104457 w 841200"/>
              <a:gd name="connsiteY14" fmla="*/ 14243 h 989490"/>
              <a:gd name="connsiteX0" fmla="*/ 104457 w 841200"/>
              <a:gd name="connsiteY0" fmla="*/ 14243 h 989490"/>
              <a:gd name="connsiteX1" fmla="*/ 278493 w 841200"/>
              <a:gd name="connsiteY1" fmla="*/ 0 h 989490"/>
              <a:gd name="connsiteX2" fmla="*/ 361621 w 841200"/>
              <a:gd name="connsiteY2" fmla="*/ 134823 h 989490"/>
              <a:gd name="connsiteX3" fmla="*/ 625093 w 841200"/>
              <a:gd name="connsiteY3" fmla="*/ 304157 h 989490"/>
              <a:gd name="connsiteX4" fmla="*/ 418494 w 841200"/>
              <a:gd name="connsiteY4" fmla="*/ 527606 h 989490"/>
              <a:gd name="connsiteX5" fmla="*/ 668347 w 841200"/>
              <a:gd name="connsiteY5" fmla="*/ 780236 h 989490"/>
              <a:gd name="connsiteX6" fmla="*/ 841200 w 841200"/>
              <a:gd name="connsiteY6" fmla="*/ 918595 h 989490"/>
              <a:gd name="connsiteX7" fmla="*/ 795743 w 841200"/>
              <a:gd name="connsiteY7" fmla="*/ 989490 h 989490"/>
              <a:gd name="connsiteX8" fmla="*/ 609699 w 841200"/>
              <a:gd name="connsiteY8" fmla="*/ 843741 h 989490"/>
              <a:gd name="connsiteX9" fmla="*/ 353517 w 841200"/>
              <a:gd name="connsiteY9" fmla="*/ 590315 h 989490"/>
              <a:gd name="connsiteX10" fmla="*/ 259699 w 841200"/>
              <a:gd name="connsiteY10" fmla="*/ 652213 h 989490"/>
              <a:gd name="connsiteX11" fmla="*/ 0 w 841200"/>
              <a:gd name="connsiteY11" fmla="*/ 304593 h 989490"/>
              <a:gd name="connsiteX12" fmla="*/ 86750 w 841200"/>
              <a:gd name="connsiteY12" fmla="*/ 220720 h 989490"/>
              <a:gd name="connsiteX13" fmla="*/ 89063 w 841200"/>
              <a:gd name="connsiteY13" fmla="*/ 85056 h 989490"/>
              <a:gd name="connsiteX14" fmla="*/ 104457 w 841200"/>
              <a:gd name="connsiteY14" fmla="*/ 14243 h 989490"/>
              <a:gd name="connsiteX0" fmla="*/ 104457 w 841200"/>
              <a:gd name="connsiteY0" fmla="*/ 14243 h 989490"/>
              <a:gd name="connsiteX1" fmla="*/ 278493 w 841200"/>
              <a:gd name="connsiteY1" fmla="*/ 0 h 989490"/>
              <a:gd name="connsiteX2" fmla="*/ 361621 w 841200"/>
              <a:gd name="connsiteY2" fmla="*/ 134823 h 989490"/>
              <a:gd name="connsiteX3" fmla="*/ 625093 w 841200"/>
              <a:gd name="connsiteY3" fmla="*/ 304157 h 989490"/>
              <a:gd name="connsiteX4" fmla="*/ 418494 w 841200"/>
              <a:gd name="connsiteY4" fmla="*/ 527606 h 989490"/>
              <a:gd name="connsiteX5" fmla="*/ 668347 w 841200"/>
              <a:gd name="connsiteY5" fmla="*/ 780236 h 989490"/>
              <a:gd name="connsiteX6" fmla="*/ 841200 w 841200"/>
              <a:gd name="connsiteY6" fmla="*/ 918595 h 989490"/>
              <a:gd name="connsiteX7" fmla="*/ 795743 w 841200"/>
              <a:gd name="connsiteY7" fmla="*/ 989490 h 989490"/>
              <a:gd name="connsiteX8" fmla="*/ 609699 w 841200"/>
              <a:gd name="connsiteY8" fmla="*/ 843741 h 989490"/>
              <a:gd name="connsiteX9" fmla="*/ 353517 w 841200"/>
              <a:gd name="connsiteY9" fmla="*/ 590315 h 989490"/>
              <a:gd name="connsiteX10" fmla="*/ 259699 w 841200"/>
              <a:gd name="connsiteY10" fmla="*/ 652213 h 989490"/>
              <a:gd name="connsiteX11" fmla="*/ 0 w 841200"/>
              <a:gd name="connsiteY11" fmla="*/ 304593 h 989490"/>
              <a:gd name="connsiteX12" fmla="*/ 86750 w 841200"/>
              <a:gd name="connsiteY12" fmla="*/ 220720 h 989490"/>
              <a:gd name="connsiteX13" fmla="*/ 89063 w 841200"/>
              <a:gd name="connsiteY13" fmla="*/ 85056 h 989490"/>
              <a:gd name="connsiteX14" fmla="*/ 104457 w 841200"/>
              <a:gd name="connsiteY14" fmla="*/ 14243 h 989490"/>
              <a:gd name="connsiteX0" fmla="*/ 104457 w 841200"/>
              <a:gd name="connsiteY0" fmla="*/ 14243 h 989490"/>
              <a:gd name="connsiteX1" fmla="*/ 278493 w 841200"/>
              <a:gd name="connsiteY1" fmla="*/ 0 h 989490"/>
              <a:gd name="connsiteX2" fmla="*/ 361621 w 841200"/>
              <a:gd name="connsiteY2" fmla="*/ 134823 h 989490"/>
              <a:gd name="connsiteX3" fmla="*/ 625093 w 841200"/>
              <a:gd name="connsiteY3" fmla="*/ 304157 h 989490"/>
              <a:gd name="connsiteX4" fmla="*/ 418494 w 841200"/>
              <a:gd name="connsiteY4" fmla="*/ 527606 h 989490"/>
              <a:gd name="connsiteX5" fmla="*/ 668347 w 841200"/>
              <a:gd name="connsiteY5" fmla="*/ 780236 h 989490"/>
              <a:gd name="connsiteX6" fmla="*/ 841200 w 841200"/>
              <a:gd name="connsiteY6" fmla="*/ 918595 h 989490"/>
              <a:gd name="connsiteX7" fmla="*/ 795743 w 841200"/>
              <a:gd name="connsiteY7" fmla="*/ 989490 h 989490"/>
              <a:gd name="connsiteX8" fmla="*/ 609699 w 841200"/>
              <a:gd name="connsiteY8" fmla="*/ 843741 h 989490"/>
              <a:gd name="connsiteX9" fmla="*/ 353517 w 841200"/>
              <a:gd name="connsiteY9" fmla="*/ 590315 h 989490"/>
              <a:gd name="connsiteX10" fmla="*/ 259699 w 841200"/>
              <a:gd name="connsiteY10" fmla="*/ 652213 h 989490"/>
              <a:gd name="connsiteX11" fmla="*/ 0 w 841200"/>
              <a:gd name="connsiteY11" fmla="*/ 304593 h 989490"/>
              <a:gd name="connsiteX12" fmla="*/ 86750 w 841200"/>
              <a:gd name="connsiteY12" fmla="*/ 220720 h 989490"/>
              <a:gd name="connsiteX13" fmla="*/ 118666 w 841200"/>
              <a:gd name="connsiteY13" fmla="*/ 196889 h 989490"/>
              <a:gd name="connsiteX14" fmla="*/ 104457 w 841200"/>
              <a:gd name="connsiteY14" fmla="*/ 14243 h 989490"/>
              <a:gd name="connsiteX0" fmla="*/ 140638 w 841200"/>
              <a:gd name="connsiteY0" fmla="*/ 119498 h 989490"/>
              <a:gd name="connsiteX1" fmla="*/ 278493 w 841200"/>
              <a:gd name="connsiteY1" fmla="*/ 0 h 989490"/>
              <a:gd name="connsiteX2" fmla="*/ 361621 w 841200"/>
              <a:gd name="connsiteY2" fmla="*/ 134823 h 989490"/>
              <a:gd name="connsiteX3" fmla="*/ 625093 w 841200"/>
              <a:gd name="connsiteY3" fmla="*/ 304157 h 989490"/>
              <a:gd name="connsiteX4" fmla="*/ 418494 w 841200"/>
              <a:gd name="connsiteY4" fmla="*/ 527606 h 989490"/>
              <a:gd name="connsiteX5" fmla="*/ 668347 w 841200"/>
              <a:gd name="connsiteY5" fmla="*/ 780236 h 989490"/>
              <a:gd name="connsiteX6" fmla="*/ 841200 w 841200"/>
              <a:gd name="connsiteY6" fmla="*/ 918595 h 989490"/>
              <a:gd name="connsiteX7" fmla="*/ 795743 w 841200"/>
              <a:gd name="connsiteY7" fmla="*/ 989490 h 989490"/>
              <a:gd name="connsiteX8" fmla="*/ 609699 w 841200"/>
              <a:gd name="connsiteY8" fmla="*/ 843741 h 989490"/>
              <a:gd name="connsiteX9" fmla="*/ 353517 w 841200"/>
              <a:gd name="connsiteY9" fmla="*/ 590315 h 989490"/>
              <a:gd name="connsiteX10" fmla="*/ 259699 w 841200"/>
              <a:gd name="connsiteY10" fmla="*/ 652213 h 989490"/>
              <a:gd name="connsiteX11" fmla="*/ 0 w 841200"/>
              <a:gd name="connsiteY11" fmla="*/ 304593 h 989490"/>
              <a:gd name="connsiteX12" fmla="*/ 86750 w 841200"/>
              <a:gd name="connsiteY12" fmla="*/ 220720 h 989490"/>
              <a:gd name="connsiteX13" fmla="*/ 118666 w 841200"/>
              <a:gd name="connsiteY13" fmla="*/ 196889 h 989490"/>
              <a:gd name="connsiteX14" fmla="*/ 140638 w 841200"/>
              <a:gd name="connsiteY14" fmla="*/ 119498 h 989490"/>
              <a:gd name="connsiteX0" fmla="*/ 140638 w 841200"/>
              <a:gd name="connsiteY0" fmla="*/ 96474 h 966466"/>
              <a:gd name="connsiteX1" fmla="*/ 248891 w 841200"/>
              <a:gd name="connsiteY1" fmla="*/ 0 h 966466"/>
              <a:gd name="connsiteX2" fmla="*/ 361621 w 841200"/>
              <a:gd name="connsiteY2" fmla="*/ 11179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86750 w 841200"/>
              <a:gd name="connsiteY12" fmla="*/ 197696 h 966466"/>
              <a:gd name="connsiteX13" fmla="*/ 118666 w 841200"/>
              <a:gd name="connsiteY13" fmla="*/ 173865 h 966466"/>
              <a:gd name="connsiteX14" fmla="*/ 140638 w 841200"/>
              <a:gd name="connsiteY14"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86750 w 841200"/>
              <a:gd name="connsiteY12" fmla="*/ 197696 h 966466"/>
              <a:gd name="connsiteX13" fmla="*/ 118666 w 841200"/>
              <a:gd name="connsiteY13" fmla="*/ 173865 h 966466"/>
              <a:gd name="connsiteX14" fmla="*/ 140638 w 841200"/>
              <a:gd name="connsiteY14"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86750 w 841200"/>
              <a:gd name="connsiteY12" fmla="*/ 197696 h 966466"/>
              <a:gd name="connsiteX13" fmla="*/ 118666 w 841200"/>
              <a:gd name="connsiteY13" fmla="*/ 173865 h 966466"/>
              <a:gd name="connsiteX14" fmla="*/ 140638 w 841200"/>
              <a:gd name="connsiteY14"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86750 w 841200"/>
              <a:gd name="connsiteY12" fmla="*/ 197696 h 966466"/>
              <a:gd name="connsiteX13" fmla="*/ 118666 w 841200"/>
              <a:gd name="connsiteY13" fmla="*/ 173865 h 966466"/>
              <a:gd name="connsiteX14" fmla="*/ 140638 w 841200"/>
              <a:gd name="connsiteY14"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118666 w 841200"/>
              <a:gd name="connsiteY12" fmla="*/ 173865 h 966466"/>
              <a:gd name="connsiteX13" fmla="*/ 140638 w 841200"/>
              <a:gd name="connsiteY13"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118666 w 841200"/>
              <a:gd name="connsiteY12" fmla="*/ 173865 h 966466"/>
              <a:gd name="connsiteX13" fmla="*/ 140638 w 841200"/>
              <a:gd name="connsiteY13" fmla="*/ 96474 h 966466"/>
              <a:gd name="connsiteX0" fmla="*/ 140638 w 841200"/>
              <a:gd name="connsiteY0" fmla="*/ 96474 h 966466"/>
              <a:gd name="connsiteX1" fmla="*/ 248891 w 841200"/>
              <a:gd name="connsiteY1" fmla="*/ 0 h 966466"/>
              <a:gd name="connsiteX2" fmla="*/ 348464 w 841200"/>
              <a:gd name="connsiteY2" fmla="*/ 115089 h 966466"/>
              <a:gd name="connsiteX3" fmla="*/ 625093 w 841200"/>
              <a:gd name="connsiteY3" fmla="*/ 281133 h 966466"/>
              <a:gd name="connsiteX4" fmla="*/ 418494 w 841200"/>
              <a:gd name="connsiteY4" fmla="*/ 504582 h 966466"/>
              <a:gd name="connsiteX5" fmla="*/ 668347 w 841200"/>
              <a:gd name="connsiteY5" fmla="*/ 757212 h 966466"/>
              <a:gd name="connsiteX6" fmla="*/ 841200 w 841200"/>
              <a:gd name="connsiteY6" fmla="*/ 895571 h 966466"/>
              <a:gd name="connsiteX7" fmla="*/ 795743 w 841200"/>
              <a:gd name="connsiteY7" fmla="*/ 966466 h 966466"/>
              <a:gd name="connsiteX8" fmla="*/ 609699 w 841200"/>
              <a:gd name="connsiteY8" fmla="*/ 820717 h 966466"/>
              <a:gd name="connsiteX9" fmla="*/ 353517 w 841200"/>
              <a:gd name="connsiteY9" fmla="*/ 567291 h 966466"/>
              <a:gd name="connsiteX10" fmla="*/ 259699 w 841200"/>
              <a:gd name="connsiteY10" fmla="*/ 629189 h 966466"/>
              <a:gd name="connsiteX11" fmla="*/ 0 w 841200"/>
              <a:gd name="connsiteY11" fmla="*/ 281569 h 966466"/>
              <a:gd name="connsiteX12" fmla="*/ 118666 w 841200"/>
              <a:gd name="connsiteY12" fmla="*/ 173865 h 966466"/>
              <a:gd name="connsiteX13" fmla="*/ 140638 w 841200"/>
              <a:gd name="connsiteY13" fmla="*/ 96474 h 966466"/>
              <a:gd name="connsiteX0" fmla="*/ 147216 w 847778"/>
              <a:gd name="connsiteY0" fmla="*/ 96474 h 966466"/>
              <a:gd name="connsiteX1" fmla="*/ 255469 w 847778"/>
              <a:gd name="connsiteY1" fmla="*/ 0 h 966466"/>
              <a:gd name="connsiteX2" fmla="*/ 355042 w 847778"/>
              <a:gd name="connsiteY2" fmla="*/ 115089 h 966466"/>
              <a:gd name="connsiteX3" fmla="*/ 631671 w 847778"/>
              <a:gd name="connsiteY3" fmla="*/ 281133 h 966466"/>
              <a:gd name="connsiteX4" fmla="*/ 425072 w 847778"/>
              <a:gd name="connsiteY4" fmla="*/ 504582 h 966466"/>
              <a:gd name="connsiteX5" fmla="*/ 674925 w 847778"/>
              <a:gd name="connsiteY5" fmla="*/ 757212 h 966466"/>
              <a:gd name="connsiteX6" fmla="*/ 847778 w 847778"/>
              <a:gd name="connsiteY6" fmla="*/ 895571 h 966466"/>
              <a:gd name="connsiteX7" fmla="*/ 802321 w 847778"/>
              <a:gd name="connsiteY7" fmla="*/ 966466 h 966466"/>
              <a:gd name="connsiteX8" fmla="*/ 616277 w 847778"/>
              <a:gd name="connsiteY8" fmla="*/ 820717 h 966466"/>
              <a:gd name="connsiteX9" fmla="*/ 360095 w 847778"/>
              <a:gd name="connsiteY9" fmla="*/ 567291 h 966466"/>
              <a:gd name="connsiteX10" fmla="*/ 266277 w 847778"/>
              <a:gd name="connsiteY10" fmla="*/ 629189 h 966466"/>
              <a:gd name="connsiteX11" fmla="*/ 0 w 847778"/>
              <a:gd name="connsiteY11" fmla="*/ 268412 h 966466"/>
              <a:gd name="connsiteX12" fmla="*/ 125244 w 847778"/>
              <a:gd name="connsiteY12" fmla="*/ 173865 h 966466"/>
              <a:gd name="connsiteX13" fmla="*/ 147216 w 847778"/>
              <a:gd name="connsiteY13" fmla="*/ 96474 h 96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7778" h="966466">
                <a:moveTo>
                  <a:pt x="147216" y="96474"/>
                </a:moveTo>
                <a:lnTo>
                  <a:pt x="255469" y="0"/>
                </a:lnTo>
                <a:lnTo>
                  <a:pt x="355042" y="115089"/>
                </a:lnTo>
                <a:lnTo>
                  <a:pt x="631671" y="281133"/>
                </a:lnTo>
                <a:lnTo>
                  <a:pt x="425072" y="504582"/>
                </a:lnTo>
                <a:lnTo>
                  <a:pt x="674925" y="757212"/>
                </a:lnTo>
                <a:lnTo>
                  <a:pt x="847778" y="895571"/>
                </a:lnTo>
                <a:lnTo>
                  <a:pt x="802321" y="966466"/>
                </a:lnTo>
                <a:lnTo>
                  <a:pt x="616277" y="820717"/>
                </a:lnTo>
                <a:lnTo>
                  <a:pt x="360095" y="567291"/>
                </a:lnTo>
                <a:lnTo>
                  <a:pt x="266277" y="629189"/>
                </a:lnTo>
                <a:lnTo>
                  <a:pt x="0" y="268412"/>
                </a:lnTo>
                <a:lnTo>
                  <a:pt x="125244" y="173865"/>
                </a:lnTo>
                <a:lnTo>
                  <a:pt x="147216" y="96474"/>
                </a:lnTo>
                <a:close/>
              </a:path>
            </a:pathLst>
          </a:custGeom>
          <a:noFill/>
          <a:ln w="19050">
            <a:solidFill>
              <a:srgbClr val="7030A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7" name="図 16"/>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50647" y="3610726"/>
            <a:ext cx="2855463" cy="1080000"/>
          </a:xfrm>
          <a:prstGeom prst="rect">
            <a:avLst/>
          </a:prstGeom>
        </p:spPr>
      </p:pic>
      <p:sp>
        <p:nvSpPr>
          <p:cNvPr id="71" name="円/楕円 70"/>
          <p:cNvSpPr>
            <a:spLocks noChangeAspect="1"/>
          </p:cNvSpPr>
          <p:nvPr/>
        </p:nvSpPr>
        <p:spPr>
          <a:xfrm>
            <a:off x="3229226" y="5003458"/>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4" name="円/楕円 73"/>
          <p:cNvSpPr>
            <a:spLocks noChangeAspect="1"/>
          </p:cNvSpPr>
          <p:nvPr/>
        </p:nvSpPr>
        <p:spPr>
          <a:xfrm>
            <a:off x="4349542" y="4883093"/>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6" name="円/楕円 75"/>
          <p:cNvSpPr>
            <a:spLocks noChangeAspect="1"/>
          </p:cNvSpPr>
          <p:nvPr/>
        </p:nvSpPr>
        <p:spPr>
          <a:xfrm>
            <a:off x="3616251" y="4723832"/>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7" name="円/楕円 76"/>
          <p:cNvSpPr>
            <a:spLocks noChangeAspect="1"/>
          </p:cNvSpPr>
          <p:nvPr/>
        </p:nvSpPr>
        <p:spPr>
          <a:xfrm>
            <a:off x="5398991" y="5904884"/>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8" name="円/楕円 77"/>
          <p:cNvSpPr>
            <a:spLocks noChangeAspect="1"/>
          </p:cNvSpPr>
          <p:nvPr/>
        </p:nvSpPr>
        <p:spPr>
          <a:xfrm>
            <a:off x="3131904" y="2486896"/>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9" name="円/楕円 78"/>
          <p:cNvSpPr>
            <a:spLocks noChangeAspect="1"/>
          </p:cNvSpPr>
          <p:nvPr/>
        </p:nvSpPr>
        <p:spPr>
          <a:xfrm>
            <a:off x="3001201" y="2566701"/>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1" name="円/楕円 80"/>
          <p:cNvSpPr>
            <a:spLocks noChangeAspect="1"/>
          </p:cNvSpPr>
          <p:nvPr/>
        </p:nvSpPr>
        <p:spPr>
          <a:xfrm>
            <a:off x="5296769" y="4256798"/>
            <a:ext cx="108000" cy="107988"/>
          </a:xfrm>
          <a:prstGeom prst="ellipse">
            <a:avLst/>
          </a:prstGeom>
          <a:noFill/>
          <a:ln>
            <a:solidFill>
              <a:srgbClr val="6B6BC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2" name="円弧 81"/>
          <p:cNvSpPr>
            <a:spLocks noChangeAspect="1"/>
          </p:cNvSpPr>
          <p:nvPr/>
        </p:nvSpPr>
        <p:spPr>
          <a:xfrm rot="11931125" flipH="1">
            <a:off x="4913955" y="4224088"/>
            <a:ext cx="427563" cy="437961"/>
          </a:xfrm>
          <a:prstGeom prst="arc">
            <a:avLst>
              <a:gd name="adj1" fmla="val 3868123"/>
              <a:gd name="adj2" fmla="val 10928926"/>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sp>
        <p:nvSpPr>
          <p:cNvPr id="83" name="円弧 82"/>
          <p:cNvSpPr>
            <a:spLocks noChangeAspect="1"/>
          </p:cNvSpPr>
          <p:nvPr/>
        </p:nvSpPr>
        <p:spPr>
          <a:xfrm rot="20326667">
            <a:off x="4344119" y="4357669"/>
            <a:ext cx="1256738" cy="588544"/>
          </a:xfrm>
          <a:prstGeom prst="arc">
            <a:avLst>
              <a:gd name="adj1" fmla="val 10666629"/>
              <a:gd name="adj2" fmla="val 15628970"/>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sp>
        <p:nvSpPr>
          <p:cNvPr id="84" name="円弧 83"/>
          <p:cNvSpPr>
            <a:spLocks noChangeAspect="1"/>
          </p:cNvSpPr>
          <p:nvPr/>
        </p:nvSpPr>
        <p:spPr>
          <a:xfrm rot="20326667">
            <a:off x="3628183" y="4186541"/>
            <a:ext cx="1219095" cy="638729"/>
          </a:xfrm>
          <a:prstGeom prst="arc">
            <a:avLst>
              <a:gd name="adj1" fmla="val 10909495"/>
              <a:gd name="adj2" fmla="val 351672"/>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sp>
        <p:nvSpPr>
          <p:cNvPr id="85" name="円弧 84"/>
          <p:cNvSpPr>
            <a:spLocks noChangeAspect="1"/>
          </p:cNvSpPr>
          <p:nvPr/>
        </p:nvSpPr>
        <p:spPr>
          <a:xfrm rot="20326667">
            <a:off x="3184648" y="4170363"/>
            <a:ext cx="1742110" cy="860759"/>
          </a:xfrm>
          <a:prstGeom prst="arc">
            <a:avLst>
              <a:gd name="adj1" fmla="val 10429821"/>
              <a:gd name="adj2" fmla="val 175682"/>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sp>
        <p:nvSpPr>
          <p:cNvPr id="86" name="円弧 85"/>
          <p:cNvSpPr>
            <a:spLocks noChangeAspect="1"/>
          </p:cNvSpPr>
          <p:nvPr/>
        </p:nvSpPr>
        <p:spPr>
          <a:xfrm rot="11531607" flipH="1">
            <a:off x="3350099" y="4311259"/>
            <a:ext cx="2295690" cy="2113274"/>
          </a:xfrm>
          <a:prstGeom prst="arc">
            <a:avLst>
              <a:gd name="adj1" fmla="val 20633427"/>
              <a:gd name="adj2" fmla="val 4649870"/>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sp>
        <p:nvSpPr>
          <p:cNvPr id="87" name="円弧 86"/>
          <p:cNvSpPr>
            <a:spLocks noChangeAspect="1"/>
          </p:cNvSpPr>
          <p:nvPr/>
        </p:nvSpPr>
        <p:spPr>
          <a:xfrm rot="3025185">
            <a:off x="2813625" y="3008757"/>
            <a:ext cx="2464615" cy="1008000"/>
          </a:xfrm>
          <a:prstGeom prst="arc">
            <a:avLst>
              <a:gd name="adj1" fmla="val 10770793"/>
              <a:gd name="adj2" fmla="val 21168232"/>
            </a:avLst>
          </a:prstGeom>
          <a:noFill/>
          <a:ln w="15875" cap="flat" cmpd="sng" algn="ctr">
            <a:solidFill>
              <a:srgbClr val="6B6BCF"/>
            </a:solidFill>
            <a:prstDash val="solid"/>
            <a:tailEnd type="triangle"/>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pitchFamily="50" charset="-128"/>
              <a:cs typeface="+mn-cs"/>
            </a:endParaRPr>
          </a:p>
        </p:txBody>
      </p:sp>
      <p:grpSp>
        <p:nvGrpSpPr>
          <p:cNvPr id="153" name="グループ化 152"/>
          <p:cNvGrpSpPr/>
          <p:nvPr/>
        </p:nvGrpSpPr>
        <p:grpSpPr>
          <a:xfrm rot="2534036">
            <a:off x="6190716" y="3294921"/>
            <a:ext cx="560565" cy="72000"/>
            <a:chOff x="6152372" y="3288140"/>
            <a:chExt cx="560565" cy="72000"/>
          </a:xfrm>
        </p:grpSpPr>
        <p:cxnSp>
          <p:nvCxnSpPr>
            <p:cNvPr id="44" name="直線コネクタ 43"/>
            <p:cNvCxnSpPr/>
            <p:nvPr/>
          </p:nvCxnSpPr>
          <p:spPr>
            <a:xfrm>
              <a:off x="6152372" y="3290945"/>
              <a:ext cx="180000" cy="0"/>
            </a:xfrm>
            <a:prstGeom prst="line">
              <a:avLst/>
            </a:prstGeom>
            <a:ln w="19050">
              <a:solidFill>
                <a:srgbClr val="0070C0"/>
              </a:solidFill>
              <a:headEnd type="oval"/>
            </a:ln>
          </p:spPr>
          <p:style>
            <a:lnRef idx="1">
              <a:schemeClr val="accent1"/>
            </a:lnRef>
            <a:fillRef idx="0">
              <a:schemeClr val="accent1"/>
            </a:fillRef>
            <a:effectRef idx="0">
              <a:schemeClr val="accent1"/>
            </a:effectRef>
            <a:fontRef idx="minor">
              <a:schemeClr val="tx1"/>
            </a:fontRef>
          </p:style>
        </p:cxnSp>
        <p:sp>
          <p:nvSpPr>
            <p:cNvPr id="88" name="フリーフォーム 87"/>
            <p:cNvSpPr/>
            <p:nvPr/>
          </p:nvSpPr>
          <p:spPr>
            <a:xfrm rot="10800000">
              <a:off x="6334215" y="3288140"/>
              <a:ext cx="126722" cy="72000"/>
            </a:xfrm>
            <a:custGeom>
              <a:avLst/>
              <a:gdLst>
                <a:gd name="connsiteX0" fmla="*/ 0 w 58349"/>
                <a:gd name="connsiteY0" fmla="*/ 35052 h 35052"/>
                <a:gd name="connsiteX1" fmla="*/ 50800 w 58349"/>
                <a:gd name="connsiteY1" fmla="*/ 127 h 35052"/>
                <a:gd name="connsiteX2" fmla="*/ 57150 w 58349"/>
                <a:gd name="connsiteY2" fmla="*/ 25527 h 35052"/>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57221"/>
                <a:gd name="connsiteY0" fmla="*/ 27481 h 27481"/>
                <a:gd name="connsiteX1" fmla="*/ 23830 w 57221"/>
                <a:gd name="connsiteY1" fmla="*/ 256 h 27481"/>
                <a:gd name="connsiteX2" fmla="*/ 57150 w 57221"/>
                <a:gd name="connsiteY2" fmla="*/ 17956 h 27481"/>
                <a:gd name="connsiteX0" fmla="*/ 0 w 48818"/>
                <a:gd name="connsiteY0" fmla="*/ 27237 h 27237"/>
                <a:gd name="connsiteX1" fmla="*/ 23830 w 48818"/>
                <a:gd name="connsiteY1" fmla="*/ 12 h 27237"/>
                <a:gd name="connsiteX2" fmla="*/ 48722 w 48818"/>
                <a:gd name="connsiteY2" fmla="*/ 24713 h 27237"/>
                <a:gd name="connsiteX0" fmla="*/ 0 w 48827"/>
                <a:gd name="connsiteY0" fmla="*/ 20252 h 20252"/>
                <a:gd name="connsiteX1" fmla="*/ 25516 w 48827"/>
                <a:gd name="connsiteY1" fmla="*/ 27 h 20252"/>
                <a:gd name="connsiteX2" fmla="*/ 48722 w 48827"/>
                <a:gd name="connsiteY2" fmla="*/ 17728 h 20252"/>
                <a:gd name="connsiteX0" fmla="*/ 0 w 41299"/>
                <a:gd name="connsiteY0" fmla="*/ 20238 h 20238"/>
                <a:gd name="connsiteX1" fmla="*/ 25516 w 41299"/>
                <a:gd name="connsiteY1" fmla="*/ 13 h 20238"/>
                <a:gd name="connsiteX2" fmla="*/ 41136 w 41299"/>
                <a:gd name="connsiteY2" fmla="*/ 18414 h 20238"/>
                <a:gd name="connsiteX0" fmla="*/ 0 w 41270"/>
                <a:gd name="connsiteY0" fmla="*/ 20238 h 20238"/>
                <a:gd name="connsiteX1" fmla="*/ 22988 w 41270"/>
                <a:gd name="connsiteY1" fmla="*/ 13 h 20238"/>
                <a:gd name="connsiteX2" fmla="*/ 41136 w 41270"/>
                <a:gd name="connsiteY2" fmla="*/ 18414 h 20238"/>
                <a:gd name="connsiteX0" fmla="*/ 0 w 41270"/>
                <a:gd name="connsiteY0" fmla="*/ 20282 h 20282"/>
                <a:gd name="connsiteX1" fmla="*/ 22988 w 41270"/>
                <a:gd name="connsiteY1" fmla="*/ 57 h 20282"/>
                <a:gd name="connsiteX2" fmla="*/ 41136 w 41270"/>
                <a:gd name="connsiteY2" fmla="*/ 18458 h 20282"/>
                <a:gd name="connsiteX0" fmla="*/ 0 w 41270"/>
                <a:gd name="connsiteY0" fmla="*/ 20230 h 20230"/>
                <a:gd name="connsiteX1" fmla="*/ 22988 w 41270"/>
                <a:gd name="connsiteY1" fmla="*/ 5 h 20230"/>
                <a:gd name="connsiteX2" fmla="*/ 41136 w 41270"/>
                <a:gd name="connsiteY2" fmla="*/ 19106 h 20230"/>
                <a:gd name="connsiteX0" fmla="*/ 0 w 42106"/>
                <a:gd name="connsiteY0" fmla="*/ 20237 h 20237"/>
                <a:gd name="connsiteX1" fmla="*/ 22988 w 42106"/>
                <a:gd name="connsiteY1" fmla="*/ 12 h 20237"/>
                <a:gd name="connsiteX2" fmla="*/ 41979 w 42106"/>
                <a:gd name="connsiteY2" fmla="*/ 18413 h 20237"/>
                <a:gd name="connsiteX0" fmla="*/ 0 w 43780"/>
                <a:gd name="connsiteY0" fmla="*/ 20230 h 20230"/>
                <a:gd name="connsiteX1" fmla="*/ 22988 w 43780"/>
                <a:gd name="connsiteY1" fmla="*/ 5 h 20230"/>
                <a:gd name="connsiteX2" fmla="*/ 43664 w 43780"/>
                <a:gd name="connsiteY2" fmla="*/ 19106 h 20230"/>
                <a:gd name="connsiteX0" fmla="*/ 0 w 43664"/>
                <a:gd name="connsiteY0" fmla="*/ 20230 h 20230"/>
                <a:gd name="connsiteX1" fmla="*/ 22988 w 43664"/>
                <a:gd name="connsiteY1" fmla="*/ 5 h 20230"/>
                <a:gd name="connsiteX2" fmla="*/ 43664 w 43664"/>
                <a:gd name="connsiteY2" fmla="*/ 19106 h 20230"/>
                <a:gd name="connsiteX0" fmla="*/ 0 w 43664"/>
                <a:gd name="connsiteY0" fmla="*/ 20239 h 21215"/>
                <a:gd name="connsiteX1" fmla="*/ 22988 w 43664"/>
                <a:gd name="connsiteY1" fmla="*/ 14 h 21215"/>
                <a:gd name="connsiteX2" fmla="*/ 43664 w 43664"/>
                <a:gd name="connsiteY2" fmla="*/ 21215 h 21215"/>
                <a:gd name="connsiteX0" fmla="*/ 0 w 43664"/>
                <a:gd name="connsiteY0" fmla="*/ 20239 h 20519"/>
                <a:gd name="connsiteX1" fmla="*/ 22988 w 43664"/>
                <a:gd name="connsiteY1" fmla="*/ 14 h 20519"/>
                <a:gd name="connsiteX2" fmla="*/ 43664 w 43664"/>
                <a:gd name="connsiteY2" fmla="*/ 20519 h 20519"/>
                <a:gd name="connsiteX0" fmla="*/ 0 w 43664"/>
                <a:gd name="connsiteY0" fmla="*/ 20239 h 20239"/>
                <a:gd name="connsiteX1" fmla="*/ 22988 w 43664"/>
                <a:gd name="connsiteY1" fmla="*/ 14 h 20239"/>
                <a:gd name="connsiteX2" fmla="*/ 43664 w 43664"/>
                <a:gd name="connsiteY2" fmla="*/ 18432 h 20239"/>
                <a:gd name="connsiteX0" fmla="*/ 0 w 44456"/>
                <a:gd name="connsiteY0" fmla="*/ 20239 h 21214"/>
                <a:gd name="connsiteX1" fmla="*/ 22988 w 44456"/>
                <a:gd name="connsiteY1" fmla="*/ 14 h 21214"/>
                <a:gd name="connsiteX2" fmla="*/ 44456 w 44456"/>
                <a:gd name="connsiteY2" fmla="*/ 21214 h 21214"/>
                <a:gd name="connsiteX0" fmla="*/ 0 w 44456"/>
                <a:gd name="connsiteY0" fmla="*/ 20239 h 21214"/>
                <a:gd name="connsiteX1" fmla="*/ 24571 w 44456"/>
                <a:gd name="connsiteY1" fmla="*/ 14 h 21214"/>
                <a:gd name="connsiteX2" fmla="*/ 44456 w 44456"/>
                <a:gd name="connsiteY2" fmla="*/ 21214 h 21214"/>
                <a:gd name="connsiteX0" fmla="*/ 0 w 44456"/>
                <a:gd name="connsiteY0" fmla="*/ 20239 h 20239"/>
                <a:gd name="connsiteX1" fmla="*/ 24571 w 44456"/>
                <a:gd name="connsiteY1" fmla="*/ 14 h 20239"/>
                <a:gd name="connsiteX2" fmla="*/ 44456 w 44456"/>
                <a:gd name="connsiteY2" fmla="*/ 19823 h 20239"/>
                <a:gd name="connsiteX0" fmla="*/ 0 w 44456"/>
                <a:gd name="connsiteY0" fmla="*/ 20239 h 20239"/>
                <a:gd name="connsiteX1" fmla="*/ 22988 w 44456"/>
                <a:gd name="connsiteY1" fmla="*/ 14 h 20239"/>
                <a:gd name="connsiteX2" fmla="*/ 44456 w 44456"/>
                <a:gd name="connsiteY2" fmla="*/ 19823 h 20239"/>
              </a:gdLst>
              <a:ahLst/>
              <a:cxnLst>
                <a:cxn ang="0">
                  <a:pos x="connsiteX0" y="connsiteY0"/>
                </a:cxn>
                <a:cxn ang="0">
                  <a:pos x="connsiteX1" y="connsiteY1"/>
                </a:cxn>
                <a:cxn ang="0">
                  <a:pos x="connsiteX2" y="connsiteY2"/>
                </a:cxn>
              </a:cxnLst>
              <a:rect l="l" t="t" r="r" b="b"/>
              <a:pathLst>
                <a:path w="44456" h="20239">
                  <a:moveTo>
                    <a:pt x="0" y="20239"/>
                  </a:moveTo>
                  <a:cubicBezTo>
                    <a:pt x="2938" y="770"/>
                    <a:pt x="15711" y="-149"/>
                    <a:pt x="22988" y="14"/>
                  </a:cubicBezTo>
                  <a:cubicBezTo>
                    <a:pt x="30265" y="177"/>
                    <a:pt x="44357" y="5629"/>
                    <a:pt x="44456" y="19823"/>
                  </a:cubicBezTo>
                </a:path>
              </a:pathLst>
            </a:custGeom>
            <a:noFill/>
            <a:ln w="19050" cap="rnd">
              <a:solidFill>
                <a:srgbClr val="0070C0"/>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29" name="直線コネクタ 28"/>
            <p:cNvCxnSpPr/>
            <p:nvPr/>
          </p:nvCxnSpPr>
          <p:spPr>
            <a:xfrm>
              <a:off x="6460937" y="3290945"/>
              <a:ext cx="252000"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grpSp>
      <p:cxnSp>
        <p:nvCxnSpPr>
          <p:cNvPr id="89" name="直線コネクタ 88"/>
          <p:cNvCxnSpPr/>
          <p:nvPr/>
        </p:nvCxnSpPr>
        <p:spPr>
          <a:xfrm>
            <a:off x="4520952" y="5069770"/>
            <a:ext cx="2177987" cy="858460"/>
          </a:xfrm>
          <a:prstGeom prst="line">
            <a:avLst/>
          </a:prstGeom>
          <a:ln w="19050">
            <a:solidFill>
              <a:srgbClr val="0070C0"/>
            </a:solidFill>
            <a:headEnd type="oval"/>
          </a:ln>
        </p:spPr>
        <p:style>
          <a:lnRef idx="1">
            <a:schemeClr val="accent1"/>
          </a:lnRef>
          <a:fillRef idx="0">
            <a:schemeClr val="accent1"/>
          </a:fillRef>
          <a:effectRef idx="0">
            <a:schemeClr val="accent1"/>
          </a:effectRef>
          <a:fontRef idx="minor">
            <a:schemeClr val="tx1"/>
          </a:fontRef>
        </p:style>
      </p:cxnSp>
      <p:cxnSp>
        <p:nvCxnSpPr>
          <p:cNvPr id="91" name="直線コネクタ 90"/>
          <p:cNvCxnSpPr/>
          <p:nvPr/>
        </p:nvCxnSpPr>
        <p:spPr>
          <a:xfrm>
            <a:off x="4743800" y="5309741"/>
            <a:ext cx="1951407" cy="860587"/>
          </a:xfrm>
          <a:prstGeom prst="line">
            <a:avLst/>
          </a:prstGeom>
          <a:ln w="19050">
            <a:solidFill>
              <a:srgbClr val="0070C0"/>
            </a:solidFill>
            <a:headEnd type="oval"/>
          </a:ln>
        </p:spPr>
        <p:style>
          <a:lnRef idx="1">
            <a:schemeClr val="accent1"/>
          </a:lnRef>
          <a:fillRef idx="0">
            <a:schemeClr val="accent1"/>
          </a:fillRef>
          <a:effectRef idx="0">
            <a:schemeClr val="accent1"/>
          </a:effectRef>
          <a:fontRef idx="minor">
            <a:schemeClr val="tx1"/>
          </a:fontRef>
        </p:style>
      </p:cxnSp>
      <p:sp>
        <p:nvSpPr>
          <p:cNvPr id="147" name="正方形/長方形 146"/>
          <p:cNvSpPr/>
          <p:nvPr/>
        </p:nvSpPr>
        <p:spPr>
          <a:xfrm>
            <a:off x="-88791" y="6423541"/>
            <a:ext cx="10083581" cy="3782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700" b="1" i="0" u="none" strike="noStrike" kern="1200" cap="none" spc="0" normalizeH="0" baseline="0" noProof="0" dirty="0">
                <a:ln>
                  <a:noFill/>
                </a:ln>
                <a:solidFill>
                  <a:srgbClr val="000000"/>
                </a:solidFill>
                <a:effectLst/>
                <a:uLnTx/>
                <a:uFillTx/>
                <a:latin typeface="Arial"/>
                <a:ea typeface="ＭＳ Ｐゴシック"/>
                <a:cs typeface="+mn-cs"/>
              </a:rPr>
              <a:t>民間活力や地域資源を活用した多様な都市機能の誘導により、</a:t>
            </a:r>
            <a:r>
              <a:rPr kumimoji="1" lang="ja-JP" altLang="en-US" sz="1700" b="1" i="0" u="none" strike="noStrike" kern="1200" cap="none" spc="0" normalizeH="0" baseline="0" noProof="0" dirty="0">
                <a:ln>
                  <a:noFill/>
                </a:ln>
                <a:solidFill>
                  <a:srgbClr val="FF0000"/>
                </a:solidFill>
                <a:effectLst/>
                <a:uLnTx/>
                <a:uFillTx/>
                <a:latin typeface="Arial"/>
                <a:ea typeface="ＭＳ Ｐゴシック"/>
                <a:cs typeface="+mn-cs"/>
              </a:rPr>
              <a:t>年間約４０万人</a:t>
            </a:r>
            <a:r>
              <a:rPr kumimoji="1" lang="ja-JP" altLang="en-US" sz="1700" b="1" i="0" u="none" strike="noStrike" kern="1200" cap="none" spc="0" normalizeH="0" baseline="0" noProof="0" dirty="0">
                <a:ln>
                  <a:noFill/>
                </a:ln>
                <a:solidFill>
                  <a:srgbClr val="000000"/>
                </a:solidFill>
                <a:effectLst/>
                <a:uLnTx/>
                <a:uFillTx/>
                <a:latin typeface="Arial"/>
                <a:ea typeface="ＭＳ Ｐゴシック"/>
                <a:cs typeface="+mn-cs"/>
              </a:rPr>
              <a:t>の入込数増加</a:t>
            </a:r>
            <a:r>
              <a:rPr kumimoji="1" lang="ja-JP" altLang="en-US" sz="1700" b="1" i="0" u="none" strike="noStrike" kern="1200" cap="none" spc="0" normalizeH="0" baseline="0" noProof="0" dirty="0" smtClean="0">
                <a:ln>
                  <a:noFill/>
                </a:ln>
                <a:solidFill>
                  <a:srgbClr val="000000"/>
                </a:solidFill>
                <a:effectLst/>
                <a:uLnTx/>
                <a:uFillTx/>
                <a:latin typeface="Arial"/>
                <a:ea typeface="ＭＳ Ｐゴシック"/>
                <a:cs typeface="+mn-cs"/>
              </a:rPr>
              <a:t>見込み</a:t>
            </a:r>
            <a:endParaRPr kumimoji="1" lang="ja-JP" altLang="en-US" sz="17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75" name="正方形/長方形 74"/>
          <p:cNvSpPr/>
          <p:nvPr/>
        </p:nvSpPr>
        <p:spPr>
          <a:xfrm>
            <a:off x="4448944" y="4943770"/>
            <a:ext cx="648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商店街</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grpSp>
        <p:nvGrpSpPr>
          <p:cNvPr id="24" name="グループ化 23"/>
          <p:cNvGrpSpPr/>
          <p:nvPr/>
        </p:nvGrpSpPr>
        <p:grpSpPr>
          <a:xfrm>
            <a:off x="6698939" y="5041965"/>
            <a:ext cx="3168000" cy="1265699"/>
            <a:chOff x="6685037" y="4988753"/>
            <a:chExt cx="3168000" cy="1265699"/>
          </a:xfrm>
        </p:grpSpPr>
        <p:sp>
          <p:nvSpPr>
            <p:cNvPr id="20" name="正方形/長方形 19"/>
            <p:cNvSpPr/>
            <p:nvPr/>
          </p:nvSpPr>
          <p:spPr>
            <a:xfrm>
              <a:off x="6685037" y="4988753"/>
              <a:ext cx="3168000" cy="1265699"/>
            </a:xfrm>
            <a:prstGeom prst="rect">
              <a:avLst/>
            </a:pr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不足業種の店舗の立地、アメニティの向上を目的として、</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まちづくり会社が出資する民間事業者が、</a:t>
              </a:r>
              <a:r>
                <a:rPr kumimoji="1" lang="ja-JP" altLang="en-US" sz="800" b="1" i="0" u="sng" strike="noStrike" kern="1200" cap="none" spc="0" normalizeH="0" baseline="0" noProof="0" dirty="0">
                  <a:ln>
                    <a:noFill/>
                  </a:ln>
                  <a:solidFill>
                    <a:srgbClr val="FF0000"/>
                  </a:solidFill>
                  <a:effectLst/>
                  <a:uLnTx/>
                  <a:uFillTx/>
                  <a:latin typeface="Arial"/>
                  <a:ea typeface="ＭＳ Ｐゴシック"/>
                  <a:cs typeface="+mn-cs"/>
                </a:rPr>
                <a:t>市内に本店がある西京</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銀行と連携し、銀行から事業地の斡旋、銀行が設立したファンドの出資を受け</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、若い女性をターゲットにした複合商業施設を整備</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まちづくり会社</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が徳山駅</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近</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くの</a:t>
              </a:r>
              <a:r>
                <a:rPr kumimoji="1" lang="ja-JP" altLang="en-US" sz="800" b="1" i="0" u="sng" strike="noStrike" kern="1200" cap="none" spc="0" normalizeH="0" baseline="0" noProof="0" dirty="0">
                  <a:ln>
                    <a:noFill/>
                  </a:ln>
                  <a:solidFill>
                    <a:srgbClr val="000000"/>
                  </a:solidFill>
                  <a:effectLst/>
                  <a:uLnTx/>
                  <a:uFillTx/>
                  <a:latin typeface="Arial"/>
                  <a:ea typeface="ＭＳ Ｐゴシック"/>
                  <a:cs typeface="+mn-cs"/>
                </a:rPr>
                <a:t>空きビルをリノベーションして</a:t>
              </a:r>
              <a:r>
                <a:rPr kumimoji="1" lang="ja-JP" altLang="en-US" sz="800" b="1" i="0" u="sng" strike="noStrike" kern="1200" cap="none" spc="0" normalizeH="0" baseline="0" noProof="0" dirty="0" smtClean="0">
                  <a:ln>
                    <a:noFill/>
                  </a:ln>
                  <a:solidFill>
                    <a:srgbClr val="000000"/>
                  </a:solidFill>
                  <a:effectLst/>
                  <a:uLnTx/>
                  <a:uFillTx/>
                  <a:latin typeface="Arial"/>
                  <a:ea typeface="ＭＳ Ｐゴシック"/>
                  <a:cs typeface="+mn-cs"/>
                </a:rPr>
                <a:t>、</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商業、</a:t>
              </a:r>
              <a:r>
                <a:rPr kumimoji="1" lang="ja-JP" altLang="en-US" sz="800" b="1" i="0" u="sng" strike="noStrike" kern="1200" cap="none" spc="0" normalizeH="0" baseline="0" noProof="0" dirty="0">
                  <a:ln>
                    <a:noFill/>
                  </a:ln>
                  <a:solidFill>
                    <a:srgbClr val="FF0000"/>
                  </a:solidFill>
                  <a:effectLst/>
                  <a:uLnTx/>
                  <a:uFillTx/>
                  <a:latin typeface="Arial"/>
                  <a:ea typeface="ＭＳ Ｐゴシック"/>
                  <a:cs typeface="+mn-cs"/>
                </a:rPr>
                <a:t>交流</a:t>
              </a:r>
              <a:r>
                <a:rPr kumimoji="1" lang="ja-JP" altLang="en-US" sz="800" b="1" i="0" u="sng" strike="noStrike" kern="1200" cap="none" spc="0" normalizeH="0" baseline="0" noProof="0" dirty="0" smtClean="0">
                  <a:ln>
                    <a:noFill/>
                  </a:ln>
                  <a:solidFill>
                    <a:srgbClr val="FF0000"/>
                  </a:solidFill>
                  <a:effectLst/>
                  <a:uLnTx/>
                  <a:uFillTx/>
                  <a:latin typeface="Arial"/>
                  <a:ea typeface="ＭＳ Ｐゴシック"/>
                  <a:cs typeface="+mn-cs"/>
                </a:rPr>
                <a:t>等の都市機能を誘導</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空き</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店舗に</a:t>
              </a:r>
              <a:r>
                <a:rPr kumimoji="1" lang="ja-JP" altLang="en-US" sz="800" b="1" i="0" u="sng" strike="noStrike" kern="1200" cap="none" spc="0" normalizeH="0" baseline="0" noProof="0" dirty="0">
                  <a:ln>
                    <a:noFill/>
                  </a:ln>
                  <a:solidFill>
                    <a:srgbClr val="FF0000"/>
                  </a:solidFill>
                  <a:effectLst/>
                  <a:uLnTx/>
                  <a:uFillTx/>
                  <a:latin typeface="Arial"/>
                  <a:ea typeface="ＭＳ Ｐゴシック"/>
                  <a:cs typeface="+mn-cs"/>
                </a:rPr>
                <a:t>福祉機能（デイサービス）</a:t>
              </a:r>
              <a:r>
                <a:rPr kumimoji="1" lang="ja-JP" altLang="en-US" sz="800" b="1" i="0" u="sng" strike="noStrike" kern="1200" cap="none" spc="0" normalizeH="0" baseline="0" noProof="0" dirty="0">
                  <a:ln>
                    <a:noFill/>
                  </a:ln>
                  <a:solidFill>
                    <a:srgbClr val="000000"/>
                  </a:solidFill>
                  <a:effectLst/>
                  <a:uLnTx/>
                  <a:uFillTx/>
                  <a:latin typeface="Arial"/>
                  <a:ea typeface="ＭＳ Ｐゴシック"/>
                  <a:cs typeface="+mn-cs"/>
                </a:rPr>
                <a:t>が立地</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 name="正方形/長方形 20"/>
            <p:cNvSpPr/>
            <p:nvPr/>
          </p:nvSpPr>
          <p:spPr>
            <a:xfrm>
              <a:off x="6685037" y="4988753"/>
              <a:ext cx="3168000" cy="288000"/>
            </a:xfrm>
            <a:prstGeom prst="rect">
              <a:avLst/>
            </a:prstGeom>
            <a:solidFill>
              <a:srgbClr val="0070C0"/>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ial"/>
                  <a:ea typeface="ＭＳ Ｐゴシック"/>
                  <a:cs typeface="+mn-cs"/>
                </a:rPr>
                <a:t>空きビル等を活用した都市機能の誘導</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grpSp>
      <p:sp>
        <p:nvSpPr>
          <p:cNvPr id="38" name="正方形/長方形 37"/>
          <p:cNvSpPr/>
          <p:nvPr/>
        </p:nvSpPr>
        <p:spPr>
          <a:xfrm>
            <a:off x="4250623" y="4182084"/>
            <a:ext cx="648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000000"/>
                </a:solidFill>
                <a:effectLst/>
                <a:uLnTx/>
                <a:uFillTx/>
                <a:latin typeface="Arial"/>
                <a:ea typeface="ＭＳ Ｐゴシック"/>
                <a:cs typeface="+mn-cs"/>
              </a:rPr>
              <a:t>市役所</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8" name="テキスト ボックス 17"/>
          <p:cNvSpPr txBox="1"/>
          <p:nvPr/>
        </p:nvSpPr>
        <p:spPr>
          <a:xfrm>
            <a:off x="-2478547" y="564026"/>
            <a:ext cx="2390936" cy="216982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5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新</a:t>
            </a:r>
            <a:endParaRPr kumimoji="1" lang="en-US" altLang="ja-JP" sz="115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ＭＳ Ｐゴシック"/>
                <a:ea typeface="ＭＳ Ｐゴシック"/>
                <a:cs typeface="+mn-cs"/>
              </a:rPr>
              <a:t>（</a:t>
            </a: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a:cs typeface="+mn-cs"/>
              </a:rPr>
              <a:t>R</a:t>
            </a:r>
            <a:r>
              <a:rPr kumimoji="1" lang="ja-JP" altLang="en-US" sz="2000" b="0" i="0" u="none" strike="noStrike" kern="1200" cap="none" spc="0" normalizeH="0" baseline="0" noProof="0" dirty="0" smtClean="0">
                <a:ln>
                  <a:noFill/>
                </a:ln>
                <a:solidFill>
                  <a:prstClr val="black"/>
                </a:solidFill>
                <a:effectLst/>
                <a:uLnTx/>
                <a:uFillTx/>
                <a:latin typeface="ＭＳ Ｐゴシック"/>
                <a:ea typeface="ＭＳ Ｐゴシック"/>
                <a:cs typeface="+mn-cs"/>
              </a:rPr>
              <a:t>元</a:t>
            </a:r>
            <a:r>
              <a:rPr kumimoji="1" lang="en-US" altLang="ja-JP" sz="2000" b="0" i="0" u="none" strike="noStrike" kern="1200" cap="none" spc="0" normalizeH="0" baseline="0" noProof="0" dirty="0" smtClean="0">
                <a:ln>
                  <a:noFill/>
                </a:ln>
                <a:solidFill>
                  <a:prstClr val="black"/>
                </a:solidFill>
                <a:effectLst/>
                <a:uLnTx/>
                <a:uFillTx/>
                <a:latin typeface="ＭＳ Ｐゴシック"/>
                <a:ea typeface="ＭＳ Ｐゴシック"/>
                <a:cs typeface="+mn-cs"/>
              </a:rPr>
              <a:t>.5.27</a:t>
            </a:r>
            <a:r>
              <a:rPr kumimoji="1" lang="ja-JP" altLang="en-US" sz="2000" b="0" i="0" u="none" strike="noStrike" kern="1200" cap="none" spc="0" normalizeH="0" baseline="0" noProof="0" dirty="0" smtClean="0">
                <a:ln>
                  <a:noFill/>
                </a:ln>
                <a:solidFill>
                  <a:prstClr val="black"/>
                </a:solidFill>
                <a:effectLst/>
                <a:uLnTx/>
                <a:uFillTx/>
                <a:latin typeface="ＭＳ Ｐゴシック"/>
                <a:ea typeface="ＭＳ Ｐゴシック"/>
                <a:cs typeface="+mn-cs"/>
              </a:rPr>
              <a:t>リバイス）</a:t>
            </a:r>
            <a:endPar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90"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１－８</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394332215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7617413" y="4459877"/>
            <a:ext cx="1921953" cy="259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9" name="角丸四角形 89"/>
          <p:cNvSpPr/>
          <p:nvPr/>
        </p:nvSpPr>
        <p:spPr bwMode="auto">
          <a:xfrm>
            <a:off x="7398905" y="1963776"/>
            <a:ext cx="1656000" cy="214945"/>
          </a:xfrm>
          <a:prstGeom prst="roundRect">
            <a:avLst>
              <a:gd name="adj" fmla="val 1460"/>
            </a:avLst>
          </a:prstGeom>
          <a:solidFill>
            <a:srgbClr val="FF0000"/>
          </a:solidFill>
          <a:ln w="12700" cmpd="sng">
            <a:no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1" name="曲折矢印 210"/>
          <p:cNvSpPr/>
          <p:nvPr/>
        </p:nvSpPr>
        <p:spPr>
          <a:xfrm flipV="1">
            <a:off x="5509880" y="1726519"/>
            <a:ext cx="2667985" cy="3708000"/>
          </a:xfrm>
          <a:prstGeom prst="bentArrow">
            <a:avLst>
              <a:gd name="adj1" fmla="val 10111"/>
              <a:gd name="adj2" fmla="val 9019"/>
              <a:gd name="adj3" fmla="val 5800"/>
              <a:gd name="adj4" fmla="val 5144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pic>
        <p:nvPicPr>
          <p:cNvPr id="6" name="図 5"/>
          <p:cNvPicPr>
            <a:picLocks noChangeAspect="1"/>
          </p:cNvPicPr>
          <p:nvPr/>
        </p:nvPicPr>
        <p:blipFill rotWithShape="1">
          <a:blip r:embed="rId3" cstate="print">
            <a:extLst>
              <a:ext uri="{28A0092B-C50C-407E-A947-70E740481C1C}">
                <a14:useLocalDpi xmlns:a14="http://schemas.microsoft.com/office/drawing/2010/main" val="0"/>
              </a:ext>
            </a:extLst>
          </a:blip>
          <a:srcRect t="11975" r="12442" b="6220"/>
          <a:stretch/>
        </p:blipFill>
        <p:spPr>
          <a:xfrm>
            <a:off x="4248408" y="1916832"/>
            <a:ext cx="2288768" cy="3024336"/>
          </a:xfrm>
          <a:prstGeom prst="rect">
            <a:avLst/>
          </a:prstGeom>
          <a:solidFill>
            <a:srgbClr val="FFFF00"/>
          </a:solidFill>
          <a:ln w="19050">
            <a:solidFill>
              <a:srgbClr val="FF33CC"/>
            </a:solidFill>
            <a:prstDash val="lgDash"/>
          </a:ln>
        </p:spPr>
      </p:pic>
      <p:sp>
        <p:nvSpPr>
          <p:cNvPr id="118" name="角丸四角形 89"/>
          <p:cNvSpPr/>
          <p:nvPr/>
        </p:nvSpPr>
        <p:spPr bwMode="auto">
          <a:xfrm>
            <a:off x="4218028" y="5155101"/>
            <a:ext cx="3759309" cy="1651261"/>
          </a:xfrm>
          <a:prstGeom prst="roundRect">
            <a:avLst>
              <a:gd name="adj" fmla="val 1460"/>
            </a:avLst>
          </a:prstGeom>
          <a:solidFill>
            <a:schemeClr val="bg1"/>
          </a:solidFill>
          <a:ln w="28575" cmpd="sng">
            <a:solidFill>
              <a:srgbClr val="00B0F0"/>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9" name="右矢印 118"/>
          <p:cNvSpPr/>
          <p:nvPr/>
        </p:nvSpPr>
        <p:spPr>
          <a:xfrm rot="5400000">
            <a:off x="5763232" y="2600038"/>
            <a:ext cx="2952000" cy="396000"/>
          </a:xfrm>
          <a:prstGeom prst="rightArrow">
            <a:avLst>
              <a:gd name="adj1" fmla="val 50000"/>
              <a:gd name="adj2" fmla="val 35404"/>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pic>
        <p:nvPicPr>
          <p:cNvPr id="121" name="図 120"/>
          <p:cNvPicPr>
            <a:picLocks noChangeAspect="1"/>
          </p:cNvPicPr>
          <p:nvPr/>
        </p:nvPicPr>
        <p:blipFill rotWithShape="1">
          <a:blip r:embed="rId4"/>
          <a:srcRect l="27407" t="6688" r="32095" b="3734"/>
          <a:stretch/>
        </p:blipFill>
        <p:spPr>
          <a:xfrm>
            <a:off x="431011" y="735677"/>
            <a:ext cx="3297854" cy="4101047"/>
          </a:xfrm>
          <a:prstGeom prst="rect">
            <a:avLst/>
          </a:prstGeom>
        </p:spPr>
      </p:pic>
      <p:sp>
        <p:nvSpPr>
          <p:cNvPr id="122" name="フリーフォーム 121"/>
          <p:cNvSpPr/>
          <p:nvPr/>
        </p:nvSpPr>
        <p:spPr>
          <a:xfrm>
            <a:off x="1951959" y="2326051"/>
            <a:ext cx="352425" cy="623887"/>
          </a:xfrm>
          <a:custGeom>
            <a:avLst/>
            <a:gdLst>
              <a:gd name="connsiteX0" fmla="*/ 233363 w 352425"/>
              <a:gd name="connsiteY0" fmla="*/ 0 h 623887"/>
              <a:gd name="connsiteX1" fmla="*/ 247650 w 352425"/>
              <a:gd name="connsiteY1" fmla="*/ 61912 h 623887"/>
              <a:gd name="connsiteX2" fmla="*/ 192881 w 352425"/>
              <a:gd name="connsiteY2" fmla="*/ 69056 h 623887"/>
              <a:gd name="connsiteX3" fmla="*/ 145256 w 352425"/>
              <a:gd name="connsiteY3" fmla="*/ 59531 h 623887"/>
              <a:gd name="connsiteX4" fmla="*/ 142875 w 352425"/>
              <a:gd name="connsiteY4" fmla="*/ 85725 h 623887"/>
              <a:gd name="connsiteX5" fmla="*/ 171450 w 352425"/>
              <a:gd name="connsiteY5" fmla="*/ 123825 h 623887"/>
              <a:gd name="connsiteX6" fmla="*/ 159544 w 352425"/>
              <a:gd name="connsiteY6" fmla="*/ 147637 h 623887"/>
              <a:gd name="connsiteX7" fmla="*/ 169069 w 352425"/>
              <a:gd name="connsiteY7" fmla="*/ 176212 h 623887"/>
              <a:gd name="connsiteX8" fmla="*/ 116681 w 352425"/>
              <a:gd name="connsiteY8" fmla="*/ 180975 h 623887"/>
              <a:gd name="connsiteX9" fmla="*/ 50006 w 352425"/>
              <a:gd name="connsiteY9" fmla="*/ 173831 h 623887"/>
              <a:gd name="connsiteX10" fmla="*/ 0 w 352425"/>
              <a:gd name="connsiteY10" fmla="*/ 145256 h 623887"/>
              <a:gd name="connsiteX11" fmla="*/ 2381 w 352425"/>
              <a:gd name="connsiteY11" fmla="*/ 185737 h 623887"/>
              <a:gd name="connsiteX12" fmla="*/ 33338 w 352425"/>
              <a:gd name="connsiteY12" fmla="*/ 202406 h 623887"/>
              <a:gd name="connsiteX13" fmla="*/ 16669 w 352425"/>
              <a:gd name="connsiteY13" fmla="*/ 252412 h 623887"/>
              <a:gd name="connsiteX14" fmla="*/ 57150 w 352425"/>
              <a:gd name="connsiteY14" fmla="*/ 328612 h 623887"/>
              <a:gd name="connsiteX15" fmla="*/ 80963 w 352425"/>
              <a:gd name="connsiteY15" fmla="*/ 328612 h 623887"/>
              <a:gd name="connsiteX16" fmla="*/ 97631 w 352425"/>
              <a:gd name="connsiteY16" fmla="*/ 350044 h 623887"/>
              <a:gd name="connsiteX17" fmla="*/ 97631 w 352425"/>
              <a:gd name="connsiteY17" fmla="*/ 350044 h 623887"/>
              <a:gd name="connsiteX18" fmla="*/ 97631 w 352425"/>
              <a:gd name="connsiteY18" fmla="*/ 459581 h 623887"/>
              <a:gd name="connsiteX19" fmla="*/ 92869 w 352425"/>
              <a:gd name="connsiteY19" fmla="*/ 497681 h 623887"/>
              <a:gd name="connsiteX20" fmla="*/ 104775 w 352425"/>
              <a:gd name="connsiteY20" fmla="*/ 550069 h 623887"/>
              <a:gd name="connsiteX21" fmla="*/ 183356 w 352425"/>
              <a:gd name="connsiteY21" fmla="*/ 545306 h 623887"/>
              <a:gd name="connsiteX22" fmla="*/ 157163 w 352425"/>
              <a:gd name="connsiteY22" fmla="*/ 581025 h 623887"/>
              <a:gd name="connsiteX23" fmla="*/ 159544 w 352425"/>
              <a:gd name="connsiteY23" fmla="*/ 607219 h 623887"/>
              <a:gd name="connsiteX24" fmla="*/ 230981 w 352425"/>
              <a:gd name="connsiteY24" fmla="*/ 623887 h 623887"/>
              <a:gd name="connsiteX25" fmla="*/ 273844 w 352425"/>
              <a:gd name="connsiteY25" fmla="*/ 569119 h 623887"/>
              <a:gd name="connsiteX26" fmla="*/ 295275 w 352425"/>
              <a:gd name="connsiteY26" fmla="*/ 523875 h 623887"/>
              <a:gd name="connsiteX27" fmla="*/ 278606 w 352425"/>
              <a:gd name="connsiteY27" fmla="*/ 400050 h 623887"/>
              <a:gd name="connsiteX28" fmla="*/ 352425 w 352425"/>
              <a:gd name="connsiteY28" fmla="*/ 221456 h 623887"/>
              <a:gd name="connsiteX29" fmla="*/ 352425 w 352425"/>
              <a:gd name="connsiteY29" fmla="*/ 221456 h 6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2425" h="623887">
                <a:moveTo>
                  <a:pt x="233363" y="0"/>
                </a:moveTo>
                <a:lnTo>
                  <a:pt x="247650" y="61912"/>
                </a:lnTo>
                <a:lnTo>
                  <a:pt x="192881" y="69056"/>
                </a:lnTo>
                <a:lnTo>
                  <a:pt x="145256" y="59531"/>
                </a:lnTo>
                <a:lnTo>
                  <a:pt x="142875" y="85725"/>
                </a:lnTo>
                <a:lnTo>
                  <a:pt x="171450" y="123825"/>
                </a:lnTo>
                <a:lnTo>
                  <a:pt x="159544" y="147637"/>
                </a:lnTo>
                <a:lnTo>
                  <a:pt x="169069" y="176212"/>
                </a:lnTo>
                <a:lnTo>
                  <a:pt x="116681" y="180975"/>
                </a:lnTo>
                <a:lnTo>
                  <a:pt x="50006" y="173831"/>
                </a:lnTo>
                <a:lnTo>
                  <a:pt x="0" y="145256"/>
                </a:lnTo>
                <a:lnTo>
                  <a:pt x="2381" y="185737"/>
                </a:lnTo>
                <a:lnTo>
                  <a:pt x="33338" y="202406"/>
                </a:lnTo>
                <a:lnTo>
                  <a:pt x="16669" y="252412"/>
                </a:lnTo>
                <a:lnTo>
                  <a:pt x="57150" y="328612"/>
                </a:lnTo>
                <a:lnTo>
                  <a:pt x="80963" y="328612"/>
                </a:lnTo>
                <a:lnTo>
                  <a:pt x="97631" y="350044"/>
                </a:lnTo>
                <a:lnTo>
                  <a:pt x="97631" y="350044"/>
                </a:lnTo>
                <a:lnTo>
                  <a:pt x="97631" y="459581"/>
                </a:lnTo>
                <a:lnTo>
                  <a:pt x="92869" y="497681"/>
                </a:lnTo>
                <a:lnTo>
                  <a:pt x="104775" y="550069"/>
                </a:lnTo>
                <a:lnTo>
                  <a:pt x="183356" y="545306"/>
                </a:lnTo>
                <a:lnTo>
                  <a:pt x="157163" y="581025"/>
                </a:lnTo>
                <a:lnTo>
                  <a:pt x="159544" y="607219"/>
                </a:lnTo>
                <a:lnTo>
                  <a:pt x="230981" y="623887"/>
                </a:lnTo>
                <a:lnTo>
                  <a:pt x="273844" y="569119"/>
                </a:lnTo>
                <a:lnTo>
                  <a:pt x="295275" y="523875"/>
                </a:lnTo>
                <a:lnTo>
                  <a:pt x="278606" y="400050"/>
                </a:lnTo>
                <a:lnTo>
                  <a:pt x="352425" y="221456"/>
                </a:lnTo>
                <a:lnTo>
                  <a:pt x="352425" y="221456"/>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3" name="フリーフォーム 122"/>
          <p:cNvSpPr/>
          <p:nvPr/>
        </p:nvSpPr>
        <p:spPr>
          <a:xfrm>
            <a:off x="2171033" y="2264137"/>
            <a:ext cx="95250" cy="19050"/>
          </a:xfrm>
          <a:custGeom>
            <a:avLst/>
            <a:gdLst>
              <a:gd name="connsiteX0" fmla="*/ 0 w 95250"/>
              <a:gd name="connsiteY0" fmla="*/ 9525 h 19050"/>
              <a:gd name="connsiteX1" fmla="*/ 45244 w 95250"/>
              <a:gd name="connsiteY1" fmla="*/ 9525 h 19050"/>
              <a:gd name="connsiteX2" fmla="*/ 73819 w 95250"/>
              <a:gd name="connsiteY2" fmla="*/ 0 h 19050"/>
              <a:gd name="connsiteX3" fmla="*/ 95250 w 952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95250" h="19050">
                <a:moveTo>
                  <a:pt x="0" y="9525"/>
                </a:moveTo>
                <a:lnTo>
                  <a:pt x="45244" y="9525"/>
                </a:lnTo>
                <a:lnTo>
                  <a:pt x="73819" y="0"/>
                </a:lnTo>
                <a:lnTo>
                  <a:pt x="95250" y="1905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4" name="フリーフォーム 123"/>
          <p:cNvSpPr/>
          <p:nvPr/>
        </p:nvSpPr>
        <p:spPr>
          <a:xfrm>
            <a:off x="2316290" y="2373675"/>
            <a:ext cx="107157" cy="121444"/>
          </a:xfrm>
          <a:custGeom>
            <a:avLst/>
            <a:gdLst>
              <a:gd name="connsiteX0" fmla="*/ 33338 w 107157"/>
              <a:gd name="connsiteY0" fmla="*/ 0 h 121444"/>
              <a:gd name="connsiteX1" fmla="*/ 107157 w 107157"/>
              <a:gd name="connsiteY1" fmla="*/ 64294 h 121444"/>
              <a:gd name="connsiteX2" fmla="*/ 61913 w 107157"/>
              <a:gd name="connsiteY2" fmla="*/ 92869 h 121444"/>
              <a:gd name="connsiteX3" fmla="*/ 14288 w 107157"/>
              <a:gd name="connsiteY3" fmla="*/ 88106 h 121444"/>
              <a:gd name="connsiteX4" fmla="*/ 0 w 107157"/>
              <a:gd name="connsiteY4" fmla="*/ 121444 h 12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57" h="121444">
                <a:moveTo>
                  <a:pt x="33338" y="0"/>
                </a:moveTo>
                <a:lnTo>
                  <a:pt x="107157" y="64294"/>
                </a:lnTo>
                <a:lnTo>
                  <a:pt x="61913" y="92869"/>
                </a:lnTo>
                <a:lnTo>
                  <a:pt x="14288" y="88106"/>
                </a:lnTo>
                <a:lnTo>
                  <a:pt x="0" y="121444"/>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5" name="星 5 124"/>
          <p:cNvSpPr/>
          <p:nvPr/>
        </p:nvSpPr>
        <p:spPr>
          <a:xfrm>
            <a:off x="2218439" y="2369245"/>
            <a:ext cx="82272" cy="82272"/>
          </a:xfrm>
          <a:prstGeom prst="star5">
            <a:avLst/>
          </a:prstGeom>
          <a:solidFill>
            <a:srgbClr val="FFFF00"/>
          </a:solidFill>
          <a:ln w="6350">
            <a:solidFill>
              <a:srgbClr val="66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6" name="フリーフォーム 125"/>
          <p:cNvSpPr/>
          <p:nvPr/>
        </p:nvSpPr>
        <p:spPr>
          <a:xfrm>
            <a:off x="1488159" y="2419002"/>
            <a:ext cx="276225" cy="204788"/>
          </a:xfrm>
          <a:custGeom>
            <a:avLst/>
            <a:gdLst>
              <a:gd name="connsiteX0" fmla="*/ 19050 w 276225"/>
              <a:gd name="connsiteY0" fmla="*/ 204788 h 204788"/>
              <a:gd name="connsiteX1" fmla="*/ 28575 w 276225"/>
              <a:gd name="connsiteY1" fmla="*/ 178594 h 204788"/>
              <a:gd name="connsiteX2" fmla="*/ 0 w 276225"/>
              <a:gd name="connsiteY2" fmla="*/ 150019 h 204788"/>
              <a:gd name="connsiteX3" fmla="*/ 23813 w 276225"/>
              <a:gd name="connsiteY3" fmla="*/ 126206 h 204788"/>
              <a:gd name="connsiteX4" fmla="*/ 9525 w 276225"/>
              <a:gd name="connsiteY4" fmla="*/ 107156 h 204788"/>
              <a:gd name="connsiteX5" fmla="*/ 14288 w 276225"/>
              <a:gd name="connsiteY5" fmla="*/ 92869 h 204788"/>
              <a:gd name="connsiteX6" fmla="*/ 16669 w 276225"/>
              <a:gd name="connsiteY6" fmla="*/ 83344 h 204788"/>
              <a:gd name="connsiteX7" fmla="*/ 38100 w 276225"/>
              <a:gd name="connsiteY7" fmla="*/ 80963 h 204788"/>
              <a:gd name="connsiteX8" fmla="*/ 57150 w 276225"/>
              <a:gd name="connsiteY8" fmla="*/ 80963 h 204788"/>
              <a:gd name="connsiteX9" fmla="*/ 66675 w 276225"/>
              <a:gd name="connsiteY9" fmla="*/ 88106 h 204788"/>
              <a:gd name="connsiteX10" fmla="*/ 85725 w 276225"/>
              <a:gd name="connsiteY10" fmla="*/ 85725 h 204788"/>
              <a:gd name="connsiteX11" fmla="*/ 92869 w 276225"/>
              <a:gd name="connsiteY11" fmla="*/ 85725 h 204788"/>
              <a:gd name="connsiteX12" fmla="*/ 109538 w 276225"/>
              <a:gd name="connsiteY12" fmla="*/ 85725 h 204788"/>
              <a:gd name="connsiteX13" fmla="*/ 107156 w 276225"/>
              <a:gd name="connsiteY13" fmla="*/ 95250 h 204788"/>
              <a:gd name="connsiteX14" fmla="*/ 116681 w 276225"/>
              <a:gd name="connsiteY14" fmla="*/ 104775 h 204788"/>
              <a:gd name="connsiteX15" fmla="*/ 116681 w 276225"/>
              <a:gd name="connsiteY15" fmla="*/ 123825 h 204788"/>
              <a:gd name="connsiteX16" fmla="*/ 109538 w 276225"/>
              <a:gd name="connsiteY16" fmla="*/ 133350 h 204788"/>
              <a:gd name="connsiteX17" fmla="*/ 107156 w 276225"/>
              <a:gd name="connsiteY17" fmla="*/ 150019 h 204788"/>
              <a:gd name="connsiteX18" fmla="*/ 128588 w 276225"/>
              <a:gd name="connsiteY18" fmla="*/ 169069 h 204788"/>
              <a:gd name="connsiteX19" fmla="*/ 128588 w 276225"/>
              <a:gd name="connsiteY19" fmla="*/ 169069 h 204788"/>
              <a:gd name="connsiteX20" fmla="*/ 145256 w 276225"/>
              <a:gd name="connsiteY20" fmla="*/ 135731 h 204788"/>
              <a:gd name="connsiteX21" fmla="*/ 157163 w 276225"/>
              <a:gd name="connsiteY21" fmla="*/ 135731 h 204788"/>
              <a:gd name="connsiteX22" fmla="*/ 180975 w 276225"/>
              <a:gd name="connsiteY22" fmla="*/ 116681 h 204788"/>
              <a:gd name="connsiteX23" fmla="*/ 192881 w 276225"/>
              <a:gd name="connsiteY23" fmla="*/ 109538 h 204788"/>
              <a:gd name="connsiteX24" fmla="*/ 200025 w 276225"/>
              <a:gd name="connsiteY24" fmla="*/ 109538 h 204788"/>
              <a:gd name="connsiteX25" fmla="*/ 211931 w 276225"/>
              <a:gd name="connsiteY25" fmla="*/ 119063 h 204788"/>
              <a:gd name="connsiteX26" fmla="*/ 226219 w 276225"/>
              <a:gd name="connsiteY26" fmla="*/ 130969 h 204788"/>
              <a:gd name="connsiteX27" fmla="*/ 233363 w 276225"/>
              <a:gd name="connsiteY27" fmla="*/ 130969 h 204788"/>
              <a:gd name="connsiteX28" fmla="*/ 242888 w 276225"/>
              <a:gd name="connsiteY28" fmla="*/ 130969 h 204788"/>
              <a:gd name="connsiteX29" fmla="*/ 254794 w 276225"/>
              <a:gd name="connsiteY29" fmla="*/ 123825 h 204788"/>
              <a:gd name="connsiteX30" fmla="*/ 264319 w 276225"/>
              <a:gd name="connsiteY30" fmla="*/ 123825 h 204788"/>
              <a:gd name="connsiteX31" fmla="*/ 276225 w 276225"/>
              <a:gd name="connsiteY31" fmla="*/ 109538 h 204788"/>
              <a:gd name="connsiteX32" fmla="*/ 276225 w 276225"/>
              <a:gd name="connsiteY32" fmla="*/ 80963 h 204788"/>
              <a:gd name="connsiteX33" fmla="*/ 259556 w 276225"/>
              <a:gd name="connsiteY33" fmla="*/ 71438 h 204788"/>
              <a:gd name="connsiteX34" fmla="*/ 233363 w 276225"/>
              <a:gd name="connsiteY34" fmla="*/ 71438 h 204788"/>
              <a:gd name="connsiteX35" fmla="*/ 214313 w 276225"/>
              <a:gd name="connsiteY35" fmla="*/ 71438 h 204788"/>
              <a:gd name="connsiteX36" fmla="*/ 214313 w 276225"/>
              <a:gd name="connsiteY36" fmla="*/ 71438 h 204788"/>
              <a:gd name="connsiteX37" fmla="*/ 192881 w 276225"/>
              <a:gd name="connsiteY37" fmla="*/ 57150 h 204788"/>
              <a:gd name="connsiteX38" fmla="*/ 171450 w 276225"/>
              <a:gd name="connsiteY38" fmla="*/ 45244 h 204788"/>
              <a:gd name="connsiteX39" fmla="*/ 171450 w 276225"/>
              <a:gd name="connsiteY39" fmla="*/ 45244 h 204788"/>
              <a:gd name="connsiteX40" fmla="*/ 145256 w 276225"/>
              <a:gd name="connsiteY40" fmla="*/ 38100 h 204788"/>
              <a:gd name="connsiteX41" fmla="*/ 145256 w 276225"/>
              <a:gd name="connsiteY41" fmla="*/ 38100 h 204788"/>
              <a:gd name="connsiteX42" fmla="*/ 116681 w 276225"/>
              <a:gd name="connsiteY42" fmla="*/ 21431 h 204788"/>
              <a:gd name="connsiteX43" fmla="*/ 95250 w 276225"/>
              <a:gd name="connsiteY43" fmla="*/ 21431 h 204788"/>
              <a:gd name="connsiteX44" fmla="*/ 83344 w 276225"/>
              <a:gd name="connsiteY44" fmla="*/ 14288 h 204788"/>
              <a:gd name="connsiteX45" fmla="*/ 73819 w 276225"/>
              <a:gd name="connsiteY45" fmla="*/ 7144 h 204788"/>
              <a:gd name="connsiteX46" fmla="*/ 73819 w 276225"/>
              <a:gd name="connsiteY46" fmla="*/ 7144 h 204788"/>
              <a:gd name="connsiteX47" fmla="*/ 50006 w 276225"/>
              <a:gd name="connsiteY47" fmla="*/ 0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6225" h="204788">
                <a:moveTo>
                  <a:pt x="19050" y="204788"/>
                </a:moveTo>
                <a:lnTo>
                  <a:pt x="28575" y="178594"/>
                </a:lnTo>
                <a:lnTo>
                  <a:pt x="0" y="150019"/>
                </a:lnTo>
                <a:lnTo>
                  <a:pt x="23813" y="126206"/>
                </a:lnTo>
                <a:lnTo>
                  <a:pt x="9525" y="107156"/>
                </a:lnTo>
                <a:lnTo>
                  <a:pt x="14288" y="92869"/>
                </a:lnTo>
                <a:lnTo>
                  <a:pt x="16669" y="83344"/>
                </a:lnTo>
                <a:lnTo>
                  <a:pt x="38100" y="80963"/>
                </a:lnTo>
                <a:lnTo>
                  <a:pt x="57150" y="80963"/>
                </a:lnTo>
                <a:lnTo>
                  <a:pt x="66675" y="88106"/>
                </a:lnTo>
                <a:lnTo>
                  <a:pt x="85725" y="85725"/>
                </a:lnTo>
                <a:lnTo>
                  <a:pt x="92869" y="85725"/>
                </a:lnTo>
                <a:lnTo>
                  <a:pt x="109538" y="85725"/>
                </a:lnTo>
                <a:lnTo>
                  <a:pt x="107156" y="95250"/>
                </a:lnTo>
                <a:lnTo>
                  <a:pt x="116681" y="104775"/>
                </a:lnTo>
                <a:lnTo>
                  <a:pt x="116681" y="123825"/>
                </a:lnTo>
                <a:lnTo>
                  <a:pt x="109538" y="133350"/>
                </a:lnTo>
                <a:lnTo>
                  <a:pt x="107156" y="150019"/>
                </a:lnTo>
                <a:lnTo>
                  <a:pt x="128588" y="169069"/>
                </a:lnTo>
                <a:lnTo>
                  <a:pt x="128588" y="169069"/>
                </a:lnTo>
                <a:lnTo>
                  <a:pt x="145256" y="135731"/>
                </a:lnTo>
                <a:lnTo>
                  <a:pt x="157163" y="135731"/>
                </a:lnTo>
                <a:lnTo>
                  <a:pt x="180975" y="116681"/>
                </a:lnTo>
                <a:lnTo>
                  <a:pt x="192881" y="109538"/>
                </a:lnTo>
                <a:lnTo>
                  <a:pt x="200025" y="109538"/>
                </a:lnTo>
                <a:lnTo>
                  <a:pt x="211931" y="119063"/>
                </a:lnTo>
                <a:lnTo>
                  <a:pt x="226219" y="130969"/>
                </a:lnTo>
                <a:lnTo>
                  <a:pt x="233363" y="130969"/>
                </a:lnTo>
                <a:lnTo>
                  <a:pt x="242888" y="130969"/>
                </a:lnTo>
                <a:lnTo>
                  <a:pt x="254794" y="123825"/>
                </a:lnTo>
                <a:lnTo>
                  <a:pt x="264319" y="123825"/>
                </a:lnTo>
                <a:lnTo>
                  <a:pt x="276225" y="109538"/>
                </a:lnTo>
                <a:lnTo>
                  <a:pt x="276225" y="80963"/>
                </a:lnTo>
                <a:lnTo>
                  <a:pt x="259556" y="71438"/>
                </a:lnTo>
                <a:lnTo>
                  <a:pt x="233363" y="71438"/>
                </a:lnTo>
                <a:lnTo>
                  <a:pt x="214313" y="71438"/>
                </a:lnTo>
                <a:lnTo>
                  <a:pt x="214313" y="71438"/>
                </a:lnTo>
                <a:lnTo>
                  <a:pt x="192881" y="57150"/>
                </a:lnTo>
                <a:lnTo>
                  <a:pt x="171450" y="45244"/>
                </a:lnTo>
                <a:lnTo>
                  <a:pt x="171450" y="45244"/>
                </a:lnTo>
                <a:lnTo>
                  <a:pt x="145256" y="38100"/>
                </a:lnTo>
                <a:lnTo>
                  <a:pt x="145256" y="38100"/>
                </a:lnTo>
                <a:lnTo>
                  <a:pt x="116681" y="21431"/>
                </a:lnTo>
                <a:lnTo>
                  <a:pt x="95250" y="21431"/>
                </a:lnTo>
                <a:lnTo>
                  <a:pt x="83344" y="14288"/>
                </a:lnTo>
                <a:lnTo>
                  <a:pt x="73819" y="7144"/>
                </a:lnTo>
                <a:lnTo>
                  <a:pt x="73819" y="7144"/>
                </a:lnTo>
                <a:lnTo>
                  <a:pt x="50006"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8" name="フリーフォーム 127"/>
          <p:cNvSpPr/>
          <p:nvPr/>
        </p:nvSpPr>
        <p:spPr>
          <a:xfrm>
            <a:off x="1147640" y="1826072"/>
            <a:ext cx="626269" cy="657225"/>
          </a:xfrm>
          <a:custGeom>
            <a:avLst/>
            <a:gdLst>
              <a:gd name="connsiteX0" fmla="*/ 392907 w 626269"/>
              <a:gd name="connsiteY0" fmla="*/ 592931 h 657225"/>
              <a:gd name="connsiteX1" fmla="*/ 381000 w 626269"/>
              <a:gd name="connsiteY1" fmla="*/ 583406 h 657225"/>
              <a:gd name="connsiteX2" fmla="*/ 392907 w 626269"/>
              <a:gd name="connsiteY2" fmla="*/ 550069 h 657225"/>
              <a:gd name="connsiteX3" fmla="*/ 383382 w 626269"/>
              <a:gd name="connsiteY3" fmla="*/ 528637 h 657225"/>
              <a:gd name="connsiteX4" fmla="*/ 381000 w 626269"/>
              <a:gd name="connsiteY4" fmla="*/ 504825 h 657225"/>
              <a:gd name="connsiteX5" fmla="*/ 357188 w 626269"/>
              <a:gd name="connsiteY5" fmla="*/ 497681 h 657225"/>
              <a:gd name="connsiteX6" fmla="*/ 335757 w 626269"/>
              <a:gd name="connsiteY6" fmla="*/ 485775 h 657225"/>
              <a:gd name="connsiteX7" fmla="*/ 321469 w 626269"/>
              <a:gd name="connsiteY7" fmla="*/ 466725 h 657225"/>
              <a:gd name="connsiteX8" fmla="*/ 302419 w 626269"/>
              <a:gd name="connsiteY8" fmla="*/ 445294 h 657225"/>
              <a:gd name="connsiteX9" fmla="*/ 292894 w 626269"/>
              <a:gd name="connsiteY9" fmla="*/ 445294 h 657225"/>
              <a:gd name="connsiteX10" fmla="*/ 285750 w 626269"/>
              <a:gd name="connsiteY10" fmla="*/ 450056 h 657225"/>
              <a:gd name="connsiteX11" fmla="*/ 292894 w 626269"/>
              <a:gd name="connsiteY11" fmla="*/ 469106 h 657225"/>
              <a:gd name="connsiteX12" fmla="*/ 307182 w 626269"/>
              <a:gd name="connsiteY12" fmla="*/ 478631 h 657225"/>
              <a:gd name="connsiteX13" fmla="*/ 304800 w 626269"/>
              <a:gd name="connsiteY13" fmla="*/ 488156 h 657225"/>
              <a:gd name="connsiteX14" fmla="*/ 297657 w 626269"/>
              <a:gd name="connsiteY14" fmla="*/ 504825 h 657225"/>
              <a:gd name="connsiteX15" fmla="*/ 316707 w 626269"/>
              <a:gd name="connsiteY15" fmla="*/ 504825 h 657225"/>
              <a:gd name="connsiteX16" fmla="*/ 333375 w 626269"/>
              <a:gd name="connsiteY16" fmla="*/ 519112 h 657225"/>
              <a:gd name="connsiteX17" fmla="*/ 333375 w 626269"/>
              <a:gd name="connsiteY17" fmla="*/ 519112 h 657225"/>
              <a:gd name="connsiteX18" fmla="*/ 292894 w 626269"/>
              <a:gd name="connsiteY18" fmla="*/ 526256 h 657225"/>
              <a:gd name="connsiteX19" fmla="*/ 247650 w 626269"/>
              <a:gd name="connsiteY19" fmla="*/ 542925 h 657225"/>
              <a:gd name="connsiteX20" fmla="*/ 226219 w 626269"/>
              <a:gd name="connsiteY20" fmla="*/ 561975 h 657225"/>
              <a:gd name="connsiteX21" fmla="*/ 202407 w 626269"/>
              <a:gd name="connsiteY21" fmla="*/ 561975 h 657225"/>
              <a:gd name="connsiteX22" fmla="*/ 188119 w 626269"/>
              <a:gd name="connsiteY22" fmla="*/ 569119 h 657225"/>
              <a:gd name="connsiteX23" fmla="*/ 188119 w 626269"/>
              <a:gd name="connsiteY23" fmla="*/ 569119 h 657225"/>
              <a:gd name="connsiteX24" fmla="*/ 183357 w 626269"/>
              <a:gd name="connsiteY24" fmla="*/ 600075 h 657225"/>
              <a:gd name="connsiteX25" fmla="*/ 202407 w 626269"/>
              <a:gd name="connsiteY25" fmla="*/ 600075 h 657225"/>
              <a:gd name="connsiteX26" fmla="*/ 226219 w 626269"/>
              <a:gd name="connsiteY26" fmla="*/ 623887 h 657225"/>
              <a:gd name="connsiteX27" fmla="*/ 228600 w 626269"/>
              <a:gd name="connsiteY27" fmla="*/ 633412 h 657225"/>
              <a:gd name="connsiteX28" fmla="*/ 228600 w 626269"/>
              <a:gd name="connsiteY28" fmla="*/ 640556 h 657225"/>
              <a:gd name="connsiteX29" fmla="*/ 214313 w 626269"/>
              <a:gd name="connsiteY29" fmla="*/ 650081 h 657225"/>
              <a:gd name="connsiteX30" fmla="*/ 195263 w 626269"/>
              <a:gd name="connsiteY30" fmla="*/ 657225 h 657225"/>
              <a:gd name="connsiteX31" fmla="*/ 190500 w 626269"/>
              <a:gd name="connsiteY31" fmla="*/ 657225 h 657225"/>
              <a:gd name="connsiteX32" fmla="*/ 188119 w 626269"/>
              <a:gd name="connsiteY32" fmla="*/ 642937 h 657225"/>
              <a:gd name="connsiteX33" fmla="*/ 154782 w 626269"/>
              <a:gd name="connsiteY33" fmla="*/ 638175 h 657225"/>
              <a:gd name="connsiteX34" fmla="*/ 147638 w 626269"/>
              <a:gd name="connsiteY34" fmla="*/ 631031 h 657225"/>
              <a:gd name="connsiteX35" fmla="*/ 138113 w 626269"/>
              <a:gd name="connsiteY35" fmla="*/ 614362 h 657225"/>
              <a:gd name="connsiteX36" fmla="*/ 121444 w 626269"/>
              <a:gd name="connsiteY36" fmla="*/ 611981 h 657225"/>
              <a:gd name="connsiteX37" fmla="*/ 111919 w 626269"/>
              <a:gd name="connsiteY37" fmla="*/ 621506 h 657225"/>
              <a:gd name="connsiteX38" fmla="*/ 85725 w 626269"/>
              <a:gd name="connsiteY38" fmla="*/ 607219 h 657225"/>
              <a:gd name="connsiteX39" fmla="*/ 28575 w 626269"/>
              <a:gd name="connsiteY39" fmla="*/ 600075 h 657225"/>
              <a:gd name="connsiteX40" fmla="*/ 11907 w 626269"/>
              <a:gd name="connsiteY40" fmla="*/ 569119 h 657225"/>
              <a:gd name="connsiteX41" fmla="*/ 2382 w 626269"/>
              <a:gd name="connsiteY41" fmla="*/ 559594 h 657225"/>
              <a:gd name="connsiteX42" fmla="*/ 0 w 626269"/>
              <a:gd name="connsiteY42" fmla="*/ 523875 h 657225"/>
              <a:gd name="connsiteX43" fmla="*/ 123825 w 626269"/>
              <a:gd name="connsiteY43" fmla="*/ 440531 h 657225"/>
              <a:gd name="connsiteX44" fmla="*/ 323850 w 626269"/>
              <a:gd name="connsiteY44" fmla="*/ 378619 h 657225"/>
              <a:gd name="connsiteX45" fmla="*/ 323850 w 626269"/>
              <a:gd name="connsiteY45" fmla="*/ 378619 h 657225"/>
              <a:gd name="connsiteX46" fmla="*/ 345282 w 626269"/>
              <a:gd name="connsiteY46" fmla="*/ 366712 h 657225"/>
              <a:gd name="connsiteX47" fmla="*/ 357188 w 626269"/>
              <a:gd name="connsiteY47" fmla="*/ 323850 h 657225"/>
              <a:gd name="connsiteX48" fmla="*/ 342900 w 626269"/>
              <a:gd name="connsiteY48" fmla="*/ 300037 h 657225"/>
              <a:gd name="connsiteX49" fmla="*/ 314325 w 626269"/>
              <a:gd name="connsiteY49" fmla="*/ 280987 h 657225"/>
              <a:gd name="connsiteX50" fmla="*/ 292894 w 626269"/>
              <a:gd name="connsiteY50" fmla="*/ 273844 h 657225"/>
              <a:gd name="connsiteX51" fmla="*/ 292894 w 626269"/>
              <a:gd name="connsiteY51" fmla="*/ 273844 h 657225"/>
              <a:gd name="connsiteX52" fmla="*/ 283369 w 626269"/>
              <a:gd name="connsiteY52" fmla="*/ 242887 h 657225"/>
              <a:gd name="connsiteX53" fmla="*/ 292894 w 626269"/>
              <a:gd name="connsiteY53" fmla="*/ 238125 h 657225"/>
              <a:gd name="connsiteX54" fmla="*/ 311944 w 626269"/>
              <a:gd name="connsiteY54" fmla="*/ 235744 h 657225"/>
              <a:gd name="connsiteX55" fmla="*/ 326232 w 626269"/>
              <a:gd name="connsiteY55" fmla="*/ 228600 h 657225"/>
              <a:gd name="connsiteX56" fmla="*/ 326232 w 626269"/>
              <a:gd name="connsiteY56" fmla="*/ 228600 h 657225"/>
              <a:gd name="connsiteX57" fmla="*/ 354807 w 626269"/>
              <a:gd name="connsiteY57" fmla="*/ 214312 h 657225"/>
              <a:gd name="connsiteX58" fmla="*/ 354807 w 626269"/>
              <a:gd name="connsiteY58" fmla="*/ 214312 h 657225"/>
              <a:gd name="connsiteX59" fmla="*/ 342900 w 626269"/>
              <a:gd name="connsiteY59" fmla="*/ 190500 h 657225"/>
              <a:gd name="connsiteX60" fmla="*/ 342900 w 626269"/>
              <a:gd name="connsiteY60" fmla="*/ 176212 h 657225"/>
              <a:gd name="connsiteX61" fmla="*/ 342900 w 626269"/>
              <a:gd name="connsiteY61" fmla="*/ 176212 h 657225"/>
              <a:gd name="connsiteX62" fmla="*/ 347663 w 626269"/>
              <a:gd name="connsiteY62" fmla="*/ 150019 h 657225"/>
              <a:gd name="connsiteX63" fmla="*/ 364332 w 626269"/>
              <a:gd name="connsiteY63" fmla="*/ 135731 h 657225"/>
              <a:gd name="connsiteX64" fmla="*/ 397669 w 626269"/>
              <a:gd name="connsiteY64" fmla="*/ 119062 h 657225"/>
              <a:gd name="connsiteX65" fmla="*/ 416719 w 626269"/>
              <a:gd name="connsiteY65" fmla="*/ 119062 h 657225"/>
              <a:gd name="connsiteX66" fmla="*/ 414338 w 626269"/>
              <a:gd name="connsiteY66" fmla="*/ 138112 h 657225"/>
              <a:gd name="connsiteX67" fmla="*/ 452438 w 626269"/>
              <a:gd name="connsiteY67" fmla="*/ 171450 h 657225"/>
              <a:gd name="connsiteX68" fmla="*/ 464344 w 626269"/>
              <a:gd name="connsiteY68" fmla="*/ 202406 h 657225"/>
              <a:gd name="connsiteX69" fmla="*/ 466725 w 626269"/>
              <a:gd name="connsiteY69" fmla="*/ 214312 h 657225"/>
              <a:gd name="connsiteX70" fmla="*/ 495300 w 626269"/>
              <a:gd name="connsiteY70" fmla="*/ 235744 h 657225"/>
              <a:gd name="connsiteX71" fmla="*/ 519113 w 626269"/>
              <a:gd name="connsiteY71" fmla="*/ 204787 h 657225"/>
              <a:gd name="connsiteX72" fmla="*/ 511969 w 626269"/>
              <a:gd name="connsiteY72" fmla="*/ 180975 h 657225"/>
              <a:gd name="connsiteX73" fmla="*/ 511969 w 626269"/>
              <a:gd name="connsiteY73" fmla="*/ 164306 h 657225"/>
              <a:gd name="connsiteX74" fmla="*/ 516732 w 626269"/>
              <a:gd name="connsiteY74" fmla="*/ 147637 h 657225"/>
              <a:gd name="connsiteX75" fmla="*/ 516732 w 626269"/>
              <a:gd name="connsiteY75" fmla="*/ 147637 h 657225"/>
              <a:gd name="connsiteX76" fmla="*/ 550069 w 626269"/>
              <a:gd name="connsiteY76" fmla="*/ 109537 h 657225"/>
              <a:gd name="connsiteX77" fmla="*/ 552450 w 626269"/>
              <a:gd name="connsiteY77" fmla="*/ 102394 h 657225"/>
              <a:gd name="connsiteX78" fmla="*/ 540544 w 626269"/>
              <a:gd name="connsiteY78" fmla="*/ 88106 h 657225"/>
              <a:gd name="connsiteX79" fmla="*/ 552450 w 626269"/>
              <a:gd name="connsiteY79" fmla="*/ 69056 h 657225"/>
              <a:gd name="connsiteX80" fmla="*/ 528638 w 626269"/>
              <a:gd name="connsiteY80" fmla="*/ 52387 h 657225"/>
              <a:gd name="connsiteX81" fmla="*/ 547688 w 626269"/>
              <a:gd name="connsiteY81" fmla="*/ 33337 h 657225"/>
              <a:gd name="connsiteX82" fmla="*/ 564357 w 626269"/>
              <a:gd name="connsiteY82" fmla="*/ 14287 h 657225"/>
              <a:gd name="connsiteX83" fmla="*/ 581025 w 626269"/>
              <a:gd name="connsiteY83" fmla="*/ 14287 h 657225"/>
              <a:gd name="connsiteX84" fmla="*/ 595313 w 626269"/>
              <a:gd name="connsiteY84" fmla="*/ 0 h 657225"/>
              <a:gd name="connsiteX85" fmla="*/ 607219 w 626269"/>
              <a:gd name="connsiteY85" fmla="*/ 7144 h 657225"/>
              <a:gd name="connsiteX86" fmla="*/ 611982 w 626269"/>
              <a:gd name="connsiteY86" fmla="*/ 19050 h 657225"/>
              <a:gd name="connsiteX87" fmla="*/ 626269 w 626269"/>
              <a:gd name="connsiteY87" fmla="*/ 4524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6269" h="657225">
                <a:moveTo>
                  <a:pt x="392907" y="592931"/>
                </a:moveTo>
                <a:lnTo>
                  <a:pt x="381000" y="583406"/>
                </a:lnTo>
                <a:lnTo>
                  <a:pt x="392907" y="550069"/>
                </a:lnTo>
                <a:lnTo>
                  <a:pt x="383382" y="528637"/>
                </a:lnTo>
                <a:lnTo>
                  <a:pt x="381000" y="504825"/>
                </a:lnTo>
                <a:lnTo>
                  <a:pt x="357188" y="497681"/>
                </a:lnTo>
                <a:lnTo>
                  <a:pt x="335757" y="485775"/>
                </a:lnTo>
                <a:lnTo>
                  <a:pt x="321469" y="466725"/>
                </a:lnTo>
                <a:lnTo>
                  <a:pt x="302419" y="445294"/>
                </a:lnTo>
                <a:lnTo>
                  <a:pt x="292894" y="445294"/>
                </a:lnTo>
                <a:lnTo>
                  <a:pt x="285750" y="450056"/>
                </a:lnTo>
                <a:lnTo>
                  <a:pt x="292894" y="469106"/>
                </a:lnTo>
                <a:lnTo>
                  <a:pt x="307182" y="478631"/>
                </a:lnTo>
                <a:lnTo>
                  <a:pt x="304800" y="488156"/>
                </a:lnTo>
                <a:lnTo>
                  <a:pt x="297657" y="504825"/>
                </a:lnTo>
                <a:lnTo>
                  <a:pt x="316707" y="504825"/>
                </a:lnTo>
                <a:lnTo>
                  <a:pt x="333375" y="519112"/>
                </a:lnTo>
                <a:lnTo>
                  <a:pt x="333375" y="519112"/>
                </a:lnTo>
                <a:lnTo>
                  <a:pt x="292894" y="526256"/>
                </a:lnTo>
                <a:lnTo>
                  <a:pt x="247650" y="542925"/>
                </a:lnTo>
                <a:lnTo>
                  <a:pt x="226219" y="561975"/>
                </a:lnTo>
                <a:lnTo>
                  <a:pt x="202407" y="561975"/>
                </a:lnTo>
                <a:lnTo>
                  <a:pt x="188119" y="569119"/>
                </a:lnTo>
                <a:lnTo>
                  <a:pt x="188119" y="569119"/>
                </a:lnTo>
                <a:lnTo>
                  <a:pt x="183357" y="600075"/>
                </a:lnTo>
                <a:lnTo>
                  <a:pt x="202407" y="600075"/>
                </a:lnTo>
                <a:lnTo>
                  <a:pt x="226219" y="623887"/>
                </a:lnTo>
                <a:lnTo>
                  <a:pt x="228600" y="633412"/>
                </a:lnTo>
                <a:lnTo>
                  <a:pt x="228600" y="640556"/>
                </a:lnTo>
                <a:lnTo>
                  <a:pt x="214313" y="650081"/>
                </a:lnTo>
                <a:lnTo>
                  <a:pt x="195263" y="657225"/>
                </a:lnTo>
                <a:lnTo>
                  <a:pt x="190500" y="657225"/>
                </a:lnTo>
                <a:lnTo>
                  <a:pt x="188119" y="642937"/>
                </a:lnTo>
                <a:lnTo>
                  <a:pt x="154782" y="638175"/>
                </a:lnTo>
                <a:lnTo>
                  <a:pt x="147638" y="631031"/>
                </a:lnTo>
                <a:lnTo>
                  <a:pt x="138113" y="614362"/>
                </a:lnTo>
                <a:lnTo>
                  <a:pt x="121444" y="611981"/>
                </a:lnTo>
                <a:lnTo>
                  <a:pt x="111919" y="621506"/>
                </a:lnTo>
                <a:lnTo>
                  <a:pt x="85725" y="607219"/>
                </a:lnTo>
                <a:lnTo>
                  <a:pt x="28575" y="600075"/>
                </a:lnTo>
                <a:lnTo>
                  <a:pt x="11907" y="569119"/>
                </a:lnTo>
                <a:lnTo>
                  <a:pt x="2382" y="559594"/>
                </a:lnTo>
                <a:lnTo>
                  <a:pt x="0" y="523875"/>
                </a:lnTo>
                <a:lnTo>
                  <a:pt x="123825" y="440531"/>
                </a:lnTo>
                <a:lnTo>
                  <a:pt x="323850" y="378619"/>
                </a:lnTo>
                <a:lnTo>
                  <a:pt x="323850" y="378619"/>
                </a:lnTo>
                <a:lnTo>
                  <a:pt x="345282" y="366712"/>
                </a:lnTo>
                <a:lnTo>
                  <a:pt x="357188" y="323850"/>
                </a:lnTo>
                <a:lnTo>
                  <a:pt x="342900" y="300037"/>
                </a:lnTo>
                <a:lnTo>
                  <a:pt x="314325" y="280987"/>
                </a:lnTo>
                <a:lnTo>
                  <a:pt x="292894" y="273844"/>
                </a:lnTo>
                <a:lnTo>
                  <a:pt x="292894" y="273844"/>
                </a:lnTo>
                <a:lnTo>
                  <a:pt x="283369" y="242887"/>
                </a:lnTo>
                <a:lnTo>
                  <a:pt x="292894" y="238125"/>
                </a:lnTo>
                <a:lnTo>
                  <a:pt x="311944" y="235744"/>
                </a:lnTo>
                <a:lnTo>
                  <a:pt x="326232" y="228600"/>
                </a:lnTo>
                <a:lnTo>
                  <a:pt x="326232" y="228600"/>
                </a:lnTo>
                <a:lnTo>
                  <a:pt x="354807" y="214312"/>
                </a:lnTo>
                <a:lnTo>
                  <a:pt x="354807" y="214312"/>
                </a:lnTo>
                <a:lnTo>
                  <a:pt x="342900" y="190500"/>
                </a:lnTo>
                <a:lnTo>
                  <a:pt x="342900" y="176212"/>
                </a:lnTo>
                <a:lnTo>
                  <a:pt x="342900" y="176212"/>
                </a:lnTo>
                <a:lnTo>
                  <a:pt x="347663" y="150019"/>
                </a:lnTo>
                <a:lnTo>
                  <a:pt x="364332" y="135731"/>
                </a:lnTo>
                <a:lnTo>
                  <a:pt x="397669" y="119062"/>
                </a:lnTo>
                <a:lnTo>
                  <a:pt x="416719" y="119062"/>
                </a:lnTo>
                <a:lnTo>
                  <a:pt x="414338" y="138112"/>
                </a:lnTo>
                <a:lnTo>
                  <a:pt x="452438" y="171450"/>
                </a:lnTo>
                <a:lnTo>
                  <a:pt x="464344" y="202406"/>
                </a:lnTo>
                <a:lnTo>
                  <a:pt x="466725" y="214312"/>
                </a:lnTo>
                <a:lnTo>
                  <a:pt x="495300" y="235744"/>
                </a:lnTo>
                <a:lnTo>
                  <a:pt x="519113" y="204787"/>
                </a:lnTo>
                <a:lnTo>
                  <a:pt x="511969" y="180975"/>
                </a:lnTo>
                <a:lnTo>
                  <a:pt x="511969" y="164306"/>
                </a:lnTo>
                <a:lnTo>
                  <a:pt x="516732" y="147637"/>
                </a:lnTo>
                <a:lnTo>
                  <a:pt x="516732" y="147637"/>
                </a:lnTo>
                <a:lnTo>
                  <a:pt x="550069" y="109537"/>
                </a:lnTo>
                <a:lnTo>
                  <a:pt x="552450" y="102394"/>
                </a:lnTo>
                <a:lnTo>
                  <a:pt x="540544" y="88106"/>
                </a:lnTo>
                <a:lnTo>
                  <a:pt x="552450" y="69056"/>
                </a:lnTo>
                <a:lnTo>
                  <a:pt x="528638" y="52387"/>
                </a:lnTo>
                <a:lnTo>
                  <a:pt x="547688" y="33337"/>
                </a:lnTo>
                <a:lnTo>
                  <a:pt x="564357" y="14287"/>
                </a:lnTo>
                <a:lnTo>
                  <a:pt x="581025" y="14287"/>
                </a:lnTo>
                <a:lnTo>
                  <a:pt x="595313" y="0"/>
                </a:lnTo>
                <a:lnTo>
                  <a:pt x="607219" y="7144"/>
                </a:lnTo>
                <a:lnTo>
                  <a:pt x="611982" y="19050"/>
                </a:lnTo>
                <a:lnTo>
                  <a:pt x="626269" y="45244"/>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9" name="フリーフォーム 128"/>
          <p:cNvSpPr/>
          <p:nvPr/>
        </p:nvSpPr>
        <p:spPr>
          <a:xfrm>
            <a:off x="1754859" y="1830833"/>
            <a:ext cx="283369" cy="242888"/>
          </a:xfrm>
          <a:custGeom>
            <a:avLst/>
            <a:gdLst>
              <a:gd name="connsiteX0" fmla="*/ 21431 w 283369"/>
              <a:gd name="connsiteY0" fmla="*/ 30957 h 242888"/>
              <a:gd name="connsiteX1" fmla="*/ 0 w 283369"/>
              <a:gd name="connsiteY1" fmla="*/ 78582 h 242888"/>
              <a:gd name="connsiteX2" fmla="*/ 0 w 283369"/>
              <a:gd name="connsiteY2" fmla="*/ 90488 h 242888"/>
              <a:gd name="connsiteX3" fmla="*/ 33338 w 283369"/>
              <a:gd name="connsiteY3" fmla="*/ 102394 h 242888"/>
              <a:gd name="connsiteX4" fmla="*/ 33338 w 283369"/>
              <a:gd name="connsiteY4" fmla="*/ 123825 h 242888"/>
              <a:gd name="connsiteX5" fmla="*/ 59531 w 283369"/>
              <a:gd name="connsiteY5" fmla="*/ 104775 h 242888"/>
              <a:gd name="connsiteX6" fmla="*/ 83344 w 283369"/>
              <a:gd name="connsiteY6" fmla="*/ 111919 h 242888"/>
              <a:gd name="connsiteX7" fmla="*/ 64294 w 283369"/>
              <a:gd name="connsiteY7" fmla="*/ 133350 h 242888"/>
              <a:gd name="connsiteX8" fmla="*/ 50006 w 283369"/>
              <a:gd name="connsiteY8" fmla="*/ 140494 h 242888"/>
              <a:gd name="connsiteX9" fmla="*/ 45244 w 283369"/>
              <a:gd name="connsiteY9" fmla="*/ 159544 h 242888"/>
              <a:gd name="connsiteX10" fmla="*/ 64294 w 283369"/>
              <a:gd name="connsiteY10" fmla="*/ 173832 h 242888"/>
              <a:gd name="connsiteX11" fmla="*/ 88106 w 283369"/>
              <a:gd name="connsiteY11" fmla="*/ 197644 h 242888"/>
              <a:gd name="connsiteX12" fmla="*/ 111919 w 283369"/>
              <a:gd name="connsiteY12" fmla="*/ 223838 h 242888"/>
              <a:gd name="connsiteX13" fmla="*/ 130969 w 283369"/>
              <a:gd name="connsiteY13" fmla="*/ 235744 h 242888"/>
              <a:gd name="connsiteX14" fmla="*/ 161925 w 283369"/>
              <a:gd name="connsiteY14" fmla="*/ 242888 h 242888"/>
              <a:gd name="connsiteX15" fmla="*/ 176213 w 283369"/>
              <a:gd name="connsiteY15" fmla="*/ 230982 h 242888"/>
              <a:gd name="connsiteX16" fmla="*/ 140494 w 283369"/>
              <a:gd name="connsiteY16" fmla="*/ 171450 h 242888"/>
              <a:gd name="connsiteX17" fmla="*/ 140494 w 283369"/>
              <a:gd name="connsiteY17" fmla="*/ 159544 h 242888"/>
              <a:gd name="connsiteX18" fmla="*/ 133350 w 283369"/>
              <a:gd name="connsiteY18" fmla="*/ 147638 h 242888"/>
              <a:gd name="connsiteX19" fmla="*/ 152400 w 283369"/>
              <a:gd name="connsiteY19" fmla="*/ 133350 h 242888"/>
              <a:gd name="connsiteX20" fmla="*/ 226219 w 283369"/>
              <a:gd name="connsiteY20" fmla="*/ 176213 h 242888"/>
              <a:gd name="connsiteX21" fmla="*/ 230981 w 283369"/>
              <a:gd name="connsiteY21" fmla="*/ 164307 h 242888"/>
              <a:gd name="connsiteX22" fmla="*/ 245269 w 283369"/>
              <a:gd name="connsiteY22" fmla="*/ 161925 h 242888"/>
              <a:gd name="connsiteX23" fmla="*/ 252413 w 283369"/>
              <a:gd name="connsiteY23" fmla="*/ 128588 h 242888"/>
              <a:gd name="connsiteX24" fmla="*/ 261938 w 283369"/>
              <a:gd name="connsiteY24" fmla="*/ 107157 h 242888"/>
              <a:gd name="connsiteX25" fmla="*/ 254794 w 283369"/>
              <a:gd name="connsiteY25" fmla="*/ 88107 h 242888"/>
              <a:gd name="connsiteX26" fmla="*/ 254794 w 283369"/>
              <a:gd name="connsiteY26" fmla="*/ 80963 h 242888"/>
              <a:gd name="connsiteX27" fmla="*/ 259556 w 283369"/>
              <a:gd name="connsiteY27" fmla="*/ 71438 h 242888"/>
              <a:gd name="connsiteX28" fmla="*/ 266700 w 283369"/>
              <a:gd name="connsiteY28" fmla="*/ 66675 h 242888"/>
              <a:gd name="connsiteX29" fmla="*/ 273844 w 283369"/>
              <a:gd name="connsiteY29" fmla="*/ 59532 h 242888"/>
              <a:gd name="connsiteX30" fmla="*/ 283369 w 283369"/>
              <a:gd name="connsiteY30" fmla="*/ 45244 h 242888"/>
              <a:gd name="connsiteX31" fmla="*/ 250031 w 283369"/>
              <a:gd name="connsiteY31" fmla="*/ 40482 h 242888"/>
              <a:gd name="connsiteX32" fmla="*/ 252413 w 283369"/>
              <a:gd name="connsiteY32" fmla="*/ 7144 h 242888"/>
              <a:gd name="connsiteX33" fmla="*/ 266700 w 283369"/>
              <a:gd name="connsiteY33" fmla="*/ 2382 h 242888"/>
              <a:gd name="connsiteX34" fmla="*/ 264319 w 283369"/>
              <a:gd name="connsiteY34"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3369" h="242888">
                <a:moveTo>
                  <a:pt x="21431" y="30957"/>
                </a:moveTo>
                <a:lnTo>
                  <a:pt x="0" y="78582"/>
                </a:lnTo>
                <a:lnTo>
                  <a:pt x="0" y="90488"/>
                </a:lnTo>
                <a:lnTo>
                  <a:pt x="33338" y="102394"/>
                </a:lnTo>
                <a:lnTo>
                  <a:pt x="33338" y="123825"/>
                </a:lnTo>
                <a:lnTo>
                  <a:pt x="59531" y="104775"/>
                </a:lnTo>
                <a:lnTo>
                  <a:pt x="83344" y="111919"/>
                </a:lnTo>
                <a:lnTo>
                  <a:pt x="64294" y="133350"/>
                </a:lnTo>
                <a:lnTo>
                  <a:pt x="50006" y="140494"/>
                </a:lnTo>
                <a:lnTo>
                  <a:pt x="45244" y="159544"/>
                </a:lnTo>
                <a:lnTo>
                  <a:pt x="64294" y="173832"/>
                </a:lnTo>
                <a:lnTo>
                  <a:pt x="88106" y="197644"/>
                </a:lnTo>
                <a:lnTo>
                  <a:pt x="111919" y="223838"/>
                </a:lnTo>
                <a:lnTo>
                  <a:pt x="130969" y="235744"/>
                </a:lnTo>
                <a:lnTo>
                  <a:pt x="161925" y="242888"/>
                </a:lnTo>
                <a:lnTo>
                  <a:pt x="176213" y="230982"/>
                </a:lnTo>
                <a:lnTo>
                  <a:pt x="140494" y="171450"/>
                </a:lnTo>
                <a:lnTo>
                  <a:pt x="140494" y="159544"/>
                </a:lnTo>
                <a:lnTo>
                  <a:pt x="133350" y="147638"/>
                </a:lnTo>
                <a:lnTo>
                  <a:pt x="152400" y="133350"/>
                </a:lnTo>
                <a:lnTo>
                  <a:pt x="226219" y="176213"/>
                </a:lnTo>
                <a:lnTo>
                  <a:pt x="230981" y="164307"/>
                </a:lnTo>
                <a:lnTo>
                  <a:pt x="245269" y="161925"/>
                </a:lnTo>
                <a:lnTo>
                  <a:pt x="252413" y="128588"/>
                </a:lnTo>
                <a:lnTo>
                  <a:pt x="261938" y="107157"/>
                </a:lnTo>
                <a:lnTo>
                  <a:pt x="254794" y="88107"/>
                </a:lnTo>
                <a:lnTo>
                  <a:pt x="254794" y="80963"/>
                </a:lnTo>
                <a:lnTo>
                  <a:pt x="259556" y="71438"/>
                </a:lnTo>
                <a:lnTo>
                  <a:pt x="266700" y="66675"/>
                </a:lnTo>
                <a:lnTo>
                  <a:pt x="273844" y="59532"/>
                </a:lnTo>
                <a:lnTo>
                  <a:pt x="283369" y="45244"/>
                </a:lnTo>
                <a:lnTo>
                  <a:pt x="250031" y="40482"/>
                </a:lnTo>
                <a:lnTo>
                  <a:pt x="252413" y="7144"/>
                </a:lnTo>
                <a:lnTo>
                  <a:pt x="266700" y="2382"/>
                </a:lnTo>
                <a:lnTo>
                  <a:pt x="264319"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0" name="フリーフォーム 139"/>
          <p:cNvSpPr/>
          <p:nvPr/>
        </p:nvSpPr>
        <p:spPr>
          <a:xfrm>
            <a:off x="1973934" y="1695103"/>
            <a:ext cx="269081" cy="588169"/>
          </a:xfrm>
          <a:custGeom>
            <a:avLst/>
            <a:gdLst>
              <a:gd name="connsiteX0" fmla="*/ 135731 w 269081"/>
              <a:gd name="connsiteY0" fmla="*/ 588169 h 588169"/>
              <a:gd name="connsiteX1" fmla="*/ 157163 w 269081"/>
              <a:gd name="connsiteY1" fmla="*/ 514350 h 588169"/>
              <a:gd name="connsiteX2" fmla="*/ 142875 w 269081"/>
              <a:gd name="connsiteY2" fmla="*/ 459581 h 588169"/>
              <a:gd name="connsiteX3" fmla="*/ 128588 w 269081"/>
              <a:gd name="connsiteY3" fmla="*/ 490538 h 588169"/>
              <a:gd name="connsiteX4" fmla="*/ 130969 w 269081"/>
              <a:gd name="connsiteY4" fmla="*/ 461963 h 588169"/>
              <a:gd name="connsiteX5" fmla="*/ 145256 w 269081"/>
              <a:gd name="connsiteY5" fmla="*/ 404813 h 588169"/>
              <a:gd name="connsiteX6" fmla="*/ 183356 w 269081"/>
              <a:gd name="connsiteY6" fmla="*/ 321469 h 588169"/>
              <a:gd name="connsiteX7" fmla="*/ 211931 w 269081"/>
              <a:gd name="connsiteY7" fmla="*/ 285750 h 588169"/>
              <a:gd name="connsiteX8" fmla="*/ 228600 w 269081"/>
              <a:gd name="connsiteY8" fmla="*/ 264319 h 588169"/>
              <a:gd name="connsiteX9" fmla="*/ 247650 w 269081"/>
              <a:gd name="connsiteY9" fmla="*/ 202406 h 588169"/>
              <a:gd name="connsiteX10" fmla="*/ 269081 w 269081"/>
              <a:gd name="connsiteY10" fmla="*/ 157163 h 588169"/>
              <a:gd name="connsiteX11" fmla="*/ 221456 w 269081"/>
              <a:gd name="connsiteY11" fmla="*/ 145256 h 588169"/>
              <a:gd name="connsiteX12" fmla="*/ 207169 w 269081"/>
              <a:gd name="connsiteY12" fmla="*/ 152400 h 588169"/>
              <a:gd name="connsiteX13" fmla="*/ 150019 w 269081"/>
              <a:gd name="connsiteY13" fmla="*/ 126206 h 588169"/>
              <a:gd name="connsiteX14" fmla="*/ 111919 w 269081"/>
              <a:gd name="connsiteY14" fmla="*/ 80963 h 588169"/>
              <a:gd name="connsiteX15" fmla="*/ 95250 w 269081"/>
              <a:gd name="connsiteY15" fmla="*/ 59531 h 588169"/>
              <a:gd name="connsiteX16" fmla="*/ 66675 w 269081"/>
              <a:gd name="connsiteY16" fmla="*/ 42863 h 588169"/>
              <a:gd name="connsiteX17" fmla="*/ 45244 w 269081"/>
              <a:gd name="connsiteY17" fmla="*/ 28575 h 588169"/>
              <a:gd name="connsiteX18" fmla="*/ 11906 w 269081"/>
              <a:gd name="connsiteY18" fmla="*/ 0 h 588169"/>
              <a:gd name="connsiteX19" fmla="*/ 0 w 269081"/>
              <a:gd name="connsiteY19" fmla="*/ 9525 h 588169"/>
              <a:gd name="connsiteX20" fmla="*/ 16669 w 269081"/>
              <a:gd name="connsiteY20" fmla="*/ 38100 h 588169"/>
              <a:gd name="connsiteX21" fmla="*/ 4763 w 269081"/>
              <a:gd name="connsiteY21" fmla="*/ 45244 h 588169"/>
              <a:gd name="connsiteX22" fmla="*/ 21431 w 269081"/>
              <a:gd name="connsiteY22" fmla="*/ 73819 h 588169"/>
              <a:gd name="connsiteX23" fmla="*/ 16669 w 269081"/>
              <a:gd name="connsiteY23" fmla="*/ 83344 h 588169"/>
              <a:gd name="connsiteX24" fmla="*/ 57150 w 269081"/>
              <a:gd name="connsiteY24" fmla="*/ 126206 h 58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9081" h="588169">
                <a:moveTo>
                  <a:pt x="135731" y="588169"/>
                </a:moveTo>
                <a:lnTo>
                  <a:pt x="157163" y="514350"/>
                </a:lnTo>
                <a:lnTo>
                  <a:pt x="142875" y="459581"/>
                </a:lnTo>
                <a:lnTo>
                  <a:pt x="128588" y="490538"/>
                </a:lnTo>
                <a:lnTo>
                  <a:pt x="130969" y="461963"/>
                </a:lnTo>
                <a:lnTo>
                  <a:pt x="145256" y="404813"/>
                </a:lnTo>
                <a:lnTo>
                  <a:pt x="183356" y="321469"/>
                </a:lnTo>
                <a:lnTo>
                  <a:pt x="211931" y="285750"/>
                </a:lnTo>
                <a:lnTo>
                  <a:pt x="228600" y="264319"/>
                </a:lnTo>
                <a:lnTo>
                  <a:pt x="247650" y="202406"/>
                </a:lnTo>
                <a:lnTo>
                  <a:pt x="269081" y="157163"/>
                </a:lnTo>
                <a:lnTo>
                  <a:pt x="221456" y="145256"/>
                </a:lnTo>
                <a:lnTo>
                  <a:pt x="207169" y="152400"/>
                </a:lnTo>
                <a:lnTo>
                  <a:pt x="150019" y="126206"/>
                </a:lnTo>
                <a:lnTo>
                  <a:pt x="111919" y="80963"/>
                </a:lnTo>
                <a:lnTo>
                  <a:pt x="95250" y="59531"/>
                </a:lnTo>
                <a:lnTo>
                  <a:pt x="66675" y="42863"/>
                </a:lnTo>
                <a:lnTo>
                  <a:pt x="45244" y="28575"/>
                </a:lnTo>
                <a:lnTo>
                  <a:pt x="11906" y="0"/>
                </a:lnTo>
                <a:lnTo>
                  <a:pt x="0" y="9525"/>
                </a:lnTo>
                <a:lnTo>
                  <a:pt x="16669" y="38100"/>
                </a:lnTo>
                <a:lnTo>
                  <a:pt x="4763" y="45244"/>
                </a:lnTo>
                <a:lnTo>
                  <a:pt x="21431" y="73819"/>
                </a:lnTo>
                <a:lnTo>
                  <a:pt x="16669" y="83344"/>
                </a:lnTo>
                <a:lnTo>
                  <a:pt x="57150" y="126206"/>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1" name="フリーフォーム 140"/>
          <p:cNvSpPr/>
          <p:nvPr/>
        </p:nvSpPr>
        <p:spPr>
          <a:xfrm>
            <a:off x="1435772" y="2616646"/>
            <a:ext cx="604837" cy="426244"/>
          </a:xfrm>
          <a:custGeom>
            <a:avLst/>
            <a:gdLst>
              <a:gd name="connsiteX0" fmla="*/ 64293 w 604837"/>
              <a:gd name="connsiteY0" fmla="*/ 0 h 426244"/>
              <a:gd name="connsiteX1" fmla="*/ 71437 w 604837"/>
              <a:gd name="connsiteY1" fmla="*/ 61912 h 426244"/>
              <a:gd name="connsiteX2" fmla="*/ 71437 w 604837"/>
              <a:gd name="connsiteY2" fmla="*/ 69056 h 426244"/>
              <a:gd name="connsiteX3" fmla="*/ 59531 w 604837"/>
              <a:gd name="connsiteY3" fmla="*/ 80962 h 426244"/>
              <a:gd name="connsiteX4" fmla="*/ 73818 w 604837"/>
              <a:gd name="connsiteY4" fmla="*/ 102394 h 426244"/>
              <a:gd name="connsiteX5" fmla="*/ 95250 w 604837"/>
              <a:gd name="connsiteY5" fmla="*/ 102394 h 426244"/>
              <a:gd name="connsiteX6" fmla="*/ 116681 w 604837"/>
              <a:gd name="connsiteY6" fmla="*/ 102394 h 426244"/>
              <a:gd name="connsiteX7" fmla="*/ 147637 w 604837"/>
              <a:gd name="connsiteY7" fmla="*/ 102394 h 426244"/>
              <a:gd name="connsiteX8" fmla="*/ 166687 w 604837"/>
              <a:gd name="connsiteY8" fmla="*/ 152400 h 426244"/>
              <a:gd name="connsiteX9" fmla="*/ 178593 w 604837"/>
              <a:gd name="connsiteY9" fmla="*/ 161925 h 426244"/>
              <a:gd name="connsiteX10" fmla="*/ 164306 w 604837"/>
              <a:gd name="connsiteY10" fmla="*/ 169069 h 426244"/>
              <a:gd name="connsiteX11" fmla="*/ 142875 w 604837"/>
              <a:gd name="connsiteY11" fmla="*/ 176212 h 426244"/>
              <a:gd name="connsiteX12" fmla="*/ 128587 w 604837"/>
              <a:gd name="connsiteY12" fmla="*/ 190500 h 426244"/>
              <a:gd name="connsiteX13" fmla="*/ 121443 w 604837"/>
              <a:gd name="connsiteY13" fmla="*/ 204787 h 426244"/>
              <a:gd name="connsiteX14" fmla="*/ 121443 w 604837"/>
              <a:gd name="connsiteY14" fmla="*/ 204787 h 426244"/>
              <a:gd name="connsiteX15" fmla="*/ 92868 w 604837"/>
              <a:gd name="connsiteY15" fmla="*/ 195262 h 426244"/>
              <a:gd name="connsiteX16" fmla="*/ 83343 w 604837"/>
              <a:gd name="connsiteY16" fmla="*/ 209550 h 426244"/>
              <a:gd name="connsiteX17" fmla="*/ 97631 w 604837"/>
              <a:gd name="connsiteY17" fmla="*/ 235744 h 426244"/>
              <a:gd name="connsiteX18" fmla="*/ 97631 w 604837"/>
              <a:gd name="connsiteY18" fmla="*/ 250031 h 426244"/>
              <a:gd name="connsiteX19" fmla="*/ 102393 w 604837"/>
              <a:gd name="connsiteY19" fmla="*/ 269081 h 426244"/>
              <a:gd name="connsiteX20" fmla="*/ 121443 w 604837"/>
              <a:gd name="connsiteY20" fmla="*/ 290512 h 426244"/>
              <a:gd name="connsiteX21" fmla="*/ 142875 w 604837"/>
              <a:gd name="connsiteY21" fmla="*/ 271462 h 426244"/>
              <a:gd name="connsiteX22" fmla="*/ 142875 w 604837"/>
              <a:gd name="connsiteY22" fmla="*/ 254794 h 426244"/>
              <a:gd name="connsiteX23" fmla="*/ 204787 w 604837"/>
              <a:gd name="connsiteY23" fmla="*/ 250031 h 426244"/>
              <a:gd name="connsiteX24" fmla="*/ 147637 w 604837"/>
              <a:gd name="connsiteY24" fmla="*/ 288131 h 426244"/>
              <a:gd name="connsiteX25" fmla="*/ 161925 w 604837"/>
              <a:gd name="connsiteY25" fmla="*/ 304800 h 426244"/>
              <a:gd name="connsiteX26" fmla="*/ 190500 w 604837"/>
              <a:gd name="connsiteY26" fmla="*/ 300037 h 426244"/>
              <a:gd name="connsiteX27" fmla="*/ 223837 w 604837"/>
              <a:gd name="connsiteY27" fmla="*/ 302419 h 426244"/>
              <a:gd name="connsiteX28" fmla="*/ 202406 w 604837"/>
              <a:gd name="connsiteY28" fmla="*/ 319087 h 426244"/>
              <a:gd name="connsiteX29" fmla="*/ 164306 w 604837"/>
              <a:gd name="connsiteY29" fmla="*/ 333375 h 426244"/>
              <a:gd name="connsiteX30" fmla="*/ 145256 w 604837"/>
              <a:gd name="connsiteY30" fmla="*/ 333375 h 426244"/>
              <a:gd name="connsiteX31" fmla="*/ 130968 w 604837"/>
              <a:gd name="connsiteY31" fmla="*/ 330994 h 426244"/>
              <a:gd name="connsiteX32" fmla="*/ 116681 w 604837"/>
              <a:gd name="connsiteY32" fmla="*/ 330994 h 426244"/>
              <a:gd name="connsiteX33" fmla="*/ 100012 w 604837"/>
              <a:gd name="connsiteY33" fmla="*/ 333375 h 426244"/>
              <a:gd name="connsiteX34" fmla="*/ 73818 w 604837"/>
              <a:gd name="connsiteY34" fmla="*/ 338137 h 426244"/>
              <a:gd name="connsiteX35" fmla="*/ 61912 w 604837"/>
              <a:gd name="connsiteY35" fmla="*/ 335756 h 426244"/>
              <a:gd name="connsiteX36" fmla="*/ 50006 w 604837"/>
              <a:gd name="connsiteY36" fmla="*/ 330994 h 426244"/>
              <a:gd name="connsiteX37" fmla="*/ 0 w 604837"/>
              <a:gd name="connsiteY37" fmla="*/ 400050 h 426244"/>
              <a:gd name="connsiteX38" fmla="*/ 0 w 604837"/>
              <a:gd name="connsiteY38" fmla="*/ 400050 h 426244"/>
              <a:gd name="connsiteX39" fmla="*/ 33337 w 604837"/>
              <a:gd name="connsiteY39" fmla="*/ 419100 h 426244"/>
              <a:gd name="connsiteX40" fmla="*/ 66675 w 604837"/>
              <a:gd name="connsiteY40" fmla="*/ 414337 h 426244"/>
              <a:gd name="connsiteX41" fmla="*/ 111918 w 604837"/>
              <a:gd name="connsiteY41" fmla="*/ 419100 h 426244"/>
              <a:gd name="connsiteX42" fmla="*/ 140493 w 604837"/>
              <a:gd name="connsiteY42" fmla="*/ 421481 h 426244"/>
              <a:gd name="connsiteX43" fmla="*/ 147637 w 604837"/>
              <a:gd name="connsiteY43" fmla="*/ 419100 h 426244"/>
              <a:gd name="connsiteX44" fmla="*/ 169068 w 604837"/>
              <a:gd name="connsiteY44" fmla="*/ 414337 h 426244"/>
              <a:gd name="connsiteX45" fmla="*/ 200025 w 604837"/>
              <a:gd name="connsiteY45" fmla="*/ 426244 h 426244"/>
              <a:gd name="connsiteX46" fmla="*/ 204787 w 604837"/>
              <a:gd name="connsiteY46" fmla="*/ 416719 h 426244"/>
              <a:gd name="connsiteX47" fmla="*/ 226218 w 604837"/>
              <a:gd name="connsiteY47" fmla="*/ 402431 h 426244"/>
              <a:gd name="connsiteX48" fmla="*/ 273843 w 604837"/>
              <a:gd name="connsiteY48" fmla="*/ 376237 h 426244"/>
              <a:gd name="connsiteX49" fmla="*/ 316706 w 604837"/>
              <a:gd name="connsiteY49" fmla="*/ 345281 h 426244"/>
              <a:gd name="connsiteX50" fmla="*/ 328612 w 604837"/>
              <a:gd name="connsiteY50" fmla="*/ 338137 h 426244"/>
              <a:gd name="connsiteX51" fmla="*/ 361950 w 604837"/>
              <a:gd name="connsiteY51" fmla="*/ 338137 h 426244"/>
              <a:gd name="connsiteX52" fmla="*/ 390525 w 604837"/>
              <a:gd name="connsiteY52" fmla="*/ 328612 h 426244"/>
              <a:gd name="connsiteX53" fmla="*/ 414337 w 604837"/>
              <a:gd name="connsiteY53" fmla="*/ 314325 h 426244"/>
              <a:gd name="connsiteX54" fmla="*/ 435768 w 604837"/>
              <a:gd name="connsiteY54" fmla="*/ 292894 h 426244"/>
              <a:gd name="connsiteX55" fmla="*/ 450056 w 604837"/>
              <a:gd name="connsiteY55" fmla="*/ 285750 h 426244"/>
              <a:gd name="connsiteX56" fmla="*/ 461962 w 604837"/>
              <a:gd name="connsiteY56" fmla="*/ 278606 h 426244"/>
              <a:gd name="connsiteX57" fmla="*/ 471487 w 604837"/>
              <a:gd name="connsiteY57" fmla="*/ 252412 h 426244"/>
              <a:gd name="connsiteX58" fmla="*/ 471487 w 604837"/>
              <a:gd name="connsiteY58" fmla="*/ 238125 h 426244"/>
              <a:gd name="connsiteX59" fmla="*/ 454818 w 604837"/>
              <a:gd name="connsiteY59" fmla="*/ 230981 h 426244"/>
              <a:gd name="connsiteX60" fmla="*/ 459581 w 604837"/>
              <a:gd name="connsiteY60" fmla="*/ 204787 h 426244"/>
              <a:gd name="connsiteX61" fmla="*/ 457200 w 604837"/>
              <a:gd name="connsiteY61" fmla="*/ 188119 h 426244"/>
              <a:gd name="connsiteX62" fmla="*/ 454818 w 604837"/>
              <a:gd name="connsiteY62" fmla="*/ 164306 h 426244"/>
              <a:gd name="connsiteX63" fmla="*/ 471487 w 604837"/>
              <a:gd name="connsiteY63" fmla="*/ 154781 h 426244"/>
              <a:gd name="connsiteX64" fmla="*/ 481012 w 604837"/>
              <a:gd name="connsiteY64" fmla="*/ 138112 h 426244"/>
              <a:gd name="connsiteX65" fmla="*/ 495300 w 604837"/>
              <a:gd name="connsiteY65" fmla="*/ 121444 h 426244"/>
              <a:gd name="connsiteX66" fmla="*/ 509587 w 604837"/>
              <a:gd name="connsiteY66" fmla="*/ 104775 h 426244"/>
              <a:gd name="connsiteX67" fmla="*/ 523875 w 604837"/>
              <a:gd name="connsiteY67" fmla="*/ 95250 h 426244"/>
              <a:gd name="connsiteX68" fmla="*/ 545306 w 604837"/>
              <a:gd name="connsiteY68" fmla="*/ 64294 h 426244"/>
              <a:gd name="connsiteX69" fmla="*/ 552450 w 604837"/>
              <a:gd name="connsiteY69" fmla="*/ 57150 h 426244"/>
              <a:gd name="connsiteX70" fmla="*/ 573881 w 604837"/>
              <a:gd name="connsiteY70" fmla="*/ 50006 h 426244"/>
              <a:gd name="connsiteX71" fmla="*/ 583406 w 604837"/>
              <a:gd name="connsiteY71" fmla="*/ 59531 h 426244"/>
              <a:gd name="connsiteX72" fmla="*/ 585787 w 604837"/>
              <a:gd name="connsiteY72" fmla="*/ 61912 h 426244"/>
              <a:gd name="connsiteX73" fmla="*/ 602456 w 604837"/>
              <a:gd name="connsiteY73" fmla="*/ 73819 h 426244"/>
              <a:gd name="connsiteX74" fmla="*/ 602456 w 604837"/>
              <a:gd name="connsiteY74" fmla="*/ 83344 h 426244"/>
              <a:gd name="connsiteX75" fmla="*/ 604837 w 604837"/>
              <a:gd name="connsiteY75" fmla="*/ 116681 h 426244"/>
              <a:gd name="connsiteX76" fmla="*/ 588168 w 604837"/>
              <a:gd name="connsiteY76" fmla="*/ 150019 h 426244"/>
              <a:gd name="connsiteX77" fmla="*/ 576262 w 604837"/>
              <a:gd name="connsiteY77" fmla="*/ 180975 h 426244"/>
              <a:gd name="connsiteX78" fmla="*/ 557212 w 604837"/>
              <a:gd name="connsiteY78" fmla="*/ 202406 h 426244"/>
              <a:gd name="connsiteX79" fmla="*/ 535781 w 604837"/>
              <a:gd name="connsiteY79" fmla="*/ 219075 h 426244"/>
              <a:gd name="connsiteX80" fmla="*/ 519112 w 604837"/>
              <a:gd name="connsiteY80" fmla="*/ 238125 h 426244"/>
              <a:gd name="connsiteX81" fmla="*/ 514350 w 604837"/>
              <a:gd name="connsiteY81" fmla="*/ 252412 h 426244"/>
              <a:gd name="connsiteX82" fmla="*/ 507206 w 604837"/>
              <a:gd name="connsiteY82" fmla="*/ 278606 h 426244"/>
              <a:gd name="connsiteX83" fmla="*/ 573881 w 604837"/>
              <a:gd name="connsiteY83" fmla="*/ 273844 h 426244"/>
              <a:gd name="connsiteX84" fmla="*/ 564356 w 604837"/>
              <a:gd name="connsiteY84" fmla="*/ 295275 h 426244"/>
              <a:gd name="connsiteX85" fmla="*/ 557212 w 604837"/>
              <a:gd name="connsiteY85" fmla="*/ 319087 h 426244"/>
              <a:gd name="connsiteX86" fmla="*/ 557212 w 604837"/>
              <a:gd name="connsiteY86" fmla="*/ 333375 h 426244"/>
              <a:gd name="connsiteX87" fmla="*/ 576262 w 604837"/>
              <a:gd name="connsiteY87" fmla="*/ 345281 h 426244"/>
              <a:gd name="connsiteX88" fmla="*/ 545306 w 604837"/>
              <a:gd name="connsiteY88" fmla="*/ 364331 h 426244"/>
              <a:gd name="connsiteX89" fmla="*/ 538162 w 604837"/>
              <a:gd name="connsiteY89" fmla="*/ 371475 h 426244"/>
              <a:gd name="connsiteX90" fmla="*/ 538162 w 604837"/>
              <a:gd name="connsiteY90" fmla="*/ 371475 h 426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604837" h="426244">
                <a:moveTo>
                  <a:pt x="64293" y="0"/>
                </a:moveTo>
                <a:lnTo>
                  <a:pt x="71437" y="61912"/>
                </a:lnTo>
                <a:lnTo>
                  <a:pt x="71437" y="69056"/>
                </a:lnTo>
                <a:lnTo>
                  <a:pt x="59531" y="80962"/>
                </a:lnTo>
                <a:lnTo>
                  <a:pt x="73818" y="102394"/>
                </a:lnTo>
                <a:lnTo>
                  <a:pt x="95250" y="102394"/>
                </a:lnTo>
                <a:lnTo>
                  <a:pt x="116681" y="102394"/>
                </a:lnTo>
                <a:lnTo>
                  <a:pt x="147637" y="102394"/>
                </a:lnTo>
                <a:lnTo>
                  <a:pt x="166687" y="152400"/>
                </a:lnTo>
                <a:lnTo>
                  <a:pt x="178593" y="161925"/>
                </a:lnTo>
                <a:lnTo>
                  <a:pt x="164306" y="169069"/>
                </a:lnTo>
                <a:lnTo>
                  <a:pt x="142875" y="176212"/>
                </a:lnTo>
                <a:lnTo>
                  <a:pt x="128587" y="190500"/>
                </a:lnTo>
                <a:lnTo>
                  <a:pt x="121443" y="204787"/>
                </a:lnTo>
                <a:lnTo>
                  <a:pt x="121443" y="204787"/>
                </a:lnTo>
                <a:lnTo>
                  <a:pt x="92868" y="195262"/>
                </a:lnTo>
                <a:lnTo>
                  <a:pt x="83343" y="209550"/>
                </a:lnTo>
                <a:lnTo>
                  <a:pt x="97631" y="235744"/>
                </a:lnTo>
                <a:lnTo>
                  <a:pt x="97631" y="250031"/>
                </a:lnTo>
                <a:lnTo>
                  <a:pt x="102393" y="269081"/>
                </a:lnTo>
                <a:lnTo>
                  <a:pt x="121443" y="290512"/>
                </a:lnTo>
                <a:lnTo>
                  <a:pt x="142875" y="271462"/>
                </a:lnTo>
                <a:lnTo>
                  <a:pt x="142875" y="254794"/>
                </a:lnTo>
                <a:lnTo>
                  <a:pt x="204787" y="250031"/>
                </a:lnTo>
                <a:lnTo>
                  <a:pt x="147637" y="288131"/>
                </a:lnTo>
                <a:lnTo>
                  <a:pt x="161925" y="304800"/>
                </a:lnTo>
                <a:lnTo>
                  <a:pt x="190500" y="300037"/>
                </a:lnTo>
                <a:lnTo>
                  <a:pt x="223837" y="302419"/>
                </a:lnTo>
                <a:lnTo>
                  <a:pt x="202406" y="319087"/>
                </a:lnTo>
                <a:lnTo>
                  <a:pt x="164306" y="333375"/>
                </a:lnTo>
                <a:lnTo>
                  <a:pt x="145256" y="333375"/>
                </a:lnTo>
                <a:lnTo>
                  <a:pt x="130968" y="330994"/>
                </a:lnTo>
                <a:lnTo>
                  <a:pt x="116681" y="330994"/>
                </a:lnTo>
                <a:lnTo>
                  <a:pt x="100012" y="333375"/>
                </a:lnTo>
                <a:lnTo>
                  <a:pt x="73818" y="338137"/>
                </a:lnTo>
                <a:lnTo>
                  <a:pt x="61912" y="335756"/>
                </a:lnTo>
                <a:lnTo>
                  <a:pt x="50006" y="330994"/>
                </a:lnTo>
                <a:lnTo>
                  <a:pt x="0" y="400050"/>
                </a:lnTo>
                <a:lnTo>
                  <a:pt x="0" y="400050"/>
                </a:lnTo>
                <a:lnTo>
                  <a:pt x="33337" y="419100"/>
                </a:lnTo>
                <a:lnTo>
                  <a:pt x="66675" y="414337"/>
                </a:lnTo>
                <a:lnTo>
                  <a:pt x="111918" y="419100"/>
                </a:lnTo>
                <a:lnTo>
                  <a:pt x="140493" y="421481"/>
                </a:lnTo>
                <a:lnTo>
                  <a:pt x="147637" y="419100"/>
                </a:lnTo>
                <a:lnTo>
                  <a:pt x="169068" y="414337"/>
                </a:lnTo>
                <a:lnTo>
                  <a:pt x="200025" y="426244"/>
                </a:lnTo>
                <a:lnTo>
                  <a:pt x="204787" y="416719"/>
                </a:lnTo>
                <a:lnTo>
                  <a:pt x="226218" y="402431"/>
                </a:lnTo>
                <a:lnTo>
                  <a:pt x="273843" y="376237"/>
                </a:lnTo>
                <a:lnTo>
                  <a:pt x="316706" y="345281"/>
                </a:lnTo>
                <a:lnTo>
                  <a:pt x="328612" y="338137"/>
                </a:lnTo>
                <a:lnTo>
                  <a:pt x="361950" y="338137"/>
                </a:lnTo>
                <a:lnTo>
                  <a:pt x="390525" y="328612"/>
                </a:lnTo>
                <a:lnTo>
                  <a:pt x="414337" y="314325"/>
                </a:lnTo>
                <a:lnTo>
                  <a:pt x="435768" y="292894"/>
                </a:lnTo>
                <a:lnTo>
                  <a:pt x="450056" y="285750"/>
                </a:lnTo>
                <a:lnTo>
                  <a:pt x="461962" y="278606"/>
                </a:lnTo>
                <a:lnTo>
                  <a:pt x="471487" y="252412"/>
                </a:lnTo>
                <a:lnTo>
                  <a:pt x="471487" y="238125"/>
                </a:lnTo>
                <a:lnTo>
                  <a:pt x="454818" y="230981"/>
                </a:lnTo>
                <a:lnTo>
                  <a:pt x="459581" y="204787"/>
                </a:lnTo>
                <a:lnTo>
                  <a:pt x="457200" y="188119"/>
                </a:lnTo>
                <a:lnTo>
                  <a:pt x="454818" y="164306"/>
                </a:lnTo>
                <a:lnTo>
                  <a:pt x="471487" y="154781"/>
                </a:lnTo>
                <a:lnTo>
                  <a:pt x="481012" y="138112"/>
                </a:lnTo>
                <a:lnTo>
                  <a:pt x="495300" y="121444"/>
                </a:lnTo>
                <a:lnTo>
                  <a:pt x="509587" y="104775"/>
                </a:lnTo>
                <a:lnTo>
                  <a:pt x="523875" y="95250"/>
                </a:lnTo>
                <a:lnTo>
                  <a:pt x="545306" y="64294"/>
                </a:lnTo>
                <a:lnTo>
                  <a:pt x="552450" y="57150"/>
                </a:lnTo>
                <a:lnTo>
                  <a:pt x="573881" y="50006"/>
                </a:lnTo>
                <a:lnTo>
                  <a:pt x="583406" y="59531"/>
                </a:lnTo>
                <a:lnTo>
                  <a:pt x="585787" y="61912"/>
                </a:lnTo>
                <a:lnTo>
                  <a:pt x="602456" y="73819"/>
                </a:lnTo>
                <a:lnTo>
                  <a:pt x="602456" y="83344"/>
                </a:lnTo>
                <a:lnTo>
                  <a:pt x="604837" y="116681"/>
                </a:lnTo>
                <a:lnTo>
                  <a:pt x="588168" y="150019"/>
                </a:lnTo>
                <a:lnTo>
                  <a:pt x="576262" y="180975"/>
                </a:lnTo>
                <a:lnTo>
                  <a:pt x="557212" y="202406"/>
                </a:lnTo>
                <a:lnTo>
                  <a:pt x="535781" y="219075"/>
                </a:lnTo>
                <a:lnTo>
                  <a:pt x="519112" y="238125"/>
                </a:lnTo>
                <a:lnTo>
                  <a:pt x="514350" y="252412"/>
                </a:lnTo>
                <a:lnTo>
                  <a:pt x="507206" y="278606"/>
                </a:lnTo>
                <a:lnTo>
                  <a:pt x="573881" y="273844"/>
                </a:lnTo>
                <a:lnTo>
                  <a:pt x="564356" y="295275"/>
                </a:lnTo>
                <a:lnTo>
                  <a:pt x="557212" y="319087"/>
                </a:lnTo>
                <a:lnTo>
                  <a:pt x="557212" y="333375"/>
                </a:lnTo>
                <a:lnTo>
                  <a:pt x="576262" y="345281"/>
                </a:lnTo>
                <a:lnTo>
                  <a:pt x="545306" y="364331"/>
                </a:lnTo>
                <a:lnTo>
                  <a:pt x="538162" y="371475"/>
                </a:lnTo>
                <a:lnTo>
                  <a:pt x="538162" y="371475"/>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2" name="フリーフォーム 141"/>
          <p:cNvSpPr/>
          <p:nvPr/>
        </p:nvSpPr>
        <p:spPr>
          <a:xfrm>
            <a:off x="1892971" y="3023840"/>
            <a:ext cx="583406" cy="614362"/>
          </a:xfrm>
          <a:custGeom>
            <a:avLst/>
            <a:gdLst>
              <a:gd name="connsiteX0" fmla="*/ 28575 w 583406"/>
              <a:gd name="connsiteY0" fmla="*/ 0 h 614362"/>
              <a:gd name="connsiteX1" fmla="*/ 76200 w 583406"/>
              <a:gd name="connsiteY1" fmla="*/ 45243 h 614362"/>
              <a:gd name="connsiteX2" fmla="*/ 116681 w 583406"/>
              <a:gd name="connsiteY2" fmla="*/ 45243 h 614362"/>
              <a:gd name="connsiteX3" fmla="*/ 121443 w 583406"/>
              <a:gd name="connsiteY3" fmla="*/ 45243 h 614362"/>
              <a:gd name="connsiteX4" fmla="*/ 121443 w 583406"/>
              <a:gd name="connsiteY4" fmla="*/ 95250 h 614362"/>
              <a:gd name="connsiteX5" fmla="*/ 85725 w 583406"/>
              <a:gd name="connsiteY5" fmla="*/ 97631 h 614362"/>
              <a:gd name="connsiteX6" fmla="*/ 80962 w 583406"/>
              <a:gd name="connsiteY6" fmla="*/ 121443 h 614362"/>
              <a:gd name="connsiteX7" fmla="*/ 83343 w 583406"/>
              <a:gd name="connsiteY7" fmla="*/ 161925 h 614362"/>
              <a:gd name="connsiteX8" fmla="*/ 85725 w 583406"/>
              <a:gd name="connsiteY8" fmla="*/ 176212 h 614362"/>
              <a:gd name="connsiteX9" fmla="*/ 92868 w 583406"/>
              <a:gd name="connsiteY9" fmla="*/ 183356 h 614362"/>
              <a:gd name="connsiteX10" fmla="*/ 95250 w 583406"/>
              <a:gd name="connsiteY10" fmla="*/ 195262 h 614362"/>
              <a:gd name="connsiteX11" fmla="*/ 95250 w 583406"/>
              <a:gd name="connsiteY11" fmla="*/ 245268 h 614362"/>
              <a:gd name="connsiteX12" fmla="*/ 38100 w 583406"/>
              <a:gd name="connsiteY12" fmla="*/ 250031 h 614362"/>
              <a:gd name="connsiteX13" fmla="*/ 35718 w 583406"/>
              <a:gd name="connsiteY13" fmla="*/ 250031 h 614362"/>
              <a:gd name="connsiteX14" fmla="*/ 33337 w 583406"/>
              <a:gd name="connsiteY14" fmla="*/ 266700 h 614362"/>
              <a:gd name="connsiteX15" fmla="*/ 35718 w 583406"/>
              <a:gd name="connsiteY15" fmla="*/ 283368 h 614362"/>
              <a:gd name="connsiteX16" fmla="*/ 59531 w 583406"/>
              <a:gd name="connsiteY16" fmla="*/ 328612 h 614362"/>
              <a:gd name="connsiteX17" fmla="*/ 61912 w 583406"/>
              <a:gd name="connsiteY17" fmla="*/ 364331 h 614362"/>
              <a:gd name="connsiteX18" fmla="*/ 61912 w 583406"/>
              <a:gd name="connsiteY18" fmla="*/ 388143 h 614362"/>
              <a:gd name="connsiteX19" fmla="*/ 47625 w 583406"/>
              <a:gd name="connsiteY19" fmla="*/ 416718 h 614362"/>
              <a:gd name="connsiteX20" fmla="*/ 23812 w 583406"/>
              <a:gd name="connsiteY20" fmla="*/ 461962 h 614362"/>
              <a:gd name="connsiteX21" fmla="*/ 14287 w 583406"/>
              <a:gd name="connsiteY21" fmla="*/ 502443 h 614362"/>
              <a:gd name="connsiteX22" fmla="*/ 0 w 583406"/>
              <a:gd name="connsiteY22" fmla="*/ 533400 h 614362"/>
              <a:gd name="connsiteX23" fmla="*/ 40481 w 583406"/>
              <a:gd name="connsiteY23" fmla="*/ 552450 h 614362"/>
              <a:gd name="connsiteX24" fmla="*/ 52387 w 583406"/>
              <a:gd name="connsiteY24" fmla="*/ 514350 h 614362"/>
              <a:gd name="connsiteX25" fmla="*/ 52387 w 583406"/>
              <a:gd name="connsiteY25" fmla="*/ 514350 h 614362"/>
              <a:gd name="connsiteX26" fmla="*/ 76200 w 583406"/>
              <a:gd name="connsiteY26" fmla="*/ 478631 h 614362"/>
              <a:gd name="connsiteX27" fmla="*/ 95250 w 583406"/>
              <a:gd name="connsiteY27" fmla="*/ 457200 h 614362"/>
              <a:gd name="connsiteX28" fmla="*/ 95250 w 583406"/>
              <a:gd name="connsiteY28" fmla="*/ 433387 h 614362"/>
              <a:gd name="connsiteX29" fmla="*/ 97631 w 583406"/>
              <a:gd name="connsiteY29" fmla="*/ 395287 h 614362"/>
              <a:gd name="connsiteX30" fmla="*/ 97631 w 583406"/>
              <a:gd name="connsiteY30" fmla="*/ 364331 h 614362"/>
              <a:gd name="connsiteX31" fmla="*/ 152400 w 583406"/>
              <a:gd name="connsiteY31" fmla="*/ 195262 h 614362"/>
              <a:gd name="connsiteX32" fmla="*/ 150018 w 583406"/>
              <a:gd name="connsiteY32" fmla="*/ 185737 h 614362"/>
              <a:gd name="connsiteX33" fmla="*/ 159543 w 583406"/>
              <a:gd name="connsiteY33" fmla="*/ 164306 h 614362"/>
              <a:gd name="connsiteX34" fmla="*/ 197643 w 583406"/>
              <a:gd name="connsiteY34" fmla="*/ 152400 h 614362"/>
              <a:gd name="connsiteX35" fmla="*/ 219075 w 583406"/>
              <a:gd name="connsiteY35" fmla="*/ 161925 h 614362"/>
              <a:gd name="connsiteX36" fmla="*/ 252412 w 583406"/>
              <a:gd name="connsiteY36" fmla="*/ 190500 h 614362"/>
              <a:gd name="connsiteX37" fmla="*/ 257175 w 583406"/>
              <a:gd name="connsiteY37" fmla="*/ 226218 h 614362"/>
              <a:gd name="connsiteX38" fmla="*/ 269081 w 583406"/>
              <a:gd name="connsiteY38" fmla="*/ 273843 h 614362"/>
              <a:gd name="connsiteX39" fmla="*/ 285750 w 583406"/>
              <a:gd name="connsiteY39" fmla="*/ 311943 h 614362"/>
              <a:gd name="connsiteX40" fmla="*/ 330993 w 583406"/>
              <a:gd name="connsiteY40" fmla="*/ 340518 h 614362"/>
              <a:gd name="connsiteX41" fmla="*/ 359568 w 583406"/>
              <a:gd name="connsiteY41" fmla="*/ 357187 h 614362"/>
              <a:gd name="connsiteX42" fmla="*/ 383381 w 583406"/>
              <a:gd name="connsiteY42" fmla="*/ 400050 h 614362"/>
              <a:gd name="connsiteX43" fmla="*/ 397668 w 583406"/>
              <a:gd name="connsiteY43" fmla="*/ 426243 h 614362"/>
              <a:gd name="connsiteX44" fmla="*/ 395287 w 583406"/>
              <a:gd name="connsiteY44" fmla="*/ 459581 h 614362"/>
              <a:gd name="connsiteX45" fmla="*/ 397668 w 583406"/>
              <a:gd name="connsiteY45" fmla="*/ 490537 h 614362"/>
              <a:gd name="connsiteX46" fmla="*/ 390525 w 583406"/>
              <a:gd name="connsiteY46" fmla="*/ 521493 h 614362"/>
              <a:gd name="connsiteX47" fmla="*/ 385762 w 583406"/>
              <a:gd name="connsiteY47" fmla="*/ 535781 h 614362"/>
              <a:gd name="connsiteX48" fmla="*/ 388143 w 583406"/>
              <a:gd name="connsiteY48" fmla="*/ 554831 h 614362"/>
              <a:gd name="connsiteX49" fmla="*/ 402431 w 583406"/>
              <a:gd name="connsiteY49" fmla="*/ 566737 h 614362"/>
              <a:gd name="connsiteX50" fmla="*/ 402431 w 583406"/>
              <a:gd name="connsiteY50" fmla="*/ 566737 h 614362"/>
              <a:gd name="connsiteX51" fmla="*/ 421481 w 583406"/>
              <a:gd name="connsiteY51" fmla="*/ 583406 h 614362"/>
              <a:gd name="connsiteX52" fmla="*/ 440531 w 583406"/>
              <a:gd name="connsiteY52" fmla="*/ 581025 h 614362"/>
              <a:gd name="connsiteX53" fmla="*/ 440531 w 583406"/>
              <a:gd name="connsiteY53" fmla="*/ 581025 h 614362"/>
              <a:gd name="connsiteX54" fmla="*/ 452437 w 583406"/>
              <a:gd name="connsiteY54" fmla="*/ 559593 h 614362"/>
              <a:gd name="connsiteX55" fmla="*/ 464343 w 583406"/>
              <a:gd name="connsiteY55" fmla="*/ 585787 h 614362"/>
              <a:gd name="connsiteX56" fmla="*/ 478631 w 583406"/>
              <a:gd name="connsiteY56" fmla="*/ 595312 h 614362"/>
              <a:gd name="connsiteX57" fmla="*/ 488156 w 583406"/>
              <a:gd name="connsiteY57" fmla="*/ 597693 h 614362"/>
              <a:gd name="connsiteX58" fmla="*/ 490537 w 583406"/>
              <a:gd name="connsiteY58" fmla="*/ 609600 h 614362"/>
              <a:gd name="connsiteX59" fmla="*/ 492918 w 583406"/>
              <a:gd name="connsiteY59" fmla="*/ 614362 h 614362"/>
              <a:gd name="connsiteX60" fmla="*/ 519112 w 583406"/>
              <a:gd name="connsiteY60" fmla="*/ 614362 h 614362"/>
              <a:gd name="connsiteX61" fmla="*/ 535781 w 583406"/>
              <a:gd name="connsiteY61" fmla="*/ 597693 h 614362"/>
              <a:gd name="connsiteX62" fmla="*/ 552450 w 583406"/>
              <a:gd name="connsiteY62" fmla="*/ 583406 h 614362"/>
              <a:gd name="connsiteX63" fmla="*/ 566737 w 583406"/>
              <a:gd name="connsiteY63" fmla="*/ 581025 h 614362"/>
              <a:gd name="connsiteX64" fmla="*/ 566737 w 583406"/>
              <a:gd name="connsiteY64" fmla="*/ 581025 h 614362"/>
              <a:gd name="connsiteX65" fmla="*/ 576262 w 583406"/>
              <a:gd name="connsiteY65" fmla="*/ 550068 h 614362"/>
              <a:gd name="connsiteX66" fmla="*/ 554831 w 583406"/>
              <a:gd name="connsiteY66" fmla="*/ 535781 h 614362"/>
              <a:gd name="connsiteX67" fmla="*/ 542925 w 583406"/>
              <a:gd name="connsiteY67" fmla="*/ 523875 h 614362"/>
              <a:gd name="connsiteX68" fmla="*/ 535781 w 583406"/>
              <a:gd name="connsiteY68" fmla="*/ 507206 h 614362"/>
              <a:gd name="connsiteX69" fmla="*/ 535781 w 583406"/>
              <a:gd name="connsiteY69" fmla="*/ 497681 h 614362"/>
              <a:gd name="connsiteX70" fmla="*/ 550068 w 583406"/>
              <a:gd name="connsiteY70" fmla="*/ 485775 h 614362"/>
              <a:gd name="connsiteX71" fmla="*/ 557212 w 583406"/>
              <a:gd name="connsiteY71" fmla="*/ 476250 h 614362"/>
              <a:gd name="connsiteX72" fmla="*/ 542925 w 583406"/>
              <a:gd name="connsiteY72" fmla="*/ 452437 h 614362"/>
              <a:gd name="connsiteX73" fmla="*/ 542925 w 583406"/>
              <a:gd name="connsiteY73" fmla="*/ 452437 h 614362"/>
              <a:gd name="connsiteX74" fmla="*/ 516731 w 583406"/>
              <a:gd name="connsiteY74" fmla="*/ 431006 h 614362"/>
              <a:gd name="connsiteX75" fmla="*/ 521493 w 583406"/>
              <a:gd name="connsiteY75" fmla="*/ 416718 h 614362"/>
              <a:gd name="connsiteX76" fmla="*/ 533400 w 583406"/>
              <a:gd name="connsiteY76" fmla="*/ 385762 h 614362"/>
              <a:gd name="connsiteX77" fmla="*/ 552450 w 583406"/>
              <a:gd name="connsiteY77" fmla="*/ 364331 h 614362"/>
              <a:gd name="connsiteX78" fmla="*/ 552450 w 583406"/>
              <a:gd name="connsiteY78" fmla="*/ 364331 h 614362"/>
              <a:gd name="connsiteX79" fmla="*/ 564356 w 583406"/>
              <a:gd name="connsiteY79" fmla="*/ 330993 h 614362"/>
              <a:gd name="connsiteX80" fmla="*/ 564356 w 583406"/>
              <a:gd name="connsiteY80" fmla="*/ 309562 h 614362"/>
              <a:gd name="connsiteX81" fmla="*/ 573881 w 583406"/>
              <a:gd name="connsiteY81" fmla="*/ 295275 h 614362"/>
              <a:gd name="connsiteX82" fmla="*/ 581025 w 583406"/>
              <a:gd name="connsiteY82" fmla="*/ 285750 h 614362"/>
              <a:gd name="connsiteX83" fmla="*/ 581025 w 583406"/>
              <a:gd name="connsiteY83" fmla="*/ 269081 h 614362"/>
              <a:gd name="connsiteX84" fmla="*/ 581025 w 583406"/>
              <a:gd name="connsiteY84" fmla="*/ 247650 h 614362"/>
              <a:gd name="connsiteX85" fmla="*/ 583406 w 583406"/>
              <a:gd name="connsiteY85" fmla="*/ 226218 h 61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83406" h="614362">
                <a:moveTo>
                  <a:pt x="28575" y="0"/>
                </a:moveTo>
                <a:lnTo>
                  <a:pt x="76200" y="45243"/>
                </a:lnTo>
                <a:lnTo>
                  <a:pt x="116681" y="45243"/>
                </a:lnTo>
                <a:lnTo>
                  <a:pt x="121443" y="45243"/>
                </a:lnTo>
                <a:lnTo>
                  <a:pt x="121443" y="95250"/>
                </a:lnTo>
                <a:lnTo>
                  <a:pt x="85725" y="97631"/>
                </a:lnTo>
                <a:lnTo>
                  <a:pt x="80962" y="121443"/>
                </a:lnTo>
                <a:lnTo>
                  <a:pt x="83343" y="161925"/>
                </a:lnTo>
                <a:lnTo>
                  <a:pt x="85725" y="176212"/>
                </a:lnTo>
                <a:lnTo>
                  <a:pt x="92868" y="183356"/>
                </a:lnTo>
                <a:lnTo>
                  <a:pt x="95250" y="195262"/>
                </a:lnTo>
                <a:lnTo>
                  <a:pt x="95250" y="245268"/>
                </a:lnTo>
                <a:lnTo>
                  <a:pt x="38100" y="250031"/>
                </a:lnTo>
                <a:lnTo>
                  <a:pt x="35718" y="250031"/>
                </a:lnTo>
                <a:lnTo>
                  <a:pt x="33337" y="266700"/>
                </a:lnTo>
                <a:lnTo>
                  <a:pt x="35718" y="283368"/>
                </a:lnTo>
                <a:lnTo>
                  <a:pt x="59531" y="328612"/>
                </a:lnTo>
                <a:lnTo>
                  <a:pt x="61912" y="364331"/>
                </a:lnTo>
                <a:lnTo>
                  <a:pt x="61912" y="388143"/>
                </a:lnTo>
                <a:lnTo>
                  <a:pt x="47625" y="416718"/>
                </a:lnTo>
                <a:lnTo>
                  <a:pt x="23812" y="461962"/>
                </a:lnTo>
                <a:lnTo>
                  <a:pt x="14287" y="502443"/>
                </a:lnTo>
                <a:lnTo>
                  <a:pt x="0" y="533400"/>
                </a:lnTo>
                <a:lnTo>
                  <a:pt x="40481" y="552450"/>
                </a:lnTo>
                <a:lnTo>
                  <a:pt x="52387" y="514350"/>
                </a:lnTo>
                <a:lnTo>
                  <a:pt x="52387" y="514350"/>
                </a:lnTo>
                <a:lnTo>
                  <a:pt x="76200" y="478631"/>
                </a:lnTo>
                <a:lnTo>
                  <a:pt x="95250" y="457200"/>
                </a:lnTo>
                <a:lnTo>
                  <a:pt x="95250" y="433387"/>
                </a:lnTo>
                <a:lnTo>
                  <a:pt x="97631" y="395287"/>
                </a:lnTo>
                <a:lnTo>
                  <a:pt x="97631" y="364331"/>
                </a:lnTo>
                <a:lnTo>
                  <a:pt x="152400" y="195262"/>
                </a:lnTo>
                <a:lnTo>
                  <a:pt x="150018" y="185737"/>
                </a:lnTo>
                <a:lnTo>
                  <a:pt x="159543" y="164306"/>
                </a:lnTo>
                <a:lnTo>
                  <a:pt x="197643" y="152400"/>
                </a:lnTo>
                <a:lnTo>
                  <a:pt x="219075" y="161925"/>
                </a:lnTo>
                <a:lnTo>
                  <a:pt x="252412" y="190500"/>
                </a:lnTo>
                <a:lnTo>
                  <a:pt x="257175" y="226218"/>
                </a:lnTo>
                <a:lnTo>
                  <a:pt x="269081" y="273843"/>
                </a:lnTo>
                <a:lnTo>
                  <a:pt x="285750" y="311943"/>
                </a:lnTo>
                <a:lnTo>
                  <a:pt x="330993" y="340518"/>
                </a:lnTo>
                <a:lnTo>
                  <a:pt x="359568" y="357187"/>
                </a:lnTo>
                <a:lnTo>
                  <a:pt x="383381" y="400050"/>
                </a:lnTo>
                <a:lnTo>
                  <a:pt x="397668" y="426243"/>
                </a:lnTo>
                <a:lnTo>
                  <a:pt x="395287" y="459581"/>
                </a:lnTo>
                <a:lnTo>
                  <a:pt x="397668" y="490537"/>
                </a:lnTo>
                <a:lnTo>
                  <a:pt x="390525" y="521493"/>
                </a:lnTo>
                <a:lnTo>
                  <a:pt x="385762" y="535781"/>
                </a:lnTo>
                <a:lnTo>
                  <a:pt x="388143" y="554831"/>
                </a:lnTo>
                <a:lnTo>
                  <a:pt x="402431" y="566737"/>
                </a:lnTo>
                <a:lnTo>
                  <a:pt x="402431" y="566737"/>
                </a:lnTo>
                <a:lnTo>
                  <a:pt x="421481" y="583406"/>
                </a:lnTo>
                <a:lnTo>
                  <a:pt x="440531" y="581025"/>
                </a:lnTo>
                <a:lnTo>
                  <a:pt x="440531" y="581025"/>
                </a:lnTo>
                <a:lnTo>
                  <a:pt x="452437" y="559593"/>
                </a:lnTo>
                <a:lnTo>
                  <a:pt x="464343" y="585787"/>
                </a:lnTo>
                <a:lnTo>
                  <a:pt x="478631" y="595312"/>
                </a:lnTo>
                <a:lnTo>
                  <a:pt x="488156" y="597693"/>
                </a:lnTo>
                <a:lnTo>
                  <a:pt x="490537" y="609600"/>
                </a:lnTo>
                <a:lnTo>
                  <a:pt x="492918" y="614362"/>
                </a:lnTo>
                <a:lnTo>
                  <a:pt x="519112" y="614362"/>
                </a:lnTo>
                <a:lnTo>
                  <a:pt x="535781" y="597693"/>
                </a:lnTo>
                <a:lnTo>
                  <a:pt x="552450" y="583406"/>
                </a:lnTo>
                <a:lnTo>
                  <a:pt x="566737" y="581025"/>
                </a:lnTo>
                <a:lnTo>
                  <a:pt x="566737" y="581025"/>
                </a:lnTo>
                <a:lnTo>
                  <a:pt x="576262" y="550068"/>
                </a:lnTo>
                <a:lnTo>
                  <a:pt x="554831" y="535781"/>
                </a:lnTo>
                <a:lnTo>
                  <a:pt x="542925" y="523875"/>
                </a:lnTo>
                <a:lnTo>
                  <a:pt x="535781" y="507206"/>
                </a:lnTo>
                <a:lnTo>
                  <a:pt x="535781" y="497681"/>
                </a:lnTo>
                <a:lnTo>
                  <a:pt x="550068" y="485775"/>
                </a:lnTo>
                <a:lnTo>
                  <a:pt x="557212" y="476250"/>
                </a:lnTo>
                <a:lnTo>
                  <a:pt x="542925" y="452437"/>
                </a:lnTo>
                <a:lnTo>
                  <a:pt x="542925" y="452437"/>
                </a:lnTo>
                <a:lnTo>
                  <a:pt x="516731" y="431006"/>
                </a:lnTo>
                <a:lnTo>
                  <a:pt x="521493" y="416718"/>
                </a:lnTo>
                <a:lnTo>
                  <a:pt x="533400" y="385762"/>
                </a:lnTo>
                <a:lnTo>
                  <a:pt x="552450" y="364331"/>
                </a:lnTo>
                <a:lnTo>
                  <a:pt x="552450" y="364331"/>
                </a:lnTo>
                <a:lnTo>
                  <a:pt x="564356" y="330993"/>
                </a:lnTo>
                <a:lnTo>
                  <a:pt x="564356" y="309562"/>
                </a:lnTo>
                <a:lnTo>
                  <a:pt x="573881" y="295275"/>
                </a:lnTo>
                <a:lnTo>
                  <a:pt x="581025" y="285750"/>
                </a:lnTo>
                <a:lnTo>
                  <a:pt x="581025" y="269081"/>
                </a:lnTo>
                <a:lnTo>
                  <a:pt x="581025" y="247650"/>
                </a:lnTo>
                <a:lnTo>
                  <a:pt x="583406" y="226218"/>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3" name="フリーフォーム 142"/>
          <p:cNvSpPr/>
          <p:nvPr/>
        </p:nvSpPr>
        <p:spPr>
          <a:xfrm>
            <a:off x="2319215" y="2795241"/>
            <a:ext cx="150019" cy="452437"/>
          </a:xfrm>
          <a:custGeom>
            <a:avLst/>
            <a:gdLst>
              <a:gd name="connsiteX0" fmla="*/ 150019 w 150019"/>
              <a:gd name="connsiteY0" fmla="*/ 452437 h 452437"/>
              <a:gd name="connsiteX1" fmla="*/ 126207 w 150019"/>
              <a:gd name="connsiteY1" fmla="*/ 402431 h 452437"/>
              <a:gd name="connsiteX2" fmla="*/ 109538 w 150019"/>
              <a:gd name="connsiteY2" fmla="*/ 385762 h 452437"/>
              <a:gd name="connsiteX3" fmla="*/ 107157 w 150019"/>
              <a:gd name="connsiteY3" fmla="*/ 373856 h 452437"/>
              <a:gd name="connsiteX4" fmla="*/ 107157 w 150019"/>
              <a:gd name="connsiteY4" fmla="*/ 373856 h 452437"/>
              <a:gd name="connsiteX5" fmla="*/ 138113 w 150019"/>
              <a:gd name="connsiteY5" fmla="*/ 345281 h 452437"/>
              <a:gd name="connsiteX6" fmla="*/ 111919 w 150019"/>
              <a:gd name="connsiteY6" fmla="*/ 335756 h 452437"/>
              <a:gd name="connsiteX7" fmla="*/ 107157 w 150019"/>
              <a:gd name="connsiteY7" fmla="*/ 316706 h 452437"/>
              <a:gd name="connsiteX8" fmla="*/ 100013 w 150019"/>
              <a:gd name="connsiteY8" fmla="*/ 300037 h 452437"/>
              <a:gd name="connsiteX9" fmla="*/ 102394 w 150019"/>
              <a:gd name="connsiteY9" fmla="*/ 290512 h 452437"/>
              <a:gd name="connsiteX10" fmla="*/ 102394 w 150019"/>
              <a:gd name="connsiteY10" fmla="*/ 276225 h 452437"/>
              <a:gd name="connsiteX11" fmla="*/ 88107 w 150019"/>
              <a:gd name="connsiteY11" fmla="*/ 269081 h 452437"/>
              <a:gd name="connsiteX12" fmla="*/ 76200 w 150019"/>
              <a:gd name="connsiteY12" fmla="*/ 242887 h 452437"/>
              <a:gd name="connsiteX13" fmla="*/ 69057 w 150019"/>
              <a:gd name="connsiteY13" fmla="*/ 211931 h 452437"/>
              <a:gd name="connsiteX14" fmla="*/ 54769 w 150019"/>
              <a:gd name="connsiteY14" fmla="*/ 211931 h 452437"/>
              <a:gd name="connsiteX15" fmla="*/ 30957 w 150019"/>
              <a:gd name="connsiteY15" fmla="*/ 202406 h 452437"/>
              <a:gd name="connsiteX16" fmla="*/ 14288 w 150019"/>
              <a:gd name="connsiteY16" fmla="*/ 216693 h 452437"/>
              <a:gd name="connsiteX17" fmla="*/ 7144 w 150019"/>
              <a:gd name="connsiteY17" fmla="*/ 216693 h 452437"/>
              <a:gd name="connsiteX18" fmla="*/ 2382 w 150019"/>
              <a:gd name="connsiteY18" fmla="*/ 207168 h 452437"/>
              <a:gd name="connsiteX19" fmla="*/ 0 w 150019"/>
              <a:gd name="connsiteY19" fmla="*/ 183356 h 452437"/>
              <a:gd name="connsiteX20" fmla="*/ 23813 w 150019"/>
              <a:gd name="connsiteY20" fmla="*/ 183356 h 452437"/>
              <a:gd name="connsiteX21" fmla="*/ 57150 w 150019"/>
              <a:gd name="connsiteY21" fmla="*/ 180975 h 452437"/>
              <a:gd name="connsiteX22" fmla="*/ 80963 w 150019"/>
              <a:gd name="connsiteY22" fmla="*/ 169068 h 452437"/>
              <a:gd name="connsiteX23" fmla="*/ 107157 w 150019"/>
              <a:gd name="connsiteY23" fmla="*/ 150018 h 452437"/>
              <a:gd name="connsiteX24" fmla="*/ 130969 w 150019"/>
              <a:gd name="connsiteY24" fmla="*/ 126206 h 452437"/>
              <a:gd name="connsiteX25" fmla="*/ 140494 w 150019"/>
              <a:gd name="connsiteY25" fmla="*/ 119062 h 452437"/>
              <a:gd name="connsiteX26" fmla="*/ 142875 w 150019"/>
              <a:gd name="connsiteY26" fmla="*/ 116681 h 452437"/>
              <a:gd name="connsiteX27" fmla="*/ 114300 w 150019"/>
              <a:gd name="connsiteY27" fmla="*/ 97631 h 452437"/>
              <a:gd name="connsiteX28" fmla="*/ 102394 w 150019"/>
              <a:gd name="connsiteY28" fmla="*/ 61912 h 452437"/>
              <a:gd name="connsiteX29" fmla="*/ 83344 w 150019"/>
              <a:gd name="connsiteY29" fmla="*/ 35718 h 452437"/>
              <a:gd name="connsiteX30" fmla="*/ 59532 w 150019"/>
              <a:gd name="connsiteY30" fmla="*/ 14287 h 452437"/>
              <a:gd name="connsiteX31" fmla="*/ 52388 w 150019"/>
              <a:gd name="connsiteY31" fmla="*/ 0 h 452437"/>
              <a:gd name="connsiteX32" fmla="*/ 52388 w 150019"/>
              <a:gd name="connsiteY32" fmla="*/ 0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019" h="452437">
                <a:moveTo>
                  <a:pt x="150019" y="452437"/>
                </a:moveTo>
                <a:lnTo>
                  <a:pt x="126207" y="402431"/>
                </a:lnTo>
                <a:lnTo>
                  <a:pt x="109538" y="385762"/>
                </a:lnTo>
                <a:lnTo>
                  <a:pt x="107157" y="373856"/>
                </a:lnTo>
                <a:lnTo>
                  <a:pt x="107157" y="373856"/>
                </a:lnTo>
                <a:lnTo>
                  <a:pt x="138113" y="345281"/>
                </a:lnTo>
                <a:lnTo>
                  <a:pt x="111919" y="335756"/>
                </a:lnTo>
                <a:lnTo>
                  <a:pt x="107157" y="316706"/>
                </a:lnTo>
                <a:lnTo>
                  <a:pt x="100013" y="300037"/>
                </a:lnTo>
                <a:lnTo>
                  <a:pt x="102394" y="290512"/>
                </a:lnTo>
                <a:lnTo>
                  <a:pt x="102394" y="276225"/>
                </a:lnTo>
                <a:lnTo>
                  <a:pt x="88107" y="269081"/>
                </a:lnTo>
                <a:lnTo>
                  <a:pt x="76200" y="242887"/>
                </a:lnTo>
                <a:lnTo>
                  <a:pt x="69057" y="211931"/>
                </a:lnTo>
                <a:lnTo>
                  <a:pt x="54769" y="211931"/>
                </a:lnTo>
                <a:lnTo>
                  <a:pt x="30957" y="202406"/>
                </a:lnTo>
                <a:lnTo>
                  <a:pt x="14288" y="216693"/>
                </a:lnTo>
                <a:lnTo>
                  <a:pt x="7144" y="216693"/>
                </a:lnTo>
                <a:lnTo>
                  <a:pt x="2382" y="207168"/>
                </a:lnTo>
                <a:lnTo>
                  <a:pt x="0" y="183356"/>
                </a:lnTo>
                <a:lnTo>
                  <a:pt x="23813" y="183356"/>
                </a:lnTo>
                <a:lnTo>
                  <a:pt x="57150" y="180975"/>
                </a:lnTo>
                <a:lnTo>
                  <a:pt x="80963" y="169068"/>
                </a:lnTo>
                <a:lnTo>
                  <a:pt x="107157" y="150018"/>
                </a:lnTo>
                <a:lnTo>
                  <a:pt x="130969" y="126206"/>
                </a:lnTo>
                <a:lnTo>
                  <a:pt x="140494" y="119062"/>
                </a:lnTo>
                <a:lnTo>
                  <a:pt x="142875" y="116681"/>
                </a:lnTo>
                <a:lnTo>
                  <a:pt x="114300" y="97631"/>
                </a:lnTo>
                <a:lnTo>
                  <a:pt x="102394" y="61912"/>
                </a:lnTo>
                <a:lnTo>
                  <a:pt x="83344" y="35718"/>
                </a:lnTo>
                <a:lnTo>
                  <a:pt x="59532" y="14287"/>
                </a:lnTo>
                <a:lnTo>
                  <a:pt x="52388" y="0"/>
                </a:lnTo>
                <a:lnTo>
                  <a:pt x="52388"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6" name="フリーフォーム 145"/>
          <p:cNvSpPr/>
          <p:nvPr/>
        </p:nvSpPr>
        <p:spPr>
          <a:xfrm>
            <a:off x="2290639" y="2392809"/>
            <a:ext cx="833438" cy="633413"/>
          </a:xfrm>
          <a:custGeom>
            <a:avLst/>
            <a:gdLst>
              <a:gd name="connsiteX0" fmla="*/ 47625 w 833438"/>
              <a:gd name="connsiteY0" fmla="*/ 366713 h 633413"/>
              <a:gd name="connsiteX1" fmla="*/ 28575 w 833438"/>
              <a:gd name="connsiteY1" fmla="*/ 304800 h 633413"/>
              <a:gd name="connsiteX2" fmla="*/ 33338 w 833438"/>
              <a:gd name="connsiteY2" fmla="*/ 288132 h 633413"/>
              <a:gd name="connsiteX3" fmla="*/ 33338 w 833438"/>
              <a:gd name="connsiteY3" fmla="*/ 266700 h 633413"/>
              <a:gd name="connsiteX4" fmla="*/ 28575 w 833438"/>
              <a:gd name="connsiteY4" fmla="*/ 247650 h 633413"/>
              <a:gd name="connsiteX5" fmla="*/ 0 w 833438"/>
              <a:gd name="connsiteY5" fmla="*/ 223838 h 633413"/>
              <a:gd name="connsiteX6" fmla="*/ 19050 w 833438"/>
              <a:gd name="connsiteY6" fmla="*/ 190500 h 633413"/>
              <a:gd name="connsiteX7" fmla="*/ 42863 w 833438"/>
              <a:gd name="connsiteY7" fmla="*/ 202407 h 633413"/>
              <a:gd name="connsiteX8" fmla="*/ 64294 w 833438"/>
              <a:gd name="connsiteY8" fmla="*/ 214313 h 633413"/>
              <a:gd name="connsiteX9" fmla="*/ 64294 w 833438"/>
              <a:gd name="connsiteY9" fmla="*/ 214313 h 633413"/>
              <a:gd name="connsiteX10" fmla="*/ 73819 w 833438"/>
              <a:gd name="connsiteY10" fmla="*/ 233363 h 633413"/>
              <a:gd name="connsiteX11" fmla="*/ 104775 w 833438"/>
              <a:gd name="connsiteY11" fmla="*/ 214313 h 633413"/>
              <a:gd name="connsiteX12" fmla="*/ 123825 w 833438"/>
              <a:gd name="connsiteY12" fmla="*/ 219075 h 633413"/>
              <a:gd name="connsiteX13" fmla="*/ 135732 w 833438"/>
              <a:gd name="connsiteY13" fmla="*/ 228600 h 633413"/>
              <a:gd name="connsiteX14" fmla="*/ 214313 w 833438"/>
              <a:gd name="connsiteY14" fmla="*/ 295275 h 633413"/>
              <a:gd name="connsiteX15" fmla="*/ 219075 w 833438"/>
              <a:gd name="connsiteY15" fmla="*/ 311944 h 633413"/>
              <a:gd name="connsiteX16" fmla="*/ 257175 w 833438"/>
              <a:gd name="connsiteY16" fmla="*/ 302419 h 633413"/>
              <a:gd name="connsiteX17" fmla="*/ 271463 w 833438"/>
              <a:gd name="connsiteY17" fmla="*/ 321469 h 633413"/>
              <a:gd name="connsiteX18" fmla="*/ 288132 w 833438"/>
              <a:gd name="connsiteY18" fmla="*/ 340519 h 633413"/>
              <a:gd name="connsiteX19" fmla="*/ 290513 w 833438"/>
              <a:gd name="connsiteY19" fmla="*/ 357188 h 633413"/>
              <a:gd name="connsiteX20" fmla="*/ 311944 w 833438"/>
              <a:gd name="connsiteY20" fmla="*/ 385763 h 633413"/>
              <a:gd name="connsiteX21" fmla="*/ 340519 w 833438"/>
              <a:gd name="connsiteY21" fmla="*/ 421482 h 633413"/>
              <a:gd name="connsiteX22" fmla="*/ 340519 w 833438"/>
              <a:gd name="connsiteY22" fmla="*/ 421482 h 633413"/>
              <a:gd name="connsiteX23" fmla="*/ 371475 w 833438"/>
              <a:gd name="connsiteY23" fmla="*/ 416719 h 633413"/>
              <a:gd name="connsiteX24" fmla="*/ 383382 w 833438"/>
              <a:gd name="connsiteY24" fmla="*/ 435769 h 633413"/>
              <a:gd name="connsiteX25" fmla="*/ 404813 w 833438"/>
              <a:gd name="connsiteY25" fmla="*/ 457200 h 633413"/>
              <a:gd name="connsiteX26" fmla="*/ 414338 w 833438"/>
              <a:gd name="connsiteY26" fmla="*/ 488157 h 633413"/>
              <a:gd name="connsiteX27" fmla="*/ 433388 w 833438"/>
              <a:gd name="connsiteY27" fmla="*/ 516732 h 633413"/>
              <a:gd name="connsiteX28" fmla="*/ 433388 w 833438"/>
              <a:gd name="connsiteY28" fmla="*/ 516732 h 633413"/>
              <a:gd name="connsiteX29" fmla="*/ 511969 w 833438"/>
              <a:gd name="connsiteY29" fmla="*/ 619125 h 633413"/>
              <a:gd name="connsiteX30" fmla="*/ 521494 w 833438"/>
              <a:gd name="connsiteY30" fmla="*/ 611982 h 633413"/>
              <a:gd name="connsiteX31" fmla="*/ 547688 w 833438"/>
              <a:gd name="connsiteY31" fmla="*/ 631032 h 633413"/>
              <a:gd name="connsiteX32" fmla="*/ 571500 w 833438"/>
              <a:gd name="connsiteY32" fmla="*/ 623888 h 633413"/>
              <a:gd name="connsiteX33" fmla="*/ 578644 w 833438"/>
              <a:gd name="connsiteY33" fmla="*/ 623888 h 633413"/>
              <a:gd name="connsiteX34" fmla="*/ 588169 w 833438"/>
              <a:gd name="connsiteY34" fmla="*/ 633413 h 633413"/>
              <a:gd name="connsiteX35" fmla="*/ 588169 w 833438"/>
              <a:gd name="connsiteY35" fmla="*/ 633413 h 633413"/>
              <a:gd name="connsiteX36" fmla="*/ 569119 w 833438"/>
              <a:gd name="connsiteY36" fmla="*/ 585788 h 633413"/>
              <a:gd name="connsiteX37" fmla="*/ 578644 w 833438"/>
              <a:gd name="connsiteY37" fmla="*/ 573882 h 633413"/>
              <a:gd name="connsiteX38" fmla="*/ 569119 w 833438"/>
              <a:gd name="connsiteY38" fmla="*/ 564357 h 633413"/>
              <a:gd name="connsiteX39" fmla="*/ 557213 w 833438"/>
              <a:gd name="connsiteY39" fmla="*/ 542925 h 633413"/>
              <a:gd name="connsiteX40" fmla="*/ 557213 w 833438"/>
              <a:gd name="connsiteY40" fmla="*/ 523875 h 633413"/>
              <a:gd name="connsiteX41" fmla="*/ 569119 w 833438"/>
              <a:gd name="connsiteY41" fmla="*/ 495300 h 633413"/>
              <a:gd name="connsiteX42" fmla="*/ 550069 w 833438"/>
              <a:gd name="connsiteY42" fmla="*/ 476250 h 633413"/>
              <a:gd name="connsiteX43" fmla="*/ 578644 w 833438"/>
              <a:gd name="connsiteY43" fmla="*/ 452438 h 633413"/>
              <a:gd name="connsiteX44" fmla="*/ 614363 w 833438"/>
              <a:gd name="connsiteY44" fmla="*/ 442913 h 633413"/>
              <a:gd name="connsiteX45" fmla="*/ 669132 w 833438"/>
              <a:gd name="connsiteY45" fmla="*/ 435769 h 633413"/>
              <a:gd name="connsiteX46" fmla="*/ 671513 w 833438"/>
              <a:gd name="connsiteY46" fmla="*/ 452438 h 633413"/>
              <a:gd name="connsiteX47" fmla="*/ 690563 w 833438"/>
              <a:gd name="connsiteY47" fmla="*/ 450057 h 633413"/>
              <a:gd name="connsiteX48" fmla="*/ 688182 w 833438"/>
              <a:gd name="connsiteY48" fmla="*/ 473869 h 633413"/>
              <a:gd name="connsiteX49" fmla="*/ 709613 w 833438"/>
              <a:gd name="connsiteY49" fmla="*/ 469107 h 633413"/>
              <a:gd name="connsiteX50" fmla="*/ 726282 w 833438"/>
              <a:gd name="connsiteY50" fmla="*/ 457200 h 633413"/>
              <a:gd name="connsiteX51" fmla="*/ 754857 w 833438"/>
              <a:gd name="connsiteY51" fmla="*/ 440532 h 633413"/>
              <a:gd name="connsiteX52" fmla="*/ 759619 w 833438"/>
              <a:gd name="connsiteY52" fmla="*/ 459582 h 633413"/>
              <a:gd name="connsiteX53" fmla="*/ 792957 w 833438"/>
              <a:gd name="connsiteY53" fmla="*/ 469107 h 633413"/>
              <a:gd name="connsiteX54" fmla="*/ 821532 w 833438"/>
              <a:gd name="connsiteY54" fmla="*/ 481013 h 633413"/>
              <a:gd name="connsiteX55" fmla="*/ 833438 w 833438"/>
              <a:gd name="connsiteY55" fmla="*/ 473869 h 633413"/>
              <a:gd name="connsiteX56" fmla="*/ 826294 w 833438"/>
              <a:gd name="connsiteY56" fmla="*/ 454819 h 633413"/>
              <a:gd name="connsiteX57" fmla="*/ 826294 w 833438"/>
              <a:gd name="connsiteY57" fmla="*/ 454819 h 633413"/>
              <a:gd name="connsiteX58" fmla="*/ 819150 w 833438"/>
              <a:gd name="connsiteY58" fmla="*/ 431007 h 633413"/>
              <a:gd name="connsiteX59" fmla="*/ 812007 w 833438"/>
              <a:gd name="connsiteY59" fmla="*/ 407194 h 633413"/>
              <a:gd name="connsiteX60" fmla="*/ 819150 w 833438"/>
              <a:gd name="connsiteY60" fmla="*/ 404813 h 633413"/>
              <a:gd name="connsiteX61" fmla="*/ 831057 w 833438"/>
              <a:gd name="connsiteY61" fmla="*/ 407194 h 633413"/>
              <a:gd name="connsiteX62" fmla="*/ 831057 w 833438"/>
              <a:gd name="connsiteY62" fmla="*/ 407194 h 633413"/>
              <a:gd name="connsiteX63" fmla="*/ 816769 w 833438"/>
              <a:gd name="connsiteY63" fmla="*/ 388144 h 633413"/>
              <a:gd name="connsiteX64" fmla="*/ 816769 w 833438"/>
              <a:gd name="connsiteY64" fmla="*/ 373857 h 633413"/>
              <a:gd name="connsiteX65" fmla="*/ 809625 w 833438"/>
              <a:gd name="connsiteY65" fmla="*/ 371475 h 633413"/>
              <a:gd name="connsiteX66" fmla="*/ 785813 w 833438"/>
              <a:gd name="connsiteY66" fmla="*/ 321469 h 633413"/>
              <a:gd name="connsiteX67" fmla="*/ 785813 w 833438"/>
              <a:gd name="connsiteY67" fmla="*/ 321469 h 633413"/>
              <a:gd name="connsiteX68" fmla="*/ 764382 w 833438"/>
              <a:gd name="connsiteY68" fmla="*/ 311944 h 633413"/>
              <a:gd name="connsiteX69" fmla="*/ 759619 w 833438"/>
              <a:gd name="connsiteY69" fmla="*/ 335757 h 633413"/>
              <a:gd name="connsiteX70" fmla="*/ 757238 w 833438"/>
              <a:gd name="connsiteY70" fmla="*/ 361950 h 633413"/>
              <a:gd name="connsiteX71" fmla="*/ 745332 w 833438"/>
              <a:gd name="connsiteY71" fmla="*/ 366713 h 633413"/>
              <a:gd name="connsiteX72" fmla="*/ 735807 w 833438"/>
              <a:gd name="connsiteY72" fmla="*/ 366713 h 633413"/>
              <a:gd name="connsiteX73" fmla="*/ 738188 w 833438"/>
              <a:gd name="connsiteY73" fmla="*/ 388144 h 633413"/>
              <a:gd name="connsiteX74" fmla="*/ 745332 w 833438"/>
              <a:gd name="connsiteY74" fmla="*/ 392907 h 633413"/>
              <a:gd name="connsiteX75" fmla="*/ 742950 w 833438"/>
              <a:gd name="connsiteY75" fmla="*/ 397669 h 633413"/>
              <a:gd name="connsiteX76" fmla="*/ 726282 w 833438"/>
              <a:gd name="connsiteY76" fmla="*/ 404813 h 633413"/>
              <a:gd name="connsiteX77" fmla="*/ 726282 w 833438"/>
              <a:gd name="connsiteY77" fmla="*/ 404813 h 633413"/>
              <a:gd name="connsiteX78" fmla="*/ 728663 w 833438"/>
              <a:gd name="connsiteY78" fmla="*/ 369094 h 633413"/>
              <a:gd name="connsiteX79" fmla="*/ 716757 w 833438"/>
              <a:gd name="connsiteY79" fmla="*/ 369094 h 633413"/>
              <a:gd name="connsiteX80" fmla="*/ 704850 w 833438"/>
              <a:gd name="connsiteY80" fmla="*/ 366713 h 633413"/>
              <a:gd name="connsiteX81" fmla="*/ 697707 w 833438"/>
              <a:gd name="connsiteY81" fmla="*/ 347663 h 633413"/>
              <a:gd name="connsiteX82" fmla="*/ 695325 w 833438"/>
              <a:gd name="connsiteY82" fmla="*/ 333375 h 633413"/>
              <a:gd name="connsiteX83" fmla="*/ 695325 w 833438"/>
              <a:gd name="connsiteY83" fmla="*/ 321469 h 633413"/>
              <a:gd name="connsiteX84" fmla="*/ 692944 w 833438"/>
              <a:gd name="connsiteY84" fmla="*/ 309563 h 633413"/>
              <a:gd name="connsiteX85" fmla="*/ 676275 w 833438"/>
              <a:gd name="connsiteY85" fmla="*/ 290513 h 633413"/>
              <a:gd name="connsiteX86" fmla="*/ 664369 w 833438"/>
              <a:gd name="connsiteY86" fmla="*/ 278607 h 633413"/>
              <a:gd name="connsiteX87" fmla="*/ 669132 w 833438"/>
              <a:gd name="connsiteY87" fmla="*/ 259557 h 633413"/>
              <a:gd name="connsiteX88" fmla="*/ 664369 w 833438"/>
              <a:gd name="connsiteY88" fmla="*/ 235744 h 633413"/>
              <a:gd name="connsiteX89" fmla="*/ 678657 w 833438"/>
              <a:gd name="connsiteY89" fmla="*/ 221457 h 633413"/>
              <a:gd name="connsiteX90" fmla="*/ 685800 w 833438"/>
              <a:gd name="connsiteY90" fmla="*/ 197644 h 633413"/>
              <a:gd name="connsiteX91" fmla="*/ 688182 w 833438"/>
              <a:gd name="connsiteY91" fmla="*/ 180975 h 633413"/>
              <a:gd name="connsiteX92" fmla="*/ 673894 w 833438"/>
              <a:gd name="connsiteY92" fmla="*/ 176213 h 633413"/>
              <a:gd name="connsiteX93" fmla="*/ 673894 w 833438"/>
              <a:gd name="connsiteY93" fmla="*/ 161925 h 633413"/>
              <a:gd name="connsiteX94" fmla="*/ 673894 w 833438"/>
              <a:gd name="connsiteY94" fmla="*/ 150019 h 633413"/>
              <a:gd name="connsiteX95" fmla="*/ 650082 w 833438"/>
              <a:gd name="connsiteY95" fmla="*/ 150019 h 633413"/>
              <a:gd name="connsiteX96" fmla="*/ 635794 w 833438"/>
              <a:gd name="connsiteY96" fmla="*/ 164307 h 633413"/>
              <a:gd name="connsiteX97" fmla="*/ 635794 w 833438"/>
              <a:gd name="connsiteY97" fmla="*/ 152400 h 633413"/>
              <a:gd name="connsiteX98" fmla="*/ 619125 w 833438"/>
              <a:gd name="connsiteY98" fmla="*/ 152400 h 633413"/>
              <a:gd name="connsiteX99" fmla="*/ 595313 w 833438"/>
              <a:gd name="connsiteY99" fmla="*/ 152400 h 633413"/>
              <a:gd name="connsiteX100" fmla="*/ 623888 w 833438"/>
              <a:gd name="connsiteY100" fmla="*/ 135732 h 633413"/>
              <a:gd name="connsiteX101" fmla="*/ 623888 w 833438"/>
              <a:gd name="connsiteY101" fmla="*/ 135732 h 633413"/>
              <a:gd name="connsiteX102" fmla="*/ 597694 w 833438"/>
              <a:gd name="connsiteY102" fmla="*/ 114300 h 633413"/>
              <a:gd name="connsiteX103" fmla="*/ 588169 w 833438"/>
              <a:gd name="connsiteY103" fmla="*/ 95250 h 633413"/>
              <a:gd name="connsiteX104" fmla="*/ 578644 w 833438"/>
              <a:gd name="connsiteY104" fmla="*/ 73819 h 633413"/>
              <a:gd name="connsiteX105" fmla="*/ 571500 w 833438"/>
              <a:gd name="connsiteY105" fmla="*/ 59532 h 633413"/>
              <a:gd name="connsiteX106" fmla="*/ 571500 w 833438"/>
              <a:gd name="connsiteY106" fmla="*/ 59532 h 633413"/>
              <a:gd name="connsiteX107" fmla="*/ 597694 w 833438"/>
              <a:gd name="connsiteY107" fmla="*/ 73819 h 633413"/>
              <a:gd name="connsiteX108" fmla="*/ 614363 w 833438"/>
              <a:gd name="connsiteY108" fmla="*/ 83344 h 633413"/>
              <a:gd name="connsiteX109" fmla="*/ 626269 w 833438"/>
              <a:gd name="connsiteY109" fmla="*/ 69057 h 633413"/>
              <a:gd name="connsiteX110" fmla="*/ 640557 w 833438"/>
              <a:gd name="connsiteY110" fmla="*/ 73819 h 633413"/>
              <a:gd name="connsiteX111" fmla="*/ 661988 w 833438"/>
              <a:gd name="connsiteY111" fmla="*/ 59532 h 633413"/>
              <a:gd name="connsiteX112" fmla="*/ 645319 w 833438"/>
              <a:gd name="connsiteY112" fmla="*/ 54769 h 633413"/>
              <a:gd name="connsiteX113" fmla="*/ 645319 w 833438"/>
              <a:gd name="connsiteY113" fmla="*/ 42863 h 633413"/>
              <a:gd name="connsiteX114" fmla="*/ 659607 w 833438"/>
              <a:gd name="connsiteY114" fmla="*/ 28575 h 633413"/>
              <a:gd name="connsiteX115" fmla="*/ 669132 w 833438"/>
              <a:gd name="connsiteY115" fmla="*/ 35719 h 633413"/>
              <a:gd name="connsiteX116" fmla="*/ 673894 w 833438"/>
              <a:gd name="connsiteY116" fmla="*/ 30957 h 633413"/>
              <a:gd name="connsiteX117" fmla="*/ 664369 w 833438"/>
              <a:gd name="connsiteY117" fmla="*/ 11907 h 633413"/>
              <a:gd name="connsiteX118" fmla="*/ 683419 w 833438"/>
              <a:gd name="connsiteY118" fmla="*/ 0 h 633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33438" h="633413">
                <a:moveTo>
                  <a:pt x="47625" y="366713"/>
                </a:moveTo>
                <a:lnTo>
                  <a:pt x="28575" y="304800"/>
                </a:lnTo>
                <a:lnTo>
                  <a:pt x="33338" y="288132"/>
                </a:lnTo>
                <a:lnTo>
                  <a:pt x="33338" y="266700"/>
                </a:lnTo>
                <a:lnTo>
                  <a:pt x="28575" y="247650"/>
                </a:lnTo>
                <a:lnTo>
                  <a:pt x="0" y="223838"/>
                </a:lnTo>
                <a:lnTo>
                  <a:pt x="19050" y="190500"/>
                </a:lnTo>
                <a:lnTo>
                  <a:pt x="42863" y="202407"/>
                </a:lnTo>
                <a:lnTo>
                  <a:pt x="64294" y="214313"/>
                </a:lnTo>
                <a:lnTo>
                  <a:pt x="64294" y="214313"/>
                </a:lnTo>
                <a:lnTo>
                  <a:pt x="73819" y="233363"/>
                </a:lnTo>
                <a:lnTo>
                  <a:pt x="104775" y="214313"/>
                </a:lnTo>
                <a:lnTo>
                  <a:pt x="123825" y="219075"/>
                </a:lnTo>
                <a:lnTo>
                  <a:pt x="135732" y="228600"/>
                </a:lnTo>
                <a:lnTo>
                  <a:pt x="214313" y="295275"/>
                </a:lnTo>
                <a:lnTo>
                  <a:pt x="219075" y="311944"/>
                </a:lnTo>
                <a:lnTo>
                  <a:pt x="257175" y="302419"/>
                </a:lnTo>
                <a:lnTo>
                  <a:pt x="271463" y="321469"/>
                </a:lnTo>
                <a:lnTo>
                  <a:pt x="288132" y="340519"/>
                </a:lnTo>
                <a:lnTo>
                  <a:pt x="290513" y="357188"/>
                </a:lnTo>
                <a:lnTo>
                  <a:pt x="311944" y="385763"/>
                </a:lnTo>
                <a:lnTo>
                  <a:pt x="340519" y="421482"/>
                </a:lnTo>
                <a:lnTo>
                  <a:pt x="340519" y="421482"/>
                </a:lnTo>
                <a:lnTo>
                  <a:pt x="371475" y="416719"/>
                </a:lnTo>
                <a:lnTo>
                  <a:pt x="383382" y="435769"/>
                </a:lnTo>
                <a:lnTo>
                  <a:pt x="404813" y="457200"/>
                </a:lnTo>
                <a:lnTo>
                  <a:pt x="414338" y="488157"/>
                </a:lnTo>
                <a:lnTo>
                  <a:pt x="433388" y="516732"/>
                </a:lnTo>
                <a:lnTo>
                  <a:pt x="433388" y="516732"/>
                </a:lnTo>
                <a:lnTo>
                  <a:pt x="511969" y="619125"/>
                </a:lnTo>
                <a:lnTo>
                  <a:pt x="521494" y="611982"/>
                </a:lnTo>
                <a:lnTo>
                  <a:pt x="547688" y="631032"/>
                </a:lnTo>
                <a:lnTo>
                  <a:pt x="571500" y="623888"/>
                </a:lnTo>
                <a:lnTo>
                  <a:pt x="578644" y="623888"/>
                </a:lnTo>
                <a:lnTo>
                  <a:pt x="588169" y="633413"/>
                </a:lnTo>
                <a:lnTo>
                  <a:pt x="588169" y="633413"/>
                </a:lnTo>
                <a:lnTo>
                  <a:pt x="569119" y="585788"/>
                </a:lnTo>
                <a:lnTo>
                  <a:pt x="578644" y="573882"/>
                </a:lnTo>
                <a:lnTo>
                  <a:pt x="569119" y="564357"/>
                </a:lnTo>
                <a:lnTo>
                  <a:pt x="557213" y="542925"/>
                </a:lnTo>
                <a:lnTo>
                  <a:pt x="557213" y="523875"/>
                </a:lnTo>
                <a:lnTo>
                  <a:pt x="569119" y="495300"/>
                </a:lnTo>
                <a:lnTo>
                  <a:pt x="550069" y="476250"/>
                </a:lnTo>
                <a:lnTo>
                  <a:pt x="578644" y="452438"/>
                </a:lnTo>
                <a:lnTo>
                  <a:pt x="614363" y="442913"/>
                </a:lnTo>
                <a:lnTo>
                  <a:pt x="669132" y="435769"/>
                </a:lnTo>
                <a:lnTo>
                  <a:pt x="671513" y="452438"/>
                </a:lnTo>
                <a:lnTo>
                  <a:pt x="690563" y="450057"/>
                </a:lnTo>
                <a:lnTo>
                  <a:pt x="688182" y="473869"/>
                </a:lnTo>
                <a:lnTo>
                  <a:pt x="709613" y="469107"/>
                </a:lnTo>
                <a:lnTo>
                  <a:pt x="726282" y="457200"/>
                </a:lnTo>
                <a:lnTo>
                  <a:pt x="754857" y="440532"/>
                </a:lnTo>
                <a:lnTo>
                  <a:pt x="759619" y="459582"/>
                </a:lnTo>
                <a:lnTo>
                  <a:pt x="792957" y="469107"/>
                </a:lnTo>
                <a:lnTo>
                  <a:pt x="821532" y="481013"/>
                </a:lnTo>
                <a:lnTo>
                  <a:pt x="833438" y="473869"/>
                </a:lnTo>
                <a:lnTo>
                  <a:pt x="826294" y="454819"/>
                </a:lnTo>
                <a:lnTo>
                  <a:pt x="826294" y="454819"/>
                </a:lnTo>
                <a:lnTo>
                  <a:pt x="819150" y="431007"/>
                </a:lnTo>
                <a:lnTo>
                  <a:pt x="812007" y="407194"/>
                </a:lnTo>
                <a:lnTo>
                  <a:pt x="819150" y="404813"/>
                </a:lnTo>
                <a:lnTo>
                  <a:pt x="831057" y="407194"/>
                </a:lnTo>
                <a:lnTo>
                  <a:pt x="831057" y="407194"/>
                </a:lnTo>
                <a:lnTo>
                  <a:pt x="816769" y="388144"/>
                </a:lnTo>
                <a:lnTo>
                  <a:pt x="816769" y="373857"/>
                </a:lnTo>
                <a:lnTo>
                  <a:pt x="809625" y="371475"/>
                </a:lnTo>
                <a:lnTo>
                  <a:pt x="785813" y="321469"/>
                </a:lnTo>
                <a:lnTo>
                  <a:pt x="785813" y="321469"/>
                </a:lnTo>
                <a:lnTo>
                  <a:pt x="764382" y="311944"/>
                </a:lnTo>
                <a:lnTo>
                  <a:pt x="759619" y="335757"/>
                </a:lnTo>
                <a:lnTo>
                  <a:pt x="757238" y="361950"/>
                </a:lnTo>
                <a:lnTo>
                  <a:pt x="745332" y="366713"/>
                </a:lnTo>
                <a:lnTo>
                  <a:pt x="735807" y="366713"/>
                </a:lnTo>
                <a:lnTo>
                  <a:pt x="738188" y="388144"/>
                </a:lnTo>
                <a:lnTo>
                  <a:pt x="745332" y="392907"/>
                </a:lnTo>
                <a:lnTo>
                  <a:pt x="742950" y="397669"/>
                </a:lnTo>
                <a:lnTo>
                  <a:pt x="726282" y="404813"/>
                </a:lnTo>
                <a:lnTo>
                  <a:pt x="726282" y="404813"/>
                </a:lnTo>
                <a:lnTo>
                  <a:pt x="728663" y="369094"/>
                </a:lnTo>
                <a:lnTo>
                  <a:pt x="716757" y="369094"/>
                </a:lnTo>
                <a:lnTo>
                  <a:pt x="704850" y="366713"/>
                </a:lnTo>
                <a:lnTo>
                  <a:pt x="697707" y="347663"/>
                </a:lnTo>
                <a:lnTo>
                  <a:pt x="695325" y="333375"/>
                </a:lnTo>
                <a:lnTo>
                  <a:pt x="695325" y="321469"/>
                </a:lnTo>
                <a:lnTo>
                  <a:pt x="692944" y="309563"/>
                </a:lnTo>
                <a:lnTo>
                  <a:pt x="676275" y="290513"/>
                </a:lnTo>
                <a:lnTo>
                  <a:pt x="664369" y="278607"/>
                </a:lnTo>
                <a:lnTo>
                  <a:pt x="669132" y="259557"/>
                </a:lnTo>
                <a:lnTo>
                  <a:pt x="664369" y="235744"/>
                </a:lnTo>
                <a:lnTo>
                  <a:pt x="678657" y="221457"/>
                </a:lnTo>
                <a:lnTo>
                  <a:pt x="685800" y="197644"/>
                </a:lnTo>
                <a:lnTo>
                  <a:pt x="688182" y="180975"/>
                </a:lnTo>
                <a:lnTo>
                  <a:pt x="673894" y="176213"/>
                </a:lnTo>
                <a:lnTo>
                  <a:pt x="673894" y="161925"/>
                </a:lnTo>
                <a:lnTo>
                  <a:pt x="673894" y="150019"/>
                </a:lnTo>
                <a:lnTo>
                  <a:pt x="650082" y="150019"/>
                </a:lnTo>
                <a:lnTo>
                  <a:pt x="635794" y="164307"/>
                </a:lnTo>
                <a:lnTo>
                  <a:pt x="635794" y="152400"/>
                </a:lnTo>
                <a:lnTo>
                  <a:pt x="619125" y="152400"/>
                </a:lnTo>
                <a:lnTo>
                  <a:pt x="595313" y="152400"/>
                </a:lnTo>
                <a:lnTo>
                  <a:pt x="623888" y="135732"/>
                </a:lnTo>
                <a:lnTo>
                  <a:pt x="623888" y="135732"/>
                </a:lnTo>
                <a:lnTo>
                  <a:pt x="597694" y="114300"/>
                </a:lnTo>
                <a:lnTo>
                  <a:pt x="588169" y="95250"/>
                </a:lnTo>
                <a:lnTo>
                  <a:pt x="578644" y="73819"/>
                </a:lnTo>
                <a:lnTo>
                  <a:pt x="571500" y="59532"/>
                </a:lnTo>
                <a:lnTo>
                  <a:pt x="571500" y="59532"/>
                </a:lnTo>
                <a:lnTo>
                  <a:pt x="597694" y="73819"/>
                </a:lnTo>
                <a:lnTo>
                  <a:pt x="614363" y="83344"/>
                </a:lnTo>
                <a:lnTo>
                  <a:pt x="626269" y="69057"/>
                </a:lnTo>
                <a:lnTo>
                  <a:pt x="640557" y="73819"/>
                </a:lnTo>
                <a:lnTo>
                  <a:pt x="661988" y="59532"/>
                </a:lnTo>
                <a:lnTo>
                  <a:pt x="645319" y="54769"/>
                </a:lnTo>
                <a:lnTo>
                  <a:pt x="645319" y="42863"/>
                </a:lnTo>
                <a:lnTo>
                  <a:pt x="659607" y="28575"/>
                </a:lnTo>
                <a:lnTo>
                  <a:pt x="669132" y="35719"/>
                </a:lnTo>
                <a:lnTo>
                  <a:pt x="673894" y="30957"/>
                </a:lnTo>
                <a:lnTo>
                  <a:pt x="664369" y="11907"/>
                </a:lnTo>
                <a:lnTo>
                  <a:pt x="683419"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7" name="フリーフォーム 146"/>
          <p:cNvSpPr/>
          <p:nvPr/>
        </p:nvSpPr>
        <p:spPr>
          <a:xfrm>
            <a:off x="2204941" y="3017564"/>
            <a:ext cx="152400" cy="173832"/>
          </a:xfrm>
          <a:custGeom>
            <a:avLst/>
            <a:gdLst>
              <a:gd name="connsiteX0" fmla="*/ 83343 w 152400"/>
              <a:gd name="connsiteY0" fmla="*/ 0 h 173832"/>
              <a:gd name="connsiteX1" fmla="*/ 130968 w 152400"/>
              <a:gd name="connsiteY1" fmla="*/ 28575 h 173832"/>
              <a:gd name="connsiteX2" fmla="*/ 147637 w 152400"/>
              <a:gd name="connsiteY2" fmla="*/ 45244 h 173832"/>
              <a:gd name="connsiteX3" fmla="*/ 147637 w 152400"/>
              <a:gd name="connsiteY3" fmla="*/ 64294 h 173832"/>
              <a:gd name="connsiteX4" fmla="*/ 140493 w 152400"/>
              <a:gd name="connsiteY4" fmla="*/ 83344 h 173832"/>
              <a:gd name="connsiteX5" fmla="*/ 140493 w 152400"/>
              <a:gd name="connsiteY5" fmla="*/ 97632 h 173832"/>
              <a:gd name="connsiteX6" fmla="*/ 150018 w 152400"/>
              <a:gd name="connsiteY6" fmla="*/ 116682 h 173832"/>
              <a:gd name="connsiteX7" fmla="*/ 152400 w 152400"/>
              <a:gd name="connsiteY7" fmla="*/ 126207 h 173832"/>
              <a:gd name="connsiteX8" fmla="*/ 145256 w 152400"/>
              <a:gd name="connsiteY8" fmla="*/ 145257 h 173832"/>
              <a:gd name="connsiteX9" fmla="*/ 145256 w 152400"/>
              <a:gd name="connsiteY9" fmla="*/ 145257 h 173832"/>
              <a:gd name="connsiteX10" fmla="*/ 116681 w 152400"/>
              <a:gd name="connsiteY10" fmla="*/ 164307 h 173832"/>
              <a:gd name="connsiteX11" fmla="*/ 92868 w 152400"/>
              <a:gd name="connsiteY11" fmla="*/ 169069 h 173832"/>
              <a:gd name="connsiteX12" fmla="*/ 69056 w 152400"/>
              <a:gd name="connsiteY12" fmla="*/ 173832 h 173832"/>
              <a:gd name="connsiteX13" fmla="*/ 69056 w 152400"/>
              <a:gd name="connsiteY13" fmla="*/ 173832 h 173832"/>
              <a:gd name="connsiteX14" fmla="*/ 21431 w 152400"/>
              <a:gd name="connsiteY14" fmla="*/ 169069 h 173832"/>
              <a:gd name="connsiteX15" fmla="*/ 14287 w 152400"/>
              <a:gd name="connsiteY15" fmla="*/ 166688 h 173832"/>
              <a:gd name="connsiteX16" fmla="*/ 14287 w 152400"/>
              <a:gd name="connsiteY16" fmla="*/ 166688 h 173832"/>
              <a:gd name="connsiteX17" fmla="*/ 0 w 152400"/>
              <a:gd name="connsiteY17" fmla="*/ 133350 h 173832"/>
              <a:gd name="connsiteX18" fmla="*/ 0 w 152400"/>
              <a:gd name="connsiteY18" fmla="*/ 111919 h 173832"/>
              <a:gd name="connsiteX19" fmla="*/ 14287 w 152400"/>
              <a:gd name="connsiteY19" fmla="*/ 92869 h 173832"/>
              <a:gd name="connsiteX20" fmla="*/ 0 w 152400"/>
              <a:gd name="connsiteY20" fmla="*/ 76200 h 173832"/>
              <a:gd name="connsiteX21" fmla="*/ 0 w 152400"/>
              <a:gd name="connsiteY21" fmla="*/ 76200 h 173832"/>
              <a:gd name="connsiteX22" fmla="*/ 4762 w 152400"/>
              <a:gd name="connsiteY22" fmla="*/ 52388 h 173832"/>
              <a:gd name="connsiteX23" fmla="*/ 21431 w 152400"/>
              <a:gd name="connsiteY23" fmla="*/ 38100 h 173832"/>
              <a:gd name="connsiteX24" fmla="*/ 14287 w 152400"/>
              <a:gd name="connsiteY24" fmla="*/ 21432 h 173832"/>
              <a:gd name="connsiteX25" fmla="*/ 33337 w 152400"/>
              <a:gd name="connsiteY25" fmla="*/ 26194 h 173832"/>
              <a:gd name="connsiteX26" fmla="*/ 83343 w 152400"/>
              <a:gd name="connsiteY26" fmla="*/ 0 h 17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400" h="173832">
                <a:moveTo>
                  <a:pt x="83343" y="0"/>
                </a:moveTo>
                <a:lnTo>
                  <a:pt x="130968" y="28575"/>
                </a:lnTo>
                <a:lnTo>
                  <a:pt x="147637" y="45244"/>
                </a:lnTo>
                <a:lnTo>
                  <a:pt x="147637" y="64294"/>
                </a:lnTo>
                <a:lnTo>
                  <a:pt x="140493" y="83344"/>
                </a:lnTo>
                <a:lnTo>
                  <a:pt x="140493" y="97632"/>
                </a:lnTo>
                <a:lnTo>
                  <a:pt x="150018" y="116682"/>
                </a:lnTo>
                <a:lnTo>
                  <a:pt x="152400" y="126207"/>
                </a:lnTo>
                <a:lnTo>
                  <a:pt x="145256" y="145257"/>
                </a:lnTo>
                <a:lnTo>
                  <a:pt x="145256" y="145257"/>
                </a:lnTo>
                <a:lnTo>
                  <a:pt x="116681" y="164307"/>
                </a:lnTo>
                <a:lnTo>
                  <a:pt x="92868" y="169069"/>
                </a:lnTo>
                <a:lnTo>
                  <a:pt x="69056" y="173832"/>
                </a:lnTo>
                <a:lnTo>
                  <a:pt x="69056" y="173832"/>
                </a:lnTo>
                <a:lnTo>
                  <a:pt x="21431" y="169069"/>
                </a:lnTo>
                <a:lnTo>
                  <a:pt x="14287" y="166688"/>
                </a:lnTo>
                <a:lnTo>
                  <a:pt x="14287" y="166688"/>
                </a:lnTo>
                <a:lnTo>
                  <a:pt x="0" y="133350"/>
                </a:lnTo>
                <a:lnTo>
                  <a:pt x="0" y="111919"/>
                </a:lnTo>
                <a:lnTo>
                  <a:pt x="14287" y="92869"/>
                </a:lnTo>
                <a:lnTo>
                  <a:pt x="0" y="76200"/>
                </a:lnTo>
                <a:lnTo>
                  <a:pt x="0" y="76200"/>
                </a:lnTo>
                <a:lnTo>
                  <a:pt x="4762" y="52388"/>
                </a:lnTo>
                <a:lnTo>
                  <a:pt x="21431" y="38100"/>
                </a:lnTo>
                <a:lnTo>
                  <a:pt x="14287" y="21432"/>
                </a:lnTo>
                <a:lnTo>
                  <a:pt x="33337" y="26194"/>
                </a:lnTo>
                <a:lnTo>
                  <a:pt x="83343" y="0"/>
                </a:lnTo>
                <a:close/>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8" name="フリーフォーム 147"/>
          <p:cNvSpPr/>
          <p:nvPr/>
        </p:nvSpPr>
        <p:spPr>
          <a:xfrm>
            <a:off x="2171577" y="1849884"/>
            <a:ext cx="157162" cy="411957"/>
          </a:xfrm>
          <a:custGeom>
            <a:avLst/>
            <a:gdLst>
              <a:gd name="connsiteX0" fmla="*/ 2381 w 157162"/>
              <a:gd name="connsiteY0" fmla="*/ 411957 h 411957"/>
              <a:gd name="connsiteX1" fmla="*/ 11906 w 157162"/>
              <a:gd name="connsiteY1" fmla="*/ 369094 h 411957"/>
              <a:gd name="connsiteX2" fmla="*/ 11906 w 157162"/>
              <a:gd name="connsiteY2" fmla="*/ 335757 h 411957"/>
              <a:gd name="connsiteX3" fmla="*/ 7144 w 157162"/>
              <a:gd name="connsiteY3" fmla="*/ 290513 h 411957"/>
              <a:gd name="connsiteX4" fmla="*/ 0 w 157162"/>
              <a:gd name="connsiteY4" fmla="*/ 261938 h 411957"/>
              <a:gd name="connsiteX5" fmla="*/ 19050 w 157162"/>
              <a:gd name="connsiteY5" fmla="*/ 214313 h 411957"/>
              <a:gd name="connsiteX6" fmla="*/ 26194 w 157162"/>
              <a:gd name="connsiteY6" fmla="*/ 188119 h 411957"/>
              <a:gd name="connsiteX7" fmla="*/ 42862 w 157162"/>
              <a:gd name="connsiteY7" fmla="*/ 164307 h 411957"/>
              <a:gd name="connsiteX8" fmla="*/ 71437 w 157162"/>
              <a:gd name="connsiteY8" fmla="*/ 138113 h 411957"/>
              <a:gd name="connsiteX9" fmla="*/ 88106 w 157162"/>
              <a:gd name="connsiteY9" fmla="*/ 119063 h 411957"/>
              <a:gd name="connsiteX10" fmla="*/ 90487 w 157162"/>
              <a:gd name="connsiteY10" fmla="*/ 88107 h 411957"/>
              <a:gd name="connsiteX11" fmla="*/ 114300 w 157162"/>
              <a:gd name="connsiteY11" fmla="*/ 30957 h 411957"/>
              <a:gd name="connsiteX12" fmla="*/ 135731 w 157162"/>
              <a:gd name="connsiteY12" fmla="*/ 11907 h 411957"/>
              <a:gd name="connsiteX13" fmla="*/ 157162 w 157162"/>
              <a:gd name="connsiteY13" fmla="*/ 0 h 41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162" h="411957">
                <a:moveTo>
                  <a:pt x="2381" y="411957"/>
                </a:moveTo>
                <a:lnTo>
                  <a:pt x="11906" y="369094"/>
                </a:lnTo>
                <a:lnTo>
                  <a:pt x="11906" y="335757"/>
                </a:lnTo>
                <a:lnTo>
                  <a:pt x="7144" y="290513"/>
                </a:lnTo>
                <a:lnTo>
                  <a:pt x="0" y="261938"/>
                </a:lnTo>
                <a:lnTo>
                  <a:pt x="19050" y="214313"/>
                </a:lnTo>
                <a:lnTo>
                  <a:pt x="26194" y="188119"/>
                </a:lnTo>
                <a:lnTo>
                  <a:pt x="42862" y="164307"/>
                </a:lnTo>
                <a:lnTo>
                  <a:pt x="71437" y="138113"/>
                </a:lnTo>
                <a:lnTo>
                  <a:pt x="88106" y="119063"/>
                </a:lnTo>
                <a:lnTo>
                  <a:pt x="90487" y="88107"/>
                </a:lnTo>
                <a:lnTo>
                  <a:pt x="114300" y="30957"/>
                </a:lnTo>
                <a:lnTo>
                  <a:pt x="135731" y="11907"/>
                </a:lnTo>
                <a:lnTo>
                  <a:pt x="157162"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9" name="フリーフォーム 148"/>
          <p:cNvSpPr/>
          <p:nvPr/>
        </p:nvSpPr>
        <p:spPr>
          <a:xfrm>
            <a:off x="2404939" y="1714152"/>
            <a:ext cx="197644" cy="83344"/>
          </a:xfrm>
          <a:custGeom>
            <a:avLst/>
            <a:gdLst>
              <a:gd name="connsiteX0" fmla="*/ 0 w 197644"/>
              <a:gd name="connsiteY0" fmla="*/ 83344 h 83344"/>
              <a:gd name="connsiteX1" fmla="*/ 50007 w 197644"/>
              <a:gd name="connsiteY1" fmla="*/ 66675 h 83344"/>
              <a:gd name="connsiteX2" fmla="*/ 88107 w 197644"/>
              <a:gd name="connsiteY2" fmla="*/ 42863 h 83344"/>
              <a:gd name="connsiteX3" fmla="*/ 126207 w 197644"/>
              <a:gd name="connsiteY3" fmla="*/ 14288 h 83344"/>
              <a:gd name="connsiteX4" fmla="*/ 161925 w 197644"/>
              <a:gd name="connsiteY4" fmla="*/ 0 h 83344"/>
              <a:gd name="connsiteX5" fmla="*/ 188119 w 197644"/>
              <a:gd name="connsiteY5" fmla="*/ 2381 h 83344"/>
              <a:gd name="connsiteX6" fmla="*/ 197644 w 197644"/>
              <a:gd name="connsiteY6" fmla="*/ 11906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4" h="83344">
                <a:moveTo>
                  <a:pt x="0" y="83344"/>
                </a:moveTo>
                <a:lnTo>
                  <a:pt x="50007" y="66675"/>
                </a:lnTo>
                <a:lnTo>
                  <a:pt x="88107" y="42863"/>
                </a:lnTo>
                <a:lnTo>
                  <a:pt x="126207" y="14288"/>
                </a:lnTo>
                <a:lnTo>
                  <a:pt x="161925" y="0"/>
                </a:lnTo>
                <a:lnTo>
                  <a:pt x="188119" y="2381"/>
                </a:lnTo>
                <a:lnTo>
                  <a:pt x="197644" y="11906"/>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1" name="フリーフォーム 150"/>
          <p:cNvSpPr/>
          <p:nvPr/>
        </p:nvSpPr>
        <p:spPr>
          <a:xfrm>
            <a:off x="2619253" y="1764159"/>
            <a:ext cx="416719" cy="676275"/>
          </a:xfrm>
          <a:custGeom>
            <a:avLst/>
            <a:gdLst>
              <a:gd name="connsiteX0" fmla="*/ 11906 w 416719"/>
              <a:gd name="connsiteY0" fmla="*/ 0 h 676275"/>
              <a:gd name="connsiteX1" fmla="*/ 2381 w 416719"/>
              <a:gd name="connsiteY1" fmla="*/ 54769 h 676275"/>
              <a:gd name="connsiteX2" fmla="*/ 11906 w 416719"/>
              <a:gd name="connsiteY2" fmla="*/ 66675 h 676275"/>
              <a:gd name="connsiteX3" fmla="*/ 26194 w 416719"/>
              <a:gd name="connsiteY3" fmla="*/ 111919 h 676275"/>
              <a:gd name="connsiteX4" fmla="*/ 73819 w 416719"/>
              <a:gd name="connsiteY4" fmla="*/ 154782 h 676275"/>
              <a:gd name="connsiteX5" fmla="*/ 90487 w 416719"/>
              <a:gd name="connsiteY5" fmla="*/ 180975 h 676275"/>
              <a:gd name="connsiteX6" fmla="*/ 121444 w 416719"/>
              <a:gd name="connsiteY6" fmla="*/ 195263 h 676275"/>
              <a:gd name="connsiteX7" fmla="*/ 152400 w 416719"/>
              <a:gd name="connsiteY7" fmla="*/ 202407 h 676275"/>
              <a:gd name="connsiteX8" fmla="*/ 176212 w 416719"/>
              <a:gd name="connsiteY8" fmla="*/ 202407 h 676275"/>
              <a:gd name="connsiteX9" fmla="*/ 176212 w 416719"/>
              <a:gd name="connsiteY9" fmla="*/ 202407 h 676275"/>
              <a:gd name="connsiteX10" fmla="*/ 204787 w 416719"/>
              <a:gd name="connsiteY10" fmla="*/ 216694 h 676275"/>
              <a:gd name="connsiteX11" fmla="*/ 211931 w 416719"/>
              <a:gd name="connsiteY11" fmla="*/ 228600 h 676275"/>
              <a:gd name="connsiteX12" fmla="*/ 214312 w 416719"/>
              <a:gd name="connsiteY12" fmla="*/ 250032 h 676275"/>
              <a:gd name="connsiteX13" fmla="*/ 214312 w 416719"/>
              <a:gd name="connsiteY13" fmla="*/ 266700 h 676275"/>
              <a:gd name="connsiteX14" fmla="*/ 183356 w 416719"/>
              <a:gd name="connsiteY14" fmla="*/ 288132 h 676275"/>
              <a:gd name="connsiteX15" fmla="*/ 166687 w 416719"/>
              <a:gd name="connsiteY15" fmla="*/ 311944 h 676275"/>
              <a:gd name="connsiteX16" fmla="*/ 157162 w 416719"/>
              <a:gd name="connsiteY16" fmla="*/ 319088 h 676275"/>
              <a:gd name="connsiteX17" fmla="*/ 133350 w 416719"/>
              <a:gd name="connsiteY17" fmla="*/ 316707 h 676275"/>
              <a:gd name="connsiteX18" fmla="*/ 111919 w 416719"/>
              <a:gd name="connsiteY18" fmla="*/ 309563 h 676275"/>
              <a:gd name="connsiteX19" fmla="*/ 92869 w 416719"/>
              <a:gd name="connsiteY19" fmla="*/ 302419 h 676275"/>
              <a:gd name="connsiteX20" fmla="*/ 71437 w 416719"/>
              <a:gd name="connsiteY20" fmla="*/ 309563 h 676275"/>
              <a:gd name="connsiteX21" fmla="*/ 50006 w 416719"/>
              <a:gd name="connsiteY21" fmla="*/ 309563 h 676275"/>
              <a:gd name="connsiteX22" fmla="*/ 45244 w 416719"/>
              <a:gd name="connsiteY22" fmla="*/ 300038 h 676275"/>
              <a:gd name="connsiteX23" fmla="*/ 19050 w 416719"/>
              <a:gd name="connsiteY23" fmla="*/ 302419 h 676275"/>
              <a:gd name="connsiteX24" fmla="*/ 9525 w 416719"/>
              <a:gd name="connsiteY24" fmla="*/ 390525 h 676275"/>
              <a:gd name="connsiteX25" fmla="*/ 7144 w 416719"/>
              <a:gd name="connsiteY25" fmla="*/ 485775 h 676275"/>
              <a:gd name="connsiteX26" fmla="*/ 0 w 416719"/>
              <a:gd name="connsiteY26" fmla="*/ 516732 h 676275"/>
              <a:gd name="connsiteX27" fmla="*/ 0 w 416719"/>
              <a:gd name="connsiteY27" fmla="*/ 535782 h 676275"/>
              <a:gd name="connsiteX28" fmla="*/ 0 w 416719"/>
              <a:gd name="connsiteY28" fmla="*/ 535782 h 676275"/>
              <a:gd name="connsiteX29" fmla="*/ 35719 w 416719"/>
              <a:gd name="connsiteY29" fmla="*/ 559594 h 676275"/>
              <a:gd name="connsiteX30" fmla="*/ 71437 w 416719"/>
              <a:gd name="connsiteY30" fmla="*/ 569119 h 676275"/>
              <a:gd name="connsiteX31" fmla="*/ 102394 w 416719"/>
              <a:gd name="connsiteY31" fmla="*/ 569119 h 676275"/>
              <a:gd name="connsiteX32" fmla="*/ 116681 w 416719"/>
              <a:gd name="connsiteY32" fmla="*/ 566738 h 676275"/>
              <a:gd name="connsiteX33" fmla="*/ 138112 w 416719"/>
              <a:gd name="connsiteY33" fmla="*/ 571500 h 676275"/>
              <a:gd name="connsiteX34" fmla="*/ 166687 w 416719"/>
              <a:gd name="connsiteY34" fmla="*/ 573882 h 676275"/>
              <a:gd name="connsiteX35" fmla="*/ 188119 w 416719"/>
              <a:gd name="connsiteY35" fmla="*/ 573882 h 676275"/>
              <a:gd name="connsiteX36" fmla="*/ 190500 w 416719"/>
              <a:gd name="connsiteY36" fmla="*/ 557213 h 676275"/>
              <a:gd name="connsiteX37" fmla="*/ 190500 w 416719"/>
              <a:gd name="connsiteY37" fmla="*/ 542925 h 676275"/>
              <a:gd name="connsiteX38" fmla="*/ 250031 w 416719"/>
              <a:gd name="connsiteY38" fmla="*/ 535782 h 676275"/>
              <a:gd name="connsiteX39" fmla="*/ 266700 w 416719"/>
              <a:gd name="connsiteY39" fmla="*/ 538163 h 676275"/>
              <a:gd name="connsiteX40" fmla="*/ 266700 w 416719"/>
              <a:gd name="connsiteY40" fmla="*/ 538163 h 676275"/>
              <a:gd name="connsiteX41" fmla="*/ 295275 w 416719"/>
              <a:gd name="connsiteY41" fmla="*/ 545307 h 676275"/>
              <a:gd name="connsiteX42" fmla="*/ 316706 w 416719"/>
              <a:gd name="connsiteY42" fmla="*/ 564357 h 676275"/>
              <a:gd name="connsiteX43" fmla="*/ 338137 w 416719"/>
              <a:gd name="connsiteY43" fmla="*/ 552450 h 676275"/>
              <a:gd name="connsiteX44" fmla="*/ 338137 w 416719"/>
              <a:gd name="connsiteY44" fmla="*/ 521494 h 676275"/>
              <a:gd name="connsiteX45" fmla="*/ 338137 w 416719"/>
              <a:gd name="connsiteY45" fmla="*/ 521494 h 676275"/>
              <a:gd name="connsiteX46" fmla="*/ 350044 w 416719"/>
              <a:gd name="connsiteY46" fmla="*/ 492919 h 676275"/>
              <a:gd name="connsiteX47" fmla="*/ 381000 w 416719"/>
              <a:gd name="connsiteY47" fmla="*/ 476250 h 676275"/>
              <a:gd name="connsiteX48" fmla="*/ 381000 w 416719"/>
              <a:gd name="connsiteY48" fmla="*/ 476250 h 676275"/>
              <a:gd name="connsiteX49" fmla="*/ 390525 w 416719"/>
              <a:gd name="connsiteY49" fmla="*/ 526257 h 676275"/>
              <a:gd name="connsiteX50" fmla="*/ 407194 w 416719"/>
              <a:gd name="connsiteY50" fmla="*/ 552450 h 676275"/>
              <a:gd name="connsiteX51" fmla="*/ 411956 w 416719"/>
              <a:gd name="connsiteY51" fmla="*/ 573882 h 676275"/>
              <a:gd name="connsiteX52" fmla="*/ 416719 w 416719"/>
              <a:gd name="connsiteY52" fmla="*/ 604838 h 676275"/>
              <a:gd name="connsiteX53" fmla="*/ 414337 w 416719"/>
              <a:gd name="connsiteY53" fmla="*/ 614363 h 676275"/>
              <a:gd name="connsiteX54" fmla="*/ 414337 w 416719"/>
              <a:gd name="connsiteY54" fmla="*/ 631032 h 676275"/>
              <a:gd name="connsiteX55" fmla="*/ 411956 w 416719"/>
              <a:gd name="connsiteY55" fmla="*/ 647700 h 676275"/>
              <a:gd name="connsiteX56" fmla="*/ 411956 w 416719"/>
              <a:gd name="connsiteY56" fmla="*/ 669132 h 676275"/>
              <a:gd name="connsiteX57" fmla="*/ 409575 w 416719"/>
              <a:gd name="connsiteY57" fmla="*/ 676275 h 676275"/>
              <a:gd name="connsiteX58" fmla="*/ 409575 w 416719"/>
              <a:gd name="connsiteY58" fmla="*/ 676275 h 676275"/>
              <a:gd name="connsiteX59" fmla="*/ 400050 w 416719"/>
              <a:gd name="connsiteY59" fmla="*/ 638175 h 676275"/>
              <a:gd name="connsiteX60" fmla="*/ 388144 w 416719"/>
              <a:gd name="connsiteY60" fmla="*/ 638175 h 676275"/>
              <a:gd name="connsiteX61" fmla="*/ 369094 w 416719"/>
              <a:gd name="connsiteY61" fmla="*/ 631032 h 676275"/>
              <a:gd name="connsiteX62" fmla="*/ 371475 w 416719"/>
              <a:gd name="connsiteY62" fmla="*/ 604838 h 676275"/>
              <a:gd name="connsiteX63" fmla="*/ 361950 w 416719"/>
              <a:gd name="connsiteY63" fmla="*/ 604838 h 676275"/>
              <a:gd name="connsiteX64" fmla="*/ 352425 w 416719"/>
              <a:gd name="connsiteY64" fmla="*/ 616744 h 676275"/>
              <a:gd name="connsiteX65" fmla="*/ 342900 w 416719"/>
              <a:gd name="connsiteY65" fmla="*/ 635794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16719" h="676275">
                <a:moveTo>
                  <a:pt x="11906" y="0"/>
                </a:moveTo>
                <a:lnTo>
                  <a:pt x="2381" y="54769"/>
                </a:lnTo>
                <a:lnTo>
                  <a:pt x="11906" y="66675"/>
                </a:lnTo>
                <a:lnTo>
                  <a:pt x="26194" y="111919"/>
                </a:lnTo>
                <a:lnTo>
                  <a:pt x="73819" y="154782"/>
                </a:lnTo>
                <a:lnTo>
                  <a:pt x="90487" y="180975"/>
                </a:lnTo>
                <a:lnTo>
                  <a:pt x="121444" y="195263"/>
                </a:lnTo>
                <a:lnTo>
                  <a:pt x="152400" y="202407"/>
                </a:lnTo>
                <a:lnTo>
                  <a:pt x="176212" y="202407"/>
                </a:lnTo>
                <a:lnTo>
                  <a:pt x="176212" y="202407"/>
                </a:lnTo>
                <a:lnTo>
                  <a:pt x="204787" y="216694"/>
                </a:lnTo>
                <a:lnTo>
                  <a:pt x="211931" y="228600"/>
                </a:lnTo>
                <a:lnTo>
                  <a:pt x="214312" y="250032"/>
                </a:lnTo>
                <a:lnTo>
                  <a:pt x="214312" y="266700"/>
                </a:lnTo>
                <a:lnTo>
                  <a:pt x="183356" y="288132"/>
                </a:lnTo>
                <a:lnTo>
                  <a:pt x="166687" y="311944"/>
                </a:lnTo>
                <a:lnTo>
                  <a:pt x="157162" y="319088"/>
                </a:lnTo>
                <a:lnTo>
                  <a:pt x="133350" y="316707"/>
                </a:lnTo>
                <a:lnTo>
                  <a:pt x="111919" y="309563"/>
                </a:lnTo>
                <a:lnTo>
                  <a:pt x="92869" y="302419"/>
                </a:lnTo>
                <a:lnTo>
                  <a:pt x="71437" y="309563"/>
                </a:lnTo>
                <a:lnTo>
                  <a:pt x="50006" y="309563"/>
                </a:lnTo>
                <a:lnTo>
                  <a:pt x="45244" y="300038"/>
                </a:lnTo>
                <a:lnTo>
                  <a:pt x="19050" y="302419"/>
                </a:lnTo>
                <a:lnTo>
                  <a:pt x="9525" y="390525"/>
                </a:lnTo>
                <a:cubicBezTo>
                  <a:pt x="8731" y="422275"/>
                  <a:pt x="7938" y="454025"/>
                  <a:pt x="7144" y="485775"/>
                </a:cubicBezTo>
                <a:lnTo>
                  <a:pt x="0" y="516732"/>
                </a:lnTo>
                <a:lnTo>
                  <a:pt x="0" y="535782"/>
                </a:lnTo>
                <a:lnTo>
                  <a:pt x="0" y="535782"/>
                </a:lnTo>
                <a:lnTo>
                  <a:pt x="35719" y="559594"/>
                </a:lnTo>
                <a:lnTo>
                  <a:pt x="71437" y="569119"/>
                </a:lnTo>
                <a:lnTo>
                  <a:pt x="102394" y="569119"/>
                </a:lnTo>
                <a:lnTo>
                  <a:pt x="116681" y="566738"/>
                </a:lnTo>
                <a:lnTo>
                  <a:pt x="138112" y="571500"/>
                </a:lnTo>
                <a:lnTo>
                  <a:pt x="166687" y="573882"/>
                </a:lnTo>
                <a:lnTo>
                  <a:pt x="188119" y="573882"/>
                </a:lnTo>
                <a:lnTo>
                  <a:pt x="190500" y="557213"/>
                </a:lnTo>
                <a:lnTo>
                  <a:pt x="190500" y="542925"/>
                </a:lnTo>
                <a:lnTo>
                  <a:pt x="250031" y="535782"/>
                </a:lnTo>
                <a:lnTo>
                  <a:pt x="266700" y="538163"/>
                </a:lnTo>
                <a:lnTo>
                  <a:pt x="266700" y="538163"/>
                </a:lnTo>
                <a:lnTo>
                  <a:pt x="295275" y="545307"/>
                </a:lnTo>
                <a:lnTo>
                  <a:pt x="316706" y="564357"/>
                </a:lnTo>
                <a:lnTo>
                  <a:pt x="338137" y="552450"/>
                </a:lnTo>
                <a:lnTo>
                  <a:pt x="338137" y="521494"/>
                </a:lnTo>
                <a:lnTo>
                  <a:pt x="338137" y="521494"/>
                </a:lnTo>
                <a:lnTo>
                  <a:pt x="350044" y="492919"/>
                </a:lnTo>
                <a:lnTo>
                  <a:pt x="381000" y="476250"/>
                </a:lnTo>
                <a:lnTo>
                  <a:pt x="381000" y="476250"/>
                </a:lnTo>
                <a:lnTo>
                  <a:pt x="390525" y="526257"/>
                </a:lnTo>
                <a:lnTo>
                  <a:pt x="407194" y="552450"/>
                </a:lnTo>
                <a:lnTo>
                  <a:pt x="411956" y="573882"/>
                </a:lnTo>
                <a:lnTo>
                  <a:pt x="416719" y="604838"/>
                </a:lnTo>
                <a:lnTo>
                  <a:pt x="414337" y="614363"/>
                </a:lnTo>
                <a:lnTo>
                  <a:pt x="414337" y="631032"/>
                </a:lnTo>
                <a:lnTo>
                  <a:pt x="411956" y="647700"/>
                </a:lnTo>
                <a:lnTo>
                  <a:pt x="411956" y="669132"/>
                </a:lnTo>
                <a:lnTo>
                  <a:pt x="409575" y="676275"/>
                </a:lnTo>
                <a:lnTo>
                  <a:pt x="409575" y="676275"/>
                </a:lnTo>
                <a:lnTo>
                  <a:pt x="400050" y="638175"/>
                </a:lnTo>
                <a:lnTo>
                  <a:pt x="388144" y="638175"/>
                </a:lnTo>
                <a:lnTo>
                  <a:pt x="369094" y="631032"/>
                </a:lnTo>
                <a:lnTo>
                  <a:pt x="371475" y="604838"/>
                </a:lnTo>
                <a:lnTo>
                  <a:pt x="361950" y="604838"/>
                </a:lnTo>
                <a:lnTo>
                  <a:pt x="352425" y="616744"/>
                </a:lnTo>
                <a:lnTo>
                  <a:pt x="342900" y="635794"/>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3" name="フリーフォーム 152"/>
          <p:cNvSpPr/>
          <p:nvPr/>
        </p:nvSpPr>
        <p:spPr>
          <a:xfrm>
            <a:off x="2123953" y="2330896"/>
            <a:ext cx="79299" cy="61912"/>
          </a:xfrm>
          <a:custGeom>
            <a:avLst/>
            <a:gdLst>
              <a:gd name="connsiteX0" fmla="*/ 0 w 79299"/>
              <a:gd name="connsiteY0" fmla="*/ 2381 h 61912"/>
              <a:gd name="connsiteX1" fmla="*/ 7144 w 79299"/>
              <a:gd name="connsiteY1" fmla="*/ 14287 h 61912"/>
              <a:gd name="connsiteX2" fmla="*/ 11906 w 79299"/>
              <a:gd name="connsiteY2" fmla="*/ 28575 h 61912"/>
              <a:gd name="connsiteX3" fmla="*/ 14287 w 79299"/>
              <a:gd name="connsiteY3" fmla="*/ 35719 h 61912"/>
              <a:gd name="connsiteX4" fmla="*/ 19050 w 79299"/>
              <a:gd name="connsiteY4" fmla="*/ 42862 h 61912"/>
              <a:gd name="connsiteX5" fmla="*/ 21431 w 79299"/>
              <a:gd name="connsiteY5" fmla="*/ 50006 h 61912"/>
              <a:gd name="connsiteX6" fmla="*/ 30956 w 79299"/>
              <a:gd name="connsiteY6" fmla="*/ 61912 h 61912"/>
              <a:gd name="connsiteX7" fmla="*/ 66675 w 79299"/>
              <a:gd name="connsiteY7" fmla="*/ 59531 h 61912"/>
              <a:gd name="connsiteX8" fmla="*/ 78581 w 79299"/>
              <a:gd name="connsiteY8" fmla="*/ 57150 h 61912"/>
              <a:gd name="connsiteX9" fmla="*/ 76200 w 79299"/>
              <a:gd name="connsiteY9" fmla="*/ 45244 h 61912"/>
              <a:gd name="connsiteX10" fmla="*/ 69056 w 79299"/>
              <a:gd name="connsiteY10" fmla="*/ 30956 h 61912"/>
              <a:gd name="connsiteX11" fmla="*/ 61912 w 79299"/>
              <a:gd name="connsiteY11" fmla="*/ 9525 h 61912"/>
              <a:gd name="connsiteX12" fmla="*/ 59531 w 79299"/>
              <a:gd name="connsiteY12" fmla="*/ 2381 h 61912"/>
              <a:gd name="connsiteX13" fmla="*/ 54769 w 79299"/>
              <a:gd name="connsiteY13" fmla="*/ 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99" h="61912">
                <a:moveTo>
                  <a:pt x="0" y="2381"/>
                </a:moveTo>
                <a:cubicBezTo>
                  <a:pt x="2381" y="6350"/>
                  <a:pt x="5229" y="10074"/>
                  <a:pt x="7144" y="14287"/>
                </a:cubicBezTo>
                <a:cubicBezTo>
                  <a:pt x="9221" y="18857"/>
                  <a:pt x="10319" y="23812"/>
                  <a:pt x="11906" y="28575"/>
                </a:cubicBezTo>
                <a:cubicBezTo>
                  <a:pt x="12700" y="30956"/>
                  <a:pt x="12894" y="33631"/>
                  <a:pt x="14287" y="35719"/>
                </a:cubicBezTo>
                <a:lnTo>
                  <a:pt x="19050" y="42862"/>
                </a:lnTo>
                <a:cubicBezTo>
                  <a:pt x="19844" y="45243"/>
                  <a:pt x="19863" y="48046"/>
                  <a:pt x="21431" y="50006"/>
                </a:cubicBezTo>
                <a:cubicBezTo>
                  <a:pt x="33741" y="65394"/>
                  <a:pt x="24971" y="43957"/>
                  <a:pt x="30956" y="61912"/>
                </a:cubicBezTo>
                <a:cubicBezTo>
                  <a:pt x="42862" y="61118"/>
                  <a:pt x="54801" y="60718"/>
                  <a:pt x="66675" y="59531"/>
                </a:cubicBezTo>
                <a:cubicBezTo>
                  <a:pt x="70702" y="59128"/>
                  <a:pt x="76336" y="60517"/>
                  <a:pt x="78581" y="57150"/>
                </a:cubicBezTo>
                <a:cubicBezTo>
                  <a:pt x="80826" y="53783"/>
                  <a:pt x="77182" y="49170"/>
                  <a:pt x="76200" y="45244"/>
                </a:cubicBezTo>
                <a:cubicBezTo>
                  <a:pt x="74228" y="37356"/>
                  <a:pt x="73713" y="37941"/>
                  <a:pt x="69056" y="30956"/>
                </a:cubicBezTo>
                <a:lnTo>
                  <a:pt x="61912" y="9525"/>
                </a:lnTo>
                <a:cubicBezTo>
                  <a:pt x="61118" y="7144"/>
                  <a:pt x="61776" y="3504"/>
                  <a:pt x="59531" y="2381"/>
                </a:cubicBezTo>
                <a:lnTo>
                  <a:pt x="54769" y="0"/>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5" name="フリーフォーム 154"/>
          <p:cNvSpPr/>
          <p:nvPr/>
        </p:nvSpPr>
        <p:spPr>
          <a:xfrm>
            <a:off x="3021683" y="2174319"/>
            <a:ext cx="342900" cy="259029"/>
          </a:xfrm>
          <a:custGeom>
            <a:avLst/>
            <a:gdLst>
              <a:gd name="connsiteX0" fmla="*/ 0 w 342900"/>
              <a:gd name="connsiteY0" fmla="*/ 104190 h 259029"/>
              <a:gd name="connsiteX1" fmla="*/ 7144 w 342900"/>
              <a:gd name="connsiteY1" fmla="*/ 92284 h 259029"/>
              <a:gd name="connsiteX2" fmla="*/ 9525 w 342900"/>
              <a:gd name="connsiteY2" fmla="*/ 70853 h 259029"/>
              <a:gd name="connsiteX3" fmla="*/ 23813 w 342900"/>
              <a:gd name="connsiteY3" fmla="*/ 68472 h 259029"/>
              <a:gd name="connsiteX4" fmla="*/ 47625 w 342900"/>
              <a:gd name="connsiteY4" fmla="*/ 68472 h 259029"/>
              <a:gd name="connsiteX5" fmla="*/ 50006 w 342900"/>
              <a:gd name="connsiteY5" fmla="*/ 75615 h 259029"/>
              <a:gd name="connsiteX6" fmla="*/ 59531 w 342900"/>
              <a:gd name="connsiteY6" fmla="*/ 97047 h 259029"/>
              <a:gd name="connsiteX7" fmla="*/ 66675 w 342900"/>
              <a:gd name="connsiteY7" fmla="*/ 94665 h 259029"/>
              <a:gd name="connsiteX8" fmla="*/ 69056 w 342900"/>
              <a:gd name="connsiteY8" fmla="*/ 66090 h 259029"/>
              <a:gd name="connsiteX9" fmla="*/ 83344 w 342900"/>
              <a:gd name="connsiteY9" fmla="*/ 61328 h 259029"/>
              <a:gd name="connsiteX10" fmla="*/ 83344 w 342900"/>
              <a:gd name="connsiteY10" fmla="*/ 37515 h 259029"/>
              <a:gd name="connsiteX11" fmla="*/ 85725 w 342900"/>
              <a:gd name="connsiteY11" fmla="*/ 20847 h 259029"/>
              <a:gd name="connsiteX12" fmla="*/ 88106 w 342900"/>
              <a:gd name="connsiteY12" fmla="*/ 13703 h 259029"/>
              <a:gd name="connsiteX13" fmla="*/ 95250 w 342900"/>
              <a:gd name="connsiteY13" fmla="*/ 8940 h 259029"/>
              <a:gd name="connsiteX14" fmla="*/ 109538 w 342900"/>
              <a:gd name="connsiteY14" fmla="*/ 4178 h 259029"/>
              <a:gd name="connsiteX15" fmla="*/ 111919 w 342900"/>
              <a:gd name="connsiteY15" fmla="*/ 11322 h 259029"/>
              <a:gd name="connsiteX16" fmla="*/ 116681 w 342900"/>
              <a:gd name="connsiteY16" fmla="*/ 18465 h 259029"/>
              <a:gd name="connsiteX17" fmla="*/ 128588 w 342900"/>
              <a:gd name="connsiteY17" fmla="*/ 37515 h 259029"/>
              <a:gd name="connsiteX18" fmla="*/ 133350 w 342900"/>
              <a:gd name="connsiteY18" fmla="*/ 44659 h 259029"/>
              <a:gd name="connsiteX19" fmla="*/ 154781 w 342900"/>
              <a:gd name="connsiteY19" fmla="*/ 35134 h 259029"/>
              <a:gd name="connsiteX20" fmla="*/ 161925 w 342900"/>
              <a:gd name="connsiteY20" fmla="*/ 30372 h 259029"/>
              <a:gd name="connsiteX21" fmla="*/ 169069 w 342900"/>
              <a:gd name="connsiteY21" fmla="*/ 32753 h 259029"/>
              <a:gd name="connsiteX22" fmla="*/ 176213 w 342900"/>
              <a:gd name="connsiteY22" fmla="*/ 54184 h 259029"/>
              <a:gd name="connsiteX23" fmla="*/ 178594 w 342900"/>
              <a:gd name="connsiteY23" fmla="*/ 61328 h 259029"/>
              <a:gd name="connsiteX24" fmla="*/ 192881 w 342900"/>
              <a:gd name="connsiteY24" fmla="*/ 70853 h 259029"/>
              <a:gd name="connsiteX25" fmla="*/ 195263 w 342900"/>
              <a:gd name="connsiteY25" fmla="*/ 77997 h 259029"/>
              <a:gd name="connsiteX26" fmla="*/ 185738 w 342900"/>
              <a:gd name="connsiteY26" fmla="*/ 80378 h 259029"/>
              <a:gd name="connsiteX27" fmla="*/ 176213 w 342900"/>
              <a:gd name="connsiteY27" fmla="*/ 85140 h 259029"/>
              <a:gd name="connsiteX28" fmla="*/ 178594 w 342900"/>
              <a:gd name="connsiteY28" fmla="*/ 94665 h 259029"/>
              <a:gd name="connsiteX29" fmla="*/ 188119 w 342900"/>
              <a:gd name="connsiteY29" fmla="*/ 99428 h 259029"/>
              <a:gd name="connsiteX30" fmla="*/ 192881 w 342900"/>
              <a:gd name="connsiteY30" fmla="*/ 106572 h 259029"/>
              <a:gd name="connsiteX31" fmla="*/ 190500 w 342900"/>
              <a:gd name="connsiteY31" fmla="*/ 116097 h 259029"/>
              <a:gd name="connsiteX32" fmla="*/ 183356 w 342900"/>
              <a:gd name="connsiteY32" fmla="*/ 118478 h 259029"/>
              <a:gd name="connsiteX33" fmla="*/ 185738 w 342900"/>
              <a:gd name="connsiteY33" fmla="*/ 128003 h 259029"/>
              <a:gd name="connsiteX34" fmla="*/ 200025 w 342900"/>
              <a:gd name="connsiteY34" fmla="*/ 135147 h 259029"/>
              <a:gd name="connsiteX35" fmla="*/ 214313 w 342900"/>
              <a:gd name="connsiteY35" fmla="*/ 132765 h 259029"/>
              <a:gd name="connsiteX36" fmla="*/ 221456 w 342900"/>
              <a:gd name="connsiteY36" fmla="*/ 130384 h 259029"/>
              <a:gd name="connsiteX37" fmla="*/ 235744 w 342900"/>
              <a:gd name="connsiteY37" fmla="*/ 135147 h 259029"/>
              <a:gd name="connsiteX38" fmla="*/ 247650 w 342900"/>
              <a:gd name="connsiteY38" fmla="*/ 149434 h 259029"/>
              <a:gd name="connsiteX39" fmla="*/ 261938 w 342900"/>
              <a:gd name="connsiteY39" fmla="*/ 158959 h 259029"/>
              <a:gd name="connsiteX40" fmla="*/ 280988 w 342900"/>
              <a:gd name="connsiteY40" fmla="*/ 163722 h 259029"/>
              <a:gd name="connsiteX41" fmla="*/ 271463 w 342900"/>
              <a:gd name="connsiteY41" fmla="*/ 166103 h 259029"/>
              <a:gd name="connsiteX42" fmla="*/ 257175 w 342900"/>
              <a:gd name="connsiteY42" fmla="*/ 168484 h 259029"/>
              <a:gd name="connsiteX43" fmla="*/ 250031 w 342900"/>
              <a:gd name="connsiteY43" fmla="*/ 170865 h 259029"/>
              <a:gd name="connsiteX44" fmla="*/ 250031 w 342900"/>
              <a:gd name="connsiteY44" fmla="*/ 187534 h 259029"/>
              <a:gd name="connsiteX45" fmla="*/ 257175 w 342900"/>
              <a:gd name="connsiteY45" fmla="*/ 189915 h 259029"/>
              <a:gd name="connsiteX46" fmla="*/ 309563 w 342900"/>
              <a:gd name="connsiteY46" fmla="*/ 189915 h 259029"/>
              <a:gd name="connsiteX47" fmla="*/ 304800 w 342900"/>
              <a:gd name="connsiteY47" fmla="*/ 199440 h 259029"/>
              <a:gd name="connsiteX48" fmla="*/ 311944 w 342900"/>
              <a:gd name="connsiteY48" fmla="*/ 204203 h 259029"/>
              <a:gd name="connsiteX49" fmla="*/ 319088 w 342900"/>
              <a:gd name="connsiteY49" fmla="*/ 206584 h 259029"/>
              <a:gd name="connsiteX50" fmla="*/ 321469 w 342900"/>
              <a:gd name="connsiteY50" fmla="*/ 213728 h 259029"/>
              <a:gd name="connsiteX51" fmla="*/ 326231 w 342900"/>
              <a:gd name="connsiteY51" fmla="*/ 225634 h 259029"/>
              <a:gd name="connsiteX52" fmla="*/ 328613 w 342900"/>
              <a:gd name="connsiteY52" fmla="*/ 237540 h 259029"/>
              <a:gd name="connsiteX53" fmla="*/ 342900 w 342900"/>
              <a:gd name="connsiteY53" fmla="*/ 242303 h 259029"/>
              <a:gd name="connsiteX54" fmla="*/ 340519 w 342900"/>
              <a:gd name="connsiteY54" fmla="*/ 254209 h 259029"/>
              <a:gd name="connsiteX55" fmla="*/ 319088 w 342900"/>
              <a:gd name="connsiteY55" fmla="*/ 254209 h 259029"/>
              <a:gd name="connsiteX56" fmla="*/ 311944 w 342900"/>
              <a:gd name="connsiteY56" fmla="*/ 249447 h 259029"/>
              <a:gd name="connsiteX57" fmla="*/ 285750 w 342900"/>
              <a:gd name="connsiteY57" fmla="*/ 247065 h 259029"/>
              <a:gd name="connsiteX58" fmla="*/ 269081 w 342900"/>
              <a:gd name="connsiteY58" fmla="*/ 242303 h 259029"/>
              <a:gd name="connsiteX59" fmla="*/ 261938 w 342900"/>
              <a:gd name="connsiteY59" fmla="*/ 239922 h 259029"/>
              <a:gd name="connsiteX60" fmla="*/ 252413 w 342900"/>
              <a:gd name="connsiteY60" fmla="*/ 213728 h 259029"/>
              <a:gd name="connsiteX61" fmla="*/ 240506 w 342900"/>
              <a:gd name="connsiteY61" fmla="*/ 211347 h 259029"/>
              <a:gd name="connsiteX62" fmla="*/ 230981 w 342900"/>
              <a:gd name="connsiteY62" fmla="*/ 199440 h 259029"/>
              <a:gd name="connsiteX63" fmla="*/ 223838 w 342900"/>
              <a:gd name="connsiteY63" fmla="*/ 194678 h 259029"/>
              <a:gd name="connsiteX64" fmla="*/ 195263 w 342900"/>
              <a:gd name="connsiteY64" fmla="*/ 197059 h 259029"/>
              <a:gd name="connsiteX65" fmla="*/ 188119 w 342900"/>
              <a:gd name="connsiteY65" fmla="*/ 199440 h 259029"/>
              <a:gd name="connsiteX66" fmla="*/ 166688 w 342900"/>
              <a:gd name="connsiteY66" fmla="*/ 197059 h 259029"/>
              <a:gd name="connsiteX67" fmla="*/ 169069 w 342900"/>
              <a:gd name="connsiteY67" fmla="*/ 189915 h 259029"/>
              <a:gd name="connsiteX68" fmla="*/ 159544 w 342900"/>
              <a:gd name="connsiteY68" fmla="*/ 173247 h 259029"/>
              <a:gd name="connsiteX69" fmla="*/ 150019 w 342900"/>
              <a:gd name="connsiteY69" fmla="*/ 170865 h 259029"/>
              <a:gd name="connsiteX70" fmla="*/ 116681 w 342900"/>
              <a:gd name="connsiteY70" fmla="*/ 173247 h 259029"/>
              <a:gd name="connsiteX71" fmla="*/ 119063 w 342900"/>
              <a:gd name="connsiteY71" fmla="*/ 182772 h 259029"/>
              <a:gd name="connsiteX72" fmla="*/ 121444 w 342900"/>
              <a:gd name="connsiteY72" fmla="*/ 194678 h 259029"/>
              <a:gd name="connsiteX73" fmla="*/ 140494 w 342900"/>
              <a:gd name="connsiteY73" fmla="*/ 204203 h 259029"/>
              <a:gd name="connsiteX74" fmla="*/ 133350 w 342900"/>
              <a:gd name="connsiteY74" fmla="*/ 237540 h 259029"/>
              <a:gd name="connsiteX75" fmla="*/ 140494 w 342900"/>
              <a:gd name="connsiteY75" fmla="*/ 247065 h 25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42900" h="259029">
                <a:moveTo>
                  <a:pt x="0" y="104190"/>
                </a:moveTo>
                <a:cubicBezTo>
                  <a:pt x="2381" y="100221"/>
                  <a:pt x="5872" y="96734"/>
                  <a:pt x="7144" y="92284"/>
                </a:cubicBezTo>
                <a:cubicBezTo>
                  <a:pt x="9119" y="85373"/>
                  <a:pt x="5403" y="76741"/>
                  <a:pt x="9525" y="70853"/>
                </a:cubicBezTo>
                <a:cubicBezTo>
                  <a:pt x="12294" y="66898"/>
                  <a:pt x="19050" y="69266"/>
                  <a:pt x="23813" y="68472"/>
                </a:cubicBezTo>
                <a:cubicBezTo>
                  <a:pt x="32611" y="65538"/>
                  <a:pt x="36678" y="62998"/>
                  <a:pt x="47625" y="68472"/>
                </a:cubicBezTo>
                <a:cubicBezTo>
                  <a:pt x="49870" y="69594"/>
                  <a:pt x="49212" y="73234"/>
                  <a:pt x="50006" y="75615"/>
                </a:cubicBezTo>
                <a:cubicBezTo>
                  <a:pt x="51097" y="83247"/>
                  <a:pt x="48583" y="95222"/>
                  <a:pt x="59531" y="97047"/>
                </a:cubicBezTo>
                <a:cubicBezTo>
                  <a:pt x="62007" y="97460"/>
                  <a:pt x="64294" y="95459"/>
                  <a:pt x="66675" y="94665"/>
                </a:cubicBezTo>
                <a:cubicBezTo>
                  <a:pt x="67469" y="85140"/>
                  <a:pt x="64781" y="74639"/>
                  <a:pt x="69056" y="66090"/>
                </a:cubicBezTo>
                <a:cubicBezTo>
                  <a:pt x="71301" y="61600"/>
                  <a:pt x="83344" y="61328"/>
                  <a:pt x="83344" y="61328"/>
                </a:cubicBezTo>
                <a:cubicBezTo>
                  <a:pt x="88723" y="45188"/>
                  <a:pt x="83344" y="64878"/>
                  <a:pt x="83344" y="37515"/>
                </a:cubicBezTo>
                <a:cubicBezTo>
                  <a:pt x="83344" y="31903"/>
                  <a:pt x="84624" y="26350"/>
                  <a:pt x="85725" y="20847"/>
                </a:cubicBezTo>
                <a:cubicBezTo>
                  <a:pt x="86217" y="18386"/>
                  <a:pt x="86538" y="15663"/>
                  <a:pt x="88106" y="13703"/>
                </a:cubicBezTo>
                <a:cubicBezTo>
                  <a:pt x="89894" y="11468"/>
                  <a:pt x="92869" y="10528"/>
                  <a:pt x="95250" y="8940"/>
                </a:cubicBezTo>
                <a:cubicBezTo>
                  <a:pt x="97777" y="1359"/>
                  <a:pt x="96999" y="-4181"/>
                  <a:pt x="109538" y="4178"/>
                </a:cubicBezTo>
                <a:cubicBezTo>
                  <a:pt x="111627" y="5570"/>
                  <a:pt x="110797" y="9077"/>
                  <a:pt x="111919" y="11322"/>
                </a:cubicBezTo>
                <a:cubicBezTo>
                  <a:pt x="113199" y="13882"/>
                  <a:pt x="115519" y="15850"/>
                  <a:pt x="116681" y="18465"/>
                </a:cubicBezTo>
                <a:cubicBezTo>
                  <a:pt x="125033" y="37257"/>
                  <a:pt x="115737" y="28949"/>
                  <a:pt x="128588" y="37515"/>
                </a:cubicBezTo>
                <a:cubicBezTo>
                  <a:pt x="130175" y="39896"/>
                  <a:pt x="130556" y="44038"/>
                  <a:pt x="133350" y="44659"/>
                </a:cubicBezTo>
                <a:cubicBezTo>
                  <a:pt x="153348" y="49103"/>
                  <a:pt x="146653" y="43262"/>
                  <a:pt x="154781" y="35134"/>
                </a:cubicBezTo>
                <a:cubicBezTo>
                  <a:pt x="156805" y="33110"/>
                  <a:pt x="159544" y="31959"/>
                  <a:pt x="161925" y="30372"/>
                </a:cubicBezTo>
                <a:cubicBezTo>
                  <a:pt x="164306" y="31166"/>
                  <a:pt x="167109" y="31185"/>
                  <a:pt x="169069" y="32753"/>
                </a:cubicBezTo>
                <a:cubicBezTo>
                  <a:pt x="175786" y="38126"/>
                  <a:pt x="174580" y="46839"/>
                  <a:pt x="176213" y="54184"/>
                </a:cubicBezTo>
                <a:cubicBezTo>
                  <a:pt x="176758" y="56634"/>
                  <a:pt x="177202" y="59239"/>
                  <a:pt x="178594" y="61328"/>
                </a:cubicBezTo>
                <a:cubicBezTo>
                  <a:pt x="183690" y="68973"/>
                  <a:pt x="185392" y="68357"/>
                  <a:pt x="192881" y="70853"/>
                </a:cubicBezTo>
                <a:cubicBezTo>
                  <a:pt x="193675" y="73234"/>
                  <a:pt x="196769" y="75989"/>
                  <a:pt x="195263" y="77997"/>
                </a:cubicBezTo>
                <a:cubicBezTo>
                  <a:pt x="193300" y="80615"/>
                  <a:pt x="188802" y="79229"/>
                  <a:pt x="185738" y="80378"/>
                </a:cubicBezTo>
                <a:cubicBezTo>
                  <a:pt x="182414" y="81624"/>
                  <a:pt x="179388" y="83553"/>
                  <a:pt x="176213" y="85140"/>
                </a:cubicBezTo>
                <a:cubicBezTo>
                  <a:pt x="177007" y="88315"/>
                  <a:pt x="176499" y="92151"/>
                  <a:pt x="178594" y="94665"/>
                </a:cubicBezTo>
                <a:cubicBezTo>
                  <a:pt x="180866" y="97392"/>
                  <a:pt x="185392" y="97155"/>
                  <a:pt x="188119" y="99428"/>
                </a:cubicBezTo>
                <a:cubicBezTo>
                  <a:pt x="190317" y="101260"/>
                  <a:pt x="191294" y="104191"/>
                  <a:pt x="192881" y="106572"/>
                </a:cubicBezTo>
                <a:cubicBezTo>
                  <a:pt x="192087" y="109747"/>
                  <a:pt x="192544" y="113541"/>
                  <a:pt x="190500" y="116097"/>
                </a:cubicBezTo>
                <a:cubicBezTo>
                  <a:pt x="188932" y="118057"/>
                  <a:pt x="184288" y="116147"/>
                  <a:pt x="183356" y="118478"/>
                </a:cubicBezTo>
                <a:cubicBezTo>
                  <a:pt x="182141" y="121517"/>
                  <a:pt x="183923" y="125280"/>
                  <a:pt x="185738" y="128003"/>
                </a:cubicBezTo>
                <a:cubicBezTo>
                  <a:pt x="188375" y="131959"/>
                  <a:pt x="195951" y="133789"/>
                  <a:pt x="200025" y="135147"/>
                </a:cubicBezTo>
                <a:cubicBezTo>
                  <a:pt x="204788" y="134353"/>
                  <a:pt x="209600" y="133813"/>
                  <a:pt x="214313" y="132765"/>
                </a:cubicBezTo>
                <a:cubicBezTo>
                  <a:pt x="216763" y="132220"/>
                  <a:pt x="218962" y="130107"/>
                  <a:pt x="221456" y="130384"/>
                </a:cubicBezTo>
                <a:cubicBezTo>
                  <a:pt x="226446" y="130939"/>
                  <a:pt x="235744" y="135147"/>
                  <a:pt x="235744" y="135147"/>
                </a:cubicBezTo>
                <a:cubicBezTo>
                  <a:pt x="239977" y="141497"/>
                  <a:pt x="241303" y="144498"/>
                  <a:pt x="247650" y="149434"/>
                </a:cubicBezTo>
                <a:cubicBezTo>
                  <a:pt x="252168" y="152948"/>
                  <a:pt x="256385" y="157571"/>
                  <a:pt x="261938" y="158959"/>
                </a:cubicBezTo>
                <a:lnTo>
                  <a:pt x="280988" y="163722"/>
                </a:lnTo>
                <a:cubicBezTo>
                  <a:pt x="277813" y="164516"/>
                  <a:pt x="274672" y="165461"/>
                  <a:pt x="271463" y="166103"/>
                </a:cubicBezTo>
                <a:cubicBezTo>
                  <a:pt x="266728" y="167050"/>
                  <a:pt x="261888" y="167437"/>
                  <a:pt x="257175" y="168484"/>
                </a:cubicBezTo>
                <a:cubicBezTo>
                  <a:pt x="254725" y="169028"/>
                  <a:pt x="252412" y="170071"/>
                  <a:pt x="250031" y="170865"/>
                </a:cubicBezTo>
                <a:cubicBezTo>
                  <a:pt x="248099" y="176662"/>
                  <a:pt x="245107" y="181379"/>
                  <a:pt x="250031" y="187534"/>
                </a:cubicBezTo>
                <a:cubicBezTo>
                  <a:pt x="251599" y="189494"/>
                  <a:pt x="254794" y="189121"/>
                  <a:pt x="257175" y="189915"/>
                </a:cubicBezTo>
                <a:cubicBezTo>
                  <a:pt x="260483" y="189661"/>
                  <a:pt x="302026" y="184531"/>
                  <a:pt x="309563" y="189915"/>
                </a:cubicBezTo>
                <a:cubicBezTo>
                  <a:pt x="312452" y="191978"/>
                  <a:pt x="306388" y="196265"/>
                  <a:pt x="304800" y="199440"/>
                </a:cubicBezTo>
                <a:cubicBezTo>
                  <a:pt x="307181" y="201028"/>
                  <a:pt x="309384" y="202923"/>
                  <a:pt x="311944" y="204203"/>
                </a:cubicBezTo>
                <a:cubicBezTo>
                  <a:pt x="314189" y="205326"/>
                  <a:pt x="317313" y="204809"/>
                  <a:pt x="319088" y="206584"/>
                </a:cubicBezTo>
                <a:cubicBezTo>
                  <a:pt x="320863" y="208359"/>
                  <a:pt x="320588" y="211378"/>
                  <a:pt x="321469" y="213728"/>
                </a:cubicBezTo>
                <a:cubicBezTo>
                  <a:pt x="322970" y="217730"/>
                  <a:pt x="325003" y="221540"/>
                  <a:pt x="326231" y="225634"/>
                </a:cubicBezTo>
                <a:cubicBezTo>
                  <a:pt x="327394" y="229511"/>
                  <a:pt x="325751" y="234678"/>
                  <a:pt x="328613" y="237540"/>
                </a:cubicBezTo>
                <a:cubicBezTo>
                  <a:pt x="332163" y="241090"/>
                  <a:pt x="342900" y="242303"/>
                  <a:pt x="342900" y="242303"/>
                </a:cubicBezTo>
                <a:cubicBezTo>
                  <a:pt x="342106" y="246272"/>
                  <a:pt x="342527" y="250695"/>
                  <a:pt x="340519" y="254209"/>
                </a:cubicBezTo>
                <a:cubicBezTo>
                  <a:pt x="335610" y="262801"/>
                  <a:pt x="324845" y="258046"/>
                  <a:pt x="319088" y="254209"/>
                </a:cubicBezTo>
                <a:cubicBezTo>
                  <a:pt x="316707" y="252622"/>
                  <a:pt x="314742" y="250047"/>
                  <a:pt x="311944" y="249447"/>
                </a:cubicBezTo>
                <a:cubicBezTo>
                  <a:pt x="303371" y="247610"/>
                  <a:pt x="294481" y="247859"/>
                  <a:pt x="285750" y="247065"/>
                </a:cubicBezTo>
                <a:cubicBezTo>
                  <a:pt x="268615" y="241354"/>
                  <a:pt x="290019" y="248285"/>
                  <a:pt x="269081" y="242303"/>
                </a:cubicBezTo>
                <a:cubicBezTo>
                  <a:pt x="266668" y="241614"/>
                  <a:pt x="264319" y="240716"/>
                  <a:pt x="261938" y="239922"/>
                </a:cubicBezTo>
                <a:cubicBezTo>
                  <a:pt x="261681" y="238895"/>
                  <a:pt x="258532" y="217224"/>
                  <a:pt x="252413" y="213728"/>
                </a:cubicBezTo>
                <a:cubicBezTo>
                  <a:pt x="248899" y="211720"/>
                  <a:pt x="244475" y="212141"/>
                  <a:pt x="240506" y="211347"/>
                </a:cubicBezTo>
                <a:cubicBezTo>
                  <a:pt x="220034" y="197696"/>
                  <a:pt x="244128" y="215873"/>
                  <a:pt x="230981" y="199440"/>
                </a:cubicBezTo>
                <a:cubicBezTo>
                  <a:pt x="229193" y="197205"/>
                  <a:pt x="226219" y="196265"/>
                  <a:pt x="223838" y="194678"/>
                </a:cubicBezTo>
                <a:cubicBezTo>
                  <a:pt x="214313" y="195472"/>
                  <a:pt x="204737" y="195796"/>
                  <a:pt x="195263" y="197059"/>
                </a:cubicBezTo>
                <a:cubicBezTo>
                  <a:pt x="192775" y="197391"/>
                  <a:pt x="190629" y="199440"/>
                  <a:pt x="188119" y="199440"/>
                </a:cubicBezTo>
                <a:cubicBezTo>
                  <a:pt x="180931" y="199440"/>
                  <a:pt x="173832" y="197853"/>
                  <a:pt x="166688" y="197059"/>
                </a:cubicBezTo>
                <a:cubicBezTo>
                  <a:pt x="167482" y="194678"/>
                  <a:pt x="169069" y="192425"/>
                  <a:pt x="169069" y="189915"/>
                </a:cubicBezTo>
                <a:cubicBezTo>
                  <a:pt x="169069" y="182889"/>
                  <a:pt x="165712" y="176772"/>
                  <a:pt x="159544" y="173247"/>
                </a:cubicBezTo>
                <a:cubicBezTo>
                  <a:pt x="156702" y="171623"/>
                  <a:pt x="153194" y="171659"/>
                  <a:pt x="150019" y="170865"/>
                </a:cubicBezTo>
                <a:lnTo>
                  <a:pt x="116681" y="173247"/>
                </a:lnTo>
                <a:cubicBezTo>
                  <a:pt x="113626" y="174422"/>
                  <a:pt x="118353" y="179577"/>
                  <a:pt x="119063" y="182772"/>
                </a:cubicBezTo>
                <a:cubicBezTo>
                  <a:pt x="119941" y="186723"/>
                  <a:pt x="119634" y="191058"/>
                  <a:pt x="121444" y="194678"/>
                </a:cubicBezTo>
                <a:cubicBezTo>
                  <a:pt x="125891" y="203572"/>
                  <a:pt x="131966" y="202498"/>
                  <a:pt x="140494" y="204203"/>
                </a:cubicBezTo>
                <a:cubicBezTo>
                  <a:pt x="128406" y="222334"/>
                  <a:pt x="129155" y="214466"/>
                  <a:pt x="133350" y="237540"/>
                </a:cubicBezTo>
                <a:cubicBezTo>
                  <a:pt x="134821" y="245633"/>
                  <a:pt x="134526" y="244082"/>
                  <a:pt x="140494" y="247065"/>
                </a:cubicBez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7" name="フリーフォーム 156"/>
          <p:cNvSpPr/>
          <p:nvPr/>
        </p:nvSpPr>
        <p:spPr>
          <a:xfrm>
            <a:off x="3243139" y="2420606"/>
            <a:ext cx="67040" cy="112697"/>
          </a:xfrm>
          <a:custGeom>
            <a:avLst/>
            <a:gdLst>
              <a:gd name="connsiteX0" fmla="*/ 0 w 67040"/>
              <a:gd name="connsiteY0" fmla="*/ 5541 h 112697"/>
              <a:gd name="connsiteX1" fmla="*/ 28575 w 67040"/>
              <a:gd name="connsiteY1" fmla="*/ 3160 h 112697"/>
              <a:gd name="connsiteX2" fmla="*/ 30957 w 67040"/>
              <a:gd name="connsiteY2" fmla="*/ 10303 h 112697"/>
              <a:gd name="connsiteX3" fmla="*/ 33338 w 67040"/>
              <a:gd name="connsiteY3" fmla="*/ 67453 h 112697"/>
              <a:gd name="connsiteX4" fmla="*/ 42863 w 67040"/>
              <a:gd name="connsiteY4" fmla="*/ 69835 h 112697"/>
              <a:gd name="connsiteX5" fmla="*/ 50007 w 67040"/>
              <a:gd name="connsiteY5" fmla="*/ 84122 h 112697"/>
              <a:gd name="connsiteX6" fmla="*/ 64294 w 67040"/>
              <a:gd name="connsiteY6" fmla="*/ 91266 h 112697"/>
              <a:gd name="connsiteX7" fmla="*/ 64294 w 67040"/>
              <a:gd name="connsiteY7" fmla="*/ 110316 h 112697"/>
              <a:gd name="connsiteX8" fmla="*/ 59532 w 67040"/>
              <a:gd name="connsiteY8" fmla="*/ 112697 h 11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40" h="112697">
                <a:moveTo>
                  <a:pt x="0" y="5541"/>
                </a:moveTo>
                <a:cubicBezTo>
                  <a:pt x="10802" y="1220"/>
                  <a:pt x="15967" y="-3144"/>
                  <a:pt x="28575" y="3160"/>
                </a:cubicBezTo>
                <a:cubicBezTo>
                  <a:pt x="30820" y="4282"/>
                  <a:pt x="30163" y="7922"/>
                  <a:pt x="30957" y="10303"/>
                </a:cubicBezTo>
                <a:cubicBezTo>
                  <a:pt x="31751" y="29353"/>
                  <a:pt x="29599" y="48757"/>
                  <a:pt x="33338" y="67453"/>
                </a:cubicBezTo>
                <a:cubicBezTo>
                  <a:pt x="33980" y="70662"/>
                  <a:pt x="40140" y="68020"/>
                  <a:pt x="42863" y="69835"/>
                </a:cubicBezTo>
                <a:cubicBezTo>
                  <a:pt x="51461" y="75567"/>
                  <a:pt x="44576" y="77333"/>
                  <a:pt x="50007" y="84122"/>
                </a:cubicBezTo>
                <a:cubicBezTo>
                  <a:pt x="53365" y="88320"/>
                  <a:pt x="59586" y="89697"/>
                  <a:pt x="64294" y="91266"/>
                </a:cubicBezTo>
                <a:cubicBezTo>
                  <a:pt x="66886" y="99042"/>
                  <a:pt x="68891" y="101121"/>
                  <a:pt x="64294" y="110316"/>
                </a:cubicBezTo>
                <a:cubicBezTo>
                  <a:pt x="63500" y="111903"/>
                  <a:pt x="61119" y="111903"/>
                  <a:pt x="59532" y="112697"/>
                </a:cubicBez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8" name="フリーフォーム 157"/>
          <p:cNvSpPr/>
          <p:nvPr/>
        </p:nvSpPr>
        <p:spPr>
          <a:xfrm>
            <a:off x="3124077" y="2578546"/>
            <a:ext cx="145260" cy="185746"/>
          </a:xfrm>
          <a:custGeom>
            <a:avLst/>
            <a:gdLst>
              <a:gd name="connsiteX0" fmla="*/ 128587 w 145260"/>
              <a:gd name="connsiteY0" fmla="*/ 0 h 185746"/>
              <a:gd name="connsiteX1" fmla="*/ 133350 w 145260"/>
              <a:gd name="connsiteY1" fmla="*/ 19050 h 185746"/>
              <a:gd name="connsiteX2" fmla="*/ 142875 w 145260"/>
              <a:gd name="connsiteY2" fmla="*/ 33337 h 185746"/>
              <a:gd name="connsiteX3" fmla="*/ 138112 w 145260"/>
              <a:gd name="connsiteY3" fmla="*/ 45244 h 185746"/>
              <a:gd name="connsiteX4" fmla="*/ 123825 w 145260"/>
              <a:gd name="connsiteY4" fmla="*/ 38100 h 185746"/>
              <a:gd name="connsiteX5" fmla="*/ 109537 w 145260"/>
              <a:gd name="connsiteY5" fmla="*/ 33337 h 185746"/>
              <a:gd name="connsiteX6" fmla="*/ 102394 w 145260"/>
              <a:gd name="connsiteY6" fmla="*/ 35719 h 185746"/>
              <a:gd name="connsiteX7" fmla="*/ 109537 w 145260"/>
              <a:gd name="connsiteY7" fmla="*/ 78581 h 185746"/>
              <a:gd name="connsiteX8" fmla="*/ 114300 w 145260"/>
              <a:gd name="connsiteY8" fmla="*/ 88106 h 185746"/>
              <a:gd name="connsiteX9" fmla="*/ 121444 w 145260"/>
              <a:gd name="connsiteY9" fmla="*/ 90487 h 185746"/>
              <a:gd name="connsiteX10" fmla="*/ 128587 w 145260"/>
              <a:gd name="connsiteY10" fmla="*/ 100012 h 185746"/>
              <a:gd name="connsiteX11" fmla="*/ 138112 w 145260"/>
              <a:gd name="connsiteY11" fmla="*/ 102394 h 185746"/>
              <a:gd name="connsiteX12" fmla="*/ 145256 w 145260"/>
              <a:gd name="connsiteY12" fmla="*/ 109537 h 185746"/>
              <a:gd name="connsiteX13" fmla="*/ 140494 w 145260"/>
              <a:gd name="connsiteY13" fmla="*/ 116681 h 185746"/>
              <a:gd name="connsiteX14" fmla="*/ 130969 w 145260"/>
              <a:gd name="connsiteY14" fmla="*/ 119062 h 185746"/>
              <a:gd name="connsiteX15" fmla="*/ 128587 w 145260"/>
              <a:gd name="connsiteY15" fmla="*/ 152400 h 185746"/>
              <a:gd name="connsiteX16" fmla="*/ 114300 w 145260"/>
              <a:gd name="connsiteY16" fmla="*/ 150019 h 185746"/>
              <a:gd name="connsiteX17" fmla="*/ 111919 w 145260"/>
              <a:gd name="connsiteY17" fmla="*/ 128587 h 185746"/>
              <a:gd name="connsiteX18" fmla="*/ 97631 w 145260"/>
              <a:gd name="connsiteY18" fmla="*/ 121444 h 185746"/>
              <a:gd name="connsiteX19" fmla="*/ 76200 w 145260"/>
              <a:gd name="connsiteY19" fmla="*/ 126206 h 185746"/>
              <a:gd name="connsiteX20" fmla="*/ 78581 w 145260"/>
              <a:gd name="connsiteY20" fmla="*/ 135731 h 185746"/>
              <a:gd name="connsiteX21" fmla="*/ 83344 w 145260"/>
              <a:gd name="connsiteY21" fmla="*/ 150019 h 185746"/>
              <a:gd name="connsiteX22" fmla="*/ 71437 w 145260"/>
              <a:gd name="connsiteY22" fmla="*/ 159544 h 185746"/>
              <a:gd name="connsiteX23" fmla="*/ 66675 w 145260"/>
              <a:gd name="connsiteY23" fmla="*/ 166687 h 185746"/>
              <a:gd name="connsiteX24" fmla="*/ 59531 w 145260"/>
              <a:gd name="connsiteY24" fmla="*/ 178594 h 185746"/>
              <a:gd name="connsiteX25" fmla="*/ 57150 w 145260"/>
              <a:gd name="connsiteY25" fmla="*/ 171450 h 185746"/>
              <a:gd name="connsiteX26" fmla="*/ 50006 w 145260"/>
              <a:gd name="connsiteY26" fmla="*/ 169069 h 185746"/>
              <a:gd name="connsiteX27" fmla="*/ 38100 w 145260"/>
              <a:gd name="connsiteY27" fmla="*/ 166687 h 185746"/>
              <a:gd name="connsiteX28" fmla="*/ 35719 w 145260"/>
              <a:gd name="connsiteY28" fmla="*/ 150019 h 185746"/>
              <a:gd name="connsiteX29" fmla="*/ 30956 w 145260"/>
              <a:gd name="connsiteY29" fmla="*/ 133350 h 185746"/>
              <a:gd name="connsiteX30" fmla="*/ 26194 w 145260"/>
              <a:gd name="connsiteY30" fmla="*/ 114300 h 185746"/>
              <a:gd name="connsiteX31" fmla="*/ 21431 w 145260"/>
              <a:gd name="connsiteY31" fmla="*/ 100012 h 185746"/>
              <a:gd name="connsiteX32" fmla="*/ 19050 w 145260"/>
              <a:gd name="connsiteY32" fmla="*/ 90487 h 185746"/>
              <a:gd name="connsiteX33" fmla="*/ 14287 w 145260"/>
              <a:gd name="connsiteY33" fmla="*/ 80962 h 185746"/>
              <a:gd name="connsiteX34" fmla="*/ 11906 w 145260"/>
              <a:gd name="connsiteY34" fmla="*/ 73819 h 185746"/>
              <a:gd name="connsiteX35" fmla="*/ 2381 w 145260"/>
              <a:gd name="connsiteY35" fmla="*/ 59531 h 185746"/>
              <a:gd name="connsiteX36" fmla="*/ 0 w 145260"/>
              <a:gd name="connsiteY36" fmla="*/ 52387 h 1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260" h="185746">
                <a:moveTo>
                  <a:pt x="128587" y="0"/>
                </a:moveTo>
                <a:cubicBezTo>
                  <a:pt x="129246" y="3294"/>
                  <a:pt x="131063" y="14934"/>
                  <a:pt x="133350" y="19050"/>
                </a:cubicBezTo>
                <a:cubicBezTo>
                  <a:pt x="136130" y="24053"/>
                  <a:pt x="142875" y="33337"/>
                  <a:pt x="142875" y="33337"/>
                </a:cubicBezTo>
                <a:cubicBezTo>
                  <a:pt x="144882" y="39360"/>
                  <a:pt x="148802" y="43462"/>
                  <a:pt x="138112" y="45244"/>
                </a:cubicBezTo>
                <a:cubicBezTo>
                  <a:pt x="133379" y="46033"/>
                  <a:pt x="127214" y="39606"/>
                  <a:pt x="123825" y="38100"/>
                </a:cubicBezTo>
                <a:cubicBezTo>
                  <a:pt x="119237" y="36061"/>
                  <a:pt x="109537" y="33337"/>
                  <a:pt x="109537" y="33337"/>
                </a:cubicBezTo>
                <a:cubicBezTo>
                  <a:pt x="107156" y="34131"/>
                  <a:pt x="102705" y="33228"/>
                  <a:pt x="102394" y="35719"/>
                </a:cubicBezTo>
                <a:cubicBezTo>
                  <a:pt x="97684" y="73403"/>
                  <a:pt x="99903" y="61721"/>
                  <a:pt x="109537" y="78581"/>
                </a:cubicBezTo>
                <a:cubicBezTo>
                  <a:pt x="111298" y="81663"/>
                  <a:pt x="111790" y="85596"/>
                  <a:pt x="114300" y="88106"/>
                </a:cubicBezTo>
                <a:cubicBezTo>
                  <a:pt x="116075" y="89881"/>
                  <a:pt x="119063" y="89693"/>
                  <a:pt x="121444" y="90487"/>
                </a:cubicBezTo>
                <a:cubicBezTo>
                  <a:pt x="123825" y="93662"/>
                  <a:pt x="125358" y="97705"/>
                  <a:pt x="128587" y="100012"/>
                </a:cubicBezTo>
                <a:cubicBezTo>
                  <a:pt x="131250" y="101914"/>
                  <a:pt x="135270" y="100770"/>
                  <a:pt x="138112" y="102394"/>
                </a:cubicBezTo>
                <a:cubicBezTo>
                  <a:pt x="141036" y="104065"/>
                  <a:pt x="142875" y="107156"/>
                  <a:pt x="145256" y="109537"/>
                </a:cubicBezTo>
                <a:cubicBezTo>
                  <a:pt x="143669" y="111918"/>
                  <a:pt x="142875" y="115093"/>
                  <a:pt x="140494" y="116681"/>
                </a:cubicBezTo>
                <a:cubicBezTo>
                  <a:pt x="137771" y="118496"/>
                  <a:pt x="132004" y="115957"/>
                  <a:pt x="130969" y="119062"/>
                </a:cubicBezTo>
                <a:cubicBezTo>
                  <a:pt x="127446" y="129631"/>
                  <a:pt x="129381" y="141287"/>
                  <a:pt x="128587" y="152400"/>
                </a:cubicBezTo>
                <a:cubicBezTo>
                  <a:pt x="123825" y="151606"/>
                  <a:pt x="117069" y="153974"/>
                  <a:pt x="114300" y="150019"/>
                </a:cubicBezTo>
                <a:cubicBezTo>
                  <a:pt x="110178" y="144130"/>
                  <a:pt x="114375" y="135342"/>
                  <a:pt x="111919" y="128587"/>
                </a:cubicBezTo>
                <a:cubicBezTo>
                  <a:pt x="110646" y="125086"/>
                  <a:pt x="100509" y="122403"/>
                  <a:pt x="97631" y="121444"/>
                </a:cubicBezTo>
                <a:cubicBezTo>
                  <a:pt x="90487" y="123031"/>
                  <a:pt x="82054" y="121815"/>
                  <a:pt x="76200" y="126206"/>
                </a:cubicBezTo>
                <a:cubicBezTo>
                  <a:pt x="73582" y="128170"/>
                  <a:pt x="77641" y="132596"/>
                  <a:pt x="78581" y="135731"/>
                </a:cubicBezTo>
                <a:cubicBezTo>
                  <a:pt x="80024" y="140540"/>
                  <a:pt x="83344" y="150019"/>
                  <a:pt x="83344" y="150019"/>
                </a:cubicBezTo>
                <a:cubicBezTo>
                  <a:pt x="69693" y="170491"/>
                  <a:pt x="87870" y="146397"/>
                  <a:pt x="71437" y="159544"/>
                </a:cubicBezTo>
                <a:cubicBezTo>
                  <a:pt x="69202" y="161332"/>
                  <a:pt x="68262" y="164306"/>
                  <a:pt x="66675" y="166687"/>
                </a:cubicBezTo>
                <a:cubicBezTo>
                  <a:pt x="64869" y="181138"/>
                  <a:pt x="67428" y="194388"/>
                  <a:pt x="59531" y="178594"/>
                </a:cubicBezTo>
                <a:cubicBezTo>
                  <a:pt x="58408" y="176349"/>
                  <a:pt x="58925" y="173225"/>
                  <a:pt x="57150" y="171450"/>
                </a:cubicBezTo>
                <a:cubicBezTo>
                  <a:pt x="55375" y="169675"/>
                  <a:pt x="52441" y="169678"/>
                  <a:pt x="50006" y="169069"/>
                </a:cubicBezTo>
                <a:cubicBezTo>
                  <a:pt x="46080" y="168087"/>
                  <a:pt x="42069" y="167481"/>
                  <a:pt x="38100" y="166687"/>
                </a:cubicBezTo>
                <a:cubicBezTo>
                  <a:pt x="37306" y="161131"/>
                  <a:pt x="36723" y="155541"/>
                  <a:pt x="35719" y="150019"/>
                </a:cubicBezTo>
                <a:cubicBezTo>
                  <a:pt x="33557" y="138130"/>
                  <a:pt x="33736" y="143544"/>
                  <a:pt x="30956" y="133350"/>
                </a:cubicBezTo>
                <a:cubicBezTo>
                  <a:pt x="29234" y="127035"/>
                  <a:pt x="28264" y="120509"/>
                  <a:pt x="26194" y="114300"/>
                </a:cubicBezTo>
                <a:cubicBezTo>
                  <a:pt x="24606" y="109537"/>
                  <a:pt x="22648" y="104882"/>
                  <a:pt x="21431" y="100012"/>
                </a:cubicBezTo>
                <a:cubicBezTo>
                  <a:pt x="20637" y="96837"/>
                  <a:pt x="20199" y="93551"/>
                  <a:pt x="19050" y="90487"/>
                </a:cubicBezTo>
                <a:cubicBezTo>
                  <a:pt x="17804" y="87163"/>
                  <a:pt x="15685" y="84225"/>
                  <a:pt x="14287" y="80962"/>
                </a:cubicBezTo>
                <a:cubicBezTo>
                  <a:pt x="13298" y="78655"/>
                  <a:pt x="13125" y="76013"/>
                  <a:pt x="11906" y="73819"/>
                </a:cubicBezTo>
                <a:cubicBezTo>
                  <a:pt x="9126" y="68815"/>
                  <a:pt x="2381" y="59531"/>
                  <a:pt x="2381" y="59531"/>
                </a:cubicBezTo>
                <a:lnTo>
                  <a:pt x="0" y="52387"/>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9" name="フリーフォーム 158"/>
          <p:cNvSpPr/>
          <p:nvPr/>
        </p:nvSpPr>
        <p:spPr>
          <a:xfrm>
            <a:off x="3100264" y="2461306"/>
            <a:ext cx="57150" cy="122002"/>
          </a:xfrm>
          <a:custGeom>
            <a:avLst/>
            <a:gdLst>
              <a:gd name="connsiteX0" fmla="*/ 9525 w 57150"/>
              <a:gd name="connsiteY0" fmla="*/ 122002 h 122002"/>
              <a:gd name="connsiteX1" fmla="*/ 4763 w 57150"/>
              <a:gd name="connsiteY1" fmla="*/ 102952 h 122002"/>
              <a:gd name="connsiteX2" fmla="*/ 0 w 57150"/>
              <a:gd name="connsiteY2" fmla="*/ 95809 h 122002"/>
              <a:gd name="connsiteX3" fmla="*/ 9525 w 57150"/>
              <a:gd name="connsiteY3" fmla="*/ 88665 h 122002"/>
              <a:gd name="connsiteX4" fmla="*/ 23813 w 57150"/>
              <a:gd name="connsiteY4" fmla="*/ 74377 h 122002"/>
              <a:gd name="connsiteX5" fmla="*/ 26194 w 57150"/>
              <a:gd name="connsiteY5" fmla="*/ 62471 h 122002"/>
              <a:gd name="connsiteX6" fmla="*/ 28575 w 57150"/>
              <a:gd name="connsiteY6" fmla="*/ 36277 h 122002"/>
              <a:gd name="connsiteX7" fmla="*/ 54769 w 57150"/>
              <a:gd name="connsiteY7" fmla="*/ 29134 h 122002"/>
              <a:gd name="connsiteX8" fmla="*/ 57150 w 57150"/>
              <a:gd name="connsiteY8" fmla="*/ 21990 h 122002"/>
              <a:gd name="connsiteX9" fmla="*/ 54769 w 57150"/>
              <a:gd name="connsiteY9" fmla="*/ 5321 h 122002"/>
              <a:gd name="connsiteX10" fmla="*/ 47625 w 57150"/>
              <a:gd name="connsiteY10" fmla="*/ 559 h 122002"/>
              <a:gd name="connsiteX11" fmla="*/ 19050 w 57150"/>
              <a:gd name="connsiteY11" fmla="*/ 559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50" h="122002">
                <a:moveTo>
                  <a:pt x="9525" y="122002"/>
                </a:moveTo>
                <a:cubicBezTo>
                  <a:pt x="8620" y="117476"/>
                  <a:pt x="7203" y="107832"/>
                  <a:pt x="4763" y="102952"/>
                </a:cubicBezTo>
                <a:cubicBezTo>
                  <a:pt x="3483" y="100392"/>
                  <a:pt x="1588" y="98190"/>
                  <a:pt x="0" y="95809"/>
                </a:cubicBezTo>
                <a:cubicBezTo>
                  <a:pt x="3175" y="93428"/>
                  <a:pt x="6575" y="91320"/>
                  <a:pt x="9525" y="88665"/>
                </a:cubicBezTo>
                <a:cubicBezTo>
                  <a:pt x="14531" y="84159"/>
                  <a:pt x="23813" y="74377"/>
                  <a:pt x="23813" y="74377"/>
                </a:cubicBezTo>
                <a:cubicBezTo>
                  <a:pt x="24607" y="70408"/>
                  <a:pt x="25692" y="66487"/>
                  <a:pt x="26194" y="62471"/>
                </a:cubicBezTo>
                <a:cubicBezTo>
                  <a:pt x="27281" y="53771"/>
                  <a:pt x="24418" y="43996"/>
                  <a:pt x="28575" y="36277"/>
                </a:cubicBezTo>
                <a:cubicBezTo>
                  <a:pt x="30033" y="33569"/>
                  <a:pt x="51379" y="29812"/>
                  <a:pt x="54769" y="29134"/>
                </a:cubicBezTo>
                <a:cubicBezTo>
                  <a:pt x="55563" y="26753"/>
                  <a:pt x="57150" y="24500"/>
                  <a:pt x="57150" y="21990"/>
                </a:cubicBezTo>
                <a:cubicBezTo>
                  <a:pt x="57150" y="16377"/>
                  <a:pt x="57049" y="10450"/>
                  <a:pt x="54769" y="5321"/>
                </a:cubicBezTo>
                <a:cubicBezTo>
                  <a:pt x="53607" y="2706"/>
                  <a:pt x="50462" y="937"/>
                  <a:pt x="47625" y="559"/>
                </a:cubicBezTo>
                <a:cubicBezTo>
                  <a:pt x="38184" y="-700"/>
                  <a:pt x="28575" y="559"/>
                  <a:pt x="19050" y="559"/>
                </a:cubicBezTo>
              </a:path>
            </a:pathLst>
          </a:custGeom>
          <a:no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2" name="フリーフォーム 161"/>
          <p:cNvSpPr/>
          <p:nvPr/>
        </p:nvSpPr>
        <p:spPr>
          <a:xfrm>
            <a:off x="3034382" y="2452046"/>
            <a:ext cx="35108" cy="38394"/>
          </a:xfrm>
          <a:custGeom>
            <a:avLst/>
            <a:gdLst>
              <a:gd name="connsiteX0" fmla="*/ 1589 w 35108"/>
              <a:gd name="connsiteY0" fmla="*/ 294 h 38394"/>
              <a:gd name="connsiteX1" fmla="*/ 6351 w 35108"/>
              <a:gd name="connsiteY1" fmla="*/ 19344 h 38394"/>
              <a:gd name="connsiteX2" fmla="*/ 15876 w 35108"/>
              <a:gd name="connsiteY2" fmla="*/ 33631 h 38394"/>
              <a:gd name="connsiteX3" fmla="*/ 23020 w 35108"/>
              <a:gd name="connsiteY3" fmla="*/ 38394 h 38394"/>
              <a:gd name="connsiteX4" fmla="*/ 34926 w 35108"/>
              <a:gd name="connsiteY4" fmla="*/ 36012 h 38394"/>
              <a:gd name="connsiteX5" fmla="*/ 1589 w 35108"/>
              <a:gd name="connsiteY5" fmla="*/ 294 h 3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08" h="38394">
                <a:moveTo>
                  <a:pt x="1589" y="294"/>
                </a:moveTo>
                <a:cubicBezTo>
                  <a:pt x="-3173" y="-2484"/>
                  <a:pt x="4063" y="15226"/>
                  <a:pt x="6351" y="19344"/>
                </a:cubicBezTo>
                <a:cubicBezTo>
                  <a:pt x="9131" y="24347"/>
                  <a:pt x="11114" y="30456"/>
                  <a:pt x="15876" y="33631"/>
                </a:cubicBezTo>
                <a:lnTo>
                  <a:pt x="23020" y="38394"/>
                </a:lnTo>
                <a:cubicBezTo>
                  <a:pt x="26989" y="37600"/>
                  <a:pt x="32918" y="39526"/>
                  <a:pt x="34926" y="36012"/>
                </a:cubicBezTo>
                <a:cubicBezTo>
                  <a:pt x="37777" y="31023"/>
                  <a:pt x="6351" y="3072"/>
                  <a:pt x="1589" y="294"/>
                </a:cubicBezTo>
                <a:close/>
              </a:path>
            </a:pathLst>
          </a:custGeom>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5" name="フリーフォーム 164"/>
          <p:cNvSpPr/>
          <p:nvPr/>
        </p:nvSpPr>
        <p:spPr>
          <a:xfrm>
            <a:off x="3055022" y="2318722"/>
            <a:ext cx="59531" cy="95518"/>
          </a:xfrm>
          <a:custGeom>
            <a:avLst/>
            <a:gdLst>
              <a:gd name="connsiteX0" fmla="*/ 0 w 59531"/>
              <a:gd name="connsiteY0" fmla="*/ 95518 h 95518"/>
              <a:gd name="connsiteX1" fmla="*/ 2381 w 59531"/>
              <a:gd name="connsiteY1" fmla="*/ 83611 h 95518"/>
              <a:gd name="connsiteX2" fmla="*/ 4762 w 59531"/>
              <a:gd name="connsiteY2" fmla="*/ 66943 h 95518"/>
              <a:gd name="connsiteX3" fmla="*/ 21431 w 59531"/>
              <a:gd name="connsiteY3" fmla="*/ 64561 h 95518"/>
              <a:gd name="connsiteX4" fmla="*/ 30956 w 59531"/>
              <a:gd name="connsiteY4" fmla="*/ 43130 h 95518"/>
              <a:gd name="connsiteX5" fmla="*/ 28575 w 59531"/>
              <a:gd name="connsiteY5" fmla="*/ 7411 h 95518"/>
              <a:gd name="connsiteX6" fmla="*/ 30956 w 59531"/>
              <a:gd name="connsiteY6" fmla="*/ 268 h 95518"/>
              <a:gd name="connsiteX7" fmla="*/ 38100 w 59531"/>
              <a:gd name="connsiteY7" fmla="*/ 2649 h 95518"/>
              <a:gd name="connsiteX8" fmla="*/ 45243 w 59531"/>
              <a:gd name="connsiteY8" fmla="*/ 7411 h 95518"/>
              <a:gd name="connsiteX9" fmla="*/ 42862 w 59531"/>
              <a:gd name="connsiteY9" fmla="*/ 19318 h 95518"/>
              <a:gd name="connsiteX10" fmla="*/ 45243 w 59531"/>
              <a:gd name="connsiteY10" fmla="*/ 43130 h 95518"/>
              <a:gd name="connsiteX11" fmla="*/ 54768 w 59531"/>
              <a:gd name="connsiteY11" fmla="*/ 57418 h 95518"/>
              <a:gd name="connsiteX12" fmla="*/ 59531 w 59531"/>
              <a:gd name="connsiteY12" fmla="*/ 64561 h 95518"/>
              <a:gd name="connsiteX13" fmla="*/ 57150 w 59531"/>
              <a:gd name="connsiteY13" fmla="*/ 90755 h 9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531" h="95518">
                <a:moveTo>
                  <a:pt x="0" y="95518"/>
                </a:moveTo>
                <a:cubicBezTo>
                  <a:pt x="794" y="91549"/>
                  <a:pt x="1716" y="87604"/>
                  <a:pt x="2381" y="83611"/>
                </a:cubicBezTo>
                <a:cubicBezTo>
                  <a:pt x="3304" y="78075"/>
                  <a:pt x="793" y="70912"/>
                  <a:pt x="4762" y="66943"/>
                </a:cubicBezTo>
                <a:cubicBezTo>
                  <a:pt x="8731" y="62974"/>
                  <a:pt x="15875" y="65355"/>
                  <a:pt x="21431" y="64561"/>
                </a:cubicBezTo>
                <a:cubicBezTo>
                  <a:pt x="27098" y="47559"/>
                  <a:pt x="23408" y="54451"/>
                  <a:pt x="30956" y="43130"/>
                </a:cubicBezTo>
                <a:cubicBezTo>
                  <a:pt x="30162" y="31224"/>
                  <a:pt x="28575" y="19344"/>
                  <a:pt x="28575" y="7411"/>
                </a:cubicBezTo>
                <a:cubicBezTo>
                  <a:pt x="28575" y="4901"/>
                  <a:pt x="28711" y="1390"/>
                  <a:pt x="30956" y="268"/>
                </a:cubicBezTo>
                <a:cubicBezTo>
                  <a:pt x="33201" y="-854"/>
                  <a:pt x="35719" y="1855"/>
                  <a:pt x="38100" y="2649"/>
                </a:cubicBezTo>
                <a:cubicBezTo>
                  <a:pt x="40481" y="4236"/>
                  <a:pt x="44457" y="4659"/>
                  <a:pt x="45243" y="7411"/>
                </a:cubicBezTo>
                <a:cubicBezTo>
                  <a:pt x="46355" y="11303"/>
                  <a:pt x="42862" y="15270"/>
                  <a:pt x="42862" y="19318"/>
                </a:cubicBezTo>
                <a:cubicBezTo>
                  <a:pt x="42862" y="27295"/>
                  <a:pt x="44030" y="35246"/>
                  <a:pt x="45243" y="43130"/>
                </a:cubicBezTo>
                <a:cubicBezTo>
                  <a:pt x="46664" y="52366"/>
                  <a:pt x="48568" y="49978"/>
                  <a:pt x="54768" y="57418"/>
                </a:cubicBezTo>
                <a:cubicBezTo>
                  <a:pt x="56600" y="59616"/>
                  <a:pt x="57943" y="62180"/>
                  <a:pt x="59531" y="64561"/>
                </a:cubicBezTo>
                <a:cubicBezTo>
                  <a:pt x="57071" y="89164"/>
                  <a:pt x="57150" y="80397"/>
                  <a:pt x="57150" y="90755"/>
                </a:cubicBez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9" name="フリーフォーム 168"/>
          <p:cNvSpPr/>
          <p:nvPr/>
        </p:nvSpPr>
        <p:spPr>
          <a:xfrm>
            <a:off x="3071690" y="2969072"/>
            <a:ext cx="316707" cy="269081"/>
          </a:xfrm>
          <a:custGeom>
            <a:avLst/>
            <a:gdLst>
              <a:gd name="connsiteX0" fmla="*/ 0 w 316707"/>
              <a:gd name="connsiteY0" fmla="*/ 135731 h 269081"/>
              <a:gd name="connsiteX1" fmla="*/ 69057 w 316707"/>
              <a:gd name="connsiteY1" fmla="*/ 147637 h 269081"/>
              <a:gd name="connsiteX2" fmla="*/ 69057 w 316707"/>
              <a:gd name="connsiteY2" fmla="*/ 147637 h 269081"/>
              <a:gd name="connsiteX3" fmla="*/ 83344 w 316707"/>
              <a:gd name="connsiteY3" fmla="*/ 164306 h 269081"/>
              <a:gd name="connsiteX4" fmla="*/ 83344 w 316707"/>
              <a:gd name="connsiteY4" fmla="*/ 164306 h 269081"/>
              <a:gd name="connsiteX5" fmla="*/ 130969 w 316707"/>
              <a:gd name="connsiteY5" fmla="*/ 130969 h 269081"/>
              <a:gd name="connsiteX6" fmla="*/ 123825 w 316707"/>
              <a:gd name="connsiteY6" fmla="*/ 97631 h 269081"/>
              <a:gd name="connsiteX7" fmla="*/ 123825 w 316707"/>
              <a:gd name="connsiteY7" fmla="*/ 97631 h 269081"/>
              <a:gd name="connsiteX8" fmla="*/ 133350 w 316707"/>
              <a:gd name="connsiteY8" fmla="*/ 59531 h 269081"/>
              <a:gd name="connsiteX9" fmla="*/ 121444 w 316707"/>
              <a:gd name="connsiteY9" fmla="*/ 47625 h 269081"/>
              <a:gd name="connsiteX10" fmla="*/ 121444 w 316707"/>
              <a:gd name="connsiteY10" fmla="*/ 47625 h 269081"/>
              <a:gd name="connsiteX11" fmla="*/ 121444 w 316707"/>
              <a:gd name="connsiteY11" fmla="*/ 23812 h 269081"/>
              <a:gd name="connsiteX12" fmla="*/ 135732 w 316707"/>
              <a:gd name="connsiteY12" fmla="*/ 16669 h 269081"/>
              <a:gd name="connsiteX13" fmla="*/ 130969 w 316707"/>
              <a:gd name="connsiteY13" fmla="*/ 7144 h 269081"/>
              <a:gd name="connsiteX14" fmla="*/ 128588 w 316707"/>
              <a:gd name="connsiteY14" fmla="*/ 0 h 269081"/>
              <a:gd name="connsiteX15" fmla="*/ 142875 w 316707"/>
              <a:gd name="connsiteY15" fmla="*/ 0 h 269081"/>
              <a:gd name="connsiteX16" fmla="*/ 180975 w 316707"/>
              <a:gd name="connsiteY16" fmla="*/ 35719 h 269081"/>
              <a:gd name="connsiteX17" fmla="*/ 178594 w 316707"/>
              <a:gd name="connsiteY17" fmla="*/ 59531 h 269081"/>
              <a:gd name="connsiteX18" fmla="*/ 197644 w 316707"/>
              <a:gd name="connsiteY18" fmla="*/ 61912 h 269081"/>
              <a:gd name="connsiteX19" fmla="*/ 209550 w 316707"/>
              <a:gd name="connsiteY19" fmla="*/ 52387 h 269081"/>
              <a:gd name="connsiteX20" fmla="*/ 209550 w 316707"/>
              <a:gd name="connsiteY20" fmla="*/ 52387 h 269081"/>
              <a:gd name="connsiteX21" fmla="*/ 233363 w 316707"/>
              <a:gd name="connsiteY21" fmla="*/ 66675 h 269081"/>
              <a:gd name="connsiteX22" fmla="*/ 247650 w 316707"/>
              <a:gd name="connsiteY22" fmla="*/ 71437 h 269081"/>
              <a:gd name="connsiteX23" fmla="*/ 247650 w 316707"/>
              <a:gd name="connsiteY23" fmla="*/ 95250 h 269081"/>
              <a:gd name="connsiteX24" fmla="*/ 266700 w 316707"/>
              <a:gd name="connsiteY24" fmla="*/ 121444 h 269081"/>
              <a:gd name="connsiteX25" fmla="*/ 285750 w 316707"/>
              <a:gd name="connsiteY25" fmla="*/ 147637 h 269081"/>
              <a:gd name="connsiteX26" fmla="*/ 297657 w 316707"/>
              <a:gd name="connsiteY26" fmla="*/ 171450 h 269081"/>
              <a:gd name="connsiteX27" fmla="*/ 297657 w 316707"/>
              <a:gd name="connsiteY27" fmla="*/ 183356 h 269081"/>
              <a:gd name="connsiteX28" fmla="*/ 316707 w 316707"/>
              <a:gd name="connsiteY28" fmla="*/ 202406 h 269081"/>
              <a:gd name="connsiteX29" fmla="*/ 309563 w 316707"/>
              <a:gd name="connsiteY29" fmla="*/ 209550 h 269081"/>
              <a:gd name="connsiteX30" fmla="*/ 297657 w 316707"/>
              <a:gd name="connsiteY30" fmla="*/ 226219 h 269081"/>
              <a:gd name="connsiteX31" fmla="*/ 271463 w 316707"/>
              <a:gd name="connsiteY31" fmla="*/ 235744 h 269081"/>
              <a:gd name="connsiteX32" fmla="*/ 271463 w 316707"/>
              <a:gd name="connsiteY32" fmla="*/ 264319 h 269081"/>
              <a:gd name="connsiteX33" fmla="*/ 259557 w 316707"/>
              <a:gd name="connsiteY33" fmla="*/ 269081 h 269081"/>
              <a:gd name="connsiteX34" fmla="*/ 252413 w 316707"/>
              <a:gd name="connsiteY34" fmla="*/ 269081 h 269081"/>
              <a:gd name="connsiteX35" fmla="*/ 233363 w 316707"/>
              <a:gd name="connsiteY35" fmla="*/ 269081 h 269081"/>
              <a:gd name="connsiteX36" fmla="*/ 233363 w 316707"/>
              <a:gd name="connsiteY36" fmla="*/ 269081 h 269081"/>
              <a:gd name="connsiteX37" fmla="*/ 207169 w 316707"/>
              <a:gd name="connsiteY37" fmla="*/ 245269 h 269081"/>
              <a:gd name="connsiteX38" fmla="*/ 188119 w 316707"/>
              <a:gd name="connsiteY38" fmla="*/ 245269 h 269081"/>
              <a:gd name="connsiteX39" fmla="*/ 142875 w 316707"/>
              <a:gd name="connsiteY39" fmla="*/ 264319 h 269081"/>
              <a:gd name="connsiteX40" fmla="*/ 240507 w 316707"/>
              <a:gd name="connsiteY40" fmla="*/ 164306 h 269081"/>
              <a:gd name="connsiteX41" fmla="*/ 242888 w 316707"/>
              <a:gd name="connsiteY41" fmla="*/ 147637 h 269081"/>
              <a:gd name="connsiteX42" fmla="*/ 219075 w 316707"/>
              <a:gd name="connsiteY42" fmla="*/ 147637 h 269081"/>
              <a:gd name="connsiteX43" fmla="*/ 219075 w 316707"/>
              <a:gd name="connsiteY43" fmla="*/ 147637 h 269081"/>
              <a:gd name="connsiteX44" fmla="*/ 188119 w 316707"/>
              <a:gd name="connsiteY44" fmla="*/ 161925 h 269081"/>
              <a:gd name="connsiteX45" fmla="*/ 166688 w 316707"/>
              <a:gd name="connsiteY45" fmla="*/ 176212 h 2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6707" h="269081">
                <a:moveTo>
                  <a:pt x="0" y="135731"/>
                </a:moveTo>
                <a:lnTo>
                  <a:pt x="69057" y="147637"/>
                </a:lnTo>
                <a:lnTo>
                  <a:pt x="69057" y="147637"/>
                </a:lnTo>
                <a:lnTo>
                  <a:pt x="83344" y="164306"/>
                </a:lnTo>
                <a:lnTo>
                  <a:pt x="83344" y="164306"/>
                </a:lnTo>
                <a:lnTo>
                  <a:pt x="130969" y="130969"/>
                </a:lnTo>
                <a:lnTo>
                  <a:pt x="123825" y="97631"/>
                </a:lnTo>
                <a:lnTo>
                  <a:pt x="123825" y="97631"/>
                </a:lnTo>
                <a:lnTo>
                  <a:pt x="133350" y="59531"/>
                </a:lnTo>
                <a:lnTo>
                  <a:pt x="121444" y="47625"/>
                </a:lnTo>
                <a:lnTo>
                  <a:pt x="121444" y="47625"/>
                </a:lnTo>
                <a:lnTo>
                  <a:pt x="121444" y="23812"/>
                </a:lnTo>
                <a:lnTo>
                  <a:pt x="135732" y="16669"/>
                </a:lnTo>
                <a:lnTo>
                  <a:pt x="130969" y="7144"/>
                </a:lnTo>
                <a:lnTo>
                  <a:pt x="128588" y="0"/>
                </a:lnTo>
                <a:lnTo>
                  <a:pt x="142875" y="0"/>
                </a:lnTo>
                <a:lnTo>
                  <a:pt x="180975" y="35719"/>
                </a:lnTo>
                <a:lnTo>
                  <a:pt x="178594" y="59531"/>
                </a:lnTo>
                <a:lnTo>
                  <a:pt x="197644" y="61912"/>
                </a:lnTo>
                <a:lnTo>
                  <a:pt x="209550" y="52387"/>
                </a:lnTo>
                <a:lnTo>
                  <a:pt x="209550" y="52387"/>
                </a:lnTo>
                <a:lnTo>
                  <a:pt x="233363" y="66675"/>
                </a:lnTo>
                <a:lnTo>
                  <a:pt x="247650" y="71437"/>
                </a:lnTo>
                <a:lnTo>
                  <a:pt x="247650" y="95250"/>
                </a:lnTo>
                <a:lnTo>
                  <a:pt x="266700" y="121444"/>
                </a:lnTo>
                <a:lnTo>
                  <a:pt x="285750" y="147637"/>
                </a:lnTo>
                <a:lnTo>
                  <a:pt x="297657" y="171450"/>
                </a:lnTo>
                <a:lnTo>
                  <a:pt x="297657" y="183356"/>
                </a:lnTo>
                <a:lnTo>
                  <a:pt x="316707" y="202406"/>
                </a:lnTo>
                <a:lnTo>
                  <a:pt x="309563" y="209550"/>
                </a:lnTo>
                <a:lnTo>
                  <a:pt x="297657" y="226219"/>
                </a:lnTo>
                <a:lnTo>
                  <a:pt x="271463" y="235744"/>
                </a:lnTo>
                <a:lnTo>
                  <a:pt x="271463" y="264319"/>
                </a:lnTo>
                <a:lnTo>
                  <a:pt x="259557" y="269081"/>
                </a:lnTo>
                <a:lnTo>
                  <a:pt x="252413" y="269081"/>
                </a:lnTo>
                <a:lnTo>
                  <a:pt x="233363" y="269081"/>
                </a:lnTo>
                <a:lnTo>
                  <a:pt x="233363" y="269081"/>
                </a:lnTo>
                <a:lnTo>
                  <a:pt x="207169" y="245269"/>
                </a:lnTo>
                <a:lnTo>
                  <a:pt x="188119" y="245269"/>
                </a:lnTo>
                <a:lnTo>
                  <a:pt x="142875" y="264319"/>
                </a:lnTo>
                <a:lnTo>
                  <a:pt x="240507" y="164306"/>
                </a:lnTo>
                <a:lnTo>
                  <a:pt x="242888" y="147637"/>
                </a:lnTo>
                <a:lnTo>
                  <a:pt x="219075" y="147637"/>
                </a:lnTo>
                <a:lnTo>
                  <a:pt x="219075" y="147637"/>
                </a:lnTo>
                <a:lnTo>
                  <a:pt x="188119" y="161925"/>
                </a:lnTo>
                <a:lnTo>
                  <a:pt x="166688" y="176212"/>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0" name="フリーフォーム 169"/>
          <p:cNvSpPr/>
          <p:nvPr/>
        </p:nvSpPr>
        <p:spPr>
          <a:xfrm>
            <a:off x="3050355" y="3100040"/>
            <a:ext cx="199929" cy="126206"/>
          </a:xfrm>
          <a:custGeom>
            <a:avLst/>
            <a:gdLst>
              <a:gd name="connsiteX0" fmla="*/ 199929 w 199929"/>
              <a:gd name="connsiteY0" fmla="*/ 45243 h 126206"/>
              <a:gd name="connsiteX1" fmla="*/ 159448 w 199929"/>
              <a:gd name="connsiteY1" fmla="*/ 47625 h 126206"/>
              <a:gd name="connsiteX2" fmla="*/ 152304 w 199929"/>
              <a:gd name="connsiteY2" fmla="*/ 50006 h 126206"/>
              <a:gd name="connsiteX3" fmla="*/ 147542 w 199929"/>
              <a:gd name="connsiteY3" fmla="*/ 57150 h 126206"/>
              <a:gd name="connsiteX4" fmla="*/ 140398 w 199929"/>
              <a:gd name="connsiteY4" fmla="*/ 92868 h 126206"/>
              <a:gd name="connsiteX5" fmla="*/ 138017 w 199929"/>
              <a:gd name="connsiteY5" fmla="*/ 126206 h 126206"/>
              <a:gd name="connsiteX6" fmla="*/ 118967 w 199929"/>
              <a:gd name="connsiteY6" fmla="*/ 116681 h 126206"/>
              <a:gd name="connsiteX7" fmla="*/ 109442 w 199929"/>
              <a:gd name="connsiteY7" fmla="*/ 104775 h 126206"/>
              <a:gd name="connsiteX8" fmla="*/ 102298 w 199929"/>
              <a:gd name="connsiteY8" fmla="*/ 100012 h 126206"/>
              <a:gd name="connsiteX9" fmla="*/ 83248 w 199929"/>
              <a:gd name="connsiteY9" fmla="*/ 92868 h 126206"/>
              <a:gd name="connsiteX10" fmla="*/ 71342 w 199929"/>
              <a:gd name="connsiteY10" fmla="*/ 88106 h 126206"/>
              <a:gd name="connsiteX11" fmla="*/ 59435 w 199929"/>
              <a:gd name="connsiteY11" fmla="*/ 85725 h 126206"/>
              <a:gd name="connsiteX12" fmla="*/ 45148 w 199929"/>
              <a:gd name="connsiteY12" fmla="*/ 80962 h 126206"/>
              <a:gd name="connsiteX13" fmla="*/ 7048 w 199929"/>
              <a:gd name="connsiteY13" fmla="*/ 76200 h 126206"/>
              <a:gd name="connsiteX14" fmla="*/ 4667 w 199929"/>
              <a:gd name="connsiteY14" fmla="*/ 54768 h 126206"/>
              <a:gd name="connsiteX15" fmla="*/ 23717 w 199929"/>
              <a:gd name="connsiteY15" fmla="*/ 57150 h 126206"/>
              <a:gd name="connsiteX16" fmla="*/ 59435 w 199929"/>
              <a:gd name="connsiteY16" fmla="*/ 59531 h 126206"/>
              <a:gd name="connsiteX17" fmla="*/ 57054 w 199929"/>
              <a:gd name="connsiteY17" fmla="*/ 47625 h 126206"/>
              <a:gd name="connsiteX18" fmla="*/ 42767 w 199929"/>
              <a:gd name="connsiteY18" fmla="*/ 40481 h 126206"/>
              <a:gd name="connsiteX19" fmla="*/ 40385 w 199929"/>
              <a:gd name="connsiteY19" fmla="*/ 33337 h 126206"/>
              <a:gd name="connsiteX20" fmla="*/ 33242 w 199929"/>
              <a:gd name="connsiteY20" fmla="*/ 26193 h 126206"/>
              <a:gd name="connsiteX21" fmla="*/ 28479 w 199929"/>
              <a:gd name="connsiteY21" fmla="*/ 19050 h 126206"/>
              <a:gd name="connsiteX22" fmla="*/ 28479 w 199929"/>
              <a:gd name="connsiteY22" fmla="*/ 0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929" h="126206">
                <a:moveTo>
                  <a:pt x="199929" y="45243"/>
                </a:moveTo>
                <a:cubicBezTo>
                  <a:pt x="186435" y="46037"/>
                  <a:pt x="172898" y="46280"/>
                  <a:pt x="159448" y="47625"/>
                </a:cubicBezTo>
                <a:cubicBezTo>
                  <a:pt x="156950" y="47875"/>
                  <a:pt x="154264" y="48438"/>
                  <a:pt x="152304" y="50006"/>
                </a:cubicBezTo>
                <a:cubicBezTo>
                  <a:pt x="150069" y="51794"/>
                  <a:pt x="149129" y="54769"/>
                  <a:pt x="147542" y="57150"/>
                </a:cubicBezTo>
                <a:cubicBezTo>
                  <a:pt x="144296" y="70129"/>
                  <a:pt x="142250" y="77431"/>
                  <a:pt x="140398" y="92868"/>
                </a:cubicBezTo>
                <a:cubicBezTo>
                  <a:pt x="139071" y="103930"/>
                  <a:pt x="138811" y="115093"/>
                  <a:pt x="138017" y="126206"/>
                </a:cubicBezTo>
                <a:cubicBezTo>
                  <a:pt x="130301" y="124277"/>
                  <a:pt x="124247" y="124073"/>
                  <a:pt x="118967" y="116681"/>
                </a:cubicBezTo>
                <a:cubicBezTo>
                  <a:pt x="108689" y="102292"/>
                  <a:pt x="125278" y="110054"/>
                  <a:pt x="109442" y="104775"/>
                </a:cubicBezTo>
                <a:cubicBezTo>
                  <a:pt x="107061" y="103187"/>
                  <a:pt x="104858" y="101292"/>
                  <a:pt x="102298" y="100012"/>
                </a:cubicBezTo>
                <a:cubicBezTo>
                  <a:pt x="93111" y="95418"/>
                  <a:pt x="91481" y="95956"/>
                  <a:pt x="83248" y="92868"/>
                </a:cubicBezTo>
                <a:cubicBezTo>
                  <a:pt x="79246" y="91367"/>
                  <a:pt x="75436" y="89334"/>
                  <a:pt x="71342" y="88106"/>
                </a:cubicBezTo>
                <a:cubicBezTo>
                  <a:pt x="67465" y="86943"/>
                  <a:pt x="63340" y="86790"/>
                  <a:pt x="59435" y="85725"/>
                </a:cubicBezTo>
                <a:cubicBezTo>
                  <a:pt x="54592" y="84404"/>
                  <a:pt x="49910" y="82550"/>
                  <a:pt x="45148" y="80962"/>
                </a:cubicBezTo>
                <a:cubicBezTo>
                  <a:pt x="28190" y="75309"/>
                  <a:pt x="40490" y="78772"/>
                  <a:pt x="7048" y="76200"/>
                </a:cubicBezTo>
                <a:cubicBezTo>
                  <a:pt x="4084" y="71755"/>
                  <a:pt x="-5740" y="60549"/>
                  <a:pt x="4667" y="54768"/>
                </a:cubicBezTo>
                <a:cubicBezTo>
                  <a:pt x="10261" y="51660"/>
                  <a:pt x="17367" y="56356"/>
                  <a:pt x="23717" y="57150"/>
                </a:cubicBezTo>
                <a:cubicBezTo>
                  <a:pt x="44823" y="64185"/>
                  <a:pt x="33015" y="62466"/>
                  <a:pt x="59435" y="59531"/>
                </a:cubicBezTo>
                <a:cubicBezTo>
                  <a:pt x="58641" y="55562"/>
                  <a:pt x="59062" y="51139"/>
                  <a:pt x="57054" y="47625"/>
                </a:cubicBezTo>
                <a:cubicBezTo>
                  <a:pt x="54881" y="43823"/>
                  <a:pt x="46434" y="41703"/>
                  <a:pt x="42767" y="40481"/>
                </a:cubicBezTo>
                <a:cubicBezTo>
                  <a:pt x="41973" y="38100"/>
                  <a:pt x="41777" y="35426"/>
                  <a:pt x="40385" y="33337"/>
                </a:cubicBezTo>
                <a:cubicBezTo>
                  <a:pt x="38517" y="30535"/>
                  <a:pt x="35398" y="28780"/>
                  <a:pt x="33242" y="26193"/>
                </a:cubicBezTo>
                <a:cubicBezTo>
                  <a:pt x="31410" y="23995"/>
                  <a:pt x="30067" y="21431"/>
                  <a:pt x="28479" y="19050"/>
                </a:cubicBezTo>
                <a:cubicBezTo>
                  <a:pt x="23007" y="2632"/>
                  <a:pt x="20167" y="8312"/>
                  <a:pt x="28479" y="0"/>
                </a:cubicBez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1" name="フリーフォーム 170"/>
          <p:cNvSpPr/>
          <p:nvPr/>
        </p:nvSpPr>
        <p:spPr>
          <a:xfrm>
            <a:off x="1087230" y="4243372"/>
            <a:ext cx="266700" cy="271463"/>
          </a:xfrm>
          <a:custGeom>
            <a:avLst/>
            <a:gdLst>
              <a:gd name="connsiteX0" fmla="*/ 190500 w 266700"/>
              <a:gd name="connsiteY0" fmla="*/ 11907 h 271463"/>
              <a:gd name="connsiteX1" fmla="*/ 116681 w 266700"/>
              <a:gd name="connsiteY1" fmla="*/ 0 h 271463"/>
              <a:gd name="connsiteX2" fmla="*/ 92869 w 266700"/>
              <a:gd name="connsiteY2" fmla="*/ 7144 h 271463"/>
              <a:gd name="connsiteX3" fmla="*/ 54769 w 266700"/>
              <a:gd name="connsiteY3" fmla="*/ 7144 h 271463"/>
              <a:gd name="connsiteX4" fmla="*/ 33338 w 266700"/>
              <a:gd name="connsiteY4" fmla="*/ 26194 h 271463"/>
              <a:gd name="connsiteX5" fmla="*/ 11906 w 266700"/>
              <a:gd name="connsiteY5" fmla="*/ 42863 h 271463"/>
              <a:gd name="connsiteX6" fmla="*/ 0 w 266700"/>
              <a:gd name="connsiteY6" fmla="*/ 64294 h 271463"/>
              <a:gd name="connsiteX7" fmla="*/ 11906 w 266700"/>
              <a:gd name="connsiteY7" fmla="*/ 100013 h 271463"/>
              <a:gd name="connsiteX8" fmla="*/ 45244 w 266700"/>
              <a:gd name="connsiteY8" fmla="*/ 100013 h 271463"/>
              <a:gd name="connsiteX9" fmla="*/ 59531 w 266700"/>
              <a:gd name="connsiteY9" fmla="*/ 83344 h 271463"/>
              <a:gd name="connsiteX10" fmla="*/ 71438 w 266700"/>
              <a:gd name="connsiteY10" fmla="*/ 85725 h 271463"/>
              <a:gd name="connsiteX11" fmla="*/ 64294 w 266700"/>
              <a:gd name="connsiteY11" fmla="*/ 126207 h 271463"/>
              <a:gd name="connsiteX12" fmla="*/ 71438 w 266700"/>
              <a:gd name="connsiteY12" fmla="*/ 133350 h 271463"/>
              <a:gd name="connsiteX13" fmla="*/ 80963 w 266700"/>
              <a:gd name="connsiteY13" fmla="*/ 128588 h 271463"/>
              <a:gd name="connsiteX14" fmla="*/ 104775 w 266700"/>
              <a:gd name="connsiteY14" fmla="*/ 145257 h 271463"/>
              <a:gd name="connsiteX15" fmla="*/ 126206 w 266700"/>
              <a:gd name="connsiteY15" fmla="*/ 123825 h 271463"/>
              <a:gd name="connsiteX16" fmla="*/ 142875 w 266700"/>
              <a:gd name="connsiteY16" fmla="*/ 126207 h 271463"/>
              <a:gd name="connsiteX17" fmla="*/ 176213 w 266700"/>
              <a:gd name="connsiteY17" fmla="*/ 128588 h 271463"/>
              <a:gd name="connsiteX18" fmla="*/ 145256 w 266700"/>
              <a:gd name="connsiteY18" fmla="*/ 259557 h 271463"/>
              <a:gd name="connsiteX19" fmla="*/ 161925 w 266700"/>
              <a:gd name="connsiteY19" fmla="*/ 271463 h 271463"/>
              <a:gd name="connsiteX20" fmla="*/ 161925 w 266700"/>
              <a:gd name="connsiteY20" fmla="*/ 271463 h 271463"/>
              <a:gd name="connsiteX21" fmla="*/ 183356 w 266700"/>
              <a:gd name="connsiteY21" fmla="*/ 240507 h 271463"/>
              <a:gd name="connsiteX22" fmla="*/ 214313 w 266700"/>
              <a:gd name="connsiteY22" fmla="*/ 214313 h 271463"/>
              <a:gd name="connsiteX23" fmla="*/ 214313 w 266700"/>
              <a:gd name="connsiteY23" fmla="*/ 171450 h 271463"/>
              <a:gd name="connsiteX24" fmla="*/ 219075 w 266700"/>
              <a:gd name="connsiteY24" fmla="*/ 140494 h 271463"/>
              <a:gd name="connsiteX25" fmla="*/ 242888 w 266700"/>
              <a:gd name="connsiteY25" fmla="*/ 126207 h 271463"/>
              <a:gd name="connsiteX26" fmla="*/ 266700 w 266700"/>
              <a:gd name="connsiteY26" fmla="*/ 104775 h 2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6700" h="271463">
                <a:moveTo>
                  <a:pt x="190500" y="11907"/>
                </a:moveTo>
                <a:lnTo>
                  <a:pt x="116681" y="0"/>
                </a:lnTo>
                <a:lnTo>
                  <a:pt x="92869" y="7144"/>
                </a:lnTo>
                <a:lnTo>
                  <a:pt x="54769" y="7144"/>
                </a:lnTo>
                <a:lnTo>
                  <a:pt x="33338" y="26194"/>
                </a:lnTo>
                <a:lnTo>
                  <a:pt x="11906" y="42863"/>
                </a:lnTo>
                <a:lnTo>
                  <a:pt x="0" y="64294"/>
                </a:lnTo>
                <a:lnTo>
                  <a:pt x="11906" y="100013"/>
                </a:lnTo>
                <a:lnTo>
                  <a:pt x="45244" y="100013"/>
                </a:lnTo>
                <a:lnTo>
                  <a:pt x="59531" y="83344"/>
                </a:lnTo>
                <a:lnTo>
                  <a:pt x="71438" y="85725"/>
                </a:lnTo>
                <a:lnTo>
                  <a:pt x="64294" y="126207"/>
                </a:lnTo>
                <a:lnTo>
                  <a:pt x="71438" y="133350"/>
                </a:lnTo>
                <a:lnTo>
                  <a:pt x="80963" y="128588"/>
                </a:lnTo>
                <a:lnTo>
                  <a:pt x="104775" y="145257"/>
                </a:lnTo>
                <a:lnTo>
                  <a:pt x="126206" y="123825"/>
                </a:lnTo>
                <a:lnTo>
                  <a:pt x="142875" y="126207"/>
                </a:lnTo>
                <a:lnTo>
                  <a:pt x="176213" y="128588"/>
                </a:lnTo>
                <a:lnTo>
                  <a:pt x="145256" y="259557"/>
                </a:lnTo>
                <a:lnTo>
                  <a:pt x="161925" y="271463"/>
                </a:lnTo>
                <a:lnTo>
                  <a:pt x="161925" y="271463"/>
                </a:lnTo>
                <a:lnTo>
                  <a:pt x="183356" y="240507"/>
                </a:lnTo>
                <a:lnTo>
                  <a:pt x="214313" y="214313"/>
                </a:lnTo>
                <a:lnTo>
                  <a:pt x="214313" y="171450"/>
                </a:lnTo>
                <a:lnTo>
                  <a:pt x="219075" y="140494"/>
                </a:lnTo>
                <a:lnTo>
                  <a:pt x="242888" y="126207"/>
                </a:lnTo>
                <a:lnTo>
                  <a:pt x="266700" y="104775"/>
                </a:ln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2" name="フリーフォーム 171"/>
          <p:cNvSpPr/>
          <p:nvPr/>
        </p:nvSpPr>
        <p:spPr>
          <a:xfrm>
            <a:off x="1368374" y="4405951"/>
            <a:ext cx="26383" cy="2461"/>
          </a:xfrm>
          <a:custGeom>
            <a:avLst/>
            <a:gdLst>
              <a:gd name="connsiteX0" fmla="*/ 0 w 26383"/>
              <a:gd name="connsiteY0" fmla="*/ 0 h 2461"/>
              <a:gd name="connsiteX1" fmla="*/ 26193 w 26383"/>
              <a:gd name="connsiteY1" fmla="*/ 2382 h 2461"/>
              <a:gd name="connsiteX2" fmla="*/ 0 w 26383"/>
              <a:gd name="connsiteY2" fmla="*/ 0 h 2461"/>
            </a:gdLst>
            <a:ahLst/>
            <a:cxnLst>
              <a:cxn ang="0">
                <a:pos x="connsiteX0" y="connsiteY0"/>
              </a:cxn>
              <a:cxn ang="0">
                <a:pos x="connsiteX1" y="connsiteY1"/>
              </a:cxn>
              <a:cxn ang="0">
                <a:pos x="connsiteX2" y="connsiteY2"/>
              </a:cxn>
            </a:cxnLst>
            <a:rect l="l" t="t" r="r" b="b"/>
            <a:pathLst>
              <a:path w="26383" h="2461">
                <a:moveTo>
                  <a:pt x="0" y="0"/>
                </a:moveTo>
                <a:cubicBezTo>
                  <a:pt x="0" y="0"/>
                  <a:pt x="17621" y="545"/>
                  <a:pt x="26193" y="2382"/>
                </a:cubicBezTo>
                <a:cubicBezTo>
                  <a:pt x="28991" y="2982"/>
                  <a:pt x="0" y="0"/>
                  <a:pt x="0" y="0"/>
                </a:cubicBezTo>
                <a:close/>
              </a:path>
            </a:pathLst>
          </a:custGeom>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4" name="フリーフォーム 173"/>
          <p:cNvSpPr/>
          <p:nvPr/>
        </p:nvSpPr>
        <p:spPr>
          <a:xfrm>
            <a:off x="754697" y="3776316"/>
            <a:ext cx="281025" cy="204787"/>
          </a:xfrm>
          <a:custGeom>
            <a:avLst/>
            <a:gdLst>
              <a:gd name="connsiteX0" fmla="*/ 7181 w 281025"/>
              <a:gd name="connsiteY0" fmla="*/ 88106 h 204787"/>
              <a:gd name="connsiteX1" fmla="*/ 50043 w 281025"/>
              <a:gd name="connsiteY1" fmla="*/ 104775 h 204787"/>
              <a:gd name="connsiteX2" fmla="*/ 42900 w 281025"/>
              <a:gd name="connsiteY2" fmla="*/ 111918 h 204787"/>
              <a:gd name="connsiteX3" fmla="*/ 45281 w 281025"/>
              <a:gd name="connsiteY3" fmla="*/ 130968 h 204787"/>
              <a:gd name="connsiteX4" fmla="*/ 64331 w 281025"/>
              <a:gd name="connsiteY4" fmla="*/ 128587 h 204787"/>
              <a:gd name="connsiteX5" fmla="*/ 66712 w 281025"/>
              <a:gd name="connsiteY5" fmla="*/ 121443 h 204787"/>
              <a:gd name="connsiteX6" fmla="*/ 76237 w 281025"/>
              <a:gd name="connsiteY6" fmla="*/ 107156 h 204787"/>
              <a:gd name="connsiteX7" fmla="*/ 83381 w 281025"/>
              <a:gd name="connsiteY7" fmla="*/ 104775 h 204787"/>
              <a:gd name="connsiteX8" fmla="*/ 92906 w 281025"/>
              <a:gd name="connsiteY8" fmla="*/ 100012 h 204787"/>
              <a:gd name="connsiteX9" fmla="*/ 114337 w 281025"/>
              <a:gd name="connsiteY9" fmla="*/ 97631 h 204787"/>
              <a:gd name="connsiteX10" fmla="*/ 123862 w 281025"/>
              <a:gd name="connsiteY10" fmla="*/ 76200 h 204787"/>
              <a:gd name="connsiteX11" fmla="*/ 128625 w 281025"/>
              <a:gd name="connsiteY11" fmla="*/ 61912 h 204787"/>
              <a:gd name="connsiteX12" fmla="*/ 131006 w 281025"/>
              <a:gd name="connsiteY12" fmla="*/ 54768 h 204787"/>
              <a:gd name="connsiteX13" fmla="*/ 128625 w 281025"/>
              <a:gd name="connsiteY13" fmla="*/ 42862 h 204787"/>
              <a:gd name="connsiteX14" fmla="*/ 111956 w 281025"/>
              <a:gd name="connsiteY14" fmla="*/ 21431 h 204787"/>
              <a:gd name="connsiteX15" fmla="*/ 104812 w 281025"/>
              <a:gd name="connsiteY15" fmla="*/ 16668 h 204787"/>
              <a:gd name="connsiteX16" fmla="*/ 102431 w 281025"/>
              <a:gd name="connsiteY16" fmla="*/ 9525 h 204787"/>
              <a:gd name="connsiteX17" fmla="*/ 97668 w 281025"/>
              <a:gd name="connsiteY17" fmla="*/ 2381 h 204787"/>
              <a:gd name="connsiteX18" fmla="*/ 107193 w 281025"/>
              <a:gd name="connsiteY18" fmla="*/ 0 h 204787"/>
              <a:gd name="connsiteX19" fmla="*/ 159581 w 281025"/>
              <a:gd name="connsiteY19" fmla="*/ 2381 h 204787"/>
              <a:gd name="connsiteX20" fmla="*/ 169106 w 281025"/>
              <a:gd name="connsiteY20" fmla="*/ 4762 h 204787"/>
              <a:gd name="connsiteX21" fmla="*/ 176250 w 281025"/>
              <a:gd name="connsiteY21" fmla="*/ 9525 h 204787"/>
              <a:gd name="connsiteX22" fmla="*/ 176250 w 281025"/>
              <a:gd name="connsiteY22" fmla="*/ 33337 h 204787"/>
              <a:gd name="connsiteX23" fmla="*/ 181012 w 281025"/>
              <a:gd name="connsiteY23" fmla="*/ 73818 h 204787"/>
              <a:gd name="connsiteX24" fmla="*/ 183393 w 281025"/>
              <a:gd name="connsiteY24" fmla="*/ 80962 h 204787"/>
              <a:gd name="connsiteX25" fmla="*/ 188156 w 281025"/>
              <a:gd name="connsiteY25" fmla="*/ 88106 h 204787"/>
              <a:gd name="connsiteX26" fmla="*/ 190537 w 281025"/>
              <a:gd name="connsiteY26" fmla="*/ 95250 h 204787"/>
              <a:gd name="connsiteX27" fmla="*/ 211968 w 281025"/>
              <a:gd name="connsiteY27" fmla="*/ 107156 h 204787"/>
              <a:gd name="connsiteX28" fmla="*/ 219112 w 281025"/>
              <a:gd name="connsiteY28" fmla="*/ 111918 h 204787"/>
              <a:gd name="connsiteX29" fmla="*/ 231018 w 281025"/>
              <a:gd name="connsiteY29" fmla="*/ 123825 h 204787"/>
              <a:gd name="connsiteX30" fmla="*/ 238162 w 281025"/>
              <a:gd name="connsiteY30" fmla="*/ 130968 h 204787"/>
              <a:gd name="connsiteX31" fmla="*/ 245306 w 281025"/>
              <a:gd name="connsiteY31" fmla="*/ 133350 h 204787"/>
              <a:gd name="connsiteX32" fmla="*/ 259593 w 281025"/>
              <a:gd name="connsiteY32" fmla="*/ 140493 h 204787"/>
              <a:gd name="connsiteX33" fmla="*/ 266737 w 281025"/>
              <a:gd name="connsiteY33" fmla="*/ 145256 h 204787"/>
              <a:gd name="connsiteX34" fmla="*/ 281025 w 281025"/>
              <a:gd name="connsiteY34" fmla="*/ 150018 h 204787"/>
              <a:gd name="connsiteX35" fmla="*/ 278643 w 281025"/>
              <a:gd name="connsiteY35" fmla="*/ 159543 h 204787"/>
              <a:gd name="connsiteX36" fmla="*/ 271500 w 281025"/>
              <a:gd name="connsiteY36" fmla="*/ 161925 h 204787"/>
              <a:gd name="connsiteX37" fmla="*/ 266737 w 281025"/>
              <a:gd name="connsiteY37" fmla="*/ 176212 h 204787"/>
              <a:gd name="connsiteX38" fmla="*/ 269118 w 281025"/>
              <a:gd name="connsiteY38" fmla="*/ 183356 h 204787"/>
              <a:gd name="connsiteX39" fmla="*/ 261975 w 281025"/>
              <a:gd name="connsiteY39" fmla="*/ 180975 h 204787"/>
              <a:gd name="connsiteX40" fmla="*/ 252450 w 281025"/>
              <a:gd name="connsiteY40" fmla="*/ 159543 h 204787"/>
              <a:gd name="connsiteX41" fmla="*/ 238162 w 281025"/>
              <a:gd name="connsiteY41" fmla="*/ 145256 h 204787"/>
              <a:gd name="connsiteX42" fmla="*/ 226256 w 281025"/>
              <a:gd name="connsiteY42" fmla="*/ 130968 h 204787"/>
              <a:gd name="connsiteX43" fmla="*/ 221493 w 281025"/>
              <a:gd name="connsiteY43" fmla="*/ 123825 h 204787"/>
              <a:gd name="connsiteX44" fmla="*/ 214350 w 281025"/>
              <a:gd name="connsiteY44" fmla="*/ 121443 h 204787"/>
              <a:gd name="connsiteX45" fmla="*/ 207206 w 281025"/>
              <a:gd name="connsiteY45" fmla="*/ 135731 h 204787"/>
              <a:gd name="connsiteX46" fmla="*/ 202443 w 281025"/>
              <a:gd name="connsiteY46" fmla="*/ 154781 h 204787"/>
              <a:gd name="connsiteX47" fmla="*/ 185775 w 281025"/>
              <a:gd name="connsiteY47" fmla="*/ 173831 h 204787"/>
              <a:gd name="connsiteX48" fmla="*/ 178631 w 281025"/>
              <a:gd name="connsiteY48" fmla="*/ 169068 h 204787"/>
              <a:gd name="connsiteX49" fmla="*/ 138150 w 281025"/>
              <a:gd name="connsiteY49" fmla="*/ 169068 h 204787"/>
              <a:gd name="connsiteX50" fmla="*/ 133387 w 281025"/>
              <a:gd name="connsiteY50" fmla="*/ 176212 h 204787"/>
              <a:gd name="connsiteX51" fmla="*/ 128625 w 281025"/>
              <a:gd name="connsiteY51" fmla="*/ 204787 h 204787"/>
              <a:gd name="connsiteX52" fmla="*/ 114337 w 281025"/>
              <a:gd name="connsiteY52" fmla="*/ 202406 h 204787"/>
              <a:gd name="connsiteX53" fmla="*/ 111956 w 281025"/>
              <a:gd name="connsiteY53" fmla="*/ 195262 h 204787"/>
              <a:gd name="connsiteX54" fmla="*/ 109575 w 281025"/>
              <a:gd name="connsiteY54" fmla="*/ 176212 h 204787"/>
              <a:gd name="connsiteX55" fmla="*/ 83381 w 281025"/>
              <a:gd name="connsiteY55" fmla="*/ 178593 h 204787"/>
              <a:gd name="connsiteX56" fmla="*/ 81000 w 281025"/>
              <a:gd name="connsiteY56" fmla="*/ 185737 h 204787"/>
              <a:gd name="connsiteX57" fmla="*/ 78618 w 281025"/>
              <a:gd name="connsiteY57" fmla="*/ 197643 h 204787"/>
              <a:gd name="connsiteX58" fmla="*/ 73856 w 281025"/>
              <a:gd name="connsiteY58" fmla="*/ 190500 h 204787"/>
              <a:gd name="connsiteX59" fmla="*/ 71475 w 281025"/>
              <a:gd name="connsiteY59" fmla="*/ 183356 h 204787"/>
              <a:gd name="connsiteX60" fmla="*/ 23850 w 281025"/>
              <a:gd name="connsiteY60" fmla="*/ 176212 h 204787"/>
              <a:gd name="connsiteX61" fmla="*/ 19087 w 281025"/>
              <a:gd name="connsiteY61" fmla="*/ 150018 h 204787"/>
              <a:gd name="connsiteX62" fmla="*/ 16706 w 281025"/>
              <a:gd name="connsiteY62" fmla="*/ 142875 h 204787"/>
              <a:gd name="connsiteX63" fmla="*/ 11943 w 281025"/>
              <a:gd name="connsiteY63" fmla="*/ 135731 h 204787"/>
              <a:gd name="connsiteX64" fmla="*/ 4800 w 281025"/>
              <a:gd name="connsiteY64" fmla="*/ 130968 h 204787"/>
              <a:gd name="connsiteX65" fmla="*/ 37 w 281025"/>
              <a:gd name="connsiteY65" fmla="*/ 123825 h 204787"/>
              <a:gd name="connsiteX66" fmla="*/ 4800 w 281025"/>
              <a:gd name="connsiteY66" fmla="*/ 100012 h 204787"/>
              <a:gd name="connsiteX67" fmla="*/ 9562 w 281025"/>
              <a:gd name="connsiteY67" fmla="*/ 92868 h 204787"/>
              <a:gd name="connsiteX68" fmla="*/ 11943 w 281025"/>
              <a:gd name="connsiteY68" fmla="*/ 85725 h 204787"/>
              <a:gd name="connsiteX69" fmla="*/ 7181 w 281025"/>
              <a:gd name="connsiteY69" fmla="*/ 88106 h 20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81025" h="204787">
                <a:moveTo>
                  <a:pt x="7181" y="88106"/>
                </a:moveTo>
                <a:cubicBezTo>
                  <a:pt x="13531" y="91281"/>
                  <a:pt x="62829" y="76007"/>
                  <a:pt x="50043" y="104775"/>
                </a:cubicBezTo>
                <a:cubicBezTo>
                  <a:pt x="48675" y="107852"/>
                  <a:pt x="45281" y="109537"/>
                  <a:pt x="42900" y="111918"/>
                </a:cubicBezTo>
                <a:cubicBezTo>
                  <a:pt x="43694" y="118268"/>
                  <a:pt x="40230" y="127039"/>
                  <a:pt x="45281" y="130968"/>
                </a:cubicBezTo>
                <a:cubicBezTo>
                  <a:pt x="50332" y="134897"/>
                  <a:pt x="58483" y="131186"/>
                  <a:pt x="64331" y="128587"/>
                </a:cubicBezTo>
                <a:cubicBezTo>
                  <a:pt x="66625" y="127568"/>
                  <a:pt x="65493" y="123637"/>
                  <a:pt x="66712" y="121443"/>
                </a:cubicBezTo>
                <a:cubicBezTo>
                  <a:pt x="69492" y="116440"/>
                  <a:pt x="70807" y="108966"/>
                  <a:pt x="76237" y="107156"/>
                </a:cubicBezTo>
                <a:cubicBezTo>
                  <a:pt x="78618" y="106362"/>
                  <a:pt x="81074" y="105764"/>
                  <a:pt x="83381" y="104775"/>
                </a:cubicBezTo>
                <a:cubicBezTo>
                  <a:pt x="86644" y="103377"/>
                  <a:pt x="89447" y="100810"/>
                  <a:pt x="92906" y="100012"/>
                </a:cubicBezTo>
                <a:cubicBezTo>
                  <a:pt x="99910" y="98396"/>
                  <a:pt x="107193" y="98425"/>
                  <a:pt x="114337" y="97631"/>
                </a:cubicBezTo>
                <a:cubicBezTo>
                  <a:pt x="120005" y="80628"/>
                  <a:pt x="116315" y="87520"/>
                  <a:pt x="123862" y="76200"/>
                </a:cubicBezTo>
                <a:lnTo>
                  <a:pt x="128625" y="61912"/>
                </a:lnTo>
                <a:lnTo>
                  <a:pt x="131006" y="54768"/>
                </a:lnTo>
                <a:cubicBezTo>
                  <a:pt x="130212" y="50799"/>
                  <a:pt x="130300" y="46546"/>
                  <a:pt x="128625" y="42862"/>
                </a:cubicBezTo>
                <a:cubicBezTo>
                  <a:pt x="125387" y="35739"/>
                  <a:pt x="118349" y="26759"/>
                  <a:pt x="111956" y="21431"/>
                </a:cubicBezTo>
                <a:cubicBezTo>
                  <a:pt x="109757" y="19599"/>
                  <a:pt x="107193" y="18256"/>
                  <a:pt x="104812" y="16668"/>
                </a:cubicBezTo>
                <a:cubicBezTo>
                  <a:pt x="104018" y="14287"/>
                  <a:pt x="103553" y="11770"/>
                  <a:pt x="102431" y="9525"/>
                </a:cubicBezTo>
                <a:cubicBezTo>
                  <a:pt x="101151" y="6965"/>
                  <a:pt x="96388" y="4941"/>
                  <a:pt x="97668" y="2381"/>
                </a:cubicBezTo>
                <a:cubicBezTo>
                  <a:pt x="99131" y="-546"/>
                  <a:pt x="104018" y="794"/>
                  <a:pt x="107193" y="0"/>
                </a:cubicBezTo>
                <a:cubicBezTo>
                  <a:pt x="124656" y="794"/>
                  <a:pt x="142152" y="1040"/>
                  <a:pt x="159581" y="2381"/>
                </a:cubicBezTo>
                <a:cubicBezTo>
                  <a:pt x="162844" y="2632"/>
                  <a:pt x="166098" y="3473"/>
                  <a:pt x="169106" y="4762"/>
                </a:cubicBezTo>
                <a:cubicBezTo>
                  <a:pt x="171737" y="5889"/>
                  <a:pt x="173869" y="7937"/>
                  <a:pt x="176250" y="9525"/>
                </a:cubicBezTo>
                <a:cubicBezTo>
                  <a:pt x="182212" y="27410"/>
                  <a:pt x="174947" y="2067"/>
                  <a:pt x="176250" y="33337"/>
                </a:cubicBezTo>
                <a:cubicBezTo>
                  <a:pt x="176816" y="46912"/>
                  <a:pt x="178997" y="60382"/>
                  <a:pt x="181012" y="73818"/>
                </a:cubicBezTo>
                <a:cubicBezTo>
                  <a:pt x="181384" y="76300"/>
                  <a:pt x="182270" y="78717"/>
                  <a:pt x="183393" y="80962"/>
                </a:cubicBezTo>
                <a:cubicBezTo>
                  <a:pt x="184673" y="83522"/>
                  <a:pt x="186568" y="85725"/>
                  <a:pt x="188156" y="88106"/>
                </a:cubicBezTo>
                <a:cubicBezTo>
                  <a:pt x="188950" y="90487"/>
                  <a:pt x="188762" y="93475"/>
                  <a:pt x="190537" y="95250"/>
                </a:cubicBezTo>
                <a:cubicBezTo>
                  <a:pt x="205551" y="110264"/>
                  <a:pt x="199992" y="101168"/>
                  <a:pt x="211968" y="107156"/>
                </a:cubicBezTo>
                <a:cubicBezTo>
                  <a:pt x="214528" y="108436"/>
                  <a:pt x="216731" y="110331"/>
                  <a:pt x="219112" y="111918"/>
                </a:cubicBezTo>
                <a:cubicBezTo>
                  <a:pt x="227842" y="125013"/>
                  <a:pt x="219114" y="113905"/>
                  <a:pt x="231018" y="123825"/>
                </a:cubicBezTo>
                <a:cubicBezTo>
                  <a:pt x="233605" y="125981"/>
                  <a:pt x="235360" y="129100"/>
                  <a:pt x="238162" y="130968"/>
                </a:cubicBezTo>
                <a:cubicBezTo>
                  <a:pt x="240251" y="132360"/>
                  <a:pt x="243061" y="132227"/>
                  <a:pt x="245306" y="133350"/>
                </a:cubicBezTo>
                <a:cubicBezTo>
                  <a:pt x="263766" y="142580"/>
                  <a:pt x="241643" y="134510"/>
                  <a:pt x="259593" y="140493"/>
                </a:cubicBezTo>
                <a:cubicBezTo>
                  <a:pt x="261974" y="142081"/>
                  <a:pt x="264122" y="144094"/>
                  <a:pt x="266737" y="145256"/>
                </a:cubicBezTo>
                <a:cubicBezTo>
                  <a:pt x="271325" y="147295"/>
                  <a:pt x="281025" y="150018"/>
                  <a:pt x="281025" y="150018"/>
                </a:cubicBezTo>
                <a:cubicBezTo>
                  <a:pt x="280231" y="153193"/>
                  <a:pt x="280687" y="156987"/>
                  <a:pt x="278643" y="159543"/>
                </a:cubicBezTo>
                <a:cubicBezTo>
                  <a:pt x="277075" y="161503"/>
                  <a:pt x="272959" y="159883"/>
                  <a:pt x="271500" y="161925"/>
                </a:cubicBezTo>
                <a:cubicBezTo>
                  <a:pt x="268582" y="166010"/>
                  <a:pt x="266737" y="176212"/>
                  <a:pt x="266737" y="176212"/>
                </a:cubicBezTo>
                <a:cubicBezTo>
                  <a:pt x="267531" y="178593"/>
                  <a:pt x="270893" y="181581"/>
                  <a:pt x="269118" y="183356"/>
                </a:cubicBezTo>
                <a:cubicBezTo>
                  <a:pt x="267343" y="185131"/>
                  <a:pt x="263434" y="183017"/>
                  <a:pt x="261975" y="180975"/>
                </a:cubicBezTo>
                <a:cubicBezTo>
                  <a:pt x="241401" y="152170"/>
                  <a:pt x="268494" y="177592"/>
                  <a:pt x="252450" y="159543"/>
                </a:cubicBezTo>
                <a:cubicBezTo>
                  <a:pt x="247975" y="154509"/>
                  <a:pt x="241898" y="150860"/>
                  <a:pt x="238162" y="145256"/>
                </a:cubicBezTo>
                <a:cubicBezTo>
                  <a:pt x="226347" y="127531"/>
                  <a:pt x="241525" y="149289"/>
                  <a:pt x="226256" y="130968"/>
                </a:cubicBezTo>
                <a:cubicBezTo>
                  <a:pt x="224424" y="128770"/>
                  <a:pt x="223728" y="125613"/>
                  <a:pt x="221493" y="123825"/>
                </a:cubicBezTo>
                <a:cubicBezTo>
                  <a:pt x="219533" y="122257"/>
                  <a:pt x="216731" y="122237"/>
                  <a:pt x="214350" y="121443"/>
                </a:cubicBezTo>
                <a:cubicBezTo>
                  <a:pt x="209347" y="128948"/>
                  <a:pt x="209482" y="127387"/>
                  <a:pt x="207206" y="135731"/>
                </a:cubicBezTo>
                <a:cubicBezTo>
                  <a:pt x="205484" y="142046"/>
                  <a:pt x="206074" y="149335"/>
                  <a:pt x="202443" y="154781"/>
                </a:cubicBezTo>
                <a:cubicBezTo>
                  <a:pt x="191331" y="171449"/>
                  <a:pt x="197680" y="165893"/>
                  <a:pt x="185775" y="173831"/>
                </a:cubicBezTo>
                <a:cubicBezTo>
                  <a:pt x="183394" y="172243"/>
                  <a:pt x="181191" y="170348"/>
                  <a:pt x="178631" y="169068"/>
                </a:cubicBezTo>
                <a:cubicBezTo>
                  <a:pt x="166086" y="162795"/>
                  <a:pt x="151054" y="168146"/>
                  <a:pt x="138150" y="169068"/>
                </a:cubicBezTo>
                <a:cubicBezTo>
                  <a:pt x="136562" y="171449"/>
                  <a:pt x="134667" y="173652"/>
                  <a:pt x="133387" y="176212"/>
                </a:cubicBezTo>
                <a:cubicBezTo>
                  <a:pt x="129398" y="184189"/>
                  <a:pt x="129379" y="198001"/>
                  <a:pt x="128625" y="204787"/>
                </a:cubicBezTo>
                <a:cubicBezTo>
                  <a:pt x="123862" y="203993"/>
                  <a:pt x="118529" y="204802"/>
                  <a:pt x="114337" y="202406"/>
                </a:cubicBezTo>
                <a:cubicBezTo>
                  <a:pt x="112158" y="201161"/>
                  <a:pt x="112405" y="197732"/>
                  <a:pt x="111956" y="195262"/>
                </a:cubicBezTo>
                <a:cubicBezTo>
                  <a:pt x="110811" y="188966"/>
                  <a:pt x="110369" y="182562"/>
                  <a:pt x="109575" y="176212"/>
                </a:cubicBezTo>
                <a:cubicBezTo>
                  <a:pt x="100844" y="177006"/>
                  <a:pt x="91698" y="175821"/>
                  <a:pt x="83381" y="178593"/>
                </a:cubicBezTo>
                <a:cubicBezTo>
                  <a:pt x="81000" y="179387"/>
                  <a:pt x="81609" y="183302"/>
                  <a:pt x="81000" y="185737"/>
                </a:cubicBezTo>
                <a:cubicBezTo>
                  <a:pt x="80018" y="189663"/>
                  <a:pt x="79412" y="193674"/>
                  <a:pt x="78618" y="197643"/>
                </a:cubicBezTo>
                <a:cubicBezTo>
                  <a:pt x="77031" y="195262"/>
                  <a:pt x="75136" y="193060"/>
                  <a:pt x="73856" y="190500"/>
                </a:cubicBezTo>
                <a:cubicBezTo>
                  <a:pt x="72734" y="188255"/>
                  <a:pt x="73043" y="185316"/>
                  <a:pt x="71475" y="183356"/>
                </a:cubicBezTo>
                <a:cubicBezTo>
                  <a:pt x="62090" y="171624"/>
                  <a:pt x="24655" y="176259"/>
                  <a:pt x="23850" y="176212"/>
                </a:cubicBezTo>
                <a:cubicBezTo>
                  <a:pt x="22262" y="167481"/>
                  <a:pt x="20947" y="158695"/>
                  <a:pt x="19087" y="150018"/>
                </a:cubicBezTo>
                <a:cubicBezTo>
                  <a:pt x="18561" y="147564"/>
                  <a:pt x="17828" y="145120"/>
                  <a:pt x="16706" y="142875"/>
                </a:cubicBezTo>
                <a:cubicBezTo>
                  <a:pt x="15426" y="140315"/>
                  <a:pt x="13967" y="137755"/>
                  <a:pt x="11943" y="135731"/>
                </a:cubicBezTo>
                <a:cubicBezTo>
                  <a:pt x="9919" y="133707"/>
                  <a:pt x="7181" y="132556"/>
                  <a:pt x="4800" y="130968"/>
                </a:cubicBezTo>
                <a:cubicBezTo>
                  <a:pt x="3212" y="128587"/>
                  <a:pt x="322" y="126673"/>
                  <a:pt x="37" y="123825"/>
                </a:cubicBezTo>
                <a:cubicBezTo>
                  <a:pt x="-329" y="120163"/>
                  <a:pt x="2030" y="105552"/>
                  <a:pt x="4800" y="100012"/>
                </a:cubicBezTo>
                <a:cubicBezTo>
                  <a:pt x="6080" y="97452"/>
                  <a:pt x="8282" y="95428"/>
                  <a:pt x="9562" y="92868"/>
                </a:cubicBezTo>
                <a:cubicBezTo>
                  <a:pt x="10684" y="90623"/>
                  <a:pt x="10375" y="87685"/>
                  <a:pt x="11943" y="85725"/>
                </a:cubicBezTo>
                <a:cubicBezTo>
                  <a:pt x="13731" y="83490"/>
                  <a:pt x="831" y="84931"/>
                  <a:pt x="7181" y="88106"/>
                </a:cubicBezTo>
                <a:close/>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5" name="フリーフォーム 174"/>
          <p:cNvSpPr/>
          <p:nvPr/>
        </p:nvSpPr>
        <p:spPr>
          <a:xfrm>
            <a:off x="2788322" y="1313481"/>
            <a:ext cx="165845" cy="250653"/>
          </a:xfrm>
          <a:custGeom>
            <a:avLst/>
            <a:gdLst>
              <a:gd name="connsiteX0" fmla="*/ 161925 w 165845"/>
              <a:gd name="connsiteY0" fmla="*/ 622 h 250653"/>
              <a:gd name="connsiteX1" fmla="*/ 150018 w 165845"/>
              <a:gd name="connsiteY1" fmla="*/ 3003 h 250653"/>
              <a:gd name="connsiteX2" fmla="*/ 135731 w 165845"/>
              <a:gd name="connsiteY2" fmla="*/ 7766 h 250653"/>
              <a:gd name="connsiteX3" fmla="*/ 128587 w 165845"/>
              <a:gd name="connsiteY3" fmla="*/ 10147 h 250653"/>
              <a:gd name="connsiteX4" fmla="*/ 121443 w 165845"/>
              <a:gd name="connsiteY4" fmla="*/ 12528 h 250653"/>
              <a:gd name="connsiteX5" fmla="*/ 109537 w 165845"/>
              <a:gd name="connsiteY5" fmla="*/ 14910 h 250653"/>
              <a:gd name="connsiteX6" fmla="*/ 102393 w 165845"/>
              <a:gd name="connsiteY6" fmla="*/ 19672 h 250653"/>
              <a:gd name="connsiteX7" fmla="*/ 100012 w 165845"/>
              <a:gd name="connsiteY7" fmla="*/ 26816 h 250653"/>
              <a:gd name="connsiteX8" fmla="*/ 95250 w 165845"/>
              <a:gd name="connsiteY8" fmla="*/ 33960 h 250653"/>
              <a:gd name="connsiteX9" fmla="*/ 88106 w 165845"/>
              <a:gd name="connsiteY9" fmla="*/ 53010 h 250653"/>
              <a:gd name="connsiteX10" fmla="*/ 80962 w 165845"/>
              <a:gd name="connsiteY10" fmla="*/ 57772 h 250653"/>
              <a:gd name="connsiteX11" fmla="*/ 73818 w 165845"/>
              <a:gd name="connsiteY11" fmla="*/ 72060 h 250653"/>
              <a:gd name="connsiteX12" fmla="*/ 69056 w 165845"/>
              <a:gd name="connsiteY12" fmla="*/ 81585 h 250653"/>
              <a:gd name="connsiteX13" fmla="*/ 61912 w 165845"/>
              <a:gd name="connsiteY13" fmla="*/ 86347 h 250653"/>
              <a:gd name="connsiteX14" fmla="*/ 57150 w 165845"/>
              <a:gd name="connsiteY14" fmla="*/ 93491 h 250653"/>
              <a:gd name="connsiteX15" fmla="*/ 50006 w 165845"/>
              <a:gd name="connsiteY15" fmla="*/ 100635 h 250653"/>
              <a:gd name="connsiteX16" fmla="*/ 47625 w 165845"/>
              <a:gd name="connsiteY16" fmla="*/ 107778 h 250653"/>
              <a:gd name="connsiteX17" fmla="*/ 40481 w 165845"/>
              <a:gd name="connsiteY17" fmla="*/ 114922 h 250653"/>
              <a:gd name="connsiteX18" fmla="*/ 35718 w 165845"/>
              <a:gd name="connsiteY18" fmla="*/ 122066 h 250653"/>
              <a:gd name="connsiteX19" fmla="*/ 21431 w 165845"/>
              <a:gd name="connsiteY19" fmla="*/ 136353 h 250653"/>
              <a:gd name="connsiteX20" fmla="*/ 14287 w 165845"/>
              <a:gd name="connsiteY20" fmla="*/ 143497 h 250653"/>
              <a:gd name="connsiteX21" fmla="*/ 7143 w 165845"/>
              <a:gd name="connsiteY21" fmla="*/ 145878 h 250653"/>
              <a:gd name="connsiteX22" fmla="*/ 4762 w 165845"/>
              <a:gd name="connsiteY22" fmla="*/ 183978 h 250653"/>
              <a:gd name="connsiteX23" fmla="*/ 2381 w 165845"/>
              <a:gd name="connsiteY23" fmla="*/ 191122 h 250653"/>
              <a:gd name="connsiteX24" fmla="*/ 0 w 165845"/>
              <a:gd name="connsiteY24" fmla="*/ 200647 h 250653"/>
              <a:gd name="connsiteX25" fmla="*/ 2381 w 165845"/>
              <a:gd name="connsiteY25" fmla="*/ 248272 h 250653"/>
              <a:gd name="connsiteX26" fmla="*/ 9525 w 165845"/>
              <a:gd name="connsiteY26" fmla="*/ 250653 h 250653"/>
              <a:gd name="connsiteX27" fmla="*/ 19050 w 165845"/>
              <a:gd name="connsiteY27" fmla="*/ 248272 h 250653"/>
              <a:gd name="connsiteX28" fmla="*/ 30956 w 165845"/>
              <a:gd name="connsiteY28" fmla="*/ 245891 h 250653"/>
              <a:gd name="connsiteX29" fmla="*/ 121443 w 165845"/>
              <a:gd name="connsiteY29" fmla="*/ 243510 h 250653"/>
              <a:gd name="connsiteX30" fmla="*/ 123825 w 165845"/>
              <a:gd name="connsiteY30" fmla="*/ 162547 h 250653"/>
              <a:gd name="connsiteX31" fmla="*/ 128587 w 165845"/>
              <a:gd name="connsiteY31" fmla="*/ 122066 h 250653"/>
              <a:gd name="connsiteX32" fmla="*/ 130968 w 165845"/>
              <a:gd name="connsiteY32" fmla="*/ 91110 h 250653"/>
              <a:gd name="connsiteX33" fmla="*/ 135731 w 165845"/>
              <a:gd name="connsiteY33" fmla="*/ 83966 h 250653"/>
              <a:gd name="connsiteX34" fmla="*/ 142875 w 165845"/>
              <a:gd name="connsiteY34" fmla="*/ 69678 h 250653"/>
              <a:gd name="connsiteX35" fmla="*/ 152400 w 165845"/>
              <a:gd name="connsiteY35" fmla="*/ 36341 h 250653"/>
              <a:gd name="connsiteX36" fmla="*/ 154781 w 165845"/>
              <a:gd name="connsiteY36" fmla="*/ 29197 h 250653"/>
              <a:gd name="connsiteX37" fmla="*/ 164306 w 165845"/>
              <a:gd name="connsiteY37" fmla="*/ 14910 h 250653"/>
              <a:gd name="connsiteX38" fmla="*/ 161925 w 165845"/>
              <a:gd name="connsiteY38" fmla="*/ 622 h 25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5845" h="250653">
                <a:moveTo>
                  <a:pt x="161925" y="622"/>
                </a:moveTo>
                <a:cubicBezTo>
                  <a:pt x="159544" y="-1362"/>
                  <a:pt x="153923" y="1938"/>
                  <a:pt x="150018" y="3003"/>
                </a:cubicBezTo>
                <a:cubicBezTo>
                  <a:pt x="145175" y="4324"/>
                  <a:pt x="140493" y="6178"/>
                  <a:pt x="135731" y="7766"/>
                </a:cubicBezTo>
                <a:lnTo>
                  <a:pt x="128587" y="10147"/>
                </a:lnTo>
                <a:cubicBezTo>
                  <a:pt x="126206" y="10941"/>
                  <a:pt x="123904" y="12036"/>
                  <a:pt x="121443" y="12528"/>
                </a:cubicBezTo>
                <a:lnTo>
                  <a:pt x="109537" y="14910"/>
                </a:lnTo>
                <a:cubicBezTo>
                  <a:pt x="107156" y="16497"/>
                  <a:pt x="104181" y="17437"/>
                  <a:pt x="102393" y="19672"/>
                </a:cubicBezTo>
                <a:cubicBezTo>
                  <a:pt x="100825" y="21632"/>
                  <a:pt x="101134" y="24571"/>
                  <a:pt x="100012" y="26816"/>
                </a:cubicBezTo>
                <a:cubicBezTo>
                  <a:pt x="98732" y="29376"/>
                  <a:pt x="96837" y="31579"/>
                  <a:pt x="95250" y="33960"/>
                </a:cubicBezTo>
                <a:cubicBezTo>
                  <a:pt x="93546" y="42476"/>
                  <a:pt x="94236" y="46880"/>
                  <a:pt x="88106" y="53010"/>
                </a:cubicBezTo>
                <a:cubicBezTo>
                  <a:pt x="86082" y="55034"/>
                  <a:pt x="83343" y="56185"/>
                  <a:pt x="80962" y="57772"/>
                </a:cubicBezTo>
                <a:cubicBezTo>
                  <a:pt x="76596" y="70871"/>
                  <a:pt x="81205" y="59133"/>
                  <a:pt x="73818" y="72060"/>
                </a:cubicBezTo>
                <a:cubicBezTo>
                  <a:pt x="72057" y="75142"/>
                  <a:pt x="71328" y="78858"/>
                  <a:pt x="69056" y="81585"/>
                </a:cubicBezTo>
                <a:cubicBezTo>
                  <a:pt x="67224" y="83784"/>
                  <a:pt x="64293" y="84760"/>
                  <a:pt x="61912" y="86347"/>
                </a:cubicBezTo>
                <a:cubicBezTo>
                  <a:pt x="60325" y="88728"/>
                  <a:pt x="58982" y="91292"/>
                  <a:pt x="57150" y="93491"/>
                </a:cubicBezTo>
                <a:cubicBezTo>
                  <a:pt x="54994" y="96078"/>
                  <a:pt x="51874" y="97833"/>
                  <a:pt x="50006" y="100635"/>
                </a:cubicBezTo>
                <a:cubicBezTo>
                  <a:pt x="48614" y="102723"/>
                  <a:pt x="49017" y="105690"/>
                  <a:pt x="47625" y="107778"/>
                </a:cubicBezTo>
                <a:cubicBezTo>
                  <a:pt x="45757" y="110580"/>
                  <a:pt x="42637" y="112335"/>
                  <a:pt x="40481" y="114922"/>
                </a:cubicBezTo>
                <a:cubicBezTo>
                  <a:pt x="38649" y="117121"/>
                  <a:pt x="37619" y="119927"/>
                  <a:pt x="35718" y="122066"/>
                </a:cubicBezTo>
                <a:cubicBezTo>
                  <a:pt x="31244" y="127100"/>
                  <a:pt x="26193" y="131591"/>
                  <a:pt x="21431" y="136353"/>
                </a:cubicBezTo>
                <a:cubicBezTo>
                  <a:pt x="19050" y="138734"/>
                  <a:pt x="17482" y="142432"/>
                  <a:pt x="14287" y="143497"/>
                </a:cubicBezTo>
                <a:lnTo>
                  <a:pt x="7143" y="145878"/>
                </a:lnTo>
                <a:cubicBezTo>
                  <a:pt x="6349" y="158578"/>
                  <a:pt x="6094" y="171323"/>
                  <a:pt x="4762" y="183978"/>
                </a:cubicBezTo>
                <a:cubicBezTo>
                  <a:pt x="4499" y="186474"/>
                  <a:pt x="3071" y="188708"/>
                  <a:pt x="2381" y="191122"/>
                </a:cubicBezTo>
                <a:cubicBezTo>
                  <a:pt x="1482" y="194269"/>
                  <a:pt x="794" y="197472"/>
                  <a:pt x="0" y="200647"/>
                </a:cubicBezTo>
                <a:cubicBezTo>
                  <a:pt x="794" y="216522"/>
                  <a:pt x="-593" y="232658"/>
                  <a:pt x="2381" y="248272"/>
                </a:cubicBezTo>
                <a:cubicBezTo>
                  <a:pt x="2851" y="250738"/>
                  <a:pt x="7015" y="250653"/>
                  <a:pt x="9525" y="250653"/>
                </a:cubicBezTo>
                <a:cubicBezTo>
                  <a:pt x="12798" y="250653"/>
                  <a:pt x="15855" y="248982"/>
                  <a:pt x="19050" y="248272"/>
                </a:cubicBezTo>
                <a:cubicBezTo>
                  <a:pt x="23001" y="247394"/>
                  <a:pt x="26913" y="246079"/>
                  <a:pt x="30956" y="245891"/>
                </a:cubicBezTo>
                <a:cubicBezTo>
                  <a:pt x="61096" y="244489"/>
                  <a:pt x="91281" y="244304"/>
                  <a:pt x="121443" y="243510"/>
                </a:cubicBezTo>
                <a:cubicBezTo>
                  <a:pt x="122237" y="216522"/>
                  <a:pt x="122701" y="189523"/>
                  <a:pt x="123825" y="162547"/>
                </a:cubicBezTo>
                <a:cubicBezTo>
                  <a:pt x="125166" y="130363"/>
                  <a:pt x="122958" y="138955"/>
                  <a:pt x="128587" y="122066"/>
                </a:cubicBezTo>
                <a:cubicBezTo>
                  <a:pt x="129381" y="111747"/>
                  <a:pt x="129061" y="101282"/>
                  <a:pt x="130968" y="91110"/>
                </a:cubicBezTo>
                <a:cubicBezTo>
                  <a:pt x="131495" y="88297"/>
                  <a:pt x="134451" y="86526"/>
                  <a:pt x="135731" y="83966"/>
                </a:cubicBezTo>
                <a:cubicBezTo>
                  <a:pt x="145590" y="64248"/>
                  <a:pt x="129225" y="90152"/>
                  <a:pt x="142875" y="69678"/>
                </a:cubicBezTo>
                <a:cubicBezTo>
                  <a:pt x="148857" y="45748"/>
                  <a:pt x="145565" y="56845"/>
                  <a:pt x="152400" y="36341"/>
                </a:cubicBezTo>
                <a:cubicBezTo>
                  <a:pt x="153194" y="33960"/>
                  <a:pt x="153389" y="31286"/>
                  <a:pt x="154781" y="29197"/>
                </a:cubicBezTo>
                <a:lnTo>
                  <a:pt x="164306" y="14910"/>
                </a:lnTo>
                <a:cubicBezTo>
                  <a:pt x="167942" y="4001"/>
                  <a:pt x="164306" y="2606"/>
                  <a:pt x="161925" y="622"/>
                </a:cubicBezTo>
                <a:close/>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7" name="フリーフォーム 176"/>
          <p:cNvSpPr/>
          <p:nvPr/>
        </p:nvSpPr>
        <p:spPr>
          <a:xfrm>
            <a:off x="3002181" y="1233131"/>
            <a:ext cx="17242" cy="26338"/>
          </a:xfrm>
          <a:custGeom>
            <a:avLst/>
            <a:gdLst>
              <a:gd name="connsiteX0" fmla="*/ 452 w 17242"/>
              <a:gd name="connsiteY0" fmla="*/ 26202 h 26338"/>
              <a:gd name="connsiteX1" fmla="*/ 5215 w 17242"/>
              <a:gd name="connsiteY1" fmla="*/ 9534 h 26338"/>
              <a:gd name="connsiteX2" fmla="*/ 7596 w 17242"/>
              <a:gd name="connsiteY2" fmla="*/ 2390 h 26338"/>
              <a:gd name="connsiteX3" fmla="*/ 17121 w 17242"/>
              <a:gd name="connsiteY3" fmla="*/ 9 h 26338"/>
              <a:gd name="connsiteX4" fmla="*/ 452 w 17242"/>
              <a:gd name="connsiteY4" fmla="*/ 26202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2" h="26338">
                <a:moveTo>
                  <a:pt x="452" y="26202"/>
                </a:moveTo>
                <a:cubicBezTo>
                  <a:pt x="-1532" y="27790"/>
                  <a:pt x="3555" y="15069"/>
                  <a:pt x="5215" y="9534"/>
                </a:cubicBezTo>
                <a:cubicBezTo>
                  <a:pt x="5936" y="7130"/>
                  <a:pt x="5636" y="3958"/>
                  <a:pt x="7596" y="2390"/>
                </a:cubicBezTo>
                <a:cubicBezTo>
                  <a:pt x="10152" y="346"/>
                  <a:pt x="14016" y="1044"/>
                  <a:pt x="17121" y="9"/>
                </a:cubicBezTo>
                <a:cubicBezTo>
                  <a:pt x="18805" y="-552"/>
                  <a:pt x="2436" y="24614"/>
                  <a:pt x="452" y="26202"/>
                </a:cubicBezTo>
                <a:close/>
              </a:path>
            </a:pathLst>
          </a:custGeom>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8" name="フリーフォーム 177"/>
          <p:cNvSpPr/>
          <p:nvPr/>
        </p:nvSpPr>
        <p:spPr>
          <a:xfrm>
            <a:off x="3012158" y="1266478"/>
            <a:ext cx="71438" cy="35843"/>
          </a:xfrm>
          <a:custGeom>
            <a:avLst/>
            <a:gdLst>
              <a:gd name="connsiteX0" fmla="*/ 0 w 71438"/>
              <a:gd name="connsiteY0" fmla="*/ 33338 h 35843"/>
              <a:gd name="connsiteX1" fmla="*/ 30956 w 71438"/>
              <a:gd name="connsiteY1" fmla="*/ 33338 h 35843"/>
              <a:gd name="connsiteX2" fmla="*/ 38100 w 71438"/>
              <a:gd name="connsiteY2" fmla="*/ 28575 h 35843"/>
              <a:gd name="connsiteX3" fmla="*/ 52388 w 71438"/>
              <a:gd name="connsiteY3" fmla="*/ 23813 h 35843"/>
              <a:gd name="connsiteX4" fmla="*/ 66675 w 71438"/>
              <a:gd name="connsiteY4" fmla="*/ 35719 h 35843"/>
              <a:gd name="connsiteX5" fmla="*/ 71438 w 71438"/>
              <a:gd name="connsiteY5" fmla="*/ 28575 h 35843"/>
              <a:gd name="connsiteX6" fmla="*/ 64294 w 71438"/>
              <a:gd name="connsiteY6" fmla="*/ 14288 h 35843"/>
              <a:gd name="connsiteX7" fmla="*/ 54769 w 71438"/>
              <a:gd name="connsiteY7" fmla="*/ 9525 h 35843"/>
              <a:gd name="connsiteX8" fmla="*/ 45244 w 71438"/>
              <a:gd name="connsiteY8" fmla="*/ 0 h 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38" h="35843">
                <a:moveTo>
                  <a:pt x="0" y="33338"/>
                </a:moveTo>
                <a:cubicBezTo>
                  <a:pt x="13610" y="35606"/>
                  <a:pt x="16732" y="37606"/>
                  <a:pt x="30956" y="33338"/>
                </a:cubicBezTo>
                <a:cubicBezTo>
                  <a:pt x="33697" y="32516"/>
                  <a:pt x="35485" y="29737"/>
                  <a:pt x="38100" y="28575"/>
                </a:cubicBezTo>
                <a:cubicBezTo>
                  <a:pt x="42688" y="26536"/>
                  <a:pt x="52388" y="23813"/>
                  <a:pt x="52388" y="23813"/>
                </a:cubicBezTo>
                <a:cubicBezTo>
                  <a:pt x="53104" y="24529"/>
                  <a:pt x="63913" y="36271"/>
                  <a:pt x="66675" y="35719"/>
                </a:cubicBezTo>
                <a:cubicBezTo>
                  <a:pt x="69482" y="35158"/>
                  <a:pt x="69850" y="30956"/>
                  <a:pt x="71438" y="28575"/>
                </a:cubicBezTo>
                <a:cubicBezTo>
                  <a:pt x="69813" y="23700"/>
                  <a:pt x="68554" y="17838"/>
                  <a:pt x="64294" y="14288"/>
                </a:cubicBezTo>
                <a:cubicBezTo>
                  <a:pt x="61567" y="12015"/>
                  <a:pt x="57944" y="11113"/>
                  <a:pt x="54769" y="9525"/>
                </a:cubicBezTo>
                <a:cubicBezTo>
                  <a:pt x="49022" y="904"/>
                  <a:pt x="52566" y="3661"/>
                  <a:pt x="45244" y="0"/>
                </a:cubicBezTo>
              </a:path>
            </a:pathLst>
          </a:cu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曲折矢印 4"/>
          <p:cNvSpPr/>
          <p:nvPr/>
        </p:nvSpPr>
        <p:spPr>
          <a:xfrm rot="5400000">
            <a:off x="7001174" y="-55185"/>
            <a:ext cx="804510" cy="2275431"/>
          </a:xfrm>
          <a:prstGeom prst="bentArrow">
            <a:avLst>
              <a:gd name="adj1" fmla="val 18089"/>
              <a:gd name="adj2" fmla="val 19973"/>
              <a:gd name="adj3" fmla="val 15476"/>
              <a:gd name="adj4" fmla="val 66737"/>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14" name="角丸四角形 89"/>
          <p:cNvSpPr/>
          <p:nvPr/>
        </p:nvSpPr>
        <p:spPr bwMode="auto">
          <a:xfrm>
            <a:off x="6800771" y="626972"/>
            <a:ext cx="2660986" cy="691608"/>
          </a:xfrm>
          <a:prstGeom prst="roundRect">
            <a:avLst>
              <a:gd name="adj" fmla="val 1460"/>
            </a:avLst>
          </a:prstGeom>
          <a:solidFill>
            <a:schemeClr val="bg1"/>
          </a:solidFill>
          <a:ln w="28575" cmpd="sng">
            <a:solidFill>
              <a:srgbClr val="FFC000"/>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5" name="角丸四角形 89"/>
          <p:cNvSpPr/>
          <p:nvPr/>
        </p:nvSpPr>
        <p:spPr bwMode="auto">
          <a:xfrm>
            <a:off x="4216097" y="617125"/>
            <a:ext cx="2052000" cy="1116000"/>
          </a:xfrm>
          <a:prstGeom prst="roundRect">
            <a:avLst>
              <a:gd name="adj" fmla="val 1460"/>
            </a:avLst>
          </a:prstGeom>
          <a:noFill/>
          <a:ln w="28575" cmpd="sng">
            <a:solidFill>
              <a:srgbClr val="00B0F0"/>
            </a:solidFill>
          </a:ln>
          <a:extLst/>
        </p:spPr>
        <p:txBody>
          <a:bodyPr vert="eaVert"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8" name="角丸四角形 173"/>
          <p:cNvSpPr/>
          <p:nvPr/>
        </p:nvSpPr>
        <p:spPr bwMode="auto">
          <a:xfrm>
            <a:off x="5358719" y="5337092"/>
            <a:ext cx="572467" cy="652447"/>
          </a:xfrm>
          <a:prstGeom prst="roundRect">
            <a:avLst>
              <a:gd name="adj" fmla="val 11513"/>
            </a:avLst>
          </a:prstGeom>
          <a:solidFill>
            <a:schemeClr val="accent1"/>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90" name="角丸四角形 89"/>
          <p:cNvSpPr/>
          <p:nvPr/>
        </p:nvSpPr>
        <p:spPr bwMode="auto">
          <a:xfrm>
            <a:off x="344488" y="620688"/>
            <a:ext cx="3366535" cy="6162208"/>
          </a:xfrm>
          <a:prstGeom prst="roundRect">
            <a:avLst>
              <a:gd name="adj" fmla="val 1460"/>
            </a:avLst>
          </a:prstGeom>
          <a:noFill/>
          <a:ln w="28575">
            <a:solidFill>
              <a:schemeClr val="accent2"/>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3" name="フリーフォーム 2"/>
          <p:cNvSpPr/>
          <p:nvPr/>
        </p:nvSpPr>
        <p:spPr>
          <a:xfrm>
            <a:off x="2162880" y="2254960"/>
            <a:ext cx="95250" cy="19050"/>
          </a:xfrm>
          <a:custGeom>
            <a:avLst/>
            <a:gdLst>
              <a:gd name="connsiteX0" fmla="*/ 0 w 95250"/>
              <a:gd name="connsiteY0" fmla="*/ 9525 h 19050"/>
              <a:gd name="connsiteX1" fmla="*/ 45244 w 95250"/>
              <a:gd name="connsiteY1" fmla="*/ 9525 h 19050"/>
              <a:gd name="connsiteX2" fmla="*/ 73819 w 95250"/>
              <a:gd name="connsiteY2" fmla="*/ 0 h 19050"/>
              <a:gd name="connsiteX3" fmla="*/ 95250 w 952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95250" h="19050">
                <a:moveTo>
                  <a:pt x="0" y="9525"/>
                </a:moveTo>
                <a:lnTo>
                  <a:pt x="45244" y="9525"/>
                </a:lnTo>
                <a:lnTo>
                  <a:pt x="73819" y="0"/>
                </a:lnTo>
                <a:lnTo>
                  <a:pt x="95250" y="1905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 name="フリーフォーム 3"/>
          <p:cNvSpPr/>
          <p:nvPr/>
        </p:nvSpPr>
        <p:spPr>
          <a:xfrm>
            <a:off x="2308137" y="2364498"/>
            <a:ext cx="107157" cy="121444"/>
          </a:xfrm>
          <a:custGeom>
            <a:avLst/>
            <a:gdLst>
              <a:gd name="connsiteX0" fmla="*/ 33338 w 107157"/>
              <a:gd name="connsiteY0" fmla="*/ 0 h 121444"/>
              <a:gd name="connsiteX1" fmla="*/ 107157 w 107157"/>
              <a:gd name="connsiteY1" fmla="*/ 64294 h 121444"/>
              <a:gd name="connsiteX2" fmla="*/ 61913 w 107157"/>
              <a:gd name="connsiteY2" fmla="*/ 92869 h 121444"/>
              <a:gd name="connsiteX3" fmla="*/ 14288 w 107157"/>
              <a:gd name="connsiteY3" fmla="*/ 88106 h 121444"/>
              <a:gd name="connsiteX4" fmla="*/ 0 w 107157"/>
              <a:gd name="connsiteY4" fmla="*/ 121444 h 12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57" h="121444">
                <a:moveTo>
                  <a:pt x="33338" y="0"/>
                </a:moveTo>
                <a:lnTo>
                  <a:pt x="107157" y="64294"/>
                </a:lnTo>
                <a:lnTo>
                  <a:pt x="61913" y="92869"/>
                </a:lnTo>
                <a:lnTo>
                  <a:pt x="14288" y="88106"/>
                </a:lnTo>
                <a:lnTo>
                  <a:pt x="0" y="121444"/>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67" name="テキスト ボックス 209"/>
          <p:cNvSpPr txBox="1"/>
          <p:nvPr/>
        </p:nvSpPr>
        <p:spPr>
          <a:xfrm>
            <a:off x="8949496" y="1021780"/>
            <a:ext cx="468000" cy="252000"/>
          </a:xfrm>
          <a:prstGeom prst="rect">
            <a:avLst/>
          </a:prstGeom>
          <a:noFill/>
        </p:spPr>
        <p:txBody>
          <a:bodyPr wrap="square" lIns="0" tIns="0" rIns="0" bIns="0" rtlCol="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地域包括ケアの拠点</a:t>
            </a:r>
            <a:endParaRPr kumimoji="1"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4" name="角丸四角形 173"/>
          <p:cNvSpPr/>
          <p:nvPr/>
        </p:nvSpPr>
        <p:spPr bwMode="auto">
          <a:xfrm>
            <a:off x="4280463" y="1070027"/>
            <a:ext cx="1620000" cy="612000"/>
          </a:xfrm>
          <a:prstGeom prst="roundRect">
            <a:avLst>
              <a:gd name="adj" fmla="val 11793"/>
            </a:avLst>
          </a:prstGeom>
          <a:solidFill>
            <a:schemeClr val="accent1"/>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3" name="テキスト ボックス 68"/>
          <p:cNvSpPr txBox="1"/>
          <p:nvPr/>
        </p:nvSpPr>
        <p:spPr>
          <a:xfrm>
            <a:off x="4270677" y="1247493"/>
            <a:ext cx="1620000"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再開発（ﾊﾞｽﾀｰﾐﾅﾙ等）や区画整理（子育てプラザ等）などにより、</a:t>
            </a:r>
            <a:r>
              <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rPr>
              <a:t>151</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戸の住宅を誘致</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22" name="テキスト ボックス 97"/>
          <p:cNvSpPr txBox="1"/>
          <p:nvPr/>
        </p:nvSpPr>
        <p:spPr>
          <a:xfrm>
            <a:off x="4311988" y="1116970"/>
            <a:ext cx="1116000" cy="152474"/>
          </a:xfrm>
          <a:prstGeom prst="rect">
            <a:avLst/>
          </a:prstGeom>
          <a:noFill/>
        </p:spPr>
        <p:txBody>
          <a:bodyPr wrap="square" lIns="0" tIns="0" rIns="0" bIns="0" rtlCol="0">
            <a:noAutofit/>
          </a:bodyPr>
          <a:lstStyle/>
          <a:p>
            <a:pPr marL="144000" marR="0" lvl="0" indent="-216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○まちなかの住宅供給</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80" name="テキスト ボックス 68"/>
          <p:cNvSpPr txBox="1"/>
          <p:nvPr/>
        </p:nvSpPr>
        <p:spPr>
          <a:xfrm>
            <a:off x="387378" y="4858360"/>
            <a:ext cx="3213149"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１０年間</a:t>
            </a: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、居住誘導区域内の人口を維持し、</a:t>
            </a:r>
            <a:endParaRPr kumimoji="1"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テキスト ボックス 68"/>
          <p:cNvSpPr txBox="1"/>
          <p:nvPr/>
        </p:nvSpPr>
        <p:spPr>
          <a:xfrm>
            <a:off x="1479842" y="5017299"/>
            <a:ext cx="2802429" cy="27699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推計値から、</a:t>
            </a:r>
            <a:r>
              <a:rPr kumimoji="1" lang="ja-JP" altLang="en-US" sz="12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約１０％</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の人口増を実現</a:t>
            </a:r>
            <a:endParaRPr kumimoji="1"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5" name="正方形/長方形 81"/>
          <p:cNvSpPr/>
          <p:nvPr/>
        </p:nvSpPr>
        <p:spPr bwMode="auto">
          <a:xfrm>
            <a:off x="8179335" y="5001963"/>
            <a:ext cx="1260000" cy="432000"/>
          </a:xfrm>
          <a:prstGeom prst="rect">
            <a:avLst/>
          </a:prstGeom>
          <a:solidFill>
            <a:srgbClr val="40404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7" name="テキスト ボックス 155"/>
          <p:cNvSpPr txBox="1"/>
          <p:nvPr/>
        </p:nvSpPr>
        <p:spPr>
          <a:xfrm>
            <a:off x="8157263" y="4982157"/>
            <a:ext cx="1260000" cy="430887"/>
          </a:xfrm>
          <a:prstGeom prst="rect">
            <a:avLst/>
          </a:prstGeom>
          <a:noFill/>
        </p:spPr>
        <p:txBody>
          <a:bodyPr wrap="square" rtlCol="0">
            <a:spAutoFit/>
          </a:bodyPr>
          <a:lstStyle/>
          <a:p>
            <a:pPr marL="85725"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00"/>
                </a:solidFill>
                <a:effectLst/>
                <a:uLnTx/>
                <a:uFillTx/>
                <a:latin typeface="Arial" charset="0"/>
                <a:ea typeface="ＭＳ Ｐゴシック" charset="-128"/>
                <a:cs typeface="+mn-cs"/>
              </a:rPr>
              <a:t>まちなかの</a:t>
            </a:r>
            <a:endParaRPr kumimoji="1" lang="en-US" altLang="ja-JP" sz="1100" b="0" i="0" u="none" strike="noStrike" kern="1200" cap="none" spc="0" normalizeH="0" baseline="0" noProof="0" dirty="0">
              <a:ln>
                <a:noFill/>
              </a:ln>
              <a:solidFill>
                <a:srgbClr val="FFFF00"/>
              </a:solidFill>
              <a:effectLst/>
              <a:uLnTx/>
              <a:uFillTx/>
              <a:latin typeface="Arial" charset="0"/>
              <a:ea typeface="ＭＳ Ｐゴシック" charset="-128"/>
              <a:cs typeface="+mn-cs"/>
            </a:endParaRPr>
          </a:p>
          <a:p>
            <a:pPr marL="85725"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00"/>
                </a:solidFill>
                <a:effectLst/>
                <a:uLnTx/>
                <a:uFillTx/>
                <a:latin typeface="Arial" charset="0"/>
                <a:ea typeface="ＭＳ Ｐゴシック" charset="-128"/>
                <a:cs typeface="+mn-cs"/>
              </a:rPr>
              <a:t>空き店舗の解消</a:t>
            </a:r>
            <a:endParaRPr kumimoji="1" lang="en-US" altLang="ja-JP" sz="1100" b="0" i="0" u="none" strike="noStrike" kern="1200" cap="none" spc="0" normalizeH="0" baseline="0" noProof="0" dirty="0">
              <a:ln>
                <a:noFill/>
              </a:ln>
              <a:solidFill>
                <a:srgbClr val="FFFF00"/>
              </a:solidFill>
              <a:effectLst/>
              <a:uLnTx/>
              <a:uFillTx/>
              <a:latin typeface="Arial" charset="0"/>
              <a:ea typeface="ＭＳ Ｐゴシック" charset="-128"/>
              <a:cs typeface="+mn-cs"/>
            </a:endParaRPr>
          </a:p>
        </p:txBody>
      </p:sp>
      <p:sp>
        <p:nvSpPr>
          <p:cNvPr id="223" name="テキスト ボックス 68"/>
          <p:cNvSpPr txBox="1"/>
          <p:nvPr/>
        </p:nvSpPr>
        <p:spPr>
          <a:xfrm>
            <a:off x="7300449" y="1606804"/>
            <a:ext cx="2322425" cy="38472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a:ea typeface="ＭＳ Ｐゴシック"/>
                <a:cs typeface="+mn-cs"/>
              </a:rPr>
              <a:t>■訪問系福祉事業者及び居住者をまちなか誘導し、福祉ｻｰﾋﾞｽの生産性を</a:t>
            </a: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26" name="テキスト ボックス 68"/>
          <p:cNvSpPr txBox="1"/>
          <p:nvPr/>
        </p:nvSpPr>
        <p:spPr>
          <a:xfrm>
            <a:off x="7647422" y="1907354"/>
            <a:ext cx="1327984" cy="30777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約１３％　</a:t>
            </a:r>
            <a:r>
              <a:rPr kumimoji="1" lang="ja-JP" altLang="en-US" sz="1400" b="0" i="0" u="none" strike="noStrike" kern="1200" cap="none" spc="0" normalizeH="0" baseline="0" noProof="0" dirty="0">
                <a:ln>
                  <a:noFill/>
                </a:ln>
                <a:solidFill>
                  <a:srgbClr val="FFFFFF"/>
                </a:solidFill>
                <a:effectLst/>
                <a:uLnTx/>
                <a:uFillTx/>
                <a:latin typeface="Arial"/>
                <a:ea typeface="ＭＳ Ｐゴシック"/>
                <a:cs typeface="+mn-cs"/>
              </a:rPr>
              <a:t>　</a:t>
            </a:r>
            <a:r>
              <a:rPr kumimoji="1" lang="ja-JP" altLang="en-US" sz="900" b="0" i="0" u="none" strike="noStrike" kern="1200" cap="none" spc="0" normalizeH="0" baseline="0" noProof="0" dirty="0">
                <a:ln>
                  <a:noFill/>
                </a:ln>
                <a:solidFill>
                  <a:srgbClr val="FFFFFF"/>
                </a:solidFill>
                <a:effectLst/>
                <a:uLnTx/>
                <a:uFillTx/>
                <a:latin typeface="Arial"/>
                <a:ea typeface="ＭＳ Ｐゴシック"/>
                <a:cs typeface="+mn-cs"/>
              </a:rPr>
              <a:t>向上</a:t>
            </a:r>
            <a:endParaRPr kumimoji="1" lang="en-US" altLang="ja-JP" sz="9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27" name="テキスト ボックス 68"/>
          <p:cNvSpPr txBox="1"/>
          <p:nvPr/>
        </p:nvSpPr>
        <p:spPr>
          <a:xfrm>
            <a:off x="8093874" y="5388762"/>
            <a:ext cx="1431126" cy="46166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72000" marR="0" lvl="0" indent="-72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■まちなか居住の促進や、多様な集客施設の集積により、空き店舗を解消</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35" name="テキスト ボックス 209"/>
          <p:cNvSpPr txBox="1"/>
          <p:nvPr/>
        </p:nvSpPr>
        <p:spPr>
          <a:xfrm>
            <a:off x="5106541" y="764704"/>
            <a:ext cx="987749" cy="216000"/>
          </a:xfrm>
          <a:prstGeom prst="rect">
            <a:avLst/>
          </a:prstGeom>
          <a:noFill/>
        </p:spPr>
        <p:txBody>
          <a:bodyPr wrap="square" lIns="0" tIns="0" rIns="0" bIns="0" rtlCol="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まちなかの福祉サービス向上による居住の推進</a:t>
            </a:r>
          </a:p>
        </p:txBody>
      </p:sp>
      <p:sp>
        <p:nvSpPr>
          <p:cNvPr id="236" name="角丸四角形 173"/>
          <p:cNvSpPr/>
          <p:nvPr/>
        </p:nvSpPr>
        <p:spPr bwMode="auto">
          <a:xfrm>
            <a:off x="7054700" y="808689"/>
            <a:ext cx="1728000" cy="468000"/>
          </a:xfrm>
          <a:prstGeom prst="roundRect">
            <a:avLst>
              <a:gd name="adj" fmla="val 21681"/>
            </a:avLst>
          </a:prstGeom>
          <a:solidFill>
            <a:srgbClr val="FFFF66"/>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19" name="テキスト ボックス 97"/>
          <p:cNvSpPr txBox="1"/>
          <p:nvPr/>
        </p:nvSpPr>
        <p:spPr>
          <a:xfrm>
            <a:off x="7120475" y="841223"/>
            <a:ext cx="1832506" cy="177823"/>
          </a:xfrm>
          <a:prstGeom prst="rect">
            <a:avLst/>
          </a:prstGeom>
          <a:noFill/>
        </p:spPr>
        <p:txBody>
          <a:bodyPr wrap="square" lIns="0" tIns="0" rIns="0" bIns="0" rtlCol="0">
            <a:noAutofit/>
          </a:bodyPr>
          <a:lstStyle/>
          <a:p>
            <a:pPr marL="144000" marR="0" lvl="0" indent="-216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○医療施設・学校のまちなか移転</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20" name="テキスト ボックス 97"/>
          <p:cNvSpPr txBox="1"/>
          <p:nvPr/>
        </p:nvSpPr>
        <p:spPr>
          <a:xfrm>
            <a:off x="7185249" y="983855"/>
            <a:ext cx="2339997" cy="285824"/>
          </a:xfrm>
          <a:prstGeom prst="rect">
            <a:avLst/>
          </a:prstGeom>
          <a:noFill/>
        </p:spPr>
        <p:txBody>
          <a:bodyPr wrap="square" lIns="0" tIns="0" rIns="0" bIns="0" rtlCol="0">
            <a:noAutofit/>
          </a:bodyPr>
          <a:lstStyle/>
          <a:p>
            <a:pPr marL="144000" marR="0" lvl="0" indent="-216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・急患センター</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144000" marR="0" lvl="0" indent="-216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・看護学校、訪問看護ステーション</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7" name="右矢印 6"/>
          <p:cNvSpPr/>
          <p:nvPr/>
        </p:nvSpPr>
        <p:spPr>
          <a:xfrm>
            <a:off x="8805440" y="1027309"/>
            <a:ext cx="108000" cy="180000"/>
          </a:xfrm>
          <a:prstGeom prst="rightArrow">
            <a:avLst>
              <a:gd name="adj1" fmla="val 50000"/>
              <a:gd name="adj2" fmla="val 30653"/>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21" name="テキスト ボックス 220"/>
          <p:cNvSpPr txBox="1"/>
          <p:nvPr/>
        </p:nvSpPr>
        <p:spPr>
          <a:xfrm>
            <a:off x="5419236" y="5343704"/>
            <a:ext cx="482563" cy="188773"/>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〇市庁舎建替</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86" name="下矢印 185"/>
          <p:cNvSpPr/>
          <p:nvPr/>
        </p:nvSpPr>
        <p:spPr>
          <a:xfrm rot="19349883">
            <a:off x="1901075" y="1777391"/>
            <a:ext cx="190982" cy="161739"/>
          </a:xfrm>
          <a:prstGeom prst="down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62" name="正方形/長方形 81"/>
          <p:cNvSpPr/>
          <p:nvPr/>
        </p:nvSpPr>
        <p:spPr bwMode="auto">
          <a:xfrm>
            <a:off x="6714219" y="4291851"/>
            <a:ext cx="809249" cy="576000"/>
          </a:xfrm>
          <a:prstGeom prst="rect">
            <a:avLst/>
          </a:prstGeom>
          <a:solidFill>
            <a:srgbClr val="40404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64" name="テキスト ボックス 155"/>
          <p:cNvSpPr txBox="1"/>
          <p:nvPr/>
        </p:nvSpPr>
        <p:spPr>
          <a:xfrm>
            <a:off x="6593392" y="4293096"/>
            <a:ext cx="976502" cy="600164"/>
          </a:xfrm>
          <a:prstGeom prst="rect">
            <a:avLst/>
          </a:prstGeom>
          <a:noFill/>
        </p:spPr>
        <p:txBody>
          <a:bodyPr wrap="square" rtlCol="0">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00"/>
                </a:solidFill>
                <a:effectLst/>
                <a:uLnTx/>
                <a:uFillTx/>
                <a:latin typeface="Arial" charset="0"/>
                <a:ea typeface="ＭＳ Ｐゴシック" charset="-128"/>
                <a:cs typeface="+mn-cs"/>
              </a:rPr>
              <a:t>歩行量増加による医療費の削減</a:t>
            </a:r>
            <a:endParaRPr kumimoji="1" lang="en-US" altLang="ja-JP" sz="1100" b="0" i="0" u="none" strike="noStrike" kern="1200" cap="none" spc="0" normalizeH="0" baseline="0" noProof="0" dirty="0">
              <a:ln>
                <a:noFill/>
              </a:ln>
              <a:solidFill>
                <a:srgbClr val="FFFF00"/>
              </a:solidFill>
              <a:effectLst/>
              <a:uLnTx/>
              <a:uFillTx/>
              <a:latin typeface="Arial" charset="0"/>
              <a:ea typeface="ＭＳ Ｐゴシック" charset="-128"/>
              <a:cs typeface="+mn-cs"/>
            </a:endParaRPr>
          </a:p>
        </p:txBody>
      </p:sp>
      <p:sp>
        <p:nvSpPr>
          <p:cNvPr id="274" name="タイトル 1"/>
          <p:cNvSpPr txBox="1">
            <a:spLocks/>
          </p:cNvSpPr>
          <p:nvPr/>
        </p:nvSpPr>
        <p:spPr bwMode="auto">
          <a:xfrm>
            <a:off x="7545289" y="140874"/>
            <a:ext cx="250276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275" name="角丸四角形 274"/>
          <p:cNvSpPr/>
          <p:nvPr/>
        </p:nvSpPr>
        <p:spPr bwMode="auto">
          <a:xfrm>
            <a:off x="1853961" y="2183723"/>
            <a:ext cx="699737" cy="853032"/>
          </a:xfrm>
          <a:prstGeom prst="roundRect">
            <a:avLst>
              <a:gd name="adj" fmla="val 0"/>
            </a:avLst>
          </a:prstGeom>
          <a:noFill/>
          <a:ln w="19050">
            <a:solidFill>
              <a:srgbClr val="FF33CC"/>
            </a:solidFill>
            <a:prstDash val="lgDash"/>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pic>
        <p:nvPicPr>
          <p:cNvPr id="131" name="図 130"/>
          <p:cNvPicPr>
            <a:picLocks noChangeAspect="1"/>
          </p:cNvPicPr>
          <p:nvPr/>
        </p:nvPicPr>
        <p:blipFill rotWithShape="1">
          <a:blip r:embed="rId5"/>
          <a:srcRect l="37271" t="36219" r="36718" b="28931"/>
          <a:stretch/>
        </p:blipFill>
        <p:spPr>
          <a:xfrm>
            <a:off x="2226457" y="3933056"/>
            <a:ext cx="1264053" cy="952178"/>
          </a:xfrm>
          <a:prstGeom prst="rect">
            <a:avLst/>
          </a:prstGeom>
        </p:spPr>
      </p:pic>
      <p:pic>
        <p:nvPicPr>
          <p:cNvPr id="132" name="図 131"/>
          <p:cNvPicPr>
            <a:picLocks noChangeAspect="1"/>
          </p:cNvPicPr>
          <p:nvPr/>
        </p:nvPicPr>
        <p:blipFill rotWithShape="1">
          <a:blip r:embed="rId6">
            <a:extLst>
              <a:ext uri="{BEBA8EAE-BF5A-486C-A8C5-ECC9F3942E4B}">
                <a14:imgProps xmlns:a14="http://schemas.microsoft.com/office/drawing/2010/main">
                  <a14:imgLayer r:embed="rId7">
                    <a14:imgEffect>
                      <a14:colorTemperature colorTemp="6400"/>
                    </a14:imgEffect>
                  </a14:imgLayer>
                </a14:imgProps>
              </a:ext>
            </a:extLst>
          </a:blip>
          <a:srcRect l="37021" t="47012" r="36968" b="48084"/>
          <a:stretch/>
        </p:blipFill>
        <p:spPr>
          <a:xfrm>
            <a:off x="2214906" y="4355517"/>
            <a:ext cx="1259683" cy="133319"/>
          </a:xfrm>
          <a:prstGeom prst="rect">
            <a:avLst/>
          </a:prstGeom>
        </p:spPr>
      </p:pic>
      <p:sp>
        <p:nvSpPr>
          <p:cNvPr id="133" name="テキスト ボックス 132"/>
          <p:cNvSpPr txBox="1"/>
          <p:nvPr/>
        </p:nvSpPr>
        <p:spPr>
          <a:xfrm>
            <a:off x="3092902" y="4202320"/>
            <a:ext cx="540533"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a:t>
            </a:r>
            <a:r>
              <a:rPr kumimoji="1" lang="ja-JP" altLang="en-US"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中心拠点</a:t>
            </a:r>
            <a:r>
              <a:rPr kumimoji="1" lang="en-US" altLang="ja-JP"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a:t>
            </a:r>
            <a:endParaRPr kumimoji="1" lang="ja-JP" altLang="en-US"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endParaRPr>
          </a:p>
        </p:txBody>
      </p:sp>
      <p:sp>
        <p:nvSpPr>
          <p:cNvPr id="134" name="テキスト ボックス 133"/>
          <p:cNvSpPr txBox="1"/>
          <p:nvPr/>
        </p:nvSpPr>
        <p:spPr>
          <a:xfrm>
            <a:off x="3101367" y="4332417"/>
            <a:ext cx="457176"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a:t>
            </a:r>
            <a:r>
              <a:rPr kumimoji="1" lang="ja-JP" altLang="en-US"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その他</a:t>
            </a:r>
            <a:r>
              <a:rPr kumimoji="1" lang="en-US" altLang="ja-JP"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rPr>
              <a:t>)</a:t>
            </a:r>
            <a:endParaRPr kumimoji="1" lang="ja-JP" altLang="en-US" sz="600" b="1" i="0" u="none" strike="noStrike" kern="1200" cap="none" spc="0" normalizeH="0" baseline="0" noProof="0" dirty="0">
              <a:ln>
                <a:noFill/>
              </a:ln>
              <a:solidFill>
                <a:srgbClr val="000000">
                  <a:lumMod val="65000"/>
                  <a:lumOff val="35000"/>
                </a:srgbClr>
              </a:solidFill>
              <a:effectLst/>
              <a:uLnTx/>
              <a:uFillTx/>
              <a:latin typeface="ＭＳ Ｐゴシック"/>
              <a:ea typeface="ＭＳ Ｐゴシック"/>
              <a:cs typeface="+mn-cs"/>
            </a:endParaRPr>
          </a:p>
        </p:txBody>
      </p:sp>
      <p:sp>
        <p:nvSpPr>
          <p:cNvPr id="135" name="正方形/長方形 134"/>
          <p:cNvSpPr/>
          <p:nvPr/>
        </p:nvSpPr>
        <p:spPr>
          <a:xfrm>
            <a:off x="2265629" y="4243372"/>
            <a:ext cx="220116" cy="98403"/>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68" name="テキスト ボックス 155"/>
          <p:cNvSpPr txBox="1"/>
          <p:nvPr/>
        </p:nvSpPr>
        <p:spPr>
          <a:xfrm>
            <a:off x="7398905" y="1406674"/>
            <a:ext cx="1656000" cy="241980"/>
          </a:xfrm>
          <a:prstGeom prst="rect">
            <a:avLst/>
          </a:prstGeom>
          <a:solidFill>
            <a:schemeClr val="bg2">
              <a:lumMod val="50000"/>
            </a:schemeClr>
          </a:solidFill>
          <a:ln>
            <a:noFill/>
          </a:ln>
        </p:spPr>
        <p:txBody>
          <a:bodyPr wrap="square" lIns="36000" tIns="36000" rIns="36000" bIns="3600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00"/>
                </a:solidFill>
                <a:effectLst/>
                <a:uLnTx/>
                <a:uFillTx/>
                <a:latin typeface="Arial" charset="0"/>
                <a:ea typeface="ＭＳ Ｐゴシック" charset="-128"/>
                <a:cs typeface="+mn-cs"/>
              </a:rPr>
              <a:t>福祉ｻｰﾋﾞｽの生産性向上</a:t>
            </a:r>
            <a:endParaRPr kumimoji="1" lang="en-US" altLang="ja-JP" sz="1100" b="0" i="0" u="none" strike="noStrike" kern="1200" cap="none" spc="0" normalizeH="0" baseline="0" noProof="0" dirty="0">
              <a:ln>
                <a:noFill/>
              </a:ln>
              <a:solidFill>
                <a:srgbClr val="FFFF00"/>
              </a:solidFill>
              <a:effectLst/>
              <a:uLnTx/>
              <a:uFillTx/>
              <a:latin typeface="Arial" charset="0"/>
              <a:ea typeface="ＭＳ Ｐゴシック" charset="-128"/>
              <a:cs typeface="+mn-cs"/>
            </a:endParaRPr>
          </a:p>
        </p:txBody>
      </p:sp>
      <p:sp>
        <p:nvSpPr>
          <p:cNvPr id="114" name="テキスト ボックス 155"/>
          <p:cNvSpPr txBox="1"/>
          <p:nvPr/>
        </p:nvSpPr>
        <p:spPr>
          <a:xfrm>
            <a:off x="6873111" y="553180"/>
            <a:ext cx="1620000" cy="241980"/>
          </a:xfrm>
          <a:prstGeom prst="rect">
            <a:avLst/>
          </a:prstGeom>
          <a:solidFill>
            <a:srgbClr val="FFC000"/>
          </a:solidFill>
          <a:ln>
            <a:noFill/>
          </a:ln>
        </p:spPr>
        <p:txBody>
          <a:bodyPr wrap="square" lIns="36000" tIns="36000" rIns="36000" bIns="36000"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Arial" charset="0"/>
                <a:ea typeface="ＭＳ Ｐゴシック" charset="-128"/>
                <a:cs typeface="+mn-cs"/>
              </a:rPr>
              <a:t>医療・福祉の拠点づくり</a:t>
            </a:r>
            <a:endParaRPr kumimoji="1" lang="en-US" altLang="ja-JP" sz="11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16" name="テキスト ボックス 155"/>
          <p:cNvSpPr txBox="1"/>
          <p:nvPr/>
        </p:nvSpPr>
        <p:spPr>
          <a:xfrm>
            <a:off x="4088904" y="577156"/>
            <a:ext cx="900000" cy="411257"/>
          </a:xfrm>
          <a:prstGeom prst="rect">
            <a:avLst/>
          </a:prstGeom>
          <a:solidFill>
            <a:srgbClr val="00B0F0"/>
          </a:solidFill>
          <a:ln>
            <a:noFill/>
          </a:ln>
        </p:spPr>
        <p:txBody>
          <a:bodyPr wrap="square" lIns="36000" tIns="36000" rIns="36000" bIns="36000"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charset="0"/>
                <a:ea typeface="ＭＳ Ｐゴシック" charset="-128"/>
                <a:cs typeface="+mn-cs"/>
              </a:rPr>
              <a:t>まちなか</a:t>
            </a:r>
            <a:endParaRPr kumimoji="1" lang="en-US" altLang="ja-JP" sz="11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charset="0"/>
                <a:ea typeface="ＭＳ Ｐゴシック" charset="-128"/>
                <a:cs typeface="+mn-cs"/>
              </a:rPr>
              <a:t>居住の推進</a:t>
            </a:r>
            <a:endParaRPr kumimoji="1" lang="en-US" altLang="ja-JP" sz="11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graphicFrame>
        <p:nvGraphicFramePr>
          <p:cNvPr id="182" name="グラフ 181"/>
          <p:cNvGraphicFramePr>
            <a:graphicFrameLocks/>
          </p:cNvGraphicFramePr>
          <p:nvPr>
            <p:extLst/>
          </p:nvPr>
        </p:nvGraphicFramePr>
        <p:xfrm>
          <a:off x="558688" y="5465290"/>
          <a:ext cx="2831257" cy="1166144"/>
        </p:xfrm>
        <a:graphic>
          <a:graphicData uri="http://schemas.openxmlformats.org/drawingml/2006/chart">
            <c:chart xmlns:c="http://schemas.openxmlformats.org/drawingml/2006/chart" xmlns:r="http://schemas.openxmlformats.org/officeDocument/2006/relationships" r:id="rId8"/>
          </a:graphicData>
        </a:graphic>
      </p:graphicFrame>
      <p:sp>
        <p:nvSpPr>
          <p:cNvPr id="198" name="テキスト ボックス 68"/>
          <p:cNvSpPr txBox="1"/>
          <p:nvPr/>
        </p:nvSpPr>
        <p:spPr>
          <a:xfrm>
            <a:off x="2133519" y="5896132"/>
            <a:ext cx="538873"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rPr>
              <a:t>トレンド</a:t>
            </a:r>
            <a:endParaRPr kumimoji="1" lang="en-US" altLang="ja-JP"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endParaRPr>
          </a:p>
        </p:txBody>
      </p:sp>
      <p:sp>
        <p:nvSpPr>
          <p:cNvPr id="199" name="テキスト ボックス 68"/>
          <p:cNvSpPr txBox="1"/>
          <p:nvPr/>
        </p:nvSpPr>
        <p:spPr>
          <a:xfrm>
            <a:off x="2099733" y="5491290"/>
            <a:ext cx="39409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目標</a:t>
            </a:r>
            <a:endParaRPr kumimoji="1" lang="en-US" altLang="ja-JP"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endParaRPr>
          </a:p>
        </p:txBody>
      </p:sp>
      <p:sp>
        <p:nvSpPr>
          <p:cNvPr id="202" name="テキスト ボックス 68"/>
          <p:cNvSpPr txBox="1"/>
          <p:nvPr/>
        </p:nvSpPr>
        <p:spPr>
          <a:xfrm>
            <a:off x="2725275" y="5499050"/>
            <a:ext cx="749631"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約</a:t>
            </a:r>
            <a:r>
              <a:rPr kumimoji="1" lang="en-US" altLang="ja-JP"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53,000</a:t>
            </a:r>
            <a:r>
              <a:rPr kumimoji="1" lang="ja-JP" altLang="en-US"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人</a:t>
            </a:r>
            <a:endParaRPr kumimoji="1" lang="en-US" altLang="ja-JP"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endParaRPr>
          </a:p>
        </p:txBody>
      </p:sp>
      <p:sp>
        <p:nvSpPr>
          <p:cNvPr id="203" name="テキスト ボックス 68"/>
          <p:cNvSpPr txBox="1"/>
          <p:nvPr/>
        </p:nvSpPr>
        <p:spPr>
          <a:xfrm>
            <a:off x="2725274" y="6118193"/>
            <a:ext cx="88872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rPr>
              <a:t>約</a:t>
            </a:r>
            <a:r>
              <a:rPr kumimoji="1" lang="en-US" altLang="ja-JP"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rPr>
              <a:t>48,000</a:t>
            </a:r>
            <a:r>
              <a:rPr kumimoji="1" lang="ja-JP" altLang="en-US"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rPr>
              <a:t>人</a:t>
            </a:r>
            <a:endParaRPr kumimoji="1" lang="en-US" altLang="ja-JP" sz="800" b="0" i="0" u="none" strike="noStrike" kern="1200" cap="none" spc="0" normalizeH="0" baseline="0" noProof="0" dirty="0">
              <a:ln>
                <a:noFill/>
              </a:ln>
              <a:solidFill>
                <a:srgbClr val="008000"/>
              </a:solidFill>
              <a:effectLst/>
              <a:uLnTx/>
              <a:uFillTx/>
              <a:latin typeface="HGP創英角ｺﾞｼｯｸUB"/>
              <a:ea typeface="HGP創英角ｺﾞｼｯｸUB"/>
              <a:cs typeface="+mn-cs"/>
            </a:endParaRPr>
          </a:p>
        </p:txBody>
      </p:sp>
      <p:sp>
        <p:nvSpPr>
          <p:cNvPr id="207" name="テキスト ボックス 148"/>
          <p:cNvSpPr txBox="1"/>
          <p:nvPr/>
        </p:nvSpPr>
        <p:spPr>
          <a:xfrm>
            <a:off x="2823432" y="5867507"/>
            <a:ext cx="721153" cy="189567"/>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FF99"/>
                </a:solidFill>
                <a:effectLst/>
                <a:uLnTx/>
                <a:uFillTx/>
                <a:latin typeface="Arial" charset="0"/>
                <a:ea typeface="ＭＳ Ｐゴシック" charset="-128"/>
                <a:cs typeface="+mn-cs"/>
              </a:rPr>
              <a:t>10%</a:t>
            </a:r>
          </a:p>
        </p:txBody>
      </p:sp>
      <p:sp>
        <p:nvSpPr>
          <p:cNvPr id="216" name="テキスト ボックス 68"/>
          <p:cNvSpPr txBox="1"/>
          <p:nvPr/>
        </p:nvSpPr>
        <p:spPr>
          <a:xfrm>
            <a:off x="1237738" y="5341905"/>
            <a:ext cx="1693592" cy="20005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居住誘導区域内人口のトレンドと目標値</a:t>
            </a:r>
            <a:endPar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66" name="角丸四角形 165"/>
          <p:cNvSpPr/>
          <p:nvPr/>
        </p:nvSpPr>
        <p:spPr bwMode="auto">
          <a:xfrm>
            <a:off x="487942" y="5318414"/>
            <a:ext cx="3204000" cy="1366428"/>
          </a:xfrm>
          <a:prstGeom prst="roundRect">
            <a:avLst>
              <a:gd name="adj" fmla="val 1460"/>
            </a:avLst>
          </a:prstGeom>
          <a:noFill/>
          <a:ln w="28575">
            <a:solidFill>
              <a:schemeClr val="bg2">
                <a:lumMod val="50000"/>
              </a:schemeClr>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cxnSp>
        <p:nvCxnSpPr>
          <p:cNvPr id="8" name="直線矢印コネクタ 7"/>
          <p:cNvCxnSpPr/>
          <p:nvPr/>
        </p:nvCxnSpPr>
        <p:spPr>
          <a:xfrm flipV="1">
            <a:off x="2569284" y="2023111"/>
            <a:ext cx="1512000" cy="146487"/>
          </a:xfrm>
          <a:prstGeom prst="straightConnector1">
            <a:avLst/>
          </a:prstGeom>
          <a:ln w="19050">
            <a:solidFill>
              <a:srgbClr val="FF33CC"/>
            </a:solidFill>
            <a:prstDash val="lgDash"/>
            <a:tailEnd type="none"/>
          </a:ln>
        </p:spPr>
        <p:style>
          <a:lnRef idx="1">
            <a:schemeClr val="accent1"/>
          </a:lnRef>
          <a:fillRef idx="0">
            <a:schemeClr val="accent1"/>
          </a:fillRef>
          <a:effectRef idx="0">
            <a:schemeClr val="accent1"/>
          </a:effectRef>
          <a:fontRef idx="minor">
            <a:schemeClr val="tx1"/>
          </a:fontRef>
        </p:style>
      </p:cxnSp>
      <p:cxnSp>
        <p:nvCxnSpPr>
          <p:cNvPr id="173" name="直線矢印コネクタ 172"/>
          <p:cNvCxnSpPr/>
          <p:nvPr/>
        </p:nvCxnSpPr>
        <p:spPr>
          <a:xfrm>
            <a:off x="2561510" y="3037850"/>
            <a:ext cx="1672712" cy="1463954"/>
          </a:xfrm>
          <a:prstGeom prst="straightConnector1">
            <a:avLst/>
          </a:prstGeom>
          <a:ln w="19050">
            <a:solidFill>
              <a:srgbClr val="FF33CC"/>
            </a:solidFill>
            <a:prstDash val="lgDash"/>
            <a:tailEnd type="none"/>
          </a:ln>
        </p:spPr>
        <p:style>
          <a:lnRef idx="1">
            <a:schemeClr val="accent1"/>
          </a:lnRef>
          <a:fillRef idx="0">
            <a:schemeClr val="accent1"/>
          </a:fillRef>
          <a:effectRef idx="0">
            <a:schemeClr val="accent1"/>
          </a:effectRef>
          <a:fontRef idx="minor">
            <a:schemeClr val="tx1"/>
          </a:fontRef>
        </p:style>
      </p:cxnSp>
      <p:sp>
        <p:nvSpPr>
          <p:cNvPr id="225" name="角丸四角形 224"/>
          <p:cNvSpPr/>
          <p:nvPr/>
        </p:nvSpPr>
        <p:spPr bwMode="auto">
          <a:xfrm>
            <a:off x="8643811" y="664121"/>
            <a:ext cx="761081" cy="291970"/>
          </a:xfrm>
          <a:prstGeom prst="roundRect">
            <a:avLst>
              <a:gd name="adj" fmla="val 50000"/>
            </a:avLst>
          </a:prstGeom>
          <a:solidFill>
            <a:srgbClr val="00206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228" name="テキスト ボックス 227"/>
          <p:cNvSpPr txBox="1"/>
          <p:nvPr/>
        </p:nvSpPr>
        <p:spPr>
          <a:xfrm>
            <a:off x="8663557" y="682535"/>
            <a:ext cx="720000" cy="188744"/>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医師会</a:t>
            </a:r>
            <a:r>
              <a:rPr kumimoji="1" lang="ja-JP" altLang="en-US" sz="700" b="0" i="0" u="none" strike="noStrike" kern="1200" cap="none" spc="0" normalizeH="0" baseline="0" noProof="0" dirty="0">
                <a:ln>
                  <a:noFill/>
                </a:ln>
                <a:solidFill>
                  <a:srgbClr val="FFFFFF"/>
                </a:solidFill>
                <a:effectLst/>
                <a:uLnTx/>
                <a:uFillTx/>
                <a:latin typeface="ＭＳ Ｐゴシック"/>
                <a:ea typeface="ＭＳ Ｐゴシック"/>
                <a:cs typeface="+mn-cs"/>
              </a:rPr>
              <a:t>の協力により実現</a:t>
            </a:r>
            <a:endParaRPr kumimoji="1" lang="en-US" altLang="ja-JP" sz="400" b="0"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279" name="正方形/長方形 278"/>
          <p:cNvSpPr/>
          <p:nvPr/>
        </p:nvSpPr>
        <p:spPr>
          <a:xfrm>
            <a:off x="2265629" y="4635545"/>
            <a:ext cx="220116" cy="98403"/>
          </a:xfrm>
          <a:prstGeom prst="rect">
            <a:avLst/>
          </a:pr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12" name="テキスト ボックス 148"/>
          <p:cNvSpPr txBox="1"/>
          <p:nvPr/>
        </p:nvSpPr>
        <p:spPr>
          <a:xfrm>
            <a:off x="8119333" y="6510363"/>
            <a:ext cx="1497465" cy="135160"/>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空き店舗の減少ﾄﾚﾝﾄﾞをさらに継続</a:t>
            </a:r>
          </a:p>
        </p:txBody>
      </p:sp>
      <p:sp>
        <p:nvSpPr>
          <p:cNvPr id="188" name="円/楕円 1"/>
          <p:cNvSpPr/>
          <p:nvPr/>
        </p:nvSpPr>
        <p:spPr>
          <a:xfrm>
            <a:off x="5213280" y="3314836"/>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cxnSp>
        <p:nvCxnSpPr>
          <p:cNvPr id="190" name="直線矢印コネクタ 191"/>
          <p:cNvCxnSpPr/>
          <p:nvPr/>
        </p:nvCxnSpPr>
        <p:spPr>
          <a:xfrm flipV="1">
            <a:off x="5087542" y="3373598"/>
            <a:ext cx="148172" cy="185474"/>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sp>
        <p:nvSpPr>
          <p:cNvPr id="192" name="円/楕円 195"/>
          <p:cNvSpPr/>
          <p:nvPr/>
        </p:nvSpPr>
        <p:spPr>
          <a:xfrm>
            <a:off x="5275415" y="3193072"/>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cxnSp>
        <p:nvCxnSpPr>
          <p:cNvPr id="194" name="直線矢印コネクタ 197"/>
          <p:cNvCxnSpPr>
            <a:endCxn id="150" idx="3"/>
          </p:cNvCxnSpPr>
          <p:nvPr/>
        </p:nvCxnSpPr>
        <p:spPr>
          <a:xfrm flipH="1" flipV="1">
            <a:off x="4891710" y="2869033"/>
            <a:ext cx="384711" cy="332450"/>
          </a:xfrm>
          <a:prstGeom prst="straightConnector1">
            <a:avLst/>
          </a:prstGeom>
          <a:ln w="6350">
            <a:solidFill>
              <a:schemeClr val="tx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201" name="正方形/長方形 206"/>
          <p:cNvSpPr/>
          <p:nvPr/>
        </p:nvSpPr>
        <p:spPr bwMode="auto">
          <a:xfrm>
            <a:off x="5819857" y="2473000"/>
            <a:ext cx="252000" cy="36000"/>
          </a:xfrm>
          <a:prstGeom prst="rect">
            <a:avLst/>
          </a:prstGeom>
          <a:solidFill>
            <a:schemeClr val="bg1">
              <a:alpha val="60000"/>
            </a:schemeClr>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06" name="フリーフォーム 4100"/>
          <p:cNvSpPr/>
          <p:nvPr/>
        </p:nvSpPr>
        <p:spPr>
          <a:xfrm>
            <a:off x="5242098" y="2726800"/>
            <a:ext cx="67195" cy="328612"/>
          </a:xfrm>
          <a:custGeom>
            <a:avLst/>
            <a:gdLst>
              <a:gd name="connsiteX0" fmla="*/ 67195 w 67195"/>
              <a:gd name="connsiteY0" fmla="*/ 0 h 328612"/>
              <a:gd name="connsiteX1" fmla="*/ 7664 w 67195"/>
              <a:gd name="connsiteY1" fmla="*/ 176212 h 328612"/>
              <a:gd name="connsiteX2" fmla="*/ 520 w 67195"/>
              <a:gd name="connsiteY2" fmla="*/ 273844 h 328612"/>
              <a:gd name="connsiteX3" fmla="*/ 5283 w 67195"/>
              <a:gd name="connsiteY3" fmla="*/ 311944 h 328612"/>
              <a:gd name="connsiteX4" fmla="*/ 26714 w 67195"/>
              <a:gd name="connsiteY4" fmla="*/ 328612 h 328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95" h="328612">
                <a:moveTo>
                  <a:pt x="67195" y="0"/>
                </a:moveTo>
                <a:cubicBezTo>
                  <a:pt x="42985" y="65285"/>
                  <a:pt x="18776" y="130571"/>
                  <a:pt x="7664" y="176212"/>
                </a:cubicBezTo>
                <a:cubicBezTo>
                  <a:pt x="-3448" y="221853"/>
                  <a:pt x="917" y="251222"/>
                  <a:pt x="520" y="273844"/>
                </a:cubicBezTo>
                <a:cubicBezTo>
                  <a:pt x="123" y="296466"/>
                  <a:pt x="917" y="302816"/>
                  <a:pt x="5283" y="311944"/>
                </a:cubicBezTo>
                <a:cubicBezTo>
                  <a:pt x="9649" y="321072"/>
                  <a:pt x="18181" y="324842"/>
                  <a:pt x="26714" y="328612"/>
                </a:cubicBezTo>
              </a:path>
            </a:pathLst>
          </a:custGeom>
          <a:noFill/>
          <a:ln w="15875">
            <a:solidFill>
              <a:srgbClr val="00206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02060"/>
              </a:solidFill>
              <a:effectLst/>
              <a:uLnTx/>
              <a:uFillTx/>
              <a:latin typeface="Arial"/>
              <a:ea typeface="ＭＳ Ｐゴシック"/>
              <a:cs typeface="+mn-cs"/>
            </a:endParaRPr>
          </a:p>
        </p:txBody>
      </p:sp>
      <p:cxnSp>
        <p:nvCxnSpPr>
          <p:cNvPr id="208" name="直線矢印コネクタ 215"/>
          <p:cNvCxnSpPr/>
          <p:nvPr/>
        </p:nvCxnSpPr>
        <p:spPr>
          <a:xfrm flipH="1" flipV="1">
            <a:off x="5184143" y="2623173"/>
            <a:ext cx="104108" cy="136975"/>
          </a:xfrm>
          <a:prstGeom prst="straightConnector1">
            <a:avLst/>
          </a:prstGeom>
          <a:ln w="6350">
            <a:solidFill>
              <a:schemeClr val="tx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152" name="テキスト ボックス 4095"/>
          <p:cNvSpPr txBox="1"/>
          <p:nvPr/>
        </p:nvSpPr>
        <p:spPr>
          <a:xfrm>
            <a:off x="4728947" y="2493060"/>
            <a:ext cx="483072" cy="123111"/>
          </a:xfrm>
          <a:prstGeom prst="rect">
            <a:avLst/>
          </a:prstGeom>
          <a:solidFill>
            <a:schemeClr val="bg1"/>
          </a:solidFill>
          <a:ln>
            <a:solidFill>
              <a:srgbClr val="00B050"/>
            </a:solidFill>
          </a:ln>
        </p:spPr>
        <p:txBody>
          <a:bodyPr wrap="non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飯塚緑道</a:t>
            </a:r>
          </a:p>
        </p:txBody>
      </p:sp>
      <p:sp>
        <p:nvSpPr>
          <p:cNvPr id="224" name="テキスト ボックス 155"/>
          <p:cNvSpPr txBox="1"/>
          <p:nvPr/>
        </p:nvSpPr>
        <p:spPr>
          <a:xfrm>
            <a:off x="4088904" y="4978667"/>
            <a:ext cx="1620000" cy="261610"/>
          </a:xfrm>
          <a:prstGeom prst="rect">
            <a:avLst/>
          </a:prstGeom>
          <a:solidFill>
            <a:srgbClr val="00B0F0"/>
          </a:solidFill>
          <a:ln>
            <a:noFill/>
          </a:ln>
        </p:spPr>
        <p:txBody>
          <a:bodyPr wrap="square"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charset="0"/>
                <a:ea typeface="ＭＳ Ｐゴシック" charset="-128"/>
                <a:cs typeface="+mn-cs"/>
              </a:rPr>
              <a:t>まちなかの賑わい創出</a:t>
            </a:r>
            <a:endParaRPr kumimoji="1" lang="en-US" altLang="ja-JP" sz="11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196" name="右矢印 195"/>
          <p:cNvSpPr/>
          <p:nvPr/>
        </p:nvSpPr>
        <p:spPr>
          <a:xfrm flipH="1">
            <a:off x="6114757" y="853290"/>
            <a:ext cx="936000" cy="180000"/>
          </a:xfrm>
          <a:prstGeom prst="rightArrow">
            <a:avLst>
              <a:gd name="adj1" fmla="val 50000"/>
              <a:gd name="adj2" fmla="val 30653"/>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34" name="角丸四角形 89"/>
          <p:cNvSpPr/>
          <p:nvPr/>
        </p:nvSpPr>
        <p:spPr bwMode="auto">
          <a:xfrm>
            <a:off x="6828518" y="2486465"/>
            <a:ext cx="2660986" cy="1573114"/>
          </a:xfrm>
          <a:prstGeom prst="roundRect">
            <a:avLst>
              <a:gd name="adj" fmla="val 1460"/>
            </a:avLst>
          </a:prstGeom>
          <a:solidFill>
            <a:schemeClr val="bg1"/>
          </a:solidFill>
          <a:ln w="28575" cmpd="sng">
            <a:solidFill>
              <a:srgbClr val="FFC000"/>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37" name="テキスト ボックス 155"/>
          <p:cNvSpPr txBox="1"/>
          <p:nvPr/>
        </p:nvSpPr>
        <p:spPr>
          <a:xfrm>
            <a:off x="6897216" y="2447392"/>
            <a:ext cx="1368000" cy="261610"/>
          </a:xfrm>
          <a:prstGeom prst="rect">
            <a:avLst/>
          </a:prstGeom>
          <a:solidFill>
            <a:srgbClr val="FFC000"/>
          </a:solidFill>
          <a:ln>
            <a:noFill/>
          </a:ln>
        </p:spPr>
        <p:txBody>
          <a:bodyPr wrap="square"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Arial" charset="0"/>
                <a:ea typeface="ＭＳ Ｐゴシック" charset="-128"/>
                <a:cs typeface="+mn-cs"/>
              </a:rPr>
              <a:t>健康寿命の延伸</a:t>
            </a:r>
            <a:endParaRPr kumimoji="1" lang="en-US" altLang="ja-JP" sz="11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76" name="テキスト ボックス 175"/>
          <p:cNvSpPr txBox="1"/>
          <p:nvPr/>
        </p:nvSpPr>
        <p:spPr>
          <a:xfrm>
            <a:off x="5404359" y="5643610"/>
            <a:ext cx="507030" cy="205597"/>
          </a:xfrm>
          <a:prstGeom prst="rect">
            <a:avLst/>
          </a:prstGeom>
          <a:noFill/>
        </p:spPr>
        <p:txBody>
          <a:bodyPr wrap="square" lIns="0" tIns="0" rIns="0" bIns="0" rtlCol="0">
            <a:noAutofit/>
          </a:bodyPr>
          <a:lstStyle/>
          <a:p>
            <a:pPr marL="36000" marR="0" lvl="0" indent="-36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：現在地</a:t>
            </a:r>
            <a:r>
              <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中心拠点）で建替を実施</a:t>
            </a:r>
            <a:endPar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33" name="右矢印 232"/>
          <p:cNvSpPr/>
          <p:nvPr/>
        </p:nvSpPr>
        <p:spPr>
          <a:xfrm rot="16200000" flipV="1">
            <a:off x="7103747" y="4788156"/>
            <a:ext cx="252773" cy="406216"/>
          </a:xfrm>
          <a:prstGeom prst="rightArrow">
            <a:avLst>
              <a:gd name="adj1" fmla="val 50000"/>
              <a:gd name="adj2" fmla="val 5593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97" name="角丸四角形 173"/>
          <p:cNvSpPr/>
          <p:nvPr/>
        </p:nvSpPr>
        <p:spPr bwMode="auto">
          <a:xfrm>
            <a:off x="6925325" y="2670552"/>
            <a:ext cx="2376000" cy="353873"/>
          </a:xfrm>
          <a:prstGeom prst="roundRect">
            <a:avLst>
              <a:gd name="adj" fmla="val 50000"/>
            </a:avLst>
          </a:prstGeom>
          <a:solidFill>
            <a:srgbClr val="FFFF66"/>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04" name="テキスト ボックス 97"/>
          <p:cNvSpPr txBox="1"/>
          <p:nvPr/>
        </p:nvSpPr>
        <p:spPr>
          <a:xfrm>
            <a:off x="7039911" y="2704156"/>
            <a:ext cx="2275906" cy="317043"/>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○ウォーキングコース整備</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〇ジム整備、健康教室の開催による歩行量増</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91" name="角丸四角形 190"/>
          <p:cNvSpPr/>
          <p:nvPr/>
        </p:nvSpPr>
        <p:spPr bwMode="auto">
          <a:xfrm>
            <a:off x="8541147" y="2529510"/>
            <a:ext cx="864000" cy="305928"/>
          </a:xfrm>
          <a:prstGeom prst="roundRect">
            <a:avLst>
              <a:gd name="adj" fmla="val 50000"/>
            </a:avLst>
          </a:prstGeom>
          <a:solidFill>
            <a:srgbClr val="00206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1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93" name="テキスト ボックス 192"/>
          <p:cNvSpPr txBox="1"/>
          <p:nvPr/>
        </p:nvSpPr>
        <p:spPr>
          <a:xfrm>
            <a:off x="8541148" y="2574297"/>
            <a:ext cx="876349" cy="188744"/>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福岡大学スポーツ科学部</a:t>
            </a:r>
            <a:r>
              <a:rPr kumimoji="1" lang="ja-JP" altLang="en-US" sz="600" b="0" i="0" u="none" strike="noStrike" kern="1200" cap="none" spc="0" normalizeH="0" baseline="0" noProof="0" dirty="0">
                <a:ln>
                  <a:noFill/>
                </a:ln>
                <a:solidFill>
                  <a:srgbClr val="FFFFFF"/>
                </a:solidFill>
                <a:effectLst/>
                <a:uLnTx/>
                <a:uFillTx/>
                <a:latin typeface="ＭＳ Ｐゴシック"/>
                <a:ea typeface="ＭＳ Ｐゴシック"/>
                <a:cs typeface="+mn-cs"/>
              </a:rPr>
              <a:t>との連携</a:t>
            </a:r>
            <a:endParaRPr kumimoji="1" lang="en-US" altLang="ja-JP" sz="300" b="0"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15" name="ホームベース 14"/>
          <p:cNvSpPr/>
          <p:nvPr/>
        </p:nvSpPr>
        <p:spPr>
          <a:xfrm>
            <a:off x="3610767" y="1413208"/>
            <a:ext cx="362696" cy="3528000"/>
          </a:xfrm>
          <a:prstGeom prst="homePlate">
            <a:avLst>
              <a:gd name="adj" fmla="val 53572"/>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8" name="角丸四角形 237"/>
          <p:cNvSpPr/>
          <p:nvPr/>
        </p:nvSpPr>
        <p:spPr>
          <a:xfrm>
            <a:off x="3631652" y="1465725"/>
            <a:ext cx="216024" cy="3348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FFFF"/>
                </a:solidFill>
                <a:effectLst/>
                <a:uLnTx/>
                <a:uFillTx/>
                <a:latin typeface="Arial"/>
                <a:ea typeface="ＭＳ Ｐゴシック"/>
                <a:cs typeface="+mn-cs"/>
              </a:rPr>
              <a:t>まちなかでの先行的な取組の効果を全市的に波及</a:t>
            </a:r>
          </a:p>
        </p:txBody>
      </p:sp>
      <p:sp>
        <p:nvSpPr>
          <p:cNvPr id="239" name="角丸四角形 89"/>
          <p:cNvSpPr/>
          <p:nvPr/>
        </p:nvSpPr>
        <p:spPr bwMode="auto">
          <a:xfrm>
            <a:off x="6923134" y="3067037"/>
            <a:ext cx="2520000" cy="252000"/>
          </a:xfrm>
          <a:prstGeom prst="roundRect">
            <a:avLst>
              <a:gd name="adj" fmla="val 1460"/>
            </a:avLst>
          </a:prstGeom>
          <a:solidFill>
            <a:schemeClr val="bg1"/>
          </a:solidFill>
          <a:ln w="12700" cmpd="sng">
            <a:solidFill>
              <a:schemeClr val="tx1"/>
            </a:solid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32" name="テキスト ボックス 148"/>
          <p:cNvSpPr txBox="1"/>
          <p:nvPr/>
        </p:nvSpPr>
        <p:spPr>
          <a:xfrm>
            <a:off x="6894442" y="3082298"/>
            <a:ext cx="1845390" cy="189567"/>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ウォーキングイベントの参加人口の拡大</a:t>
            </a:r>
            <a:endPar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1,149</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人</a:t>
            </a: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H29</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　→　</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1,700</a:t>
            </a: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人</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R5</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endPar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2" name="テキスト ボックス 148"/>
          <p:cNvSpPr txBox="1"/>
          <p:nvPr/>
        </p:nvSpPr>
        <p:spPr>
          <a:xfrm>
            <a:off x="8253263" y="3209807"/>
            <a:ext cx="1372611" cy="189567"/>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ja-JP" altLang="en-US" sz="55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第２次いいづか</a:t>
            </a:r>
            <a:r>
              <a:rPr kumimoji="1" lang="ja-JP" altLang="en-US" sz="550" b="0" i="0" u="none" strike="noStrike" kern="1200" cap="none" spc="0" normalizeH="0" baseline="0" noProof="0" dirty="0">
                <a:ln>
                  <a:noFill/>
                </a:ln>
                <a:solidFill>
                  <a:srgbClr val="000000"/>
                </a:solidFill>
                <a:effectLst/>
                <a:uLnTx/>
                <a:uFillTx/>
                <a:latin typeface="Arial" charset="0"/>
                <a:ea typeface="ＭＳ Ｐゴシック" charset="-128"/>
                <a:cs typeface="+mn-cs"/>
              </a:rPr>
              <a:t>健幸都市基本計画</a:t>
            </a:r>
            <a:endParaRPr kumimoji="1" lang="en-US" altLang="ja-JP" sz="55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3" name="正方形/長方形 20"/>
          <p:cNvSpPr/>
          <p:nvPr/>
        </p:nvSpPr>
        <p:spPr>
          <a:xfrm>
            <a:off x="3945139" y="1834067"/>
            <a:ext cx="1080000" cy="504000"/>
          </a:xfrm>
          <a:prstGeom prst="rect">
            <a:avLst/>
          </a:prstGeom>
          <a:solidFill>
            <a:schemeClr val="bg1"/>
          </a:solidFill>
          <a:ln w="12700" cmpd="sng">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solidFill>
                  <a:srgbClr val="000000"/>
                </a:solidFill>
              </a:ln>
              <a:solidFill>
                <a:srgbClr val="FFFFFF"/>
              </a:solidFill>
              <a:effectLst/>
              <a:uLnTx/>
              <a:uFillTx/>
              <a:latin typeface="Arial"/>
              <a:ea typeface="ＭＳ Ｐゴシック"/>
              <a:cs typeface="+mn-cs"/>
            </a:endParaRPr>
          </a:p>
        </p:txBody>
      </p:sp>
      <p:sp>
        <p:nvSpPr>
          <p:cNvPr id="244" name="テキスト ボックス 19"/>
          <p:cNvSpPr txBox="1"/>
          <p:nvPr/>
        </p:nvSpPr>
        <p:spPr>
          <a:xfrm>
            <a:off x="3930434" y="2062158"/>
            <a:ext cx="1162391" cy="41549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拠点病院、大規模な集客施設等を誘導</a:t>
            </a:r>
            <a:endPar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8" name="テキスト ボックス 49"/>
          <p:cNvSpPr txBox="1"/>
          <p:nvPr/>
        </p:nvSpPr>
        <p:spPr>
          <a:xfrm>
            <a:off x="3927038" y="1801922"/>
            <a:ext cx="1052251"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都市機能誘導区域（中心拠点）</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 name="フリーフォーム 23"/>
          <p:cNvSpPr/>
          <p:nvPr/>
        </p:nvSpPr>
        <p:spPr>
          <a:xfrm>
            <a:off x="4595813" y="2205038"/>
            <a:ext cx="1719262" cy="2495550"/>
          </a:xfrm>
          <a:custGeom>
            <a:avLst/>
            <a:gdLst>
              <a:gd name="connsiteX0" fmla="*/ 361950 w 1719262"/>
              <a:gd name="connsiteY0" fmla="*/ 2262187 h 2495550"/>
              <a:gd name="connsiteX1" fmla="*/ 323850 w 1719262"/>
              <a:gd name="connsiteY1" fmla="*/ 2019300 h 2495550"/>
              <a:gd name="connsiteX2" fmla="*/ 333375 w 1719262"/>
              <a:gd name="connsiteY2" fmla="*/ 1943100 h 2495550"/>
              <a:gd name="connsiteX3" fmla="*/ 347662 w 1719262"/>
              <a:gd name="connsiteY3" fmla="*/ 1843087 h 2495550"/>
              <a:gd name="connsiteX4" fmla="*/ 390525 w 1719262"/>
              <a:gd name="connsiteY4" fmla="*/ 1490662 h 2495550"/>
              <a:gd name="connsiteX5" fmla="*/ 342900 w 1719262"/>
              <a:gd name="connsiteY5" fmla="*/ 1514475 h 2495550"/>
              <a:gd name="connsiteX6" fmla="*/ 319087 w 1719262"/>
              <a:gd name="connsiteY6" fmla="*/ 1414462 h 2495550"/>
              <a:gd name="connsiteX7" fmla="*/ 157162 w 1719262"/>
              <a:gd name="connsiteY7" fmla="*/ 1352550 h 2495550"/>
              <a:gd name="connsiteX8" fmla="*/ 90487 w 1719262"/>
              <a:gd name="connsiteY8" fmla="*/ 1238250 h 2495550"/>
              <a:gd name="connsiteX9" fmla="*/ 66675 w 1719262"/>
              <a:gd name="connsiteY9" fmla="*/ 1128712 h 2495550"/>
              <a:gd name="connsiteX10" fmla="*/ 133350 w 1719262"/>
              <a:gd name="connsiteY10" fmla="*/ 942975 h 2495550"/>
              <a:gd name="connsiteX11" fmla="*/ 0 w 1719262"/>
              <a:gd name="connsiteY11" fmla="*/ 881062 h 2495550"/>
              <a:gd name="connsiteX12" fmla="*/ 4762 w 1719262"/>
              <a:gd name="connsiteY12" fmla="*/ 766762 h 2495550"/>
              <a:gd name="connsiteX13" fmla="*/ 80962 w 1719262"/>
              <a:gd name="connsiteY13" fmla="*/ 790575 h 2495550"/>
              <a:gd name="connsiteX14" fmla="*/ 166687 w 1719262"/>
              <a:gd name="connsiteY14" fmla="*/ 838200 h 2495550"/>
              <a:gd name="connsiteX15" fmla="*/ 461962 w 1719262"/>
              <a:gd name="connsiteY15" fmla="*/ 890587 h 2495550"/>
              <a:gd name="connsiteX16" fmla="*/ 609600 w 1719262"/>
              <a:gd name="connsiteY16" fmla="*/ 842962 h 2495550"/>
              <a:gd name="connsiteX17" fmla="*/ 581025 w 1719262"/>
              <a:gd name="connsiteY17" fmla="*/ 738187 h 2495550"/>
              <a:gd name="connsiteX18" fmla="*/ 604837 w 1719262"/>
              <a:gd name="connsiteY18" fmla="*/ 661987 h 2495550"/>
              <a:gd name="connsiteX19" fmla="*/ 519112 w 1719262"/>
              <a:gd name="connsiteY19" fmla="*/ 523875 h 2495550"/>
              <a:gd name="connsiteX20" fmla="*/ 519112 w 1719262"/>
              <a:gd name="connsiteY20" fmla="*/ 452437 h 2495550"/>
              <a:gd name="connsiteX21" fmla="*/ 719137 w 1719262"/>
              <a:gd name="connsiteY21" fmla="*/ 461962 h 2495550"/>
              <a:gd name="connsiteX22" fmla="*/ 923925 w 1719262"/>
              <a:gd name="connsiteY22" fmla="*/ 423862 h 2495550"/>
              <a:gd name="connsiteX23" fmla="*/ 790575 w 1719262"/>
              <a:gd name="connsiteY23" fmla="*/ 128587 h 2495550"/>
              <a:gd name="connsiteX24" fmla="*/ 785812 w 1719262"/>
              <a:gd name="connsiteY24" fmla="*/ 66675 h 2495550"/>
              <a:gd name="connsiteX25" fmla="*/ 823912 w 1719262"/>
              <a:gd name="connsiteY25" fmla="*/ 0 h 2495550"/>
              <a:gd name="connsiteX26" fmla="*/ 1004887 w 1719262"/>
              <a:gd name="connsiteY26" fmla="*/ 28575 h 2495550"/>
              <a:gd name="connsiteX27" fmla="*/ 1004887 w 1719262"/>
              <a:gd name="connsiteY27" fmla="*/ 4762 h 2495550"/>
              <a:gd name="connsiteX28" fmla="*/ 1119187 w 1719262"/>
              <a:gd name="connsiteY28" fmla="*/ 33337 h 2495550"/>
              <a:gd name="connsiteX29" fmla="*/ 1295400 w 1719262"/>
              <a:gd name="connsiteY29" fmla="*/ 266700 h 2495550"/>
              <a:gd name="connsiteX30" fmla="*/ 1362075 w 1719262"/>
              <a:gd name="connsiteY30" fmla="*/ 333375 h 2495550"/>
              <a:gd name="connsiteX31" fmla="*/ 1395412 w 1719262"/>
              <a:gd name="connsiteY31" fmla="*/ 333375 h 2495550"/>
              <a:gd name="connsiteX32" fmla="*/ 1414462 w 1719262"/>
              <a:gd name="connsiteY32" fmla="*/ 238125 h 2495550"/>
              <a:gd name="connsiteX33" fmla="*/ 1500187 w 1719262"/>
              <a:gd name="connsiteY33" fmla="*/ 247650 h 2495550"/>
              <a:gd name="connsiteX34" fmla="*/ 1447800 w 1719262"/>
              <a:gd name="connsiteY34" fmla="*/ 333375 h 2495550"/>
              <a:gd name="connsiteX35" fmla="*/ 1457325 w 1719262"/>
              <a:gd name="connsiteY35" fmla="*/ 371475 h 2495550"/>
              <a:gd name="connsiteX36" fmla="*/ 1633537 w 1719262"/>
              <a:gd name="connsiteY36" fmla="*/ 381000 h 2495550"/>
              <a:gd name="connsiteX37" fmla="*/ 1719262 w 1719262"/>
              <a:gd name="connsiteY37" fmla="*/ 638175 h 2495550"/>
              <a:gd name="connsiteX38" fmla="*/ 1352550 w 1719262"/>
              <a:gd name="connsiteY38" fmla="*/ 895350 h 2495550"/>
              <a:gd name="connsiteX39" fmla="*/ 1285875 w 1719262"/>
              <a:gd name="connsiteY39" fmla="*/ 1004887 h 2495550"/>
              <a:gd name="connsiteX40" fmla="*/ 1181100 w 1719262"/>
              <a:gd name="connsiteY40" fmla="*/ 1304925 h 2495550"/>
              <a:gd name="connsiteX41" fmla="*/ 1042987 w 1719262"/>
              <a:gd name="connsiteY41" fmla="*/ 1647825 h 2495550"/>
              <a:gd name="connsiteX42" fmla="*/ 1009650 w 1719262"/>
              <a:gd name="connsiteY42" fmla="*/ 1714500 h 2495550"/>
              <a:gd name="connsiteX43" fmla="*/ 1009650 w 1719262"/>
              <a:gd name="connsiteY43" fmla="*/ 1833562 h 2495550"/>
              <a:gd name="connsiteX44" fmla="*/ 1009650 w 1719262"/>
              <a:gd name="connsiteY44" fmla="*/ 1919287 h 2495550"/>
              <a:gd name="connsiteX45" fmla="*/ 1038225 w 1719262"/>
              <a:gd name="connsiteY45" fmla="*/ 2114550 h 2495550"/>
              <a:gd name="connsiteX46" fmla="*/ 1014412 w 1719262"/>
              <a:gd name="connsiteY46" fmla="*/ 2252662 h 2495550"/>
              <a:gd name="connsiteX47" fmla="*/ 957262 w 1719262"/>
              <a:gd name="connsiteY47" fmla="*/ 2400300 h 2495550"/>
              <a:gd name="connsiteX48" fmla="*/ 809625 w 1719262"/>
              <a:gd name="connsiteY48" fmla="*/ 2495550 h 2495550"/>
              <a:gd name="connsiteX49" fmla="*/ 576262 w 1719262"/>
              <a:gd name="connsiteY49" fmla="*/ 2447925 h 2495550"/>
              <a:gd name="connsiteX50" fmla="*/ 557212 w 1719262"/>
              <a:gd name="connsiteY50" fmla="*/ 2371725 h 2495550"/>
              <a:gd name="connsiteX51" fmla="*/ 647700 w 1719262"/>
              <a:gd name="connsiteY51" fmla="*/ 2233612 h 2495550"/>
              <a:gd name="connsiteX52" fmla="*/ 609600 w 1719262"/>
              <a:gd name="connsiteY52" fmla="*/ 2224087 h 2495550"/>
              <a:gd name="connsiteX53" fmla="*/ 361950 w 1719262"/>
              <a:gd name="connsiteY53" fmla="*/ 2262187 h 249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19262" h="2495550">
                <a:moveTo>
                  <a:pt x="361950" y="2262187"/>
                </a:moveTo>
                <a:lnTo>
                  <a:pt x="323850" y="2019300"/>
                </a:lnTo>
                <a:lnTo>
                  <a:pt x="333375" y="1943100"/>
                </a:lnTo>
                <a:lnTo>
                  <a:pt x="347662" y="1843087"/>
                </a:lnTo>
                <a:lnTo>
                  <a:pt x="390525" y="1490662"/>
                </a:lnTo>
                <a:lnTo>
                  <a:pt x="342900" y="1514475"/>
                </a:lnTo>
                <a:lnTo>
                  <a:pt x="319087" y="1414462"/>
                </a:lnTo>
                <a:lnTo>
                  <a:pt x="157162" y="1352550"/>
                </a:lnTo>
                <a:lnTo>
                  <a:pt x="90487" y="1238250"/>
                </a:lnTo>
                <a:lnTo>
                  <a:pt x="66675" y="1128712"/>
                </a:lnTo>
                <a:lnTo>
                  <a:pt x="133350" y="942975"/>
                </a:lnTo>
                <a:lnTo>
                  <a:pt x="0" y="881062"/>
                </a:lnTo>
                <a:lnTo>
                  <a:pt x="4762" y="766762"/>
                </a:lnTo>
                <a:lnTo>
                  <a:pt x="80962" y="790575"/>
                </a:lnTo>
                <a:lnTo>
                  <a:pt x="166687" y="838200"/>
                </a:lnTo>
                <a:lnTo>
                  <a:pt x="461962" y="890587"/>
                </a:lnTo>
                <a:lnTo>
                  <a:pt x="609600" y="842962"/>
                </a:lnTo>
                <a:lnTo>
                  <a:pt x="581025" y="738187"/>
                </a:lnTo>
                <a:lnTo>
                  <a:pt x="604837" y="661987"/>
                </a:lnTo>
                <a:lnTo>
                  <a:pt x="519112" y="523875"/>
                </a:lnTo>
                <a:lnTo>
                  <a:pt x="519112" y="452437"/>
                </a:lnTo>
                <a:lnTo>
                  <a:pt x="719137" y="461962"/>
                </a:lnTo>
                <a:lnTo>
                  <a:pt x="923925" y="423862"/>
                </a:lnTo>
                <a:lnTo>
                  <a:pt x="790575" y="128587"/>
                </a:lnTo>
                <a:lnTo>
                  <a:pt x="785812" y="66675"/>
                </a:lnTo>
                <a:lnTo>
                  <a:pt x="823912" y="0"/>
                </a:lnTo>
                <a:lnTo>
                  <a:pt x="1004887" y="28575"/>
                </a:lnTo>
                <a:lnTo>
                  <a:pt x="1004887" y="4762"/>
                </a:lnTo>
                <a:lnTo>
                  <a:pt x="1119187" y="33337"/>
                </a:lnTo>
                <a:lnTo>
                  <a:pt x="1295400" y="266700"/>
                </a:lnTo>
                <a:lnTo>
                  <a:pt x="1362075" y="333375"/>
                </a:lnTo>
                <a:lnTo>
                  <a:pt x="1395412" y="333375"/>
                </a:lnTo>
                <a:lnTo>
                  <a:pt x="1414462" y="238125"/>
                </a:lnTo>
                <a:lnTo>
                  <a:pt x="1500187" y="247650"/>
                </a:lnTo>
                <a:lnTo>
                  <a:pt x="1447800" y="333375"/>
                </a:lnTo>
                <a:lnTo>
                  <a:pt x="1457325" y="371475"/>
                </a:lnTo>
                <a:lnTo>
                  <a:pt x="1633537" y="381000"/>
                </a:lnTo>
                <a:lnTo>
                  <a:pt x="1719262" y="638175"/>
                </a:lnTo>
                <a:lnTo>
                  <a:pt x="1352550" y="895350"/>
                </a:lnTo>
                <a:lnTo>
                  <a:pt x="1285875" y="1004887"/>
                </a:lnTo>
                <a:lnTo>
                  <a:pt x="1181100" y="1304925"/>
                </a:lnTo>
                <a:lnTo>
                  <a:pt x="1042987" y="1647825"/>
                </a:lnTo>
                <a:lnTo>
                  <a:pt x="1009650" y="1714500"/>
                </a:lnTo>
                <a:lnTo>
                  <a:pt x="1009650" y="1833562"/>
                </a:lnTo>
                <a:lnTo>
                  <a:pt x="1009650" y="1919287"/>
                </a:lnTo>
                <a:lnTo>
                  <a:pt x="1038225" y="2114550"/>
                </a:lnTo>
                <a:lnTo>
                  <a:pt x="1014412" y="2252662"/>
                </a:lnTo>
                <a:lnTo>
                  <a:pt x="957262" y="2400300"/>
                </a:lnTo>
                <a:lnTo>
                  <a:pt x="809625" y="2495550"/>
                </a:lnTo>
                <a:lnTo>
                  <a:pt x="576262" y="2447925"/>
                </a:lnTo>
                <a:lnTo>
                  <a:pt x="557212" y="2371725"/>
                </a:lnTo>
                <a:lnTo>
                  <a:pt x="647700" y="2233612"/>
                </a:lnTo>
                <a:lnTo>
                  <a:pt x="609600" y="2224087"/>
                </a:lnTo>
                <a:lnTo>
                  <a:pt x="361950" y="2262187"/>
                </a:lnTo>
                <a:close/>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0" name="円/楕円 205"/>
          <p:cNvSpPr/>
          <p:nvPr/>
        </p:nvSpPr>
        <p:spPr>
          <a:xfrm>
            <a:off x="5780587" y="2506900"/>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54" name="テキスト ボックス 4095"/>
          <p:cNvSpPr txBox="1"/>
          <p:nvPr/>
        </p:nvSpPr>
        <p:spPr>
          <a:xfrm>
            <a:off x="5893087" y="2475976"/>
            <a:ext cx="912677" cy="677553"/>
          </a:xfrm>
          <a:prstGeom prst="rect">
            <a:avLst/>
          </a:prstGeom>
          <a:solidFill>
            <a:schemeClr val="bg1"/>
          </a:solidFill>
          <a:ln>
            <a:solidFill>
              <a:srgbClr val="00B050"/>
            </a:solidFill>
          </a:ln>
        </p:spPr>
        <p:txBody>
          <a:bodyPr wrap="non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飯塚ﾊﾞｽﾀｰﾐﾅﾙ</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分譲ﾏﾝｼｮﾝ</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急患ｾﾝﾀｰ</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訪問介護ｽﾃｰｼｮﾝ</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ts val="200"/>
              </a:spcBef>
              <a:spcAft>
                <a:spcPts val="60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看護学校</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29" name="角丸四角形 173"/>
          <p:cNvSpPr/>
          <p:nvPr/>
        </p:nvSpPr>
        <p:spPr bwMode="auto">
          <a:xfrm>
            <a:off x="5922868" y="3006091"/>
            <a:ext cx="540000" cy="144000"/>
          </a:xfrm>
          <a:prstGeom prst="roundRect">
            <a:avLst>
              <a:gd name="adj" fmla="val 11793"/>
            </a:avLst>
          </a:prstGeom>
          <a:noFill/>
          <a:ln w="19050">
            <a:solidFill>
              <a:srgbClr val="FF0000"/>
            </a:solid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60" name="テキスト ボックス 4095"/>
          <p:cNvSpPr txBox="1"/>
          <p:nvPr/>
        </p:nvSpPr>
        <p:spPr>
          <a:xfrm>
            <a:off x="5931211" y="2238584"/>
            <a:ext cx="585664" cy="123111"/>
          </a:xfrm>
          <a:prstGeom prst="rect">
            <a:avLst/>
          </a:prstGeom>
          <a:solidFill>
            <a:schemeClr val="bg1"/>
          </a:solidFill>
          <a:ln>
            <a:solidFill>
              <a:srgbClr val="00B050"/>
            </a:solidFill>
          </a:ln>
        </p:spPr>
        <p:txBody>
          <a:bodyPr wrap="non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飯塚市役所</a:t>
            </a:r>
          </a:p>
        </p:txBody>
      </p:sp>
      <p:cxnSp>
        <p:nvCxnSpPr>
          <p:cNvPr id="161" name="直線矢印コネクタ 215"/>
          <p:cNvCxnSpPr>
            <a:stCxn id="200" idx="7"/>
            <a:endCxn id="160" idx="1"/>
          </p:cNvCxnSpPr>
          <p:nvPr/>
        </p:nvCxnSpPr>
        <p:spPr>
          <a:xfrm flipV="1">
            <a:off x="5826679" y="2300140"/>
            <a:ext cx="104532" cy="214669"/>
          </a:xfrm>
          <a:prstGeom prst="straightConnector1">
            <a:avLst/>
          </a:prstGeom>
          <a:ln w="6350">
            <a:solidFill>
              <a:schemeClr val="tx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150" name="テキスト ボックス 4095"/>
          <p:cNvSpPr txBox="1"/>
          <p:nvPr/>
        </p:nvSpPr>
        <p:spPr>
          <a:xfrm>
            <a:off x="4088905" y="2761311"/>
            <a:ext cx="802805" cy="215444"/>
          </a:xfrm>
          <a:prstGeom prst="rect">
            <a:avLst/>
          </a:prstGeom>
          <a:solidFill>
            <a:schemeClr val="bg1"/>
          </a:solidFill>
          <a:ln>
            <a:solidFill>
              <a:srgbClr val="00B050"/>
            </a:solidFill>
          </a:ln>
        </p:spPr>
        <p:txBody>
          <a:bodyPr wrap="squar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シルバー人材に</a:t>
            </a:r>
            <a:endParaRPr kumimoji="1" lang="en-US" altLang="ja-JP"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よる空き店舗活用</a:t>
            </a:r>
          </a:p>
        </p:txBody>
      </p:sp>
      <p:sp>
        <p:nvSpPr>
          <p:cNvPr id="189" name="テキスト ボックス 4095"/>
          <p:cNvSpPr txBox="1"/>
          <p:nvPr/>
        </p:nvSpPr>
        <p:spPr>
          <a:xfrm>
            <a:off x="4640640" y="3526173"/>
            <a:ext cx="555208" cy="123111"/>
          </a:xfrm>
          <a:prstGeom prst="rect">
            <a:avLst/>
          </a:prstGeom>
          <a:solidFill>
            <a:schemeClr val="bg1"/>
          </a:solidFill>
          <a:ln>
            <a:solidFill>
              <a:srgbClr val="00B050"/>
            </a:solidFill>
          </a:ln>
        </p:spPr>
        <p:txBody>
          <a:bodyPr wrap="non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健幸プラザ</a:t>
            </a:r>
          </a:p>
        </p:txBody>
      </p:sp>
      <p:sp>
        <p:nvSpPr>
          <p:cNvPr id="247" name="円/楕円 205"/>
          <p:cNvSpPr/>
          <p:nvPr/>
        </p:nvSpPr>
        <p:spPr>
          <a:xfrm>
            <a:off x="5587516" y="4164699"/>
            <a:ext cx="45719" cy="45719"/>
          </a:xfrm>
          <a:prstGeom prst="ellips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53" name="テキスト ボックス 4095"/>
          <p:cNvSpPr txBox="1"/>
          <p:nvPr/>
        </p:nvSpPr>
        <p:spPr>
          <a:xfrm>
            <a:off x="5644444" y="4133922"/>
            <a:ext cx="295521" cy="61555"/>
          </a:xfrm>
          <a:prstGeom prst="rect">
            <a:avLst/>
          </a:prstGeom>
          <a:solidFill>
            <a:schemeClr val="bg1"/>
          </a:solidFill>
          <a:ln>
            <a:noFill/>
          </a:ln>
        </p:spPr>
        <p:txBody>
          <a:bodyPr wrap="non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rPr>
              <a:t>ＪＲ飯塚駅</a:t>
            </a:r>
          </a:p>
        </p:txBody>
      </p:sp>
      <p:sp>
        <p:nvSpPr>
          <p:cNvPr id="254" name="円/楕円 1"/>
          <p:cNvSpPr/>
          <p:nvPr/>
        </p:nvSpPr>
        <p:spPr>
          <a:xfrm>
            <a:off x="5275415" y="3354177"/>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cxnSp>
        <p:nvCxnSpPr>
          <p:cNvPr id="255" name="直線矢印コネクタ 191"/>
          <p:cNvCxnSpPr/>
          <p:nvPr/>
        </p:nvCxnSpPr>
        <p:spPr>
          <a:xfrm flipH="1" flipV="1">
            <a:off x="5314494" y="3415556"/>
            <a:ext cx="112310" cy="249335"/>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sp>
        <p:nvSpPr>
          <p:cNvPr id="256" name="テキスト ボックス 4095"/>
          <p:cNvSpPr txBox="1"/>
          <p:nvPr/>
        </p:nvSpPr>
        <p:spPr>
          <a:xfrm>
            <a:off x="5327968" y="3742981"/>
            <a:ext cx="790848" cy="369332"/>
          </a:xfrm>
          <a:prstGeom prst="rect">
            <a:avLst/>
          </a:prstGeom>
          <a:solidFill>
            <a:schemeClr val="bg1"/>
          </a:solidFill>
          <a:ln>
            <a:solidFill>
              <a:srgbClr val="00B050"/>
            </a:solidFill>
          </a:ln>
        </p:spPr>
        <p:txBody>
          <a:bodyPr wrap="none" lIns="36000" tIns="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飯塚本町東地区</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（土地区画整理）</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子育てﾌﾟﾗｻﾞ等</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1" name="テキスト ボックス 155"/>
          <p:cNvSpPr txBox="1"/>
          <p:nvPr/>
        </p:nvSpPr>
        <p:spPr>
          <a:xfrm>
            <a:off x="454549" y="698029"/>
            <a:ext cx="3132000" cy="396000"/>
          </a:xfrm>
          <a:prstGeom prst="rect">
            <a:avLst/>
          </a:prstGeom>
          <a:solidFill>
            <a:schemeClr val="bg2">
              <a:lumMod val="50000"/>
            </a:schemeClr>
          </a:solidFill>
          <a:ln>
            <a:noFill/>
          </a:ln>
        </p:spPr>
        <p:txBody>
          <a:bodyPr wrap="square"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245" name="テキスト ボックス 155"/>
          <p:cNvSpPr txBox="1"/>
          <p:nvPr/>
        </p:nvSpPr>
        <p:spPr>
          <a:xfrm>
            <a:off x="388273" y="645170"/>
            <a:ext cx="3168000" cy="461665"/>
          </a:xfrm>
          <a:prstGeom prst="rect">
            <a:avLst/>
          </a:prstGeom>
          <a:noFill/>
          <a:ln>
            <a:noFill/>
          </a:ln>
        </p:spPr>
        <p:txBody>
          <a:bodyPr wrap="square" rtlCol="0" anchor="ctr">
            <a:sp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rPr>
              <a:t>現行の用途地域の　</a:t>
            </a:r>
            <a:r>
              <a:rPr kumimoji="1" lang="ja-JP" altLang="en-US" sz="1400" b="0" i="0" u="none" strike="noStrike" kern="1200" cap="none" spc="0" normalizeH="0" baseline="0" noProof="0" dirty="0">
                <a:ln>
                  <a:noFill/>
                </a:ln>
                <a:solidFill>
                  <a:srgbClr val="FFFF00"/>
                </a:solidFill>
                <a:effectLst/>
                <a:uLnTx/>
                <a:uFillTx/>
                <a:latin typeface="Arial" charset="0"/>
                <a:ea typeface="ＭＳ Ｐゴシック" charset="-128"/>
                <a:cs typeface="+mn-cs"/>
              </a:rPr>
              <a:t>５１％</a:t>
            </a:r>
            <a:r>
              <a:rPr kumimoji="1" lang="ja-JP" altLang="en-US" sz="1200" b="0" i="0" u="none" strike="noStrike" kern="1200" cap="none" spc="0" normalizeH="0" baseline="0" noProof="0" dirty="0">
                <a:ln>
                  <a:noFill/>
                </a:ln>
                <a:solidFill>
                  <a:srgbClr val="FFFF00"/>
                </a:solidFill>
                <a:effectLst/>
                <a:uLnTx/>
                <a:uFillTx/>
                <a:latin typeface="Arial" charset="0"/>
                <a:ea typeface="ＭＳ Ｐゴシック" charset="-128"/>
                <a:cs typeface="+mn-cs"/>
              </a:rPr>
              <a:t>　</a:t>
            </a:r>
            <a:r>
              <a:rPr kumimoji="1" lang="ja-JP" altLang="en-US" sz="1000" b="0" i="0" u="none" strike="noStrike" kern="120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rPr>
              <a:t>に居住誘導区域を限定し、人口減少トレンドの中、密度を確保</a:t>
            </a:r>
            <a:endParaRPr kumimoji="1" lang="en-US" altLang="ja-JP" sz="1000" b="0" i="0" u="none" strike="noStrike" kern="120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テキスト ボックス 49"/>
          <p:cNvSpPr txBox="1"/>
          <p:nvPr/>
        </p:nvSpPr>
        <p:spPr>
          <a:xfrm>
            <a:off x="462574" y="1141711"/>
            <a:ext cx="1980000" cy="461665"/>
          </a:xfrm>
          <a:prstGeom prst="rect">
            <a:avLst/>
          </a:prstGeom>
          <a:solidFill>
            <a:srgbClr val="333399"/>
          </a:solidFill>
        </p:spPr>
        <p:txBody>
          <a:bodyPr wrap="square" r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Arial" charset="0"/>
                <a:ea typeface="ＭＳ Ｐゴシック" charset="-128"/>
                <a:cs typeface="+mn-cs"/>
              </a:rPr>
              <a:t>都市機能誘導区域を複数設定。</a:t>
            </a:r>
            <a:endParaRPr kumimoji="1" lang="en-US" altLang="ja-JP" sz="8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Arial" charset="0"/>
                <a:ea typeface="ＭＳ Ｐゴシック" charset="-128"/>
                <a:cs typeface="+mn-cs"/>
              </a:rPr>
              <a:t>地域の実態にあわせ、誘導施設を設定し、必要な生活サービス施設等を確保。</a:t>
            </a:r>
            <a:endParaRPr kumimoji="1" lang="en-US" altLang="ja-JP" sz="8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pic>
        <p:nvPicPr>
          <p:cNvPr id="10" name="図 9"/>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6894632" y="3400766"/>
            <a:ext cx="1010492" cy="595067"/>
          </a:xfrm>
          <a:prstGeom prst="rect">
            <a:avLst/>
          </a:prstGeom>
        </p:spPr>
      </p:pic>
      <p:sp>
        <p:nvSpPr>
          <p:cNvPr id="184" name="角丸四角形 173"/>
          <p:cNvSpPr/>
          <p:nvPr/>
        </p:nvSpPr>
        <p:spPr bwMode="auto">
          <a:xfrm>
            <a:off x="7731169" y="3342587"/>
            <a:ext cx="1695711" cy="463355"/>
          </a:xfrm>
          <a:prstGeom prst="roundRect">
            <a:avLst>
              <a:gd name="adj" fmla="val 18050"/>
            </a:avLst>
          </a:prstGeom>
          <a:solidFill>
            <a:srgbClr val="FFFF66"/>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85" name="テキスト ボックス 97"/>
          <p:cNvSpPr txBox="1"/>
          <p:nvPr/>
        </p:nvSpPr>
        <p:spPr>
          <a:xfrm>
            <a:off x="7747445" y="3370488"/>
            <a:ext cx="1766752" cy="453070"/>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○撤退したﾃﾞﾊﾟｰﾄをｺﾐｭﾆﾃｨ機能の</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　 拠点として建替。</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運動施設や障</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害児福祉機能導入（健幸プラザ</a:t>
            </a: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94" name="角丸四角形 93"/>
          <p:cNvSpPr/>
          <p:nvPr/>
        </p:nvSpPr>
        <p:spPr bwMode="auto">
          <a:xfrm>
            <a:off x="7992476" y="3799615"/>
            <a:ext cx="1440000" cy="394192"/>
          </a:xfrm>
          <a:prstGeom prst="roundRect">
            <a:avLst>
              <a:gd name="adj" fmla="val 42752"/>
            </a:avLst>
          </a:prstGeom>
          <a:solidFill>
            <a:srgbClr val="00206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95" name="テキスト ボックス 94"/>
          <p:cNvSpPr txBox="1"/>
          <p:nvPr/>
        </p:nvSpPr>
        <p:spPr>
          <a:xfrm>
            <a:off x="7977263" y="3824899"/>
            <a:ext cx="1440000" cy="360000"/>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㈱まちづくり飯塚</a:t>
            </a:r>
            <a:r>
              <a:rPr kumimoji="1" lang="ja-JP" altLang="en-US" sz="800" b="0" i="0" u="none" strike="noStrike" kern="1200" cap="none" spc="0" normalizeH="0" baseline="0" noProof="0" dirty="0">
                <a:ln>
                  <a:noFill/>
                </a:ln>
                <a:solidFill>
                  <a:srgbClr val="FFFFFF"/>
                </a:solidFill>
                <a:effectLst/>
                <a:uLnTx/>
                <a:uFillTx/>
                <a:latin typeface="ＭＳ Ｐゴシック"/>
                <a:ea typeface="ＭＳ Ｐゴシック" charset="-128"/>
                <a:cs typeface="+mn-cs"/>
              </a:rPr>
              <a:t>が事業実施</a:t>
            </a:r>
            <a:endParaRPr kumimoji="1" lang="en-US" altLang="ja-JP" sz="800"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endParaRPr>
          </a:p>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a:t>
            </a: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100%</a:t>
            </a: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民間出資のまちづくり会社）</a:t>
            </a:r>
            <a:endPar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ＭＳ Ｐゴシック"/>
                <a:ea typeface="ＭＳ Ｐゴシック"/>
                <a:cs typeface="+mn-cs"/>
              </a:rPr>
              <a:t>　</a:t>
            </a: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a:t>
            </a: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事業費約</a:t>
            </a: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7</a:t>
            </a: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億円</a:t>
            </a:r>
            <a:endPar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195" name="円/楕円 198"/>
          <p:cNvSpPr/>
          <p:nvPr/>
        </p:nvSpPr>
        <p:spPr>
          <a:xfrm>
            <a:off x="5322023" y="2973873"/>
            <a:ext cx="54000" cy="54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cxnSp>
        <p:nvCxnSpPr>
          <p:cNvPr id="156" name="直線矢印コネクタ 197"/>
          <p:cNvCxnSpPr>
            <a:stCxn id="195" idx="7"/>
            <a:endCxn id="154" idx="1"/>
          </p:cNvCxnSpPr>
          <p:nvPr/>
        </p:nvCxnSpPr>
        <p:spPr>
          <a:xfrm flipV="1">
            <a:off x="5368116" y="2814753"/>
            <a:ext cx="524971" cy="167029"/>
          </a:xfrm>
          <a:prstGeom prst="straightConnector1">
            <a:avLst/>
          </a:prstGeom>
          <a:ln w="6350">
            <a:solidFill>
              <a:schemeClr val="tx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179" name="テキスト ボックス 4095"/>
          <p:cNvSpPr txBox="1"/>
          <p:nvPr/>
        </p:nvSpPr>
        <p:spPr>
          <a:xfrm>
            <a:off x="5898629" y="3357542"/>
            <a:ext cx="790848" cy="282573"/>
          </a:xfrm>
          <a:prstGeom prst="rect">
            <a:avLst/>
          </a:prstGeom>
          <a:solidFill>
            <a:schemeClr val="accent5">
              <a:lumMod val="90000"/>
            </a:schemeClr>
          </a:solidFill>
          <a:ln w="3175">
            <a:solidFill>
              <a:schemeClr val="tx1">
                <a:lumMod val="75000"/>
                <a:lumOff val="25000"/>
              </a:schemeClr>
            </a:solidFill>
            <a:prstDash val="sysDot"/>
          </a:ln>
        </p:spPr>
        <p:txBody>
          <a:bodyPr wrap="non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民間開発の誘発</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（３件計画中）</a:t>
            </a:r>
            <a:endPar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31" name="角丸四角形 173"/>
          <p:cNvSpPr/>
          <p:nvPr/>
        </p:nvSpPr>
        <p:spPr bwMode="auto">
          <a:xfrm>
            <a:off x="5868868" y="3151385"/>
            <a:ext cx="648000" cy="175128"/>
          </a:xfrm>
          <a:prstGeom prst="roundRect">
            <a:avLst>
              <a:gd name="adj" fmla="val 11793"/>
            </a:avLst>
          </a:prstGeom>
          <a:solidFill>
            <a:srgbClr val="002060"/>
          </a:solidFill>
          <a:ln w="19050">
            <a:solidFill>
              <a:srgbClr val="002060"/>
            </a:solidFill>
          </a:ln>
          <a:extLst/>
        </p:spPr>
        <p:txBody>
          <a:bodyPr wrap="square" lIns="36000" tIns="36000" rIns="36000" bIns="36000"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rPr>
              <a:t>郊外から移転</a:t>
            </a:r>
          </a:p>
        </p:txBody>
      </p:sp>
      <p:cxnSp>
        <p:nvCxnSpPr>
          <p:cNvPr id="209" name="直線矢印コネクタ 197"/>
          <p:cNvCxnSpPr/>
          <p:nvPr/>
        </p:nvCxnSpPr>
        <p:spPr>
          <a:xfrm>
            <a:off x="5374756" y="3030515"/>
            <a:ext cx="527203" cy="401366"/>
          </a:xfrm>
          <a:prstGeom prst="straightConnector1">
            <a:avLst/>
          </a:prstGeom>
          <a:ln w="6350">
            <a:solidFill>
              <a:schemeClr val="tx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265" name="テキスト ボックス 68"/>
          <p:cNvSpPr txBox="1"/>
          <p:nvPr/>
        </p:nvSpPr>
        <p:spPr>
          <a:xfrm>
            <a:off x="7478365" y="4175505"/>
            <a:ext cx="2340000" cy="56938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■まちなか</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から、全市的</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に歩行量の増加を</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　波及させ、</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rPr>
              <a:t>　</a:t>
            </a:r>
            <a:r>
              <a:rPr kumimoji="1" lang="ja-JP" altLang="en-US" sz="14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約８．４億円</a:t>
            </a:r>
            <a:r>
              <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rPr>
              <a:t>　</a:t>
            </a:r>
            <a:r>
              <a:rPr kumimoji="1" lang="ja-JP" altLang="en-US" sz="900" b="0" i="0" u="none" strike="noStrike" kern="1200" cap="none" spc="0" normalizeH="0" baseline="0" noProof="0" dirty="0">
                <a:ln>
                  <a:noFill/>
                </a:ln>
                <a:solidFill>
                  <a:srgbClr val="FFFFFF"/>
                </a:solidFill>
                <a:effectLst/>
                <a:uLnTx/>
                <a:uFillTx/>
                <a:latin typeface="Arial"/>
                <a:ea typeface="ＭＳ Ｐゴシック"/>
                <a:cs typeface="+mn-cs"/>
              </a:rPr>
              <a:t>の医療費を削減</a:t>
            </a:r>
            <a:endParaRPr kumimoji="1" lang="en-US" altLang="ja-JP" sz="700" b="0" i="0" u="none" strike="noStrike" kern="1200" cap="none" spc="0" normalizeH="0" baseline="0" noProof="0" dirty="0">
              <a:ln>
                <a:noFill/>
              </a:ln>
              <a:solidFill>
                <a:srgbClr val="FFFFFF"/>
              </a:solidFill>
              <a:effectLst/>
              <a:uLnTx/>
              <a:uFillTx/>
              <a:latin typeface="Arial"/>
              <a:ea typeface="ＭＳ Ｐゴシック"/>
              <a:cs typeface="+mn-cs"/>
            </a:endParaRPr>
          </a:p>
        </p:txBody>
      </p:sp>
      <p:pic>
        <p:nvPicPr>
          <p:cNvPr id="271" name="図 270"/>
          <p:cNvPicPr>
            <a:picLocks noChangeAspect="1"/>
          </p:cNvPicPr>
          <p:nvPr/>
        </p:nvPicPr>
        <p:blipFill rotWithShape="1">
          <a:blip r:embed="rId10" cstate="print">
            <a:extLst>
              <a:ext uri="{28A0092B-C50C-407E-A947-70E740481C1C}">
                <a14:useLocalDpi xmlns:a14="http://schemas.microsoft.com/office/drawing/2010/main" val="0"/>
              </a:ext>
            </a:extLst>
          </a:blip>
          <a:srcRect l="15289" t="10301" r="12334" b="9586"/>
          <a:stretch/>
        </p:blipFill>
        <p:spPr>
          <a:xfrm>
            <a:off x="4270678" y="6028789"/>
            <a:ext cx="849709" cy="617971"/>
          </a:xfrm>
          <a:prstGeom prst="rect">
            <a:avLst/>
          </a:prstGeom>
        </p:spPr>
      </p:pic>
      <p:sp>
        <p:nvSpPr>
          <p:cNvPr id="286" name="角丸四角形 173"/>
          <p:cNvSpPr/>
          <p:nvPr/>
        </p:nvSpPr>
        <p:spPr bwMode="auto">
          <a:xfrm>
            <a:off x="5402950" y="6504131"/>
            <a:ext cx="1545006" cy="274286"/>
          </a:xfrm>
          <a:prstGeom prst="roundRect">
            <a:avLst>
              <a:gd name="adj" fmla="val 18050"/>
            </a:avLst>
          </a:prstGeom>
          <a:solidFill>
            <a:schemeClr val="accent1"/>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87" name="テキスト ボックス 97"/>
          <p:cNvSpPr txBox="1"/>
          <p:nvPr/>
        </p:nvSpPr>
        <p:spPr>
          <a:xfrm>
            <a:off x="5471065" y="6517582"/>
            <a:ext cx="1541985" cy="178118"/>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○飯塚本町東地区</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商業機能、子育て拠点等導入</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2" name="正方形/長方形 11"/>
          <p:cNvSpPr/>
          <p:nvPr/>
        </p:nvSpPr>
        <p:spPr>
          <a:xfrm>
            <a:off x="6991985" y="6124489"/>
            <a:ext cx="140233" cy="19491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3" name="角丸四角形 173"/>
          <p:cNvSpPr/>
          <p:nvPr/>
        </p:nvSpPr>
        <p:spPr bwMode="auto">
          <a:xfrm>
            <a:off x="5022568" y="6028788"/>
            <a:ext cx="1437486" cy="220914"/>
          </a:xfrm>
          <a:prstGeom prst="roundRect">
            <a:avLst>
              <a:gd name="adj" fmla="val 18050"/>
            </a:avLst>
          </a:prstGeom>
          <a:solidFill>
            <a:schemeClr val="accent1"/>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85" name="テキスト ボックス 97"/>
          <p:cNvSpPr txBox="1"/>
          <p:nvPr/>
        </p:nvSpPr>
        <p:spPr>
          <a:xfrm>
            <a:off x="5081960" y="6053122"/>
            <a:ext cx="1455216" cy="178118"/>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○商店街の空き店舗を活用</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76" name="角丸四角形 275"/>
          <p:cNvSpPr/>
          <p:nvPr/>
        </p:nvSpPr>
        <p:spPr bwMode="auto">
          <a:xfrm>
            <a:off x="5151727" y="6190511"/>
            <a:ext cx="1396410" cy="291970"/>
          </a:xfrm>
          <a:prstGeom prst="roundRect">
            <a:avLst>
              <a:gd name="adj" fmla="val 50000"/>
            </a:avLst>
          </a:prstGeom>
          <a:solidFill>
            <a:srgbClr val="002060"/>
          </a:solidFill>
          <a:ln w="28575">
            <a:no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280" name="テキスト ボックス 279"/>
          <p:cNvSpPr txBox="1"/>
          <p:nvPr/>
        </p:nvSpPr>
        <p:spPr>
          <a:xfrm>
            <a:off x="5171473" y="6208925"/>
            <a:ext cx="1471280" cy="188744"/>
          </a:xfrm>
          <a:prstGeom prst="rect">
            <a:avLst/>
          </a:prstGeom>
          <a:noFill/>
        </p:spPr>
        <p:txBody>
          <a:bodyPr wrap="square" lIns="0" tIns="0" rIns="0" bIns="0" rtlCol="0">
            <a:noAutofit/>
          </a:bodyPr>
          <a:lstStyle/>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シルバー人材センター</a:t>
            </a:r>
            <a:r>
              <a:rPr kumimoji="1" lang="ja-JP" altLang="en-US" sz="700" b="0" i="0" u="none" strike="noStrike" kern="1200" cap="none" spc="0" normalizeH="0" baseline="0" noProof="0" dirty="0">
                <a:ln>
                  <a:noFill/>
                </a:ln>
                <a:solidFill>
                  <a:srgbClr val="FFFFFF"/>
                </a:solidFill>
                <a:effectLst/>
                <a:uLnTx/>
                <a:uFillTx/>
                <a:latin typeface="ＭＳ Ｐゴシック"/>
                <a:ea typeface="ＭＳ Ｐゴシック"/>
                <a:cs typeface="+mn-cs"/>
              </a:rPr>
              <a:t>に</a:t>
            </a:r>
            <a:endParaRPr kumimoji="1" lang="en-US" altLang="ja-JP" sz="700" b="0" i="0" u="none" strike="noStrike" kern="1200" cap="none" spc="0" normalizeH="0" baseline="0" noProof="0" dirty="0">
              <a:ln>
                <a:noFill/>
              </a:ln>
              <a:solidFill>
                <a:srgbClr val="FFFFFF"/>
              </a:solidFill>
              <a:effectLst/>
              <a:uLnTx/>
              <a:uFillTx/>
              <a:latin typeface="ＭＳ Ｐゴシック"/>
              <a:ea typeface="ＭＳ Ｐゴシック"/>
              <a:cs typeface="+mn-cs"/>
            </a:endParaRPr>
          </a:p>
          <a:p>
            <a:pPr marL="85725"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ＭＳ Ｐゴシック"/>
                <a:ea typeface="ＭＳ Ｐゴシック"/>
                <a:cs typeface="+mn-cs"/>
              </a:rPr>
              <a:t>よる飲食店経営等</a:t>
            </a:r>
            <a:endParaRPr kumimoji="1" lang="en-US" altLang="ja-JP" sz="400" b="0" i="0" u="none" strike="noStrike" kern="1200" cap="none" spc="0" normalizeH="0" baseline="0" noProof="0" dirty="0">
              <a:ln>
                <a:noFill/>
              </a:ln>
              <a:solidFill>
                <a:srgbClr val="FFFFFF"/>
              </a:solidFill>
              <a:effectLst/>
              <a:uLnTx/>
              <a:uFillTx/>
              <a:latin typeface="ＭＳ Ｐゴシック"/>
              <a:ea typeface="ＭＳ Ｐゴシック"/>
              <a:cs typeface="+mn-cs"/>
            </a:endParaRPr>
          </a:p>
        </p:txBody>
      </p:sp>
      <p:pic>
        <p:nvPicPr>
          <p:cNvPr id="16" name="図 15"/>
          <p:cNvPicPr>
            <a:picLocks noChangeAspect="1"/>
          </p:cNvPicPr>
          <p:nvPr/>
        </p:nvPicPr>
        <p:blipFill rotWithShape="1">
          <a:blip r:embed="rId11" cstate="print">
            <a:extLst>
              <a:ext uri="{28A0092B-C50C-407E-A947-70E740481C1C}">
                <a14:useLocalDpi xmlns:a14="http://schemas.microsoft.com/office/drawing/2010/main" val="0"/>
              </a:ext>
            </a:extLst>
          </a:blip>
          <a:srcRect/>
          <a:stretch/>
        </p:blipFill>
        <p:spPr>
          <a:xfrm rot="10800000">
            <a:off x="6923134" y="6093795"/>
            <a:ext cx="1020207" cy="680138"/>
          </a:xfrm>
          <a:prstGeom prst="rect">
            <a:avLst/>
          </a:prstGeom>
        </p:spPr>
      </p:pic>
      <p:sp>
        <p:nvSpPr>
          <p:cNvPr id="181" name="テキスト ボックス 68"/>
          <p:cNvSpPr txBox="1"/>
          <p:nvPr/>
        </p:nvSpPr>
        <p:spPr>
          <a:xfrm>
            <a:off x="7268459" y="2153282"/>
            <a:ext cx="2318263" cy="307777"/>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居住誘導区域内の高齢者人口密度が、区域外の約</a:t>
            </a: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10</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倍</a:t>
            </a:r>
            <a:endPar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となることから、訪問時の移動時間の短縮分を試算</a:t>
            </a:r>
            <a:r>
              <a:rPr kumimoji="1" lang="ja-JP" altLang="en-US" sz="700" b="0" i="1" u="none" strike="noStrike" kern="1200" cap="none" spc="0" normalizeH="0" baseline="0" noProof="0" dirty="0">
                <a:ln>
                  <a:noFill/>
                </a:ln>
                <a:solidFill>
                  <a:srgbClr val="000000"/>
                </a:solidFill>
                <a:effectLst/>
                <a:uLnTx/>
                <a:uFillTx/>
                <a:latin typeface="Arial"/>
                <a:ea typeface="ＭＳ Ｐゴシック"/>
                <a:cs typeface="+mn-cs"/>
              </a:rPr>
              <a:t> </a:t>
            </a:r>
            <a:r>
              <a:rPr kumimoji="1" lang="en-US" altLang="ja-JP" sz="700" b="0" i="1"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700" b="0" i="1" u="none" strike="noStrike" kern="1200" cap="none" spc="0" normalizeH="0" baseline="0" noProof="0" dirty="0">
                <a:ln>
                  <a:noFill/>
                </a:ln>
                <a:solidFill>
                  <a:srgbClr val="000000"/>
                </a:solidFill>
                <a:effectLst/>
                <a:uLnTx/>
                <a:uFillTx/>
                <a:latin typeface="Arial"/>
                <a:ea typeface="ＭＳ Ｐゴシック"/>
                <a:cs typeface="+mn-cs"/>
              </a:rPr>
              <a:t>①</a:t>
            </a:r>
            <a:endParaRPr kumimoji="1" lang="en-US" altLang="ja-JP" sz="700" b="0" i="1"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87" name="テキスト ボックス 68"/>
          <p:cNvSpPr txBox="1"/>
          <p:nvPr/>
        </p:nvSpPr>
        <p:spPr>
          <a:xfrm>
            <a:off x="7500474" y="4683153"/>
            <a:ext cx="2052165" cy="307777"/>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40</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歳～</a:t>
            </a: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74</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歳の</a:t>
            </a: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3</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割が一日当たり</a:t>
            </a: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2,000</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歩増を想定</a:t>
            </a:r>
            <a:endPar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endParaRPr>
          </a:p>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医療費削減効果から試算</a:t>
            </a:r>
            <a:r>
              <a:rPr kumimoji="1" lang="ja-JP" altLang="en-US" sz="700" b="0" i="1" u="none" strike="noStrike" kern="1200" cap="none" spc="0" normalizeH="0" baseline="0" noProof="0" dirty="0">
                <a:ln>
                  <a:noFill/>
                </a:ln>
                <a:solidFill>
                  <a:srgbClr val="000000"/>
                </a:solidFill>
                <a:effectLst/>
                <a:uLnTx/>
                <a:uFillTx/>
                <a:latin typeface="Arial"/>
                <a:ea typeface="ＭＳ Ｐゴシック"/>
                <a:cs typeface="+mn-cs"/>
              </a:rPr>
              <a:t> </a:t>
            </a:r>
            <a:r>
              <a:rPr kumimoji="1" lang="en-US" altLang="ja-JP" sz="700" b="0" i="1"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700" b="0" i="1" u="none" strike="noStrike" kern="1200" cap="none" spc="0" normalizeH="0" baseline="0" noProof="0" dirty="0">
                <a:ln>
                  <a:noFill/>
                </a:ln>
                <a:solidFill>
                  <a:srgbClr val="000000"/>
                </a:solidFill>
                <a:effectLst/>
                <a:uLnTx/>
                <a:uFillTx/>
                <a:latin typeface="Arial"/>
                <a:ea typeface="ＭＳ Ｐゴシック"/>
                <a:cs typeface="+mn-cs"/>
              </a:rPr>
              <a:t>② </a:t>
            </a:r>
            <a:endParaRPr kumimoji="1" lang="en-US" altLang="ja-JP" sz="700" b="0" i="1" u="none" strike="noStrike" kern="1200" cap="none" spc="0" normalizeH="0" baseline="0" noProof="0" dirty="0">
              <a:ln>
                <a:noFill/>
              </a:ln>
              <a:solidFill>
                <a:srgbClr val="000000"/>
              </a:solidFill>
              <a:effectLst/>
              <a:uLnTx/>
              <a:uFillTx/>
              <a:latin typeface="Arial"/>
              <a:ea typeface="ＭＳ Ｐゴシック"/>
              <a:cs typeface="+mn-cs"/>
            </a:endParaRPr>
          </a:p>
        </p:txBody>
      </p:sp>
      <p:graphicFrame>
        <p:nvGraphicFramePr>
          <p:cNvPr id="257" name="グラフ 256"/>
          <p:cNvGraphicFramePr>
            <a:graphicFrameLocks/>
          </p:cNvGraphicFramePr>
          <p:nvPr>
            <p:extLst/>
          </p:nvPr>
        </p:nvGraphicFramePr>
        <p:xfrm>
          <a:off x="8065195" y="6027537"/>
          <a:ext cx="1371016" cy="467986"/>
        </p:xfrm>
        <a:graphic>
          <a:graphicData uri="http://schemas.openxmlformats.org/drawingml/2006/chart">
            <c:chart xmlns:c="http://schemas.openxmlformats.org/drawingml/2006/chart" xmlns:r="http://schemas.openxmlformats.org/officeDocument/2006/relationships" r:id="rId12"/>
          </a:graphicData>
        </a:graphic>
      </p:graphicFrame>
      <p:sp>
        <p:nvSpPr>
          <p:cNvPr id="281" name="テキスト ボックス 280"/>
          <p:cNvSpPr txBox="1"/>
          <p:nvPr/>
        </p:nvSpPr>
        <p:spPr>
          <a:xfrm>
            <a:off x="8169717" y="6355998"/>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H23</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282" name="テキスト ボックス 281"/>
          <p:cNvSpPr txBox="1"/>
          <p:nvPr/>
        </p:nvSpPr>
        <p:spPr>
          <a:xfrm>
            <a:off x="8536811" y="6355998"/>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H27</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289" name="テキスト ボックス 288"/>
          <p:cNvSpPr txBox="1"/>
          <p:nvPr/>
        </p:nvSpPr>
        <p:spPr>
          <a:xfrm>
            <a:off x="8150241" y="6018914"/>
            <a:ext cx="28405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24</a:t>
            </a:r>
            <a:endPar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292" name="角丸四角形 291"/>
          <p:cNvSpPr/>
          <p:nvPr/>
        </p:nvSpPr>
        <p:spPr>
          <a:xfrm>
            <a:off x="8093875" y="5823417"/>
            <a:ext cx="1349261" cy="832118"/>
          </a:xfrm>
          <a:prstGeom prst="roundRect">
            <a:avLst>
              <a:gd name="adj" fmla="val 1010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3" name="テキスト ボックス 148"/>
          <p:cNvSpPr txBox="1"/>
          <p:nvPr/>
        </p:nvSpPr>
        <p:spPr>
          <a:xfrm>
            <a:off x="8234426" y="5860018"/>
            <a:ext cx="1157287" cy="106111"/>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本町商店街空き店舗の推移</a:t>
            </a:r>
          </a:p>
        </p:txBody>
      </p:sp>
      <p:sp>
        <p:nvSpPr>
          <p:cNvPr id="27" name="正方形/長方形 26"/>
          <p:cNvSpPr/>
          <p:nvPr/>
        </p:nvSpPr>
        <p:spPr>
          <a:xfrm>
            <a:off x="421263" y="1971124"/>
            <a:ext cx="716853" cy="3475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0" name="角丸四角形 89"/>
          <p:cNvSpPr/>
          <p:nvPr/>
        </p:nvSpPr>
        <p:spPr bwMode="auto">
          <a:xfrm>
            <a:off x="8855288" y="6032650"/>
            <a:ext cx="536424" cy="232276"/>
          </a:xfrm>
          <a:prstGeom prst="roundRect">
            <a:avLst>
              <a:gd name="adj" fmla="val 1460"/>
            </a:avLst>
          </a:prstGeom>
          <a:solidFill>
            <a:srgbClr val="FF0000"/>
          </a:solidFill>
          <a:ln w="12700" cmpd="sng">
            <a:noFill/>
          </a:ln>
          <a:extLst/>
        </p:spPr>
        <p:txBody>
          <a:bodyPr wrap="square"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51" name="テキスト ボックス 68"/>
          <p:cNvSpPr txBox="1"/>
          <p:nvPr/>
        </p:nvSpPr>
        <p:spPr>
          <a:xfrm>
            <a:off x="8855288" y="5983017"/>
            <a:ext cx="579274" cy="30777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解消</a:t>
            </a:r>
            <a:endParaRPr kumimoji="1" lang="en-US" altLang="ja-JP"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8" name="正方形/長方形 17"/>
          <p:cNvSpPr/>
          <p:nvPr/>
        </p:nvSpPr>
        <p:spPr>
          <a:xfrm>
            <a:off x="8210207" y="6044115"/>
            <a:ext cx="263012" cy="360485"/>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2" name="テキスト ボックス 251"/>
          <p:cNvSpPr txBox="1"/>
          <p:nvPr/>
        </p:nvSpPr>
        <p:spPr>
          <a:xfrm>
            <a:off x="8193454" y="6043352"/>
            <a:ext cx="28405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24</a:t>
            </a:r>
            <a:endPar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269" name="正方形/長方形 268"/>
          <p:cNvSpPr/>
          <p:nvPr/>
        </p:nvSpPr>
        <p:spPr>
          <a:xfrm>
            <a:off x="8578926" y="6205653"/>
            <a:ext cx="263012" cy="199780"/>
          </a:xfrm>
          <a:prstGeom prst="rect">
            <a:avLst/>
          </a:prstGeom>
          <a:solidFill>
            <a:srgbClr val="3C8C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1" name="テキスト ボックス 290"/>
          <p:cNvSpPr txBox="1"/>
          <p:nvPr/>
        </p:nvSpPr>
        <p:spPr>
          <a:xfrm>
            <a:off x="8557886" y="6195809"/>
            <a:ext cx="28405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rPr>
              <a:t>12</a:t>
            </a:r>
            <a:endPar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cxnSp>
        <p:nvCxnSpPr>
          <p:cNvPr id="19" name="直線矢印コネクタ 18"/>
          <p:cNvCxnSpPr/>
          <p:nvPr/>
        </p:nvCxnSpPr>
        <p:spPr>
          <a:xfrm>
            <a:off x="8747518" y="6225812"/>
            <a:ext cx="393099" cy="160966"/>
          </a:xfrm>
          <a:prstGeom prst="straightConnector1">
            <a:avLst/>
          </a:prstGeom>
          <a:ln w="15875">
            <a:solidFill>
              <a:srgbClr val="FF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88" name="直線矢印コネクタ 287"/>
          <p:cNvCxnSpPr/>
          <p:nvPr/>
        </p:nvCxnSpPr>
        <p:spPr>
          <a:xfrm>
            <a:off x="8317979" y="6047804"/>
            <a:ext cx="429539" cy="178008"/>
          </a:xfrm>
          <a:prstGeom prst="straightConnector1">
            <a:avLst/>
          </a:prstGeom>
          <a:ln w="15875">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8150795" y="6404599"/>
            <a:ext cx="1127140" cy="0"/>
          </a:xfrm>
          <a:prstGeom prst="line">
            <a:avLst/>
          </a:prstGeom>
        </p:spPr>
        <p:style>
          <a:lnRef idx="1">
            <a:schemeClr val="accent1"/>
          </a:lnRef>
          <a:fillRef idx="0">
            <a:schemeClr val="accent1"/>
          </a:fillRef>
          <a:effectRef idx="0">
            <a:schemeClr val="accent1"/>
          </a:effectRef>
          <a:fontRef idx="minor">
            <a:schemeClr val="tx1"/>
          </a:fontRef>
        </p:style>
      </p:cxnSp>
      <p:sp>
        <p:nvSpPr>
          <p:cNvPr id="23" name="円/楕円 22"/>
          <p:cNvSpPr/>
          <p:nvPr/>
        </p:nvSpPr>
        <p:spPr>
          <a:xfrm>
            <a:off x="8300284" y="6014239"/>
            <a:ext cx="68045" cy="6804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4" name="円/楕円 293"/>
          <p:cNvSpPr/>
          <p:nvPr/>
        </p:nvSpPr>
        <p:spPr>
          <a:xfrm>
            <a:off x="8676701" y="6178133"/>
            <a:ext cx="68045" cy="6804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0" name="テキスト ボックス 148"/>
          <p:cNvSpPr txBox="1"/>
          <p:nvPr/>
        </p:nvSpPr>
        <p:spPr>
          <a:xfrm>
            <a:off x="8442675" y="6675694"/>
            <a:ext cx="1146299" cy="135160"/>
          </a:xfrm>
          <a:prstGeom prst="rect">
            <a:avLst/>
          </a:prstGeom>
          <a:noFill/>
        </p:spPr>
        <p:txBody>
          <a:bodyPr wrap="square" lIns="0" tIns="0" rIns="0" bIns="0" rtlCol="0">
            <a:noAutofit/>
          </a:bodyPr>
          <a:lstStyle/>
          <a:p>
            <a:pPr marL="108000" marR="0" lvl="0" indent="-108000" algn="l" defTabSz="914400" rtl="0" eaLnBrk="1" fontAlgn="base" latinLnBrk="0" hangingPunct="1">
              <a:lnSpc>
                <a:spcPct val="100000"/>
              </a:lnSpc>
              <a:spcBef>
                <a:spcPct val="0"/>
              </a:spcBef>
              <a:spcAft>
                <a:spcPct val="0"/>
              </a:spcAft>
              <a:buClrTx/>
              <a:buSzTx/>
              <a:buFontTx/>
              <a:buNone/>
              <a:tabLst/>
              <a:defRPr/>
            </a:pPr>
            <a:r>
              <a:rPr kumimoji="1" lang="en-US" altLang="ja-JP" sz="700" b="0" i="1"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700" b="0" i="1" u="none" strike="noStrike" kern="1200" cap="none" spc="0" normalizeH="0" baseline="0" noProof="0" dirty="0">
                <a:ln>
                  <a:noFill/>
                </a:ln>
                <a:solidFill>
                  <a:srgbClr val="000000"/>
                </a:solidFill>
                <a:effectLst/>
                <a:uLnTx/>
                <a:uFillTx/>
                <a:latin typeface="Arial" charset="0"/>
                <a:ea typeface="ＭＳ Ｐゴシック" charset="-128"/>
                <a:cs typeface="+mn-cs"/>
              </a:rPr>
              <a:t>①② 国土交通省試算</a:t>
            </a:r>
          </a:p>
        </p:txBody>
      </p:sp>
      <p:sp>
        <p:nvSpPr>
          <p:cNvPr id="230" name="Rectangle 2"/>
          <p:cNvSpPr>
            <a:spLocks noGrp="1" noChangeArrowheads="1"/>
          </p:cNvSpPr>
          <p:nvPr>
            <p:ph type="title"/>
          </p:nvPr>
        </p:nvSpPr>
        <p:spPr>
          <a:xfrm>
            <a:off x="56456" y="0"/>
            <a:ext cx="7611477" cy="476250"/>
          </a:xfrm>
        </p:spPr>
        <p:txBody>
          <a:bodyPr/>
          <a:lstStyle/>
          <a:p>
            <a:pPr>
              <a:lnSpc>
                <a:spcPts val="2200"/>
              </a:lnSpc>
            </a:pPr>
            <a:r>
              <a:rPr lang="ja-JP" altLang="en-US" sz="2000" dirty="0" smtClean="0"/>
              <a:t>福岡県</a:t>
            </a:r>
            <a:r>
              <a:rPr lang="ja-JP" altLang="en-US" sz="2000" dirty="0"/>
              <a:t>飯塚市：人口約１２．９万人</a:t>
            </a:r>
            <a:r>
              <a:rPr lang="en-US" altLang="ja-JP" sz="2000" dirty="0"/>
              <a:t>(H27</a:t>
            </a:r>
            <a:r>
              <a:rPr lang="en-US" altLang="ja-JP" sz="2000" dirty="0" smtClean="0"/>
              <a:t>)↘</a:t>
            </a:r>
            <a:r>
              <a:rPr lang="ja-JP" altLang="en-US" sz="2000" dirty="0" smtClean="0"/>
              <a:t>約</a:t>
            </a:r>
            <a:r>
              <a:rPr lang="ja-JP" altLang="en-US" sz="2000" dirty="0"/>
              <a:t>１１．９万人</a:t>
            </a:r>
            <a:r>
              <a:rPr lang="en-US" altLang="ja-JP" sz="2000" dirty="0" smtClean="0"/>
              <a:t>(R8</a:t>
            </a:r>
            <a:r>
              <a:rPr lang="en-US" altLang="ja-JP" sz="2000" dirty="0"/>
              <a:t>)</a:t>
            </a:r>
            <a:r>
              <a:rPr lang="ja-JP" altLang="en-US" sz="2000" dirty="0"/>
              <a:t>　　</a:t>
            </a:r>
          </a:p>
        </p:txBody>
      </p:sp>
      <p:sp>
        <p:nvSpPr>
          <p:cNvPr id="284" name="タイトル 1"/>
          <p:cNvSpPr txBox="1">
            <a:spLocks/>
          </p:cNvSpPr>
          <p:nvPr/>
        </p:nvSpPr>
        <p:spPr bwMode="auto">
          <a:xfrm>
            <a:off x="7125940" y="163240"/>
            <a:ext cx="298138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（地域公共交通網形成計画）平成２８年９月公表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（立地適正化計画）平成２９年</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４月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1</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250" name="正方形/長方形 249"/>
          <p:cNvSpPr/>
          <p:nvPr/>
        </p:nvSpPr>
        <p:spPr>
          <a:xfrm>
            <a:off x="642892" y="1971124"/>
            <a:ext cx="716853" cy="2554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290" name="図 289"/>
          <p:cNvPicPr/>
          <p:nvPr/>
        </p:nvPicPr>
        <p:blipFill>
          <a:blip r:embed="rId13" cstate="print">
            <a:extLst>
              <a:ext uri="{28A0092B-C50C-407E-A947-70E740481C1C}">
                <a14:useLocalDpi xmlns:a14="http://schemas.microsoft.com/office/drawing/2010/main" val="0"/>
              </a:ext>
            </a:extLst>
          </a:blip>
          <a:stretch>
            <a:fillRect/>
          </a:stretch>
        </p:blipFill>
        <p:spPr>
          <a:xfrm>
            <a:off x="475011" y="1643618"/>
            <a:ext cx="911827" cy="361494"/>
          </a:xfrm>
          <a:prstGeom prst="rect">
            <a:avLst/>
          </a:prstGeom>
          <a:ln>
            <a:solidFill>
              <a:srgbClr val="C0504D"/>
            </a:solidFill>
          </a:ln>
        </p:spPr>
      </p:pic>
      <p:sp>
        <p:nvSpPr>
          <p:cNvPr id="295" name="テキスト ボックス 294"/>
          <p:cNvSpPr txBox="1"/>
          <p:nvPr/>
        </p:nvSpPr>
        <p:spPr>
          <a:xfrm>
            <a:off x="374795" y="1981866"/>
            <a:ext cx="1037208"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rPr>
              <a:t>地域のつながりと豊かな</a:t>
            </a:r>
            <a:endParaRPr kumimoji="1" lang="en-US" altLang="ja-JP"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rPr>
              <a:t>コミュニティをはぐくむ</a:t>
            </a:r>
            <a:endParaRPr kumimoji="1" lang="en-US" altLang="ja-JP"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rPr>
              <a:t>IIZUKA</a:t>
            </a:r>
            <a:endParaRPr kumimoji="1" lang="ja-JP" altLang="en-US" sz="600" b="0" i="0" u="none" strike="noStrike" kern="1200" cap="none" spc="0" normalizeH="0" baseline="0" noProof="0" dirty="0">
              <a:ln>
                <a:noFill/>
              </a:ln>
              <a:solidFill>
                <a:srgbClr val="808080">
                  <a:lumMod val="50000"/>
                </a:srgbClr>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11" name="図 10"/>
          <p:cNvPicPr>
            <a:picLocks noChangeAspect="1"/>
          </p:cNvPicPr>
          <p:nvPr/>
        </p:nvPicPr>
        <p:blipFill rotWithShape="1">
          <a:blip r:embed="rId14" cstate="print">
            <a:extLst>
              <a:ext uri="{28A0092B-C50C-407E-A947-70E740481C1C}">
                <a14:useLocalDpi xmlns:a14="http://schemas.microsoft.com/office/drawing/2010/main" val="0"/>
              </a:ext>
            </a:extLst>
          </a:blip>
          <a:srcRect l="27788" r="7374" b="2649"/>
          <a:stretch/>
        </p:blipFill>
        <p:spPr>
          <a:xfrm>
            <a:off x="5805840" y="1031967"/>
            <a:ext cx="834950" cy="834951"/>
          </a:xfrm>
          <a:prstGeom prst="rect">
            <a:avLst/>
          </a:prstGeom>
        </p:spPr>
      </p:pic>
      <p:pic>
        <p:nvPicPr>
          <p:cNvPr id="13" name="図 12"/>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71074" y="5283976"/>
            <a:ext cx="1074295" cy="715497"/>
          </a:xfrm>
          <a:prstGeom prst="rect">
            <a:avLst/>
          </a:prstGeom>
        </p:spPr>
      </p:pic>
      <p:sp>
        <p:nvSpPr>
          <p:cNvPr id="240" name="角丸四角形 239"/>
          <p:cNvSpPr/>
          <p:nvPr/>
        </p:nvSpPr>
        <p:spPr>
          <a:xfrm>
            <a:off x="9994360" y="5216166"/>
            <a:ext cx="1980000" cy="7920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6" name="テキスト ボックス 295"/>
          <p:cNvSpPr txBox="1"/>
          <p:nvPr/>
        </p:nvSpPr>
        <p:spPr>
          <a:xfrm>
            <a:off x="10152482" y="5823582"/>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H18</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297" name="テキスト ボックス 296"/>
          <p:cNvSpPr txBox="1"/>
          <p:nvPr/>
        </p:nvSpPr>
        <p:spPr>
          <a:xfrm>
            <a:off x="11389941" y="5823582"/>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H26</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298" name="テキスト ボックス 297"/>
          <p:cNvSpPr txBox="1"/>
          <p:nvPr/>
        </p:nvSpPr>
        <p:spPr>
          <a:xfrm>
            <a:off x="11094631" y="5823582"/>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H24</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299" name="テキスト ボックス 298"/>
          <p:cNvSpPr txBox="1"/>
          <p:nvPr/>
        </p:nvSpPr>
        <p:spPr>
          <a:xfrm>
            <a:off x="10756358" y="5823582"/>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H22</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sp>
        <p:nvSpPr>
          <p:cNvPr id="300" name="テキスト ボックス 299"/>
          <p:cNvSpPr txBox="1"/>
          <p:nvPr/>
        </p:nvSpPr>
        <p:spPr>
          <a:xfrm>
            <a:off x="10448274" y="5823582"/>
            <a:ext cx="348172"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rPr>
              <a:t>H20</a:t>
            </a:r>
            <a:endParaRPr kumimoji="1" lang="ja-JP" altLang="en-US" sz="700" b="0" i="0" u="none" strike="noStrike" kern="1200" cap="none" spc="0" normalizeH="0" baseline="0" noProof="0" dirty="0">
              <a:ln>
                <a:noFill/>
              </a:ln>
              <a:solidFill>
                <a:srgbClr val="000000">
                  <a:lumMod val="50000"/>
                  <a:lumOff val="50000"/>
                </a:srgbClr>
              </a:solidFill>
              <a:effectLst/>
              <a:uLnTx/>
              <a:uFillTx/>
              <a:latin typeface="Arial" charset="0"/>
              <a:ea typeface="ＭＳ Ｐゴシック" charset="-128"/>
              <a:cs typeface="+mn-cs"/>
            </a:endParaRPr>
          </a:p>
        </p:txBody>
      </p:sp>
      <p:graphicFrame>
        <p:nvGraphicFramePr>
          <p:cNvPr id="301" name="グラフ 300"/>
          <p:cNvGraphicFramePr>
            <a:graphicFrameLocks/>
          </p:cNvGraphicFramePr>
          <p:nvPr>
            <p:extLst/>
          </p:nvPr>
        </p:nvGraphicFramePr>
        <p:xfrm>
          <a:off x="9939230" y="5207238"/>
          <a:ext cx="1832673" cy="692041"/>
        </p:xfrm>
        <a:graphic>
          <a:graphicData uri="http://schemas.openxmlformats.org/drawingml/2006/chart">
            <c:chart xmlns:c="http://schemas.openxmlformats.org/drawingml/2006/chart" xmlns:r="http://schemas.openxmlformats.org/officeDocument/2006/relationships" r:id="rId16"/>
          </a:graphicData>
        </a:graphic>
      </p:graphicFrame>
      <p:sp>
        <p:nvSpPr>
          <p:cNvPr id="302" name="テキスト ボックス 68"/>
          <p:cNvSpPr txBox="1"/>
          <p:nvPr/>
        </p:nvSpPr>
        <p:spPr>
          <a:xfrm>
            <a:off x="10920160" y="5721902"/>
            <a:ext cx="813429" cy="20005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約</a:t>
            </a:r>
            <a:r>
              <a:rPr kumimoji="1" lang="en-US" altLang="ja-JP"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23,600</a:t>
            </a:r>
            <a:r>
              <a:rPr kumimoji="1" lang="ja-JP" altLang="en-US"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人</a:t>
            </a:r>
            <a:endParaRPr kumimoji="1" lang="en-US" altLang="ja-JP"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endParaRPr>
          </a:p>
        </p:txBody>
      </p:sp>
      <p:sp>
        <p:nvSpPr>
          <p:cNvPr id="303" name="テキスト ボックス 68"/>
          <p:cNvSpPr txBox="1"/>
          <p:nvPr/>
        </p:nvSpPr>
        <p:spPr>
          <a:xfrm>
            <a:off x="11009351" y="5310751"/>
            <a:ext cx="900000" cy="24622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約</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25,000</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人</a:t>
            </a:r>
            <a:endPar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endParaRPr>
          </a:p>
        </p:txBody>
      </p:sp>
      <p:sp>
        <p:nvSpPr>
          <p:cNvPr id="304" name="テキスト ボックス 68"/>
          <p:cNvSpPr txBox="1"/>
          <p:nvPr/>
        </p:nvSpPr>
        <p:spPr>
          <a:xfrm>
            <a:off x="10273869" y="5195649"/>
            <a:ext cx="1698974" cy="20005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中心市街地内の歩行者量の推移</a:t>
            </a:r>
            <a:endPar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05" name="右矢印 304"/>
          <p:cNvSpPr/>
          <p:nvPr/>
        </p:nvSpPr>
        <p:spPr>
          <a:xfrm rot="20876059">
            <a:off x="11259265" y="5521166"/>
            <a:ext cx="376352" cy="116607"/>
          </a:xfrm>
          <a:prstGeom prst="rightArrow">
            <a:avLst>
              <a:gd name="adj1" fmla="val 50000"/>
              <a:gd name="adj2" fmla="val 19640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6" name="テキスト ボックス 68"/>
          <p:cNvSpPr txBox="1"/>
          <p:nvPr/>
        </p:nvSpPr>
        <p:spPr>
          <a:xfrm>
            <a:off x="9912356" y="5673601"/>
            <a:ext cx="813429" cy="20005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約</a:t>
            </a:r>
            <a:r>
              <a:rPr kumimoji="1" lang="en-US" altLang="ja-JP"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36,400</a:t>
            </a:r>
            <a:r>
              <a:rPr kumimoji="1" lang="ja-JP" altLang="en-US"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人</a:t>
            </a:r>
            <a:endParaRPr kumimoji="1" lang="en-US" altLang="ja-JP" sz="700" b="0" i="0" u="none" strike="noStrike" kern="1200" cap="none" spc="0" normalizeH="0" baseline="0" noProof="0" dirty="0">
              <a:ln>
                <a:noFill/>
              </a:ln>
              <a:solidFill>
                <a:srgbClr val="002060"/>
              </a:solidFill>
              <a:effectLst/>
              <a:uLnTx/>
              <a:uFillTx/>
              <a:latin typeface="HGP創英角ｺﾞｼｯｸUB"/>
              <a:ea typeface="HGP創英角ｺﾞｼｯｸUB"/>
              <a:cs typeface="+mn-cs"/>
            </a:endParaRPr>
          </a:p>
        </p:txBody>
      </p:sp>
      <p:cxnSp>
        <p:nvCxnSpPr>
          <p:cNvPr id="307" name="直線コネクタ 306"/>
          <p:cNvCxnSpPr/>
          <p:nvPr/>
        </p:nvCxnSpPr>
        <p:spPr>
          <a:xfrm flipH="1">
            <a:off x="10258997" y="5382769"/>
            <a:ext cx="47320" cy="228222"/>
          </a:xfrm>
          <a:prstGeom prst="line">
            <a:avLst/>
          </a:prstGeom>
          <a:ln w="3175">
            <a:solidFill>
              <a:srgbClr val="002060"/>
            </a:solidFill>
          </a:ln>
        </p:spPr>
        <p:style>
          <a:lnRef idx="1">
            <a:schemeClr val="accent1"/>
          </a:lnRef>
          <a:fillRef idx="0">
            <a:schemeClr val="accent1"/>
          </a:fillRef>
          <a:effectRef idx="0">
            <a:schemeClr val="accent1"/>
          </a:effectRef>
          <a:fontRef idx="minor">
            <a:schemeClr val="tx1"/>
          </a:fontRef>
        </p:style>
      </p:cxnSp>
      <p:sp>
        <p:nvSpPr>
          <p:cNvPr id="308" name="右矢印 307"/>
          <p:cNvSpPr/>
          <p:nvPr/>
        </p:nvSpPr>
        <p:spPr>
          <a:xfrm rot="1066178">
            <a:off x="10578277" y="5474083"/>
            <a:ext cx="619750" cy="93319"/>
          </a:xfrm>
          <a:prstGeom prst="rightArrow">
            <a:avLst>
              <a:gd name="adj1" fmla="val 50000"/>
              <a:gd name="adj2" fmla="val 196405"/>
            </a:avLst>
          </a:prstGeom>
          <a:noFill/>
          <a:ln w="12700">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6" name="グループ化 25"/>
          <p:cNvGrpSpPr/>
          <p:nvPr/>
        </p:nvGrpSpPr>
        <p:grpSpPr>
          <a:xfrm>
            <a:off x="5948829" y="5193719"/>
            <a:ext cx="2035650" cy="852956"/>
            <a:chOff x="5896593" y="5186721"/>
            <a:chExt cx="2035650" cy="852956"/>
          </a:xfrm>
        </p:grpSpPr>
        <p:sp>
          <p:nvSpPr>
            <p:cNvPr id="2" name="角丸四角形 1"/>
            <p:cNvSpPr/>
            <p:nvPr/>
          </p:nvSpPr>
          <p:spPr>
            <a:xfrm>
              <a:off x="5896593" y="5207238"/>
              <a:ext cx="1980000" cy="792000"/>
            </a:xfrm>
            <a:prstGeom prst="roundRect">
              <a:avLst>
                <a:gd name="adj" fmla="val 1185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aphicFrame>
          <p:nvGraphicFramePr>
            <p:cNvPr id="25" name="グラフ 24"/>
            <p:cNvGraphicFramePr/>
            <p:nvPr>
              <p:extLst/>
            </p:nvPr>
          </p:nvGraphicFramePr>
          <p:xfrm>
            <a:off x="5958241" y="5298614"/>
            <a:ext cx="1829749" cy="741063"/>
          </p:xfrm>
          <a:graphic>
            <a:graphicData uri="http://schemas.openxmlformats.org/drawingml/2006/chart">
              <c:chart xmlns:c="http://schemas.openxmlformats.org/drawingml/2006/chart" xmlns:r="http://schemas.openxmlformats.org/officeDocument/2006/relationships" r:id="rId17"/>
            </a:graphicData>
          </a:graphic>
        </p:graphicFrame>
        <p:sp>
          <p:nvSpPr>
            <p:cNvPr id="309" name="テキスト ボックス 68"/>
            <p:cNvSpPr txBox="1"/>
            <p:nvPr/>
          </p:nvSpPr>
          <p:spPr>
            <a:xfrm>
              <a:off x="6233269" y="5186721"/>
              <a:ext cx="1698974" cy="20005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中心市街地内の歩行者量の推移</a:t>
              </a:r>
              <a:endPar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10" name="テキスト ボックス 68"/>
            <p:cNvSpPr txBox="1"/>
            <p:nvPr/>
          </p:nvSpPr>
          <p:spPr>
            <a:xfrm>
              <a:off x="6972252" y="5707832"/>
              <a:ext cx="813429" cy="18466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約</a:t>
              </a:r>
              <a:r>
                <a:rPr kumimoji="1" lang="en-US" altLang="ja-JP" sz="600" b="0" i="0" u="none" strike="noStrike" kern="1200" cap="none" spc="0" normalizeH="0" baseline="0" noProof="0" dirty="0" smtClean="0">
                  <a:ln>
                    <a:noFill/>
                  </a:ln>
                  <a:solidFill>
                    <a:srgbClr val="002060"/>
                  </a:solidFill>
                  <a:effectLst/>
                  <a:uLnTx/>
                  <a:uFillTx/>
                  <a:latin typeface="HGP創英角ｺﾞｼｯｸUB"/>
                  <a:ea typeface="HGP創英角ｺﾞｼｯｸUB"/>
                  <a:cs typeface="+mn-cs"/>
                </a:rPr>
                <a:t>21,800</a:t>
              </a:r>
              <a:r>
                <a:rPr kumimoji="1" lang="ja-JP" altLang="en-US" sz="6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人</a:t>
              </a:r>
              <a:endParaRPr kumimoji="1" lang="en-US" altLang="ja-JP" sz="600" b="0" i="0" u="none" strike="noStrike" kern="1200" cap="none" spc="0" normalizeH="0" baseline="0" noProof="0" dirty="0">
                <a:ln>
                  <a:noFill/>
                </a:ln>
                <a:solidFill>
                  <a:srgbClr val="002060"/>
                </a:solidFill>
                <a:effectLst/>
                <a:uLnTx/>
                <a:uFillTx/>
                <a:latin typeface="HGP創英角ｺﾞｼｯｸUB"/>
                <a:ea typeface="HGP創英角ｺﾞｼｯｸUB"/>
                <a:cs typeface="+mn-cs"/>
              </a:endParaRPr>
            </a:p>
          </p:txBody>
        </p:sp>
      </p:grpSp>
      <p:sp>
        <p:nvSpPr>
          <p:cNvPr id="258" name="タイトル 1"/>
          <p:cNvSpPr txBox="1">
            <a:spLocks/>
          </p:cNvSpPr>
          <p:nvPr/>
        </p:nvSpPr>
        <p:spPr bwMode="auto">
          <a:xfrm>
            <a:off x="7471025" y="-109954"/>
            <a:ext cx="102690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９</a:t>
            </a:r>
          </a:p>
        </p:txBody>
      </p:sp>
    </p:spTree>
    <p:extLst>
      <p:ext uri="{BB962C8B-B14F-4D97-AF65-F5344CB8AC3E}">
        <p14:creationId xmlns:p14="http://schemas.microsoft.com/office/powerpoint/2010/main" val="241087318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グループ化 50"/>
          <p:cNvGrpSpPr>
            <a:grpSpLocks noChangeAspect="1"/>
          </p:cNvGrpSpPr>
          <p:nvPr/>
        </p:nvGrpSpPr>
        <p:grpSpPr>
          <a:xfrm>
            <a:off x="2806449" y="909264"/>
            <a:ext cx="3814328" cy="3623477"/>
            <a:chOff x="-314325" y="995362"/>
            <a:chExt cx="10040367" cy="9537995"/>
          </a:xfrm>
        </p:grpSpPr>
        <p:pic>
          <p:nvPicPr>
            <p:cNvPr id="48" name="図 47"/>
            <p:cNvPicPr>
              <a:picLocks noChangeAspect="1"/>
            </p:cNvPicPr>
            <p:nvPr/>
          </p:nvPicPr>
          <p:blipFill>
            <a:blip r:embed="rId3"/>
            <a:stretch>
              <a:fillRect/>
            </a:stretch>
          </p:blipFill>
          <p:spPr>
            <a:xfrm>
              <a:off x="-314325" y="995362"/>
              <a:ext cx="9772650" cy="4867275"/>
            </a:xfrm>
            <a:prstGeom prst="rect">
              <a:avLst/>
            </a:prstGeom>
          </p:spPr>
        </p:pic>
        <p:pic>
          <p:nvPicPr>
            <p:cNvPr id="49" name="図 48"/>
            <p:cNvPicPr>
              <a:picLocks noChangeAspect="1"/>
            </p:cNvPicPr>
            <p:nvPr/>
          </p:nvPicPr>
          <p:blipFill>
            <a:blip r:embed="rId4"/>
            <a:stretch>
              <a:fillRect/>
            </a:stretch>
          </p:blipFill>
          <p:spPr>
            <a:xfrm>
              <a:off x="-65658" y="5589882"/>
              <a:ext cx="9791700" cy="4943475"/>
            </a:xfrm>
            <a:prstGeom prst="rect">
              <a:avLst/>
            </a:prstGeom>
          </p:spPr>
        </p:pic>
      </p:grpSp>
      <p:sp>
        <p:nvSpPr>
          <p:cNvPr id="71" name="正方形/長方形 70"/>
          <p:cNvSpPr/>
          <p:nvPr/>
        </p:nvSpPr>
        <p:spPr>
          <a:xfrm>
            <a:off x="260028" y="1144814"/>
            <a:ext cx="5926553" cy="4547808"/>
          </a:xfrm>
          <a:custGeom>
            <a:avLst/>
            <a:gdLst>
              <a:gd name="connsiteX0" fmla="*/ 0 w 5926553"/>
              <a:gd name="connsiteY0" fmla="*/ 0 h 4547023"/>
              <a:gd name="connsiteX1" fmla="*/ 5926553 w 5926553"/>
              <a:gd name="connsiteY1" fmla="*/ 0 h 4547023"/>
              <a:gd name="connsiteX2" fmla="*/ 5926553 w 5926553"/>
              <a:gd name="connsiteY2" fmla="*/ 4547023 h 4547023"/>
              <a:gd name="connsiteX3" fmla="*/ 0 w 5926553"/>
              <a:gd name="connsiteY3" fmla="*/ 4547023 h 4547023"/>
              <a:gd name="connsiteX4" fmla="*/ 0 w 5926553"/>
              <a:gd name="connsiteY4" fmla="*/ 0 h 4547023"/>
              <a:gd name="connsiteX0" fmla="*/ 0 w 5926553"/>
              <a:gd name="connsiteY0" fmla="*/ 0 h 4547023"/>
              <a:gd name="connsiteX1" fmla="*/ 5926553 w 5926553"/>
              <a:gd name="connsiteY1" fmla="*/ 0 h 4547023"/>
              <a:gd name="connsiteX2" fmla="*/ 5924873 w 5926553"/>
              <a:gd name="connsiteY2" fmla="*/ 2907515 h 4547023"/>
              <a:gd name="connsiteX3" fmla="*/ 5926553 w 5926553"/>
              <a:gd name="connsiteY3" fmla="*/ 4547023 h 4547023"/>
              <a:gd name="connsiteX4" fmla="*/ 0 w 5926553"/>
              <a:gd name="connsiteY4" fmla="*/ 4547023 h 4547023"/>
              <a:gd name="connsiteX5" fmla="*/ 0 w 5926553"/>
              <a:gd name="connsiteY5" fmla="*/ 0 h 4547023"/>
              <a:gd name="connsiteX0" fmla="*/ 0 w 5926553"/>
              <a:gd name="connsiteY0" fmla="*/ 13485 h 4560508"/>
              <a:gd name="connsiteX1" fmla="*/ 3473773 w 5926553"/>
              <a:gd name="connsiteY1" fmla="*/ 0 h 4560508"/>
              <a:gd name="connsiteX2" fmla="*/ 5926553 w 5926553"/>
              <a:gd name="connsiteY2" fmla="*/ 13485 h 4560508"/>
              <a:gd name="connsiteX3" fmla="*/ 5924873 w 5926553"/>
              <a:gd name="connsiteY3" fmla="*/ 2921000 h 4560508"/>
              <a:gd name="connsiteX4" fmla="*/ 5926553 w 5926553"/>
              <a:gd name="connsiteY4" fmla="*/ 4560508 h 4560508"/>
              <a:gd name="connsiteX5" fmla="*/ 0 w 5926553"/>
              <a:gd name="connsiteY5" fmla="*/ 4560508 h 4560508"/>
              <a:gd name="connsiteX6" fmla="*/ 0 w 5926553"/>
              <a:gd name="connsiteY6" fmla="*/ 13485 h 4560508"/>
              <a:gd name="connsiteX0" fmla="*/ 0 w 5926553"/>
              <a:gd name="connsiteY0" fmla="*/ 13485 h 4560508"/>
              <a:gd name="connsiteX1" fmla="*/ 3473773 w 5926553"/>
              <a:gd name="connsiteY1" fmla="*/ 0 h 4560508"/>
              <a:gd name="connsiteX2" fmla="*/ 3437353 w 5926553"/>
              <a:gd name="connsiteY2" fmla="*/ 2934485 h 4560508"/>
              <a:gd name="connsiteX3" fmla="*/ 5924873 w 5926553"/>
              <a:gd name="connsiteY3" fmla="*/ 2921000 h 4560508"/>
              <a:gd name="connsiteX4" fmla="*/ 5926553 w 5926553"/>
              <a:gd name="connsiteY4" fmla="*/ 4560508 h 4560508"/>
              <a:gd name="connsiteX5" fmla="*/ 0 w 5926553"/>
              <a:gd name="connsiteY5" fmla="*/ 4560508 h 4560508"/>
              <a:gd name="connsiteX6" fmla="*/ 0 w 5926553"/>
              <a:gd name="connsiteY6" fmla="*/ 13485 h 4560508"/>
              <a:gd name="connsiteX0" fmla="*/ 0 w 5926553"/>
              <a:gd name="connsiteY0" fmla="*/ 0 h 4547023"/>
              <a:gd name="connsiteX1" fmla="*/ 3473773 w 5926553"/>
              <a:gd name="connsiteY1" fmla="*/ 11915 h 4547023"/>
              <a:gd name="connsiteX2" fmla="*/ 3437353 w 5926553"/>
              <a:gd name="connsiteY2" fmla="*/ 292100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73773 w 5926553"/>
              <a:gd name="connsiteY1" fmla="*/ 11915 h 4547023"/>
              <a:gd name="connsiteX2" fmla="*/ 3443703 w 5926553"/>
              <a:gd name="connsiteY2" fmla="*/ 290830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73773 w 5926553"/>
              <a:gd name="connsiteY1" fmla="*/ 11915 h 4547023"/>
              <a:gd name="connsiteX2" fmla="*/ 3456403 w 5926553"/>
              <a:gd name="connsiteY2" fmla="*/ 291465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67423 w 5926553"/>
              <a:gd name="connsiteY1" fmla="*/ 11915 h 4547023"/>
              <a:gd name="connsiteX2" fmla="*/ 3456403 w 5926553"/>
              <a:gd name="connsiteY2" fmla="*/ 291465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54723 w 5926553"/>
              <a:gd name="connsiteY1" fmla="*/ 11915 h 4547023"/>
              <a:gd name="connsiteX2" fmla="*/ 3456403 w 5926553"/>
              <a:gd name="connsiteY2" fmla="*/ 291465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54723 w 5926553"/>
              <a:gd name="connsiteY1" fmla="*/ 11915 h 4547023"/>
              <a:gd name="connsiteX2" fmla="*/ 3456403 w 5926553"/>
              <a:gd name="connsiteY2" fmla="*/ 291465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0 h 4547023"/>
              <a:gd name="connsiteX1" fmla="*/ 3454723 w 5926553"/>
              <a:gd name="connsiteY1" fmla="*/ 11915 h 4547023"/>
              <a:gd name="connsiteX2" fmla="*/ 3456403 w 5926553"/>
              <a:gd name="connsiteY2" fmla="*/ 2914650 h 4547023"/>
              <a:gd name="connsiteX3" fmla="*/ 5924873 w 5926553"/>
              <a:gd name="connsiteY3" fmla="*/ 2907515 h 4547023"/>
              <a:gd name="connsiteX4" fmla="*/ 5926553 w 5926553"/>
              <a:gd name="connsiteY4" fmla="*/ 4547023 h 4547023"/>
              <a:gd name="connsiteX5" fmla="*/ 0 w 5926553"/>
              <a:gd name="connsiteY5" fmla="*/ 4547023 h 4547023"/>
              <a:gd name="connsiteX6" fmla="*/ 0 w 5926553"/>
              <a:gd name="connsiteY6" fmla="*/ 0 h 4547023"/>
              <a:gd name="connsiteX0" fmla="*/ 0 w 5926553"/>
              <a:gd name="connsiteY0" fmla="*/ 785 h 4547808"/>
              <a:gd name="connsiteX1" fmla="*/ 3454723 w 5926553"/>
              <a:gd name="connsiteY1" fmla="*/ 0 h 4547808"/>
              <a:gd name="connsiteX2" fmla="*/ 3456403 w 5926553"/>
              <a:gd name="connsiteY2" fmla="*/ 2915435 h 4547808"/>
              <a:gd name="connsiteX3" fmla="*/ 5924873 w 5926553"/>
              <a:gd name="connsiteY3" fmla="*/ 2908300 h 4547808"/>
              <a:gd name="connsiteX4" fmla="*/ 5926553 w 5926553"/>
              <a:gd name="connsiteY4" fmla="*/ 4547808 h 4547808"/>
              <a:gd name="connsiteX5" fmla="*/ 0 w 5926553"/>
              <a:gd name="connsiteY5" fmla="*/ 4547808 h 4547808"/>
              <a:gd name="connsiteX6" fmla="*/ 0 w 5926553"/>
              <a:gd name="connsiteY6" fmla="*/ 785 h 454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6553" h="4547808">
                <a:moveTo>
                  <a:pt x="0" y="785"/>
                </a:moveTo>
                <a:lnTo>
                  <a:pt x="3454723" y="0"/>
                </a:lnTo>
                <a:cubicBezTo>
                  <a:pt x="3451050" y="967578"/>
                  <a:pt x="3460076" y="1947857"/>
                  <a:pt x="3456403" y="2915435"/>
                </a:cubicBezTo>
                <a:lnTo>
                  <a:pt x="5924873" y="2908300"/>
                </a:lnTo>
                <a:lnTo>
                  <a:pt x="5926553" y="4547808"/>
                </a:lnTo>
                <a:lnTo>
                  <a:pt x="0" y="4547808"/>
                </a:lnTo>
                <a:lnTo>
                  <a:pt x="0" y="785"/>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39" name="二等辺三角形 438"/>
          <p:cNvSpPr/>
          <p:nvPr/>
        </p:nvSpPr>
        <p:spPr bwMode="auto">
          <a:xfrm flipV="1">
            <a:off x="427881" y="5592089"/>
            <a:ext cx="9084653" cy="396000"/>
          </a:xfrm>
          <a:prstGeom prst="triangle">
            <a:avLst/>
          </a:prstGeom>
          <a:gradFill flip="none" rotWithShape="1">
            <a:gsLst>
              <a:gs pos="0">
                <a:schemeClr val="bg2">
                  <a:lumMod val="60000"/>
                  <a:lumOff val="40000"/>
                </a:schemeClr>
              </a:gs>
              <a:gs pos="100000">
                <a:schemeClr val="tx1"/>
              </a:gs>
            </a:gsLst>
            <a:lin ang="5400000" scaled="1"/>
            <a:tileRect/>
          </a:gra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62" name="正方形/長方形 61"/>
          <p:cNvSpPr/>
          <p:nvPr/>
        </p:nvSpPr>
        <p:spPr>
          <a:xfrm>
            <a:off x="3807399" y="1087571"/>
            <a:ext cx="1404947" cy="602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8" name="角丸四角形 57"/>
          <p:cNvSpPr/>
          <p:nvPr/>
        </p:nvSpPr>
        <p:spPr>
          <a:xfrm>
            <a:off x="3040592" y="1147844"/>
            <a:ext cx="3472532" cy="3220423"/>
          </a:xfrm>
          <a:prstGeom prst="roundRect">
            <a:avLst>
              <a:gd name="adj" fmla="val 10752"/>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6" name="テキスト ボックス 365"/>
          <p:cNvSpPr txBox="1"/>
          <p:nvPr/>
        </p:nvSpPr>
        <p:spPr>
          <a:xfrm>
            <a:off x="8057557" y="3677067"/>
            <a:ext cx="569981" cy="191719"/>
          </a:xfrm>
          <a:prstGeom prst="rect">
            <a:avLst/>
          </a:prstGeom>
          <a:noFill/>
        </p:spPr>
        <p:txBody>
          <a:bodyPr vert="horz"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乗換拠点</a:t>
            </a:r>
          </a:p>
        </p:txBody>
      </p:sp>
      <p:sp>
        <p:nvSpPr>
          <p:cNvPr id="367" name="正方形/長方形 366"/>
          <p:cNvSpPr/>
          <p:nvPr/>
        </p:nvSpPr>
        <p:spPr>
          <a:xfrm>
            <a:off x="7641892" y="3783901"/>
            <a:ext cx="1847612" cy="7804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368" name="グループ化 367"/>
          <p:cNvGrpSpPr/>
          <p:nvPr/>
        </p:nvGrpSpPr>
        <p:grpSpPr>
          <a:xfrm>
            <a:off x="8236524" y="3772646"/>
            <a:ext cx="1203217" cy="774612"/>
            <a:chOff x="3741485" y="2736555"/>
            <a:chExt cx="1082018" cy="679742"/>
          </a:xfrm>
        </p:grpSpPr>
        <p:pic>
          <p:nvPicPr>
            <p:cNvPr id="369" name="図 368"/>
            <p:cNvPicPr>
              <a:picLocks noChangeAspect="1"/>
            </p:cNvPicPr>
            <p:nvPr/>
          </p:nvPicPr>
          <p:blipFill rotWithShape="1">
            <a:blip r:embed="rId5"/>
            <a:srcRect l="14548" t="13526"/>
            <a:stretch/>
          </p:blipFill>
          <p:spPr>
            <a:xfrm>
              <a:off x="3741485" y="2747808"/>
              <a:ext cx="1075468" cy="668489"/>
            </a:xfrm>
            <a:prstGeom prst="rect">
              <a:avLst/>
            </a:prstGeom>
          </p:spPr>
        </p:pic>
        <p:cxnSp>
          <p:nvCxnSpPr>
            <p:cNvPr id="370" name="直線コネクタ 369"/>
            <p:cNvCxnSpPr/>
            <p:nvPr/>
          </p:nvCxnSpPr>
          <p:spPr>
            <a:xfrm>
              <a:off x="4046334" y="2996253"/>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1" name="直線コネクタ 370"/>
            <p:cNvCxnSpPr/>
            <p:nvPr/>
          </p:nvCxnSpPr>
          <p:spPr>
            <a:xfrm flipV="1">
              <a:off x="4547481" y="3396669"/>
              <a:ext cx="237530" cy="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3" name="直線コネクタ 372"/>
            <p:cNvCxnSpPr/>
            <p:nvPr/>
          </p:nvCxnSpPr>
          <p:spPr>
            <a:xfrm>
              <a:off x="4544732" y="3331189"/>
              <a:ext cx="250891" cy="4408"/>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4" name="直線コネクタ 373"/>
            <p:cNvCxnSpPr/>
            <p:nvPr/>
          </p:nvCxnSpPr>
          <p:spPr>
            <a:xfrm>
              <a:off x="4344080" y="3193646"/>
              <a:ext cx="226103" cy="18077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5" name="直線コネクタ 374"/>
            <p:cNvCxnSpPr/>
            <p:nvPr/>
          </p:nvCxnSpPr>
          <p:spPr>
            <a:xfrm>
              <a:off x="4469037" y="3288877"/>
              <a:ext cx="96514" cy="4986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6" name="直線コネクタ 375"/>
            <p:cNvCxnSpPr/>
            <p:nvPr/>
          </p:nvCxnSpPr>
          <p:spPr>
            <a:xfrm>
              <a:off x="4544732" y="3352814"/>
              <a:ext cx="272221" cy="8177"/>
            </a:xfrm>
            <a:prstGeom prst="line">
              <a:avLst/>
            </a:prstGeom>
            <a:ln w="762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7" name="直線コネクタ 376"/>
            <p:cNvCxnSpPr/>
            <p:nvPr/>
          </p:nvCxnSpPr>
          <p:spPr>
            <a:xfrm>
              <a:off x="4076626" y="2996253"/>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78" name="直線コネクタ 377"/>
            <p:cNvCxnSpPr/>
            <p:nvPr/>
          </p:nvCxnSpPr>
          <p:spPr>
            <a:xfrm>
              <a:off x="4036949" y="2904740"/>
              <a:ext cx="112839" cy="70639"/>
            </a:xfrm>
            <a:prstGeom prst="line">
              <a:avLst/>
            </a:prstGeom>
            <a:ln w="76200">
              <a:solidFill>
                <a:srgbClr val="FB9BA4"/>
              </a:solidFill>
            </a:ln>
          </p:spPr>
          <p:style>
            <a:lnRef idx="1">
              <a:schemeClr val="accent1"/>
            </a:lnRef>
            <a:fillRef idx="0">
              <a:schemeClr val="accent1"/>
            </a:fillRef>
            <a:effectRef idx="0">
              <a:schemeClr val="accent1"/>
            </a:effectRef>
            <a:fontRef idx="minor">
              <a:schemeClr val="tx1"/>
            </a:fontRef>
          </p:style>
        </p:cxnSp>
        <p:sp>
          <p:nvSpPr>
            <p:cNvPr id="379" name="フリーフォーム 378"/>
            <p:cNvSpPr/>
            <p:nvPr/>
          </p:nvSpPr>
          <p:spPr>
            <a:xfrm>
              <a:off x="3895207" y="2879634"/>
              <a:ext cx="215574" cy="134567"/>
            </a:xfrm>
            <a:custGeom>
              <a:avLst/>
              <a:gdLst>
                <a:gd name="connsiteX0" fmla="*/ 3488 w 253520"/>
                <a:gd name="connsiteY0" fmla="*/ 927 h 158826"/>
                <a:gd name="connsiteX1" fmla="*/ 93976 w 253520"/>
                <a:gd name="connsiteY1" fmla="*/ 5690 h 158826"/>
                <a:gd name="connsiteX2" fmla="*/ 160651 w 253520"/>
                <a:gd name="connsiteY2" fmla="*/ 12833 h 158826"/>
                <a:gd name="connsiteX3" fmla="*/ 167795 w 253520"/>
                <a:gd name="connsiteY3" fmla="*/ 15215 h 158826"/>
                <a:gd name="connsiteX4" fmla="*/ 182082 w 253520"/>
                <a:gd name="connsiteY4" fmla="*/ 24740 h 158826"/>
                <a:gd name="connsiteX5" fmla="*/ 191607 w 253520"/>
                <a:gd name="connsiteY5" fmla="*/ 27121 h 158826"/>
                <a:gd name="connsiteX6" fmla="*/ 198751 w 253520"/>
                <a:gd name="connsiteY6" fmla="*/ 31883 h 158826"/>
                <a:gd name="connsiteX7" fmla="*/ 205895 w 253520"/>
                <a:gd name="connsiteY7" fmla="*/ 34265 h 158826"/>
                <a:gd name="connsiteX8" fmla="*/ 213038 w 253520"/>
                <a:gd name="connsiteY8" fmla="*/ 41408 h 158826"/>
                <a:gd name="connsiteX9" fmla="*/ 227326 w 253520"/>
                <a:gd name="connsiteY9" fmla="*/ 48552 h 158826"/>
                <a:gd name="connsiteX10" fmla="*/ 234470 w 253520"/>
                <a:gd name="connsiteY10" fmla="*/ 53315 h 158826"/>
                <a:gd name="connsiteX11" fmla="*/ 241613 w 253520"/>
                <a:gd name="connsiteY11" fmla="*/ 55696 h 158826"/>
                <a:gd name="connsiteX12" fmla="*/ 246376 w 253520"/>
                <a:gd name="connsiteY12" fmla="*/ 62840 h 158826"/>
                <a:gd name="connsiteX13" fmla="*/ 253520 w 253520"/>
                <a:gd name="connsiteY13" fmla="*/ 67602 h 158826"/>
                <a:gd name="connsiteX14" fmla="*/ 251138 w 253520"/>
                <a:gd name="connsiteY14" fmla="*/ 77127 h 158826"/>
                <a:gd name="connsiteX15" fmla="*/ 246376 w 253520"/>
                <a:gd name="connsiteY15" fmla="*/ 84271 h 158826"/>
                <a:gd name="connsiteX16" fmla="*/ 243995 w 253520"/>
                <a:gd name="connsiteY16" fmla="*/ 91415 h 158826"/>
                <a:gd name="connsiteX17" fmla="*/ 243995 w 253520"/>
                <a:gd name="connsiteY17" fmla="*/ 158090 h 158826"/>
                <a:gd name="connsiteX18" fmla="*/ 236851 w 253520"/>
                <a:gd name="connsiteY18" fmla="*/ 153327 h 158826"/>
                <a:gd name="connsiteX19" fmla="*/ 224945 w 253520"/>
                <a:gd name="connsiteY19" fmla="*/ 131896 h 158826"/>
                <a:gd name="connsiteX20" fmla="*/ 210657 w 253520"/>
                <a:gd name="connsiteY20" fmla="*/ 127133 h 158826"/>
                <a:gd name="connsiteX21" fmla="*/ 186845 w 253520"/>
                <a:gd name="connsiteY21" fmla="*/ 122371 h 158826"/>
                <a:gd name="connsiteX22" fmla="*/ 179701 w 253520"/>
                <a:gd name="connsiteY22" fmla="*/ 119990 h 158826"/>
                <a:gd name="connsiteX23" fmla="*/ 160651 w 253520"/>
                <a:gd name="connsiteY23" fmla="*/ 115227 h 158826"/>
                <a:gd name="connsiteX24" fmla="*/ 153507 w 253520"/>
                <a:gd name="connsiteY24" fmla="*/ 112846 h 158826"/>
                <a:gd name="connsiteX25" fmla="*/ 132076 w 253520"/>
                <a:gd name="connsiteY25" fmla="*/ 100940 h 158826"/>
                <a:gd name="connsiteX26" fmla="*/ 124932 w 253520"/>
                <a:gd name="connsiteY26" fmla="*/ 96177 h 158826"/>
                <a:gd name="connsiteX27" fmla="*/ 115407 w 253520"/>
                <a:gd name="connsiteY27" fmla="*/ 93796 h 158826"/>
                <a:gd name="connsiteX28" fmla="*/ 110645 w 253520"/>
                <a:gd name="connsiteY28" fmla="*/ 86652 h 158826"/>
                <a:gd name="connsiteX29" fmla="*/ 96357 w 253520"/>
                <a:gd name="connsiteY29" fmla="*/ 77127 h 158826"/>
                <a:gd name="connsiteX30" fmla="*/ 89213 w 253520"/>
                <a:gd name="connsiteY30" fmla="*/ 69983 h 158826"/>
                <a:gd name="connsiteX31" fmla="*/ 70163 w 253520"/>
                <a:gd name="connsiteY31" fmla="*/ 60458 h 158826"/>
                <a:gd name="connsiteX32" fmla="*/ 58257 w 253520"/>
                <a:gd name="connsiteY32" fmla="*/ 43790 h 158826"/>
                <a:gd name="connsiteX33" fmla="*/ 51113 w 253520"/>
                <a:gd name="connsiteY33" fmla="*/ 41408 h 158826"/>
                <a:gd name="connsiteX34" fmla="*/ 43970 w 253520"/>
                <a:gd name="connsiteY34" fmla="*/ 34265 h 158826"/>
                <a:gd name="connsiteX35" fmla="*/ 29682 w 253520"/>
                <a:gd name="connsiteY35" fmla="*/ 24740 h 158826"/>
                <a:gd name="connsiteX36" fmla="*/ 24920 w 253520"/>
                <a:gd name="connsiteY36" fmla="*/ 17596 h 158826"/>
                <a:gd name="connsiteX37" fmla="*/ 17776 w 253520"/>
                <a:gd name="connsiteY37" fmla="*/ 15215 h 158826"/>
                <a:gd name="connsiteX38" fmla="*/ 3488 w 253520"/>
                <a:gd name="connsiteY38" fmla="*/ 927 h 15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53520" h="158826">
                  <a:moveTo>
                    <a:pt x="3488" y="927"/>
                  </a:moveTo>
                  <a:cubicBezTo>
                    <a:pt x="16188" y="-660"/>
                    <a:pt x="64491" y="-862"/>
                    <a:pt x="93976" y="5690"/>
                  </a:cubicBezTo>
                  <a:cubicBezTo>
                    <a:pt x="130150" y="13728"/>
                    <a:pt x="108099" y="10067"/>
                    <a:pt x="160651" y="12833"/>
                  </a:cubicBezTo>
                  <a:cubicBezTo>
                    <a:pt x="163032" y="13627"/>
                    <a:pt x="165601" y="13996"/>
                    <a:pt x="167795" y="15215"/>
                  </a:cubicBezTo>
                  <a:cubicBezTo>
                    <a:pt x="172798" y="17995"/>
                    <a:pt x="176529" y="23352"/>
                    <a:pt x="182082" y="24740"/>
                  </a:cubicBezTo>
                  <a:lnTo>
                    <a:pt x="191607" y="27121"/>
                  </a:lnTo>
                  <a:cubicBezTo>
                    <a:pt x="193988" y="28708"/>
                    <a:pt x="196191" y="30603"/>
                    <a:pt x="198751" y="31883"/>
                  </a:cubicBezTo>
                  <a:cubicBezTo>
                    <a:pt x="200996" y="33006"/>
                    <a:pt x="203806" y="32873"/>
                    <a:pt x="205895" y="34265"/>
                  </a:cubicBezTo>
                  <a:cubicBezTo>
                    <a:pt x="208697" y="36133"/>
                    <a:pt x="210451" y="39252"/>
                    <a:pt x="213038" y="41408"/>
                  </a:cubicBezTo>
                  <a:cubicBezTo>
                    <a:pt x="219194" y="46538"/>
                    <a:pt x="220165" y="46165"/>
                    <a:pt x="227326" y="48552"/>
                  </a:cubicBezTo>
                  <a:cubicBezTo>
                    <a:pt x="229707" y="50140"/>
                    <a:pt x="231910" y="52035"/>
                    <a:pt x="234470" y="53315"/>
                  </a:cubicBezTo>
                  <a:cubicBezTo>
                    <a:pt x="236715" y="54437"/>
                    <a:pt x="239653" y="54128"/>
                    <a:pt x="241613" y="55696"/>
                  </a:cubicBezTo>
                  <a:cubicBezTo>
                    <a:pt x="243848" y="57484"/>
                    <a:pt x="244352" y="60816"/>
                    <a:pt x="246376" y="62840"/>
                  </a:cubicBezTo>
                  <a:cubicBezTo>
                    <a:pt x="248400" y="64864"/>
                    <a:pt x="251139" y="66015"/>
                    <a:pt x="253520" y="67602"/>
                  </a:cubicBezTo>
                  <a:cubicBezTo>
                    <a:pt x="252726" y="70777"/>
                    <a:pt x="252427" y="74119"/>
                    <a:pt x="251138" y="77127"/>
                  </a:cubicBezTo>
                  <a:cubicBezTo>
                    <a:pt x="250011" y="79757"/>
                    <a:pt x="247656" y="81711"/>
                    <a:pt x="246376" y="84271"/>
                  </a:cubicBezTo>
                  <a:cubicBezTo>
                    <a:pt x="245254" y="86516"/>
                    <a:pt x="244789" y="89034"/>
                    <a:pt x="243995" y="91415"/>
                  </a:cubicBezTo>
                  <a:cubicBezTo>
                    <a:pt x="247504" y="115980"/>
                    <a:pt x="250305" y="128116"/>
                    <a:pt x="243995" y="158090"/>
                  </a:cubicBezTo>
                  <a:cubicBezTo>
                    <a:pt x="243405" y="160891"/>
                    <a:pt x="239232" y="154915"/>
                    <a:pt x="236851" y="153327"/>
                  </a:cubicBezTo>
                  <a:cubicBezTo>
                    <a:pt x="234754" y="147037"/>
                    <a:pt x="231087" y="133943"/>
                    <a:pt x="224945" y="131896"/>
                  </a:cubicBezTo>
                  <a:cubicBezTo>
                    <a:pt x="220182" y="130308"/>
                    <a:pt x="215580" y="128117"/>
                    <a:pt x="210657" y="127133"/>
                  </a:cubicBezTo>
                  <a:cubicBezTo>
                    <a:pt x="202720" y="125546"/>
                    <a:pt x="194524" y="124930"/>
                    <a:pt x="186845" y="122371"/>
                  </a:cubicBezTo>
                  <a:cubicBezTo>
                    <a:pt x="184464" y="121577"/>
                    <a:pt x="182123" y="120650"/>
                    <a:pt x="179701" y="119990"/>
                  </a:cubicBezTo>
                  <a:cubicBezTo>
                    <a:pt x="173386" y="118268"/>
                    <a:pt x="166861" y="117297"/>
                    <a:pt x="160651" y="115227"/>
                  </a:cubicBezTo>
                  <a:lnTo>
                    <a:pt x="153507" y="112846"/>
                  </a:lnTo>
                  <a:cubicBezTo>
                    <a:pt x="137131" y="101929"/>
                    <a:pt x="144650" y="105131"/>
                    <a:pt x="132076" y="100940"/>
                  </a:cubicBezTo>
                  <a:cubicBezTo>
                    <a:pt x="129695" y="99352"/>
                    <a:pt x="127563" y="97304"/>
                    <a:pt x="124932" y="96177"/>
                  </a:cubicBezTo>
                  <a:cubicBezTo>
                    <a:pt x="121924" y="94888"/>
                    <a:pt x="118130" y="95611"/>
                    <a:pt x="115407" y="93796"/>
                  </a:cubicBezTo>
                  <a:cubicBezTo>
                    <a:pt x="113026" y="92208"/>
                    <a:pt x="112799" y="88537"/>
                    <a:pt x="110645" y="86652"/>
                  </a:cubicBezTo>
                  <a:cubicBezTo>
                    <a:pt x="106337" y="82883"/>
                    <a:pt x="100404" y="81174"/>
                    <a:pt x="96357" y="77127"/>
                  </a:cubicBezTo>
                  <a:cubicBezTo>
                    <a:pt x="93976" y="74746"/>
                    <a:pt x="92054" y="71791"/>
                    <a:pt x="89213" y="69983"/>
                  </a:cubicBezTo>
                  <a:cubicBezTo>
                    <a:pt x="83223" y="66171"/>
                    <a:pt x="70163" y="60458"/>
                    <a:pt x="70163" y="60458"/>
                  </a:cubicBezTo>
                  <a:cubicBezTo>
                    <a:pt x="66438" y="53007"/>
                    <a:pt x="65499" y="48618"/>
                    <a:pt x="58257" y="43790"/>
                  </a:cubicBezTo>
                  <a:cubicBezTo>
                    <a:pt x="56168" y="42398"/>
                    <a:pt x="53494" y="42202"/>
                    <a:pt x="51113" y="41408"/>
                  </a:cubicBezTo>
                  <a:cubicBezTo>
                    <a:pt x="48732" y="39027"/>
                    <a:pt x="46628" y="36332"/>
                    <a:pt x="43970" y="34265"/>
                  </a:cubicBezTo>
                  <a:cubicBezTo>
                    <a:pt x="39452" y="30751"/>
                    <a:pt x="29682" y="24740"/>
                    <a:pt x="29682" y="24740"/>
                  </a:cubicBezTo>
                  <a:cubicBezTo>
                    <a:pt x="28095" y="22359"/>
                    <a:pt x="27155" y="19384"/>
                    <a:pt x="24920" y="17596"/>
                  </a:cubicBezTo>
                  <a:cubicBezTo>
                    <a:pt x="22960" y="16028"/>
                    <a:pt x="20021" y="16338"/>
                    <a:pt x="17776" y="15215"/>
                  </a:cubicBezTo>
                  <a:cubicBezTo>
                    <a:pt x="16772" y="14713"/>
                    <a:pt x="-9212" y="2514"/>
                    <a:pt x="3488" y="927"/>
                  </a:cubicBezTo>
                  <a:close/>
                </a:path>
              </a:pathLst>
            </a:custGeom>
            <a:solidFill>
              <a:srgbClr val="FB9B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380" name="直線コネクタ 379"/>
            <p:cNvCxnSpPr/>
            <p:nvPr/>
          </p:nvCxnSpPr>
          <p:spPr>
            <a:xfrm>
              <a:off x="4067210" y="2922962"/>
              <a:ext cx="88904" cy="62584"/>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1" name="直線コネクタ 380"/>
            <p:cNvCxnSpPr/>
            <p:nvPr/>
          </p:nvCxnSpPr>
          <p:spPr>
            <a:xfrm flipH="1">
              <a:off x="4155211" y="2949102"/>
              <a:ext cx="6326" cy="96921"/>
            </a:xfrm>
            <a:prstGeom prst="line">
              <a:avLst/>
            </a:prstGeom>
            <a:ln w="5715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2" name="直線コネクタ 381"/>
            <p:cNvCxnSpPr/>
            <p:nvPr/>
          </p:nvCxnSpPr>
          <p:spPr>
            <a:xfrm>
              <a:off x="3876787" y="2891369"/>
              <a:ext cx="87739" cy="5491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3" name="直線コネクタ 382"/>
            <p:cNvCxnSpPr/>
            <p:nvPr/>
          </p:nvCxnSpPr>
          <p:spPr>
            <a:xfrm>
              <a:off x="3880939" y="2887537"/>
              <a:ext cx="87739" cy="5491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4" name="直線コネクタ 383"/>
            <p:cNvCxnSpPr/>
            <p:nvPr/>
          </p:nvCxnSpPr>
          <p:spPr>
            <a:xfrm>
              <a:off x="3886792" y="2881507"/>
              <a:ext cx="85421" cy="6094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5" name="直線コネクタ 384"/>
            <p:cNvCxnSpPr/>
            <p:nvPr/>
          </p:nvCxnSpPr>
          <p:spPr>
            <a:xfrm>
              <a:off x="3954104" y="2925901"/>
              <a:ext cx="139340" cy="3520"/>
            </a:xfrm>
            <a:prstGeom prst="line">
              <a:avLst/>
            </a:prstGeom>
            <a:ln w="28575">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6" name="直線コネクタ 385"/>
            <p:cNvCxnSpPr/>
            <p:nvPr/>
          </p:nvCxnSpPr>
          <p:spPr>
            <a:xfrm>
              <a:off x="3929502" y="2908341"/>
              <a:ext cx="48527" cy="25115"/>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7" name="直線コネクタ 386"/>
            <p:cNvCxnSpPr/>
            <p:nvPr/>
          </p:nvCxnSpPr>
          <p:spPr>
            <a:xfrm flipV="1">
              <a:off x="4585973" y="3399555"/>
              <a:ext cx="237530" cy="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8" name="直線コネクタ 387"/>
            <p:cNvCxnSpPr/>
            <p:nvPr/>
          </p:nvCxnSpPr>
          <p:spPr>
            <a:xfrm>
              <a:off x="3902428" y="2879016"/>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89" name="直線コネクタ 388"/>
            <p:cNvCxnSpPr/>
            <p:nvPr/>
          </p:nvCxnSpPr>
          <p:spPr>
            <a:xfrm>
              <a:off x="4056497" y="2935595"/>
              <a:ext cx="109681" cy="8931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390" name="直線コネクタ 389"/>
            <p:cNvCxnSpPr/>
            <p:nvPr/>
          </p:nvCxnSpPr>
          <p:spPr>
            <a:xfrm>
              <a:off x="4003436" y="2943578"/>
              <a:ext cx="132550" cy="8591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sp>
          <p:nvSpPr>
            <p:cNvPr id="391" name="テキスト ボックス 390"/>
            <p:cNvSpPr txBox="1"/>
            <p:nvPr/>
          </p:nvSpPr>
          <p:spPr>
            <a:xfrm>
              <a:off x="4297034" y="2736555"/>
              <a:ext cx="519119" cy="102346"/>
            </a:xfrm>
            <a:prstGeom prst="rect">
              <a:avLst/>
            </a:prstGeom>
            <a:solidFill>
              <a:schemeClr val="bg1"/>
            </a:solidFill>
            <a:ln w="22225">
              <a:noFill/>
            </a:ln>
          </p:spPr>
          <p:txBody>
            <a:bodyPr wrap="none" lIns="36000" tIns="36000" rIns="36000" bIns="0" rtlCol="0" anchor="t" anchorCtr="0">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バス専用レーン</a:t>
              </a:r>
            </a:p>
          </p:txBody>
        </p:sp>
      </p:grpSp>
      <p:pic>
        <p:nvPicPr>
          <p:cNvPr id="23" name="図 22"/>
          <p:cNvPicPr>
            <a:picLocks noChangeAspect="1"/>
          </p:cNvPicPr>
          <p:nvPr/>
        </p:nvPicPr>
        <p:blipFill>
          <a:blip r:embed="rId6"/>
          <a:stretch>
            <a:fillRect/>
          </a:stretch>
        </p:blipFill>
        <p:spPr>
          <a:xfrm>
            <a:off x="-6448790" y="2310991"/>
            <a:ext cx="2971800" cy="3419475"/>
          </a:xfrm>
          <a:prstGeom prst="rect">
            <a:avLst/>
          </a:prstGeom>
        </p:spPr>
      </p:pic>
      <p:sp>
        <p:nvSpPr>
          <p:cNvPr id="24" name="正方形/長方形 23"/>
          <p:cNvSpPr/>
          <p:nvPr/>
        </p:nvSpPr>
        <p:spPr>
          <a:xfrm>
            <a:off x="437421" y="1785011"/>
            <a:ext cx="3235545" cy="2070814"/>
          </a:xfrm>
          <a:prstGeom prst="rect">
            <a:avLst/>
          </a:prstGeom>
          <a:solidFill>
            <a:schemeClr val="bg1"/>
          </a:solidFill>
          <a:ln>
            <a:solidFill>
              <a:srgbClr val="ADCD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8" name="正方形/長方形 267"/>
          <p:cNvSpPr/>
          <p:nvPr/>
        </p:nvSpPr>
        <p:spPr>
          <a:xfrm>
            <a:off x="6562102" y="1343767"/>
            <a:ext cx="2904041" cy="3537917"/>
          </a:xfrm>
          <a:prstGeom prst="rect">
            <a:avLst/>
          </a:prstGeom>
          <a:solidFill>
            <a:schemeClr val="bg1"/>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1" name="グループ化 20"/>
          <p:cNvGrpSpPr/>
          <p:nvPr/>
        </p:nvGrpSpPr>
        <p:grpSpPr>
          <a:xfrm>
            <a:off x="11269958" y="615528"/>
            <a:ext cx="3526168" cy="5632571"/>
            <a:chOff x="10009716" y="835670"/>
            <a:chExt cx="3526168" cy="5632571"/>
          </a:xfrm>
        </p:grpSpPr>
        <p:pic>
          <p:nvPicPr>
            <p:cNvPr id="251" name="図 250"/>
            <p:cNvPicPr>
              <a:picLocks noChangeAspect="1"/>
            </p:cNvPicPr>
            <p:nvPr/>
          </p:nvPicPr>
          <p:blipFill rotWithShape="1">
            <a:blip r:embed="rId7" cstate="print">
              <a:extLst>
                <a:ext uri="{28A0092B-C50C-407E-A947-70E740481C1C}">
                  <a14:useLocalDpi xmlns:a14="http://schemas.microsoft.com/office/drawing/2010/main" val="0"/>
                </a:ext>
              </a:extLst>
            </a:blip>
            <a:srcRect r="17709" b="7035"/>
            <a:stretch/>
          </p:blipFill>
          <p:spPr>
            <a:xfrm>
              <a:off x="10009716" y="835670"/>
              <a:ext cx="3526168" cy="5632571"/>
            </a:xfrm>
            <a:prstGeom prst="rect">
              <a:avLst/>
            </a:prstGeom>
          </p:spPr>
        </p:pic>
        <p:sp>
          <p:nvSpPr>
            <p:cNvPr id="4" name="正方形/長方形 3"/>
            <p:cNvSpPr/>
            <p:nvPr/>
          </p:nvSpPr>
          <p:spPr>
            <a:xfrm>
              <a:off x="10116616" y="1112669"/>
              <a:ext cx="1656184" cy="145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2" name="正方形/長方形 251"/>
            <p:cNvSpPr/>
            <p:nvPr/>
          </p:nvSpPr>
          <p:spPr>
            <a:xfrm>
              <a:off x="11535001" y="888373"/>
              <a:ext cx="1656184" cy="145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3" name="正方形/長方形 252"/>
            <p:cNvSpPr/>
            <p:nvPr/>
          </p:nvSpPr>
          <p:spPr>
            <a:xfrm>
              <a:off x="10260632" y="5650874"/>
              <a:ext cx="3094120" cy="8173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92" name="タイトル 1"/>
          <p:cNvSpPr txBox="1">
            <a:spLocks/>
          </p:cNvSpPr>
          <p:nvPr/>
        </p:nvSpPr>
        <p:spPr bwMode="auto">
          <a:xfrm>
            <a:off x="12748" y="18995"/>
            <a:ext cx="7676556"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熊本県</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熊本市：人口約７４．１万人（</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７３．１万人</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R</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7</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endPar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351" name="Text Box 29"/>
          <p:cNvSpPr txBox="1">
            <a:spLocks noChangeArrowheads="1"/>
          </p:cNvSpPr>
          <p:nvPr/>
        </p:nvSpPr>
        <p:spPr bwMode="auto">
          <a:xfrm>
            <a:off x="4186035" y="6766605"/>
            <a:ext cx="783356" cy="64631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バスの利便</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性向上に</a:t>
            </a:r>
            <a:r>
              <a:rPr kumimoji="1" lang="ja-JP" altLang="en-US" sz="900" b="0" i="0" u="none" strike="noStrike" kern="0" cap="none" spc="0" normalizeH="0" baseline="0" noProof="0" dirty="0" err="1">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よ</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り沿線人口</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増加</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grpSp>
        <p:nvGrpSpPr>
          <p:cNvPr id="20" name="グループ化 19"/>
          <p:cNvGrpSpPr/>
          <p:nvPr/>
        </p:nvGrpSpPr>
        <p:grpSpPr>
          <a:xfrm>
            <a:off x="452308" y="1554582"/>
            <a:ext cx="972301" cy="400110"/>
            <a:chOff x="-709425" y="612197"/>
            <a:chExt cx="972301" cy="400110"/>
          </a:xfrm>
        </p:grpSpPr>
        <p:sp>
          <p:nvSpPr>
            <p:cNvPr id="16" name="円/楕円 15"/>
            <p:cNvSpPr/>
            <p:nvPr/>
          </p:nvSpPr>
          <p:spPr>
            <a:xfrm>
              <a:off x="-707391" y="645763"/>
              <a:ext cx="744718" cy="357054"/>
            </a:xfrm>
            <a:prstGeom prst="ellipse">
              <a:avLst/>
            </a:prstGeom>
            <a:solidFill>
              <a:srgbClr val="A8C9D8"/>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228" name="テキスト ボックス 227"/>
            <p:cNvSpPr txBox="1"/>
            <p:nvPr/>
          </p:nvSpPr>
          <p:spPr>
            <a:xfrm>
              <a:off x="-709425" y="612197"/>
              <a:ext cx="972301"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居住</a:t>
              </a:r>
              <a:endParaRPr kumimoji="0" lang="ja-JP" altLang="en-US" sz="12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mn-cs"/>
              </a:endParaRPr>
            </a:p>
          </p:txBody>
        </p:sp>
      </p:grpSp>
      <p:grpSp>
        <p:nvGrpSpPr>
          <p:cNvPr id="22" name="グループ化 21"/>
          <p:cNvGrpSpPr/>
          <p:nvPr/>
        </p:nvGrpSpPr>
        <p:grpSpPr>
          <a:xfrm>
            <a:off x="6552033" y="1114036"/>
            <a:ext cx="972301" cy="400110"/>
            <a:chOff x="4151519" y="484071"/>
            <a:chExt cx="972301" cy="400110"/>
          </a:xfrm>
        </p:grpSpPr>
        <p:sp>
          <p:nvSpPr>
            <p:cNvPr id="231" name="円/楕円 230"/>
            <p:cNvSpPr/>
            <p:nvPr/>
          </p:nvSpPr>
          <p:spPr>
            <a:xfrm>
              <a:off x="4151519" y="508547"/>
              <a:ext cx="744718" cy="357054"/>
            </a:xfrm>
            <a:prstGeom prst="ellipse">
              <a:avLst/>
            </a:prstGeom>
            <a:solidFill>
              <a:srgbClr val="006600"/>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236" name="テキスト ボックス 235"/>
            <p:cNvSpPr txBox="1"/>
            <p:nvPr/>
          </p:nvSpPr>
          <p:spPr>
            <a:xfrm>
              <a:off x="4151519" y="484071"/>
              <a:ext cx="972301"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交通</a:t>
              </a:r>
              <a:endParaRPr kumimoji="0" lang="ja-JP" altLang="en-US" sz="12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mn-cs"/>
              </a:endParaRPr>
            </a:p>
          </p:txBody>
        </p:sp>
      </p:grpSp>
      <p:sp>
        <p:nvSpPr>
          <p:cNvPr id="414" name="テキスト ボックス 413"/>
          <p:cNvSpPr txBox="1"/>
          <p:nvPr/>
        </p:nvSpPr>
        <p:spPr>
          <a:xfrm>
            <a:off x="378000" y="3153162"/>
            <a:ext cx="339009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○居住誘導区域を市街化区域の</a:t>
            </a:r>
            <a:r>
              <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54.7</a:t>
            </a:r>
            <a:r>
              <a:rPr kumimoji="0" lang="ja-JP" altLang="en-US" sz="14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に集約</a:t>
            </a:r>
            <a:endPar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○公共交通の利用を念頭に置き、市民ニーズを</a:t>
            </a:r>
            <a:endPar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　反映させた区域設定</a:t>
            </a:r>
            <a:endParaRPr kumimoji="0" lang="ja-JP" altLang="en-US" sz="12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sp>
        <p:nvSpPr>
          <p:cNvPr id="245" name="正方形/長方形 244"/>
          <p:cNvSpPr/>
          <p:nvPr/>
        </p:nvSpPr>
        <p:spPr>
          <a:xfrm>
            <a:off x="380410" y="586354"/>
            <a:ext cx="9109094" cy="501217"/>
          </a:xfrm>
          <a:prstGeom prst="rect">
            <a:avLst/>
          </a:prstGeom>
          <a:gradFill flip="none" rotWithShape="1">
            <a:gsLst>
              <a:gs pos="0">
                <a:srgbClr val="4BACC6">
                  <a:lumMod val="5000"/>
                  <a:lumOff val="95000"/>
                </a:srgbClr>
              </a:gs>
              <a:gs pos="74000">
                <a:srgbClr val="4BACC6">
                  <a:lumMod val="45000"/>
                  <a:lumOff val="55000"/>
                </a:srgbClr>
              </a:gs>
              <a:gs pos="83000">
                <a:srgbClr val="4BACC6">
                  <a:lumMod val="45000"/>
                  <a:lumOff val="55000"/>
                </a:srgbClr>
              </a:gs>
              <a:gs pos="100000">
                <a:srgbClr val="4BACC6">
                  <a:lumMod val="30000"/>
                  <a:lumOff val="70000"/>
                </a:srgbClr>
              </a:gs>
            </a:gsLst>
            <a:lin ang="5400000" scaled="1"/>
            <a:tileRect/>
          </a:gradFill>
          <a:ln w="19050" cap="flat" cmpd="sng" algn="ctr">
            <a:solidFill>
              <a:srgbClr val="1F497D">
                <a:lumMod val="50000"/>
              </a:srgbClr>
            </a:solidFill>
            <a:prstDash val="solid"/>
          </a:ln>
          <a:effectLst/>
        </p:spPr>
        <p:txBody>
          <a:bodyPr spcFirstLastPara="0" vert="horz" wrap="square" lIns="585802" tIns="204017" rIns="585802" bIns="204017" numCol="1" spcCol="1270" rtlCol="0" anchor="ctr" anchorCtr="0">
            <a:noAutofit/>
          </a:bodyPr>
          <a:lstStyle/>
          <a:p>
            <a:pPr marL="0" marR="0" lvl="0" indent="0" algn="ctr" defTabSz="711200" rtl="0" eaLnBrk="1" fontAlgn="auto" latinLnBrk="0" hangingPunct="1">
              <a:lnSpc>
                <a:spcPct val="90000"/>
              </a:lnSpc>
              <a:spcBef>
                <a:spcPts val="0"/>
              </a:spcBef>
              <a:spcAft>
                <a:spcPct val="35000"/>
              </a:spcAft>
              <a:buClrTx/>
              <a:buSzTx/>
              <a:buFontTx/>
              <a:buNone/>
              <a:tabLst/>
              <a:defRPr/>
            </a:pPr>
            <a:endParaRPr kumimoji="0" lang="ja-JP" altLang="en-US" sz="1800" b="1" i="0" u="none" strike="noStrike" kern="0" cap="none" spc="0" normalizeH="0" baseline="0" noProof="0" dirty="0" smtClean="0">
              <a:ln>
                <a:noFill/>
              </a:ln>
              <a:solidFill>
                <a:prstClr val="white"/>
              </a:solidFill>
              <a:effectLst/>
              <a:uLnTx/>
              <a:uFillTx/>
              <a:latin typeface="ＭＳ Ｐゴシック"/>
              <a:ea typeface="ＭＳ Ｐゴシック"/>
              <a:cs typeface="+mn-cs"/>
            </a:endParaRPr>
          </a:p>
        </p:txBody>
      </p:sp>
      <p:sp>
        <p:nvSpPr>
          <p:cNvPr id="246" name="テキスト ボックス 245"/>
          <p:cNvSpPr txBox="1"/>
          <p:nvPr/>
        </p:nvSpPr>
        <p:spPr>
          <a:xfrm>
            <a:off x="494382" y="580385"/>
            <a:ext cx="9355162" cy="327782"/>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ct val="35000"/>
              </a:spcAft>
              <a:buClrTx/>
              <a:buSzTx/>
              <a:buFontTx/>
              <a:buNone/>
              <a:tabLst/>
              <a:defRPr/>
            </a:pPr>
            <a:r>
              <a:rPr kumimoji="1" lang="ja-JP" altLang="en-US" sz="17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民間バス会社の経営危機を契機に、持続可能な公共交通の実現に向けて、官民一体で推進</a:t>
            </a:r>
            <a:endParaRPr kumimoji="1" lang="en-US" altLang="ja-JP" sz="17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47" name="テキスト ボックス 246"/>
          <p:cNvSpPr txBox="1"/>
          <p:nvPr/>
        </p:nvSpPr>
        <p:spPr>
          <a:xfrm>
            <a:off x="320105" y="835671"/>
            <a:ext cx="9393304" cy="2769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2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路線バス利用者は、昭和５０年に比べて</a:t>
            </a:r>
            <a:r>
              <a:rPr kumimoji="1" lang="ja-JP" altLang="en-US" sz="1200" b="1" i="0" u="none" strike="noStrike" kern="1200" cap="none" spc="0" normalizeH="0" baseline="0" noProof="0" dirty="0">
                <a:ln>
                  <a:noFill/>
                </a:ln>
                <a:solidFill>
                  <a:srgbClr val="FF0000"/>
                </a:solidFill>
                <a:effectLst/>
                <a:uLnTx/>
                <a:uFillTx/>
                <a:latin typeface="Arial" charset="0"/>
                <a:ea typeface="ＭＳ Ｐゴシック" pitchFamily="50" charset="-128"/>
                <a:cs typeface="+mn-cs"/>
              </a:rPr>
              <a:t>約３割まで減少　　</a:t>
            </a:r>
            <a:r>
              <a:rPr kumimoji="1" lang="ja-JP" altLang="en-US" sz="1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HG丸ｺﾞｼｯｸM-PRO" panose="020F0600000000000000" pitchFamily="50" charset="-128"/>
                <a:ea typeface="HG丸ｺﾞｼｯｸM-PRO" panose="020F0600000000000000" pitchFamily="50" charset="-128"/>
                <a:cs typeface="+mn-cs"/>
              </a:rPr>
              <a:t>都市のコンパクト化と連携して</a:t>
            </a:r>
            <a:r>
              <a:rPr kumimoji="1" lang="ja-JP" altLang="en-US" sz="1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HG丸ｺﾞｼｯｸM-PRO" panose="020F0600000000000000" pitchFamily="50" charset="-128"/>
                <a:ea typeface="HG丸ｺﾞｼｯｸM-PRO" panose="020F0600000000000000" pitchFamily="50" charset="-128"/>
                <a:cs typeface="+mn-cs"/>
              </a:rPr>
              <a:t>バス等の公共交通網の再構築を図る</a:t>
            </a:r>
            <a:endParaRPr kumimoji="1" lang="en-US" altLang="ja-JP" sz="1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HG丸ｺﾞｼｯｸM-PRO" panose="020F0600000000000000" pitchFamily="50" charset="-128"/>
              <a:ea typeface="HG丸ｺﾞｼｯｸM-PRO" panose="020F0600000000000000" pitchFamily="50" charset="-128"/>
              <a:cs typeface="+mn-cs"/>
            </a:endParaRPr>
          </a:p>
        </p:txBody>
      </p:sp>
      <p:sp>
        <p:nvSpPr>
          <p:cNvPr id="248" name="テキスト ボックス 247"/>
          <p:cNvSpPr txBox="1"/>
          <p:nvPr/>
        </p:nvSpPr>
        <p:spPr>
          <a:xfrm>
            <a:off x="437420" y="5992433"/>
            <a:ext cx="9052084" cy="779452"/>
          </a:xfrm>
          <a:prstGeom prst="rect">
            <a:avLst/>
          </a:prstGeom>
          <a:solidFill>
            <a:schemeClr val="bg1"/>
          </a:solidFill>
          <a:ln w="22225">
            <a:solidFill>
              <a:schemeClr val="tx1"/>
            </a:solidFill>
          </a:ln>
        </p:spPr>
        <p:txBody>
          <a:bodyPr wrap="square" lIns="36000" tIns="72000" rIns="36000" bIns="72000" rtlCol="0" anchor="ctr" anchorCtr="0">
            <a:noAutofit/>
          </a:bodyPr>
          <a:lstStyle/>
          <a:p>
            <a:pPr marL="180975" marR="0" lvl="0" indent="-180975" algn="l" defTabSz="914400" rtl="0" eaLnBrk="1" fontAlgn="auto" latinLnBrk="0" hangingPunct="1">
              <a:lnSpc>
                <a:spcPts val="1600"/>
              </a:lnSpc>
              <a:spcBef>
                <a:spcPts val="0"/>
              </a:spcBef>
              <a:spcAft>
                <a:spcPts val="300"/>
              </a:spcAft>
              <a:buClrTx/>
              <a:buSzTx/>
              <a:buFontTx/>
              <a:buNone/>
              <a:tabLst/>
              <a:defRPr/>
            </a:pPr>
            <a:r>
              <a:rPr kumimoji="0" lang="ja-JP" altLang="en-US"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公共交通沿線への居住誘導による</a:t>
            </a:r>
            <a:r>
              <a:rPr kumimoji="0" lang="ja-JP" altLang="en-US" sz="16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増収効果：年間約</a:t>
            </a:r>
            <a:r>
              <a:rPr kumimoji="0" lang="en-US" altLang="ja-JP" sz="16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2.3</a:t>
            </a:r>
            <a:r>
              <a:rPr kumimoji="0" lang="ja-JP" altLang="en-US" sz="16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億円</a:t>
            </a:r>
            <a:r>
              <a:rPr kumimoji="0" lang="en-US" altLang="ja-JP" sz="1600" b="1" i="0" u="sng" strike="noStrike" kern="0" cap="none" spc="0" normalizeH="0" baseline="3000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600" b="1" i="0" u="sng" strike="noStrike" kern="0" cap="none" spc="0" normalizeH="0" baseline="3000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a:t>
            </a:r>
            <a:r>
              <a:rPr kumimoji="0" lang="ja-JP" altLang="en-US"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。さらに、バス運行の効率化により、</a:t>
            </a:r>
            <a:endParaRPr kumimoji="0" lang="en-US" altLang="ja-JP"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80975" marR="0" lvl="0" indent="-180975" algn="l" defTabSz="914400" rtl="0" eaLnBrk="1" fontAlgn="auto" latinLnBrk="0" hangingPunct="1">
              <a:lnSpc>
                <a:spcPts val="1600"/>
              </a:lnSpc>
              <a:spcBef>
                <a:spcPts val="0"/>
              </a:spcBef>
              <a:spcAft>
                <a:spcPts val="300"/>
              </a:spcAft>
              <a:buClrTx/>
              <a:buSzTx/>
              <a:buFontTx/>
              <a:buNone/>
              <a:tabLst/>
              <a:defRPr/>
            </a:pPr>
            <a:r>
              <a:rPr kumimoji="0" lang="ja-JP" altLang="en-US" sz="1400" b="1"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0" lang="ja-JP" altLang="en-US" sz="16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乗車率の向上、経営の改善</a:t>
            </a:r>
            <a:r>
              <a:rPr kumimoji="0" lang="ja-JP" altLang="en-US" sz="16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を期待</a:t>
            </a:r>
            <a:endParaRPr kumimoji="0" lang="en-US" altLang="ja-JP" sz="1400"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80975" marR="0" lvl="0" indent="-180975" algn="l" defTabSz="914400" rtl="0" eaLnBrk="1" fontAlgn="auto" latinLnBrk="0" hangingPunct="1">
              <a:lnSpc>
                <a:spcPts val="1600"/>
              </a:lnSpc>
              <a:spcBef>
                <a:spcPts val="0"/>
              </a:spcBef>
              <a:spcAft>
                <a:spcPts val="300"/>
              </a:spcAft>
              <a:buClrTx/>
              <a:buSzTx/>
              <a:buFontTx/>
              <a:buNone/>
              <a:tabLst/>
              <a:defRPr/>
            </a:pPr>
            <a:r>
              <a:rPr kumimoji="0" lang="ja-JP" altLang="en-US"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中心市街地への移動利便性の向上により、</a:t>
            </a:r>
            <a:r>
              <a:rPr kumimoji="0" lang="ja-JP" altLang="en-US" sz="1400" b="1" i="0" u="sng"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中心市街地の消費額を増加</a:t>
            </a:r>
            <a:endParaRPr kumimoji="0" lang="en-US" altLang="ja-JP" sz="1400" b="1" i="0" u="sng"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0" name="テキスト ボックス 249"/>
          <p:cNvSpPr txBox="1"/>
          <p:nvPr/>
        </p:nvSpPr>
        <p:spPr>
          <a:xfrm>
            <a:off x="4291208" y="5669654"/>
            <a:ext cx="1739135" cy="286111"/>
          </a:xfrm>
          <a:prstGeom prst="rect">
            <a:avLst/>
          </a:prstGeom>
          <a:noFill/>
          <a:ln w="22225">
            <a:noFill/>
          </a:ln>
        </p:spPr>
        <p:txBody>
          <a:bodyPr wrap="square" lIns="36000" tIns="72000" rIns="36000" bIns="72000" rtlCol="0" anchor="t" anchorCtr="0">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1" lang="ja-JP" altLang="en-US" sz="16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期待される効果</a:t>
            </a:r>
            <a:endParaRPr kumimoji="1" lang="en-US" altLang="ja-JP" sz="16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300"/>
              </a:spcAft>
              <a:buClrTx/>
              <a:buSzTx/>
              <a:buFontTx/>
              <a:buNone/>
              <a:tabLst/>
              <a:defRPr/>
            </a:pPr>
            <a:endParaRPr kumimoji="1" lang="ja-JP" altLang="en-US" sz="16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54" name="図 253"/>
          <p:cNvPicPr>
            <a:picLocks noChangeAspect="1"/>
          </p:cNvPicPr>
          <p:nvPr/>
        </p:nvPicPr>
        <p:blipFill rotWithShape="1">
          <a:blip r:embed="rId8" cstate="print">
            <a:extLst>
              <a:ext uri="{28A0092B-C50C-407E-A947-70E740481C1C}">
                <a14:useLocalDpi xmlns:a14="http://schemas.microsoft.com/office/drawing/2010/main" val="0"/>
              </a:ext>
            </a:extLst>
          </a:blip>
          <a:srcRect l="12801" t="80365" r="48549" b="16069"/>
          <a:stretch/>
        </p:blipFill>
        <p:spPr>
          <a:xfrm>
            <a:off x="3453532" y="4172907"/>
            <a:ext cx="1439864" cy="216024"/>
          </a:xfrm>
          <a:prstGeom prst="rect">
            <a:avLst/>
          </a:prstGeom>
        </p:spPr>
      </p:pic>
      <p:sp>
        <p:nvSpPr>
          <p:cNvPr id="255" name="テキスト ボックス 254"/>
          <p:cNvSpPr txBox="1"/>
          <p:nvPr/>
        </p:nvSpPr>
        <p:spPr>
          <a:xfrm>
            <a:off x="414058" y="2294905"/>
            <a:ext cx="2359224" cy="577081"/>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〇市民アンケートから算出した</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「バス停等を利用しやすい距離」</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を基に、居住誘導区域を設定</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pic>
        <p:nvPicPr>
          <p:cNvPr id="26" name="図 25"/>
          <p:cNvPicPr>
            <a:picLocks noChangeAspect="1"/>
          </p:cNvPicPr>
          <p:nvPr/>
        </p:nvPicPr>
        <p:blipFill>
          <a:blip r:embed="rId9"/>
          <a:stretch>
            <a:fillRect/>
          </a:stretch>
        </p:blipFill>
        <p:spPr>
          <a:xfrm>
            <a:off x="2381852" y="2121436"/>
            <a:ext cx="1269733" cy="924436"/>
          </a:xfrm>
          <a:prstGeom prst="rect">
            <a:avLst/>
          </a:prstGeom>
        </p:spPr>
      </p:pic>
      <p:sp>
        <p:nvSpPr>
          <p:cNvPr id="27" name="正方形/長方形 26"/>
          <p:cNvSpPr/>
          <p:nvPr/>
        </p:nvSpPr>
        <p:spPr>
          <a:xfrm>
            <a:off x="6508150" y="1916833"/>
            <a:ext cx="3133800" cy="2277547"/>
          </a:xfrm>
          <a:prstGeom prst="rect">
            <a:avLst/>
          </a:prstGeom>
        </p:spPr>
        <p:txBody>
          <a:bodyPr wrap="square">
            <a:spAutoFit/>
          </a:bodyPr>
          <a:lstStyle/>
          <a:p>
            <a:pPr marL="357188" marR="0" lvl="0" indent="-357188"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○バス路線での幹線と支線の位置付けを明確にし、</a:t>
            </a:r>
            <a:endParaRPr kumimoji="1" lang="en-US" altLang="ja-JP"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57188" marR="0" lvl="0" indent="-357188"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幹線では</a:t>
            </a:r>
            <a:r>
              <a:rPr kumimoji="1" lang="ja-JP" altLang="en-US" sz="1050" b="1" i="0" u="sng" strike="noStrike" kern="1200" cap="none" spc="0" normalizeH="0" baseline="0" noProof="0" dirty="0">
                <a:ln>
                  <a:noFill/>
                </a:ln>
                <a:solidFill>
                  <a:srgbClr val="000000"/>
                </a:solidFill>
                <a:effectLst/>
                <a:uLnTx/>
                <a:uFillTx/>
                <a:latin typeface="Arial" charset="0"/>
                <a:ea typeface="ＭＳ Ｐゴシック" pitchFamily="50" charset="-128"/>
                <a:cs typeface="+mn-cs"/>
              </a:rPr>
              <a:t>重複路線を再編して効率化</a:t>
            </a:r>
            <a:endParaRPr kumimoji="1" lang="en-US" altLang="ja-JP" sz="1050" b="1" i="0" u="sng"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57188" marR="0" lvl="0" indent="-357188" algn="l" defTabSz="914400" rtl="0" eaLnBrk="1" fontAlgn="base" latinLnBrk="0" hangingPunct="1">
              <a:lnSpc>
                <a:spcPct val="100000"/>
              </a:lnSpc>
              <a:spcBef>
                <a:spcPct val="0"/>
              </a:spcBef>
              <a:spcAft>
                <a:spcPct val="0"/>
              </a:spcAft>
              <a:buClrTx/>
              <a:buSzTx/>
              <a:buFontTx/>
              <a:buNone/>
              <a:tabLst/>
              <a:defRPr/>
            </a:pPr>
            <a:endParaRPr kumimoji="1" lang="en-US" altLang="ja-JP" sz="1050" b="1" i="0" u="none" strike="noStrike" kern="1200" cap="none" spc="0" normalizeH="0" baseline="0" noProof="0" dirty="0">
              <a:ln>
                <a:noFill/>
              </a:ln>
              <a:solidFill>
                <a:srgbClr val="2D2D8A"/>
              </a:solidFill>
              <a:effectLst/>
              <a:uLnTx/>
              <a:uFillTx/>
              <a:latin typeface="Arial" charset="0"/>
              <a:ea typeface="ＭＳ Ｐゴシック" pitchFamily="50" charset="-128"/>
              <a:cs typeface="+mn-cs"/>
            </a:endParaRPr>
          </a:p>
          <a:p>
            <a:pPr marL="357188" marR="0" lvl="0" indent="-357188" algn="l" defTabSz="914400" rtl="0" eaLnBrk="1" fontAlgn="base" latinLnBrk="0" hangingPunct="1">
              <a:lnSpc>
                <a:spcPct val="100000"/>
              </a:lnSpc>
              <a:spcBef>
                <a:spcPct val="0"/>
              </a:spcBef>
              <a:spcAft>
                <a:spcPct val="0"/>
              </a:spcAft>
              <a:buClrTx/>
              <a:buSzTx/>
              <a:buFontTx/>
              <a:buNone/>
              <a:tabLst/>
              <a:defRPr/>
            </a:pPr>
            <a:endParaRPr kumimoji="1" lang="en-US" altLang="ja-JP" sz="1050" b="1" i="0" u="none" strike="noStrike" kern="1200" cap="none" spc="0" normalizeH="0" baseline="0" noProof="0" dirty="0">
              <a:ln>
                <a:noFill/>
              </a:ln>
              <a:solidFill>
                <a:srgbClr val="2D2D8A"/>
              </a:solidFill>
              <a:effectLst/>
              <a:uLnTx/>
              <a:uFillTx/>
              <a:latin typeface="Arial" charset="0"/>
              <a:ea typeface="ＭＳ Ｐゴシック" pitchFamily="50" charset="-128"/>
              <a:cs typeface="+mn-cs"/>
            </a:endParaRPr>
          </a:p>
          <a:p>
            <a:pPr marL="357188" marR="0" lvl="0" indent="-357188" algn="l" defTabSz="914400" rtl="0" eaLnBrk="1" fontAlgn="base" latinLnBrk="0" hangingPunct="1">
              <a:lnSpc>
                <a:spcPct val="100000"/>
              </a:lnSpc>
              <a:spcBef>
                <a:spcPct val="0"/>
              </a:spcBef>
              <a:spcAft>
                <a:spcPct val="0"/>
              </a:spcAft>
              <a:buClrTx/>
              <a:buSzTx/>
              <a:buFontTx/>
              <a:buNone/>
              <a:tabLst/>
              <a:defRPr/>
            </a:pPr>
            <a:endParaRPr kumimoji="1" lang="en-US" altLang="ja-JP" sz="1050" b="1" i="0" u="none" strike="noStrike" kern="1200" cap="none" spc="0" normalizeH="0" baseline="0" noProof="0" dirty="0">
              <a:ln>
                <a:noFill/>
              </a:ln>
              <a:solidFill>
                <a:srgbClr val="2D2D8A"/>
              </a:solidFill>
              <a:effectLst/>
              <a:uLnTx/>
              <a:uFillTx/>
              <a:latin typeface="Arial" charset="0"/>
              <a:ea typeface="ＭＳ Ｐゴシック" pitchFamily="50" charset="-128"/>
              <a:cs typeface="+mn-cs"/>
            </a:endParaRPr>
          </a:p>
          <a:p>
            <a:pPr marL="357188" marR="0" lvl="0" indent="-357188" algn="l" defTabSz="914400" rtl="0" eaLnBrk="1" fontAlgn="base" latinLnBrk="0" hangingPunct="1">
              <a:lnSpc>
                <a:spcPct val="100000"/>
              </a:lnSpc>
              <a:spcBef>
                <a:spcPct val="0"/>
              </a:spcBef>
              <a:spcAft>
                <a:spcPct val="0"/>
              </a:spcAft>
              <a:buClrTx/>
              <a:buSzTx/>
              <a:buFontTx/>
              <a:buNone/>
              <a:tabLst/>
              <a:defRPr/>
            </a:pPr>
            <a:endParaRPr kumimoji="1" lang="en-US" altLang="ja-JP" sz="1050" b="1" i="0" u="none" strike="noStrike" kern="1200" cap="none" spc="0" normalizeH="0" baseline="0" noProof="0" dirty="0">
              <a:ln>
                <a:noFill/>
              </a:ln>
              <a:solidFill>
                <a:srgbClr val="2D2D8A"/>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○バス専用（優先）レーン、公共</a:t>
            </a:r>
            <a:endParaRPr kumimoji="1" lang="en-US" altLang="ja-JP"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車両優先システムの導入拡大、</a:t>
            </a:r>
            <a:endParaRPr kumimoji="1" lang="en-US" altLang="ja-JP"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運行ダイヤの平準化等、公共</a:t>
            </a:r>
            <a:endParaRPr kumimoji="1" lang="en-US" altLang="ja-JP"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交通の</a:t>
            </a:r>
            <a:r>
              <a:rPr kumimoji="1" lang="ja-JP" altLang="en-US" sz="1050" b="1" i="0" u="sng" strike="noStrike" kern="1200" cap="none" spc="0" normalizeH="0" baseline="0" noProof="0" dirty="0">
                <a:ln>
                  <a:noFill/>
                </a:ln>
                <a:solidFill>
                  <a:srgbClr val="000000"/>
                </a:solidFill>
                <a:effectLst/>
                <a:uLnTx/>
                <a:uFillTx/>
                <a:latin typeface="Arial" charset="0"/>
                <a:ea typeface="ＭＳ Ｐゴシック" pitchFamily="50" charset="-128"/>
                <a:cs typeface="+mn-cs"/>
              </a:rPr>
              <a:t>利便性を向上</a:t>
            </a:r>
            <a:endParaRPr kumimoji="1" lang="en-US" altLang="ja-JP" sz="1050" b="1" i="0" u="sng"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ja-JP" altLang="en-US" sz="1050" b="1" i="0" u="sng" strike="noStrike" kern="1200" cap="none" spc="0" normalizeH="0" baseline="0" noProof="0" dirty="0">
                <a:ln>
                  <a:noFill/>
                </a:ln>
                <a:solidFill>
                  <a:srgbClr val="000000"/>
                </a:solidFill>
                <a:effectLst/>
                <a:uLnTx/>
                <a:uFillTx/>
                <a:latin typeface="Arial" charset="0"/>
                <a:ea typeface="ＭＳ Ｐゴシック" pitchFamily="50" charset="-128"/>
                <a:cs typeface="+mn-cs"/>
              </a:rPr>
              <a:t>民間の既存ストックも活用した</a:t>
            </a:r>
            <a:r>
              <a:rPr kumimoji="1" lang="ja-JP" altLang="en-US"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乗換拠点の整備</a:t>
            </a:r>
            <a:endParaRPr kumimoji="1" lang="en-US" altLang="ja-JP" sz="105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grpSp>
        <p:nvGrpSpPr>
          <p:cNvPr id="53" name="グループ化 52"/>
          <p:cNvGrpSpPr/>
          <p:nvPr/>
        </p:nvGrpSpPr>
        <p:grpSpPr>
          <a:xfrm>
            <a:off x="6801572" y="2276873"/>
            <a:ext cx="2497043" cy="881879"/>
            <a:chOff x="6106920" y="2842229"/>
            <a:chExt cx="2497043" cy="881879"/>
          </a:xfrm>
        </p:grpSpPr>
        <p:grpSp>
          <p:nvGrpSpPr>
            <p:cNvPr id="286" name="グループ化 285"/>
            <p:cNvGrpSpPr/>
            <p:nvPr/>
          </p:nvGrpSpPr>
          <p:grpSpPr>
            <a:xfrm>
              <a:off x="6106920" y="2842229"/>
              <a:ext cx="2497043" cy="798341"/>
              <a:chOff x="-2865962" y="4418990"/>
              <a:chExt cx="2705130" cy="864869"/>
            </a:xfrm>
          </p:grpSpPr>
          <p:sp>
            <p:nvSpPr>
              <p:cNvPr id="302" name="AutoShape 24"/>
              <p:cNvSpPr>
                <a:spLocks noChangeArrowheads="1"/>
              </p:cNvSpPr>
              <p:nvPr/>
            </p:nvSpPr>
            <p:spPr bwMode="auto">
              <a:xfrm>
                <a:off x="-2865962" y="4471375"/>
                <a:ext cx="2705130" cy="812483"/>
              </a:xfrm>
              <a:prstGeom prst="roundRect">
                <a:avLst>
                  <a:gd name="adj" fmla="val 2343"/>
                </a:avLst>
              </a:prstGeom>
              <a:solidFill>
                <a:srgbClr val="DBFFDB"/>
              </a:solidFill>
              <a:ln w="19050">
                <a:solidFill>
                  <a:srgbClr val="008000"/>
                </a:solidFill>
                <a:round/>
                <a:headEnd/>
                <a:tailEnd/>
              </a:ln>
            </p:spPr>
            <p:txBody>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310" name="下矢印 309"/>
              <p:cNvSpPr/>
              <p:nvPr/>
            </p:nvSpPr>
            <p:spPr>
              <a:xfrm rot="16200000">
                <a:off x="-1697263" y="4734428"/>
                <a:ext cx="352680" cy="137105"/>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11" name="フリーフォーム 310"/>
              <p:cNvSpPr/>
              <p:nvPr/>
            </p:nvSpPr>
            <p:spPr bwMode="auto">
              <a:xfrm>
                <a:off x="-2699252" y="4634401"/>
                <a:ext cx="699323" cy="170735"/>
              </a:xfrm>
              <a:custGeom>
                <a:avLst/>
                <a:gdLst>
                  <a:gd name="connsiteX0" fmla="*/ 0 w 1866900"/>
                  <a:gd name="connsiteY0" fmla="*/ 285750 h 314325"/>
                  <a:gd name="connsiteX1" fmla="*/ 676275 w 1866900"/>
                  <a:gd name="connsiteY1" fmla="*/ 285750 h 314325"/>
                  <a:gd name="connsiteX2" fmla="*/ 1257300 w 1866900"/>
                  <a:gd name="connsiteY2" fmla="*/ 0 h 314325"/>
                  <a:gd name="connsiteX3" fmla="*/ 1866900 w 1866900"/>
                  <a:gd name="connsiteY3" fmla="*/ 314325 h 314325"/>
                  <a:gd name="connsiteX4" fmla="*/ 1866900 w 1866900"/>
                  <a:gd name="connsiteY4" fmla="*/ 314325 h 31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900" h="314325">
                    <a:moveTo>
                      <a:pt x="0" y="285750"/>
                    </a:moveTo>
                    <a:lnTo>
                      <a:pt x="676275" y="285750"/>
                    </a:lnTo>
                    <a:lnTo>
                      <a:pt x="1257300" y="0"/>
                    </a:lnTo>
                    <a:lnTo>
                      <a:pt x="1866900" y="314325"/>
                    </a:lnTo>
                    <a:lnTo>
                      <a:pt x="1866900" y="314325"/>
                    </a:lnTo>
                  </a:path>
                </a:pathLst>
              </a:custGeom>
              <a:ln w="22225">
                <a:solidFill>
                  <a:schemeClr val="accent6"/>
                </a:solid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12" name="フリーフォーム 311"/>
              <p:cNvSpPr/>
              <p:nvPr/>
            </p:nvSpPr>
            <p:spPr bwMode="auto">
              <a:xfrm>
                <a:off x="-2699252" y="4818933"/>
                <a:ext cx="703634" cy="0"/>
              </a:xfrm>
              <a:custGeom>
                <a:avLst/>
                <a:gdLst>
                  <a:gd name="connsiteX0" fmla="*/ 0 w 1895475"/>
                  <a:gd name="connsiteY0" fmla="*/ 0 h 0"/>
                  <a:gd name="connsiteX1" fmla="*/ 1895475 w 1895475"/>
                  <a:gd name="connsiteY1" fmla="*/ 0 h 0"/>
                  <a:gd name="connsiteX2" fmla="*/ 1895475 w 1895475"/>
                  <a:gd name="connsiteY2" fmla="*/ 0 h 0"/>
                </a:gdLst>
                <a:ahLst/>
                <a:cxnLst>
                  <a:cxn ang="0">
                    <a:pos x="connsiteX0" y="connsiteY0"/>
                  </a:cxn>
                  <a:cxn ang="0">
                    <a:pos x="connsiteX1" y="connsiteY1"/>
                  </a:cxn>
                  <a:cxn ang="0">
                    <a:pos x="connsiteX2" y="connsiteY2"/>
                  </a:cxn>
                </a:cxnLst>
                <a:rect l="l" t="t" r="r" b="b"/>
                <a:pathLst>
                  <a:path w="1895475">
                    <a:moveTo>
                      <a:pt x="0" y="0"/>
                    </a:moveTo>
                    <a:lnTo>
                      <a:pt x="1895475" y="0"/>
                    </a:lnTo>
                    <a:lnTo>
                      <a:pt x="1895475" y="0"/>
                    </a:lnTo>
                  </a:path>
                </a:pathLst>
              </a:custGeom>
              <a:ln w="22225">
                <a:solidFill>
                  <a:srgbClr val="00CC00"/>
                </a:solidFill>
              </a:ln>
            </p:spPr>
            <p:style>
              <a:lnRef idx="1">
                <a:schemeClr val="dk1"/>
              </a:lnRef>
              <a:fillRef idx="0">
                <a:schemeClr val="dk1"/>
              </a:fillRef>
              <a:effectRef idx="0">
                <a:schemeClr val="dk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13" name="フリーフォーム 312"/>
              <p:cNvSpPr/>
              <p:nvPr/>
            </p:nvSpPr>
            <p:spPr bwMode="auto">
              <a:xfrm>
                <a:off x="-2699252" y="4849976"/>
                <a:ext cx="958012" cy="0"/>
              </a:xfrm>
              <a:custGeom>
                <a:avLst/>
                <a:gdLst>
                  <a:gd name="connsiteX0" fmla="*/ 0 w 1895475"/>
                  <a:gd name="connsiteY0" fmla="*/ 0 h 0"/>
                  <a:gd name="connsiteX1" fmla="*/ 1895475 w 1895475"/>
                  <a:gd name="connsiteY1" fmla="*/ 0 h 0"/>
                  <a:gd name="connsiteX2" fmla="*/ 1895475 w 1895475"/>
                  <a:gd name="connsiteY2" fmla="*/ 0 h 0"/>
                </a:gdLst>
                <a:ahLst/>
                <a:cxnLst>
                  <a:cxn ang="0">
                    <a:pos x="connsiteX0" y="connsiteY0"/>
                  </a:cxn>
                  <a:cxn ang="0">
                    <a:pos x="connsiteX1" y="connsiteY1"/>
                  </a:cxn>
                  <a:cxn ang="0">
                    <a:pos x="connsiteX2" y="connsiteY2"/>
                  </a:cxn>
                </a:cxnLst>
                <a:rect l="l" t="t" r="r" b="b"/>
                <a:pathLst>
                  <a:path w="1895475">
                    <a:moveTo>
                      <a:pt x="0" y="0"/>
                    </a:moveTo>
                    <a:lnTo>
                      <a:pt x="1895475" y="0"/>
                    </a:lnTo>
                    <a:lnTo>
                      <a:pt x="1895475" y="0"/>
                    </a:lnTo>
                  </a:path>
                </a:pathLst>
              </a:custGeom>
              <a:ln w="22225">
                <a:solidFill>
                  <a:srgbClr val="FF3399"/>
                </a:solidFill>
              </a:ln>
            </p:spPr>
            <p:style>
              <a:lnRef idx="1">
                <a:schemeClr val="dk1"/>
              </a:lnRef>
              <a:fillRef idx="0">
                <a:schemeClr val="dk1"/>
              </a:fillRef>
              <a:effectRef idx="0">
                <a:schemeClr val="dk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14" name="フリーフォーム 313"/>
              <p:cNvSpPr/>
              <p:nvPr/>
            </p:nvSpPr>
            <p:spPr bwMode="auto">
              <a:xfrm>
                <a:off x="-2699252" y="4877569"/>
                <a:ext cx="459605" cy="150902"/>
              </a:xfrm>
              <a:custGeom>
                <a:avLst/>
                <a:gdLst>
                  <a:gd name="connsiteX0" fmla="*/ 0 w 1238250"/>
                  <a:gd name="connsiteY0" fmla="*/ 0 h 276225"/>
                  <a:gd name="connsiteX1" fmla="*/ 676275 w 1238250"/>
                  <a:gd name="connsiteY1" fmla="*/ 0 h 276225"/>
                  <a:gd name="connsiteX2" fmla="*/ 1238250 w 1238250"/>
                  <a:gd name="connsiteY2" fmla="*/ 276225 h 276225"/>
                </a:gdLst>
                <a:ahLst/>
                <a:cxnLst>
                  <a:cxn ang="0">
                    <a:pos x="connsiteX0" y="connsiteY0"/>
                  </a:cxn>
                  <a:cxn ang="0">
                    <a:pos x="connsiteX1" y="connsiteY1"/>
                  </a:cxn>
                  <a:cxn ang="0">
                    <a:pos x="connsiteX2" y="connsiteY2"/>
                  </a:cxn>
                </a:cxnLst>
                <a:rect l="l" t="t" r="r" b="b"/>
                <a:pathLst>
                  <a:path w="1238250" h="276225">
                    <a:moveTo>
                      <a:pt x="0" y="0"/>
                    </a:moveTo>
                    <a:lnTo>
                      <a:pt x="676275" y="0"/>
                    </a:lnTo>
                    <a:lnTo>
                      <a:pt x="1238250" y="276225"/>
                    </a:ln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15" name="フリーフォーム 314"/>
              <p:cNvSpPr/>
              <p:nvPr/>
            </p:nvSpPr>
            <p:spPr bwMode="auto">
              <a:xfrm>
                <a:off x="-2687180" y="4604222"/>
                <a:ext cx="977845" cy="160387"/>
              </a:xfrm>
              <a:custGeom>
                <a:avLst/>
                <a:gdLst>
                  <a:gd name="connsiteX0" fmla="*/ 0 w 2190750"/>
                  <a:gd name="connsiteY0" fmla="*/ 295275 h 295275"/>
                  <a:gd name="connsiteX1" fmla="*/ 523875 w 2190750"/>
                  <a:gd name="connsiteY1" fmla="*/ 295275 h 295275"/>
                  <a:gd name="connsiteX2" fmla="*/ 1009650 w 2190750"/>
                  <a:gd name="connsiteY2" fmla="*/ 9525 h 295275"/>
                  <a:gd name="connsiteX3" fmla="*/ 2190750 w 2190750"/>
                  <a:gd name="connsiteY3" fmla="*/ 9525 h 295275"/>
                  <a:gd name="connsiteX4" fmla="*/ 2181225 w 2190750"/>
                  <a:gd name="connsiteY4" fmla="*/ 0 h 29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0" h="295275">
                    <a:moveTo>
                      <a:pt x="0" y="295275"/>
                    </a:moveTo>
                    <a:lnTo>
                      <a:pt x="523875" y="295275"/>
                    </a:lnTo>
                    <a:lnTo>
                      <a:pt x="1009650" y="9525"/>
                    </a:lnTo>
                    <a:lnTo>
                      <a:pt x="2190750" y="9525"/>
                    </a:lnTo>
                    <a:lnTo>
                      <a:pt x="2181225" y="0"/>
                    </a:lnTo>
                  </a:path>
                </a:pathLst>
              </a:custGeom>
              <a:ln w="22225"/>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16" name="角丸四角形 315"/>
              <p:cNvSpPr/>
              <p:nvPr/>
            </p:nvSpPr>
            <p:spPr bwMode="auto">
              <a:xfrm>
                <a:off x="-2797692" y="4548104"/>
                <a:ext cx="167286" cy="585499"/>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30675" bIns="0" anchor="ctr"/>
              <a:lstStyle/>
              <a:p>
                <a:pPr marL="0" marR="0" lvl="0" indent="0" algn="ctr" defTabSz="914400" rtl="0" eaLnBrk="0" fontAlgn="base" latinLnBrk="0" hangingPunct="0">
                  <a:lnSpc>
                    <a:spcPts val="462"/>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中心部</a:t>
                </a:r>
                <a:endParaRPr kumimoji="1" lang="en-US" altLang="ja-JP" sz="462"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0" fontAlgn="base" latinLnBrk="0" hangingPunct="0">
                  <a:lnSpc>
                    <a:spcPts val="462"/>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メインターミナル</a:t>
                </a:r>
              </a:p>
            </p:txBody>
          </p:sp>
          <p:sp>
            <p:nvSpPr>
              <p:cNvPr id="317" name="角丸四角形 316"/>
              <p:cNvSpPr/>
              <p:nvPr/>
            </p:nvSpPr>
            <p:spPr bwMode="auto">
              <a:xfrm>
                <a:off x="-2506959" y="4686138"/>
                <a:ext cx="77606" cy="273348"/>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Ａ地点</a:t>
                </a:r>
              </a:p>
            </p:txBody>
          </p:sp>
          <p:sp>
            <p:nvSpPr>
              <p:cNvPr id="318" name="角丸四角形 317"/>
              <p:cNvSpPr/>
              <p:nvPr/>
            </p:nvSpPr>
            <p:spPr bwMode="auto">
              <a:xfrm>
                <a:off x="-2272415" y="4524027"/>
                <a:ext cx="77606" cy="273348"/>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Ｂ地点</a:t>
                </a:r>
              </a:p>
            </p:txBody>
          </p:sp>
          <p:sp>
            <p:nvSpPr>
              <p:cNvPr id="319" name="角丸四角形 318"/>
              <p:cNvSpPr/>
              <p:nvPr/>
            </p:nvSpPr>
            <p:spPr bwMode="auto">
              <a:xfrm>
                <a:off x="-2037869" y="4679240"/>
                <a:ext cx="77606" cy="275072"/>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Ｄ地点</a:t>
                </a:r>
              </a:p>
            </p:txBody>
          </p:sp>
          <p:sp>
            <p:nvSpPr>
              <p:cNvPr id="320" name="角丸四角形 319"/>
              <p:cNvSpPr/>
              <p:nvPr/>
            </p:nvSpPr>
            <p:spPr bwMode="auto">
              <a:xfrm>
                <a:off x="-1764521" y="4815483"/>
                <a:ext cx="90542" cy="274210"/>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Ｆ地点</a:t>
                </a:r>
              </a:p>
            </p:txBody>
          </p:sp>
          <p:sp>
            <p:nvSpPr>
              <p:cNvPr id="321" name="角丸四角形 320"/>
              <p:cNvSpPr/>
              <p:nvPr/>
            </p:nvSpPr>
            <p:spPr bwMode="auto">
              <a:xfrm>
                <a:off x="-1761936" y="4523347"/>
                <a:ext cx="90541" cy="274210"/>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Ｅ地点</a:t>
                </a:r>
              </a:p>
            </p:txBody>
          </p:sp>
          <p:sp>
            <p:nvSpPr>
              <p:cNvPr id="322" name="上矢印 321"/>
              <p:cNvSpPr/>
              <p:nvPr/>
            </p:nvSpPr>
            <p:spPr>
              <a:xfrm>
                <a:off x="-2614260" y="4883613"/>
                <a:ext cx="101446" cy="387965"/>
              </a:xfrm>
              <a:prstGeom prst="upArrow">
                <a:avLst>
                  <a:gd name="adj1" fmla="val 50000"/>
                  <a:gd name="adj2" fmla="val 94409"/>
                </a:avLst>
              </a:prstGeom>
              <a:solidFill>
                <a:srgbClr val="1919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23" name="角丸四角形 322"/>
              <p:cNvSpPr/>
              <p:nvPr/>
            </p:nvSpPr>
            <p:spPr bwMode="auto">
              <a:xfrm>
                <a:off x="-2272415" y="4874982"/>
                <a:ext cx="77606" cy="275073"/>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Ｃ地点</a:t>
                </a:r>
              </a:p>
            </p:txBody>
          </p:sp>
          <p:sp>
            <p:nvSpPr>
              <p:cNvPr id="324" name="正方形/長方形 323"/>
              <p:cNvSpPr/>
              <p:nvPr/>
            </p:nvSpPr>
            <p:spPr>
              <a:xfrm>
                <a:off x="-920137" y="4892047"/>
                <a:ext cx="712258" cy="1983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0000"/>
                    </a:solidFill>
                    <a:effectLst/>
                    <a:uLnTx/>
                    <a:uFillTx/>
                    <a:latin typeface="Arial"/>
                    <a:ea typeface="ＭＳ Ｐゴシック"/>
                    <a:cs typeface="+mn-cs"/>
                  </a:rPr>
                  <a:t>フィーダ線</a:t>
                </a:r>
              </a:p>
            </p:txBody>
          </p:sp>
          <p:sp>
            <p:nvSpPr>
              <p:cNvPr id="325" name="フリーフォーム 324"/>
              <p:cNvSpPr/>
              <p:nvPr/>
            </p:nvSpPr>
            <p:spPr>
              <a:xfrm>
                <a:off x="-1304055" y="4634402"/>
                <a:ext cx="700185" cy="170735"/>
              </a:xfrm>
              <a:custGeom>
                <a:avLst/>
                <a:gdLst>
                  <a:gd name="connsiteX0" fmla="*/ 0 w 1866900"/>
                  <a:gd name="connsiteY0" fmla="*/ 285750 h 314325"/>
                  <a:gd name="connsiteX1" fmla="*/ 676275 w 1866900"/>
                  <a:gd name="connsiteY1" fmla="*/ 285750 h 314325"/>
                  <a:gd name="connsiteX2" fmla="*/ 1257300 w 1866900"/>
                  <a:gd name="connsiteY2" fmla="*/ 0 h 314325"/>
                  <a:gd name="connsiteX3" fmla="*/ 1866900 w 1866900"/>
                  <a:gd name="connsiteY3" fmla="*/ 314325 h 314325"/>
                  <a:gd name="connsiteX4" fmla="*/ 1866900 w 1866900"/>
                  <a:gd name="connsiteY4" fmla="*/ 314325 h 31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900" h="314325">
                    <a:moveTo>
                      <a:pt x="0" y="285750"/>
                    </a:moveTo>
                    <a:lnTo>
                      <a:pt x="676275" y="285750"/>
                    </a:lnTo>
                    <a:lnTo>
                      <a:pt x="1257300" y="0"/>
                    </a:lnTo>
                    <a:lnTo>
                      <a:pt x="1866900" y="314325"/>
                    </a:lnTo>
                    <a:lnTo>
                      <a:pt x="1866900" y="314325"/>
                    </a:lnTo>
                  </a:path>
                </a:pathLst>
              </a:custGeom>
              <a:ln w="22225">
                <a:solidFill>
                  <a:schemeClr val="accent6"/>
                </a:solid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26" name="フリーフォーム 325"/>
              <p:cNvSpPr/>
              <p:nvPr/>
            </p:nvSpPr>
            <p:spPr>
              <a:xfrm>
                <a:off x="-1304055" y="4818933"/>
                <a:ext cx="704497" cy="0"/>
              </a:xfrm>
              <a:custGeom>
                <a:avLst/>
                <a:gdLst>
                  <a:gd name="connsiteX0" fmla="*/ 0 w 1895475"/>
                  <a:gd name="connsiteY0" fmla="*/ 0 h 0"/>
                  <a:gd name="connsiteX1" fmla="*/ 1895475 w 1895475"/>
                  <a:gd name="connsiteY1" fmla="*/ 0 h 0"/>
                  <a:gd name="connsiteX2" fmla="*/ 1895475 w 1895475"/>
                  <a:gd name="connsiteY2" fmla="*/ 0 h 0"/>
                </a:gdLst>
                <a:ahLst/>
                <a:cxnLst>
                  <a:cxn ang="0">
                    <a:pos x="connsiteX0" y="connsiteY0"/>
                  </a:cxn>
                  <a:cxn ang="0">
                    <a:pos x="connsiteX1" y="connsiteY1"/>
                  </a:cxn>
                  <a:cxn ang="0">
                    <a:pos x="connsiteX2" y="connsiteY2"/>
                  </a:cxn>
                </a:cxnLst>
                <a:rect l="l" t="t" r="r" b="b"/>
                <a:pathLst>
                  <a:path w="1895475">
                    <a:moveTo>
                      <a:pt x="0" y="0"/>
                    </a:moveTo>
                    <a:lnTo>
                      <a:pt x="1895475" y="0"/>
                    </a:lnTo>
                    <a:lnTo>
                      <a:pt x="1895475" y="0"/>
                    </a:lnTo>
                  </a:path>
                </a:pathLst>
              </a:custGeom>
              <a:ln w="22225">
                <a:solidFill>
                  <a:srgbClr val="00CC00"/>
                </a:solidFill>
              </a:ln>
            </p:spPr>
            <p:style>
              <a:lnRef idx="1">
                <a:schemeClr val="dk1"/>
              </a:lnRef>
              <a:fillRef idx="0">
                <a:schemeClr val="dk1"/>
              </a:fillRef>
              <a:effectRef idx="0">
                <a:schemeClr val="dk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27" name="フリーフォーム 326"/>
              <p:cNvSpPr/>
              <p:nvPr/>
            </p:nvSpPr>
            <p:spPr>
              <a:xfrm>
                <a:off x="-1304055" y="4849976"/>
                <a:ext cx="958875" cy="0"/>
              </a:xfrm>
              <a:custGeom>
                <a:avLst/>
                <a:gdLst>
                  <a:gd name="connsiteX0" fmla="*/ 0 w 1895475"/>
                  <a:gd name="connsiteY0" fmla="*/ 0 h 0"/>
                  <a:gd name="connsiteX1" fmla="*/ 1895475 w 1895475"/>
                  <a:gd name="connsiteY1" fmla="*/ 0 h 0"/>
                  <a:gd name="connsiteX2" fmla="*/ 1895475 w 1895475"/>
                  <a:gd name="connsiteY2" fmla="*/ 0 h 0"/>
                </a:gdLst>
                <a:ahLst/>
                <a:cxnLst>
                  <a:cxn ang="0">
                    <a:pos x="connsiteX0" y="connsiteY0"/>
                  </a:cxn>
                  <a:cxn ang="0">
                    <a:pos x="connsiteX1" y="connsiteY1"/>
                  </a:cxn>
                  <a:cxn ang="0">
                    <a:pos x="connsiteX2" y="connsiteY2"/>
                  </a:cxn>
                </a:cxnLst>
                <a:rect l="l" t="t" r="r" b="b"/>
                <a:pathLst>
                  <a:path w="1895475">
                    <a:moveTo>
                      <a:pt x="0" y="0"/>
                    </a:moveTo>
                    <a:lnTo>
                      <a:pt x="1895475" y="0"/>
                    </a:lnTo>
                    <a:lnTo>
                      <a:pt x="1895475" y="0"/>
                    </a:lnTo>
                  </a:path>
                </a:pathLst>
              </a:custGeom>
              <a:ln w="22225">
                <a:solidFill>
                  <a:srgbClr val="FF3399"/>
                </a:solidFill>
              </a:ln>
            </p:spPr>
            <p:style>
              <a:lnRef idx="1">
                <a:schemeClr val="dk1"/>
              </a:lnRef>
              <a:fillRef idx="0">
                <a:schemeClr val="dk1"/>
              </a:fillRef>
              <a:effectRef idx="0">
                <a:schemeClr val="dk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28" name="フリーフォーム 327"/>
              <p:cNvSpPr/>
              <p:nvPr/>
            </p:nvSpPr>
            <p:spPr>
              <a:xfrm>
                <a:off x="-1304055" y="4877570"/>
                <a:ext cx="460466" cy="150040"/>
              </a:xfrm>
              <a:custGeom>
                <a:avLst/>
                <a:gdLst>
                  <a:gd name="connsiteX0" fmla="*/ 0 w 1238250"/>
                  <a:gd name="connsiteY0" fmla="*/ 0 h 276225"/>
                  <a:gd name="connsiteX1" fmla="*/ 676275 w 1238250"/>
                  <a:gd name="connsiteY1" fmla="*/ 0 h 276225"/>
                  <a:gd name="connsiteX2" fmla="*/ 1238250 w 1238250"/>
                  <a:gd name="connsiteY2" fmla="*/ 276225 h 276225"/>
                </a:gdLst>
                <a:ahLst/>
                <a:cxnLst>
                  <a:cxn ang="0">
                    <a:pos x="connsiteX0" y="connsiteY0"/>
                  </a:cxn>
                  <a:cxn ang="0">
                    <a:pos x="connsiteX1" y="connsiteY1"/>
                  </a:cxn>
                  <a:cxn ang="0">
                    <a:pos x="connsiteX2" y="connsiteY2"/>
                  </a:cxn>
                </a:cxnLst>
                <a:rect l="l" t="t" r="r" b="b"/>
                <a:pathLst>
                  <a:path w="1238250" h="276225">
                    <a:moveTo>
                      <a:pt x="0" y="0"/>
                    </a:moveTo>
                    <a:lnTo>
                      <a:pt x="676275" y="0"/>
                    </a:lnTo>
                    <a:lnTo>
                      <a:pt x="1238250" y="276225"/>
                    </a:ln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29" name="角丸四角形 328"/>
              <p:cNvSpPr/>
              <p:nvPr/>
            </p:nvSpPr>
            <p:spPr>
              <a:xfrm>
                <a:off x="-877218" y="4874982"/>
                <a:ext cx="78469" cy="275073"/>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Ｃ地点</a:t>
                </a:r>
              </a:p>
            </p:txBody>
          </p:sp>
          <p:sp>
            <p:nvSpPr>
              <p:cNvPr id="330" name="フリーフォーム 329"/>
              <p:cNvSpPr/>
              <p:nvPr/>
            </p:nvSpPr>
            <p:spPr>
              <a:xfrm>
                <a:off x="-1291120" y="4604221"/>
                <a:ext cx="977845" cy="160388"/>
              </a:xfrm>
              <a:custGeom>
                <a:avLst/>
                <a:gdLst>
                  <a:gd name="connsiteX0" fmla="*/ 0 w 2190750"/>
                  <a:gd name="connsiteY0" fmla="*/ 295275 h 295275"/>
                  <a:gd name="connsiteX1" fmla="*/ 523875 w 2190750"/>
                  <a:gd name="connsiteY1" fmla="*/ 295275 h 295275"/>
                  <a:gd name="connsiteX2" fmla="*/ 1009650 w 2190750"/>
                  <a:gd name="connsiteY2" fmla="*/ 9525 h 295275"/>
                  <a:gd name="connsiteX3" fmla="*/ 2190750 w 2190750"/>
                  <a:gd name="connsiteY3" fmla="*/ 9525 h 295275"/>
                  <a:gd name="connsiteX4" fmla="*/ 2181225 w 2190750"/>
                  <a:gd name="connsiteY4" fmla="*/ 0 h 29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0" h="295275">
                    <a:moveTo>
                      <a:pt x="0" y="295275"/>
                    </a:moveTo>
                    <a:lnTo>
                      <a:pt x="523875" y="295275"/>
                    </a:lnTo>
                    <a:lnTo>
                      <a:pt x="1009650" y="9525"/>
                    </a:lnTo>
                    <a:lnTo>
                      <a:pt x="2190750" y="9525"/>
                    </a:lnTo>
                    <a:lnTo>
                      <a:pt x="2181225" y="0"/>
                    </a:lnTo>
                  </a:path>
                </a:pathLst>
              </a:custGeom>
              <a:ln w="22225"/>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331" name="角丸四角形 330"/>
              <p:cNvSpPr/>
              <p:nvPr/>
            </p:nvSpPr>
            <p:spPr>
              <a:xfrm>
                <a:off x="-877218" y="4524028"/>
                <a:ext cx="78469" cy="273348"/>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Ｂ地点</a:t>
                </a:r>
              </a:p>
            </p:txBody>
          </p:sp>
          <p:sp>
            <p:nvSpPr>
              <p:cNvPr id="332" name="角丸四角形 331"/>
              <p:cNvSpPr/>
              <p:nvPr/>
            </p:nvSpPr>
            <p:spPr>
              <a:xfrm>
                <a:off x="-642673" y="4679241"/>
                <a:ext cx="78469" cy="275072"/>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Ｄ地点</a:t>
                </a:r>
              </a:p>
            </p:txBody>
          </p:sp>
          <p:sp>
            <p:nvSpPr>
              <p:cNvPr id="333" name="角丸四角形 332"/>
              <p:cNvSpPr/>
              <p:nvPr/>
            </p:nvSpPr>
            <p:spPr>
              <a:xfrm>
                <a:off x="-368462" y="4815485"/>
                <a:ext cx="90541" cy="274210"/>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Ｆ地点</a:t>
                </a:r>
              </a:p>
            </p:txBody>
          </p:sp>
          <p:sp>
            <p:nvSpPr>
              <p:cNvPr id="334" name="角丸四角形 333"/>
              <p:cNvSpPr/>
              <p:nvPr/>
            </p:nvSpPr>
            <p:spPr>
              <a:xfrm>
                <a:off x="-365876" y="4523348"/>
                <a:ext cx="90542" cy="274210"/>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Ｅ地点</a:t>
                </a:r>
              </a:p>
            </p:txBody>
          </p:sp>
          <p:sp>
            <p:nvSpPr>
              <p:cNvPr id="335" name="正方形/長方形 334"/>
              <p:cNvSpPr/>
              <p:nvPr/>
            </p:nvSpPr>
            <p:spPr>
              <a:xfrm>
                <a:off x="-1222137" y="4743051"/>
                <a:ext cx="117272" cy="195741"/>
              </a:xfrm>
              <a:prstGeom prst="rect">
                <a:avLst/>
              </a:prstGeom>
              <a:solidFill>
                <a:srgbClr val="DBFFD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36" name="正方形/長方形 335"/>
              <p:cNvSpPr/>
              <p:nvPr/>
            </p:nvSpPr>
            <p:spPr>
              <a:xfrm>
                <a:off x="-1222137" y="4778406"/>
                <a:ext cx="117272" cy="7846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37" name="角丸四角形 336"/>
              <p:cNvSpPr/>
              <p:nvPr/>
            </p:nvSpPr>
            <p:spPr>
              <a:xfrm>
                <a:off x="-1393734" y="4524028"/>
                <a:ext cx="168148" cy="585500"/>
              </a:xfrm>
              <a:prstGeom prst="roundRect">
                <a:avLst/>
              </a:prstGeom>
              <a:solidFill>
                <a:srgbClr val="FAFBF7"/>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30675" bIns="0" anchor="ctr"/>
              <a:lstStyle/>
              <a:p>
                <a:pPr marL="0" marR="0" lvl="0" indent="0" algn="ctr" defTabSz="914400" rtl="0" eaLnBrk="0" fontAlgn="base" latinLnBrk="0" hangingPunct="0">
                  <a:lnSpc>
                    <a:spcPts val="462"/>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中心部</a:t>
                </a:r>
                <a:endParaRPr kumimoji="1" lang="en-US" altLang="ja-JP" sz="462"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0" fontAlgn="base" latinLnBrk="0" hangingPunct="0">
                  <a:lnSpc>
                    <a:spcPts val="462"/>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prstClr val="black"/>
                    </a:solidFill>
                    <a:effectLst/>
                    <a:uLnTx/>
                    <a:uFillTx/>
                    <a:latin typeface="Arial"/>
                    <a:ea typeface="ＭＳ Ｐゴシック"/>
                    <a:cs typeface="+mn-cs"/>
                  </a:rPr>
                  <a:t>メインターミナル</a:t>
                </a:r>
              </a:p>
            </p:txBody>
          </p:sp>
          <p:sp>
            <p:nvSpPr>
              <p:cNvPr id="338" name="上矢印 337"/>
              <p:cNvSpPr/>
              <p:nvPr/>
            </p:nvSpPr>
            <p:spPr>
              <a:xfrm>
                <a:off x="-1212144" y="4857951"/>
                <a:ext cx="101446" cy="387965"/>
              </a:xfrm>
              <a:prstGeom prst="upArrow">
                <a:avLst>
                  <a:gd name="adj1" fmla="val 50000"/>
                  <a:gd name="adj2" fmla="val 9440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0" name="角丸四角形 339"/>
              <p:cNvSpPr/>
              <p:nvPr/>
            </p:nvSpPr>
            <p:spPr>
              <a:xfrm>
                <a:off x="-2821117" y="4502071"/>
                <a:ext cx="1200135" cy="736947"/>
              </a:xfrm>
              <a:prstGeom prst="roundRect">
                <a:avLst>
                  <a:gd name="adj" fmla="val 7590"/>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1" name="正方形/長方形 340"/>
              <p:cNvSpPr/>
              <p:nvPr/>
            </p:nvSpPr>
            <p:spPr>
              <a:xfrm>
                <a:off x="-2795250" y="5144624"/>
                <a:ext cx="576582" cy="139235"/>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646" b="1" i="0" u="none" strike="noStrike" kern="1200" cap="none" spc="0" normalizeH="0" baseline="0" noProof="0" dirty="0">
                    <a:ln>
                      <a:noFill/>
                    </a:ln>
                    <a:solidFill>
                      <a:srgbClr val="FFFFFF"/>
                    </a:solidFill>
                    <a:effectLst/>
                    <a:uLnTx/>
                    <a:uFillTx/>
                    <a:latin typeface="MS UI Gothic" pitchFamily="50" charset="-128"/>
                    <a:ea typeface="MS UI Gothic" pitchFamily="50" charset="-128"/>
                    <a:cs typeface="+mn-cs"/>
                  </a:rPr>
                  <a:t>重複路線</a:t>
                </a:r>
                <a:endParaRPr kumimoji="1" lang="ja-JP" altLang="en-US" sz="554" b="1" i="0" u="none" strike="noStrike" kern="1200" cap="none" spc="0" normalizeH="0" baseline="0" noProof="0" dirty="0">
                  <a:ln>
                    <a:noFill/>
                  </a:ln>
                  <a:solidFill>
                    <a:srgbClr val="FFFFFF"/>
                  </a:solidFill>
                  <a:effectLst/>
                  <a:uLnTx/>
                  <a:uFillTx/>
                  <a:latin typeface="MS UI Gothic" pitchFamily="50" charset="-128"/>
                  <a:ea typeface="MS UI Gothic" pitchFamily="50" charset="-128"/>
                  <a:cs typeface="+mn-cs"/>
                </a:endParaRPr>
              </a:p>
            </p:txBody>
          </p:sp>
          <p:sp>
            <p:nvSpPr>
              <p:cNvPr id="346" name="角丸四角形 345"/>
              <p:cNvSpPr/>
              <p:nvPr/>
            </p:nvSpPr>
            <p:spPr>
              <a:xfrm>
                <a:off x="-1411463" y="4502071"/>
                <a:ext cx="1200135" cy="736947"/>
              </a:xfrm>
              <a:prstGeom prst="roundRect">
                <a:avLst>
                  <a:gd name="adj" fmla="val 7590"/>
                </a:avLst>
              </a:prstGeom>
              <a:noFill/>
              <a:ln w="9525">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7" name="正方形/長方形 346"/>
              <p:cNvSpPr/>
              <p:nvPr/>
            </p:nvSpPr>
            <p:spPr>
              <a:xfrm>
                <a:off x="-1585051" y="5141612"/>
                <a:ext cx="526099" cy="13923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646" b="1" i="0" u="none" strike="noStrike" kern="1200" cap="none" spc="0" normalizeH="0" baseline="0" noProof="0" dirty="0">
                    <a:ln>
                      <a:noFill/>
                    </a:ln>
                    <a:solidFill>
                      <a:srgbClr val="FFFFFF"/>
                    </a:solidFill>
                    <a:effectLst/>
                    <a:uLnTx/>
                    <a:uFillTx/>
                    <a:latin typeface="MS UI Gothic" pitchFamily="50" charset="-128"/>
                    <a:ea typeface="MS UI Gothic" pitchFamily="50" charset="-128"/>
                    <a:cs typeface="+mn-cs"/>
                  </a:rPr>
                  <a:t>再編</a:t>
                </a:r>
              </a:p>
            </p:txBody>
          </p:sp>
          <p:sp>
            <p:nvSpPr>
              <p:cNvPr id="352" name="正方形/長方形 351"/>
              <p:cNvSpPr/>
              <p:nvPr/>
            </p:nvSpPr>
            <p:spPr>
              <a:xfrm>
                <a:off x="-2671290" y="4434609"/>
                <a:ext cx="449373" cy="280632"/>
              </a:xfrm>
              <a:prstGeom prst="rect">
                <a:avLst/>
              </a:prstGeom>
            </p:spPr>
            <p:txBody>
              <a:bodyPr wrap="square">
                <a:spAutoFit/>
              </a:bodyPr>
              <a:lstStyle/>
              <a:p>
                <a:pPr marL="74401" marR="0" lvl="0" indent="-74401" algn="l" defTabSz="914400" rtl="0" eaLnBrk="0" fontAlgn="base" latinLnBrk="0" hangingPunct="0">
                  <a:lnSpc>
                    <a:spcPts val="1278"/>
                  </a:lnSpc>
                  <a:spcBef>
                    <a:spcPct val="0"/>
                  </a:spcBef>
                  <a:spcAft>
                    <a:spcPct val="0"/>
                  </a:spcAft>
                  <a:buClr>
                    <a:srgbClr val="FF3300"/>
                  </a:buClr>
                  <a:buSzTx/>
                  <a:buFontTx/>
                  <a:buNone/>
                  <a:tabLst/>
                  <a:defRPr/>
                </a:pPr>
                <a:r>
                  <a:rPr kumimoji="1" lang="ja-JP" altLang="en-US" sz="646" b="0" i="0" u="none" strike="noStrike" kern="1200" cap="none" spc="0" normalizeH="0" baseline="0" noProof="0" dirty="0">
                    <a:ln>
                      <a:noFill/>
                    </a:ln>
                    <a:solidFill>
                      <a:srgbClr val="000000"/>
                    </a:solidFill>
                    <a:effectLst/>
                    <a:uLnTx/>
                    <a:uFillTx/>
                    <a:latin typeface="HGP創英角ｺﾞｼｯｸUB"/>
                    <a:ea typeface="HGP創英角ｺﾞｼｯｸUB"/>
                    <a:cs typeface="+mn-cs"/>
                  </a:rPr>
                  <a:t>現在</a:t>
                </a:r>
                <a:endParaRPr kumimoji="1" lang="en-US" altLang="ja-JP" sz="646" b="0"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sp>
            <p:nvSpPr>
              <p:cNvPr id="353" name="正方形/長方形 352"/>
              <p:cNvSpPr/>
              <p:nvPr/>
            </p:nvSpPr>
            <p:spPr>
              <a:xfrm>
                <a:off x="-1301547" y="4418990"/>
                <a:ext cx="459687" cy="461238"/>
              </a:xfrm>
              <a:prstGeom prst="rect">
                <a:avLst/>
              </a:prstGeom>
            </p:spPr>
            <p:txBody>
              <a:bodyPr wrap="square">
                <a:spAutoFit/>
              </a:bodyPr>
              <a:lstStyle/>
              <a:p>
                <a:pPr marL="74401" marR="0" lvl="0" indent="-74401" algn="l" defTabSz="914400" rtl="0" eaLnBrk="0" fontAlgn="base" latinLnBrk="0" hangingPunct="0">
                  <a:lnSpc>
                    <a:spcPts val="1278"/>
                  </a:lnSpc>
                  <a:spcBef>
                    <a:spcPct val="0"/>
                  </a:spcBef>
                  <a:spcAft>
                    <a:spcPct val="0"/>
                  </a:spcAft>
                  <a:buClr>
                    <a:srgbClr val="FF3300"/>
                  </a:buClr>
                  <a:buSzTx/>
                  <a:buFontTx/>
                  <a:buNone/>
                  <a:tabLst/>
                  <a:defRPr/>
                </a:pPr>
                <a:r>
                  <a:rPr kumimoji="1" lang="ja-JP" altLang="en-US" sz="646" b="0" i="0" u="none" strike="noStrike" kern="1200" cap="none" spc="0" normalizeH="0" baseline="0" noProof="0" dirty="0">
                    <a:ln>
                      <a:noFill/>
                    </a:ln>
                    <a:solidFill>
                      <a:srgbClr val="000000"/>
                    </a:solidFill>
                    <a:effectLst/>
                    <a:uLnTx/>
                    <a:uFillTx/>
                    <a:latin typeface="HGP創英角ｺﾞｼｯｸUB"/>
                    <a:ea typeface="HGP創英角ｺﾞｼｯｸUB"/>
                    <a:cs typeface="+mn-cs"/>
                  </a:rPr>
                  <a:t>再編後</a:t>
                </a:r>
                <a:endParaRPr kumimoji="1" lang="en-US" altLang="ja-JP" sz="646" b="0"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sp>
            <p:nvSpPr>
              <p:cNvPr id="361" name="角丸四角形 360"/>
              <p:cNvSpPr/>
              <p:nvPr/>
            </p:nvSpPr>
            <p:spPr>
              <a:xfrm>
                <a:off x="-1111763" y="4686140"/>
                <a:ext cx="78469" cy="273348"/>
              </a:xfrm>
              <a:prstGeom prst="roundRect">
                <a:avLst/>
              </a:prstGeom>
              <a:solidFill>
                <a:srgbClr val="008000"/>
              </a:solid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FFFFFF"/>
                    </a:solidFill>
                    <a:effectLst/>
                    <a:uLnTx/>
                    <a:uFillTx/>
                    <a:latin typeface="Arial"/>
                    <a:ea typeface="ＭＳ Ｐゴシック"/>
                    <a:cs typeface="+mn-cs"/>
                  </a:rPr>
                  <a:t>Ａ地点</a:t>
                </a:r>
              </a:p>
            </p:txBody>
          </p:sp>
        </p:grpSp>
        <p:cxnSp>
          <p:nvCxnSpPr>
            <p:cNvPr id="393" name="直線矢印コネクタ 392"/>
            <p:cNvCxnSpPr/>
            <p:nvPr/>
          </p:nvCxnSpPr>
          <p:spPr>
            <a:xfrm flipH="1" flipV="1">
              <a:off x="7774618" y="3365258"/>
              <a:ext cx="215832" cy="239406"/>
            </a:xfrm>
            <a:prstGeom prst="straightConnector1">
              <a:avLst/>
            </a:prstGeom>
            <a:ln w="31750">
              <a:solidFill>
                <a:srgbClr val="008000"/>
              </a:solidFill>
              <a:prstDash val="sysDot"/>
              <a:headEnd w="sm" len="sm"/>
              <a:tailEnd type="none" w="med" len="med"/>
            </a:ln>
          </p:spPr>
          <p:style>
            <a:lnRef idx="1">
              <a:schemeClr val="accent1"/>
            </a:lnRef>
            <a:fillRef idx="0">
              <a:schemeClr val="accent1"/>
            </a:fillRef>
            <a:effectRef idx="0">
              <a:schemeClr val="accent1"/>
            </a:effectRef>
            <a:fontRef idx="minor">
              <a:schemeClr val="tx1"/>
            </a:fontRef>
          </p:style>
        </p:cxnSp>
        <p:sp>
          <p:nvSpPr>
            <p:cNvPr id="395" name="正方形/長方形 394"/>
            <p:cNvSpPr/>
            <p:nvPr/>
          </p:nvSpPr>
          <p:spPr>
            <a:xfrm>
              <a:off x="7950357" y="3584680"/>
              <a:ext cx="336412" cy="101263"/>
            </a:xfrm>
            <a:prstGeom prst="rect">
              <a:avLst/>
            </a:prstGeom>
            <a:solidFill>
              <a:srgbClr val="008000"/>
            </a:soli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92"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4" name="テキスト ボックス 393"/>
            <p:cNvSpPr txBox="1"/>
            <p:nvPr/>
          </p:nvSpPr>
          <p:spPr>
            <a:xfrm>
              <a:off x="7867664" y="3532389"/>
              <a:ext cx="569981" cy="191719"/>
            </a:xfrm>
            <a:prstGeom prst="rect">
              <a:avLst/>
            </a:prstGeom>
            <a:noFill/>
          </p:spPr>
          <p:txBody>
            <a:bodyPr vert="horz"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FFFFFF"/>
                  </a:solidFill>
                  <a:effectLst/>
                  <a:uLnTx/>
                  <a:uFillTx/>
                  <a:latin typeface="HG創英角ｺﾞｼｯｸUB" panose="020B0909000000000000" pitchFamily="49" charset="-128"/>
                  <a:ea typeface="HG創英角ｺﾞｼｯｸUB" panose="020B0909000000000000" pitchFamily="49" charset="-128"/>
                  <a:cs typeface="+mn-cs"/>
                </a:rPr>
                <a:t>乗換拠点</a:t>
              </a:r>
            </a:p>
          </p:txBody>
        </p:sp>
      </p:grpSp>
      <p:sp>
        <p:nvSpPr>
          <p:cNvPr id="396" name="テキスト ボックス 395"/>
          <p:cNvSpPr txBox="1"/>
          <p:nvPr/>
        </p:nvSpPr>
        <p:spPr>
          <a:xfrm>
            <a:off x="6525718" y="4222830"/>
            <a:ext cx="30473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目標</a:t>
            </a:r>
            <a:r>
              <a:rPr kumimoji="0" lang="ja-JP" altLang="en-US" sz="1200" b="0" i="0" u="none" strike="noStrike" kern="0" cap="none" spc="0" normalizeH="0" baseline="0" noProof="0" dirty="0" smtClean="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en-US" altLang="ja-JP" sz="1200" b="0" i="0" u="none" strike="noStrike" kern="0" cap="none" spc="0" normalizeH="0" baseline="0" noProof="0" dirty="0" smtClean="0">
                <a:ln>
                  <a:noFill/>
                </a:ln>
                <a:solidFill>
                  <a:srgbClr val="FF0000"/>
                </a:solidFill>
                <a:effectLst/>
                <a:uLnTx/>
                <a:uFillTx/>
                <a:latin typeface="AR P明朝体U" panose="02020A00000000000000" pitchFamily="18" charset="-128"/>
                <a:ea typeface="AR P明朝体U" panose="02020A00000000000000" pitchFamily="18" charset="-128"/>
                <a:cs typeface="+mn-cs"/>
              </a:rPr>
              <a:t>R7</a:t>
            </a:r>
            <a:r>
              <a:rPr kumimoji="0" lang="ja-JP" altLang="en-US" sz="1200" b="0" i="0" u="none" strike="noStrike" kern="0" cap="none" spc="0" normalizeH="0" baseline="0" noProof="0" dirty="0" smtClean="0">
                <a:ln>
                  <a:noFill/>
                </a:ln>
                <a:solidFill>
                  <a:srgbClr val="FF0000"/>
                </a:solidFill>
                <a:effectLst/>
                <a:uLnTx/>
                <a:uFillTx/>
                <a:latin typeface="AR P明朝体U" panose="02020A00000000000000" pitchFamily="18" charset="-128"/>
                <a:ea typeface="AR P明朝体U" panose="02020A00000000000000" pitchFamily="18" charset="-128"/>
                <a:cs typeface="+mn-cs"/>
              </a:rPr>
              <a:t>年度</a:t>
            </a:r>
            <a:r>
              <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公共交通利用者数を</a:t>
            </a:r>
            <a:endPar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　ﾄﾚﾝﾄﾞ値より約２２０万人</a:t>
            </a:r>
            <a:r>
              <a:rPr kumimoji="0" lang="en-US" altLang="ja-JP" sz="1200" b="0" i="0" u="none" strike="noStrike" kern="0" cap="none" spc="0" normalizeH="0" baseline="3000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ja-JP" altLang="en-US" sz="1200" b="0" i="0" u="none" strike="noStrike" kern="0" cap="none" spc="0" normalizeH="0" baseline="3000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１</a:t>
            </a: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増加</a:t>
            </a:r>
            <a:endParaRPr kumimoji="0"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　</a:t>
            </a:r>
            <a:r>
              <a:rPr kumimoji="0" lang="ja-JP" altLang="en-US" sz="10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（バス利用者数は約１２０万人</a:t>
            </a:r>
            <a:r>
              <a:rPr kumimoji="0" lang="en-US" altLang="ja-JP" sz="1000" b="0" i="0" u="none" strike="noStrike" kern="0" cap="none" spc="0" normalizeH="0" baseline="3000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a:t>
            </a:r>
            <a:r>
              <a:rPr kumimoji="0" lang="ja-JP" altLang="en-US" sz="1000" b="0" i="0" u="none" strike="noStrike" kern="0" cap="none" spc="0" normalizeH="0" baseline="3000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１</a:t>
            </a:r>
            <a:r>
              <a:rPr kumimoji="0" lang="ja-JP" altLang="en-US" sz="10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増加）</a:t>
            </a:r>
            <a:endParaRPr kumimoji="0" lang="ja-JP" altLang="en-US" sz="7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sp>
        <p:nvSpPr>
          <p:cNvPr id="398" name="正方形/長方形 397"/>
          <p:cNvSpPr/>
          <p:nvPr/>
        </p:nvSpPr>
        <p:spPr>
          <a:xfrm>
            <a:off x="437421" y="4114654"/>
            <a:ext cx="5713495" cy="1533307"/>
          </a:xfrm>
          <a:prstGeom prst="rect">
            <a:avLst/>
          </a:prstGeom>
          <a:solidFill>
            <a:schemeClr val="bg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0" name="円/楕円 399"/>
          <p:cNvSpPr/>
          <p:nvPr/>
        </p:nvSpPr>
        <p:spPr>
          <a:xfrm>
            <a:off x="408176" y="3932867"/>
            <a:ext cx="1597760" cy="357054"/>
          </a:xfrm>
          <a:prstGeom prst="ellipse">
            <a:avLst/>
          </a:prstGeom>
          <a:solidFill>
            <a:schemeClr val="accent2">
              <a:lumMod val="75000"/>
            </a:schemeClr>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401" name="テキスト ボックス 400"/>
          <p:cNvSpPr txBox="1"/>
          <p:nvPr/>
        </p:nvSpPr>
        <p:spPr>
          <a:xfrm>
            <a:off x="449158" y="3902511"/>
            <a:ext cx="1628786"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0"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mn-cs"/>
              </a:rPr>
              <a:t>中心市街地</a:t>
            </a:r>
          </a:p>
        </p:txBody>
      </p:sp>
      <p:sp>
        <p:nvSpPr>
          <p:cNvPr id="30" name="円/楕円 29"/>
          <p:cNvSpPr/>
          <p:nvPr/>
        </p:nvSpPr>
        <p:spPr>
          <a:xfrm>
            <a:off x="4724796" y="2862625"/>
            <a:ext cx="45719" cy="48349"/>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 name="二等辺三角形 39"/>
          <p:cNvSpPr/>
          <p:nvPr/>
        </p:nvSpPr>
        <p:spPr>
          <a:xfrm>
            <a:off x="3783958" y="2917465"/>
            <a:ext cx="2327500" cy="1232577"/>
          </a:xfrm>
          <a:prstGeom prst="triangle">
            <a:avLst>
              <a:gd name="adj" fmla="val 41491"/>
            </a:avLst>
          </a:prstGeom>
          <a:solidFill>
            <a:schemeClr val="accent2">
              <a:lumMod val="75000"/>
              <a:alpha val="2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Arial"/>
              <a:ea typeface="ＭＳ Ｐゴシック"/>
              <a:cs typeface="+mn-cs"/>
            </a:endParaRPr>
          </a:p>
        </p:txBody>
      </p:sp>
      <p:pic>
        <p:nvPicPr>
          <p:cNvPr id="32" name="図 31"/>
          <p:cNvPicPr>
            <a:picLocks noChangeAspect="1"/>
          </p:cNvPicPr>
          <p:nvPr/>
        </p:nvPicPr>
        <p:blipFill>
          <a:blip r:embed="rId10"/>
          <a:stretch>
            <a:fillRect/>
          </a:stretch>
        </p:blipFill>
        <p:spPr>
          <a:xfrm>
            <a:off x="3787578" y="4150558"/>
            <a:ext cx="2323881" cy="1450738"/>
          </a:xfrm>
          <a:prstGeom prst="rect">
            <a:avLst/>
          </a:prstGeom>
          <a:ln w="3175">
            <a:solidFill>
              <a:schemeClr val="accent2">
                <a:lumMod val="75000"/>
              </a:schemeClr>
            </a:solidFill>
          </a:ln>
        </p:spPr>
      </p:pic>
      <p:sp>
        <p:nvSpPr>
          <p:cNvPr id="402" name="フリーフォーム 2"/>
          <p:cNvSpPr>
            <a:spLocks/>
          </p:cNvSpPr>
          <p:nvPr/>
        </p:nvSpPr>
        <p:spPr bwMode="auto">
          <a:xfrm>
            <a:off x="4165748" y="4791075"/>
            <a:ext cx="497610" cy="391296"/>
          </a:xfrm>
          <a:custGeom>
            <a:avLst/>
            <a:gdLst>
              <a:gd name="T0" fmla="*/ 476250 w 1282700"/>
              <a:gd name="T1" fmla="*/ 57150 h 927100"/>
              <a:gd name="T2" fmla="*/ 476250 w 1282700"/>
              <a:gd name="T3" fmla="*/ 57150 h 927100"/>
              <a:gd name="T4" fmla="*/ 647700 w 1282700"/>
              <a:gd name="T5" fmla="*/ 0 h 927100"/>
              <a:gd name="T6" fmla="*/ 908050 w 1282700"/>
              <a:gd name="T7" fmla="*/ 190500 h 927100"/>
              <a:gd name="T8" fmla="*/ 1282700 w 1282700"/>
              <a:gd name="T9" fmla="*/ 184150 h 927100"/>
              <a:gd name="T10" fmla="*/ 1263650 w 1282700"/>
              <a:gd name="T11" fmla="*/ 444500 h 927100"/>
              <a:gd name="T12" fmla="*/ 984250 w 1282700"/>
              <a:gd name="T13" fmla="*/ 450850 h 927100"/>
              <a:gd name="T14" fmla="*/ 920750 w 1282700"/>
              <a:gd name="T15" fmla="*/ 889000 h 927100"/>
              <a:gd name="T16" fmla="*/ 723900 w 1282700"/>
              <a:gd name="T17" fmla="*/ 889000 h 927100"/>
              <a:gd name="T18" fmla="*/ 660400 w 1282700"/>
              <a:gd name="T19" fmla="*/ 927100 h 927100"/>
              <a:gd name="T20" fmla="*/ 552450 w 1282700"/>
              <a:gd name="T21" fmla="*/ 914400 h 927100"/>
              <a:gd name="T22" fmla="*/ 666750 w 1282700"/>
              <a:gd name="T23" fmla="*/ 311150 h 927100"/>
              <a:gd name="T24" fmla="*/ 0 w 1282700"/>
              <a:gd name="T25" fmla="*/ 342900 h 927100"/>
              <a:gd name="T26" fmla="*/ 19050 w 1282700"/>
              <a:gd name="T27" fmla="*/ 228600 h 927100"/>
              <a:gd name="T28" fmla="*/ 146050 w 1282700"/>
              <a:gd name="T29" fmla="*/ 228600 h 927100"/>
              <a:gd name="T30" fmla="*/ 171450 w 1282700"/>
              <a:gd name="T31" fmla="*/ 177800 h 927100"/>
              <a:gd name="T32" fmla="*/ 622300 w 1282700"/>
              <a:gd name="T33" fmla="*/ 171450 h 927100"/>
              <a:gd name="T34" fmla="*/ 476250 w 1282700"/>
              <a:gd name="T35" fmla="*/ 57150 h 9271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2700" h="927100">
                <a:moveTo>
                  <a:pt x="476250" y="57150"/>
                </a:moveTo>
                <a:lnTo>
                  <a:pt x="476250" y="57150"/>
                </a:lnTo>
                <a:lnTo>
                  <a:pt x="647700" y="0"/>
                </a:lnTo>
                <a:lnTo>
                  <a:pt x="908050" y="190500"/>
                </a:lnTo>
                <a:lnTo>
                  <a:pt x="1282700" y="184150"/>
                </a:lnTo>
                <a:lnTo>
                  <a:pt x="1263650" y="444500"/>
                </a:lnTo>
                <a:lnTo>
                  <a:pt x="984250" y="450850"/>
                </a:lnTo>
                <a:lnTo>
                  <a:pt x="920750" y="889000"/>
                </a:lnTo>
                <a:lnTo>
                  <a:pt x="723900" y="889000"/>
                </a:lnTo>
                <a:lnTo>
                  <a:pt x="660400" y="927100"/>
                </a:lnTo>
                <a:lnTo>
                  <a:pt x="552450" y="914400"/>
                </a:lnTo>
                <a:lnTo>
                  <a:pt x="666750" y="311150"/>
                </a:lnTo>
                <a:lnTo>
                  <a:pt x="0" y="342900"/>
                </a:lnTo>
                <a:lnTo>
                  <a:pt x="19050" y="228600"/>
                </a:lnTo>
                <a:lnTo>
                  <a:pt x="146050" y="228600"/>
                </a:lnTo>
                <a:lnTo>
                  <a:pt x="171450" y="177800"/>
                </a:lnTo>
                <a:lnTo>
                  <a:pt x="622300" y="171450"/>
                </a:lnTo>
                <a:lnTo>
                  <a:pt x="476250" y="57150"/>
                </a:lnTo>
                <a:close/>
              </a:path>
            </a:pathLst>
          </a:custGeom>
          <a:solidFill>
            <a:srgbClr val="FF0000">
              <a:alpha val="45097"/>
            </a:srgbClr>
          </a:solidFill>
          <a:ln w="9525">
            <a:solidFill>
              <a:srgbClr val="FF0000"/>
            </a:solidFill>
            <a:round/>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403" name="四角形吹き出し 3"/>
          <p:cNvSpPr>
            <a:spLocks noChangeArrowheads="1"/>
          </p:cNvSpPr>
          <p:nvPr/>
        </p:nvSpPr>
        <p:spPr bwMode="auto">
          <a:xfrm>
            <a:off x="3807046" y="5338302"/>
            <a:ext cx="1000718" cy="248757"/>
          </a:xfrm>
          <a:prstGeom prst="wedgeRectCallout">
            <a:avLst>
              <a:gd name="adj1" fmla="val -12476"/>
              <a:gd name="adj2" fmla="val -210375"/>
            </a:avLst>
          </a:prstGeom>
          <a:solidFill>
            <a:srgbClr val="FF0000"/>
          </a:solidFill>
          <a:ln w="9525">
            <a:solidFill>
              <a:srgbClr val="FF0000"/>
            </a:solidFill>
            <a:round/>
            <a:headEnd/>
            <a:tailEnd/>
          </a:ln>
        </p:spPr>
        <p:txBody>
          <a:bodyPr anchor="ct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バスターミナル</a:t>
            </a:r>
            <a:endParaRPr kumimoji="1" lang="en-US" altLang="ja-JP"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a:t>
            </a:r>
            <a:r>
              <a:rPr kumimoji="1" lang="ja-JP" alt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メインターミナル</a:t>
            </a:r>
            <a:r>
              <a:rPr kumimoji="1" lang="en-US" altLang="ja-JP"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a:t>
            </a:r>
            <a:endParaRPr kumimoji="1" lang="ja-JP" alt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endParaRPr>
          </a:p>
        </p:txBody>
      </p:sp>
      <p:sp>
        <p:nvSpPr>
          <p:cNvPr id="404" name="テキスト ボックス 403"/>
          <p:cNvSpPr txBox="1"/>
          <p:nvPr/>
        </p:nvSpPr>
        <p:spPr>
          <a:xfrm>
            <a:off x="416496" y="4245471"/>
            <a:ext cx="4001486" cy="738664"/>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民間が主体となった再開発事業</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により、</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・中心市街地の</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バスターミナルを再生</a:t>
            </a:r>
            <a:endParaRPr kumimoji="0" lang="en-US" altLang="ja-JP" sz="1050" b="1" i="0" u="sng"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・バスターミナルと一体的に商業、住居、</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多目的ホール（市所有）等の</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複合施設を整備</a:t>
            </a:r>
            <a:endParaRPr kumimoji="0" lang="en-US" altLang="ja-JP" sz="1050" b="1" i="0" u="sng"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405" name="テキスト ボックス 404"/>
          <p:cNvSpPr txBox="1"/>
          <p:nvPr/>
        </p:nvSpPr>
        <p:spPr>
          <a:xfrm>
            <a:off x="376738" y="5263484"/>
            <a:ext cx="4144214" cy="430887"/>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〇道路の廃止により生み出した区域等を</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オープンスペース</a:t>
            </a:r>
            <a:endParaRPr kumimoji="0" lang="en-US" altLang="ja-JP" sz="1050" b="1" i="0" u="sng"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として整備</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⇒周辺への波及効果を期待</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406" name="テキスト ボックス 405"/>
          <p:cNvSpPr txBox="1"/>
          <p:nvPr/>
        </p:nvSpPr>
        <p:spPr>
          <a:xfrm>
            <a:off x="377317" y="5020734"/>
            <a:ext cx="35023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○年間利用者数：２，５００万人を想定</a:t>
            </a:r>
            <a:endParaRPr kumimoji="0" lang="ja-JP" altLang="en-US" sz="12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sp>
        <p:nvSpPr>
          <p:cNvPr id="413" name="テキスト ボックス 412"/>
          <p:cNvSpPr txBox="1"/>
          <p:nvPr/>
        </p:nvSpPr>
        <p:spPr>
          <a:xfrm>
            <a:off x="6499052" y="1497882"/>
            <a:ext cx="3134469" cy="415498"/>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〇中心市街地と地域拠点を結ぶ８方面について、</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各方面の特徴に応じて、</a:t>
            </a:r>
            <a:r>
              <a:rPr kumimoji="0" lang="ja-JP" altLang="en-US" sz="1050" b="1" i="0" u="sng" strike="noStrike" kern="0" cap="none" spc="0" normalizeH="0" baseline="0" noProof="0" dirty="0">
                <a:ln>
                  <a:noFill/>
                </a:ln>
                <a:solidFill>
                  <a:srgbClr val="000000"/>
                </a:solidFill>
                <a:effectLst/>
                <a:uLnTx/>
                <a:uFillTx/>
                <a:latin typeface="ＭＳ Ｐゴシック"/>
                <a:ea typeface="ＭＳ Ｐゴシック"/>
                <a:cs typeface="+mn-cs"/>
              </a:rPr>
              <a:t>骨格となる基幹軸を形成</a:t>
            </a:r>
            <a:endParaRPr kumimoji="0" lang="en-US" altLang="ja-JP" sz="1050" b="1" i="0" u="sng"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420" name="テキスト ボックス 419"/>
          <p:cNvSpPr txBox="1"/>
          <p:nvPr/>
        </p:nvSpPr>
        <p:spPr>
          <a:xfrm>
            <a:off x="411746" y="1899474"/>
            <a:ext cx="3420290" cy="415498"/>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○利便性の高い公共交通沿線や市内の拠点周辺に</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　居住を誘導</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66" name="テキスト ボックス 65"/>
          <p:cNvSpPr txBox="1"/>
          <p:nvPr/>
        </p:nvSpPr>
        <p:spPr>
          <a:xfrm>
            <a:off x="6681192" y="6732282"/>
            <a:ext cx="1316386" cy="1692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１：熊本市資料を基に、国土交通省試算</a:t>
            </a:r>
          </a:p>
        </p:txBody>
      </p:sp>
      <p:sp>
        <p:nvSpPr>
          <p:cNvPr id="424" name="右矢印 423"/>
          <p:cNvSpPr/>
          <p:nvPr/>
        </p:nvSpPr>
        <p:spPr>
          <a:xfrm rot="10800000">
            <a:off x="3689604" y="3692493"/>
            <a:ext cx="2873861" cy="255802"/>
          </a:xfrm>
          <a:prstGeom prst="rightArrow">
            <a:avLst>
              <a:gd name="adj1" fmla="val 57907"/>
              <a:gd name="adj2" fmla="val 58258"/>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5" name="Text Box 29"/>
          <p:cNvSpPr txBox="1">
            <a:spLocks noChangeArrowheads="1"/>
          </p:cNvSpPr>
          <p:nvPr/>
        </p:nvSpPr>
        <p:spPr bwMode="auto">
          <a:xfrm>
            <a:off x="3728646" y="3715346"/>
            <a:ext cx="3635370" cy="200039"/>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利便性の高い公共交通が確保される事により市民の暮らしやすさを維持</a:t>
            </a:r>
            <a:endParaRPr kumimoji="1" lang="ja-JP" altLang="en-US" sz="7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426" name="右矢印 425"/>
          <p:cNvSpPr/>
          <p:nvPr/>
        </p:nvSpPr>
        <p:spPr>
          <a:xfrm rot="10800000">
            <a:off x="6180159" y="4888880"/>
            <a:ext cx="2153136" cy="468816"/>
          </a:xfrm>
          <a:custGeom>
            <a:avLst/>
            <a:gdLst>
              <a:gd name="connsiteX0" fmla="*/ 0 w 2873861"/>
              <a:gd name="connsiteY0" fmla="*/ 94503 h 449019"/>
              <a:gd name="connsiteX1" fmla="*/ 2612272 w 2873861"/>
              <a:gd name="connsiteY1" fmla="*/ 94503 h 449019"/>
              <a:gd name="connsiteX2" fmla="*/ 2612272 w 2873861"/>
              <a:gd name="connsiteY2" fmla="*/ 0 h 449019"/>
              <a:gd name="connsiteX3" fmla="*/ 2873861 w 2873861"/>
              <a:gd name="connsiteY3" fmla="*/ 224510 h 449019"/>
              <a:gd name="connsiteX4" fmla="*/ 2612272 w 2873861"/>
              <a:gd name="connsiteY4" fmla="*/ 449019 h 449019"/>
              <a:gd name="connsiteX5" fmla="*/ 2612272 w 2873861"/>
              <a:gd name="connsiteY5" fmla="*/ 354516 h 449019"/>
              <a:gd name="connsiteX6" fmla="*/ 0 w 2873861"/>
              <a:gd name="connsiteY6" fmla="*/ 354516 h 449019"/>
              <a:gd name="connsiteX7" fmla="*/ 0 w 2873861"/>
              <a:gd name="connsiteY7" fmla="*/ 94503 h 449019"/>
              <a:gd name="connsiteX0" fmla="*/ 0 w 2873861"/>
              <a:gd name="connsiteY0" fmla="*/ 94503 h 449019"/>
              <a:gd name="connsiteX1" fmla="*/ 722820 w 2873861"/>
              <a:gd name="connsiteY1" fmla="*/ 93546 h 449019"/>
              <a:gd name="connsiteX2" fmla="*/ 2612272 w 2873861"/>
              <a:gd name="connsiteY2" fmla="*/ 94503 h 449019"/>
              <a:gd name="connsiteX3" fmla="*/ 2612272 w 2873861"/>
              <a:gd name="connsiteY3" fmla="*/ 0 h 449019"/>
              <a:gd name="connsiteX4" fmla="*/ 2873861 w 2873861"/>
              <a:gd name="connsiteY4" fmla="*/ 224510 h 449019"/>
              <a:gd name="connsiteX5" fmla="*/ 2612272 w 2873861"/>
              <a:gd name="connsiteY5" fmla="*/ 449019 h 449019"/>
              <a:gd name="connsiteX6" fmla="*/ 2612272 w 2873861"/>
              <a:gd name="connsiteY6" fmla="*/ 354516 h 449019"/>
              <a:gd name="connsiteX7" fmla="*/ 0 w 2873861"/>
              <a:gd name="connsiteY7" fmla="*/ 354516 h 449019"/>
              <a:gd name="connsiteX8" fmla="*/ 0 w 2873861"/>
              <a:gd name="connsiteY8" fmla="*/ 94503 h 449019"/>
              <a:gd name="connsiteX0" fmla="*/ 0 w 2873861"/>
              <a:gd name="connsiteY0" fmla="*/ 94503 h 449019"/>
              <a:gd name="connsiteX1" fmla="*/ 722820 w 2873861"/>
              <a:gd name="connsiteY1" fmla="*/ 93546 h 449019"/>
              <a:gd name="connsiteX2" fmla="*/ 2612272 w 2873861"/>
              <a:gd name="connsiteY2" fmla="*/ 94503 h 449019"/>
              <a:gd name="connsiteX3" fmla="*/ 2612272 w 2873861"/>
              <a:gd name="connsiteY3" fmla="*/ 0 h 449019"/>
              <a:gd name="connsiteX4" fmla="*/ 2873861 w 2873861"/>
              <a:gd name="connsiteY4" fmla="*/ 224510 h 449019"/>
              <a:gd name="connsiteX5" fmla="*/ 2612272 w 2873861"/>
              <a:gd name="connsiteY5" fmla="*/ 449019 h 449019"/>
              <a:gd name="connsiteX6" fmla="*/ 2612272 w 2873861"/>
              <a:gd name="connsiteY6" fmla="*/ 354516 h 449019"/>
              <a:gd name="connsiteX7" fmla="*/ 1030795 w 2873861"/>
              <a:gd name="connsiteY7" fmla="*/ 357071 h 449019"/>
              <a:gd name="connsiteX8" fmla="*/ 0 w 2873861"/>
              <a:gd name="connsiteY8" fmla="*/ 354516 h 449019"/>
              <a:gd name="connsiteX9" fmla="*/ 0 w 2873861"/>
              <a:gd name="connsiteY9" fmla="*/ 94503 h 449019"/>
              <a:gd name="connsiteX0" fmla="*/ 0 w 2873861"/>
              <a:gd name="connsiteY0" fmla="*/ 94503 h 468816"/>
              <a:gd name="connsiteX1" fmla="*/ 722820 w 2873861"/>
              <a:gd name="connsiteY1" fmla="*/ 93546 h 468816"/>
              <a:gd name="connsiteX2" fmla="*/ 2612272 w 2873861"/>
              <a:gd name="connsiteY2" fmla="*/ 94503 h 468816"/>
              <a:gd name="connsiteX3" fmla="*/ 2612272 w 2873861"/>
              <a:gd name="connsiteY3" fmla="*/ 0 h 468816"/>
              <a:gd name="connsiteX4" fmla="*/ 2873861 w 2873861"/>
              <a:gd name="connsiteY4" fmla="*/ 224510 h 468816"/>
              <a:gd name="connsiteX5" fmla="*/ 2612272 w 2873861"/>
              <a:gd name="connsiteY5" fmla="*/ 449019 h 468816"/>
              <a:gd name="connsiteX6" fmla="*/ 2612272 w 2873861"/>
              <a:gd name="connsiteY6" fmla="*/ 354516 h 468816"/>
              <a:gd name="connsiteX7" fmla="*/ 1030795 w 2873861"/>
              <a:gd name="connsiteY7" fmla="*/ 357071 h 468816"/>
              <a:gd name="connsiteX8" fmla="*/ 1031875 w 2873861"/>
              <a:gd name="connsiteY8" fmla="*/ 468816 h 468816"/>
              <a:gd name="connsiteX9" fmla="*/ 0 w 2873861"/>
              <a:gd name="connsiteY9" fmla="*/ 94503 h 468816"/>
              <a:gd name="connsiteX0" fmla="*/ 0 w 2153136"/>
              <a:gd name="connsiteY0" fmla="*/ 465978 h 468816"/>
              <a:gd name="connsiteX1" fmla="*/ 2095 w 2153136"/>
              <a:gd name="connsiteY1" fmla="*/ 93546 h 468816"/>
              <a:gd name="connsiteX2" fmla="*/ 1891547 w 2153136"/>
              <a:gd name="connsiteY2" fmla="*/ 94503 h 468816"/>
              <a:gd name="connsiteX3" fmla="*/ 1891547 w 2153136"/>
              <a:gd name="connsiteY3" fmla="*/ 0 h 468816"/>
              <a:gd name="connsiteX4" fmla="*/ 2153136 w 2153136"/>
              <a:gd name="connsiteY4" fmla="*/ 224510 h 468816"/>
              <a:gd name="connsiteX5" fmla="*/ 1891547 w 2153136"/>
              <a:gd name="connsiteY5" fmla="*/ 449019 h 468816"/>
              <a:gd name="connsiteX6" fmla="*/ 1891547 w 2153136"/>
              <a:gd name="connsiteY6" fmla="*/ 354516 h 468816"/>
              <a:gd name="connsiteX7" fmla="*/ 310070 w 2153136"/>
              <a:gd name="connsiteY7" fmla="*/ 357071 h 468816"/>
              <a:gd name="connsiteX8" fmla="*/ 311150 w 2153136"/>
              <a:gd name="connsiteY8" fmla="*/ 468816 h 468816"/>
              <a:gd name="connsiteX9" fmla="*/ 0 w 2153136"/>
              <a:gd name="connsiteY9" fmla="*/ 465978 h 468816"/>
              <a:gd name="connsiteX0" fmla="*/ 0 w 2153136"/>
              <a:gd name="connsiteY0" fmla="*/ 465978 h 468816"/>
              <a:gd name="connsiteX1" fmla="*/ 2095 w 2153136"/>
              <a:gd name="connsiteY1" fmla="*/ 93546 h 468816"/>
              <a:gd name="connsiteX2" fmla="*/ 1891547 w 2153136"/>
              <a:gd name="connsiteY2" fmla="*/ 94503 h 468816"/>
              <a:gd name="connsiteX3" fmla="*/ 1891547 w 2153136"/>
              <a:gd name="connsiteY3" fmla="*/ 0 h 468816"/>
              <a:gd name="connsiteX4" fmla="*/ 2153136 w 2153136"/>
              <a:gd name="connsiteY4" fmla="*/ 224510 h 468816"/>
              <a:gd name="connsiteX5" fmla="*/ 1891547 w 2153136"/>
              <a:gd name="connsiteY5" fmla="*/ 449019 h 468816"/>
              <a:gd name="connsiteX6" fmla="*/ 1891547 w 2153136"/>
              <a:gd name="connsiteY6" fmla="*/ 354516 h 468816"/>
              <a:gd name="connsiteX7" fmla="*/ 310070 w 2153136"/>
              <a:gd name="connsiteY7" fmla="*/ 357071 h 468816"/>
              <a:gd name="connsiteX8" fmla="*/ 304800 w 2153136"/>
              <a:gd name="connsiteY8" fmla="*/ 468816 h 468816"/>
              <a:gd name="connsiteX9" fmla="*/ 0 w 2153136"/>
              <a:gd name="connsiteY9" fmla="*/ 465978 h 46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3136" h="468816">
                <a:moveTo>
                  <a:pt x="0" y="465978"/>
                </a:moveTo>
                <a:cubicBezTo>
                  <a:pt x="698" y="341834"/>
                  <a:pt x="1397" y="217690"/>
                  <a:pt x="2095" y="93546"/>
                </a:cubicBezTo>
                <a:lnTo>
                  <a:pt x="1891547" y="94503"/>
                </a:lnTo>
                <a:lnTo>
                  <a:pt x="1891547" y="0"/>
                </a:lnTo>
                <a:lnTo>
                  <a:pt x="2153136" y="224510"/>
                </a:lnTo>
                <a:lnTo>
                  <a:pt x="1891547" y="449019"/>
                </a:lnTo>
                <a:lnTo>
                  <a:pt x="1891547" y="354516"/>
                </a:lnTo>
                <a:lnTo>
                  <a:pt x="310070" y="357071"/>
                </a:lnTo>
                <a:lnTo>
                  <a:pt x="304800" y="468816"/>
                </a:lnTo>
                <a:lnTo>
                  <a:pt x="0" y="465978"/>
                </a:lnTo>
                <a:close/>
              </a:path>
            </a:pathLst>
          </a:cu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7" name="Text Box 29"/>
          <p:cNvSpPr txBox="1">
            <a:spLocks noChangeArrowheads="1"/>
          </p:cNvSpPr>
          <p:nvPr/>
        </p:nvSpPr>
        <p:spPr bwMode="auto">
          <a:xfrm>
            <a:off x="6348840" y="4994127"/>
            <a:ext cx="2138148" cy="31032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ts val="700"/>
              </a:lnSpc>
              <a:spcBef>
                <a:spcPct val="0"/>
              </a:spcBef>
              <a:spcAft>
                <a:spcPts val="300"/>
              </a:spcAft>
              <a:buClrTx/>
              <a:buSzTx/>
              <a:buFontTx/>
              <a:buNone/>
              <a:tabLst/>
              <a:defRPr/>
            </a:pPr>
            <a:r>
              <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利便性の向上により公共交通を利用して</a:t>
            </a:r>
            <a:endParaRPr kumimoji="1" lang="en-US" altLang="ja-JP"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a:p>
            <a:pPr marL="0" marR="0" lvl="0" indent="0" algn="l" defTabSz="2951866" rtl="0" eaLnBrk="1" fontAlgn="auto" latinLnBrk="0" hangingPunct="1">
              <a:lnSpc>
                <a:spcPts val="700"/>
              </a:lnSpc>
              <a:spcBef>
                <a:spcPct val="0"/>
              </a:spcBef>
              <a:spcAft>
                <a:spcPts val="300"/>
              </a:spcAft>
              <a:buClrTx/>
              <a:buSzTx/>
              <a:buFontTx/>
              <a:buNone/>
              <a:tabLst/>
              <a:defRPr/>
            </a:pPr>
            <a:r>
              <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中心市街地へ向かう住民が増加</a:t>
            </a:r>
          </a:p>
        </p:txBody>
      </p:sp>
      <p:sp>
        <p:nvSpPr>
          <p:cNvPr id="429" name="右矢印 425"/>
          <p:cNvSpPr/>
          <p:nvPr/>
        </p:nvSpPr>
        <p:spPr>
          <a:xfrm rot="16200000">
            <a:off x="7415789" y="3678797"/>
            <a:ext cx="700562" cy="3158836"/>
          </a:xfrm>
          <a:custGeom>
            <a:avLst/>
            <a:gdLst>
              <a:gd name="connsiteX0" fmla="*/ 0 w 2873861"/>
              <a:gd name="connsiteY0" fmla="*/ 94503 h 449019"/>
              <a:gd name="connsiteX1" fmla="*/ 2612272 w 2873861"/>
              <a:gd name="connsiteY1" fmla="*/ 94503 h 449019"/>
              <a:gd name="connsiteX2" fmla="*/ 2612272 w 2873861"/>
              <a:gd name="connsiteY2" fmla="*/ 0 h 449019"/>
              <a:gd name="connsiteX3" fmla="*/ 2873861 w 2873861"/>
              <a:gd name="connsiteY3" fmla="*/ 224510 h 449019"/>
              <a:gd name="connsiteX4" fmla="*/ 2612272 w 2873861"/>
              <a:gd name="connsiteY4" fmla="*/ 449019 h 449019"/>
              <a:gd name="connsiteX5" fmla="*/ 2612272 w 2873861"/>
              <a:gd name="connsiteY5" fmla="*/ 354516 h 449019"/>
              <a:gd name="connsiteX6" fmla="*/ 0 w 2873861"/>
              <a:gd name="connsiteY6" fmla="*/ 354516 h 449019"/>
              <a:gd name="connsiteX7" fmla="*/ 0 w 2873861"/>
              <a:gd name="connsiteY7" fmla="*/ 94503 h 449019"/>
              <a:gd name="connsiteX0" fmla="*/ 0 w 2873861"/>
              <a:gd name="connsiteY0" fmla="*/ 94503 h 449019"/>
              <a:gd name="connsiteX1" fmla="*/ 722820 w 2873861"/>
              <a:gd name="connsiteY1" fmla="*/ 93546 h 449019"/>
              <a:gd name="connsiteX2" fmla="*/ 2612272 w 2873861"/>
              <a:gd name="connsiteY2" fmla="*/ 94503 h 449019"/>
              <a:gd name="connsiteX3" fmla="*/ 2612272 w 2873861"/>
              <a:gd name="connsiteY3" fmla="*/ 0 h 449019"/>
              <a:gd name="connsiteX4" fmla="*/ 2873861 w 2873861"/>
              <a:gd name="connsiteY4" fmla="*/ 224510 h 449019"/>
              <a:gd name="connsiteX5" fmla="*/ 2612272 w 2873861"/>
              <a:gd name="connsiteY5" fmla="*/ 449019 h 449019"/>
              <a:gd name="connsiteX6" fmla="*/ 2612272 w 2873861"/>
              <a:gd name="connsiteY6" fmla="*/ 354516 h 449019"/>
              <a:gd name="connsiteX7" fmla="*/ 0 w 2873861"/>
              <a:gd name="connsiteY7" fmla="*/ 354516 h 449019"/>
              <a:gd name="connsiteX8" fmla="*/ 0 w 2873861"/>
              <a:gd name="connsiteY8" fmla="*/ 94503 h 449019"/>
              <a:gd name="connsiteX0" fmla="*/ 0 w 2873861"/>
              <a:gd name="connsiteY0" fmla="*/ 94503 h 449019"/>
              <a:gd name="connsiteX1" fmla="*/ 722820 w 2873861"/>
              <a:gd name="connsiteY1" fmla="*/ 93546 h 449019"/>
              <a:gd name="connsiteX2" fmla="*/ 2612272 w 2873861"/>
              <a:gd name="connsiteY2" fmla="*/ 94503 h 449019"/>
              <a:gd name="connsiteX3" fmla="*/ 2612272 w 2873861"/>
              <a:gd name="connsiteY3" fmla="*/ 0 h 449019"/>
              <a:gd name="connsiteX4" fmla="*/ 2873861 w 2873861"/>
              <a:gd name="connsiteY4" fmla="*/ 224510 h 449019"/>
              <a:gd name="connsiteX5" fmla="*/ 2612272 w 2873861"/>
              <a:gd name="connsiteY5" fmla="*/ 449019 h 449019"/>
              <a:gd name="connsiteX6" fmla="*/ 2612272 w 2873861"/>
              <a:gd name="connsiteY6" fmla="*/ 354516 h 449019"/>
              <a:gd name="connsiteX7" fmla="*/ 1030795 w 2873861"/>
              <a:gd name="connsiteY7" fmla="*/ 357071 h 449019"/>
              <a:gd name="connsiteX8" fmla="*/ 0 w 2873861"/>
              <a:gd name="connsiteY8" fmla="*/ 354516 h 449019"/>
              <a:gd name="connsiteX9" fmla="*/ 0 w 2873861"/>
              <a:gd name="connsiteY9" fmla="*/ 94503 h 449019"/>
              <a:gd name="connsiteX0" fmla="*/ 0 w 2873861"/>
              <a:gd name="connsiteY0" fmla="*/ 94503 h 468816"/>
              <a:gd name="connsiteX1" fmla="*/ 722820 w 2873861"/>
              <a:gd name="connsiteY1" fmla="*/ 93546 h 468816"/>
              <a:gd name="connsiteX2" fmla="*/ 2612272 w 2873861"/>
              <a:gd name="connsiteY2" fmla="*/ 94503 h 468816"/>
              <a:gd name="connsiteX3" fmla="*/ 2612272 w 2873861"/>
              <a:gd name="connsiteY3" fmla="*/ 0 h 468816"/>
              <a:gd name="connsiteX4" fmla="*/ 2873861 w 2873861"/>
              <a:gd name="connsiteY4" fmla="*/ 224510 h 468816"/>
              <a:gd name="connsiteX5" fmla="*/ 2612272 w 2873861"/>
              <a:gd name="connsiteY5" fmla="*/ 449019 h 468816"/>
              <a:gd name="connsiteX6" fmla="*/ 2612272 w 2873861"/>
              <a:gd name="connsiteY6" fmla="*/ 354516 h 468816"/>
              <a:gd name="connsiteX7" fmla="*/ 1030795 w 2873861"/>
              <a:gd name="connsiteY7" fmla="*/ 357071 h 468816"/>
              <a:gd name="connsiteX8" fmla="*/ 1031875 w 2873861"/>
              <a:gd name="connsiteY8" fmla="*/ 468816 h 468816"/>
              <a:gd name="connsiteX9" fmla="*/ 0 w 2873861"/>
              <a:gd name="connsiteY9" fmla="*/ 94503 h 468816"/>
              <a:gd name="connsiteX0" fmla="*/ 0 w 2153136"/>
              <a:gd name="connsiteY0" fmla="*/ 465978 h 468816"/>
              <a:gd name="connsiteX1" fmla="*/ 2095 w 2153136"/>
              <a:gd name="connsiteY1" fmla="*/ 93546 h 468816"/>
              <a:gd name="connsiteX2" fmla="*/ 1891547 w 2153136"/>
              <a:gd name="connsiteY2" fmla="*/ 94503 h 468816"/>
              <a:gd name="connsiteX3" fmla="*/ 1891547 w 2153136"/>
              <a:gd name="connsiteY3" fmla="*/ 0 h 468816"/>
              <a:gd name="connsiteX4" fmla="*/ 2153136 w 2153136"/>
              <a:gd name="connsiteY4" fmla="*/ 224510 h 468816"/>
              <a:gd name="connsiteX5" fmla="*/ 1891547 w 2153136"/>
              <a:gd name="connsiteY5" fmla="*/ 449019 h 468816"/>
              <a:gd name="connsiteX6" fmla="*/ 1891547 w 2153136"/>
              <a:gd name="connsiteY6" fmla="*/ 354516 h 468816"/>
              <a:gd name="connsiteX7" fmla="*/ 310070 w 2153136"/>
              <a:gd name="connsiteY7" fmla="*/ 357071 h 468816"/>
              <a:gd name="connsiteX8" fmla="*/ 311150 w 2153136"/>
              <a:gd name="connsiteY8" fmla="*/ 468816 h 468816"/>
              <a:gd name="connsiteX9" fmla="*/ 0 w 2153136"/>
              <a:gd name="connsiteY9" fmla="*/ 465978 h 468816"/>
              <a:gd name="connsiteX0" fmla="*/ 0 w 2153136"/>
              <a:gd name="connsiteY0" fmla="*/ 465978 h 468816"/>
              <a:gd name="connsiteX1" fmla="*/ 2095 w 2153136"/>
              <a:gd name="connsiteY1" fmla="*/ 93546 h 468816"/>
              <a:gd name="connsiteX2" fmla="*/ 1891547 w 2153136"/>
              <a:gd name="connsiteY2" fmla="*/ 94503 h 468816"/>
              <a:gd name="connsiteX3" fmla="*/ 1891547 w 2153136"/>
              <a:gd name="connsiteY3" fmla="*/ 0 h 468816"/>
              <a:gd name="connsiteX4" fmla="*/ 2153136 w 2153136"/>
              <a:gd name="connsiteY4" fmla="*/ 224510 h 468816"/>
              <a:gd name="connsiteX5" fmla="*/ 1891547 w 2153136"/>
              <a:gd name="connsiteY5" fmla="*/ 449019 h 468816"/>
              <a:gd name="connsiteX6" fmla="*/ 1891547 w 2153136"/>
              <a:gd name="connsiteY6" fmla="*/ 354516 h 468816"/>
              <a:gd name="connsiteX7" fmla="*/ 310070 w 2153136"/>
              <a:gd name="connsiteY7" fmla="*/ 357071 h 468816"/>
              <a:gd name="connsiteX8" fmla="*/ 304800 w 2153136"/>
              <a:gd name="connsiteY8" fmla="*/ 468816 h 468816"/>
              <a:gd name="connsiteX9" fmla="*/ 0 w 2153136"/>
              <a:gd name="connsiteY9" fmla="*/ 465978 h 468816"/>
              <a:gd name="connsiteX0" fmla="*/ 25494 w 2151054"/>
              <a:gd name="connsiteY0" fmla="*/ 3676 h 3192627"/>
              <a:gd name="connsiteX1" fmla="*/ 13 w 2151054"/>
              <a:gd name="connsiteY1" fmla="*/ 2817357 h 3192627"/>
              <a:gd name="connsiteX2" fmla="*/ 1889465 w 2151054"/>
              <a:gd name="connsiteY2" fmla="*/ 2818314 h 3192627"/>
              <a:gd name="connsiteX3" fmla="*/ 1889465 w 2151054"/>
              <a:gd name="connsiteY3" fmla="*/ 2723811 h 3192627"/>
              <a:gd name="connsiteX4" fmla="*/ 2151054 w 2151054"/>
              <a:gd name="connsiteY4" fmla="*/ 2948321 h 3192627"/>
              <a:gd name="connsiteX5" fmla="*/ 1889465 w 2151054"/>
              <a:gd name="connsiteY5" fmla="*/ 3172830 h 3192627"/>
              <a:gd name="connsiteX6" fmla="*/ 1889465 w 2151054"/>
              <a:gd name="connsiteY6" fmla="*/ 3078327 h 3192627"/>
              <a:gd name="connsiteX7" fmla="*/ 307988 w 2151054"/>
              <a:gd name="connsiteY7" fmla="*/ 3080882 h 3192627"/>
              <a:gd name="connsiteX8" fmla="*/ 302718 w 2151054"/>
              <a:gd name="connsiteY8" fmla="*/ 3192627 h 3192627"/>
              <a:gd name="connsiteX9" fmla="*/ 25494 w 2151054"/>
              <a:gd name="connsiteY9" fmla="*/ 3676 h 3192627"/>
              <a:gd name="connsiteX0" fmla="*/ 89787 w 2215347"/>
              <a:gd name="connsiteY0" fmla="*/ 3676 h 3192627"/>
              <a:gd name="connsiteX1" fmla="*/ 64306 w 2215347"/>
              <a:gd name="connsiteY1" fmla="*/ 2817357 h 3192627"/>
              <a:gd name="connsiteX2" fmla="*/ 1953758 w 2215347"/>
              <a:gd name="connsiteY2" fmla="*/ 2818314 h 3192627"/>
              <a:gd name="connsiteX3" fmla="*/ 1953758 w 2215347"/>
              <a:gd name="connsiteY3" fmla="*/ 2723811 h 3192627"/>
              <a:gd name="connsiteX4" fmla="*/ 2215347 w 2215347"/>
              <a:gd name="connsiteY4" fmla="*/ 2948321 h 3192627"/>
              <a:gd name="connsiteX5" fmla="*/ 1953758 w 2215347"/>
              <a:gd name="connsiteY5" fmla="*/ 3172830 h 3192627"/>
              <a:gd name="connsiteX6" fmla="*/ 1953758 w 2215347"/>
              <a:gd name="connsiteY6" fmla="*/ 3078327 h 3192627"/>
              <a:gd name="connsiteX7" fmla="*/ 0 w 2215347"/>
              <a:gd name="connsiteY7" fmla="*/ 3095170 h 3192627"/>
              <a:gd name="connsiteX8" fmla="*/ 367011 w 2215347"/>
              <a:gd name="connsiteY8" fmla="*/ 3192627 h 3192627"/>
              <a:gd name="connsiteX9" fmla="*/ 89787 w 2215347"/>
              <a:gd name="connsiteY9" fmla="*/ 3676 h 3192627"/>
              <a:gd name="connsiteX0" fmla="*/ 315668 w 2441228"/>
              <a:gd name="connsiteY0" fmla="*/ 3676 h 3172830"/>
              <a:gd name="connsiteX1" fmla="*/ 290187 w 2441228"/>
              <a:gd name="connsiteY1" fmla="*/ 2817357 h 3172830"/>
              <a:gd name="connsiteX2" fmla="*/ 2179639 w 2441228"/>
              <a:gd name="connsiteY2" fmla="*/ 2818314 h 3172830"/>
              <a:gd name="connsiteX3" fmla="*/ 2179639 w 2441228"/>
              <a:gd name="connsiteY3" fmla="*/ 2723811 h 3172830"/>
              <a:gd name="connsiteX4" fmla="*/ 2441228 w 2441228"/>
              <a:gd name="connsiteY4" fmla="*/ 2948321 h 3172830"/>
              <a:gd name="connsiteX5" fmla="*/ 2179639 w 2441228"/>
              <a:gd name="connsiteY5" fmla="*/ 3172830 h 3172830"/>
              <a:gd name="connsiteX6" fmla="*/ 2179639 w 2441228"/>
              <a:gd name="connsiteY6" fmla="*/ 3078327 h 3172830"/>
              <a:gd name="connsiteX7" fmla="*/ 225881 w 2441228"/>
              <a:gd name="connsiteY7" fmla="*/ 3095170 h 3172830"/>
              <a:gd name="connsiteX8" fmla="*/ -1 w 2441228"/>
              <a:gd name="connsiteY8" fmla="*/ 2849727 h 3172830"/>
              <a:gd name="connsiteX9" fmla="*/ 315668 w 2441228"/>
              <a:gd name="connsiteY9" fmla="*/ 3676 h 3172830"/>
              <a:gd name="connsiteX0" fmla="*/ 315668 w 2441228"/>
              <a:gd name="connsiteY0" fmla="*/ 3676 h 3172830"/>
              <a:gd name="connsiteX1" fmla="*/ 1062329 w 2441228"/>
              <a:gd name="connsiteY1" fmla="*/ 2817357 h 3172830"/>
              <a:gd name="connsiteX2" fmla="*/ 2179639 w 2441228"/>
              <a:gd name="connsiteY2" fmla="*/ 2818314 h 3172830"/>
              <a:gd name="connsiteX3" fmla="*/ 2179639 w 2441228"/>
              <a:gd name="connsiteY3" fmla="*/ 2723811 h 3172830"/>
              <a:gd name="connsiteX4" fmla="*/ 2441228 w 2441228"/>
              <a:gd name="connsiteY4" fmla="*/ 2948321 h 3172830"/>
              <a:gd name="connsiteX5" fmla="*/ 2179639 w 2441228"/>
              <a:gd name="connsiteY5" fmla="*/ 3172830 h 3172830"/>
              <a:gd name="connsiteX6" fmla="*/ 2179639 w 2441228"/>
              <a:gd name="connsiteY6" fmla="*/ 3078327 h 3172830"/>
              <a:gd name="connsiteX7" fmla="*/ 225881 w 2441228"/>
              <a:gd name="connsiteY7" fmla="*/ 3095170 h 3172830"/>
              <a:gd name="connsiteX8" fmla="*/ -1 w 2441228"/>
              <a:gd name="connsiteY8" fmla="*/ 2849727 h 3172830"/>
              <a:gd name="connsiteX9" fmla="*/ 315668 w 2441228"/>
              <a:gd name="connsiteY9" fmla="*/ 3676 h 3172830"/>
              <a:gd name="connsiteX0" fmla="*/ 1032657 w 2441228"/>
              <a:gd name="connsiteY0" fmla="*/ 3670 h 3177587"/>
              <a:gd name="connsiteX1" fmla="*/ 1062329 w 2441228"/>
              <a:gd name="connsiteY1" fmla="*/ 2822114 h 3177587"/>
              <a:gd name="connsiteX2" fmla="*/ 2179639 w 2441228"/>
              <a:gd name="connsiteY2" fmla="*/ 2823071 h 3177587"/>
              <a:gd name="connsiteX3" fmla="*/ 2179639 w 2441228"/>
              <a:gd name="connsiteY3" fmla="*/ 2728568 h 3177587"/>
              <a:gd name="connsiteX4" fmla="*/ 2441228 w 2441228"/>
              <a:gd name="connsiteY4" fmla="*/ 2953078 h 3177587"/>
              <a:gd name="connsiteX5" fmla="*/ 2179639 w 2441228"/>
              <a:gd name="connsiteY5" fmla="*/ 3177587 h 3177587"/>
              <a:gd name="connsiteX6" fmla="*/ 2179639 w 2441228"/>
              <a:gd name="connsiteY6" fmla="*/ 3083084 h 3177587"/>
              <a:gd name="connsiteX7" fmla="*/ 225881 w 2441228"/>
              <a:gd name="connsiteY7" fmla="*/ 3099927 h 3177587"/>
              <a:gd name="connsiteX8" fmla="*/ -1 w 2441228"/>
              <a:gd name="connsiteY8" fmla="*/ 2854484 h 3177587"/>
              <a:gd name="connsiteX9" fmla="*/ 1032657 w 2441228"/>
              <a:gd name="connsiteY9" fmla="*/ 3670 h 3177587"/>
              <a:gd name="connsiteX0" fmla="*/ 806776 w 2215347"/>
              <a:gd name="connsiteY0" fmla="*/ 3670 h 3177587"/>
              <a:gd name="connsiteX1" fmla="*/ 836448 w 2215347"/>
              <a:gd name="connsiteY1" fmla="*/ 2822114 h 3177587"/>
              <a:gd name="connsiteX2" fmla="*/ 1953758 w 2215347"/>
              <a:gd name="connsiteY2" fmla="*/ 2823071 h 3177587"/>
              <a:gd name="connsiteX3" fmla="*/ 1953758 w 2215347"/>
              <a:gd name="connsiteY3" fmla="*/ 2728568 h 3177587"/>
              <a:gd name="connsiteX4" fmla="*/ 2215347 w 2215347"/>
              <a:gd name="connsiteY4" fmla="*/ 2953078 h 3177587"/>
              <a:gd name="connsiteX5" fmla="*/ 1953758 w 2215347"/>
              <a:gd name="connsiteY5" fmla="*/ 3177587 h 3177587"/>
              <a:gd name="connsiteX6" fmla="*/ 1953758 w 2215347"/>
              <a:gd name="connsiteY6" fmla="*/ 3083084 h 3177587"/>
              <a:gd name="connsiteX7" fmla="*/ 0 w 2215347"/>
              <a:gd name="connsiteY7" fmla="*/ 3099927 h 3177587"/>
              <a:gd name="connsiteX8" fmla="*/ 77462 w 2215347"/>
              <a:gd name="connsiteY8" fmla="*/ 30326 h 3177587"/>
              <a:gd name="connsiteX9" fmla="*/ 806776 w 2215347"/>
              <a:gd name="connsiteY9" fmla="*/ 3670 h 3177587"/>
              <a:gd name="connsiteX0" fmla="*/ 806776 w 2215347"/>
              <a:gd name="connsiteY0" fmla="*/ 3670 h 3177587"/>
              <a:gd name="connsiteX1" fmla="*/ 836448 w 2215347"/>
              <a:gd name="connsiteY1" fmla="*/ 2822114 h 3177587"/>
              <a:gd name="connsiteX2" fmla="*/ 1953758 w 2215347"/>
              <a:gd name="connsiteY2" fmla="*/ 2823071 h 3177587"/>
              <a:gd name="connsiteX3" fmla="*/ 1953758 w 2215347"/>
              <a:gd name="connsiteY3" fmla="*/ 2728568 h 3177587"/>
              <a:gd name="connsiteX4" fmla="*/ 2215347 w 2215347"/>
              <a:gd name="connsiteY4" fmla="*/ 2953078 h 3177587"/>
              <a:gd name="connsiteX5" fmla="*/ 1953758 w 2215347"/>
              <a:gd name="connsiteY5" fmla="*/ 3177587 h 3177587"/>
              <a:gd name="connsiteX6" fmla="*/ 1953758 w 2215347"/>
              <a:gd name="connsiteY6" fmla="*/ 3083084 h 3177587"/>
              <a:gd name="connsiteX7" fmla="*/ 1 w 2215347"/>
              <a:gd name="connsiteY7" fmla="*/ 3090402 h 3177587"/>
              <a:gd name="connsiteX8" fmla="*/ 77462 w 2215347"/>
              <a:gd name="connsiteY8" fmla="*/ 30326 h 3177587"/>
              <a:gd name="connsiteX9" fmla="*/ 806776 w 2215347"/>
              <a:gd name="connsiteY9" fmla="*/ 3670 h 3177587"/>
              <a:gd name="connsiteX0" fmla="*/ 792986 w 2201557"/>
              <a:gd name="connsiteY0" fmla="*/ 3670 h 3177587"/>
              <a:gd name="connsiteX1" fmla="*/ 822658 w 2201557"/>
              <a:gd name="connsiteY1" fmla="*/ 2822114 h 3177587"/>
              <a:gd name="connsiteX2" fmla="*/ 1939968 w 2201557"/>
              <a:gd name="connsiteY2" fmla="*/ 2823071 h 3177587"/>
              <a:gd name="connsiteX3" fmla="*/ 1939968 w 2201557"/>
              <a:gd name="connsiteY3" fmla="*/ 2728568 h 3177587"/>
              <a:gd name="connsiteX4" fmla="*/ 2201557 w 2201557"/>
              <a:gd name="connsiteY4" fmla="*/ 2953078 h 3177587"/>
              <a:gd name="connsiteX5" fmla="*/ 1939968 w 2201557"/>
              <a:gd name="connsiteY5" fmla="*/ 3177587 h 3177587"/>
              <a:gd name="connsiteX6" fmla="*/ 1939968 w 2201557"/>
              <a:gd name="connsiteY6" fmla="*/ 3083084 h 3177587"/>
              <a:gd name="connsiteX7" fmla="*/ 1 w 2201557"/>
              <a:gd name="connsiteY7" fmla="*/ 3080877 h 3177587"/>
              <a:gd name="connsiteX8" fmla="*/ 63672 w 2201557"/>
              <a:gd name="connsiteY8" fmla="*/ 30326 h 3177587"/>
              <a:gd name="connsiteX9" fmla="*/ 792986 w 2201557"/>
              <a:gd name="connsiteY9" fmla="*/ 3670 h 3177587"/>
              <a:gd name="connsiteX0" fmla="*/ 792986 w 2201557"/>
              <a:gd name="connsiteY0" fmla="*/ 3670 h 3177587"/>
              <a:gd name="connsiteX1" fmla="*/ 822658 w 2201557"/>
              <a:gd name="connsiteY1" fmla="*/ 2822114 h 3177587"/>
              <a:gd name="connsiteX2" fmla="*/ 1939968 w 2201557"/>
              <a:gd name="connsiteY2" fmla="*/ 2823071 h 3177587"/>
              <a:gd name="connsiteX3" fmla="*/ 1939968 w 2201557"/>
              <a:gd name="connsiteY3" fmla="*/ 2728568 h 3177587"/>
              <a:gd name="connsiteX4" fmla="*/ 2201557 w 2201557"/>
              <a:gd name="connsiteY4" fmla="*/ 2953078 h 3177587"/>
              <a:gd name="connsiteX5" fmla="*/ 1939968 w 2201557"/>
              <a:gd name="connsiteY5" fmla="*/ 3177587 h 3177587"/>
              <a:gd name="connsiteX6" fmla="*/ 1939968 w 2201557"/>
              <a:gd name="connsiteY6" fmla="*/ 3083084 h 3177587"/>
              <a:gd name="connsiteX7" fmla="*/ 1 w 2201557"/>
              <a:gd name="connsiteY7" fmla="*/ 3080877 h 3177587"/>
              <a:gd name="connsiteX8" fmla="*/ 77460 w 2201557"/>
              <a:gd name="connsiteY8" fmla="*/ 20801 h 3177587"/>
              <a:gd name="connsiteX9" fmla="*/ 792986 w 2201557"/>
              <a:gd name="connsiteY9" fmla="*/ 3670 h 3177587"/>
              <a:gd name="connsiteX0" fmla="*/ 792986 w 2201557"/>
              <a:gd name="connsiteY0" fmla="*/ 11444 h 3156786"/>
              <a:gd name="connsiteX1" fmla="*/ 822658 w 2201557"/>
              <a:gd name="connsiteY1" fmla="*/ 2801313 h 3156786"/>
              <a:gd name="connsiteX2" fmla="*/ 1939968 w 2201557"/>
              <a:gd name="connsiteY2" fmla="*/ 2802270 h 3156786"/>
              <a:gd name="connsiteX3" fmla="*/ 1939968 w 2201557"/>
              <a:gd name="connsiteY3" fmla="*/ 2707767 h 3156786"/>
              <a:gd name="connsiteX4" fmla="*/ 2201557 w 2201557"/>
              <a:gd name="connsiteY4" fmla="*/ 2932277 h 3156786"/>
              <a:gd name="connsiteX5" fmla="*/ 1939968 w 2201557"/>
              <a:gd name="connsiteY5" fmla="*/ 3156786 h 3156786"/>
              <a:gd name="connsiteX6" fmla="*/ 1939968 w 2201557"/>
              <a:gd name="connsiteY6" fmla="*/ 3062283 h 3156786"/>
              <a:gd name="connsiteX7" fmla="*/ 1 w 2201557"/>
              <a:gd name="connsiteY7" fmla="*/ 3060076 h 3156786"/>
              <a:gd name="connsiteX8" fmla="*/ 77460 w 2201557"/>
              <a:gd name="connsiteY8" fmla="*/ 0 h 3156786"/>
              <a:gd name="connsiteX9" fmla="*/ 792986 w 2201557"/>
              <a:gd name="connsiteY9" fmla="*/ 11444 h 3156786"/>
              <a:gd name="connsiteX0" fmla="*/ 806771 w 2201557"/>
              <a:gd name="connsiteY0" fmla="*/ 3693 h 3158557"/>
              <a:gd name="connsiteX1" fmla="*/ 822658 w 2201557"/>
              <a:gd name="connsiteY1" fmla="*/ 2803084 h 3158557"/>
              <a:gd name="connsiteX2" fmla="*/ 1939968 w 2201557"/>
              <a:gd name="connsiteY2" fmla="*/ 2804041 h 3158557"/>
              <a:gd name="connsiteX3" fmla="*/ 1939968 w 2201557"/>
              <a:gd name="connsiteY3" fmla="*/ 2709538 h 3158557"/>
              <a:gd name="connsiteX4" fmla="*/ 2201557 w 2201557"/>
              <a:gd name="connsiteY4" fmla="*/ 2934048 h 3158557"/>
              <a:gd name="connsiteX5" fmla="*/ 1939968 w 2201557"/>
              <a:gd name="connsiteY5" fmla="*/ 3158557 h 3158557"/>
              <a:gd name="connsiteX6" fmla="*/ 1939968 w 2201557"/>
              <a:gd name="connsiteY6" fmla="*/ 3064054 h 3158557"/>
              <a:gd name="connsiteX7" fmla="*/ 1 w 2201557"/>
              <a:gd name="connsiteY7" fmla="*/ 3061847 h 3158557"/>
              <a:gd name="connsiteX8" fmla="*/ 77460 w 2201557"/>
              <a:gd name="connsiteY8" fmla="*/ 1771 h 3158557"/>
              <a:gd name="connsiteX9" fmla="*/ 806771 w 2201557"/>
              <a:gd name="connsiteY9" fmla="*/ 3693 h 3158557"/>
              <a:gd name="connsiteX0" fmla="*/ 806771 w 2201557"/>
              <a:gd name="connsiteY0" fmla="*/ 3971 h 3158835"/>
              <a:gd name="connsiteX1" fmla="*/ 822658 w 2201557"/>
              <a:gd name="connsiteY1" fmla="*/ 2803362 h 3158835"/>
              <a:gd name="connsiteX2" fmla="*/ 1939968 w 2201557"/>
              <a:gd name="connsiteY2" fmla="*/ 2804319 h 3158835"/>
              <a:gd name="connsiteX3" fmla="*/ 1939968 w 2201557"/>
              <a:gd name="connsiteY3" fmla="*/ 2709816 h 3158835"/>
              <a:gd name="connsiteX4" fmla="*/ 2201557 w 2201557"/>
              <a:gd name="connsiteY4" fmla="*/ 2934326 h 3158835"/>
              <a:gd name="connsiteX5" fmla="*/ 1939968 w 2201557"/>
              <a:gd name="connsiteY5" fmla="*/ 3158835 h 3158835"/>
              <a:gd name="connsiteX6" fmla="*/ 1939968 w 2201557"/>
              <a:gd name="connsiteY6" fmla="*/ 3064332 h 3158835"/>
              <a:gd name="connsiteX7" fmla="*/ 1 w 2201557"/>
              <a:gd name="connsiteY7" fmla="*/ 3062125 h 3158835"/>
              <a:gd name="connsiteX8" fmla="*/ 77460 w 2201557"/>
              <a:gd name="connsiteY8" fmla="*/ 2049 h 3158835"/>
              <a:gd name="connsiteX9" fmla="*/ 806771 w 2201557"/>
              <a:gd name="connsiteY9" fmla="*/ 3971 h 3158835"/>
              <a:gd name="connsiteX0" fmla="*/ 806771 w 2201557"/>
              <a:gd name="connsiteY0" fmla="*/ 16210 h 3171074"/>
              <a:gd name="connsiteX1" fmla="*/ 822658 w 2201557"/>
              <a:gd name="connsiteY1" fmla="*/ 2815601 h 3171074"/>
              <a:gd name="connsiteX2" fmla="*/ 1939968 w 2201557"/>
              <a:gd name="connsiteY2" fmla="*/ 2816558 h 3171074"/>
              <a:gd name="connsiteX3" fmla="*/ 1939968 w 2201557"/>
              <a:gd name="connsiteY3" fmla="*/ 2722055 h 3171074"/>
              <a:gd name="connsiteX4" fmla="*/ 2201557 w 2201557"/>
              <a:gd name="connsiteY4" fmla="*/ 2946565 h 3171074"/>
              <a:gd name="connsiteX5" fmla="*/ 1939968 w 2201557"/>
              <a:gd name="connsiteY5" fmla="*/ 3171074 h 3171074"/>
              <a:gd name="connsiteX6" fmla="*/ 1939968 w 2201557"/>
              <a:gd name="connsiteY6" fmla="*/ 3076571 h 3171074"/>
              <a:gd name="connsiteX7" fmla="*/ 1 w 2201557"/>
              <a:gd name="connsiteY7" fmla="*/ 3074364 h 3171074"/>
              <a:gd name="connsiteX8" fmla="*/ 36094 w 2201557"/>
              <a:gd name="connsiteY8" fmla="*/ 0 h 3171074"/>
              <a:gd name="connsiteX9" fmla="*/ 806771 w 2201557"/>
              <a:gd name="connsiteY9" fmla="*/ 16210 h 3171074"/>
              <a:gd name="connsiteX0" fmla="*/ 806771 w 2201557"/>
              <a:gd name="connsiteY0" fmla="*/ 3972 h 3158836"/>
              <a:gd name="connsiteX1" fmla="*/ 822658 w 2201557"/>
              <a:gd name="connsiteY1" fmla="*/ 2803363 h 3158836"/>
              <a:gd name="connsiteX2" fmla="*/ 1939968 w 2201557"/>
              <a:gd name="connsiteY2" fmla="*/ 2804320 h 3158836"/>
              <a:gd name="connsiteX3" fmla="*/ 1939968 w 2201557"/>
              <a:gd name="connsiteY3" fmla="*/ 2709817 h 3158836"/>
              <a:gd name="connsiteX4" fmla="*/ 2201557 w 2201557"/>
              <a:gd name="connsiteY4" fmla="*/ 2934327 h 3158836"/>
              <a:gd name="connsiteX5" fmla="*/ 1939968 w 2201557"/>
              <a:gd name="connsiteY5" fmla="*/ 3158836 h 3158836"/>
              <a:gd name="connsiteX6" fmla="*/ 1939968 w 2201557"/>
              <a:gd name="connsiteY6" fmla="*/ 3064333 h 3158836"/>
              <a:gd name="connsiteX7" fmla="*/ 1 w 2201557"/>
              <a:gd name="connsiteY7" fmla="*/ 3062126 h 3158836"/>
              <a:gd name="connsiteX8" fmla="*/ 29199 w 2201557"/>
              <a:gd name="connsiteY8" fmla="*/ 4433 h 3158836"/>
              <a:gd name="connsiteX9" fmla="*/ 806771 w 2201557"/>
              <a:gd name="connsiteY9" fmla="*/ 3972 h 315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1557" h="3158836">
                <a:moveTo>
                  <a:pt x="806771" y="3972"/>
                </a:moveTo>
                <a:cubicBezTo>
                  <a:pt x="793681" y="-124935"/>
                  <a:pt x="821960" y="2927507"/>
                  <a:pt x="822658" y="2803363"/>
                </a:cubicBezTo>
                <a:lnTo>
                  <a:pt x="1939968" y="2804320"/>
                </a:lnTo>
                <a:lnTo>
                  <a:pt x="1939968" y="2709817"/>
                </a:lnTo>
                <a:lnTo>
                  <a:pt x="2201557" y="2934327"/>
                </a:lnTo>
                <a:lnTo>
                  <a:pt x="1939968" y="3158836"/>
                </a:lnTo>
                <a:lnTo>
                  <a:pt x="1939968" y="3064333"/>
                </a:lnTo>
                <a:lnTo>
                  <a:pt x="1" y="3062126"/>
                </a:lnTo>
                <a:lnTo>
                  <a:pt x="29199" y="4433"/>
                </a:lnTo>
                <a:lnTo>
                  <a:pt x="806771" y="3972"/>
                </a:lnTo>
                <a:close/>
              </a:path>
            </a:pathLst>
          </a:cu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36" name="Text Box 29"/>
          <p:cNvSpPr txBox="1">
            <a:spLocks noChangeArrowheads="1"/>
          </p:cNvSpPr>
          <p:nvPr/>
        </p:nvSpPr>
        <p:spPr bwMode="auto">
          <a:xfrm>
            <a:off x="6356608" y="5352975"/>
            <a:ext cx="2750348" cy="271853"/>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ts val="700"/>
              </a:lnSpc>
              <a:spcBef>
                <a:spcPct val="0"/>
              </a:spcBef>
              <a:spcAft>
                <a:spcPts val="30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中心市街地のバスターミナル等の整備や魅力の向上により、公共交通を利用して中心市街地へ訪れる住民が増加</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68" name="正方形/長方形 67"/>
          <p:cNvSpPr/>
          <p:nvPr/>
        </p:nvSpPr>
        <p:spPr>
          <a:xfrm>
            <a:off x="502900" y="1236582"/>
            <a:ext cx="2965481" cy="29611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7" name="テキスト ボックス 66"/>
          <p:cNvSpPr txBox="1"/>
          <p:nvPr/>
        </p:nvSpPr>
        <p:spPr>
          <a:xfrm>
            <a:off x="721557" y="1187460"/>
            <a:ext cx="263405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rgbClr val="FFFFFF"/>
                </a:solidFill>
                <a:effectLst/>
                <a:uLnTx/>
                <a:uFillTx/>
                <a:latin typeface="Arial" charset="0"/>
                <a:ea typeface="ＭＳ Ｐゴシック" pitchFamily="50" charset="-128"/>
                <a:cs typeface="+mn-cs"/>
              </a:rPr>
              <a:t>都 市 の コ ン パ ク ト 化 </a:t>
            </a:r>
            <a:endParaRPr kumimoji="1" lang="ja-JP" altLang="en-US" sz="1800" b="1" i="0" u="none" strike="noStrike" kern="1200" cap="none" spc="0" normalizeH="0" baseline="0" noProof="0" dirty="0">
              <a:ln>
                <a:noFill/>
              </a:ln>
              <a:solidFill>
                <a:srgbClr val="FFFFFF"/>
              </a:solidFill>
              <a:effectLst/>
              <a:uLnTx/>
              <a:uFillTx/>
              <a:latin typeface="Arial" charset="0"/>
              <a:ea typeface="ＭＳ Ｐゴシック" pitchFamily="50" charset="-128"/>
              <a:cs typeface="+mn-cs"/>
            </a:endParaRPr>
          </a:p>
        </p:txBody>
      </p:sp>
      <p:grpSp>
        <p:nvGrpSpPr>
          <p:cNvPr id="440" name="グループ化 439"/>
          <p:cNvGrpSpPr>
            <a:grpSpLocks noChangeAspect="1"/>
          </p:cNvGrpSpPr>
          <p:nvPr/>
        </p:nvGrpSpPr>
        <p:grpSpPr>
          <a:xfrm>
            <a:off x="10098752" y="834304"/>
            <a:ext cx="2417061" cy="3293955"/>
            <a:chOff x="3556000" y="3644900"/>
            <a:chExt cx="1113632" cy="1517650"/>
          </a:xfrm>
        </p:grpSpPr>
        <p:sp>
          <p:nvSpPr>
            <p:cNvPr id="442" name="フリーフォーム 441"/>
            <p:cNvSpPr/>
            <p:nvPr/>
          </p:nvSpPr>
          <p:spPr>
            <a:xfrm>
              <a:off x="3959225" y="3771900"/>
              <a:ext cx="273050" cy="1330325"/>
            </a:xfrm>
            <a:custGeom>
              <a:avLst/>
              <a:gdLst>
                <a:gd name="connsiteX0" fmla="*/ 190500 w 273050"/>
                <a:gd name="connsiteY0" fmla="*/ 1330325 h 1330325"/>
                <a:gd name="connsiteX1" fmla="*/ 254000 w 273050"/>
                <a:gd name="connsiteY1" fmla="*/ 1257300 h 1330325"/>
                <a:gd name="connsiteX2" fmla="*/ 260350 w 273050"/>
                <a:gd name="connsiteY2" fmla="*/ 1184275 h 1330325"/>
                <a:gd name="connsiteX3" fmla="*/ 273050 w 273050"/>
                <a:gd name="connsiteY3" fmla="*/ 1095375 h 1330325"/>
                <a:gd name="connsiteX4" fmla="*/ 250825 w 273050"/>
                <a:gd name="connsiteY4" fmla="*/ 1047750 h 1330325"/>
                <a:gd name="connsiteX5" fmla="*/ 260350 w 273050"/>
                <a:gd name="connsiteY5" fmla="*/ 1022350 h 1330325"/>
                <a:gd name="connsiteX6" fmla="*/ 155575 w 273050"/>
                <a:gd name="connsiteY6" fmla="*/ 869950 h 1330325"/>
                <a:gd name="connsiteX7" fmla="*/ 101600 w 273050"/>
                <a:gd name="connsiteY7" fmla="*/ 787400 h 1330325"/>
                <a:gd name="connsiteX8" fmla="*/ 98425 w 273050"/>
                <a:gd name="connsiteY8" fmla="*/ 723900 h 1330325"/>
                <a:gd name="connsiteX9" fmla="*/ 98425 w 273050"/>
                <a:gd name="connsiteY9" fmla="*/ 723900 h 1330325"/>
                <a:gd name="connsiteX10" fmla="*/ 66675 w 273050"/>
                <a:gd name="connsiteY10" fmla="*/ 692150 h 1330325"/>
                <a:gd name="connsiteX11" fmla="*/ 34925 w 273050"/>
                <a:gd name="connsiteY11" fmla="*/ 622300 h 1330325"/>
                <a:gd name="connsiteX12" fmla="*/ 60325 w 273050"/>
                <a:gd name="connsiteY12" fmla="*/ 584200 h 1330325"/>
                <a:gd name="connsiteX13" fmla="*/ 38100 w 273050"/>
                <a:gd name="connsiteY13" fmla="*/ 568325 h 1330325"/>
                <a:gd name="connsiteX14" fmla="*/ 38100 w 273050"/>
                <a:gd name="connsiteY14" fmla="*/ 431800 h 1330325"/>
                <a:gd name="connsiteX15" fmla="*/ 66675 w 273050"/>
                <a:gd name="connsiteY15" fmla="*/ 396875 h 1330325"/>
                <a:gd name="connsiteX16" fmla="*/ 73025 w 273050"/>
                <a:gd name="connsiteY16" fmla="*/ 285750 h 1330325"/>
                <a:gd name="connsiteX17" fmla="*/ 53975 w 273050"/>
                <a:gd name="connsiteY17" fmla="*/ 257175 h 1330325"/>
                <a:gd name="connsiteX18" fmla="*/ 69850 w 273050"/>
                <a:gd name="connsiteY18" fmla="*/ 196850 h 1330325"/>
                <a:gd name="connsiteX19" fmla="*/ 63500 w 273050"/>
                <a:gd name="connsiteY19" fmla="*/ 111125 h 1330325"/>
                <a:gd name="connsiteX20" fmla="*/ 22225 w 273050"/>
                <a:gd name="connsiteY20" fmla="*/ 73025 h 1330325"/>
                <a:gd name="connsiteX21" fmla="*/ 0 w 273050"/>
                <a:gd name="connsiteY21" fmla="*/ 0 h 133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050" h="1330325">
                  <a:moveTo>
                    <a:pt x="190500" y="1330325"/>
                  </a:moveTo>
                  <a:lnTo>
                    <a:pt x="254000" y="1257300"/>
                  </a:lnTo>
                  <a:lnTo>
                    <a:pt x="260350" y="1184275"/>
                  </a:lnTo>
                  <a:lnTo>
                    <a:pt x="273050" y="1095375"/>
                  </a:lnTo>
                  <a:lnTo>
                    <a:pt x="250825" y="1047750"/>
                  </a:lnTo>
                  <a:lnTo>
                    <a:pt x="260350" y="1022350"/>
                  </a:lnTo>
                  <a:lnTo>
                    <a:pt x="155575" y="869950"/>
                  </a:lnTo>
                  <a:lnTo>
                    <a:pt x="101600" y="787400"/>
                  </a:lnTo>
                  <a:lnTo>
                    <a:pt x="98425" y="723900"/>
                  </a:lnTo>
                  <a:lnTo>
                    <a:pt x="98425" y="723900"/>
                  </a:lnTo>
                  <a:lnTo>
                    <a:pt x="66675" y="692150"/>
                  </a:lnTo>
                  <a:lnTo>
                    <a:pt x="34925" y="622300"/>
                  </a:lnTo>
                  <a:lnTo>
                    <a:pt x="60325" y="584200"/>
                  </a:lnTo>
                  <a:lnTo>
                    <a:pt x="38100" y="568325"/>
                  </a:lnTo>
                  <a:lnTo>
                    <a:pt x="38100" y="431800"/>
                  </a:lnTo>
                  <a:lnTo>
                    <a:pt x="66675" y="396875"/>
                  </a:lnTo>
                  <a:lnTo>
                    <a:pt x="73025" y="285750"/>
                  </a:lnTo>
                  <a:lnTo>
                    <a:pt x="53975" y="257175"/>
                  </a:lnTo>
                  <a:lnTo>
                    <a:pt x="69850" y="196850"/>
                  </a:lnTo>
                  <a:lnTo>
                    <a:pt x="63500" y="111125"/>
                  </a:lnTo>
                  <a:lnTo>
                    <a:pt x="22225" y="73025"/>
                  </a:lnTo>
                  <a:lnTo>
                    <a:pt x="0"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3" name="フリーフォーム 442"/>
            <p:cNvSpPr/>
            <p:nvPr/>
          </p:nvSpPr>
          <p:spPr>
            <a:xfrm>
              <a:off x="4016375" y="4498975"/>
              <a:ext cx="180975" cy="287825"/>
            </a:xfrm>
            <a:custGeom>
              <a:avLst/>
              <a:gdLst>
                <a:gd name="connsiteX0" fmla="*/ 180975 w 180975"/>
                <a:gd name="connsiteY0" fmla="*/ 273050 h 273050"/>
                <a:gd name="connsiteX1" fmla="*/ 76200 w 180975"/>
                <a:gd name="connsiteY1" fmla="*/ 196850 h 273050"/>
                <a:gd name="connsiteX2" fmla="*/ 73025 w 180975"/>
                <a:gd name="connsiteY2" fmla="*/ 165100 h 273050"/>
                <a:gd name="connsiteX3" fmla="*/ 19050 w 180975"/>
                <a:gd name="connsiteY3" fmla="*/ 114300 h 273050"/>
                <a:gd name="connsiteX4" fmla="*/ 0 w 180975"/>
                <a:gd name="connsiteY4" fmla="*/ 6350 h 273050"/>
                <a:gd name="connsiteX5" fmla="*/ 34925 w 180975"/>
                <a:gd name="connsiteY5" fmla="*/ 0 h 273050"/>
                <a:gd name="connsiteX6" fmla="*/ 34925 w 180975"/>
                <a:gd name="connsiteY6" fmla="*/ 0 h 273050"/>
                <a:gd name="connsiteX0" fmla="*/ 180975 w 180975"/>
                <a:gd name="connsiteY0" fmla="*/ 273050 h 287825"/>
                <a:gd name="connsiteX1" fmla="*/ 139700 w 180975"/>
                <a:gd name="connsiteY1" fmla="*/ 285750 h 287825"/>
                <a:gd name="connsiteX2" fmla="*/ 76200 w 180975"/>
                <a:gd name="connsiteY2" fmla="*/ 196850 h 287825"/>
                <a:gd name="connsiteX3" fmla="*/ 73025 w 180975"/>
                <a:gd name="connsiteY3" fmla="*/ 165100 h 287825"/>
                <a:gd name="connsiteX4" fmla="*/ 19050 w 180975"/>
                <a:gd name="connsiteY4" fmla="*/ 114300 h 287825"/>
                <a:gd name="connsiteX5" fmla="*/ 0 w 180975"/>
                <a:gd name="connsiteY5" fmla="*/ 6350 h 287825"/>
                <a:gd name="connsiteX6" fmla="*/ 34925 w 180975"/>
                <a:gd name="connsiteY6" fmla="*/ 0 h 287825"/>
                <a:gd name="connsiteX7" fmla="*/ 34925 w 180975"/>
                <a:gd name="connsiteY7" fmla="*/ 0 h 28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75" h="287825">
                  <a:moveTo>
                    <a:pt x="180975" y="273050"/>
                  </a:moveTo>
                  <a:cubicBezTo>
                    <a:pt x="162983" y="262467"/>
                    <a:pt x="157692" y="296333"/>
                    <a:pt x="139700" y="285750"/>
                  </a:cubicBezTo>
                  <a:lnTo>
                    <a:pt x="76200" y="196850"/>
                  </a:lnTo>
                  <a:lnTo>
                    <a:pt x="73025" y="165100"/>
                  </a:lnTo>
                  <a:lnTo>
                    <a:pt x="19050" y="114300"/>
                  </a:lnTo>
                  <a:lnTo>
                    <a:pt x="0" y="6350"/>
                  </a:lnTo>
                  <a:lnTo>
                    <a:pt x="34925" y="0"/>
                  </a:lnTo>
                  <a:lnTo>
                    <a:pt x="34925"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4" name="フリーフォーム 443"/>
            <p:cNvSpPr/>
            <p:nvPr/>
          </p:nvSpPr>
          <p:spPr>
            <a:xfrm>
              <a:off x="3806825" y="4403725"/>
              <a:ext cx="184150" cy="701675"/>
            </a:xfrm>
            <a:custGeom>
              <a:avLst/>
              <a:gdLst>
                <a:gd name="connsiteX0" fmla="*/ 0 w 184150"/>
                <a:gd name="connsiteY0" fmla="*/ 701675 h 701675"/>
                <a:gd name="connsiteX1" fmla="*/ 50800 w 184150"/>
                <a:gd name="connsiteY1" fmla="*/ 498475 h 701675"/>
                <a:gd name="connsiteX2" fmla="*/ 44450 w 184150"/>
                <a:gd name="connsiteY2" fmla="*/ 422275 h 701675"/>
                <a:gd name="connsiteX3" fmla="*/ 57150 w 184150"/>
                <a:gd name="connsiteY3" fmla="*/ 311150 h 701675"/>
                <a:gd name="connsiteX4" fmla="*/ 114300 w 184150"/>
                <a:gd name="connsiteY4" fmla="*/ 228600 h 701675"/>
                <a:gd name="connsiteX5" fmla="*/ 117475 w 184150"/>
                <a:gd name="connsiteY5" fmla="*/ 177800 h 701675"/>
                <a:gd name="connsiteX6" fmla="*/ 177800 w 184150"/>
                <a:gd name="connsiteY6" fmla="*/ 60325 h 701675"/>
                <a:gd name="connsiteX7" fmla="*/ 165100 w 184150"/>
                <a:gd name="connsiteY7" fmla="*/ 44450 h 701675"/>
                <a:gd name="connsiteX8" fmla="*/ 184150 w 184150"/>
                <a:gd name="connsiteY8" fmla="*/ 0 h 70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150" h="701675">
                  <a:moveTo>
                    <a:pt x="0" y="701675"/>
                  </a:moveTo>
                  <a:lnTo>
                    <a:pt x="50800" y="498475"/>
                  </a:lnTo>
                  <a:lnTo>
                    <a:pt x="44450" y="422275"/>
                  </a:lnTo>
                  <a:lnTo>
                    <a:pt x="57150" y="311150"/>
                  </a:lnTo>
                  <a:lnTo>
                    <a:pt x="114300" y="228600"/>
                  </a:lnTo>
                  <a:lnTo>
                    <a:pt x="117475" y="177800"/>
                  </a:lnTo>
                  <a:lnTo>
                    <a:pt x="177800" y="60325"/>
                  </a:lnTo>
                  <a:lnTo>
                    <a:pt x="165100" y="44450"/>
                  </a:lnTo>
                  <a:lnTo>
                    <a:pt x="184150"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5" name="フリーフォーム 444"/>
            <p:cNvSpPr/>
            <p:nvPr/>
          </p:nvSpPr>
          <p:spPr>
            <a:xfrm>
              <a:off x="3556000" y="4441825"/>
              <a:ext cx="422275" cy="139700"/>
            </a:xfrm>
            <a:custGeom>
              <a:avLst/>
              <a:gdLst>
                <a:gd name="connsiteX0" fmla="*/ 0 w 422275"/>
                <a:gd name="connsiteY0" fmla="*/ 127000 h 139700"/>
                <a:gd name="connsiteX1" fmla="*/ 231775 w 422275"/>
                <a:gd name="connsiteY1" fmla="*/ 139700 h 139700"/>
                <a:gd name="connsiteX2" fmla="*/ 234950 w 422275"/>
                <a:gd name="connsiteY2" fmla="*/ 88900 h 139700"/>
                <a:gd name="connsiteX3" fmla="*/ 333375 w 422275"/>
                <a:gd name="connsiteY3" fmla="*/ 76200 h 139700"/>
                <a:gd name="connsiteX4" fmla="*/ 346075 w 422275"/>
                <a:gd name="connsiteY4" fmla="*/ 28575 h 139700"/>
                <a:gd name="connsiteX5" fmla="*/ 422275 w 422275"/>
                <a:gd name="connsiteY5" fmla="*/ 0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275" h="139700">
                  <a:moveTo>
                    <a:pt x="0" y="127000"/>
                  </a:moveTo>
                  <a:lnTo>
                    <a:pt x="231775" y="139700"/>
                  </a:lnTo>
                  <a:lnTo>
                    <a:pt x="234950" y="88900"/>
                  </a:lnTo>
                  <a:lnTo>
                    <a:pt x="333375" y="76200"/>
                  </a:lnTo>
                  <a:lnTo>
                    <a:pt x="346075" y="28575"/>
                  </a:lnTo>
                  <a:lnTo>
                    <a:pt x="422275"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6" name="フリーフォーム 445"/>
            <p:cNvSpPr/>
            <p:nvPr/>
          </p:nvSpPr>
          <p:spPr>
            <a:xfrm>
              <a:off x="4054475" y="3679825"/>
              <a:ext cx="244475" cy="704850"/>
            </a:xfrm>
            <a:custGeom>
              <a:avLst/>
              <a:gdLst>
                <a:gd name="connsiteX0" fmla="*/ 244475 w 244475"/>
                <a:gd name="connsiteY0" fmla="*/ 0 h 704850"/>
                <a:gd name="connsiteX1" fmla="*/ 142875 w 244475"/>
                <a:gd name="connsiteY1" fmla="*/ 200025 h 704850"/>
                <a:gd name="connsiteX2" fmla="*/ 76200 w 244475"/>
                <a:gd name="connsiteY2" fmla="*/ 285750 h 704850"/>
                <a:gd name="connsiteX3" fmla="*/ 44450 w 244475"/>
                <a:gd name="connsiteY3" fmla="*/ 422275 h 704850"/>
                <a:gd name="connsiteX4" fmla="*/ 66675 w 244475"/>
                <a:gd name="connsiteY4" fmla="*/ 533400 h 704850"/>
                <a:gd name="connsiteX5" fmla="*/ 22225 w 244475"/>
                <a:gd name="connsiteY5" fmla="*/ 606425 h 704850"/>
                <a:gd name="connsiteX6" fmla="*/ 0 w 244475"/>
                <a:gd name="connsiteY6" fmla="*/ 70485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475" h="704850">
                  <a:moveTo>
                    <a:pt x="244475" y="0"/>
                  </a:moveTo>
                  <a:lnTo>
                    <a:pt x="142875" y="200025"/>
                  </a:lnTo>
                  <a:lnTo>
                    <a:pt x="76200" y="285750"/>
                  </a:lnTo>
                  <a:lnTo>
                    <a:pt x="44450" y="422275"/>
                  </a:lnTo>
                  <a:lnTo>
                    <a:pt x="66675" y="533400"/>
                  </a:lnTo>
                  <a:lnTo>
                    <a:pt x="22225" y="606425"/>
                  </a:lnTo>
                  <a:lnTo>
                    <a:pt x="0" y="70485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7" name="フリーフォーム 446"/>
            <p:cNvSpPr/>
            <p:nvPr/>
          </p:nvSpPr>
          <p:spPr>
            <a:xfrm>
              <a:off x="4016375" y="4362450"/>
              <a:ext cx="352425" cy="206375"/>
            </a:xfrm>
            <a:custGeom>
              <a:avLst/>
              <a:gdLst>
                <a:gd name="connsiteX0" fmla="*/ 0 w 352425"/>
                <a:gd name="connsiteY0" fmla="*/ 0 h 206375"/>
                <a:gd name="connsiteX1" fmla="*/ 212725 w 352425"/>
                <a:gd name="connsiteY1" fmla="*/ 155575 h 206375"/>
                <a:gd name="connsiteX2" fmla="*/ 352425 w 352425"/>
                <a:gd name="connsiteY2" fmla="*/ 206375 h 206375"/>
                <a:gd name="connsiteX3" fmla="*/ 323850 w 352425"/>
                <a:gd name="connsiteY3" fmla="*/ 117475 h 206375"/>
                <a:gd name="connsiteX4" fmla="*/ 174625 w 352425"/>
                <a:gd name="connsiteY4" fmla="*/ 139700 h 20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25" h="206375">
                  <a:moveTo>
                    <a:pt x="0" y="0"/>
                  </a:moveTo>
                  <a:lnTo>
                    <a:pt x="212725" y="155575"/>
                  </a:lnTo>
                  <a:lnTo>
                    <a:pt x="352425" y="206375"/>
                  </a:lnTo>
                  <a:lnTo>
                    <a:pt x="323850" y="117475"/>
                  </a:lnTo>
                  <a:lnTo>
                    <a:pt x="174625" y="13970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8" name="フリーフォーム 447"/>
            <p:cNvSpPr/>
            <p:nvPr/>
          </p:nvSpPr>
          <p:spPr>
            <a:xfrm>
              <a:off x="4143375" y="4394200"/>
              <a:ext cx="250825" cy="47625"/>
            </a:xfrm>
            <a:custGeom>
              <a:avLst/>
              <a:gdLst>
                <a:gd name="connsiteX0" fmla="*/ 0 w 250825"/>
                <a:gd name="connsiteY0" fmla="*/ 47625 h 47625"/>
                <a:gd name="connsiteX1" fmla="*/ 123825 w 250825"/>
                <a:gd name="connsiteY1" fmla="*/ 22225 h 47625"/>
                <a:gd name="connsiteX2" fmla="*/ 155575 w 250825"/>
                <a:gd name="connsiteY2" fmla="*/ 44450 h 47625"/>
                <a:gd name="connsiteX3" fmla="*/ 250825 w 250825"/>
                <a:gd name="connsiteY3" fmla="*/ 0 h 47625"/>
              </a:gdLst>
              <a:ahLst/>
              <a:cxnLst>
                <a:cxn ang="0">
                  <a:pos x="connsiteX0" y="connsiteY0"/>
                </a:cxn>
                <a:cxn ang="0">
                  <a:pos x="connsiteX1" y="connsiteY1"/>
                </a:cxn>
                <a:cxn ang="0">
                  <a:pos x="connsiteX2" y="connsiteY2"/>
                </a:cxn>
                <a:cxn ang="0">
                  <a:pos x="connsiteX3" y="connsiteY3"/>
                </a:cxn>
              </a:cxnLst>
              <a:rect l="l" t="t" r="r" b="b"/>
              <a:pathLst>
                <a:path w="250825" h="47625">
                  <a:moveTo>
                    <a:pt x="0" y="47625"/>
                  </a:moveTo>
                  <a:lnTo>
                    <a:pt x="123825" y="22225"/>
                  </a:lnTo>
                  <a:lnTo>
                    <a:pt x="155575" y="44450"/>
                  </a:lnTo>
                  <a:lnTo>
                    <a:pt x="250825"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49" name="フリーフォーム 448"/>
            <p:cNvSpPr/>
            <p:nvPr/>
          </p:nvSpPr>
          <p:spPr>
            <a:xfrm>
              <a:off x="4079875" y="4321175"/>
              <a:ext cx="339725" cy="66675"/>
            </a:xfrm>
            <a:custGeom>
              <a:avLst/>
              <a:gdLst>
                <a:gd name="connsiteX0" fmla="*/ 0 w 339725"/>
                <a:gd name="connsiteY0" fmla="*/ 66675 h 66675"/>
                <a:gd name="connsiteX1" fmla="*/ 57150 w 339725"/>
                <a:gd name="connsiteY1" fmla="*/ 22225 h 66675"/>
                <a:gd name="connsiteX2" fmla="*/ 158750 w 339725"/>
                <a:gd name="connsiteY2" fmla="*/ 25400 h 66675"/>
                <a:gd name="connsiteX3" fmla="*/ 257175 w 339725"/>
                <a:gd name="connsiteY3" fmla="*/ 41275 h 66675"/>
                <a:gd name="connsiteX4" fmla="*/ 339725 w 339725"/>
                <a:gd name="connsiteY4" fmla="*/ 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725" h="66675">
                  <a:moveTo>
                    <a:pt x="0" y="66675"/>
                  </a:moveTo>
                  <a:lnTo>
                    <a:pt x="57150" y="22225"/>
                  </a:lnTo>
                  <a:lnTo>
                    <a:pt x="158750" y="25400"/>
                  </a:lnTo>
                  <a:lnTo>
                    <a:pt x="257175" y="41275"/>
                  </a:lnTo>
                  <a:lnTo>
                    <a:pt x="339725"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0" name="フリーフォーム 449"/>
            <p:cNvSpPr/>
            <p:nvPr/>
          </p:nvSpPr>
          <p:spPr>
            <a:xfrm>
              <a:off x="4076700" y="4000500"/>
              <a:ext cx="279400" cy="298450"/>
            </a:xfrm>
            <a:custGeom>
              <a:avLst/>
              <a:gdLst>
                <a:gd name="connsiteX0" fmla="*/ 0 w 279400"/>
                <a:gd name="connsiteY0" fmla="*/ 298450 h 298450"/>
                <a:gd name="connsiteX1" fmla="*/ 146050 w 279400"/>
                <a:gd name="connsiteY1" fmla="*/ 263525 h 298450"/>
                <a:gd name="connsiteX2" fmla="*/ 228600 w 279400"/>
                <a:gd name="connsiteY2" fmla="*/ 155575 h 298450"/>
                <a:gd name="connsiteX3" fmla="*/ 279400 w 279400"/>
                <a:gd name="connsiteY3" fmla="*/ 66675 h 298450"/>
                <a:gd name="connsiteX4" fmla="*/ 257175 w 279400"/>
                <a:gd name="connsiteY4" fmla="*/ 0 h 298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00" h="298450">
                  <a:moveTo>
                    <a:pt x="0" y="298450"/>
                  </a:moveTo>
                  <a:lnTo>
                    <a:pt x="146050" y="263525"/>
                  </a:lnTo>
                  <a:lnTo>
                    <a:pt x="228600" y="155575"/>
                  </a:lnTo>
                  <a:lnTo>
                    <a:pt x="279400" y="66675"/>
                  </a:lnTo>
                  <a:lnTo>
                    <a:pt x="257175"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1" name="フリーフォーム 450"/>
            <p:cNvSpPr/>
            <p:nvPr/>
          </p:nvSpPr>
          <p:spPr>
            <a:xfrm>
              <a:off x="4124325" y="3971925"/>
              <a:ext cx="288925" cy="219075"/>
            </a:xfrm>
            <a:custGeom>
              <a:avLst/>
              <a:gdLst>
                <a:gd name="connsiteX0" fmla="*/ 288925 w 288925"/>
                <a:gd name="connsiteY0" fmla="*/ 0 h 219075"/>
                <a:gd name="connsiteX1" fmla="*/ 203200 w 288925"/>
                <a:gd name="connsiteY1" fmla="*/ 34925 h 219075"/>
                <a:gd name="connsiteX2" fmla="*/ 114300 w 288925"/>
                <a:gd name="connsiteY2" fmla="*/ 38100 h 219075"/>
                <a:gd name="connsiteX3" fmla="*/ 101600 w 288925"/>
                <a:gd name="connsiteY3" fmla="*/ 82550 h 219075"/>
                <a:gd name="connsiteX4" fmla="*/ 15875 w 288925"/>
                <a:gd name="connsiteY4" fmla="*/ 152400 h 219075"/>
                <a:gd name="connsiteX5" fmla="*/ 0 w 288925"/>
                <a:gd name="connsiteY5"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925" h="219075">
                  <a:moveTo>
                    <a:pt x="288925" y="0"/>
                  </a:moveTo>
                  <a:lnTo>
                    <a:pt x="203200" y="34925"/>
                  </a:lnTo>
                  <a:lnTo>
                    <a:pt x="114300" y="38100"/>
                  </a:lnTo>
                  <a:lnTo>
                    <a:pt x="101600" y="82550"/>
                  </a:lnTo>
                  <a:lnTo>
                    <a:pt x="15875" y="152400"/>
                  </a:lnTo>
                  <a:lnTo>
                    <a:pt x="0" y="219075"/>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2" name="フリーフォーム 451"/>
            <p:cNvSpPr/>
            <p:nvPr/>
          </p:nvSpPr>
          <p:spPr>
            <a:xfrm>
              <a:off x="4038600" y="3968750"/>
              <a:ext cx="60325" cy="136525"/>
            </a:xfrm>
            <a:custGeom>
              <a:avLst/>
              <a:gdLst>
                <a:gd name="connsiteX0" fmla="*/ 0 w 60325"/>
                <a:gd name="connsiteY0" fmla="*/ 0 h 136525"/>
                <a:gd name="connsiteX1" fmla="*/ 60325 w 60325"/>
                <a:gd name="connsiteY1" fmla="*/ 136525 h 136525"/>
              </a:gdLst>
              <a:ahLst/>
              <a:cxnLst>
                <a:cxn ang="0">
                  <a:pos x="connsiteX0" y="connsiteY0"/>
                </a:cxn>
                <a:cxn ang="0">
                  <a:pos x="connsiteX1" y="connsiteY1"/>
                </a:cxn>
              </a:cxnLst>
              <a:rect l="l" t="t" r="r" b="b"/>
              <a:pathLst>
                <a:path w="60325" h="136525">
                  <a:moveTo>
                    <a:pt x="0" y="0"/>
                  </a:moveTo>
                  <a:lnTo>
                    <a:pt x="60325" y="136525"/>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3" name="フリーフォーム 452"/>
            <p:cNvSpPr/>
            <p:nvPr/>
          </p:nvSpPr>
          <p:spPr>
            <a:xfrm>
              <a:off x="4064000" y="3959225"/>
              <a:ext cx="69850" cy="69850"/>
            </a:xfrm>
            <a:custGeom>
              <a:avLst/>
              <a:gdLst>
                <a:gd name="connsiteX0" fmla="*/ 0 w 69850"/>
                <a:gd name="connsiteY0" fmla="*/ 69850 h 69850"/>
                <a:gd name="connsiteX1" fmla="*/ 34925 w 69850"/>
                <a:gd name="connsiteY1" fmla="*/ 19050 h 69850"/>
                <a:gd name="connsiteX2" fmla="*/ 69850 w 69850"/>
                <a:gd name="connsiteY2" fmla="*/ 0 h 69850"/>
              </a:gdLst>
              <a:ahLst/>
              <a:cxnLst>
                <a:cxn ang="0">
                  <a:pos x="connsiteX0" y="connsiteY0"/>
                </a:cxn>
                <a:cxn ang="0">
                  <a:pos x="connsiteX1" y="connsiteY1"/>
                </a:cxn>
                <a:cxn ang="0">
                  <a:pos x="connsiteX2" y="connsiteY2"/>
                </a:cxn>
              </a:cxnLst>
              <a:rect l="l" t="t" r="r" b="b"/>
              <a:pathLst>
                <a:path w="69850" h="69850">
                  <a:moveTo>
                    <a:pt x="0" y="69850"/>
                  </a:moveTo>
                  <a:lnTo>
                    <a:pt x="34925" y="19050"/>
                  </a:lnTo>
                  <a:lnTo>
                    <a:pt x="69850" y="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4" name="フリーフォーム 453"/>
            <p:cNvSpPr/>
            <p:nvPr/>
          </p:nvSpPr>
          <p:spPr>
            <a:xfrm>
              <a:off x="3914775" y="3644900"/>
              <a:ext cx="44450" cy="133350"/>
            </a:xfrm>
            <a:custGeom>
              <a:avLst/>
              <a:gdLst>
                <a:gd name="connsiteX0" fmla="*/ 0 w 44450"/>
                <a:gd name="connsiteY0" fmla="*/ 0 h 133350"/>
                <a:gd name="connsiteX1" fmla="*/ 3175 w 44450"/>
                <a:gd name="connsiteY1" fmla="*/ 92075 h 133350"/>
                <a:gd name="connsiteX2" fmla="*/ 44450 w 44450"/>
                <a:gd name="connsiteY2" fmla="*/ 133350 h 133350"/>
              </a:gdLst>
              <a:ahLst/>
              <a:cxnLst>
                <a:cxn ang="0">
                  <a:pos x="connsiteX0" y="connsiteY0"/>
                </a:cxn>
                <a:cxn ang="0">
                  <a:pos x="connsiteX1" y="connsiteY1"/>
                </a:cxn>
                <a:cxn ang="0">
                  <a:pos x="connsiteX2" y="connsiteY2"/>
                </a:cxn>
              </a:cxnLst>
              <a:rect l="l" t="t" r="r" b="b"/>
              <a:pathLst>
                <a:path w="44450" h="133350">
                  <a:moveTo>
                    <a:pt x="0" y="0"/>
                  </a:moveTo>
                  <a:lnTo>
                    <a:pt x="3175" y="92075"/>
                  </a:lnTo>
                  <a:lnTo>
                    <a:pt x="44450" y="133350"/>
                  </a:lnTo>
                </a:path>
              </a:pathLst>
            </a:custGeom>
            <a:noFill/>
            <a:ln w="158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5" name="フリーフォーム 454"/>
            <p:cNvSpPr/>
            <p:nvPr/>
          </p:nvSpPr>
          <p:spPr>
            <a:xfrm>
              <a:off x="3783806" y="3752850"/>
              <a:ext cx="200025" cy="1409700"/>
            </a:xfrm>
            <a:custGeom>
              <a:avLst/>
              <a:gdLst>
                <a:gd name="connsiteX0" fmla="*/ 0 w 192881"/>
                <a:gd name="connsiteY0" fmla="*/ 21431 h 895350"/>
                <a:gd name="connsiteX1" fmla="*/ 85725 w 192881"/>
                <a:gd name="connsiteY1" fmla="*/ 0 h 895350"/>
                <a:gd name="connsiteX2" fmla="*/ 126206 w 192881"/>
                <a:gd name="connsiteY2" fmla="*/ 69056 h 895350"/>
                <a:gd name="connsiteX3" fmla="*/ 111919 w 192881"/>
                <a:gd name="connsiteY3" fmla="*/ 133350 h 895350"/>
                <a:gd name="connsiteX4" fmla="*/ 161925 w 192881"/>
                <a:gd name="connsiteY4" fmla="*/ 173831 h 895350"/>
                <a:gd name="connsiteX5" fmla="*/ 192881 w 192881"/>
                <a:gd name="connsiteY5" fmla="*/ 250031 h 895350"/>
                <a:gd name="connsiteX6" fmla="*/ 145256 w 192881"/>
                <a:gd name="connsiteY6" fmla="*/ 361950 h 895350"/>
                <a:gd name="connsiteX7" fmla="*/ 173831 w 192881"/>
                <a:gd name="connsiteY7" fmla="*/ 492919 h 895350"/>
                <a:gd name="connsiteX8" fmla="*/ 150019 w 192881"/>
                <a:gd name="connsiteY8" fmla="*/ 597694 h 895350"/>
                <a:gd name="connsiteX9" fmla="*/ 111919 w 192881"/>
                <a:gd name="connsiteY9" fmla="*/ 707231 h 895350"/>
                <a:gd name="connsiteX10" fmla="*/ 88106 w 192881"/>
                <a:gd name="connsiteY10" fmla="*/ 781050 h 895350"/>
                <a:gd name="connsiteX11" fmla="*/ 71438 w 192881"/>
                <a:gd name="connsiteY11" fmla="*/ 895350 h 895350"/>
                <a:gd name="connsiteX0" fmla="*/ 7144 w 200025"/>
                <a:gd name="connsiteY0" fmla="*/ 21431 h 1409700"/>
                <a:gd name="connsiteX1" fmla="*/ 92869 w 200025"/>
                <a:gd name="connsiteY1" fmla="*/ 0 h 1409700"/>
                <a:gd name="connsiteX2" fmla="*/ 133350 w 200025"/>
                <a:gd name="connsiteY2" fmla="*/ 69056 h 1409700"/>
                <a:gd name="connsiteX3" fmla="*/ 119063 w 200025"/>
                <a:gd name="connsiteY3" fmla="*/ 133350 h 1409700"/>
                <a:gd name="connsiteX4" fmla="*/ 169069 w 200025"/>
                <a:gd name="connsiteY4" fmla="*/ 173831 h 1409700"/>
                <a:gd name="connsiteX5" fmla="*/ 200025 w 200025"/>
                <a:gd name="connsiteY5" fmla="*/ 250031 h 1409700"/>
                <a:gd name="connsiteX6" fmla="*/ 152400 w 200025"/>
                <a:gd name="connsiteY6" fmla="*/ 361950 h 1409700"/>
                <a:gd name="connsiteX7" fmla="*/ 180975 w 200025"/>
                <a:gd name="connsiteY7" fmla="*/ 492919 h 1409700"/>
                <a:gd name="connsiteX8" fmla="*/ 157163 w 200025"/>
                <a:gd name="connsiteY8" fmla="*/ 597694 h 1409700"/>
                <a:gd name="connsiteX9" fmla="*/ 119063 w 200025"/>
                <a:gd name="connsiteY9" fmla="*/ 707231 h 1409700"/>
                <a:gd name="connsiteX10" fmla="*/ 95250 w 200025"/>
                <a:gd name="connsiteY10" fmla="*/ 781050 h 1409700"/>
                <a:gd name="connsiteX11" fmla="*/ 0 w 200025"/>
                <a:gd name="connsiteY11" fmla="*/ 1409700 h 1409700"/>
                <a:gd name="connsiteX0" fmla="*/ 7144 w 200025"/>
                <a:gd name="connsiteY0" fmla="*/ 21431 h 1409700"/>
                <a:gd name="connsiteX1" fmla="*/ 92869 w 200025"/>
                <a:gd name="connsiteY1" fmla="*/ 0 h 1409700"/>
                <a:gd name="connsiteX2" fmla="*/ 133350 w 200025"/>
                <a:gd name="connsiteY2" fmla="*/ 69056 h 1409700"/>
                <a:gd name="connsiteX3" fmla="*/ 119063 w 200025"/>
                <a:gd name="connsiteY3" fmla="*/ 133350 h 1409700"/>
                <a:gd name="connsiteX4" fmla="*/ 169069 w 200025"/>
                <a:gd name="connsiteY4" fmla="*/ 173831 h 1409700"/>
                <a:gd name="connsiteX5" fmla="*/ 200025 w 200025"/>
                <a:gd name="connsiteY5" fmla="*/ 250031 h 1409700"/>
                <a:gd name="connsiteX6" fmla="*/ 152400 w 200025"/>
                <a:gd name="connsiteY6" fmla="*/ 361950 h 1409700"/>
                <a:gd name="connsiteX7" fmla="*/ 180975 w 200025"/>
                <a:gd name="connsiteY7" fmla="*/ 492919 h 1409700"/>
                <a:gd name="connsiteX8" fmla="*/ 157163 w 200025"/>
                <a:gd name="connsiteY8" fmla="*/ 597694 h 1409700"/>
                <a:gd name="connsiteX9" fmla="*/ 119063 w 200025"/>
                <a:gd name="connsiteY9" fmla="*/ 707231 h 1409700"/>
                <a:gd name="connsiteX10" fmla="*/ 95250 w 200025"/>
                <a:gd name="connsiteY10" fmla="*/ 781050 h 1409700"/>
                <a:gd name="connsiteX11" fmla="*/ 50007 w 200025"/>
                <a:gd name="connsiteY11" fmla="*/ 1164431 h 1409700"/>
                <a:gd name="connsiteX12" fmla="*/ 0 w 200025"/>
                <a:gd name="connsiteY12" fmla="*/ 1409700 h 1409700"/>
                <a:gd name="connsiteX0" fmla="*/ 7144 w 200025"/>
                <a:gd name="connsiteY0" fmla="*/ 21431 h 1409700"/>
                <a:gd name="connsiteX1" fmla="*/ 92869 w 200025"/>
                <a:gd name="connsiteY1" fmla="*/ 0 h 1409700"/>
                <a:gd name="connsiteX2" fmla="*/ 133350 w 200025"/>
                <a:gd name="connsiteY2" fmla="*/ 69056 h 1409700"/>
                <a:gd name="connsiteX3" fmla="*/ 119063 w 200025"/>
                <a:gd name="connsiteY3" fmla="*/ 133350 h 1409700"/>
                <a:gd name="connsiteX4" fmla="*/ 169069 w 200025"/>
                <a:gd name="connsiteY4" fmla="*/ 173831 h 1409700"/>
                <a:gd name="connsiteX5" fmla="*/ 200025 w 200025"/>
                <a:gd name="connsiteY5" fmla="*/ 250031 h 1409700"/>
                <a:gd name="connsiteX6" fmla="*/ 152400 w 200025"/>
                <a:gd name="connsiteY6" fmla="*/ 361950 h 1409700"/>
                <a:gd name="connsiteX7" fmla="*/ 180975 w 200025"/>
                <a:gd name="connsiteY7" fmla="*/ 492919 h 1409700"/>
                <a:gd name="connsiteX8" fmla="*/ 157163 w 200025"/>
                <a:gd name="connsiteY8" fmla="*/ 597694 h 1409700"/>
                <a:gd name="connsiteX9" fmla="*/ 119063 w 200025"/>
                <a:gd name="connsiteY9" fmla="*/ 707231 h 1409700"/>
                <a:gd name="connsiteX10" fmla="*/ 95250 w 200025"/>
                <a:gd name="connsiteY10" fmla="*/ 781050 h 1409700"/>
                <a:gd name="connsiteX11" fmla="*/ 50007 w 200025"/>
                <a:gd name="connsiteY11" fmla="*/ 1164431 h 1409700"/>
                <a:gd name="connsiteX12" fmla="*/ 0 w 200025"/>
                <a:gd name="connsiteY12" fmla="*/ 1409700 h 1409700"/>
                <a:gd name="connsiteX0" fmla="*/ 7144 w 200025"/>
                <a:gd name="connsiteY0" fmla="*/ 21431 h 1409700"/>
                <a:gd name="connsiteX1" fmla="*/ 92869 w 200025"/>
                <a:gd name="connsiteY1" fmla="*/ 0 h 1409700"/>
                <a:gd name="connsiteX2" fmla="*/ 133350 w 200025"/>
                <a:gd name="connsiteY2" fmla="*/ 69056 h 1409700"/>
                <a:gd name="connsiteX3" fmla="*/ 119063 w 200025"/>
                <a:gd name="connsiteY3" fmla="*/ 133350 h 1409700"/>
                <a:gd name="connsiteX4" fmla="*/ 169069 w 200025"/>
                <a:gd name="connsiteY4" fmla="*/ 173831 h 1409700"/>
                <a:gd name="connsiteX5" fmla="*/ 200025 w 200025"/>
                <a:gd name="connsiteY5" fmla="*/ 250031 h 1409700"/>
                <a:gd name="connsiteX6" fmla="*/ 152400 w 200025"/>
                <a:gd name="connsiteY6" fmla="*/ 361950 h 1409700"/>
                <a:gd name="connsiteX7" fmla="*/ 180975 w 200025"/>
                <a:gd name="connsiteY7" fmla="*/ 492919 h 1409700"/>
                <a:gd name="connsiteX8" fmla="*/ 157163 w 200025"/>
                <a:gd name="connsiteY8" fmla="*/ 597694 h 1409700"/>
                <a:gd name="connsiteX9" fmla="*/ 119063 w 200025"/>
                <a:gd name="connsiteY9" fmla="*/ 707231 h 1409700"/>
                <a:gd name="connsiteX10" fmla="*/ 95250 w 200025"/>
                <a:gd name="connsiteY10" fmla="*/ 781050 h 1409700"/>
                <a:gd name="connsiteX11" fmla="*/ 50007 w 200025"/>
                <a:gd name="connsiteY11" fmla="*/ 1164431 h 1409700"/>
                <a:gd name="connsiteX12" fmla="*/ 0 w 200025"/>
                <a:gd name="connsiteY12" fmla="*/ 1409700 h 14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025" h="1409700">
                  <a:moveTo>
                    <a:pt x="7144" y="21431"/>
                  </a:moveTo>
                  <a:lnTo>
                    <a:pt x="92869" y="0"/>
                  </a:lnTo>
                  <a:lnTo>
                    <a:pt x="133350" y="69056"/>
                  </a:lnTo>
                  <a:lnTo>
                    <a:pt x="119063" y="133350"/>
                  </a:lnTo>
                  <a:lnTo>
                    <a:pt x="169069" y="173831"/>
                  </a:lnTo>
                  <a:lnTo>
                    <a:pt x="200025" y="250031"/>
                  </a:lnTo>
                  <a:lnTo>
                    <a:pt x="152400" y="361950"/>
                  </a:lnTo>
                  <a:lnTo>
                    <a:pt x="180975" y="492919"/>
                  </a:lnTo>
                  <a:lnTo>
                    <a:pt x="157163" y="597694"/>
                  </a:lnTo>
                  <a:lnTo>
                    <a:pt x="119063" y="707231"/>
                  </a:lnTo>
                  <a:lnTo>
                    <a:pt x="95250" y="781050"/>
                  </a:lnTo>
                  <a:cubicBezTo>
                    <a:pt x="75406" y="905669"/>
                    <a:pt x="53183" y="1037431"/>
                    <a:pt x="50007" y="1164431"/>
                  </a:cubicBezTo>
                  <a:cubicBezTo>
                    <a:pt x="19051" y="1250950"/>
                    <a:pt x="16669" y="1327944"/>
                    <a:pt x="0" y="1409700"/>
                  </a:cubicBezTo>
                </a:path>
              </a:pathLst>
            </a:custGeom>
            <a:no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6" name="フリーフォーム 455"/>
            <p:cNvSpPr/>
            <p:nvPr/>
          </p:nvSpPr>
          <p:spPr>
            <a:xfrm>
              <a:off x="3881438" y="3871912"/>
              <a:ext cx="788194" cy="692943"/>
            </a:xfrm>
            <a:custGeom>
              <a:avLst/>
              <a:gdLst>
                <a:gd name="connsiteX0" fmla="*/ 0 w 457200"/>
                <a:gd name="connsiteY0" fmla="*/ 431006 h 450056"/>
                <a:gd name="connsiteX1" fmla="*/ 59531 w 457200"/>
                <a:gd name="connsiteY1" fmla="*/ 450056 h 450056"/>
                <a:gd name="connsiteX2" fmla="*/ 230981 w 457200"/>
                <a:gd name="connsiteY2" fmla="*/ 369094 h 450056"/>
                <a:gd name="connsiteX3" fmla="*/ 330993 w 457200"/>
                <a:gd name="connsiteY3" fmla="*/ 238125 h 450056"/>
                <a:gd name="connsiteX4" fmla="*/ 376237 w 457200"/>
                <a:gd name="connsiteY4" fmla="*/ 114300 h 450056"/>
                <a:gd name="connsiteX5" fmla="*/ 457200 w 457200"/>
                <a:gd name="connsiteY5" fmla="*/ 0 h 450056"/>
                <a:gd name="connsiteX6" fmla="*/ 457200 w 457200"/>
                <a:gd name="connsiteY6" fmla="*/ 0 h 450056"/>
                <a:gd name="connsiteX0" fmla="*/ 0 w 788194"/>
                <a:gd name="connsiteY0" fmla="*/ 673893 h 692943"/>
                <a:gd name="connsiteX1" fmla="*/ 59531 w 788194"/>
                <a:gd name="connsiteY1" fmla="*/ 692943 h 692943"/>
                <a:gd name="connsiteX2" fmla="*/ 230981 w 788194"/>
                <a:gd name="connsiteY2" fmla="*/ 611981 h 692943"/>
                <a:gd name="connsiteX3" fmla="*/ 330993 w 788194"/>
                <a:gd name="connsiteY3" fmla="*/ 481012 h 692943"/>
                <a:gd name="connsiteX4" fmla="*/ 376237 w 788194"/>
                <a:gd name="connsiteY4" fmla="*/ 357187 h 692943"/>
                <a:gd name="connsiteX5" fmla="*/ 457200 w 788194"/>
                <a:gd name="connsiteY5" fmla="*/ 242887 h 692943"/>
                <a:gd name="connsiteX6" fmla="*/ 788194 w 788194"/>
                <a:gd name="connsiteY6" fmla="*/ 0 h 692943"/>
                <a:gd name="connsiteX0" fmla="*/ 0 w 788194"/>
                <a:gd name="connsiteY0" fmla="*/ 673893 h 692943"/>
                <a:gd name="connsiteX1" fmla="*/ 59531 w 788194"/>
                <a:gd name="connsiteY1" fmla="*/ 692943 h 692943"/>
                <a:gd name="connsiteX2" fmla="*/ 230981 w 788194"/>
                <a:gd name="connsiteY2" fmla="*/ 611981 h 692943"/>
                <a:gd name="connsiteX3" fmla="*/ 330993 w 788194"/>
                <a:gd name="connsiteY3" fmla="*/ 481012 h 692943"/>
                <a:gd name="connsiteX4" fmla="*/ 376237 w 788194"/>
                <a:gd name="connsiteY4" fmla="*/ 357187 h 692943"/>
                <a:gd name="connsiteX5" fmla="*/ 457200 w 788194"/>
                <a:gd name="connsiteY5" fmla="*/ 242887 h 692943"/>
                <a:gd name="connsiteX6" fmla="*/ 635793 w 788194"/>
                <a:gd name="connsiteY6" fmla="*/ 71438 h 692943"/>
                <a:gd name="connsiteX7" fmla="*/ 788194 w 788194"/>
                <a:gd name="connsiteY7" fmla="*/ 0 h 692943"/>
                <a:gd name="connsiteX0" fmla="*/ 0 w 788194"/>
                <a:gd name="connsiteY0" fmla="*/ 673893 h 692943"/>
                <a:gd name="connsiteX1" fmla="*/ 59531 w 788194"/>
                <a:gd name="connsiteY1" fmla="*/ 692943 h 692943"/>
                <a:gd name="connsiteX2" fmla="*/ 230981 w 788194"/>
                <a:gd name="connsiteY2" fmla="*/ 611981 h 692943"/>
                <a:gd name="connsiteX3" fmla="*/ 330993 w 788194"/>
                <a:gd name="connsiteY3" fmla="*/ 481012 h 692943"/>
                <a:gd name="connsiteX4" fmla="*/ 376237 w 788194"/>
                <a:gd name="connsiteY4" fmla="*/ 357187 h 692943"/>
                <a:gd name="connsiteX5" fmla="*/ 457200 w 788194"/>
                <a:gd name="connsiteY5" fmla="*/ 242887 h 692943"/>
                <a:gd name="connsiteX6" fmla="*/ 519112 w 788194"/>
                <a:gd name="connsiteY6" fmla="*/ 145257 h 692943"/>
                <a:gd name="connsiteX7" fmla="*/ 635793 w 788194"/>
                <a:gd name="connsiteY7" fmla="*/ 71438 h 692943"/>
                <a:gd name="connsiteX8" fmla="*/ 788194 w 788194"/>
                <a:gd name="connsiteY8" fmla="*/ 0 h 692943"/>
                <a:gd name="connsiteX0" fmla="*/ 0 w 788194"/>
                <a:gd name="connsiteY0" fmla="*/ 673893 h 692943"/>
                <a:gd name="connsiteX1" fmla="*/ 59531 w 788194"/>
                <a:gd name="connsiteY1" fmla="*/ 692943 h 692943"/>
                <a:gd name="connsiteX2" fmla="*/ 230981 w 788194"/>
                <a:gd name="connsiteY2" fmla="*/ 611981 h 692943"/>
                <a:gd name="connsiteX3" fmla="*/ 330993 w 788194"/>
                <a:gd name="connsiteY3" fmla="*/ 481012 h 692943"/>
                <a:gd name="connsiteX4" fmla="*/ 376237 w 788194"/>
                <a:gd name="connsiteY4" fmla="*/ 357187 h 692943"/>
                <a:gd name="connsiteX5" fmla="*/ 450057 w 788194"/>
                <a:gd name="connsiteY5" fmla="*/ 238125 h 692943"/>
                <a:gd name="connsiteX6" fmla="*/ 519112 w 788194"/>
                <a:gd name="connsiteY6" fmla="*/ 145257 h 692943"/>
                <a:gd name="connsiteX7" fmla="*/ 635793 w 788194"/>
                <a:gd name="connsiteY7" fmla="*/ 71438 h 692943"/>
                <a:gd name="connsiteX8" fmla="*/ 788194 w 788194"/>
                <a:gd name="connsiteY8" fmla="*/ 0 h 69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8194" h="692943">
                  <a:moveTo>
                    <a:pt x="0" y="673893"/>
                  </a:moveTo>
                  <a:lnTo>
                    <a:pt x="59531" y="692943"/>
                  </a:lnTo>
                  <a:lnTo>
                    <a:pt x="230981" y="611981"/>
                  </a:lnTo>
                  <a:lnTo>
                    <a:pt x="330993" y="481012"/>
                  </a:lnTo>
                  <a:lnTo>
                    <a:pt x="376237" y="357187"/>
                  </a:lnTo>
                  <a:cubicBezTo>
                    <a:pt x="403225" y="319087"/>
                    <a:pt x="426245" y="273447"/>
                    <a:pt x="450057" y="238125"/>
                  </a:cubicBezTo>
                  <a:cubicBezTo>
                    <a:pt x="473870" y="202803"/>
                    <a:pt x="489347" y="173832"/>
                    <a:pt x="519112" y="145257"/>
                  </a:cubicBezTo>
                  <a:cubicBezTo>
                    <a:pt x="548878" y="116682"/>
                    <a:pt x="593724" y="98029"/>
                    <a:pt x="635793" y="71438"/>
                  </a:cubicBezTo>
                  <a:cubicBezTo>
                    <a:pt x="690959" y="30957"/>
                    <a:pt x="754063" y="25400"/>
                    <a:pt x="788194" y="0"/>
                  </a:cubicBezTo>
                </a:path>
              </a:pathLst>
            </a:custGeom>
            <a:no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7" name="フリーフォーム 456"/>
            <p:cNvSpPr/>
            <p:nvPr/>
          </p:nvSpPr>
          <p:spPr>
            <a:xfrm>
              <a:off x="3960019" y="3693319"/>
              <a:ext cx="350044" cy="535781"/>
            </a:xfrm>
            <a:custGeom>
              <a:avLst/>
              <a:gdLst>
                <a:gd name="connsiteX0" fmla="*/ 0 w 350044"/>
                <a:gd name="connsiteY0" fmla="*/ 535781 h 535781"/>
                <a:gd name="connsiteX1" fmla="*/ 42862 w 350044"/>
                <a:gd name="connsiteY1" fmla="*/ 485775 h 535781"/>
                <a:gd name="connsiteX2" fmla="*/ 107156 w 350044"/>
                <a:gd name="connsiteY2" fmla="*/ 531019 h 535781"/>
                <a:gd name="connsiteX3" fmla="*/ 135731 w 350044"/>
                <a:gd name="connsiteY3" fmla="*/ 500062 h 535781"/>
                <a:gd name="connsiteX4" fmla="*/ 166687 w 350044"/>
                <a:gd name="connsiteY4" fmla="*/ 381000 h 535781"/>
                <a:gd name="connsiteX5" fmla="*/ 180975 w 350044"/>
                <a:gd name="connsiteY5" fmla="*/ 285750 h 535781"/>
                <a:gd name="connsiteX6" fmla="*/ 245269 w 350044"/>
                <a:gd name="connsiteY6" fmla="*/ 259556 h 535781"/>
                <a:gd name="connsiteX7" fmla="*/ 250031 w 350044"/>
                <a:gd name="connsiteY7" fmla="*/ 188119 h 535781"/>
                <a:gd name="connsiteX8" fmla="*/ 350044 w 350044"/>
                <a:gd name="connsiteY8" fmla="*/ 0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0044" h="535781">
                  <a:moveTo>
                    <a:pt x="0" y="535781"/>
                  </a:moveTo>
                  <a:lnTo>
                    <a:pt x="42862" y="485775"/>
                  </a:lnTo>
                  <a:lnTo>
                    <a:pt x="107156" y="531019"/>
                  </a:lnTo>
                  <a:lnTo>
                    <a:pt x="135731" y="500062"/>
                  </a:lnTo>
                  <a:lnTo>
                    <a:pt x="166687" y="381000"/>
                  </a:lnTo>
                  <a:lnTo>
                    <a:pt x="180975" y="285750"/>
                  </a:lnTo>
                  <a:lnTo>
                    <a:pt x="245269" y="259556"/>
                  </a:lnTo>
                  <a:lnTo>
                    <a:pt x="250031" y="188119"/>
                  </a:lnTo>
                  <a:lnTo>
                    <a:pt x="350044" y="0"/>
                  </a:lnTo>
                </a:path>
              </a:pathLst>
            </a:custGeom>
            <a:no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8" name="フリーフォーム 457"/>
            <p:cNvSpPr/>
            <p:nvPr/>
          </p:nvSpPr>
          <p:spPr>
            <a:xfrm>
              <a:off x="4050506" y="4202906"/>
              <a:ext cx="35719" cy="111919"/>
            </a:xfrm>
            <a:custGeom>
              <a:avLst/>
              <a:gdLst>
                <a:gd name="connsiteX0" fmla="*/ 0 w 35719"/>
                <a:gd name="connsiteY0" fmla="*/ 111919 h 111919"/>
                <a:gd name="connsiteX1" fmla="*/ 4763 w 35719"/>
                <a:gd name="connsiteY1" fmla="*/ 59532 h 111919"/>
                <a:gd name="connsiteX2" fmla="*/ 35719 w 35719"/>
                <a:gd name="connsiteY2" fmla="*/ 0 h 111919"/>
              </a:gdLst>
              <a:ahLst/>
              <a:cxnLst>
                <a:cxn ang="0">
                  <a:pos x="connsiteX0" y="connsiteY0"/>
                </a:cxn>
                <a:cxn ang="0">
                  <a:pos x="connsiteX1" y="connsiteY1"/>
                </a:cxn>
                <a:cxn ang="0">
                  <a:pos x="connsiteX2" y="connsiteY2"/>
                </a:cxn>
              </a:cxnLst>
              <a:rect l="l" t="t" r="r" b="b"/>
              <a:pathLst>
                <a:path w="35719" h="111919">
                  <a:moveTo>
                    <a:pt x="0" y="111919"/>
                  </a:moveTo>
                  <a:lnTo>
                    <a:pt x="4763" y="59532"/>
                  </a:lnTo>
                  <a:lnTo>
                    <a:pt x="35719" y="0"/>
                  </a:lnTo>
                </a:path>
              </a:pathLst>
            </a:custGeom>
            <a:no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9" name="フリーフォーム 458"/>
            <p:cNvSpPr/>
            <p:nvPr/>
          </p:nvSpPr>
          <p:spPr>
            <a:xfrm>
              <a:off x="3940969" y="4355306"/>
              <a:ext cx="407194" cy="228600"/>
            </a:xfrm>
            <a:custGeom>
              <a:avLst/>
              <a:gdLst>
                <a:gd name="connsiteX0" fmla="*/ 0 w 407194"/>
                <a:gd name="connsiteY0" fmla="*/ 0 h 228600"/>
                <a:gd name="connsiteX1" fmla="*/ 4762 w 407194"/>
                <a:gd name="connsiteY1" fmla="*/ 52388 h 228600"/>
                <a:gd name="connsiteX2" fmla="*/ 52387 w 407194"/>
                <a:gd name="connsiteY2" fmla="*/ 64294 h 228600"/>
                <a:gd name="connsiteX3" fmla="*/ 76200 w 407194"/>
                <a:gd name="connsiteY3" fmla="*/ 21432 h 228600"/>
                <a:gd name="connsiteX4" fmla="*/ 288131 w 407194"/>
                <a:gd name="connsiteY4" fmla="*/ 183357 h 228600"/>
                <a:gd name="connsiteX5" fmla="*/ 407194 w 407194"/>
                <a:gd name="connsiteY5" fmla="*/ 2286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194" h="228600">
                  <a:moveTo>
                    <a:pt x="0" y="0"/>
                  </a:moveTo>
                  <a:lnTo>
                    <a:pt x="4762" y="52388"/>
                  </a:lnTo>
                  <a:lnTo>
                    <a:pt x="52387" y="64294"/>
                  </a:lnTo>
                  <a:lnTo>
                    <a:pt x="76200" y="21432"/>
                  </a:lnTo>
                  <a:lnTo>
                    <a:pt x="288131" y="183357"/>
                  </a:lnTo>
                  <a:lnTo>
                    <a:pt x="407194" y="228600"/>
                  </a:lnTo>
                </a:path>
              </a:pathLst>
            </a:custGeom>
            <a:no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72" name="正方形/長方形 71"/>
          <p:cNvSpPr/>
          <p:nvPr/>
        </p:nvSpPr>
        <p:spPr>
          <a:xfrm>
            <a:off x="4257418" y="1168658"/>
            <a:ext cx="1141817" cy="1474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3" name="テキスト ボックス 62"/>
          <p:cNvSpPr txBox="1"/>
          <p:nvPr/>
        </p:nvSpPr>
        <p:spPr>
          <a:xfrm>
            <a:off x="4319659" y="1120136"/>
            <a:ext cx="1172116" cy="2616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1" i="0" u="sng"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itchFamily="50" charset="-128"/>
                <a:cs typeface="+mn-cs"/>
              </a:rPr>
              <a:t>居住誘導区域図</a:t>
            </a:r>
          </a:p>
        </p:txBody>
      </p:sp>
      <p:sp>
        <p:nvSpPr>
          <p:cNvPr id="460" name="角丸四角形吹き出し 459"/>
          <p:cNvSpPr/>
          <p:nvPr/>
        </p:nvSpPr>
        <p:spPr>
          <a:xfrm>
            <a:off x="2865398" y="4471223"/>
            <a:ext cx="898817" cy="209590"/>
          </a:xfrm>
          <a:prstGeom prst="wedgeRoundRectCallout">
            <a:avLst>
              <a:gd name="adj1" fmla="val -65908"/>
              <a:gd name="adj2" fmla="val 114004"/>
              <a:gd name="adj3" fmla="val 1666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61" name="テキスト ボックス 460"/>
          <p:cNvSpPr txBox="1"/>
          <p:nvPr/>
        </p:nvSpPr>
        <p:spPr>
          <a:xfrm>
            <a:off x="2789823" y="4448146"/>
            <a:ext cx="1069345" cy="2769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防災機能も併せて整備し、災害時の拠点の役割も担う</a:t>
            </a:r>
          </a:p>
        </p:txBody>
      </p:sp>
      <p:grpSp>
        <p:nvGrpSpPr>
          <p:cNvPr id="462" name="グループ化 461"/>
          <p:cNvGrpSpPr/>
          <p:nvPr/>
        </p:nvGrpSpPr>
        <p:grpSpPr>
          <a:xfrm>
            <a:off x="9947863" y="3187577"/>
            <a:ext cx="920258" cy="581295"/>
            <a:chOff x="3741485" y="2712952"/>
            <a:chExt cx="1082018" cy="703345"/>
          </a:xfrm>
        </p:grpSpPr>
        <p:pic>
          <p:nvPicPr>
            <p:cNvPr id="463" name="図 462"/>
            <p:cNvPicPr>
              <a:picLocks noChangeAspect="1"/>
            </p:cNvPicPr>
            <p:nvPr/>
          </p:nvPicPr>
          <p:blipFill rotWithShape="1">
            <a:blip r:embed="rId5"/>
            <a:srcRect l="14548" t="13526"/>
            <a:stretch/>
          </p:blipFill>
          <p:spPr>
            <a:xfrm>
              <a:off x="3741485" y="2747808"/>
              <a:ext cx="1075468" cy="668489"/>
            </a:xfrm>
            <a:prstGeom prst="rect">
              <a:avLst/>
            </a:prstGeom>
          </p:spPr>
        </p:pic>
        <p:cxnSp>
          <p:nvCxnSpPr>
            <p:cNvPr id="464" name="直線コネクタ 463"/>
            <p:cNvCxnSpPr/>
            <p:nvPr/>
          </p:nvCxnSpPr>
          <p:spPr>
            <a:xfrm>
              <a:off x="4046334" y="2996253"/>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65" name="直線コネクタ 464"/>
            <p:cNvCxnSpPr/>
            <p:nvPr/>
          </p:nvCxnSpPr>
          <p:spPr>
            <a:xfrm flipV="1">
              <a:off x="4547481" y="3396669"/>
              <a:ext cx="237530" cy="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66" name="直線コネクタ 465"/>
            <p:cNvCxnSpPr/>
            <p:nvPr/>
          </p:nvCxnSpPr>
          <p:spPr>
            <a:xfrm>
              <a:off x="4544732" y="3331189"/>
              <a:ext cx="250891" cy="4408"/>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67" name="直線コネクタ 466"/>
            <p:cNvCxnSpPr/>
            <p:nvPr/>
          </p:nvCxnSpPr>
          <p:spPr>
            <a:xfrm>
              <a:off x="4344080" y="3193646"/>
              <a:ext cx="226103" cy="18077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68" name="直線コネクタ 467"/>
            <p:cNvCxnSpPr/>
            <p:nvPr/>
          </p:nvCxnSpPr>
          <p:spPr>
            <a:xfrm>
              <a:off x="4469037" y="3288877"/>
              <a:ext cx="96514" cy="4986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69" name="直線コネクタ 468"/>
            <p:cNvCxnSpPr/>
            <p:nvPr/>
          </p:nvCxnSpPr>
          <p:spPr>
            <a:xfrm>
              <a:off x="4544732" y="3352814"/>
              <a:ext cx="272221" cy="8177"/>
            </a:xfrm>
            <a:prstGeom prst="line">
              <a:avLst/>
            </a:prstGeom>
            <a:ln w="762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0" name="直線コネクタ 469"/>
            <p:cNvCxnSpPr/>
            <p:nvPr/>
          </p:nvCxnSpPr>
          <p:spPr>
            <a:xfrm>
              <a:off x="4076626" y="2996253"/>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1" name="直線コネクタ 470"/>
            <p:cNvCxnSpPr/>
            <p:nvPr/>
          </p:nvCxnSpPr>
          <p:spPr>
            <a:xfrm>
              <a:off x="4036949" y="2904740"/>
              <a:ext cx="112839" cy="70639"/>
            </a:xfrm>
            <a:prstGeom prst="line">
              <a:avLst/>
            </a:prstGeom>
            <a:ln w="76200">
              <a:solidFill>
                <a:srgbClr val="FB9BA4"/>
              </a:solidFill>
            </a:ln>
          </p:spPr>
          <p:style>
            <a:lnRef idx="1">
              <a:schemeClr val="accent1"/>
            </a:lnRef>
            <a:fillRef idx="0">
              <a:schemeClr val="accent1"/>
            </a:fillRef>
            <a:effectRef idx="0">
              <a:schemeClr val="accent1"/>
            </a:effectRef>
            <a:fontRef idx="minor">
              <a:schemeClr val="tx1"/>
            </a:fontRef>
          </p:style>
        </p:cxnSp>
        <p:sp>
          <p:nvSpPr>
            <p:cNvPr id="472" name="フリーフォーム 471"/>
            <p:cNvSpPr/>
            <p:nvPr/>
          </p:nvSpPr>
          <p:spPr>
            <a:xfrm>
              <a:off x="3895207" y="2879634"/>
              <a:ext cx="215574" cy="134567"/>
            </a:xfrm>
            <a:custGeom>
              <a:avLst/>
              <a:gdLst>
                <a:gd name="connsiteX0" fmla="*/ 3488 w 253520"/>
                <a:gd name="connsiteY0" fmla="*/ 927 h 158826"/>
                <a:gd name="connsiteX1" fmla="*/ 93976 w 253520"/>
                <a:gd name="connsiteY1" fmla="*/ 5690 h 158826"/>
                <a:gd name="connsiteX2" fmla="*/ 160651 w 253520"/>
                <a:gd name="connsiteY2" fmla="*/ 12833 h 158826"/>
                <a:gd name="connsiteX3" fmla="*/ 167795 w 253520"/>
                <a:gd name="connsiteY3" fmla="*/ 15215 h 158826"/>
                <a:gd name="connsiteX4" fmla="*/ 182082 w 253520"/>
                <a:gd name="connsiteY4" fmla="*/ 24740 h 158826"/>
                <a:gd name="connsiteX5" fmla="*/ 191607 w 253520"/>
                <a:gd name="connsiteY5" fmla="*/ 27121 h 158826"/>
                <a:gd name="connsiteX6" fmla="*/ 198751 w 253520"/>
                <a:gd name="connsiteY6" fmla="*/ 31883 h 158826"/>
                <a:gd name="connsiteX7" fmla="*/ 205895 w 253520"/>
                <a:gd name="connsiteY7" fmla="*/ 34265 h 158826"/>
                <a:gd name="connsiteX8" fmla="*/ 213038 w 253520"/>
                <a:gd name="connsiteY8" fmla="*/ 41408 h 158826"/>
                <a:gd name="connsiteX9" fmla="*/ 227326 w 253520"/>
                <a:gd name="connsiteY9" fmla="*/ 48552 h 158826"/>
                <a:gd name="connsiteX10" fmla="*/ 234470 w 253520"/>
                <a:gd name="connsiteY10" fmla="*/ 53315 h 158826"/>
                <a:gd name="connsiteX11" fmla="*/ 241613 w 253520"/>
                <a:gd name="connsiteY11" fmla="*/ 55696 h 158826"/>
                <a:gd name="connsiteX12" fmla="*/ 246376 w 253520"/>
                <a:gd name="connsiteY12" fmla="*/ 62840 h 158826"/>
                <a:gd name="connsiteX13" fmla="*/ 253520 w 253520"/>
                <a:gd name="connsiteY13" fmla="*/ 67602 h 158826"/>
                <a:gd name="connsiteX14" fmla="*/ 251138 w 253520"/>
                <a:gd name="connsiteY14" fmla="*/ 77127 h 158826"/>
                <a:gd name="connsiteX15" fmla="*/ 246376 w 253520"/>
                <a:gd name="connsiteY15" fmla="*/ 84271 h 158826"/>
                <a:gd name="connsiteX16" fmla="*/ 243995 w 253520"/>
                <a:gd name="connsiteY16" fmla="*/ 91415 h 158826"/>
                <a:gd name="connsiteX17" fmla="*/ 243995 w 253520"/>
                <a:gd name="connsiteY17" fmla="*/ 158090 h 158826"/>
                <a:gd name="connsiteX18" fmla="*/ 236851 w 253520"/>
                <a:gd name="connsiteY18" fmla="*/ 153327 h 158826"/>
                <a:gd name="connsiteX19" fmla="*/ 224945 w 253520"/>
                <a:gd name="connsiteY19" fmla="*/ 131896 h 158826"/>
                <a:gd name="connsiteX20" fmla="*/ 210657 w 253520"/>
                <a:gd name="connsiteY20" fmla="*/ 127133 h 158826"/>
                <a:gd name="connsiteX21" fmla="*/ 186845 w 253520"/>
                <a:gd name="connsiteY21" fmla="*/ 122371 h 158826"/>
                <a:gd name="connsiteX22" fmla="*/ 179701 w 253520"/>
                <a:gd name="connsiteY22" fmla="*/ 119990 h 158826"/>
                <a:gd name="connsiteX23" fmla="*/ 160651 w 253520"/>
                <a:gd name="connsiteY23" fmla="*/ 115227 h 158826"/>
                <a:gd name="connsiteX24" fmla="*/ 153507 w 253520"/>
                <a:gd name="connsiteY24" fmla="*/ 112846 h 158826"/>
                <a:gd name="connsiteX25" fmla="*/ 132076 w 253520"/>
                <a:gd name="connsiteY25" fmla="*/ 100940 h 158826"/>
                <a:gd name="connsiteX26" fmla="*/ 124932 w 253520"/>
                <a:gd name="connsiteY26" fmla="*/ 96177 h 158826"/>
                <a:gd name="connsiteX27" fmla="*/ 115407 w 253520"/>
                <a:gd name="connsiteY27" fmla="*/ 93796 h 158826"/>
                <a:gd name="connsiteX28" fmla="*/ 110645 w 253520"/>
                <a:gd name="connsiteY28" fmla="*/ 86652 h 158826"/>
                <a:gd name="connsiteX29" fmla="*/ 96357 w 253520"/>
                <a:gd name="connsiteY29" fmla="*/ 77127 h 158826"/>
                <a:gd name="connsiteX30" fmla="*/ 89213 w 253520"/>
                <a:gd name="connsiteY30" fmla="*/ 69983 h 158826"/>
                <a:gd name="connsiteX31" fmla="*/ 70163 w 253520"/>
                <a:gd name="connsiteY31" fmla="*/ 60458 h 158826"/>
                <a:gd name="connsiteX32" fmla="*/ 58257 w 253520"/>
                <a:gd name="connsiteY32" fmla="*/ 43790 h 158826"/>
                <a:gd name="connsiteX33" fmla="*/ 51113 w 253520"/>
                <a:gd name="connsiteY33" fmla="*/ 41408 h 158826"/>
                <a:gd name="connsiteX34" fmla="*/ 43970 w 253520"/>
                <a:gd name="connsiteY34" fmla="*/ 34265 h 158826"/>
                <a:gd name="connsiteX35" fmla="*/ 29682 w 253520"/>
                <a:gd name="connsiteY35" fmla="*/ 24740 h 158826"/>
                <a:gd name="connsiteX36" fmla="*/ 24920 w 253520"/>
                <a:gd name="connsiteY36" fmla="*/ 17596 h 158826"/>
                <a:gd name="connsiteX37" fmla="*/ 17776 w 253520"/>
                <a:gd name="connsiteY37" fmla="*/ 15215 h 158826"/>
                <a:gd name="connsiteX38" fmla="*/ 3488 w 253520"/>
                <a:gd name="connsiteY38" fmla="*/ 927 h 15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53520" h="158826">
                  <a:moveTo>
                    <a:pt x="3488" y="927"/>
                  </a:moveTo>
                  <a:cubicBezTo>
                    <a:pt x="16188" y="-660"/>
                    <a:pt x="64491" y="-862"/>
                    <a:pt x="93976" y="5690"/>
                  </a:cubicBezTo>
                  <a:cubicBezTo>
                    <a:pt x="130150" y="13728"/>
                    <a:pt x="108099" y="10067"/>
                    <a:pt x="160651" y="12833"/>
                  </a:cubicBezTo>
                  <a:cubicBezTo>
                    <a:pt x="163032" y="13627"/>
                    <a:pt x="165601" y="13996"/>
                    <a:pt x="167795" y="15215"/>
                  </a:cubicBezTo>
                  <a:cubicBezTo>
                    <a:pt x="172798" y="17995"/>
                    <a:pt x="176529" y="23352"/>
                    <a:pt x="182082" y="24740"/>
                  </a:cubicBezTo>
                  <a:lnTo>
                    <a:pt x="191607" y="27121"/>
                  </a:lnTo>
                  <a:cubicBezTo>
                    <a:pt x="193988" y="28708"/>
                    <a:pt x="196191" y="30603"/>
                    <a:pt x="198751" y="31883"/>
                  </a:cubicBezTo>
                  <a:cubicBezTo>
                    <a:pt x="200996" y="33006"/>
                    <a:pt x="203806" y="32873"/>
                    <a:pt x="205895" y="34265"/>
                  </a:cubicBezTo>
                  <a:cubicBezTo>
                    <a:pt x="208697" y="36133"/>
                    <a:pt x="210451" y="39252"/>
                    <a:pt x="213038" y="41408"/>
                  </a:cubicBezTo>
                  <a:cubicBezTo>
                    <a:pt x="219194" y="46538"/>
                    <a:pt x="220165" y="46165"/>
                    <a:pt x="227326" y="48552"/>
                  </a:cubicBezTo>
                  <a:cubicBezTo>
                    <a:pt x="229707" y="50140"/>
                    <a:pt x="231910" y="52035"/>
                    <a:pt x="234470" y="53315"/>
                  </a:cubicBezTo>
                  <a:cubicBezTo>
                    <a:pt x="236715" y="54437"/>
                    <a:pt x="239653" y="54128"/>
                    <a:pt x="241613" y="55696"/>
                  </a:cubicBezTo>
                  <a:cubicBezTo>
                    <a:pt x="243848" y="57484"/>
                    <a:pt x="244352" y="60816"/>
                    <a:pt x="246376" y="62840"/>
                  </a:cubicBezTo>
                  <a:cubicBezTo>
                    <a:pt x="248400" y="64864"/>
                    <a:pt x="251139" y="66015"/>
                    <a:pt x="253520" y="67602"/>
                  </a:cubicBezTo>
                  <a:cubicBezTo>
                    <a:pt x="252726" y="70777"/>
                    <a:pt x="252427" y="74119"/>
                    <a:pt x="251138" y="77127"/>
                  </a:cubicBezTo>
                  <a:cubicBezTo>
                    <a:pt x="250011" y="79757"/>
                    <a:pt x="247656" y="81711"/>
                    <a:pt x="246376" y="84271"/>
                  </a:cubicBezTo>
                  <a:cubicBezTo>
                    <a:pt x="245254" y="86516"/>
                    <a:pt x="244789" y="89034"/>
                    <a:pt x="243995" y="91415"/>
                  </a:cubicBezTo>
                  <a:cubicBezTo>
                    <a:pt x="247504" y="115980"/>
                    <a:pt x="250305" y="128116"/>
                    <a:pt x="243995" y="158090"/>
                  </a:cubicBezTo>
                  <a:cubicBezTo>
                    <a:pt x="243405" y="160891"/>
                    <a:pt x="239232" y="154915"/>
                    <a:pt x="236851" y="153327"/>
                  </a:cubicBezTo>
                  <a:cubicBezTo>
                    <a:pt x="234754" y="147037"/>
                    <a:pt x="231087" y="133943"/>
                    <a:pt x="224945" y="131896"/>
                  </a:cubicBezTo>
                  <a:cubicBezTo>
                    <a:pt x="220182" y="130308"/>
                    <a:pt x="215580" y="128117"/>
                    <a:pt x="210657" y="127133"/>
                  </a:cubicBezTo>
                  <a:cubicBezTo>
                    <a:pt x="202720" y="125546"/>
                    <a:pt x="194524" y="124930"/>
                    <a:pt x="186845" y="122371"/>
                  </a:cubicBezTo>
                  <a:cubicBezTo>
                    <a:pt x="184464" y="121577"/>
                    <a:pt x="182123" y="120650"/>
                    <a:pt x="179701" y="119990"/>
                  </a:cubicBezTo>
                  <a:cubicBezTo>
                    <a:pt x="173386" y="118268"/>
                    <a:pt x="166861" y="117297"/>
                    <a:pt x="160651" y="115227"/>
                  </a:cubicBezTo>
                  <a:lnTo>
                    <a:pt x="153507" y="112846"/>
                  </a:lnTo>
                  <a:cubicBezTo>
                    <a:pt x="137131" y="101929"/>
                    <a:pt x="144650" y="105131"/>
                    <a:pt x="132076" y="100940"/>
                  </a:cubicBezTo>
                  <a:cubicBezTo>
                    <a:pt x="129695" y="99352"/>
                    <a:pt x="127563" y="97304"/>
                    <a:pt x="124932" y="96177"/>
                  </a:cubicBezTo>
                  <a:cubicBezTo>
                    <a:pt x="121924" y="94888"/>
                    <a:pt x="118130" y="95611"/>
                    <a:pt x="115407" y="93796"/>
                  </a:cubicBezTo>
                  <a:cubicBezTo>
                    <a:pt x="113026" y="92208"/>
                    <a:pt x="112799" y="88537"/>
                    <a:pt x="110645" y="86652"/>
                  </a:cubicBezTo>
                  <a:cubicBezTo>
                    <a:pt x="106337" y="82883"/>
                    <a:pt x="100404" y="81174"/>
                    <a:pt x="96357" y="77127"/>
                  </a:cubicBezTo>
                  <a:cubicBezTo>
                    <a:pt x="93976" y="74746"/>
                    <a:pt x="92054" y="71791"/>
                    <a:pt x="89213" y="69983"/>
                  </a:cubicBezTo>
                  <a:cubicBezTo>
                    <a:pt x="83223" y="66171"/>
                    <a:pt x="70163" y="60458"/>
                    <a:pt x="70163" y="60458"/>
                  </a:cubicBezTo>
                  <a:cubicBezTo>
                    <a:pt x="66438" y="53007"/>
                    <a:pt x="65499" y="48618"/>
                    <a:pt x="58257" y="43790"/>
                  </a:cubicBezTo>
                  <a:cubicBezTo>
                    <a:pt x="56168" y="42398"/>
                    <a:pt x="53494" y="42202"/>
                    <a:pt x="51113" y="41408"/>
                  </a:cubicBezTo>
                  <a:cubicBezTo>
                    <a:pt x="48732" y="39027"/>
                    <a:pt x="46628" y="36332"/>
                    <a:pt x="43970" y="34265"/>
                  </a:cubicBezTo>
                  <a:cubicBezTo>
                    <a:pt x="39452" y="30751"/>
                    <a:pt x="29682" y="24740"/>
                    <a:pt x="29682" y="24740"/>
                  </a:cubicBezTo>
                  <a:cubicBezTo>
                    <a:pt x="28095" y="22359"/>
                    <a:pt x="27155" y="19384"/>
                    <a:pt x="24920" y="17596"/>
                  </a:cubicBezTo>
                  <a:cubicBezTo>
                    <a:pt x="22960" y="16028"/>
                    <a:pt x="20021" y="16338"/>
                    <a:pt x="17776" y="15215"/>
                  </a:cubicBezTo>
                  <a:cubicBezTo>
                    <a:pt x="16772" y="14713"/>
                    <a:pt x="-9212" y="2514"/>
                    <a:pt x="3488" y="927"/>
                  </a:cubicBezTo>
                  <a:close/>
                </a:path>
              </a:pathLst>
            </a:custGeom>
            <a:solidFill>
              <a:srgbClr val="FB9B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473" name="直線コネクタ 472"/>
            <p:cNvCxnSpPr/>
            <p:nvPr/>
          </p:nvCxnSpPr>
          <p:spPr>
            <a:xfrm>
              <a:off x="4067210" y="2922962"/>
              <a:ext cx="88904" cy="62584"/>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4" name="直線コネクタ 473"/>
            <p:cNvCxnSpPr/>
            <p:nvPr/>
          </p:nvCxnSpPr>
          <p:spPr>
            <a:xfrm flipH="1">
              <a:off x="4155211" y="2949102"/>
              <a:ext cx="6326" cy="96921"/>
            </a:xfrm>
            <a:prstGeom prst="line">
              <a:avLst/>
            </a:prstGeom>
            <a:ln w="5715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5" name="直線コネクタ 474"/>
            <p:cNvCxnSpPr/>
            <p:nvPr/>
          </p:nvCxnSpPr>
          <p:spPr>
            <a:xfrm>
              <a:off x="3876787" y="2891369"/>
              <a:ext cx="87739" cy="5491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6" name="直線コネクタ 475"/>
            <p:cNvCxnSpPr/>
            <p:nvPr/>
          </p:nvCxnSpPr>
          <p:spPr>
            <a:xfrm>
              <a:off x="3880939" y="2887537"/>
              <a:ext cx="87739" cy="5491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7" name="直線コネクタ 476"/>
            <p:cNvCxnSpPr/>
            <p:nvPr/>
          </p:nvCxnSpPr>
          <p:spPr>
            <a:xfrm>
              <a:off x="3886792" y="2881507"/>
              <a:ext cx="85421" cy="60949"/>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8" name="直線コネクタ 477"/>
            <p:cNvCxnSpPr/>
            <p:nvPr/>
          </p:nvCxnSpPr>
          <p:spPr>
            <a:xfrm>
              <a:off x="3954104" y="2925901"/>
              <a:ext cx="139340" cy="3520"/>
            </a:xfrm>
            <a:prstGeom prst="line">
              <a:avLst/>
            </a:prstGeom>
            <a:ln w="28575">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79" name="直線コネクタ 478"/>
            <p:cNvCxnSpPr/>
            <p:nvPr/>
          </p:nvCxnSpPr>
          <p:spPr>
            <a:xfrm>
              <a:off x="3929502" y="2908341"/>
              <a:ext cx="48527" cy="25115"/>
            </a:xfrm>
            <a:prstGeom prst="line">
              <a:avLst/>
            </a:prstGeom>
            <a:ln>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80" name="直線コネクタ 479"/>
            <p:cNvCxnSpPr/>
            <p:nvPr/>
          </p:nvCxnSpPr>
          <p:spPr>
            <a:xfrm flipV="1">
              <a:off x="4585973" y="3399555"/>
              <a:ext cx="237530" cy="2"/>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81" name="直線コネクタ 480"/>
            <p:cNvCxnSpPr/>
            <p:nvPr/>
          </p:nvCxnSpPr>
          <p:spPr>
            <a:xfrm>
              <a:off x="3902428" y="2879016"/>
              <a:ext cx="520724" cy="42004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82" name="直線コネクタ 481"/>
            <p:cNvCxnSpPr/>
            <p:nvPr/>
          </p:nvCxnSpPr>
          <p:spPr>
            <a:xfrm>
              <a:off x="4056497" y="2935595"/>
              <a:ext cx="109681" cy="8931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cxnSp>
          <p:nvCxnSpPr>
            <p:cNvPr id="483" name="直線コネクタ 482"/>
            <p:cNvCxnSpPr/>
            <p:nvPr/>
          </p:nvCxnSpPr>
          <p:spPr>
            <a:xfrm>
              <a:off x="4003436" y="2943578"/>
              <a:ext cx="132550" cy="85913"/>
            </a:xfrm>
            <a:prstGeom prst="line">
              <a:avLst/>
            </a:prstGeom>
            <a:ln w="38100">
              <a:solidFill>
                <a:srgbClr val="FB9BA4"/>
              </a:solidFill>
            </a:ln>
          </p:spPr>
          <p:style>
            <a:lnRef idx="1">
              <a:schemeClr val="accent1"/>
            </a:lnRef>
            <a:fillRef idx="0">
              <a:schemeClr val="accent1"/>
            </a:fillRef>
            <a:effectRef idx="0">
              <a:schemeClr val="accent1"/>
            </a:effectRef>
            <a:fontRef idx="minor">
              <a:schemeClr val="tx1"/>
            </a:fontRef>
          </p:style>
        </p:cxnSp>
        <p:sp>
          <p:nvSpPr>
            <p:cNvPr id="484" name="テキスト ボックス 483"/>
            <p:cNvSpPr txBox="1"/>
            <p:nvPr/>
          </p:nvSpPr>
          <p:spPr>
            <a:xfrm>
              <a:off x="4298963" y="2712952"/>
              <a:ext cx="519120" cy="102346"/>
            </a:xfrm>
            <a:prstGeom prst="rect">
              <a:avLst/>
            </a:prstGeom>
            <a:solidFill>
              <a:schemeClr val="bg1"/>
            </a:solidFill>
            <a:ln w="22225">
              <a:noFill/>
            </a:ln>
          </p:spPr>
          <p:txBody>
            <a:bodyPr wrap="none" lIns="36000" tIns="36000" rIns="36000" bIns="0" rtlCol="0" anchor="t" anchorCtr="0">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バス専用レーン</a:t>
              </a:r>
            </a:p>
          </p:txBody>
        </p:sp>
      </p:grpSp>
      <p:sp>
        <p:nvSpPr>
          <p:cNvPr id="219" name="右矢印 218"/>
          <p:cNvSpPr/>
          <p:nvPr/>
        </p:nvSpPr>
        <p:spPr>
          <a:xfrm>
            <a:off x="3675648" y="3306514"/>
            <a:ext cx="2873861" cy="444426"/>
          </a:xfrm>
          <a:prstGeom prst="rightArrow">
            <a:avLst>
              <a:gd name="adj1" fmla="val 57907"/>
              <a:gd name="adj2" fmla="val 58258"/>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0" name="Text Box 29"/>
          <p:cNvSpPr txBox="1">
            <a:spLocks noChangeArrowheads="1"/>
          </p:cNvSpPr>
          <p:nvPr/>
        </p:nvSpPr>
        <p:spPr bwMode="auto">
          <a:xfrm>
            <a:off x="3800872" y="3349372"/>
            <a:ext cx="2662032" cy="338538"/>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50" charset="-128"/>
                <a:cs typeface="+mn-cs"/>
              </a:rPr>
              <a:t>利便性の高い公共交通沿線に一定の人口密度を維持することにより公共交通の持続性の確保</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180" name="四角形吹き出し 179"/>
          <p:cNvSpPr/>
          <p:nvPr/>
        </p:nvSpPr>
        <p:spPr>
          <a:xfrm>
            <a:off x="3964726" y="4352338"/>
            <a:ext cx="1184086" cy="82598"/>
          </a:xfrm>
          <a:prstGeom prst="wedgeRectCallout">
            <a:avLst>
              <a:gd name="adj1" fmla="val -15387"/>
              <a:gd name="adj2" fmla="val -1518"/>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FFFFFF"/>
                </a:solidFill>
                <a:effectLst/>
                <a:uLnTx/>
                <a:uFillTx/>
                <a:latin typeface="Arial"/>
                <a:ea typeface="ＭＳ Ｐゴシック"/>
                <a:cs typeface="+mn-cs"/>
              </a:rPr>
              <a:t>桜町地区再開発事業施行区域</a:t>
            </a: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79" name="テキスト ボックス 178"/>
          <p:cNvSpPr txBox="1"/>
          <p:nvPr/>
        </p:nvSpPr>
        <p:spPr>
          <a:xfrm>
            <a:off x="8031632" y="6734805"/>
            <a:ext cx="1359668" cy="1692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２：一定の仮定条件のもとで、熊本市試算</a:t>
            </a:r>
          </a:p>
        </p:txBody>
      </p:sp>
      <p:sp>
        <p:nvSpPr>
          <p:cNvPr id="181" name="タイトル 1"/>
          <p:cNvSpPr txBox="1">
            <a:spLocks/>
          </p:cNvSpPr>
          <p:nvPr/>
        </p:nvSpPr>
        <p:spPr bwMode="auto">
          <a:xfrm>
            <a:off x="6901916" y="116632"/>
            <a:ext cx="3307668" cy="573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（地域公共交通網形成計画）平成２８年４月１１日公表</a:t>
            </a:r>
            <a:endParaRPr kumimoji="1" lang="en-US" altLang="ja-JP"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（立地適正化計画）平成２８年４月１日公表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182" name="二等辺三角形 181"/>
          <p:cNvSpPr/>
          <p:nvPr/>
        </p:nvSpPr>
        <p:spPr bwMode="auto">
          <a:xfrm flipV="1">
            <a:off x="685312" y="4952046"/>
            <a:ext cx="1963432" cy="144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83" name="二等辺三角形 182"/>
          <p:cNvSpPr/>
          <p:nvPr/>
        </p:nvSpPr>
        <p:spPr bwMode="auto">
          <a:xfrm flipV="1">
            <a:off x="6896836" y="4101420"/>
            <a:ext cx="1963432" cy="144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85" name="二等辺三角形 184"/>
          <p:cNvSpPr/>
          <p:nvPr/>
        </p:nvSpPr>
        <p:spPr bwMode="auto">
          <a:xfrm flipV="1">
            <a:off x="685312" y="5258283"/>
            <a:ext cx="1963432" cy="72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86" name="二等辺三角形 185"/>
          <p:cNvSpPr/>
          <p:nvPr/>
        </p:nvSpPr>
        <p:spPr bwMode="auto">
          <a:xfrm flipV="1">
            <a:off x="502900" y="2953099"/>
            <a:ext cx="1963432" cy="144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pic>
        <p:nvPicPr>
          <p:cNvPr id="2" name="図 1"/>
          <p:cNvPicPr>
            <a:picLocks noChangeAspect="1"/>
          </p:cNvPicPr>
          <p:nvPr/>
        </p:nvPicPr>
        <p:blipFill rotWithShape="1">
          <a:blip r:embed="rId11" cstate="print">
            <a:extLst>
              <a:ext uri="{28A0092B-C50C-407E-A947-70E740481C1C}">
                <a14:useLocalDpi xmlns:a14="http://schemas.microsoft.com/office/drawing/2010/main" val="0"/>
              </a:ext>
            </a:extLst>
          </a:blip>
          <a:srcRect l="38974" t="32326" r="-2464" b="16212"/>
          <a:stretch/>
        </p:blipFill>
        <p:spPr>
          <a:xfrm>
            <a:off x="8479233" y="3275093"/>
            <a:ext cx="938443" cy="573167"/>
          </a:xfrm>
          <a:prstGeom prst="rect">
            <a:avLst/>
          </a:prstGeom>
        </p:spPr>
      </p:pic>
      <p:sp>
        <p:nvSpPr>
          <p:cNvPr id="184" name="テキスト ボックス 183"/>
          <p:cNvSpPr txBox="1"/>
          <p:nvPr/>
        </p:nvSpPr>
        <p:spPr>
          <a:xfrm>
            <a:off x="8773790" y="3179383"/>
            <a:ext cx="441512" cy="84586"/>
          </a:xfrm>
          <a:prstGeom prst="rect">
            <a:avLst/>
          </a:prstGeom>
          <a:solidFill>
            <a:schemeClr val="bg1"/>
          </a:solidFill>
          <a:ln w="22225">
            <a:noFill/>
          </a:ln>
        </p:spPr>
        <p:txBody>
          <a:bodyPr wrap="none" lIns="36000" tIns="36000" rIns="36000" bIns="0" rtlCol="0" anchor="t" anchorCtr="0">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バス専用レーン</a:t>
            </a:r>
          </a:p>
        </p:txBody>
      </p:sp>
      <p:sp>
        <p:nvSpPr>
          <p:cNvPr id="187" name="タイトル 1"/>
          <p:cNvSpPr txBox="1">
            <a:spLocks/>
          </p:cNvSpPr>
          <p:nvPr/>
        </p:nvSpPr>
        <p:spPr bwMode="auto">
          <a:xfrm>
            <a:off x="7296752" y="-96930"/>
            <a:ext cx="102690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１－１０</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425778376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784080" y="2563538"/>
            <a:ext cx="6681637" cy="70788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000" b="0" i="0" u="none" strike="noStrike" kern="1200" cap="none" spc="0" normalizeH="0" baseline="0" noProof="0" dirty="0">
                <a:ln>
                  <a:noFill/>
                </a:ln>
                <a:solidFill>
                  <a:srgbClr val="5997CF"/>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4000" b="0" i="0" u="none" strike="noStrike" kern="1200" cap="none" spc="0" normalizeH="0" baseline="0" noProof="0" dirty="0">
                <a:ln>
                  <a:noFill/>
                </a:ln>
                <a:solidFill>
                  <a:srgbClr val="5997CF"/>
                </a:solidFill>
                <a:effectLst/>
                <a:uLnTx/>
                <a:uFillTx/>
                <a:latin typeface="HGP創英角ｺﾞｼｯｸUB" panose="020B0900000000000000" pitchFamily="50" charset="-128"/>
                <a:ea typeface="HGP創英角ｺﾞｼｯｸUB" panose="020B0900000000000000" pitchFamily="50" charset="-128"/>
                <a:cs typeface="+mn-cs"/>
              </a:rPr>
              <a:t>第２弾</a:t>
            </a:r>
            <a:r>
              <a:rPr kumimoji="1" lang="en-US" altLang="ja-JP" sz="4000" b="0" i="0" u="none" strike="noStrike" kern="1200" cap="none" spc="0" normalizeH="0" baseline="0" noProof="0" dirty="0" smtClean="0">
                <a:ln>
                  <a:noFill/>
                </a:ln>
                <a:solidFill>
                  <a:srgbClr val="5997CF"/>
                </a:solidFill>
                <a:effectLst/>
                <a:uLnTx/>
                <a:uFillTx/>
                <a:latin typeface="HGP創英角ｺﾞｼｯｸUB" panose="020B0900000000000000" pitchFamily="50" charset="-128"/>
                <a:ea typeface="HGP創英角ｺﾞｼｯｸUB" panose="020B0900000000000000" pitchFamily="50" charset="-128"/>
                <a:cs typeface="+mn-cs"/>
              </a:rPr>
              <a:t>】</a:t>
            </a:r>
            <a:r>
              <a:rPr kumimoji="1" lang="ja-JP" altLang="en-US" sz="4000" b="0" i="0" u="none" strike="noStrike" kern="1200" cap="none" spc="0" normalizeH="0" baseline="0" noProof="0" dirty="0" smtClean="0">
                <a:ln>
                  <a:noFill/>
                </a:ln>
                <a:solidFill>
                  <a:srgbClr val="5997CF"/>
                </a:solidFill>
                <a:effectLst/>
                <a:uLnTx/>
                <a:uFillTx/>
                <a:latin typeface="HGP創英角ｺﾞｼｯｸUB" panose="020B0900000000000000" pitchFamily="50" charset="-128"/>
                <a:ea typeface="HGP創英角ｺﾞｼｯｸUB" panose="020B0900000000000000" pitchFamily="50" charset="-128"/>
                <a:cs typeface="+mn-cs"/>
              </a:rPr>
              <a:t>　平成</a:t>
            </a:r>
            <a:r>
              <a:rPr kumimoji="1" lang="ja-JP" altLang="en-US" sz="4000" b="0" i="0" u="none" strike="noStrike" kern="1200" cap="none" spc="0" normalizeH="0" baseline="0" noProof="0" dirty="0">
                <a:ln>
                  <a:noFill/>
                </a:ln>
                <a:solidFill>
                  <a:srgbClr val="5997CF"/>
                </a:solidFill>
                <a:effectLst/>
                <a:uLnTx/>
                <a:uFillTx/>
                <a:latin typeface="HGP創英角ｺﾞｼｯｸUB" panose="020B0900000000000000" pitchFamily="50" charset="-128"/>
                <a:ea typeface="HGP創英角ｺﾞｼｯｸUB" panose="020B0900000000000000" pitchFamily="50" charset="-128"/>
                <a:cs typeface="+mn-cs"/>
              </a:rPr>
              <a:t>３０年６月公表</a:t>
            </a:r>
          </a:p>
        </p:txBody>
      </p:sp>
    </p:spTree>
    <p:extLst>
      <p:ext uri="{BB962C8B-B14F-4D97-AF65-F5344CB8AC3E}">
        <p14:creationId xmlns:p14="http://schemas.microsoft.com/office/powerpoint/2010/main" val="18068378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タイトル 1"/>
          <p:cNvSpPr txBox="1">
            <a:spLocks/>
          </p:cNvSpPr>
          <p:nvPr/>
        </p:nvSpPr>
        <p:spPr>
          <a:xfrm>
            <a:off x="-15552" y="44624"/>
            <a:ext cx="7716267" cy="476250"/>
          </a:xfrm>
          <a:prstGeom prst="rect">
            <a:avLst/>
          </a:prstGeom>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70C0"/>
                </a:solidFill>
                <a:effectLst/>
                <a:uLnTx/>
                <a:uFillTx/>
                <a:latin typeface="HGP創英角ｺﾞｼｯｸUB"/>
                <a:ea typeface="HGP創英角ｺﾞｼｯｸUB"/>
                <a:cs typeface="+mn-cs"/>
              </a:rPr>
              <a:t>コンパクト・プラス・</a:t>
            </a:r>
            <a:r>
              <a:rPr kumimoji="1" lang="ja-JP" altLang="en-US" sz="2400" b="0" i="0" u="none" strike="noStrike" kern="0" cap="none" spc="0" normalizeH="0" baseline="0" noProof="0" dirty="0" smtClean="0">
                <a:ln>
                  <a:noFill/>
                </a:ln>
                <a:solidFill>
                  <a:srgbClr val="0070C0"/>
                </a:solidFill>
                <a:effectLst/>
                <a:uLnTx/>
                <a:uFillTx/>
                <a:latin typeface="HGP創英角ｺﾞｼｯｸUB"/>
                <a:ea typeface="HGP創英角ｺﾞｼｯｸUB"/>
                <a:cs typeface="+mn-cs"/>
              </a:rPr>
              <a:t>ネットワーク</a:t>
            </a:r>
            <a:r>
              <a:rPr kumimoji="1" lang="ja-JP" altLang="en-US" sz="2400" b="0" i="0" u="none" strike="noStrike" kern="0" cap="none" spc="0" normalizeH="0" baseline="0" noProof="0" dirty="0">
                <a:ln>
                  <a:noFill/>
                </a:ln>
                <a:solidFill>
                  <a:srgbClr val="0070C0"/>
                </a:solidFill>
                <a:effectLst/>
                <a:uLnTx/>
                <a:uFillTx/>
                <a:latin typeface="HGP創英角ｺﾞｼｯｸUB"/>
                <a:ea typeface="HGP創英角ｺﾞｼｯｸUB"/>
                <a:cs typeface="+mn-cs"/>
              </a:rPr>
              <a:t>の</a:t>
            </a:r>
            <a:r>
              <a:rPr kumimoji="1" lang="ja-JP" altLang="en-US" sz="2400" b="0" i="0" u="none" strike="noStrike" kern="0" cap="none" spc="0" normalizeH="0" baseline="0" noProof="0" dirty="0" smtClean="0">
                <a:ln>
                  <a:noFill/>
                </a:ln>
                <a:solidFill>
                  <a:srgbClr val="0070C0"/>
                </a:solidFill>
                <a:effectLst/>
                <a:uLnTx/>
                <a:uFillTx/>
                <a:latin typeface="HGP創英角ｺﾞｼｯｸUB"/>
                <a:ea typeface="HGP創英角ｺﾞｼｯｸUB"/>
                <a:cs typeface="+mn-cs"/>
              </a:rPr>
              <a:t>モデル都市 第２弾</a:t>
            </a:r>
            <a:endParaRPr kumimoji="1" lang="ja-JP" altLang="en-US" sz="2400" b="0" i="0" u="none" strike="noStrike" kern="0" cap="none" spc="0" normalizeH="0" baseline="0" noProof="0" dirty="0">
              <a:ln>
                <a:noFill/>
              </a:ln>
              <a:solidFill>
                <a:srgbClr val="0070C0"/>
              </a:solidFill>
              <a:effectLst/>
              <a:uLnTx/>
              <a:uFillTx/>
              <a:latin typeface="Arial" panose="020B0604020202020204" pitchFamily="34" charset="0"/>
              <a:ea typeface="ＭＳ Ｐゴシック" pitchFamily="50" charset="-128"/>
              <a:cs typeface="+mn-cs"/>
            </a:endParaRPr>
          </a:p>
        </p:txBody>
      </p:sp>
      <p:pic>
        <p:nvPicPr>
          <p:cNvPr id="5" name="図 4"/>
          <p:cNvPicPr>
            <a:picLocks noChangeAspect="1"/>
          </p:cNvPicPr>
          <p:nvPr/>
        </p:nvPicPr>
        <p:blipFill>
          <a:blip r:embed="rId3"/>
          <a:stretch>
            <a:fillRect/>
          </a:stretch>
        </p:blipFill>
        <p:spPr>
          <a:xfrm>
            <a:off x="492448" y="607958"/>
            <a:ext cx="8970866" cy="6157742"/>
          </a:xfrm>
          <a:prstGeom prst="rect">
            <a:avLst/>
          </a:prstGeom>
        </p:spPr>
      </p:pic>
    </p:spTree>
    <p:extLst>
      <p:ext uri="{BB962C8B-B14F-4D97-AF65-F5344CB8AC3E}">
        <p14:creationId xmlns:p14="http://schemas.microsoft.com/office/powerpoint/2010/main" val="171355186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rotWithShape="1">
          <a:blip r:embed="rId3">
            <a:extLst>
              <a:ext uri="{28A0092B-C50C-407E-A947-70E740481C1C}">
                <a14:useLocalDpi xmlns:a14="http://schemas.microsoft.com/office/drawing/2010/main" val="0"/>
              </a:ext>
            </a:extLst>
          </a:blip>
          <a:srcRect l="21275" t="3863" r="6486" b="8910"/>
          <a:stretch/>
        </p:blipFill>
        <p:spPr>
          <a:xfrm>
            <a:off x="3133044" y="2641444"/>
            <a:ext cx="3450338" cy="2952000"/>
          </a:xfrm>
          <a:prstGeom prst="rect">
            <a:avLst/>
          </a:prstGeom>
          <a:ln>
            <a:solidFill>
              <a:srgbClr val="9933FF"/>
            </a:solidFill>
          </a:ln>
        </p:spPr>
      </p:pic>
      <p:grpSp>
        <p:nvGrpSpPr>
          <p:cNvPr id="10" name="グループ化 9"/>
          <p:cNvGrpSpPr/>
          <p:nvPr/>
        </p:nvGrpSpPr>
        <p:grpSpPr>
          <a:xfrm>
            <a:off x="3440833" y="692696"/>
            <a:ext cx="2971225" cy="1602590"/>
            <a:chOff x="2915816" y="692696"/>
            <a:chExt cx="2971225" cy="1602590"/>
          </a:xfrm>
        </p:grpSpPr>
        <p:grpSp>
          <p:nvGrpSpPr>
            <p:cNvPr id="9" name="グループ化 8"/>
            <p:cNvGrpSpPr/>
            <p:nvPr/>
          </p:nvGrpSpPr>
          <p:grpSpPr>
            <a:xfrm>
              <a:off x="2915816" y="692696"/>
              <a:ext cx="2971225" cy="1602590"/>
              <a:chOff x="2915816" y="692696"/>
              <a:chExt cx="2971225" cy="1602590"/>
            </a:xfrm>
          </p:grpSpPr>
          <p:pic>
            <p:nvPicPr>
              <p:cNvPr id="45" name="図 44"/>
              <p:cNvPicPr>
                <a:picLocks noChangeAspect="1"/>
              </p:cNvPicPr>
              <p:nvPr/>
            </p:nvPicPr>
            <p:blipFill rotWithShape="1">
              <a:blip r:embed="rId4"/>
              <a:srcRect t="23828" b="15142"/>
              <a:stretch/>
            </p:blipFill>
            <p:spPr>
              <a:xfrm>
                <a:off x="2915816" y="692696"/>
                <a:ext cx="2971225" cy="1602590"/>
              </a:xfrm>
              <a:prstGeom prst="rect">
                <a:avLst/>
              </a:prstGeom>
            </p:spPr>
          </p:pic>
          <p:pic>
            <p:nvPicPr>
              <p:cNvPr id="17" name="図 16"/>
              <p:cNvPicPr>
                <a:picLocks noChangeAspect="1"/>
              </p:cNvPicPr>
              <p:nvPr/>
            </p:nvPicPr>
            <p:blipFill rotWithShape="1">
              <a:blip r:embed="rId5"/>
              <a:srcRect b="12624"/>
              <a:stretch/>
            </p:blipFill>
            <p:spPr>
              <a:xfrm>
                <a:off x="4143078" y="738339"/>
                <a:ext cx="1108357" cy="1522261"/>
              </a:xfrm>
              <a:prstGeom prst="rect">
                <a:avLst/>
              </a:prstGeom>
            </p:spPr>
          </p:pic>
        </p:grpSp>
        <p:sp>
          <p:nvSpPr>
            <p:cNvPr id="36" name="フリーフォーム 35"/>
            <p:cNvSpPr/>
            <p:nvPr/>
          </p:nvSpPr>
          <p:spPr>
            <a:xfrm>
              <a:off x="4167177" y="739596"/>
              <a:ext cx="1031313" cy="1492419"/>
            </a:xfrm>
            <a:custGeom>
              <a:avLst/>
              <a:gdLst>
                <a:gd name="connsiteX0" fmla="*/ 66675 w 695325"/>
                <a:gd name="connsiteY0" fmla="*/ 1555750 h 1555750"/>
                <a:gd name="connsiteX1" fmla="*/ 85725 w 695325"/>
                <a:gd name="connsiteY1" fmla="*/ 1476375 h 1555750"/>
                <a:gd name="connsiteX2" fmla="*/ 73025 w 695325"/>
                <a:gd name="connsiteY2" fmla="*/ 1447800 h 1555750"/>
                <a:gd name="connsiteX3" fmla="*/ 88900 w 695325"/>
                <a:gd name="connsiteY3" fmla="*/ 1406525 h 1555750"/>
                <a:gd name="connsiteX4" fmla="*/ 69850 w 695325"/>
                <a:gd name="connsiteY4" fmla="*/ 1381125 h 1555750"/>
                <a:gd name="connsiteX5" fmla="*/ 22225 w 695325"/>
                <a:gd name="connsiteY5" fmla="*/ 1343025 h 1555750"/>
                <a:gd name="connsiteX6" fmla="*/ 0 w 695325"/>
                <a:gd name="connsiteY6" fmla="*/ 1270000 h 1555750"/>
                <a:gd name="connsiteX7" fmla="*/ 47625 w 695325"/>
                <a:gd name="connsiteY7" fmla="*/ 1320800 h 1555750"/>
                <a:gd name="connsiteX8" fmla="*/ 92075 w 695325"/>
                <a:gd name="connsiteY8" fmla="*/ 1314450 h 1555750"/>
                <a:gd name="connsiteX9" fmla="*/ 127000 w 695325"/>
                <a:gd name="connsiteY9" fmla="*/ 1250950 h 1555750"/>
                <a:gd name="connsiteX10" fmla="*/ 120650 w 695325"/>
                <a:gd name="connsiteY10" fmla="*/ 1136650 h 1555750"/>
                <a:gd name="connsiteX11" fmla="*/ 114300 w 695325"/>
                <a:gd name="connsiteY11" fmla="*/ 1139825 h 1555750"/>
                <a:gd name="connsiteX12" fmla="*/ 98425 w 695325"/>
                <a:gd name="connsiteY12" fmla="*/ 1079500 h 1555750"/>
                <a:gd name="connsiteX13" fmla="*/ 155575 w 695325"/>
                <a:gd name="connsiteY13" fmla="*/ 1174750 h 1555750"/>
                <a:gd name="connsiteX14" fmla="*/ 184150 w 695325"/>
                <a:gd name="connsiteY14" fmla="*/ 1143000 h 1555750"/>
                <a:gd name="connsiteX15" fmla="*/ 215900 w 695325"/>
                <a:gd name="connsiteY15" fmla="*/ 1143000 h 1555750"/>
                <a:gd name="connsiteX16" fmla="*/ 225425 w 695325"/>
                <a:gd name="connsiteY16" fmla="*/ 1187450 h 1555750"/>
                <a:gd name="connsiteX17" fmla="*/ 295275 w 695325"/>
                <a:gd name="connsiteY17" fmla="*/ 1076325 h 1555750"/>
                <a:gd name="connsiteX18" fmla="*/ 323850 w 695325"/>
                <a:gd name="connsiteY18" fmla="*/ 1082675 h 1555750"/>
                <a:gd name="connsiteX19" fmla="*/ 336550 w 695325"/>
                <a:gd name="connsiteY19" fmla="*/ 1120775 h 1555750"/>
                <a:gd name="connsiteX20" fmla="*/ 431800 w 695325"/>
                <a:gd name="connsiteY20" fmla="*/ 1066800 h 1555750"/>
                <a:gd name="connsiteX21" fmla="*/ 444500 w 695325"/>
                <a:gd name="connsiteY21" fmla="*/ 917575 h 1555750"/>
                <a:gd name="connsiteX22" fmla="*/ 542925 w 695325"/>
                <a:gd name="connsiteY22" fmla="*/ 857250 h 1555750"/>
                <a:gd name="connsiteX23" fmla="*/ 523875 w 695325"/>
                <a:gd name="connsiteY23" fmla="*/ 828675 h 1555750"/>
                <a:gd name="connsiteX24" fmla="*/ 431800 w 695325"/>
                <a:gd name="connsiteY24" fmla="*/ 809625 h 1555750"/>
                <a:gd name="connsiteX25" fmla="*/ 463550 w 695325"/>
                <a:gd name="connsiteY25" fmla="*/ 787400 h 1555750"/>
                <a:gd name="connsiteX26" fmla="*/ 527050 w 695325"/>
                <a:gd name="connsiteY26" fmla="*/ 787400 h 1555750"/>
                <a:gd name="connsiteX27" fmla="*/ 485775 w 695325"/>
                <a:gd name="connsiteY27" fmla="*/ 704850 h 1555750"/>
                <a:gd name="connsiteX28" fmla="*/ 596900 w 695325"/>
                <a:gd name="connsiteY28" fmla="*/ 711200 h 1555750"/>
                <a:gd name="connsiteX29" fmla="*/ 539750 w 695325"/>
                <a:gd name="connsiteY29" fmla="*/ 660400 h 1555750"/>
                <a:gd name="connsiteX30" fmla="*/ 666750 w 695325"/>
                <a:gd name="connsiteY30" fmla="*/ 688975 h 1555750"/>
                <a:gd name="connsiteX31" fmla="*/ 695325 w 695325"/>
                <a:gd name="connsiteY31" fmla="*/ 669925 h 1555750"/>
                <a:gd name="connsiteX32" fmla="*/ 603250 w 695325"/>
                <a:gd name="connsiteY32" fmla="*/ 587375 h 1555750"/>
                <a:gd name="connsiteX33" fmla="*/ 615950 w 695325"/>
                <a:gd name="connsiteY33" fmla="*/ 542925 h 1555750"/>
                <a:gd name="connsiteX34" fmla="*/ 587375 w 695325"/>
                <a:gd name="connsiteY34" fmla="*/ 508000 h 1555750"/>
                <a:gd name="connsiteX35" fmla="*/ 549275 w 695325"/>
                <a:gd name="connsiteY35" fmla="*/ 520700 h 1555750"/>
                <a:gd name="connsiteX36" fmla="*/ 511175 w 695325"/>
                <a:gd name="connsiteY36" fmla="*/ 492125 h 1555750"/>
                <a:gd name="connsiteX37" fmla="*/ 584200 w 695325"/>
                <a:gd name="connsiteY37" fmla="*/ 425450 h 1555750"/>
                <a:gd name="connsiteX38" fmla="*/ 584200 w 695325"/>
                <a:gd name="connsiteY38" fmla="*/ 403225 h 1555750"/>
                <a:gd name="connsiteX39" fmla="*/ 523875 w 695325"/>
                <a:gd name="connsiteY39" fmla="*/ 377825 h 1555750"/>
                <a:gd name="connsiteX40" fmla="*/ 558800 w 695325"/>
                <a:gd name="connsiteY40" fmla="*/ 320675 h 1555750"/>
                <a:gd name="connsiteX41" fmla="*/ 600075 w 695325"/>
                <a:gd name="connsiteY41" fmla="*/ 257175 h 1555750"/>
                <a:gd name="connsiteX42" fmla="*/ 546100 w 695325"/>
                <a:gd name="connsiteY42" fmla="*/ 273050 h 1555750"/>
                <a:gd name="connsiteX43" fmla="*/ 501650 w 695325"/>
                <a:gd name="connsiteY43" fmla="*/ 263525 h 1555750"/>
                <a:gd name="connsiteX44" fmla="*/ 473075 w 695325"/>
                <a:gd name="connsiteY44" fmla="*/ 285750 h 1555750"/>
                <a:gd name="connsiteX45" fmla="*/ 466725 w 695325"/>
                <a:gd name="connsiteY45" fmla="*/ 225425 h 1555750"/>
                <a:gd name="connsiteX46" fmla="*/ 371475 w 695325"/>
                <a:gd name="connsiteY46" fmla="*/ 184150 h 1555750"/>
                <a:gd name="connsiteX47" fmla="*/ 381000 w 695325"/>
                <a:gd name="connsiteY47" fmla="*/ 120650 h 1555750"/>
                <a:gd name="connsiteX48" fmla="*/ 431800 w 695325"/>
                <a:gd name="connsiteY48" fmla="*/ 117475 h 1555750"/>
                <a:gd name="connsiteX49" fmla="*/ 450850 w 695325"/>
                <a:gd name="connsiteY49" fmla="*/ 82550 h 1555750"/>
                <a:gd name="connsiteX50" fmla="*/ 444500 w 695325"/>
                <a:gd name="connsiteY50" fmla="*/ 15875 h 1555750"/>
                <a:gd name="connsiteX51" fmla="*/ 482600 w 695325"/>
                <a:gd name="connsiteY51" fmla="*/ 0 h 1555750"/>
                <a:gd name="connsiteX0" fmla="*/ 66675 w 1006475"/>
                <a:gd name="connsiteY0" fmla="*/ 1539875 h 1539875"/>
                <a:gd name="connsiteX1" fmla="*/ 85725 w 1006475"/>
                <a:gd name="connsiteY1" fmla="*/ 1460500 h 1539875"/>
                <a:gd name="connsiteX2" fmla="*/ 73025 w 1006475"/>
                <a:gd name="connsiteY2" fmla="*/ 1431925 h 1539875"/>
                <a:gd name="connsiteX3" fmla="*/ 88900 w 1006475"/>
                <a:gd name="connsiteY3" fmla="*/ 1390650 h 1539875"/>
                <a:gd name="connsiteX4" fmla="*/ 69850 w 1006475"/>
                <a:gd name="connsiteY4" fmla="*/ 1365250 h 1539875"/>
                <a:gd name="connsiteX5" fmla="*/ 22225 w 1006475"/>
                <a:gd name="connsiteY5" fmla="*/ 1327150 h 1539875"/>
                <a:gd name="connsiteX6" fmla="*/ 0 w 1006475"/>
                <a:gd name="connsiteY6" fmla="*/ 1254125 h 1539875"/>
                <a:gd name="connsiteX7" fmla="*/ 47625 w 1006475"/>
                <a:gd name="connsiteY7" fmla="*/ 1304925 h 1539875"/>
                <a:gd name="connsiteX8" fmla="*/ 92075 w 1006475"/>
                <a:gd name="connsiteY8" fmla="*/ 1298575 h 1539875"/>
                <a:gd name="connsiteX9" fmla="*/ 127000 w 1006475"/>
                <a:gd name="connsiteY9" fmla="*/ 1235075 h 1539875"/>
                <a:gd name="connsiteX10" fmla="*/ 120650 w 1006475"/>
                <a:gd name="connsiteY10" fmla="*/ 1120775 h 1539875"/>
                <a:gd name="connsiteX11" fmla="*/ 114300 w 1006475"/>
                <a:gd name="connsiteY11" fmla="*/ 1123950 h 1539875"/>
                <a:gd name="connsiteX12" fmla="*/ 98425 w 1006475"/>
                <a:gd name="connsiteY12" fmla="*/ 1063625 h 1539875"/>
                <a:gd name="connsiteX13" fmla="*/ 155575 w 1006475"/>
                <a:gd name="connsiteY13" fmla="*/ 1158875 h 1539875"/>
                <a:gd name="connsiteX14" fmla="*/ 184150 w 1006475"/>
                <a:gd name="connsiteY14" fmla="*/ 1127125 h 1539875"/>
                <a:gd name="connsiteX15" fmla="*/ 215900 w 1006475"/>
                <a:gd name="connsiteY15" fmla="*/ 1127125 h 1539875"/>
                <a:gd name="connsiteX16" fmla="*/ 225425 w 1006475"/>
                <a:gd name="connsiteY16" fmla="*/ 1171575 h 1539875"/>
                <a:gd name="connsiteX17" fmla="*/ 295275 w 1006475"/>
                <a:gd name="connsiteY17" fmla="*/ 1060450 h 1539875"/>
                <a:gd name="connsiteX18" fmla="*/ 323850 w 1006475"/>
                <a:gd name="connsiteY18" fmla="*/ 1066800 h 1539875"/>
                <a:gd name="connsiteX19" fmla="*/ 336550 w 1006475"/>
                <a:gd name="connsiteY19" fmla="*/ 1104900 h 1539875"/>
                <a:gd name="connsiteX20" fmla="*/ 431800 w 1006475"/>
                <a:gd name="connsiteY20" fmla="*/ 1050925 h 1539875"/>
                <a:gd name="connsiteX21" fmla="*/ 444500 w 1006475"/>
                <a:gd name="connsiteY21" fmla="*/ 901700 h 1539875"/>
                <a:gd name="connsiteX22" fmla="*/ 542925 w 1006475"/>
                <a:gd name="connsiteY22" fmla="*/ 841375 h 1539875"/>
                <a:gd name="connsiteX23" fmla="*/ 523875 w 1006475"/>
                <a:gd name="connsiteY23" fmla="*/ 812800 h 1539875"/>
                <a:gd name="connsiteX24" fmla="*/ 431800 w 1006475"/>
                <a:gd name="connsiteY24" fmla="*/ 793750 h 1539875"/>
                <a:gd name="connsiteX25" fmla="*/ 463550 w 1006475"/>
                <a:gd name="connsiteY25" fmla="*/ 771525 h 1539875"/>
                <a:gd name="connsiteX26" fmla="*/ 527050 w 1006475"/>
                <a:gd name="connsiteY26" fmla="*/ 771525 h 1539875"/>
                <a:gd name="connsiteX27" fmla="*/ 485775 w 1006475"/>
                <a:gd name="connsiteY27" fmla="*/ 688975 h 1539875"/>
                <a:gd name="connsiteX28" fmla="*/ 596900 w 1006475"/>
                <a:gd name="connsiteY28" fmla="*/ 695325 h 1539875"/>
                <a:gd name="connsiteX29" fmla="*/ 539750 w 1006475"/>
                <a:gd name="connsiteY29" fmla="*/ 644525 h 1539875"/>
                <a:gd name="connsiteX30" fmla="*/ 666750 w 1006475"/>
                <a:gd name="connsiteY30" fmla="*/ 673100 h 1539875"/>
                <a:gd name="connsiteX31" fmla="*/ 695325 w 1006475"/>
                <a:gd name="connsiteY31" fmla="*/ 654050 h 1539875"/>
                <a:gd name="connsiteX32" fmla="*/ 603250 w 1006475"/>
                <a:gd name="connsiteY32" fmla="*/ 571500 h 1539875"/>
                <a:gd name="connsiteX33" fmla="*/ 615950 w 1006475"/>
                <a:gd name="connsiteY33" fmla="*/ 527050 h 1539875"/>
                <a:gd name="connsiteX34" fmla="*/ 587375 w 1006475"/>
                <a:gd name="connsiteY34" fmla="*/ 492125 h 1539875"/>
                <a:gd name="connsiteX35" fmla="*/ 549275 w 1006475"/>
                <a:gd name="connsiteY35" fmla="*/ 504825 h 1539875"/>
                <a:gd name="connsiteX36" fmla="*/ 511175 w 1006475"/>
                <a:gd name="connsiteY36" fmla="*/ 476250 h 1539875"/>
                <a:gd name="connsiteX37" fmla="*/ 584200 w 1006475"/>
                <a:gd name="connsiteY37" fmla="*/ 409575 h 1539875"/>
                <a:gd name="connsiteX38" fmla="*/ 584200 w 1006475"/>
                <a:gd name="connsiteY38" fmla="*/ 387350 h 1539875"/>
                <a:gd name="connsiteX39" fmla="*/ 523875 w 1006475"/>
                <a:gd name="connsiteY39" fmla="*/ 361950 h 1539875"/>
                <a:gd name="connsiteX40" fmla="*/ 558800 w 1006475"/>
                <a:gd name="connsiteY40" fmla="*/ 304800 h 1539875"/>
                <a:gd name="connsiteX41" fmla="*/ 600075 w 1006475"/>
                <a:gd name="connsiteY41" fmla="*/ 241300 h 1539875"/>
                <a:gd name="connsiteX42" fmla="*/ 546100 w 1006475"/>
                <a:gd name="connsiteY42" fmla="*/ 257175 h 1539875"/>
                <a:gd name="connsiteX43" fmla="*/ 501650 w 1006475"/>
                <a:gd name="connsiteY43" fmla="*/ 247650 h 1539875"/>
                <a:gd name="connsiteX44" fmla="*/ 473075 w 1006475"/>
                <a:gd name="connsiteY44" fmla="*/ 269875 h 1539875"/>
                <a:gd name="connsiteX45" fmla="*/ 466725 w 1006475"/>
                <a:gd name="connsiteY45" fmla="*/ 209550 h 1539875"/>
                <a:gd name="connsiteX46" fmla="*/ 371475 w 1006475"/>
                <a:gd name="connsiteY46" fmla="*/ 168275 h 1539875"/>
                <a:gd name="connsiteX47" fmla="*/ 381000 w 1006475"/>
                <a:gd name="connsiteY47" fmla="*/ 104775 h 1539875"/>
                <a:gd name="connsiteX48" fmla="*/ 431800 w 1006475"/>
                <a:gd name="connsiteY48" fmla="*/ 101600 h 1539875"/>
                <a:gd name="connsiteX49" fmla="*/ 450850 w 1006475"/>
                <a:gd name="connsiteY49" fmla="*/ 66675 h 1539875"/>
                <a:gd name="connsiteX50" fmla="*/ 444500 w 1006475"/>
                <a:gd name="connsiteY50" fmla="*/ 0 h 1539875"/>
                <a:gd name="connsiteX51" fmla="*/ 1006475 w 1006475"/>
                <a:gd name="connsiteY51" fmla="*/ 384175 h 1539875"/>
                <a:gd name="connsiteX0" fmla="*/ 66675 w 1006475"/>
                <a:gd name="connsiteY0" fmla="*/ 1557412 h 1557412"/>
                <a:gd name="connsiteX1" fmla="*/ 85725 w 1006475"/>
                <a:gd name="connsiteY1" fmla="*/ 1478037 h 1557412"/>
                <a:gd name="connsiteX2" fmla="*/ 73025 w 1006475"/>
                <a:gd name="connsiteY2" fmla="*/ 1449462 h 1557412"/>
                <a:gd name="connsiteX3" fmla="*/ 88900 w 1006475"/>
                <a:gd name="connsiteY3" fmla="*/ 1408187 h 1557412"/>
                <a:gd name="connsiteX4" fmla="*/ 69850 w 1006475"/>
                <a:gd name="connsiteY4" fmla="*/ 1382787 h 1557412"/>
                <a:gd name="connsiteX5" fmla="*/ 22225 w 1006475"/>
                <a:gd name="connsiteY5" fmla="*/ 1344687 h 1557412"/>
                <a:gd name="connsiteX6" fmla="*/ 0 w 1006475"/>
                <a:gd name="connsiteY6" fmla="*/ 1271662 h 1557412"/>
                <a:gd name="connsiteX7" fmla="*/ 47625 w 1006475"/>
                <a:gd name="connsiteY7" fmla="*/ 1322462 h 1557412"/>
                <a:gd name="connsiteX8" fmla="*/ 92075 w 1006475"/>
                <a:gd name="connsiteY8" fmla="*/ 1316112 h 1557412"/>
                <a:gd name="connsiteX9" fmla="*/ 127000 w 1006475"/>
                <a:gd name="connsiteY9" fmla="*/ 1252612 h 1557412"/>
                <a:gd name="connsiteX10" fmla="*/ 120650 w 1006475"/>
                <a:gd name="connsiteY10" fmla="*/ 1138312 h 1557412"/>
                <a:gd name="connsiteX11" fmla="*/ 114300 w 1006475"/>
                <a:gd name="connsiteY11" fmla="*/ 1141487 h 1557412"/>
                <a:gd name="connsiteX12" fmla="*/ 98425 w 1006475"/>
                <a:gd name="connsiteY12" fmla="*/ 1081162 h 1557412"/>
                <a:gd name="connsiteX13" fmla="*/ 155575 w 1006475"/>
                <a:gd name="connsiteY13" fmla="*/ 1176412 h 1557412"/>
                <a:gd name="connsiteX14" fmla="*/ 184150 w 1006475"/>
                <a:gd name="connsiteY14" fmla="*/ 1144662 h 1557412"/>
                <a:gd name="connsiteX15" fmla="*/ 215900 w 1006475"/>
                <a:gd name="connsiteY15" fmla="*/ 1144662 h 1557412"/>
                <a:gd name="connsiteX16" fmla="*/ 225425 w 1006475"/>
                <a:gd name="connsiteY16" fmla="*/ 1189112 h 1557412"/>
                <a:gd name="connsiteX17" fmla="*/ 295275 w 1006475"/>
                <a:gd name="connsiteY17" fmla="*/ 1077987 h 1557412"/>
                <a:gd name="connsiteX18" fmla="*/ 323850 w 1006475"/>
                <a:gd name="connsiteY18" fmla="*/ 1084337 h 1557412"/>
                <a:gd name="connsiteX19" fmla="*/ 336550 w 1006475"/>
                <a:gd name="connsiteY19" fmla="*/ 1122437 h 1557412"/>
                <a:gd name="connsiteX20" fmla="*/ 431800 w 1006475"/>
                <a:gd name="connsiteY20" fmla="*/ 1068462 h 1557412"/>
                <a:gd name="connsiteX21" fmla="*/ 444500 w 1006475"/>
                <a:gd name="connsiteY21" fmla="*/ 919237 h 1557412"/>
                <a:gd name="connsiteX22" fmla="*/ 542925 w 1006475"/>
                <a:gd name="connsiteY22" fmla="*/ 858912 h 1557412"/>
                <a:gd name="connsiteX23" fmla="*/ 523875 w 1006475"/>
                <a:gd name="connsiteY23" fmla="*/ 830337 h 1557412"/>
                <a:gd name="connsiteX24" fmla="*/ 431800 w 1006475"/>
                <a:gd name="connsiteY24" fmla="*/ 811287 h 1557412"/>
                <a:gd name="connsiteX25" fmla="*/ 463550 w 1006475"/>
                <a:gd name="connsiteY25" fmla="*/ 789062 h 1557412"/>
                <a:gd name="connsiteX26" fmla="*/ 527050 w 1006475"/>
                <a:gd name="connsiteY26" fmla="*/ 789062 h 1557412"/>
                <a:gd name="connsiteX27" fmla="*/ 485775 w 1006475"/>
                <a:gd name="connsiteY27" fmla="*/ 706512 h 1557412"/>
                <a:gd name="connsiteX28" fmla="*/ 596900 w 1006475"/>
                <a:gd name="connsiteY28" fmla="*/ 712862 h 1557412"/>
                <a:gd name="connsiteX29" fmla="*/ 539750 w 1006475"/>
                <a:gd name="connsiteY29" fmla="*/ 662062 h 1557412"/>
                <a:gd name="connsiteX30" fmla="*/ 666750 w 1006475"/>
                <a:gd name="connsiteY30" fmla="*/ 690637 h 1557412"/>
                <a:gd name="connsiteX31" fmla="*/ 695325 w 1006475"/>
                <a:gd name="connsiteY31" fmla="*/ 671587 h 1557412"/>
                <a:gd name="connsiteX32" fmla="*/ 603250 w 1006475"/>
                <a:gd name="connsiteY32" fmla="*/ 589037 h 1557412"/>
                <a:gd name="connsiteX33" fmla="*/ 615950 w 1006475"/>
                <a:gd name="connsiteY33" fmla="*/ 544587 h 1557412"/>
                <a:gd name="connsiteX34" fmla="*/ 587375 w 1006475"/>
                <a:gd name="connsiteY34" fmla="*/ 509662 h 1557412"/>
                <a:gd name="connsiteX35" fmla="*/ 549275 w 1006475"/>
                <a:gd name="connsiteY35" fmla="*/ 522362 h 1557412"/>
                <a:gd name="connsiteX36" fmla="*/ 511175 w 1006475"/>
                <a:gd name="connsiteY36" fmla="*/ 493787 h 1557412"/>
                <a:gd name="connsiteX37" fmla="*/ 584200 w 1006475"/>
                <a:gd name="connsiteY37" fmla="*/ 427112 h 1557412"/>
                <a:gd name="connsiteX38" fmla="*/ 584200 w 1006475"/>
                <a:gd name="connsiteY38" fmla="*/ 404887 h 1557412"/>
                <a:gd name="connsiteX39" fmla="*/ 523875 w 1006475"/>
                <a:gd name="connsiteY39" fmla="*/ 379487 h 1557412"/>
                <a:gd name="connsiteX40" fmla="*/ 558800 w 1006475"/>
                <a:gd name="connsiteY40" fmla="*/ 322337 h 1557412"/>
                <a:gd name="connsiteX41" fmla="*/ 600075 w 1006475"/>
                <a:gd name="connsiteY41" fmla="*/ 258837 h 1557412"/>
                <a:gd name="connsiteX42" fmla="*/ 546100 w 1006475"/>
                <a:gd name="connsiteY42" fmla="*/ 274712 h 1557412"/>
                <a:gd name="connsiteX43" fmla="*/ 501650 w 1006475"/>
                <a:gd name="connsiteY43" fmla="*/ 265187 h 1557412"/>
                <a:gd name="connsiteX44" fmla="*/ 473075 w 1006475"/>
                <a:gd name="connsiteY44" fmla="*/ 287412 h 1557412"/>
                <a:gd name="connsiteX45" fmla="*/ 466725 w 1006475"/>
                <a:gd name="connsiteY45" fmla="*/ 227087 h 1557412"/>
                <a:gd name="connsiteX46" fmla="*/ 371475 w 1006475"/>
                <a:gd name="connsiteY46" fmla="*/ 185812 h 1557412"/>
                <a:gd name="connsiteX47" fmla="*/ 381000 w 1006475"/>
                <a:gd name="connsiteY47" fmla="*/ 122312 h 1557412"/>
                <a:gd name="connsiteX48" fmla="*/ 431800 w 1006475"/>
                <a:gd name="connsiteY48" fmla="*/ 119137 h 1557412"/>
                <a:gd name="connsiteX49" fmla="*/ 450850 w 1006475"/>
                <a:gd name="connsiteY49" fmla="*/ 84212 h 1557412"/>
                <a:gd name="connsiteX50" fmla="*/ 444500 w 1006475"/>
                <a:gd name="connsiteY50" fmla="*/ 17537 h 1557412"/>
                <a:gd name="connsiteX51" fmla="*/ 492125 w 1006475"/>
                <a:gd name="connsiteY51" fmla="*/ 1662 h 1557412"/>
                <a:gd name="connsiteX52" fmla="*/ 1006475 w 1006475"/>
                <a:gd name="connsiteY52" fmla="*/ 401712 h 1557412"/>
                <a:gd name="connsiteX0" fmla="*/ 66675 w 1006475"/>
                <a:gd name="connsiteY0" fmla="*/ 1604671 h 1604671"/>
                <a:gd name="connsiteX1" fmla="*/ 85725 w 1006475"/>
                <a:gd name="connsiteY1" fmla="*/ 1525296 h 1604671"/>
                <a:gd name="connsiteX2" fmla="*/ 73025 w 1006475"/>
                <a:gd name="connsiteY2" fmla="*/ 1496721 h 1604671"/>
                <a:gd name="connsiteX3" fmla="*/ 88900 w 1006475"/>
                <a:gd name="connsiteY3" fmla="*/ 1455446 h 1604671"/>
                <a:gd name="connsiteX4" fmla="*/ 69850 w 1006475"/>
                <a:gd name="connsiteY4" fmla="*/ 1430046 h 1604671"/>
                <a:gd name="connsiteX5" fmla="*/ 22225 w 1006475"/>
                <a:gd name="connsiteY5" fmla="*/ 1391946 h 1604671"/>
                <a:gd name="connsiteX6" fmla="*/ 0 w 1006475"/>
                <a:gd name="connsiteY6" fmla="*/ 1318921 h 1604671"/>
                <a:gd name="connsiteX7" fmla="*/ 47625 w 1006475"/>
                <a:gd name="connsiteY7" fmla="*/ 1369721 h 1604671"/>
                <a:gd name="connsiteX8" fmla="*/ 92075 w 1006475"/>
                <a:gd name="connsiteY8" fmla="*/ 1363371 h 1604671"/>
                <a:gd name="connsiteX9" fmla="*/ 127000 w 1006475"/>
                <a:gd name="connsiteY9" fmla="*/ 1299871 h 1604671"/>
                <a:gd name="connsiteX10" fmla="*/ 120650 w 1006475"/>
                <a:gd name="connsiteY10" fmla="*/ 1185571 h 1604671"/>
                <a:gd name="connsiteX11" fmla="*/ 114300 w 1006475"/>
                <a:gd name="connsiteY11" fmla="*/ 1188746 h 1604671"/>
                <a:gd name="connsiteX12" fmla="*/ 98425 w 1006475"/>
                <a:gd name="connsiteY12" fmla="*/ 1128421 h 1604671"/>
                <a:gd name="connsiteX13" fmla="*/ 155575 w 1006475"/>
                <a:gd name="connsiteY13" fmla="*/ 1223671 h 1604671"/>
                <a:gd name="connsiteX14" fmla="*/ 184150 w 1006475"/>
                <a:gd name="connsiteY14" fmla="*/ 1191921 h 1604671"/>
                <a:gd name="connsiteX15" fmla="*/ 215900 w 1006475"/>
                <a:gd name="connsiteY15" fmla="*/ 1191921 h 1604671"/>
                <a:gd name="connsiteX16" fmla="*/ 225425 w 1006475"/>
                <a:gd name="connsiteY16" fmla="*/ 1236371 h 1604671"/>
                <a:gd name="connsiteX17" fmla="*/ 295275 w 1006475"/>
                <a:gd name="connsiteY17" fmla="*/ 1125246 h 1604671"/>
                <a:gd name="connsiteX18" fmla="*/ 323850 w 1006475"/>
                <a:gd name="connsiteY18" fmla="*/ 1131596 h 1604671"/>
                <a:gd name="connsiteX19" fmla="*/ 336550 w 1006475"/>
                <a:gd name="connsiteY19" fmla="*/ 1169696 h 1604671"/>
                <a:gd name="connsiteX20" fmla="*/ 431800 w 1006475"/>
                <a:gd name="connsiteY20" fmla="*/ 1115721 h 1604671"/>
                <a:gd name="connsiteX21" fmla="*/ 444500 w 1006475"/>
                <a:gd name="connsiteY21" fmla="*/ 966496 h 1604671"/>
                <a:gd name="connsiteX22" fmla="*/ 542925 w 1006475"/>
                <a:gd name="connsiteY22" fmla="*/ 906171 h 1604671"/>
                <a:gd name="connsiteX23" fmla="*/ 523875 w 1006475"/>
                <a:gd name="connsiteY23" fmla="*/ 877596 h 1604671"/>
                <a:gd name="connsiteX24" fmla="*/ 431800 w 1006475"/>
                <a:gd name="connsiteY24" fmla="*/ 858546 h 1604671"/>
                <a:gd name="connsiteX25" fmla="*/ 463550 w 1006475"/>
                <a:gd name="connsiteY25" fmla="*/ 836321 h 1604671"/>
                <a:gd name="connsiteX26" fmla="*/ 527050 w 1006475"/>
                <a:gd name="connsiteY26" fmla="*/ 836321 h 1604671"/>
                <a:gd name="connsiteX27" fmla="*/ 485775 w 1006475"/>
                <a:gd name="connsiteY27" fmla="*/ 753771 h 1604671"/>
                <a:gd name="connsiteX28" fmla="*/ 596900 w 1006475"/>
                <a:gd name="connsiteY28" fmla="*/ 760121 h 1604671"/>
                <a:gd name="connsiteX29" fmla="*/ 539750 w 1006475"/>
                <a:gd name="connsiteY29" fmla="*/ 709321 h 1604671"/>
                <a:gd name="connsiteX30" fmla="*/ 666750 w 1006475"/>
                <a:gd name="connsiteY30" fmla="*/ 737896 h 1604671"/>
                <a:gd name="connsiteX31" fmla="*/ 695325 w 1006475"/>
                <a:gd name="connsiteY31" fmla="*/ 718846 h 1604671"/>
                <a:gd name="connsiteX32" fmla="*/ 603250 w 1006475"/>
                <a:gd name="connsiteY32" fmla="*/ 636296 h 1604671"/>
                <a:gd name="connsiteX33" fmla="*/ 615950 w 1006475"/>
                <a:gd name="connsiteY33" fmla="*/ 591846 h 1604671"/>
                <a:gd name="connsiteX34" fmla="*/ 587375 w 1006475"/>
                <a:gd name="connsiteY34" fmla="*/ 556921 h 1604671"/>
                <a:gd name="connsiteX35" fmla="*/ 549275 w 1006475"/>
                <a:gd name="connsiteY35" fmla="*/ 569621 h 1604671"/>
                <a:gd name="connsiteX36" fmla="*/ 511175 w 1006475"/>
                <a:gd name="connsiteY36" fmla="*/ 541046 h 1604671"/>
                <a:gd name="connsiteX37" fmla="*/ 584200 w 1006475"/>
                <a:gd name="connsiteY37" fmla="*/ 474371 h 1604671"/>
                <a:gd name="connsiteX38" fmla="*/ 584200 w 1006475"/>
                <a:gd name="connsiteY38" fmla="*/ 452146 h 1604671"/>
                <a:gd name="connsiteX39" fmla="*/ 523875 w 1006475"/>
                <a:gd name="connsiteY39" fmla="*/ 426746 h 1604671"/>
                <a:gd name="connsiteX40" fmla="*/ 558800 w 1006475"/>
                <a:gd name="connsiteY40" fmla="*/ 369596 h 1604671"/>
                <a:gd name="connsiteX41" fmla="*/ 600075 w 1006475"/>
                <a:gd name="connsiteY41" fmla="*/ 306096 h 1604671"/>
                <a:gd name="connsiteX42" fmla="*/ 546100 w 1006475"/>
                <a:gd name="connsiteY42" fmla="*/ 321971 h 1604671"/>
                <a:gd name="connsiteX43" fmla="*/ 501650 w 1006475"/>
                <a:gd name="connsiteY43" fmla="*/ 312446 h 1604671"/>
                <a:gd name="connsiteX44" fmla="*/ 473075 w 1006475"/>
                <a:gd name="connsiteY44" fmla="*/ 334671 h 1604671"/>
                <a:gd name="connsiteX45" fmla="*/ 466725 w 1006475"/>
                <a:gd name="connsiteY45" fmla="*/ 274346 h 1604671"/>
                <a:gd name="connsiteX46" fmla="*/ 371475 w 1006475"/>
                <a:gd name="connsiteY46" fmla="*/ 233071 h 1604671"/>
                <a:gd name="connsiteX47" fmla="*/ 381000 w 1006475"/>
                <a:gd name="connsiteY47" fmla="*/ 169571 h 1604671"/>
                <a:gd name="connsiteX48" fmla="*/ 431800 w 1006475"/>
                <a:gd name="connsiteY48" fmla="*/ 166396 h 1604671"/>
                <a:gd name="connsiteX49" fmla="*/ 450850 w 1006475"/>
                <a:gd name="connsiteY49" fmla="*/ 131471 h 1604671"/>
                <a:gd name="connsiteX50" fmla="*/ 444500 w 1006475"/>
                <a:gd name="connsiteY50" fmla="*/ 64796 h 1604671"/>
                <a:gd name="connsiteX51" fmla="*/ 492125 w 1006475"/>
                <a:gd name="connsiteY51" fmla="*/ 48921 h 1604671"/>
                <a:gd name="connsiteX52" fmla="*/ 463550 w 1006475"/>
                <a:gd name="connsiteY52" fmla="*/ 1296 h 1604671"/>
                <a:gd name="connsiteX53" fmla="*/ 1006475 w 1006475"/>
                <a:gd name="connsiteY53" fmla="*/ 448971 h 1604671"/>
                <a:gd name="connsiteX0" fmla="*/ 66675 w 1006475"/>
                <a:gd name="connsiteY0" fmla="*/ 1626584 h 1626584"/>
                <a:gd name="connsiteX1" fmla="*/ 85725 w 1006475"/>
                <a:gd name="connsiteY1" fmla="*/ 1547209 h 1626584"/>
                <a:gd name="connsiteX2" fmla="*/ 73025 w 1006475"/>
                <a:gd name="connsiteY2" fmla="*/ 1518634 h 1626584"/>
                <a:gd name="connsiteX3" fmla="*/ 88900 w 1006475"/>
                <a:gd name="connsiteY3" fmla="*/ 1477359 h 1626584"/>
                <a:gd name="connsiteX4" fmla="*/ 69850 w 1006475"/>
                <a:gd name="connsiteY4" fmla="*/ 1451959 h 1626584"/>
                <a:gd name="connsiteX5" fmla="*/ 22225 w 1006475"/>
                <a:gd name="connsiteY5" fmla="*/ 1413859 h 1626584"/>
                <a:gd name="connsiteX6" fmla="*/ 0 w 1006475"/>
                <a:gd name="connsiteY6" fmla="*/ 1340834 h 1626584"/>
                <a:gd name="connsiteX7" fmla="*/ 47625 w 1006475"/>
                <a:gd name="connsiteY7" fmla="*/ 1391634 h 1626584"/>
                <a:gd name="connsiteX8" fmla="*/ 92075 w 1006475"/>
                <a:gd name="connsiteY8" fmla="*/ 1385284 h 1626584"/>
                <a:gd name="connsiteX9" fmla="*/ 127000 w 1006475"/>
                <a:gd name="connsiteY9" fmla="*/ 1321784 h 1626584"/>
                <a:gd name="connsiteX10" fmla="*/ 120650 w 1006475"/>
                <a:gd name="connsiteY10" fmla="*/ 1207484 h 1626584"/>
                <a:gd name="connsiteX11" fmla="*/ 114300 w 1006475"/>
                <a:gd name="connsiteY11" fmla="*/ 1210659 h 1626584"/>
                <a:gd name="connsiteX12" fmla="*/ 98425 w 1006475"/>
                <a:gd name="connsiteY12" fmla="*/ 1150334 h 1626584"/>
                <a:gd name="connsiteX13" fmla="*/ 155575 w 1006475"/>
                <a:gd name="connsiteY13" fmla="*/ 1245584 h 1626584"/>
                <a:gd name="connsiteX14" fmla="*/ 184150 w 1006475"/>
                <a:gd name="connsiteY14" fmla="*/ 1213834 h 1626584"/>
                <a:gd name="connsiteX15" fmla="*/ 215900 w 1006475"/>
                <a:gd name="connsiteY15" fmla="*/ 1213834 h 1626584"/>
                <a:gd name="connsiteX16" fmla="*/ 225425 w 1006475"/>
                <a:gd name="connsiteY16" fmla="*/ 1258284 h 1626584"/>
                <a:gd name="connsiteX17" fmla="*/ 295275 w 1006475"/>
                <a:gd name="connsiteY17" fmla="*/ 1147159 h 1626584"/>
                <a:gd name="connsiteX18" fmla="*/ 323850 w 1006475"/>
                <a:gd name="connsiteY18" fmla="*/ 1153509 h 1626584"/>
                <a:gd name="connsiteX19" fmla="*/ 336550 w 1006475"/>
                <a:gd name="connsiteY19" fmla="*/ 1191609 h 1626584"/>
                <a:gd name="connsiteX20" fmla="*/ 431800 w 1006475"/>
                <a:gd name="connsiteY20" fmla="*/ 1137634 h 1626584"/>
                <a:gd name="connsiteX21" fmla="*/ 444500 w 1006475"/>
                <a:gd name="connsiteY21" fmla="*/ 988409 h 1626584"/>
                <a:gd name="connsiteX22" fmla="*/ 542925 w 1006475"/>
                <a:gd name="connsiteY22" fmla="*/ 928084 h 1626584"/>
                <a:gd name="connsiteX23" fmla="*/ 523875 w 1006475"/>
                <a:gd name="connsiteY23" fmla="*/ 899509 h 1626584"/>
                <a:gd name="connsiteX24" fmla="*/ 431800 w 1006475"/>
                <a:gd name="connsiteY24" fmla="*/ 880459 h 1626584"/>
                <a:gd name="connsiteX25" fmla="*/ 463550 w 1006475"/>
                <a:gd name="connsiteY25" fmla="*/ 858234 h 1626584"/>
                <a:gd name="connsiteX26" fmla="*/ 527050 w 1006475"/>
                <a:gd name="connsiteY26" fmla="*/ 858234 h 1626584"/>
                <a:gd name="connsiteX27" fmla="*/ 485775 w 1006475"/>
                <a:gd name="connsiteY27" fmla="*/ 775684 h 1626584"/>
                <a:gd name="connsiteX28" fmla="*/ 596900 w 1006475"/>
                <a:gd name="connsiteY28" fmla="*/ 782034 h 1626584"/>
                <a:gd name="connsiteX29" fmla="*/ 539750 w 1006475"/>
                <a:gd name="connsiteY29" fmla="*/ 731234 h 1626584"/>
                <a:gd name="connsiteX30" fmla="*/ 666750 w 1006475"/>
                <a:gd name="connsiteY30" fmla="*/ 759809 h 1626584"/>
                <a:gd name="connsiteX31" fmla="*/ 695325 w 1006475"/>
                <a:gd name="connsiteY31" fmla="*/ 740759 h 1626584"/>
                <a:gd name="connsiteX32" fmla="*/ 603250 w 1006475"/>
                <a:gd name="connsiteY32" fmla="*/ 658209 h 1626584"/>
                <a:gd name="connsiteX33" fmla="*/ 615950 w 1006475"/>
                <a:gd name="connsiteY33" fmla="*/ 613759 h 1626584"/>
                <a:gd name="connsiteX34" fmla="*/ 587375 w 1006475"/>
                <a:gd name="connsiteY34" fmla="*/ 578834 h 1626584"/>
                <a:gd name="connsiteX35" fmla="*/ 549275 w 1006475"/>
                <a:gd name="connsiteY35" fmla="*/ 591534 h 1626584"/>
                <a:gd name="connsiteX36" fmla="*/ 511175 w 1006475"/>
                <a:gd name="connsiteY36" fmla="*/ 562959 h 1626584"/>
                <a:gd name="connsiteX37" fmla="*/ 584200 w 1006475"/>
                <a:gd name="connsiteY37" fmla="*/ 496284 h 1626584"/>
                <a:gd name="connsiteX38" fmla="*/ 584200 w 1006475"/>
                <a:gd name="connsiteY38" fmla="*/ 474059 h 1626584"/>
                <a:gd name="connsiteX39" fmla="*/ 523875 w 1006475"/>
                <a:gd name="connsiteY39" fmla="*/ 448659 h 1626584"/>
                <a:gd name="connsiteX40" fmla="*/ 558800 w 1006475"/>
                <a:gd name="connsiteY40" fmla="*/ 391509 h 1626584"/>
                <a:gd name="connsiteX41" fmla="*/ 600075 w 1006475"/>
                <a:gd name="connsiteY41" fmla="*/ 328009 h 1626584"/>
                <a:gd name="connsiteX42" fmla="*/ 546100 w 1006475"/>
                <a:gd name="connsiteY42" fmla="*/ 343884 h 1626584"/>
                <a:gd name="connsiteX43" fmla="*/ 501650 w 1006475"/>
                <a:gd name="connsiteY43" fmla="*/ 334359 h 1626584"/>
                <a:gd name="connsiteX44" fmla="*/ 473075 w 1006475"/>
                <a:gd name="connsiteY44" fmla="*/ 356584 h 1626584"/>
                <a:gd name="connsiteX45" fmla="*/ 466725 w 1006475"/>
                <a:gd name="connsiteY45" fmla="*/ 296259 h 1626584"/>
                <a:gd name="connsiteX46" fmla="*/ 371475 w 1006475"/>
                <a:gd name="connsiteY46" fmla="*/ 254984 h 1626584"/>
                <a:gd name="connsiteX47" fmla="*/ 381000 w 1006475"/>
                <a:gd name="connsiteY47" fmla="*/ 191484 h 1626584"/>
                <a:gd name="connsiteX48" fmla="*/ 431800 w 1006475"/>
                <a:gd name="connsiteY48" fmla="*/ 188309 h 1626584"/>
                <a:gd name="connsiteX49" fmla="*/ 450850 w 1006475"/>
                <a:gd name="connsiteY49" fmla="*/ 153384 h 1626584"/>
                <a:gd name="connsiteX50" fmla="*/ 444500 w 1006475"/>
                <a:gd name="connsiteY50" fmla="*/ 86709 h 1626584"/>
                <a:gd name="connsiteX51" fmla="*/ 492125 w 1006475"/>
                <a:gd name="connsiteY51" fmla="*/ 70834 h 1626584"/>
                <a:gd name="connsiteX52" fmla="*/ 463550 w 1006475"/>
                <a:gd name="connsiteY52" fmla="*/ 23209 h 1626584"/>
                <a:gd name="connsiteX53" fmla="*/ 476250 w 1006475"/>
                <a:gd name="connsiteY53" fmla="*/ 985 h 1626584"/>
                <a:gd name="connsiteX54" fmla="*/ 1006475 w 1006475"/>
                <a:gd name="connsiteY54" fmla="*/ 470884 h 1626584"/>
                <a:gd name="connsiteX0" fmla="*/ 66675 w 1006475"/>
                <a:gd name="connsiteY0" fmla="*/ 1626584 h 1626584"/>
                <a:gd name="connsiteX1" fmla="*/ 85725 w 1006475"/>
                <a:gd name="connsiteY1" fmla="*/ 1547209 h 1626584"/>
                <a:gd name="connsiteX2" fmla="*/ 73025 w 1006475"/>
                <a:gd name="connsiteY2" fmla="*/ 1518634 h 1626584"/>
                <a:gd name="connsiteX3" fmla="*/ 88900 w 1006475"/>
                <a:gd name="connsiteY3" fmla="*/ 1477359 h 1626584"/>
                <a:gd name="connsiteX4" fmla="*/ 69850 w 1006475"/>
                <a:gd name="connsiteY4" fmla="*/ 1451959 h 1626584"/>
                <a:gd name="connsiteX5" fmla="*/ 22225 w 1006475"/>
                <a:gd name="connsiteY5" fmla="*/ 1413859 h 1626584"/>
                <a:gd name="connsiteX6" fmla="*/ 0 w 1006475"/>
                <a:gd name="connsiteY6" fmla="*/ 1340834 h 1626584"/>
                <a:gd name="connsiteX7" fmla="*/ 47625 w 1006475"/>
                <a:gd name="connsiteY7" fmla="*/ 1391634 h 1626584"/>
                <a:gd name="connsiteX8" fmla="*/ 92075 w 1006475"/>
                <a:gd name="connsiteY8" fmla="*/ 1385284 h 1626584"/>
                <a:gd name="connsiteX9" fmla="*/ 127000 w 1006475"/>
                <a:gd name="connsiteY9" fmla="*/ 1321784 h 1626584"/>
                <a:gd name="connsiteX10" fmla="*/ 120650 w 1006475"/>
                <a:gd name="connsiteY10" fmla="*/ 1207484 h 1626584"/>
                <a:gd name="connsiteX11" fmla="*/ 114300 w 1006475"/>
                <a:gd name="connsiteY11" fmla="*/ 1210659 h 1626584"/>
                <a:gd name="connsiteX12" fmla="*/ 98425 w 1006475"/>
                <a:gd name="connsiteY12" fmla="*/ 1150334 h 1626584"/>
                <a:gd name="connsiteX13" fmla="*/ 155575 w 1006475"/>
                <a:gd name="connsiteY13" fmla="*/ 1245584 h 1626584"/>
                <a:gd name="connsiteX14" fmla="*/ 184150 w 1006475"/>
                <a:gd name="connsiteY14" fmla="*/ 1213834 h 1626584"/>
                <a:gd name="connsiteX15" fmla="*/ 215900 w 1006475"/>
                <a:gd name="connsiteY15" fmla="*/ 1213834 h 1626584"/>
                <a:gd name="connsiteX16" fmla="*/ 225425 w 1006475"/>
                <a:gd name="connsiteY16" fmla="*/ 1258284 h 1626584"/>
                <a:gd name="connsiteX17" fmla="*/ 295275 w 1006475"/>
                <a:gd name="connsiteY17" fmla="*/ 1147159 h 1626584"/>
                <a:gd name="connsiteX18" fmla="*/ 323850 w 1006475"/>
                <a:gd name="connsiteY18" fmla="*/ 1153509 h 1626584"/>
                <a:gd name="connsiteX19" fmla="*/ 336550 w 1006475"/>
                <a:gd name="connsiteY19" fmla="*/ 1191609 h 1626584"/>
                <a:gd name="connsiteX20" fmla="*/ 431800 w 1006475"/>
                <a:gd name="connsiteY20" fmla="*/ 1137634 h 1626584"/>
                <a:gd name="connsiteX21" fmla="*/ 444500 w 1006475"/>
                <a:gd name="connsiteY21" fmla="*/ 988409 h 1626584"/>
                <a:gd name="connsiteX22" fmla="*/ 542925 w 1006475"/>
                <a:gd name="connsiteY22" fmla="*/ 928084 h 1626584"/>
                <a:gd name="connsiteX23" fmla="*/ 523875 w 1006475"/>
                <a:gd name="connsiteY23" fmla="*/ 899509 h 1626584"/>
                <a:gd name="connsiteX24" fmla="*/ 431800 w 1006475"/>
                <a:gd name="connsiteY24" fmla="*/ 880459 h 1626584"/>
                <a:gd name="connsiteX25" fmla="*/ 463550 w 1006475"/>
                <a:gd name="connsiteY25" fmla="*/ 858234 h 1626584"/>
                <a:gd name="connsiteX26" fmla="*/ 527050 w 1006475"/>
                <a:gd name="connsiteY26" fmla="*/ 858234 h 1626584"/>
                <a:gd name="connsiteX27" fmla="*/ 485775 w 1006475"/>
                <a:gd name="connsiteY27" fmla="*/ 775684 h 1626584"/>
                <a:gd name="connsiteX28" fmla="*/ 596900 w 1006475"/>
                <a:gd name="connsiteY28" fmla="*/ 782034 h 1626584"/>
                <a:gd name="connsiteX29" fmla="*/ 539750 w 1006475"/>
                <a:gd name="connsiteY29" fmla="*/ 731234 h 1626584"/>
                <a:gd name="connsiteX30" fmla="*/ 666750 w 1006475"/>
                <a:gd name="connsiteY30" fmla="*/ 759809 h 1626584"/>
                <a:gd name="connsiteX31" fmla="*/ 695325 w 1006475"/>
                <a:gd name="connsiteY31" fmla="*/ 740759 h 1626584"/>
                <a:gd name="connsiteX32" fmla="*/ 603250 w 1006475"/>
                <a:gd name="connsiteY32" fmla="*/ 658209 h 1626584"/>
                <a:gd name="connsiteX33" fmla="*/ 615950 w 1006475"/>
                <a:gd name="connsiteY33" fmla="*/ 613759 h 1626584"/>
                <a:gd name="connsiteX34" fmla="*/ 587375 w 1006475"/>
                <a:gd name="connsiteY34" fmla="*/ 578834 h 1626584"/>
                <a:gd name="connsiteX35" fmla="*/ 549275 w 1006475"/>
                <a:gd name="connsiteY35" fmla="*/ 591534 h 1626584"/>
                <a:gd name="connsiteX36" fmla="*/ 511175 w 1006475"/>
                <a:gd name="connsiteY36" fmla="*/ 562959 h 1626584"/>
                <a:gd name="connsiteX37" fmla="*/ 584200 w 1006475"/>
                <a:gd name="connsiteY37" fmla="*/ 496284 h 1626584"/>
                <a:gd name="connsiteX38" fmla="*/ 584200 w 1006475"/>
                <a:gd name="connsiteY38" fmla="*/ 474059 h 1626584"/>
                <a:gd name="connsiteX39" fmla="*/ 523875 w 1006475"/>
                <a:gd name="connsiteY39" fmla="*/ 448659 h 1626584"/>
                <a:gd name="connsiteX40" fmla="*/ 558800 w 1006475"/>
                <a:gd name="connsiteY40" fmla="*/ 391509 h 1626584"/>
                <a:gd name="connsiteX41" fmla="*/ 600075 w 1006475"/>
                <a:gd name="connsiteY41" fmla="*/ 328009 h 1626584"/>
                <a:gd name="connsiteX42" fmla="*/ 546100 w 1006475"/>
                <a:gd name="connsiteY42" fmla="*/ 343884 h 1626584"/>
                <a:gd name="connsiteX43" fmla="*/ 501650 w 1006475"/>
                <a:gd name="connsiteY43" fmla="*/ 334359 h 1626584"/>
                <a:gd name="connsiteX44" fmla="*/ 473075 w 1006475"/>
                <a:gd name="connsiteY44" fmla="*/ 356584 h 1626584"/>
                <a:gd name="connsiteX45" fmla="*/ 466725 w 1006475"/>
                <a:gd name="connsiteY45" fmla="*/ 296259 h 1626584"/>
                <a:gd name="connsiteX46" fmla="*/ 371475 w 1006475"/>
                <a:gd name="connsiteY46" fmla="*/ 254984 h 1626584"/>
                <a:gd name="connsiteX47" fmla="*/ 381000 w 1006475"/>
                <a:gd name="connsiteY47" fmla="*/ 191484 h 1626584"/>
                <a:gd name="connsiteX48" fmla="*/ 431800 w 1006475"/>
                <a:gd name="connsiteY48" fmla="*/ 188309 h 1626584"/>
                <a:gd name="connsiteX49" fmla="*/ 450850 w 1006475"/>
                <a:gd name="connsiteY49" fmla="*/ 153384 h 1626584"/>
                <a:gd name="connsiteX50" fmla="*/ 444500 w 1006475"/>
                <a:gd name="connsiteY50" fmla="*/ 86709 h 1626584"/>
                <a:gd name="connsiteX51" fmla="*/ 492125 w 1006475"/>
                <a:gd name="connsiteY51" fmla="*/ 70834 h 1626584"/>
                <a:gd name="connsiteX52" fmla="*/ 463550 w 1006475"/>
                <a:gd name="connsiteY52" fmla="*/ 23209 h 1626584"/>
                <a:gd name="connsiteX53" fmla="*/ 476250 w 1006475"/>
                <a:gd name="connsiteY53" fmla="*/ 985 h 1626584"/>
                <a:gd name="connsiteX54" fmla="*/ 596900 w 1006475"/>
                <a:gd name="connsiteY54" fmla="*/ 105760 h 1626584"/>
                <a:gd name="connsiteX55" fmla="*/ 1006475 w 1006475"/>
                <a:gd name="connsiteY55" fmla="*/ 470884 h 1626584"/>
                <a:gd name="connsiteX0" fmla="*/ 66675 w 1006475"/>
                <a:gd name="connsiteY0" fmla="*/ 1626584 h 1626584"/>
                <a:gd name="connsiteX1" fmla="*/ 85725 w 1006475"/>
                <a:gd name="connsiteY1" fmla="*/ 1547209 h 1626584"/>
                <a:gd name="connsiteX2" fmla="*/ 73025 w 1006475"/>
                <a:gd name="connsiteY2" fmla="*/ 1518634 h 1626584"/>
                <a:gd name="connsiteX3" fmla="*/ 88900 w 1006475"/>
                <a:gd name="connsiteY3" fmla="*/ 1477359 h 1626584"/>
                <a:gd name="connsiteX4" fmla="*/ 69850 w 1006475"/>
                <a:gd name="connsiteY4" fmla="*/ 1451959 h 1626584"/>
                <a:gd name="connsiteX5" fmla="*/ 22225 w 1006475"/>
                <a:gd name="connsiteY5" fmla="*/ 1413859 h 1626584"/>
                <a:gd name="connsiteX6" fmla="*/ 0 w 1006475"/>
                <a:gd name="connsiteY6" fmla="*/ 1340834 h 1626584"/>
                <a:gd name="connsiteX7" fmla="*/ 47625 w 1006475"/>
                <a:gd name="connsiteY7" fmla="*/ 1391634 h 1626584"/>
                <a:gd name="connsiteX8" fmla="*/ 92075 w 1006475"/>
                <a:gd name="connsiteY8" fmla="*/ 1385284 h 1626584"/>
                <a:gd name="connsiteX9" fmla="*/ 127000 w 1006475"/>
                <a:gd name="connsiteY9" fmla="*/ 1321784 h 1626584"/>
                <a:gd name="connsiteX10" fmla="*/ 120650 w 1006475"/>
                <a:gd name="connsiteY10" fmla="*/ 1207484 h 1626584"/>
                <a:gd name="connsiteX11" fmla="*/ 114300 w 1006475"/>
                <a:gd name="connsiteY11" fmla="*/ 1210659 h 1626584"/>
                <a:gd name="connsiteX12" fmla="*/ 98425 w 1006475"/>
                <a:gd name="connsiteY12" fmla="*/ 1150334 h 1626584"/>
                <a:gd name="connsiteX13" fmla="*/ 155575 w 1006475"/>
                <a:gd name="connsiteY13" fmla="*/ 1245584 h 1626584"/>
                <a:gd name="connsiteX14" fmla="*/ 184150 w 1006475"/>
                <a:gd name="connsiteY14" fmla="*/ 1213834 h 1626584"/>
                <a:gd name="connsiteX15" fmla="*/ 215900 w 1006475"/>
                <a:gd name="connsiteY15" fmla="*/ 1213834 h 1626584"/>
                <a:gd name="connsiteX16" fmla="*/ 225425 w 1006475"/>
                <a:gd name="connsiteY16" fmla="*/ 1258284 h 1626584"/>
                <a:gd name="connsiteX17" fmla="*/ 295275 w 1006475"/>
                <a:gd name="connsiteY17" fmla="*/ 1147159 h 1626584"/>
                <a:gd name="connsiteX18" fmla="*/ 323850 w 1006475"/>
                <a:gd name="connsiteY18" fmla="*/ 1153509 h 1626584"/>
                <a:gd name="connsiteX19" fmla="*/ 336550 w 1006475"/>
                <a:gd name="connsiteY19" fmla="*/ 1191609 h 1626584"/>
                <a:gd name="connsiteX20" fmla="*/ 431800 w 1006475"/>
                <a:gd name="connsiteY20" fmla="*/ 1137634 h 1626584"/>
                <a:gd name="connsiteX21" fmla="*/ 444500 w 1006475"/>
                <a:gd name="connsiteY21" fmla="*/ 988409 h 1626584"/>
                <a:gd name="connsiteX22" fmla="*/ 542925 w 1006475"/>
                <a:gd name="connsiteY22" fmla="*/ 928084 h 1626584"/>
                <a:gd name="connsiteX23" fmla="*/ 523875 w 1006475"/>
                <a:gd name="connsiteY23" fmla="*/ 899509 h 1626584"/>
                <a:gd name="connsiteX24" fmla="*/ 431800 w 1006475"/>
                <a:gd name="connsiteY24" fmla="*/ 880459 h 1626584"/>
                <a:gd name="connsiteX25" fmla="*/ 463550 w 1006475"/>
                <a:gd name="connsiteY25" fmla="*/ 858234 h 1626584"/>
                <a:gd name="connsiteX26" fmla="*/ 527050 w 1006475"/>
                <a:gd name="connsiteY26" fmla="*/ 858234 h 1626584"/>
                <a:gd name="connsiteX27" fmla="*/ 485775 w 1006475"/>
                <a:gd name="connsiteY27" fmla="*/ 775684 h 1626584"/>
                <a:gd name="connsiteX28" fmla="*/ 596900 w 1006475"/>
                <a:gd name="connsiteY28" fmla="*/ 782034 h 1626584"/>
                <a:gd name="connsiteX29" fmla="*/ 539750 w 1006475"/>
                <a:gd name="connsiteY29" fmla="*/ 731234 h 1626584"/>
                <a:gd name="connsiteX30" fmla="*/ 666750 w 1006475"/>
                <a:gd name="connsiteY30" fmla="*/ 759809 h 1626584"/>
                <a:gd name="connsiteX31" fmla="*/ 695325 w 1006475"/>
                <a:gd name="connsiteY31" fmla="*/ 740759 h 1626584"/>
                <a:gd name="connsiteX32" fmla="*/ 603250 w 1006475"/>
                <a:gd name="connsiteY32" fmla="*/ 658209 h 1626584"/>
                <a:gd name="connsiteX33" fmla="*/ 615950 w 1006475"/>
                <a:gd name="connsiteY33" fmla="*/ 613759 h 1626584"/>
                <a:gd name="connsiteX34" fmla="*/ 587375 w 1006475"/>
                <a:gd name="connsiteY34" fmla="*/ 578834 h 1626584"/>
                <a:gd name="connsiteX35" fmla="*/ 549275 w 1006475"/>
                <a:gd name="connsiteY35" fmla="*/ 591534 h 1626584"/>
                <a:gd name="connsiteX36" fmla="*/ 511175 w 1006475"/>
                <a:gd name="connsiteY36" fmla="*/ 562959 h 1626584"/>
                <a:gd name="connsiteX37" fmla="*/ 584200 w 1006475"/>
                <a:gd name="connsiteY37" fmla="*/ 496284 h 1626584"/>
                <a:gd name="connsiteX38" fmla="*/ 584200 w 1006475"/>
                <a:gd name="connsiteY38" fmla="*/ 474059 h 1626584"/>
                <a:gd name="connsiteX39" fmla="*/ 523875 w 1006475"/>
                <a:gd name="connsiteY39" fmla="*/ 448659 h 1626584"/>
                <a:gd name="connsiteX40" fmla="*/ 558800 w 1006475"/>
                <a:gd name="connsiteY40" fmla="*/ 391509 h 1626584"/>
                <a:gd name="connsiteX41" fmla="*/ 600075 w 1006475"/>
                <a:gd name="connsiteY41" fmla="*/ 328009 h 1626584"/>
                <a:gd name="connsiteX42" fmla="*/ 546100 w 1006475"/>
                <a:gd name="connsiteY42" fmla="*/ 343884 h 1626584"/>
                <a:gd name="connsiteX43" fmla="*/ 501650 w 1006475"/>
                <a:gd name="connsiteY43" fmla="*/ 334359 h 1626584"/>
                <a:gd name="connsiteX44" fmla="*/ 473075 w 1006475"/>
                <a:gd name="connsiteY44" fmla="*/ 356584 h 1626584"/>
                <a:gd name="connsiteX45" fmla="*/ 466725 w 1006475"/>
                <a:gd name="connsiteY45" fmla="*/ 296259 h 1626584"/>
                <a:gd name="connsiteX46" fmla="*/ 371475 w 1006475"/>
                <a:gd name="connsiteY46" fmla="*/ 254984 h 1626584"/>
                <a:gd name="connsiteX47" fmla="*/ 381000 w 1006475"/>
                <a:gd name="connsiteY47" fmla="*/ 191484 h 1626584"/>
                <a:gd name="connsiteX48" fmla="*/ 431800 w 1006475"/>
                <a:gd name="connsiteY48" fmla="*/ 188309 h 1626584"/>
                <a:gd name="connsiteX49" fmla="*/ 450850 w 1006475"/>
                <a:gd name="connsiteY49" fmla="*/ 153384 h 1626584"/>
                <a:gd name="connsiteX50" fmla="*/ 444500 w 1006475"/>
                <a:gd name="connsiteY50" fmla="*/ 86709 h 1626584"/>
                <a:gd name="connsiteX51" fmla="*/ 492125 w 1006475"/>
                <a:gd name="connsiteY51" fmla="*/ 70834 h 1626584"/>
                <a:gd name="connsiteX52" fmla="*/ 463550 w 1006475"/>
                <a:gd name="connsiteY52" fmla="*/ 23209 h 1626584"/>
                <a:gd name="connsiteX53" fmla="*/ 476250 w 1006475"/>
                <a:gd name="connsiteY53" fmla="*/ 985 h 1626584"/>
                <a:gd name="connsiteX54" fmla="*/ 596900 w 1006475"/>
                <a:gd name="connsiteY54" fmla="*/ 105760 h 1626584"/>
                <a:gd name="connsiteX55" fmla="*/ 663575 w 1006475"/>
                <a:gd name="connsiteY55" fmla="*/ 226410 h 1626584"/>
                <a:gd name="connsiteX56" fmla="*/ 1006475 w 1006475"/>
                <a:gd name="connsiteY56" fmla="*/ 470884 h 1626584"/>
                <a:gd name="connsiteX0" fmla="*/ 66675 w 1006475"/>
                <a:gd name="connsiteY0" fmla="*/ 1626584 h 1626584"/>
                <a:gd name="connsiteX1" fmla="*/ 85725 w 1006475"/>
                <a:gd name="connsiteY1" fmla="*/ 1547209 h 1626584"/>
                <a:gd name="connsiteX2" fmla="*/ 73025 w 1006475"/>
                <a:gd name="connsiteY2" fmla="*/ 1518634 h 1626584"/>
                <a:gd name="connsiteX3" fmla="*/ 88900 w 1006475"/>
                <a:gd name="connsiteY3" fmla="*/ 1477359 h 1626584"/>
                <a:gd name="connsiteX4" fmla="*/ 69850 w 1006475"/>
                <a:gd name="connsiteY4" fmla="*/ 1451959 h 1626584"/>
                <a:gd name="connsiteX5" fmla="*/ 22225 w 1006475"/>
                <a:gd name="connsiteY5" fmla="*/ 1413859 h 1626584"/>
                <a:gd name="connsiteX6" fmla="*/ 0 w 1006475"/>
                <a:gd name="connsiteY6" fmla="*/ 1340834 h 1626584"/>
                <a:gd name="connsiteX7" fmla="*/ 47625 w 1006475"/>
                <a:gd name="connsiteY7" fmla="*/ 1391634 h 1626584"/>
                <a:gd name="connsiteX8" fmla="*/ 92075 w 1006475"/>
                <a:gd name="connsiteY8" fmla="*/ 1385284 h 1626584"/>
                <a:gd name="connsiteX9" fmla="*/ 127000 w 1006475"/>
                <a:gd name="connsiteY9" fmla="*/ 1321784 h 1626584"/>
                <a:gd name="connsiteX10" fmla="*/ 120650 w 1006475"/>
                <a:gd name="connsiteY10" fmla="*/ 1207484 h 1626584"/>
                <a:gd name="connsiteX11" fmla="*/ 114300 w 1006475"/>
                <a:gd name="connsiteY11" fmla="*/ 1210659 h 1626584"/>
                <a:gd name="connsiteX12" fmla="*/ 98425 w 1006475"/>
                <a:gd name="connsiteY12" fmla="*/ 1150334 h 1626584"/>
                <a:gd name="connsiteX13" fmla="*/ 155575 w 1006475"/>
                <a:gd name="connsiteY13" fmla="*/ 1245584 h 1626584"/>
                <a:gd name="connsiteX14" fmla="*/ 184150 w 1006475"/>
                <a:gd name="connsiteY14" fmla="*/ 1213834 h 1626584"/>
                <a:gd name="connsiteX15" fmla="*/ 215900 w 1006475"/>
                <a:gd name="connsiteY15" fmla="*/ 1213834 h 1626584"/>
                <a:gd name="connsiteX16" fmla="*/ 225425 w 1006475"/>
                <a:gd name="connsiteY16" fmla="*/ 1258284 h 1626584"/>
                <a:gd name="connsiteX17" fmla="*/ 295275 w 1006475"/>
                <a:gd name="connsiteY17" fmla="*/ 1147159 h 1626584"/>
                <a:gd name="connsiteX18" fmla="*/ 323850 w 1006475"/>
                <a:gd name="connsiteY18" fmla="*/ 1153509 h 1626584"/>
                <a:gd name="connsiteX19" fmla="*/ 336550 w 1006475"/>
                <a:gd name="connsiteY19" fmla="*/ 1191609 h 1626584"/>
                <a:gd name="connsiteX20" fmla="*/ 431800 w 1006475"/>
                <a:gd name="connsiteY20" fmla="*/ 1137634 h 1626584"/>
                <a:gd name="connsiteX21" fmla="*/ 444500 w 1006475"/>
                <a:gd name="connsiteY21" fmla="*/ 988409 h 1626584"/>
                <a:gd name="connsiteX22" fmla="*/ 542925 w 1006475"/>
                <a:gd name="connsiteY22" fmla="*/ 928084 h 1626584"/>
                <a:gd name="connsiteX23" fmla="*/ 523875 w 1006475"/>
                <a:gd name="connsiteY23" fmla="*/ 899509 h 1626584"/>
                <a:gd name="connsiteX24" fmla="*/ 431800 w 1006475"/>
                <a:gd name="connsiteY24" fmla="*/ 880459 h 1626584"/>
                <a:gd name="connsiteX25" fmla="*/ 463550 w 1006475"/>
                <a:gd name="connsiteY25" fmla="*/ 858234 h 1626584"/>
                <a:gd name="connsiteX26" fmla="*/ 527050 w 1006475"/>
                <a:gd name="connsiteY26" fmla="*/ 858234 h 1626584"/>
                <a:gd name="connsiteX27" fmla="*/ 485775 w 1006475"/>
                <a:gd name="connsiteY27" fmla="*/ 775684 h 1626584"/>
                <a:gd name="connsiteX28" fmla="*/ 596900 w 1006475"/>
                <a:gd name="connsiteY28" fmla="*/ 782034 h 1626584"/>
                <a:gd name="connsiteX29" fmla="*/ 539750 w 1006475"/>
                <a:gd name="connsiteY29" fmla="*/ 731234 h 1626584"/>
                <a:gd name="connsiteX30" fmla="*/ 666750 w 1006475"/>
                <a:gd name="connsiteY30" fmla="*/ 759809 h 1626584"/>
                <a:gd name="connsiteX31" fmla="*/ 695325 w 1006475"/>
                <a:gd name="connsiteY31" fmla="*/ 740759 h 1626584"/>
                <a:gd name="connsiteX32" fmla="*/ 603250 w 1006475"/>
                <a:gd name="connsiteY32" fmla="*/ 658209 h 1626584"/>
                <a:gd name="connsiteX33" fmla="*/ 615950 w 1006475"/>
                <a:gd name="connsiteY33" fmla="*/ 613759 h 1626584"/>
                <a:gd name="connsiteX34" fmla="*/ 587375 w 1006475"/>
                <a:gd name="connsiteY34" fmla="*/ 578834 h 1626584"/>
                <a:gd name="connsiteX35" fmla="*/ 549275 w 1006475"/>
                <a:gd name="connsiteY35" fmla="*/ 591534 h 1626584"/>
                <a:gd name="connsiteX36" fmla="*/ 511175 w 1006475"/>
                <a:gd name="connsiteY36" fmla="*/ 562959 h 1626584"/>
                <a:gd name="connsiteX37" fmla="*/ 584200 w 1006475"/>
                <a:gd name="connsiteY37" fmla="*/ 496284 h 1626584"/>
                <a:gd name="connsiteX38" fmla="*/ 584200 w 1006475"/>
                <a:gd name="connsiteY38" fmla="*/ 474059 h 1626584"/>
                <a:gd name="connsiteX39" fmla="*/ 523875 w 1006475"/>
                <a:gd name="connsiteY39" fmla="*/ 448659 h 1626584"/>
                <a:gd name="connsiteX40" fmla="*/ 558800 w 1006475"/>
                <a:gd name="connsiteY40" fmla="*/ 391509 h 1626584"/>
                <a:gd name="connsiteX41" fmla="*/ 600075 w 1006475"/>
                <a:gd name="connsiteY41" fmla="*/ 328009 h 1626584"/>
                <a:gd name="connsiteX42" fmla="*/ 546100 w 1006475"/>
                <a:gd name="connsiteY42" fmla="*/ 343884 h 1626584"/>
                <a:gd name="connsiteX43" fmla="*/ 501650 w 1006475"/>
                <a:gd name="connsiteY43" fmla="*/ 334359 h 1626584"/>
                <a:gd name="connsiteX44" fmla="*/ 473075 w 1006475"/>
                <a:gd name="connsiteY44" fmla="*/ 356584 h 1626584"/>
                <a:gd name="connsiteX45" fmla="*/ 466725 w 1006475"/>
                <a:gd name="connsiteY45" fmla="*/ 296259 h 1626584"/>
                <a:gd name="connsiteX46" fmla="*/ 371475 w 1006475"/>
                <a:gd name="connsiteY46" fmla="*/ 254984 h 1626584"/>
                <a:gd name="connsiteX47" fmla="*/ 381000 w 1006475"/>
                <a:gd name="connsiteY47" fmla="*/ 191484 h 1626584"/>
                <a:gd name="connsiteX48" fmla="*/ 431800 w 1006475"/>
                <a:gd name="connsiteY48" fmla="*/ 188309 h 1626584"/>
                <a:gd name="connsiteX49" fmla="*/ 450850 w 1006475"/>
                <a:gd name="connsiteY49" fmla="*/ 153384 h 1626584"/>
                <a:gd name="connsiteX50" fmla="*/ 444500 w 1006475"/>
                <a:gd name="connsiteY50" fmla="*/ 86709 h 1626584"/>
                <a:gd name="connsiteX51" fmla="*/ 492125 w 1006475"/>
                <a:gd name="connsiteY51" fmla="*/ 70834 h 1626584"/>
                <a:gd name="connsiteX52" fmla="*/ 463550 w 1006475"/>
                <a:gd name="connsiteY52" fmla="*/ 23209 h 1626584"/>
                <a:gd name="connsiteX53" fmla="*/ 476250 w 1006475"/>
                <a:gd name="connsiteY53" fmla="*/ 985 h 1626584"/>
                <a:gd name="connsiteX54" fmla="*/ 596900 w 1006475"/>
                <a:gd name="connsiteY54" fmla="*/ 105760 h 1626584"/>
                <a:gd name="connsiteX55" fmla="*/ 663575 w 1006475"/>
                <a:gd name="connsiteY55" fmla="*/ 226410 h 1626584"/>
                <a:gd name="connsiteX56" fmla="*/ 803275 w 1006475"/>
                <a:gd name="connsiteY56" fmla="*/ 331185 h 1626584"/>
                <a:gd name="connsiteX57" fmla="*/ 1006475 w 1006475"/>
                <a:gd name="connsiteY57" fmla="*/ 470884 h 1626584"/>
                <a:gd name="connsiteX0" fmla="*/ 66675 w 1006475"/>
                <a:gd name="connsiteY0" fmla="*/ 1626584 h 1626584"/>
                <a:gd name="connsiteX1" fmla="*/ 85725 w 1006475"/>
                <a:gd name="connsiteY1" fmla="*/ 1547209 h 1626584"/>
                <a:gd name="connsiteX2" fmla="*/ 73025 w 1006475"/>
                <a:gd name="connsiteY2" fmla="*/ 1518634 h 1626584"/>
                <a:gd name="connsiteX3" fmla="*/ 88900 w 1006475"/>
                <a:gd name="connsiteY3" fmla="*/ 1477359 h 1626584"/>
                <a:gd name="connsiteX4" fmla="*/ 69850 w 1006475"/>
                <a:gd name="connsiteY4" fmla="*/ 1451959 h 1626584"/>
                <a:gd name="connsiteX5" fmla="*/ 22225 w 1006475"/>
                <a:gd name="connsiteY5" fmla="*/ 1413859 h 1626584"/>
                <a:gd name="connsiteX6" fmla="*/ 0 w 1006475"/>
                <a:gd name="connsiteY6" fmla="*/ 1340834 h 1626584"/>
                <a:gd name="connsiteX7" fmla="*/ 47625 w 1006475"/>
                <a:gd name="connsiteY7" fmla="*/ 1391634 h 1626584"/>
                <a:gd name="connsiteX8" fmla="*/ 92075 w 1006475"/>
                <a:gd name="connsiteY8" fmla="*/ 1385284 h 1626584"/>
                <a:gd name="connsiteX9" fmla="*/ 127000 w 1006475"/>
                <a:gd name="connsiteY9" fmla="*/ 1321784 h 1626584"/>
                <a:gd name="connsiteX10" fmla="*/ 120650 w 1006475"/>
                <a:gd name="connsiteY10" fmla="*/ 1207484 h 1626584"/>
                <a:gd name="connsiteX11" fmla="*/ 114300 w 1006475"/>
                <a:gd name="connsiteY11" fmla="*/ 1210659 h 1626584"/>
                <a:gd name="connsiteX12" fmla="*/ 155575 w 1006475"/>
                <a:gd name="connsiteY12" fmla="*/ 1245584 h 1626584"/>
                <a:gd name="connsiteX13" fmla="*/ 184150 w 1006475"/>
                <a:gd name="connsiteY13" fmla="*/ 1213834 h 1626584"/>
                <a:gd name="connsiteX14" fmla="*/ 215900 w 1006475"/>
                <a:gd name="connsiteY14" fmla="*/ 1213834 h 1626584"/>
                <a:gd name="connsiteX15" fmla="*/ 225425 w 1006475"/>
                <a:gd name="connsiteY15" fmla="*/ 1258284 h 1626584"/>
                <a:gd name="connsiteX16" fmla="*/ 295275 w 1006475"/>
                <a:gd name="connsiteY16" fmla="*/ 1147159 h 1626584"/>
                <a:gd name="connsiteX17" fmla="*/ 323850 w 1006475"/>
                <a:gd name="connsiteY17" fmla="*/ 1153509 h 1626584"/>
                <a:gd name="connsiteX18" fmla="*/ 336550 w 1006475"/>
                <a:gd name="connsiteY18" fmla="*/ 1191609 h 1626584"/>
                <a:gd name="connsiteX19" fmla="*/ 431800 w 1006475"/>
                <a:gd name="connsiteY19" fmla="*/ 1137634 h 1626584"/>
                <a:gd name="connsiteX20" fmla="*/ 444500 w 1006475"/>
                <a:gd name="connsiteY20" fmla="*/ 988409 h 1626584"/>
                <a:gd name="connsiteX21" fmla="*/ 542925 w 1006475"/>
                <a:gd name="connsiteY21" fmla="*/ 928084 h 1626584"/>
                <a:gd name="connsiteX22" fmla="*/ 523875 w 1006475"/>
                <a:gd name="connsiteY22" fmla="*/ 899509 h 1626584"/>
                <a:gd name="connsiteX23" fmla="*/ 431800 w 1006475"/>
                <a:gd name="connsiteY23" fmla="*/ 880459 h 1626584"/>
                <a:gd name="connsiteX24" fmla="*/ 463550 w 1006475"/>
                <a:gd name="connsiteY24" fmla="*/ 858234 h 1626584"/>
                <a:gd name="connsiteX25" fmla="*/ 527050 w 1006475"/>
                <a:gd name="connsiteY25" fmla="*/ 858234 h 1626584"/>
                <a:gd name="connsiteX26" fmla="*/ 485775 w 1006475"/>
                <a:gd name="connsiteY26" fmla="*/ 775684 h 1626584"/>
                <a:gd name="connsiteX27" fmla="*/ 596900 w 1006475"/>
                <a:gd name="connsiteY27" fmla="*/ 782034 h 1626584"/>
                <a:gd name="connsiteX28" fmla="*/ 539750 w 1006475"/>
                <a:gd name="connsiteY28" fmla="*/ 731234 h 1626584"/>
                <a:gd name="connsiteX29" fmla="*/ 666750 w 1006475"/>
                <a:gd name="connsiteY29" fmla="*/ 759809 h 1626584"/>
                <a:gd name="connsiteX30" fmla="*/ 695325 w 1006475"/>
                <a:gd name="connsiteY30" fmla="*/ 740759 h 1626584"/>
                <a:gd name="connsiteX31" fmla="*/ 603250 w 1006475"/>
                <a:gd name="connsiteY31" fmla="*/ 658209 h 1626584"/>
                <a:gd name="connsiteX32" fmla="*/ 615950 w 1006475"/>
                <a:gd name="connsiteY32" fmla="*/ 613759 h 1626584"/>
                <a:gd name="connsiteX33" fmla="*/ 587375 w 1006475"/>
                <a:gd name="connsiteY33" fmla="*/ 578834 h 1626584"/>
                <a:gd name="connsiteX34" fmla="*/ 549275 w 1006475"/>
                <a:gd name="connsiteY34" fmla="*/ 591534 h 1626584"/>
                <a:gd name="connsiteX35" fmla="*/ 511175 w 1006475"/>
                <a:gd name="connsiteY35" fmla="*/ 562959 h 1626584"/>
                <a:gd name="connsiteX36" fmla="*/ 584200 w 1006475"/>
                <a:gd name="connsiteY36" fmla="*/ 496284 h 1626584"/>
                <a:gd name="connsiteX37" fmla="*/ 584200 w 1006475"/>
                <a:gd name="connsiteY37" fmla="*/ 474059 h 1626584"/>
                <a:gd name="connsiteX38" fmla="*/ 523875 w 1006475"/>
                <a:gd name="connsiteY38" fmla="*/ 448659 h 1626584"/>
                <a:gd name="connsiteX39" fmla="*/ 558800 w 1006475"/>
                <a:gd name="connsiteY39" fmla="*/ 391509 h 1626584"/>
                <a:gd name="connsiteX40" fmla="*/ 600075 w 1006475"/>
                <a:gd name="connsiteY40" fmla="*/ 328009 h 1626584"/>
                <a:gd name="connsiteX41" fmla="*/ 546100 w 1006475"/>
                <a:gd name="connsiteY41" fmla="*/ 343884 h 1626584"/>
                <a:gd name="connsiteX42" fmla="*/ 501650 w 1006475"/>
                <a:gd name="connsiteY42" fmla="*/ 334359 h 1626584"/>
                <a:gd name="connsiteX43" fmla="*/ 473075 w 1006475"/>
                <a:gd name="connsiteY43" fmla="*/ 356584 h 1626584"/>
                <a:gd name="connsiteX44" fmla="*/ 466725 w 1006475"/>
                <a:gd name="connsiteY44" fmla="*/ 296259 h 1626584"/>
                <a:gd name="connsiteX45" fmla="*/ 371475 w 1006475"/>
                <a:gd name="connsiteY45" fmla="*/ 254984 h 1626584"/>
                <a:gd name="connsiteX46" fmla="*/ 381000 w 1006475"/>
                <a:gd name="connsiteY46" fmla="*/ 191484 h 1626584"/>
                <a:gd name="connsiteX47" fmla="*/ 431800 w 1006475"/>
                <a:gd name="connsiteY47" fmla="*/ 188309 h 1626584"/>
                <a:gd name="connsiteX48" fmla="*/ 450850 w 1006475"/>
                <a:gd name="connsiteY48" fmla="*/ 153384 h 1626584"/>
                <a:gd name="connsiteX49" fmla="*/ 444500 w 1006475"/>
                <a:gd name="connsiteY49" fmla="*/ 86709 h 1626584"/>
                <a:gd name="connsiteX50" fmla="*/ 492125 w 1006475"/>
                <a:gd name="connsiteY50" fmla="*/ 70834 h 1626584"/>
                <a:gd name="connsiteX51" fmla="*/ 463550 w 1006475"/>
                <a:gd name="connsiteY51" fmla="*/ 23209 h 1626584"/>
                <a:gd name="connsiteX52" fmla="*/ 476250 w 1006475"/>
                <a:gd name="connsiteY52" fmla="*/ 985 h 1626584"/>
                <a:gd name="connsiteX53" fmla="*/ 596900 w 1006475"/>
                <a:gd name="connsiteY53" fmla="*/ 105760 h 1626584"/>
                <a:gd name="connsiteX54" fmla="*/ 663575 w 1006475"/>
                <a:gd name="connsiteY54" fmla="*/ 226410 h 1626584"/>
                <a:gd name="connsiteX55" fmla="*/ 803275 w 1006475"/>
                <a:gd name="connsiteY55" fmla="*/ 331185 h 1626584"/>
                <a:gd name="connsiteX56" fmla="*/ 1006475 w 1006475"/>
                <a:gd name="connsiteY56" fmla="*/ 470884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117600 w 1117600"/>
                <a:gd name="connsiteY56"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117600 w 1117600"/>
                <a:gd name="connsiteY57"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1117600 w 1117600"/>
                <a:gd name="connsiteY58"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117600 w 1117600"/>
                <a:gd name="connsiteY59"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1117600 w 1117600"/>
                <a:gd name="connsiteY60"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1117600 w 1117600"/>
                <a:gd name="connsiteY61"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17574 w 1117600"/>
                <a:gd name="connsiteY61" fmla="*/ 816960 h 1626584"/>
                <a:gd name="connsiteX62" fmla="*/ 1117600 w 1117600"/>
                <a:gd name="connsiteY62"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1117600 w 1117600"/>
                <a:gd name="connsiteY63"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1117600 w 1117600"/>
                <a:gd name="connsiteY64"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117600 w 1117600"/>
                <a:gd name="connsiteY65"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117600 w 1117600"/>
                <a:gd name="connsiteY66"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117600 w 1117600"/>
                <a:gd name="connsiteY67"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044574 w 1117600"/>
                <a:gd name="connsiteY67" fmla="*/ 867760 h 1626584"/>
                <a:gd name="connsiteX68" fmla="*/ 1117600 w 1117600"/>
                <a:gd name="connsiteY68"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044574 w 1117600"/>
                <a:gd name="connsiteY67" fmla="*/ 867760 h 1626584"/>
                <a:gd name="connsiteX68" fmla="*/ 1022349 w 1117600"/>
                <a:gd name="connsiteY68" fmla="*/ 1248760 h 1626584"/>
                <a:gd name="connsiteX69" fmla="*/ 1117600 w 1117600"/>
                <a:gd name="connsiteY69"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044574 w 1117600"/>
                <a:gd name="connsiteY67" fmla="*/ 867760 h 1626584"/>
                <a:gd name="connsiteX68" fmla="*/ 1015999 w 1117600"/>
                <a:gd name="connsiteY68" fmla="*/ 1023335 h 1626584"/>
                <a:gd name="connsiteX69" fmla="*/ 1022349 w 1117600"/>
                <a:gd name="connsiteY69" fmla="*/ 1248760 h 1626584"/>
                <a:gd name="connsiteX70" fmla="*/ 1117600 w 1117600"/>
                <a:gd name="connsiteY70"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044574 w 1117600"/>
                <a:gd name="connsiteY67" fmla="*/ 867760 h 1626584"/>
                <a:gd name="connsiteX68" fmla="*/ 1063624 w 1117600"/>
                <a:gd name="connsiteY68" fmla="*/ 950310 h 1626584"/>
                <a:gd name="connsiteX69" fmla="*/ 1015999 w 1117600"/>
                <a:gd name="connsiteY69" fmla="*/ 1023335 h 1626584"/>
                <a:gd name="connsiteX70" fmla="*/ 1022349 w 1117600"/>
                <a:gd name="connsiteY70" fmla="*/ 1248760 h 1626584"/>
                <a:gd name="connsiteX71" fmla="*/ 1117600 w 1117600"/>
                <a:gd name="connsiteY71" fmla="*/ 1305909 h 1626584"/>
                <a:gd name="connsiteX0" fmla="*/ 66675 w 1117600"/>
                <a:gd name="connsiteY0" fmla="*/ 1626584 h 1626584"/>
                <a:gd name="connsiteX1" fmla="*/ 85725 w 1117600"/>
                <a:gd name="connsiteY1" fmla="*/ 1547209 h 1626584"/>
                <a:gd name="connsiteX2" fmla="*/ 73025 w 1117600"/>
                <a:gd name="connsiteY2" fmla="*/ 1518634 h 1626584"/>
                <a:gd name="connsiteX3" fmla="*/ 88900 w 1117600"/>
                <a:gd name="connsiteY3" fmla="*/ 1477359 h 1626584"/>
                <a:gd name="connsiteX4" fmla="*/ 69850 w 1117600"/>
                <a:gd name="connsiteY4" fmla="*/ 1451959 h 1626584"/>
                <a:gd name="connsiteX5" fmla="*/ 22225 w 1117600"/>
                <a:gd name="connsiteY5" fmla="*/ 1413859 h 1626584"/>
                <a:gd name="connsiteX6" fmla="*/ 0 w 1117600"/>
                <a:gd name="connsiteY6" fmla="*/ 1340834 h 1626584"/>
                <a:gd name="connsiteX7" fmla="*/ 47625 w 1117600"/>
                <a:gd name="connsiteY7" fmla="*/ 1391634 h 1626584"/>
                <a:gd name="connsiteX8" fmla="*/ 92075 w 1117600"/>
                <a:gd name="connsiteY8" fmla="*/ 1385284 h 1626584"/>
                <a:gd name="connsiteX9" fmla="*/ 127000 w 1117600"/>
                <a:gd name="connsiteY9" fmla="*/ 1321784 h 1626584"/>
                <a:gd name="connsiteX10" fmla="*/ 120650 w 1117600"/>
                <a:gd name="connsiteY10" fmla="*/ 1207484 h 1626584"/>
                <a:gd name="connsiteX11" fmla="*/ 114300 w 1117600"/>
                <a:gd name="connsiteY11" fmla="*/ 1210659 h 1626584"/>
                <a:gd name="connsiteX12" fmla="*/ 155575 w 1117600"/>
                <a:gd name="connsiteY12" fmla="*/ 1245584 h 1626584"/>
                <a:gd name="connsiteX13" fmla="*/ 184150 w 1117600"/>
                <a:gd name="connsiteY13" fmla="*/ 1213834 h 1626584"/>
                <a:gd name="connsiteX14" fmla="*/ 215900 w 1117600"/>
                <a:gd name="connsiteY14" fmla="*/ 1213834 h 1626584"/>
                <a:gd name="connsiteX15" fmla="*/ 225425 w 1117600"/>
                <a:gd name="connsiteY15" fmla="*/ 1258284 h 1626584"/>
                <a:gd name="connsiteX16" fmla="*/ 295275 w 1117600"/>
                <a:gd name="connsiteY16" fmla="*/ 1147159 h 1626584"/>
                <a:gd name="connsiteX17" fmla="*/ 323850 w 1117600"/>
                <a:gd name="connsiteY17" fmla="*/ 1153509 h 1626584"/>
                <a:gd name="connsiteX18" fmla="*/ 336550 w 1117600"/>
                <a:gd name="connsiteY18" fmla="*/ 1191609 h 1626584"/>
                <a:gd name="connsiteX19" fmla="*/ 431800 w 1117600"/>
                <a:gd name="connsiteY19" fmla="*/ 1137634 h 1626584"/>
                <a:gd name="connsiteX20" fmla="*/ 444500 w 1117600"/>
                <a:gd name="connsiteY20" fmla="*/ 988409 h 1626584"/>
                <a:gd name="connsiteX21" fmla="*/ 542925 w 1117600"/>
                <a:gd name="connsiteY21" fmla="*/ 928084 h 1626584"/>
                <a:gd name="connsiteX22" fmla="*/ 523875 w 1117600"/>
                <a:gd name="connsiteY22" fmla="*/ 899509 h 1626584"/>
                <a:gd name="connsiteX23" fmla="*/ 431800 w 1117600"/>
                <a:gd name="connsiteY23" fmla="*/ 880459 h 1626584"/>
                <a:gd name="connsiteX24" fmla="*/ 463550 w 1117600"/>
                <a:gd name="connsiteY24" fmla="*/ 858234 h 1626584"/>
                <a:gd name="connsiteX25" fmla="*/ 527050 w 1117600"/>
                <a:gd name="connsiteY25" fmla="*/ 858234 h 1626584"/>
                <a:gd name="connsiteX26" fmla="*/ 485775 w 1117600"/>
                <a:gd name="connsiteY26" fmla="*/ 775684 h 1626584"/>
                <a:gd name="connsiteX27" fmla="*/ 596900 w 1117600"/>
                <a:gd name="connsiteY27" fmla="*/ 782034 h 1626584"/>
                <a:gd name="connsiteX28" fmla="*/ 539750 w 1117600"/>
                <a:gd name="connsiteY28" fmla="*/ 731234 h 1626584"/>
                <a:gd name="connsiteX29" fmla="*/ 666750 w 1117600"/>
                <a:gd name="connsiteY29" fmla="*/ 759809 h 1626584"/>
                <a:gd name="connsiteX30" fmla="*/ 695325 w 1117600"/>
                <a:gd name="connsiteY30" fmla="*/ 740759 h 1626584"/>
                <a:gd name="connsiteX31" fmla="*/ 603250 w 1117600"/>
                <a:gd name="connsiteY31" fmla="*/ 658209 h 1626584"/>
                <a:gd name="connsiteX32" fmla="*/ 615950 w 1117600"/>
                <a:gd name="connsiteY32" fmla="*/ 613759 h 1626584"/>
                <a:gd name="connsiteX33" fmla="*/ 587375 w 1117600"/>
                <a:gd name="connsiteY33" fmla="*/ 578834 h 1626584"/>
                <a:gd name="connsiteX34" fmla="*/ 549275 w 1117600"/>
                <a:gd name="connsiteY34" fmla="*/ 591534 h 1626584"/>
                <a:gd name="connsiteX35" fmla="*/ 511175 w 1117600"/>
                <a:gd name="connsiteY35" fmla="*/ 562959 h 1626584"/>
                <a:gd name="connsiteX36" fmla="*/ 584200 w 1117600"/>
                <a:gd name="connsiteY36" fmla="*/ 496284 h 1626584"/>
                <a:gd name="connsiteX37" fmla="*/ 584200 w 1117600"/>
                <a:gd name="connsiteY37" fmla="*/ 474059 h 1626584"/>
                <a:gd name="connsiteX38" fmla="*/ 523875 w 1117600"/>
                <a:gd name="connsiteY38" fmla="*/ 448659 h 1626584"/>
                <a:gd name="connsiteX39" fmla="*/ 558800 w 1117600"/>
                <a:gd name="connsiteY39" fmla="*/ 391509 h 1626584"/>
                <a:gd name="connsiteX40" fmla="*/ 600075 w 1117600"/>
                <a:gd name="connsiteY40" fmla="*/ 328009 h 1626584"/>
                <a:gd name="connsiteX41" fmla="*/ 546100 w 1117600"/>
                <a:gd name="connsiteY41" fmla="*/ 343884 h 1626584"/>
                <a:gd name="connsiteX42" fmla="*/ 501650 w 1117600"/>
                <a:gd name="connsiteY42" fmla="*/ 334359 h 1626584"/>
                <a:gd name="connsiteX43" fmla="*/ 473075 w 1117600"/>
                <a:gd name="connsiteY43" fmla="*/ 356584 h 1626584"/>
                <a:gd name="connsiteX44" fmla="*/ 466725 w 1117600"/>
                <a:gd name="connsiteY44" fmla="*/ 296259 h 1626584"/>
                <a:gd name="connsiteX45" fmla="*/ 371475 w 1117600"/>
                <a:gd name="connsiteY45" fmla="*/ 254984 h 1626584"/>
                <a:gd name="connsiteX46" fmla="*/ 381000 w 1117600"/>
                <a:gd name="connsiteY46" fmla="*/ 191484 h 1626584"/>
                <a:gd name="connsiteX47" fmla="*/ 431800 w 1117600"/>
                <a:gd name="connsiteY47" fmla="*/ 188309 h 1626584"/>
                <a:gd name="connsiteX48" fmla="*/ 450850 w 1117600"/>
                <a:gd name="connsiteY48" fmla="*/ 153384 h 1626584"/>
                <a:gd name="connsiteX49" fmla="*/ 444500 w 1117600"/>
                <a:gd name="connsiteY49" fmla="*/ 86709 h 1626584"/>
                <a:gd name="connsiteX50" fmla="*/ 492125 w 1117600"/>
                <a:gd name="connsiteY50" fmla="*/ 70834 h 1626584"/>
                <a:gd name="connsiteX51" fmla="*/ 463550 w 1117600"/>
                <a:gd name="connsiteY51" fmla="*/ 23209 h 1626584"/>
                <a:gd name="connsiteX52" fmla="*/ 476250 w 1117600"/>
                <a:gd name="connsiteY52" fmla="*/ 985 h 1626584"/>
                <a:gd name="connsiteX53" fmla="*/ 596900 w 1117600"/>
                <a:gd name="connsiteY53" fmla="*/ 105760 h 1626584"/>
                <a:gd name="connsiteX54" fmla="*/ 663575 w 1117600"/>
                <a:gd name="connsiteY54" fmla="*/ 226410 h 1626584"/>
                <a:gd name="connsiteX55" fmla="*/ 803275 w 1117600"/>
                <a:gd name="connsiteY55" fmla="*/ 331185 h 1626584"/>
                <a:gd name="connsiteX56" fmla="*/ 1012824 w 1117600"/>
                <a:gd name="connsiteY56" fmla="*/ 467710 h 1626584"/>
                <a:gd name="connsiteX57" fmla="*/ 1035049 w 1117600"/>
                <a:gd name="connsiteY57" fmla="*/ 528035 h 1626584"/>
                <a:gd name="connsiteX58" fmla="*/ 965199 w 1117600"/>
                <a:gd name="connsiteY58" fmla="*/ 664560 h 1626584"/>
                <a:gd name="connsiteX59" fmla="*/ 1000124 w 1117600"/>
                <a:gd name="connsiteY59" fmla="*/ 670910 h 1626584"/>
                <a:gd name="connsiteX60" fmla="*/ 955674 w 1117600"/>
                <a:gd name="connsiteY60" fmla="*/ 712185 h 1626584"/>
                <a:gd name="connsiteX61" fmla="*/ 920749 w 1117600"/>
                <a:gd name="connsiteY61" fmla="*/ 762985 h 1626584"/>
                <a:gd name="connsiteX62" fmla="*/ 917574 w 1117600"/>
                <a:gd name="connsiteY62" fmla="*/ 816960 h 1626584"/>
                <a:gd name="connsiteX63" fmla="*/ 952499 w 1117600"/>
                <a:gd name="connsiteY63" fmla="*/ 839185 h 1626584"/>
                <a:gd name="connsiteX64" fmla="*/ 993774 w 1117600"/>
                <a:gd name="connsiteY64" fmla="*/ 816960 h 1626584"/>
                <a:gd name="connsiteX65" fmla="*/ 1012824 w 1117600"/>
                <a:gd name="connsiteY65" fmla="*/ 823310 h 1626584"/>
                <a:gd name="connsiteX66" fmla="*/ 1025524 w 1117600"/>
                <a:gd name="connsiteY66" fmla="*/ 858235 h 1626584"/>
                <a:gd name="connsiteX67" fmla="*/ 1044574 w 1117600"/>
                <a:gd name="connsiteY67" fmla="*/ 867760 h 1626584"/>
                <a:gd name="connsiteX68" fmla="*/ 1063624 w 1117600"/>
                <a:gd name="connsiteY68" fmla="*/ 950310 h 1626584"/>
                <a:gd name="connsiteX69" fmla="*/ 1015999 w 1117600"/>
                <a:gd name="connsiteY69" fmla="*/ 1023335 h 1626584"/>
                <a:gd name="connsiteX70" fmla="*/ 1044574 w 1117600"/>
                <a:gd name="connsiteY70" fmla="*/ 1128110 h 1626584"/>
                <a:gd name="connsiteX71" fmla="*/ 1022349 w 1117600"/>
                <a:gd name="connsiteY71" fmla="*/ 1248760 h 1626584"/>
                <a:gd name="connsiteX72" fmla="*/ 1117600 w 1117600"/>
                <a:gd name="connsiteY72" fmla="*/ 1305909 h 1626584"/>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184275 w 1184275"/>
                <a:gd name="connsiteY72" fmla="*/ 1959959 h 1959959"/>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054099 w 1184275"/>
                <a:gd name="connsiteY72" fmla="*/ 1290035 h 1959959"/>
                <a:gd name="connsiteX73" fmla="*/ 1184275 w 1184275"/>
                <a:gd name="connsiteY73" fmla="*/ 1959959 h 1959959"/>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054099 w 1184275"/>
                <a:gd name="connsiteY72" fmla="*/ 1290035 h 1959959"/>
                <a:gd name="connsiteX73" fmla="*/ 1184275 w 1184275"/>
                <a:gd name="connsiteY73" fmla="*/ 1959959 h 1959959"/>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054099 w 1184275"/>
                <a:gd name="connsiteY72" fmla="*/ 1290035 h 1959959"/>
                <a:gd name="connsiteX73" fmla="*/ 1184275 w 1184275"/>
                <a:gd name="connsiteY73" fmla="*/ 1959959 h 1959959"/>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054099 w 1184275"/>
                <a:gd name="connsiteY72" fmla="*/ 1290035 h 1959959"/>
                <a:gd name="connsiteX73" fmla="*/ 1165224 w 1184275"/>
                <a:gd name="connsiteY73" fmla="*/ 1448785 h 1959959"/>
                <a:gd name="connsiteX74" fmla="*/ 1184275 w 1184275"/>
                <a:gd name="connsiteY74" fmla="*/ 1959959 h 1959959"/>
                <a:gd name="connsiteX0" fmla="*/ 66675 w 1184275"/>
                <a:gd name="connsiteY0" fmla="*/ 1626584 h 1959959"/>
                <a:gd name="connsiteX1" fmla="*/ 85725 w 1184275"/>
                <a:gd name="connsiteY1" fmla="*/ 1547209 h 1959959"/>
                <a:gd name="connsiteX2" fmla="*/ 73025 w 1184275"/>
                <a:gd name="connsiteY2" fmla="*/ 1518634 h 1959959"/>
                <a:gd name="connsiteX3" fmla="*/ 88900 w 1184275"/>
                <a:gd name="connsiteY3" fmla="*/ 1477359 h 1959959"/>
                <a:gd name="connsiteX4" fmla="*/ 69850 w 1184275"/>
                <a:gd name="connsiteY4" fmla="*/ 1451959 h 1959959"/>
                <a:gd name="connsiteX5" fmla="*/ 22225 w 1184275"/>
                <a:gd name="connsiteY5" fmla="*/ 1413859 h 1959959"/>
                <a:gd name="connsiteX6" fmla="*/ 0 w 1184275"/>
                <a:gd name="connsiteY6" fmla="*/ 1340834 h 1959959"/>
                <a:gd name="connsiteX7" fmla="*/ 47625 w 1184275"/>
                <a:gd name="connsiteY7" fmla="*/ 1391634 h 1959959"/>
                <a:gd name="connsiteX8" fmla="*/ 92075 w 1184275"/>
                <a:gd name="connsiteY8" fmla="*/ 1385284 h 1959959"/>
                <a:gd name="connsiteX9" fmla="*/ 127000 w 1184275"/>
                <a:gd name="connsiteY9" fmla="*/ 1321784 h 1959959"/>
                <a:gd name="connsiteX10" fmla="*/ 120650 w 1184275"/>
                <a:gd name="connsiteY10" fmla="*/ 1207484 h 1959959"/>
                <a:gd name="connsiteX11" fmla="*/ 114300 w 1184275"/>
                <a:gd name="connsiteY11" fmla="*/ 1210659 h 1959959"/>
                <a:gd name="connsiteX12" fmla="*/ 155575 w 1184275"/>
                <a:gd name="connsiteY12" fmla="*/ 1245584 h 1959959"/>
                <a:gd name="connsiteX13" fmla="*/ 184150 w 1184275"/>
                <a:gd name="connsiteY13" fmla="*/ 1213834 h 1959959"/>
                <a:gd name="connsiteX14" fmla="*/ 215900 w 1184275"/>
                <a:gd name="connsiteY14" fmla="*/ 1213834 h 1959959"/>
                <a:gd name="connsiteX15" fmla="*/ 225425 w 1184275"/>
                <a:gd name="connsiteY15" fmla="*/ 1258284 h 1959959"/>
                <a:gd name="connsiteX16" fmla="*/ 295275 w 1184275"/>
                <a:gd name="connsiteY16" fmla="*/ 1147159 h 1959959"/>
                <a:gd name="connsiteX17" fmla="*/ 323850 w 1184275"/>
                <a:gd name="connsiteY17" fmla="*/ 1153509 h 1959959"/>
                <a:gd name="connsiteX18" fmla="*/ 336550 w 1184275"/>
                <a:gd name="connsiteY18" fmla="*/ 1191609 h 1959959"/>
                <a:gd name="connsiteX19" fmla="*/ 431800 w 1184275"/>
                <a:gd name="connsiteY19" fmla="*/ 1137634 h 1959959"/>
                <a:gd name="connsiteX20" fmla="*/ 444500 w 1184275"/>
                <a:gd name="connsiteY20" fmla="*/ 988409 h 1959959"/>
                <a:gd name="connsiteX21" fmla="*/ 542925 w 1184275"/>
                <a:gd name="connsiteY21" fmla="*/ 928084 h 1959959"/>
                <a:gd name="connsiteX22" fmla="*/ 523875 w 1184275"/>
                <a:gd name="connsiteY22" fmla="*/ 899509 h 1959959"/>
                <a:gd name="connsiteX23" fmla="*/ 431800 w 1184275"/>
                <a:gd name="connsiteY23" fmla="*/ 880459 h 1959959"/>
                <a:gd name="connsiteX24" fmla="*/ 463550 w 1184275"/>
                <a:gd name="connsiteY24" fmla="*/ 858234 h 1959959"/>
                <a:gd name="connsiteX25" fmla="*/ 527050 w 1184275"/>
                <a:gd name="connsiteY25" fmla="*/ 858234 h 1959959"/>
                <a:gd name="connsiteX26" fmla="*/ 485775 w 1184275"/>
                <a:gd name="connsiteY26" fmla="*/ 775684 h 1959959"/>
                <a:gd name="connsiteX27" fmla="*/ 596900 w 1184275"/>
                <a:gd name="connsiteY27" fmla="*/ 782034 h 1959959"/>
                <a:gd name="connsiteX28" fmla="*/ 539750 w 1184275"/>
                <a:gd name="connsiteY28" fmla="*/ 731234 h 1959959"/>
                <a:gd name="connsiteX29" fmla="*/ 666750 w 1184275"/>
                <a:gd name="connsiteY29" fmla="*/ 759809 h 1959959"/>
                <a:gd name="connsiteX30" fmla="*/ 695325 w 1184275"/>
                <a:gd name="connsiteY30" fmla="*/ 740759 h 1959959"/>
                <a:gd name="connsiteX31" fmla="*/ 603250 w 1184275"/>
                <a:gd name="connsiteY31" fmla="*/ 658209 h 1959959"/>
                <a:gd name="connsiteX32" fmla="*/ 615950 w 1184275"/>
                <a:gd name="connsiteY32" fmla="*/ 613759 h 1959959"/>
                <a:gd name="connsiteX33" fmla="*/ 587375 w 1184275"/>
                <a:gd name="connsiteY33" fmla="*/ 578834 h 1959959"/>
                <a:gd name="connsiteX34" fmla="*/ 549275 w 1184275"/>
                <a:gd name="connsiteY34" fmla="*/ 591534 h 1959959"/>
                <a:gd name="connsiteX35" fmla="*/ 511175 w 1184275"/>
                <a:gd name="connsiteY35" fmla="*/ 562959 h 1959959"/>
                <a:gd name="connsiteX36" fmla="*/ 584200 w 1184275"/>
                <a:gd name="connsiteY36" fmla="*/ 496284 h 1959959"/>
                <a:gd name="connsiteX37" fmla="*/ 584200 w 1184275"/>
                <a:gd name="connsiteY37" fmla="*/ 474059 h 1959959"/>
                <a:gd name="connsiteX38" fmla="*/ 523875 w 1184275"/>
                <a:gd name="connsiteY38" fmla="*/ 448659 h 1959959"/>
                <a:gd name="connsiteX39" fmla="*/ 558800 w 1184275"/>
                <a:gd name="connsiteY39" fmla="*/ 391509 h 1959959"/>
                <a:gd name="connsiteX40" fmla="*/ 600075 w 1184275"/>
                <a:gd name="connsiteY40" fmla="*/ 328009 h 1959959"/>
                <a:gd name="connsiteX41" fmla="*/ 546100 w 1184275"/>
                <a:gd name="connsiteY41" fmla="*/ 343884 h 1959959"/>
                <a:gd name="connsiteX42" fmla="*/ 501650 w 1184275"/>
                <a:gd name="connsiteY42" fmla="*/ 334359 h 1959959"/>
                <a:gd name="connsiteX43" fmla="*/ 473075 w 1184275"/>
                <a:gd name="connsiteY43" fmla="*/ 356584 h 1959959"/>
                <a:gd name="connsiteX44" fmla="*/ 466725 w 1184275"/>
                <a:gd name="connsiteY44" fmla="*/ 296259 h 1959959"/>
                <a:gd name="connsiteX45" fmla="*/ 371475 w 1184275"/>
                <a:gd name="connsiteY45" fmla="*/ 254984 h 1959959"/>
                <a:gd name="connsiteX46" fmla="*/ 381000 w 1184275"/>
                <a:gd name="connsiteY46" fmla="*/ 191484 h 1959959"/>
                <a:gd name="connsiteX47" fmla="*/ 431800 w 1184275"/>
                <a:gd name="connsiteY47" fmla="*/ 188309 h 1959959"/>
                <a:gd name="connsiteX48" fmla="*/ 450850 w 1184275"/>
                <a:gd name="connsiteY48" fmla="*/ 153384 h 1959959"/>
                <a:gd name="connsiteX49" fmla="*/ 444500 w 1184275"/>
                <a:gd name="connsiteY49" fmla="*/ 86709 h 1959959"/>
                <a:gd name="connsiteX50" fmla="*/ 492125 w 1184275"/>
                <a:gd name="connsiteY50" fmla="*/ 70834 h 1959959"/>
                <a:gd name="connsiteX51" fmla="*/ 463550 w 1184275"/>
                <a:gd name="connsiteY51" fmla="*/ 23209 h 1959959"/>
                <a:gd name="connsiteX52" fmla="*/ 476250 w 1184275"/>
                <a:gd name="connsiteY52" fmla="*/ 985 h 1959959"/>
                <a:gd name="connsiteX53" fmla="*/ 596900 w 1184275"/>
                <a:gd name="connsiteY53" fmla="*/ 105760 h 1959959"/>
                <a:gd name="connsiteX54" fmla="*/ 663575 w 1184275"/>
                <a:gd name="connsiteY54" fmla="*/ 226410 h 1959959"/>
                <a:gd name="connsiteX55" fmla="*/ 803275 w 1184275"/>
                <a:gd name="connsiteY55" fmla="*/ 331185 h 1959959"/>
                <a:gd name="connsiteX56" fmla="*/ 1012824 w 1184275"/>
                <a:gd name="connsiteY56" fmla="*/ 467710 h 1959959"/>
                <a:gd name="connsiteX57" fmla="*/ 1035049 w 1184275"/>
                <a:gd name="connsiteY57" fmla="*/ 528035 h 1959959"/>
                <a:gd name="connsiteX58" fmla="*/ 965199 w 1184275"/>
                <a:gd name="connsiteY58" fmla="*/ 664560 h 1959959"/>
                <a:gd name="connsiteX59" fmla="*/ 1000124 w 1184275"/>
                <a:gd name="connsiteY59" fmla="*/ 670910 h 1959959"/>
                <a:gd name="connsiteX60" fmla="*/ 955674 w 1184275"/>
                <a:gd name="connsiteY60" fmla="*/ 712185 h 1959959"/>
                <a:gd name="connsiteX61" fmla="*/ 920749 w 1184275"/>
                <a:gd name="connsiteY61" fmla="*/ 762985 h 1959959"/>
                <a:gd name="connsiteX62" fmla="*/ 917574 w 1184275"/>
                <a:gd name="connsiteY62" fmla="*/ 816960 h 1959959"/>
                <a:gd name="connsiteX63" fmla="*/ 952499 w 1184275"/>
                <a:gd name="connsiteY63" fmla="*/ 839185 h 1959959"/>
                <a:gd name="connsiteX64" fmla="*/ 993774 w 1184275"/>
                <a:gd name="connsiteY64" fmla="*/ 816960 h 1959959"/>
                <a:gd name="connsiteX65" fmla="*/ 1012824 w 1184275"/>
                <a:gd name="connsiteY65" fmla="*/ 823310 h 1959959"/>
                <a:gd name="connsiteX66" fmla="*/ 1025524 w 1184275"/>
                <a:gd name="connsiteY66" fmla="*/ 858235 h 1959959"/>
                <a:gd name="connsiteX67" fmla="*/ 1044574 w 1184275"/>
                <a:gd name="connsiteY67" fmla="*/ 867760 h 1959959"/>
                <a:gd name="connsiteX68" fmla="*/ 1063624 w 1184275"/>
                <a:gd name="connsiteY68" fmla="*/ 950310 h 1959959"/>
                <a:gd name="connsiteX69" fmla="*/ 1015999 w 1184275"/>
                <a:gd name="connsiteY69" fmla="*/ 1023335 h 1959959"/>
                <a:gd name="connsiteX70" fmla="*/ 1044574 w 1184275"/>
                <a:gd name="connsiteY70" fmla="*/ 1128110 h 1959959"/>
                <a:gd name="connsiteX71" fmla="*/ 1022349 w 1184275"/>
                <a:gd name="connsiteY71" fmla="*/ 1248760 h 1959959"/>
                <a:gd name="connsiteX72" fmla="*/ 1054099 w 1184275"/>
                <a:gd name="connsiteY72" fmla="*/ 1290035 h 1959959"/>
                <a:gd name="connsiteX73" fmla="*/ 1111249 w 1184275"/>
                <a:gd name="connsiteY73" fmla="*/ 1309085 h 1959959"/>
                <a:gd name="connsiteX74" fmla="*/ 1165224 w 1184275"/>
                <a:gd name="connsiteY74" fmla="*/ 1448785 h 1959959"/>
                <a:gd name="connsiteX75" fmla="*/ 1184275 w 1184275"/>
                <a:gd name="connsiteY75" fmla="*/ 1959959 h 1959959"/>
                <a:gd name="connsiteX0" fmla="*/ 66675 w 1190624"/>
                <a:gd name="connsiteY0" fmla="*/ 1626584 h 1959959"/>
                <a:gd name="connsiteX1" fmla="*/ 85725 w 1190624"/>
                <a:gd name="connsiteY1" fmla="*/ 1547209 h 1959959"/>
                <a:gd name="connsiteX2" fmla="*/ 73025 w 1190624"/>
                <a:gd name="connsiteY2" fmla="*/ 1518634 h 1959959"/>
                <a:gd name="connsiteX3" fmla="*/ 88900 w 1190624"/>
                <a:gd name="connsiteY3" fmla="*/ 1477359 h 1959959"/>
                <a:gd name="connsiteX4" fmla="*/ 69850 w 1190624"/>
                <a:gd name="connsiteY4" fmla="*/ 1451959 h 1959959"/>
                <a:gd name="connsiteX5" fmla="*/ 22225 w 1190624"/>
                <a:gd name="connsiteY5" fmla="*/ 1413859 h 1959959"/>
                <a:gd name="connsiteX6" fmla="*/ 0 w 1190624"/>
                <a:gd name="connsiteY6" fmla="*/ 1340834 h 1959959"/>
                <a:gd name="connsiteX7" fmla="*/ 47625 w 1190624"/>
                <a:gd name="connsiteY7" fmla="*/ 1391634 h 1959959"/>
                <a:gd name="connsiteX8" fmla="*/ 92075 w 1190624"/>
                <a:gd name="connsiteY8" fmla="*/ 1385284 h 1959959"/>
                <a:gd name="connsiteX9" fmla="*/ 127000 w 1190624"/>
                <a:gd name="connsiteY9" fmla="*/ 1321784 h 1959959"/>
                <a:gd name="connsiteX10" fmla="*/ 120650 w 1190624"/>
                <a:gd name="connsiteY10" fmla="*/ 1207484 h 1959959"/>
                <a:gd name="connsiteX11" fmla="*/ 114300 w 1190624"/>
                <a:gd name="connsiteY11" fmla="*/ 1210659 h 1959959"/>
                <a:gd name="connsiteX12" fmla="*/ 155575 w 1190624"/>
                <a:gd name="connsiteY12" fmla="*/ 1245584 h 1959959"/>
                <a:gd name="connsiteX13" fmla="*/ 184150 w 1190624"/>
                <a:gd name="connsiteY13" fmla="*/ 1213834 h 1959959"/>
                <a:gd name="connsiteX14" fmla="*/ 215900 w 1190624"/>
                <a:gd name="connsiteY14" fmla="*/ 1213834 h 1959959"/>
                <a:gd name="connsiteX15" fmla="*/ 225425 w 1190624"/>
                <a:gd name="connsiteY15" fmla="*/ 1258284 h 1959959"/>
                <a:gd name="connsiteX16" fmla="*/ 295275 w 1190624"/>
                <a:gd name="connsiteY16" fmla="*/ 1147159 h 1959959"/>
                <a:gd name="connsiteX17" fmla="*/ 323850 w 1190624"/>
                <a:gd name="connsiteY17" fmla="*/ 1153509 h 1959959"/>
                <a:gd name="connsiteX18" fmla="*/ 336550 w 1190624"/>
                <a:gd name="connsiteY18" fmla="*/ 1191609 h 1959959"/>
                <a:gd name="connsiteX19" fmla="*/ 431800 w 1190624"/>
                <a:gd name="connsiteY19" fmla="*/ 1137634 h 1959959"/>
                <a:gd name="connsiteX20" fmla="*/ 444500 w 1190624"/>
                <a:gd name="connsiteY20" fmla="*/ 988409 h 1959959"/>
                <a:gd name="connsiteX21" fmla="*/ 542925 w 1190624"/>
                <a:gd name="connsiteY21" fmla="*/ 928084 h 1959959"/>
                <a:gd name="connsiteX22" fmla="*/ 523875 w 1190624"/>
                <a:gd name="connsiteY22" fmla="*/ 899509 h 1959959"/>
                <a:gd name="connsiteX23" fmla="*/ 431800 w 1190624"/>
                <a:gd name="connsiteY23" fmla="*/ 880459 h 1959959"/>
                <a:gd name="connsiteX24" fmla="*/ 463550 w 1190624"/>
                <a:gd name="connsiteY24" fmla="*/ 858234 h 1959959"/>
                <a:gd name="connsiteX25" fmla="*/ 527050 w 1190624"/>
                <a:gd name="connsiteY25" fmla="*/ 858234 h 1959959"/>
                <a:gd name="connsiteX26" fmla="*/ 485775 w 1190624"/>
                <a:gd name="connsiteY26" fmla="*/ 775684 h 1959959"/>
                <a:gd name="connsiteX27" fmla="*/ 596900 w 1190624"/>
                <a:gd name="connsiteY27" fmla="*/ 782034 h 1959959"/>
                <a:gd name="connsiteX28" fmla="*/ 539750 w 1190624"/>
                <a:gd name="connsiteY28" fmla="*/ 731234 h 1959959"/>
                <a:gd name="connsiteX29" fmla="*/ 666750 w 1190624"/>
                <a:gd name="connsiteY29" fmla="*/ 759809 h 1959959"/>
                <a:gd name="connsiteX30" fmla="*/ 695325 w 1190624"/>
                <a:gd name="connsiteY30" fmla="*/ 740759 h 1959959"/>
                <a:gd name="connsiteX31" fmla="*/ 603250 w 1190624"/>
                <a:gd name="connsiteY31" fmla="*/ 658209 h 1959959"/>
                <a:gd name="connsiteX32" fmla="*/ 615950 w 1190624"/>
                <a:gd name="connsiteY32" fmla="*/ 613759 h 1959959"/>
                <a:gd name="connsiteX33" fmla="*/ 587375 w 1190624"/>
                <a:gd name="connsiteY33" fmla="*/ 578834 h 1959959"/>
                <a:gd name="connsiteX34" fmla="*/ 549275 w 1190624"/>
                <a:gd name="connsiteY34" fmla="*/ 591534 h 1959959"/>
                <a:gd name="connsiteX35" fmla="*/ 511175 w 1190624"/>
                <a:gd name="connsiteY35" fmla="*/ 562959 h 1959959"/>
                <a:gd name="connsiteX36" fmla="*/ 584200 w 1190624"/>
                <a:gd name="connsiteY36" fmla="*/ 496284 h 1959959"/>
                <a:gd name="connsiteX37" fmla="*/ 584200 w 1190624"/>
                <a:gd name="connsiteY37" fmla="*/ 474059 h 1959959"/>
                <a:gd name="connsiteX38" fmla="*/ 523875 w 1190624"/>
                <a:gd name="connsiteY38" fmla="*/ 448659 h 1959959"/>
                <a:gd name="connsiteX39" fmla="*/ 558800 w 1190624"/>
                <a:gd name="connsiteY39" fmla="*/ 391509 h 1959959"/>
                <a:gd name="connsiteX40" fmla="*/ 600075 w 1190624"/>
                <a:gd name="connsiteY40" fmla="*/ 328009 h 1959959"/>
                <a:gd name="connsiteX41" fmla="*/ 546100 w 1190624"/>
                <a:gd name="connsiteY41" fmla="*/ 343884 h 1959959"/>
                <a:gd name="connsiteX42" fmla="*/ 501650 w 1190624"/>
                <a:gd name="connsiteY42" fmla="*/ 334359 h 1959959"/>
                <a:gd name="connsiteX43" fmla="*/ 473075 w 1190624"/>
                <a:gd name="connsiteY43" fmla="*/ 356584 h 1959959"/>
                <a:gd name="connsiteX44" fmla="*/ 466725 w 1190624"/>
                <a:gd name="connsiteY44" fmla="*/ 296259 h 1959959"/>
                <a:gd name="connsiteX45" fmla="*/ 371475 w 1190624"/>
                <a:gd name="connsiteY45" fmla="*/ 254984 h 1959959"/>
                <a:gd name="connsiteX46" fmla="*/ 381000 w 1190624"/>
                <a:gd name="connsiteY46" fmla="*/ 191484 h 1959959"/>
                <a:gd name="connsiteX47" fmla="*/ 431800 w 1190624"/>
                <a:gd name="connsiteY47" fmla="*/ 188309 h 1959959"/>
                <a:gd name="connsiteX48" fmla="*/ 450850 w 1190624"/>
                <a:gd name="connsiteY48" fmla="*/ 153384 h 1959959"/>
                <a:gd name="connsiteX49" fmla="*/ 444500 w 1190624"/>
                <a:gd name="connsiteY49" fmla="*/ 86709 h 1959959"/>
                <a:gd name="connsiteX50" fmla="*/ 492125 w 1190624"/>
                <a:gd name="connsiteY50" fmla="*/ 70834 h 1959959"/>
                <a:gd name="connsiteX51" fmla="*/ 463550 w 1190624"/>
                <a:gd name="connsiteY51" fmla="*/ 23209 h 1959959"/>
                <a:gd name="connsiteX52" fmla="*/ 476250 w 1190624"/>
                <a:gd name="connsiteY52" fmla="*/ 985 h 1959959"/>
                <a:gd name="connsiteX53" fmla="*/ 596900 w 1190624"/>
                <a:gd name="connsiteY53" fmla="*/ 105760 h 1959959"/>
                <a:gd name="connsiteX54" fmla="*/ 663575 w 1190624"/>
                <a:gd name="connsiteY54" fmla="*/ 226410 h 1959959"/>
                <a:gd name="connsiteX55" fmla="*/ 803275 w 1190624"/>
                <a:gd name="connsiteY55" fmla="*/ 331185 h 1959959"/>
                <a:gd name="connsiteX56" fmla="*/ 1012824 w 1190624"/>
                <a:gd name="connsiteY56" fmla="*/ 467710 h 1959959"/>
                <a:gd name="connsiteX57" fmla="*/ 1035049 w 1190624"/>
                <a:gd name="connsiteY57" fmla="*/ 528035 h 1959959"/>
                <a:gd name="connsiteX58" fmla="*/ 965199 w 1190624"/>
                <a:gd name="connsiteY58" fmla="*/ 664560 h 1959959"/>
                <a:gd name="connsiteX59" fmla="*/ 1000124 w 1190624"/>
                <a:gd name="connsiteY59" fmla="*/ 670910 h 1959959"/>
                <a:gd name="connsiteX60" fmla="*/ 955674 w 1190624"/>
                <a:gd name="connsiteY60" fmla="*/ 712185 h 1959959"/>
                <a:gd name="connsiteX61" fmla="*/ 920749 w 1190624"/>
                <a:gd name="connsiteY61" fmla="*/ 762985 h 1959959"/>
                <a:gd name="connsiteX62" fmla="*/ 917574 w 1190624"/>
                <a:gd name="connsiteY62" fmla="*/ 816960 h 1959959"/>
                <a:gd name="connsiteX63" fmla="*/ 952499 w 1190624"/>
                <a:gd name="connsiteY63" fmla="*/ 839185 h 1959959"/>
                <a:gd name="connsiteX64" fmla="*/ 993774 w 1190624"/>
                <a:gd name="connsiteY64" fmla="*/ 816960 h 1959959"/>
                <a:gd name="connsiteX65" fmla="*/ 1012824 w 1190624"/>
                <a:gd name="connsiteY65" fmla="*/ 823310 h 1959959"/>
                <a:gd name="connsiteX66" fmla="*/ 1025524 w 1190624"/>
                <a:gd name="connsiteY66" fmla="*/ 858235 h 1959959"/>
                <a:gd name="connsiteX67" fmla="*/ 1044574 w 1190624"/>
                <a:gd name="connsiteY67" fmla="*/ 867760 h 1959959"/>
                <a:gd name="connsiteX68" fmla="*/ 1063624 w 1190624"/>
                <a:gd name="connsiteY68" fmla="*/ 950310 h 1959959"/>
                <a:gd name="connsiteX69" fmla="*/ 1015999 w 1190624"/>
                <a:gd name="connsiteY69" fmla="*/ 1023335 h 1959959"/>
                <a:gd name="connsiteX70" fmla="*/ 1044574 w 1190624"/>
                <a:gd name="connsiteY70" fmla="*/ 1128110 h 1959959"/>
                <a:gd name="connsiteX71" fmla="*/ 1022349 w 1190624"/>
                <a:gd name="connsiteY71" fmla="*/ 1248760 h 1959959"/>
                <a:gd name="connsiteX72" fmla="*/ 1054099 w 1190624"/>
                <a:gd name="connsiteY72" fmla="*/ 1290035 h 1959959"/>
                <a:gd name="connsiteX73" fmla="*/ 1111249 w 1190624"/>
                <a:gd name="connsiteY73" fmla="*/ 1309085 h 1959959"/>
                <a:gd name="connsiteX74" fmla="*/ 1165224 w 1190624"/>
                <a:gd name="connsiteY74" fmla="*/ 1448785 h 1959959"/>
                <a:gd name="connsiteX75" fmla="*/ 1190624 w 1190624"/>
                <a:gd name="connsiteY75" fmla="*/ 1518635 h 1959959"/>
                <a:gd name="connsiteX76" fmla="*/ 1184275 w 1190624"/>
                <a:gd name="connsiteY76" fmla="*/ 1959959 h 1959959"/>
                <a:gd name="connsiteX0" fmla="*/ 66675 w 1311280"/>
                <a:gd name="connsiteY0" fmla="*/ 1626584 h 1959959"/>
                <a:gd name="connsiteX1" fmla="*/ 85725 w 1311280"/>
                <a:gd name="connsiteY1" fmla="*/ 1547209 h 1959959"/>
                <a:gd name="connsiteX2" fmla="*/ 73025 w 1311280"/>
                <a:gd name="connsiteY2" fmla="*/ 1518634 h 1959959"/>
                <a:gd name="connsiteX3" fmla="*/ 88900 w 1311280"/>
                <a:gd name="connsiteY3" fmla="*/ 1477359 h 1959959"/>
                <a:gd name="connsiteX4" fmla="*/ 69850 w 1311280"/>
                <a:gd name="connsiteY4" fmla="*/ 1451959 h 1959959"/>
                <a:gd name="connsiteX5" fmla="*/ 22225 w 1311280"/>
                <a:gd name="connsiteY5" fmla="*/ 1413859 h 1959959"/>
                <a:gd name="connsiteX6" fmla="*/ 0 w 1311280"/>
                <a:gd name="connsiteY6" fmla="*/ 1340834 h 1959959"/>
                <a:gd name="connsiteX7" fmla="*/ 47625 w 1311280"/>
                <a:gd name="connsiteY7" fmla="*/ 1391634 h 1959959"/>
                <a:gd name="connsiteX8" fmla="*/ 92075 w 1311280"/>
                <a:gd name="connsiteY8" fmla="*/ 1385284 h 1959959"/>
                <a:gd name="connsiteX9" fmla="*/ 127000 w 1311280"/>
                <a:gd name="connsiteY9" fmla="*/ 1321784 h 1959959"/>
                <a:gd name="connsiteX10" fmla="*/ 120650 w 1311280"/>
                <a:gd name="connsiteY10" fmla="*/ 1207484 h 1959959"/>
                <a:gd name="connsiteX11" fmla="*/ 114300 w 1311280"/>
                <a:gd name="connsiteY11" fmla="*/ 1210659 h 1959959"/>
                <a:gd name="connsiteX12" fmla="*/ 155575 w 1311280"/>
                <a:gd name="connsiteY12" fmla="*/ 1245584 h 1959959"/>
                <a:gd name="connsiteX13" fmla="*/ 184150 w 1311280"/>
                <a:gd name="connsiteY13" fmla="*/ 1213834 h 1959959"/>
                <a:gd name="connsiteX14" fmla="*/ 215900 w 1311280"/>
                <a:gd name="connsiteY14" fmla="*/ 1213834 h 1959959"/>
                <a:gd name="connsiteX15" fmla="*/ 225425 w 1311280"/>
                <a:gd name="connsiteY15" fmla="*/ 1258284 h 1959959"/>
                <a:gd name="connsiteX16" fmla="*/ 295275 w 1311280"/>
                <a:gd name="connsiteY16" fmla="*/ 1147159 h 1959959"/>
                <a:gd name="connsiteX17" fmla="*/ 323850 w 1311280"/>
                <a:gd name="connsiteY17" fmla="*/ 1153509 h 1959959"/>
                <a:gd name="connsiteX18" fmla="*/ 336550 w 1311280"/>
                <a:gd name="connsiteY18" fmla="*/ 1191609 h 1959959"/>
                <a:gd name="connsiteX19" fmla="*/ 431800 w 1311280"/>
                <a:gd name="connsiteY19" fmla="*/ 1137634 h 1959959"/>
                <a:gd name="connsiteX20" fmla="*/ 444500 w 1311280"/>
                <a:gd name="connsiteY20" fmla="*/ 988409 h 1959959"/>
                <a:gd name="connsiteX21" fmla="*/ 542925 w 1311280"/>
                <a:gd name="connsiteY21" fmla="*/ 928084 h 1959959"/>
                <a:gd name="connsiteX22" fmla="*/ 523875 w 1311280"/>
                <a:gd name="connsiteY22" fmla="*/ 899509 h 1959959"/>
                <a:gd name="connsiteX23" fmla="*/ 431800 w 1311280"/>
                <a:gd name="connsiteY23" fmla="*/ 880459 h 1959959"/>
                <a:gd name="connsiteX24" fmla="*/ 463550 w 1311280"/>
                <a:gd name="connsiteY24" fmla="*/ 858234 h 1959959"/>
                <a:gd name="connsiteX25" fmla="*/ 527050 w 1311280"/>
                <a:gd name="connsiteY25" fmla="*/ 858234 h 1959959"/>
                <a:gd name="connsiteX26" fmla="*/ 485775 w 1311280"/>
                <a:gd name="connsiteY26" fmla="*/ 775684 h 1959959"/>
                <a:gd name="connsiteX27" fmla="*/ 596900 w 1311280"/>
                <a:gd name="connsiteY27" fmla="*/ 782034 h 1959959"/>
                <a:gd name="connsiteX28" fmla="*/ 539750 w 1311280"/>
                <a:gd name="connsiteY28" fmla="*/ 731234 h 1959959"/>
                <a:gd name="connsiteX29" fmla="*/ 666750 w 1311280"/>
                <a:gd name="connsiteY29" fmla="*/ 759809 h 1959959"/>
                <a:gd name="connsiteX30" fmla="*/ 695325 w 1311280"/>
                <a:gd name="connsiteY30" fmla="*/ 740759 h 1959959"/>
                <a:gd name="connsiteX31" fmla="*/ 603250 w 1311280"/>
                <a:gd name="connsiteY31" fmla="*/ 658209 h 1959959"/>
                <a:gd name="connsiteX32" fmla="*/ 615950 w 1311280"/>
                <a:gd name="connsiteY32" fmla="*/ 613759 h 1959959"/>
                <a:gd name="connsiteX33" fmla="*/ 587375 w 1311280"/>
                <a:gd name="connsiteY33" fmla="*/ 578834 h 1959959"/>
                <a:gd name="connsiteX34" fmla="*/ 549275 w 1311280"/>
                <a:gd name="connsiteY34" fmla="*/ 591534 h 1959959"/>
                <a:gd name="connsiteX35" fmla="*/ 511175 w 1311280"/>
                <a:gd name="connsiteY35" fmla="*/ 562959 h 1959959"/>
                <a:gd name="connsiteX36" fmla="*/ 584200 w 1311280"/>
                <a:gd name="connsiteY36" fmla="*/ 496284 h 1959959"/>
                <a:gd name="connsiteX37" fmla="*/ 584200 w 1311280"/>
                <a:gd name="connsiteY37" fmla="*/ 474059 h 1959959"/>
                <a:gd name="connsiteX38" fmla="*/ 523875 w 1311280"/>
                <a:gd name="connsiteY38" fmla="*/ 448659 h 1959959"/>
                <a:gd name="connsiteX39" fmla="*/ 558800 w 1311280"/>
                <a:gd name="connsiteY39" fmla="*/ 391509 h 1959959"/>
                <a:gd name="connsiteX40" fmla="*/ 600075 w 1311280"/>
                <a:gd name="connsiteY40" fmla="*/ 328009 h 1959959"/>
                <a:gd name="connsiteX41" fmla="*/ 546100 w 1311280"/>
                <a:gd name="connsiteY41" fmla="*/ 343884 h 1959959"/>
                <a:gd name="connsiteX42" fmla="*/ 501650 w 1311280"/>
                <a:gd name="connsiteY42" fmla="*/ 334359 h 1959959"/>
                <a:gd name="connsiteX43" fmla="*/ 473075 w 1311280"/>
                <a:gd name="connsiteY43" fmla="*/ 356584 h 1959959"/>
                <a:gd name="connsiteX44" fmla="*/ 466725 w 1311280"/>
                <a:gd name="connsiteY44" fmla="*/ 296259 h 1959959"/>
                <a:gd name="connsiteX45" fmla="*/ 371475 w 1311280"/>
                <a:gd name="connsiteY45" fmla="*/ 254984 h 1959959"/>
                <a:gd name="connsiteX46" fmla="*/ 381000 w 1311280"/>
                <a:gd name="connsiteY46" fmla="*/ 191484 h 1959959"/>
                <a:gd name="connsiteX47" fmla="*/ 431800 w 1311280"/>
                <a:gd name="connsiteY47" fmla="*/ 188309 h 1959959"/>
                <a:gd name="connsiteX48" fmla="*/ 450850 w 1311280"/>
                <a:gd name="connsiteY48" fmla="*/ 153384 h 1959959"/>
                <a:gd name="connsiteX49" fmla="*/ 444500 w 1311280"/>
                <a:gd name="connsiteY49" fmla="*/ 86709 h 1959959"/>
                <a:gd name="connsiteX50" fmla="*/ 492125 w 1311280"/>
                <a:gd name="connsiteY50" fmla="*/ 70834 h 1959959"/>
                <a:gd name="connsiteX51" fmla="*/ 463550 w 1311280"/>
                <a:gd name="connsiteY51" fmla="*/ 23209 h 1959959"/>
                <a:gd name="connsiteX52" fmla="*/ 476250 w 1311280"/>
                <a:gd name="connsiteY52" fmla="*/ 985 h 1959959"/>
                <a:gd name="connsiteX53" fmla="*/ 596900 w 1311280"/>
                <a:gd name="connsiteY53" fmla="*/ 105760 h 1959959"/>
                <a:gd name="connsiteX54" fmla="*/ 663575 w 1311280"/>
                <a:gd name="connsiteY54" fmla="*/ 226410 h 1959959"/>
                <a:gd name="connsiteX55" fmla="*/ 803275 w 1311280"/>
                <a:gd name="connsiteY55" fmla="*/ 331185 h 1959959"/>
                <a:gd name="connsiteX56" fmla="*/ 1012824 w 1311280"/>
                <a:gd name="connsiteY56" fmla="*/ 467710 h 1959959"/>
                <a:gd name="connsiteX57" fmla="*/ 1035049 w 1311280"/>
                <a:gd name="connsiteY57" fmla="*/ 528035 h 1959959"/>
                <a:gd name="connsiteX58" fmla="*/ 965199 w 1311280"/>
                <a:gd name="connsiteY58" fmla="*/ 664560 h 1959959"/>
                <a:gd name="connsiteX59" fmla="*/ 1000124 w 1311280"/>
                <a:gd name="connsiteY59" fmla="*/ 670910 h 1959959"/>
                <a:gd name="connsiteX60" fmla="*/ 955674 w 1311280"/>
                <a:gd name="connsiteY60" fmla="*/ 712185 h 1959959"/>
                <a:gd name="connsiteX61" fmla="*/ 920749 w 1311280"/>
                <a:gd name="connsiteY61" fmla="*/ 762985 h 1959959"/>
                <a:gd name="connsiteX62" fmla="*/ 917574 w 1311280"/>
                <a:gd name="connsiteY62" fmla="*/ 816960 h 1959959"/>
                <a:gd name="connsiteX63" fmla="*/ 952499 w 1311280"/>
                <a:gd name="connsiteY63" fmla="*/ 839185 h 1959959"/>
                <a:gd name="connsiteX64" fmla="*/ 993774 w 1311280"/>
                <a:gd name="connsiteY64" fmla="*/ 816960 h 1959959"/>
                <a:gd name="connsiteX65" fmla="*/ 1012824 w 1311280"/>
                <a:gd name="connsiteY65" fmla="*/ 823310 h 1959959"/>
                <a:gd name="connsiteX66" fmla="*/ 1025524 w 1311280"/>
                <a:gd name="connsiteY66" fmla="*/ 858235 h 1959959"/>
                <a:gd name="connsiteX67" fmla="*/ 1044574 w 1311280"/>
                <a:gd name="connsiteY67" fmla="*/ 867760 h 1959959"/>
                <a:gd name="connsiteX68" fmla="*/ 1063624 w 1311280"/>
                <a:gd name="connsiteY68" fmla="*/ 950310 h 1959959"/>
                <a:gd name="connsiteX69" fmla="*/ 1015999 w 1311280"/>
                <a:gd name="connsiteY69" fmla="*/ 1023335 h 1959959"/>
                <a:gd name="connsiteX70" fmla="*/ 1044574 w 1311280"/>
                <a:gd name="connsiteY70" fmla="*/ 1128110 h 1959959"/>
                <a:gd name="connsiteX71" fmla="*/ 1022349 w 1311280"/>
                <a:gd name="connsiteY71" fmla="*/ 1248760 h 1959959"/>
                <a:gd name="connsiteX72" fmla="*/ 1054099 w 1311280"/>
                <a:gd name="connsiteY72" fmla="*/ 1290035 h 1959959"/>
                <a:gd name="connsiteX73" fmla="*/ 1111249 w 1311280"/>
                <a:gd name="connsiteY73" fmla="*/ 1309085 h 1959959"/>
                <a:gd name="connsiteX74" fmla="*/ 1165224 w 1311280"/>
                <a:gd name="connsiteY74" fmla="*/ 1448785 h 1959959"/>
                <a:gd name="connsiteX75" fmla="*/ 1190624 w 1311280"/>
                <a:gd name="connsiteY75" fmla="*/ 1518635 h 1959959"/>
                <a:gd name="connsiteX76" fmla="*/ 1311273 w 1311280"/>
                <a:gd name="connsiteY76" fmla="*/ 1798035 h 1959959"/>
                <a:gd name="connsiteX77" fmla="*/ 1184275 w 1311280"/>
                <a:gd name="connsiteY77" fmla="*/ 1959959 h 1959959"/>
                <a:gd name="connsiteX0" fmla="*/ 66675 w 1312428"/>
                <a:gd name="connsiteY0" fmla="*/ 1626584 h 1959959"/>
                <a:gd name="connsiteX1" fmla="*/ 85725 w 1312428"/>
                <a:gd name="connsiteY1" fmla="*/ 1547209 h 1959959"/>
                <a:gd name="connsiteX2" fmla="*/ 73025 w 1312428"/>
                <a:gd name="connsiteY2" fmla="*/ 1518634 h 1959959"/>
                <a:gd name="connsiteX3" fmla="*/ 88900 w 1312428"/>
                <a:gd name="connsiteY3" fmla="*/ 1477359 h 1959959"/>
                <a:gd name="connsiteX4" fmla="*/ 69850 w 1312428"/>
                <a:gd name="connsiteY4" fmla="*/ 1451959 h 1959959"/>
                <a:gd name="connsiteX5" fmla="*/ 22225 w 1312428"/>
                <a:gd name="connsiteY5" fmla="*/ 1413859 h 1959959"/>
                <a:gd name="connsiteX6" fmla="*/ 0 w 1312428"/>
                <a:gd name="connsiteY6" fmla="*/ 1340834 h 1959959"/>
                <a:gd name="connsiteX7" fmla="*/ 47625 w 1312428"/>
                <a:gd name="connsiteY7" fmla="*/ 1391634 h 1959959"/>
                <a:gd name="connsiteX8" fmla="*/ 92075 w 1312428"/>
                <a:gd name="connsiteY8" fmla="*/ 1385284 h 1959959"/>
                <a:gd name="connsiteX9" fmla="*/ 127000 w 1312428"/>
                <a:gd name="connsiteY9" fmla="*/ 1321784 h 1959959"/>
                <a:gd name="connsiteX10" fmla="*/ 120650 w 1312428"/>
                <a:gd name="connsiteY10" fmla="*/ 1207484 h 1959959"/>
                <a:gd name="connsiteX11" fmla="*/ 114300 w 1312428"/>
                <a:gd name="connsiteY11" fmla="*/ 1210659 h 1959959"/>
                <a:gd name="connsiteX12" fmla="*/ 155575 w 1312428"/>
                <a:gd name="connsiteY12" fmla="*/ 1245584 h 1959959"/>
                <a:gd name="connsiteX13" fmla="*/ 184150 w 1312428"/>
                <a:gd name="connsiteY13" fmla="*/ 1213834 h 1959959"/>
                <a:gd name="connsiteX14" fmla="*/ 215900 w 1312428"/>
                <a:gd name="connsiteY14" fmla="*/ 1213834 h 1959959"/>
                <a:gd name="connsiteX15" fmla="*/ 225425 w 1312428"/>
                <a:gd name="connsiteY15" fmla="*/ 1258284 h 1959959"/>
                <a:gd name="connsiteX16" fmla="*/ 295275 w 1312428"/>
                <a:gd name="connsiteY16" fmla="*/ 1147159 h 1959959"/>
                <a:gd name="connsiteX17" fmla="*/ 323850 w 1312428"/>
                <a:gd name="connsiteY17" fmla="*/ 1153509 h 1959959"/>
                <a:gd name="connsiteX18" fmla="*/ 336550 w 1312428"/>
                <a:gd name="connsiteY18" fmla="*/ 1191609 h 1959959"/>
                <a:gd name="connsiteX19" fmla="*/ 431800 w 1312428"/>
                <a:gd name="connsiteY19" fmla="*/ 1137634 h 1959959"/>
                <a:gd name="connsiteX20" fmla="*/ 444500 w 1312428"/>
                <a:gd name="connsiteY20" fmla="*/ 988409 h 1959959"/>
                <a:gd name="connsiteX21" fmla="*/ 542925 w 1312428"/>
                <a:gd name="connsiteY21" fmla="*/ 928084 h 1959959"/>
                <a:gd name="connsiteX22" fmla="*/ 523875 w 1312428"/>
                <a:gd name="connsiteY22" fmla="*/ 899509 h 1959959"/>
                <a:gd name="connsiteX23" fmla="*/ 431800 w 1312428"/>
                <a:gd name="connsiteY23" fmla="*/ 880459 h 1959959"/>
                <a:gd name="connsiteX24" fmla="*/ 463550 w 1312428"/>
                <a:gd name="connsiteY24" fmla="*/ 858234 h 1959959"/>
                <a:gd name="connsiteX25" fmla="*/ 527050 w 1312428"/>
                <a:gd name="connsiteY25" fmla="*/ 858234 h 1959959"/>
                <a:gd name="connsiteX26" fmla="*/ 485775 w 1312428"/>
                <a:gd name="connsiteY26" fmla="*/ 775684 h 1959959"/>
                <a:gd name="connsiteX27" fmla="*/ 596900 w 1312428"/>
                <a:gd name="connsiteY27" fmla="*/ 782034 h 1959959"/>
                <a:gd name="connsiteX28" fmla="*/ 539750 w 1312428"/>
                <a:gd name="connsiteY28" fmla="*/ 731234 h 1959959"/>
                <a:gd name="connsiteX29" fmla="*/ 666750 w 1312428"/>
                <a:gd name="connsiteY29" fmla="*/ 759809 h 1959959"/>
                <a:gd name="connsiteX30" fmla="*/ 695325 w 1312428"/>
                <a:gd name="connsiteY30" fmla="*/ 740759 h 1959959"/>
                <a:gd name="connsiteX31" fmla="*/ 603250 w 1312428"/>
                <a:gd name="connsiteY31" fmla="*/ 658209 h 1959959"/>
                <a:gd name="connsiteX32" fmla="*/ 615950 w 1312428"/>
                <a:gd name="connsiteY32" fmla="*/ 613759 h 1959959"/>
                <a:gd name="connsiteX33" fmla="*/ 587375 w 1312428"/>
                <a:gd name="connsiteY33" fmla="*/ 578834 h 1959959"/>
                <a:gd name="connsiteX34" fmla="*/ 549275 w 1312428"/>
                <a:gd name="connsiteY34" fmla="*/ 591534 h 1959959"/>
                <a:gd name="connsiteX35" fmla="*/ 511175 w 1312428"/>
                <a:gd name="connsiteY35" fmla="*/ 562959 h 1959959"/>
                <a:gd name="connsiteX36" fmla="*/ 584200 w 1312428"/>
                <a:gd name="connsiteY36" fmla="*/ 496284 h 1959959"/>
                <a:gd name="connsiteX37" fmla="*/ 584200 w 1312428"/>
                <a:gd name="connsiteY37" fmla="*/ 474059 h 1959959"/>
                <a:gd name="connsiteX38" fmla="*/ 523875 w 1312428"/>
                <a:gd name="connsiteY38" fmla="*/ 448659 h 1959959"/>
                <a:gd name="connsiteX39" fmla="*/ 558800 w 1312428"/>
                <a:gd name="connsiteY39" fmla="*/ 391509 h 1959959"/>
                <a:gd name="connsiteX40" fmla="*/ 600075 w 1312428"/>
                <a:gd name="connsiteY40" fmla="*/ 328009 h 1959959"/>
                <a:gd name="connsiteX41" fmla="*/ 546100 w 1312428"/>
                <a:gd name="connsiteY41" fmla="*/ 343884 h 1959959"/>
                <a:gd name="connsiteX42" fmla="*/ 501650 w 1312428"/>
                <a:gd name="connsiteY42" fmla="*/ 334359 h 1959959"/>
                <a:gd name="connsiteX43" fmla="*/ 473075 w 1312428"/>
                <a:gd name="connsiteY43" fmla="*/ 356584 h 1959959"/>
                <a:gd name="connsiteX44" fmla="*/ 466725 w 1312428"/>
                <a:gd name="connsiteY44" fmla="*/ 296259 h 1959959"/>
                <a:gd name="connsiteX45" fmla="*/ 371475 w 1312428"/>
                <a:gd name="connsiteY45" fmla="*/ 254984 h 1959959"/>
                <a:gd name="connsiteX46" fmla="*/ 381000 w 1312428"/>
                <a:gd name="connsiteY46" fmla="*/ 191484 h 1959959"/>
                <a:gd name="connsiteX47" fmla="*/ 431800 w 1312428"/>
                <a:gd name="connsiteY47" fmla="*/ 188309 h 1959959"/>
                <a:gd name="connsiteX48" fmla="*/ 450850 w 1312428"/>
                <a:gd name="connsiteY48" fmla="*/ 153384 h 1959959"/>
                <a:gd name="connsiteX49" fmla="*/ 444500 w 1312428"/>
                <a:gd name="connsiteY49" fmla="*/ 86709 h 1959959"/>
                <a:gd name="connsiteX50" fmla="*/ 492125 w 1312428"/>
                <a:gd name="connsiteY50" fmla="*/ 70834 h 1959959"/>
                <a:gd name="connsiteX51" fmla="*/ 463550 w 1312428"/>
                <a:gd name="connsiteY51" fmla="*/ 23209 h 1959959"/>
                <a:gd name="connsiteX52" fmla="*/ 476250 w 1312428"/>
                <a:gd name="connsiteY52" fmla="*/ 985 h 1959959"/>
                <a:gd name="connsiteX53" fmla="*/ 596900 w 1312428"/>
                <a:gd name="connsiteY53" fmla="*/ 105760 h 1959959"/>
                <a:gd name="connsiteX54" fmla="*/ 663575 w 1312428"/>
                <a:gd name="connsiteY54" fmla="*/ 226410 h 1959959"/>
                <a:gd name="connsiteX55" fmla="*/ 803275 w 1312428"/>
                <a:gd name="connsiteY55" fmla="*/ 331185 h 1959959"/>
                <a:gd name="connsiteX56" fmla="*/ 1012824 w 1312428"/>
                <a:gd name="connsiteY56" fmla="*/ 467710 h 1959959"/>
                <a:gd name="connsiteX57" fmla="*/ 1035049 w 1312428"/>
                <a:gd name="connsiteY57" fmla="*/ 528035 h 1959959"/>
                <a:gd name="connsiteX58" fmla="*/ 965199 w 1312428"/>
                <a:gd name="connsiteY58" fmla="*/ 664560 h 1959959"/>
                <a:gd name="connsiteX59" fmla="*/ 1000124 w 1312428"/>
                <a:gd name="connsiteY59" fmla="*/ 670910 h 1959959"/>
                <a:gd name="connsiteX60" fmla="*/ 955674 w 1312428"/>
                <a:gd name="connsiteY60" fmla="*/ 712185 h 1959959"/>
                <a:gd name="connsiteX61" fmla="*/ 920749 w 1312428"/>
                <a:gd name="connsiteY61" fmla="*/ 762985 h 1959959"/>
                <a:gd name="connsiteX62" fmla="*/ 917574 w 1312428"/>
                <a:gd name="connsiteY62" fmla="*/ 816960 h 1959959"/>
                <a:gd name="connsiteX63" fmla="*/ 952499 w 1312428"/>
                <a:gd name="connsiteY63" fmla="*/ 839185 h 1959959"/>
                <a:gd name="connsiteX64" fmla="*/ 993774 w 1312428"/>
                <a:gd name="connsiteY64" fmla="*/ 816960 h 1959959"/>
                <a:gd name="connsiteX65" fmla="*/ 1012824 w 1312428"/>
                <a:gd name="connsiteY65" fmla="*/ 823310 h 1959959"/>
                <a:gd name="connsiteX66" fmla="*/ 1025524 w 1312428"/>
                <a:gd name="connsiteY66" fmla="*/ 858235 h 1959959"/>
                <a:gd name="connsiteX67" fmla="*/ 1044574 w 1312428"/>
                <a:gd name="connsiteY67" fmla="*/ 867760 h 1959959"/>
                <a:gd name="connsiteX68" fmla="*/ 1063624 w 1312428"/>
                <a:gd name="connsiteY68" fmla="*/ 950310 h 1959959"/>
                <a:gd name="connsiteX69" fmla="*/ 1015999 w 1312428"/>
                <a:gd name="connsiteY69" fmla="*/ 1023335 h 1959959"/>
                <a:gd name="connsiteX70" fmla="*/ 1044574 w 1312428"/>
                <a:gd name="connsiteY70" fmla="*/ 1128110 h 1959959"/>
                <a:gd name="connsiteX71" fmla="*/ 1022349 w 1312428"/>
                <a:gd name="connsiteY71" fmla="*/ 1248760 h 1959959"/>
                <a:gd name="connsiteX72" fmla="*/ 1054099 w 1312428"/>
                <a:gd name="connsiteY72" fmla="*/ 1290035 h 1959959"/>
                <a:gd name="connsiteX73" fmla="*/ 1111249 w 1312428"/>
                <a:gd name="connsiteY73" fmla="*/ 1309085 h 1959959"/>
                <a:gd name="connsiteX74" fmla="*/ 1165224 w 1312428"/>
                <a:gd name="connsiteY74" fmla="*/ 1448785 h 1959959"/>
                <a:gd name="connsiteX75" fmla="*/ 1190624 w 1312428"/>
                <a:gd name="connsiteY75" fmla="*/ 1518635 h 1959959"/>
                <a:gd name="connsiteX76" fmla="*/ 1311273 w 1312428"/>
                <a:gd name="connsiteY76" fmla="*/ 1798035 h 1959959"/>
                <a:gd name="connsiteX77" fmla="*/ 1247773 w 1312428"/>
                <a:gd name="connsiteY77" fmla="*/ 1902810 h 1959959"/>
                <a:gd name="connsiteX78" fmla="*/ 1184275 w 1312428"/>
                <a:gd name="connsiteY78" fmla="*/ 1959959 h 1959959"/>
                <a:gd name="connsiteX0" fmla="*/ 66675 w 1314401"/>
                <a:gd name="connsiteY0" fmla="*/ 1626584 h 1959959"/>
                <a:gd name="connsiteX1" fmla="*/ 85725 w 1314401"/>
                <a:gd name="connsiteY1" fmla="*/ 1547209 h 1959959"/>
                <a:gd name="connsiteX2" fmla="*/ 73025 w 1314401"/>
                <a:gd name="connsiteY2" fmla="*/ 1518634 h 1959959"/>
                <a:gd name="connsiteX3" fmla="*/ 88900 w 1314401"/>
                <a:gd name="connsiteY3" fmla="*/ 1477359 h 1959959"/>
                <a:gd name="connsiteX4" fmla="*/ 69850 w 1314401"/>
                <a:gd name="connsiteY4" fmla="*/ 1451959 h 1959959"/>
                <a:gd name="connsiteX5" fmla="*/ 22225 w 1314401"/>
                <a:gd name="connsiteY5" fmla="*/ 1413859 h 1959959"/>
                <a:gd name="connsiteX6" fmla="*/ 0 w 1314401"/>
                <a:gd name="connsiteY6" fmla="*/ 1340834 h 1959959"/>
                <a:gd name="connsiteX7" fmla="*/ 47625 w 1314401"/>
                <a:gd name="connsiteY7" fmla="*/ 1391634 h 1959959"/>
                <a:gd name="connsiteX8" fmla="*/ 92075 w 1314401"/>
                <a:gd name="connsiteY8" fmla="*/ 1385284 h 1959959"/>
                <a:gd name="connsiteX9" fmla="*/ 127000 w 1314401"/>
                <a:gd name="connsiteY9" fmla="*/ 1321784 h 1959959"/>
                <a:gd name="connsiteX10" fmla="*/ 120650 w 1314401"/>
                <a:gd name="connsiteY10" fmla="*/ 1207484 h 1959959"/>
                <a:gd name="connsiteX11" fmla="*/ 114300 w 1314401"/>
                <a:gd name="connsiteY11" fmla="*/ 1210659 h 1959959"/>
                <a:gd name="connsiteX12" fmla="*/ 155575 w 1314401"/>
                <a:gd name="connsiteY12" fmla="*/ 1245584 h 1959959"/>
                <a:gd name="connsiteX13" fmla="*/ 184150 w 1314401"/>
                <a:gd name="connsiteY13" fmla="*/ 1213834 h 1959959"/>
                <a:gd name="connsiteX14" fmla="*/ 215900 w 1314401"/>
                <a:gd name="connsiteY14" fmla="*/ 1213834 h 1959959"/>
                <a:gd name="connsiteX15" fmla="*/ 225425 w 1314401"/>
                <a:gd name="connsiteY15" fmla="*/ 1258284 h 1959959"/>
                <a:gd name="connsiteX16" fmla="*/ 295275 w 1314401"/>
                <a:gd name="connsiteY16" fmla="*/ 1147159 h 1959959"/>
                <a:gd name="connsiteX17" fmla="*/ 323850 w 1314401"/>
                <a:gd name="connsiteY17" fmla="*/ 1153509 h 1959959"/>
                <a:gd name="connsiteX18" fmla="*/ 336550 w 1314401"/>
                <a:gd name="connsiteY18" fmla="*/ 1191609 h 1959959"/>
                <a:gd name="connsiteX19" fmla="*/ 431800 w 1314401"/>
                <a:gd name="connsiteY19" fmla="*/ 1137634 h 1959959"/>
                <a:gd name="connsiteX20" fmla="*/ 444500 w 1314401"/>
                <a:gd name="connsiteY20" fmla="*/ 988409 h 1959959"/>
                <a:gd name="connsiteX21" fmla="*/ 542925 w 1314401"/>
                <a:gd name="connsiteY21" fmla="*/ 928084 h 1959959"/>
                <a:gd name="connsiteX22" fmla="*/ 523875 w 1314401"/>
                <a:gd name="connsiteY22" fmla="*/ 899509 h 1959959"/>
                <a:gd name="connsiteX23" fmla="*/ 431800 w 1314401"/>
                <a:gd name="connsiteY23" fmla="*/ 880459 h 1959959"/>
                <a:gd name="connsiteX24" fmla="*/ 463550 w 1314401"/>
                <a:gd name="connsiteY24" fmla="*/ 858234 h 1959959"/>
                <a:gd name="connsiteX25" fmla="*/ 527050 w 1314401"/>
                <a:gd name="connsiteY25" fmla="*/ 858234 h 1959959"/>
                <a:gd name="connsiteX26" fmla="*/ 485775 w 1314401"/>
                <a:gd name="connsiteY26" fmla="*/ 775684 h 1959959"/>
                <a:gd name="connsiteX27" fmla="*/ 596900 w 1314401"/>
                <a:gd name="connsiteY27" fmla="*/ 782034 h 1959959"/>
                <a:gd name="connsiteX28" fmla="*/ 539750 w 1314401"/>
                <a:gd name="connsiteY28" fmla="*/ 731234 h 1959959"/>
                <a:gd name="connsiteX29" fmla="*/ 666750 w 1314401"/>
                <a:gd name="connsiteY29" fmla="*/ 759809 h 1959959"/>
                <a:gd name="connsiteX30" fmla="*/ 695325 w 1314401"/>
                <a:gd name="connsiteY30" fmla="*/ 740759 h 1959959"/>
                <a:gd name="connsiteX31" fmla="*/ 603250 w 1314401"/>
                <a:gd name="connsiteY31" fmla="*/ 658209 h 1959959"/>
                <a:gd name="connsiteX32" fmla="*/ 615950 w 1314401"/>
                <a:gd name="connsiteY32" fmla="*/ 613759 h 1959959"/>
                <a:gd name="connsiteX33" fmla="*/ 587375 w 1314401"/>
                <a:gd name="connsiteY33" fmla="*/ 578834 h 1959959"/>
                <a:gd name="connsiteX34" fmla="*/ 549275 w 1314401"/>
                <a:gd name="connsiteY34" fmla="*/ 591534 h 1959959"/>
                <a:gd name="connsiteX35" fmla="*/ 511175 w 1314401"/>
                <a:gd name="connsiteY35" fmla="*/ 562959 h 1959959"/>
                <a:gd name="connsiteX36" fmla="*/ 584200 w 1314401"/>
                <a:gd name="connsiteY36" fmla="*/ 496284 h 1959959"/>
                <a:gd name="connsiteX37" fmla="*/ 584200 w 1314401"/>
                <a:gd name="connsiteY37" fmla="*/ 474059 h 1959959"/>
                <a:gd name="connsiteX38" fmla="*/ 523875 w 1314401"/>
                <a:gd name="connsiteY38" fmla="*/ 448659 h 1959959"/>
                <a:gd name="connsiteX39" fmla="*/ 558800 w 1314401"/>
                <a:gd name="connsiteY39" fmla="*/ 391509 h 1959959"/>
                <a:gd name="connsiteX40" fmla="*/ 600075 w 1314401"/>
                <a:gd name="connsiteY40" fmla="*/ 328009 h 1959959"/>
                <a:gd name="connsiteX41" fmla="*/ 546100 w 1314401"/>
                <a:gd name="connsiteY41" fmla="*/ 343884 h 1959959"/>
                <a:gd name="connsiteX42" fmla="*/ 501650 w 1314401"/>
                <a:gd name="connsiteY42" fmla="*/ 334359 h 1959959"/>
                <a:gd name="connsiteX43" fmla="*/ 473075 w 1314401"/>
                <a:gd name="connsiteY43" fmla="*/ 356584 h 1959959"/>
                <a:gd name="connsiteX44" fmla="*/ 466725 w 1314401"/>
                <a:gd name="connsiteY44" fmla="*/ 296259 h 1959959"/>
                <a:gd name="connsiteX45" fmla="*/ 371475 w 1314401"/>
                <a:gd name="connsiteY45" fmla="*/ 254984 h 1959959"/>
                <a:gd name="connsiteX46" fmla="*/ 381000 w 1314401"/>
                <a:gd name="connsiteY46" fmla="*/ 191484 h 1959959"/>
                <a:gd name="connsiteX47" fmla="*/ 431800 w 1314401"/>
                <a:gd name="connsiteY47" fmla="*/ 188309 h 1959959"/>
                <a:gd name="connsiteX48" fmla="*/ 450850 w 1314401"/>
                <a:gd name="connsiteY48" fmla="*/ 153384 h 1959959"/>
                <a:gd name="connsiteX49" fmla="*/ 444500 w 1314401"/>
                <a:gd name="connsiteY49" fmla="*/ 86709 h 1959959"/>
                <a:gd name="connsiteX50" fmla="*/ 492125 w 1314401"/>
                <a:gd name="connsiteY50" fmla="*/ 70834 h 1959959"/>
                <a:gd name="connsiteX51" fmla="*/ 463550 w 1314401"/>
                <a:gd name="connsiteY51" fmla="*/ 23209 h 1959959"/>
                <a:gd name="connsiteX52" fmla="*/ 476250 w 1314401"/>
                <a:gd name="connsiteY52" fmla="*/ 985 h 1959959"/>
                <a:gd name="connsiteX53" fmla="*/ 596900 w 1314401"/>
                <a:gd name="connsiteY53" fmla="*/ 105760 h 1959959"/>
                <a:gd name="connsiteX54" fmla="*/ 663575 w 1314401"/>
                <a:gd name="connsiteY54" fmla="*/ 226410 h 1959959"/>
                <a:gd name="connsiteX55" fmla="*/ 803275 w 1314401"/>
                <a:gd name="connsiteY55" fmla="*/ 331185 h 1959959"/>
                <a:gd name="connsiteX56" fmla="*/ 1012824 w 1314401"/>
                <a:gd name="connsiteY56" fmla="*/ 467710 h 1959959"/>
                <a:gd name="connsiteX57" fmla="*/ 1035049 w 1314401"/>
                <a:gd name="connsiteY57" fmla="*/ 528035 h 1959959"/>
                <a:gd name="connsiteX58" fmla="*/ 965199 w 1314401"/>
                <a:gd name="connsiteY58" fmla="*/ 664560 h 1959959"/>
                <a:gd name="connsiteX59" fmla="*/ 1000124 w 1314401"/>
                <a:gd name="connsiteY59" fmla="*/ 670910 h 1959959"/>
                <a:gd name="connsiteX60" fmla="*/ 955674 w 1314401"/>
                <a:gd name="connsiteY60" fmla="*/ 712185 h 1959959"/>
                <a:gd name="connsiteX61" fmla="*/ 920749 w 1314401"/>
                <a:gd name="connsiteY61" fmla="*/ 762985 h 1959959"/>
                <a:gd name="connsiteX62" fmla="*/ 917574 w 1314401"/>
                <a:gd name="connsiteY62" fmla="*/ 816960 h 1959959"/>
                <a:gd name="connsiteX63" fmla="*/ 952499 w 1314401"/>
                <a:gd name="connsiteY63" fmla="*/ 839185 h 1959959"/>
                <a:gd name="connsiteX64" fmla="*/ 993774 w 1314401"/>
                <a:gd name="connsiteY64" fmla="*/ 816960 h 1959959"/>
                <a:gd name="connsiteX65" fmla="*/ 1012824 w 1314401"/>
                <a:gd name="connsiteY65" fmla="*/ 823310 h 1959959"/>
                <a:gd name="connsiteX66" fmla="*/ 1025524 w 1314401"/>
                <a:gd name="connsiteY66" fmla="*/ 858235 h 1959959"/>
                <a:gd name="connsiteX67" fmla="*/ 1044574 w 1314401"/>
                <a:gd name="connsiteY67" fmla="*/ 867760 h 1959959"/>
                <a:gd name="connsiteX68" fmla="*/ 1063624 w 1314401"/>
                <a:gd name="connsiteY68" fmla="*/ 950310 h 1959959"/>
                <a:gd name="connsiteX69" fmla="*/ 1015999 w 1314401"/>
                <a:gd name="connsiteY69" fmla="*/ 1023335 h 1959959"/>
                <a:gd name="connsiteX70" fmla="*/ 1044574 w 1314401"/>
                <a:gd name="connsiteY70" fmla="*/ 1128110 h 1959959"/>
                <a:gd name="connsiteX71" fmla="*/ 1022349 w 1314401"/>
                <a:gd name="connsiteY71" fmla="*/ 1248760 h 1959959"/>
                <a:gd name="connsiteX72" fmla="*/ 1054099 w 1314401"/>
                <a:gd name="connsiteY72" fmla="*/ 1290035 h 1959959"/>
                <a:gd name="connsiteX73" fmla="*/ 1111249 w 1314401"/>
                <a:gd name="connsiteY73" fmla="*/ 1309085 h 1959959"/>
                <a:gd name="connsiteX74" fmla="*/ 1165224 w 1314401"/>
                <a:gd name="connsiteY74" fmla="*/ 1448785 h 1959959"/>
                <a:gd name="connsiteX75" fmla="*/ 1190624 w 1314401"/>
                <a:gd name="connsiteY75" fmla="*/ 1518635 h 1959959"/>
                <a:gd name="connsiteX76" fmla="*/ 1311273 w 1314401"/>
                <a:gd name="connsiteY76" fmla="*/ 1798035 h 1959959"/>
                <a:gd name="connsiteX77" fmla="*/ 1257298 w 1314401"/>
                <a:gd name="connsiteY77" fmla="*/ 1817085 h 1959959"/>
                <a:gd name="connsiteX78" fmla="*/ 1247773 w 1314401"/>
                <a:gd name="connsiteY78" fmla="*/ 1902810 h 1959959"/>
                <a:gd name="connsiteX79" fmla="*/ 1184275 w 1314401"/>
                <a:gd name="connsiteY79" fmla="*/ 1959959 h 1959959"/>
                <a:gd name="connsiteX0" fmla="*/ 66675 w 1311280"/>
                <a:gd name="connsiteY0" fmla="*/ 1626584 h 1959959"/>
                <a:gd name="connsiteX1" fmla="*/ 85725 w 1311280"/>
                <a:gd name="connsiteY1" fmla="*/ 1547209 h 1959959"/>
                <a:gd name="connsiteX2" fmla="*/ 73025 w 1311280"/>
                <a:gd name="connsiteY2" fmla="*/ 1518634 h 1959959"/>
                <a:gd name="connsiteX3" fmla="*/ 88900 w 1311280"/>
                <a:gd name="connsiteY3" fmla="*/ 1477359 h 1959959"/>
                <a:gd name="connsiteX4" fmla="*/ 69850 w 1311280"/>
                <a:gd name="connsiteY4" fmla="*/ 1451959 h 1959959"/>
                <a:gd name="connsiteX5" fmla="*/ 22225 w 1311280"/>
                <a:gd name="connsiteY5" fmla="*/ 1413859 h 1959959"/>
                <a:gd name="connsiteX6" fmla="*/ 0 w 1311280"/>
                <a:gd name="connsiteY6" fmla="*/ 1340834 h 1959959"/>
                <a:gd name="connsiteX7" fmla="*/ 47625 w 1311280"/>
                <a:gd name="connsiteY7" fmla="*/ 1391634 h 1959959"/>
                <a:gd name="connsiteX8" fmla="*/ 92075 w 1311280"/>
                <a:gd name="connsiteY8" fmla="*/ 1385284 h 1959959"/>
                <a:gd name="connsiteX9" fmla="*/ 127000 w 1311280"/>
                <a:gd name="connsiteY9" fmla="*/ 1321784 h 1959959"/>
                <a:gd name="connsiteX10" fmla="*/ 120650 w 1311280"/>
                <a:gd name="connsiteY10" fmla="*/ 1207484 h 1959959"/>
                <a:gd name="connsiteX11" fmla="*/ 114300 w 1311280"/>
                <a:gd name="connsiteY11" fmla="*/ 1210659 h 1959959"/>
                <a:gd name="connsiteX12" fmla="*/ 155575 w 1311280"/>
                <a:gd name="connsiteY12" fmla="*/ 1245584 h 1959959"/>
                <a:gd name="connsiteX13" fmla="*/ 184150 w 1311280"/>
                <a:gd name="connsiteY13" fmla="*/ 1213834 h 1959959"/>
                <a:gd name="connsiteX14" fmla="*/ 215900 w 1311280"/>
                <a:gd name="connsiteY14" fmla="*/ 1213834 h 1959959"/>
                <a:gd name="connsiteX15" fmla="*/ 225425 w 1311280"/>
                <a:gd name="connsiteY15" fmla="*/ 1258284 h 1959959"/>
                <a:gd name="connsiteX16" fmla="*/ 295275 w 1311280"/>
                <a:gd name="connsiteY16" fmla="*/ 1147159 h 1959959"/>
                <a:gd name="connsiteX17" fmla="*/ 323850 w 1311280"/>
                <a:gd name="connsiteY17" fmla="*/ 1153509 h 1959959"/>
                <a:gd name="connsiteX18" fmla="*/ 336550 w 1311280"/>
                <a:gd name="connsiteY18" fmla="*/ 1191609 h 1959959"/>
                <a:gd name="connsiteX19" fmla="*/ 431800 w 1311280"/>
                <a:gd name="connsiteY19" fmla="*/ 1137634 h 1959959"/>
                <a:gd name="connsiteX20" fmla="*/ 444500 w 1311280"/>
                <a:gd name="connsiteY20" fmla="*/ 988409 h 1959959"/>
                <a:gd name="connsiteX21" fmla="*/ 542925 w 1311280"/>
                <a:gd name="connsiteY21" fmla="*/ 928084 h 1959959"/>
                <a:gd name="connsiteX22" fmla="*/ 523875 w 1311280"/>
                <a:gd name="connsiteY22" fmla="*/ 899509 h 1959959"/>
                <a:gd name="connsiteX23" fmla="*/ 431800 w 1311280"/>
                <a:gd name="connsiteY23" fmla="*/ 880459 h 1959959"/>
                <a:gd name="connsiteX24" fmla="*/ 463550 w 1311280"/>
                <a:gd name="connsiteY24" fmla="*/ 858234 h 1959959"/>
                <a:gd name="connsiteX25" fmla="*/ 527050 w 1311280"/>
                <a:gd name="connsiteY25" fmla="*/ 858234 h 1959959"/>
                <a:gd name="connsiteX26" fmla="*/ 485775 w 1311280"/>
                <a:gd name="connsiteY26" fmla="*/ 775684 h 1959959"/>
                <a:gd name="connsiteX27" fmla="*/ 596900 w 1311280"/>
                <a:gd name="connsiteY27" fmla="*/ 782034 h 1959959"/>
                <a:gd name="connsiteX28" fmla="*/ 539750 w 1311280"/>
                <a:gd name="connsiteY28" fmla="*/ 731234 h 1959959"/>
                <a:gd name="connsiteX29" fmla="*/ 666750 w 1311280"/>
                <a:gd name="connsiteY29" fmla="*/ 759809 h 1959959"/>
                <a:gd name="connsiteX30" fmla="*/ 695325 w 1311280"/>
                <a:gd name="connsiteY30" fmla="*/ 740759 h 1959959"/>
                <a:gd name="connsiteX31" fmla="*/ 603250 w 1311280"/>
                <a:gd name="connsiteY31" fmla="*/ 658209 h 1959959"/>
                <a:gd name="connsiteX32" fmla="*/ 615950 w 1311280"/>
                <a:gd name="connsiteY32" fmla="*/ 613759 h 1959959"/>
                <a:gd name="connsiteX33" fmla="*/ 587375 w 1311280"/>
                <a:gd name="connsiteY33" fmla="*/ 578834 h 1959959"/>
                <a:gd name="connsiteX34" fmla="*/ 549275 w 1311280"/>
                <a:gd name="connsiteY34" fmla="*/ 591534 h 1959959"/>
                <a:gd name="connsiteX35" fmla="*/ 511175 w 1311280"/>
                <a:gd name="connsiteY35" fmla="*/ 562959 h 1959959"/>
                <a:gd name="connsiteX36" fmla="*/ 584200 w 1311280"/>
                <a:gd name="connsiteY36" fmla="*/ 496284 h 1959959"/>
                <a:gd name="connsiteX37" fmla="*/ 584200 w 1311280"/>
                <a:gd name="connsiteY37" fmla="*/ 474059 h 1959959"/>
                <a:gd name="connsiteX38" fmla="*/ 523875 w 1311280"/>
                <a:gd name="connsiteY38" fmla="*/ 448659 h 1959959"/>
                <a:gd name="connsiteX39" fmla="*/ 558800 w 1311280"/>
                <a:gd name="connsiteY39" fmla="*/ 391509 h 1959959"/>
                <a:gd name="connsiteX40" fmla="*/ 600075 w 1311280"/>
                <a:gd name="connsiteY40" fmla="*/ 328009 h 1959959"/>
                <a:gd name="connsiteX41" fmla="*/ 546100 w 1311280"/>
                <a:gd name="connsiteY41" fmla="*/ 343884 h 1959959"/>
                <a:gd name="connsiteX42" fmla="*/ 501650 w 1311280"/>
                <a:gd name="connsiteY42" fmla="*/ 334359 h 1959959"/>
                <a:gd name="connsiteX43" fmla="*/ 473075 w 1311280"/>
                <a:gd name="connsiteY43" fmla="*/ 356584 h 1959959"/>
                <a:gd name="connsiteX44" fmla="*/ 466725 w 1311280"/>
                <a:gd name="connsiteY44" fmla="*/ 296259 h 1959959"/>
                <a:gd name="connsiteX45" fmla="*/ 371475 w 1311280"/>
                <a:gd name="connsiteY45" fmla="*/ 254984 h 1959959"/>
                <a:gd name="connsiteX46" fmla="*/ 381000 w 1311280"/>
                <a:gd name="connsiteY46" fmla="*/ 191484 h 1959959"/>
                <a:gd name="connsiteX47" fmla="*/ 431800 w 1311280"/>
                <a:gd name="connsiteY47" fmla="*/ 188309 h 1959959"/>
                <a:gd name="connsiteX48" fmla="*/ 450850 w 1311280"/>
                <a:gd name="connsiteY48" fmla="*/ 153384 h 1959959"/>
                <a:gd name="connsiteX49" fmla="*/ 444500 w 1311280"/>
                <a:gd name="connsiteY49" fmla="*/ 86709 h 1959959"/>
                <a:gd name="connsiteX50" fmla="*/ 492125 w 1311280"/>
                <a:gd name="connsiteY50" fmla="*/ 70834 h 1959959"/>
                <a:gd name="connsiteX51" fmla="*/ 463550 w 1311280"/>
                <a:gd name="connsiteY51" fmla="*/ 23209 h 1959959"/>
                <a:gd name="connsiteX52" fmla="*/ 476250 w 1311280"/>
                <a:gd name="connsiteY52" fmla="*/ 985 h 1959959"/>
                <a:gd name="connsiteX53" fmla="*/ 596900 w 1311280"/>
                <a:gd name="connsiteY53" fmla="*/ 105760 h 1959959"/>
                <a:gd name="connsiteX54" fmla="*/ 663575 w 1311280"/>
                <a:gd name="connsiteY54" fmla="*/ 226410 h 1959959"/>
                <a:gd name="connsiteX55" fmla="*/ 803275 w 1311280"/>
                <a:gd name="connsiteY55" fmla="*/ 331185 h 1959959"/>
                <a:gd name="connsiteX56" fmla="*/ 1012824 w 1311280"/>
                <a:gd name="connsiteY56" fmla="*/ 467710 h 1959959"/>
                <a:gd name="connsiteX57" fmla="*/ 1035049 w 1311280"/>
                <a:gd name="connsiteY57" fmla="*/ 528035 h 1959959"/>
                <a:gd name="connsiteX58" fmla="*/ 965199 w 1311280"/>
                <a:gd name="connsiteY58" fmla="*/ 664560 h 1959959"/>
                <a:gd name="connsiteX59" fmla="*/ 1000124 w 1311280"/>
                <a:gd name="connsiteY59" fmla="*/ 670910 h 1959959"/>
                <a:gd name="connsiteX60" fmla="*/ 955674 w 1311280"/>
                <a:gd name="connsiteY60" fmla="*/ 712185 h 1959959"/>
                <a:gd name="connsiteX61" fmla="*/ 920749 w 1311280"/>
                <a:gd name="connsiteY61" fmla="*/ 762985 h 1959959"/>
                <a:gd name="connsiteX62" fmla="*/ 917574 w 1311280"/>
                <a:gd name="connsiteY62" fmla="*/ 816960 h 1959959"/>
                <a:gd name="connsiteX63" fmla="*/ 952499 w 1311280"/>
                <a:gd name="connsiteY63" fmla="*/ 839185 h 1959959"/>
                <a:gd name="connsiteX64" fmla="*/ 993774 w 1311280"/>
                <a:gd name="connsiteY64" fmla="*/ 816960 h 1959959"/>
                <a:gd name="connsiteX65" fmla="*/ 1012824 w 1311280"/>
                <a:gd name="connsiteY65" fmla="*/ 823310 h 1959959"/>
                <a:gd name="connsiteX66" fmla="*/ 1025524 w 1311280"/>
                <a:gd name="connsiteY66" fmla="*/ 858235 h 1959959"/>
                <a:gd name="connsiteX67" fmla="*/ 1044574 w 1311280"/>
                <a:gd name="connsiteY67" fmla="*/ 867760 h 1959959"/>
                <a:gd name="connsiteX68" fmla="*/ 1063624 w 1311280"/>
                <a:gd name="connsiteY68" fmla="*/ 950310 h 1959959"/>
                <a:gd name="connsiteX69" fmla="*/ 1015999 w 1311280"/>
                <a:gd name="connsiteY69" fmla="*/ 1023335 h 1959959"/>
                <a:gd name="connsiteX70" fmla="*/ 1044574 w 1311280"/>
                <a:gd name="connsiteY70" fmla="*/ 1128110 h 1959959"/>
                <a:gd name="connsiteX71" fmla="*/ 1022349 w 1311280"/>
                <a:gd name="connsiteY71" fmla="*/ 1248760 h 1959959"/>
                <a:gd name="connsiteX72" fmla="*/ 1054099 w 1311280"/>
                <a:gd name="connsiteY72" fmla="*/ 1290035 h 1959959"/>
                <a:gd name="connsiteX73" fmla="*/ 1111249 w 1311280"/>
                <a:gd name="connsiteY73" fmla="*/ 1309085 h 1959959"/>
                <a:gd name="connsiteX74" fmla="*/ 1165224 w 1311280"/>
                <a:gd name="connsiteY74" fmla="*/ 1448785 h 1959959"/>
                <a:gd name="connsiteX75" fmla="*/ 1190624 w 1311280"/>
                <a:gd name="connsiteY75" fmla="*/ 1518635 h 1959959"/>
                <a:gd name="connsiteX76" fmla="*/ 1311273 w 1311280"/>
                <a:gd name="connsiteY76" fmla="*/ 1798035 h 1959959"/>
                <a:gd name="connsiteX77" fmla="*/ 1257298 w 1311280"/>
                <a:gd name="connsiteY77" fmla="*/ 1817085 h 1959959"/>
                <a:gd name="connsiteX78" fmla="*/ 1247773 w 1311280"/>
                <a:gd name="connsiteY78" fmla="*/ 1902810 h 1959959"/>
                <a:gd name="connsiteX79" fmla="*/ 1184275 w 1311280"/>
                <a:gd name="connsiteY79" fmla="*/ 1959959 h 1959959"/>
                <a:gd name="connsiteX0" fmla="*/ 66675 w 1311273"/>
                <a:gd name="connsiteY0" fmla="*/ 1626584 h 1959959"/>
                <a:gd name="connsiteX1" fmla="*/ 85725 w 1311273"/>
                <a:gd name="connsiteY1" fmla="*/ 1547209 h 1959959"/>
                <a:gd name="connsiteX2" fmla="*/ 73025 w 1311273"/>
                <a:gd name="connsiteY2" fmla="*/ 1518634 h 1959959"/>
                <a:gd name="connsiteX3" fmla="*/ 88900 w 1311273"/>
                <a:gd name="connsiteY3" fmla="*/ 1477359 h 1959959"/>
                <a:gd name="connsiteX4" fmla="*/ 69850 w 1311273"/>
                <a:gd name="connsiteY4" fmla="*/ 1451959 h 1959959"/>
                <a:gd name="connsiteX5" fmla="*/ 22225 w 1311273"/>
                <a:gd name="connsiteY5" fmla="*/ 1413859 h 1959959"/>
                <a:gd name="connsiteX6" fmla="*/ 0 w 1311273"/>
                <a:gd name="connsiteY6" fmla="*/ 1340834 h 1959959"/>
                <a:gd name="connsiteX7" fmla="*/ 47625 w 1311273"/>
                <a:gd name="connsiteY7" fmla="*/ 1391634 h 1959959"/>
                <a:gd name="connsiteX8" fmla="*/ 92075 w 1311273"/>
                <a:gd name="connsiteY8" fmla="*/ 1385284 h 1959959"/>
                <a:gd name="connsiteX9" fmla="*/ 127000 w 1311273"/>
                <a:gd name="connsiteY9" fmla="*/ 1321784 h 1959959"/>
                <a:gd name="connsiteX10" fmla="*/ 120650 w 1311273"/>
                <a:gd name="connsiteY10" fmla="*/ 1207484 h 1959959"/>
                <a:gd name="connsiteX11" fmla="*/ 114300 w 1311273"/>
                <a:gd name="connsiteY11" fmla="*/ 1210659 h 1959959"/>
                <a:gd name="connsiteX12" fmla="*/ 155575 w 1311273"/>
                <a:gd name="connsiteY12" fmla="*/ 1245584 h 1959959"/>
                <a:gd name="connsiteX13" fmla="*/ 184150 w 1311273"/>
                <a:gd name="connsiteY13" fmla="*/ 1213834 h 1959959"/>
                <a:gd name="connsiteX14" fmla="*/ 215900 w 1311273"/>
                <a:gd name="connsiteY14" fmla="*/ 1213834 h 1959959"/>
                <a:gd name="connsiteX15" fmla="*/ 225425 w 1311273"/>
                <a:gd name="connsiteY15" fmla="*/ 1258284 h 1959959"/>
                <a:gd name="connsiteX16" fmla="*/ 295275 w 1311273"/>
                <a:gd name="connsiteY16" fmla="*/ 1147159 h 1959959"/>
                <a:gd name="connsiteX17" fmla="*/ 323850 w 1311273"/>
                <a:gd name="connsiteY17" fmla="*/ 1153509 h 1959959"/>
                <a:gd name="connsiteX18" fmla="*/ 336550 w 1311273"/>
                <a:gd name="connsiteY18" fmla="*/ 1191609 h 1959959"/>
                <a:gd name="connsiteX19" fmla="*/ 431800 w 1311273"/>
                <a:gd name="connsiteY19" fmla="*/ 1137634 h 1959959"/>
                <a:gd name="connsiteX20" fmla="*/ 444500 w 1311273"/>
                <a:gd name="connsiteY20" fmla="*/ 988409 h 1959959"/>
                <a:gd name="connsiteX21" fmla="*/ 542925 w 1311273"/>
                <a:gd name="connsiteY21" fmla="*/ 928084 h 1959959"/>
                <a:gd name="connsiteX22" fmla="*/ 523875 w 1311273"/>
                <a:gd name="connsiteY22" fmla="*/ 899509 h 1959959"/>
                <a:gd name="connsiteX23" fmla="*/ 431800 w 1311273"/>
                <a:gd name="connsiteY23" fmla="*/ 880459 h 1959959"/>
                <a:gd name="connsiteX24" fmla="*/ 463550 w 1311273"/>
                <a:gd name="connsiteY24" fmla="*/ 858234 h 1959959"/>
                <a:gd name="connsiteX25" fmla="*/ 527050 w 1311273"/>
                <a:gd name="connsiteY25" fmla="*/ 858234 h 1959959"/>
                <a:gd name="connsiteX26" fmla="*/ 485775 w 1311273"/>
                <a:gd name="connsiteY26" fmla="*/ 775684 h 1959959"/>
                <a:gd name="connsiteX27" fmla="*/ 596900 w 1311273"/>
                <a:gd name="connsiteY27" fmla="*/ 782034 h 1959959"/>
                <a:gd name="connsiteX28" fmla="*/ 539750 w 1311273"/>
                <a:gd name="connsiteY28" fmla="*/ 731234 h 1959959"/>
                <a:gd name="connsiteX29" fmla="*/ 666750 w 1311273"/>
                <a:gd name="connsiteY29" fmla="*/ 759809 h 1959959"/>
                <a:gd name="connsiteX30" fmla="*/ 695325 w 1311273"/>
                <a:gd name="connsiteY30" fmla="*/ 740759 h 1959959"/>
                <a:gd name="connsiteX31" fmla="*/ 603250 w 1311273"/>
                <a:gd name="connsiteY31" fmla="*/ 658209 h 1959959"/>
                <a:gd name="connsiteX32" fmla="*/ 615950 w 1311273"/>
                <a:gd name="connsiteY32" fmla="*/ 613759 h 1959959"/>
                <a:gd name="connsiteX33" fmla="*/ 587375 w 1311273"/>
                <a:gd name="connsiteY33" fmla="*/ 578834 h 1959959"/>
                <a:gd name="connsiteX34" fmla="*/ 549275 w 1311273"/>
                <a:gd name="connsiteY34" fmla="*/ 591534 h 1959959"/>
                <a:gd name="connsiteX35" fmla="*/ 511175 w 1311273"/>
                <a:gd name="connsiteY35" fmla="*/ 562959 h 1959959"/>
                <a:gd name="connsiteX36" fmla="*/ 584200 w 1311273"/>
                <a:gd name="connsiteY36" fmla="*/ 496284 h 1959959"/>
                <a:gd name="connsiteX37" fmla="*/ 584200 w 1311273"/>
                <a:gd name="connsiteY37" fmla="*/ 474059 h 1959959"/>
                <a:gd name="connsiteX38" fmla="*/ 523875 w 1311273"/>
                <a:gd name="connsiteY38" fmla="*/ 448659 h 1959959"/>
                <a:gd name="connsiteX39" fmla="*/ 558800 w 1311273"/>
                <a:gd name="connsiteY39" fmla="*/ 391509 h 1959959"/>
                <a:gd name="connsiteX40" fmla="*/ 600075 w 1311273"/>
                <a:gd name="connsiteY40" fmla="*/ 328009 h 1959959"/>
                <a:gd name="connsiteX41" fmla="*/ 546100 w 1311273"/>
                <a:gd name="connsiteY41" fmla="*/ 343884 h 1959959"/>
                <a:gd name="connsiteX42" fmla="*/ 501650 w 1311273"/>
                <a:gd name="connsiteY42" fmla="*/ 334359 h 1959959"/>
                <a:gd name="connsiteX43" fmla="*/ 473075 w 1311273"/>
                <a:gd name="connsiteY43" fmla="*/ 356584 h 1959959"/>
                <a:gd name="connsiteX44" fmla="*/ 466725 w 1311273"/>
                <a:gd name="connsiteY44" fmla="*/ 296259 h 1959959"/>
                <a:gd name="connsiteX45" fmla="*/ 371475 w 1311273"/>
                <a:gd name="connsiteY45" fmla="*/ 254984 h 1959959"/>
                <a:gd name="connsiteX46" fmla="*/ 381000 w 1311273"/>
                <a:gd name="connsiteY46" fmla="*/ 191484 h 1959959"/>
                <a:gd name="connsiteX47" fmla="*/ 431800 w 1311273"/>
                <a:gd name="connsiteY47" fmla="*/ 188309 h 1959959"/>
                <a:gd name="connsiteX48" fmla="*/ 450850 w 1311273"/>
                <a:gd name="connsiteY48" fmla="*/ 153384 h 1959959"/>
                <a:gd name="connsiteX49" fmla="*/ 444500 w 1311273"/>
                <a:gd name="connsiteY49" fmla="*/ 86709 h 1959959"/>
                <a:gd name="connsiteX50" fmla="*/ 492125 w 1311273"/>
                <a:gd name="connsiteY50" fmla="*/ 70834 h 1959959"/>
                <a:gd name="connsiteX51" fmla="*/ 463550 w 1311273"/>
                <a:gd name="connsiteY51" fmla="*/ 23209 h 1959959"/>
                <a:gd name="connsiteX52" fmla="*/ 476250 w 1311273"/>
                <a:gd name="connsiteY52" fmla="*/ 985 h 1959959"/>
                <a:gd name="connsiteX53" fmla="*/ 596900 w 1311273"/>
                <a:gd name="connsiteY53" fmla="*/ 105760 h 1959959"/>
                <a:gd name="connsiteX54" fmla="*/ 663575 w 1311273"/>
                <a:gd name="connsiteY54" fmla="*/ 226410 h 1959959"/>
                <a:gd name="connsiteX55" fmla="*/ 803275 w 1311273"/>
                <a:gd name="connsiteY55" fmla="*/ 331185 h 1959959"/>
                <a:gd name="connsiteX56" fmla="*/ 1012824 w 1311273"/>
                <a:gd name="connsiteY56" fmla="*/ 467710 h 1959959"/>
                <a:gd name="connsiteX57" fmla="*/ 1035049 w 1311273"/>
                <a:gd name="connsiteY57" fmla="*/ 528035 h 1959959"/>
                <a:gd name="connsiteX58" fmla="*/ 965199 w 1311273"/>
                <a:gd name="connsiteY58" fmla="*/ 664560 h 1959959"/>
                <a:gd name="connsiteX59" fmla="*/ 1000124 w 1311273"/>
                <a:gd name="connsiteY59" fmla="*/ 670910 h 1959959"/>
                <a:gd name="connsiteX60" fmla="*/ 955674 w 1311273"/>
                <a:gd name="connsiteY60" fmla="*/ 712185 h 1959959"/>
                <a:gd name="connsiteX61" fmla="*/ 920749 w 1311273"/>
                <a:gd name="connsiteY61" fmla="*/ 762985 h 1959959"/>
                <a:gd name="connsiteX62" fmla="*/ 917574 w 1311273"/>
                <a:gd name="connsiteY62" fmla="*/ 816960 h 1959959"/>
                <a:gd name="connsiteX63" fmla="*/ 952499 w 1311273"/>
                <a:gd name="connsiteY63" fmla="*/ 839185 h 1959959"/>
                <a:gd name="connsiteX64" fmla="*/ 993774 w 1311273"/>
                <a:gd name="connsiteY64" fmla="*/ 816960 h 1959959"/>
                <a:gd name="connsiteX65" fmla="*/ 1012824 w 1311273"/>
                <a:gd name="connsiteY65" fmla="*/ 823310 h 1959959"/>
                <a:gd name="connsiteX66" fmla="*/ 1025524 w 1311273"/>
                <a:gd name="connsiteY66" fmla="*/ 858235 h 1959959"/>
                <a:gd name="connsiteX67" fmla="*/ 1044574 w 1311273"/>
                <a:gd name="connsiteY67" fmla="*/ 867760 h 1959959"/>
                <a:gd name="connsiteX68" fmla="*/ 1063624 w 1311273"/>
                <a:gd name="connsiteY68" fmla="*/ 950310 h 1959959"/>
                <a:gd name="connsiteX69" fmla="*/ 1015999 w 1311273"/>
                <a:gd name="connsiteY69" fmla="*/ 1023335 h 1959959"/>
                <a:gd name="connsiteX70" fmla="*/ 1044574 w 1311273"/>
                <a:gd name="connsiteY70" fmla="*/ 1128110 h 1959959"/>
                <a:gd name="connsiteX71" fmla="*/ 1022349 w 1311273"/>
                <a:gd name="connsiteY71" fmla="*/ 1248760 h 1959959"/>
                <a:gd name="connsiteX72" fmla="*/ 1054099 w 1311273"/>
                <a:gd name="connsiteY72" fmla="*/ 1290035 h 1959959"/>
                <a:gd name="connsiteX73" fmla="*/ 1111249 w 1311273"/>
                <a:gd name="connsiteY73" fmla="*/ 1309085 h 1959959"/>
                <a:gd name="connsiteX74" fmla="*/ 1165224 w 1311273"/>
                <a:gd name="connsiteY74" fmla="*/ 1448785 h 1959959"/>
                <a:gd name="connsiteX75" fmla="*/ 1190624 w 1311273"/>
                <a:gd name="connsiteY75" fmla="*/ 1518635 h 1959959"/>
                <a:gd name="connsiteX76" fmla="*/ 1263648 w 1311273"/>
                <a:gd name="connsiteY76" fmla="*/ 1474185 h 1959959"/>
                <a:gd name="connsiteX77" fmla="*/ 1311273 w 1311273"/>
                <a:gd name="connsiteY77" fmla="*/ 1798035 h 1959959"/>
                <a:gd name="connsiteX78" fmla="*/ 1257298 w 1311273"/>
                <a:gd name="connsiteY78" fmla="*/ 1817085 h 1959959"/>
                <a:gd name="connsiteX79" fmla="*/ 1247773 w 1311273"/>
                <a:gd name="connsiteY79" fmla="*/ 1902810 h 1959959"/>
                <a:gd name="connsiteX80" fmla="*/ 1184275 w 1311273"/>
                <a:gd name="connsiteY80" fmla="*/ 1959959 h 1959959"/>
                <a:gd name="connsiteX0" fmla="*/ 66675 w 1311273"/>
                <a:gd name="connsiteY0" fmla="*/ 1626584 h 1959959"/>
                <a:gd name="connsiteX1" fmla="*/ 85725 w 1311273"/>
                <a:gd name="connsiteY1" fmla="*/ 1547209 h 1959959"/>
                <a:gd name="connsiteX2" fmla="*/ 73025 w 1311273"/>
                <a:gd name="connsiteY2" fmla="*/ 1518634 h 1959959"/>
                <a:gd name="connsiteX3" fmla="*/ 88900 w 1311273"/>
                <a:gd name="connsiteY3" fmla="*/ 1477359 h 1959959"/>
                <a:gd name="connsiteX4" fmla="*/ 69850 w 1311273"/>
                <a:gd name="connsiteY4" fmla="*/ 1451959 h 1959959"/>
                <a:gd name="connsiteX5" fmla="*/ 22225 w 1311273"/>
                <a:gd name="connsiteY5" fmla="*/ 1413859 h 1959959"/>
                <a:gd name="connsiteX6" fmla="*/ 0 w 1311273"/>
                <a:gd name="connsiteY6" fmla="*/ 1340834 h 1959959"/>
                <a:gd name="connsiteX7" fmla="*/ 47625 w 1311273"/>
                <a:gd name="connsiteY7" fmla="*/ 1391634 h 1959959"/>
                <a:gd name="connsiteX8" fmla="*/ 92075 w 1311273"/>
                <a:gd name="connsiteY8" fmla="*/ 1385284 h 1959959"/>
                <a:gd name="connsiteX9" fmla="*/ 127000 w 1311273"/>
                <a:gd name="connsiteY9" fmla="*/ 1321784 h 1959959"/>
                <a:gd name="connsiteX10" fmla="*/ 120650 w 1311273"/>
                <a:gd name="connsiteY10" fmla="*/ 1207484 h 1959959"/>
                <a:gd name="connsiteX11" fmla="*/ 114300 w 1311273"/>
                <a:gd name="connsiteY11" fmla="*/ 1210659 h 1959959"/>
                <a:gd name="connsiteX12" fmla="*/ 155575 w 1311273"/>
                <a:gd name="connsiteY12" fmla="*/ 1245584 h 1959959"/>
                <a:gd name="connsiteX13" fmla="*/ 184150 w 1311273"/>
                <a:gd name="connsiteY13" fmla="*/ 1213834 h 1959959"/>
                <a:gd name="connsiteX14" fmla="*/ 215900 w 1311273"/>
                <a:gd name="connsiteY14" fmla="*/ 1213834 h 1959959"/>
                <a:gd name="connsiteX15" fmla="*/ 225425 w 1311273"/>
                <a:gd name="connsiteY15" fmla="*/ 1258284 h 1959959"/>
                <a:gd name="connsiteX16" fmla="*/ 295275 w 1311273"/>
                <a:gd name="connsiteY16" fmla="*/ 1147159 h 1959959"/>
                <a:gd name="connsiteX17" fmla="*/ 323850 w 1311273"/>
                <a:gd name="connsiteY17" fmla="*/ 1153509 h 1959959"/>
                <a:gd name="connsiteX18" fmla="*/ 336550 w 1311273"/>
                <a:gd name="connsiteY18" fmla="*/ 1191609 h 1959959"/>
                <a:gd name="connsiteX19" fmla="*/ 431800 w 1311273"/>
                <a:gd name="connsiteY19" fmla="*/ 1137634 h 1959959"/>
                <a:gd name="connsiteX20" fmla="*/ 444500 w 1311273"/>
                <a:gd name="connsiteY20" fmla="*/ 988409 h 1959959"/>
                <a:gd name="connsiteX21" fmla="*/ 542925 w 1311273"/>
                <a:gd name="connsiteY21" fmla="*/ 928084 h 1959959"/>
                <a:gd name="connsiteX22" fmla="*/ 523875 w 1311273"/>
                <a:gd name="connsiteY22" fmla="*/ 899509 h 1959959"/>
                <a:gd name="connsiteX23" fmla="*/ 431800 w 1311273"/>
                <a:gd name="connsiteY23" fmla="*/ 880459 h 1959959"/>
                <a:gd name="connsiteX24" fmla="*/ 463550 w 1311273"/>
                <a:gd name="connsiteY24" fmla="*/ 858234 h 1959959"/>
                <a:gd name="connsiteX25" fmla="*/ 527050 w 1311273"/>
                <a:gd name="connsiteY25" fmla="*/ 858234 h 1959959"/>
                <a:gd name="connsiteX26" fmla="*/ 485775 w 1311273"/>
                <a:gd name="connsiteY26" fmla="*/ 775684 h 1959959"/>
                <a:gd name="connsiteX27" fmla="*/ 596900 w 1311273"/>
                <a:gd name="connsiteY27" fmla="*/ 782034 h 1959959"/>
                <a:gd name="connsiteX28" fmla="*/ 539750 w 1311273"/>
                <a:gd name="connsiteY28" fmla="*/ 731234 h 1959959"/>
                <a:gd name="connsiteX29" fmla="*/ 666750 w 1311273"/>
                <a:gd name="connsiteY29" fmla="*/ 759809 h 1959959"/>
                <a:gd name="connsiteX30" fmla="*/ 695325 w 1311273"/>
                <a:gd name="connsiteY30" fmla="*/ 740759 h 1959959"/>
                <a:gd name="connsiteX31" fmla="*/ 603250 w 1311273"/>
                <a:gd name="connsiteY31" fmla="*/ 658209 h 1959959"/>
                <a:gd name="connsiteX32" fmla="*/ 615950 w 1311273"/>
                <a:gd name="connsiteY32" fmla="*/ 613759 h 1959959"/>
                <a:gd name="connsiteX33" fmla="*/ 587375 w 1311273"/>
                <a:gd name="connsiteY33" fmla="*/ 578834 h 1959959"/>
                <a:gd name="connsiteX34" fmla="*/ 549275 w 1311273"/>
                <a:gd name="connsiteY34" fmla="*/ 591534 h 1959959"/>
                <a:gd name="connsiteX35" fmla="*/ 511175 w 1311273"/>
                <a:gd name="connsiteY35" fmla="*/ 562959 h 1959959"/>
                <a:gd name="connsiteX36" fmla="*/ 584200 w 1311273"/>
                <a:gd name="connsiteY36" fmla="*/ 496284 h 1959959"/>
                <a:gd name="connsiteX37" fmla="*/ 584200 w 1311273"/>
                <a:gd name="connsiteY37" fmla="*/ 474059 h 1959959"/>
                <a:gd name="connsiteX38" fmla="*/ 523875 w 1311273"/>
                <a:gd name="connsiteY38" fmla="*/ 448659 h 1959959"/>
                <a:gd name="connsiteX39" fmla="*/ 558800 w 1311273"/>
                <a:gd name="connsiteY39" fmla="*/ 391509 h 1959959"/>
                <a:gd name="connsiteX40" fmla="*/ 600075 w 1311273"/>
                <a:gd name="connsiteY40" fmla="*/ 328009 h 1959959"/>
                <a:gd name="connsiteX41" fmla="*/ 546100 w 1311273"/>
                <a:gd name="connsiteY41" fmla="*/ 343884 h 1959959"/>
                <a:gd name="connsiteX42" fmla="*/ 501650 w 1311273"/>
                <a:gd name="connsiteY42" fmla="*/ 334359 h 1959959"/>
                <a:gd name="connsiteX43" fmla="*/ 473075 w 1311273"/>
                <a:gd name="connsiteY43" fmla="*/ 356584 h 1959959"/>
                <a:gd name="connsiteX44" fmla="*/ 466725 w 1311273"/>
                <a:gd name="connsiteY44" fmla="*/ 296259 h 1959959"/>
                <a:gd name="connsiteX45" fmla="*/ 371475 w 1311273"/>
                <a:gd name="connsiteY45" fmla="*/ 254984 h 1959959"/>
                <a:gd name="connsiteX46" fmla="*/ 381000 w 1311273"/>
                <a:gd name="connsiteY46" fmla="*/ 191484 h 1959959"/>
                <a:gd name="connsiteX47" fmla="*/ 431800 w 1311273"/>
                <a:gd name="connsiteY47" fmla="*/ 188309 h 1959959"/>
                <a:gd name="connsiteX48" fmla="*/ 450850 w 1311273"/>
                <a:gd name="connsiteY48" fmla="*/ 153384 h 1959959"/>
                <a:gd name="connsiteX49" fmla="*/ 444500 w 1311273"/>
                <a:gd name="connsiteY49" fmla="*/ 86709 h 1959959"/>
                <a:gd name="connsiteX50" fmla="*/ 492125 w 1311273"/>
                <a:gd name="connsiteY50" fmla="*/ 70834 h 1959959"/>
                <a:gd name="connsiteX51" fmla="*/ 463550 w 1311273"/>
                <a:gd name="connsiteY51" fmla="*/ 23209 h 1959959"/>
                <a:gd name="connsiteX52" fmla="*/ 476250 w 1311273"/>
                <a:gd name="connsiteY52" fmla="*/ 985 h 1959959"/>
                <a:gd name="connsiteX53" fmla="*/ 596900 w 1311273"/>
                <a:gd name="connsiteY53" fmla="*/ 105760 h 1959959"/>
                <a:gd name="connsiteX54" fmla="*/ 663575 w 1311273"/>
                <a:gd name="connsiteY54" fmla="*/ 226410 h 1959959"/>
                <a:gd name="connsiteX55" fmla="*/ 803275 w 1311273"/>
                <a:gd name="connsiteY55" fmla="*/ 331185 h 1959959"/>
                <a:gd name="connsiteX56" fmla="*/ 1012824 w 1311273"/>
                <a:gd name="connsiteY56" fmla="*/ 467710 h 1959959"/>
                <a:gd name="connsiteX57" fmla="*/ 1035049 w 1311273"/>
                <a:gd name="connsiteY57" fmla="*/ 528035 h 1959959"/>
                <a:gd name="connsiteX58" fmla="*/ 965199 w 1311273"/>
                <a:gd name="connsiteY58" fmla="*/ 664560 h 1959959"/>
                <a:gd name="connsiteX59" fmla="*/ 1000124 w 1311273"/>
                <a:gd name="connsiteY59" fmla="*/ 670910 h 1959959"/>
                <a:gd name="connsiteX60" fmla="*/ 955674 w 1311273"/>
                <a:gd name="connsiteY60" fmla="*/ 712185 h 1959959"/>
                <a:gd name="connsiteX61" fmla="*/ 920749 w 1311273"/>
                <a:gd name="connsiteY61" fmla="*/ 762985 h 1959959"/>
                <a:gd name="connsiteX62" fmla="*/ 917574 w 1311273"/>
                <a:gd name="connsiteY62" fmla="*/ 816960 h 1959959"/>
                <a:gd name="connsiteX63" fmla="*/ 952499 w 1311273"/>
                <a:gd name="connsiteY63" fmla="*/ 839185 h 1959959"/>
                <a:gd name="connsiteX64" fmla="*/ 993774 w 1311273"/>
                <a:gd name="connsiteY64" fmla="*/ 816960 h 1959959"/>
                <a:gd name="connsiteX65" fmla="*/ 1012824 w 1311273"/>
                <a:gd name="connsiteY65" fmla="*/ 823310 h 1959959"/>
                <a:gd name="connsiteX66" fmla="*/ 1025524 w 1311273"/>
                <a:gd name="connsiteY66" fmla="*/ 858235 h 1959959"/>
                <a:gd name="connsiteX67" fmla="*/ 1044574 w 1311273"/>
                <a:gd name="connsiteY67" fmla="*/ 867760 h 1959959"/>
                <a:gd name="connsiteX68" fmla="*/ 1063624 w 1311273"/>
                <a:gd name="connsiteY68" fmla="*/ 950310 h 1959959"/>
                <a:gd name="connsiteX69" fmla="*/ 1015999 w 1311273"/>
                <a:gd name="connsiteY69" fmla="*/ 1023335 h 1959959"/>
                <a:gd name="connsiteX70" fmla="*/ 1044574 w 1311273"/>
                <a:gd name="connsiteY70" fmla="*/ 1128110 h 1959959"/>
                <a:gd name="connsiteX71" fmla="*/ 1022349 w 1311273"/>
                <a:gd name="connsiteY71" fmla="*/ 1248760 h 1959959"/>
                <a:gd name="connsiteX72" fmla="*/ 1054099 w 1311273"/>
                <a:gd name="connsiteY72" fmla="*/ 1290035 h 1959959"/>
                <a:gd name="connsiteX73" fmla="*/ 1111249 w 1311273"/>
                <a:gd name="connsiteY73" fmla="*/ 1309085 h 1959959"/>
                <a:gd name="connsiteX74" fmla="*/ 1165224 w 1311273"/>
                <a:gd name="connsiteY74" fmla="*/ 1448785 h 1959959"/>
                <a:gd name="connsiteX75" fmla="*/ 1190624 w 1311273"/>
                <a:gd name="connsiteY75" fmla="*/ 1518635 h 1959959"/>
                <a:gd name="connsiteX76" fmla="*/ 1263648 w 1311273"/>
                <a:gd name="connsiteY76" fmla="*/ 1474185 h 1959959"/>
                <a:gd name="connsiteX77" fmla="*/ 1311273 w 1311273"/>
                <a:gd name="connsiteY77" fmla="*/ 1798035 h 1959959"/>
                <a:gd name="connsiteX78" fmla="*/ 1257298 w 1311273"/>
                <a:gd name="connsiteY78" fmla="*/ 1817085 h 1959959"/>
                <a:gd name="connsiteX79" fmla="*/ 1247773 w 1311273"/>
                <a:gd name="connsiteY79" fmla="*/ 1902810 h 1959959"/>
                <a:gd name="connsiteX80" fmla="*/ 1184275 w 1311273"/>
                <a:gd name="connsiteY80" fmla="*/ 1959959 h 1959959"/>
                <a:gd name="connsiteX0" fmla="*/ 66675 w 1311273"/>
                <a:gd name="connsiteY0" fmla="*/ 1626584 h 1959959"/>
                <a:gd name="connsiteX1" fmla="*/ 85725 w 1311273"/>
                <a:gd name="connsiteY1" fmla="*/ 1547209 h 1959959"/>
                <a:gd name="connsiteX2" fmla="*/ 73025 w 1311273"/>
                <a:gd name="connsiteY2" fmla="*/ 1518634 h 1959959"/>
                <a:gd name="connsiteX3" fmla="*/ 88900 w 1311273"/>
                <a:gd name="connsiteY3" fmla="*/ 1477359 h 1959959"/>
                <a:gd name="connsiteX4" fmla="*/ 69850 w 1311273"/>
                <a:gd name="connsiteY4" fmla="*/ 1451959 h 1959959"/>
                <a:gd name="connsiteX5" fmla="*/ 22225 w 1311273"/>
                <a:gd name="connsiteY5" fmla="*/ 1413859 h 1959959"/>
                <a:gd name="connsiteX6" fmla="*/ 0 w 1311273"/>
                <a:gd name="connsiteY6" fmla="*/ 1340834 h 1959959"/>
                <a:gd name="connsiteX7" fmla="*/ 47625 w 1311273"/>
                <a:gd name="connsiteY7" fmla="*/ 1391634 h 1959959"/>
                <a:gd name="connsiteX8" fmla="*/ 92075 w 1311273"/>
                <a:gd name="connsiteY8" fmla="*/ 1385284 h 1959959"/>
                <a:gd name="connsiteX9" fmla="*/ 127000 w 1311273"/>
                <a:gd name="connsiteY9" fmla="*/ 1321784 h 1959959"/>
                <a:gd name="connsiteX10" fmla="*/ 120650 w 1311273"/>
                <a:gd name="connsiteY10" fmla="*/ 1207484 h 1959959"/>
                <a:gd name="connsiteX11" fmla="*/ 114300 w 1311273"/>
                <a:gd name="connsiteY11" fmla="*/ 1210659 h 1959959"/>
                <a:gd name="connsiteX12" fmla="*/ 155575 w 1311273"/>
                <a:gd name="connsiteY12" fmla="*/ 1245584 h 1959959"/>
                <a:gd name="connsiteX13" fmla="*/ 184150 w 1311273"/>
                <a:gd name="connsiteY13" fmla="*/ 1213834 h 1959959"/>
                <a:gd name="connsiteX14" fmla="*/ 215900 w 1311273"/>
                <a:gd name="connsiteY14" fmla="*/ 1213834 h 1959959"/>
                <a:gd name="connsiteX15" fmla="*/ 225425 w 1311273"/>
                <a:gd name="connsiteY15" fmla="*/ 1258284 h 1959959"/>
                <a:gd name="connsiteX16" fmla="*/ 295275 w 1311273"/>
                <a:gd name="connsiteY16" fmla="*/ 1147159 h 1959959"/>
                <a:gd name="connsiteX17" fmla="*/ 323850 w 1311273"/>
                <a:gd name="connsiteY17" fmla="*/ 1153509 h 1959959"/>
                <a:gd name="connsiteX18" fmla="*/ 336550 w 1311273"/>
                <a:gd name="connsiteY18" fmla="*/ 1191609 h 1959959"/>
                <a:gd name="connsiteX19" fmla="*/ 431800 w 1311273"/>
                <a:gd name="connsiteY19" fmla="*/ 1137634 h 1959959"/>
                <a:gd name="connsiteX20" fmla="*/ 444500 w 1311273"/>
                <a:gd name="connsiteY20" fmla="*/ 988409 h 1959959"/>
                <a:gd name="connsiteX21" fmla="*/ 542925 w 1311273"/>
                <a:gd name="connsiteY21" fmla="*/ 928084 h 1959959"/>
                <a:gd name="connsiteX22" fmla="*/ 523875 w 1311273"/>
                <a:gd name="connsiteY22" fmla="*/ 899509 h 1959959"/>
                <a:gd name="connsiteX23" fmla="*/ 431800 w 1311273"/>
                <a:gd name="connsiteY23" fmla="*/ 880459 h 1959959"/>
                <a:gd name="connsiteX24" fmla="*/ 463550 w 1311273"/>
                <a:gd name="connsiteY24" fmla="*/ 858234 h 1959959"/>
                <a:gd name="connsiteX25" fmla="*/ 527050 w 1311273"/>
                <a:gd name="connsiteY25" fmla="*/ 858234 h 1959959"/>
                <a:gd name="connsiteX26" fmla="*/ 485775 w 1311273"/>
                <a:gd name="connsiteY26" fmla="*/ 775684 h 1959959"/>
                <a:gd name="connsiteX27" fmla="*/ 596900 w 1311273"/>
                <a:gd name="connsiteY27" fmla="*/ 782034 h 1959959"/>
                <a:gd name="connsiteX28" fmla="*/ 539750 w 1311273"/>
                <a:gd name="connsiteY28" fmla="*/ 731234 h 1959959"/>
                <a:gd name="connsiteX29" fmla="*/ 666750 w 1311273"/>
                <a:gd name="connsiteY29" fmla="*/ 759809 h 1959959"/>
                <a:gd name="connsiteX30" fmla="*/ 695325 w 1311273"/>
                <a:gd name="connsiteY30" fmla="*/ 740759 h 1959959"/>
                <a:gd name="connsiteX31" fmla="*/ 603250 w 1311273"/>
                <a:gd name="connsiteY31" fmla="*/ 658209 h 1959959"/>
                <a:gd name="connsiteX32" fmla="*/ 615950 w 1311273"/>
                <a:gd name="connsiteY32" fmla="*/ 613759 h 1959959"/>
                <a:gd name="connsiteX33" fmla="*/ 587375 w 1311273"/>
                <a:gd name="connsiteY33" fmla="*/ 578834 h 1959959"/>
                <a:gd name="connsiteX34" fmla="*/ 549275 w 1311273"/>
                <a:gd name="connsiteY34" fmla="*/ 591534 h 1959959"/>
                <a:gd name="connsiteX35" fmla="*/ 511175 w 1311273"/>
                <a:gd name="connsiteY35" fmla="*/ 562959 h 1959959"/>
                <a:gd name="connsiteX36" fmla="*/ 584200 w 1311273"/>
                <a:gd name="connsiteY36" fmla="*/ 496284 h 1959959"/>
                <a:gd name="connsiteX37" fmla="*/ 584200 w 1311273"/>
                <a:gd name="connsiteY37" fmla="*/ 474059 h 1959959"/>
                <a:gd name="connsiteX38" fmla="*/ 523875 w 1311273"/>
                <a:gd name="connsiteY38" fmla="*/ 448659 h 1959959"/>
                <a:gd name="connsiteX39" fmla="*/ 558800 w 1311273"/>
                <a:gd name="connsiteY39" fmla="*/ 391509 h 1959959"/>
                <a:gd name="connsiteX40" fmla="*/ 600075 w 1311273"/>
                <a:gd name="connsiteY40" fmla="*/ 328009 h 1959959"/>
                <a:gd name="connsiteX41" fmla="*/ 546100 w 1311273"/>
                <a:gd name="connsiteY41" fmla="*/ 343884 h 1959959"/>
                <a:gd name="connsiteX42" fmla="*/ 501650 w 1311273"/>
                <a:gd name="connsiteY42" fmla="*/ 334359 h 1959959"/>
                <a:gd name="connsiteX43" fmla="*/ 473075 w 1311273"/>
                <a:gd name="connsiteY43" fmla="*/ 356584 h 1959959"/>
                <a:gd name="connsiteX44" fmla="*/ 466725 w 1311273"/>
                <a:gd name="connsiteY44" fmla="*/ 296259 h 1959959"/>
                <a:gd name="connsiteX45" fmla="*/ 371475 w 1311273"/>
                <a:gd name="connsiteY45" fmla="*/ 254984 h 1959959"/>
                <a:gd name="connsiteX46" fmla="*/ 381000 w 1311273"/>
                <a:gd name="connsiteY46" fmla="*/ 191484 h 1959959"/>
                <a:gd name="connsiteX47" fmla="*/ 431800 w 1311273"/>
                <a:gd name="connsiteY47" fmla="*/ 188309 h 1959959"/>
                <a:gd name="connsiteX48" fmla="*/ 450850 w 1311273"/>
                <a:gd name="connsiteY48" fmla="*/ 153384 h 1959959"/>
                <a:gd name="connsiteX49" fmla="*/ 444500 w 1311273"/>
                <a:gd name="connsiteY49" fmla="*/ 86709 h 1959959"/>
                <a:gd name="connsiteX50" fmla="*/ 492125 w 1311273"/>
                <a:gd name="connsiteY50" fmla="*/ 70834 h 1959959"/>
                <a:gd name="connsiteX51" fmla="*/ 463550 w 1311273"/>
                <a:gd name="connsiteY51" fmla="*/ 23209 h 1959959"/>
                <a:gd name="connsiteX52" fmla="*/ 476250 w 1311273"/>
                <a:gd name="connsiteY52" fmla="*/ 985 h 1959959"/>
                <a:gd name="connsiteX53" fmla="*/ 596900 w 1311273"/>
                <a:gd name="connsiteY53" fmla="*/ 105760 h 1959959"/>
                <a:gd name="connsiteX54" fmla="*/ 663575 w 1311273"/>
                <a:gd name="connsiteY54" fmla="*/ 226410 h 1959959"/>
                <a:gd name="connsiteX55" fmla="*/ 803275 w 1311273"/>
                <a:gd name="connsiteY55" fmla="*/ 331185 h 1959959"/>
                <a:gd name="connsiteX56" fmla="*/ 1012824 w 1311273"/>
                <a:gd name="connsiteY56" fmla="*/ 467710 h 1959959"/>
                <a:gd name="connsiteX57" fmla="*/ 1035049 w 1311273"/>
                <a:gd name="connsiteY57" fmla="*/ 528035 h 1959959"/>
                <a:gd name="connsiteX58" fmla="*/ 965199 w 1311273"/>
                <a:gd name="connsiteY58" fmla="*/ 664560 h 1959959"/>
                <a:gd name="connsiteX59" fmla="*/ 1000124 w 1311273"/>
                <a:gd name="connsiteY59" fmla="*/ 670910 h 1959959"/>
                <a:gd name="connsiteX60" fmla="*/ 955674 w 1311273"/>
                <a:gd name="connsiteY60" fmla="*/ 712185 h 1959959"/>
                <a:gd name="connsiteX61" fmla="*/ 920749 w 1311273"/>
                <a:gd name="connsiteY61" fmla="*/ 762985 h 1959959"/>
                <a:gd name="connsiteX62" fmla="*/ 917574 w 1311273"/>
                <a:gd name="connsiteY62" fmla="*/ 816960 h 1959959"/>
                <a:gd name="connsiteX63" fmla="*/ 952499 w 1311273"/>
                <a:gd name="connsiteY63" fmla="*/ 839185 h 1959959"/>
                <a:gd name="connsiteX64" fmla="*/ 993774 w 1311273"/>
                <a:gd name="connsiteY64" fmla="*/ 816960 h 1959959"/>
                <a:gd name="connsiteX65" fmla="*/ 1012824 w 1311273"/>
                <a:gd name="connsiteY65" fmla="*/ 823310 h 1959959"/>
                <a:gd name="connsiteX66" fmla="*/ 1025524 w 1311273"/>
                <a:gd name="connsiteY66" fmla="*/ 858235 h 1959959"/>
                <a:gd name="connsiteX67" fmla="*/ 1044574 w 1311273"/>
                <a:gd name="connsiteY67" fmla="*/ 867760 h 1959959"/>
                <a:gd name="connsiteX68" fmla="*/ 1063624 w 1311273"/>
                <a:gd name="connsiteY68" fmla="*/ 950310 h 1959959"/>
                <a:gd name="connsiteX69" fmla="*/ 1015999 w 1311273"/>
                <a:gd name="connsiteY69" fmla="*/ 1023335 h 1959959"/>
                <a:gd name="connsiteX70" fmla="*/ 1044574 w 1311273"/>
                <a:gd name="connsiteY70" fmla="*/ 1128110 h 1959959"/>
                <a:gd name="connsiteX71" fmla="*/ 1022349 w 1311273"/>
                <a:gd name="connsiteY71" fmla="*/ 1248760 h 1959959"/>
                <a:gd name="connsiteX72" fmla="*/ 1054099 w 1311273"/>
                <a:gd name="connsiteY72" fmla="*/ 1290035 h 1959959"/>
                <a:gd name="connsiteX73" fmla="*/ 1111249 w 1311273"/>
                <a:gd name="connsiteY73" fmla="*/ 1309085 h 1959959"/>
                <a:gd name="connsiteX74" fmla="*/ 1165224 w 1311273"/>
                <a:gd name="connsiteY74" fmla="*/ 1448785 h 1959959"/>
                <a:gd name="connsiteX75" fmla="*/ 1190624 w 1311273"/>
                <a:gd name="connsiteY75" fmla="*/ 1518635 h 1959959"/>
                <a:gd name="connsiteX76" fmla="*/ 1228724 w 1311273"/>
                <a:gd name="connsiteY76" fmla="*/ 1518635 h 1959959"/>
                <a:gd name="connsiteX77" fmla="*/ 1263648 w 1311273"/>
                <a:gd name="connsiteY77" fmla="*/ 1474185 h 1959959"/>
                <a:gd name="connsiteX78" fmla="*/ 1311273 w 1311273"/>
                <a:gd name="connsiteY78" fmla="*/ 1798035 h 1959959"/>
                <a:gd name="connsiteX79" fmla="*/ 1257298 w 1311273"/>
                <a:gd name="connsiteY79" fmla="*/ 1817085 h 1959959"/>
                <a:gd name="connsiteX80" fmla="*/ 1247773 w 1311273"/>
                <a:gd name="connsiteY80" fmla="*/ 1902810 h 1959959"/>
                <a:gd name="connsiteX81" fmla="*/ 1184275 w 1311273"/>
                <a:gd name="connsiteY81" fmla="*/ 1959959 h 1959959"/>
                <a:gd name="connsiteX0" fmla="*/ 66675 w 1315416"/>
                <a:gd name="connsiteY0" fmla="*/ 1626584 h 1959959"/>
                <a:gd name="connsiteX1" fmla="*/ 85725 w 1315416"/>
                <a:gd name="connsiteY1" fmla="*/ 1547209 h 1959959"/>
                <a:gd name="connsiteX2" fmla="*/ 73025 w 1315416"/>
                <a:gd name="connsiteY2" fmla="*/ 1518634 h 1959959"/>
                <a:gd name="connsiteX3" fmla="*/ 88900 w 1315416"/>
                <a:gd name="connsiteY3" fmla="*/ 1477359 h 1959959"/>
                <a:gd name="connsiteX4" fmla="*/ 69850 w 1315416"/>
                <a:gd name="connsiteY4" fmla="*/ 1451959 h 1959959"/>
                <a:gd name="connsiteX5" fmla="*/ 22225 w 1315416"/>
                <a:gd name="connsiteY5" fmla="*/ 1413859 h 1959959"/>
                <a:gd name="connsiteX6" fmla="*/ 0 w 1315416"/>
                <a:gd name="connsiteY6" fmla="*/ 1340834 h 1959959"/>
                <a:gd name="connsiteX7" fmla="*/ 47625 w 1315416"/>
                <a:gd name="connsiteY7" fmla="*/ 1391634 h 1959959"/>
                <a:gd name="connsiteX8" fmla="*/ 92075 w 1315416"/>
                <a:gd name="connsiteY8" fmla="*/ 1385284 h 1959959"/>
                <a:gd name="connsiteX9" fmla="*/ 127000 w 1315416"/>
                <a:gd name="connsiteY9" fmla="*/ 1321784 h 1959959"/>
                <a:gd name="connsiteX10" fmla="*/ 120650 w 1315416"/>
                <a:gd name="connsiteY10" fmla="*/ 1207484 h 1959959"/>
                <a:gd name="connsiteX11" fmla="*/ 114300 w 1315416"/>
                <a:gd name="connsiteY11" fmla="*/ 1210659 h 1959959"/>
                <a:gd name="connsiteX12" fmla="*/ 155575 w 1315416"/>
                <a:gd name="connsiteY12" fmla="*/ 1245584 h 1959959"/>
                <a:gd name="connsiteX13" fmla="*/ 184150 w 1315416"/>
                <a:gd name="connsiteY13" fmla="*/ 1213834 h 1959959"/>
                <a:gd name="connsiteX14" fmla="*/ 215900 w 1315416"/>
                <a:gd name="connsiteY14" fmla="*/ 1213834 h 1959959"/>
                <a:gd name="connsiteX15" fmla="*/ 225425 w 1315416"/>
                <a:gd name="connsiteY15" fmla="*/ 1258284 h 1959959"/>
                <a:gd name="connsiteX16" fmla="*/ 295275 w 1315416"/>
                <a:gd name="connsiteY16" fmla="*/ 1147159 h 1959959"/>
                <a:gd name="connsiteX17" fmla="*/ 323850 w 1315416"/>
                <a:gd name="connsiteY17" fmla="*/ 1153509 h 1959959"/>
                <a:gd name="connsiteX18" fmla="*/ 336550 w 1315416"/>
                <a:gd name="connsiteY18" fmla="*/ 1191609 h 1959959"/>
                <a:gd name="connsiteX19" fmla="*/ 431800 w 1315416"/>
                <a:gd name="connsiteY19" fmla="*/ 1137634 h 1959959"/>
                <a:gd name="connsiteX20" fmla="*/ 444500 w 1315416"/>
                <a:gd name="connsiteY20" fmla="*/ 988409 h 1959959"/>
                <a:gd name="connsiteX21" fmla="*/ 542925 w 1315416"/>
                <a:gd name="connsiteY21" fmla="*/ 928084 h 1959959"/>
                <a:gd name="connsiteX22" fmla="*/ 523875 w 1315416"/>
                <a:gd name="connsiteY22" fmla="*/ 899509 h 1959959"/>
                <a:gd name="connsiteX23" fmla="*/ 431800 w 1315416"/>
                <a:gd name="connsiteY23" fmla="*/ 880459 h 1959959"/>
                <a:gd name="connsiteX24" fmla="*/ 463550 w 1315416"/>
                <a:gd name="connsiteY24" fmla="*/ 858234 h 1959959"/>
                <a:gd name="connsiteX25" fmla="*/ 527050 w 1315416"/>
                <a:gd name="connsiteY25" fmla="*/ 858234 h 1959959"/>
                <a:gd name="connsiteX26" fmla="*/ 485775 w 1315416"/>
                <a:gd name="connsiteY26" fmla="*/ 775684 h 1959959"/>
                <a:gd name="connsiteX27" fmla="*/ 596900 w 1315416"/>
                <a:gd name="connsiteY27" fmla="*/ 782034 h 1959959"/>
                <a:gd name="connsiteX28" fmla="*/ 539750 w 1315416"/>
                <a:gd name="connsiteY28" fmla="*/ 731234 h 1959959"/>
                <a:gd name="connsiteX29" fmla="*/ 666750 w 1315416"/>
                <a:gd name="connsiteY29" fmla="*/ 759809 h 1959959"/>
                <a:gd name="connsiteX30" fmla="*/ 695325 w 1315416"/>
                <a:gd name="connsiteY30" fmla="*/ 740759 h 1959959"/>
                <a:gd name="connsiteX31" fmla="*/ 603250 w 1315416"/>
                <a:gd name="connsiteY31" fmla="*/ 658209 h 1959959"/>
                <a:gd name="connsiteX32" fmla="*/ 615950 w 1315416"/>
                <a:gd name="connsiteY32" fmla="*/ 613759 h 1959959"/>
                <a:gd name="connsiteX33" fmla="*/ 587375 w 1315416"/>
                <a:gd name="connsiteY33" fmla="*/ 578834 h 1959959"/>
                <a:gd name="connsiteX34" fmla="*/ 549275 w 1315416"/>
                <a:gd name="connsiteY34" fmla="*/ 591534 h 1959959"/>
                <a:gd name="connsiteX35" fmla="*/ 511175 w 1315416"/>
                <a:gd name="connsiteY35" fmla="*/ 562959 h 1959959"/>
                <a:gd name="connsiteX36" fmla="*/ 584200 w 1315416"/>
                <a:gd name="connsiteY36" fmla="*/ 496284 h 1959959"/>
                <a:gd name="connsiteX37" fmla="*/ 584200 w 1315416"/>
                <a:gd name="connsiteY37" fmla="*/ 474059 h 1959959"/>
                <a:gd name="connsiteX38" fmla="*/ 523875 w 1315416"/>
                <a:gd name="connsiteY38" fmla="*/ 448659 h 1959959"/>
                <a:gd name="connsiteX39" fmla="*/ 558800 w 1315416"/>
                <a:gd name="connsiteY39" fmla="*/ 391509 h 1959959"/>
                <a:gd name="connsiteX40" fmla="*/ 600075 w 1315416"/>
                <a:gd name="connsiteY40" fmla="*/ 328009 h 1959959"/>
                <a:gd name="connsiteX41" fmla="*/ 546100 w 1315416"/>
                <a:gd name="connsiteY41" fmla="*/ 343884 h 1959959"/>
                <a:gd name="connsiteX42" fmla="*/ 501650 w 1315416"/>
                <a:gd name="connsiteY42" fmla="*/ 334359 h 1959959"/>
                <a:gd name="connsiteX43" fmla="*/ 473075 w 1315416"/>
                <a:gd name="connsiteY43" fmla="*/ 356584 h 1959959"/>
                <a:gd name="connsiteX44" fmla="*/ 466725 w 1315416"/>
                <a:gd name="connsiteY44" fmla="*/ 296259 h 1959959"/>
                <a:gd name="connsiteX45" fmla="*/ 371475 w 1315416"/>
                <a:gd name="connsiteY45" fmla="*/ 254984 h 1959959"/>
                <a:gd name="connsiteX46" fmla="*/ 381000 w 1315416"/>
                <a:gd name="connsiteY46" fmla="*/ 191484 h 1959959"/>
                <a:gd name="connsiteX47" fmla="*/ 431800 w 1315416"/>
                <a:gd name="connsiteY47" fmla="*/ 188309 h 1959959"/>
                <a:gd name="connsiteX48" fmla="*/ 450850 w 1315416"/>
                <a:gd name="connsiteY48" fmla="*/ 153384 h 1959959"/>
                <a:gd name="connsiteX49" fmla="*/ 444500 w 1315416"/>
                <a:gd name="connsiteY49" fmla="*/ 86709 h 1959959"/>
                <a:gd name="connsiteX50" fmla="*/ 492125 w 1315416"/>
                <a:gd name="connsiteY50" fmla="*/ 70834 h 1959959"/>
                <a:gd name="connsiteX51" fmla="*/ 463550 w 1315416"/>
                <a:gd name="connsiteY51" fmla="*/ 23209 h 1959959"/>
                <a:gd name="connsiteX52" fmla="*/ 476250 w 1315416"/>
                <a:gd name="connsiteY52" fmla="*/ 985 h 1959959"/>
                <a:gd name="connsiteX53" fmla="*/ 596900 w 1315416"/>
                <a:gd name="connsiteY53" fmla="*/ 105760 h 1959959"/>
                <a:gd name="connsiteX54" fmla="*/ 663575 w 1315416"/>
                <a:gd name="connsiteY54" fmla="*/ 226410 h 1959959"/>
                <a:gd name="connsiteX55" fmla="*/ 803275 w 1315416"/>
                <a:gd name="connsiteY55" fmla="*/ 331185 h 1959959"/>
                <a:gd name="connsiteX56" fmla="*/ 1012824 w 1315416"/>
                <a:gd name="connsiteY56" fmla="*/ 467710 h 1959959"/>
                <a:gd name="connsiteX57" fmla="*/ 1035049 w 1315416"/>
                <a:gd name="connsiteY57" fmla="*/ 528035 h 1959959"/>
                <a:gd name="connsiteX58" fmla="*/ 965199 w 1315416"/>
                <a:gd name="connsiteY58" fmla="*/ 664560 h 1959959"/>
                <a:gd name="connsiteX59" fmla="*/ 1000124 w 1315416"/>
                <a:gd name="connsiteY59" fmla="*/ 670910 h 1959959"/>
                <a:gd name="connsiteX60" fmla="*/ 955674 w 1315416"/>
                <a:gd name="connsiteY60" fmla="*/ 712185 h 1959959"/>
                <a:gd name="connsiteX61" fmla="*/ 920749 w 1315416"/>
                <a:gd name="connsiteY61" fmla="*/ 762985 h 1959959"/>
                <a:gd name="connsiteX62" fmla="*/ 917574 w 1315416"/>
                <a:gd name="connsiteY62" fmla="*/ 816960 h 1959959"/>
                <a:gd name="connsiteX63" fmla="*/ 952499 w 1315416"/>
                <a:gd name="connsiteY63" fmla="*/ 839185 h 1959959"/>
                <a:gd name="connsiteX64" fmla="*/ 993774 w 1315416"/>
                <a:gd name="connsiteY64" fmla="*/ 816960 h 1959959"/>
                <a:gd name="connsiteX65" fmla="*/ 1012824 w 1315416"/>
                <a:gd name="connsiteY65" fmla="*/ 823310 h 1959959"/>
                <a:gd name="connsiteX66" fmla="*/ 1025524 w 1315416"/>
                <a:gd name="connsiteY66" fmla="*/ 858235 h 1959959"/>
                <a:gd name="connsiteX67" fmla="*/ 1044574 w 1315416"/>
                <a:gd name="connsiteY67" fmla="*/ 867760 h 1959959"/>
                <a:gd name="connsiteX68" fmla="*/ 1063624 w 1315416"/>
                <a:gd name="connsiteY68" fmla="*/ 950310 h 1959959"/>
                <a:gd name="connsiteX69" fmla="*/ 1015999 w 1315416"/>
                <a:gd name="connsiteY69" fmla="*/ 1023335 h 1959959"/>
                <a:gd name="connsiteX70" fmla="*/ 1044574 w 1315416"/>
                <a:gd name="connsiteY70" fmla="*/ 1128110 h 1959959"/>
                <a:gd name="connsiteX71" fmla="*/ 1022349 w 1315416"/>
                <a:gd name="connsiteY71" fmla="*/ 1248760 h 1959959"/>
                <a:gd name="connsiteX72" fmla="*/ 1054099 w 1315416"/>
                <a:gd name="connsiteY72" fmla="*/ 1290035 h 1959959"/>
                <a:gd name="connsiteX73" fmla="*/ 1111249 w 1315416"/>
                <a:gd name="connsiteY73" fmla="*/ 1309085 h 1959959"/>
                <a:gd name="connsiteX74" fmla="*/ 1165224 w 1315416"/>
                <a:gd name="connsiteY74" fmla="*/ 1448785 h 1959959"/>
                <a:gd name="connsiteX75" fmla="*/ 1190624 w 1315416"/>
                <a:gd name="connsiteY75" fmla="*/ 1518635 h 1959959"/>
                <a:gd name="connsiteX76" fmla="*/ 1228724 w 1315416"/>
                <a:gd name="connsiteY76" fmla="*/ 1518635 h 1959959"/>
                <a:gd name="connsiteX77" fmla="*/ 1263648 w 1315416"/>
                <a:gd name="connsiteY77" fmla="*/ 1474185 h 1959959"/>
                <a:gd name="connsiteX78" fmla="*/ 1308099 w 1315416"/>
                <a:gd name="connsiteY78" fmla="*/ 1582135 h 1959959"/>
                <a:gd name="connsiteX79" fmla="*/ 1311273 w 1315416"/>
                <a:gd name="connsiteY79" fmla="*/ 1798035 h 1959959"/>
                <a:gd name="connsiteX80" fmla="*/ 1257298 w 1315416"/>
                <a:gd name="connsiteY80" fmla="*/ 1817085 h 1959959"/>
                <a:gd name="connsiteX81" fmla="*/ 1247773 w 1315416"/>
                <a:gd name="connsiteY81" fmla="*/ 1902810 h 1959959"/>
                <a:gd name="connsiteX82" fmla="*/ 1184275 w 1315416"/>
                <a:gd name="connsiteY82" fmla="*/ 1959959 h 1959959"/>
                <a:gd name="connsiteX0" fmla="*/ 66675 w 1315416"/>
                <a:gd name="connsiteY0" fmla="*/ 1626584 h 1959959"/>
                <a:gd name="connsiteX1" fmla="*/ 85725 w 1315416"/>
                <a:gd name="connsiteY1" fmla="*/ 1547209 h 1959959"/>
                <a:gd name="connsiteX2" fmla="*/ 73025 w 1315416"/>
                <a:gd name="connsiteY2" fmla="*/ 1518634 h 1959959"/>
                <a:gd name="connsiteX3" fmla="*/ 88900 w 1315416"/>
                <a:gd name="connsiteY3" fmla="*/ 1477359 h 1959959"/>
                <a:gd name="connsiteX4" fmla="*/ 69850 w 1315416"/>
                <a:gd name="connsiteY4" fmla="*/ 1451959 h 1959959"/>
                <a:gd name="connsiteX5" fmla="*/ 22225 w 1315416"/>
                <a:gd name="connsiteY5" fmla="*/ 1413859 h 1959959"/>
                <a:gd name="connsiteX6" fmla="*/ 0 w 1315416"/>
                <a:gd name="connsiteY6" fmla="*/ 1340834 h 1959959"/>
                <a:gd name="connsiteX7" fmla="*/ 47625 w 1315416"/>
                <a:gd name="connsiteY7" fmla="*/ 1391634 h 1959959"/>
                <a:gd name="connsiteX8" fmla="*/ 92075 w 1315416"/>
                <a:gd name="connsiteY8" fmla="*/ 1385284 h 1959959"/>
                <a:gd name="connsiteX9" fmla="*/ 127000 w 1315416"/>
                <a:gd name="connsiteY9" fmla="*/ 1321784 h 1959959"/>
                <a:gd name="connsiteX10" fmla="*/ 120650 w 1315416"/>
                <a:gd name="connsiteY10" fmla="*/ 1207484 h 1959959"/>
                <a:gd name="connsiteX11" fmla="*/ 114300 w 1315416"/>
                <a:gd name="connsiteY11" fmla="*/ 1210659 h 1959959"/>
                <a:gd name="connsiteX12" fmla="*/ 155575 w 1315416"/>
                <a:gd name="connsiteY12" fmla="*/ 1245584 h 1959959"/>
                <a:gd name="connsiteX13" fmla="*/ 184150 w 1315416"/>
                <a:gd name="connsiteY13" fmla="*/ 1213834 h 1959959"/>
                <a:gd name="connsiteX14" fmla="*/ 215900 w 1315416"/>
                <a:gd name="connsiteY14" fmla="*/ 1213834 h 1959959"/>
                <a:gd name="connsiteX15" fmla="*/ 225425 w 1315416"/>
                <a:gd name="connsiteY15" fmla="*/ 1258284 h 1959959"/>
                <a:gd name="connsiteX16" fmla="*/ 295275 w 1315416"/>
                <a:gd name="connsiteY16" fmla="*/ 1147159 h 1959959"/>
                <a:gd name="connsiteX17" fmla="*/ 323850 w 1315416"/>
                <a:gd name="connsiteY17" fmla="*/ 1153509 h 1959959"/>
                <a:gd name="connsiteX18" fmla="*/ 336550 w 1315416"/>
                <a:gd name="connsiteY18" fmla="*/ 1191609 h 1959959"/>
                <a:gd name="connsiteX19" fmla="*/ 431800 w 1315416"/>
                <a:gd name="connsiteY19" fmla="*/ 1137634 h 1959959"/>
                <a:gd name="connsiteX20" fmla="*/ 444500 w 1315416"/>
                <a:gd name="connsiteY20" fmla="*/ 988409 h 1959959"/>
                <a:gd name="connsiteX21" fmla="*/ 542925 w 1315416"/>
                <a:gd name="connsiteY21" fmla="*/ 928084 h 1959959"/>
                <a:gd name="connsiteX22" fmla="*/ 523875 w 1315416"/>
                <a:gd name="connsiteY22" fmla="*/ 899509 h 1959959"/>
                <a:gd name="connsiteX23" fmla="*/ 431800 w 1315416"/>
                <a:gd name="connsiteY23" fmla="*/ 880459 h 1959959"/>
                <a:gd name="connsiteX24" fmla="*/ 463550 w 1315416"/>
                <a:gd name="connsiteY24" fmla="*/ 858234 h 1959959"/>
                <a:gd name="connsiteX25" fmla="*/ 527050 w 1315416"/>
                <a:gd name="connsiteY25" fmla="*/ 858234 h 1959959"/>
                <a:gd name="connsiteX26" fmla="*/ 485775 w 1315416"/>
                <a:gd name="connsiteY26" fmla="*/ 775684 h 1959959"/>
                <a:gd name="connsiteX27" fmla="*/ 596900 w 1315416"/>
                <a:gd name="connsiteY27" fmla="*/ 782034 h 1959959"/>
                <a:gd name="connsiteX28" fmla="*/ 539750 w 1315416"/>
                <a:gd name="connsiteY28" fmla="*/ 731234 h 1959959"/>
                <a:gd name="connsiteX29" fmla="*/ 666750 w 1315416"/>
                <a:gd name="connsiteY29" fmla="*/ 759809 h 1959959"/>
                <a:gd name="connsiteX30" fmla="*/ 695325 w 1315416"/>
                <a:gd name="connsiteY30" fmla="*/ 740759 h 1959959"/>
                <a:gd name="connsiteX31" fmla="*/ 603250 w 1315416"/>
                <a:gd name="connsiteY31" fmla="*/ 658209 h 1959959"/>
                <a:gd name="connsiteX32" fmla="*/ 615950 w 1315416"/>
                <a:gd name="connsiteY32" fmla="*/ 613759 h 1959959"/>
                <a:gd name="connsiteX33" fmla="*/ 587375 w 1315416"/>
                <a:gd name="connsiteY33" fmla="*/ 578834 h 1959959"/>
                <a:gd name="connsiteX34" fmla="*/ 549275 w 1315416"/>
                <a:gd name="connsiteY34" fmla="*/ 591534 h 1959959"/>
                <a:gd name="connsiteX35" fmla="*/ 511175 w 1315416"/>
                <a:gd name="connsiteY35" fmla="*/ 562959 h 1959959"/>
                <a:gd name="connsiteX36" fmla="*/ 584200 w 1315416"/>
                <a:gd name="connsiteY36" fmla="*/ 496284 h 1959959"/>
                <a:gd name="connsiteX37" fmla="*/ 584200 w 1315416"/>
                <a:gd name="connsiteY37" fmla="*/ 474059 h 1959959"/>
                <a:gd name="connsiteX38" fmla="*/ 523875 w 1315416"/>
                <a:gd name="connsiteY38" fmla="*/ 448659 h 1959959"/>
                <a:gd name="connsiteX39" fmla="*/ 558800 w 1315416"/>
                <a:gd name="connsiteY39" fmla="*/ 391509 h 1959959"/>
                <a:gd name="connsiteX40" fmla="*/ 600075 w 1315416"/>
                <a:gd name="connsiteY40" fmla="*/ 328009 h 1959959"/>
                <a:gd name="connsiteX41" fmla="*/ 546100 w 1315416"/>
                <a:gd name="connsiteY41" fmla="*/ 343884 h 1959959"/>
                <a:gd name="connsiteX42" fmla="*/ 501650 w 1315416"/>
                <a:gd name="connsiteY42" fmla="*/ 334359 h 1959959"/>
                <a:gd name="connsiteX43" fmla="*/ 473075 w 1315416"/>
                <a:gd name="connsiteY43" fmla="*/ 356584 h 1959959"/>
                <a:gd name="connsiteX44" fmla="*/ 466725 w 1315416"/>
                <a:gd name="connsiteY44" fmla="*/ 296259 h 1959959"/>
                <a:gd name="connsiteX45" fmla="*/ 371475 w 1315416"/>
                <a:gd name="connsiteY45" fmla="*/ 254984 h 1959959"/>
                <a:gd name="connsiteX46" fmla="*/ 381000 w 1315416"/>
                <a:gd name="connsiteY46" fmla="*/ 191484 h 1959959"/>
                <a:gd name="connsiteX47" fmla="*/ 431800 w 1315416"/>
                <a:gd name="connsiteY47" fmla="*/ 188309 h 1959959"/>
                <a:gd name="connsiteX48" fmla="*/ 450850 w 1315416"/>
                <a:gd name="connsiteY48" fmla="*/ 153384 h 1959959"/>
                <a:gd name="connsiteX49" fmla="*/ 444500 w 1315416"/>
                <a:gd name="connsiteY49" fmla="*/ 86709 h 1959959"/>
                <a:gd name="connsiteX50" fmla="*/ 492125 w 1315416"/>
                <a:gd name="connsiteY50" fmla="*/ 70834 h 1959959"/>
                <a:gd name="connsiteX51" fmla="*/ 463550 w 1315416"/>
                <a:gd name="connsiteY51" fmla="*/ 23209 h 1959959"/>
                <a:gd name="connsiteX52" fmla="*/ 476250 w 1315416"/>
                <a:gd name="connsiteY52" fmla="*/ 985 h 1959959"/>
                <a:gd name="connsiteX53" fmla="*/ 596900 w 1315416"/>
                <a:gd name="connsiteY53" fmla="*/ 105760 h 1959959"/>
                <a:gd name="connsiteX54" fmla="*/ 663575 w 1315416"/>
                <a:gd name="connsiteY54" fmla="*/ 226410 h 1959959"/>
                <a:gd name="connsiteX55" fmla="*/ 803275 w 1315416"/>
                <a:gd name="connsiteY55" fmla="*/ 331185 h 1959959"/>
                <a:gd name="connsiteX56" fmla="*/ 1012824 w 1315416"/>
                <a:gd name="connsiteY56" fmla="*/ 467710 h 1959959"/>
                <a:gd name="connsiteX57" fmla="*/ 1035049 w 1315416"/>
                <a:gd name="connsiteY57" fmla="*/ 528035 h 1959959"/>
                <a:gd name="connsiteX58" fmla="*/ 965199 w 1315416"/>
                <a:gd name="connsiteY58" fmla="*/ 664560 h 1959959"/>
                <a:gd name="connsiteX59" fmla="*/ 1000124 w 1315416"/>
                <a:gd name="connsiteY59" fmla="*/ 670910 h 1959959"/>
                <a:gd name="connsiteX60" fmla="*/ 955674 w 1315416"/>
                <a:gd name="connsiteY60" fmla="*/ 712185 h 1959959"/>
                <a:gd name="connsiteX61" fmla="*/ 920749 w 1315416"/>
                <a:gd name="connsiteY61" fmla="*/ 762985 h 1959959"/>
                <a:gd name="connsiteX62" fmla="*/ 917574 w 1315416"/>
                <a:gd name="connsiteY62" fmla="*/ 816960 h 1959959"/>
                <a:gd name="connsiteX63" fmla="*/ 952499 w 1315416"/>
                <a:gd name="connsiteY63" fmla="*/ 839185 h 1959959"/>
                <a:gd name="connsiteX64" fmla="*/ 993774 w 1315416"/>
                <a:gd name="connsiteY64" fmla="*/ 816960 h 1959959"/>
                <a:gd name="connsiteX65" fmla="*/ 1012824 w 1315416"/>
                <a:gd name="connsiteY65" fmla="*/ 823310 h 1959959"/>
                <a:gd name="connsiteX66" fmla="*/ 1025524 w 1315416"/>
                <a:gd name="connsiteY66" fmla="*/ 858235 h 1959959"/>
                <a:gd name="connsiteX67" fmla="*/ 1044574 w 1315416"/>
                <a:gd name="connsiteY67" fmla="*/ 867760 h 1959959"/>
                <a:gd name="connsiteX68" fmla="*/ 1063624 w 1315416"/>
                <a:gd name="connsiteY68" fmla="*/ 950310 h 1959959"/>
                <a:gd name="connsiteX69" fmla="*/ 1015999 w 1315416"/>
                <a:gd name="connsiteY69" fmla="*/ 1023335 h 1959959"/>
                <a:gd name="connsiteX70" fmla="*/ 1044574 w 1315416"/>
                <a:gd name="connsiteY70" fmla="*/ 1128110 h 1959959"/>
                <a:gd name="connsiteX71" fmla="*/ 1022349 w 1315416"/>
                <a:gd name="connsiteY71" fmla="*/ 1248760 h 1959959"/>
                <a:gd name="connsiteX72" fmla="*/ 1054099 w 1315416"/>
                <a:gd name="connsiteY72" fmla="*/ 1290035 h 1959959"/>
                <a:gd name="connsiteX73" fmla="*/ 1111249 w 1315416"/>
                <a:gd name="connsiteY73" fmla="*/ 1309085 h 1959959"/>
                <a:gd name="connsiteX74" fmla="*/ 1165224 w 1315416"/>
                <a:gd name="connsiteY74" fmla="*/ 1448785 h 1959959"/>
                <a:gd name="connsiteX75" fmla="*/ 1190624 w 1315416"/>
                <a:gd name="connsiteY75" fmla="*/ 1518635 h 1959959"/>
                <a:gd name="connsiteX76" fmla="*/ 1228724 w 1315416"/>
                <a:gd name="connsiteY76" fmla="*/ 1518635 h 1959959"/>
                <a:gd name="connsiteX77" fmla="*/ 1263648 w 1315416"/>
                <a:gd name="connsiteY77" fmla="*/ 1474185 h 1959959"/>
                <a:gd name="connsiteX78" fmla="*/ 1308099 w 1315416"/>
                <a:gd name="connsiteY78" fmla="*/ 1582135 h 1959959"/>
                <a:gd name="connsiteX79" fmla="*/ 1311273 w 1315416"/>
                <a:gd name="connsiteY79" fmla="*/ 1798035 h 1959959"/>
                <a:gd name="connsiteX80" fmla="*/ 1257298 w 1315416"/>
                <a:gd name="connsiteY80" fmla="*/ 1817085 h 1959959"/>
                <a:gd name="connsiteX81" fmla="*/ 1247773 w 1315416"/>
                <a:gd name="connsiteY81" fmla="*/ 1902810 h 1959959"/>
                <a:gd name="connsiteX82" fmla="*/ 1184275 w 1315416"/>
                <a:gd name="connsiteY82" fmla="*/ 1959959 h 1959959"/>
                <a:gd name="connsiteX0" fmla="*/ 66675 w 1312120"/>
                <a:gd name="connsiteY0" fmla="*/ 1626584 h 1959959"/>
                <a:gd name="connsiteX1" fmla="*/ 85725 w 1312120"/>
                <a:gd name="connsiteY1" fmla="*/ 1547209 h 1959959"/>
                <a:gd name="connsiteX2" fmla="*/ 73025 w 1312120"/>
                <a:gd name="connsiteY2" fmla="*/ 1518634 h 1959959"/>
                <a:gd name="connsiteX3" fmla="*/ 88900 w 1312120"/>
                <a:gd name="connsiteY3" fmla="*/ 1477359 h 1959959"/>
                <a:gd name="connsiteX4" fmla="*/ 69850 w 1312120"/>
                <a:gd name="connsiteY4" fmla="*/ 1451959 h 1959959"/>
                <a:gd name="connsiteX5" fmla="*/ 22225 w 1312120"/>
                <a:gd name="connsiteY5" fmla="*/ 1413859 h 1959959"/>
                <a:gd name="connsiteX6" fmla="*/ 0 w 1312120"/>
                <a:gd name="connsiteY6" fmla="*/ 1340834 h 1959959"/>
                <a:gd name="connsiteX7" fmla="*/ 47625 w 1312120"/>
                <a:gd name="connsiteY7" fmla="*/ 1391634 h 1959959"/>
                <a:gd name="connsiteX8" fmla="*/ 92075 w 1312120"/>
                <a:gd name="connsiteY8" fmla="*/ 1385284 h 1959959"/>
                <a:gd name="connsiteX9" fmla="*/ 127000 w 1312120"/>
                <a:gd name="connsiteY9" fmla="*/ 1321784 h 1959959"/>
                <a:gd name="connsiteX10" fmla="*/ 120650 w 1312120"/>
                <a:gd name="connsiteY10" fmla="*/ 1207484 h 1959959"/>
                <a:gd name="connsiteX11" fmla="*/ 114300 w 1312120"/>
                <a:gd name="connsiteY11" fmla="*/ 1210659 h 1959959"/>
                <a:gd name="connsiteX12" fmla="*/ 155575 w 1312120"/>
                <a:gd name="connsiteY12" fmla="*/ 1245584 h 1959959"/>
                <a:gd name="connsiteX13" fmla="*/ 184150 w 1312120"/>
                <a:gd name="connsiteY13" fmla="*/ 1213834 h 1959959"/>
                <a:gd name="connsiteX14" fmla="*/ 215900 w 1312120"/>
                <a:gd name="connsiteY14" fmla="*/ 1213834 h 1959959"/>
                <a:gd name="connsiteX15" fmla="*/ 225425 w 1312120"/>
                <a:gd name="connsiteY15" fmla="*/ 1258284 h 1959959"/>
                <a:gd name="connsiteX16" fmla="*/ 295275 w 1312120"/>
                <a:gd name="connsiteY16" fmla="*/ 1147159 h 1959959"/>
                <a:gd name="connsiteX17" fmla="*/ 323850 w 1312120"/>
                <a:gd name="connsiteY17" fmla="*/ 1153509 h 1959959"/>
                <a:gd name="connsiteX18" fmla="*/ 336550 w 1312120"/>
                <a:gd name="connsiteY18" fmla="*/ 1191609 h 1959959"/>
                <a:gd name="connsiteX19" fmla="*/ 431800 w 1312120"/>
                <a:gd name="connsiteY19" fmla="*/ 1137634 h 1959959"/>
                <a:gd name="connsiteX20" fmla="*/ 444500 w 1312120"/>
                <a:gd name="connsiteY20" fmla="*/ 988409 h 1959959"/>
                <a:gd name="connsiteX21" fmla="*/ 542925 w 1312120"/>
                <a:gd name="connsiteY21" fmla="*/ 928084 h 1959959"/>
                <a:gd name="connsiteX22" fmla="*/ 523875 w 1312120"/>
                <a:gd name="connsiteY22" fmla="*/ 899509 h 1959959"/>
                <a:gd name="connsiteX23" fmla="*/ 431800 w 1312120"/>
                <a:gd name="connsiteY23" fmla="*/ 880459 h 1959959"/>
                <a:gd name="connsiteX24" fmla="*/ 463550 w 1312120"/>
                <a:gd name="connsiteY24" fmla="*/ 858234 h 1959959"/>
                <a:gd name="connsiteX25" fmla="*/ 527050 w 1312120"/>
                <a:gd name="connsiteY25" fmla="*/ 858234 h 1959959"/>
                <a:gd name="connsiteX26" fmla="*/ 485775 w 1312120"/>
                <a:gd name="connsiteY26" fmla="*/ 775684 h 1959959"/>
                <a:gd name="connsiteX27" fmla="*/ 596900 w 1312120"/>
                <a:gd name="connsiteY27" fmla="*/ 782034 h 1959959"/>
                <a:gd name="connsiteX28" fmla="*/ 539750 w 1312120"/>
                <a:gd name="connsiteY28" fmla="*/ 731234 h 1959959"/>
                <a:gd name="connsiteX29" fmla="*/ 666750 w 1312120"/>
                <a:gd name="connsiteY29" fmla="*/ 759809 h 1959959"/>
                <a:gd name="connsiteX30" fmla="*/ 695325 w 1312120"/>
                <a:gd name="connsiteY30" fmla="*/ 740759 h 1959959"/>
                <a:gd name="connsiteX31" fmla="*/ 603250 w 1312120"/>
                <a:gd name="connsiteY31" fmla="*/ 658209 h 1959959"/>
                <a:gd name="connsiteX32" fmla="*/ 615950 w 1312120"/>
                <a:gd name="connsiteY32" fmla="*/ 613759 h 1959959"/>
                <a:gd name="connsiteX33" fmla="*/ 587375 w 1312120"/>
                <a:gd name="connsiteY33" fmla="*/ 578834 h 1959959"/>
                <a:gd name="connsiteX34" fmla="*/ 549275 w 1312120"/>
                <a:gd name="connsiteY34" fmla="*/ 591534 h 1959959"/>
                <a:gd name="connsiteX35" fmla="*/ 511175 w 1312120"/>
                <a:gd name="connsiteY35" fmla="*/ 562959 h 1959959"/>
                <a:gd name="connsiteX36" fmla="*/ 584200 w 1312120"/>
                <a:gd name="connsiteY36" fmla="*/ 496284 h 1959959"/>
                <a:gd name="connsiteX37" fmla="*/ 584200 w 1312120"/>
                <a:gd name="connsiteY37" fmla="*/ 474059 h 1959959"/>
                <a:gd name="connsiteX38" fmla="*/ 523875 w 1312120"/>
                <a:gd name="connsiteY38" fmla="*/ 448659 h 1959959"/>
                <a:gd name="connsiteX39" fmla="*/ 558800 w 1312120"/>
                <a:gd name="connsiteY39" fmla="*/ 391509 h 1959959"/>
                <a:gd name="connsiteX40" fmla="*/ 600075 w 1312120"/>
                <a:gd name="connsiteY40" fmla="*/ 328009 h 1959959"/>
                <a:gd name="connsiteX41" fmla="*/ 546100 w 1312120"/>
                <a:gd name="connsiteY41" fmla="*/ 343884 h 1959959"/>
                <a:gd name="connsiteX42" fmla="*/ 501650 w 1312120"/>
                <a:gd name="connsiteY42" fmla="*/ 334359 h 1959959"/>
                <a:gd name="connsiteX43" fmla="*/ 473075 w 1312120"/>
                <a:gd name="connsiteY43" fmla="*/ 356584 h 1959959"/>
                <a:gd name="connsiteX44" fmla="*/ 466725 w 1312120"/>
                <a:gd name="connsiteY44" fmla="*/ 296259 h 1959959"/>
                <a:gd name="connsiteX45" fmla="*/ 371475 w 1312120"/>
                <a:gd name="connsiteY45" fmla="*/ 254984 h 1959959"/>
                <a:gd name="connsiteX46" fmla="*/ 381000 w 1312120"/>
                <a:gd name="connsiteY46" fmla="*/ 191484 h 1959959"/>
                <a:gd name="connsiteX47" fmla="*/ 431800 w 1312120"/>
                <a:gd name="connsiteY47" fmla="*/ 188309 h 1959959"/>
                <a:gd name="connsiteX48" fmla="*/ 450850 w 1312120"/>
                <a:gd name="connsiteY48" fmla="*/ 153384 h 1959959"/>
                <a:gd name="connsiteX49" fmla="*/ 444500 w 1312120"/>
                <a:gd name="connsiteY49" fmla="*/ 86709 h 1959959"/>
                <a:gd name="connsiteX50" fmla="*/ 492125 w 1312120"/>
                <a:gd name="connsiteY50" fmla="*/ 70834 h 1959959"/>
                <a:gd name="connsiteX51" fmla="*/ 463550 w 1312120"/>
                <a:gd name="connsiteY51" fmla="*/ 23209 h 1959959"/>
                <a:gd name="connsiteX52" fmla="*/ 476250 w 1312120"/>
                <a:gd name="connsiteY52" fmla="*/ 985 h 1959959"/>
                <a:gd name="connsiteX53" fmla="*/ 596900 w 1312120"/>
                <a:gd name="connsiteY53" fmla="*/ 105760 h 1959959"/>
                <a:gd name="connsiteX54" fmla="*/ 663575 w 1312120"/>
                <a:gd name="connsiteY54" fmla="*/ 226410 h 1959959"/>
                <a:gd name="connsiteX55" fmla="*/ 803275 w 1312120"/>
                <a:gd name="connsiteY55" fmla="*/ 331185 h 1959959"/>
                <a:gd name="connsiteX56" fmla="*/ 1012824 w 1312120"/>
                <a:gd name="connsiteY56" fmla="*/ 467710 h 1959959"/>
                <a:gd name="connsiteX57" fmla="*/ 1035049 w 1312120"/>
                <a:gd name="connsiteY57" fmla="*/ 528035 h 1959959"/>
                <a:gd name="connsiteX58" fmla="*/ 965199 w 1312120"/>
                <a:gd name="connsiteY58" fmla="*/ 664560 h 1959959"/>
                <a:gd name="connsiteX59" fmla="*/ 1000124 w 1312120"/>
                <a:gd name="connsiteY59" fmla="*/ 670910 h 1959959"/>
                <a:gd name="connsiteX60" fmla="*/ 955674 w 1312120"/>
                <a:gd name="connsiteY60" fmla="*/ 712185 h 1959959"/>
                <a:gd name="connsiteX61" fmla="*/ 920749 w 1312120"/>
                <a:gd name="connsiteY61" fmla="*/ 762985 h 1959959"/>
                <a:gd name="connsiteX62" fmla="*/ 917574 w 1312120"/>
                <a:gd name="connsiteY62" fmla="*/ 816960 h 1959959"/>
                <a:gd name="connsiteX63" fmla="*/ 952499 w 1312120"/>
                <a:gd name="connsiteY63" fmla="*/ 839185 h 1959959"/>
                <a:gd name="connsiteX64" fmla="*/ 993774 w 1312120"/>
                <a:gd name="connsiteY64" fmla="*/ 816960 h 1959959"/>
                <a:gd name="connsiteX65" fmla="*/ 1012824 w 1312120"/>
                <a:gd name="connsiteY65" fmla="*/ 823310 h 1959959"/>
                <a:gd name="connsiteX66" fmla="*/ 1025524 w 1312120"/>
                <a:gd name="connsiteY66" fmla="*/ 858235 h 1959959"/>
                <a:gd name="connsiteX67" fmla="*/ 1044574 w 1312120"/>
                <a:gd name="connsiteY67" fmla="*/ 867760 h 1959959"/>
                <a:gd name="connsiteX68" fmla="*/ 1063624 w 1312120"/>
                <a:gd name="connsiteY68" fmla="*/ 950310 h 1959959"/>
                <a:gd name="connsiteX69" fmla="*/ 1015999 w 1312120"/>
                <a:gd name="connsiteY69" fmla="*/ 1023335 h 1959959"/>
                <a:gd name="connsiteX70" fmla="*/ 1044574 w 1312120"/>
                <a:gd name="connsiteY70" fmla="*/ 1128110 h 1959959"/>
                <a:gd name="connsiteX71" fmla="*/ 1022349 w 1312120"/>
                <a:gd name="connsiteY71" fmla="*/ 1248760 h 1959959"/>
                <a:gd name="connsiteX72" fmla="*/ 1054099 w 1312120"/>
                <a:gd name="connsiteY72" fmla="*/ 1290035 h 1959959"/>
                <a:gd name="connsiteX73" fmla="*/ 1111249 w 1312120"/>
                <a:gd name="connsiteY73" fmla="*/ 1309085 h 1959959"/>
                <a:gd name="connsiteX74" fmla="*/ 1165224 w 1312120"/>
                <a:gd name="connsiteY74" fmla="*/ 1448785 h 1959959"/>
                <a:gd name="connsiteX75" fmla="*/ 1190624 w 1312120"/>
                <a:gd name="connsiteY75" fmla="*/ 1518635 h 1959959"/>
                <a:gd name="connsiteX76" fmla="*/ 1228724 w 1312120"/>
                <a:gd name="connsiteY76" fmla="*/ 1518635 h 1959959"/>
                <a:gd name="connsiteX77" fmla="*/ 1263648 w 1312120"/>
                <a:gd name="connsiteY77" fmla="*/ 1474185 h 1959959"/>
                <a:gd name="connsiteX78" fmla="*/ 1273174 w 1312120"/>
                <a:gd name="connsiteY78" fmla="*/ 1582135 h 1959959"/>
                <a:gd name="connsiteX79" fmla="*/ 1311273 w 1312120"/>
                <a:gd name="connsiteY79" fmla="*/ 1798035 h 1959959"/>
                <a:gd name="connsiteX80" fmla="*/ 1257298 w 1312120"/>
                <a:gd name="connsiteY80" fmla="*/ 1817085 h 1959959"/>
                <a:gd name="connsiteX81" fmla="*/ 1247773 w 1312120"/>
                <a:gd name="connsiteY81" fmla="*/ 1902810 h 1959959"/>
                <a:gd name="connsiteX82" fmla="*/ 1184275 w 1312120"/>
                <a:gd name="connsiteY82" fmla="*/ 1959959 h 1959959"/>
                <a:gd name="connsiteX0" fmla="*/ 66675 w 1311888"/>
                <a:gd name="connsiteY0" fmla="*/ 1626584 h 1959959"/>
                <a:gd name="connsiteX1" fmla="*/ 85725 w 1311888"/>
                <a:gd name="connsiteY1" fmla="*/ 1547209 h 1959959"/>
                <a:gd name="connsiteX2" fmla="*/ 73025 w 1311888"/>
                <a:gd name="connsiteY2" fmla="*/ 1518634 h 1959959"/>
                <a:gd name="connsiteX3" fmla="*/ 88900 w 1311888"/>
                <a:gd name="connsiteY3" fmla="*/ 1477359 h 1959959"/>
                <a:gd name="connsiteX4" fmla="*/ 69850 w 1311888"/>
                <a:gd name="connsiteY4" fmla="*/ 1451959 h 1959959"/>
                <a:gd name="connsiteX5" fmla="*/ 22225 w 1311888"/>
                <a:gd name="connsiteY5" fmla="*/ 1413859 h 1959959"/>
                <a:gd name="connsiteX6" fmla="*/ 0 w 1311888"/>
                <a:gd name="connsiteY6" fmla="*/ 1340834 h 1959959"/>
                <a:gd name="connsiteX7" fmla="*/ 47625 w 1311888"/>
                <a:gd name="connsiteY7" fmla="*/ 1391634 h 1959959"/>
                <a:gd name="connsiteX8" fmla="*/ 92075 w 1311888"/>
                <a:gd name="connsiteY8" fmla="*/ 1385284 h 1959959"/>
                <a:gd name="connsiteX9" fmla="*/ 127000 w 1311888"/>
                <a:gd name="connsiteY9" fmla="*/ 1321784 h 1959959"/>
                <a:gd name="connsiteX10" fmla="*/ 120650 w 1311888"/>
                <a:gd name="connsiteY10" fmla="*/ 1207484 h 1959959"/>
                <a:gd name="connsiteX11" fmla="*/ 114300 w 1311888"/>
                <a:gd name="connsiteY11" fmla="*/ 1210659 h 1959959"/>
                <a:gd name="connsiteX12" fmla="*/ 155575 w 1311888"/>
                <a:gd name="connsiteY12" fmla="*/ 1245584 h 1959959"/>
                <a:gd name="connsiteX13" fmla="*/ 184150 w 1311888"/>
                <a:gd name="connsiteY13" fmla="*/ 1213834 h 1959959"/>
                <a:gd name="connsiteX14" fmla="*/ 215900 w 1311888"/>
                <a:gd name="connsiteY14" fmla="*/ 1213834 h 1959959"/>
                <a:gd name="connsiteX15" fmla="*/ 225425 w 1311888"/>
                <a:gd name="connsiteY15" fmla="*/ 1258284 h 1959959"/>
                <a:gd name="connsiteX16" fmla="*/ 295275 w 1311888"/>
                <a:gd name="connsiteY16" fmla="*/ 1147159 h 1959959"/>
                <a:gd name="connsiteX17" fmla="*/ 323850 w 1311888"/>
                <a:gd name="connsiteY17" fmla="*/ 1153509 h 1959959"/>
                <a:gd name="connsiteX18" fmla="*/ 336550 w 1311888"/>
                <a:gd name="connsiteY18" fmla="*/ 1191609 h 1959959"/>
                <a:gd name="connsiteX19" fmla="*/ 431800 w 1311888"/>
                <a:gd name="connsiteY19" fmla="*/ 1137634 h 1959959"/>
                <a:gd name="connsiteX20" fmla="*/ 444500 w 1311888"/>
                <a:gd name="connsiteY20" fmla="*/ 988409 h 1959959"/>
                <a:gd name="connsiteX21" fmla="*/ 542925 w 1311888"/>
                <a:gd name="connsiteY21" fmla="*/ 928084 h 1959959"/>
                <a:gd name="connsiteX22" fmla="*/ 523875 w 1311888"/>
                <a:gd name="connsiteY22" fmla="*/ 899509 h 1959959"/>
                <a:gd name="connsiteX23" fmla="*/ 431800 w 1311888"/>
                <a:gd name="connsiteY23" fmla="*/ 880459 h 1959959"/>
                <a:gd name="connsiteX24" fmla="*/ 463550 w 1311888"/>
                <a:gd name="connsiteY24" fmla="*/ 858234 h 1959959"/>
                <a:gd name="connsiteX25" fmla="*/ 527050 w 1311888"/>
                <a:gd name="connsiteY25" fmla="*/ 858234 h 1959959"/>
                <a:gd name="connsiteX26" fmla="*/ 485775 w 1311888"/>
                <a:gd name="connsiteY26" fmla="*/ 775684 h 1959959"/>
                <a:gd name="connsiteX27" fmla="*/ 596900 w 1311888"/>
                <a:gd name="connsiteY27" fmla="*/ 782034 h 1959959"/>
                <a:gd name="connsiteX28" fmla="*/ 539750 w 1311888"/>
                <a:gd name="connsiteY28" fmla="*/ 731234 h 1959959"/>
                <a:gd name="connsiteX29" fmla="*/ 666750 w 1311888"/>
                <a:gd name="connsiteY29" fmla="*/ 759809 h 1959959"/>
                <a:gd name="connsiteX30" fmla="*/ 695325 w 1311888"/>
                <a:gd name="connsiteY30" fmla="*/ 740759 h 1959959"/>
                <a:gd name="connsiteX31" fmla="*/ 603250 w 1311888"/>
                <a:gd name="connsiteY31" fmla="*/ 658209 h 1959959"/>
                <a:gd name="connsiteX32" fmla="*/ 615950 w 1311888"/>
                <a:gd name="connsiteY32" fmla="*/ 613759 h 1959959"/>
                <a:gd name="connsiteX33" fmla="*/ 587375 w 1311888"/>
                <a:gd name="connsiteY33" fmla="*/ 578834 h 1959959"/>
                <a:gd name="connsiteX34" fmla="*/ 549275 w 1311888"/>
                <a:gd name="connsiteY34" fmla="*/ 591534 h 1959959"/>
                <a:gd name="connsiteX35" fmla="*/ 511175 w 1311888"/>
                <a:gd name="connsiteY35" fmla="*/ 562959 h 1959959"/>
                <a:gd name="connsiteX36" fmla="*/ 584200 w 1311888"/>
                <a:gd name="connsiteY36" fmla="*/ 496284 h 1959959"/>
                <a:gd name="connsiteX37" fmla="*/ 584200 w 1311888"/>
                <a:gd name="connsiteY37" fmla="*/ 474059 h 1959959"/>
                <a:gd name="connsiteX38" fmla="*/ 523875 w 1311888"/>
                <a:gd name="connsiteY38" fmla="*/ 448659 h 1959959"/>
                <a:gd name="connsiteX39" fmla="*/ 558800 w 1311888"/>
                <a:gd name="connsiteY39" fmla="*/ 391509 h 1959959"/>
                <a:gd name="connsiteX40" fmla="*/ 600075 w 1311888"/>
                <a:gd name="connsiteY40" fmla="*/ 328009 h 1959959"/>
                <a:gd name="connsiteX41" fmla="*/ 546100 w 1311888"/>
                <a:gd name="connsiteY41" fmla="*/ 343884 h 1959959"/>
                <a:gd name="connsiteX42" fmla="*/ 501650 w 1311888"/>
                <a:gd name="connsiteY42" fmla="*/ 334359 h 1959959"/>
                <a:gd name="connsiteX43" fmla="*/ 473075 w 1311888"/>
                <a:gd name="connsiteY43" fmla="*/ 356584 h 1959959"/>
                <a:gd name="connsiteX44" fmla="*/ 466725 w 1311888"/>
                <a:gd name="connsiteY44" fmla="*/ 296259 h 1959959"/>
                <a:gd name="connsiteX45" fmla="*/ 371475 w 1311888"/>
                <a:gd name="connsiteY45" fmla="*/ 254984 h 1959959"/>
                <a:gd name="connsiteX46" fmla="*/ 381000 w 1311888"/>
                <a:gd name="connsiteY46" fmla="*/ 191484 h 1959959"/>
                <a:gd name="connsiteX47" fmla="*/ 431800 w 1311888"/>
                <a:gd name="connsiteY47" fmla="*/ 188309 h 1959959"/>
                <a:gd name="connsiteX48" fmla="*/ 450850 w 1311888"/>
                <a:gd name="connsiteY48" fmla="*/ 153384 h 1959959"/>
                <a:gd name="connsiteX49" fmla="*/ 444500 w 1311888"/>
                <a:gd name="connsiteY49" fmla="*/ 86709 h 1959959"/>
                <a:gd name="connsiteX50" fmla="*/ 492125 w 1311888"/>
                <a:gd name="connsiteY50" fmla="*/ 70834 h 1959959"/>
                <a:gd name="connsiteX51" fmla="*/ 463550 w 1311888"/>
                <a:gd name="connsiteY51" fmla="*/ 23209 h 1959959"/>
                <a:gd name="connsiteX52" fmla="*/ 476250 w 1311888"/>
                <a:gd name="connsiteY52" fmla="*/ 985 h 1959959"/>
                <a:gd name="connsiteX53" fmla="*/ 596900 w 1311888"/>
                <a:gd name="connsiteY53" fmla="*/ 105760 h 1959959"/>
                <a:gd name="connsiteX54" fmla="*/ 663575 w 1311888"/>
                <a:gd name="connsiteY54" fmla="*/ 226410 h 1959959"/>
                <a:gd name="connsiteX55" fmla="*/ 803275 w 1311888"/>
                <a:gd name="connsiteY55" fmla="*/ 331185 h 1959959"/>
                <a:gd name="connsiteX56" fmla="*/ 1012824 w 1311888"/>
                <a:gd name="connsiteY56" fmla="*/ 467710 h 1959959"/>
                <a:gd name="connsiteX57" fmla="*/ 1035049 w 1311888"/>
                <a:gd name="connsiteY57" fmla="*/ 528035 h 1959959"/>
                <a:gd name="connsiteX58" fmla="*/ 965199 w 1311888"/>
                <a:gd name="connsiteY58" fmla="*/ 664560 h 1959959"/>
                <a:gd name="connsiteX59" fmla="*/ 1000124 w 1311888"/>
                <a:gd name="connsiteY59" fmla="*/ 670910 h 1959959"/>
                <a:gd name="connsiteX60" fmla="*/ 955674 w 1311888"/>
                <a:gd name="connsiteY60" fmla="*/ 712185 h 1959959"/>
                <a:gd name="connsiteX61" fmla="*/ 920749 w 1311888"/>
                <a:gd name="connsiteY61" fmla="*/ 762985 h 1959959"/>
                <a:gd name="connsiteX62" fmla="*/ 917574 w 1311888"/>
                <a:gd name="connsiteY62" fmla="*/ 816960 h 1959959"/>
                <a:gd name="connsiteX63" fmla="*/ 952499 w 1311888"/>
                <a:gd name="connsiteY63" fmla="*/ 839185 h 1959959"/>
                <a:gd name="connsiteX64" fmla="*/ 993774 w 1311888"/>
                <a:gd name="connsiteY64" fmla="*/ 816960 h 1959959"/>
                <a:gd name="connsiteX65" fmla="*/ 1012824 w 1311888"/>
                <a:gd name="connsiteY65" fmla="*/ 823310 h 1959959"/>
                <a:gd name="connsiteX66" fmla="*/ 1025524 w 1311888"/>
                <a:gd name="connsiteY66" fmla="*/ 858235 h 1959959"/>
                <a:gd name="connsiteX67" fmla="*/ 1044574 w 1311888"/>
                <a:gd name="connsiteY67" fmla="*/ 867760 h 1959959"/>
                <a:gd name="connsiteX68" fmla="*/ 1063624 w 1311888"/>
                <a:gd name="connsiteY68" fmla="*/ 950310 h 1959959"/>
                <a:gd name="connsiteX69" fmla="*/ 1015999 w 1311888"/>
                <a:gd name="connsiteY69" fmla="*/ 1023335 h 1959959"/>
                <a:gd name="connsiteX70" fmla="*/ 1044574 w 1311888"/>
                <a:gd name="connsiteY70" fmla="*/ 1128110 h 1959959"/>
                <a:gd name="connsiteX71" fmla="*/ 1022349 w 1311888"/>
                <a:gd name="connsiteY71" fmla="*/ 1248760 h 1959959"/>
                <a:gd name="connsiteX72" fmla="*/ 1054099 w 1311888"/>
                <a:gd name="connsiteY72" fmla="*/ 1290035 h 1959959"/>
                <a:gd name="connsiteX73" fmla="*/ 1111249 w 1311888"/>
                <a:gd name="connsiteY73" fmla="*/ 1309085 h 1959959"/>
                <a:gd name="connsiteX74" fmla="*/ 1165224 w 1311888"/>
                <a:gd name="connsiteY74" fmla="*/ 1448785 h 1959959"/>
                <a:gd name="connsiteX75" fmla="*/ 1190624 w 1311888"/>
                <a:gd name="connsiteY75" fmla="*/ 1518635 h 1959959"/>
                <a:gd name="connsiteX76" fmla="*/ 1228724 w 1311888"/>
                <a:gd name="connsiteY76" fmla="*/ 1518635 h 1959959"/>
                <a:gd name="connsiteX77" fmla="*/ 1263648 w 1311888"/>
                <a:gd name="connsiteY77" fmla="*/ 1474185 h 1959959"/>
                <a:gd name="connsiteX78" fmla="*/ 1257299 w 1311888"/>
                <a:gd name="connsiteY78" fmla="*/ 1572610 h 1959959"/>
                <a:gd name="connsiteX79" fmla="*/ 1311273 w 1311888"/>
                <a:gd name="connsiteY79" fmla="*/ 1798035 h 1959959"/>
                <a:gd name="connsiteX80" fmla="*/ 1257298 w 1311888"/>
                <a:gd name="connsiteY80" fmla="*/ 1817085 h 1959959"/>
                <a:gd name="connsiteX81" fmla="*/ 1247773 w 1311888"/>
                <a:gd name="connsiteY81" fmla="*/ 1902810 h 1959959"/>
                <a:gd name="connsiteX82" fmla="*/ 1184275 w 1311888"/>
                <a:gd name="connsiteY82" fmla="*/ 1959959 h 1959959"/>
                <a:gd name="connsiteX0" fmla="*/ 66675 w 1311888"/>
                <a:gd name="connsiteY0" fmla="*/ 1626584 h 1959959"/>
                <a:gd name="connsiteX1" fmla="*/ 85725 w 1311888"/>
                <a:gd name="connsiteY1" fmla="*/ 1547209 h 1959959"/>
                <a:gd name="connsiteX2" fmla="*/ 73025 w 1311888"/>
                <a:gd name="connsiteY2" fmla="*/ 1518634 h 1959959"/>
                <a:gd name="connsiteX3" fmla="*/ 88900 w 1311888"/>
                <a:gd name="connsiteY3" fmla="*/ 1477359 h 1959959"/>
                <a:gd name="connsiteX4" fmla="*/ 69850 w 1311888"/>
                <a:gd name="connsiteY4" fmla="*/ 1451959 h 1959959"/>
                <a:gd name="connsiteX5" fmla="*/ 22225 w 1311888"/>
                <a:gd name="connsiteY5" fmla="*/ 1413859 h 1959959"/>
                <a:gd name="connsiteX6" fmla="*/ 0 w 1311888"/>
                <a:gd name="connsiteY6" fmla="*/ 1340834 h 1959959"/>
                <a:gd name="connsiteX7" fmla="*/ 47625 w 1311888"/>
                <a:gd name="connsiteY7" fmla="*/ 1391634 h 1959959"/>
                <a:gd name="connsiteX8" fmla="*/ 92075 w 1311888"/>
                <a:gd name="connsiteY8" fmla="*/ 1385284 h 1959959"/>
                <a:gd name="connsiteX9" fmla="*/ 127000 w 1311888"/>
                <a:gd name="connsiteY9" fmla="*/ 1321784 h 1959959"/>
                <a:gd name="connsiteX10" fmla="*/ 120650 w 1311888"/>
                <a:gd name="connsiteY10" fmla="*/ 1207484 h 1959959"/>
                <a:gd name="connsiteX11" fmla="*/ 114300 w 1311888"/>
                <a:gd name="connsiteY11" fmla="*/ 1210659 h 1959959"/>
                <a:gd name="connsiteX12" fmla="*/ 155575 w 1311888"/>
                <a:gd name="connsiteY12" fmla="*/ 1245584 h 1959959"/>
                <a:gd name="connsiteX13" fmla="*/ 184150 w 1311888"/>
                <a:gd name="connsiteY13" fmla="*/ 1213834 h 1959959"/>
                <a:gd name="connsiteX14" fmla="*/ 215900 w 1311888"/>
                <a:gd name="connsiteY14" fmla="*/ 1213834 h 1959959"/>
                <a:gd name="connsiteX15" fmla="*/ 225425 w 1311888"/>
                <a:gd name="connsiteY15" fmla="*/ 1258284 h 1959959"/>
                <a:gd name="connsiteX16" fmla="*/ 295275 w 1311888"/>
                <a:gd name="connsiteY16" fmla="*/ 1147159 h 1959959"/>
                <a:gd name="connsiteX17" fmla="*/ 323850 w 1311888"/>
                <a:gd name="connsiteY17" fmla="*/ 1153509 h 1959959"/>
                <a:gd name="connsiteX18" fmla="*/ 336550 w 1311888"/>
                <a:gd name="connsiteY18" fmla="*/ 1191609 h 1959959"/>
                <a:gd name="connsiteX19" fmla="*/ 431800 w 1311888"/>
                <a:gd name="connsiteY19" fmla="*/ 1137634 h 1959959"/>
                <a:gd name="connsiteX20" fmla="*/ 444500 w 1311888"/>
                <a:gd name="connsiteY20" fmla="*/ 988409 h 1959959"/>
                <a:gd name="connsiteX21" fmla="*/ 542925 w 1311888"/>
                <a:gd name="connsiteY21" fmla="*/ 928084 h 1959959"/>
                <a:gd name="connsiteX22" fmla="*/ 523875 w 1311888"/>
                <a:gd name="connsiteY22" fmla="*/ 899509 h 1959959"/>
                <a:gd name="connsiteX23" fmla="*/ 431800 w 1311888"/>
                <a:gd name="connsiteY23" fmla="*/ 880459 h 1959959"/>
                <a:gd name="connsiteX24" fmla="*/ 463550 w 1311888"/>
                <a:gd name="connsiteY24" fmla="*/ 858234 h 1959959"/>
                <a:gd name="connsiteX25" fmla="*/ 527050 w 1311888"/>
                <a:gd name="connsiteY25" fmla="*/ 858234 h 1959959"/>
                <a:gd name="connsiteX26" fmla="*/ 485775 w 1311888"/>
                <a:gd name="connsiteY26" fmla="*/ 775684 h 1959959"/>
                <a:gd name="connsiteX27" fmla="*/ 596900 w 1311888"/>
                <a:gd name="connsiteY27" fmla="*/ 782034 h 1959959"/>
                <a:gd name="connsiteX28" fmla="*/ 539750 w 1311888"/>
                <a:gd name="connsiteY28" fmla="*/ 731234 h 1959959"/>
                <a:gd name="connsiteX29" fmla="*/ 666750 w 1311888"/>
                <a:gd name="connsiteY29" fmla="*/ 759809 h 1959959"/>
                <a:gd name="connsiteX30" fmla="*/ 695325 w 1311888"/>
                <a:gd name="connsiteY30" fmla="*/ 740759 h 1959959"/>
                <a:gd name="connsiteX31" fmla="*/ 603250 w 1311888"/>
                <a:gd name="connsiteY31" fmla="*/ 658209 h 1959959"/>
                <a:gd name="connsiteX32" fmla="*/ 615950 w 1311888"/>
                <a:gd name="connsiteY32" fmla="*/ 613759 h 1959959"/>
                <a:gd name="connsiteX33" fmla="*/ 587375 w 1311888"/>
                <a:gd name="connsiteY33" fmla="*/ 578834 h 1959959"/>
                <a:gd name="connsiteX34" fmla="*/ 549275 w 1311888"/>
                <a:gd name="connsiteY34" fmla="*/ 591534 h 1959959"/>
                <a:gd name="connsiteX35" fmla="*/ 511175 w 1311888"/>
                <a:gd name="connsiteY35" fmla="*/ 562959 h 1959959"/>
                <a:gd name="connsiteX36" fmla="*/ 584200 w 1311888"/>
                <a:gd name="connsiteY36" fmla="*/ 496284 h 1959959"/>
                <a:gd name="connsiteX37" fmla="*/ 584200 w 1311888"/>
                <a:gd name="connsiteY37" fmla="*/ 474059 h 1959959"/>
                <a:gd name="connsiteX38" fmla="*/ 523875 w 1311888"/>
                <a:gd name="connsiteY38" fmla="*/ 448659 h 1959959"/>
                <a:gd name="connsiteX39" fmla="*/ 558800 w 1311888"/>
                <a:gd name="connsiteY39" fmla="*/ 391509 h 1959959"/>
                <a:gd name="connsiteX40" fmla="*/ 600075 w 1311888"/>
                <a:gd name="connsiteY40" fmla="*/ 328009 h 1959959"/>
                <a:gd name="connsiteX41" fmla="*/ 546100 w 1311888"/>
                <a:gd name="connsiteY41" fmla="*/ 343884 h 1959959"/>
                <a:gd name="connsiteX42" fmla="*/ 501650 w 1311888"/>
                <a:gd name="connsiteY42" fmla="*/ 334359 h 1959959"/>
                <a:gd name="connsiteX43" fmla="*/ 473075 w 1311888"/>
                <a:gd name="connsiteY43" fmla="*/ 356584 h 1959959"/>
                <a:gd name="connsiteX44" fmla="*/ 466725 w 1311888"/>
                <a:gd name="connsiteY44" fmla="*/ 296259 h 1959959"/>
                <a:gd name="connsiteX45" fmla="*/ 371475 w 1311888"/>
                <a:gd name="connsiteY45" fmla="*/ 254984 h 1959959"/>
                <a:gd name="connsiteX46" fmla="*/ 381000 w 1311888"/>
                <a:gd name="connsiteY46" fmla="*/ 191484 h 1959959"/>
                <a:gd name="connsiteX47" fmla="*/ 431800 w 1311888"/>
                <a:gd name="connsiteY47" fmla="*/ 188309 h 1959959"/>
                <a:gd name="connsiteX48" fmla="*/ 450850 w 1311888"/>
                <a:gd name="connsiteY48" fmla="*/ 153384 h 1959959"/>
                <a:gd name="connsiteX49" fmla="*/ 444500 w 1311888"/>
                <a:gd name="connsiteY49" fmla="*/ 86709 h 1959959"/>
                <a:gd name="connsiteX50" fmla="*/ 492125 w 1311888"/>
                <a:gd name="connsiteY50" fmla="*/ 70834 h 1959959"/>
                <a:gd name="connsiteX51" fmla="*/ 463550 w 1311888"/>
                <a:gd name="connsiteY51" fmla="*/ 23209 h 1959959"/>
                <a:gd name="connsiteX52" fmla="*/ 476250 w 1311888"/>
                <a:gd name="connsiteY52" fmla="*/ 985 h 1959959"/>
                <a:gd name="connsiteX53" fmla="*/ 596900 w 1311888"/>
                <a:gd name="connsiteY53" fmla="*/ 105760 h 1959959"/>
                <a:gd name="connsiteX54" fmla="*/ 663575 w 1311888"/>
                <a:gd name="connsiteY54" fmla="*/ 226410 h 1959959"/>
                <a:gd name="connsiteX55" fmla="*/ 803275 w 1311888"/>
                <a:gd name="connsiteY55" fmla="*/ 331185 h 1959959"/>
                <a:gd name="connsiteX56" fmla="*/ 1012824 w 1311888"/>
                <a:gd name="connsiteY56" fmla="*/ 467710 h 1959959"/>
                <a:gd name="connsiteX57" fmla="*/ 1035049 w 1311888"/>
                <a:gd name="connsiteY57" fmla="*/ 528035 h 1959959"/>
                <a:gd name="connsiteX58" fmla="*/ 965199 w 1311888"/>
                <a:gd name="connsiteY58" fmla="*/ 664560 h 1959959"/>
                <a:gd name="connsiteX59" fmla="*/ 1000124 w 1311888"/>
                <a:gd name="connsiteY59" fmla="*/ 670910 h 1959959"/>
                <a:gd name="connsiteX60" fmla="*/ 955674 w 1311888"/>
                <a:gd name="connsiteY60" fmla="*/ 712185 h 1959959"/>
                <a:gd name="connsiteX61" fmla="*/ 920749 w 1311888"/>
                <a:gd name="connsiteY61" fmla="*/ 762985 h 1959959"/>
                <a:gd name="connsiteX62" fmla="*/ 917574 w 1311888"/>
                <a:gd name="connsiteY62" fmla="*/ 816960 h 1959959"/>
                <a:gd name="connsiteX63" fmla="*/ 952499 w 1311888"/>
                <a:gd name="connsiteY63" fmla="*/ 839185 h 1959959"/>
                <a:gd name="connsiteX64" fmla="*/ 993774 w 1311888"/>
                <a:gd name="connsiteY64" fmla="*/ 816960 h 1959959"/>
                <a:gd name="connsiteX65" fmla="*/ 1012824 w 1311888"/>
                <a:gd name="connsiteY65" fmla="*/ 823310 h 1959959"/>
                <a:gd name="connsiteX66" fmla="*/ 1025524 w 1311888"/>
                <a:gd name="connsiteY66" fmla="*/ 858235 h 1959959"/>
                <a:gd name="connsiteX67" fmla="*/ 1044574 w 1311888"/>
                <a:gd name="connsiteY67" fmla="*/ 867760 h 1959959"/>
                <a:gd name="connsiteX68" fmla="*/ 1063624 w 1311888"/>
                <a:gd name="connsiteY68" fmla="*/ 950310 h 1959959"/>
                <a:gd name="connsiteX69" fmla="*/ 1015999 w 1311888"/>
                <a:gd name="connsiteY69" fmla="*/ 1023335 h 1959959"/>
                <a:gd name="connsiteX70" fmla="*/ 1044574 w 1311888"/>
                <a:gd name="connsiteY70" fmla="*/ 1128110 h 1959959"/>
                <a:gd name="connsiteX71" fmla="*/ 1022349 w 1311888"/>
                <a:gd name="connsiteY71" fmla="*/ 1248760 h 1959959"/>
                <a:gd name="connsiteX72" fmla="*/ 1054099 w 1311888"/>
                <a:gd name="connsiteY72" fmla="*/ 1290035 h 1959959"/>
                <a:gd name="connsiteX73" fmla="*/ 1111249 w 1311888"/>
                <a:gd name="connsiteY73" fmla="*/ 1309085 h 1959959"/>
                <a:gd name="connsiteX74" fmla="*/ 1165224 w 1311888"/>
                <a:gd name="connsiteY74" fmla="*/ 1448785 h 1959959"/>
                <a:gd name="connsiteX75" fmla="*/ 1190624 w 1311888"/>
                <a:gd name="connsiteY75" fmla="*/ 1518635 h 1959959"/>
                <a:gd name="connsiteX76" fmla="*/ 1228724 w 1311888"/>
                <a:gd name="connsiteY76" fmla="*/ 1518635 h 1959959"/>
                <a:gd name="connsiteX77" fmla="*/ 1263648 w 1311888"/>
                <a:gd name="connsiteY77" fmla="*/ 1474185 h 1959959"/>
                <a:gd name="connsiteX78" fmla="*/ 1292223 w 1311888"/>
                <a:gd name="connsiteY78" fmla="*/ 1537685 h 1959959"/>
                <a:gd name="connsiteX79" fmla="*/ 1257299 w 1311888"/>
                <a:gd name="connsiteY79" fmla="*/ 1572610 h 1959959"/>
                <a:gd name="connsiteX80" fmla="*/ 1311273 w 1311888"/>
                <a:gd name="connsiteY80" fmla="*/ 1798035 h 1959959"/>
                <a:gd name="connsiteX81" fmla="*/ 1257298 w 1311888"/>
                <a:gd name="connsiteY81" fmla="*/ 1817085 h 1959959"/>
                <a:gd name="connsiteX82" fmla="*/ 1247773 w 1311888"/>
                <a:gd name="connsiteY82" fmla="*/ 1902810 h 1959959"/>
                <a:gd name="connsiteX83" fmla="*/ 1184275 w 1311888"/>
                <a:gd name="connsiteY83" fmla="*/ 1959959 h 1959959"/>
                <a:gd name="connsiteX0" fmla="*/ 66675 w 1329243"/>
                <a:gd name="connsiteY0" fmla="*/ 1626584 h 1959959"/>
                <a:gd name="connsiteX1" fmla="*/ 85725 w 1329243"/>
                <a:gd name="connsiteY1" fmla="*/ 1547209 h 1959959"/>
                <a:gd name="connsiteX2" fmla="*/ 73025 w 1329243"/>
                <a:gd name="connsiteY2" fmla="*/ 1518634 h 1959959"/>
                <a:gd name="connsiteX3" fmla="*/ 88900 w 1329243"/>
                <a:gd name="connsiteY3" fmla="*/ 1477359 h 1959959"/>
                <a:gd name="connsiteX4" fmla="*/ 69850 w 1329243"/>
                <a:gd name="connsiteY4" fmla="*/ 1451959 h 1959959"/>
                <a:gd name="connsiteX5" fmla="*/ 22225 w 1329243"/>
                <a:gd name="connsiteY5" fmla="*/ 1413859 h 1959959"/>
                <a:gd name="connsiteX6" fmla="*/ 0 w 1329243"/>
                <a:gd name="connsiteY6" fmla="*/ 1340834 h 1959959"/>
                <a:gd name="connsiteX7" fmla="*/ 47625 w 1329243"/>
                <a:gd name="connsiteY7" fmla="*/ 1391634 h 1959959"/>
                <a:gd name="connsiteX8" fmla="*/ 92075 w 1329243"/>
                <a:gd name="connsiteY8" fmla="*/ 1385284 h 1959959"/>
                <a:gd name="connsiteX9" fmla="*/ 127000 w 1329243"/>
                <a:gd name="connsiteY9" fmla="*/ 1321784 h 1959959"/>
                <a:gd name="connsiteX10" fmla="*/ 120650 w 1329243"/>
                <a:gd name="connsiteY10" fmla="*/ 1207484 h 1959959"/>
                <a:gd name="connsiteX11" fmla="*/ 114300 w 1329243"/>
                <a:gd name="connsiteY11" fmla="*/ 1210659 h 1959959"/>
                <a:gd name="connsiteX12" fmla="*/ 155575 w 1329243"/>
                <a:gd name="connsiteY12" fmla="*/ 1245584 h 1959959"/>
                <a:gd name="connsiteX13" fmla="*/ 184150 w 1329243"/>
                <a:gd name="connsiteY13" fmla="*/ 1213834 h 1959959"/>
                <a:gd name="connsiteX14" fmla="*/ 215900 w 1329243"/>
                <a:gd name="connsiteY14" fmla="*/ 1213834 h 1959959"/>
                <a:gd name="connsiteX15" fmla="*/ 225425 w 1329243"/>
                <a:gd name="connsiteY15" fmla="*/ 1258284 h 1959959"/>
                <a:gd name="connsiteX16" fmla="*/ 295275 w 1329243"/>
                <a:gd name="connsiteY16" fmla="*/ 1147159 h 1959959"/>
                <a:gd name="connsiteX17" fmla="*/ 323850 w 1329243"/>
                <a:gd name="connsiteY17" fmla="*/ 1153509 h 1959959"/>
                <a:gd name="connsiteX18" fmla="*/ 336550 w 1329243"/>
                <a:gd name="connsiteY18" fmla="*/ 1191609 h 1959959"/>
                <a:gd name="connsiteX19" fmla="*/ 431800 w 1329243"/>
                <a:gd name="connsiteY19" fmla="*/ 1137634 h 1959959"/>
                <a:gd name="connsiteX20" fmla="*/ 444500 w 1329243"/>
                <a:gd name="connsiteY20" fmla="*/ 988409 h 1959959"/>
                <a:gd name="connsiteX21" fmla="*/ 542925 w 1329243"/>
                <a:gd name="connsiteY21" fmla="*/ 928084 h 1959959"/>
                <a:gd name="connsiteX22" fmla="*/ 523875 w 1329243"/>
                <a:gd name="connsiteY22" fmla="*/ 899509 h 1959959"/>
                <a:gd name="connsiteX23" fmla="*/ 431800 w 1329243"/>
                <a:gd name="connsiteY23" fmla="*/ 880459 h 1959959"/>
                <a:gd name="connsiteX24" fmla="*/ 463550 w 1329243"/>
                <a:gd name="connsiteY24" fmla="*/ 858234 h 1959959"/>
                <a:gd name="connsiteX25" fmla="*/ 527050 w 1329243"/>
                <a:gd name="connsiteY25" fmla="*/ 858234 h 1959959"/>
                <a:gd name="connsiteX26" fmla="*/ 485775 w 1329243"/>
                <a:gd name="connsiteY26" fmla="*/ 775684 h 1959959"/>
                <a:gd name="connsiteX27" fmla="*/ 596900 w 1329243"/>
                <a:gd name="connsiteY27" fmla="*/ 782034 h 1959959"/>
                <a:gd name="connsiteX28" fmla="*/ 539750 w 1329243"/>
                <a:gd name="connsiteY28" fmla="*/ 731234 h 1959959"/>
                <a:gd name="connsiteX29" fmla="*/ 666750 w 1329243"/>
                <a:gd name="connsiteY29" fmla="*/ 759809 h 1959959"/>
                <a:gd name="connsiteX30" fmla="*/ 695325 w 1329243"/>
                <a:gd name="connsiteY30" fmla="*/ 740759 h 1959959"/>
                <a:gd name="connsiteX31" fmla="*/ 603250 w 1329243"/>
                <a:gd name="connsiteY31" fmla="*/ 658209 h 1959959"/>
                <a:gd name="connsiteX32" fmla="*/ 615950 w 1329243"/>
                <a:gd name="connsiteY32" fmla="*/ 613759 h 1959959"/>
                <a:gd name="connsiteX33" fmla="*/ 587375 w 1329243"/>
                <a:gd name="connsiteY33" fmla="*/ 578834 h 1959959"/>
                <a:gd name="connsiteX34" fmla="*/ 549275 w 1329243"/>
                <a:gd name="connsiteY34" fmla="*/ 591534 h 1959959"/>
                <a:gd name="connsiteX35" fmla="*/ 511175 w 1329243"/>
                <a:gd name="connsiteY35" fmla="*/ 562959 h 1959959"/>
                <a:gd name="connsiteX36" fmla="*/ 584200 w 1329243"/>
                <a:gd name="connsiteY36" fmla="*/ 496284 h 1959959"/>
                <a:gd name="connsiteX37" fmla="*/ 584200 w 1329243"/>
                <a:gd name="connsiteY37" fmla="*/ 474059 h 1959959"/>
                <a:gd name="connsiteX38" fmla="*/ 523875 w 1329243"/>
                <a:gd name="connsiteY38" fmla="*/ 448659 h 1959959"/>
                <a:gd name="connsiteX39" fmla="*/ 558800 w 1329243"/>
                <a:gd name="connsiteY39" fmla="*/ 391509 h 1959959"/>
                <a:gd name="connsiteX40" fmla="*/ 600075 w 1329243"/>
                <a:gd name="connsiteY40" fmla="*/ 328009 h 1959959"/>
                <a:gd name="connsiteX41" fmla="*/ 546100 w 1329243"/>
                <a:gd name="connsiteY41" fmla="*/ 343884 h 1959959"/>
                <a:gd name="connsiteX42" fmla="*/ 501650 w 1329243"/>
                <a:gd name="connsiteY42" fmla="*/ 334359 h 1959959"/>
                <a:gd name="connsiteX43" fmla="*/ 473075 w 1329243"/>
                <a:gd name="connsiteY43" fmla="*/ 356584 h 1959959"/>
                <a:gd name="connsiteX44" fmla="*/ 466725 w 1329243"/>
                <a:gd name="connsiteY44" fmla="*/ 296259 h 1959959"/>
                <a:gd name="connsiteX45" fmla="*/ 371475 w 1329243"/>
                <a:gd name="connsiteY45" fmla="*/ 254984 h 1959959"/>
                <a:gd name="connsiteX46" fmla="*/ 381000 w 1329243"/>
                <a:gd name="connsiteY46" fmla="*/ 191484 h 1959959"/>
                <a:gd name="connsiteX47" fmla="*/ 431800 w 1329243"/>
                <a:gd name="connsiteY47" fmla="*/ 188309 h 1959959"/>
                <a:gd name="connsiteX48" fmla="*/ 450850 w 1329243"/>
                <a:gd name="connsiteY48" fmla="*/ 153384 h 1959959"/>
                <a:gd name="connsiteX49" fmla="*/ 444500 w 1329243"/>
                <a:gd name="connsiteY49" fmla="*/ 86709 h 1959959"/>
                <a:gd name="connsiteX50" fmla="*/ 492125 w 1329243"/>
                <a:gd name="connsiteY50" fmla="*/ 70834 h 1959959"/>
                <a:gd name="connsiteX51" fmla="*/ 463550 w 1329243"/>
                <a:gd name="connsiteY51" fmla="*/ 23209 h 1959959"/>
                <a:gd name="connsiteX52" fmla="*/ 476250 w 1329243"/>
                <a:gd name="connsiteY52" fmla="*/ 985 h 1959959"/>
                <a:gd name="connsiteX53" fmla="*/ 596900 w 1329243"/>
                <a:gd name="connsiteY53" fmla="*/ 105760 h 1959959"/>
                <a:gd name="connsiteX54" fmla="*/ 663575 w 1329243"/>
                <a:gd name="connsiteY54" fmla="*/ 226410 h 1959959"/>
                <a:gd name="connsiteX55" fmla="*/ 803275 w 1329243"/>
                <a:gd name="connsiteY55" fmla="*/ 331185 h 1959959"/>
                <a:gd name="connsiteX56" fmla="*/ 1012824 w 1329243"/>
                <a:gd name="connsiteY56" fmla="*/ 467710 h 1959959"/>
                <a:gd name="connsiteX57" fmla="*/ 1035049 w 1329243"/>
                <a:gd name="connsiteY57" fmla="*/ 528035 h 1959959"/>
                <a:gd name="connsiteX58" fmla="*/ 965199 w 1329243"/>
                <a:gd name="connsiteY58" fmla="*/ 664560 h 1959959"/>
                <a:gd name="connsiteX59" fmla="*/ 1000124 w 1329243"/>
                <a:gd name="connsiteY59" fmla="*/ 670910 h 1959959"/>
                <a:gd name="connsiteX60" fmla="*/ 955674 w 1329243"/>
                <a:gd name="connsiteY60" fmla="*/ 712185 h 1959959"/>
                <a:gd name="connsiteX61" fmla="*/ 920749 w 1329243"/>
                <a:gd name="connsiteY61" fmla="*/ 762985 h 1959959"/>
                <a:gd name="connsiteX62" fmla="*/ 917574 w 1329243"/>
                <a:gd name="connsiteY62" fmla="*/ 816960 h 1959959"/>
                <a:gd name="connsiteX63" fmla="*/ 952499 w 1329243"/>
                <a:gd name="connsiteY63" fmla="*/ 839185 h 1959959"/>
                <a:gd name="connsiteX64" fmla="*/ 993774 w 1329243"/>
                <a:gd name="connsiteY64" fmla="*/ 816960 h 1959959"/>
                <a:gd name="connsiteX65" fmla="*/ 1012824 w 1329243"/>
                <a:gd name="connsiteY65" fmla="*/ 823310 h 1959959"/>
                <a:gd name="connsiteX66" fmla="*/ 1025524 w 1329243"/>
                <a:gd name="connsiteY66" fmla="*/ 858235 h 1959959"/>
                <a:gd name="connsiteX67" fmla="*/ 1044574 w 1329243"/>
                <a:gd name="connsiteY67" fmla="*/ 867760 h 1959959"/>
                <a:gd name="connsiteX68" fmla="*/ 1063624 w 1329243"/>
                <a:gd name="connsiteY68" fmla="*/ 950310 h 1959959"/>
                <a:gd name="connsiteX69" fmla="*/ 1015999 w 1329243"/>
                <a:gd name="connsiteY69" fmla="*/ 1023335 h 1959959"/>
                <a:gd name="connsiteX70" fmla="*/ 1044574 w 1329243"/>
                <a:gd name="connsiteY70" fmla="*/ 1128110 h 1959959"/>
                <a:gd name="connsiteX71" fmla="*/ 1022349 w 1329243"/>
                <a:gd name="connsiteY71" fmla="*/ 1248760 h 1959959"/>
                <a:gd name="connsiteX72" fmla="*/ 1054099 w 1329243"/>
                <a:gd name="connsiteY72" fmla="*/ 1290035 h 1959959"/>
                <a:gd name="connsiteX73" fmla="*/ 1111249 w 1329243"/>
                <a:gd name="connsiteY73" fmla="*/ 1309085 h 1959959"/>
                <a:gd name="connsiteX74" fmla="*/ 1165224 w 1329243"/>
                <a:gd name="connsiteY74" fmla="*/ 1448785 h 1959959"/>
                <a:gd name="connsiteX75" fmla="*/ 1190624 w 1329243"/>
                <a:gd name="connsiteY75" fmla="*/ 1518635 h 1959959"/>
                <a:gd name="connsiteX76" fmla="*/ 1228724 w 1329243"/>
                <a:gd name="connsiteY76" fmla="*/ 1518635 h 1959959"/>
                <a:gd name="connsiteX77" fmla="*/ 1263648 w 1329243"/>
                <a:gd name="connsiteY77" fmla="*/ 1474185 h 1959959"/>
                <a:gd name="connsiteX78" fmla="*/ 1292223 w 1329243"/>
                <a:gd name="connsiteY78" fmla="*/ 1537685 h 1959959"/>
                <a:gd name="connsiteX79" fmla="*/ 1257299 w 1329243"/>
                <a:gd name="connsiteY79" fmla="*/ 1572610 h 1959959"/>
                <a:gd name="connsiteX80" fmla="*/ 1327148 w 1329243"/>
                <a:gd name="connsiteY80" fmla="*/ 1642460 h 1959959"/>
                <a:gd name="connsiteX81" fmla="*/ 1311273 w 1329243"/>
                <a:gd name="connsiteY81" fmla="*/ 1798035 h 1959959"/>
                <a:gd name="connsiteX82" fmla="*/ 1257298 w 1329243"/>
                <a:gd name="connsiteY82" fmla="*/ 1817085 h 1959959"/>
                <a:gd name="connsiteX83" fmla="*/ 1247773 w 1329243"/>
                <a:gd name="connsiteY83" fmla="*/ 1902810 h 1959959"/>
                <a:gd name="connsiteX84" fmla="*/ 1184275 w 1329243"/>
                <a:gd name="connsiteY84" fmla="*/ 1959959 h 1959959"/>
                <a:gd name="connsiteX0" fmla="*/ 66675 w 1327543"/>
                <a:gd name="connsiteY0" fmla="*/ 1626584 h 1959959"/>
                <a:gd name="connsiteX1" fmla="*/ 85725 w 1327543"/>
                <a:gd name="connsiteY1" fmla="*/ 1547209 h 1959959"/>
                <a:gd name="connsiteX2" fmla="*/ 73025 w 1327543"/>
                <a:gd name="connsiteY2" fmla="*/ 1518634 h 1959959"/>
                <a:gd name="connsiteX3" fmla="*/ 88900 w 1327543"/>
                <a:gd name="connsiteY3" fmla="*/ 1477359 h 1959959"/>
                <a:gd name="connsiteX4" fmla="*/ 69850 w 1327543"/>
                <a:gd name="connsiteY4" fmla="*/ 1451959 h 1959959"/>
                <a:gd name="connsiteX5" fmla="*/ 22225 w 1327543"/>
                <a:gd name="connsiteY5" fmla="*/ 1413859 h 1959959"/>
                <a:gd name="connsiteX6" fmla="*/ 0 w 1327543"/>
                <a:gd name="connsiteY6" fmla="*/ 1340834 h 1959959"/>
                <a:gd name="connsiteX7" fmla="*/ 47625 w 1327543"/>
                <a:gd name="connsiteY7" fmla="*/ 1391634 h 1959959"/>
                <a:gd name="connsiteX8" fmla="*/ 92075 w 1327543"/>
                <a:gd name="connsiteY8" fmla="*/ 1385284 h 1959959"/>
                <a:gd name="connsiteX9" fmla="*/ 127000 w 1327543"/>
                <a:gd name="connsiteY9" fmla="*/ 1321784 h 1959959"/>
                <a:gd name="connsiteX10" fmla="*/ 120650 w 1327543"/>
                <a:gd name="connsiteY10" fmla="*/ 1207484 h 1959959"/>
                <a:gd name="connsiteX11" fmla="*/ 114300 w 1327543"/>
                <a:gd name="connsiteY11" fmla="*/ 1210659 h 1959959"/>
                <a:gd name="connsiteX12" fmla="*/ 155575 w 1327543"/>
                <a:gd name="connsiteY12" fmla="*/ 1245584 h 1959959"/>
                <a:gd name="connsiteX13" fmla="*/ 184150 w 1327543"/>
                <a:gd name="connsiteY13" fmla="*/ 1213834 h 1959959"/>
                <a:gd name="connsiteX14" fmla="*/ 215900 w 1327543"/>
                <a:gd name="connsiteY14" fmla="*/ 1213834 h 1959959"/>
                <a:gd name="connsiteX15" fmla="*/ 225425 w 1327543"/>
                <a:gd name="connsiteY15" fmla="*/ 1258284 h 1959959"/>
                <a:gd name="connsiteX16" fmla="*/ 295275 w 1327543"/>
                <a:gd name="connsiteY16" fmla="*/ 1147159 h 1959959"/>
                <a:gd name="connsiteX17" fmla="*/ 323850 w 1327543"/>
                <a:gd name="connsiteY17" fmla="*/ 1153509 h 1959959"/>
                <a:gd name="connsiteX18" fmla="*/ 336550 w 1327543"/>
                <a:gd name="connsiteY18" fmla="*/ 1191609 h 1959959"/>
                <a:gd name="connsiteX19" fmla="*/ 431800 w 1327543"/>
                <a:gd name="connsiteY19" fmla="*/ 1137634 h 1959959"/>
                <a:gd name="connsiteX20" fmla="*/ 444500 w 1327543"/>
                <a:gd name="connsiteY20" fmla="*/ 988409 h 1959959"/>
                <a:gd name="connsiteX21" fmla="*/ 542925 w 1327543"/>
                <a:gd name="connsiteY21" fmla="*/ 928084 h 1959959"/>
                <a:gd name="connsiteX22" fmla="*/ 523875 w 1327543"/>
                <a:gd name="connsiteY22" fmla="*/ 899509 h 1959959"/>
                <a:gd name="connsiteX23" fmla="*/ 431800 w 1327543"/>
                <a:gd name="connsiteY23" fmla="*/ 880459 h 1959959"/>
                <a:gd name="connsiteX24" fmla="*/ 463550 w 1327543"/>
                <a:gd name="connsiteY24" fmla="*/ 858234 h 1959959"/>
                <a:gd name="connsiteX25" fmla="*/ 527050 w 1327543"/>
                <a:gd name="connsiteY25" fmla="*/ 858234 h 1959959"/>
                <a:gd name="connsiteX26" fmla="*/ 485775 w 1327543"/>
                <a:gd name="connsiteY26" fmla="*/ 775684 h 1959959"/>
                <a:gd name="connsiteX27" fmla="*/ 596900 w 1327543"/>
                <a:gd name="connsiteY27" fmla="*/ 782034 h 1959959"/>
                <a:gd name="connsiteX28" fmla="*/ 539750 w 1327543"/>
                <a:gd name="connsiteY28" fmla="*/ 731234 h 1959959"/>
                <a:gd name="connsiteX29" fmla="*/ 666750 w 1327543"/>
                <a:gd name="connsiteY29" fmla="*/ 759809 h 1959959"/>
                <a:gd name="connsiteX30" fmla="*/ 695325 w 1327543"/>
                <a:gd name="connsiteY30" fmla="*/ 740759 h 1959959"/>
                <a:gd name="connsiteX31" fmla="*/ 603250 w 1327543"/>
                <a:gd name="connsiteY31" fmla="*/ 658209 h 1959959"/>
                <a:gd name="connsiteX32" fmla="*/ 615950 w 1327543"/>
                <a:gd name="connsiteY32" fmla="*/ 613759 h 1959959"/>
                <a:gd name="connsiteX33" fmla="*/ 587375 w 1327543"/>
                <a:gd name="connsiteY33" fmla="*/ 578834 h 1959959"/>
                <a:gd name="connsiteX34" fmla="*/ 549275 w 1327543"/>
                <a:gd name="connsiteY34" fmla="*/ 591534 h 1959959"/>
                <a:gd name="connsiteX35" fmla="*/ 511175 w 1327543"/>
                <a:gd name="connsiteY35" fmla="*/ 562959 h 1959959"/>
                <a:gd name="connsiteX36" fmla="*/ 584200 w 1327543"/>
                <a:gd name="connsiteY36" fmla="*/ 496284 h 1959959"/>
                <a:gd name="connsiteX37" fmla="*/ 584200 w 1327543"/>
                <a:gd name="connsiteY37" fmla="*/ 474059 h 1959959"/>
                <a:gd name="connsiteX38" fmla="*/ 523875 w 1327543"/>
                <a:gd name="connsiteY38" fmla="*/ 448659 h 1959959"/>
                <a:gd name="connsiteX39" fmla="*/ 558800 w 1327543"/>
                <a:gd name="connsiteY39" fmla="*/ 391509 h 1959959"/>
                <a:gd name="connsiteX40" fmla="*/ 600075 w 1327543"/>
                <a:gd name="connsiteY40" fmla="*/ 328009 h 1959959"/>
                <a:gd name="connsiteX41" fmla="*/ 546100 w 1327543"/>
                <a:gd name="connsiteY41" fmla="*/ 343884 h 1959959"/>
                <a:gd name="connsiteX42" fmla="*/ 501650 w 1327543"/>
                <a:gd name="connsiteY42" fmla="*/ 334359 h 1959959"/>
                <a:gd name="connsiteX43" fmla="*/ 473075 w 1327543"/>
                <a:gd name="connsiteY43" fmla="*/ 356584 h 1959959"/>
                <a:gd name="connsiteX44" fmla="*/ 466725 w 1327543"/>
                <a:gd name="connsiteY44" fmla="*/ 296259 h 1959959"/>
                <a:gd name="connsiteX45" fmla="*/ 371475 w 1327543"/>
                <a:gd name="connsiteY45" fmla="*/ 254984 h 1959959"/>
                <a:gd name="connsiteX46" fmla="*/ 381000 w 1327543"/>
                <a:gd name="connsiteY46" fmla="*/ 191484 h 1959959"/>
                <a:gd name="connsiteX47" fmla="*/ 431800 w 1327543"/>
                <a:gd name="connsiteY47" fmla="*/ 188309 h 1959959"/>
                <a:gd name="connsiteX48" fmla="*/ 450850 w 1327543"/>
                <a:gd name="connsiteY48" fmla="*/ 153384 h 1959959"/>
                <a:gd name="connsiteX49" fmla="*/ 444500 w 1327543"/>
                <a:gd name="connsiteY49" fmla="*/ 86709 h 1959959"/>
                <a:gd name="connsiteX50" fmla="*/ 492125 w 1327543"/>
                <a:gd name="connsiteY50" fmla="*/ 70834 h 1959959"/>
                <a:gd name="connsiteX51" fmla="*/ 463550 w 1327543"/>
                <a:gd name="connsiteY51" fmla="*/ 23209 h 1959959"/>
                <a:gd name="connsiteX52" fmla="*/ 476250 w 1327543"/>
                <a:gd name="connsiteY52" fmla="*/ 985 h 1959959"/>
                <a:gd name="connsiteX53" fmla="*/ 596900 w 1327543"/>
                <a:gd name="connsiteY53" fmla="*/ 105760 h 1959959"/>
                <a:gd name="connsiteX54" fmla="*/ 663575 w 1327543"/>
                <a:gd name="connsiteY54" fmla="*/ 226410 h 1959959"/>
                <a:gd name="connsiteX55" fmla="*/ 803275 w 1327543"/>
                <a:gd name="connsiteY55" fmla="*/ 331185 h 1959959"/>
                <a:gd name="connsiteX56" fmla="*/ 1012824 w 1327543"/>
                <a:gd name="connsiteY56" fmla="*/ 467710 h 1959959"/>
                <a:gd name="connsiteX57" fmla="*/ 1035049 w 1327543"/>
                <a:gd name="connsiteY57" fmla="*/ 528035 h 1959959"/>
                <a:gd name="connsiteX58" fmla="*/ 965199 w 1327543"/>
                <a:gd name="connsiteY58" fmla="*/ 664560 h 1959959"/>
                <a:gd name="connsiteX59" fmla="*/ 1000124 w 1327543"/>
                <a:gd name="connsiteY59" fmla="*/ 670910 h 1959959"/>
                <a:gd name="connsiteX60" fmla="*/ 955674 w 1327543"/>
                <a:gd name="connsiteY60" fmla="*/ 712185 h 1959959"/>
                <a:gd name="connsiteX61" fmla="*/ 920749 w 1327543"/>
                <a:gd name="connsiteY61" fmla="*/ 762985 h 1959959"/>
                <a:gd name="connsiteX62" fmla="*/ 917574 w 1327543"/>
                <a:gd name="connsiteY62" fmla="*/ 816960 h 1959959"/>
                <a:gd name="connsiteX63" fmla="*/ 952499 w 1327543"/>
                <a:gd name="connsiteY63" fmla="*/ 839185 h 1959959"/>
                <a:gd name="connsiteX64" fmla="*/ 993774 w 1327543"/>
                <a:gd name="connsiteY64" fmla="*/ 816960 h 1959959"/>
                <a:gd name="connsiteX65" fmla="*/ 1012824 w 1327543"/>
                <a:gd name="connsiteY65" fmla="*/ 823310 h 1959959"/>
                <a:gd name="connsiteX66" fmla="*/ 1025524 w 1327543"/>
                <a:gd name="connsiteY66" fmla="*/ 858235 h 1959959"/>
                <a:gd name="connsiteX67" fmla="*/ 1044574 w 1327543"/>
                <a:gd name="connsiteY67" fmla="*/ 867760 h 1959959"/>
                <a:gd name="connsiteX68" fmla="*/ 1063624 w 1327543"/>
                <a:gd name="connsiteY68" fmla="*/ 950310 h 1959959"/>
                <a:gd name="connsiteX69" fmla="*/ 1015999 w 1327543"/>
                <a:gd name="connsiteY69" fmla="*/ 1023335 h 1959959"/>
                <a:gd name="connsiteX70" fmla="*/ 1044574 w 1327543"/>
                <a:gd name="connsiteY70" fmla="*/ 1128110 h 1959959"/>
                <a:gd name="connsiteX71" fmla="*/ 1022349 w 1327543"/>
                <a:gd name="connsiteY71" fmla="*/ 1248760 h 1959959"/>
                <a:gd name="connsiteX72" fmla="*/ 1054099 w 1327543"/>
                <a:gd name="connsiteY72" fmla="*/ 1290035 h 1959959"/>
                <a:gd name="connsiteX73" fmla="*/ 1111249 w 1327543"/>
                <a:gd name="connsiteY73" fmla="*/ 1309085 h 1959959"/>
                <a:gd name="connsiteX74" fmla="*/ 1165224 w 1327543"/>
                <a:gd name="connsiteY74" fmla="*/ 1448785 h 1959959"/>
                <a:gd name="connsiteX75" fmla="*/ 1190624 w 1327543"/>
                <a:gd name="connsiteY75" fmla="*/ 1518635 h 1959959"/>
                <a:gd name="connsiteX76" fmla="*/ 1228724 w 1327543"/>
                <a:gd name="connsiteY76" fmla="*/ 1518635 h 1959959"/>
                <a:gd name="connsiteX77" fmla="*/ 1263648 w 1327543"/>
                <a:gd name="connsiteY77" fmla="*/ 1474185 h 1959959"/>
                <a:gd name="connsiteX78" fmla="*/ 1292223 w 1327543"/>
                <a:gd name="connsiteY78" fmla="*/ 1537685 h 1959959"/>
                <a:gd name="connsiteX79" fmla="*/ 1257299 w 1327543"/>
                <a:gd name="connsiteY79" fmla="*/ 1572610 h 1959959"/>
                <a:gd name="connsiteX80" fmla="*/ 1308098 w 1327543"/>
                <a:gd name="connsiteY80" fmla="*/ 1588485 h 1959959"/>
                <a:gd name="connsiteX81" fmla="*/ 1327148 w 1327543"/>
                <a:gd name="connsiteY81" fmla="*/ 1642460 h 1959959"/>
                <a:gd name="connsiteX82" fmla="*/ 1311273 w 1327543"/>
                <a:gd name="connsiteY82" fmla="*/ 1798035 h 1959959"/>
                <a:gd name="connsiteX83" fmla="*/ 1257298 w 1327543"/>
                <a:gd name="connsiteY83" fmla="*/ 1817085 h 1959959"/>
                <a:gd name="connsiteX84" fmla="*/ 1247773 w 1327543"/>
                <a:gd name="connsiteY84" fmla="*/ 1902810 h 1959959"/>
                <a:gd name="connsiteX85" fmla="*/ 1184275 w 1327543"/>
                <a:gd name="connsiteY85" fmla="*/ 1959959 h 1959959"/>
                <a:gd name="connsiteX0" fmla="*/ 66675 w 1327543"/>
                <a:gd name="connsiteY0" fmla="*/ 1626584 h 1959959"/>
                <a:gd name="connsiteX1" fmla="*/ 85725 w 1327543"/>
                <a:gd name="connsiteY1" fmla="*/ 1547209 h 1959959"/>
                <a:gd name="connsiteX2" fmla="*/ 73025 w 1327543"/>
                <a:gd name="connsiteY2" fmla="*/ 1518634 h 1959959"/>
                <a:gd name="connsiteX3" fmla="*/ 88900 w 1327543"/>
                <a:gd name="connsiteY3" fmla="*/ 1477359 h 1959959"/>
                <a:gd name="connsiteX4" fmla="*/ 69850 w 1327543"/>
                <a:gd name="connsiteY4" fmla="*/ 1451959 h 1959959"/>
                <a:gd name="connsiteX5" fmla="*/ 22225 w 1327543"/>
                <a:gd name="connsiteY5" fmla="*/ 1413859 h 1959959"/>
                <a:gd name="connsiteX6" fmla="*/ 0 w 1327543"/>
                <a:gd name="connsiteY6" fmla="*/ 1340834 h 1959959"/>
                <a:gd name="connsiteX7" fmla="*/ 47625 w 1327543"/>
                <a:gd name="connsiteY7" fmla="*/ 1391634 h 1959959"/>
                <a:gd name="connsiteX8" fmla="*/ 92075 w 1327543"/>
                <a:gd name="connsiteY8" fmla="*/ 1385284 h 1959959"/>
                <a:gd name="connsiteX9" fmla="*/ 127000 w 1327543"/>
                <a:gd name="connsiteY9" fmla="*/ 1321784 h 1959959"/>
                <a:gd name="connsiteX10" fmla="*/ 120650 w 1327543"/>
                <a:gd name="connsiteY10" fmla="*/ 1207484 h 1959959"/>
                <a:gd name="connsiteX11" fmla="*/ 114300 w 1327543"/>
                <a:gd name="connsiteY11" fmla="*/ 1210659 h 1959959"/>
                <a:gd name="connsiteX12" fmla="*/ 155575 w 1327543"/>
                <a:gd name="connsiteY12" fmla="*/ 1245584 h 1959959"/>
                <a:gd name="connsiteX13" fmla="*/ 184150 w 1327543"/>
                <a:gd name="connsiteY13" fmla="*/ 1213834 h 1959959"/>
                <a:gd name="connsiteX14" fmla="*/ 215900 w 1327543"/>
                <a:gd name="connsiteY14" fmla="*/ 1213834 h 1959959"/>
                <a:gd name="connsiteX15" fmla="*/ 225425 w 1327543"/>
                <a:gd name="connsiteY15" fmla="*/ 1258284 h 1959959"/>
                <a:gd name="connsiteX16" fmla="*/ 295275 w 1327543"/>
                <a:gd name="connsiteY16" fmla="*/ 1147159 h 1959959"/>
                <a:gd name="connsiteX17" fmla="*/ 323850 w 1327543"/>
                <a:gd name="connsiteY17" fmla="*/ 1153509 h 1959959"/>
                <a:gd name="connsiteX18" fmla="*/ 336550 w 1327543"/>
                <a:gd name="connsiteY18" fmla="*/ 1191609 h 1959959"/>
                <a:gd name="connsiteX19" fmla="*/ 431800 w 1327543"/>
                <a:gd name="connsiteY19" fmla="*/ 1137634 h 1959959"/>
                <a:gd name="connsiteX20" fmla="*/ 444500 w 1327543"/>
                <a:gd name="connsiteY20" fmla="*/ 988409 h 1959959"/>
                <a:gd name="connsiteX21" fmla="*/ 542925 w 1327543"/>
                <a:gd name="connsiteY21" fmla="*/ 928084 h 1959959"/>
                <a:gd name="connsiteX22" fmla="*/ 523875 w 1327543"/>
                <a:gd name="connsiteY22" fmla="*/ 899509 h 1959959"/>
                <a:gd name="connsiteX23" fmla="*/ 431800 w 1327543"/>
                <a:gd name="connsiteY23" fmla="*/ 880459 h 1959959"/>
                <a:gd name="connsiteX24" fmla="*/ 463550 w 1327543"/>
                <a:gd name="connsiteY24" fmla="*/ 858234 h 1959959"/>
                <a:gd name="connsiteX25" fmla="*/ 527050 w 1327543"/>
                <a:gd name="connsiteY25" fmla="*/ 858234 h 1959959"/>
                <a:gd name="connsiteX26" fmla="*/ 485775 w 1327543"/>
                <a:gd name="connsiteY26" fmla="*/ 775684 h 1959959"/>
                <a:gd name="connsiteX27" fmla="*/ 596900 w 1327543"/>
                <a:gd name="connsiteY27" fmla="*/ 782034 h 1959959"/>
                <a:gd name="connsiteX28" fmla="*/ 539750 w 1327543"/>
                <a:gd name="connsiteY28" fmla="*/ 731234 h 1959959"/>
                <a:gd name="connsiteX29" fmla="*/ 666750 w 1327543"/>
                <a:gd name="connsiteY29" fmla="*/ 759809 h 1959959"/>
                <a:gd name="connsiteX30" fmla="*/ 695325 w 1327543"/>
                <a:gd name="connsiteY30" fmla="*/ 740759 h 1959959"/>
                <a:gd name="connsiteX31" fmla="*/ 603250 w 1327543"/>
                <a:gd name="connsiteY31" fmla="*/ 658209 h 1959959"/>
                <a:gd name="connsiteX32" fmla="*/ 615950 w 1327543"/>
                <a:gd name="connsiteY32" fmla="*/ 613759 h 1959959"/>
                <a:gd name="connsiteX33" fmla="*/ 587375 w 1327543"/>
                <a:gd name="connsiteY33" fmla="*/ 578834 h 1959959"/>
                <a:gd name="connsiteX34" fmla="*/ 549275 w 1327543"/>
                <a:gd name="connsiteY34" fmla="*/ 591534 h 1959959"/>
                <a:gd name="connsiteX35" fmla="*/ 511175 w 1327543"/>
                <a:gd name="connsiteY35" fmla="*/ 562959 h 1959959"/>
                <a:gd name="connsiteX36" fmla="*/ 584200 w 1327543"/>
                <a:gd name="connsiteY36" fmla="*/ 496284 h 1959959"/>
                <a:gd name="connsiteX37" fmla="*/ 584200 w 1327543"/>
                <a:gd name="connsiteY37" fmla="*/ 474059 h 1959959"/>
                <a:gd name="connsiteX38" fmla="*/ 523875 w 1327543"/>
                <a:gd name="connsiteY38" fmla="*/ 448659 h 1959959"/>
                <a:gd name="connsiteX39" fmla="*/ 558800 w 1327543"/>
                <a:gd name="connsiteY39" fmla="*/ 391509 h 1959959"/>
                <a:gd name="connsiteX40" fmla="*/ 600075 w 1327543"/>
                <a:gd name="connsiteY40" fmla="*/ 328009 h 1959959"/>
                <a:gd name="connsiteX41" fmla="*/ 546100 w 1327543"/>
                <a:gd name="connsiteY41" fmla="*/ 343884 h 1959959"/>
                <a:gd name="connsiteX42" fmla="*/ 501650 w 1327543"/>
                <a:gd name="connsiteY42" fmla="*/ 334359 h 1959959"/>
                <a:gd name="connsiteX43" fmla="*/ 473075 w 1327543"/>
                <a:gd name="connsiteY43" fmla="*/ 356584 h 1959959"/>
                <a:gd name="connsiteX44" fmla="*/ 466725 w 1327543"/>
                <a:gd name="connsiteY44" fmla="*/ 296259 h 1959959"/>
                <a:gd name="connsiteX45" fmla="*/ 371475 w 1327543"/>
                <a:gd name="connsiteY45" fmla="*/ 254984 h 1959959"/>
                <a:gd name="connsiteX46" fmla="*/ 381000 w 1327543"/>
                <a:gd name="connsiteY46" fmla="*/ 191484 h 1959959"/>
                <a:gd name="connsiteX47" fmla="*/ 431800 w 1327543"/>
                <a:gd name="connsiteY47" fmla="*/ 188309 h 1959959"/>
                <a:gd name="connsiteX48" fmla="*/ 450850 w 1327543"/>
                <a:gd name="connsiteY48" fmla="*/ 153384 h 1959959"/>
                <a:gd name="connsiteX49" fmla="*/ 444500 w 1327543"/>
                <a:gd name="connsiteY49" fmla="*/ 86709 h 1959959"/>
                <a:gd name="connsiteX50" fmla="*/ 492125 w 1327543"/>
                <a:gd name="connsiteY50" fmla="*/ 70834 h 1959959"/>
                <a:gd name="connsiteX51" fmla="*/ 463550 w 1327543"/>
                <a:gd name="connsiteY51" fmla="*/ 23209 h 1959959"/>
                <a:gd name="connsiteX52" fmla="*/ 476250 w 1327543"/>
                <a:gd name="connsiteY52" fmla="*/ 985 h 1959959"/>
                <a:gd name="connsiteX53" fmla="*/ 596900 w 1327543"/>
                <a:gd name="connsiteY53" fmla="*/ 105760 h 1959959"/>
                <a:gd name="connsiteX54" fmla="*/ 663575 w 1327543"/>
                <a:gd name="connsiteY54" fmla="*/ 226410 h 1959959"/>
                <a:gd name="connsiteX55" fmla="*/ 803275 w 1327543"/>
                <a:gd name="connsiteY55" fmla="*/ 331185 h 1959959"/>
                <a:gd name="connsiteX56" fmla="*/ 1012824 w 1327543"/>
                <a:gd name="connsiteY56" fmla="*/ 467710 h 1959959"/>
                <a:gd name="connsiteX57" fmla="*/ 1035049 w 1327543"/>
                <a:gd name="connsiteY57" fmla="*/ 528035 h 1959959"/>
                <a:gd name="connsiteX58" fmla="*/ 965199 w 1327543"/>
                <a:gd name="connsiteY58" fmla="*/ 664560 h 1959959"/>
                <a:gd name="connsiteX59" fmla="*/ 1000124 w 1327543"/>
                <a:gd name="connsiteY59" fmla="*/ 670910 h 1959959"/>
                <a:gd name="connsiteX60" fmla="*/ 955674 w 1327543"/>
                <a:gd name="connsiteY60" fmla="*/ 712185 h 1959959"/>
                <a:gd name="connsiteX61" fmla="*/ 920749 w 1327543"/>
                <a:gd name="connsiteY61" fmla="*/ 762985 h 1959959"/>
                <a:gd name="connsiteX62" fmla="*/ 917574 w 1327543"/>
                <a:gd name="connsiteY62" fmla="*/ 816960 h 1959959"/>
                <a:gd name="connsiteX63" fmla="*/ 952499 w 1327543"/>
                <a:gd name="connsiteY63" fmla="*/ 839185 h 1959959"/>
                <a:gd name="connsiteX64" fmla="*/ 993774 w 1327543"/>
                <a:gd name="connsiteY64" fmla="*/ 816960 h 1959959"/>
                <a:gd name="connsiteX65" fmla="*/ 1012824 w 1327543"/>
                <a:gd name="connsiteY65" fmla="*/ 823310 h 1959959"/>
                <a:gd name="connsiteX66" fmla="*/ 1025524 w 1327543"/>
                <a:gd name="connsiteY66" fmla="*/ 858235 h 1959959"/>
                <a:gd name="connsiteX67" fmla="*/ 1044574 w 1327543"/>
                <a:gd name="connsiteY67" fmla="*/ 867760 h 1959959"/>
                <a:gd name="connsiteX68" fmla="*/ 1063624 w 1327543"/>
                <a:gd name="connsiteY68" fmla="*/ 950310 h 1959959"/>
                <a:gd name="connsiteX69" fmla="*/ 1015999 w 1327543"/>
                <a:gd name="connsiteY69" fmla="*/ 1023335 h 1959959"/>
                <a:gd name="connsiteX70" fmla="*/ 1044574 w 1327543"/>
                <a:gd name="connsiteY70" fmla="*/ 1128110 h 1959959"/>
                <a:gd name="connsiteX71" fmla="*/ 1022349 w 1327543"/>
                <a:gd name="connsiteY71" fmla="*/ 1248760 h 1959959"/>
                <a:gd name="connsiteX72" fmla="*/ 1054099 w 1327543"/>
                <a:gd name="connsiteY72" fmla="*/ 1290035 h 1959959"/>
                <a:gd name="connsiteX73" fmla="*/ 1111249 w 1327543"/>
                <a:gd name="connsiteY73" fmla="*/ 1309085 h 1959959"/>
                <a:gd name="connsiteX74" fmla="*/ 1165224 w 1327543"/>
                <a:gd name="connsiteY74" fmla="*/ 1448785 h 1959959"/>
                <a:gd name="connsiteX75" fmla="*/ 1190624 w 1327543"/>
                <a:gd name="connsiteY75" fmla="*/ 1518635 h 1959959"/>
                <a:gd name="connsiteX76" fmla="*/ 1228724 w 1327543"/>
                <a:gd name="connsiteY76" fmla="*/ 1518635 h 1959959"/>
                <a:gd name="connsiteX77" fmla="*/ 1263648 w 1327543"/>
                <a:gd name="connsiteY77" fmla="*/ 1474185 h 1959959"/>
                <a:gd name="connsiteX78" fmla="*/ 1292223 w 1327543"/>
                <a:gd name="connsiteY78" fmla="*/ 1537685 h 1959959"/>
                <a:gd name="connsiteX79" fmla="*/ 1257299 w 1327543"/>
                <a:gd name="connsiteY79" fmla="*/ 1572610 h 1959959"/>
                <a:gd name="connsiteX80" fmla="*/ 1308098 w 1327543"/>
                <a:gd name="connsiteY80" fmla="*/ 1588485 h 1959959"/>
                <a:gd name="connsiteX81" fmla="*/ 1327148 w 1327543"/>
                <a:gd name="connsiteY81" fmla="*/ 1642460 h 1959959"/>
                <a:gd name="connsiteX82" fmla="*/ 1311273 w 1327543"/>
                <a:gd name="connsiteY82" fmla="*/ 1798035 h 1959959"/>
                <a:gd name="connsiteX83" fmla="*/ 1257298 w 1327543"/>
                <a:gd name="connsiteY83" fmla="*/ 1817085 h 1959959"/>
                <a:gd name="connsiteX84" fmla="*/ 1247773 w 1327543"/>
                <a:gd name="connsiteY84" fmla="*/ 1902810 h 1959959"/>
                <a:gd name="connsiteX85" fmla="*/ 1184275 w 1327543"/>
                <a:gd name="connsiteY85" fmla="*/ 1959959 h 1959959"/>
                <a:gd name="connsiteX0" fmla="*/ 66675 w 1331241"/>
                <a:gd name="connsiteY0" fmla="*/ 1626584 h 1959959"/>
                <a:gd name="connsiteX1" fmla="*/ 85725 w 1331241"/>
                <a:gd name="connsiteY1" fmla="*/ 1547209 h 1959959"/>
                <a:gd name="connsiteX2" fmla="*/ 73025 w 1331241"/>
                <a:gd name="connsiteY2" fmla="*/ 1518634 h 1959959"/>
                <a:gd name="connsiteX3" fmla="*/ 88900 w 1331241"/>
                <a:gd name="connsiteY3" fmla="*/ 1477359 h 1959959"/>
                <a:gd name="connsiteX4" fmla="*/ 69850 w 1331241"/>
                <a:gd name="connsiteY4" fmla="*/ 1451959 h 1959959"/>
                <a:gd name="connsiteX5" fmla="*/ 22225 w 1331241"/>
                <a:gd name="connsiteY5" fmla="*/ 1413859 h 1959959"/>
                <a:gd name="connsiteX6" fmla="*/ 0 w 1331241"/>
                <a:gd name="connsiteY6" fmla="*/ 1340834 h 1959959"/>
                <a:gd name="connsiteX7" fmla="*/ 47625 w 1331241"/>
                <a:gd name="connsiteY7" fmla="*/ 1391634 h 1959959"/>
                <a:gd name="connsiteX8" fmla="*/ 92075 w 1331241"/>
                <a:gd name="connsiteY8" fmla="*/ 1385284 h 1959959"/>
                <a:gd name="connsiteX9" fmla="*/ 127000 w 1331241"/>
                <a:gd name="connsiteY9" fmla="*/ 1321784 h 1959959"/>
                <a:gd name="connsiteX10" fmla="*/ 120650 w 1331241"/>
                <a:gd name="connsiteY10" fmla="*/ 1207484 h 1959959"/>
                <a:gd name="connsiteX11" fmla="*/ 114300 w 1331241"/>
                <a:gd name="connsiteY11" fmla="*/ 1210659 h 1959959"/>
                <a:gd name="connsiteX12" fmla="*/ 155575 w 1331241"/>
                <a:gd name="connsiteY12" fmla="*/ 1245584 h 1959959"/>
                <a:gd name="connsiteX13" fmla="*/ 184150 w 1331241"/>
                <a:gd name="connsiteY13" fmla="*/ 1213834 h 1959959"/>
                <a:gd name="connsiteX14" fmla="*/ 215900 w 1331241"/>
                <a:gd name="connsiteY14" fmla="*/ 1213834 h 1959959"/>
                <a:gd name="connsiteX15" fmla="*/ 225425 w 1331241"/>
                <a:gd name="connsiteY15" fmla="*/ 1258284 h 1959959"/>
                <a:gd name="connsiteX16" fmla="*/ 295275 w 1331241"/>
                <a:gd name="connsiteY16" fmla="*/ 1147159 h 1959959"/>
                <a:gd name="connsiteX17" fmla="*/ 323850 w 1331241"/>
                <a:gd name="connsiteY17" fmla="*/ 1153509 h 1959959"/>
                <a:gd name="connsiteX18" fmla="*/ 336550 w 1331241"/>
                <a:gd name="connsiteY18" fmla="*/ 1191609 h 1959959"/>
                <a:gd name="connsiteX19" fmla="*/ 431800 w 1331241"/>
                <a:gd name="connsiteY19" fmla="*/ 1137634 h 1959959"/>
                <a:gd name="connsiteX20" fmla="*/ 444500 w 1331241"/>
                <a:gd name="connsiteY20" fmla="*/ 988409 h 1959959"/>
                <a:gd name="connsiteX21" fmla="*/ 542925 w 1331241"/>
                <a:gd name="connsiteY21" fmla="*/ 928084 h 1959959"/>
                <a:gd name="connsiteX22" fmla="*/ 523875 w 1331241"/>
                <a:gd name="connsiteY22" fmla="*/ 899509 h 1959959"/>
                <a:gd name="connsiteX23" fmla="*/ 431800 w 1331241"/>
                <a:gd name="connsiteY23" fmla="*/ 880459 h 1959959"/>
                <a:gd name="connsiteX24" fmla="*/ 463550 w 1331241"/>
                <a:gd name="connsiteY24" fmla="*/ 858234 h 1959959"/>
                <a:gd name="connsiteX25" fmla="*/ 527050 w 1331241"/>
                <a:gd name="connsiteY25" fmla="*/ 858234 h 1959959"/>
                <a:gd name="connsiteX26" fmla="*/ 485775 w 1331241"/>
                <a:gd name="connsiteY26" fmla="*/ 775684 h 1959959"/>
                <a:gd name="connsiteX27" fmla="*/ 596900 w 1331241"/>
                <a:gd name="connsiteY27" fmla="*/ 782034 h 1959959"/>
                <a:gd name="connsiteX28" fmla="*/ 539750 w 1331241"/>
                <a:gd name="connsiteY28" fmla="*/ 731234 h 1959959"/>
                <a:gd name="connsiteX29" fmla="*/ 666750 w 1331241"/>
                <a:gd name="connsiteY29" fmla="*/ 759809 h 1959959"/>
                <a:gd name="connsiteX30" fmla="*/ 695325 w 1331241"/>
                <a:gd name="connsiteY30" fmla="*/ 740759 h 1959959"/>
                <a:gd name="connsiteX31" fmla="*/ 603250 w 1331241"/>
                <a:gd name="connsiteY31" fmla="*/ 658209 h 1959959"/>
                <a:gd name="connsiteX32" fmla="*/ 615950 w 1331241"/>
                <a:gd name="connsiteY32" fmla="*/ 613759 h 1959959"/>
                <a:gd name="connsiteX33" fmla="*/ 587375 w 1331241"/>
                <a:gd name="connsiteY33" fmla="*/ 578834 h 1959959"/>
                <a:gd name="connsiteX34" fmla="*/ 549275 w 1331241"/>
                <a:gd name="connsiteY34" fmla="*/ 591534 h 1959959"/>
                <a:gd name="connsiteX35" fmla="*/ 511175 w 1331241"/>
                <a:gd name="connsiteY35" fmla="*/ 562959 h 1959959"/>
                <a:gd name="connsiteX36" fmla="*/ 584200 w 1331241"/>
                <a:gd name="connsiteY36" fmla="*/ 496284 h 1959959"/>
                <a:gd name="connsiteX37" fmla="*/ 584200 w 1331241"/>
                <a:gd name="connsiteY37" fmla="*/ 474059 h 1959959"/>
                <a:gd name="connsiteX38" fmla="*/ 523875 w 1331241"/>
                <a:gd name="connsiteY38" fmla="*/ 448659 h 1959959"/>
                <a:gd name="connsiteX39" fmla="*/ 558800 w 1331241"/>
                <a:gd name="connsiteY39" fmla="*/ 391509 h 1959959"/>
                <a:gd name="connsiteX40" fmla="*/ 600075 w 1331241"/>
                <a:gd name="connsiteY40" fmla="*/ 328009 h 1959959"/>
                <a:gd name="connsiteX41" fmla="*/ 546100 w 1331241"/>
                <a:gd name="connsiteY41" fmla="*/ 343884 h 1959959"/>
                <a:gd name="connsiteX42" fmla="*/ 501650 w 1331241"/>
                <a:gd name="connsiteY42" fmla="*/ 334359 h 1959959"/>
                <a:gd name="connsiteX43" fmla="*/ 473075 w 1331241"/>
                <a:gd name="connsiteY43" fmla="*/ 356584 h 1959959"/>
                <a:gd name="connsiteX44" fmla="*/ 466725 w 1331241"/>
                <a:gd name="connsiteY44" fmla="*/ 296259 h 1959959"/>
                <a:gd name="connsiteX45" fmla="*/ 371475 w 1331241"/>
                <a:gd name="connsiteY45" fmla="*/ 254984 h 1959959"/>
                <a:gd name="connsiteX46" fmla="*/ 381000 w 1331241"/>
                <a:gd name="connsiteY46" fmla="*/ 191484 h 1959959"/>
                <a:gd name="connsiteX47" fmla="*/ 431800 w 1331241"/>
                <a:gd name="connsiteY47" fmla="*/ 188309 h 1959959"/>
                <a:gd name="connsiteX48" fmla="*/ 450850 w 1331241"/>
                <a:gd name="connsiteY48" fmla="*/ 153384 h 1959959"/>
                <a:gd name="connsiteX49" fmla="*/ 444500 w 1331241"/>
                <a:gd name="connsiteY49" fmla="*/ 86709 h 1959959"/>
                <a:gd name="connsiteX50" fmla="*/ 492125 w 1331241"/>
                <a:gd name="connsiteY50" fmla="*/ 70834 h 1959959"/>
                <a:gd name="connsiteX51" fmla="*/ 463550 w 1331241"/>
                <a:gd name="connsiteY51" fmla="*/ 23209 h 1959959"/>
                <a:gd name="connsiteX52" fmla="*/ 476250 w 1331241"/>
                <a:gd name="connsiteY52" fmla="*/ 985 h 1959959"/>
                <a:gd name="connsiteX53" fmla="*/ 596900 w 1331241"/>
                <a:gd name="connsiteY53" fmla="*/ 105760 h 1959959"/>
                <a:gd name="connsiteX54" fmla="*/ 663575 w 1331241"/>
                <a:gd name="connsiteY54" fmla="*/ 226410 h 1959959"/>
                <a:gd name="connsiteX55" fmla="*/ 803275 w 1331241"/>
                <a:gd name="connsiteY55" fmla="*/ 331185 h 1959959"/>
                <a:gd name="connsiteX56" fmla="*/ 1012824 w 1331241"/>
                <a:gd name="connsiteY56" fmla="*/ 467710 h 1959959"/>
                <a:gd name="connsiteX57" fmla="*/ 1035049 w 1331241"/>
                <a:gd name="connsiteY57" fmla="*/ 528035 h 1959959"/>
                <a:gd name="connsiteX58" fmla="*/ 965199 w 1331241"/>
                <a:gd name="connsiteY58" fmla="*/ 664560 h 1959959"/>
                <a:gd name="connsiteX59" fmla="*/ 1000124 w 1331241"/>
                <a:gd name="connsiteY59" fmla="*/ 670910 h 1959959"/>
                <a:gd name="connsiteX60" fmla="*/ 955674 w 1331241"/>
                <a:gd name="connsiteY60" fmla="*/ 712185 h 1959959"/>
                <a:gd name="connsiteX61" fmla="*/ 920749 w 1331241"/>
                <a:gd name="connsiteY61" fmla="*/ 762985 h 1959959"/>
                <a:gd name="connsiteX62" fmla="*/ 917574 w 1331241"/>
                <a:gd name="connsiteY62" fmla="*/ 816960 h 1959959"/>
                <a:gd name="connsiteX63" fmla="*/ 952499 w 1331241"/>
                <a:gd name="connsiteY63" fmla="*/ 839185 h 1959959"/>
                <a:gd name="connsiteX64" fmla="*/ 993774 w 1331241"/>
                <a:gd name="connsiteY64" fmla="*/ 816960 h 1959959"/>
                <a:gd name="connsiteX65" fmla="*/ 1012824 w 1331241"/>
                <a:gd name="connsiteY65" fmla="*/ 823310 h 1959959"/>
                <a:gd name="connsiteX66" fmla="*/ 1025524 w 1331241"/>
                <a:gd name="connsiteY66" fmla="*/ 858235 h 1959959"/>
                <a:gd name="connsiteX67" fmla="*/ 1044574 w 1331241"/>
                <a:gd name="connsiteY67" fmla="*/ 867760 h 1959959"/>
                <a:gd name="connsiteX68" fmla="*/ 1063624 w 1331241"/>
                <a:gd name="connsiteY68" fmla="*/ 950310 h 1959959"/>
                <a:gd name="connsiteX69" fmla="*/ 1015999 w 1331241"/>
                <a:gd name="connsiteY69" fmla="*/ 1023335 h 1959959"/>
                <a:gd name="connsiteX70" fmla="*/ 1044574 w 1331241"/>
                <a:gd name="connsiteY70" fmla="*/ 1128110 h 1959959"/>
                <a:gd name="connsiteX71" fmla="*/ 1022349 w 1331241"/>
                <a:gd name="connsiteY71" fmla="*/ 1248760 h 1959959"/>
                <a:gd name="connsiteX72" fmla="*/ 1054099 w 1331241"/>
                <a:gd name="connsiteY72" fmla="*/ 1290035 h 1959959"/>
                <a:gd name="connsiteX73" fmla="*/ 1111249 w 1331241"/>
                <a:gd name="connsiteY73" fmla="*/ 1309085 h 1959959"/>
                <a:gd name="connsiteX74" fmla="*/ 1165224 w 1331241"/>
                <a:gd name="connsiteY74" fmla="*/ 1448785 h 1959959"/>
                <a:gd name="connsiteX75" fmla="*/ 1190624 w 1331241"/>
                <a:gd name="connsiteY75" fmla="*/ 1518635 h 1959959"/>
                <a:gd name="connsiteX76" fmla="*/ 1228724 w 1331241"/>
                <a:gd name="connsiteY76" fmla="*/ 1518635 h 1959959"/>
                <a:gd name="connsiteX77" fmla="*/ 1263648 w 1331241"/>
                <a:gd name="connsiteY77" fmla="*/ 1474185 h 1959959"/>
                <a:gd name="connsiteX78" fmla="*/ 1292223 w 1331241"/>
                <a:gd name="connsiteY78" fmla="*/ 1537685 h 1959959"/>
                <a:gd name="connsiteX79" fmla="*/ 1257299 w 1331241"/>
                <a:gd name="connsiteY79" fmla="*/ 1572610 h 1959959"/>
                <a:gd name="connsiteX80" fmla="*/ 1308098 w 1331241"/>
                <a:gd name="connsiteY80" fmla="*/ 1588485 h 1959959"/>
                <a:gd name="connsiteX81" fmla="*/ 1327148 w 1331241"/>
                <a:gd name="connsiteY81" fmla="*/ 1642460 h 1959959"/>
                <a:gd name="connsiteX82" fmla="*/ 1330323 w 1331241"/>
                <a:gd name="connsiteY82" fmla="*/ 1721835 h 1959959"/>
                <a:gd name="connsiteX83" fmla="*/ 1311273 w 1331241"/>
                <a:gd name="connsiteY83" fmla="*/ 1798035 h 1959959"/>
                <a:gd name="connsiteX84" fmla="*/ 1257298 w 1331241"/>
                <a:gd name="connsiteY84" fmla="*/ 1817085 h 1959959"/>
                <a:gd name="connsiteX85" fmla="*/ 1247773 w 1331241"/>
                <a:gd name="connsiteY85" fmla="*/ 1902810 h 1959959"/>
                <a:gd name="connsiteX86" fmla="*/ 1184275 w 1331241"/>
                <a:gd name="connsiteY86" fmla="*/ 1959959 h 1959959"/>
                <a:gd name="connsiteX0" fmla="*/ 66675 w 1331241"/>
                <a:gd name="connsiteY0" fmla="*/ 1626584 h 1903416"/>
                <a:gd name="connsiteX1" fmla="*/ 85725 w 1331241"/>
                <a:gd name="connsiteY1" fmla="*/ 1547209 h 1903416"/>
                <a:gd name="connsiteX2" fmla="*/ 73025 w 1331241"/>
                <a:gd name="connsiteY2" fmla="*/ 1518634 h 1903416"/>
                <a:gd name="connsiteX3" fmla="*/ 88900 w 1331241"/>
                <a:gd name="connsiteY3" fmla="*/ 1477359 h 1903416"/>
                <a:gd name="connsiteX4" fmla="*/ 69850 w 1331241"/>
                <a:gd name="connsiteY4" fmla="*/ 1451959 h 1903416"/>
                <a:gd name="connsiteX5" fmla="*/ 22225 w 1331241"/>
                <a:gd name="connsiteY5" fmla="*/ 1413859 h 1903416"/>
                <a:gd name="connsiteX6" fmla="*/ 0 w 1331241"/>
                <a:gd name="connsiteY6" fmla="*/ 1340834 h 1903416"/>
                <a:gd name="connsiteX7" fmla="*/ 47625 w 1331241"/>
                <a:gd name="connsiteY7" fmla="*/ 1391634 h 1903416"/>
                <a:gd name="connsiteX8" fmla="*/ 92075 w 1331241"/>
                <a:gd name="connsiteY8" fmla="*/ 1385284 h 1903416"/>
                <a:gd name="connsiteX9" fmla="*/ 127000 w 1331241"/>
                <a:gd name="connsiteY9" fmla="*/ 1321784 h 1903416"/>
                <a:gd name="connsiteX10" fmla="*/ 120650 w 1331241"/>
                <a:gd name="connsiteY10" fmla="*/ 1207484 h 1903416"/>
                <a:gd name="connsiteX11" fmla="*/ 114300 w 1331241"/>
                <a:gd name="connsiteY11" fmla="*/ 1210659 h 1903416"/>
                <a:gd name="connsiteX12" fmla="*/ 155575 w 1331241"/>
                <a:gd name="connsiteY12" fmla="*/ 1245584 h 1903416"/>
                <a:gd name="connsiteX13" fmla="*/ 184150 w 1331241"/>
                <a:gd name="connsiteY13" fmla="*/ 1213834 h 1903416"/>
                <a:gd name="connsiteX14" fmla="*/ 215900 w 1331241"/>
                <a:gd name="connsiteY14" fmla="*/ 1213834 h 1903416"/>
                <a:gd name="connsiteX15" fmla="*/ 225425 w 1331241"/>
                <a:gd name="connsiteY15" fmla="*/ 1258284 h 1903416"/>
                <a:gd name="connsiteX16" fmla="*/ 295275 w 1331241"/>
                <a:gd name="connsiteY16" fmla="*/ 1147159 h 1903416"/>
                <a:gd name="connsiteX17" fmla="*/ 323850 w 1331241"/>
                <a:gd name="connsiteY17" fmla="*/ 1153509 h 1903416"/>
                <a:gd name="connsiteX18" fmla="*/ 336550 w 1331241"/>
                <a:gd name="connsiteY18" fmla="*/ 1191609 h 1903416"/>
                <a:gd name="connsiteX19" fmla="*/ 431800 w 1331241"/>
                <a:gd name="connsiteY19" fmla="*/ 1137634 h 1903416"/>
                <a:gd name="connsiteX20" fmla="*/ 444500 w 1331241"/>
                <a:gd name="connsiteY20" fmla="*/ 988409 h 1903416"/>
                <a:gd name="connsiteX21" fmla="*/ 542925 w 1331241"/>
                <a:gd name="connsiteY21" fmla="*/ 928084 h 1903416"/>
                <a:gd name="connsiteX22" fmla="*/ 523875 w 1331241"/>
                <a:gd name="connsiteY22" fmla="*/ 899509 h 1903416"/>
                <a:gd name="connsiteX23" fmla="*/ 431800 w 1331241"/>
                <a:gd name="connsiteY23" fmla="*/ 880459 h 1903416"/>
                <a:gd name="connsiteX24" fmla="*/ 463550 w 1331241"/>
                <a:gd name="connsiteY24" fmla="*/ 858234 h 1903416"/>
                <a:gd name="connsiteX25" fmla="*/ 527050 w 1331241"/>
                <a:gd name="connsiteY25" fmla="*/ 858234 h 1903416"/>
                <a:gd name="connsiteX26" fmla="*/ 485775 w 1331241"/>
                <a:gd name="connsiteY26" fmla="*/ 775684 h 1903416"/>
                <a:gd name="connsiteX27" fmla="*/ 596900 w 1331241"/>
                <a:gd name="connsiteY27" fmla="*/ 782034 h 1903416"/>
                <a:gd name="connsiteX28" fmla="*/ 539750 w 1331241"/>
                <a:gd name="connsiteY28" fmla="*/ 731234 h 1903416"/>
                <a:gd name="connsiteX29" fmla="*/ 666750 w 1331241"/>
                <a:gd name="connsiteY29" fmla="*/ 759809 h 1903416"/>
                <a:gd name="connsiteX30" fmla="*/ 695325 w 1331241"/>
                <a:gd name="connsiteY30" fmla="*/ 740759 h 1903416"/>
                <a:gd name="connsiteX31" fmla="*/ 603250 w 1331241"/>
                <a:gd name="connsiteY31" fmla="*/ 658209 h 1903416"/>
                <a:gd name="connsiteX32" fmla="*/ 615950 w 1331241"/>
                <a:gd name="connsiteY32" fmla="*/ 613759 h 1903416"/>
                <a:gd name="connsiteX33" fmla="*/ 587375 w 1331241"/>
                <a:gd name="connsiteY33" fmla="*/ 578834 h 1903416"/>
                <a:gd name="connsiteX34" fmla="*/ 549275 w 1331241"/>
                <a:gd name="connsiteY34" fmla="*/ 591534 h 1903416"/>
                <a:gd name="connsiteX35" fmla="*/ 511175 w 1331241"/>
                <a:gd name="connsiteY35" fmla="*/ 562959 h 1903416"/>
                <a:gd name="connsiteX36" fmla="*/ 584200 w 1331241"/>
                <a:gd name="connsiteY36" fmla="*/ 496284 h 1903416"/>
                <a:gd name="connsiteX37" fmla="*/ 584200 w 1331241"/>
                <a:gd name="connsiteY37" fmla="*/ 474059 h 1903416"/>
                <a:gd name="connsiteX38" fmla="*/ 523875 w 1331241"/>
                <a:gd name="connsiteY38" fmla="*/ 448659 h 1903416"/>
                <a:gd name="connsiteX39" fmla="*/ 558800 w 1331241"/>
                <a:gd name="connsiteY39" fmla="*/ 391509 h 1903416"/>
                <a:gd name="connsiteX40" fmla="*/ 600075 w 1331241"/>
                <a:gd name="connsiteY40" fmla="*/ 328009 h 1903416"/>
                <a:gd name="connsiteX41" fmla="*/ 546100 w 1331241"/>
                <a:gd name="connsiteY41" fmla="*/ 343884 h 1903416"/>
                <a:gd name="connsiteX42" fmla="*/ 501650 w 1331241"/>
                <a:gd name="connsiteY42" fmla="*/ 334359 h 1903416"/>
                <a:gd name="connsiteX43" fmla="*/ 473075 w 1331241"/>
                <a:gd name="connsiteY43" fmla="*/ 356584 h 1903416"/>
                <a:gd name="connsiteX44" fmla="*/ 466725 w 1331241"/>
                <a:gd name="connsiteY44" fmla="*/ 296259 h 1903416"/>
                <a:gd name="connsiteX45" fmla="*/ 371475 w 1331241"/>
                <a:gd name="connsiteY45" fmla="*/ 254984 h 1903416"/>
                <a:gd name="connsiteX46" fmla="*/ 381000 w 1331241"/>
                <a:gd name="connsiteY46" fmla="*/ 191484 h 1903416"/>
                <a:gd name="connsiteX47" fmla="*/ 431800 w 1331241"/>
                <a:gd name="connsiteY47" fmla="*/ 188309 h 1903416"/>
                <a:gd name="connsiteX48" fmla="*/ 450850 w 1331241"/>
                <a:gd name="connsiteY48" fmla="*/ 153384 h 1903416"/>
                <a:gd name="connsiteX49" fmla="*/ 444500 w 1331241"/>
                <a:gd name="connsiteY49" fmla="*/ 86709 h 1903416"/>
                <a:gd name="connsiteX50" fmla="*/ 492125 w 1331241"/>
                <a:gd name="connsiteY50" fmla="*/ 70834 h 1903416"/>
                <a:gd name="connsiteX51" fmla="*/ 463550 w 1331241"/>
                <a:gd name="connsiteY51" fmla="*/ 23209 h 1903416"/>
                <a:gd name="connsiteX52" fmla="*/ 476250 w 1331241"/>
                <a:gd name="connsiteY52" fmla="*/ 985 h 1903416"/>
                <a:gd name="connsiteX53" fmla="*/ 596900 w 1331241"/>
                <a:gd name="connsiteY53" fmla="*/ 105760 h 1903416"/>
                <a:gd name="connsiteX54" fmla="*/ 663575 w 1331241"/>
                <a:gd name="connsiteY54" fmla="*/ 226410 h 1903416"/>
                <a:gd name="connsiteX55" fmla="*/ 803275 w 1331241"/>
                <a:gd name="connsiteY55" fmla="*/ 331185 h 1903416"/>
                <a:gd name="connsiteX56" fmla="*/ 1012824 w 1331241"/>
                <a:gd name="connsiteY56" fmla="*/ 467710 h 1903416"/>
                <a:gd name="connsiteX57" fmla="*/ 1035049 w 1331241"/>
                <a:gd name="connsiteY57" fmla="*/ 528035 h 1903416"/>
                <a:gd name="connsiteX58" fmla="*/ 965199 w 1331241"/>
                <a:gd name="connsiteY58" fmla="*/ 664560 h 1903416"/>
                <a:gd name="connsiteX59" fmla="*/ 1000124 w 1331241"/>
                <a:gd name="connsiteY59" fmla="*/ 670910 h 1903416"/>
                <a:gd name="connsiteX60" fmla="*/ 955674 w 1331241"/>
                <a:gd name="connsiteY60" fmla="*/ 712185 h 1903416"/>
                <a:gd name="connsiteX61" fmla="*/ 920749 w 1331241"/>
                <a:gd name="connsiteY61" fmla="*/ 762985 h 1903416"/>
                <a:gd name="connsiteX62" fmla="*/ 917574 w 1331241"/>
                <a:gd name="connsiteY62" fmla="*/ 816960 h 1903416"/>
                <a:gd name="connsiteX63" fmla="*/ 952499 w 1331241"/>
                <a:gd name="connsiteY63" fmla="*/ 839185 h 1903416"/>
                <a:gd name="connsiteX64" fmla="*/ 993774 w 1331241"/>
                <a:gd name="connsiteY64" fmla="*/ 816960 h 1903416"/>
                <a:gd name="connsiteX65" fmla="*/ 1012824 w 1331241"/>
                <a:gd name="connsiteY65" fmla="*/ 823310 h 1903416"/>
                <a:gd name="connsiteX66" fmla="*/ 1025524 w 1331241"/>
                <a:gd name="connsiteY66" fmla="*/ 858235 h 1903416"/>
                <a:gd name="connsiteX67" fmla="*/ 1044574 w 1331241"/>
                <a:gd name="connsiteY67" fmla="*/ 867760 h 1903416"/>
                <a:gd name="connsiteX68" fmla="*/ 1063624 w 1331241"/>
                <a:gd name="connsiteY68" fmla="*/ 950310 h 1903416"/>
                <a:gd name="connsiteX69" fmla="*/ 1015999 w 1331241"/>
                <a:gd name="connsiteY69" fmla="*/ 1023335 h 1903416"/>
                <a:gd name="connsiteX70" fmla="*/ 1044574 w 1331241"/>
                <a:gd name="connsiteY70" fmla="*/ 1128110 h 1903416"/>
                <a:gd name="connsiteX71" fmla="*/ 1022349 w 1331241"/>
                <a:gd name="connsiteY71" fmla="*/ 1248760 h 1903416"/>
                <a:gd name="connsiteX72" fmla="*/ 1054099 w 1331241"/>
                <a:gd name="connsiteY72" fmla="*/ 1290035 h 1903416"/>
                <a:gd name="connsiteX73" fmla="*/ 1111249 w 1331241"/>
                <a:gd name="connsiteY73" fmla="*/ 1309085 h 1903416"/>
                <a:gd name="connsiteX74" fmla="*/ 1165224 w 1331241"/>
                <a:gd name="connsiteY74" fmla="*/ 1448785 h 1903416"/>
                <a:gd name="connsiteX75" fmla="*/ 1190624 w 1331241"/>
                <a:gd name="connsiteY75" fmla="*/ 1518635 h 1903416"/>
                <a:gd name="connsiteX76" fmla="*/ 1228724 w 1331241"/>
                <a:gd name="connsiteY76" fmla="*/ 1518635 h 1903416"/>
                <a:gd name="connsiteX77" fmla="*/ 1263648 w 1331241"/>
                <a:gd name="connsiteY77" fmla="*/ 1474185 h 1903416"/>
                <a:gd name="connsiteX78" fmla="*/ 1292223 w 1331241"/>
                <a:gd name="connsiteY78" fmla="*/ 1537685 h 1903416"/>
                <a:gd name="connsiteX79" fmla="*/ 1257299 w 1331241"/>
                <a:gd name="connsiteY79" fmla="*/ 1572610 h 1903416"/>
                <a:gd name="connsiteX80" fmla="*/ 1308098 w 1331241"/>
                <a:gd name="connsiteY80" fmla="*/ 1588485 h 1903416"/>
                <a:gd name="connsiteX81" fmla="*/ 1327148 w 1331241"/>
                <a:gd name="connsiteY81" fmla="*/ 1642460 h 1903416"/>
                <a:gd name="connsiteX82" fmla="*/ 1330323 w 1331241"/>
                <a:gd name="connsiteY82" fmla="*/ 1721835 h 1903416"/>
                <a:gd name="connsiteX83" fmla="*/ 1311273 w 1331241"/>
                <a:gd name="connsiteY83" fmla="*/ 1798035 h 1903416"/>
                <a:gd name="connsiteX84" fmla="*/ 1257298 w 1331241"/>
                <a:gd name="connsiteY84" fmla="*/ 1817085 h 1903416"/>
                <a:gd name="connsiteX85" fmla="*/ 1247773 w 1331241"/>
                <a:gd name="connsiteY85" fmla="*/ 1902810 h 1903416"/>
                <a:gd name="connsiteX86" fmla="*/ 558800 w 1331241"/>
                <a:gd name="connsiteY86" fmla="*/ 1058259 h 1903416"/>
                <a:gd name="connsiteX0" fmla="*/ 66675 w 1331241"/>
                <a:gd name="connsiteY0" fmla="*/ 1626584 h 1902810"/>
                <a:gd name="connsiteX1" fmla="*/ 85725 w 1331241"/>
                <a:gd name="connsiteY1" fmla="*/ 1547209 h 1902810"/>
                <a:gd name="connsiteX2" fmla="*/ 73025 w 1331241"/>
                <a:gd name="connsiteY2" fmla="*/ 1518634 h 1902810"/>
                <a:gd name="connsiteX3" fmla="*/ 88900 w 1331241"/>
                <a:gd name="connsiteY3" fmla="*/ 1477359 h 1902810"/>
                <a:gd name="connsiteX4" fmla="*/ 69850 w 1331241"/>
                <a:gd name="connsiteY4" fmla="*/ 1451959 h 1902810"/>
                <a:gd name="connsiteX5" fmla="*/ 22225 w 1331241"/>
                <a:gd name="connsiteY5" fmla="*/ 1413859 h 1902810"/>
                <a:gd name="connsiteX6" fmla="*/ 0 w 1331241"/>
                <a:gd name="connsiteY6" fmla="*/ 1340834 h 1902810"/>
                <a:gd name="connsiteX7" fmla="*/ 47625 w 1331241"/>
                <a:gd name="connsiteY7" fmla="*/ 1391634 h 1902810"/>
                <a:gd name="connsiteX8" fmla="*/ 92075 w 1331241"/>
                <a:gd name="connsiteY8" fmla="*/ 1385284 h 1902810"/>
                <a:gd name="connsiteX9" fmla="*/ 127000 w 1331241"/>
                <a:gd name="connsiteY9" fmla="*/ 1321784 h 1902810"/>
                <a:gd name="connsiteX10" fmla="*/ 120650 w 1331241"/>
                <a:gd name="connsiteY10" fmla="*/ 1207484 h 1902810"/>
                <a:gd name="connsiteX11" fmla="*/ 114300 w 1331241"/>
                <a:gd name="connsiteY11" fmla="*/ 1210659 h 1902810"/>
                <a:gd name="connsiteX12" fmla="*/ 155575 w 1331241"/>
                <a:gd name="connsiteY12" fmla="*/ 1245584 h 1902810"/>
                <a:gd name="connsiteX13" fmla="*/ 184150 w 1331241"/>
                <a:gd name="connsiteY13" fmla="*/ 1213834 h 1902810"/>
                <a:gd name="connsiteX14" fmla="*/ 215900 w 1331241"/>
                <a:gd name="connsiteY14" fmla="*/ 1213834 h 1902810"/>
                <a:gd name="connsiteX15" fmla="*/ 225425 w 1331241"/>
                <a:gd name="connsiteY15" fmla="*/ 1258284 h 1902810"/>
                <a:gd name="connsiteX16" fmla="*/ 295275 w 1331241"/>
                <a:gd name="connsiteY16" fmla="*/ 1147159 h 1902810"/>
                <a:gd name="connsiteX17" fmla="*/ 323850 w 1331241"/>
                <a:gd name="connsiteY17" fmla="*/ 1153509 h 1902810"/>
                <a:gd name="connsiteX18" fmla="*/ 336550 w 1331241"/>
                <a:gd name="connsiteY18" fmla="*/ 1191609 h 1902810"/>
                <a:gd name="connsiteX19" fmla="*/ 431800 w 1331241"/>
                <a:gd name="connsiteY19" fmla="*/ 1137634 h 1902810"/>
                <a:gd name="connsiteX20" fmla="*/ 444500 w 1331241"/>
                <a:gd name="connsiteY20" fmla="*/ 988409 h 1902810"/>
                <a:gd name="connsiteX21" fmla="*/ 542925 w 1331241"/>
                <a:gd name="connsiteY21" fmla="*/ 928084 h 1902810"/>
                <a:gd name="connsiteX22" fmla="*/ 523875 w 1331241"/>
                <a:gd name="connsiteY22" fmla="*/ 899509 h 1902810"/>
                <a:gd name="connsiteX23" fmla="*/ 431800 w 1331241"/>
                <a:gd name="connsiteY23" fmla="*/ 880459 h 1902810"/>
                <a:gd name="connsiteX24" fmla="*/ 463550 w 1331241"/>
                <a:gd name="connsiteY24" fmla="*/ 858234 h 1902810"/>
                <a:gd name="connsiteX25" fmla="*/ 527050 w 1331241"/>
                <a:gd name="connsiteY25" fmla="*/ 858234 h 1902810"/>
                <a:gd name="connsiteX26" fmla="*/ 485775 w 1331241"/>
                <a:gd name="connsiteY26" fmla="*/ 775684 h 1902810"/>
                <a:gd name="connsiteX27" fmla="*/ 596900 w 1331241"/>
                <a:gd name="connsiteY27" fmla="*/ 782034 h 1902810"/>
                <a:gd name="connsiteX28" fmla="*/ 539750 w 1331241"/>
                <a:gd name="connsiteY28" fmla="*/ 731234 h 1902810"/>
                <a:gd name="connsiteX29" fmla="*/ 666750 w 1331241"/>
                <a:gd name="connsiteY29" fmla="*/ 759809 h 1902810"/>
                <a:gd name="connsiteX30" fmla="*/ 695325 w 1331241"/>
                <a:gd name="connsiteY30" fmla="*/ 740759 h 1902810"/>
                <a:gd name="connsiteX31" fmla="*/ 603250 w 1331241"/>
                <a:gd name="connsiteY31" fmla="*/ 658209 h 1902810"/>
                <a:gd name="connsiteX32" fmla="*/ 615950 w 1331241"/>
                <a:gd name="connsiteY32" fmla="*/ 613759 h 1902810"/>
                <a:gd name="connsiteX33" fmla="*/ 587375 w 1331241"/>
                <a:gd name="connsiteY33" fmla="*/ 578834 h 1902810"/>
                <a:gd name="connsiteX34" fmla="*/ 549275 w 1331241"/>
                <a:gd name="connsiteY34" fmla="*/ 591534 h 1902810"/>
                <a:gd name="connsiteX35" fmla="*/ 511175 w 1331241"/>
                <a:gd name="connsiteY35" fmla="*/ 562959 h 1902810"/>
                <a:gd name="connsiteX36" fmla="*/ 584200 w 1331241"/>
                <a:gd name="connsiteY36" fmla="*/ 496284 h 1902810"/>
                <a:gd name="connsiteX37" fmla="*/ 584200 w 1331241"/>
                <a:gd name="connsiteY37" fmla="*/ 474059 h 1902810"/>
                <a:gd name="connsiteX38" fmla="*/ 523875 w 1331241"/>
                <a:gd name="connsiteY38" fmla="*/ 448659 h 1902810"/>
                <a:gd name="connsiteX39" fmla="*/ 558800 w 1331241"/>
                <a:gd name="connsiteY39" fmla="*/ 391509 h 1902810"/>
                <a:gd name="connsiteX40" fmla="*/ 600075 w 1331241"/>
                <a:gd name="connsiteY40" fmla="*/ 328009 h 1902810"/>
                <a:gd name="connsiteX41" fmla="*/ 546100 w 1331241"/>
                <a:gd name="connsiteY41" fmla="*/ 343884 h 1902810"/>
                <a:gd name="connsiteX42" fmla="*/ 501650 w 1331241"/>
                <a:gd name="connsiteY42" fmla="*/ 334359 h 1902810"/>
                <a:gd name="connsiteX43" fmla="*/ 473075 w 1331241"/>
                <a:gd name="connsiteY43" fmla="*/ 356584 h 1902810"/>
                <a:gd name="connsiteX44" fmla="*/ 466725 w 1331241"/>
                <a:gd name="connsiteY44" fmla="*/ 296259 h 1902810"/>
                <a:gd name="connsiteX45" fmla="*/ 371475 w 1331241"/>
                <a:gd name="connsiteY45" fmla="*/ 254984 h 1902810"/>
                <a:gd name="connsiteX46" fmla="*/ 381000 w 1331241"/>
                <a:gd name="connsiteY46" fmla="*/ 191484 h 1902810"/>
                <a:gd name="connsiteX47" fmla="*/ 431800 w 1331241"/>
                <a:gd name="connsiteY47" fmla="*/ 188309 h 1902810"/>
                <a:gd name="connsiteX48" fmla="*/ 450850 w 1331241"/>
                <a:gd name="connsiteY48" fmla="*/ 153384 h 1902810"/>
                <a:gd name="connsiteX49" fmla="*/ 444500 w 1331241"/>
                <a:gd name="connsiteY49" fmla="*/ 86709 h 1902810"/>
                <a:gd name="connsiteX50" fmla="*/ 492125 w 1331241"/>
                <a:gd name="connsiteY50" fmla="*/ 70834 h 1902810"/>
                <a:gd name="connsiteX51" fmla="*/ 463550 w 1331241"/>
                <a:gd name="connsiteY51" fmla="*/ 23209 h 1902810"/>
                <a:gd name="connsiteX52" fmla="*/ 476250 w 1331241"/>
                <a:gd name="connsiteY52" fmla="*/ 985 h 1902810"/>
                <a:gd name="connsiteX53" fmla="*/ 596900 w 1331241"/>
                <a:gd name="connsiteY53" fmla="*/ 105760 h 1902810"/>
                <a:gd name="connsiteX54" fmla="*/ 663575 w 1331241"/>
                <a:gd name="connsiteY54" fmla="*/ 226410 h 1902810"/>
                <a:gd name="connsiteX55" fmla="*/ 803275 w 1331241"/>
                <a:gd name="connsiteY55" fmla="*/ 331185 h 1902810"/>
                <a:gd name="connsiteX56" fmla="*/ 1012824 w 1331241"/>
                <a:gd name="connsiteY56" fmla="*/ 467710 h 1902810"/>
                <a:gd name="connsiteX57" fmla="*/ 1035049 w 1331241"/>
                <a:gd name="connsiteY57" fmla="*/ 528035 h 1902810"/>
                <a:gd name="connsiteX58" fmla="*/ 965199 w 1331241"/>
                <a:gd name="connsiteY58" fmla="*/ 664560 h 1902810"/>
                <a:gd name="connsiteX59" fmla="*/ 1000124 w 1331241"/>
                <a:gd name="connsiteY59" fmla="*/ 670910 h 1902810"/>
                <a:gd name="connsiteX60" fmla="*/ 955674 w 1331241"/>
                <a:gd name="connsiteY60" fmla="*/ 712185 h 1902810"/>
                <a:gd name="connsiteX61" fmla="*/ 920749 w 1331241"/>
                <a:gd name="connsiteY61" fmla="*/ 762985 h 1902810"/>
                <a:gd name="connsiteX62" fmla="*/ 917574 w 1331241"/>
                <a:gd name="connsiteY62" fmla="*/ 816960 h 1902810"/>
                <a:gd name="connsiteX63" fmla="*/ 952499 w 1331241"/>
                <a:gd name="connsiteY63" fmla="*/ 839185 h 1902810"/>
                <a:gd name="connsiteX64" fmla="*/ 993774 w 1331241"/>
                <a:gd name="connsiteY64" fmla="*/ 816960 h 1902810"/>
                <a:gd name="connsiteX65" fmla="*/ 1012824 w 1331241"/>
                <a:gd name="connsiteY65" fmla="*/ 823310 h 1902810"/>
                <a:gd name="connsiteX66" fmla="*/ 1025524 w 1331241"/>
                <a:gd name="connsiteY66" fmla="*/ 858235 h 1902810"/>
                <a:gd name="connsiteX67" fmla="*/ 1044574 w 1331241"/>
                <a:gd name="connsiteY67" fmla="*/ 867760 h 1902810"/>
                <a:gd name="connsiteX68" fmla="*/ 1063624 w 1331241"/>
                <a:gd name="connsiteY68" fmla="*/ 950310 h 1902810"/>
                <a:gd name="connsiteX69" fmla="*/ 1015999 w 1331241"/>
                <a:gd name="connsiteY69" fmla="*/ 1023335 h 1902810"/>
                <a:gd name="connsiteX70" fmla="*/ 1044574 w 1331241"/>
                <a:gd name="connsiteY70" fmla="*/ 1128110 h 1902810"/>
                <a:gd name="connsiteX71" fmla="*/ 1022349 w 1331241"/>
                <a:gd name="connsiteY71" fmla="*/ 1248760 h 1902810"/>
                <a:gd name="connsiteX72" fmla="*/ 1054099 w 1331241"/>
                <a:gd name="connsiteY72" fmla="*/ 1290035 h 1902810"/>
                <a:gd name="connsiteX73" fmla="*/ 1111249 w 1331241"/>
                <a:gd name="connsiteY73" fmla="*/ 1309085 h 1902810"/>
                <a:gd name="connsiteX74" fmla="*/ 1165224 w 1331241"/>
                <a:gd name="connsiteY74" fmla="*/ 1448785 h 1902810"/>
                <a:gd name="connsiteX75" fmla="*/ 1190624 w 1331241"/>
                <a:gd name="connsiteY75" fmla="*/ 1518635 h 1902810"/>
                <a:gd name="connsiteX76" fmla="*/ 1228724 w 1331241"/>
                <a:gd name="connsiteY76" fmla="*/ 1518635 h 1902810"/>
                <a:gd name="connsiteX77" fmla="*/ 1263648 w 1331241"/>
                <a:gd name="connsiteY77" fmla="*/ 1474185 h 1902810"/>
                <a:gd name="connsiteX78" fmla="*/ 1292223 w 1331241"/>
                <a:gd name="connsiteY78" fmla="*/ 1537685 h 1902810"/>
                <a:gd name="connsiteX79" fmla="*/ 1257299 w 1331241"/>
                <a:gd name="connsiteY79" fmla="*/ 1572610 h 1902810"/>
                <a:gd name="connsiteX80" fmla="*/ 1308098 w 1331241"/>
                <a:gd name="connsiteY80" fmla="*/ 1588485 h 1902810"/>
                <a:gd name="connsiteX81" fmla="*/ 1327148 w 1331241"/>
                <a:gd name="connsiteY81" fmla="*/ 1642460 h 1902810"/>
                <a:gd name="connsiteX82" fmla="*/ 1330323 w 1331241"/>
                <a:gd name="connsiteY82" fmla="*/ 1721835 h 1902810"/>
                <a:gd name="connsiteX83" fmla="*/ 1311273 w 1331241"/>
                <a:gd name="connsiteY83" fmla="*/ 1798035 h 1902810"/>
                <a:gd name="connsiteX84" fmla="*/ 1257298 w 1331241"/>
                <a:gd name="connsiteY84" fmla="*/ 1817085 h 1902810"/>
                <a:gd name="connsiteX85" fmla="*/ 1247773 w 1331241"/>
                <a:gd name="connsiteY85" fmla="*/ 1902810 h 1902810"/>
                <a:gd name="connsiteX86" fmla="*/ 736598 w 1331241"/>
                <a:gd name="connsiteY86" fmla="*/ 1086835 h 1902810"/>
                <a:gd name="connsiteX87" fmla="*/ 558800 w 1331241"/>
                <a:gd name="connsiteY87" fmla="*/ 1058259 h 1902810"/>
                <a:gd name="connsiteX0" fmla="*/ 66675 w 1331241"/>
                <a:gd name="connsiteY0" fmla="*/ 1626584 h 1902810"/>
                <a:gd name="connsiteX1" fmla="*/ 85725 w 1331241"/>
                <a:gd name="connsiteY1" fmla="*/ 1547209 h 1902810"/>
                <a:gd name="connsiteX2" fmla="*/ 73025 w 1331241"/>
                <a:gd name="connsiteY2" fmla="*/ 1518634 h 1902810"/>
                <a:gd name="connsiteX3" fmla="*/ 88900 w 1331241"/>
                <a:gd name="connsiteY3" fmla="*/ 1477359 h 1902810"/>
                <a:gd name="connsiteX4" fmla="*/ 69850 w 1331241"/>
                <a:gd name="connsiteY4" fmla="*/ 1451959 h 1902810"/>
                <a:gd name="connsiteX5" fmla="*/ 22225 w 1331241"/>
                <a:gd name="connsiteY5" fmla="*/ 1413859 h 1902810"/>
                <a:gd name="connsiteX6" fmla="*/ 0 w 1331241"/>
                <a:gd name="connsiteY6" fmla="*/ 1340834 h 1902810"/>
                <a:gd name="connsiteX7" fmla="*/ 47625 w 1331241"/>
                <a:gd name="connsiteY7" fmla="*/ 1391634 h 1902810"/>
                <a:gd name="connsiteX8" fmla="*/ 92075 w 1331241"/>
                <a:gd name="connsiteY8" fmla="*/ 1385284 h 1902810"/>
                <a:gd name="connsiteX9" fmla="*/ 127000 w 1331241"/>
                <a:gd name="connsiteY9" fmla="*/ 1321784 h 1902810"/>
                <a:gd name="connsiteX10" fmla="*/ 120650 w 1331241"/>
                <a:gd name="connsiteY10" fmla="*/ 1207484 h 1902810"/>
                <a:gd name="connsiteX11" fmla="*/ 114300 w 1331241"/>
                <a:gd name="connsiteY11" fmla="*/ 1210659 h 1902810"/>
                <a:gd name="connsiteX12" fmla="*/ 155575 w 1331241"/>
                <a:gd name="connsiteY12" fmla="*/ 1245584 h 1902810"/>
                <a:gd name="connsiteX13" fmla="*/ 184150 w 1331241"/>
                <a:gd name="connsiteY13" fmla="*/ 1213834 h 1902810"/>
                <a:gd name="connsiteX14" fmla="*/ 215900 w 1331241"/>
                <a:gd name="connsiteY14" fmla="*/ 1213834 h 1902810"/>
                <a:gd name="connsiteX15" fmla="*/ 225425 w 1331241"/>
                <a:gd name="connsiteY15" fmla="*/ 1258284 h 1902810"/>
                <a:gd name="connsiteX16" fmla="*/ 295275 w 1331241"/>
                <a:gd name="connsiteY16" fmla="*/ 1147159 h 1902810"/>
                <a:gd name="connsiteX17" fmla="*/ 323850 w 1331241"/>
                <a:gd name="connsiteY17" fmla="*/ 1153509 h 1902810"/>
                <a:gd name="connsiteX18" fmla="*/ 336550 w 1331241"/>
                <a:gd name="connsiteY18" fmla="*/ 1191609 h 1902810"/>
                <a:gd name="connsiteX19" fmla="*/ 431800 w 1331241"/>
                <a:gd name="connsiteY19" fmla="*/ 1137634 h 1902810"/>
                <a:gd name="connsiteX20" fmla="*/ 444500 w 1331241"/>
                <a:gd name="connsiteY20" fmla="*/ 988409 h 1902810"/>
                <a:gd name="connsiteX21" fmla="*/ 542925 w 1331241"/>
                <a:gd name="connsiteY21" fmla="*/ 928084 h 1902810"/>
                <a:gd name="connsiteX22" fmla="*/ 523875 w 1331241"/>
                <a:gd name="connsiteY22" fmla="*/ 899509 h 1902810"/>
                <a:gd name="connsiteX23" fmla="*/ 431800 w 1331241"/>
                <a:gd name="connsiteY23" fmla="*/ 880459 h 1902810"/>
                <a:gd name="connsiteX24" fmla="*/ 463550 w 1331241"/>
                <a:gd name="connsiteY24" fmla="*/ 858234 h 1902810"/>
                <a:gd name="connsiteX25" fmla="*/ 527050 w 1331241"/>
                <a:gd name="connsiteY25" fmla="*/ 858234 h 1902810"/>
                <a:gd name="connsiteX26" fmla="*/ 485775 w 1331241"/>
                <a:gd name="connsiteY26" fmla="*/ 775684 h 1902810"/>
                <a:gd name="connsiteX27" fmla="*/ 596900 w 1331241"/>
                <a:gd name="connsiteY27" fmla="*/ 782034 h 1902810"/>
                <a:gd name="connsiteX28" fmla="*/ 539750 w 1331241"/>
                <a:gd name="connsiteY28" fmla="*/ 731234 h 1902810"/>
                <a:gd name="connsiteX29" fmla="*/ 666750 w 1331241"/>
                <a:gd name="connsiteY29" fmla="*/ 759809 h 1902810"/>
                <a:gd name="connsiteX30" fmla="*/ 695325 w 1331241"/>
                <a:gd name="connsiteY30" fmla="*/ 740759 h 1902810"/>
                <a:gd name="connsiteX31" fmla="*/ 603250 w 1331241"/>
                <a:gd name="connsiteY31" fmla="*/ 658209 h 1902810"/>
                <a:gd name="connsiteX32" fmla="*/ 615950 w 1331241"/>
                <a:gd name="connsiteY32" fmla="*/ 613759 h 1902810"/>
                <a:gd name="connsiteX33" fmla="*/ 587375 w 1331241"/>
                <a:gd name="connsiteY33" fmla="*/ 578834 h 1902810"/>
                <a:gd name="connsiteX34" fmla="*/ 549275 w 1331241"/>
                <a:gd name="connsiteY34" fmla="*/ 591534 h 1902810"/>
                <a:gd name="connsiteX35" fmla="*/ 511175 w 1331241"/>
                <a:gd name="connsiteY35" fmla="*/ 562959 h 1902810"/>
                <a:gd name="connsiteX36" fmla="*/ 584200 w 1331241"/>
                <a:gd name="connsiteY36" fmla="*/ 496284 h 1902810"/>
                <a:gd name="connsiteX37" fmla="*/ 584200 w 1331241"/>
                <a:gd name="connsiteY37" fmla="*/ 474059 h 1902810"/>
                <a:gd name="connsiteX38" fmla="*/ 523875 w 1331241"/>
                <a:gd name="connsiteY38" fmla="*/ 448659 h 1902810"/>
                <a:gd name="connsiteX39" fmla="*/ 558800 w 1331241"/>
                <a:gd name="connsiteY39" fmla="*/ 391509 h 1902810"/>
                <a:gd name="connsiteX40" fmla="*/ 600075 w 1331241"/>
                <a:gd name="connsiteY40" fmla="*/ 328009 h 1902810"/>
                <a:gd name="connsiteX41" fmla="*/ 546100 w 1331241"/>
                <a:gd name="connsiteY41" fmla="*/ 343884 h 1902810"/>
                <a:gd name="connsiteX42" fmla="*/ 501650 w 1331241"/>
                <a:gd name="connsiteY42" fmla="*/ 334359 h 1902810"/>
                <a:gd name="connsiteX43" fmla="*/ 473075 w 1331241"/>
                <a:gd name="connsiteY43" fmla="*/ 356584 h 1902810"/>
                <a:gd name="connsiteX44" fmla="*/ 466725 w 1331241"/>
                <a:gd name="connsiteY44" fmla="*/ 296259 h 1902810"/>
                <a:gd name="connsiteX45" fmla="*/ 371475 w 1331241"/>
                <a:gd name="connsiteY45" fmla="*/ 254984 h 1902810"/>
                <a:gd name="connsiteX46" fmla="*/ 381000 w 1331241"/>
                <a:gd name="connsiteY46" fmla="*/ 191484 h 1902810"/>
                <a:gd name="connsiteX47" fmla="*/ 431800 w 1331241"/>
                <a:gd name="connsiteY47" fmla="*/ 188309 h 1902810"/>
                <a:gd name="connsiteX48" fmla="*/ 450850 w 1331241"/>
                <a:gd name="connsiteY48" fmla="*/ 153384 h 1902810"/>
                <a:gd name="connsiteX49" fmla="*/ 444500 w 1331241"/>
                <a:gd name="connsiteY49" fmla="*/ 86709 h 1902810"/>
                <a:gd name="connsiteX50" fmla="*/ 492125 w 1331241"/>
                <a:gd name="connsiteY50" fmla="*/ 70834 h 1902810"/>
                <a:gd name="connsiteX51" fmla="*/ 463550 w 1331241"/>
                <a:gd name="connsiteY51" fmla="*/ 23209 h 1902810"/>
                <a:gd name="connsiteX52" fmla="*/ 476250 w 1331241"/>
                <a:gd name="connsiteY52" fmla="*/ 985 h 1902810"/>
                <a:gd name="connsiteX53" fmla="*/ 596900 w 1331241"/>
                <a:gd name="connsiteY53" fmla="*/ 105760 h 1902810"/>
                <a:gd name="connsiteX54" fmla="*/ 663575 w 1331241"/>
                <a:gd name="connsiteY54" fmla="*/ 226410 h 1902810"/>
                <a:gd name="connsiteX55" fmla="*/ 803275 w 1331241"/>
                <a:gd name="connsiteY55" fmla="*/ 331185 h 1902810"/>
                <a:gd name="connsiteX56" fmla="*/ 1012824 w 1331241"/>
                <a:gd name="connsiteY56" fmla="*/ 467710 h 1902810"/>
                <a:gd name="connsiteX57" fmla="*/ 1035049 w 1331241"/>
                <a:gd name="connsiteY57" fmla="*/ 528035 h 1902810"/>
                <a:gd name="connsiteX58" fmla="*/ 965199 w 1331241"/>
                <a:gd name="connsiteY58" fmla="*/ 664560 h 1902810"/>
                <a:gd name="connsiteX59" fmla="*/ 1000124 w 1331241"/>
                <a:gd name="connsiteY59" fmla="*/ 670910 h 1902810"/>
                <a:gd name="connsiteX60" fmla="*/ 955674 w 1331241"/>
                <a:gd name="connsiteY60" fmla="*/ 712185 h 1902810"/>
                <a:gd name="connsiteX61" fmla="*/ 920749 w 1331241"/>
                <a:gd name="connsiteY61" fmla="*/ 762985 h 1902810"/>
                <a:gd name="connsiteX62" fmla="*/ 917574 w 1331241"/>
                <a:gd name="connsiteY62" fmla="*/ 816960 h 1902810"/>
                <a:gd name="connsiteX63" fmla="*/ 952499 w 1331241"/>
                <a:gd name="connsiteY63" fmla="*/ 839185 h 1902810"/>
                <a:gd name="connsiteX64" fmla="*/ 993774 w 1331241"/>
                <a:gd name="connsiteY64" fmla="*/ 816960 h 1902810"/>
                <a:gd name="connsiteX65" fmla="*/ 1012824 w 1331241"/>
                <a:gd name="connsiteY65" fmla="*/ 823310 h 1902810"/>
                <a:gd name="connsiteX66" fmla="*/ 1025524 w 1331241"/>
                <a:gd name="connsiteY66" fmla="*/ 858235 h 1902810"/>
                <a:gd name="connsiteX67" fmla="*/ 1044574 w 1331241"/>
                <a:gd name="connsiteY67" fmla="*/ 867760 h 1902810"/>
                <a:gd name="connsiteX68" fmla="*/ 1063624 w 1331241"/>
                <a:gd name="connsiteY68" fmla="*/ 950310 h 1902810"/>
                <a:gd name="connsiteX69" fmla="*/ 1015999 w 1331241"/>
                <a:gd name="connsiteY69" fmla="*/ 1023335 h 1902810"/>
                <a:gd name="connsiteX70" fmla="*/ 1044574 w 1331241"/>
                <a:gd name="connsiteY70" fmla="*/ 1128110 h 1902810"/>
                <a:gd name="connsiteX71" fmla="*/ 1022349 w 1331241"/>
                <a:gd name="connsiteY71" fmla="*/ 1248760 h 1902810"/>
                <a:gd name="connsiteX72" fmla="*/ 1054099 w 1331241"/>
                <a:gd name="connsiteY72" fmla="*/ 1290035 h 1902810"/>
                <a:gd name="connsiteX73" fmla="*/ 1111249 w 1331241"/>
                <a:gd name="connsiteY73" fmla="*/ 1309085 h 1902810"/>
                <a:gd name="connsiteX74" fmla="*/ 1165224 w 1331241"/>
                <a:gd name="connsiteY74" fmla="*/ 1448785 h 1902810"/>
                <a:gd name="connsiteX75" fmla="*/ 1190624 w 1331241"/>
                <a:gd name="connsiteY75" fmla="*/ 1518635 h 1902810"/>
                <a:gd name="connsiteX76" fmla="*/ 1228724 w 1331241"/>
                <a:gd name="connsiteY76" fmla="*/ 1518635 h 1902810"/>
                <a:gd name="connsiteX77" fmla="*/ 1263648 w 1331241"/>
                <a:gd name="connsiteY77" fmla="*/ 1474185 h 1902810"/>
                <a:gd name="connsiteX78" fmla="*/ 1292223 w 1331241"/>
                <a:gd name="connsiteY78" fmla="*/ 1537685 h 1902810"/>
                <a:gd name="connsiteX79" fmla="*/ 1257299 w 1331241"/>
                <a:gd name="connsiteY79" fmla="*/ 1572610 h 1902810"/>
                <a:gd name="connsiteX80" fmla="*/ 1308098 w 1331241"/>
                <a:gd name="connsiteY80" fmla="*/ 1588485 h 1902810"/>
                <a:gd name="connsiteX81" fmla="*/ 1327148 w 1331241"/>
                <a:gd name="connsiteY81" fmla="*/ 1642460 h 1902810"/>
                <a:gd name="connsiteX82" fmla="*/ 1330323 w 1331241"/>
                <a:gd name="connsiteY82" fmla="*/ 1721835 h 1902810"/>
                <a:gd name="connsiteX83" fmla="*/ 1311273 w 1331241"/>
                <a:gd name="connsiteY83" fmla="*/ 1798035 h 1902810"/>
                <a:gd name="connsiteX84" fmla="*/ 1257298 w 1331241"/>
                <a:gd name="connsiteY84" fmla="*/ 1817085 h 1902810"/>
                <a:gd name="connsiteX85" fmla="*/ 1247773 w 1331241"/>
                <a:gd name="connsiteY85" fmla="*/ 1902810 h 1902810"/>
                <a:gd name="connsiteX86" fmla="*/ 736598 w 1331241"/>
                <a:gd name="connsiteY86" fmla="*/ 1086835 h 1902810"/>
                <a:gd name="connsiteX87" fmla="*/ 558800 w 1331241"/>
                <a:gd name="connsiteY87" fmla="*/ 1058259 h 1902810"/>
                <a:gd name="connsiteX0" fmla="*/ 66675 w 1331241"/>
                <a:gd name="connsiteY0" fmla="*/ 1626584 h 1902810"/>
                <a:gd name="connsiteX1" fmla="*/ 85725 w 1331241"/>
                <a:gd name="connsiteY1" fmla="*/ 1547209 h 1902810"/>
                <a:gd name="connsiteX2" fmla="*/ 73025 w 1331241"/>
                <a:gd name="connsiteY2" fmla="*/ 1518634 h 1902810"/>
                <a:gd name="connsiteX3" fmla="*/ 88900 w 1331241"/>
                <a:gd name="connsiteY3" fmla="*/ 1477359 h 1902810"/>
                <a:gd name="connsiteX4" fmla="*/ 69850 w 1331241"/>
                <a:gd name="connsiteY4" fmla="*/ 1451959 h 1902810"/>
                <a:gd name="connsiteX5" fmla="*/ 22225 w 1331241"/>
                <a:gd name="connsiteY5" fmla="*/ 1413859 h 1902810"/>
                <a:gd name="connsiteX6" fmla="*/ 0 w 1331241"/>
                <a:gd name="connsiteY6" fmla="*/ 1340834 h 1902810"/>
                <a:gd name="connsiteX7" fmla="*/ 47625 w 1331241"/>
                <a:gd name="connsiteY7" fmla="*/ 1391634 h 1902810"/>
                <a:gd name="connsiteX8" fmla="*/ 92075 w 1331241"/>
                <a:gd name="connsiteY8" fmla="*/ 1385284 h 1902810"/>
                <a:gd name="connsiteX9" fmla="*/ 127000 w 1331241"/>
                <a:gd name="connsiteY9" fmla="*/ 1321784 h 1902810"/>
                <a:gd name="connsiteX10" fmla="*/ 120650 w 1331241"/>
                <a:gd name="connsiteY10" fmla="*/ 1207484 h 1902810"/>
                <a:gd name="connsiteX11" fmla="*/ 114300 w 1331241"/>
                <a:gd name="connsiteY11" fmla="*/ 1210659 h 1902810"/>
                <a:gd name="connsiteX12" fmla="*/ 155575 w 1331241"/>
                <a:gd name="connsiteY12" fmla="*/ 1245584 h 1902810"/>
                <a:gd name="connsiteX13" fmla="*/ 184150 w 1331241"/>
                <a:gd name="connsiteY13" fmla="*/ 1213834 h 1902810"/>
                <a:gd name="connsiteX14" fmla="*/ 215900 w 1331241"/>
                <a:gd name="connsiteY14" fmla="*/ 1213834 h 1902810"/>
                <a:gd name="connsiteX15" fmla="*/ 225425 w 1331241"/>
                <a:gd name="connsiteY15" fmla="*/ 1258284 h 1902810"/>
                <a:gd name="connsiteX16" fmla="*/ 295275 w 1331241"/>
                <a:gd name="connsiteY16" fmla="*/ 1147159 h 1902810"/>
                <a:gd name="connsiteX17" fmla="*/ 323850 w 1331241"/>
                <a:gd name="connsiteY17" fmla="*/ 1153509 h 1902810"/>
                <a:gd name="connsiteX18" fmla="*/ 336550 w 1331241"/>
                <a:gd name="connsiteY18" fmla="*/ 1191609 h 1902810"/>
                <a:gd name="connsiteX19" fmla="*/ 431800 w 1331241"/>
                <a:gd name="connsiteY19" fmla="*/ 1137634 h 1902810"/>
                <a:gd name="connsiteX20" fmla="*/ 444500 w 1331241"/>
                <a:gd name="connsiteY20" fmla="*/ 988409 h 1902810"/>
                <a:gd name="connsiteX21" fmla="*/ 542925 w 1331241"/>
                <a:gd name="connsiteY21" fmla="*/ 928084 h 1902810"/>
                <a:gd name="connsiteX22" fmla="*/ 523875 w 1331241"/>
                <a:gd name="connsiteY22" fmla="*/ 899509 h 1902810"/>
                <a:gd name="connsiteX23" fmla="*/ 431800 w 1331241"/>
                <a:gd name="connsiteY23" fmla="*/ 880459 h 1902810"/>
                <a:gd name="connsiteX24" fmla="*/ 463550 w 1331241"/>
                <a:gd name="connsiteY24" fmla="*/ 858234 h 1902810"/>
                <a:gd name="connsiteX25" fmla="*/ 527050 w 1331241"/>
                <a:gd name="connsiteY25" fmla="*/ 858234 h 1902810"/>
                <a:gd name="connsiteX26" fmla="*/ 485775 w 1331241"/>
                <a:gd name="connsiteY26" fmla="*/ 775684 h 1902810"/>
                <a:gd name="connsiteX27" fmla="*/ 596900 w 1331241"/>
                <a:gd name="connsiteY27" fmla="*/ 782034 h 1902810"/>
                <a:gd name="connsiteX28" fmla="*/ 539750 w 1331241"/>
                <a:gd name="connsiteY28" fmla="*/ 731234 h 1902810"/>
                <a:gd name="connsiteX29" fmla="*/ 666750 w 1331241"/>
                <a:gd name="connsiteY29" fmla="*/ 759809 h 1902810"/>
                <a:gd name="connsiteX30" fmla="*/ 695325 w 1331241"/>
                <a:gd name="connsiteY30" fmla="*/ 740759 h 1902810"/>
                <a:gd name="connsiteX31" fmla="*/ 603250 w 1331241"/>
                <a:gd name="connsiteY31" fmla="*/ 658209 h 1902810"/>
                <a:gd name="connsiteX32" fmla="*/ 615950 w 1331241"/>
                <a:gd name="connsiteY32" fmla="*/ 613759 h 1902810"/>
                <a:gd name="connsiteX33" fmla="*/ 587375 w 1331241"/>
                <a:gd name="connsiteY33" fmla="*/ 578834 h 1902810"/>
                <a:gd name="connsiteX34" fmla="*/ 549275 w 1331241"/>
                <a:gd name="connsiteY34" fmla="*/ 591534 h 1902810"/>
                <a:gd name="connsiteX35" fmla="*/ 511175 w 1331241"/>
                <a:gd name="connsiteY35" fmla="*/ 562959 h 1902810"/>
                <a:gd name="connsiteX36" fmla="*/ 584200 w 1331241"/>
                <a:gd name="connsiteY36" fmla="*/ 496284 h 1902810"/>
                <a:gd name="connsiteX37" fmla="*/ 584200 w 1331241"/>
                <a:gd name="connsiteY37" fmla="*/ 474059 h 1902810"/>
                <a:gd name="connsiteX38" fmla="*/ 523875 w 1331241"/>
                <a:gd name="connsiteY38" fmla="*/ 448659 h 1902810"/>
                <a:gd name="connsiteX39" fmla="*/ 558800 w 1331241"/>
                <a:gd name="connsiteY39" fmla="*/ 391509 h 1902810"/>
                <a:gd name="connsiteX40" fmla="*/ 600075 w 1331241"/>
                <a:gd name="connsiteY40" fmla="*/ 328009 h 1902810"/>
                <a:gd name="connsiteX41" fmla="*/ 546100 w 1331241"/>
                <a:gd name="connsiteY41" fmla="*/ 343884 h 1902810"/>
                <a:gd name="connsiteX42" fmla="*/ 501650 w 1331241"/>
                <a:gd name="connsiteY42" fmla="*/ 334359 h 1902810"/>
                <a:gd name="connsiteX43" fmla="*/ 473075 w 1331241"/>
                <a:gd name="connsiteY43" fmla="*/ 356584 h 1902810"/>
                <a:gd name="connsiteX44" fmla="*/ 466725 w 1331241"/>
                <a:gd name="connsiteY44" fmla="*/ 296259 h 1902810"/>
                <a:gd name="connsiteX45" fmla="*/ 371475 w 1331241"/>
                <a:gd name="connsiteY45" fmla="*/ 254984 h 1902810"/>
                <a:gd name="connsiteX46" fmla="*/ 381000 w 1331241"/>
                <a:gd name="connsiteY46" fmla="*/ 191484 h 1902810"/>
                <a:gd name="connsiteX47" fmla="*/ 431800 w 1331241"/>
                <a:gd name="connsiteY47" fmla="*/ 188309 h 1902810"/>
                <a:gd name="connsiteX48" fmla="*/ 450850 w 1331241"/>
                <a:gd name="connsiteY48" fmla="*/ 153384 h 1902810"/>
                <a:gd name="connsiteX49" fmla="*/ 444500 w 1331241"/>
                <a:gd name="connsiteY49" fmla="*/ 86709 h 1902810"/>
                <a:gd name="connsiteX50" fmla="*/ 492125 w 1331241"/>
                <a:gd name="connsiteY50" fmla="*/ 70834 h 1902810"/>
                <a:gd name="connsiteX51" fmla="*/ 463550 w 1331241"/>
                <a:gd name="connsiteY51" fmla="*/ 23209 h 1902810"/>
                <a:gd name="connsiteX52" fmla="*/ 476250 w 1331241"/>
                <a:gd name="connsiteY52" fmla="*/ 985 h 1902810"/>
                <a:gd name="connsiteX53" fmla="*/ 596900 w 1331241"/>
                <a:gd name="connsiteY53" fmla="*/ 105760 h 1902810"/>
                <a:gd name="connsiteX54" fmla="*/ 663575 w 1331241"/>
                <a:gd name="connsiteY54" fmla="*/ 226410 h 1902810"/>
                <a:gd name="connsiteX55" fmla="*/ 803275 w 1331241"/>
                <a:gd name="connsiteY55" fmla="*/ 331185 h 1902810"/>
                <a:gd name="connsiteX56" fmla="*/ 1012824 w 1331241"/>
                <a:gd name="connsiteY56" fmla="*/ 467710 h 1902810"/>
                <a:gd name="connsiteX57" fmla="*/ 1035049 w 1331241"/>
                <a:gd name="connsiteY57" fmla="*/ 528035 h 1902810"/>
                <a:gd name="connsiteX58" fmla="*/ 965199 w 1331241"/>
                <a:gd name="connsiteY58" fmla="*/ 664560 h 1902810"/>
                <a:gd name="connsiteX59" fmla="*/ 1000124 w 1331241"/>
                <a:gd name="connsiteY59" fmla="*/ 670910 h 1902810"/>
                <a:gd name="connsiteX60" fmla="*/ 955674 w 1331241"/>
                <a:gd name="connsiteY60" fmla="*/ 712185 h 1902810"/>
                <a:gd name="connsiteX61" fmla="*/ 920749 w 1331241"/>
                <a:gd name="connsiteY61" fmla="*/ 762985 h 1902810"/>
                <a:gd name="connsiteX62" fmla="*/ 917574 w 1331241"/>
                <a:gd name="connsiteY62" fmla="*/ 816960 h 1902810"/>
                <a:gd name="connsiteX63" fmla="*/ 952499 w 1331241"/>
                <a:gd name="connsiteY63" fmla="*/ 839185 h 1902810"/>
                <a:gd name="connsiteX64" fmla="*/ 993774 w 1331241"/>
                <a:gd name="connsiteY64" fmla="*/ 816960 h 1902810"/>
                <a:gd name="connsiteX65" fmla="*/ 1012824 w 1331241"/>
                <a:gd name="connsiteY65" fmla="*/ 823310 h 1902810"/>
                <a:gd name="connsiteX66" fmla="*/ 1025524 w 1331241"/>
                <a:gd name="connsiteY66" fmla="*/ 858235 h 1902810"/>
                <a:gd name="connsiteX67" fmla="*/ 1044574 w 1331241"/>
                <a:gd name="connsiteY67" fmla="*/ 867760 h 1902810"/>
                <a:gd name="connsiteX68" fmla="*/ 1063624 w 1331241"/>
                <a:gd name="connsiteY68" fmla="*/ 950310 h 1902810"/>
                <a:gd name="connsiteX69" fmla="*/ 1015999 w 1331241"/>
                <a:gd name="connsiteY69" fmla="*/ 1023335 h 1902810"/>
                <a:gd name="connsiteX70" fmla="*/ 1044574 w 1331241"/>
                <a:gd name="connsiteY70" fmla="*/ 1128110 h 1902810"/>
                <a:gd name="connsiteX71" fmla="*/ 1022349 w 1331241"/>
                <a:gd name="connsiteY71" fmla="*/ 1248760 h 1902810"/>
                <a:gd name="connsiteX72" fmla="*/ 1054099 w 1331241"/>
                <a:gd name="connsiteY72" fmla="*/ 1290035 h 1902810"/>
                <a:gd name="connsiteX73" fmla="*/ 1111249 w 1331241"/>
                <a:gd name="connsiteY73" fmla="*/ 1309085 h 1902810"/>
                <a:gd name="connsiteX74" fmla="*/ 1165224 w 1331241"/>
                <a:gd name="connsiteY74" fmla="*/ 1448785 h 1902810"/>
                <a:gd name="connsiteX75" fmla="*/ 1190624 w 1331241"/>
                <a:gd name="connsiteY75" fmla="*/ 1518635 h 1902810"/>
                <a:gd name="connsiteX76" fmla="*/ 1228724 w 1331241"/>
                <a:gd name="connsiteY76" fmla="*/ 1518635 h 1902810"/>
                <a:gd name="connsiteX77" fmla="*/ 1263648 w 1331241"/>
                <a:gd name="connsiteY77" fmla="*/ 1474185 h 1902810"/>
                <a:gd name="connsiteX78" fmla="*/ 1292223 w 1331241"/>
                <a:gd name="connsiteY78" fmla="*/ 1537685 h 1902810"/>
                <a:gd name="connsiteX79" fmla="*/ 1257299 w 1331241"/>
                <a:gd name="connsiteY79" fmla="*/ 1572610 h 1902810"/>
                <a:gd name="connsiteX80" fmla="*/ 1308098 w 1331241"/>
                <a:gd name="connsiteY80" fmla="*/ 1588485 h 1902810"/>
                <a:gd name="connsiteX81" fmla="*/ 1327148 w 1331241"/>
                <a:gd name="connsiteY81" fmla="*/ 1642460 h 1902810"/>
                <a:gd name="connsiteX82" fmla="*/ 1330323 w 1331241"/>
                <a:gd name="connsiteY82" fmla="*/ 1721835 h 1902810"/>
                <a:gd name="connsiteX83" fmla="*/ 1311273 w 1331241"/>
                <a:gd name="connsiteY83" fmla="*/ 1798035 h 1902810"/>
                <a:gd name="connsiteX84" fmla="*/ 1257298 w 1331241"/>
                <a:gd name="connsiteY84" fmla="*/ 1817085 h 1902810"/>
                <a:gd name="connsiteX85" fmla="*/ 1247773 w 1331241"/>
                <a:gd name="connsiteY85" fmla="*/ 1902810 h 1902810"/>
                <a:gd name="connsiteX86" fmla="*/ 981073 w 1331241"/>
                <a:gd name="connsiteY86" fmla="*/ 1359885 h 1902810"/>
                <a:gd name="connsiteX87" fmla="*/ 736598 w 1331241"/>
                <a:gd name="connsiteY87" fmla="*/ 1086835 h 1902810"/>
                <a:gd name="connsiteX88" fmla="*/ 558800 w 1331241"/>
                <a:gd name="connsiteY88" fmla="*/ 1058259 h 1902810"/>
                <a:gd name="connsiteX0" fmla="*/ 66675 w 1331241"/>
                <a:gd name="connsiteY0" fmla="*/ 1626584 h 1937767"/>
                <a:gd name="connsiteX1" fmla="*/ 85725 w 1331241"/>
                <a:gd name="connsiteY1" fmla="*/ 1547209 h 1937767"/>
                <a:gd name="connsiteX2" fmla="*/ 73025 w 1331241"/>
                <a:gd name="connsiteY2" fmla="*/ 1518634 h 1937767"/>
                <a:gd name="connsiteX3" fmla="*/ 88900 w 1331241"/>
                <a:gd name="connsiteY3" fmla="*/ 1477359 h 1937767"/>
                <a:gd name="connsiteX4" fmla="*/ 69850 w 1331241"/>
                <a:gd name="connsiteY4" fmla="*/ 1451959 h 1937767"/>
                <a:gd name="connsiteX5" fmla="*/ 22225 w 1331241"/>
                <a:gd name="connsiteY5" fmla="*/ 1413859 h 1937767"/>
                <a:gd name="connsiteX6" fmla="*/ 0 w 1331241"/>
                <a:gd name="connsiteY6" fmla="*/ 1340834 h 1937767"/>
                <a:gd name="connsiteX7" fmla="*/ 47625 w 1331241"/>
                <a:gd name="connsiteY7" fmla="*/ 1391634 h 1937767"/>
                <a:gd name="connsiteX8" fmla="*/ 92075 w 1331241"/>
                <a:gd name="connsiteY8" fmla="*/ 1385284 h 1937767"/>
                <a:gd name="connsiteX9" fmla="*/ 127000 w 1331241"/>
                <a:gd name="connsiteY9" fmla="*/ 1321784 h 1937767"/>
                <a:gd name="connsiteX10" fmla="*/ 120650 w 1331241"/>
                <a:gd name="connsiteY10" fmla="*/ 1207484 h 1937767"/>
                <a:gd name="connsiteX11" fmla="*/ 114300 w 1331241"/>
                <a:gd name="connsiteY11" fmla="*/ 1210659 h 1937767"/>
                <a:gd name="connsiteX12" fmla="*/ 155575 w 1331241"/>
                <a:gd name="connsiteY12" fmla="*/ 1245584 h 1937767"/>
                <a:gd name="connsiteX13" fmla="*/ 184150 w 1331241"/>
                <a:gd name="connsiteY13" fmla="*/ 1213834 h 1937767"/>
                <a:gd name="connsiteX14" fmla="*/ 215900 w 1331241"/>
                <a:gd name="connsiteY14" fmla="*/ 1213834 h 1937767"/>
                <a:gd name="connsiteX15" fmla="*/ 225425 w 1331241"/>
                <a:gd name="connsiteY15" fmla="*/ 1258284 h 1937767"/>
                <a:gd name="connsiteX16" fmla="*/ 295275 w 1331241"/>
                <a:gd name="connsiteY16" fmla="*/ 1147159 h 1937767"/>
                <a:gd name="connsiteX17" fmla="*/ 323850 w 1331241"/>
                <a:gd name="connsiteY17" fmla="*/ 1153509 h 1937767"/>
                <a:gd name="connsiteX18" fmla="*/ 336550 w 1331241"/>
                <a:gd name="connsiteY18" fmla="*/ 1191609 h 1937767"/>
                <a:gd name="connsiteX19" fmla="*/ 431800 w 1331241"/>
                <a:gd name="connsiteY19" fmla="*/ 1137634 h 1937767"/>
                <a:gd name="connsiteX20" fmla="*/ 444500 w 1331241"/>
                <a:gd name="connsiteY20" fmla="*/ 988409 h 1937767"/>
                <a:gd name="connsiteX21" fmla="*/ 542925 w 1331241"/>
                <a:gd name="connsiteY21" fmla="*/ 928084 h 1937767"/>
                <a:gd name="connsiteX22" fmla="*/ 523875 w 1331241"/>
                <a:gd name="connsiteY22" fmla="*/ 899509 h 1937767"/>
                <a:gd name="connsiteX23" fmla="*/ 431800 w 1331241"/>
                <a:gd name="connsiteY23" fmla="*/ 880459 h 1937767"/>
                <a:gd name="connsiteX24" fmla="*/ 463550 w 1331241"/>
                <a:gd name="connsiteY24" fmla="*/ 858234 h 1937767"/>
                <a:gd name="connsiteX25" fmla="*/ 527050 w 1331241"/>
                <a:gd name="connsiteY25" fmla="*/ 858234 h 1937767"/>
                <a:gd name="connsiteX26" fmla="*/ 485775 w 1331241"/>
                <a:gd name="connsiteY26" fmla="*/ 775684 h 1937767"/>
                <a:gd name="connsiteX27" fmla="*/ 596900 w 1331241"/>
                <a:gd name="connsiteY27" fmla="*/ 782034 h 1937767"/>
                <a:gd name="connsiteX28" fmla="*/ 539750 w 1331241"/>
                <a:gd name="connsiteY28" fmla="*/ 731234 h 1937767"/>
                <a:gd name="connsiteX29" fmla="*/ 666750 w 1331241"/>
                <a:gd name="connsiteY29" fmla="*/ 759809 h 1937767"/>
                <a:gd name="connsiteX30" fmla="*/ 695325 w 1331241"/>
                <a:gd name="connsiteY30" fmla="*/ 740759 h 1937767"/>
                <a:gd name="connsiteX31" fmla="*/ 603250 w 1331241"/>
                <a:gd name="connsiteY31" fmla="*/ 658209 h 1937767"/>
                <a:gd name="connsiteX32" fmla="*/ 615950 w 1331241"/>
                <a:gd name="connsiteY32" fmla="*/ 613759 h 1937767"/>
                <a:gd name="connsiteX33" fmla="*/ 587375 w 1331241"/>
                <a:gd name="connsiteY33" fmla="*/ 578834 h 1937767"/>
                <a:gd name="connsiteX34" fmla="*/ 549275 w 1331241"/>
                <a:gd name="connsiteY34" fmla="*/ 591534 h 1937767"/>
                <a:gd name="connsiteX35" fmla="*/ 511175 w 1331241"/>
                <a:gd name="connsiteY35" fmla="*/ 562959 h 1937767"/>
                <a:gd name="connsiteX36" fmla="*/ 584200 w 1331241"/>
                <a:gd name="connsiteY36" fmla="*/ 496284 h 1937767"/>
                <a:gd name="connsiteX37" fmla="*/ 584200 w 1331241"/>
                <a:gd name="connsiteY37" fmla="*/ 474059 h 1937767"/>
                <a:gd name="connsiteX38" fmla="*/ 523875 w 1331241"/>
                <a:gd name="connsiteY38" fmla="*/ 448659 h 1937767"/>
                <a:gd name="connsiteX39" fmla="*/ 558800 w 1331241"/>
                <a:gd name="connsiteY39" fmla="*/ 391509 h 1937767"/>
                <a:gd name="connsiteX40" fmla="*/ 600075 w 1331241"/>
                <a:gd name="connsiteY40" fmla="*/ 328009 h 1937767"/>
                <a:gd name="connsiteX41" fmla="*/ 546100 w 1331241"/>
                <a:gd name="connsiteY41" fmla="*/ 343884 h 1937767"/>
                <a:gd name="connsiteX42" fmla="*/ 501650 w 1331241"/>
                <a:gd name="connsiteY42" fmla="*/ 334359 h 1937767"/>
                <a:gd name="connsiteX43" fmla="*/ 473075 w 1331241"/>
                <a:gd name="connsiteY43" fmla="*/ 356584 h 1937767"/>
                <a:gd name="connsiteX44" fmla="*/ 466725 w 1331241"/>
                <a:gd name="connsiteY44" fmla="*/ 296259 h 1937767"/>
                <a:gd name="connsiteX45" fmla="*/ 371475 w 1331241"/>
                <a:gd name="connsiteY45" fmla="*/ 254984 h 1937767"/>
                <a:gd name="connsiteX46" fmla="*/ 381000 w 1331241"/>
                <a:gd name="connsiteY46" fmla="*/ 191484 h 1937767"/>
                <a:gd name="connsiteX47" fmla="*/ 431800 w 1331241"/>
                <a:gd name="connsiteY47" fmla="*/ 188309 h 1937767"/>
                <a:gd name="connsiteX48" fmla="*/ 450850 w 1331241"/>
                <a:gd name="connsiteY48" fmla="*/ 153384 h 1937767"/>
                <a:gd name="connsiteX49" fmla="*/ 444500 w 1331241"/>
                <a:gd name="connsiteY49" fmla="*/ 86709 h 1937767"/>
                <a:gd name="connsiteX50" fmla="*/ 492125 w 1331241"/>
                <a:gd name="connsiteY50" fmla="*/ 70834 h 1937767"/>
                <a:gd name="connsiteX51" fmla="*/ 463550 w 1331241"/>
                <a:gd name="connsiteY51" fmla="*/ 23209 h 1937767"/>
                <a:gd name="connsiteX52" fmla="*/ 476250 w 1331241"/>
                <a:gd name="connsiteY52" fmla="*/ 985 h 1937767"/>
                <a:gd name="connsiteX53" fmla="*/ 596900 w 1331241"/>
                <a:gd name="connsiteY53" fmla="*/ 105760 h 1937767"/>
                <a:gd name="connsiteX54" fmla="*/ 663575 w 1331241"/>
                <a:gd name="connsiteY54" fmla="*/ 226410 h 1937767"/>
                <a:gd name="connsiteX55" fmla="*/ 803275 w 1331241"/>
                <a:gd name="connsiteY55" fmla="*/ 331185 h 1937767"/>
                <a:gd name="connsiteX56" fmla="*/ 1012824 w 1331241"/>
                <a:gd name="connsiteY56" fmla="*/ 467710 h 1937767"/>
                <a:gd name="connsiteX57" fmla="*/ 1035049 w 1331241"/>
                <a:gd name="connsiteY57" fmla="*/ 528035 h 1937767"/>
                <a:gd name="connsiteX58" fmla="*/ 965199 w 1331241"/>
                <a:gd name="connsiteY58" fmla="*/ 664560 h 1937767"/>
                <a:gd name="connsiteX59" fmla="*/ 1000124 w 1331241"/>
                <a:gd name="connsiteY59" fmla="*/ 670910 h 1937767"/>
                <a:gd name="connsiteX60" fmla="*/ 955674 w 1331241"/>
                <a:gd name="connsiteY60" fmla="*/ 712185 h 1937767"/>
                <a:gd name="connsiteX61" fmla="*/ 920749 w 1331241"/>
                <a:gd name="connsiteY61" fmla="*/ 762985 h 1937767"/>
                <a:gd name="connsiteX62" fmla="*/ 917574 w 1331241"/>
                <a:gd name="connsiteY62" fmla="*/ 816960 h 1937767"/>
                <a:gd name="connsiteX63" fmla="*/ 952499 w 1331241"/>
                <a:gd name="connsiteY63" fmla="*/ 839185 h 1937767"/>
                <a:gd name="connsiteX64" fmla="*/ 993774 w 1331241"/>
                <a:gd name="connsiteY64" fmla="*/ 816960 h 1937767"/>
                <a:gd name="connsiteX65" fmla="*/ 1012824 w 1331241"/>
                <a:gd name="connsiteY65" fmla="*/ 823310 h 1937767"/>
                <a:gd name="connsiteX66" fmla="*/ 1025524 w 1331241"/>
                <a:gd name="connsiteY66" fmla="*/ 858235 h 1937767"/>
                <a:gd name="connsiteX67" fmla="*/ 1044574 w 1331241"/>
                <a:gd name="connsiteY67" fmla="*/ 867760 h 1937767"/>
                <a:gd name="connsiteX68" fmla="*/ 1063624 w 1331241"/>
                <a:gd name="connsiteY68" fmla="*/ 950310 h 1937767"/>
                <a:gd name="connsiteX69" fmla="*/ 1015999 w 1331241"/>
                <a:gd name="connsiteY69" fmla="*/ 1023335 h 1937767"/>
                <a:gd name="connsiteX70" fmla="*/ 1044574 w 1331241"/>
                <a:gd name="connsiteY70" fmla="*/ 1128110 h 1937767"/>
                <a:gd name="connsiteX71" fmla="*/ 1022349 w 1331241"/>
                <a:gd name="connsiteY71" fmla="*/ 1248760 h 1937767"/>
                <a:gd name="connsiteX72" fmla="*/ 1054099 w 1331241"/>
                <a:gd name="connsiteY72" fmla="*/ 1290035 h 1937767"/>
                <a:gd name="connsiteX73" fmla="*/ 1111249 w 1331241"/>
                <a:gd name="connsiteY73" fmla="*/ 1309085 h 1937767"/>
                <a:gd name="connsiteX74" fmla="*/ 1165224 w 1331241"/>
                <a:gd name="connsiteY74" fmla="*/ 1448785 h 1937767"/>
                <a:gd name="connsiteX75" fmla="*/ 1190624 w 1331241"/>
                <a:gd name="connsiteY75" fmla="*/ 1518635 h 1937767"/>
                <a:gd name="connsiteX76" fmla="*/ 1228724 w 1331241"/>
                <a:gd name="connsiteY76" fmla="*/ 1518635 h 1937767"/>
                <a:gd name="connsiteX77" fmla="*/ 1263648 w 1331241"/>
                <a:gd name="connsiteY77" fmla="*/ 1474185 h 1937767"/>
                <a:gd name="connsiteX78" fmla="*/ 1292223 w 1331241"/>
                <a:gd name="connsiteY78" fmla="*/ 1537685 h 1937767"/>
                <a:gd name="connsiteX79" fmla="*/ 1257299 w 1331241"/>
                <a:gd name="connsiteY79" fmla="*/ 1572610 h 1937767"/>
                <a:gd name="connsiteX80" fmla="*/ 1308098 w 1331241"/>
                <a:gd name="connsiteY80" fmla="*/ 1588485 h 1937767"/>
                <a:gd name="connsiteX81" fmla="*/ 1327148 w 1331241"/>
                <a:gd name="connsiteY81" fmla="*/ 1642460 h 1937767"/>
                <a:gd name="connsiteX82" fmla="*/ 1330323 w 1331241"/>
                <a:gd name="connsiteY82" fmla="*/ 1721835 h 1937767"/>
                <a:gd name="connsiteX83" fmla="*/ 1311273 w 1331241"/>
                <a:gd name="connsiteY83" fmla="*/ 1798035 h 1937767"/>
                <a:gd name="connsiteX84" fmla="*/ 1257298 w 1331241"/>
                <a:gd name="connsiteY84" fmla="*/ 1817085 h 1937767"/>
                <a:gd name="connsiteX85" fmla="*/ 1247773 w 1331241"/>
                <a:gd name="connsiteY85" fmla="*/ 1902810 h 1937767"/>
                <a:gd name="connsiteX86" fmla="*/ 1200148 w 1331241"/>
                <a:gd name="connsiteY86" fmla="*/ 1896460 h 1937767"/>
                <a:gd name="connsiteX87" fmla="*/ 981073 w 1331241"/>
                <a:gd name="connsiteY87" fmla="*/ 1359885 h 1937767"/>
                <a:gd name="connsiteX88" fmla="*/ 736598 w 1331241"/>
                <a:gd name="connsiteY88" fmla="*/ 1086835 h 1937767"/>
                <a:gd name="connsiteX89" fmla="*/ 558800 w 1331241"/>
                <a:gd name="connsiteY89" fmla="*/ 1058259 h 1937767"/>
                <a:gd name="connsiteX0" fmla="*/ 66675 w 1331241"/>
                <a:gd name="connsiteY0" fmla="*/ 1626584 h 1958726"/>
                <a:gd name="connsiteX1" fmla="*/ 85725 w 1331241"/>
                <a:gd name="connsiteY1" fmla="*/ 1547209 h 1958726"/>
                <a:gd name="connsiteX2" fmla="*/ 73025 w 1331241"/>
                <a:gd name="connsiteY2" fmla="*/ 1518634 h 1958726"/>
                <a:gd name="connsiteX3" fmla="*/ 88900 w 1331241"/>
                <a:gd name="connsiteY3" fmla="*/ 1477359 h 1958726"/>
                <a:gd name="connsiteX4" fmla="*/ 69850 w 1331241"/>
                <a:gd name="connsiteY4" fmla="*/ 1451959 h 1958726"/>
                <a:gd name="connsiteX5" fmla="*/ 22225 w 1331241"/>
                <a:gd name="connsiteY5" fmla="*/ 1413859 h 1958726"/>
                <a:gd name="connsiteX6" fmla="*/ 0 w 1331241"/>
                <a:gd name="connsiteY6" fmla="*/ 1340834 h 1958726"/>
                <a:gd name="connsiteX7" fmla="*/ 47625 w 1331241"/>
                <a:gd name="connsiteY7" fmla="*/ 1391634 h 1958726"/>
                <a:gd name="connsiteX8" fmla="*/ 92075 w 1331241"/>
                <a:gd name="connsiteY8" fmla="*/ 1385284 h 1958726"/>
                <a:gd name="connsiteX9" fmla="*/ 127000 w 1331241"/>
                <a:gd name="connsiteY9" fmla="*/ 1321784 h 1958726"/>
                <a:gd name="connsiteX10" fmla="*/ 120650 w 1331241"/>
                <a:gd name="connsiteY10" fmla="*/ 1207484 h 1958726"/>
                <a:gd name="connsiteX11" fmla="*/ 114300 w 1331241"/>
                <a:gd name="connsiteY11" fmla="*/ 1210659 h 1958726"/>
                <a:gd name="connsiteX12" fmla="*/ 155575 w 1331241"/>
                <a:gd name="connsiteY12" fmla="*/ 1245584 h 1958726"/>
                <a:gd name="connsiteX13" fmla="*/ 184150 w 1331241"/>
                <a:gd name="connsiteY13" fmla="*/ 1213834 h 1958726"/>
                <a:gd name="connsiteX14" fmla="*/ 215900 w 1331241"/>
                <a:gd name="connsiteY14" fmla="*/ 1213834 h 1958726"/>
                <a:gd name="connsiteX15" fmla="*/ 225425 w 1331241"/>
                <a:gd name="connsiteY15" fmla="*/ 1258284 h 1958726"/>
                <a:gd name="connsiteX16" fmla="*/ 295275 w 1331241"/>
                <a:gd name="connsiteY16" fmla="*/ 1147159 h 1958726"/>
                <a:gd name="connsiteX17" fmla="*/ 323850 w 1331241"/>
                <a:gd name="connsiteY17" fmla="*/ 1153509 h 1958726"/>
                <a:gd name="connsiteX18" fmla="*/ 336550 w 1331241"/>
                <a:gd name="connsiteY18" fmla="*/ 1191609 h 1958726"/>
                <a:gd name="connsiteX19" fmla="*/ 431800 w 1331241"/>
                <a:gd name="connsiteY19" fmla="*/ 1137634 h 1958726"/>
                <a:gd name="connsiteX20" fmla="*/ 444500 w 1331241"/>
                <a:gd name="connsiteY20" fmla="*/ 988409 h 1958726"/>
                <a:gd name="connsiteX21" fmla="*/ 542925 w 1331241"/>
                <a:gd name="connsiteY21" fmla="*/ 928084 h 1958726"/>
                <a:gd name="connsiteX22" fmla="*/ 523875 w 1331241"/>
                <a:gd name="connsiteY22" fmla="*/ 899509 h 1958726"/>
                <a:gd name="connsiteX23" fmla="*/ 431800 w 1331241"/>
                <a:gd name="connsiteY23" fmla="*/ 880459 h 1958726"/>
                <a:gd name="connsiteX24" fmla="*/ 463550 w 1331241"/>
                <a:gd name="connsiteY24" fmla="*/ 858234 h 1958726"/>
                <a:gd name="connsiteX25" fmla="*/ 527050 w 1331241"/>
                <a:gd name="connsiteY25" fmla="*/ 858234 h 1958726"/>
                <a:gd name="connsiteX26" fmla="*/ 485775 w 1331241"/>
                <a:gd name="connsiteY26" fmla="*/ 775684 h 1958726"/>
                <a:gd name="connsiteX27" fmla="*/ 596900 w 1331241"/>
                <a:gd name="connsiteY27" fmla="*/ 782034 h 1958726"/>
                <a:gd name="connsiteX28" fmla="*/ 539750 w 1331241"/>
                <a:gd name="connsiteY28" fmla="*/ 731234 h 1958726"/>
                <a:gd name="connsiteX29" fmla="*/ 666750 w 1331241"/>
                <a:gd name="connsiteY29" fmla="*/ 759809 h 1958726"/>
                <a:gd name="connsiteX30" fmla="*/ 695325 w 1331241"/>
                <a:gd name="connsiteY30" fmla="*/ 740759 h 1958726"/>
                <a:gd name="connsiteX31" fmla="*/ 603250 w 1331241"/>
                <a:gd name="connsiteY31" fmla="*/ 658209 h 1958726"/>
                <a:gd name="connsiteX32" fmla="*/ 615950 w 1331241"/>
                <a:gd name="connsiteY32" fmla="*/ 613759 h 1958726"/>
                <a:gd name="connsiteX33" fmla="*/ 587375 w 1331241"/>
                <a:gd name="connsiteY33" fmla="*/ 578834 h 1958726"/>
                <a:gd name="connsiteX34" fmla="*/ 549275 w 1331241"/>
                <a:gd name="connsiteY34" fmla="*/ 591534 h 1958726"/>
                <a:gd name="connsiteX35" fmla="*/ 511175 w 1331241"/>
                <a:gd name="connsiteY35" fmla="*/ 562959 h 1958726"/>
                <a:gd name="connsiteX36" fmla="*/ 584200 w 1331241"/>
                <a:gd name="connsiteY36" fmla="*/ 496284 h 1958726"/>
                <a:gd name="connsiteX37" fmla="*/ 584200 w 1331241"/>
                <a:gd name="connsiteY37" fmla="*/ 474059 h 1958726"/>
                <a:gd name="connsiteX38" fmla="*/ 523875 w 1331241"/>
                <a:gd name="connsiteY38" fmla="*/ 448659 h 1958726"/>
                <a:gd name="connsiteX39" fmla="*/ 558800 w 1331241"/>
                <a:gd name="connsiteY39" fmla="*/ 391509 h 1958726"/>
                <a:gd name="connsiteX40" fmla="*/ 600075 w 1331241"/>
                <a:gd name="connsiteY40" fmla="*/ 328009 h 1958726"/>
                <a:gd name="connsiteX41" fmla="*/ 546100 w 1331241"/>
                <a:gd name="connsiteY41" fmla="*/ 343884 h 1958726"/>
                <a:gd name="connsiteX42" fmla="*/ 501650 w 1331241"/>
                <a:gd name="connsiteY42" fmla="*/ 334359 h 1958726"/>
                <a:gd name="connsiteX43" fmla="*/ 473075 w 1331241"/>
                <a:gd name="connsiteY43" fmla="*/ 356584 h 1958726"/>
                <a:gd name="connsiteX44" fmla="*/ 466725 w 1331241"/>
                <a:gd name="connsiteY44" fmla="*/ 296259 h 1958726"/>
                <a:gd name="connsiteX45" fmla="*/ 371475 w 1331241"/>
                <a:gd name="connsiteY45" fmla="*/ 254984 h 1958726"/>
                <a:gd name="connsiteX46" fmla="*/ 381000 w 1331241"/>
                <a:gd name="connsiteY46" fmla="*/ 191484 h 1958726"/>
                <a:gd name="connsiteX47" fmla="*/ 431800 w 1331241"/>
                <a:gd name="connsiteY47" fmla="*/ 188309 h 1958726"/>
                <a:gd name="connsiteX48" fmla="*/ 450850 w 1331241"/>
                <a:gd name="connsiteY48" fmla="*/ 153384 h 1958726"/>
                <a:gd name="connsiteX49" fmla="*/ 444500 w 1331241"/>
                <a:gd name="connsiteY49" fmla="*/ 86709 h 1958726"/>
                <a:gd name="connsiteX50" fmla="*/ 492125 w 1331241"/>
                <a:gd name="connsiteY50" fmla="*/ 70834 h 1958726"/>
                <a:gd name="connsiteX51" fmla="*/ 463550 w 1331241"/>
                <a:gd name="connsiteY51" fmla="*/ 23209 h 1958726"/>
                <a:gd name="connsiteX52" fmla="*/ 476250 w 1331241"/>
                <a:gd name="connsiteY52" fmla="*/ 985 h 1958726"/>
                <a:gd name="connsiteX53" fmla="*/ 596900 w 1331241"/>
                <a:gd name="connsiteY53" fmla="*/ 105760 h 1958726"/>
                <a:gd name="connsiteX54" fmla="*/ 663575 w 1331241"/>
                <a:gd name="connsiteY54" fmla="*/ 226410 h 1958726"/>
                <a:gd name="connsiteX55" fmla="*/ 803275 w 1331241"/>
                <a:gd name="connsiteY55" fmla="*/ 331185 h 1958726"/>
                <a:gd name="connsiteX56" fmla="*/ 1012824 w 1331241"/>
                <a:gd name="connsiteY56" fmla="*/ 467710 h 1958726"/>
                <a:gd name="connsiteX57" fmla="*/ 1035049 w 1331241"/>
                <a:gd name="connsiteY57" fmla="*/ 528035 h 1958726"/>
                <a:gd name="connsiteX58" fmla="*/ 965199 w 1331241"/>
                <a:gd name="connsiteY58" fmla="*/ 664560 h 1958726"/>
                <a:gd name="connsiteX59" fmla="*/ 1000124 w 1331241"/>
                <a:gd name="connsiteY59" fmla="*/ 670910 h 1958726"/>
                <a:gd name="connsiteX60" fmla="*/ 955674 w 1331241"/>
                <a:gd name="connsiteY60" fmla="*/ 712185 h 1958726"/>
                <a:gd name="connsiteX61" fmla="*/ 920749 w 1331241"/>
                <a:gd name="connsiteY61" fmla="*/ 762985 h 1958726"/>
                <a:gd name="connsiteX62" fmla="*/ 917574 w 1331241"/>
                <a:gd name="connsiteY62" fmla="*/ 816960 h 1958726"/>
                <a:gd name="connsiteX63" fmla="*/ 952499 w 1331241"/>
                <a:gd name="connsiteY63" fmla="*/ 839185 h 1958726"/>
                <a:gd name="connsiteX64" fmla="*/ 993774 w 1331241"/>
                <a:gd name="connsiteY64" fmla="*/ 816960 h 1958726"/>
                <a:gd name="connsiteX65" fmla="*/ 1012824 w 1331241"/>
                <a:gd name="connsiteY65" fmla="*/ 823310 h 1958726"/>
                <a:gd name="connsiteX66" fmla="*/ 1025524 w 1331241"/>
                <a:gd name="connsiteY66" fmla="*/ 858235 h 1958726"/>
                <a:gd name="connsiteX67" fmla="*/ 1044574 w 1331241"/>
                <a:gd name="connsiteY67" fmla="*/ 867760 h 1958726"/>
                <a:gd name="connsiteX68" fmla="*/ 1063624 w 1331241"/>
                <a:gd name="connsiteY68" fmla="*/ 950310 h 1958726"/>
                <a:gd name="connsiteX69" fmla="*/ 1015999 w 1331241"/>
                <a:gd name="connsiteY69" fmla="*/ 1023335 h 1958726"/>
                <a:gd name="connsiteX70" fmla="*/ 1044574 w 1331241"/>
                <a:gd name="connsiteY70" fmla="*/ 1128110 h 1958726"/>
                <a:gd name="connsiteX71" fmla="*/ 1022349 w 1331241"/>
                <a:gd name="connsiteY71" fmla="*/ 1248760 h 1958726"/>
                <a:gd name="connsiteX72" fmla="*/ 1054099 w 1331241"/>
                <a:gd name="connsiteY72" fmla="*/ 1290035 h 1958726"/>
                <a:gd name="connsiteX73" fmla="*/ 1111249 w 1331241"/>
                <a:gd name="connsiteY73" fmla="*/ 1309085 h 1958726"/>
                <a:gd name="connsiteX74" fmla="*/ 1165224 w 1331241"/>
                <a:gd name="connsiteY74" fmla="*/ 1448785 h 1958726"/>
                <a:gd name="connsiteX75" fmla="*/ 1190624 w 1331241"/>
                <a:gd name="connsiteY75" fmla="*/ 1518635 h 1958726"/>
                <a:gd name="connsiteX76" fmla="*/ 1228724 w 1331241"/>
                <a:gd name="connsiteY76" fmla="*/ 1518635 h 1958726"/>
                <a:gd name="connsiteX77" fmla="*/ 1263648 w 1331241"/>
                <a:gd name="connsiteY77" fmla="*/ 1474185 h 1958726"/>
                <a:gd name="connsiteX78" fmla="*/ 1292223 w 1331241"/>
                <a:gd name="connsiteY78" fmla="*/ 1537685 h 1958726"/>
                <a:gd name="connsiteX79" fmla="*/ 1257299 w 1331241"/>
                <a:gd name="connsiteY79" fmla="*/ 1572610 h 1958726"/>
                <a:gd name="connsiteX80" fmla="*/ 1308098 w 1331241"/>
                <a:gd name="connsiteY80" fmla="*/ 1588485 h 1958726"/>
                <a:gd name="connsiteX81" fmla="*/ 1327148 w 1331241"/>
                <a:gd name="connsiteY81" fmla="*/ 1642460 h 1958726"/>
                <a:gd name="connsiteX82" fmla="*/ 1330323 w 1331241"/>
                <a:gd name="connsiteY82" fmla="*/ 1721835 h 1958726"/>
                <a:gd name="connsiteX83" fmla="*/ 1311273 w 1331241"/>
                <a:gd name="connsiteY83" fmla="*/ 1798035 h 1958726"/>
                <a:gd name="connsiteX84" fmla="*/ 1257298 w 1331241"/>
                <a:gd name="connsiteY84" fmla="*/ 1817085 h 1958726"/>
                <a:gd name="connsiteX85" fmla="*/ 1247773 w 1331241"/>
                <a:gd name="connsiteY85" fmla="*/ 1902810 h 1958726"/>
                <a:gd name="connsiteX86" fmla="*/ 1190623 w 1331241"/>
                <a:gd name="connsiteY86" fmla="*/ 1950435 h 1958726"/>
                <a:gd name="connsiteX87" fmla="*/ 1200148 w 1331241"/>
                <a:gd name="connsiteY87" fmla="*/ 1896460 h 1958726"/>
                <a:gd name="connsiteX88" fmla="*/ 981073 w 1331241"/>
                <a:gd name="connsiteY88" fmla="*/ 1359885 h 1958726"/>
                <a:gd name="connsiteX89" fmla="*/ 736598 w 1331241"/>
                <a:gd name="connsiteY89" fmla="*/ 1086835 h 1958726"/>
                <a:gd name="connsiteX90" fmla="*/ 558800 w 1331241"/>
                <a:gd name="connsiteY90" fmla="*/ 1058259 h 1958726"/>
                <a:gd name="connsiteX0" fmla="*/ 66675 w 1331241"/>
                <a:gd name="connsiteY0" fmla="*/ 1626584 h 1958726"/>
                <a:gd name="connsiteX1" fmla="*/ 85725 w 1331241"/>
                <a:gd name="connsiteY1" fmla="*/ 1547209 h 1958726"/>
                <a:gd name="connsiteX2" fmla="*/ 73025 w 1331241"/>
                <a:gd name="connsiteY2" fmla="*/ 1518634 h 1958726"/>
                <a:gd name="connsiteX3" fmla="*/ 88900 w 1331241"/>
                <a:gd name="connsiteY3" fmla="*/ 1477359 h 1958726"/>
                <a:gd name="connsiteX4" fmla="*/ 69850 w 1331241"/>
                <a:gd name="connsiteY4" fmla="*/ 1451959 h 1958726"/>
                <a:gd name="connsiteX5" fmla="*/ 22225 w 1331241"/>
                <a:gd name="connsiteY5" fmla="*/ 1413859 h 1958726"/>
                <a:gd name="connsiteX6" fmla="*/ 0 w 1331241"/>
                <a:gd name="connsiteY6" fmla="*/ 1340834 h 1958726"/>
                <a:gd name="connsiteX7" fmla="*/ 47625 w 1331241"/>
                <a:gd name="connsiteY7" fmla="*/ 1391634 h 1958726"/>
                <a:gd name="connsiteX8" fmla="*/ 92075 w 1331241"/>
                <a:gd name="connsiteY8" fmla="*/ 1385284 h 1958726"/>
                <a:gd name="connsiteX9" fmla="*/ 127000 w 1331241"/>
                <a:gd name="connsiteY9" fmla="*/ 1321784 h 1958726"/>
                <a:gd name="connsiteX10" fmla="*/ 120650 w 1331241"/>
                <a:gd name="connsiteY10" fmla="*/ 1207484 h 1958726"/>
                <a:gd name="connsiteX11" fmla="*/ 114300 w 1331241"/>
                <a:gd name="connsiteY11" fmla="*/ 1210659 h 1958726"/>
                <a:gd name="connsiteX12" fmla="*/ 155575 w 1331241"/>
                <a:gd name="connsiteY12" fmla="*/ 1245584 h 1958726"/>
                <a:gd name="connsiteX13" fmla="*/ 184150 w 1331241"/>
                <a:gd name="connsiteY13" fmla="*/ 1213834 h 1958726"/>
                <a:gd name="connsiteX14" fmla="*/ 215900 w 1331241"/>
                <a:gd name="connsiteY14" fmla="*/ 1213834 h 1958726"/>
                <a:gd name="connsiteX15" fmla="*/ 225425 w 1331241"/>
                <a:gd name="connsiteY15" fmla="*/ 1258284 h 1958726"/>
                <a:gd name="connsiteX16" fmla="*/ 295275 w 1331241"/>
                <a:gd name="connsiteY16" fmla="*/ 1147159 h 1958726"/>
                <a:gd name="connsiteX17" fmla="*/ 323850 w 1331241"/>
                <a:gd name="connsiteY17" fmla="*/ 1153509 h 1958726"/>
                <a:gd name="connsiteX18" fmla="*/ 336550 w 1331241"/>
                <a:gd name="connsiteY18" fmla="*/ 1191609 h 1958726"/>
                <a:gd name="connsiteX19" fmla="*/ 431800 w 1331241"/>
                <a:gd name="connsiteY19" fmla="*/ 1137634 h 1958726"/>
                <a:gd name="connsiteX20" fmla="*/ 444500 w 1331241"/>
                <a:gd name="connsiteY20" fmla="*/ 988409 h 1958726"/>
                <a:gd name="connsiteX21" fmla="*/ 542925 w 1331241"/>
                <a:gd name="connsiteY21" fmla="*/ 928084 h 1958726"/>
                <a:gd name="connsiteX22" fmla="*/ 523875 w 1331241"/>
                <a:gd name="connsiteY22" fmla="*/ 899509 h 1958726"/>
                <a:gd name="connsiteX23" fmla="*/ 431800 w 1331241"/>
                <a:gd name="connsiteY23" fmla="*/ 880459 h 1958726"/>
                <a:gd name="connsiteX24" fmla="*/ 463550 w 1331241"/>
                <a:gd name="connsiteY24" fmla="*/ 858234 h 1958726"/>
                <a:gd name="connsiteX25" fmla="*/ 527050 w 1331241"/>
                <a:gd name="connsiteY25" fmla="*/ 858234 h 1958726"/>
                <a:gd name="connsiteX26" fmla="*/ 485775 w 1331241"/>
                <a:gd name="connsiteY26" fmla="*/ 775684 h 1958726"/>
                <a:gd name="connsiteX27" fmla="*/ 596900 w 1331241"/>
                <a:gd name="connsiteY27" fmla="*/ 782034 h 1958726"/>
                <a:gd name="connsiteX28" fmla="*/ 539750 w 1331241"/>
                <a:gd name="connsiteY28" fmla="*/ 731234 h 1958726"/>
                <a:gd name="connsiteX29" fmla="*/ 666750 w 1331241"/>
                <a:gd name="connsiteY29" fmla="*/ 759809 h 1958726"/>
                <a:gd name="connsiteX30" fmla="*/ 695325 w 1331241"/>
                <a:gd name="connsiteY30" fmla="*/ 740759 h 1958726"/>
                <a:gd name="connsiteX31" fmla="*/ 603250 w 1331241"/>
                <a:gd name="connsiteY31" fmla="*/ 658209 h 1958726"/>
                <a:gd name="connsiteX32" fmla="*/ 615950 w 1331241"/>
                <a:gd name="connsiteY32" fmla="*/ 613759 h 1958726"/>
                <a:gd name="connsiteX33" fmla="*/ 587375 w 1331241"/>
                <a:gd name="connsiteY33" fmla="*/ 578834 h 1958726"/>
                <a:gd name="connsiteX34" fmla="*/ 549275 w 1331241"/>
                <a:gd name="connsiteY34" fmla="*/ 591534 h 1958726"/>
                <a:gd name="connsiteX35" fmla="*/ 511175 w 1331241"/>
                <a:gd name="connsiteY35" fmla="*/ 562959 h 1958726"/>
                <a:gd name="connsiteX36" fmla="*/ 584200 w 1331241"/>
                <a:gd name="connsiteY36" fmla="*/ 496284 h 1958726"/>
                <a:gd name="connsiteX37" fmla="*/ 584200 w 1331241"/>
                <a:gd name="connsiteY37" fmla="*/ 474059 h 1958726"/>
                <a:gd name="connsiteX38" fmla="*/ 523875 w 1331241"/>
                <a:gd name="connsiteY38" fmla="*/ 448659 h 1958726"/>
                <a:gd name="connsiteX39" fmla="*/ 558800 w 1331241"/>
                <a:gd name="connsiteY39" fmla="*/ 391509 h 1958726"/>
                <a:gd name="connsiteX40" fmla="*/ 600075 w 1331241"/>
                <a:gd name="connsiteY40" fmla="*/ 328009 h 1958726"/>
                <a:gd name="connsiteX41" fmla="*/ 546100 w 1331241"/>
                <a:gd name="connsiteY41" fmla="*/ 343884 h 1958726"/>
                <a:gd name="connsiteX42" fmla="*/ 501650 w 1331241"/>
                <a:gd name="connsiteY42" fmla="*/ 334359 h 1958726"/>
                <a:gd name="connsiteX43" fmla="*/ 473075 w 1331241"/>
                <a:gd name="connsiteY43" fmla="*/ 356584 h 1958726"/>
                <a:gd name="connsiteX44" fmla="*/ 466725 w 1331241"/>
                <a:gd name="connsiteY44" fmla="*/ 296259 h 1958726"/>
                <a:gd name="connsiteX45" fmla="*/ 371475 w 1331241"/>
                <a:gd name="connsiteY45" fmla="*/ 254984 h 1958726"/>
                <a:gd name="connsiteX46" fmla="*/ 381000 w 1331241"/>
                <a:gd name="connsiteY46" fmla="*/ 191484 h 1958726"/>
                <a:gd name="connsiteX47" fmla="*/ 431800 w 1331241"/>
                <a:gd name="connsiteY47" fmla="*/ 188309 h 1958726"/>
                <a:gd name="connsiteX48" fmla="*/ 450850 w 1331241"/>
                <a:gd name="connsiteY48" fmla="*/ 153384 h 1958726"/>
                <a:gd name="connsiteX49" fmla="*/ 444500 w 1331241"/>
                <a:gd name="connsiteY49" fmla="*/ 86709 h 1958726"/>
                <a:gd name="connsiteX50" fmla="*/ 492125 w 1331241"/>
                <a:gd name="connsiteY50" fmla="*/ 70834 h 1958726"/>
                <a:gd name="connsiteX51" fmla="*/ 463550 w 1331241"/>
                <a:gd name="connsiteY51" fmla="*/ 23209 h 1958726"/>
                <a:gd name="connsiteX52" fmla="*/ 476250 w 1331241"/>
                <a:gd name="connsiteY52" fmla="*/ 985 h 1958726"/>
                <a:gd name="connsiteX53" fmla="*/ 596900 w 1331241"/>
                <a:gd name="connsiteY53" fmla="*/ 105760 h 1958726"/>
                <a:gd name="connsiteX54" fmla="*/ 663575 w 1331241"/>
                <a:gd name="connsiteY54" fmla="*/ 226410 h 1958726"/>
                <a:gd name="connsiteX55" fmla="*/ 803275 w 1331241"/>
                <a:gd name="connsiteY55" fmla="*/ 331185 h 1958726"/>
                <a:gd name="connsiteX56" fmla="*/ 1012824 w 1331241"/>
                <a:gd name="connsiteY56" fmla="*/ 467710 h 1958726"/>
                <a:gd name="connsiteX57" fmla="*/ 1035049 w 1331241"/>
                <a:gd name="connsiteY57" fmla="*/ 528035 h 1958726"/>
                <a:gd name="connsiteX58" fmla="*/ 965199 w 1331241"/>
                <a:gd name="connsiteY58" fmla="*/ 664560 h 1958726"/>
                <a:gd name="connsiteX59" fmla="*/ 1000124 w 1331241"/>
                <a:gd name="connsiteY59" fmla="*/ 670910 h 1958726"/>
                <a:gd name="connsiteX60" fmla="*/ 955674 w 1331241"/>
                <a:gd name="connsiteY60" fmla="*/ 712185 h 1958726"/>
                <a:gd name="connsiteX61" fmla="*/ 920749 w 1331241"/>
                <a:gd name="connsiteY61" fmla="*/ 762985 h 1958726"/>
                <a:gd name="connsiteX62" fmla="*/ 917574 w 1331241"/>
                <a:gd name="connsiteY62" fmla="*/ 816960 h 1958726"/>
                <a:gd name="connsiteX63" fmla="*/ 952499 w 1331241"/>
                <a:gd name="connsiteY63" fmla="*/ 839185 h 1958726"/>
                <a:gd name="connsiteX64" fmla="*/ 993774 w 1331241"/>
                <a:gd name="connsiteY64" fmla="*/ 816960 h 1958726"/>
                <a:gd name="connsiteX65" fmla="*/ 1012824 w 1331241"/>
                <a:gd name="connsiteY65" fmla="*/ 823310 h 1958726"/>
                <a:gd name="connsiteX66" fmla="*/ 1025524 w 1331241"/>
                <a:gd name="connsiteY66" fmla="*/ 858235 h 1958726"/>
                <a:gd name="connsiteX67" fmla="*/ 1044574 w 1331241"/>
                <a:gd name="connsiteY67" fmla="*/ 867760 h 1958726"/>
                <a:gd name="connsiteX68" fmla="*/ 1063624 w 1331241"/>
                <a:gd name="connsiteY68" fmla="*/ 950310 h 1958726"/>
                <a:gd name="connsiteX69" fmla="*/ 1015999 w 1331241"/>
                <a:gd name="connsiteY69" fmla="*/ 1023335 h 1958726"/>
                <a:gd name="connsiteX70" fmla="*/ 1044574 w 1331241"/>
                <a:gd name="connsiteY70" fmla="*/ 1128110 h 1958726"/>
                <a:gd name="connsiteX71" fmla="*/ 1022349 w 1331241"/>
                <a:gd name="connsiteY71" fmla="*/ 1248760 h 1958726"/>
                <a:gd name="connsiteX72" fmla="*/ 1054099 w 1331241"/>
                <a:gd name="connsiteY72" fmla="*/ 1290035 h 1958726"/>
                <a:gd name="connsiteX73" fmla="*/ 1111249 w 1331241"/>
                <a:gd name="connsiteY73" fmla="*/ 1309085 h 1958726"/>
                <a:gd name="connsiteX74" fmla="*/ 1165224 w 1331241"/>
                <a:gd name="connsiteY74" fmla="*/ 1448785 h 1958726"/>
                <a:gd name="connsiteX75" fmla="*/ 1190624 w 1331241"/>
                <a:gd name="connsiteY75" fmla="*/ 1518635 h 1958726"/>
                <a:gd name="connsiteX76" fmla="*/ 1228724 w 1331241"/>
                <a:gd name="connsiteY76" fmla="*/ 1518635 h 1958726"/>
                <a:gd name="connsiteX77" fmla="*/ 1263648 w 1331241"/>
                <a:gd name="connsiteY77" fmla="*/ 1474185 h 1958726"/>
                <a:gd name="connsiteX78" fmla="*/ 1292223 w 1331241"/>
                <a:gd name="connsiteY78" fmla="*/ 1537685 h 1958726"/>
                <a:gd name="connsiteX79" fmla="*/ 1257299 w 1331241"/>
                <a:gd name="connsiteY79" fmla="*/ 1572610 h 1958726"/>
                <a:gd name="connsiteX80" fmla="*/ 1308098 w 1331241"/>
                <a:gd name="connsiteY80" fmla="*/ 1588485 h 1958726"/>
                <a:gd name="connsiteX81" fmla="*/ 1327148 w 1331241"/>
                <a:gd name="connsiteY81" fmla="*/ 1642460 h 1958726"/>
                <a:gd name="connsiteX82" fmla="*/ 1330323 w 1331241"/>
                <a:gd name="connsiteY82" fmla="*/ 1721835 h 1958726"/>
                <a:gd name="connsiteX83" fmla="*/ 1311273 w 1331241"/>
                <a:gd name="connsiteY83" fmla="*/ 1798035 h 1958726"/>
                <a:gd name="connsiteX84" fmla="*/ 1257298 w 1331241"/>
                <a:gd name="connsiteY84" fmla="*/ 1817085 h 1958726"/>
                <a:gd name="connsiteX85" fmla="*/ 1247773 w 1331241"/>
                <a:gd name="connsiteY85" fmla="*/ 1902810 h 1958726"/>
                <a:gd name="connsiteX86" fmla="*/ 1190623 w 1331241"/>
                <a:gd name="connsiteY86" fmla="*/ 1950435 h 1958726"/>
                <a:gd name="connsiteX87" fmla="*/ 1200148 w 1331241"/>
                <a:gd name="connsiteY87" fmla="*/ 1896460 h 1958726"/>
                <a:gd name="connsiteX88" fmla="*/ 981073 w 1331241"/>
                <a:gd name="connsiteY88" fmla="*/ 1359885 h 1958726"/>
                <a:gd name="connsiteX89" fmla="*/ 736598 w 1331241"/>
                <a:gd name="connsiteY89" fmla="*/ 1086835 h 1958726"/>
                <a:gd name="connsiteX90" fmla="*/ 558800 w 1331241"/>
                <a:gd name="connsiteY90" fmla="*/ 1058259 h 1958726"/>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558800 w 1331241"/>
                <a:gd name="connsiteY90" fmla="*/ 1058259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3500 w 1331241"/>
                <a:gd name="connsiteY90"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209548 w 1331241"/>
                <a:gd name="connsiteY90" fmla="*/ 1531335 h 1950435"/>
                <a:gd name="connsiteX91" fmla="*/ 63500 w 1331241"/>
                <a:gd name="connsiteY91"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307973 w 1331241"/>
                <a:gd name="connsiteY90" fmla="*/ 1512285 h 1950435"/>
                <a:gd name="connsiteX91" fmla="*/ 209548 w 1331241"/>
                <a:gd name="connsiteY91" fmla="*/ 1531335 h 1950435"/>
                <a:gd name="connsiteX92" fmla="*/ 63500 w 1331241"/>
                <a:gd name="connsiteY92"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307973 w 1331241"/>
                <a:gd name="connsiteY90" fmla="*/ 1512285 h 1950435"/>
                <a:gd name="connsiteX91" fmla="*/ 209548 w 1331241"/>
                <a:gd name="connsiteY91" fmla="*/ 1531335 h 1950435"/>
                <a:gd name="connsiteX92" fmla="*/ 63500 w 1331241"/>
                <a:gd name="connsiteY92"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307973 w 1331241"/>
                <a:gd name="connsiteY90" fmla="*/ 1512285 h 1950435"/>
                <a:gd name="connsiteX91" fmla="*/ 209548 w 1331241"/>
                <a:gd name="connsiteY91" fmla="*/ 1531335 h 1950435"/>
                <a:gd name="connsiteX92" fmla="*/ 63500 w 1331241"/>
                <a:gd name="connsiteY92"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555623 w 1331241"/>
                <a:gd name="connsiteY90" fmla="*/ 1055085 h 1950435"/>
                <a:gd name="connsiteX91" fmla="*/ 307973 w 1331241"/>
                <a:gd name="connsiteY91" fmla="*/ 1512285 h 1950435"/>
                <a:gd name="connsiteX92" fmla="*/ 209548 w 1331241"/>
                <a:gd name="connsiteY92" fmla="*/ 1531335 h 1950435"/>
                <a:gd name="connsiteX93" fmla="*/ 63500 w 1331241"/>
                <a:gd name="connsiteY93"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555623 w 1331241"/>
                <a:gd name="connsiteY90" fmla="*/ 1055085 h 1950435"/>
                <a:gd name="connsiteX91" fmla="*/ 307973 w 1331241"/>
                <a:gd name="connsiteY91" fmla="*/ 1512285 h 1950435"/>
                <a:gd name="connsiteX92" fmla="*/ 209548 w 1331241"/>
                <a:gd name="connsiteY92" fmla="*/ 1531335 h 1950435"/>
                <a:gd name="connsiteX93" fmla="*/ 63500 w 1331241"/>
                <a:gd name="connsiteY93"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307973 w 1331241"/>
                <a:gd name="connsiteY92" fmla="*/ 1512285 h 1950435"/>
                <a:gd name="connsiteX93" fmla="*/ 209548 w 1331241"/>
                <a:gd name="connsiteY93" fmla="*/ 1531335 h 1950435"/>
                <a:gd name="connsiteX94" fmla="*/ 63500 w 1331241"/>
                <a:gd name="connsiteY94"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307973 w 1331241"/>
                <a:gd name="connsiteY93" fmla="*/ 1512285 h 1950435"/>
                <a:gd name="connsiteX94" fmla="*/ 209548 w 1331241"/>
                <a:gd name="connsiteY94" fmla="*/ 1531335 h 1950435"/>
                <a:gd name="connsiteX95" fmla="*/ 63500 w 1331241"/>
                <a:gd name="connsiteY95"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307973 w 1331241"/>
                <a:gd name="connsiteY94" fmla="*/ 1512285 h 1950435"/>
                <a:gd name="connsiteX95" fmla="*/ 209548 w 1331241"/>
                <a:gd name="connsiteY95" fmla="*/ 1531335 h 1950435"/>
                <a:gd name="connsiteX96" fmla="*/ 63500 w 1331241"/>
                <a:gd name="connsiteY96"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307973 w 1331241"/>
                <a:gd name="connsiteY95" fmla="*/ 1512285 h 1950435"/>
                <a:gd name="connsiteX96" fmla="*/ 209548 w 1331241"/>
                <a:gd name="connsiteY96" fmla="*/ 1531335 h 1950435"/>
                <a:gd name="connsiteX97" fmla="*/ 63500 w 1331241"/>
                <a:gd name="connsiteY97"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406398 w 1331241"/>
                <a:gd name="connsiteY95" fmla="*/ 1334485 h 1950435"/>
                <a:gd name="connsiteX96" fmla="*/ 307973 w 1331241"/>
                <a:gd name="connsiteY96" fmla="*/ 1512285 h 1950435"/>
                <a:gd name="connsiteX97" fmla="*/ 209548 w 1331241"/>
                <a:gd name="connsiteY97" fmla="*/ 1531335 h 1950435"/>
                <a:gd name="connsiteX98" fmla="*/ 63500 w 1331241"/>
                <a:gd name="connsiteY98"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406398 w 1331241"/>
                <a:gd name="connsiteY95" fmla="*/ 1334485 h 1950435"/>
                <a:gd name="connsiteX96" fmla="*/ 460373 w 1331241"/>
                <a:gd name="connsiteY96" fmla="*/ 1324960 h 1950435"/>
                <a:gd name="connsiteX97" fmla="*/ 307973 w 1331241"/>
                <a:gd name="connsiteY97" fmla="*/ 1512285 h 1950435"/>
                <a:gd name="connsiteX98" fmla="*/ 209548 w 1331241"/>
                <a:gd name="connsiteY98" fmla="*/ 1531335 h 1950435"/>
                <a:gd name="connsiteX99" fmla="*/ 63500 w 1331241"/>
                <a:gd name="connsiteY99"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406398 w 1331241"/>
                <a:gd name="connsiteY95" fmla="*/ 1334485 h 1950435"/>
                <a:gd name="connsiteX96" fmla="*/ 460373 w 1331241"/>
                <a:gd name="connsiteY96" fmla="*/ 1324960 h 1950435"/>
                <a:gd name="connsiteX97" fmla="*/ 539748 w 1331241"/>
                <a:gd name="connsiteY97" fmla="*/ 1223360 h 1950435"/>
                <a:gd name="connsiteX98" fmla="*/ 307973 w 1331241"/>
                <a:gd name="connsiteY98" fmla="*/ 1512285 h 1950435"/>
                <a:gd name="connsiteX99" fmla="*/ 209548 w 1331241"/>
                <a:gd name="connsiteY99" fmla="*/ 1531335 h 1950435"/>
                <a:gd name="connsiteX100" fmla="*/ 63500 w 1331241"/>
                <a:gd name="connsiteY100"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406398 w 1331241"/>
                <a:gd name="connsiteY95" fmla="*/ 1334485 h 1950435"/>
                <a:gd name="connsiteX96" fmla="*/ 460373 w 1331241"/>
                <a:gd name="connsiteY96" fmla="*/ 1324960 h 1950435"/>
                <a:gd name="connsiteX97" fmla="*/ 539748 w 1331241"/>
                <a:gd name="connsiteY97" fmla="*/ 1223360 h 1950435"/>
                <a:gd name="connsiteX98" fmla="*/ 466723 w 1331241"/>
                <a:gd name="connsiteY98" fmla="*/ 1366235 h 1950435"/>
                <a:gd name="connsiteX99" fmla="*/ 307973 w 1331241"/>
                <a:gd name="connsiteY99" fmla="*/ 1512285 h 1950435"/>
                <a:gd name="connsiteX100" fmla="*/ 209548 w 1331241"/>
                <a:gd name="connsiteY100" fmla="*/ 1531335 h 1950435"/>
                <a:gd name="connsiteX101" fmla="*/ 63500 w 1331241"/>
                <a:gd name="connsiteY101" fmla="*/ 1632934 h 1950435"/>
                <a:gd name="connsiteX0" fmla="*/ 66675 w 1331241"/>
                <a:gd name="connsiteY0" fmla="*/ 1626584 h 1950435"/>
                <a:gd name="connsiteX1" fmla="*/ 85725 w 1331241"/>
                <a:gd name="connsiteY1" fmla="*/ 1547209 h 1950435"/>
                <a:gd name="connsiteX2" fmla="*/ 73025 w 1331241"/>
                <a:gd name="connsiteY2" fmla="*/ 1518634 h 1950435"/>
                <a:gd name="connsiteX3" fmla="*/ 88900 w 1331241"/>
                <a:gd name="connsiteY3" fmla="*/ 1477359 h 1950435"/>
                <a:gd name="connsiteX4" fmla="*/ 69850 w 1331241"/>
                <a:gd name="connsiteY4" fmla="*/ 1451959 h 1950435"/>
                <a:gd name="connsiteX5" fmla="*/ 22225 w 1331241"/>
                <a:gd name="connsiteY5" fmla="*/ 1413859 h 1950435"/>
                <a:gd name="connsiteX6" fmla="*/ 0 w 1331241"/>
                <a:gd name="connsiteY6" fmla="*/ 1340834 h 1950435"/>
                <a:gd name="connsiteX7" fmla="*/ 47625 w 1331241"/>
                <a:gd name="connsiteY7" fmla="*/ 1391634 h 1950435"/>
                <a:gd name="connsiteX8" fmla="*/ 92075 w 1331241"/>
                <a:gd name="connsiteY8" fmla="*/ 1385284 h 1950435"/>
                <a:gd name="connsiteX9" fmla="*/ 127000 w 1331241"/>
                <a:gd name="connsiteY9" fmla="*/ 1321784 h 1950435"/>
                <a:gd name="connsiteX10" fmla="*/ 120650 w 1331241"/>
                <a:gd name="connsiteY10" fmla="*/ 1207484 h 1950435"/>
                <a:gd name="connsiteX11" fmla="*/ 114300 w 1331241"/>
                <a:gd name="connsiteY11" fmla="*/ 1210659 h 1950435"/>
                <a:gd name="connsiteX12" fmla="*/ 155575 w 1331241"/>
                <a:gd name="connsiteY12" fmla="*/ 1245584 h 1950435"/>
                <a:gd name="connsiteX13" fmla="*/ 184150 w 1331241"/>
                <a:gd name="connsiteY13" fmla="*/ 1213834 h 1950435"/>
                <a:gd name="connsiteX14" fmla="*/ 215900 w 1331241"/>
                <a:gd name="connsiteY14" fmla="*/ 1213834 h 1950435"/>
                <a:gd name="connsiteX15" fmla="*/ 225425 w 1331241"/>
                <a:gd name="connsiteY15" fmla="*/ 1258284 h 1950435"/>
                <a:gd name="connsiteX16" fmla="*/ 295275 w 1331241"/>
                <a:gd name="connsiteY16" fmla="*/ 1147159 h 1950435"/>
                <a:gd name="connsiteX17" fmla="*/ 323850 w 1331241"/>
                <a:gd name="connsiteY17" fmla="*/ 1153509 h 1950435"/>
                <a:gd name="connsiteX18" fmla="*/ 336550 w 1331241"/>
                <a:gd name="connsiteY18" fmla="*/ 1191609 h 1950435"/>
                <a:gd name="connsiteX19" fmla="*/ 431800 w 1331241"/>
                <a:gd name="connsiteY19" fmla="*/ 1137634 h 1950435"/>
                <a:gd name="connsiteX20" fmla="*/ 444500 w 1331241"/>
                <a:gd name="connsiteY20" fmla="*/ 988409 h 1950435"/>
                <a:gd name="connsiteX21" fmla="*/ 542925 w 1331241"/>
                <a:gd name="connsiteY21" fmla="*/ 928084 h 1950435"/>
                <a:gd name="connsiteX22" fmla="*/ 523875 w 1331241"/>
                <a:gd name="connsiteY22" fmla="*/ 899509 h 1950435"/>
                <a:gd name="connsiteX23" fmla="*/ 431800 w 1331241"/>
                <a:gd name="connsiteY23" fmla="*/ 880459 h 1950435"/>
                <a:gd name="connsiteX24" fmla="*/ 463550 w 1331241"/>
                <a:gd name="connsiteY24" fmla="*/ 858234 h 1950435"/>
                <a:gd name="connsiteX25" fmla="*/ 527050 w 1331241"/>
                <a:gd name="connsiteY25" fmla="*/ 858234 h 1950435"/>
                <a:gd name="connsiteX26" fmla="*/ 485775 w 1331241"/>
                <a:gd name="connsiteY26" fmla="*/ 775684 h 1950435"/>
                <a:gd name="connsiteX27" fmla="*/ 596900 w 1331241"/>
                <a:gd name="connsiteY27" fmla="*/ 782034 h 1950435"/>
                <a:gd name="connsiteX28" fmla="*/ 539750 w 1331241"/>
                <a:gd name="connsiteY28" fmla="*/ 731234 h 1950435"/>
                <a:gd name="connsiteX29" fmla="*/ 666750 w 1331241"/>
                <a:gd name="connsiteY29" fmla="*/ 759809 h 1950435"/>
                <a:gd name="connsiteX30" fmla="*/ 695325 w 1331241"/>
                <a:gd name="connsiteY30" fmla="*/ 740759 h 1950435"/>
                <a:gd name="connsiteX31" fmla="*/ 603250 w 1331241"/>
                <a:gd name="connsiteY31" fmla="*/ 658209 h 1950435"/>
                <a:gd name="connsiteX32" fmla="*/ 615950 w 1331241"/>
                <a:gd name="connsiteY32" fmla="*/ 613759 h 1950435"/>
                <a:gd name="connsiteX33" fmla="*/ 587375 w 1331241"/>
                <a:gd name="connsiteY33" fmla="*/ 578834 h 1950435"/>
                <a:gd name="connsiteX34" fmla="*/ 549275 w 1331241"/>
                <a:gd name="connsiteY34" fmla="*/ 591534 h 1950435"/>
                <a:gd name="connsiteX35" fmla="*/ 511175 w 1331241"/>
                <a:gd name="connsiteY35" fmla="*/ 562959 h 1950435"/>
                <a:gd name="connsiteX36" fmla="*/ 584200 w 1331241"/>
                <a:gd name="connsiteY36" fmla="*/ 496284 h 1950435"/>
                <a:gd name="connsiteX37" fmla="*/ 584200 w 1331241"/>
                <a:gd name="connsiteY37" fmla="*/ 474059 h 1950435"/>
                <a:gd name="connsiteX38" fmla="*/ 523875 w 1331241"/>
                <a:gd name="connsiteY38" fmla="*/ 448659 h 1950435"/>
                <a:gd name="connsiteX39" fmla="*/ 558800 w 1331241"/>
                <a:gd name="connsiteY39" fmla="*/ 391509 h 1950435"/>
                <a:gd name="connsiteX40" fmla="*/ 600075 w 1331241"/>
                <a:gd name="connsiteY40" fmla="*/ 328009 h 1950435"/>
                <a:gd name="connsiteX41" fmla="*/ 546100 w 1331241"/>
                <a:gd name="connsiteY41" fmla="*/ 343884 h 1950435"/>
                <a:gd name="connsiteX42" fmla="*/ 501650 w 1331241"/>
                <a:gd name="connsiteY42" fmla="*/ 334359 h 1950435"/>
                <a:gd name="connsiteX43" fmla="*/ 473075 w 1331241"/>
                <a:gd name="connsiteY43" fmla="*/ 356584 h 1950435"/>
                <a:gd name="connsiteX44" fmla="*/ 466725 w 1331241"/>
                <a:gd name="connsiteY44" fmla="*/ 296259 h 1950435"/>
                <a:gd name="connsiteX45" fmla="*/ 371475 w 1331241"/>
                <a:gd name="connsiteY45" fmla="*/ 254984 h 1950435"/>
                <a:gd name="connsiteX46" fmla="*/ 381000 w 1331241"/>
                <a:gd name="connsiteY46" fmla="*/ 191484 h 1950435"/>
                <a:gd name="connsiteX47" fmla="*/ 431800 w 1331241"/>
                <a:gd name="connsiteY47" fmla="*/ 188309 h 1950435"/>
                <a:gd name="connsiteX48" fmla="*/ 450850 w 1331241"/>
                <a:gd name="connsiteY48" fmla="*/ 153384 h 1950435"/>
                <a:gd name="connsiteX49" fmla="*/ 444500 w 1331241"/>
                <a:gd name="connsiteY49" fmla="*/ 86709 h 1950435"/>
                <a:gd name="connsiteX50" fmla="*/ 492125 w 1331241"/>
                <a:gd name="connsiteY50" fmla="*/ 70834 h 1950435"/>
                <a:gd name="connsiteX51" fmla="*/ 463550 w 1331241"/>
                <a:gd name="connsiteY51" fmla="*/ 23209 h 1950435"/>
                <a:gd name="connsiteX52" fmla="*/ 476250 w 1331241"/>
                <a:gd name="connsiteY52" fmla="*/ 985 h 1950435"/>
                <a:gd name="connsiteX53" fmla="*/ 596900 w 1331241"/>
                <a:gd name="connsiteY53" fmla="*/ 105760 h 1950435"/>
                <a:gd name="connsiteX54" fmla="*/ 663575 w 1331241"/>
                <a:gd name="connsiteY54" fmla="*/ 226410 h 1950435"/>
                <a:gd name="connsiteX55" fmla="*/ 803275 w 1331241"/>
                <a:gd name="connsiteY55" fmla="*/ 331185 h 1950435"/>
                <a:gd name="connsiteX56" fmla="*/ 1012824 w 1331241"/>
                <a:gd name="connsiteY56" fmla="*/ 467710 h 1950435"/>
                <a:gd name="connsiteX57" fmla="*/ 1035049 w 1331241"/>
                <a:gd name="connsiteY57" fmla="*/ 528035 h 1950435"/>
                <a:gd name="connsiteX58" fmla="*/ 965199 w 1331241"/>
                <a:gd name="connsiteY58" fmla="*/ 664560 h 1950435"/>
                <a:gd name="connsiteX59" fmla="*/ 1000124 w 1331241"/>
                <a:gd name="connsiteY59" fmla="*/ 670910 h 1950435"/>
                <a:gd name="connsiteX60" fmla="*/ 955674 w 1331241"/>
                <a:gd name="connsiteY60" fmla="*/ 712185 h 1950435"/>
                <a:gd name="connsiteX61" fmla="*/ 920749 w 1331241"/>
                <a:gd name="connsiteY61" fmla="*/ 762985 h 1950435"/>
                <a:gd name="connsiteX62" fmla="*/ 917574 w 1331241"/>
                <a:gd name="connsiteY62" fmla="*/ 816960 h 1950435"/>
                <a:gd name="connsiteX63" fmla="*/ 952499 w 1331241"/>
                <a:gd name="connsiteY63" fmla="*/ 839185 h 1950435"/>
                <a:gd name="connsiteX64" fmla="*/ 993774 w 1331241"/>
                <a:gd name="connsiteY64" fmla="*/ 816960 h 1950435"/>
                <a:gd name="connsiteX65" fmla="*/ 1012824 w 1331241"/>
                <a:gd name="connsiteY65" fmla="*/ 823310 h 1950435"/>
                <a:gd name="connsiteX66" fmla="*/ 1025524 w 1331241"/>
                <a:gd name="connsiteY66" fmla="*/ 858235 h 1950435"/>
                <a:gd name="connsiteX67" fmla="*/ 1044574 w 1331241"/>
                <a:gd name="connsiteY67" fmla="*/ 867760 h 1950435"/>
                <a:gd name="connsiteX68" fmla="*/ 1063624 w 1331241"/>
                <a:gd name="connsiteY68" fmla="*/ 950310 h 1950435"/>
                <a:gd name="connsiteX69" fmla="*/ 1015999 w 1331241"/>
                <a:gd name="connsiteY69" fmla="*/ 1023335 h 1950435"/>
                <a:gd name="connsiteX70" fmla="*/ 1044574 w 1331241"/>
                <a:gd name="connsiteY70" fmla="*/ 1128110 h 1950435"/>
                <a:gd name="connsiteX71" fmla="*/ 1022349 w 1331241"/>
                <a:gd name="connsiteY71" fmla="*/ 1248760 h 1950435"/>
                <a:gd name="connsiteX72" fmla="*/ 1054099 w 1331241"/>
                <a:gd name="connsiteY72" fmla="*/ 1290035 h 1950435"/>
                <a:gd name="connsiteX73" fmla="*/ 1111249 w 1331241"/>
                <a:gd name="connsiteY73" fmla="*/ 1309085 h 1950435"/>
                <a:gd name="connsiteX74" fmla="*/ 1165224 w 1331241"/>
                <a:gd name="connsiteY74" fmla="*/ 1448785 h 1950435"/>
                <a:gd name="connsiteX75" fmla="*/ 1190624 w 1331241"/>
                <a:gd name="connsiteY75" fmla="*/ 1518635 h 1950435"/>
                <a:gd name="connsiteX76" fmla="*/ 1228724 w 1331241"/>
                <a:gd name="connsiteY76" fmla="*/ 1518635 h 1950435"/>
                <a:gd name="connsiteX77" fmla="*/ 1263648 w 1331241"/>
                <a:gd name="connsiteY77" fmla="*/ 1474185 h 1950435"/>
                <a:gd name="connsiteX78" fmla="*/ 1292223 w 1331241"/>
                <a:gd name="connsiteY78" fmla="*/ 1537685 h 1950435"/>
                <a:gd name="connsiteX79" fmla="*/ 1257299 w 1331241"/>
                <a:gd name="connsiteY79" fmla="*/ 1572610 h 1950435"/>
                <a:gd name="connsiteX80" fmla="*/ 1308098 w 1331241"/>
                <a:gd name="connsiteY80" fmla="*/ 1588485 h 1950435"/>
                <a:gd name="connsiteX81" fmla="*/ 1327148 w 1331241"/>
                <a:gd name="connsiteY81" fmla="*/ 1642460 h 1950435"/>
                <a:gd name="connsiteX82" fmla="*/ 1330323 w 1331241"/>
                <a:gd name="connsiteY82" fmla="*/ 1721835 h 1950435"/>
                <a:gd name="connsiteX83" fmla="*/ 1311273 w 1331241"/>
                <a:gd name="connsiteY83" fmla="*/ 1798035 h 1950435"/>
                <a:gd name="connsiteX84" fmla="*/ 1257298 w 1331241"/>
                <a:gd name="connsiteY84" fmla="*/ 1817085 h 1950435"/>
                <a:gd name="connsiteX85" fmla="*/ 1247773 w 1331241"/>
                <a:gd name="connsiteY85" fmla="*/ 1902810 h 1950435"/>
                <a:gd name="connsiteX86" fmla="*/ 1190623 w 1331241"/>
                <a:gd name="connsiteY86" fmla="*/ 1950435 h 1950435"/>
                <a:gd name="connsiteX87" fmla="*/ 1200148 w 1331241"/>
                <a:gd name="connsiteY87" fmla="*/ 1896460 h 1950435"/>
                <a:gd name="connsiteX88" fmla="*/ 981073 w 1331241"/>
                <a:gd name="connsiteY88" fmla="*/ 1359885 h 1950435"/>
                <a:gd name="connsiteX89" fmla="*/ 736598 w 1331241"/>
                <a:gd name="connsiteY89" fmla="*/ 1086835 h 1950435"/>
                <a:gd name="connsiteX90" fmla="*/ 612773 w 1331241"/>
                <a:gd name="connsiteY90" fmla="*/ 1048735 h 1950435"/>
                <a:gd name="connsiteX91" fmla="*/ 555623 w 1331241"/>
                <a:gd name="connsiteY91" fmla="*/ 1055085 h 1950435"/>
                <a:gd name="connsiteX92" fmla="*/ 527048 w 1331241"/>
                <a:gd name="connsiteY92" fmla="*/ 1121760 h 1950435"/>
                <a:gd name="connsiteX93" fmla="*/ 469898 w 1331241"/>
                <a:gd name="connsiteY93" fmla="*/ 1232885 h 1950435"/>
                <a:gd name="connsiteX94" fmla="*/ 409573 w 1331241"/>
                <a:gd name="connsiteY94" fmla="*/ 1290035 h 1950435"/>
                <a:gd name="connsiteX95" fmla="*/ 406398 w 1331241"/>
                <a:gd name="connsiteY95" fmla="*/ 1334485 h 1950435"/>
                <a:gd name="connsiteX96" fmla="*/ 460373 w 1331241"/>
                <a:gd name="connsiteY96" fmla="*/ 1324960 h 1950435"/>
                <a:gd name="connsiteX97" fmla="*/ 539748 w 1331241"/>
                <a:gd name="connsiteY97" fmla="*/ 1223360 h 1950435"/>
                <a:gd name="connsiteX98" fmla="*/ 527048 w 1331241"/>
                <a:gd name="connsiteY98" fmla="*/ 1283685 h 1950435"/>
                <a:gd name="connsiteX99" fmla="*/ 466723 w 1331241"/>
                <a:gd name="connsiteY99" fmla="*/ 1366235 h 1950435"/>
                <a:gd name="connsiteX100" fmla="*/ 307973 w 1331241"/>
                <a:gd name="connsiteY100" fmla="*/ 1512285 h 1950435"/>
                <a:gd name="connsiteX101" fmla="*/ 209548 w 1331241"/>
                <a:gd name="connsiteY101" fmla="*/ 1531335 h 1950435"/>
                <a:gd name="connsiteX102" fmla="*/ 63500 w 1331241"/>
                <a:gd name="connsiteY102" fmla="*/ 1632934 h 1950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331241" h="1950435">
                  <a:moveTo>
                    <a:pt x="66675" y="1626584"/>
                  </a:moveTo>
                  <a:lnTo>
                    <a:pt x="85725" y="1547209"/>
                  </a:lnTo>
                  <a:lnTo>
                    <a:pt x="73025" y="1518634"/>
                  </a:lnTo>
                  <a:lnTo>
                    <a:pt x="88900" y="1477359"/>
                  </a:lnTo>
                  <a:lnTo>
                    <a:pt x="69850" y="1451959"/>
                  </a:lnTo>
                  <a:lnTo>
                    <a:pt x="22225" y="1413859"/>
                  </a:lnTo>
                  <a:lnTo>
                    <a:pt x="0" y="1340834"/>
                  </a:lnTo>
                  <a:lnTo>
                    <a:pt x="47625" y="1391634"/>
                  </a:lnTo>
                  <a:lnTo>
                    <a:pt x="92075" y="1385284"/>
                  </a:lnTo>
                  <a:lnTo>
                    <a:pt x="127000" y="1321784"/>
                  </a:lnTo>
                  <a:lnTo>
                    <a:pt x="120650" y="1207484"/>
                  </a:lnTo>
                  <a:lnTo>
                    <a:pt x="114300" y="1210659"/>
                  </a:lnTo>
                  <a:lnTo>
                    <a:pt x="155575" y="1245584"/>
                  </a:lnTo>
                  <a:lnTo>
                    <a:pt x="184150" y="1213834"/>
                  </a:lnTo>
                  <a:lnTo>
                    <a:pt x="215900" y="1213834"/>
                  </a:lnTo>
                  <a:lnTo>
                    <a:pt x="225425" y="1258284"/>
                  </a:lnTo>
                  <a:lnTo>
                    <a:pt x="295275" y="1147159"/>
                  </a:lnTo>
                  <a:lnTo>
                    <a:pt x="323850" y="1153509"/>
                  </a:lnTo>
                  <a:lnTo>
                    <a:pt x="336550" y="1191609"/>
                  </a:lnTo>
                  <a:lnTo>
                    <a:pt x="431800" y="1137634"/>
                  </a:lnTo>
                  <a:lnTo>
                    <a:pt x="444500" y="988409"/>
                  </a:lnTo>
                  <a:lnTo>
                    <a:pt x="542925" y="928084"/>
                  </a:lnTo>
                  <a:lnTo>
                    <a:pt x="523875" y="899509"/>
                  </a:lnTo>
                  <a:lnTo>
                    <a:pt x="431800" y="880459"/>
                  </a:lnTo>
                  <a:lnTo>
                    <a:pt x="463550" y="858234"/>
                  </a:lnTo>
                  <a:lnTo>
                    <a:pt x="527050" y="858234"/>
                  </a:lnTo>
                  <a:lnTo>
                    <a:pt x="485775" y="775684"/>
                  </a:lnTo>
                  <a:lnTo>
                    <a:pt x="596900" y="782034"/>
                  </a:lnTo>
                  <a:lnTo>
                    <a:pt x="539750" y="731234"/>
                  </a:lnTo>
                  <a:lnTo>
                    <a:pt x="666750" y="759809"/>
                  </a:lnTo>
                  <a:lnTo>
                    <a:pt x="695325" y="740759"/>
                  </a:lnTo>
                  <a:lnTo>
                    <a:pt x="603250" y="658209"/>
                  </a:lnTo>
                  <a:lnTo>
                    <a:pt x="615950" y="613759"/>
                  </a:lnTo>
                  <a:lnTo>
                    <a:pt x="587375" y="578834"/>
                  </a:lnTo>
                  <a:lnTo>
                    <a:pt x="549275" y="591534"/>
                  </a:lnTo>
                  <a:lnTo>
                    <a:pt x="511175" y="562959"/>
                  </a:lnTo>
                  <a:lnTo>
                    <a:pt x="584200" y="496284"/>
                  </a:lnTo>
                  <a:lnTo>
                    <a:pt x="584200" y="474059"/>
                  </a:lnTo>
                  <a:lnTo>
                    <a:pt x="523875" y="448659"/>
                  </a:lnTo>
                  <a:lnTo>
                    <a:pt x="558800" y="391509"/>
                  </a:lnTo>
                  <a:lnTo>
                    <a:pt x="600075" y="328009"/>
                  </a:lnTo>
                  <a:lnTo>
                    <a:pt x="546100" y="343884"/>
                  </a:lnTo>
                  <a:lnTo>
                    <a:pt x="501650" y="334359"/>
                  </a:lnTo>
                  <a:lnTo>
                    <a:pt x="473075" y="356584"/>
                  </a:lnTo>
                  <a:lnTo>
                    <a:pt x="466725" y="296259"/>
                  </a:lnTo>
                  <a:lnTo>
                    <a:pt x="371475" y="254984"/>
                  </a:lnTo>
                  <a:lnTo>
                    <a:pt x="381000" y="191484"/>
                  </a:lnTo>
                  <a:lnTo>
                    <a:pt x="431800" y="188309"/>
                  </a:lnTo>
                  <a:lnTo>
                    <a:pt x="450850" y="153384"/>
                  </a:lnTo>
                  <a:lnTo>
                    <a:pt x="444500" y="86709"/>
                  </a:lnTo>
                  <a:cubicBezTo>
                    <a:pt x="461433" y="96234"/>
                    <a:pt x="475192" y="61309"/>
                    <a:pt x="492125" y="70834"/>
                  </a:cubicBezTo>
                  <a:cubicBezTo>
                    <a:pt x="509058" y="82476"/>
                    <a:pt x="446617" y="11567"/>
                    <a:pt x="463550" y="23209"/>
                  </a:cubicBezTo>
                  <a:cubicBezTo>
                    <a:pt x="474133" y="30618"/>
                    <a:pt x="465667" y="-6424"/>
                    <a:pt x="476250" y="985"/>
                  </a:cubicBezTo>
                  <a:cubicBezTo>
                    <a:pt x="506942" y="24268"/>
                    <a:pt x="566208" y="82477"/>
                    <a:pt x="596900" y="105760"/>
                  </a:cubicBezTo>
                  <a:cubicBezTo>
                    <a:pt x="623358" y="127985"/>
                    <a:pt x="637117" y="204185"/>
                    <a:pt x="663575" y="226410"/>
                  </a:cubicBezTo>
                  <a:cubicBezTo>
                    <a:pt x="711200" y="257102"/>
                    <a:pt x="755650" y="300493"/>
                    <a:pt x="803275" y="331185"/>
                  </a:cubicBezTo>
                  <a:cubicBezTo>
                    <a:pt x="815975" y="379868"/>
                    <a:pt x="1000124" y="419027"/>
                    <a:pt x="1012824" y="467710"/>
                  </a:cubicBezTo>
                  <a:cubicBezTo>
                    <a:pt x="1015999" y="492052"/>
                    <a:pt x="1031874" y="503693"/>
                    <a:pt x="1035049" y="528035"/>
                  </a:cubicBezTo>
                  <a:cubicBezTo>
                    <a:pt x="1037166" y="551318"/>
                    <a:pt x="963082" y="641277"/>
                    <a:pt x="965199" y="664560"/>
                  </a:cubicBezTo>
                  <a:cubicBezTo>
                    <a:pt x="966257" y="676202"/>
                    <a:pt x="999066" y="659268"/>
                    <a:pt x="1000124" y="670910"/>
                  </a:cubicBezTo>
                  <a:cubicBezTo>
                    <a:pt x="1003299" y="686785"/>
                    <a:pt x="952499" y="696310"/>
                    <a:pt x="955674" y="712185"/>
                  </a:cubicBezTo>
                  <a:cubicBezTo>
                    <a:pt x="944562" y="729118"/>
                    <a:pt x="927099" y="745523"/>
                    <a:pt x="920749" y="762985"/>
                  </a:cubicBezTo>
                  <a:cubicBezTo>
                    <a:pt x="914399" y="780447"/>
                    <a:pt x="913870" y="797910"/>
                    <a:pt x="917574" y="816960"/>
                  </a:cubicBezTo>
                  <a:cubicBezTo>
                    <a:pt x="926041" y="837068"/>
                    <a:pt x="944032" y="819077"/>
                    <a:pt x="952499" y="839185"/>
                  </a:cubicBezTo>
                  <a:cubicBezTo>
                    <a:pt x="959907" y="863527"/>
                    <a:pt x="986366" y="792618"/>
                    <a:pt x="993774" y="816960"/>
                  </a:cubicBezTo>
                  <a:cubicBezTo>
                    <a:pt x="999066" y="839185"/>
                    <a:pt x="1007532" y="801085"/>
                    <a:pt x="1012824" y="823310"/>
                  </a:cubicBezTo>
                  <a:cubicBezTo>
                    <a:pt x="1018116" y="841302"/>
                    <a:pt x="1020232" y="840243"/>
                    <a:pt x="1025524" y="858235"/>
                  </a:cubicBezTo>
                  <a:cubicBezTo>
                    <a:pt x="1026582" y="868818"/>
                    <a:pt x="1043516" y="857177"/>
                    <a:pt x="1044574" y="867760"/>
                  </a:cubicBezTo>
                  <a:cubicBezTo>
                    <a:pt x="1045632" y="879402"/>
                    <a:pt x="1068386" y="924381"/>
                    <a:pt x="1063624" y="950310"/>
                  </a:cubicBezTo>
                  <a:cubicBezTo>
                    <a:pt x="1058862" y="976239"/>
                    <a:pt x="1024466" y="995289"/>
                    <a:pt x="1015999" y="1023335"/>
                  </a:cubicBezTo>
                  <a:cubicBezTo>
                    <a:pt x="1007532" y="1051381"/>
                    <a:pt x="1043516" y="1090539"/>
                    <a:pt x="1044574" y="1128110"/>
                  </a:cubicBezTo>
                  <a:cubicBezTo>
                    <a:pt x="1045632" y="1165681"/>
                    <a:pt x="1017057" y="1190023"/>
                    <a:pt x="1022349" y="1248760"/>
                  </a:cubicBezTo>
                  <a:cubicBezTo>
                    <a:pt x="1032932" y="1262518"/>
                    <a:pt x="1039282" y="1279981"/>
                    <a:pt x="1054099" y="1290035"/>
                  </a:cubicBezTo>
                  <a:cubicBezTo>
                    <a:pt x="1068916" y="1300089"/>
                    <a:pt x="1092728" y="1282627"/>
                    <a:pt x="1111249" y="1309085"/>
                  </a:cubicBezTo>
                  <a:cubicBezTo>
                    <a:pt x="1129770" y="1335543"/>
                    <a:pt x="1155699" y="1403806"/>
                    <a:pt x="1165224" y="1448785"/>
                  </a:cubicBezTo>
                  <a:cubicBezTo>
                    <a:pt x="1166282" y="1492177"/>
                    <a:pt x="1189566" y="1475243"/>
                    <a:pt x="1190624" y="1518635"/>
                  </a:cubicBezTo>
                  <a:cubicBezTo>
                    <a:pt x="1200149" y="1510168"/>
                    <a:pt x="1219199" y="1527102"/>
                    <a:pt x="1228724" y="1518635"/>
                  </a:cubicBezTo>
                  <a:lnTo>
                    <a:pt x="1263648" y="1474185"/>
                  </a:lnTo>
                  <a:cubicBezTo>
                    <a:pt x="1269469" y="1474185"/>
                    <a:pt x="1293281" y="1521281"/>
                    <a:pt x="1292223" y="1537685"/>
                  </a:cubicBezTo>
                  <a:cubicBezTo>
                    <a:pt x="1291165" y="1554089"/>
                    <a:pt x="1257299" y="1560968"/>
                    <a:pt x="1257299" y="1572610"/>
                  </a:cubicBezTo>
                  <a:cubicBezTo>
                    <a:pt x="1257299" y="1584252"/>
                    <a:pt x="1296457" y="1576843"/>
                    <a:pt x="1308098" y="1588485"/>
                  </a:cubicBezTo>
                  <a:cubicBezTo>
                    <a:pt x="1294339" y="1606477"/>
                    <a:pt x="1323973" y="1610710"/>
                    <a:pt x="1327148" y="1642460"/>
                  </a:cubicBezTo>
                  <a:cubicBezTo>
                    <a:pt x="1329265" y="1664685"/>
                    <a:pt x="1332969" y="1695906"/>
                    <a:pt x="1330323" y="1721835"/>
                  </a:cubicBezTo>
                  <a:cubicBezTo>
                    <a:pt x="1327677" y="1747764"/>
                    <a:pt x="1321856" y="1782160"/>
                    <a:pt x="1311273" y="1798035"/>
                  </a:cubicBezTo>
                  <a:lnTo>
                    <a:pt x="1257298" y="1817085"/>
                  </a:lnTo>
                  <a:cubicBezTo>
                    <a:pt x="1246715" y="1834548"/>
                    <a:pt x="1266293" y="1885877"/>
                    <a:pt x="1247773" y="1902810"/>
                  </a:cubicBezTo>
                  <a:lnTo>
                    <a:pt x="1190623" y="1950435"/>
                  </a:lnTo>
                  <a:lnTo>
                    <a:pt x="1200148" y="1896460"/>
                  </a:lnTo>
                  <a:cubicBezTo>
                    <a:pt x="1159931" y="1801739"/>
                    <a:pt x="1057802" y="1478948"/>
                    <a:pt x="981073" y="1359885"/>
                  </a:cubicBezTo>
                  <a:lnTo>
                    <a:pt x="736598" y="1086835"/>
                  </a:lnTo>
                  <a:cubicBezTo>
                    <a:pt x="695323" y="1078368"/>
                    <a:pt x="654048" y="1057202"/>
                    <a:pt x="612773" y="1048735"/>
                  </a:cubicBezTo>
                  <a:lnTo>
                    <a:pt x="555623" y="1055085"/>
                  </a:lnTo>
                  <a:cubicBezTo>
                    <a:pt x="538690" y="1066727"/>
                    <a:pt x="568323" y="1045560"/>
                    <a:pt x="527048" y="1121760"/>
                  </a:cubicBezTo>
                  <a:cubicBezTo>
                    <a:pt x="512231" y="1152452"/>
                    <a:pt x="506411" y="1167797"/>
                    <a:pt x="469898" y="1232885"/>
                  </a:cubicBezTo>
                  <a:cubicBezTo>
                    <a:pt x="456669" y="1258814"/>
                    <a:pt x="436560" y="1243468"/>
                    <a:pt x="409573" y="1290035"/>
                  </a:cubicBezTo>
                  <a:cubicBezTo>
                    <a:pt x="389465" y="1320727"/>
                    <a:pt x="423331" y="1297443"/>
                    <a:pt x="406398" y="1334485"/>
                  </a:cubicBezTo>
                  <a:cubicBezTo>
                    <a:pt x="400048" y="1354593"/>
                    <a:pt x="476777" y="1295327"/>
                    <a:pt x="460373" y="1324960"/>
                  </a:cubicBezTo>
                  <a:cubicBezTo>
                    <a:pt x="460373" y="1335014"/>
                    <a:pt x="565148" y="1192139"/>
                    <a:pt x="539748" y="1223360"/>
                  </a:cubicBezTo>
                  <a:cubicBezTo>
                    <a:pt x="548215" y="1217539"/>
                    <a:pt x="539219" y="1259873"/>
                    <a:pt x="527048" y="1283685"/>
                  </a:cubicBezTo>
                  <a:cubicBezTo>
                    <a:pt x="514877" y="1307498"/>
                    <a:pt x="500590" y="1329193"/>
                    <a:pt x="466723" y="1366235"/>
                  </a:cubicBezTo>
                  <a:cubicBezTo>
                    <a:pt x="432856" y="1403277"/>
                    <a:pt x="337606" y="1491118"/>
                    <a:pt x="307973" y="1512285"/>
                  </a:cubicBezTo>
                  <a:lnTo>
                    <a:pt x="209548" y="1531335"/>
                  </a:lnTo>
                  <a:lnTo>
                    <a:pt x="63500" y="1632934"/>
                  </a:lnTo>
                </a:path>
              </a:pathLst>
            </a:custGeom>
            <a:noFill/>
            <a:ln w="19050">
              <a:solidFill>
                <a:srgbClr val="003300">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明朝B" panose="02020809000000000000" pitchFamily="17" charset="-128"/>
                <a:ea typeface="HG明朝B" panose="02020809000000000000" pitchFamily="17" charset="-128"/>
                <a:cs typeface="+mn-cs"/>
              </a:endParaRPr>
            </a:p>
          </p:txBody>
        </p:sp>
      </p:grpSp>
      <p:sp>
        <p:nvSpPr>
          <p:cNvPr id="3" name="タイトル 1"/>
          <p:cNvSpPr>
            <a:spLocks noGrp="1"/>
          </p:cNvSpPr>
          <p:nvPr>
            <p:ph type="title"/>
          </p:nvPr>
        </p:nvSpPr>
        <p:spPr>
          <a:xfrm>
            <a:off x="-1038" y="18866"/>
            <a:ext cx="9144000" cy="476250"/>
          </a:xfrm>
        </p:spPr>
        <p:txBody>
          <a:bodyPr/>
          <a:lstStyle/>
          <a:p>
            <a:pPr>
              <a:lnSpc>
                <a:spcPts val="2200"/>
              </a:lnSpc>
            </a:pPr>
            <a:r>
              <a:rPr lang="ja-JP" altLang="en-US" sz="2000" dirty="0"/>
              <a:t>青森県むつ市：人口約５．８万人（</a:t>
            </a:r>
            <a:r>
              <a:rPr lang="en-US" altLang="ja-JP" sz="2000" dirty="0"/>
              <a:t>H27</a:t>
            </a:r>
            <a:r>
              <a:rPr lang="ja-JP" altLang="en-US" sz="2000" dirty="0"/>
              <a:t>）↘約４．５万人</a:t>
            </a:r>
            <a:r>
              <a:rPr lang="ja-JP" altLang="en-US" sz="2000" dirty="0" smtClean="0"/>
              <a:t>（</a:t>
            </a:r>
            <a:r>
              <a:rPr lang="en-US" altLang="ja-JP" sz="2000" dirty="0" smtClean="0"/>
              <a:t>R17</a:t>
            </a:r>
            <a:r>
              <a:rPr lang="ja-JP" altLang="en-US" sz="2000" dirty="0"/>
              <a:t>）</a:t>
            </a:r>
          </a:p>
        </p:txBody>
      </p:sp>
      <p:sp>
        <p:nvSpPr>
          <p:cNvPr id="53" name="正方形/長方形 52"/>
          <p:cNvSpPr/>
          <p:nvPr/>
        </p:nvSpPr>
        <p:spPr>
          <a:xfrm>
            <a:off x="6647552" y="1548118"/>
            <a:ext cx="2825952" cy="415499"/>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官民連携・施策間連携による</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魅力ある拠点の創造</a:t>
            </a:r>
          </a:p>
        </p:txBody>
      </p:sp>
      <p:sp>
        <p:nvSpPr>
          <p:cNvPr id="59" name="正方形/長方形 58"/>
          <p:cNvSpPr/>
          <p:nvPr/>
        </p:nvSpPr>
        <p:spPr>
          <a:xfrm>
            <a:off x="488502" y="1700809"/>
            <a:ext cx="2592290" cy="41953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土地利用規制により市街地拡大抑制</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「立地適正化計画の実行性を確保」</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9" name="テキスト ボックス 88"/>
          <p:cNvSpPr txBox="1"/>
          <p:nvPr/>
        </p:nvSpPr>
        <p:spPr>
          <a:xfrm>
            <a:off x="523691" y="708341"/>
            <a:ext cx="2592288" cy="723275"/>
          </a:xfrm>
          <a:prstGeom prst="rect">
            <a:avLst/>
          </a:prstGeom>
          <a:noFill/>
          <a:ln w="3175">
            <a:noFill/>
            <a:prstDash val="solid"/>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非線引き都市のため、</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用途地域外</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（白地地域）へ　　　　　</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住宅地</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が無秩序に</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拡大</a:t>
            </a:r>
            <a:r>
              <a:rPr kumimoji="1" lang="en-US" altLang="ja-JP"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a:t>
            </a:r>
          </a:p>
          <a:p>
            <a:pPr marL="0" marR="0" lvl="0" indent="0" algn="l" defTabSz="914400" rtl="0" eaLnBrk="1" fontAlgn="base" latinLnBrk="0" hangingPunct="1">
              <a:lnSpc>
                <a:spcPts val="1200"/>
              </a:lnSpc>
              <a:spcBef>
                <a:spcPts val="6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除雪エリア・水道管理区域の拡大、雨水排水対策等、</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インフラ整備・管理費</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の</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増大抑制</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が不可欠</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152" name="正方形/長方形 151"/>
          <p:cNvSpPr/>
          <p:nvPr/>
        </p:nvSpPr>
        <p:spPr>
          <a:xfrm>
            <a:off x="488504" y="3371850"/>
            <a:ext cx="2592289" cy="201166"/>
          </a:xfrm>
          <a:prstGeom prst="rect">
            <a:avLst/>
          </a:prstGeom>
          <a:solidFill>
            <a:srgbClr val="9966FF">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住宅開発を抑制</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53" name="正方形/長方形 152"/>
          <p:cNvSpPr/>
          <p:nvPr/>
        </p:nvSpPr>
        <p:spPr>
          <a:xfrm>
            <a:off x="488504" y="2204864"/>
            <a:ext cx="2592289" cy="203512"/>
          </a:xfrm>
          <a:prstGeom prst="rect">
            <a:avLst/>
          </a:prstGeom>
          <a:solidFill>
            <a:srgbClr val="9966FF">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都市機能の立地を抑制</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31" name="テキスト ボックス 130"/>
          <p:cNvSpPr txBox="1"/>
          <p:nvPr/>
        </p:nvSpPr>
        <p:spPr>
          <a:xfrm>
            <a:off x="6821138" y="241363"/>
            <a:ext cx="3090888" cy="477054"/>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（地域公共交通網形成計画）</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30</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3</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30</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日</a:t>
            </a:r>
            <a:r>
              <a:rPr kumimoji="1" lang="ja-JP"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公表</a:t>
            </a:r>
            <a:endPar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（立地適正化計画</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29</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20</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日公表</a:t>
            </a:r>
            <a:endPar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rPr>
              <a:t>令和元年</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rPr>
              <a:t>5</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rPr>
              <a:t>月　</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rPr>
              <a:t>7</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rPr>
              <a:t>日</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ＭＳ Ｐゴシック" pitchFamily="50" charset="-128"/>
                <a:cs typeface="+mn-cs"/>
              </a:rPr>
              <a:t>変更</a:t>
            </a:r>
            <a:endParaRPr kumimoji="1" lang="en-US" altLang="ja-JP" sz="1000" b="0" i="0" u="none" strike="noStrike" kern="1200" cap="none" spc="0" normalizeH="0" baseline="0" noProof="0" dirty="0">
              <a:ln>
                <a:noFill/>
              </a:ln>
              <a:solidFill>
                <a:srgbClr val="FF0000"/>
              </a:solidFill>
              <a:effectLst/>
              <a:uLnTx/>
              <a:uFillTx/>
              <a:latin typeface="HGP創英角ｺﾞｼｯｸUB"/>
              <a:ea typeface="ＭＳ Ｐゴシック" pitchFamily="50" charset="-128"/>
              <a:cs typeface="+mn-cs"/>
            </a:endParaRPr>
          </a:p>
        </p:txBody>
      </p:sp>
      <p:sp>
        <p:nvSpPr>
          <p:cNvPr id="15" name="フリーフォーム 14"/>
          <p:cNvSpPr/>
          <p:nvPr/>
        </p:nvSpPr>
        <p:spPr>
          <a:xfrm>
            <a:off x="5522662" y="3107327"/>
            <a:ext cx="931069" cy="223837"/>
          </a:xfrm>
          <a:custGeom>
            <a:avLst/>
            <a:gdLst>
              <a:gd name="connsiteX0" fmla="*/ 0 w 931069"/>
              <a:gd name="connsiteY0" fmla="*/ 0 h 223837"/>
              <a:gd name="connsiteX1" fmla="*/ 35719 w 931069"/>
              <a:gd name="connsiteY1" fmla="*/ 52387 h 223837"/>
              <a:gd name="connsiteX2" fmla="*/ 71438 w 931069"/>
              <a:gd name="connsiteY2" fmla="*/ 76200 h 223837"/>
              <a:gd name="connsiteX3" fmla="*/ 142875 w 931069"/>
              <a:gd name="connsiteY3" fmla="*/ 92868 h 223837"/>
              <a:gd name="connsiteX4" fmla="*/ 330994 w 931069"/>
              <a:gd name="connsiteY4" fmla="*/ 126206 h 223837"/>
              <a:gd name="connsiteX5" fmla="*/ 704850 w 931069"/>
              <a:gd name="connsiteY5" fmla="*/ 185737 h 223837"/>
              <a:gd name="connsiteX6" fmla="*/ 931069 w 931069"/>
              <a:gd name="connsiteY6"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069" h="223837">
                <a:moveTo>
                  <a:pt x="0" y="0"/>
                </a:moveTo>
                <a:lnTo>
                  <a:pt x="35719" y="52387"/>
                </a:lnTo>
                <a:lnTo>
                  <a:pt x="71438" y="76200"/>
                </a:lnTo>
                <a:lnTo>
                  <a:pt x="142875" y="92868"/>
                </a:lnTo>
                <a:lnTo>
                  <a:pt x="330994" y="126206"/>
                </a:lnTo>
                <a:lnTo>
                  <a:pt x="704850" y="185737"/>
                </a:lnTo>
                <a:lnTo>
                  <a:pt x="931069" y="223837"/>
                </a:lnTo>
              </a:path>
            </a:pathLst>
          </a:custGeom>
          <a:noFill/>
          <a:ln w="12700">
            <a:solidFill>
              <a:schemeClr val="bg1">
                <a:alpha val="99000"/>
              </a:schemeClr>
            </a:solidFill>
            <a:prstDash val="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46" name="図 4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779848" y="5808373"/>
            <a:ext cx="1150614" cy="766776"/>
          </a:xfrm>
          <a:prstGeom prst="ellipse">
            <a:avLst/>
          </a:prstGeom>
          <a:ln>
            <a:noFill/>
          </a:ln>
          <a:effectLst>
            <a:softEdge rad="112500"/>
          </a:effectLst>
        </p:spPr>
      </p:pic>
      <p:sp>
        <p:nvSpPr>
          <p:cNvPr id="62" name="テキスト ボックス 61"/>
          <p:cNvSpPr txBox="1"/>
          <p:nvPr/>
        </p:nvSpPr>
        <p:spPr>
          <a:xfrm>
            <a:off x="556393" y="5132512"/>
            <a:ext cx="2664296" cy="384721"/>
          </a:xfrm>
          <a:prstGeom prst="rect">
            <a:avLst/>
          </a:prstGeom>
          <a:noFill/>
        </p:spPr>
        <p:txBody>
          <a:bodyPr wrap="square" tIns="0">
            <a:spAutoFit/>
          </a:bodyPr>
          <a:lstStyle/>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居住調整地域に係る雨水排水整備費を</a:t>
            </a:r>
            <a:endParaRPr kumimoji="1" lang="en-US" altLang="ja-JP"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　　　　　　　　</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1.4</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億円抑制</a:t>
            </a:r>
            <a:endPar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64" name="テキスト ボックス 63"/>
          <p:cNvSpPr txBox="1"/>
          <p:nvPr/>
        </p:nvSpPr>
        <p:spPr>
          <a:xfrm>
            <a:off x="6573689" y="1988840"/>
            <a:ext cx="2938623" cy="4909036"/>
          </a:xfrm>
          <a:prstGeom prst="rect">
            <a:avLst/>
          </a:prstGeom>
          <a:noFill/>
        </p:spPr>
        <p:txBody>
          <a:bodyPr wrap="square" tIns="0">
            <a:spAutoFit/>
          </a:bodyPr>
          <a:lstStyle/>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〇都市公園３箇所で</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P-PFI</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の導入（売店等）、総合ア</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リーナの整備により年間収支を改善。</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年間の収支改善効果</a:t>
            </a:r>
            <a:r>
              <a:rPr kumimoji="1" lang="ja-JP" altLang="en-US"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1,600</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万円</a:t>
            </a:r>
            <a:endPar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endParaRPr kumimoji="1" lang="en-US" altLang="ja-JP"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（大湊地区）</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おおみなと臨海公園内に総合</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アリーナを整備（</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H30</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～）し</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none" strike="noStrike" kern="1200" cap="none" spc="0" normalizeH="0" baseline="0" noProof="0" dirty="0" err="1">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て</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類似運動施設を廃止。</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5100" marR="0" lvl="0" indent="127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年間の公園利用者数</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5100" marR="0" lvl="0" indent="12700" algn="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21</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ja-JP" altLang="en-US" sz="9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9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H29</a:t>
            </a:r>
            <a:r>
              <a:rPr kumimoji="1" lang="ja-JP" altLang="en-US" sz="9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30</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万人</a:t>
            </a:r>
            <a:endParaRPr kumimoji="1" lang="en-US" altLang="ja-JP"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（金谷地区）</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金谷公園（子育て支援施設）を整備。同時期に病</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院の建て替えを実施。</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⇒子どもから高齢者までの全世代の交流拠点化</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（田名部地区）</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代官山公園内に収益施設を整備。</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〇</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老朽化した下北交通</a:t>
            </a:r>
            <a:r>
              <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株</a:t>
            </a:r>
            <a:r>
              <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のバスターミナルをＪＲバ</a:t>
            </a:r>
            <a:endPar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ス東北</a:t>
            </a:r>
            <a:r>
              <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株</a:t>
            </a:r>
            <a:r>
              <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の転回場へ</a:t>
            </a:r>
            <a:r>
              <a:rPr kumimoji="1" lang="ja-JP" altLang="en-US" sz="1200" b="1" i="0" u="dash" strike="noStrike" kern="1200" cap="none" spc="0" normalizeH="0" baseline="0" noProof="0" dirty="0">
                <a:ln>
                  <a:noFill/>
                </a:ln>
                <a:solidFill>
                  <a:srgbClr val="000000"/>
                </a:solidFill>
                <a:effectLst/>
                <a:uLnTx/>
                <a:uFillTx/>
                <a:latin typeface="HG明朝B" panose="02020809000000000000" pitchFamily="17" charset="-128"/>
                <a:ea typeface="HG明朝B" panose="02020809000000000000" pitchFamily="17" charset="-128"/>
                <a:cs typeface="+mn-cs"/>
              </a:rPr>
              <a:t>統合</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し、</a:t>
            </a:r>
            <a:r>
              <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2</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社の乗り継ぎの</a:t>
            </a:r>
            <a:endPar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利便性を向上。</a:t>
            </a:r>
            <a:endParaRPr kumimoji="1" lang="en-US" altLang="ja-JP" sz="3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r"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⇒主要バス停でのバス乗降者数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2</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割増</a:t>
            </a:r>
            <a:endPar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ts val="60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また、田名部まちづくり会社（都市再生推進法人）</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が</a:t>
            </a:r>
            <a:r>
              <a:rPr kumimoji="1" lang="ja-JP" altLang="en-US" sz="1200" b="1" i="0" u="none" strike="noStrike" kern="1200" cap="none" spc="0" normalizeH="0" baseline="0" noProof="0" dirty="0">
                <a:ln>
                  <a:noFill/>
                </a:ln>
                <a:solidFill>
                  <a:srgbClr val="000000"/>
                </a:solidFill>
                <a:effectLst/>
                <a:uLnTx/>
                <a:uFillTx/>
                <a:latin typeface="HG明朝B" panose="02020809000000000000" pitchFamily="17" charset="-128"/>
                <a:ea typeface="HG明朝B" panose="02020809000000000000" pitchFamily="17" charset="-128"/>
                <a:cs typeface="+mn-cs"/>
              </a:rPr>
              <a:t>バスターミナル跡地</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に</a:t>
            </a:r>
            <a:r>
              <a:rPr kumimoji="1" lang="ja-JP" altLang="en-US" sz="1200" b="1" i="0" u="none" strike="noStrike" kern="1200" cap="none" spc="0" normalizeH="0" baseline="0" noProof="0" dirty="0">
                <a:ln>
                  <a:noFill/>
                </a:ln>
                <a:solidFill>
                  <a:srgbClr val="000000"/>
                </a:solidFill>
                <a:effectLst/>
                <a:uLnTx/>
                <a:uFillTx/>
                <a:latin typeface="HG明朝B" panose="02020809000000000000" pitchFamily="17" charset="-128"/>
                <a:ea typeface="HG明朝B" panose="02020809000000000000" pitchFamily="17" charset="-128"/>
                <a:cs typeface="+mn-cs"/>
              </a:rPr>
              <a:t>賃貸住宅</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を整備。</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en-US" altLang="ja-JP" sz="1000" b="0" i="0" u="sng" strike="noStrike" kern="1200" cap="none" spc="0" normalizeH="0" baseline="0" noProof="0" dirty="0" smtClean="0">
                <a:ln>
                  <a:noFill/>
                </a:ln>
                <a:solidFill>
                  <a:srgbClr val="0070C0"/>
                </a:solidFill>
                <a:effectLst/>
                <a:uLnTx/>
                <a:uFillTx/>
                <a:latin typeface="HGｺﾞｼｯｸM" panose="020B0609000000000000" pitchFamily="49" charset="-128"/>
                <a:ea typeface="HGｺﾞｼｯｸM" panose="020B0609000000000000" pitchFamily="49" charset="-128"/>
                <a:cs typeface="+mn-cs"/>
              </a:rPr>
              <a:t>※</a:t>
            </a:r>
            <a:r>
              <a:rPr kumimoji="1" lang="ja-JP" altLang="en-US" sz="1000" b="0" i="0" u="sng" strike="noStrike" kern="1200" cap="none" spc="0" normalizeH="0" baseline="0" noProof="0" dirty="0" smtClean="0">
                <a:ln>
                  <a:noFill/>
                </a:ln>
                <a:solidFill>
                  <a:srgbClr val="0070C0"/>
                </a:solidFill>
                <a:effectLst/>
                <a:uLnTx/>
                <a:uFillTx/>
                <a:latin typeface="HGｺﾞｼｯｸM" panose="020B0609000000000000" pitchFamily="49" charset="-128"/>
                <a:ea typeface="HGｺﾞｼｯｸM" panose="020B0609000000000000" pitchFamily="49" charset="-128"/>
                <a:cs typeface="+mn-cs"/>
              </a:rPr>
              <a:t>立地誘導促進施設協定の活用を検討</a:t>
            </a:r>
            <a:endParaRPr kumimoji="1" lang="en-US" altLang="ja-JP" sz="1000" b="0" i="0" u="sng" strike="noStrike" kern="1200" cap="none" spc="0" normalizeH="0" baseline="0" noProof="0" dirty="0" smtClean="0">
              <a:ln>
                <a:noFill/>
              </a:ln>
              <a:solidFill>
                <a:srgbClr val="0070C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endParaRPr kumimoji="1" lang="en-US" altLang="ja-JP" sz="1000" b="1" i="0" u="sng"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〇</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公営住宅</a:t>
            </a:r>
            <a:r>
              <a:rPr kumimoji="1" lang="ja-JP" altLang="en-US" sz="1200" b="1" i="0" u="dash"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７箇所</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を居住誘導区域内</a:t>
            </a:r>
            <a:r>
              <a:rPr kumimoji="1" lang="ja-JP" altLang="en-US" sz="1200" b="1" i="0" u="dash"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２箇所</a:t>
            </a:r>
            <a:r>
              <a:rPr kumimoji="1" lang="ja-JP" altLang="en-US"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に集約。</a:t>
            </a:r>
            <a:endParaRPr kumimoji="1" lang="en-US" altLang="ja-JP" sz="900" b="0" i="0" u="dash"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66158" marR="0" lvl="0" indent="-166158" algn="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40</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年間で公共施設の総量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43</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％削減</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66158" marR="0" lvl="0" indent="-166158" algn="l" defTabSz="914400" rtl="0" eaLnBrk="1" fontAlgn="base" latinLnBrk="0" hangingPunct="1">
              <a:lnSpc>
                <a:spcPct val="100000"/>
              </a:lnSpc>
              <a:spcBef>
                <a:spcPts val="6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〇</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4</a:t>
            </a:r>
            <a:r>
              <a:rPr kumimoji="1" lang="ja-JP" altLang="en-US" sz="900" b="0" i="0" u="none" strike="noStrike" kern="1200" cap="none" spc="0" normalizeH="0" baseline="0" noProof="0" dirty="0" err="1">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つの</a:t>
            </a:r>
            <a:r>
              <a:rPr kumimoji="1" lang="ja-JP" altLang="en-US" sz="1200" b="1" i="0" u="none" strike="noStrike" kern="1200" cap="none" spc="0" normalizeH="0" baseline="0" noProof="0" dirty="0">
                <a:ln>
                  <a:noFill/>
                </a:ln>
                <a:solidFill>
                  <a:srgbClr val="000000"/>
                </a:solidFill>
                <a:effectLst/>
                <a:uLnTx/>
                <a:uFillTx/>
                <a:latin typeface="HG明朝B" panose="02020809000000000000" pitchFamily="17" charset="-128"/>
                <a:ea typeface="HG明朝B" panose="02020809000000000000" pitchFamily="17" charset="-128"/>
                <a:cs typeface="+mn-cs"/>
              </a:rPr>
              <a:t>地元金融機関</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と協定を締結（</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H28.4</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⇒地域の「稼ぐ力」の向上につながる取り組みの重</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点的な推進を検討。</a:t>
            </a:r>
            <a:endParaRPr kumimoji="1" lang="en-US" altLang="ja-JP" sz="1000" b="1"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endParaRPr>
          </a:p>
        </p:txBody>
      </p:sp>
      <p:sp>
        <p:nvSpPr>
          <p:cNvPr id="25" name="正方形/長方形 24"/>
          <p:cNvSpPr/>
          <p:nvPr/>
        </p:nvSpPr>
        <p:spPr>
          <a:xfrm>
            <a:off x="4879404" y="1928617"/>
            <a:ext cx="541784" cy="429099"/>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8" name="テキスト ボックス 77"/>
          <p:cNvSpPr txBox="1"/>
          <p:nvPr/>
        </p:nvSpPr>
        <p:spPr>
          <a:xfrm>
            <a:off x="298740" y="2477047"/>
            <a:ext cx="2937445" cy="692497"/>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〇白地地域全域（</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14,209ha</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）に、</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「特定用途制限地域」</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を設定（</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H28.4</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99</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のエリアで、</a:t>
            </a:r>
            <a:r>
              <a:rPr kumimoji="1" lang="ja-JP" altLang="en-US"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床面積</a:t>
            </a:r>
            <a:r>
              <a:rPr kumimoji="1" lang="en-US" altLang="ja-JP"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500</a:t>
            </a:r>
            <a:r>
              <a:rPr kumimoji="1" lang="ja-JP" altLang="en-US"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㎡以上の店舗等</a:t>
            </a:r>
            <a:endParaRPr kumimoji="1" lang="en-US" altLang="ja-JP"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　　</a:t>
            </a:r>
            <a:r>
              <a:rPr kumimoji="1" lang="ja-JP" altLang="en-US"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の立地を禁止。</a:t>
            </a:r>
            <a:endParaRPr kumimoji="1" lang="en-US" altLang="ja-JP" sz="900" b="0" i="0" u="sng"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p:txBody>
      </p:sp>
      <p:sp>
        <p:nvSpPr>
          <p:cNvPr id="79" name="テキスト ボックス 78"/>
          <p:cNvSpPr txBox="1"/>
          <p:nvPr/>
        </p:nvSpPr>
        <p:spPr>
          <a:xfrm>
            <a:off x="6734031" y="692697"/>
            <a:ext cx="2666975" cy="584775"/>
          </a:xfrm>
          <a:prstGeom prst="rect">
            <a:avLst/>
          </a:prstGeom>
          <a:noFill/>
          <a:ln w="3175">
            <a:noFill/>
            <a:prstDash val="solid"/>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歳入減、社会福祉費増が予測されるなか、</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a:t>
            </a:r>
            <a:r>
              <a:rPr kumimoji="1" lang="ja-JP" altLang="en-US" sz="12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公共施設</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の</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維持費</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は</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増大</a:t>
            </a:r>
            <a:r>
              <a:rPr kumimoji="1" lang="en-US" altLang="ja-JP"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a:t>
            </a:r>
          </a:p>
          <a:p>
            <a:pPr marL="0" marR="0" lvl="0" indent="0" algn="l" defTabSz="914400" rtl="0" eaLnBrk="1" fontAlgn="base" latinLnBrk="0" hangingPunct="1">
              <a:lnSpc>
                <a:spcPct val="100000"/>
              </a:lnSpc>
              <a:spcBef>
                <a:spcPts val="6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誘導区域のまちの</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“かお”</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が</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不在</a:t>
            </a:r>
            <a:endParaRPr kumimoji="1" lang="en-US" altLang="ja-JP"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80" name="正方形/長方形 35"/>
          <p:cNvSpPr>
            <a:spLocks noChangeArrowheads="1"/>
          </p:cNvSpPr>
          <p:nvPr/>
        </p:nvSpPr>
        <p:spPr bwMode="auto">
          <a:xfrm>
            <a:off x="277813" y="3620343"/>
            <a:ext cx="3024819" cy="801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3231" rIns="33231">
            <a:spAutoFit/>
          </a:bodyPr>
          <a:lstStyle>
            <a:lvl1pPr marL="342900" indent="-34290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889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266700" marR="0" lvl="1" indent="-184150" algn="l" defTabSz="914400" rtl="0" eaLnBrk="1" fontAlgn="base" latinLnBrk="0" hangingPunct="1">
              <a:lnSpc>
                <a:spcPct val="96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〇用途地域周辺の特定用途制限地域で開発圧力</a:t>
            </a:r>
            <a:endParaRPr kumimoji="1" lang="en-US" altLang="ja-JP"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endParaRPr>
          </a:p>
          <a:p>
            <a:pPr marL="266700" marR="0" lvl="1" indent="-184150" algn="l" defTabSz="914400" rtl="0" eaLnBrk="1" fontAlgn="base" latinLnBrk="0" hangingPunct="1">
              <a:lnSpc>
                <a:spcPct val="96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のある地域</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(2,423ha)</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に、</a:t>
            </a: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a:t>
            </a:r>
            <a:endParaRPr kumimoji="1" lang="en-US" altLang="ja-JP"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endParaRPr>
          </a:p>
          <a:p>
            <a:pPr marL="266700" marR="0" lvl="1" indent="-184150" algn="l" defTabSz="914400" rtl="0" eaLnBrk="1" fontAlgn="base" latinLnBrk="0" hangingPunct="1">
              <a:lnSpc>
                <a:spcPct val="96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ＭＳ Ｐゴシック" panose="020B0600070205080204" pitchFamily="50" charset="-128"/>
              </a:rPr>
              <a:t>「居住調整地域」</a:t>
            </a: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を設定（</a:t>
            </a:r>
            <a:r>
              <a:rPr kumimoji="1" lang="en-US" altLang="ja-JP"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H30.4</a:t>
            </a: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a:t>
            </a:r>
            <a:endParaRPr kumimoji="1" lang="en-US" altLang="ja-JP"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endParaRPr>
          </a:p>
          <a:p>
            <a:pPr marL="266700" marR="0" lvl="1" indent="-184150" algn="l" defTabSz="914400" rtl="0" eaLnBrk="1" fontAlgn="base" latinLnBrk="0" hangingPunct="1">
              <a:lnSpc>
                <a:spcPct val="96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区域内における一定規模以上の住宅開発は、</a:t>
            </a:r>
            <a:endParaRPr kumimoji="1" lang="en-US" altLang="ja-JP"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endParaRPr>
          </a:p>
          <a:p>
            <a:pPr marL="266700" marR="0" lvl="1" indent="-184150" algn="l" defTabSz="914400" rtl="0" eaLnBrk="1" fontAlgn="base" latinLnBrk="0" hangingPunct="1">
              <a:lnSpc>
                <a:spcPct val="96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　　</a:t>
            </a:r>
            <a:r>
              <a:rPr kumimoji="1" lang="ja-JP" altLang="en-US" sz="900" b="0" i="0" u="sng"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rPr>
              <a:t>市街化調整区域と同様の開発許可制度が適用。</a:t>
            </a:r>
            <a:endParaRPr kumimoji="1" lang="en-US" altLang="ja-JP" sz="900" b="0" i="0" u="sng" strike="noStrike" kern="1200" cap="none" spc="0" normalizeH="0" baseline="0" noProof="0" dirty="0">
              <a:ln>
                <a:noFill/>
              </a:ln>
              <a:solidFill>
                <a:prstClr val="black"/>
              </a:solidFill>
              <a:effectLst/>
              <a:uLnTx/>
              <a:uFillTx/>
              <a:latin typeface="HGｺﾞｼｯｸM" panose="020B0609000000000000" pitchFamily="49" charset="-128"/>
              <a:ea typeface="HGｺﾞｼｯｸM" panose="020B0609000000000000" pitchFamily="49" charset="-128"/>
              <a:cs typeface="ＭＳ Ｐゴシック" panose="020B0600070205080204" pitchFamily="50" charset="-128"/>
            </a:endParaRPr>
          </a:p>
        </p:txBody>
      </p:sp>
      <p:sp>
        <p:nvSpPr>
          <p:cNvPr id="82" name="テキスト ボックス 81"/>
          <p:cNvSpPr txBox="1"/>
          <p:nvPr/>
        </p:nvSpPr>
        <p:spPr>
          <a:xfrm>
            <a:off x="700748" y="5876132"/>
            <a:ext cx="3672409" cy="369332"/>
          </a:xfrm>
          <a:prstGeom prst="rect">
            <a:avLst/>
          </a:prstGeom>
          <a:noFill/>
        </p:spPr>
        <p:txBody>
          <a:bodyPr wrap="square" tIns="0">
            <a:spAutoFit/>
          </a:bodyPr>
          <a:lstStyle/>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土地利用規制と誘導区域への集約化により、</a:t>
            </a:r>
            <a:endParaRPr kumimoji="1" lang="en-US" altLang="ja-JP" sz="105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むつ市を象徴する夜景「アゲハ」を未来へ引き継ぐまちづくり</a:t>
            </a:r>
            <a:endParaRPr kumimoji="1" lang="en-US" altLang="ja-JP" sz="105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28" name="正方形/長方形 27"/>
          <p:cNvSpPr/>
          <p:nvPr/>
        </p:nvSpPr>
        <p:spPr>
          <a:xfrm>
            <a:off x="4953000" y="1340768"/>
            <a:ext cx="576064" cy="432048"/>
          </a:xfrm>
          <a:prstGeom prst="rect">
            <a:avLst/>
          </a:prstGeom>
          <a:noFill/>
          <a:ln w="9525">
            <a:solidFill>
              <a:srgbClr val="9933FF">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4" name="正方形/長方形 83"/>
          <p:cNvSpPr/>
          <p:nvPr/>
        </p:nvSpPr>
        <p:spPr>
          <a:xfrm>
            <a:off x="5025009" y="692697"/>
            <a:ext cx="195833" cy="269329"/>
          </a:xfrm>
          <a:prstGeom prst="rect">
            <a:avLst/>
          </a:prstGeom>
          <a:noFill/>
          <a:ln w="9525">
            <a:solidFill>
              <a:srgbClr val="9933FF">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0" name="正方形/長方形 35"/>
          <p:cNvSpPr>
            <a:spLocks noChangeArrowheads="1"/>
          </p:cNvSpPr>
          <p:nvPr/>
        </p:nvSpPr>
        <p:spPr bwMode="auto">
          <a:xfrm>
            <a:off x="4614165" y="6472523"/>
            <a:ext cx="1433253" cy="284373"/>
          </a:xfrm>
          <a:prstGeom prst="rect">
            <a:avLst/>
          </a:prstGeom>
          <a:solidFill>
            <a:schemeClr val="bg1">
              <a:alpha val="25000"/>
            </a:schemeClr>
          </a:solidFill>
          <a:ln>
            <a:noFill/>
          </a:ln>
          <a:extLst/>
        </p:spPr>
        <p:txBody>
          <a:bodyPr wrap="square" lIns="0" rIns="0">
            <a:spAutoFit/>
          </a:bodyPr>
          <a:lstStyle>
            <a:lvl1pPr marL="342900" indent="-34290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889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246190" marR="0" lvl="1" indent="-164126" algn="ctr" defTabSz="914400"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ＭＳ Ｐゴシック" panose="020B0600070205080204" pitchFamily="50" charset="-128"/>
              </a:rPr>
              <a:t>「アゲハ蝶の夜景」</a:t>
            </a:r>
            <a:endPar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ＭＳ Ｐゴシック" panose="020B0600070205080204" pitchFamily="50" charset="-128"/>
            </a:endParaRPr>
          </a:p>
          <a:p>
            <a:pPr marL="246190" marR="0" lvl="1" indent="-164126" algn="ctr" defTabSz="914400" rtl="0" eaLnBrk="1" fontAlgn="base" latinLnBrk="0" hangingPunct="1">
              <a:lnSpc>
                <a:spcPct val="96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ＭＳ Ｐゴシック" panose="020B0600070205080204" pitchFamily="50" charset="-128"/>
              </a:rPr>
              <a:t>日本夜景遺産・日本夜景百選</a:t>
            </a:r>
            <a:endParaRPr kumimoji="1" lang="en-US" altLang="ja-JP" sz="6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ＭＳ Ｐゴシック" panose="020B0600070205080204" pitchFamily="50" charset="-128"/>
            </a:endParaRPr>
          </a:p>
        </p:txBody>
      </p:sp>
      <p:grpSp>
        <p:nvGrpSpPr>
          <p:cNvPr id="44" name="グループ化 43"/>
          <p:cNvGrpSpPr/>
          <p:nvPr/>
        </p:nvGrpSpPr>
        <p:grpSpPr>
          <a:xfrm>
            <a:off x="3568689" y="685237"/>
            <a:ext cx="989831" cy="243235"/>
            <a:chOff x="3347864" y="692696"/>
            <a:chExt cx="989831" cy="243235"/>
          </a:xfrm>
        </p:grpSpPr>
        <p:sp>
          <p:nvSpPr>
            <p:cNvPr id="124" name="正方形/長方形 123"/>
            <p:cNvSpPr/>
            <p:nvPr/>
          </p:nvSpPr>
          <p:spPr>
            <a:xfrm>
              <a:off x="3347864" y="698252"/>
              <a:ext cx="288032" cy="94456"/>
            </a:xfrm>
            <a:prstGeom prst="rect">
              <a:avLst/>
            </a:prstGeom>
            <a:solidFill>
              <a:schemeClr val="bg1"/>
            </a:solidFill>
            <a:ln w="19050">
              <a:solidFill>
                <a:srgbClr val="003300">
                  <a:alpha val="98824"/>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5" name="テキスト ボックス 124"/>
            <p:cNvSpPr txBox="1"/>
            <p:nvPr/>
          </p:nvSpPr>
          <p:spPr>
            <a:xfrm>
              <a:off x="3631133" y="692696"/>
              <a:ext cx="568846" cy="94958"/>
            </a:xfrm>
            <a:prstGeom prst="rect">
              <a:avLst/>
            </a:prstGeom>
            <a:no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都市計画区域</a:t>
              </a:r>
            </a:p>
          </p:txBody>
        </p:sp>
        <p:sp>
          <p:nvSpPr>
            <p:cNvPr id="126" name="正方形/長方形 125"/>
            <p:cNvSpPr/>
            <p:nvPr/>
          </p:nvSpPr>
          <p:spPr>
            <a:xfrm>
              <a:off x="3347864" y="841475"/>
              <a:ext cx="288032" cy="94456"/>
            </a:xfrm>
            <a:prstGeom prst="rect">
              <a:avLst/>
            </a:prstGeom>
            <a:solidFill>
              <a:srgbClr val="79BE58"/>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7" name="テキスト ボックス 126"/>
            <p:cNvSpPr txBox="1"/>
            <p:nvPr/>
          </p:nvSpPr>
          <p:spPr>
            <a:xfrm>
              <a:off x="3640658" y="840200"/>
              <a:ext cx="697037" cy="92333"/>
            </a:xfrm>
            <a:prstGeom prst="rect">
              <a:avLst/>
            </a:prstGeom>
            <a:no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特定用途制限地域</a:t>
              </a:r>
            </a:p>
          </p:txBody>
        </p:sp>
      </p:grpSp>
      <p:sp>
        <p:nvSpPr>
          <p:cNvPr id="68" name="テキスト ボックス 67"/>
          <p:cNvSpPr txBox="1"/>
          <p:nvPr/>
        </p:nvSpPr>
        <p:spPr>
          <a:xfrm>
            <a:off x="560512" y="4475729"/>
            <a:ext cx="2652353"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開発制限により、</a:t>
            </a:r>
            <a:r>
              <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20</a:t>
            </a:r>
            <a:r>
              <a:rPr kumimoji="1" lang="ja-JP" altLang="en-US"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年間で</a:t>
            </a:r>
            <a:endParaRPr kumimoji="1" lang="en-US" altLang="ja-JP" sz="9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4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rPr>
              <a:t>除雪費、上水道管理費等の維持管理費を</a:t>
            </a:r>
            <a:endParaRPr kumimoji="1" lang="en-US" altLang="ja-JP" sz="1000" b="0" i="0" u="none" strike="noStrike" kern="1200" cap="none" spc="0" normalizeH="0" baseline="0" noProof="0" dirty="0">
              <a:ln>
                <a:noFill/>
              </a:ln>
              <a:solidFill>
                <a:srgbClr val="000000"/>
              </a:solidFill>
              <a:effectLst/>
              <a:uLnTx/>
              <a:uFillTx/>
              <a:latin typeface="HGｺﾞｼｯｸM" panose="020B0609000000000000" pitchFamily="49" charset="-128"/>
              <a:ea typeface="HGｺﾞｼｯｸM" panose="020B0609000000000000" pitchFamily="49" charset="-128"/>
              <a:cs typeface="+mn-cs"/>
            </a:endParaRPr>
          </a:p>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　　　　　　　　　 </a:t>
            </a:r>
            <a:r>
              <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3.5</a:t>
            </a:r>
            <a:r>
              <a:rPr kumimoji="1" lang="ja-JP" altLang="en-US"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億円抑制</a:t>
            </a:r>
            <a:endParaRPr kumimoji="1" lang="en-US" altLang="ja-JP" sz="12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74" name="テキスト ボックス 73"/>
          <p:cNvSpPr txBox="1"/>
          <p:nvPr/>
        </p:nvSpPr>
        <p:spPr>
          <a:xfrm>
            <a:off x="972210" y="6254862"/>
            <a:ext cx="3692758" cy="430887"/>
          </a:xfrm>
          <a:prstGeom prst="rect">
            <a:avLst/>
          </a:prstGeom>
          <a:noFill/>
        </p:spPr>
        <p:txBody>
          <a:bodyPr wrap="square" tIns="0">
            <a:spAutoFit/>
          </a:bodyPr>
          <a:lstStyle/>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居住誘導区域内の人口密度</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166158" marR="0" lvl="0" indent="-166158" algn="l" defTabSz="914400" rtl="0" eaLnBrk="1" fontAlgn="base" latinLnBrk="0" hangingPunct="1">
              <a:lnSpc>
                <a:spcPct val="1000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13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43.9</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人</a:t>
            </a:r>
            <a:r>
              <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/ha(</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27)</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3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10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0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3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43.9</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人</a:t>
            </a:r>
            <a:r>
              <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ha(</a:t>
            </a:r>
            <a:r>
              <a:rPr kumimoji="1" lang="ja-JP" altLang="en-US"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1</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7</a:t>
            </a:r>
            <a:r>
              <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を維持</a:t>
            </a:r>
            <a:endParaRPr kumimoji="1" lang="en-US" altLang="ja-JP"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cxnSp>
        <p:nvCxnSpPr>
          <p:cNvPr id="20" name="直線矢印コネクタ 19"/>
          <p:cNvCxnSpPr/>
          <p:nvPr/>
        </p:nvCxnSpPr>
        <p:spPr>
          <a:xfrm>
            <a:off x="5241032" y="1772816"/>
            <a:ext cx="0" cy="792088"/>
          </a:xfrm>
          <a:prstGeom prst="straightConnector1">
            <a:avLst/>
          </a:prstGeom>
          <a:ln w="50800">
            <a:solidFill>
              <a:srgbClr val="7030A0">
                <a:alpha val="75000"/>
              </a:srgbClr>
            </a:solidFill>
            <a:prstDash val="sysDot"/>
            <a:headEnd type="oval" w="sm" len="sm"/>
            <a:tailEnd type="stealth" w="med" len="med"/>
          </a:ln>
        </p:spPr>
        <p:style>
          <a:lnRef idx="1">
            <a:schemeClr val="accent1"/>
          </a:lnRef>
          <a:fillRef idx="0">
            <a:schemeClr val="accent1"/>
          </a:fillRef>
          <a:effectRef idx="0">
            <a:schemeClr val="accent1"/>
          </a:effectRef>
          <a:fontRef idx="minor">
            <a:schemeClr val="tx1"/>
          </a:fontRef>
        </p:style>
      </p:cxnSp>
      <p:sp>
        <p:nvSpPr>
          <p:cNvPr id="18" name="円/楕円 17"/>
          <p:cNvSpPr/>
          <p:nvPr/>
        </p:nvSpPr>
        <p:spPr>
          <a:xfrm rot="20291088">
            <a:off x="4398471" y="4090786"/>
            <a:ext cx="208273" cy="142972"/>
          </a:xfrm>
          <a:prstGeom prst="ellipse">
            <a:avLst/>
          </a:prstGeom>
          <a:noFill/>
          <a:ln w="19050">
            <a:solidFill>
              <a:srgbClr val="00CC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7" name="円/楕円 76"/>
          <p:cNvSpPr/>
          <p:nvPr/>
        </p:nvSpPr>
        <p:spPr>
          <a:xfrm rot="20291088">
            <a:off x="5134066" y="3620030"/>
            <a:ext cx="177056" cy="177269"/>
          </a:xfrm>
          <a:prstGeom prst="ellipse">
            <a:avLst/>
          </a:prstGeom>
          <a:noFill/>
          <a:ln w="19050">
            <a:solidFill>
              <a:srgbClr val="00CC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1" name="円/楕円 80"/>
          <p:cNvSpPr/>
          <p:nvPr/>
        </p:nvSpPr>
        <p:spPr>
          <a:xfrm>
            <a:off x="5482002" y="3511629"/>
            <a:ext cx="254399" cy="242523"/>
          </a:xfrm>
          <a:prstGeom prst="ellipse">
            <a:avLst/>
          </a:prstGeom>
          <a:noFill/>
          <a:ln w="19050">
            <a:solidFill>
              <a:srgbClr val="00CC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5" name="テキスト ボックス 84"/>
          <p:cNvSpPr txBox="1"/>
          <p:nvPr/>
        </p:nvSpPr>
        <p:spPr>
          <a:xfrm>
            <a:off x="4389150" y="4258329"/>
            <a:ext cx="389013" cy="92333"/>
          </a:xfrm>
          <a:prstGeom prst="rect">
            <a:avLst/>
          </a:prstGeom>
          <a:solidFill>
            <a:schemeClr val="bg1">
              <a:alpha val="60000"/>
            </a:schemeClr>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大湊地区</a:t>
            </a:r>
          </a:p>
        </p:txBody>
      </p:sp>
      <p:sp>
        <p:nvSpPr>
          <p:cNvPr id="86" name="テキスト ボックス 85"/>
          <p:cNvSpPr txBox="1"/>
          <p:nvPr/>
        </p:nvSpPr>
        <p:spPr>
          <a:xfrm>
            <a:off x="4980655" y="3478231"/>
            <a:ext cx="389013" cy="92333"/>
          </a:xfrm>
          <a:prstGeom prst="rect">
            <a:avLst/>
          </a:prstGeom>
          <a:solidFill>
            <a:schemeClr val="bg1">
              <a:alpha val="60000"/>
            </a:schemeClr>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金谷地区</a:t>
            </a:r>
          </a:p>
        </p:txBody>
      </p:sp>
      <p:sp>
        <p:nvSpPr>
          <p:cNvPr id="87" name="テキスト ボックス 86"/>
          <p:cNvSpPr txBox="1"/>
          <p:nvPr/>
        </p:nvSpPr>
        <p:spPr>
          <a:xfrm>
            <a:off x="5594176" y="3385287"/>
            <a:ext cx="389013" cy="92333"/>
          </a:xfrm>
          <a:prstGeom prst="rect">
            <a:avLst/>
          </a:prstGeom>
          <a:solidFill>
            <a:schemeClr val="bg1">
              <a:alpha val="60000"/>
            </a:schemeClr>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田名部地区</a:t>
            </a:r>
          </a:p>
        </p:txBody>
      </p:sp>
      <p:cxnSp>
        <p:nvCxnSpPr>
          <p:cNvPr id="91" name="直線矢印コネクタ 90"/>
          <p:cNvCxnSpPr/>
          <p:nvPr/>
        </p:nvCxnSpPr>
        <p:spPr>
          <a:xfrm flipH="1">
            <a:off x="4293300" y="836712"/>
            <a:ext cx="731709" cy="521738"/>
          </a:xfrm>
          <a:prstGeom prst="straightConnector1">
            <a:avLst/>
          </a:prstGeom>
          <a:ln w="50800">
            <a:solidFill>
              <a:srgbClr val="7030A0">
                <a:alpha val="75000"/>
              </a:srgbClr>
            </a:solidFill>
            <a:prstDash val="sysDot"/>
            <a:headEnd type="oval" w="sm" len="sm"/>
            <a:tailEnd type="stealth" w="med" len="med"/>
          </a:ln>
        </p:spPr>
        <p:style>
          <a:lnRef idx="1">
            <a:schemeClr val="accent1"/>
          </a:lnRef>
          <a:fillRef idx="0">
            <a:schemeClr val="accent1"/>
          </a:fillRef>
          <a:effectRef idx="0">
            <a:schemeClr val="accent1"/>
          </a:effectRef>
          <a:fontRef idx="minor">
            <a:schemeClr val="tx1"/>
          </a:fontRef>
        </p:style>
      </p:cxnSp>
      <p:grpSp>
        <p:nvGrpSpPr>
          <p:cNvPr id="38" name="グループ化 37"/>
          <p:cNvGrpSpPr/>
          <p:nvPr/>
        </p:nvGrpSpPr>
        <p:grpSpPr>
          <a:xfrm>
            <a:off x="4138319" y="5173359"/>
            <a:ext cx="654184" cy="222597"/>
            <a:chOff x="3857715" y="5045938"/>
            <a:chExt cx="654184" cy="222597"/>
          </a:xfrm>
        </p:grpSpPr>
        <p:sp>
          <p:nvSpPr>
            <p:cNvPr id="95" name="正方形/長方形 94"/>
            <p:cNvSpPr/>
            <p:nvPr/>
          </p:nvSpPr>
          <p:spPr>
            <a:xfrm>
              <a:off x="3857715" y="5045938"/>
              <a:ext cx="648072" cy="222597"/>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9" name="テキスト ボックス 98"/>
            <p:cNvSpPr txBox="1"/>
            <p:nvPr/>
          </p:nvSpPr>
          <p:spPr>
            <a:xfrm>
              <a:off x="4079851" y="5062982"/>
              <a:ext cx="187312" cy="76944"/>
            </a:xfrm>
            <a:prstGeom prst="rect">
              <a:avLst/>
            </a:prstGeom>
            <a:no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鉄道</a:t>
              </a:r>
              <a:endParaRPr kumimoji="1" lang="en-US" altLang="ja-JP" sz="5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grpSp>
          <p:nvGrpSpPr>
            <p:cNvPr id="100" name="グループ化 99"/>
            <p:cNvGrpSpPr/>
            <p:nvPr/>
          </p:nvGrpSpPr>
          <p:grpSpPr>
            <a:xfrm>
              <a:off x="3893434" y="5099562"/>
              <a:ext cx="181654" cy="45719"/>
              <a:chOff x="3554935" y="3598068"/>
              <a:chExt cx="149696" cy="0"/>
            </a:xfrm>
          </p:grpSpPr>
          <p:cxnSp>
            <p:nvCxnSpPr>
              <p:cNvPr id="103" name="直線コネクタ 102"/>
              <p:cNvCxnSpPr/>
              <p:nvPr/>
            </p:nvCxnSpPr>
            <p:spPr>
              <a:xfrm>
                <a:off x="3554935" y="3598068"/>
                <a:ext cx="144016"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p:nvPr/>
            </p:nvCxnSpPr>
            <p:spPr>
              <a:xfrm>
                <a:off x="3560615" y="3598068"/>
                <a:ext cx="144016" cy="0"/>
              </a:xfrm>
              <a:prstGeom prst="line">
                <a:avLst/>
              </a:prstGeom>
              <a:ln w="19050">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sp>
          <p:nvSpPr>
            <p:cNvPr id="101" name="テキスト ボックス 100"/>
            <p:cNvSpPr txBox="1"/>
            <p:nvPr/>
          </p:nvSpPr>
          <p:spPr>
            <a:xfrm>
              <a:off x="4079851" y="5167887"/>
              <a:ext cx="432048" cy="76944"/>
            </a:xfrm>
            <a:prstGeom prst="rect">
              <a:avLst/>
            </a:prstGeom>
            <a:no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主要バス路線</a:t>
              </a:r>
            </a:p>
          </p:txBody>
        </p:sp>
        <p:cxnSp>
          <p:nvCxnSpPr>
            <p:cNvPr id="102" name="直線コネクタ 101"/>
            <p:cNvCxnSpPr/>
            <p:nvPr/>
          </p:nvCxnSpPr>
          <p:spPr>
            <a:xfrm>
              <a:off x="3893480" y="5209674"/>
              <a:ext cx="181654" cy="476"/>
            </a:xfrm>
            <a:prstGeom prst="line">
              <a:avLst/>
            </a:prstGeom>
            <a:ln w="25400">
              <a:solidFill>
                <a:srgbClr val="50050B"/>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31" name="正方形/長方形 30"/>
          <p:cNvSpPr/>
          <p:nvPr/>
        </p:nvSpPr>
        <p:spPr>
          <a:xfrm rot="2763414">
            <a:off x="4885809" y="4077929"/>
            <a:ext cx="81632" cy="45719"/>
          </a:xfrm>
          <a:prstGeom prst="rect">
            <a:avLst/>
          </a:prstGeom>
          <a:solidFill>
            <a:schemeClr val="bg1"/>
          </a:solidFill>
          <a:ln w="9525">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5" name="正方形/長方形 104"/>
          <p:cNvSpPr/>
          <p:nvPr/>
        </p:nvSpPr>
        <p:spPr>
          <a:xfrm rot="20515817">
            <a:off x="4148131" y="4199018"/>
            <a:ext cx="81632" cy="45719"/>
          </a:xfrm>
          <a:prstGeom prst="rect">
            <a:avLst/>
          </a:prstGeom>
          <a:solidFill>
            <a:schemeClr val="bg1"/>
          </a:solidFill>
          <a:ln w="9525">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6" name="正方形/長方形 105"/>
          <p:cNvSpPr/>
          <p:nvPr/>
        </p:nvSpPr>
        <p:spPr>
          <a:xfrm rot="2867566">
            <a:off x="5398765" y="4598764"/>
            <a:ext cx="81632" cy="45719"/>
          </a:xfrm>
          <a:prstGeom prst="rect">
            <a:avLst/>
          </a:prstGeom>
          <a:solidFill>
            <a:schemeClr val="bg1"/>
          </a:solidFill>
          <a:ln w="9525">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7" name="テキスト ボックス 96"/>
          <p:cNvSpPr txBox="1"/>
          <p:nvPr/>
        </p:nvSpPr>
        <p:spPr>
          <a:xfrm>
            <a:off x="5658894" y="2669087"/>
            <a:ext cx="902320" cy="107722"/>
          </a:xfrm>
          <a:prstGeom prst="rect">
            <a:avLst/>
          </a:prstGeom>
          <a:solidFill>
            <a:schemeClr val="bg1"/>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むつ市中心地区周辺</a:t>
            </a:r>
          </a:p>
        </p:txBody>
      </p:sp>
      <p:sp>
        <p:nvSpPr>
          <p:cNvPr id="109" name="円/楕円 108"/>
          <p:cNvSpPr/>
          <p:nvPr/>
        </p:nvSpPr>
        <p:spPr>
          <a:xfrm>
            <a:off x="5071536" y="5200969"/>
            <a:ext cx="150127" cy="74706"/>
          </a:xfrm>
          <a:prstGeom prst="ellipse">
            <a:avLst/>
          </a:prstGeom>
          <a:noFill/>
          <a:ln w="19050">
            <a:solidFill>
              <a:srgbClr val="00CC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1" name="テキスト ボックス 110"/>
          <p:cNvSpPr txBox="1"/>
          <p:nvPr/>
        </p:nvSpPr>
        <p:spPr>
          <a:xfrm>
            <a:off x="5283478" y="5199356"/>
            <a:ext cx="246261" cy="7694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拠点</a:t>
            </a:r>
          </a:p>
        </p:txBody>
      </p:sp>
      <p:sp>
        <p:nvSpPr>
          <p:cNvPr id="27" name="正方形/長方形 26"/>
          <p:cNvSpPr/>
          <p:nvPr/>
        </p:nvSpPr>
        <p:spPr>
          <a:xfrm>
            <a:off x="476966" y="5823174"/>
            <a:ext cx="5772178" cy="936104"/>
          </a:xfrm>
          <a:prstGeom prst="rect">
            <a:avLst/>
          </a:prstGeom>
          <a:noFill/>
          <a:ln w="19050">
            <a:solidFill>
              <a:srgbClr val="7030A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5" name="円/楕円 154"/>
          <p:cNvSpPr/>
          <p:nvPr/>
        </p:nvSpPr>
        <p:spPr>
          <a:xfrm>
            <a:off x="6330071" y="5533010"/>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6" name="円/楕円 155"/>
          <p:cNvSpPr/>
          <p:nvPr/>
        </p:nvSpPr>
        <p:spPr>
          <a:xfrm>
            <a:off x="5517564" y="4507942"/>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7" name="円/楕円 156"/>
          <p:cNvSpPr/>
          <p:nvPr/>
        </p:nvSpPr>
        <p:spPr>
          <a:xfrm>
            <a:off x="5981349" y="3781353"/>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8" name="円/楕円 157"/>
          <p:cNvSpPr/>
          <p:nvPr/>
        </p:nvSpPr>
        <p:spPr>
          <a:xfrm>
            <a:off x="4470521" y="3857462"/>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5" name="円/楕円 184"/>
          <p:cNvSpPr/>
          <p:nvPr/>
        </p:nvSpPr>
        <p:spPr>
          <a:xfrm>
            <a:off x="3888554" y="4637876"/>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6" name="円/楕円 185"/>
          <p:cNvSpPr/>
          <p:nvPr/>
        </p:nvSpPr>
        <p:spPr>
          <a:xfrm>
            <a:off x="3484667" y="5088256"/>
            <a:ext cx="50400" cy="51829"/>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1" name="円/楕円 190"/>
          <p:cNvSpPr/>
          <p:nvPr/>
        </p:nvSpPr>
        <p:spPr>
          <a:xfrm>
            <a:off x="5123982" y="5343372"/>
            <a:ext cx="51482" cy="50400"/>
          </a:xfrm>
          <a:prstGeom prst="ellipse">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2" name="テキスト ボックス 191"/>
          <p:cNvSpPr txBox="1"/>
          <p:nvPr/>
        </p:nvSpPr>
        <p:spPr>
          <a:xfrm>
            <a:off x="5284623" y="5324481"/>
            <a:ext cx="504571" cy="7694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公営住宅（現状）</a:t>
            </a:r>
          </a:p>
        </p:txBody>
      </p:sp>
      <p:sp>
        <p:nvSpPr>
          <p:cNvPr id="130" name="円/楕円 129"/>
          <p:cNvSpPr/>
          <p:nvPr/>
        </p:nvSpPr>
        <p:spPr>
          <a:xfrm>
            <a:off x="5123467" y="5468966"/>
            <a:ext cx="50400" cy="50400"/>
          </a:xfrm>
          <a:prstGeom prst="ellipse">
            <a:avLst/>
          </a:prstGeom>
          <a:solidFill>
            <a:srgbClr val="FFFF00"/>
          </a:solidFill>
          <a:ln w="3175">
            <a:solidFill>
              <a:schemeClr val="bg1">
                <a:lumMod val="6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EEEE12"/>
              </a:solidFill>
              <a:effectLst/>
              <a:uLnTx/>
              <a:uFillTx/>
              <a:latin typeface="Arial"/>
              <a:ea typeface="ＭＳ Ｐゴシック"/>
              <a:cs typeface="+mn-cs"/>
            </a:endParaRPr>
          </a:p>
        </p:txBody>
      </p:sp>
      <p:sp>
        <p:nvSpPr>
          <p:cNvPr id="132" name="テキスト ボックス 131"/>
          <p:cNvSpPr txBox="1"/>
          <p:nvPr/>
        </p:nvSpPr>
        <p:spPr>
          <a:xfrm>
            <a:off x="5284107" y="5450075"/>
            <a:ext cx="709964" cy="7694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公営住宅（集約後）</a:t>
            </a:r>
          </a:p>
        </p:txBody>
      </p:sp>
      <p:sp>
        <p:nvSpPr>
          <p:cNvPr id="134" name="円/楕円 133"/>
          <p:cNvSpPr/>
          <p:nvPr/>
        </p:nvSpPr>
        <p:spPr>
          <a:xfrm>
            <a:off x="5660236" y="3572020"/>
            <a:ext cx="51482" cy="50400"/>
          </a:xfrm>
          <a:prstGeom prst="ellipse">
            <a:avLst/>
          </a:prstGeom>
          <a:solidFill>
            <a:srgbClr val="FFFF00"/>
          </a:solidFill>
          <a:ln w="3175">
            <a:solidFill>
              <a:schemeClr val="bg1">
                <a:lumMod val="6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00"/>
              </a:solidFill>
              <a:effectLst/>
              <a:uLnTx/>
              <a:uFillTx/>
              <a:latin typeface="Arial"/>
              <a:ea typeface="ＭＳ Ｐゴシック"/>
              <a:cs typeface="+mn-cs"/>
            </a:endParaRPr>
          </a:p>
        </p:txBody>
      </p:sp>
      <p:sp>
        <p:nvSpPr>
          <p:cNvPr id="137" name="円/楕円 136"/>
          <p:cNvSpPr/>
          <p:nvPr/>
        </p:nvSpPr>
        <p:spPr>
          <a:xfrm>
            <a:off x="4352755" y="3874237"/>
            <a:ext cx="51482" cy="50400"/>
          </a:xfrm>
          <a:prstGeom prst="ellipse">
            <a:avLst/>
          </a:prstGeom>
          <a:solidFill>
            <a:srgbClr val="FFFF00"/>
          </a:solidFill>
          <a:ln w="3175">
            <a:solidFill>
              <a:schemeClr val="bg1">
                <a:lumMod val="6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00"/>
              </a:solidFill>
              <a:effectLst/>
              <a:uLnTx/>
              <a:uFillTx/>
              <a:latin typeface="Arial"/>
              <a:ea typeface="ＭＳ Ｐゴシック"/>
              <a:cs typeface="+mn-cs"/>
            </a:endParaRPr>
          </a:p>
        </p:txBody>
      </p:sp>
      <p:sp>
        <p:nvSpPr>
          <p:cNvPr id="149" name="テキスト ボックス 104"/>
          <p:cNvSpPr txBox="1"/>
          <p:nvPr/>
        </p:nvSpPr>
        <p:spPr>
          <a:xfrm>
            <a:off x="1118732" y="6625478"/>
            <a:ext cx="793076" cy="92333"/>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用途地域内可住地</a:t>
            </a: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4" name="図 3"/>
          <p:cNvPicPr>
            <a:picLocks noChangeAspect="1"/>
          </p:cNvPicPr>
          <p:nvPr/>
        </p:nvPicPr>
        <p:blipFill rotWithShape="1">
          <a:blip r:embed="rId7">
            <a:extLst>
              <a:ext uri="{28A0092B-C50C-407E-A947-70E740481C1C}">
                <a14:useLocalDpi xmlns:a14="http://schemas.microsoft.com/office/drawing/2010/main" val="0"/>
              </a:ext>
            </a:extLst>
          </a:blip>
          <a:srcRect l="4403" t="1695" r="2608" b="2202"/>
          <a:stretch/>
        </p:blipFill>
        <p:spPr>
          <a:xfrm>
            <a:off x="3227743" y="1203849"/>
            <a:ext cx="1020001" cy="1224000"/>
          </a:xfrm>
          <a:prstGeom prst="rect">
            <a:avLst/>
          </a:prstGeom>
          <a:ln w="9525">
            <a:solidFill>
              <a:srgbClr val="9933FF"/>
            </a:solidFill>
          </a:ln>
        </p:spPr>
      </p:pic>
      <p:sp>
        <p:nvSpPr>
          <p:cNvPr id="98" name="テキスト ボックス 97"/>
          <p:cNvSpPr txBox="1"/>
          <p:nvPr/>
        </p:nvSpPr>
        <p:spPr>
          <a:xfrm>
            <a:off x="3806428" y="1235736"/>
            <a:ext cx="440556" cy="107722"/>
          </a:xfrm>
          <a:prstGeom prst="rect">
            <a:avLst/>
          </a:prstGeom>
          <a:solidFill>
            <a:schemeClr val="bg1"/>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大畑地区</a:t>
            </a:r>
          </a:p>
        </p:txBody>
      </p:sp>
      <p:pic>
        <p:nvPicPr>
          <p:cNvPr id="7" name="図 6"/>
          <p:cNvPicPr>
            <a:picLocks noChangeAspect="1"/>
          </p:cNvPicPr>
          <p:nvPr/>
        </p:nvPicPr>
        <p:blipFill rotWithShape="1">
          <a:blip r:embed="rId8" cstate="print">
            <a:extLst>
              <a:ext uri="{28A0092B-C50C-407E-A947-70E740481C1C}">
                <a14:useLocalDpi xmlns:a14="http://schemas.microsoft.com/office/drawing/2010/main" val="0"/>
              </a:ext>
            </a:extLst>
          </a:blip>
          <a:srcRect l="5612" t="3968" r="6583" b="6812"/>
          <a:stretch/>
        </p:blipFill>
        <p:spPr>
          <a:xfrm>
            <a:off x="4141139" y="4474327"/>
            <a:ext cx="791261" cy="678224"/>
          </a:xfrm>
          <a:prstGeom prst="rect">
            <a:avLst/>
          </a:prstGeom>
        </p:spPr>
      </p:pic>
      <p:sp>
        <p:nvSpPr>
          <p:cNvPr id="122" name="テキスト ボックス 121"/>
          <p:cNvSpPr txBox="1"/>
          <p:nvPr/>
        </p:nvSpPr>
        <p:spPr>
          <a:xfrm>
            <a:off x="4758782" y="4799407"/>
            <a:ext cx="612130" cy="76944"/>
          </a:xfrm>
          <a:prstGeom prst="rect">
            <a:avLst/>
          </a:prstGeom>
          <a:no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（用途地域の</a:t>
            </a: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rPr>
              <a:t>56</a:t>
            </a: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p>
        </p:txBody>
      </p:sp>
      <p:sp>
        <p:nvSpPr>
          <p:cNvPr id="123" name="テキスト ボックス 122"/>
          <p:cNvSpPr txBox="1"/>
          <p:nvPr/>
        </p:nvSpPr>
        <p:spPr>
          <a:xfrm>
            <a:off x="4883959" y="4924958"/>
            <a:ext cx="612130" cy="76944"/>
          </a:xfrm>
          <a:prstGeom prst="rect">
            <a:avLst/>
          </a:prstGeom>
          <a:no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（用途地域の</a:t>
            </a: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rPr>
              <a:t>25</a:t>
            </a: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p>
        </p:txBody>
      </p:sp>
      <p:grpSp>
        <p:nvGrpSpPr>
          <p:cNvPr id="8" name="グループ化 7"/>
          <p:cNvGrpSpPr/>
          <p:nvPr/>
        </p:nvGrpSpPr>
        <p:grpSpPr>
          <a:xfrm>
            <a:off x="3335575" y="3218941"/>
            <a:ext cx="3006789" cy="2675421"/>
            <a:chOff x="2954574" y="3218940"/>
            <a:chExt cx="3006789" cy="2675421"/>
          </a:xfrm>
        </p:grpSpPr>
        <p:sp>
          <p:nvSpPr>
            <p:cNvPr id="162" name="円弧 161"/>
            <p:cNvSpPr/>
            <p:nvPr/>
          </p:nvSpPr>
          <p:spPr>
            <a:xfrm>
              <a:off x="4024785" y="3218940"/>
              <a:ext cx="1309191" cy="1214796"/>
            </a:xfrm>
            <a:prstGeom prst="arc">
              <a:avLst>
                <a:gd name="adj1" fmla="val 10696503"/>
                <a:gd name="adj2" fmla="val 20198644"/>
              </a:avLst>
            </a:prstGeom>
            <a:ln w="19050">
              <a:solidFill>
                <a:schemeClr val="accent5">
                  <a:lumMod val="25000"/>
                </a:schemeClr>
              </a:solidFill>
              <a:prstDash val="solid"/>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cxnSp>
          <p:nvCxnSpPr>
            <p:cNvPr id="166" name="直線矢印コネクタ 165"/>
            <p:cNvCxnSpPr/>
            <p:nvPr/>
          </p:nvCxnSpPr>
          <p:spPr>
            <a:xfrm flipH="1" flipV="1">
              <a:off x="5312860" y="3617305"/>
              <a:ext cx="272376" cy="164648"/>
            </a:xfrm>
            <a:prstGeom prst="straightConnector1">
              <a:avLst/>
            </a:prstGeom>
            <a:ln w="19050">
              <a:solidFill>
                <a:schemeClr val="accent5">
                  <a:lumMod val="25000"/>
                </a:schemeClr>
              </a:solidFill>
              <a:prstDash val="solid"/>
              <a:tailEnd type="triangle" w="sm" len="sm"/>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flipH="1" flipV="1">
              <a:off x="5331542" y="3675419"/>
              <a:ext cx="629821" cy="1840747"/>
            </a:xfrm>
            <a:prstGeom prst="straightConnector1">
              <a:avLst/>
            </a:prstGeom>
            <a:ln w="19050">
              <a:solidFill>
                <a:schemeClr val="accent5">
                  <a:lumMod val="25000"/>
                </a:schemeClr>
              </a:solidFill>
              <a:prstDash val="solid"/>
              <a:tailEnd type="triangle" w="sm" len="sm"/>
            </a:ln>
          </p:spPr>
          <p:style>
            <a:lnRef idx="1">
              <a:schemeClr val="accent1"/>
            </a:lnRef>
            <a:fillRef idx="0">
              <a:schemeClr val="accent1"/>
            </a:fillRef>
            <a:effectRef idx="0">
              <a:schemeClr val="accent1"/>
            </a:effectRef>
            <a:fontRef idx="minor">
              <a:schemeClr val="tx1"/>
            </a:fontRef>
          </p:style>
        </p:cxnSp>
        <p:cxnSp>
          <p:nvCxnSpPr>
            <p:cNvPr id="171" name="直線矢印コネクタ 170"/>
            <p:cNvCxnSpPr/>
            <p:nvPr/>
          </p:nvCxnSpPr>
          <p:spPr>
            <a:xfrm flipV="1">
              <a:off x="5173174" y="3690072"/>
              <a:ext cx="100684" cy="791845"/>
            </a:xfrm>
            <a:prstGeom prst="straightConnector1">
              <a:avLst/>
            </a:prstGeom>
            <a:ln w="19050">
              <a:solidFill>
                <a:schemeClr val="accent5">
                  <a:lumMod val="25000"/>
                </a:schemeClr>
              </a:solidFill>
              <a:prstDash val="solid"/>
              <a:tailEnd type="triangle" w="sm" len="sm"/>
            </a:ln>
          </p:spPr>
          <p:style>
            <a:lnRef idx="1">
              <a:schemeClr val="accent1"/>
            </a:lnRef>
            <a:fillRef idx="0">
              <a:schemeClr val="accent1"/>
            </a:fillRef>
            <a:effectRef idx="0">
              <a:schemeClr val="accent1"/>
            </a:effectRef>
            <a:fontRef idx="minor">
              <a:schemeClr val="tx1"/>
            </a:fontRef>
          </p:style>
        </p:cxnSp>
        <p:sp>
          <p:nvSpPr>
            <p:cNvPr id="189" name="円弧 188"/>
            <p:cNvSpPr/>
            <p:nvPr/>
          </p:nvSpPr>
          <p:spPr>
            <a:xfrm>
              <a:off x="3093854" y="3863857"/>
              <a:ext cx="1466993" cy="2030504"/>
            </a:xfrm>
            <a:prstGeom prst="arc">
              <a:avLst>
                <a:gd name="adj1" fmla="val 9952077"/>
                <a:gd name="adj2" fmla="val 16651759"/>
              </a:avLst>
            </a:prstGeom>
            <a:ln w="19050">
              <a:solidFill>
                <a:schemeClr val="accent5">
                  <a:lumMod val="25000"/>
                </a:schemeClr>
              </a:solidFill>
              <a:prstDash val="solid"/>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93" name="円弧 92"/>
            <p:cNvSpPr/>
            <p:nvPr/>
          </p:nvSpPr>
          <p:spPr>
            <a:xfrm rot="10032736">
              <a:off x="4051146" y="3858101"/>
              <a:ext cx="83486" cy="131986"/>
            </a:xfrm>
            <a:prstGeom prst="arc">
              <a:avLst>
                <a:gd name="adj1" fmla="val 10761981"/>
                <a:gd name="adj2" fmla="val 20198644"/>
              </a:avLst>
            </a:prstGeom>
            <a:ln w="19050">
              <a:solidFill>
                <a:schemeClr val="accent5">
                  <a:lumMod val="25000"/>
                </a:schemeClr>
              </a:solidFill>
              <a:prstDash val="solid"/>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190" name="円弧 189"/>
            <p:cNvSpPr/>
            <p:nvPr/>
          </p:nvSpPr>
          <p:spPr>
            <a:xfrm rot="5831690" flipH="1">
              <a:off x="2816873" y="3464858"/>
              <a:ext cx="1350511" cy="1075109"/>
            </a:xfrm>
            <a:prstGeom prst="arc">
              <a:avLst>
                <a:gd name="adj1" fmla="val 11678069"/>
                <a:gd name="adj2" fmla="val 16862730"/>
              </a:avLst>
            </a:prstGeom>
            <a:ln w="19050">
              <a:solidFill>
                <a:schemeClr val="accent5">
                  <a:lumMod val="25000"/>
                </a:schemeClr>
              </a:solidFill>
              <a:prstDash val="solid"/>
              <a:headEnd type="none"/>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grpSp>
      <p:sp>
        <p:nvSpPr>
          <p:cNvPr id="107" name="正方形/長方形 106"/>
          <p:cNvSpPr/>
          <p:nvPr/>
        </p:nvSpPr>
        <p:spPr>
          <a:xfrm>
            <a:off x="4460833" y="2111452"/>
            <a:ext cx="541784" cy="429099"/>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2" name="円/楕円 91"/>
          <p:cNvSpPr/>
          <p:nvPr/>
        </p:nvSpPr>
        <p:spPr>
          <a:xfrm>
            <a:off x="4228509" y="5465766"/>
            <a:ext cx="50400" cy="50400"/>
          </a:xfrm>
          <a:prstGeom prst="ellipse">
            <a:avLst/>
          </a:prstGeom>
          <a:solidFill>
            <a:srgbClr val="00B0F0"/>
          </a:solidFill>
          <a:ln w="3175">
            <a:solidFill>
              <a:schemeClr val="bg1">
                <a:lumMod val="6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EEEE12"/>
              </a:solidFill>
              <a:effectLst/>
              <a:uLnTx/>
              <a:uFillTx/>
              <a:latin typeface="Arial"/>
              <a:ea typeface="ＭＳ Ｐゴシック"/>
              <a:cs typeface="+mn-cs"/>
            </a:endParaRPr>
          </a:p>
        </p:txBody>
      </p:sp>
      <p:sp>
        <p:nvSpPr>
          <p:cNvPr id="94" name="テキスト ボックス 93"/>
          <p:cNvSpPr txBox="1"/>
          <p:nvPr/>
        </p:nvSpPr>
        <p:spPr>
          <a:xfrm>
            <a:off x="4389149" y="5450783"/>
            <a:ext cx="709964" cy="7694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ＭＳ Ｐゴシック"/>
                <a:ea typeface="ＭＳ Ｐゴシック"/>
                <a:cs typeface="+mn-cs"/>
              </a:rPr>
              <a:t>バスターミナル（統合後）</a:t>
            </a:r>
          </a:p>
        </p:txBody>
      </p:sp>
      <p:sp>
        <p:nvSpPr>
          <p:cNvPr id="96" name="円/楕円 95"/>
          <p:cNvSpPr/>
          <p:nvPr/>
        </p:nvSpPr>
        <p:spPr>
          <a:xfrm>
            <a:off x="5624761" y="3626194"/>
            <a:ext cx="50400" cy="50400"/>
          </a:xfrm>
          <a:prstGeom prst="ellipse">
            <a:avLst/>
          </a:prstGeom>
          <a:solidFill>
            <a:srgbClr val="00B0F0"/>
          </a:solidFill>
          <a:ln w="3175">
            <a:solidFill>
              <a:schemeClr val="bg1">
                <a:lumMod val="6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EEEE12"/>
              </a:solidFill>
              <a:effectLst/>
              <a:uLnTx/>
              <a:uFillTx/>
              <a:latin typeface="Arial"/>
              <a:ea typeface="ＭＳ Ｐゴシック"/>
              <a:cs typeface="+mn-cs"/>
            </a:endParaRPr>
          </a:p>
        </p:txBody>
      </p:sp>
      <p:sp>
        <p:nvSpPr>
          <p:cNvPr id="113" name="テキスト ボックス 112"/>
          <p:cNvSpPr txBox="1"/>
          <p:nvPr/>
        </p:nvSpPr>
        <p:spPr>
          <a:xfrm rot="1636086">
            <a:off x="2575892" y="3937136"/>
            <a:ext cx="814386" cy="200055"/>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a:cs typeface="+mn-cs"/>
              </a:rPr>
              <a:t>全国初</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5" name="円/楕円 4"/>
          <p:cNvSpPr/>
          <p:nvPr/>
        </p:nvSpPr>
        <p:spPr>
          <a:xfrm rot="1636086">
            <a:off x="2647823" y="3830340"/>
            <a:ext cx="457916" cy="266762"/>
          </a:xfrm>
          <a:prstGeom prst="ellipse">
            <a:avLst/>
          </a:prstGeom>
          <a:noFill/>
          <a:ln w="19050">
            <a:solidFill>
              <a:srgbClr val="CC99FF">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4" name="テキスト ボックス 113"/>
          <p:cNvSpPr txBox="1"/>
          <p:nvPr/>
        </p:nvSpPr>
        <p:spPr>
          <a:xfrm>
            <a:off x="7551771" y="4737338"/>
            <a:ext cx="2029500" cy="123111"/>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ＭＳ Ｐゴシック"/>
                <a:ea typeface="ＭＳ Ｐゴシック"/>
                <a:cs typeface="+mn-cs"/>
              </a:rPr>
              <a:t>（地域公共交通網形成計画の中でも位置づけ）</a:t>
            </a:r>
          </a:p>
        </p:txBody>
      </p:sp>
      <p:sp>
        <p:nvSpPr>
          <p:cNvPr id="116" name="テキスト ボックス 115"/>
          <p:cNvSpPr txBox="1"/>
          <p:nvPr/>
        </p:nvSpPr>
        <p:spPr>
          <a:xfrm>
            <a:off x="6753178" y="5959823"/>
            <a:ext cx="2328666" cy="123111"/>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ＭＳ Ｐゴシック"/>
                <a:ea typeface="ＭＳ Ｐゴシック"/>
                <a:cs typeface="+mn-cs"/>
              </a:rPr>
              <a:t>（公共施設等総合管理計画の中でも位置づけ）</a:t>
            </a:r>
          </a:p>
        </p:txBody>
      </p:sp>
      <p:sp>
        <p:nvSpPr>
          <p:cNvPr id="115" name="二等辺三角形 114"/>
          <p:cNvSpPr/>
          <p:nvPr/>
        </p:nvSpPr>
        <p:spPr bwMode="auto">
          <a:xfrm flipV="1">
            <a:off x="632632" y="1513146"/>
            <a:ext cx="2172706" cy="110138"/>
          </a:xfrm>
          <a:prstGeom prst="triangle">
            <a:avLst/>
          </a:prstGeom>
          <a:solidFill>
            <a:srgbClr val="7030A0"/>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7" name="二等辺三角形 116"/>
          <p:cNvSpPr/>
          <p:nvPr/>
        </p:nvSpPr>
        <p:spPr bwMode="auto">
          <a:xfrm flipV="1">
            <a:off x="564259" y="5572200"/>
            <a:ext cx="2304256" cy="151013"/>
          </a:xfrm>
          <a:prstGeom prst="triangle">
            <a:avLst/>
          </a:prstGeom>
          <a:solidFill>
            <a:srgbClr val="7030A0"/>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8" name="二等辺三角形 117"/>
          <p:cNvSpPr/>
          <p:nvPr/>
        </p:nvSpPr>
        <p:spPr bwMode="auto">
          <a:xfrm flipV="1">
            <a:off x="6884750" y="1308834"/>
            <a:ext cx="2172706" cy="180000"/>
          </a:xfrm>
          <a:prstGeom prst="triangle">
            <a:avLst/>
          </a:prstGeom>
          <a:solidFill>
            <a:srgbClr val="7030A0"/>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9" name="二等辺三角形 118"/>
          <p:cNvSpPr/>
          <p:nvPr/>
        </p:nvSpPr>
        <p:spPr bwMode="auto">
          <a:xfrm rot="5400000" flipV="1">
            <a:off x="5955632" y="6226550"/>
            <a:ext cx="929253" cy="122501"/>
          </a:xfrm>
          <a:prstGeom prst="triangle">
            <a:avLst/>
          </a:prstGeom>
          <a:solidFill>
            <a:srgbClr val="7030A0"/>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08" name="テキスト ボックス 104"/>
          <p:cNvSpPr txBox="1"/>
          <p:nvPr/>
        </p:nvSpPr>
        <p:spPr>
          <a:xfrm>
            <a:off x="2035059" y="6626064"/>
            <a:ext cx="1080189" cy="92333"/>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43.9</a:t>
            </a:r>
            <a:r>
              <a:rPr kumimoji="1" lang="ja-JP" altLang="en-US"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人</a:t>
            </a:r>
            <a:r>
              <a:rPr kumimoji="1" lang="en-US" altLang="ja-JP"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/ha(</a:t>
            </a:r>
            <a:r>
              <a:rPr kumimoji="1" lang="ja-JP" altLang="en-US"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30</a:t>
            </a:r>
            <a:r>
              <a:rPr kumimoji="1" lang="ja-JP" altLang="en-US"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実績値</a:t>
            </a:r>
            <a:r>
              <a:rPr kumimoji="1" lang="en-US" altLang="ja-JP" sz="600" b="0"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endParaRPr kumimoji="1" lang="en-US" altLang="ja-JP" sz="600" b="0"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grpSp>
        <p:nvGrpSpPr>
          <p:cNvPr id="112" name="グループ化 111"/>
          <p:cNvGrpSpPr/>
          <p:nvPr/>
        </p:nvGrpSpPr>
        <p:grpSpPr>
          <a:xfrm>
            <a:off x="8402464" y="2521722"/>
            <a:ext cx="1171527" cy="591160"/>
            <a:chOff x="7884368" y="2599170"/>
            <a:chExt cx="1171527" cy="591160"/>
          </a:xfrm>
        </p:grpSpPr>
        <p:pic>
          <p:nvPicPr>
            <p:cNvPr id="120" name="図 119"/>
            <p:cNvPicPr>
              <a:picLocks noChangeAspect="1"/>
            </p:cNvPicPr>
            <p:nvPr/>
          </p:nvPicPr>
          <p:blipFill rotWithShape="1">
            <a:blip r:embed="rId9" cstate="print">
              <a:extLst>
                <a:ext uri="{28A0092B-C50C-407E-A947-70E740481C1C}">
                  <a14:useLocalDpi xmlns:a14="http://schemas.microsoft.com/office/drawing/2010/main" val="0"/>
                </a:ext>
              </a:extLst>
            </a:blip>
            <a:srcRect t="30094" r="7053" b="26054"/>
            <a:stretch/>
          </p:blipFill>
          <p:spPr>
            <a:xfrm>
              <a:off x="7884368" y="2599170"/>
              <a:ext cx="1171527" cy="504056"/>
            </a:xfrm>
            <a:prstGeom prst="rect">
              <a:avLst/>
            </a:prstGeom>
            <a:ln>
              <a:noFill/>
            </a:ln>
            <a:effectLst>
              <a:softEdge rad="112500"/>
            </a:effectLst>
          </p:spPr>
        </p:pic>
        <p:sp>
          <p:nvSpPr>
            <p:cNvPr id="121" name="テキスト ボックス 120"/>
            <p:cNvSpPr txBox="1"/>
            <p:nvPr/>
          </p:nvSpPr>
          <p:spPr>
            <a:xfrm>
              <a:off x="8041084" y="3097997"/>
              <a:ext cx="936104" cy="92333"/>
            </a:xfrm>
            <a:prstGeom prst="rect">
              <a:avLst/>
            </a:prstGeom>
            <a:solidFill>
              <a:schemeClr val="bg1">
                <a:alpha val="60000"/>
              </a:schemeClr>
            </a:solidFill>
            <a:ln w="6350">
              <a:noFill/>
            </a:ln>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総合アリーナ（イメージ）</a:t>
              </a:r>
            </a:p>
          </p:txBody>
        </p:sp>
      </p:grpSp>
      <p:sp>
        <p:nvSpPr>
          <p:cNvPr id="128"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２</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59652404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l="5917" t="4176" r="38121" b="20193"/>
          <a:stretch>
            <a:fillRect/>
          </a:stretch>
        </p:blipFill>
        <p:spPr bwMode="auto">
          <a:xfrm>
            <a:off x="439739" y="1208088"/>
            <a:ext cx="2452687" cy="352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円/楕円 218"/>
          <p:cNvSpPr>
            <a:spLocks/>
          </p:cNvSpPr>
          <p:nvPr/>
        </p:nvSpPr>
        <p:spPr bwMode="auto">
          <a:xfrm rot="1953821">
            <a:off x="1524000" y="2109788"/>
            <a:ext cx="476250" cy="182562"/>
          </a:xfrm>
          <a:prstGeom prst="ellipse">
            <a:avLst/>
          </a:prstGeom>
          <a:noFill/>
          <a:ln w="28575">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2" name="円/楕円 219"/>
          <p:cNvSpPr>
            <a:spLocks/>
          </p:cNvSpPr>
          <p:nvPr/>
        </p:nvSpPr>
        <p:spPr bwMode="auto">
          <a:xfrm rot="4778911">
            <a:off x="2153444" y="3180557"/>
            <a:ext cx="319088" cy="238125"/>
          </a:xfrm>
          <a:prstGeom prst="ellipse">
            <a:avLst/>
          </a:prstGeom>
          <a:noFill/>
          <a:ln w="28575">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3" name="テキスト ボックス 220"/>
          <p:cNvSpPr>
            <a:spLocks noChangeArrowheads="1"/>
          </p:cNvSpPr>
          <p:nvPr/>
        </p:nvSpPr>
        <p:spPr bwMode="auto">
          <a:xfrm>
            <a:off x="1536701" y="1854200"/>
            <a:ext cx="1044575" cy="158750"/>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郊外中高層団地タイプ</a:t>
            </a: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4" name="円/楕円 224"/>
          <p:cNvSpPr>
            <a:spLocks/>
          </p:cNvSpPr>
          <p:nvPr/>
        </p:nvSpPr>
        <p:spPr bwMode="auto">
          <a:xfrm rot="5968183">
            <a:off x="1981201" y="3205163"/>
            <a:ext cx="644525" cy="349250"/>
          </a:xfrm>
          <a:prstGeom prst="ellipse">
            <a:avLst/>
          </a:pr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5" name="円/楕円 225"/>
          <p:cNvSpPr>
            <a:spLocks/>
          </p:cNvSpPr>
          <p:nvPr/>
        </p:nvSpPr>
        <p:spPr bwMode="auto">
          <a:xfrm rot="4879842">
            <a:off x="2232026" y="3865564"/>
            <a:ext cx="119063" cy="58737"/>
          </a:xfrm>
          <a:prstGeom prst="ellipse">
            <a:avLst/>
          </a:pr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6" name="テキスト ボックス 226"/>
          <p:cNvSpPr>
            <a:spLocks noChangeArrowheads="1"/>
          </p:cNvSpPr>
          <p:nvPr/>
        </p:nvSpPr>
        <p:spPr bwMode="auto">
          <a:xfrm>
            <a:off x="2206625" y="2611439"/>
            <a:ext cx="863600" cy="161925"/>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郊外ゆとりタイプ</a:t>
            </a: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7" name="テキスト ボックス 177"/>
          <p:cNvSpPr>
            <a:spLocks noChangeArrowheads="1"/>
          </p:cNvSpPr>
          <p:nvPr/>
        </p:nvSpPr>
        <p:spPr bwMode="auto">
          <a:xfrm>
            <a:off x="2127251" y="2338389"/>
            <a:ext cx="1046163" cy="160337"/>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郊外低層住宅地タイプ</a:t>
            </a: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8" name="テキスト ボックス 178"/>
          <p:cNvSpPr>
            <a:spLocks noChangeArrowheads="1"/>
          </p:cNvSpPr>
          <p:nvPr/>
        </p:nvSpPr>
        <p:spPr bwMode="auto">
          <a:xfrm>
            <a:off x="1925639" y="4305300"/>
            <a:ext cx="942975" cy="1587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個別開発連鎖タイプ</a:t>
            </a: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59" name="円/楕円 223"/>
          <p:cNvSpPr>
            <a:spLocks/>
          </p:cNvSpPr>
          <p:nvPr/>
        </p:nvSpPr>
        <p:spPr bwMode="auto">
          <a:xfrm rot="7853340">
            <a:off x="2002633" y="2788445"/>
            <a:ext cx="319087" cy="238125"/>
          </a:xfrm>
          <a:prstGeom prst="ellipse">
            <a:avLst/>
          </a:prstGeom>
          <a:noFill/>
          <a:ln w="28575">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pic>
        <p:nvPicPr>
          <p:cNvPr id="2060" name="図 8"/>
          <p:cNvPicPr>
            <a:picLocks noChangeAspect="1" noChangeArrowheads="1"/>
          </p:cNvPicPr>
          <p:nvPr/>
        </p:nvPicPr>
        <p:blipFill>
          <a:blip r:embed="rId3">
            <a:extLst>
              <a:ext uri="{28A0092B-C50C-407E-A947-70E740481C1C}">
                <a14:useLocalDpi xmlns:a14="http://schemas.microsoft.com/office/drawing/2010/main" val="0"/>
              </a:ext>
            </a:extLst>
          </a:blip>
          <a:srcRect l="5832" t="16156" r="37361" b="11710"/>
          <a:stretch>
            <a:fillRect/>
          </a:stretch>
        </p:blipFill>
        <p:spPr bwMode="auto">
          <a:xfrm>
            <a:off x="8194675" y="1946276"/>
            <a:ext cx="1277938" cy="91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1" name="タイトル 1"/>
          <p:cNvSpPr>
            <a:spLocks noChangeArrowheads="1"/>
          </p:cNvSpPr>
          <p:nvPr/>
        </p:nvSpPr>
        <p:spPr bwMode="auto">
          <a:xfrm>
            <a:off x="-15552" y="44450"/>
            <a:ext cx="7993063"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4406" tIns="42203" rIns="84406" bIns="42203" anchor="ct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1" fontAlgn="base" latinLnBrk="0" hangingPunct="1">
              <a:lnSpc>
                <a:spcPts val="2025"/>
              </a:lnSpc>
              <a:spcBef>
                <a:spcPct val="0"/>
              </a:spcBef>
              <a:spcAft>
                <a:spcPct val="0"/>
              </a:spcAft>
              <a:buClrTx/>
              <a:buSzTx/>
              <a:buFont typeface="Arial" panose="020B0604020202020204" pitchFamily="34" charset="0"/>
              <a:buNone/>
              <a:tabLst/>
              <a:defRPr/>
            </a:pPr>
            <a:r>
              <a:rPr kumimoji="0" lang="ja-JP" altLang="en-US"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千葉県柏市：人口約</a:t>
            </a:r>
            <a:r>
              <a:rPr kumimoji="0" lang="en-US" altLang="ja-JP"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41.4</a:t>
            </a:r>
            <a:r>
              <a:rPr kumimoji="0" lang="ja-JP" altLang="en-US"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万人（</a:t>
            </a:r>
            <a:r>
              <a:rPr kumimoji="0" lang="en-US" altLang="ja-JP"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H27</a:t>
            </a:r>
            <a:r>
              <a:rPr kumimoji="0" lang="ja-JP" altLang="en-US"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）→約</a:t>
            </a:r>
            <a:r>
              <a:rPr kumimoji="0" lang="en-US" altLang="ja-JP"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41.3</a:t>
            </a:r>
            <a:r>
              <a:rPr kumimoji="0" lang="ja-JP" altLang="en-US"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万人</a:t>
            </a:r>
            <a:r>
              <a:rPr kumimoji="0" lang="ja-JP" altLang="en-US" sz="20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a:t>
            </a:r>
            <a:r>
              <a:rPr kumimoji="0" lang="en-US" altLang="ja-JP" sz="20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R</a:t>
            </a:r>
            <a:r>
              <a:rPr kumimoji="0" lang="en-US" altLang="ja-JP"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1</a:t>
            </a:r>
            <a:r>
              <a:rPr kumimoji="0" lang="en-US" altLang="ja-JP" sz="20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7</a:t>
            </a:r>
            <a:r>
              <a:rPr kumimoji="0" lang="ja-JP" altLang="en-US" sz="20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rPr>
              <a:t>）</a:t>
            </a:r>
            <a:endParaRPr kumimoji="0" lang="ja-JP" altLang="en-US" sz="12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sym typeface="HGP創英角ｺﾞｼｯｸUB" panose="020B0900000000000000" pitchFamily="50" charset="-128"/>
            </a:endParaRPr>
          </a:p>
        </p:txBody>
      </p:sp>
      <p:sp>
        <p:nvSpPr>
          <p:cNvPr id="2062" name="テキスト ボックス 63"/>
          <p:cNvSpPr>
            <a:spLocks noChangeArrowheads="1"/>
          </p:cNvSpPr>
          <p:nvPr/>
        </p:nvSpPr>
        <p:spPr bwMode="auto">
          <a:xfrm>
            <a:off x="323851" y="4903789"/>
            <a:ext cx="2938463"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市民団体等による空き地の有効利用を市がサポート</a:t>
            </a:r>
            <a:r>
              <a:rPr kumimoji="0" lang="ja-JP" altLang="en-US" sz="9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することで、</a:t>
            </a:r>
            <a:r>
              <a:rPr kumimoji="0" lang="ja-JP" altLang="en-US" sz="9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地域コミュニティ等の活動の場を創出</a:t>
            </a:r>
            <a:endParaRPr kumimoji="0" lang="ja-JP" altLang="en-US" sz="900" b="0" i="0" u="sng" strike="noStrike" kern="1200" cap="none" spc="0" normalizeH="0" baseline="3000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63" name="タイトル 1"/>
          <p:cNvSpPr>
            <a:spLocks noChangeArrowheads="1"/>
          </p:cNvSpPr>
          <p:nvPr/>
        </p:nvSpPr>
        <p:spPr bwMode="auto">
          <a:xfrm>
            <a:off x="7184571" y="257177"/>
            <a:ext cx="2721429" cy="314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3" tIns="38957" rIns="77913" bIns="38957" anchor="ct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r" defTabSz="914400" rtl="0" eaLnBrk="1" fontAlgn="base" latinLnBrk="0" hangingPunct="1">
              <a:lnSpc>
                <a:spcPts val="925"/>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a:t>
            </a:r>
            <a:r>
              <a:rPr kumimoji="0" lang="zh-TW"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公共交通網形成計画</a:t>
            </a:r>
            <a:r>
              <a:rPr kumimoji="0"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）平成</a:t>
            </a:r>
            <a:r>
              <a:rPr kumimoji="0"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31</a:t>
            </a:r>
            <a:r>
              <a:rPr kumimoji="0"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年</a:t>
            </a:r>
            <a:r>
              <a:rPr kumimoji="0"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2</a:t>
            </a:r>
            <a:r>
              <a:rPr kumimoji="0"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rPr>
              <a:t>月公表</a:t>
            </a:r>
            <a:endParaRPr kumimoji="0"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sym typeface="HGP創英角ｺﾞｼｯｸUB" panose="020B0900000000000000" pitchFamily="50" charset="-128"/>
            </a:endParaRPr>
          </a:p>
          <a:p>
            <a:pPr marL="0" marR="0" lvl="0" indent="0" algn="r" defTabSz="914400" rtl="0" eaLnBrk="1" fontAlgn="base" latinLnBrk="0" hangingPunct="1">
              <a:lnSpc>
                <a:spcPts val="925"/>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（立地適正化計画</a:t>
            </a:r>
            <a:r>
              <a:rPr kumimoji="0"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）平成</a:t>
            </a:r>
            <a:r>
              <a:rPr kumimoji="0"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30</a:t>
            </a:r>
            <a:r>
              <a:rPr kumimoji="0"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年</a:t>
            </a:r>
            <a:r>
              <a:rPr kumimoji="0"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4</a:t>
            </a:r>
            <a:r>
              <a:rPr kumimoji="0"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月</a:t>
            </a:r>
            <a:r>
              <a:rPr kumimoji="0"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2</a:t>
            </a:r>
            <a:r>
              <a:rPr kumimoji="0"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rPr>
              <a:t>日公表</a:t>
            </a:r>
            <a:endParaRPr kumimoji="0"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sym typeface="HGP創英角ｺﾞｼｯｸUB" panose="020B0900000000000000" pitchFamily="50" charset="-128"/>
            </a:endParaRPr>
          </a:p>
        </p:txBody>
      </p:sp>
      <p:sp>
        <p:nvSpPr>
          <p:cNvPr id="2064" name="テキスト ボックス 71"/>
          <p:cNvSpPr>
            <a:spLocks noChangeArrowheads="1"/>
          </p:cNvSpPr>
          <p:nvPr/>
        </p:nvSpPr>
        <p:spPr bwMode="auto">
          <a:xfrm>
            <a:off x="6629401" y="4819651"/>
            <a:ext cx="2481263"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南逆井地区目標：公的空地の拡大</a:t>
            </a:r>
            <a:r>
              <a:rPr kumimoji="0" lang="en-US" altLang="ja-JP"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pic>
        <p:nvPicPr>
          <p:cNvPr id="2065" name="図 82"/>
          <p:cNvPicPr>
            <a:picLocks noChangeAspect="1" noChangeArrowheads="1"/>
          </p:cNvPicPr>
          <p:nvPr/>
        </p:nvPicPr>
        <p:blipFill>
          <a:blip r:embed="rId4" cstate="print">
            <a:extLst>
              <a:ext uri="{28A0092B-C50C-407E-A947-70E740481C1C}">
                <a14:useLocalDpi xmlns:a14="http://schemas.microsoft.com/office/drawing/2010/main" val="0"/>
              </a:ext>
            </a:extLst>
          </a:blip>
          <a:srcRect l="5623" t="1450" r="9599" b="6744"/>
          <a:stretch>
            <a:fillRect/>
          </a:stretch>
        </p:blipFill>
        <p:spPr bwMode="auto">
          <a:xfrm>
            <a:off x="4692651" y="4879976"/>
            <a:ext cx="1800225" cy="169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6" name="テキスト ボックス 90"/>
          <p:cNvSpPr>
            <a:spLocks noChangeArrowheads="1"/>
          </p:cNvSpPr>
          <p:nvPr/>
        </p:nvSpPr>
        <p:spPr bwMode="auto">
          <a:xfrm>
            <a:off x="2316163" y="1206500"/>
            <a:ext cx="895350" cy="312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居住／市街化区域</a:t>
            </a:r>
            <a:endParaRPr kumimoji="0" lang="en-US" altLang="ja-JP" sz="8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80</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p>
        </p:txBody>
      </p:sp>
      <p:sp>
        <p:nvSpPr>
          <p:cNvPr id="2067" name="テキスト ボックス 91"/>
          <p:cNvSpPr>
            <a:spLocks noChangeArrowheads="1"/>
          </p:cNvSpPr>
          <p:nvPr/>
        </p:nvSpPr>
        <p:spPr bwMode="auto">
          <a:xfrm>
            <a:off x="2103439" y="1511300"/>
            <a:ext cx="1100137" cy="312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都市機能／市街化区域</a:t>
            </a:r>
            <a:endParaRPr kumimoji="0" lang="en-US" altLang="ja-JP" sz="8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≒９％</a:t>
            </a:r>
          </a:p>
        </p:txBody>
      </p:sp>
      <p:sp>
        <p:nvSpPr>
          <p:cNvPr id="2068" name="テキスト ボックス 92"/>
          <p:cNvSpPr>
            <a:spLocks noChangeArrowheads="1"/>
          </p:cNvSpPr>
          <p:nvPr/>
        </p:nvSpPr>
        <p:spPr bwMode="auto">
          <a:xfrm>
            <a:off x="7399338" y="6664325"/>
            <a:ext cx="2805112"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※1</a:t>
            </a:r>
            <a:r>
              <a:rPr kumimoji="0" lang="ja-JP" altLang="en-US"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：同施策推進地区で新規に公園整備をした場合の整備費（柏市算出）</a:t>
            </a:r>
            <a:endParaRPr kumimoji="0" lang="en-US" altLang="ja-JP"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※2</a:t>
            </a:r>
            <a:r>
              <a:rPr kumimoji="0" lang="ja-JP" altLang="en-US"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：効果指標から「歩行量（歩数）調査のためのガイドライン」を用いて柏市算出</a:t>
            </a:r>
            <a:endParaRPr kumimoji="0" lang="en-US" altLang="ja-JP" sz="5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69" name="テキスト ボックス 93"/>
          <p:cNvSpPr>
            <a:spLocks noChangeArrowheads="1"/>
          </p:cNvSpPr>
          <p:nvPr/>
        </p:nvSpPr>
        <p:spPr bwMode="auto">
          <a:xfrm>
            <a:off x="3351213" y="6392864"/>
            <a:ext cx="135890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ts val="600"/>
              </a:spcBef>
              <a:spcAft>
                <a:spcPct val="0"/>
              </a:spcAft>
              <a:buClrTx/>
              <a:buSzTx/>
              <a:buFont typeface="Arial" panose="020B0604020202020204" pitchFamily="34" charset="0"/>
              <a:buNone/>
              <a:tabLst/>
              <a:defRPr/>
            </a:pPr>
            <a:r>
              <a:rPr kumimoji="0" lang="en-US" altLang="ja-JP" sz="12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5.8</a:t>
            </a:r>
            <a:r>
              <a:rPr kumimoji="0" lang="ja-JP" altLang="en-US" sz="12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億円／年</a:t>
            </a:r>
            <a:r>
              <a:rPr kumimoji="0" lang="en-US" altLang="ja-JP" sz="1200" b="0" i="0" u="sng" strike="noStrike" kern="1200" cap="none" spc="0" normalizeH="0" baseline="3000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※2</a:t>
            </a:r>
            <a:r>
              <a:rPr kumimoji="0" lang="ja-JP" altLang="en-US" sz="11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の</a:t>
            </a:r>
            <a:endParaRPr kumimoji="0" lang="en-US" altLang="ja-JP" sz="11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1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ja-JP" altLang="en-US" sz="11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医療費削減</a:t>
            </a:r>
          </a:p>
        </p:txBody>
      </p:sp>
      <p:sp>
        <p:nvSpPr>
          <p:cNvPr id="2070" name="テキスト ボックス 94"/>
          <p:cNvSpPr>
            <a:spLocks noChangeArrowheads="1"/>
          </p:cNvSpPr>
          <p:nvPr/>
        </p:nvSpPr>
        <p:spPr bwMode="auto">
          <a:xfrm>
            <a:off x="3357563" y="6224588"/>
            <a:ext cx="1281112"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歩行量の増加により</a:t>
            </a:r>
          </a:p>
        </p:txBody>
      </p:sp>
      <p:sp>
        <p:nvSpPr>
          <p:cNvPr id="2071" name="Text Box 17"/>
          <p:cNvSpPr>
            <a:spLocks noChangeArrowheads="1"/>
          </p:cNvSpPr>
          <p:nvPr/>
        </p:nvSpPr>
        <p:spPr bwMode="auto">
          <a:xfrm>
            <a:off x="4679951" y="6573838"/>
            <a:ext cx="1806575" cy="220662"/>
          </a:xfrm>
          <a:prstGeom prst="rect">
            <a:avLst/>
          </a:prstGeom>
          <a:solidFill>
            <a:schemeClr val="bg1"/>
          </a:solidFill>
          <a:ln w="12700">
            <a:solidFill>
              <a:srgbClr val="FF0000"/>
            </a:solidFill>
            <a:miter lim="800000"/>
            <a:headEnd/>
            <a:tailEnd/>
          </a:ln>
        </p:spPr>
        <p:txBody>
          <a:bodyPr wrap="none" lIns="18000" tIns="18000" rIns="18000" bIns="1800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ts val="275"/>
              </a:spcBef>
              <a:spcAft>
                <a:spcPct val="0"/>
              </a:spcAft>
              <a:buClrTx/>
              <a:buSzTx/>
              <a:buFont typeface="Arial" panose="020B0604020202020204" pitchFamily="34" charset="0"/>
              <a:buNone/>
              <a:tabLst/>
              <a:defRPr/>
            </a:pPr>
            <a:r>
              <a:rPr kumimoji="0" lang="ja-JP" altLang="en-US" sz="600" b="0" i="0" u="none" strike="noStrike" kern="1200" cap="none" spc="0" normalizeH="0" baseline="0" noProof="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sym typeface="HG丸ｺﾞｼｯｸM-PRO" panose="020F0600000000000000" pitchFamily="50" charset="-128"/>
              </a:rPr>
              <a:t>サービス付き高齢者向け住宅・地域交流センター・</a:t>
            </a:r>
            <a:endParaRPr kumimoji="0" lang="en-US" altLang="ja-JP" sz="600" b="0" i="0" u="none" strike="noStrike" kern="1200" cap="none" spc="0" normalizeH="0" baseline="0" noProof="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sym typeface="HG丸ｺﾞｼｯｸM-PRO" panose="020F0600000000000000" pitchFamily="50" charset="-128"/>
            </a:endParaRP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600" b="0" i="0" u="none" strike="noStrike" kern="1200" cap="none" spc="0" normalizeH="0" baseline="0" noProof="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sym typeface="HG丸ｺﾞｼｯｸM-PRO" panose="020F0600000000000000" pitchFamily="50" charset="-128"/>
              </a:rPr>
              <a:t>24</a:t>
            </a:r>
            <a:r>
              <a:rPr kumimoji="0" lang="ja-JP" altLang="en-US" sz="600" b="0" i="0" u="none" strike="noStrike" kern="1200" cap="none" spc="0" normalizeH="0" baseline="0" noProof="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sym typeface="HG丸ｺﾞｼｯｸM-PRO" panose="020F0600000000000000" pitchFamily="50" charset="-128"/>
              </a:rPr>
              <a:t>時間対応の在宅医療・看護・介護サービス</a:t>
            </a:r>
            <a:endParaRPr kumimoji="0" lang="ja-JP" altLang="en-US" sz="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72" name="テキスト ボックス 100"/>
          <p:cNvSpPr>
            <a:spLocks noChangeArrowheads="1"/>
          </p:cNvSpPr>
          <p:nvPr/>
        </p:nvSpPr>
        <p:spPr bwMode="auto">
          <a:xfrm>
            <a:off x="261143" y="569913"/>
            <a:ext cx="6119813" cy="400050"/>
          </a:xfrm>
          <a:prstGeom prst="rect">
            <a:avLst/>
          </a:prstGeom>
          <a:gradFill rotWithShape="1">
            <a:gsLst>
              <a:gs pos="0">
                <a:srgbClr val="FFFF00"/>
              </a:gs>
              <a:gs pos="70000">
                <a:srgbClr val="F4F5C1"/>
              </a:gs>
              <a:gs pos="100000">
                <a:srgbClr val="F4F5C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36000" rIns="3600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市全体では人口減少は限定的だが、地域毎の開発時期・タイプの違いにより大幅な人口減少が予想される地域も存在。</a:t>
            </a:r>
            <a:endParaRPr kumimoji="0" lang="en-US" altLang="ja-JP"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地区単位の段階的な拠点を整備し、</a:t>
            </a:r>
            <a:r>
              <a:rPr kumimoji="0" lang="en-US" altLang="ja-JP"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17</a:t>
            </a: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の地域拠点を公共交通でつないだ多極分散ネットワーク型都市構造を実現。</a:t>
            </a:r>
            <a:endParaRPr kumimoji="0" lang="en-US" altLang="ja-JP"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73" name="テキスト ボックス 112"/>
          <p:cNvSpPr>
            <a:spLocks noChangeArrowheads="1"/>
          </p:cNvSpPr>
          <p:nvPr/>
        </p:nvSpPr>
        <p:spPr bwMode="auto">
          <a:xfrm>
            <a:off x="3446464" y="1343025"/>
            <a:ext cx="2897187"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カシニワ制度を活用した空地活用の推進</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空き家の管理・活用施策の推進</a:t>
            </a:r>
          </a:p>
        </p:txBody>
      </p:sp>
      <p:sp>
        <p:nvSpPr>
          <p:cNvPr id="2074" name="テキスト ボックス 113"/>
          <p:cNvSpPr>
            <a:spLocks noChangeArrowheads="1"/>
          </p:cNvSpPr>
          <p:nvPr/>
        </p:nvSpPr>
        <p:spPr bwMode="auto">
          <a:xfrm>
            <a:off x="4606926" y="4254500"/>
            <a:ext cx="195421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S50</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年代の団地。高齢化率が高い。</a:t>
            </a:r>
          </a:p>
        </p:txBody>
      </p:sp>
      <p:sp>
        <p:nvSpPr>
          <p:cNvPr id="2075" name="テキスト ボックス 115"/>
          <p:cNvSpPr>
            <a:spLocks noChangeArrowheads="1"/>
          </p:cNvSpPr>
          <p:nvPr/>
        </p:nvSpPr>
        <p:spPr bwMode="auto">
          <a:xfrm>
            <a:off x="7599363" y="577850"/>
            <a:ext cx="1954212"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農地等が多く存在</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する市街化区域。</a:t>
            </a:r>
          </a:p>
        </p:txBody>
      </p:sp>
      <p:sp>
        <p:nvSpPr>
          <p:cNvPr id="2076" name="テキスト ボックス 121"/>
          <p:cNvSpPr>
            <a:spLocks noChangeArrowheads="1"/>
          </p:cNvSpPr>
          <p:nvPr/>
        </p:nvSpPr>
        <p:spPr bwMode="auto">
          <a:xfrm>
            <a:off x="6610350" y="1836738"/>
            <a:ext cx="27686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○路地裏マルシェ</a:t>
            </a:r>
          </a:p>
        </p:txBody>
      </p:sp>
      <p:sp>
        <p:nvSpPr>
          <p:cNvPr id="2077" name="テキスト ボックス 122"/>
          <p:cNvSpPr>
            <a:spLocks noChangeArrowheads="1"/>
          </p:cNvSpPr>
          <p:nvPr/>
        </p:nvSpPr>
        <p:spPr bwMode="auto">
          <a:xfrm>
            <a:off x="6589714" y="2017713"/>
            <a:ext cx="1590675" cy="8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71438" indent="-71438">
              <a:defRPr>
                <a:solidFill>
                  <a:schemeClr val="tx1"/>
                </a:solidFill>
                <a:latin typeface="Arial" panose="020B0604020202020204" pitchFamily="34" charset="0"/>
                <a:ea typeface="ＭＳ Ｐゴシック" panose="020B0600070205080204" pitchFamily="50" charset="-128"/>
              </a:defRPr>
            </a:lvl1pPr>
            <a:lvl2pPr marL="742950" indent="-285750">
              <a:defRPr>
                <a:solidFill>
                  <a:schemeClr val="tx1"/>
                </a:solidFill>
                <a:latin typeface="Arial" panose="020B0604020202020204" pitchFamily="34" charset="0"/>
                <a:ea typeface="ＭＳ Ｐゴシック" panose="020B0600070205080204" pitchFamily="50" charset="-128"/>
              </a:defRPr>
            </a:lvl2pPr>
            <a:lvl3pPr marL="1143000" indent="-228600">
              <a:defRPr>
                <a:solidFill>
                  <a:schemeClr val="tx1"/>
                </a:solidFill>
                <a:latin typeface="Arial" panose="020B0604020202020204" pitchFamily="34" charset="0"/>
                <a:ea typeface="ＭＳ Ｐゴシック" panose="020B0600070205080204" pitchFamily="50" charset="-128"/>
              </a:defRPr>
            </a:lvl3pPr>
            <a:lvl4pPr marL="1600200" indent="-228600">
              <a:defRPr>
                <a:solidFill>
                  <a:schemeClr val="tx1"/>
                </a:solidFill>
                <a:latin typeface="Arial" panose="020B0604020202020204" pitchFamily="34" charset="0"/>
                <a:ea typeface="ＭＳ Ｐゴシック" panose="020B0600070205080204" pitchFamily="50" charset="-128"/>
              </a:defRPr>
            </a:lvl4pPr>
            <a:lvl5pPr marL="2057400" indent="-22860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9pPr>
          </a:lstStyle>
          <a:p>
            <a:pPr marL="71438" marR="0" lvl="0" indent="-71438"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地元の</a:t>
            </a:r>
            <a:r>
              <a:rPr kumimoji="0" lang="en-US" altLang="ja-JP"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NPO</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法人</a:t>
            </a:r>
            <a:r>
              <a:rPr kumimoji="0" lang="en-US" altLang="ja-JP"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ballo</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o</a:t>
            </a:r>
            <a:r>
              <a:rPr kumimoji="0" lang="en-US" altLang="ja-JP"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n</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が手がける</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プロジェクト。</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71438" marR="0" lvl="0" indent="-71438"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・空き地を地元野菜を販売する</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マルシェとして活用し、都市農地の活用を推進</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p>
        </p:txBody>
      </p:sp>
      <p:sp>
        <p:nvSpPr>
          <p:cNvPr id="2078" name="テキスト ボックス 179"/>
          <p:cNvSpPr>
            <a:spLocks noChangeArrowheads="1"/>
          </p:cNvSpPr>
          <p:nvPr/>
        </p:nvSpPr>
        <p:spPr bwMode="auto">
          <a:xfrm>
            <a:off x="336551" y="4751389"/>
            <a:ext cx="2879725" cy="153987"/>
          </a:xfrm>
          <a:prstGeom prst="rect">
            <a:avLst/>
          </a:prstGeom>
          <a:solidFill>
            <a:srgbClr val="92D050"/>
          </a:solidFill>
          <a:ln w="9525">
            <a:solidFill>
              <a:srgbClr val="92D050"/>
            </a:solidFill>
            <a:miter lim="800000"/>
            <a:headEnd/>
            <a:tailEnd/>
          </a:ln>
        </p:spPr>
        <p:txBody>
          <a:bodyPr tIns="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カシニワ制度による低未利用地の有効活用</a:t>
            </a:r>
            <a:endParaRPr kumimoji="0" lang="en-US" altLang="ja-JP" sz="10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79" name="テキスト ボックス 85"/>
          <p:cNvSpPr>
            <a:spLocks noChangeArrowheads="1"/>
          </p:cNvSpPr>
          <p:nvPr/>
        </p:nvSpPr>
        <p:spPr bwMode="auto">
          <a:xfrm>
            <a:off x="3344863" y="4621214"/>
            <a:ext cx="1663700" cy="34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88900" indent="-88900">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88900" marR="0" lvl="0" indent="-8890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UR</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豊四季台団地において、先行実施。</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80" name="正方形/長方形 112"/>
          <p:cNvSpPr>
            <a:spLocks noChangeArrowheads="1"/>
          </p:cNvSpPr>
          <p:nvPr/>
        </p:nvSpPr>
        <p:spPr bwMode="auto">
          <a:xfrm>
            <a:off x="3313114" y="4241801"/>
            <a:ext cx="3203575" cy="2589213"/>
          </a:xfrm>
          <a:prstGeom prst="rect">
            <a:avLst/>
          </a:prstGeom>
          <a:noFill/>
          <a:ln w="9525">
            <a:solidFill>
              <a:srgbClr val="703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81" name="テキスト ボックス 71"/>
          <p:cNvSpPr>
            <a:spLocks noChangeArrowheads="1"/>
          </p:cNvSpPr>
          <p:nvPr/>
        </p:nvSpPr>
        <p:spPr bwMode="auto">
          <a:xfrm>
            <a:off x="3297238" y="5002213"/>
            <a:ext cx="182245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高齢者の外出機会</a:t>
            </a:r>
            <a:endParaRPr kumimoji="0" lang="en-US" altLang="ja-JP"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1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の増加</a:t>
            </a:r>
            <a:r>
              <a:rPr kumimoji="0" lang="en-US" altLang="ja-JP"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82" name="テキスト ボックス 73"/>
          <p:cNvSpPr>
            <a:spLocks noChangeArrowheads="1"/>
          </p:cNvSpPr>
          <p:nvPr/>
        </p:nvSpPr>
        <p:spPr bwMode="auto">
          <a:xfrm>
            <a:off x="3360739" y="5422900"/>
            <a:ext cx="12985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7,600</a:t>
            </a:r>
            <a:r>
              <a:rPr kumimoji="0" lang="ja-JP" altLang="en-US" sz="10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歩／日</a:t>
            </a:r>
            <a:r>
              <a:rPr kumimoji="0" lang="en-US" altLang="ja-JP" sz="10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(H29)</a:t>
            </a:r>
            <a:r>
              <a:rPr kumimoji="0" lang="ja-JP" altLang="en-US" sz="10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endParaRPr kumimoji="0" lang="ja-JP" altLang="en-US" sz="1600" b="0" i="0" u="none"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pic>
        <p:nvPicPr>
          <p:cNvPr id="2083" name="図 10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660106">
            <a:off x="3429000" y="5713413"/>
            <a:ext cx="38735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4" name="テキスト ボックス 73"/>
          <p:cNvSpPr>
            <a:spLocks noChangeArrowheads="1"/>
          </p:cNvSpPr>
          <p:nvPr/>
        </p:nvSpPr>
        <p:spPr bwMode="auto">
          <a:xfrm>
            <a:off x="3856039" y="5640388"/>
            <a:ext cx="85407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8,000</a:t>
            </a:r>
            <a:r>
              <a:rPr kumimoji="0" lang="ja-JP" altLang="en-US"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歩／日</a:t>
            </a:r>
            <a:endParaRPr kumimoji="0" lang="en-US" altLang="ja-JP"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(R10</a:t>
            </a:r>
            <a:r>
              <a:rPr kumimoji="0" lang="en-US" altLang="ja-JP" sz="10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ja-JP" altLang="en-US"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endParaRPr kumimoji="0" lang="ja-JP" altLang="en-US" sz="20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85" name="下矢印 4"/>
          <p:cNvSpPr>
            <a:spLocks noChangeArrowheads="1"/>
          </p:cNvSpPr>
          <p:nvPr/>
        </p:nvSpPr>
        <p:spPr bwMode="auto">
          <a:xfrm>
            <a:off x="3643313" y="6086475"/>
            <a:ext cx="831850" cy="96838"/>
          </a:xfrm>
          <a:prstGeom prst="downArrow">
            <a:avLst>
              <a:gd name="adj1" fmla="val 50000"/>
              <a:gd name="adj2" fmla="val 50000"/>
            </a:avLst>
          </a:pr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86" name="正方形/長方形 118"/>
          <p:cNvSpPr>
            <a:spLocks noChangeArrowheads="1"/>
          </p:cNvSpPr>
          <p:nvPr/>
        </p:nvSpPr>
        <p:spPr bwMode="auto">
          <a:xfrm>
            <a:off x="6592888" y="568326"/>
            <a:ext cx="2963862" cy="2339975"/>
          </a:xfrm>
          <a:prstGeom prst="rect">
            <a:avLst/>
          </a:prstGeom>
          <a:noFill/>
          <a:ln w="9525">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87" name="正方形/長方形 2"/>
          <p:cNvSpPr>
            <a:spLocks noChangeArrowheads="1"/>
          </p:cNvSpPr>
          <p:nvPr/>
        </p:nvSpPr>
        <p:spPr bwMode="auto">
          <a:xfrm>
            <a:off x="2103439" y="1227138"/>
            <a:ext cx="1100137"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grpSp>
        <p:nvGrpSpPr>
          <p:cNvPr id="2088" name="グループ化 14"/>
          <p:cNvGrpSpPr>
            <a:grpSpLocks/>
          </p:cNvGrpSpPr>
          <p:nvPr/>
        </p:nvGrpSpPr>
        <p:grpSpPr bwMode="auto">
          <a:xfrm>
            <a:off x="482601" y="3698875"/>
            <a:ext cx="733425" cy="654050"/>
            <a:chOff x="0" y="0"/>
            <a:chExt cx="733425" cy="654050"/>
          </a:xfrm>
        </p:grpSpPr>
        <p:pic>
          <p:nvPicPr>
            <p:cNvPr id="214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63"/>
              <a:ext cx="73342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1" name="テキスト ボックス 229"/>
            <p:cNvSpPr>
              <a:spLocks noChangeArrowheads="1"/>
            </p:cNvSpPr>
            <p:nvPr/>
          </p:nvSpPr>
          <p:spPr bwMode="auto">
            <a:xfrm>
              <a:off x="192088" y="0"/>
              <a:ext cx="53975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市街化区域</a:t>
              </a:r>
              <a:endParaRPr kumimoji="0" lang="en-US" altLang="ja-JP"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l" defTabSz="914400" rtl="0" eaLnBrk="0" fontAlgn="base" latinLnBrk="0" hangingPunct="0">
                <a:lnSpc>
                  <a:spcPct val="100000"/>
                </a:lnSpc>
                <a:spcBef>
                  <a:spcPts val="100"/>
                </a:spcBef>
                <a:spcAft>
                  <a:spcPct val="0"/>
                </a:spcAft>
                <a:buClrTx/>
                <a:buSzTx/>
                <a:buFont typeface="Arial" panose="020B0604020202020204" pitchFamily="34" charset="0"/>
                <a:buNone/>
                <a:tabLst/>
                <a:defRPr/>
              </a:pPr>
              <a:r>
                <a:rPr kumimoji="0" lang="ja-JP" altLang="en-US"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居住誘導区域</a:t>
              </a:r>
              <a:endParaRPr kumimoji="0" lang="en-US" altLang="ja-JP"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l" defTabSz="914400" rtl="0" eaLnBrk="0" fontAlgn="base" latinLnBrk="0" hangingPunct="0">
                <a:lnSpc>
                  <a:spcPct val="100000"/>
                </a:lnSpc>
                <a:spcBef>
                  <a:spcPts val="150"/>
                </a:spcBef>
                <a:spcAft>
                  <a:spcPct val="0"/>
                </a:spcAft>
                <a:buClrTx/>
                <a:buSzTx/>
                <a:buFont typeface="Arial" panose="020B0604020202020204" pitchFamily="34" charset="0"/>
                <a:buNone/>
                <a:tabLst/>
                <a:defRPr/>
              </a:pPr>
              <a:r>
                <a:rPr kumimoji="0" lang="ja-JP" altLang="en-US"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都市機能誘導区域</a:t>
              </a: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grpSp>
      <p:sp>
        <p:nvSpPr>
          <p:cNvPr id="2089" name="テキスト ボックス 105"/>
          <p:cNvSpPr>
            <a:spLocks noChangeArrowheads="1"/>
          </p:cNvSpPr>
          <p:nvPr/>
        </p:nvSpPr>
        <p:spPr bwMode="auto">
          <a:xfrm>
            <a:off x="306387" y="993776"/>
            <a:ext cx="2301876"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居住誘導区域・都市機能誘導区域の設定状況</a:t>
            </a:r>
            <a:endParaRPr kumimoji="0" lang="ja-JP" altLang="en-US" sz="2000" b="0" i="0" u="sng"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090" name="テキスト ボックス 105"/>
          <p:cNvSpPr>
            <a:spLocks noChangeArrowheads="1"/>
          </p:cNvSpPr>
          <p:nvPr/>
        </p:nvSpPr>
        <p:spPr bwMode="auto">
          <a:xfrm>
            <a:off x="368030" y="4513264"/>
            <a:ext cx="2788190" cy="174851"/>
          </a:xfrm>
          <a:prstGeom prst="rect">
            <a:avLst/>
          </a:prstGeom>
          <a:solidFill>
            <a:schemeClr val="bg1"/>
          </a:solidFill>
          <a:ln w="9525">
            <a:solidFill>
              <a:srgbClr val="000000"/>
            </a:solidFill>
            <a:miter lim="800000"/>
            <a:headEnd/>
            <a:tailEnd/>
          </a:ln>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上記４タイプの地域で</a:t>
            </a:r>
            <a:r>
              <a:rPr kumimoji="0" lang="ja-JP" altLang="en-US" sz="900"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は</a:t>
            </a:r>
            <a:r>
              <a:rPr kumimoji="0" lang="en-US" altLang="ja-JP" sz="900"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R22</a:t>
            </a:r>
            <a:r>
              <a:rPr kumimoji="0" lang="ja-JP" altLang="en-US"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までに</a:t>
            </a:r>
            <a:r>
              <a:rPr kumimoji="0"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大幅な人口減少予測</a:t>
            </a:r>
          </a:p>
        </p:txBody>
      </p:sp>
      <p:sp>
        <p:nvSpPr>
          <p:cNvPr id="2091" name="テキスト ボックス 177"/>
          <p:cNvSpPr>
            <a:spLocks noChangeArrowheads="1"/>
          </p:cNvSpPr>
          <p:nvPr/>
        </p:nvSpPr>
        <p:spPr bwMode="auto">
          <a:xfrm>
            <a:off x="3321050" y="1008064"/>
            <a:ext cx="971550" cy="344487"/>
          </a:xfrm>
          <a:prstGeom prst="rect">
            <a:avLst/>
          </a:prstGeom>
          <a:solidFill>
            <a:srgbClr val="0070C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郊外低層住宅地タイプ</a:t>
            </a:r>
            <a:endParaRPr kumimoji="0" lang="ja-JP"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pic>
        <p:nvPicPr>
          <p:cNvPr id="2092" name="図 3"/>
          <p:cNvPicPr>
            <a:picLocks noChangeAspect="1"/>
          </p:cNvPicPr>
          <p:nvPr/>
        </p:nvPicPr>
        <p:blipFill>
          <a:blip r:embed="rId7" cstate="print">
            <a:extLst>
              <a:ext uri="{28A0092B-C50C-407E-A947-70E740481C1C}">
                <a14:useLocalDpi xmlns:a14="http://schemas.microsoft.com/office/drawing/2010/main" val="0"/>
              </a:ext>
            </a:extLst>
          </a:blip>
          <a:srcRect l="25714" t="34966" r="15714" b="18169"/>
          <a:stretch>
            <a:fillRect/>
          </a:stretch>
        </p:blipFill>
        <p:spPr bwMode="auto">
          <a:xfrm>
            <a:off x="3497264" y="1711326"/>
            <a:ext cx="2860675" cy="128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3" name="テキスト ボックス 226"/>
          <p:cNvSpPr>
            <a:spLocks noChangeArrowheads="1"/>
          </p:cNvSpPr>
          <p:nvPr/>
        </p:nvSpPr>
        <p:spPr bwMode="auto">
          <a:xfrm>
            <a:off x="6597650" y="571501"/>
            <a:ext cx="973138" cy="188913"/>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郊外ゆとりタイプ</a:t>
            </a:r>
            <a:endParaRPr kumimoji="0" lang="ja-JP"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pic>
        <p:nvPicPr>
          <p:cNvPr id="2094" name="図 5"/>
          <p:cNvPicPr>
            <a:picLocks noChangeAspect="1"/>
          </p:cNvPicPr>
          <p:nvPr/>
        </p:nvPicPr>
        <p:blipFill>
          <a:blip r:embed="rId8" cstate="print">
            <a:extLst>
              <a:ext uri="{28A0092B-C50C-407E-A947-70E740481C1C}">
                <a14:useLocalDpi xmlns:a14="http://schemas.microsoft.com/office/drawing/2010/main" val="0"/>
              </a:ext>
            </a:extLst>
          </a:blip>
          <a:srcRect l="26031" t="30167" r="16190" b="22403"/>
          <a:stretch>
            <a:fillRect/>
          </a:stretch>
        </p:blipFill>
        <p:spPr bwMode="auto">
          <a:xfrm>
            <a:off x="6653213" y="3525838"/>
            <a:ext cx="2855912" cy="131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5" name="図 6"/>
          <p:cNvPicPr>
            <a:picLocks noChangeAspect="1"/>
          </p:cNvPicPr>
          <p:nvPr/>
        </p:nvPicPr>
        <p:blipFill>
          <a:blip r:embed="rId9">
            <a:extLst>
              <a:ext uri="{28A0092B-C50C-407E-A947-70E740481C1C}">
                <a14:useLocalDpi xmlns:a14="http://schemas.microsoft.com/office/drawing/2010/main" val="0"/>
              </a:ext>
            </a:extLst>
          </a:blip>
          <a:srcRect l="22890" t="39201" r="43362" b="22121"/>
          <a:stretch>
            <a:fillRect/>
          </a:stretch>
        </p:blipFill>
        <p:spPr bwMode="auto">
          <a:xfrm>
            <a:off x="6645276" y="1006476"/>
            <a:ext cx="1279525" cy="82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6" name="テキスト ボックス 112"/>
          <p:cNvSpPr>
            <a:spLocks noChangeArrowheads="1"/>
          </p:cNvSpPr>
          <p:nvPr/>
        </p:nvSpPr>
        <p:spPr bwMode="auto">
          <a:xfrm>
            <a:off x="6640513" y="766763"/>
            <a:ext cx="2405062"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都市農地活用等を含めた空地コントロール</a:t>
            </a:r>
          </a:p>
        </p:txBody>
      </p:sp>
      <p:sp>
        <p:nvSpPr>
          <p:cNvPr id="2097" name="テキスト ボックス 112"/>
          <p:cNvSpPr>
            <a:spLocks noChangeArrowheads="1"/>
          </p:cNvSpPr>
          <p:nvPr/>
        </p:nvSpPr>
        <p:spPr bwMode="auto">
          <a:xfrm>
            <a:off x="7924800" y="1052514"/>
            <a:ext cx="16192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71438" indent="-71438">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71438" marR="0" lvl="0" indent="-71438"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・体験農園や市民農園等を提供できる環境づくりの推進</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71438" marR="0" lvl="0" indent="-71438" algn="l" defTabSz="914400" rtl="0" eaLnBrk="0" fontAlgn="base" latinLnBrk="0" hangingPunct="0">
              <a:lnSpc>
                <a:spcPct val="100000"/>
              </a:lnSpc>
              <a:spcBef>
                <a:spcPts val="30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用途地域の見直しや生産緑地の追加指定</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の検討</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098" name="テキスト ボックス 121"/>
          <p:cNvSpPr>
            <a:spLocks noChangeArrowheads="1"/>
          </p:cNvSpPr>
          <p:nvPr/>
        </p:nvSpPr>
        <p:spPr bwMode="auto">
          <a:xfrm>
            <a:off x="8220075" y="2719389"/>
            <a:ext cx="69850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野菜の直売風景</a:t>
            </a:r>
          </a:p>
        </p:txBody>
      </p:sp>
      <p:sp>
        <p:nvSpPr>
          <p:cNvPr id="2099" name="テキスト ボックス 178"/>
          <p:cNvSpPr>
            <a:spLocks noChangeArrowheads="1"/>
          </p:cNvSpPr>
          <p:nvPr/>
        </p:nvSpPr>
        <p:spPr bwMode="auto">
          <a:xfrm>
            <a:off x="6588126" y="2944814"/>
            <a:ext cx="841375" cy="344487"/>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個別開発連鎖タイプ</a:t>
            </a:r>
            <a:endParaRPr kumimoji="0" lang="ja-JP"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00" name="テキスト ボックス 116"/>
          <p:cNvSpPr>
            <a:spLocks noChangeArrowheads="1"/>
          </p:cNvSpPr>
          <p:nvPr/>
        </p:nvSpPr>
        <p:spPr bwMode="auto">
          <a:xfrm>
            <a:off x="7480300" y="2947989"/>
            <a:ext cx="1936750" cy="34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S40</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年代以降小規模開発が連続。人口密度が高く、</a:t>
            </a:r>
            <a:r>
              <a:rPr kumimoji="0" lang="ja-JP" altLang="en-US" sz="10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道路幅が細い</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p>
        </p:txBody>
      </p:sp>
      <p:sp>
        <p:nvSpPr>
          <p:cNvPr id="2101" name="正方形/長方形 118"/>
          <p:cNvSpPr>
            <a:spLocks noChangeArrowheads="1"/>
          </p:cNvSpPr>
          <p:nvPr/>
        </p:nvSpPr>
        <p:spPr bwMode="auto">
          <a:xfrm>
            <a:off x="6591301" y="2941638"/>
            <a:ext cx="2962275" cy="27051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02" name="テキスト ボックス 121"/>
          <p:cNvSpPr>
            <a:spLocks noChangeArrowheads="1"/>
          </p:cNvSpPr>
          <p:nvPr/>
        </p:nvSpPr>
        <p:spPr bwMode="auto">
          <a:xfrm>
            <a:off x="7458076" y="1697039"/>
            <a:ext cx="40957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体験農園</a:t>
            </a:r>
          </a:p>
        </p:txBody>
      </p:sp>
      <p:sp>
        <p:nvSpPr>
          <p:cNvPr id="2103" name="テキスト ボックス 112"/>
          <p:cNvSpPr>
            <a:spLocks noChangeArrowheads="1"/>
          </p:cNvSpPr>
          <p:nvPr/>
        </p:nvSpPr>
        <p:spPr bwMode="auto">
          <a:xfrm>
            <a:off x="6627814" y="3295650"/>
            <a:ext cx="20478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空地等を利用した基盤整備の推進</a:t>
            </a:r>
          </a:p>
        </p:txBody>
      </p:sp>
      <p:sp>
        <p:nvSpPr>
          <p:cNvPr id="2104" name="テキスト ボックス 60"/>
          <p:cNvSpPr>
            <a:spLocks noChangeArrowheads="1"/>
          </p:cNvSpPr>
          <p:nvPr/>
        </p:nvSpPr>
        <p:spPr bwMode="auto">
          <a:xfrm>
            <a:off x="6672263" y="5235575"/>
            <a:ext cx="2984500"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171450" indent="-171450">
              <a:defRPr>
                <a:solidFill>
                  <a:schemeClr val="tx1"/>
                </a:solidFill>
                <a:latin typeface="Arial" panose="020B0604020202020204" pitchFamily="34" charset="0"/>
                <a:ea typeface="ＭＳ Ｐゴシック" panose="020B0600070205080204" pitchFamily="50" charset="-128"/>
              </a:defRPr>
            </a:lvl1pPr>
            <a:lvl2pPr marL="742950" indent="-285750">
              <a:defRPr>
                <a:solidFill>
                  <a:schemeClr val="tx1"/>
                </a:solidFill>
                <a:latin typeface="Arial" panose="020B0604020202020204" pitchFamily="34" charset="0"/>
                <a:ea typeface="ＭＳ Ｐゴシック" panose="020B0600070205080204" pitchFamily="50" charset="-128"/>
              </a:defRPr>
            </a:lvl2pPr>
            <a:lvl3pPr marL="1143000" indent="-228600">
              <a:defRPr>
                <a:solidFill>
                  <a:schemeClr val="tx1"/>
                </a:solidFill>
                <a:latin typeface="Arial" panose="020B0604020202020204" pitchFamily="34" charset="0"/>
                <a:ea typeface="ＭＳ Ｐゴシック" panose="020B0600070205080204" pitchFamily="50" charset="-128"/>
              </a:defRPr>
            </a:lvl3pPr>
            <a:lvl4pPr marL="1600200" indent="-228600">
              <a:defRPr>
                <a:solidFill>
                  <a:schemeClr val="tx1"/>
                </a:solidFill>
                <a:latin typeface="Arial" panose="020B0604020202020204" pitchFamily="34" charset="0"/>
                <a:ea typeface="ＭＳ Ｐゴシック" panose="020B0600070205080204" pitchFamily="50" charset="-128"/>
              </a:defRPr>
            </a:lvl4pPr>
            <a:lvl5pPr marL="2057400" indent="-22860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9pPr>
          </a:lstStyle>
          <a:p>
            <a:pPr marL="171450" marR="0" lvl="0" indent="-171450" algn="l" defTabSz="914400" rtl="0" eaLnBrk="0" fontAlgn="base" latinLnBrk="0" hangingPunct="0">
              <a:lnSpc>
                <a:spcPct val="100000"/>
              </a:lnSpc>
              <a:spcBef>
                <a:spcPct val="0"/>
              </a:spcBef>
              <a:spcAft>
                <a:spcPts val="500"/>
              </a:spcAft>
              <a:buClrTx/>
              <a:buSzTx/>
              <a:buFont typeface="Wingdings" panose="05000000000000000000" pitchFamily="2" charset="2"/>
              <a:buChar char="Ø"/>
              <a:tabLst/>
              <a:defRPr/>
            </a:pPr>
            <a:r>
              <a:rPr kumimoji="0" lang="ja-JP" altLang="en-US" sz="11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施策推進により </a:t>
            </a:r>
            <a:r>
              <a:rPr kumimoji="0" lang="en-US" altLang="ja-JP" sz="12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4.5</a:t>
            </a:r>
            <a:r>
              <a:rPr kumimoji="0" lang="ja-JP" altLang="en-US" sz="12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億円分</a:t>
            </a:r>
            <a:r>
              <a:rPr kumimoji="0" lang="en-US" altLang="ja-JP" sz="1200" b="0" i="0" u="sng" strike="noStrike" kern="1200" cap="none" spc="0" normalizeH="0" baseline="3000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※1</a:t>
            </a:r>
            <a:r>
              <a:rPr kumimoji="0" lang="ja-JP" altLang="en-US" sz="1200" b="0" i="0" u="sng" strike="noStrike" kern="1200" cap="none" spc="0" normalizeH="0" baseline="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の整備効果</a:t>
            </a:r>
            <a:r>
              <a:rPr kumimoji="0" lang="ja-JP" altLang="en-US" sz="11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を住民との協働により創出</a:t>
            </a:r>
            <a:endParaRPr kumimoji="0" lang="ja-JP" altLang="en-US" sz="1600" b="0" i="0" u="sng" strike="noStrike" kern="1200" cap="none" spc="0" normalizeH="0" baseline="30000" noProof="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05" name="テキスト ボックス 73"/>
          <p:cNvSpPr>
            <a:spLocks noChangeArrowheads="1"/>
          </p:cNvSpPr>
          <p:nvPr/>
        </p:nvSpPr>
        <p:spPr bwMode="auto">
          <a:xfrm>
            <a:off x="6826250" y="5010151"/>
            <a:ext cx="24209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0.1ha(H28)</a:t>
            </a:r>
            <a:r>
              <a:rPr kumimoji="0" lang="ja-JP" altLang="en-US" sz="10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0.5ha(R10</a:t>
            </a:r>
            <a:r>
              <a:rPr kumimoji="0" lang="en-US" altLang="ja-JP"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pic>
        <p:nvPicPr>
          <p:cNvPr id="2106" name="図 10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949376">
            <a:off x="7559675" y="5049839"/>
            <a:ext cx="4206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7" name="テキスト ボックス 112"/>
          <p:cNvSpPr>
            <a:spLocks noChangeArrowheads="1"/>
          </p:cNvSpPr>
          <p:nvPr/>
        </p:nvSpPr>
        <p:spPr bwMode="auto">
          <a:xfrm>
            <a:off x="4341814" y="985839"/>
            <a:ext cx="1690687" cy="34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S40</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50</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年代の低層住宅地。</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高齢化率が高い。</a:t>
            </a:r>
            <a:endPar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08" name="テキスト ボックス 71"/>
          <p:cNvSpPr>
            <a:spLocks noChangeArrowheads="1"/>
          </p:cNvSpPr>
          <p:nvPr/>
        </p:nvSpPr>
        <p:spPr bwMode="auto">
          <a:xfrm>
            <a:off x="1311275" y="4206875"/>
            <a:ext cx="381000" cy="1587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南逆井</a:t>
            </a:r>
          </a:p>
        </p:txBody>
      </p:sp>
      <p:sp>
        <p:nvSpPr>
          <p:cNvPr id="2109" name="円/楕円 175"/>
          <p:cNvSpPr>
            <a:spLocks/>
          </p:cNvSpPr>
          <p:nvPr/>
        </p:nvSpPr>
        <p:spPr bwMode="auto">
          <a:xfrm rot="1315854">
            <a:off x="1557339" y="3963989"/>
            <a:ext cx="473075" cy="3190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10" name="テキスト ボックス 71"/>
          <p:cNvSpPr>
            <a:spLocks noChangeArrowheads="1"/>
          </p:cNvSpPr>
          <p:nvPr/>
        </p:nvSpPr>
        <p:spPr bwMode="auto">
          <a:xfrm>
            <a:off x="2560638" y="2138364"/>
            <a:ext cx="482600" cy="160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布施新町</a:t>
            </a:r>
          </a:p>
        </p:txBody>
      </p:sp>
      <p:sp>
        <p:nvSpPr>
          <p:cNvPr id="2111" name="円/楕円 176"/>
          <p:cNvSpPr>
            <a:spLocks/>
          </p:cNvSpPr>
          <p:nvPr/>
        </p:nvSpPr>
        <p:spPr bwMode="auto">
          <a:xfrm rot="1315854">
            <a:off x="2212976" y="2124075"/>
            <a:ext cx="360363" cy="166688"/>
          </a:xfrm>
          <a:prstGeom prst="ellipse">
            <a:avLst/>
          </a:prstGeom>
          <a:noFill/>
          <a:ln w="28575">
            <a:solidFill>
              <a:srgbClr val="0070C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20" name="テキスト ボックス 71"/>
          <p:cNvSpPr>
            <a:spLocks noChangeArrowheads="1"/>
          </p:cNvSpPr>
          <p:nvPr/>
        </p:nvSpPr>
        <p:spPr bwMode="auto">
          <a:xfrm>
            <a:off x="3317876" y="2989264"/>
            <a:ext cx="1844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布施新町地区目標：</a:t>
            </a:r>
            <a:r>
              <a:rPr kumimoji="0"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地域の魅力向上による</a:t>
            </a:r>
            <a:r>
              <a:rPr kumimoji="0" lang="ja-JP" altLang="en-US"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人口密度確保</a:t>
            </a:r>
            <a:r>
              <a:rPr kumimoji="0" lang="en-US" altLang="ja-JP"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13" name="正方形/長方形 112"/>
          <p:cNvSpPr>
            <a:spLocks noChangeArrowheads="1"/>
          </p:cNvSpPr>
          <p:nvPr/>
        </p:nvSpPr>
        <p:spPr bwMode="auto">
          <a:xfrm>
            <a:off x="336551" y="4746625"/>
            <a:ext cx="2879725" cy="2084388"/>
          </a:xfrm>
          <a:prstGeom prst="rect">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14" name="テキスト ボックス 220"/>
          <p:cNvSpPr>
            <a:spLocks noChangeArrowheads="1"/>
          </p:cNvSpPr>
          <p:nvPr/>
        </p:nvSpPr>
        <p:spPr bwMode="auto">
          <a:xfrm>
            <a:off x="3313113" y="4244975"/>
            <a:ext cx="1287462" cy="190500"/>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rPr>
              <a:t>郊外中高層団地タイプ</a:t>
            </a:r>
            <a:endParaRPr kumimoji="0" lang="ja-JP"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15" name="テキスト ボックス 112"/>
          <p:cNvSpPr>
            <a:spLocks noChangeArrowheads="1"/>
          </p:cNvSpPr>
          <p:nvPr/>
        </p:nvSpPr>
        <p:spPr bwMode="auto">
          <a:xfrm>
            <a:off x="3352801" y="4438650"/>
            <a:ext cx="292417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暮らしの小拠点における地域包括ケアシステムの実現</a:t>
            </a:r>
          </a:p>
        </p:txBody>
      </p:sp>
      <p:sp>
        <p:nvSpPr>
          <p:cNvPr id="2116" name="テキスト ボックス 84"/>
          <p:cNvSpPr>
            <a:spLocks noChangeArrowheads="1"/>
          </p:cNvSpPr>
          <p:nvPr/>
        </p:nvSpPr>
        <p:spPr bwMode="auto">
          <a:xfrm>
            <a:off x="6589714" y="5681664"/>
            <a:ext cx="2962275" cy="153987"/>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tIns="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利便性・効率性の高い公共交通網形成</a:t>
            </a:r>
            <a:endParaRPr kumimoji="0" lang="en-US" altLang="ja-JP" sz="10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17" name="テキスト ボックス 85"/>
          <p:cNvSpPr>
            <a:spLocks noChangeArrowheads="1"/>
          </p:cNvSpPr>
          <p:nvPr/>
        </p:nvSpPr>
        <p:spPr bwMode="auto">
          <a:xfrm>
            <a:off x="6589713" y="5827714"/>
            <a:ext cx="3067050" cy="34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基幹的公共交通路線の徒歩圏人口カバー率向上により、自動車からの交通手段の転換を目標値に設定</a:t>
            </a:r>
          </a:p>
        </p:txBody>
      </p:sp>
      <p:sp>
        <p:nvSpPr>
          <p:cNvPr id="2118" name="テキスト ボックス 87"/>
          <p:cNvSpPr>
            <a:spLocks noChangeArrowheads="1"/>
          </p:cNvSpPr>
          <p:nvPr/>
        </p:nvSpPr>
        <p:spPr bwMode="auto">
          <a:xfrm>
            <a:off x="6684963" y="6173789"/>
            <a:ext cx="16891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自転車・徒歩等への転換率</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5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ts val="40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公共交通手段への転換率</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19" name="テキスト ボックス 88"/>
          <p:cNvSpPr>
            <a:spLocks noChangeArrowheads="1"/>
          </p:cNvSpPr>
          <p:nvPr/>
        </p:nvSpPr>
        <p:spPr bwMode="auto">
          <a:xfrm>
            <a:off x="8281988" y="6213476"/>
            <a:ext cx="10477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10</a:t>
            </a:r>
            <a:r>
              <a:rPr kumimoji="0"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R12</a:t>
            </a:r>
            <a:r>
              <a:rPr kumimoji="0"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p>
        </p:txBody>
      </p:sp>
      <p:sp>
        <p:nvSpPr>
          <p:cNvPr id="2" name="テキスト ボックス 89"/>
          <p:cNvSpPr>
            <a:spLocks noChangeArrowheads="1"/>
          </p:cNvSpPr>
          <p:nvPr/>
        </p:nvSpPr>
        <p:spPr bwMode="auto">
          <a:xfrm>
            <a:off x="8278813" y="6435726"/>
            <a:ext cx="10477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15</a:t>
            </a:r>
            <a:r>
              <a:rPr kumimoji="0"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R12</a:t>
            </a:r>
            <a:r>
              <a:rPr kumimoji="0"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p>
        </p:txBody>
      </p:sp>
      <p:sp>
        <p:nvSpPr>
          <p:cNvPr id="2121" name="正方形/長方形 110"/>
          <p:cNvSpPr>
            <a:spLocks noChangeArrowheads="1"/>
          </p:cNvSpPr>
          <p:nvPr/>
        </p:nvSpPr>
        <p:spPr bwMode="auto">
          <a:xfrm>
            <a:off x="6592889" y="5689601"/>
            <a:ext cx="2962275" cy="974725"/>
          </a:xfrm>
          <a:prstGeom prst="rect">
            <a:avLst/>
          </a:prstGeom>
          <a:noFill/>
          <a:ln w="9525">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pic>
        <p:nvPicPr>
          <p:cNvPr id="2122" name="図 117"/>
          <p:cNvPicPr>
            <a:picLocks noChangeAspect="1" noChangeArrowheads="1"/>
          </p:cNvPicPr>
          <p:nvPr/>
        </p:nvPicPr>
        <p:blipFill>
          <a:blip r:embed="rId10">
            <a:extLst>
              <a:ext uri="{28A0092B-C50C-407E-A947-70E740481C1C}">
                <a14:useLocalDpi xmlns:a14="http://schemas.microsoft.com/office/drawing/2010/main" val="0"/>
              </a:ext>
            </a:extLst>
          </a:blip>
          <a:srcRect l="58730" t="48409" r="18571" b="29460"/>
          <a:stretch>
            <a:fillRect/>
          </a:stretch>
        </p:blipFill>
        <p:spPr bwMode="auto">
          <a:xfrm>
            <a:off x="5143501" y="3397250"/>
            <a:ext cx="13557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3" name="テキスト ボックス 118"/>
          <p:cNvSpPr>
            <a:spLocks noChangeArrowheads="1"/>
          </p:cNvSpPr>
          <p:nvPr/>
        </p:nvSpPr>
        <p:spPr bwMode="auto">
          <a:xfrm>
            <a:off x="5143501" y="3067050"/>
            <a:ext cx="1355725" cy="312738"/>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00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空き家・空き店舗を活用した</a:t>
            </a:r>
            <a:endParaRPr kumimoji="0" lang="en-US" altLang="ja-JP" sz="9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none" strike="noStrike" kern="1200" cap="none" spc="0" normalizeH="0" baseline="0" noProof="0">
                <a:ln>
                  <a:noFill/>
                </a:ln>
                <a:solidFill>
                  <a:srgbClr val="FFFFFF"/>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コミュニティカフェの推進</a:t>
            </a:r>
          </a:p>
        </p:txBody>
      </p:sp>
      <p:sp>
        <p:nvSpPr>
          <p:cNvPr id="2124" name="正方形/長方形 118"/>
          <p:cNvSpPr>
            <a:spLocks noChangeArrowheads="1"/>
          </p:cNvSpPr>
          <p:nvPr/>
        </p:nvSpPr>
        <p:spPr bwMode="auto">
          <a:xfrm>
            <a:off x="3316289" y="1004889"/>
            <a:ext cx="3203575" cy="3203575"/>
          </a:xfrm>
          <a:prstGeom prst="rect">
            <a:avLst/>
          </a:prstGeom>
          <a:noFill/>
          <a:ln w="9525">
            <a:solidFill>
              <a:srgbClr val="0070C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125" name="テキスト ボックス 73"/>
          <p:cNvSpPr>
            <a:spLocks noChangeArrowheads="1"/>
          </p:cNvSpPr>
          <p:nvPr/>
        </p:nvSpPr>
        <p:spPr bwMode="auto">
          <a:xfrm>
            <a:off x="3270250" y="3525839"/>
            <a:ext cx="788988" cy="34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83.8</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人</a:t>
            </a: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/ha</a:t>
            </a:r>
          </a:p>
          <a:p>
            <a:pPr marL="36513" marR="0" lvl="0" indent="-36513"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(H22)</a:t>
            </a:r>
            <a:r>
              <a:rPr kumimoji="0" lang="ja-JP" altLang="en-US"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endParaRPr kumimoji="0" lang="ja-JP" altLang="en-US" sz="16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118" name="テキスト ボックス 73"/>
          <p:cNvSpPr>
            <a:spLocks noChangeArrowheads="1"/>
          </p:cNvSpPr>
          <p:nvPr/>
        </p:nvSpPr>
        <p:spPr bwMode="auto">
          <a:xfrm>
            <a:off x="4229101" y="3587751"/>
            <a:ext cx="1001713"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6000" rIns="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60.0</a:t>
            </a:r>
            <a:r>
              <a:rPr kumimoji="0"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人</a:t>
            </a:r>
            <a:r>
              <a:rPr kumimoji="0"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/ha</a:t>
            </a: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以上</a:t>
            </a:r>
            <a:endParaRPr kumimoji="0" lang="en-US" altLang="ja-JP"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ts val="900"/>
              </a:spcBef>
              <a:spcAft>
                <a:spcPct val="0"/>
              </a:spcAft>
              <a:buClrTx/>
              <a:buSzTx/>
              <a:buFont typeface="Arial" panose="020B0604020202020204" pitchFamily="34" charset="0"/>
              <a:buNone/>
              <a:tabLst/>
              <a:defRPr/>
            </a:pPr>
            <a:r>
              <a:rPr kumimoji="0"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55.5</a:t>
            </a:r>
            <a:r>
              <a:rPr kumimoji="0" lang="ja-JP" altLang="en-US"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人</a:t>
            </a:r>
            <a:r>
              <a:rPr kumimoji="0"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/ha</a:t>
            </a:r>
            <a:r>
              <a:rPr kumimoji="0"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趨勢</a:t>
            </a:r>
            <a:r>
              <a:rPr kumimoji="0"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endParaRPr kumimoji="0" lang="en-US"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en-US" altLang="ja-JP" sz="10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(R10</a:t>
            </a:r>
            <a:r>
              <a:rPr kumimoji="0" lang="en-US" altLang="ja-JP"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a:t>
            </a:r>
            <a:r>
              <a:rPr kumimoji="0" lang="ja-JP" altLang="en-US" sz="1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r>
              <a:rPr kumimoji="0" lang="ja-JP" altLang="en-US" sz="11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　</a:t>
            </a:r>
            <a:endParaRPr kumimoji="0" lang="ja-JP" altLang="en-US" sz="20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36" name="テキスト ボックス 71"/>
          <p:cNvSpPr>
            <a:spLocks noChangeArrowheads="1"/>
          </p:cNvSpPr>
          <p:nvPr/>
        </p:nvSpPr>
        <p:spPr bwMode="auto">
          <a:xfrm>
            <a:off x="3317875" y="3341689"/>
            <a:ext cx="164623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105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人口密度</a:t>
            </a:r>
          </a:p>
        </p:txBody>
      </p:sp>
      <p:pic>
        <p:nvPicPr>
          <p:cNvPr id="2128" name="図 8"/>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946525" y="3748088"/>
            <a:ext cx="336550" cy="11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29" name="直線矢印コネクタ 10"/>
          <p:cNvCxnSpPr>
            <a:cxnSpLocks noChangeShapeType="1"/>
          </p:cNvCxnSpPr>
          <p:nvPr/>
        </p:nvCxnSpPr>
        <p:spPr bwMode="auto">
          <a:xfrm>
            <a:off x="3986214" y="3813176"/>
            <a:ext cx="192087" cy="117475"/>
          </a:xfrm>
          <a:prstGeom prst="straightConnector1">
            <a:avLst/>
          </a:prstGeom>
          <a:noFill/>
          <a:ln w="19050" algn="ctr">
            <a:solidFill>
              <a:srgbClr val="FF0000"/>
            </a:solidFill>
            <a:prstDash val="sysDash"/>
            <a:round/>
            <a:headEnd/>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30" name="テキスト ボックス 90"/>
          <p:cNvSpPr>
            <a:spLocks noChangeArrowheads="1"/>
          </p:cNvSpPr>
          <p:nvPr/>
        </p:nvSpPr>
        <p:spPr bwMode="auto">
          <a:xfrm>
            <a:off x="379414" y="1206500"/>
            <a:ext cx="1692275"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7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駅・支所・近隣センター付近のバス停を中心に、地区単位で都市機能誘導区域を設定</a:t>
            </a:r>
          </a:p>
        </p:txBody>
      </p:sp>
      <p:sp>
        <p:nvSpPr>
          <p:cNvPr id="2131" name="テキスト ボックス 112"/>
          <p:cNvSpPr>
            <a:spLocks noChangeArrowheads="1"/>
          </p:cNvSpPr>
          <p:nvPr/>
        </p:nvSpPr>
        <p:spPr bwMode="auto">
          <a:xfrm>
            <a:off x="3421063" y="1711325"/>
            <a:ext cx="292100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7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○隣地購入：所有者による適正管理　　　○シェアガーデン：住民の共同管理</a:t>
            </a:r>
          </a:p>
        </p:txBody>
      </p:sp>
      <p:sp>
        <p:nvSpPr>
          <p:cNvPr id="2132" name="テキスト ボックス 112"/>
          <p:cNvSpPr>
            <a:spLocks noChangeArrowheads="1"/>
          </p:cNvSpPr>
          <p:nvPr/>
        </p:nvSpPr>
        <p:spPr bwMode="auto">
          <a:xfrm>
            <a:off x="3424238" y="2365375"/>
            <a:ext cx="30797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7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○暮らしの広場：出前販売等による活用　○子育てサービスの展開：保育園の連携</a:t>
            </a:r>
          </a:p>
        </p:txBody>
      </p:sp>
      <p:sp>
        <p:nvSpPr>
          <p:cNvPr id="2133" name="テキスト ボックス 112"/>
          <p:cNvSpPr>
            <a:spLocks noChangeArrowheads="1"/>
          </p:cNvSpPr>
          <p:nvPr/>
        </p:nvSpPr>
        <p:spPr bwMode="auto">
          <a:xfrm>
            <a:off x="6615113" y="3506788"/>
            <a:ext cx="284480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7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○避難経路：行き止まりの解消　　　　　○すれ違い道路：住民の共同管理</a:t>
            </a:r>
          </a:p>
        </p:txBody>
      </p:sp>
      <p:sp>
        <p:nvSpPr>
          <p:cNvPr id="2134" name="テキスト ボックス 112"/>
          <p:cNvSpPr>
            <a:spLocks noChangeArrowheads="1"/>
          </p:cNvSpPr>
          <p:nvPr/>
        </p:nvSpPr>
        <p:spPr bwMode="auto">
          <a:xfrm>
            <a:off x="6615113" y="4181475"/>
            <a:ext cx="2894012" cy="10772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7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○道路拡幅：将来的な道路空間確保 ○転回スペース：バス路線延伸・新設</a:t>
            </a:r>
          </a:p>
        </p:txBody>
      </p:sp>
      <p:pic>
        <p:nvPicPr>
          <p:cNvPr id="2135" name="図 4"/>
          <p:cNvPicPr>
            <a:picLocks noChangeAspect="1"/>
          </p:cNvPicPr>
          <p:nvPr/>
        </p:nvPicPr>
        <p:blipFill>
          <a:blip r:embed="rId12" cstate="print">
            <a:extLst>
              <a:ext uri="{28A0092B-C50C-407E-A947-70E740481C1C}">
                <a14:useLocalDpi xmlns:a14="http://schemas.microsoft.com/office/drawing/2010/main" val="0"/>
              </a:ext>
            </a:extLst>
          </a:blip>
          <a:srcRect l="44630" t="29144" r="13190" b="58093"/>
          <a:stretch>
            <a:fillRect/>
          </a:stretch>
        </p:blipFill>
        <p:spPr bwMode="auto">
          <a:xfrm>
            <a:off x="674688" y="5275264"/>
            <a:ext cx="2360612"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図 5"/>
          <p:cNvPicPr>
            <a:picLocks noChangeAspect="1"/>
          </p:cNvPicPr>
          <p:nvPr/>
        </p:nvPicPr>
        <p:blipFill>
          <a:blip r:embed="rId13">
            <a:extLst>
              <a:ext uri="{28A0092B-C50C-407E-A947-70E740481C1C}">
                <a14:useLocalDpi xmlns:a14="http://schemas.microsoft.com/office/drawing/2010/main" val="0"/>
              </a:ext>
            </a:extLst>
          </a:blip>
          <a:srcRect l="9048" t="25648" r="3493" b="11392"/>
          <a:stretch>
            <a:fillRect/>
          </a:stretch>
        </p:blipFill>
        <p:spPr bwMode="auto">
          <a:xfrm>
            <a:off x="361950" y="5643564"/>
            <a:ext cx="2844800"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7" name="テキスト ボックス 85"/>
          <p:cNvSpPr>
            <a:spLocks noChangeArrowheads="1"/>
          </p:cNvSpPr>
          <p:nvPr/>
        </p:nvSpPr>
        <p:spPr bwMode="auto">
          <a:xfrm>
            <a:off x="5070475" y="4679951"/>
            <a:ext cx="1214438" cy="1746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9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豊四季台団地のイメージ</a:t>
            </a:r>
            <a:endParaRPr kumimoji="0" lang="en-US" altLang="ja-JP" sz="9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endParaRPr>
          </a:p>
        </p:txBody>
      </p:sp>
      <p:sp>
        <p:nvSpPr>
          <p:cNvPr id="2138" name="テキスト ボックス 71"/>
          <p:cNvSpPr>
            <a:spLocks noChangeArrowheads="1"/>
          </p:cNvSpPr>
          <p:nvPr/>
        </p:nvSpPr>
        <p:spPr bwMode="auto">
          <a:xfrm>
            <a:off x="508000" y="2973389"/>
            <a:ext cx="484188" cy="160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36000" rIns="36000" bIns="0">
            <a:spAutoFit/>
          </a:bodyPr>
          <a:lstStyle>
            <a:lvl1pPr marL="36513" indent="-36513">
              <a:spcBef>
                <a:spcPct val="20000"/>
              </a:spcBef>
              <a:buFont typeface="Arial" panose="020B0604020202020204" pitchFamily="34" charset="0"/>
              <a:buChar char="•"/>
              <a:defRPr sz="29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1pPr>
            <a:lvl2pPr marL="742950" indent="-285750">
              <a:spcBef>
                <a:spcPct val="20000"/>
              </a:spcBef>
              <a:buFont typeface="Arial" panose="020B0604020202020204" pitchFamily="34" charset="0"/>
              <a:buChar char="–"/>
              <a:defRPr sz="25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2pPr>
            <a:lvl3pPr marL="1143000" indent="-228600">
              <a:spcBef>
                <a:spcPct val="20000"/>
              </a:spcBef>
              <a:buFont typeface="Arial" panose="020B0604020202020204" pitchFamily="34" charset="0"/>
              <a:buChar char="•"/>
              <a:defRPr sz="2200">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3pPr>
            <a:lvl4pPr marL="16002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4pPr>
            <a:lvl5pPr marL="2057400" indent="-228600">
              <a:spcBef>
                <a:spcPct val="20000"/>
              </a:spcBef>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a:solidFill>
                  <a:schemeClr val="tx1"/>
                </a:solidFill>
                <a:latin typeface="Arial" panose="020B0604020202020204" pitchFamily="34" charset="0"/>
                <a:ea typeface="ＭＳ Ｐゴシック" panose="020B0600070205080204" pitchFamily="50" charset="-128"/>
                <a:sym typeface="Arial" panose="020B0604020202020204" pitchFamily="34" charset="0"/>
              </a:defRPr>
            </a:lvl9pPr>
          </a:lstStyle>
          <a:p>
            <a:pPr marL="36513" marR="0" lvl="0" indent="-36513"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0" lang="ja-JP" altLang="en-US" sz="800" b="0" i="0" u="sng"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rPr>
              <a:t>豊四季台</a:t>
            </a:r>
          </a:p>
        </p:txBody>
      </p:sp>
      <p:cxnSp>
        <p:nvCxnSpPr>
          <p:cNvPr id="2139" name="直線矢印コネクタ 4"/>
          <p:cNvCxnSpPr>
            <a:cxnSpLocks noChangeShapeType="1"/>
          </p:cNvCxnSpPr>
          <p:nvPr/>
        </p:nvCxnSpPr>
        <p:spPr bwMode="auto">
          <a:xfrm flipV="1">
            <a:off x="917576" y="2738438"/>
            <a:ext cx="531813" cy="277812"/>
          </a:xfrm>
          <a:prstGeom prst="straightConnector1">
            <a:avLst/>
          </a:prstGeom>
          <a:noFill/>
          <a:ln w="9525" algn="ctr">
            <a:solidFill>
              <a:schemeClr val="tx1"/>
            </a:solidFill>
            <a:round/>
            <a:headEnd/>
            <a:tailEnd type="triangl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4"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２－２</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85473564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3644156" y="2420888"/>
            <a:ext cx="2694595" cy="3490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8" name="テキスト ボックス 167"/>
          <p:cNvSpPr txBox="1"/>
          <p:nvPr/>
        </p:nvSpPr>
        <p:spPr>
          <a:xfrm>
            <a:off x="106655" y="2226768"/>
            <a:ext cx="3366793" cy="1144347"/>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○松本周遊バス・公共レンタサイクル</a:t>
            </a:r>
            <a:endParaRPr kumimoji="1" lang="en-US" altLang="ja-JP" sz="12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H29</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に周遊バス（タウンスニーカー）を再編</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増便し、</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H28</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H30</a:t>
            </a:r>
            <a:r>
              <a:rPr kumimoji="1" lang="ja-JP" altLang="en-US" sz="1000" b="1"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で</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287</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％の利用者増</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・公共レンタサイクル（すいすいタウン）の導入、</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道路</a:t>
            </a: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占用</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許可特例によりサイクルポートを設置。</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H29</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に統一車両を導入し、</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H28</a:t>
            </a:r>
            <a:r>
              <a:rPr kumimoji="1" lang="ja-JP" altLang="en-US" sz="1000" b="1"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1"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H30</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で</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257</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1"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の利用者増</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6" name="角丸四角形 5"/>
          <p:cNvSpPr/>
          <p:nvPr/>
        </p:nvSpPr>
        <p:spPr>
          <a:xfrm>
            <a:off x="49956" y="587812"/>
            <a:ext cx="9792000" cy="873463"/>
          </a:xfrm>
          <a:prstGeom prst="roundRect">
            <a:avLst>
              <a:gd name="adj" fmla="val 9243"/>
            </a:avLst>
          </a:prstGeom>
          <a:noFill/>
          <a:ln w="6350">
            <a:solidFill>
              <a:schemeClr val="accent5">
                <a:lumMod val="9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05" name="図 10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533" y="564621"/>
            <a:ext cx="2225535" cy="1480990"/>
          </a:xfrm>
          <a:prstGeom prst="rect">
            <a:avLst/>
          </a:prstGeom>
          <a:effectLst>
            <a:softEdge rad="254000"/>
          </a:effectLst>
        </p:spPr>
      </p:pic>
      <p:pic>
        <p:nvPicPr>
          <p:cNvPr id="21" name="図 20"/>
          <p:cNvPicPr>
            <a:picLocks noChangeAspect="1"/>
          </p:cNvPicPr>
          <p:nvPr/>
        </p:nvPicPr>
        <p:blipFill rotWithShape="1">
          <a:blip r:embed="rId5">
            <a:extLst>
              <a:ext uri="{28A0092B-C50C-407E-A947-70E740481C1C}">
                <a14:useLocalDpi xmlns:a14="http://schemas.microsoft.com/office/drawing/2010/main" val="0"/>
              </a:ext>
            </a:extLst>
          </a:blip>
          <a:srcRect l="61792" t="24001" b="13124"/>
          <a:stretch/>
        </p:blipFill>
        <p:spPr>
          <a:xfrm>
            <a:off x="2461385" y="2206768"/>
            <a:ext cx="1014600" cy="642813"/>
          </a:xfrm>
          <a:prstGeom prst="rect">
            <a:avLst/>
          </a:prstGeom>
        </p:spPr>
      </p:pic>
      <p:sp>
        <p:nvSpPr>
          <p:cNvPr id="132" name="AutoShape 892"/>
          <p:cNvSpPr>
            <a:spLocks noChangeArrowheads="1"/>
          </p:cNvSpPr>
          <p:nvPr/>
        </p:nvSpPr>
        <p:spPr bwMode="auto">
          <a:xfrm>
            <a:off x="6378637" y="1988840"/>
            <a:ext cx="3492000" cy="2213607"/>
          </a:xfrm>
          <a:prstGeom prst="roundRect">
            <a:avLst>
              <a:gd name="adj" fmla="val 0"/>
            </a:avLst>
          </a:prstGeom>
          <a:solidFill>
            <a:schemeClr val="bg1"/>
          </a:solidFill>
          <a:ln w="25400">
            <a:solidFill>
              <a:srgbClr val="FFC000"/>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29" name="AutoShape 892"/>
          <p:cNvSpPr>
            <a:spLocks noChangeArrowheads="1"/>
          </p:cNvSpPr>
          <p:nvPr/>
        </p:nvSpPr>
        <p:spPr bwMode="auto">
          <a:xfrm>
            <a:off x="6380383" y="4246670"/>
            <a:ext cx="3492000" cy="1425250"/>
          </a:xfrm>
          <a:prstGeom prst="roundRect">
            <a:avLst>
              <a:gd name="adj" fmla="val 0"/>
            </a:avLst>
          </a:prstGeom>
          <a:solidFill>
            <a:schemeClr val="bg1"/>
          </a:solidFill>
          <a:ln w="25400">
            <a:solidFill>
              <a:srgbClr val="0070C0"/>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3" name="タイトル 1"/>
          <p:cNvSpPr>
            <a:spLocks noGrp="1"/>
          </p:cNvSpPr>
          <p:nvPr>
            <p:ph type="title"/>
          </p:nvPr>
        </p:nvSpPr>
        <p:spPr>
          <a:xfrm>
            <a:off x="-14536" y="18866"/>
            <a:ext cx="9144000" cy="476250"/>
          </a:xfrm>
        </p:spPr>
        <p:txBody>
          <a:bodyPr/>
          <a:lstStyle/>
          <a:p>
            <a:pPr>
              <a:lnSpc>
                <a:spcPts val="2200"/>
              </a:lnSpc>
            </a:pPr>
            <a:r>
              <a:rPr lang="ja-JP" altLang="en-US" sz="2000" dirty="0" smtClean="0"/>
              <a:t>長野県松本市</a:t>
            </a:r>
            <a:r>
              <a:rPr lang="ja-JP" altLang="en-US" sz="2000" dirty="0"/>
              <a:t>：人口</a:t>
            </a:r>
            <a:r>
              <a:rPr lang="ja-JP" altLang="en-US" sz="2000" dirty="0" smtClean="0"/>
              <a:t>約</a:t>
            </a:r>
            <a:r>
              <a:rPr lang="en-US" altLang="ja-JP" sz="2000" dirty="0" smtClean="0"/>
              <a:t>24.3</a:t>
            </a:r>
            <a:r>
              <a:rPr lang="ja-JP" altLang="en-US" sz="2000" dirty="0" smtClean="0"/>
              <a:t>万人</a:t>
            </a:r>
            <a:r>
              <a:rPr lang="ja-JP" altLang="en-US" sz="2000" dirty="0"/>
              <a:t>（</a:t>
            </a:r>
            <a:r>
              <a:rPr lang="en-US" altLang="ja-JP" sz="2000" dirty="0"/>
              <a:t>H27</a:t>
            </a:r>
            <a:r>
              <a:rPr lang="ja-JP" altLang="en-US" sz="2000" dirty="0"/>
              <a:t>）↘</a:t>
            </a:r>
            <a:r>
              <a:rPr lang="ja-JP" altLang="en-US" sz="2000" dirty="0" smtClean="0"/>
              <a:t>約</a:t>
            </a:r>
            <a:r>
              <a:rPr lang="en-US" altLang="ja-JP" sz="2000" dirty="0" smtClean="0"/>
              <a:t>21.6</a:t>
            </a:r>
            <a:r>
              <a:rPr lang="ja-JP" altLang="en-US" sz="2000" dirty="0" smtClean="0"/>
              <a:t>万人（</a:t>
            </a:r>
            <a:r>
              <a:rPr lang="en-US" altLang="ja-JP" sz="2000" dirty="0" smtClean="0"/>
              <a:t>R</a:t>
            </a:r>
            <a:r>
              <a:rPr lang="en-US" altLang="ja-JP" sz="2000" dirty="0"/>
              <a:t>1</a:t>
            </a:r>
            <a:r>
              <a:rPr lang="en-US" altLang="ja-JP" sz="2000" dirty="0" smtClean="0"/>
              <a:t>7</a:t>
            </a:r>
            <a:r>
              <a:rPr lang="ja-JP" altLang="en-US" sz="2000" dirty="0"/>
              <a:t>）</a:t>
            </a:r>
          </a:p>
        </p:txBody>
      </p:sp>
      <p:sp>
        <p:nvSpPr>
          <p:cNvPr id="131" name="テキスト ボックス 130"/>
          <p:cNvSpPr txBox="1"/>
          <p:nvPr/>
        </p:nvSpPr>
        <p:spPr>
          <a:xfrm>
            <a:off x="6537243" y="228909"/>
            <a:ext cx="3369461" cy="477054"/>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（地域公共交通網形成計画）</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29</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2</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23</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日</a:t>
            </a:r>
            <a:r>
              <a:rPr kumimoji="1" lang="ja-JP"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公表</a:t>
            </a:r>
            <a:endPar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（立地適正化計画</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29</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3</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31</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日公表</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都市機能</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a:t>
            </a: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31</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3</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31</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日</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変更</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居住</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a:t>
            </a:r>
          </a:p>
        </p:txBody>
      </p:sp>
      <p:sp>
        <p:nvSpPr>
          <p:cNvPr id="155" name="AutoShape 872"/>
          <p:cNvSpPr>
            <a:spLocks noChangeArrowheads="1"/>
          </p:cNvSpPr>
          <p:nvPr/>
        </p:nvSpPr>
        <p:spPr bwMode="auto">
          <a:xfrm>
            <a:off x="90237" y="4910032"/>
            <a:ext cx="3214327" cy="1088525"/>
          </a:xfrm>
          <a:prstGeom prst="roundRect">
            <a:avLst>
              <a:gd name="adj" fmla="val 7218"/>
            </a:avLst>
          </a:prstGeom>
          <a:noFill/>
          <a:ln w="15875">
            <a:noFill/>
            <a:round/>
            <a:headEnd/>
            <a:tailEnd/>
          </a:ln>
        </p:spPr>
        <p:txBody>
          <a:bodyPr rot="0" vert="horz" wrap="square" lIns="74295" tIns="8890" rIns="74295" bIns="8890" anchor="t" anchorCtr="0" upright="1">
            <a:no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15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57" name="AutoShape 892"/>
          <p:cNvSpPr>
            <a:spLocks noChangeArrowheads="1"/>
          </p:cNvSpPr>
          <p:nvPr/>
        </p:nvSpPr>
        <p:spPr bwMode="auto">
          <a:xfrm>
            <a:off x="81656" y="4701213"/>
            <a:ext cx="3522200" cy="1902644"/>
          </a:xfrm>
          <a:prstGeom prst="roundRect">
            <a:avLst>
              <a:gd name="adj" fmla="val 0"/>
            </a:avLst>
          </a:prstGeom>
          <a:solidFill>
            <a:schemeClr val="bg1"/>
          </a:solidFill>
          <a:ln w="25400">
            <a:solidFill>
              <a:srgbClr val="FF5050"/>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01" name="Text Box 871"/>
          <p:cNvSpPr txBox="1">
            <a:spLocks noChangeArrowheads="1"/>
          </p:cNvSpPr>
          <p:nvPr/>
        </p:nvSpPr>
        <p:spPr bwMode="auto">
          <a:xfrm>
            <a:off x="81656" y="4701213"/>
            <a:ext cx="3522200" cy="216000"/>
          </a:xfrm>
          <a:prstGeom prst="rect">
            <a:avLst/>
          </a:prstGeom>
          <a:solidFill>
            <a:srgbClr val="FF5050"/>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600" b="1" i="0" u="none" strike="noStrike" kern="100" cap="none" spc="0" normalizeH="0" baseline="0" noProof="0" dirty="0" smtClean="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rPr>
              <a:t>市内第２の駅周辺の機能充実</a:t>
            </a:r>
            <a:endParaRPr kumimoji="1" lang="ja-JP" altLang="en-US" sz="1600" b="1" i="0" u="none" strike="noStrike" kern="1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04" name="AutoShape 872"/>
          <p:cNvSpPr>
            <a:spLocks noChangeArrowheads="1"/>
          </p:cNvSpPr>
          <p:nvPr/>
        </p:nvSpPr>
        <p:spPr bwMode="auto">
          <a:xfrm>
            <a:off x="2614398" y="5679762"/>
            <a:ext cx="1073648" cy="205130"/>
          </a:xfrm>
          <a:prstGeom prst="roundRect">
            <a:avLst>
              <a:gd name="adj" fmla="val 7218"/>
            </a:avLst>
          </a:prstGeom>
          <a:noFill/>
          <a:ln w="15875">
            <a:noFill/>
            <a:round/>
            <a:headEnd/>
            <a:tailEnd/>
          </a:ln>
        </p:spPr>
        <p:txBody>
          <a:bodyPr rot="0" vert="horz" wrap="square" lIns="0" tIns="8890" rIns="0" bIns="8890" anchor="t" anchorCtr="0" upright="1">
            <a:spAutoFit/>
          </a:bodyPr>
          <a:lstStyle/>
          <a:p>
            <a:pPr marL="0" marR="0" lvl="0" indent="0" algn="ctr"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高等学校</a:t>
            </a:r>
            <a:r>
              <a:rPr kumimoji="1" lang="en-US" altLang="ja-JP"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Ｈ</a:t>
            </a:r>
            <a:r>
              <a:rPr kumimoji="1" lang="en-US" altLang="ja-JP"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30.4</a:t>
            </a: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開校</a:t>
            </a:r>
            <a:r>
              <a:rPr kumimoji="1" lang="en-US" altLang="ja-JP"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ja-JP" altLang="en-US" sz="7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09" name="Text Box 871"/>
          <p:cNvSpPr txBox="1">
            <a:spLocks noChangeArrowheads="1"/>
          </p:cNvSpPr>
          <p:nvPr/>
        </p:nvSpPr>
        <p:spPr bwMode="auto">
          <a:xfrm>
            <a:off x="6387499" y="4252164"/>
            <a:ext cx="3484883" cy="216000"/>
          </a:xfrm>
          <a:prstGeom prst="rect">
            <a:avLst/>
          </a:prstGeom>
          <a:solidFill>
            <a:srgbClr val="0070C0"/>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550" b="1" i="0" u="none" strike="noStrike" kern="100" cap="none" spc="0" normalizeH="0" baseline="0" noProof="0" dirty="0" smtClean="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rPr>
              <a:t>郊外部等への</a:t>
            </a:r>
            <a:r>
              <a:rPr kumimoji="1" lang="ja-JP" altLang="en-US" sz="1550" b="1" i="0" u="none" strike="noStrike" kern="1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rPr>
              <a:t>対応</a:t>
            </a:r>
          </a:p>
        </p:txBody>
      </p:sp>
      <p:sp>
        <p:nvSpPr>
          <p:cNvPr id="110" name="テキスト ボックス 109"/>
          <p:cNvSpPr txBox="1"/>
          <p:nvPr/>
        </p:nvSpPr>
        <p:spPr>
          <a:xfrm>
            <a:off x="6396326" y="4463404"/>
            <a:ext cx="3414967" cy="528794"/>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○地域包括ケアシステム・松本モデル</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市内の全</a:t>
            </a:r>
            <a:r>
              <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35</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地区にある拠点（地域づくりセンター）を最大限に活かし、誘導区域外でも安心して暮らせる仕組みを構築。</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30" name="Text Box 871"/>
          <p:cNvSpPr txBox="1">
            <a:spLocks noChangeArrowheads="1"/>
          </p:cNvSpPr>
          <p:nvPr/>
        </p:nvSpPr>
        <p:spPr bwMode="auto">
          <a:xfrm>
            <a:off x="6378638" y="1988840"/>
            <a:ext cx="3490252" cy="216000"/>
          </a:xfrm>
          <a:prstGeom prst="rect">
            <a:avLst/>
          </a:prstGeom>
          <a:solidFill>
            <a:srgbClr val="FFC000"/>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600" b="1" i="0" u="none" strike="noStrike" kern="100" cap="none" spc="0" normalizeH="0" baseline="0" noProof="0" dirty="0" smtClean="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rPr>
              <a:t>まちのにぎわい　　　</a:t>
            </a:r>
            <a:endParaRPr kumimoji="1" lang="ja-JP" altLang="en-US" sz="1600" b="1" i="0" u="none" strike="noStrike" kern="1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19" name="AutoShape 872"/>
          <p:cNvSpPr>
            <a:spLocks noChangeArrowheads="1"/>
          </p:cNvSpPr>
          <p:nvPr/>
        </p:nvSpPr>
        <p:spPr bwMode="auto">
          <a:xfrm>
            <a:off x="4286817" y="5921340"/>
            <a:ext cx="2100682"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・都市機能誘導区域：市街化区域面積の</a:t>
            </a:r>
            <a:r>
              <a:rPr kumimoji="1" lang="en-US" altLang="ja-JP" sz="800" b="0"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19.5%</a:t>
            </a: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・居住</a:t>
            </a:r>
            <a:r>
              <a:rPr kumimoji="1" lang="ja-JP" altLang="en-US" sz="800" b="0"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誘導</a:t>
            </a:r>
            <a:r>
              <a:rPr kumimoji="1" lang="ja-JP" altLang="en-US" sz="800" b="0"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区域：市街化区域面積の</a:t>
            </a:r>
            <a:r>
              <a:rPr kumimoji="1" lang="en-US" altLang="ja-JP" sz="800" b="0"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49.5%</a:t>
            </a:r>
            <a:endParaRPr kumimoji="1" lang="ja-JP" altLang="en-US" sz="800" b="0"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25" name="AutoShape 872"/>
          <p:cNvSpPr>
            <a:spLocks noChangeArrowheads="1"/>
          </p:cNvSpPr>
          <p:nvPr/>
        </p:nvSpPr>
        <p:spPr bwMode="auto">
          <a:xfrm>
            <a:off x="5320686" y="3711730"/>
            <a:ext cx="333022" cy="133201"/>
          </a:xfrm>
          <a:prstGeom prst="roundRect">
            <a:avLst>
              <a:gd name="adj" fmla="val 7218"/>
            </a:avLst>
          </a:prstGeom>
          <a:noFill/>
          <a:ln w="15875">
            <a:noFill/>
            <a:round/>
            <a:headEnd/>
            <a:tailEnd/>
          </a:ln>
        </p:spPr>
        <p:txBody>
          <a:bodyPr rot="0" vert="horz" wrap="square" lIns="0" tIns="0" rIns="0" bIns="0" anchor="ctr" anchorCtr="0" upright="1">
            <a:spAutoFit/>
          </a:bodyPr>
          <a:lstStyle/>
          <a:p>
            <a:pPr marL="0" marR="0" lvl="0" indent="0" algn="ctr" defTabSz="914400" rtl="0" eaLnBrk="1" fontAlgn="base" latinLnBrk="0" hangingPunct="1">
              <a:lnSpc>
                <a:spcPts val="500"/>
              </a:lnSpc>
              <a:spcBef>
                <a:spcPct val="0"/>
              </a:spcBef>
              <a:spcAft>
                <a:spcPts val="0"/>
              </a:spcAft>
              <a:buClrTx/>
              <a:buSzTx/>
              <a:buFontTx/>
              <a:buNone/>
              <a:tabLst/>
              <a:defRPr/>
            </a:pPr>
            <a:r>
              <a:rPr kumimoji="1" lang="ja-JP" altLang="en-US"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あがた</a:t>
            </a:r>
            <a:endParaRPr kumimoji="1" lang="en-US" altLang="ja-JP"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ctr" defTabSz="914400" rtl="0" eaLnBrk="1" fontAlgn="base" latinLnBrk="0" hangingPunct="1">
              <a:lnSpc>
                <a:spcPts val="500"/>
              </a:lnSpc>
              <a:spcBef>
                <a:spcPct val="0"/>
              </a:spcBef>
              <a:spcAft>
                <a:spcPts val="0"/>
              </a:spcAft>
              <a:buClrTx/>
              <a:buSzTx/>
              <a:buFontTx/>
              <a:buNone/>
              <a:tabLst/>
              <a:defRPr/>
            </a:pPr>
            <a:r>
              <a:rPr kumimoji="1" lang="ja-JP" altLang="en-US"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の森</a:t>
            </a:r>
            <a:endParaRPr kumimoji="1" lang="ja-JP" altLang="en-US" sz="6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27" name="AutoShape 872"/>
          <p:cNvSpPr>
            <a:spLocks noChangeArrowheads="1"/>
          </p:cNvSpPr>
          <p:nvPr/>
        </p:nvSpPr>
        <p:spPr bwMode="auto">
          <a:xfrm>
            <a:off x="5029584" y="3475816"/>
            <a:ext cx="284852" cy="113421"/>
          </a:xfrm>
          <a:prstGeom prst="roundRect">
            <a:avLst>
              <a:gd name="adj" fmla="val 7218"/>
            </a:avLst>
          </a:prstGeom>
          <a:noFill/>
          <a:ln w="15875">
            <a:noFill/>
            <a:round/>
            <a:headEnd/>
            <a:tailEnd/>
          </a:ln>
        </p:spPr>
        <p:txBody>
          <a:bodyPr rot="0" vert="horz" wrap="square" lIns="0" tIns="0" rIns="0" bIns="0" anchor="ctr"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松本城</a:t>
            </a:r>
            <a:endParaRPr kumimoji="1" lang="ja-JP" altLang="en-US" sz="6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39" name="AutoShape 892"/>
          <p:cNvSpPr>
            <a:spLocks noChangeArrowheads="1"/>
          </p:cNvSpPr>
          <p:nvPr/>
        </p:nvSpPr>
        <p:spPr bwMode="auto">
          <a:xfrm>
            <a:off x="4371027" y="6248393"/>
            <a:ext cx="5497863" cy="572175"/>
          </a:xfrm>
          <a:prstGeom prst="roundRect">
            <a:avLst>
              <a:gd name="adj" fmla="val 0"/>
            </a:avLst>
          </a:prstGeom>
          <a:solidFill>
            <a:schemeClr val="bg1"/>
          </a:solidFill>
          <a:ln w="25400">
            <a:solidFill>
              <a:schemeClr val="tx1">
                <a:lumMod val="50000"/>
                <a:lumOff val="50000"/>
              </a:schemeClr>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41" name="AutoShape 872"/>
          <p:cNvSpPr>
            <a:spLocks noChangeArrowheads="1"/>
          </p:cNvSpPr>
          <p:nvPr/>
        </p:nvSpPr>
        <p:spPr bwMode="auto">
          <a:xfrm>
            <a:off x="4492279" y="6196412"/>
            <a:ext cx="5184576" cy="576000"/>
          </a:xfrm>
          <a:prstGeom prst="roundRect">
            <a:avLst>
              <a:gd name="adj" fmla="val 7218"/>
            </a:avLst>
          </a:prstGeom>
          <a:noFill/>
          <a:ln w="15875">
            <a:noFill/>
            <a:round/>
            <a:headEnd/>
            <a:tailEnd/>
          </a:ln>
        </p:spPr>
        <p:txBody>
          <a:bodyPr rot="0" vert="horz" wrap="square" lIns="74295" tIns="8890" rIns="74295" bIns="8890" anchor="ctr" anchorCtr="0" upright="1">
            <a:noAutofit/>
          </a:bodyPr>
          <a:lstStyle/>
          <a:p>
            <a:pPr marL="0" marR="0" lvl="0" indent="0" algn="l" defTabSz="914400" rtl="0" eaLnBrk="1" fontAlgn="base" latinLnBrk="0" hangingPunct="1">
              <a:lnSpc>
                <a:spcPct val="150000"/>
              </a:lnSpc>
              <a:spcBef>
                <a:spcPct val="0"/>
              </a:spcBef>
              <a:spcAft>
                <a:spcPts val="0"/>
              </a:spcAft>
              <a:buClrTx/>
              <a:buSzTx/>
              <a:buFontTx/>
              <a:buNone/>
              <a:tabLst/>
              <a:defRPr/>
            </a:pPr>
            <a:r>
              <a:rPr kumimoji="1" lang="ja-JP" altLang="en-US" sz="14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○居住誘導区域内の</a:t>
            </a:r>
            <a:r>
              <a:rPr kumimoji="1" lang="ja-JP" altLang="en-US"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人口密度 </a:t>
            </a:r>
            <a:r>
              <a:rPr kumimoji="1" lang="en-US" altLang="ja-JP"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(45</a:t>
            </a:r>
            <a:r>
              <a:rPr kumimoji="1" lang="ja-JP" altLang="en-US"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人</a:t>
            </a:r>
            <a:r>
              <a:rPr kumimoji="1" lang="en-US" altLang="ja-JP"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/ha)</a:t>
            </a:r>
            <a:r>
              <a:rPr kumimoji="1" lang="ja-JP" altLang="en-US"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を維持  </a:t>
            </a:r>
            <a:r>
              <a:rPr kumimoji="1" lang="en-US" altLang="ja-JP"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(H27</a:t>
            </a:r>
            <a:r>
              <a:rPr kumimoji="1" lang="ja-JP" altLang="en-US"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R17)</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4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4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○まちなか</a:t>
            </a:r>
            <a:r>
              <a:rPr kumimoji="1" lang="ja-JP" altLang="en-US"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歩行者数を</a:t>
            </a:r>
            <a:r>
              <a:rPr kumimoji="1" lang="en-US" altLang="ja-JP"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33%</a:t>
            </a:r>
            <a:r>
              <a:rPr kumimoji="1" lang="ja-JP" altLang="en-US" sz="16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増加  </a:t>
            </a:r>
            <a:r>
              <a:rPr kumimoji="1" lang="en-US" altLang="ja-JP"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(H21</a:t>
            </a:r>
            <a:r>
              <a:rPr kumimoji="1" lang="ja-JP" altLang="en-US"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R7)</a:t>
            </a:r>
            <a:endParaRPr kumimoji="1" lang="en-US" altLang="ja-JP"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cxnSp>
        <p:nvCxnSpPr>
          <p:cNvPr id="162" name="直線コネクタ 161"/>
          <p:cNvCxnSpPr/>
          <p:nvPr/>
        </p:nvCxnSpPr>
        <p:spPr>
          <a:xfrm>
            <a:off x="4613275" y="4415176"/>
            <a:ext cx="231702" cy="926388"/>
          </a:xfrm>
          <a:prstGeom prst="line">
            <a:avLst/>
          </a:prstGeom>
          <a:ln w="25400">
            <a:solidFill>
              <a:srgbClr val="00B050"/>
            </a:solidFill>
            <a:prstDash val="sysDash"/>
            <a:tailEnd type="arrow" w="sm" len="lg"/>
          </a:ln>
        </p:spPr>
        <p:style>
          <a:lnRef idx="1">
            <a:schemeClr val="accent1"/>
          </a:lnRef>
          <a:fillRef idx="0">
            <a:schemeClr val="accent1"/>
          </a:fillRef>
          <a:effectRef idx="0">
            <a:schemeClr val="accent1"/>
          </a:effectRef>
          <a:fontRef idx="minor">
            <a:schemeClr val="tx1"/>
          </a:fontRef>
        </p:style>
      </p:cxnSp>
      <p:sp>
        <p:nvSpPr>
          <p:cNvPr id="163" name="星 5 162"/>
          <p:cNvSpPr/>
          <p:nvPr/>
        </p:nvSpPr>
        <p:spPr>
          <a:xfrm>
            <a:off x="4804214" y="5348708"/>
            <a:ext cx="72000" cy="72000"/>
          </a:xfrm>
          <a:prstGeom prst="star5">
            <a:avLst/>
          </a:prstGeom>
          <a:solidFill>
            <a:srgbClr val="00B050"/>
          </a:solidFill>
          <a:ln w="158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4" name="星 5 163"/>
          <p:cNvSpPr/>
          <p:nvPr/>
        </p:nvSpPr>
        <p:spPr>
          <a:xfrm>
            <a:off x="4570351" y="4326837"/>
            <a:ext cx="72000" cy="72000"/>
          </a:xfrm>
          <a:prstGeom prst="star5">
            <a:avLst/>
          </a:prstGeom>
          <a:solidFill>
            <a:schemeClr val="bg1">
              <a:lumMod val="50000"/>
            </a:schemeClr>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7" name="テキスト ボックス 176"/>
          <p:cNvSpPr txBox="1"/>
          <p:nvPr/>
        </p:nvSpPr>
        <p:spPr>
          <a:xfrm>
            <a:off x="6391003" y="2259552"/>
            <a:ext cx="1999770" cy="836571"/>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○信濃毎日新聞の移転</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・松本本社</a:t>
            </a: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を</a:t>
            </a:r>
            <a:r>
              <a:rPr kumimoji="1" lang="ja-JP" altLang="en-US" sz="1000" b="0"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誘導</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区域外から移転</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市民</a:t>
            </a:r>
            <a:r>
              <a:rPr kumimoji="1" lang="ja-JP" altLang="en-US" sz="1000" b="0"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や</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建築家などによる</a:t>
            </a:r>
            <a:r>
              <a:rPr kumimoji="1" lang="en-US" altLang="ja-JP"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WS</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で市民</a:t>
            </a:r>
            <a:endParaRPr kumimoji="1" lang="en-US" altLang="ja-JP"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意見を募り</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、ホールを整備。市民の</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交流を図る。</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nvGrpSpPr>
          <p:cNvPr id="24" name="グループ化 23"/>
          <p:cNvGrpSpPr/>
          <p:nvPr/>
        </p:nvGrpSpPr>
        <p:grpSpPr>
          <a:xfrm>
            <a:off x="4458195" y="722660"/>
            <a:ext cx="986756" cy="675003"/>
            <a:chOff x="7071524" y="672779"/>
            <a:chExt cx="1262654" cy="969219"/>
          </a:xfrm>
        </p:grpSpPr>
        <p:pic>
          <p:nvPicPr>
            <p:cNvPr id="111" name="図 110" descr="20上高地"/>
            <p:cNvPicPr/>
            <p:nvPr/>
          </p:nvPicPr>
          <p:blipFill rotWithShape="1">
            <a:blip r:embed="rId6" cstate="print">
              <a:extLst>
                <a:ext uri="{28A0092B-C50C-407E-A947-70E740481C1C}">
                  <a14:useLocalDpi xmlns:a14="http://schemas.microsoft.com/office/drawing/2010/main"/>
                </a:ext>
              </a:extLst>
            </a:blip>
            <a:srcRect l="9973"/>
            <a:stretch/>
          </p:blipFill>
          <p:spPr bwMode="auto">
            <a:xfrm>
              <a:off x="7134925" y="769332"/>
              <a:ext cx="1199253" cy="872666"/>
            </a:xfrm>
            <a:prstGeom prst="rect">
              <a:avLst/>
            </a:prstGeom>
            <a:noFill/>
            <a:ln>
              <a:noFill/>
            </a:ln>
          </p:spPr>
        </p:pic>
        <p:sp>
          <p:nvSpPr>
            <p:cNvPr id="91" name="AutoShape 872"/>
            <p:cNvSpPr>
              <a:spLocks noChangeArrowheads="1"/>
            </p:cNvSpPr>
            <p:nvPr/>
          </p:nvSpPr>
          <p:spPr bwMode="auto">
            <a:xfrm>
              <a:off x="7071524" y="672779"/>
              <a:ext cx="897130" cy="333069"/>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FFFFFF"/>
                  </a:solidFill>
                  <a:effectLst/>
                  <a:uLnTx/>
                  <a:uFillTx/>
                  <a:latin typeface="ＭＳ Ｐゴシック"/>
                  <a:ea typeface="ＭＳ Ｐゴシック"/>
                  <a:cs typeface="Times New Roman"/>
                </a:rPr>
                <a:t>上高地</a:t>
              </a:r>
              <a:endParaRPr kumimoji="1" lang="ja-JP" altLang="en-US" sz="700" b="0" i="0" u="none" strike="noStrike" kern="100" cap="none" spc="0" normalizeH="0" baseline="0" noProof="0" dirty="0">
                <a:ln>
                  <a:noFill/>
                </a:ln>
                <a:solidFill>
                  <a:srgbClr val="FFFFFF"/>
                </a:solidFill>
                <a:effectLst/>
                <a:uLnTx/>
                <a:uFillTx/>
                <a:latin typeface="ＭＳ Ｐゴシック"/>
                <a:ea typeface="ＭＳ Ｐゴシック"/>
                <a:cs typeface="Times New Roman"/>
              </a:endParaRPr>
            </a:p>
          </p:txBody>
        </p:sp>
      </p:grpSp>
      <p:grpSp>
        <p:nvGrpSpPr>
          <p:cNvPr id="25" name="グループ化 24"/>
          <p:cNvGrpSpPr/>
          <p:nvPr/>
        </p:nvGrpSpPr>
        <p:grpSpPr>
          <a:xfrm>
            <a:off x="6350392" y="790371"/>
            <a:ext cx="964062" cy="622405"/>
            <a:chOff x="7790189" y="1681051"/>
            <a:chExt cx="1227986" cy="792000"/>
          </a:xfrm>
        </p:grpSpPr>
        <p:pic>
          <p:nvPicPr>
            <p:cNvPr id="113" name="図 112" descr="50セイジオザワ"/>
            <p:cNvPicPr/>
            <p:nvPr/>
          </p:nvPicPr>
          <p:blipFill>
            <a:blip r:embed="rId7" cstate="print">
              <a:extLst>
                <a:ext uri="{28A0092B-C50C-407E-A947-70E740481C1C}">
                  <a14:useLocalDpi xmlns:a14="http://schemas.microsoft.com/office/drawing/2010/main"/>
                </a:ext>
              </a:extLst>
            </a:blip>
            <a:srcRect/>
            <a:stretch>
              <a:fillRect/>
            </a:stretch>
          </p:blipFill>
          <p:spPr bwMode="auto">
            <a:xfrm>
              <a:off x="7830175" y="1681051"/>
              <a:ext cx="1188000" cy="792000"/>
            </a:xfrm>
            <a:prstGeom prst="rect">
              <a:avLst/>
            </a:prstGeom>
            <a:noFill/>
            <a:ln>
              <a:noFill/>
            </a:ln>
          </p:spPr>
        </p:pic>
        <p:sp>
          <p:nvSpPr>
            <p:cNvPr id="115" name="AutoShape 872"/>
            <p:cNvSpPr>
              <a:spLocks noChangeArrowheads="1"/>
            </p:cNvSpPr>
            <p:nvPr/>
          </p:nvSpPr>
          <p:spPr bwMode="auto">
            <a:xfrm>
              <a:off x="7790189" y="1698669"/>
              <a:ext cx="1227986" cy="224159"/>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FFFFFF"/>
                  </a:solidFill>
                  <a:effectLst/>
                  <a:uLnTx/>
                  <a:uFillTx/>
                  <a:latin typeface="ＭＳ Ｐゴシック"/>
                  <a:ea typeface="ＭＳ Ｐゴシック"/>
                  <a:cs typeface="Times New Roman"/>
                </a:rPr>
                <a:t>松本ﾌｪｽﾃｨﾊﾞﾙ</a:t>
              </a:r>
              <a:endParaRPr kumimoji="1" lang="ja-JP" altLang="en-US" sz="700" b="0" i="0" u="none" strike="noStrike" kern="100" cap="none" spc="0" normalizeH="0" baseline="0" noProof="0" dirty="0">
                <a:ln>
                  <a:noFill/>
                </a:ln>
                <a:solidFill>
                  <a:srgbClr val="FFFFFF"/>
                </a:solidFill>
                <a:effectLst/>
                <a:uLnTx/>
                <a:uFillTx/>
                <a:latin typeface="ＭＳ Ｐゴシック"/>
                <a:ea typeface="ＭＳ Ｐゴシック"/>
                <a:cs typeface="Times New Roman"/>
              </a:endParaRPr>
            </a:p>
          </p:txBody>
        </p:sp>
      </p:grpSp>
      <p:grpSp>
        <p:nvGrpSpPr>
          <p:cNvPr id="8" name="グループ化 7"/>
          <p:cNvGrpSpPr/>
          <p:nvPr/>
        </p:nvGrpSpPr>
        <p:grpSpPr>
          <a:xfrm>
            <a:off x="5406152" y="734516"/>
            <a:ext cx="967383" cy="671306"/>
            <a:chOff x="7315083" y="1970846"/>
            <a:chExt cx="1001921" cy="695273"/>
          </a:xfrm>
        </p:grpSpPr>
        <p:pic>
          <p:nvPicPr>
            <p:cNvPr id="31" name="図 30"/>
            <p:cNvPicPr>
              <a:picLocks noChangeAspect="1"/>
            </p:cNvPicPr>
            <p:nvPr/>
          </p:nvPicPr>
          <p:blipFill rotWithShape="1">
            <a:blip r:embed="rId8" cstate="print">
              <a:extLst>
                <a:ext uri="{28A0092B-C50C-407E-A947-70E740481C1C}">
                  <a14:useLocalDpi xmlns:a14="http://schemas.microsoft.com/office/drawing/2010/main" val="0"/>
                </a:ext>
              </a:extLst>
            </a:blip>
            <a:srcRect t="7300" b="2765"/>
            <a:stretch/>
          </p:blipFill>
          <p:spPr>
            <a:xfrm>
              <a:off x="7368631" y="2026427"/>
              <a:ext cx="948373" cy="639692"/>
            </a:xfrm>
            <a:prstGeom prst="rect">
              <a:avLst/>
            </a:prstGeom>
          </p:spPr>
        </p:pic>
        <p:sp>
          <p:nvSpPr>
            <p:cNvPr id="167" name="AutoShape 872"/>
            <p:cNvSpPr>
              <a:spLocks noChangeArrowheads="1"/>
            </p:cNvSpPr>
            <p:nvPr/>
          </p:nvSpPr>
          <p:spPr bwMode="auto">
            <a:xfrm>
              <a:off x="7315083" y="1970846"/>
              <a:ext cx="868117" cy="235631"/>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FFFFFF"/>
                  </a:solidFill>
                  <a:effectLst/>
                  <a:uLnTx/>
                  <a:uFillTx/>
                  <a:latin typeface="ＭＳ Ｐゴシック"/>
                  <a:ea typeface="ＭＳ Ｐゴシック"/>
                  <a:cs typeface="Times New Roman"/>
                </a:rPr>
                <a:t>旧開智学校</a:t>
              </a:r>
              <a:endParaRPr kumimoji="1" lang="ja-JP" altLang="en-US" sz="700" b="0" i="0" u="none" strike="noStrike" kern="100" cap="none" spc="0" normalizeH="0" baseline="0" noProof="0" dirty="0">
                <a:ln>
                  <a:noFill/>
                </a:ln>
                <a:solidFill>
                  <a:srgbClr val="FFFFFF"/>
                </a:solidFill>
                <a:effectLst/>
                <a:uLnTx/>
                <a:uFillTx/>
                <a:latin typeface="ＭＳ Ｐゴシック"/>
                <a:ea typeface="ＭＳ Ｐゴシック"/>
                <a:cs typeface="Times New Roman"/>
              </a:endParaRPr>
            </a:p>
          </p:txBody>
        </p:sp>
      </p:grpSp>
      <p:sp>
        <p:nvSpPr>
          <p:cNvPr id="185" name="テキスト ボックス 184"/>
          <p:cNvSpPr txBox="1"/>
          <p:nvPr/>
        </p:nvSpPr>
        <p:spPr>
          <a:xfrm>
            <a:off x="7401764" y="650435"/>
            <a:ext cx="2239354" cy="754053"/>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tIns="0" bIns="0" rtlCol="0" anchor="ctr"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srgbClr val="000000"/>
                </a:solidFill>
                <a:effectLst/>
                <a:uLnTx/>
                <a:uFillTx/>
                <a:latin typeface="Arial"/>
                <a:ea typeface="ＭＳ Ｐゴシック"/>
                <a:cs typeface="+mn-cs"/>
              </a:rPr>
              <a:t>&lt;</a:t>
            </a:r>
            <a:r>
              <a:rPr kumimoji="1" lang="ja-JP" altLang="en-US" sz="1200" b="1" i="0" u="none" strike="noStrike" kern="1200" cap="none" spc="0" normalizeH="0" baseline="0" noProof="0" dirty="0" smtClean="0">
                <a:ln>
                  <a:noFill/>
                </a:ln>
                <a:solidFill>
                  <a:srgbClr val="000000"/>
                </a:solidFill>
                <a:effectLst/>
                <a:uLnTx/>
                <a:uFillTx/>
                <a:latin typeface="Arial"/>
                <a:ea typeface="ＭＳ Ｐゴシック"/>
                <a:cs typeface="+mn-cs"/>
              </a:rPr>
              <a:t>成長可能性都市ランキング</a:t>
            </a:r>
            <a:r>
              <a:rPr kumimoji="1" lang="en-US" altLang="ja-JP" sz="1200" b="1" i="0" u="none" strike="noStrike" kern="1200" cap="none" spc="0" normalizeH="0" baseline="0" noProof="0" dirty="0" smtClean="0">
                <a:ln>
                  <a:noFill/>
                </a:ln>
                <a:solidFill>
                  <a:srgbClr val="000000"/>
                </a:solidFill>
                <a:effectLst/>
                <a:uLnTx/>
                <a:uFillTx/>
                <a:latin typeface="Arial"/>
                <a:ea typeface="ＭＳ Ｐゴシック"/>
                <a:cs typeface="+mn-cs"/>
              </a:rPr>
              <a:t>&gt;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　（野村総研</a:t>
            </a:r>
            <a:r>
              <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rPr>
              <a:t>2017</a:t>
            </a:r>
            <a:r>
              <a:rPr kumimoji="1" lang="ja-JP" altLang="en-US" sz="1000" b="0" i="0" u="none" strike="noStrike" kern="1200" cap="none" spc="0" normalizeH="0" baseline="0" noProof="0" dirty="0" smtClean="0">
                <a:ln>
                  <a:noFill/>
                </a:ln>
                <a:solidFill>
                  <a:srgbClr val="000000"/>
                </a:solidFill>
                <a:effectLst/>
                <a:uLnTx/>
                <a:uFillTx/>
                <a:latin typeface="Arial"/>
                <a:ea typeface="ＭＳ Ｐゴシック"/>
                <a:cs typeface="+mn-cs"/>
              </a:rPr>
              <a:t>）</a:t>
            </a:r>
            <a:endParaRPr kumimoji="1" lang="en-US" altLang="ja-JP" sz="10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900" b="0" i="0" u="none" strike="noStrike" kern="1200" cap="none" spc="0" normalizeH="0" baseline="0" noProof="0" dirty="0" smtClean="0">
                <a:ln>
                  <a:noFill/>
                </a:ln>
                <a:solidFill>
                  <a:srgbClr val="000000"/>
                </a:solidFill>
                <a:effectLst/>
                <a:uLnTx/>
                <a:uFillTx/>
                <a:latin typeface="Arial"/>
                <a:ea typeface="ＭＳ Ｐゴシック"/>
                <a:cs typeface="+mn-cs"/>
              </a:rPr>
              <a:t>移住者にやさしく適度に</a:t>
            </a:r>
            <a:endParaRPr kumimoji="1" lang="en-US" altLang="ja-JP" sz="9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900" b="0" i="0" u="none" strike="noStrike" kern="1200" cap="none" spc="0" normalizeH="0" baseline="0" noProof="0" dirty="0" smtClean="0">
                <a:ln>
                  <a:noFill/>
                </a:ln>
                <a:solidFill>
                  <a:srgbClr val="000000"/>
                </a:solidFill>
                <a:effectLst/>
                <a:uLnTx/>
                <a:uFillTx/>
                <a:latin typeface="Arial"/>
                <a:ea typeface="ＭＳ Ｐゴシック"/>
                <a:cs typeface="+mn-cs"/>
              </a:rPr>
              <a:t>自然がある環境で仕事ができる</a:t>
            </a:r>
            <a:endParaRPr kumimoji="1" lang="en-US" altLang="ja-JP" sz="9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Arial"/>
                <a:ea typeface="ＭＳ Ｐゴシック"/>
                <a:cs typeface="+mn-cs"/>
              </a:rPr>
              <a:t>・子育てしながら働ける環境がある</a:t>
            </a:r>
            <a:endParaRPr kumimoji="1" lang="en-US" altLang="ja-JP" sz="900" b="0" i="0" u="none" strike="noStrike" kern="1200" cap="none" spc="0" normalizeH="0" baseline="0" noProof="0" dirty="0" smtClean="0">
              <a:ln>
                <a:noFill/>
              </a:ln>
              <a:solidFill>
                <a:srgbClr val="000000"/>
              </a:solidFill>
              <a:effectLst/>
              <a:uLnTx/>
              <a:uFillTx/>
              <a:latin typeface="Arial"/>
              <a:ea typeface="ＭＳ Ｐゴシック"/>
              <a:cs typeface="+mn-cs"/>
            </a:endParaRPr>
          </a:p>
        </p:txBody>
      </p:sp>
      <p:grpSp>
        <p:nvGrpSpPr>
          <p:cNvPr id="5" name="グループ化 4"/>
          <p:cNvGrpSpPr/>
          <p:nvPr/>
        </p:nvGrpSpPr>
        <p:grpSpPr>
          <a:xfrm>
            <a:off x="8651761" y="822419"/>
            <a:ext cx="1292651" cy="325605"/>
            <a:chOff x="1962844" y="1205379"/>
            <a:chExt cx="1292651" cy="325605"/>
          </a:xfrm>
        </p:grpSpPr>
        <p:sp>
          <p:nvSpPr>
            <p:cNvPr id="190" name="円形吹き出し 189"/>
            <p:cNvSpPr/>
            <p:nvPr/>
          </p:nvSpPr>
          <p:spPr>
            <a:xfrm>
              <a:off x="2087434" y="1205379"/>
              <a:ext cx="1034854" cy="325605"/>
            </a:xfrm>
            <a:prstGeom prst="wedgeEllipseCallout">
              <a:avLst>
                <a:gd name="adj1" fmla="val -55511"/>
                <a:gd name="adj2" fmla="val -31348"/>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1" name="AutoShape 872"/>
            <p:cNvSpPr>
              <a:spLocks noChangeArrowheads="1"/>
            </p:cNvSpPr>
            <p:nvPr/>
          </p:nvSpPr>
          <p:spPr bwMode="auto">
            <a:xfrm>
              <a:off x="1962844" y="1240620"/>
              <a:ext cx="1292651"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総合</a:t>
              </a:r>
              <a:r>
                <a:rPr kumimoji="1" lang="en-US" altLang="ja-JP"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8</a:t>
              </a:r>
              <a:r>
                <a:rPr kumimoji="1" lang="ja-JP" altLang="en-US"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位</a:t>
              </a:r>
              <a:endParaRPr kumimoji="1" lang="en-US" altLang="ja-JP" sz="11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ﾎﾟﾃﾝｼｬﾙ</a:t>
              </a:r>
              <a:r>
                <a:rPr kumimoji="1" lang="en-US" altLang="ja-JP"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6</a:t>
              </a:r>
              <a:r>
                <a:rPr kumimoji="1" lang="ja-JP" altLang="en-US"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位</a:t>
              </a:r>
              <a:endParaRPr kumimoji="1" lang="ja-JP" altLang="en-US" sz="11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grpSp>
      <p:cxnSp>
        <p:nvCxnSpPr>
          <p:cNvPr id="38" name="直線コネクタ 37"/>
          <p:cNvCxnSpPr>
            <a:stCxn id="163" idx="1"/>
          </p:cNvCxnSpPr>
          <p:nvPr/>
        </p:nvCxnSpPr>
        <p:spPr>
          <a:xfrm flipH="1" flipV="1">
            <a:off x="3720708" y="5107203"/>
            <a:ext cx="1083506" cy="269006"/>
          </a:xfrm>
          <a:prstGeom prst="line">
            <a:avLst/>
          </a:prstGeom>
          <a:ln w="9525">
            <a:solidFill>
              <a:srgbClr val="00B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5" name="円/楕円 174"/>
          <p:cNvSpPr/>
          <p:nvPr/>
        </p:nvSpPr>
        <p:spPr>
          <a:xfrm>
            <a:off x="5178315" y="3824789"/>
            <a:ext cx="72000" cy="72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7" name="グループ化 26"/>
          <p:cNvGrpSpPr/>
          <p:nvPr/>
        </p:nvGrpSpPr>
        <p:grpSpPr>
          <a:xfrm>
            <a:off x="4962524" y="3711458"/>
            <a:ext cx="360000" cy="113421"/>
            <a:chOff x="4765556" y="4999689"/>
            <a:chExt cx="284852" cy="113421"/>
          </a:xfrm>
        </p:grpSpPr>
        <p:pic>
          <p:nvPicPr>
            <p:cNvPr id="159" name="図 158"/>
            <p:cNvPicPr/>
            <p:nvPr/>
          </p:nvPicPr>
          <p:blipFill rotWithShape="1">
            <a:blip r:embed="rId9" cstate="print">
              <a:extLst>
                <a:ext uri="{28A0092B-C50C-407E-A947-70E740481C1C}">
                  <a14:useLocalDpi xmlns:a14="http://schemas.microsoft.com/office/drawing/2010/main" val="0"/>
                </a:ext>
              </a:extLst>
            </a:blip>
            <a:srcRect/>
            <a:stretch/>
          </p:blipFill>
          <p:spPr>
            <a:xfrm rot="5400000">
              <a:off x="4869485" y="4968864"/>
              <a:ext cx="72000" cy="180000"/>
            </a:xfrm>
            <a:prstGeom prst="rect">
              <a:avLst/>
            </a:prstGeom>
            <a:solidFill>
              <a:schemeClr val="accent1"/>
            </a:solidFill>
            <a:ln>
              <a:noFill/>
            </a:ln>
          </p:spPr>
        </p:pic>
        <p:sp>
          <p:nvSpPr>
            <p:cNvPr id="160" name="AutoShape 872"/>
            <p:cNvSpPr>
              <a:spLocks noChangeArrowheads="1"/>
            </p:cNvSpPr>
            <p:nvPr/>
          </p:nvSpPr>
          <p:spPr bwMode="auto">
            <a:xfrm>
              <a:off x="4765556" y="4999689"/>
              <a:ext cx="284852" cy="113421"/>
            </a:xfrm>
            <a:prstGeom prst="roundRect">
              <a:avLst>
                <a:gd name="adj" fmla="val 7218"/>
              </a:avLst>
            </a:prstGeom>
            <a:noFill/>
            <a:ln w="15875">
              <a:noFill/>
              <a:round/>
              <a:headEnd/>
              <a:tailEnd/>
            </a:ln>
          </p:spPr>
          <p:txBody>
            <a:bodyPr rot="0" vert="horz" wrap="square" lIns="0" tIns="0" rIns="0" bIns="0" anchor="ctr"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松本駅</a:t>
              </a:r>
              <a:endParaRPr kumimoji="1" lang="ja-JP" altLang="en-US" sz="6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cxnSp>
        <p:nvCxnSpPr>
          <p:cNvPr id="46" name="直線コネクタ 45"/>
          <p:cNvCxnSpPr/>
          <p:nvPr/>
        </p:nvCxnSpPr>
        <p:spPr>
          <a:xfrm flipV="1">
            <a:off x="4942001" y="3896162"/>
            <a:ext cx="262619" cy="675088"/>
          </a:xfrm>
          <a:prstGeom prst="line">
            <a:avLst/>
          </a:prstGeom>
          <a:ln w="25400">
            <a:solidFill>
              <a:schemeClr val="accent6"/>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44" name="円/楕円 43"/>
          <p:cNvSpPr/>
          <p:nvPr/>
        </p:nvSpPr>
        <p:spPr>
          <a:xfrm>
            <a:off x="4904493" y="4558645"/>
            <a:ext cx="72000" cy="720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2" name="テキスト ボックス 101"/>
          <p:cNvSpPr txBox="1"/>
          <p:nvPr/>
        </p:nvSpPr>
        <p:spPr>
          <a:xfrm>
            <a:off x="107207" y="4899337"/>
            <a:ext cx="1864506" cy="528794"/>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○私立高等学校の</a:t>
            </a:r>
            <a:r>
              <a:rPr kumimoji="1" lang="ja-JP" altLang="en-US" sz="12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移転</a:t>
            </a: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整備</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都市機能誘導</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区域外から区域内の村井駅前へ移転</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1" i="0" u="none" strike="sngStrike" kern="100" cap="none" spc="0" normalizeH="0" baseline="0" noProof="0" dirty="0" smtClean="0">
              <a:ln>
                <a:noFill/>
              </a:ln>
              <a:solidFill>
                <a:srgbClr val="00B05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28" name="テキスト ボックス 127"/>
          <p:cNvSpPr txBox="1"/>
          <p:nvPr/>
        </p:nvSpPr>
        <p:spPr>
          <a:xfrm>
            <a:off x="84799" y="5724604"/>
            <a:ext cx="3470140" cy="528794"/>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○まつもと医療センターの機能統合</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耐震基準を満たしていない</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松本病院 </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と 病棟建替が必要な</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中信松本病院の</a:t>
            </a:r>
            <a:r>
              <a:rPr kumimoji="1" lang="ja-JP" altLang="en-US" sz="1000" b="0" i="0" u="none" strike="noStrike" kern="1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診療機能を</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一本化</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35" name="テキスト ボックス 134"/>
          <p:cNvSpPr txBox="1"/>
          <p:nvPr/>
        </p:nvSpPr>
        <p:spPr>
          <a:xfrm>
            <a:off x="6391002" y="3067084"/>
            <a:ext cx="3482556" cy="682682"/>
          </a:xfrm>
          <a:prstGeom prst="rect">
            <a:avLst/>
          </a:prstGeom>
          <a:noFill/>
        </p:spPr>
        <p:txBody>
          <a:bodyPr wrap="square" lIns="18000" tIns="18000" rIns="36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○博物館機能の統合</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拠点地区の市営駐車場を廃止し、基幹博物館を整備。</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市が所有する本館１と分館</a:t>
            </a:r>
            <a:r>
              <a:rPr kumimoji="1" lang="en-US" altLang="ja-JP"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14</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の合計</a:t>
            </a:r>
            <a:r>
              <a:rPr kumimoji="1" lang="en-US" altLang="ja-JP"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1</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５施設の収蔵物を集約</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することで、</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段階的に床面積を削減</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nvGrpSpPr>
          <p:cNvPr id="26" name="グループ化 25"/>
          <p:cNvGrpSpPr/>
          <p:nvPr/>
        </p:nvGrpSpPr>
        <p:grpSpPr>
          <a:xfrm>
            <a:off x="6757826" y="3724566"/>
            <a:ext cx="3084130" cy="464746"/>
            <a:chOff x="6757826" y="3724566"/>
            <a:chExt cx="3084130" cy="464746"/>
          </a:xfrm>
        </p:grpSpPr>
        <p:pic>
          <p:nvPicPr>
            <p:cNvPr id="136" name="Picture 8"/>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025" t="7841" r="1930" b="9335"/>
            <a:stretch/>
          </p:blipFill>
          <p:spPr bwMode="auto">
            <a:xfrm>
              <a:off x="7605070" y="3724566"/>
              <a:ext cx="2236886" cy="46474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37" name="AutoShape 872"/>
            <p:cNvSpPr>
              <a:spLocks noChangeArrowheads="1"/>
            </p:cNvSpPr>
            <p:nvPr/>
          </p:nvSpPr>
          <p:spPr bwMode="auto">
            <a:xfrm>
              <a:off x="6757826" y="4001109"/>
              <a:ext cx="946650" cy="174227"/>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基幹博物館イメージ</a:t>
              </a:r>
              <a:endParaRPr kumimoji="1" lang="ja-JP" altLang="en-US" sz="7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sp>
        <p:nvSpPr>
          <p:cNvPr id="18" name="ホームベース 17"/>
          <p:cNvSpPr/>
          <p:nvPr/>
        </p:nvSpPr>
        <p:spPr>
          <a:xfrm>
            <a:off x="128464" y="6607206"/>
            <a:ext cx="108000" cy="216000"/>
          </a:xfrm>
          <a:prstGeom prst="homePlate">
            <a:avLst>
              <a:gd name="adj" fmla="val 14577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3" name="テキスト ボックス 142"/>
          <p:cNvSpPr txBox="1"/>
          <p:nvPr/>
        </p:nvSpPr>
        <p:spPr>
          <a:xfrm>
            <a:off x="253097" y="6604697"/>
            <a:ext cx="3467611" cy="221018"/>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約５年間で、駅利用者数 １割増加</a:t>
            </a:r>
            <a:endPar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66" name="Text Box 871"/>
          <p:cNvSpPr txBox="1">
            <a:spLocks noChangeArrowheads="1"/>
          </p:cNvSpPr>
          <p:nvPr/>
        </p:nvSpPr>
        <p:spPr bwMode="auto">
          <a:xfrm>
            <a:off x="84799" y="2035818"/>
            <a:ext cx="3508536" cy="216000"/>
          </a:xfrm>
          <a:prstGeom prst="rect">
            <a:avLst/>
          </a:prstGeom>
          <a:solidFill>
            <a:schemeClr val="accent6"/>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600" b="1" i="0" u="none" strike="noStrike" kern="100" cap="none" spc="0" normalizeH="0" baseline="0" noProof="0" dirty="0" smtClean="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rPr>
              <a:t>歩いてまわれる松本城周辺</a:t>
            </a:r>
            <a:endParaRPr kumimoji="1" lang="ja-JP" altLang="en-US" sz="1600" b="1" i="0" u="none" strike="noStrike" kern="1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17" name="ホームベース 116"/>
          <p:cNvSpPr/>
          <p:nvPr/>
        </p:nvSpPr>
        <p:spPr>
          <a:xfrm>
            <a:off x="6475891" y="5792564"/>
            <a:ext cx="108000" cy="216000"/>
          </a:xfrm>
          <a:prstGeom prst="homePlate">
            <a:avLst>
              <a:gd name="adj" fmla="val 14577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0" name="テキスト ボックス 119"/>
          <p:cNvSpPr txBox="1"/>
          <p:nvPr/>
        </p:nvSpPr>
        <p:spPr>
          <a:xfrm>
            <a:off x="6581321" y="5697086"/>
            <a:ext cx="3364086" cy="405683"/>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公営住宅の維持管理費 </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1.6</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億円</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年削減</a:t>
            </a:r>
            <a:endPar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公共施設総床面積を</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R27</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年度までに</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23</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万</a:t>
            </a:r>
            <a:r>
              <a:rPr kumimoji="1" lang="ja-JP" altLang="en-US"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削減</a:t>
            </a:r>
            <a:endPar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23" name="ホームベース 122"/>
          <p:cNvSpPr/>
          <p:nvPr/>
        </p:nvSpPr>
        <p:spPr>
          <a:xfrm>
            <a:off x="128464" y="4337184"/>
            <a:ext cx="108000" cy="216000"/>
          </a:xfrm>
          <a:prstGeom prst="homePlate">
            <a:avLst>
              <a:gd name="adj" fmla="val 14577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4" name="テキスト ボックス 123"/>
          <p:cNvSpPr txBox="1"/>
          <p:nvPr/>
        </p:nvSpPr>
        <p:spPr>
          <a:xfrm>
            <a:off x="253097" y="4242343"/>
            <a:ext cx="3373272" cy="405683"/>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R</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７</a:t>
            </a:r>
            <a:r>
              <a:rPr kumimoji="1" lang="ja-JP" altLang="en-US"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まで</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に、公共交通利用者数 約２割増加・</a:t>
            </a:r>
            <a:endPar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自動車分担率 </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68.5%(H20)</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61.8%(R7)</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 </a:t>
            </a:r>
            <a:r>
              <a:rPr kumimoji="1" lang="en-US" altLang="ja-JP"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(6.7%</a:t>
            </a:r>
            <a:r>
              <a:rPr kumimoji="1" lang="ja-JP" altLang="en-US" sz="12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減）</a:t>
            </a:r>
            <a:endParaRPr kumimoji="1" lang="en-US" altLang="ja-JP"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grpSp>
        <p:nvGrpSpPr>
          <p:cNvPr id="14" name="グループ化 13"/>
          <p:cNvGrpSpPr/>
          <p:nvPr/>
        </p:nvGrpSpPr>
        <p:grpSpPr>
          <a:xfrm>
            <a:off x="3656856" y="6220917"/>
            <a:ext cx="677222" cy="593974"/>
            <a:chOff x="3444711" y="7175511"/>
            <a:chExt cx="677222" cy="526485"/>
          </a:xfrm>
        </p:grpSpPr>
        <p:sp>
          <p:nvSpPr>
            <p:cNvPr id="12" name="右矢印 11"/>
            <p:cNvSpPr/>
            <p:nvPr/>
          </p:nvSpPr>
          <p:spPr>
            <a:xfrm>
              <a:off x="3461297" y="7175511"/>
              <a:ext cx="660636" cy="52648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56" name="AutoShape 872"/>
            <p:cNvSpPr>
              <a:spLocks noChangeArrowheads="1"/>
            </p:cNvSpPr>
            <p:nvPr/>
          </p:nvSpPr>
          <p:spPr bwMode="auto">
            <a:xfrm flipH="1">
              <a:off x="3444711" y="7314062"/>
              <a:ext cx="617608"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85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期待される</a:t>
              </a:r>
              <a:endParaRPr kumimoji="1" lang="en-US" altLang="ja-JP" sz="85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85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効果</a:t>
              </a:r>
              <a:endParaRPr kumimoji="1" lang="ja-JP" altLang="en-US" sz="85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sp>
        <p:nvSpPr>
          <p:cNvPr id="133" name="AutoShape 910"/>
          <p:cNvSpPr>
            <a:spLocks noChangeArrowheads="1"/>
          </p:cNvSpPr>
          <p:nvPr/>
        </p:nvSpPr>
        <p:spPr bwMode="auto">
          <a:xfrm rot="5400000">
            <a:off x="4891956" y="1029495"/>
            <a:ext cx="108000" cy="1008000"/>
          </a:xfrm>
          <a:prstGeom prst="rightArrow">
            <a:avLst>
              <a:gd name="adj1" fmla="val 100000"/>
              <a:gd name="adj2" fmla="val 100000"/>
            </a:avLst>
          </a:prstGeom>
          <a:solidFill>
            <a:schemeClr val="accent5">
              <a:lumMod val="90000"/>
            </a:schemeClr>
          </a:solidFill>
          <a:ln w="15875">
            <a:noFill/>
            <a:miter lim="800000"/>
            <a:headEnd/>
            <a:tailEnd/>
          </a:ln>
        </p:spPr>
        <p:txBody>
          <a:bodyPr rot="0" vert="horz" wrap="square" lIns="74295" tIns="8890" rIns="74295" bIns="8890" anchor="t" anchorCtr="0" upright="1">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
        <p:nvSpPr>
          <p:cNvPr id="106" name="AutoShape 872"/>
          <p:cNvSpPr>
            <a:spLocks noChangeArrowheads="1"/>
          </p:cNvSpPr>
          <p:nvPr/>
        </p:nvSpPr>
        <p:spPr bwMode="auto">
          <a:xfrm>
            <a:off x="8419467" y="3099723"/>
            <a:ext cx="1422489" cy="205130"/>
          </a:xfrm>
          <a:prstGeom prst="roundRect">
            <a:avLst>
              <a:gd name="adj" fmla="val 7218"/>
            </a:avLst>
          </a:prstGeom>
          <a:noFill/>
          <a:ln w="15875">
            <a:noFill/>
            <a:round/>
            <a:headEnd/>
            <a:tailEnd/>
          </a:ln>
        </p:spPr>
        <p:txBody>
          <a:bodyPr rot="0" vert="horz" wrap="square" lIns="0" tIns="8890" rIns="0" bIns="8890" anchor="t" anchorCtr="0" upright="1">
            <a:spAutoFit/>
          </a:bodyPr>
          <a:lstStyle/>
          <a:p>
            <a:pPr marL="0" marR="0" lvl="0" indent="0" algn="ctr"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信毎メディアガーデン</a:t>
            </a:r>
            <a:r>
              <a:rPr kumimoji="1" lang="en-US" altLang="ja-JP"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(H30.4</a:t>
            </a:r>
            <a:r>
              <a:rPr kumimoji="1" lang="ja-JP" altLang="en-US"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オープン</a:t>
            </a:r>
            <a:r>
              <a:rPr kumimoji="1" lang="en-US" altLang="ja-JP" sz="7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ja-JP" altLang="en-US" sz="7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7" name="正方形/長方形 6"/>
          <p:cNvSpPr/>
          <p:nvPr/>
        </p:nvSpPr>
        <p:spPr>
          <a:xfrm>
            <a:off x="5074163" y="3604469"/>
            <a:ext cx="72000" cy="7200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08" name="直線コネクタ 107"/>
          <p:cNvCxnSpPr>
            <a:stCxn id="7" idx="3"/>
          </p:cNvCxnSpPr>
          <p:nvPr/>
        </p:nvCxnSpPr>
        <p:spPr>
          <a:xfrm flipV="1">
            <a:off x="5146163" y="3277025"/>
            <a:ext cx="1162043" cy="363444"/>
          </a:xfrm>
          <a:prstGeom prst="line">
            <a:avLst/>
          </a:prstGeom>
          <a:ln w="9525">
            <a:solidFill>
              <a:srgbClr val="FF66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6" name="テキスト ボックス 115"/>
          <p:cNvSpPr txBox="1"/>
          <p:nvPr/>
        </p:nvSpPr>
        <p:spPr>
          <a:xfrm>
            <a:off x="1339909" y="650435"/>
            <a:ext cx="2491819" cy="64633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tIns="0" bIns="0" rtlCol="0" anchor="ctr" anchorCtr="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1200" b="1" i="0" u="none" strike="noStrike" kern="100" cap="none" spc="0" normalizeH="0" baseline="0" noProof="0" dirty="0">
                <a:ln>
                  <a:noFill/>
                </a:ln>
                <a:solidFill>
                  <a:srgbClr val="000000"/>
                </a:solidFill>
                <a:effectLst/>
                <a:uLnTx/>
                <a:uFillTx/>
                <a:latin typeface="ＭＳ Ｐゴシック"/>
                <a:ea typeface="ＭＳ Ｐゴシック"/>
                <a:cs typeface="Times New Roman"/>
              </a:rPr>
              <a:t>&lt;</a:t>
            </a:r>
            <a:r>
              <a:rPr kumimoji="1" lang="ja-JP" altLang="en-US"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健康</a:t>
            </a:r>
            <a:r>
              <a:rPr kumimoji="1" lang="ja-JP" altLang="en-US" sz="1200" b="1" i="0" u="none" strike="noStrike" kern="100" cap="none" spc="0" normalizeH="0" baseline="0" noProof="0" dirty="0">
                <a:ln>
                  <a:noFill/>
                </a:ln>
                <a:solidFill>
                  <a:srgbClr val="000000"/>
                </a:solidFill>
                <a:effectLst/>
                <a:uLnTx/>
                <a:uFillTx/>
                <a:latin typeface="ＭＳ Ｐゴシック"/>
                <a:ea typeface="ＭＳ Ｐゴシック"/>
                <a:cs typeface="Times New Roman"/>
              </a:rPr>
              <a:t>寿命延伸都市・</a:t>
            </a:r>
            <a:r>
              <a:rPr kumimoji="1" lang="ja-JP" altLang="en-US"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松本</a:t>
            </a:r>
            <a:r>
              <a:rPr kumimoji="1" lang="en-US" altLang="ja-JP"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&gt;</a:t>
            </a:r>
            <a:endParaRPr kumimoji="1" lang="ja-JP" altLang="en-US"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　６つの健康</a:t>
            </a:r>
            <a:r>
              <a:rPr kumimoji="1" lang="ja-JP" altLang="en-US"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づくり</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　</a:t>
            </a:r>
            <a:endPar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　</a:t>
            </a:r>
            <a:r>
              <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人、生活、地域</a:t>
            </a:r>
            <a:r>
              <a:rPr kumimoji="1" lang="ja-JP" altLang="en-US"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経済、</a:t>
            </a:r>
            <a:endPar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　　　　　　　　　　環境、教育・文化</a:t>
            </a:r>
            <a:r>
              <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a:t>
            </a:r>
          </a:p>
        </p:txBody>
      </p:sp>
      <p:sp>
        <p:nvSpPr>
          <p:cNvPr id="118" name="テキスト ボックス 117"/>
          <p:cNvSpPr txBox="1"/>
          <p:nvPr/>
        </p:nvSpPr>
        <p:spPr>
          <a:xfrm>
            <a:off x="3329964" y="650435"/>
            <a:ext cx="1632756" cy="492443"/>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tIns="0" bIns="0" rtlCol="0" anchor="ctr" anchorCtr="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1200" b="1" i="0" u="none" strike="noStrike" kern="100" cap="none" spc="0" normalizeH="0" baseline="0" noProof="0" dirty="0">
                <a:ln>
                  <a:noFill/>
                </a:ln>
                <a:solidFill>
                  <a:srgbClr val="000000"/>
                </a:solidFill>
                <a:effectLst/>
                <a:uLnTx/>
                <a:uFillTx/>
                <a:latin typeface="ＭＳ Ｐゴシック"/>
                <a:ea typeface="ＭＳ Ｐゴシック"/>
                <a:cs typeface="Times New Roman"/>
              </a:rPr>
              <a:t>&lt;</a:t>
            </a:r>
            <a:r>
              <a:rPr kumimoji="1" lang="ja-JP" altLang="ja-JP"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豊富</a:t>
            </a:r>
            <a:r>
              <a:rPr kumimoji="1" lang="ja-JP" altLang="ja-JP" sz="1200" b="1" i="0" u="none" strike="noStrike" kern="100" cap="none" spc="0" normalizeH="0" baseline="0" noProof="0" dirty="0">
                <a:ln>
                  <a:noFill/>
                </a:ln>
                <a:solidFill>
                  <a:srgbClr val="000000"/>
                </a:solidFill>
                <a:effectLst/>
                <a:uLnTx/>
                <a:uFillTx/>
                <a:latin typeface="ＭＳ Ｐゴシック"/>
                <a:ea typeface="ＭＳ Ｐゴシック"/>
                <a:cs typeface="Times New Roman"/>
              </a:rPr>
              <a:t>な</a:t>
            </a:r>
            <a:r>
              <a:rPr kumimoji="1" lang="ja-JP" altLang="ja-JP"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資源</a:t>
            </a:r>
            <a:r>
              <a:rPr kumimoji="1" lang="en-US" altLang="ja-JP" sz="1200" b="1"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&gt;</a:t>
            </a: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三</a:t>
            </a:r>
            <a:r>
              <a:rPr kumimoji="1" lang="ja-JP" altLang="en-US"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ガク</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都</a:t>
            </a:r>
            <a:endPar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　</a:t>
            </a:r>
            <a:r>
              <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a:t>
            </a:r>
            <a:r>
              <a:rPr kumimoji="1" lang="ja-JP" altLang="en-US"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岳都・学都・楽都</a:t>
            </a:r>
            <a:r>
              <a:rPr kumimoji="1" lang="en-US" altLang="ja-JP" sz="10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a:t>
            </a:r>
            <a:endParaRPr kumimoji="1" lang="en-US" altLang="ja-JP" sz="10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p:txBody>
      </p:sp>
      <p:sp>
        <p:nvSpPr>
          <p:cNvPr id="89" name="テキスト ボックス 88"/>
          <p:cNvSpPr txBox="1"/>
          <p:nvPr/>
        </p:nvSpPr>
        <p:spPr>
          <a:xfrm>
            <a:off x="113322" y="3318311"/>
            <a:ext cx="3448099" cy="374906"/>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2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パークアンドライドで松本駅へ</a:t>
            </a:r>
            <a:endParaRPr kumimoji="1" lang="en-US" altLang="ja-JP" sz="12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・平田駅</a:t>
            </a: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など７箇所、計</a:t>
            </a:r>
            <a:r>
              <a:rPr kumimoji="1" lang="en-US" altLang="ja-JP"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268</a:t>
            </a:r>
            <a:r>
              <a:rPr kumimoji="1" lang="ja-JP" altLang="en-US"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台のパークアンドライド駐車場を整備</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0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90" name="テキスト ボックス 89"/>
          <p:cNvSpPr txBox="1"/>
          <p:nvPr/>
        </p:nvSpPr>
        <p:spPr>
          <a:xfrm>
            <a:off x="106655" y="3692294"/>
            <a:ext cx="3486680" cy="528794"/>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○駐車場</a:t>
            </a:r>
            <a:r>
              <a:rPr kumimoji="1" lang="ja-JP" altLang="en-US" sz="12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配置適正化</a:t>
            </a: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区域を設定</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92075" marR="0" lvl="0" indent="-92075"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・松本城や松本駅等に囲まれた中心市街地で</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路外駐車場配置等設置基準</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を設定し、歩きやすく賑わいのあるまちづくりを推進。</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92" name="テキスト ボックス 91"/>
          <p:cNvSpPr txBox="1"/>
          <p:nvPr/>
        </p:nvSpPr>
        <p:spPr>
          <a:xfrm>
            <a:off x="6396326" y="4982988"/>
            <a:ext cx="3500149" cy="682682"/>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○公営住宅の長寿命化・住環境の改善</a:t>
            </a:r>
            <a:endParaRPr kumimoji="1" lang="en-US" altLang="ja-JP" sz="12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需要を踏まえて</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老朽化団地等の用途廃止</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10</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年間</a:t>
            </a:r>
            <a:r>
              <a:rPr kumimoji="1" lang="en-US" altLang="ja-JP"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292</a:t>
            </a:r>
            <a:r>
              <a:rPr kumimoji="1" lang="ja-JP" altLang="en-US" sz="1000" b="1"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戸減</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000" b="0" i="0" u="none" strike="noStrike" kern="100" cap="none" spc="0" normalizeH="0" baseline="0" noProof="0" dirty="0" smtClean="0">
                <a:ln>
                  <a:noFill/>
                </a:ln>
                <a:solidFill>
                  <a:srgbClr val="FF6600"/>
                </a:solidFill>
                <a:effectLst/>
                <a:uLnTx/>
                <a:uFillTx/>
                <a:latin typeface="HGPｺﾞｼｯｸM" panose="020B0600000000000000" pitchFamily="50" charset="-128"/>
                <a:ea typeface="HGPｺﾞｼｯｸM" panose="020B0600000000000000" pitchFamily="50" charset="-128"/>
                <a:cs typeface="Times New Roman"/>
              </a:rPr>
              <a:t>用途廃止する住戸の５割が居住誘導区域外</a:t>
            </a: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。今後も居住誘導区域との整合を図る。</a:t>
            </a:r>
            <a:endParaRPr kumimoji="1" lang="en-US" altLang="ja-JP" sz="1100" b="1" i="0" u="none" strike="noStrike" kern="1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34" name="AutoShape 872"/>
          <p:cNvSpPr>
            <a:spLocks noChangeArrowheads="1"/>
          </p:cNvSpPr>
          <p:nvPr/>
        </p:nvSpPr>
        <p:spPr bwMode="auto">
          <a:xfrm>
            <a:off x="103064" y="1776306"/>
            <a:ext cx="641892" cy="174227"/>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700" b="0" i="0" u="none" strike="noStrike" kern="100" cap="none" spc="0" normalizeH="0" baseline="0" noProof="0" dirty="0" smtClean="0">
                <a:ln>
                  <a:noFill/>
                </a:ln>
                <a:solidFill>
                  <a:srgbClr val="000000"/>
                </a:solidFill>
                <a:effectLst/>
                <a:uLnTx/>
                <a:uFillTx/>
                <a:latin typeface="ＭＳ Ｐゴシック"/>
                <a:ea typeface="ＭＳ Ｐゴシック"/>
                <a:cs typeface="Times New Roman"/>
              </a:rPr>
              <a:t>松本城</a:t>
            </a:r>
            <a:endParaRPr kumimoji="1" lang="ja-JP" altLang="en-US" sz="7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p:txBody>
      </p:sp>
      <p:sp>
        <p:nvSpPr>
          <p:cNvPr id="100" name="AutoShape 872"/>
          <p:cNvSpPr>
            <a:spLocks noChangeArrowheads="1"/>
          </p:cNvSpPr>
          <p:nvPr/>
        </p:nvSpPr>
        <p:spPr bwMode="auto">
          <a:xfrm>
            <a:off x="2777018" y="3299053"/>
            <a:ext cx="672989" cy="205130"/>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6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すいすいタウン</a:t>
            </a:r>
            <a:endParaRPr kumimoji="1" lang="ja-JP" altLang="en-US" sz="6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14" name="AutoShape 872"/>
          <p:cNvSpPr>
            <a:spLocks noChangeArrowheads="1"/>
          </p:cNvSpPr>
          <p:nvPr/>
        </p:nvSpPr>
        <p:spPr bwMode="auto">
          <a:xfrm>
            <a:off x="2993671" y="2701290"/>
            <a:ext cx="709579" cy="205130"/>
          </a:xfrm>
          <a:prstGeom prst="roundRect">
            <a:avLst>
              <a:gd name="adj" fmla="val 7218"/>
            </a:avLst>
          </a:prstGeom>
          <a:noFill/>
          <a:ln w="15875">
            <a:noFill/>
            <a:round/>
            <a:headEnd/>
            <a:tailEnd/>
          </a:ln>
        </p:spPr>
        <p:txBody>
          <a:bodyPr rot="0" vert="horz" wrap="square" lIns="74295" tIns="8890" rIns="74295" bIns="8890" anchor="t" anchorCtr="0" upright="1">
            <a:spAutoFit/>
          </a:bodyPr>
          <a:lstStyle/>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6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タウンスニーカー</a:t>
            </a:r>
            <a:endParaRPr kumimoji="1" lang="ja-JP" altLang="en-US" sz="6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pic>
        <p:nvPicPr>
          <p:cNvPr id="2" name="図 1"/>
          <p:cNvPicPr>
            <a:picLocks noChangeAspect="1"/>
          </p:cNvPicPr>
          <p:nvPr/>
        </p:nvPicPr>
        <p:blipFill rotWithShape="1">
          <a:blip r:embed="rId11" cstate="print">
            <a:extLst>
              <a:ext uri="{28A0092B-C50C-407E-A947-70E740481C1C}">
                <a14:useLocalDpi xmlns:a14="http://schemas.microsoft.com/office/drawing/2010/main" val="0"/>
              </a:ext>
            </a:extLst>
          </a:blip>
          <a:srcRect l="17220" t="26971" r="20884" b="10254"/>
          <a:stretch/>
        </p:blipFill>
        <p:spPr>
          <a:xfrm>
            <a:off x="2790420" y="2907720"/>
            <a:ext cx="583284" cy="443877"/>
          </a:xfrm>
          <a:prstGeom prst="rect">
            <a:avLst/>
          </a:prstGeom>
        </p:spPr>
      </p:pic>
      <p:sp>
        <p:nvSpPr>
          <p:cNvPr id="126" name="テキスト ボックス 125"/>
          <p:cNvSpPr txBox="1"/>
          <p:nvPr/>
        </p:nvSpPr>
        <p:spPr>
          <a:xfrm>
            <a:off x="84799" y="6230098"/>
            <a:ext cx="3470140" cy="359517"/>
          </a:xfrm>
          <a:prstGeom prst="rect">
            <a:avLst/>
          </a:prstGeom>
          <a:noFill/>
        </p:spPr>
        <p:txBody>
          <a:bodyPr wrap="square" lIns="18000" tIns="18000" rIns="18000" bIns="1800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○村井駅とその周辺の整備</a:t>
            </a:r>
            <a:endParaRPr kumimoji="1" lang="en-US" altLang="ja-JP" sz="11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東西自由通路・駅前広場の整備とあわせ周辺道路を改良。</a:t>
            </a:r>
            <a:endParaRPr kumimoji="1" lang="en-US" altLang="ja-JP" sz="10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70" name="AutoShape 892"/>
          <p:cNvSpPr>
            <a:spLocks noChangeArrowheads="1"/>
          </p:cNvSpPr>
          <p:nvPr/>
        </p:nvSpPr>
        <p:spPr bwMode="auto">
          <a:xfrm>
            <a:off x="84800" y="2035818"/>
            <a:ext cx="3523182" cy="2198131"/>
          </a:xfrm>
          <a:prstGeom prst="roundRect">
            <a:avLst>
              <a:gd name="adj" fmla="val 0"/>
            </a:avLst>
          </a:prstGeom>
          <a:noFill/>
          <a:ln w="25400">
            <a:solidFill>
              <a:schemeClr val="accent6"/>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nvGrpSpPr>
          <p:cNvPr id="22" name="グループ化 21"/>
          <p:cNvGrpSpPr/>
          <p:nvPr/>
        </p:nvGrpSpPr>
        <p:grpSpPr>
          <a:xfrm>
            <a:off x="4762710" y="5442898"/>
            <a:ext cx="360000" cy="113421"/>
            <a:chOff x="5034265" y="5928223"/>
            <a:chExt cx="360000" cy="113421"/>
          </a:xfrm>
        </p:grpSpPr>
        <p:pic>
          <p:nvPicPr>
            <p:cNvPr id="144" name="図 143"/>
            <p:cNvPicPr/>
            <p:nvPr/>
          </p:nvPicPr>
          <p:blipFill rotWithShape="1">
            <a:blip r:embed="rId9" cstate="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rot="5400000">
              <a:off x="5163551" y="5865194"/>
              <a:ext cx="101429" cy="227487"/>
            </a:xfrm>
            <a:prstGeom prst="rect">
              <a:avLst/>
            </a:prstGeom>
            <a:solidFill>
              <a:schemeClr val="bg1"/>
            </a:solidFill>
            <a:ln>
              <a:noFill/>
            </a:ln>
          </p:spPr>
        </p:pic>
        <p:sp>
          <p:nvSpPr>
            <p:cNvPr id="145" name="AutoShape 872"/>
            <p:cNvSpPr>
              <a:spLocks noChangeArrowheads="1"/>
            </p:cNvSpPr>
            <p:nvPr/>
          </p:nvSpPr>
          <p:spPr bwMode="auto">
            <a:xfrm>
              <a:off x="5034265" y="5928223"/>
              <a:ext cx="360000" cy="113421"/>
            </a:xfrm>
            <a:prstGeom prst="roundRect">
              <a:avLst>
                <a:gd name="adj" fmla="val 7218"/>
              </a:avLst>
            </a:prstGeom>
            <a:noFill/>
            <a:ln w="15875">
              <a:noFill/>
              <a:round/>
              <a:headEnd/>
              <a:tailEnd/>
            </a:ln>
          </p:spPr>
          <p:txBody>
            <a:bodyPr rot="0" vert="horz" wrap="square" lIns="0" tIns="0" rIns="0" bIns="0" anchor="ctr"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6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村井</a:t>
              </a:r>
              <a:r>
                <a:rPr kumimoji="1" lang="ja-JP" altLang="en-US" sz="600" b="1"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駅</a:t>
              </a:r>
              <a:endParaRPr kumimoji="1" lang="ja-JP" altLang="en-US" sz="600" b="1"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cxnSp>
        <p:nvCxnSpPr>
          <p:cNvPr id="153" name="直線コネクタ 152"/>
          <p:cNvCxnSpPr/>
          <p:nvPr/>
        </p:nvCxnSpPr>
        <p:spPr>
          <a:xfrm flipH="1" flipV="1">
            <a:off x="5036344" y="5315289"/>
            <a:ext cx="663722" cy="47153"/>
          </a:xfrm>
          <a:prstGeom prst="line">
            <a:avLst/>
          </a:prstGeom>
          <a:ln w="25400">
            <a:solidFill>
              <a:srgbClr val="7030A0"/>
            </a:solidFill>
            <a:prstDash val="sysDash"/>
            <a:tailEnd type="arrow" w="sm" len="lg"/>
          </a:ln>
        </p:spPr>
        <p:style>
          <a:lnRef idx="1">
            <a:schemeClr val="accent1"/>
          </a:lnRef>
          <a:fillRef idx="0">
            <a:schemeClr val="accent1"/>
          </a:fillRef>
          <a:effectRef idx="0">
            <a:schemeClr val="accent1"/>
          </a:effectRef>
          <a:fontRef idx="minor">
            <a:schemeClr val="tx1"/>
          </a:fontRef>
        </p:style>
      </p:cxnSp>
      <p:sp>
        <p:nvSpPr>
          <p:cNvPr id="11" name="ひし形 10"/>
          <p:cNvSpPr/>
          <p:nvPr/>
        </p:nvSpPr>
        <p:spPr>
          <a:xfrm>
            <a:off x="5692528" y="5326966"/>
            <a:ext cx="90000" cy="90000"/>
          </a:xfrm>
          <a:prstGeom prst="diamon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5" name="ひし形 164"/>
          <p:cNvSpPr/>
          <p:nvPr/>
        </p:nvSpPr>
        <p:spPr>
          <a:xfrm>
            <a:off x="4956816" y="5280772"/>
            <a:ext cx="90000" cy="90000"/>
          </a:xfrm>
          <a:prstGeom prst="diamond">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9" name="グループ化 28"/>
          <p:cNvGrpSpPr/>
          <p:nvPr/>
        </p:nvGrpSpPr>
        <p:grpSpPr>
          <a:xfrm>
            <a:off x="4995305" y="2041120"/>
            <a:ext cx="1312901" cy="532805"/>
            <a:chOff x="5032629" y="2197017"/>
            <a:chExt cx="1312901" cy="532805"/>
          </a:xfrm>
        </p:grpSpPr>
        <p:sp>
          <p:nvSpPr>
            <p:cNvPr id="176" name="AutoShape 872"/>
            <p:cNvSpPr>
              <a:spLocks noChangeArrowheads="1"/>
            </p:cNvSpPr>
            <p:nvPr/>
          </p:nvSpPr>
          <p:spPr bwMode="auto">
            <a:xfrm>
              <a:off x="5032629" y="2197017"/>
              <a:ext cx="1312901" cy="532805"/>
            </a:xfrm>
            <a:prstGeom prst="roundRect">
              <a:avLst>
                <a:gd name="adj" fmla="val 7218"/>
              </a:avLst>
            </a:prstGeom>
            <a:solidFill>
              <a:schemeClr val="bg1">
                <a:alpha val="25000"/>
              </a:schemeClr>
            </a:solid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：私立高等学校</a:t>
              </a:r>
              <a:endParaRPr kumimoji="1" lang="en-US" altLang="ja-JP"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：松本病院・中信松本病院</a:t>
              </a:r>
              <a:endParaRPr kumimoji="1" lang="en-US" altLang="ja-JP"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：信濃毎日新聞 松本本社</a:t>
              </a:r>
              <a:endParaRPr kumimoji="1" lang="en-US" altLang="ja-JP"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：基幹博物館</a:t>
              </a:r>
              <a:endParaRPr kumimoji="1" lang="en-US" altLang="ja-JP" sz="8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61" name="星 5 160"/>
            <p:cNvSpPr/>
            <p:nvPr/>
          </p:nvSpPr>
          <p:spPr>
            <a:xfrm>
              <a:off x="5094756" y="2226876"/>
              <a:ext cx="72000" cy="72000"/>
            </a:xfrm>
            <a:prstGeom prst="star5">
              <a:avLst/>
            </a:prstGeom>
            <a:solidFill>
              <a:srgbClr val="00B050"/>
            </a:solidFill>
            <a:ln w="158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1" name="ひし形 170"/>
            <p:cNvSpPr/>
            <p:nvPr/>
          </p:nvSpPr>
          <p:spPr>
            <a:xfrm>
              <a:off x="5085756" y="2350163"/>
              <a:ext cx="90000" cy="90000"/>
            </a:xfrm>
            <a:prstGeom prst="diamond">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3" name="円/楕円 172"/>
            <p:cNvSpPr/>
            <p:nvPr/>
          </p:nvSpPr>
          <p:spPr>
            <a:xfrm>
              <a:off x="5094756" y="2491450"/>
              <a:ext cx="72000" cy="72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4" name="正方形/長方形 173"/>
            <p:cNvSpPr/>
            <p:nvPr/>
          </p:nvSpPr>
          <p:spPr>
            <a:xfrm>
              <a:off x="5094756" y="2614737"/>
              <a:ext cx="72000" cy="7200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cxnSp>
        <p:nvCxnSpPr>
          <p:cNvPr id="178" name="直線コネクタ 177"/>
          <p:cNvCxnSpPr/>
          <p:nvPr/>
        </p:nvCxnSpPr>
        <p:spPr>
          <a:xfrm flipH="1">
            <a:off x="6308206" y="2461072"/>
            <a:ext cx="1643573" cy="0"/>
          </a:xfrm>
          <a:prstGeom prst="line">
            <a:avLst/>
          </a:prstGeom>
          <a:ln w="9525">
            <a:solidFill>
              <a:schemeClr val="accent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7" name="直線コネクタ 106"/>
          <p:cNvCxnSpPr>
            <a:stCxn id="175" idx="7"/>
          </p:cNvCxnSpPr>
          <p:nvPr/>
        </p:nvCxnSpPr>
        <p:spPr>
          <a:xfrm flipV="1">
            <a:off x="5239771" y="2458840"/>
            <a:ext cx="1068435" cy="1376493"/>
          </a:xfrm>
          <a:prstGeom prst="line">
            <a:avLst/>
          </a:prstGeom>
          <a:ln w="9525">
            <a:solidFill>
              <a:schemeClr val="accent6"/>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9" name="直線コネクタ 178"/>
          <p:cNvCxnSpPr/>
          <p:nvPr/>
        </p:nvCxnSpPr>
        <p:spPr>
          <a:xfrm>
            <a:off x="6308206" y="3278594"/>
            <a:ext cx="1525114" cy="0"/>
          </a:xfrm>
          <a:prstGeom prst="line">
            <a:avLst/>
          </a:prstGeom>
          <a:ln w="9525">
            <a:solidFill>
              <a:srgbClr val="FF66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3" name="直線コネクタ 182"/>
          <p:cNvCxnSpPr/>
          <p:nvPr/>
        </p:nvCxnSpPr>
        <p:spPr>
          <a:xfrm flipH="1" flipV="1">
            <a:off x="253097" y="5916419"/>
            <a:ext cx="3467613" cy="1"/>
          </a:xfrm>
          <a:prstGeom prst="line">
            <a:avLst/>
          </a:prstGeom>
          <a:ln w="9525">
            <a:solidFill>
              <a:srgbClr val="7030A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4" name="直線コネクタ 153"/>
          <p:cNvCxnSpPr/>
          <p:nvPr/>
        </p:nvCxnSpPr>
        <p:spPr>
          <a:xfrm flipH="1">
            <a:off x="3712492" y="5326836"/>
            <a:ext cx="1289593" cy="589582"/>
          </a:xfrm>
          <a:prstGeom prst="line">
            <a:avLst/>
          </a:prstGeom>
          <a:ln w="9525">
            <a:solidFill>
              <a:srgbClr val="7030A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4" name="AutoShape 872"/>
          <p:cNvSpPr>
            <a:spLocks noChangeArrowheads="1"/>
          </p:cNvSpPr>
          <p:nvPr/>
        </p:nvSpPr>
        <p:spPr bwMode="auto">
          <a:xfrm>
            <a:off x="5800099" y="5304531"/>
            <a:ext cx="737144" cy="133201"/>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6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中信松本病院</a:t>
            </a:r>
            <a:endParaRPr kumimoji="1" lang="ja-JP" altLang="en-US" sz="6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sp>
        <p:nvSpPr>
          <p:cNvPr id="186" name="AutoShape 872"/>
          <p:cNvSpPr>
            <a:spLocks noChangeArrowheads="1"/>
          </p:cNvSpPr>
          <p:nvPr/>
        </p:nvSpPr>
        <p:spPr bwMode="auto">
          <a:xfrm>
            <a:off x="5000384" y="5156425"/>
            <a:ext cx="322140" cy="136055"/>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600" b="0" i="0" u="none" strike="noStrike" kern="1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松本病院</a:t>
            </a:r>
            <a:endParaRPr kumimoji="1" lang="ja-JP" altLang="en-US" sz="6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pic>
        <p:nvPicPr>
          <p:cNvPr id="122" name="Picture 2"/>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3633043" y="1977410"/>
            <a:ext cx="959803" cy="12080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8" name="Text Box 904"/>
          <p:cNvSpPr txBox="1">
            <a:spLocks noChangeArrowheads="1"/>
          </p:cNvSpPr>
          <p:nvPr/>
        </p:nvSpPr>
        <p:spPr bwMode="auto">
          <a:xfrm>
            <a:off x="1857469" y="1634360"/>
            <a:ext cx="6732000" cy="324000"/>
          </a:xfrm>
          <a:prstGeom prst="rect">
            <a:avLst/>
          </a:prstGeom>
          <a:solidFill>
            <a:srgbClr val="C0504D"/>
          </a:solidFill>
          <a:ln w="15875">
            <a:solidFill>
              <a:srgbClr val="C0504D"/>
            </a:solidFill>
            <a:miter lim="800000"/>
            <a:headEnd/>
            <a:tailEnd/>
          </a:ln>
        </p:spPr>
        <p:txBody>
          <a:bodyPr rot="0" vert="horz" wrap="square" lIns="74295" tIns="8890" rIns="74295" bIns="889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2000" b="0" i="0" u="none" strike="noStrike" kern="100" cap="none" spc="0" normalizeH="0" baseline="0" noProof="0" dirty="0" smtClean="0">
                <a:ln>
                  <a:noFill/>
                </a:ln>
                <a:solidFill>
                  <a:srgbClr val="FFFFFF"/>
                </a:solidFill>
                <a:effectLst/>
                <a:uLnTx/>
                <a:uFillTx/>
                <a:latin typeface="Century"/>
                <a:ea typeface="HGP創英角ｺﾞｼｯｸUB"/>
                <a:cs typeface="Times New Roman"/>
              </a:rPr>
              <a:t>「住む人</a:t>
            </a:r>
            <a:r>
              <a:rPr kumimoji="1" lang="ja-JP" altLang="en-US" sz="2000" b="0" i="0" u="none" strike="noStrike" kern="100" cap="none" spc="0" normalizeH="0" baseline="0" noProof="0" dirty="0">
                <a:ln>
                  <a:noFill/>
                </a:ln>
                <a:solidFill>
                  <a:srgbClr val="FFFFFF"/>
                </a:solidFill>
                <a:effectLst/>
                <a:uLnTx/>
                <a:uFillTx/>
                <a:latin typeface="Century"/>
                <a:ea typeface="HGP創英角ｺﾞｼｯｸUB"/>
                <a:cs typeface="Times New Roman"/>
              </a:rPr>
              <a:t>」と</a:t>
            </a:r>
            <a:r>
              <a:rPr kumimoji="1" lang="ja-JP" altLang="en-US" sz="2000" b="0" i="0" u="none" strike="noStrike" kern="100" cap="none" spc="0" normalizeH="0" baseline="0" noProof="0" dirty="0" smtClean="0">
                <a:ln>
                  <a:noFill/>
                </a:ln>
                <a:solidFill>
                  <a:srgbClr val="FFFFFF"/>
                </a:solidFill>
                <a:effectLst/>
                <a:uLnTx/>
                <a:uFillTx/>
                <a:latin typeface="Century"/>
                <a:ea typeface="HGP創英角ｺﾞｼｯｸUB"/>
                <a:cs typeface="Times New Roman"/>
              </a:rPr>
              <a:t>「訪れる人」 </a:t>
            </a:r>
            <a:r>
              <a:rPr kumimoji="1" lang="ja-JP" altLang="en-US" sz="2000" b="0" i="0" u="none" strike="noStrike" kern="100" cap="none" spc="0" normalizeH="0" baseline="0" noProof="0" dirty="0">
                <a:ln>
                  <a:noFill/>
                </a:ln>
                <a:solidFill>
                  <a:srgbClr val="FFFFFF"/>
                </a:solidFill>
                <a:effectLst/>
                <a:uLnTx/>
                <a:uFillTx/>
                <a:latin typeface="Century"/>
                <a:ea typeface="HGP創英角ｺﾞｼｯｸUB"/>
                <a:cs typeface="Times New Roman"/>
              </a:rPr>
              <a:t>に</a:t>
            </a:r>
            <a:r>
              <a:rPr kumimoji="1" lang="ja-JP" altLang="en-US" sz="2000" b="0" i="0" u="none" strike="noStrike" kern="100" cap="none" spc="0" normalizeH="0" baseline="0" noProof="0" dirty="0" smtClean="0">
                <a:ln>
                  <a:noFill/>
                </a:ln>
                <a:solidFill>
                  <a:srgbClr val="FFFFFF"/>
                </a:solidFill>
                <a:effectLst/>
                <a:uLnTx/>
                <a:uFillTx/>
                <a:latin typeface="Century"/>
                <a:ea typeface="HGP創英角ｺﾞｼｯｸUB"/>
                <a:cs typeface="Times New Roman"/>
              </a:rPr>
              <a:t>とって魅力</a:t>
            </a:r>
            <a:r>
              <a:rPr kumimoji="1" lang="ja-JP" altLang="en-US" sz="2000" b="0" i="0" u="none" strike="noStrike" kern="100" cap="none" spc="0" normalizeH="0" baseline="0" noProof="0" dirty="0">
                <a:ln>
                  <a:noFill/>
                </a:ln>
                <a:solidFill>
                  <a:srgbClr val="FFFFFF"/>
                </a:solidFill>
                <a:effectLst/>
                <a:uLnTx/>
                <a:uFillTx/>
                <a:latin typeface="Century"/>
                <a:ea typeface="HGP創英角ｺﾞｼｯｸUB"/>
                <a:cs typeface="Times New Roman"/>
              </a:rPr>
              <a:t>と活力に</a:t>
            </a:r>
            <a:r>
              <a:rPr kumimoji="1" lang="ja-JP" altLang="en-US" sz="2000" b="0" i="0" u="none" strike="noStrike" kern="100" cap="none" spc="0" normalizeH="0" baseline="0" noProof="0" dirty="0" smtClean="0">
                <a:ln>
                  <a:noFill/>
                </a:ln>
                <a:solidFill>
                  <a:srgbClr val="FFFFFF"/>
                </a:solidFill>
                <a:effectLst/>
                <a:uLnTx/>
                <a:uFillTx/>
                <a:latin typeface="Century"/>
                <a:ea typeface="HGP創英角ｺﾞｼｯｸUB"/>
                <a:cs typeface="Times New Roman"/>
              </a:rPr>
              <a:t>あふれる都市</a:t>
            </a:r>
            <a:endParaRPr kumimoji="1" lang="en-US" altLang="ja-JP" sz="2000" b="0" i="0" u="none" strike="noStrike" kern="100" cap="none" spc="0" normalizeH="0" baseline="0" noProof="0" dirty="0" smtClean="0">
              <a:ln>
                <a:noFill/>
              </a:ln>
              <a:solidFill>
                <a:srgbClr val="FFFFFF"/>
              </a:solidFill>
              <a:effectLst/>
              <a:uLnTx/>
              <a:uFillTx/>
              <a:latin typeface="Century"/>
              <a:ea typeface="HGP創英角ｺﾞｼｯｸUB"/>
              <a:cs typeface="Times New Roman"/>
            </a:endParaRPr>
          </a:p>
        </p:txBody>
      </p:sp>
      <p:grpSp>
        <p:nvGrpSpPr>
          <p:cNvPr id="10" name="グループ化 9"/>
          <p:cNvGrpSpPr/>
          <p:nvPr/>
        </p:nvGrpSpPr>
        <p:grpSpPr>
          <a:xfrm>
            <a:off x="3743081" y="3010623"/>
            <a:ext cx="2650079" cy="2847182"/>
            <a:chOff x="3743081" y="3010623"/>
            <a:chExt cx="2650079" cy="2847182"/>
          </a:xfrm>
        </p:grpSpPr>
        <p:sp>
          <p:nvSpPr>
            <p:cNvPr id="140" name="AutoShape 872"/>
            <p:cNvSpPr>
              <a:spLocks noChangeArrowheads="1"/>
            </p:cNvSpPr>
            <p:nvPr/>
          </p:nvSpPr>
          <p:spPr bwMode="auto">
            <a:xfrm>
              <a:off x="5871505" y="3010623"/>
              <a:ext cx="521655"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信州大学</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9" name="フリーフォーム 8"/>
            <p:cNvSpPr/>
            <p:nvPr/>
          </p:nvSpPr>
          <p:spPr>
            <a:xfrm>
              <a:off x="5433060" y="3139440"/>
              <a:ext cx="441960" cy="129540"/>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2" name="AutoShape 872"/>
            <p:cNvSpPr>
              <a:spLocks noChangeArrowheads="1"/>
            </p:cNvSpPr>
            <p:nvPr/>
          </p:nvSpPr>
          <p:spPr bwMode="auto">
            <a:xfrm>
              <a:off x="5709152" y="3980657"/>
              <a:ext cx="612000" cy="144000"/>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中心市街地</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46" name="フリーフォーム 145"/>
            <p:cNvSpPr/>
            <p:nvPr/>
          </p:nvSpPr>
          <p:spPr>
            <a:xfrm flipV="1">
              <a:off x="5385088" y="3860789"/>
              <a:ext cx="360000" cy="216283"/>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7" name="AutoShape 872"/>
            <p:cNvSpPr>
              <a:spLocks noChangeArrowheads="1"/>
            </p:cNvSpPr>
            <p:nvPr/>
          </p:nvSpPr>
          <p:spPr bwMode="auto">
            <a:xfrm>
              <a:off x="5651755" y="4544901"/>
              <a:ext cx="612000"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南松本駅</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48" name="フリーフォーム 147"/>
            <p:cNvSpPr/>
            <p:nvPr/>
          </p:nvSpPr>
          <p:spPr>
            <a:xfrm flipV="1">
              <a:off x="5133789" y="4425032"/>
              <a:ext cx="517965" cy="216283"/>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9" name="AutoShape 872"/>
            <p:cNvSpPr>
              <a:spLocks noChangeArrowheads="1"/>
            </p:cNvSpPr>
            <p:nvPr/>
          </p:nvSpPr>
          <p:spPr bwMode="auto">
            <a:xfrm>
              <a:off x="5781160" y="5591403"/>
              <a:ext cx="612000"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寿台・松原</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50" name="フリーフォーム 149"/>
            <p:cNvSpPr/>
            <p:nvPr/>
          </p:nvSpPr>
          <p:spPr>
            <a:xfrm flipV="1">
              <a:off x="5653720" y="5437732"/>
              <a:ext cx="144064" cy="278158"/>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1" name="AutoShape 872"/>
            <p:cNvSpPr>
              <a:spLocks noChangeArrowheads="1"/>
            </p:cNvSpPr>
            <p:nvPr/>
          </p:nvSpPr>
          <p:spPr bwMode="auto">
            <a:xfrm>
              <a:off x="4052968" y="5322838"/>
              <a:ext cx="388988"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村井駅</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52" name="フリーフォーム 151"/>
            <p:cNvSpPr/>
            <p:nvPr/>
          </p:nvSpPr>
          <p:spPr>
            <a:xfrm flipH="1" flipV="1">
              <a:off x="4348279" y="5384707"/>
              <a:ext cx="288000" cy="86695"/>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8" name="AutoShape 872"/>
            <p:cNvSpPr>
              <a:spLocks noChangeArrowheads="1"/>
            </p:cNvSpPr>
            <p:nvPr/>
          </p:nvSpPr>
          <p:spPr bwMode="auto">
            <a:xfrm>
              <a:off x="4304928" y="4809213"/>
              <a:ext cx="393676"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平田駅</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69" name="フリーフォーム 168"/>
            <p:cNvSpPr/>
            <p:nvPr/>
          </p:nvSpPr>
          <p:spPr>
            <a:xfrm flipH="1" flipV="1">
              <a:off x="4592960" y="4906414"/>
              <a:ext cx="396000" cy="72000"/>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2" name="AutoShape 872"/>
            <p:cNvSpPr>
              <a:spLocks noChangeArrowheads="1"/>
            </p:cNvSpPr>
            <p:nvPr/>
          </p:nvSpPr>
          <p:spPr bwMode="auto">
            <a:xfrm>
              <a:off x="3743081" y="3378622"/>
              <a:ext cx="393676" cy="266402"/>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島内駅</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000"/>
                </a:lnSpc>
                <a:spcBef>
                  <a:spcPct val="0"/>
                </a:spcBef>
                <a:spcAft>
                  <a:spcPts val="0"/>
                </a:spcAft>
                <a:buClrTx/>
                <a:buSzTx/>
                <a:buFontTx/>
                <a:buNone/>
                <a:tabLst/>
                <a:defRPr/>
              </a:pPr>
              <a:r>
                <a:rPr kumimoji="1" lang="ja-JP" altLang="en-US"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rPr>
                <a:t>周辺</a:t>
              </a:r>
              <a:endParaRPr kumimoji="1" lang="en-US" altLang="ja-JP" sz="900" b="0" i="0" u="none" strike="noStrike" kern="100" cap="none" spc="0" normalizeH="0" baseline="0" noProof="0" dirty="0" smtClean="0">
                <a:ln>
                  <a:noFill/>
                </a:ln>
                <a:solidFill>
                  <a:srgbClr val="000000"/>
                </a:solidFill>
                <a:effectLst>
                  <a:outerShdw blurRad="38100" dist="38100" dir="2700000" algn="tl">
                    <a:srgbClr val="000000">
                      <a:alpha val="43137"/>
                    </a:srgbClr>
                  </a:outerShdw>
                </a:effectLst>
                <a:uLnTx/>
                <a:uFillTx/>
                <a:latin typeface="HGPｺﾞｼｯｸM" panose="020B0600000000000000" pitchFamily="50" charset="-128"/>
                <a:ea typeface="HGPｺﾞｼｯｸM" panose="020B0600000000000000" pitchFamily="50" charset="-128"/>
                <a:cs typeface="Times New Roman"/>
              </a:endParaRPr>
            </a:p>
          </p:txBody>
        </p:sp>
        <p:sp>
          <p:nvSpPr>
            <p:cNvPr id="182" name="フリーフォーム 181"/>
            <p:cNvSpPr/>
            <p:nvPr/>
          </p:nvSpPr>
          <p:spPr>
            <a:xfrm flipH="1" flipV="1">
              <a:off x="4031113" y="3395731"/>
              <a:ext cx="492466" cy="152092"/>
            </a:xfrm>
            <a:custGeom>
              <a:avLst/>
              <a:gdLst>
                <a:gd name="connsiteX0" fmla="*/ 441960 w 441960"/>
                <a:gd name="connsiteY0" fmla="*/ 0 h 129540"/>
                <a:gd name="connsiteX1" fmla="*/ 220980 w 441960"/>
                <a:gd name="connsiteY1" fmla="*/ 0 h 129540"/>
                <a:gd name="connsiteX2" fmla="*/ 0 w 441960"/>
                <a:gd name="connsiteY2" fmla="*/ 129540 h 129540"/>
              </a:gdLst>
              <a:ahLst/>
              <a:cxnLst>
                <a:cxn ang="0">
                  <a:pos x="connsiteX0" y="connsiteY0"/>
                </a:cxn>
                <a:cxn ang="0">
                  <a:pos x="connsiteX1" y="connsiteY1"/>
                </a:cxn>
                <a:cxn ang="0">
                  <a:pos x="connsiteX2" y="connsiteY2"/>
                </a:cxn>
              </a:cxnLst>
              <a:rect l="l" t="t" r="r" b="b"/>
              <a:pathLst>
                <a:path w="441960" h="129540">
                  <a:moveTo>
                    <a:pt x="441960" y="0"/>
                  </a:moveTo>
                  <a:lnTo>
                    <a:pt x="220980" y="0"/>
                  </a:lnTo>
                  <a:lnTo>
                    <a:pt x="0" y="129540"/>
                  </a:ln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pic>
        <p:nvPicPr>
          <p:cNvPr id="13" name="図 12"/>
          <p:cNvPicPr>
            <a:picLocks noChangeAspect="1"/>
          </p:cNvPicPr>
          <p:nvPr/>
        </p:nvPicPr>
        <p:blipFill rotWithShape="1">
          <a:blip r:embed="rId13" cstate="print">
            <a:extLst>
              <a:ext uri="{28A0092B-C50C-407E-A947-70E740481C1C}">
                <a14:useLocalDpi xmlns:a14="http://schemas.microsoft.com/office/drawing/2010/main" val="0"/>
              </a:ext>
            </a:extLst>
          </a:blip>
          <a:srcRect t="15823" b="28644"/>
          <a:stretch/>
        </p:blipFill>
        <p:spPr>
          <a:xfrm>
            <a:off x="8447471" y="2206768"/>
            <a:ext cx="1344921" cy="940318"/>
          </a:xfrm>
          <a:prstGeom prst="rect">
            <a:avLst/>
          </a:prstGeom>
        </p:spPr>
      </p:pic>
      <p:pic>
        <p:nvPicPr>
          <p:cNvPr id="15" name="図 14"/>
          <p:cNvPicPr>
            <a:picLocks noChangeAspect="1"/>
          </p:cNvPicPr>
          <p:nvPr/>
        </p:nvPicPr>
        <p:blipFill rotWithShape="1">
          <a:blip r:embed="rId14" cstate="print">
            <a:extLst>
              <a:ext uri="{28A0092B-C50C-407E-A947-70E740481C1C}">
                <a14:useLocalDpi xmlns:a14="http://schemas.microsoft.com/office/drawing/2010/main" val="0"/>
              </a:ext>
            </a:extLst>
          </a:blip>
          <a:srcRect l="13135" r="7428" b="27559"/>
          <a:stretch/>
        </p:blipFill>
        <p:spPr>
          <a:xfrm>
            <a:off x="2032467" y="4922118"/>
            <a:ext cx="1552381" cy="828239"/>
          </a:xfrm>
          <a:prstGeom prst="rect">
            <a:avLst/>
          </a:prstGeom>
        </p:spPr>
      </p:pic>
      <p:cxnSp>
        <p:nvCxnSpPr>
          <p:cNvPr id="181" name="直線コネクタ 180"/>
          <p:cNvCxnSpPr/>
          <p:nvPr/>
        </p:nvCxnSpPr>
        <p:spPr>
          <a:xfrm flipH="1">
            <a:off x="255982" y="5107203"/>
            <a:ext cx="3472882" cy="0"/>
          </a:xfrm>
          <a:prstGeom prst="line">
            <a:avLst/>
          </a:prstGeom>
          <a:ln w="9525">
            <a:solidFill>
              <a:srgbClr val="00B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8"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２－３</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90986808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 name="角丸四角形 186"/>
          <p:cNvSpPr/>
          <p:nvPr/>
        </p:nvSpPr>
        <p:spPr>
          <a:xfrm>
            <a:off x="2519254" y="3064409"/>
            <a:ext cx="1159035" cy="349417"/>
          </a:xfrm>
          <a:prstGeom prst="roundRect">
            <a:avLst>
              <a:gd name="adj" fmla="val 5676"/>
            </a:avLst>
          </a:prstGeom>
          <a:solidFill>
            <a:srgbClr val="D6EBEE"/>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222" name="テキスト ボックス 221"/>
          <p:cNvSpPr txBox="1"/>
          <p:nvPr/>
        </p:nvSpPr>
        <p:spPr>
          <a:xfrm>
            <a:off x="3647192" y="6260573"/>
            <a:ext cx="3648492" cy="626701"/>
          </a:xfrm>
          <a:prstGeom prst="rect">
            <a:avLst/>
          </a:prstGeom>
          <a:solidFill>
            <a:schemeClr val="bg1"/>
          </a:solidFill>
        </p:spPr>
        <p:txBody>
          <a:bodyPr wrap="square" lIns="72000" tIns="36000" rIns="72000" bIns="36000" rtlCol="0">
            <a:spAutoFit/>
          </a:bodyPr>
          <a:lstStyle/>
          <a:p>
            <a:pPr marL="144000" marR="0" lvl="0" indent="-45720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まちなかへの都市機能の集約及び居住誘導と合わせて</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44000" marR="0" lvl="0" indent="-45720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バス交通網の再編を行うことにより、</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44000" marR="0" lvl="0" indent="-45720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平成</a:t>
            </a:r>
            <a:r>
              <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27</a:t>
            </a: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年に消失した</a:t>
            </a:r>
            <a:r>
              <a:rPr kumimoji="1" lang="en-US" altLang="ja-JP" sz="14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DID</a:t>
            </a:r>
            <a:r>
              <a:rPr kumimoji="1" lang="ja-JP" altLang="en-US" sz="14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区域を復活</a:t>
            </a:r>
            <a:r>
              <a:rPr kumimoji="1" lang="ja-JP" altLang="en-US" sz="12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させる</a:t>
            </a:r>
            <a:endParaRPr kumimoji="1" lang="en-US" altLang="ja-JP" sz="12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79" name="角丸四角形 178"/>
          <p:cNvSpPr/>
          <p:nvPr/>
        </p:nvSpPr>
        <p:spPr>
          <a:xfrm>
            <a:off x="6446134" y="1310288"/>
            <a:ext cx="3400295" cy="369634"/>
          </a:xfrm>
          <a:prstGeom prst="roundRect">
            <a:avLst>
              <a:gd name="adj" fmla="val 16217"/>
            </a:avLst>
          </a:prstGeom>
          <a:solidFill>
            <a:srgbClr val="99CC00"/>
          </a:solidFill>
          <a:ln>
            <a:noFill/>
          </a:ln>
        </p:spPr>
        <p:txBody>
          <a:bodyPr wrap="square" lIns="66462" rIns="66462" rtlCol="0">
            <a:noAutofit/>
          </a:bodyPr>
          <a:lstStyle/>
          <a:p>
            <a:pPr marL="0" marR="0" lvl="0" indent="0" algn="l" defTabSz="914400" rtl="0" eaLnBrk="1" fontAlgn="base" latinLnBrk="0" hangingPunct="1">
              <a:lnSpc>
                <a:spcPct val="150000"/>
              </a:lnSpc>
              <a:spcBef>
                <a:spcPct val="0"/>
              </a:spcBef>
              <a:spcAft>
                <a:spcPts val="0"/>
              </a:spcAft>
              <a:buClrTx/>
              <a:buSzTx/>
              <a:buFontTx/>
              <a:buNone/>
              <a:tabLst/>
              <a:defRPr/>
            </a:pPr>
            <a:r>
              <a:rPr kumimoji="1" lang="en-US" altLang="ja-JP" sz="1200" b="0" i="0" u="none" strike="noStrike" kern="1200" cap="none" spc="0" normalizeH="0" baseline="0" noProof="0" dirty="0" smtClean="0">
                <a:ln>
                  <a:noFill/>
                </a:ln>
                <a:solidFill>
                  <a:srgbClr val="FFFFFF"/>
                </a:solidFill>
                <a:effectLst/>
                <a:uLnTx/>
                <a:uFillTx/>
                <a:latin typeface="Arial" charset="0"/>
                <a:ea typeface="ＭＳ Ｐゴシック" charset="-128"/>
                <a:cs typeface="+mn-cs"/>
              </a:rPr>
              <a:t>                YKK</a:t>
            </a:r>
            <a:r>
              <a:rPr kumimoji="1" lang="ja-JP" altLang="en-US" sz="1200" b="0" i="0" u="none" strike="noStrike" kern="1200" cap="none" spc="0" normalizeH="0" baseline="0" noProof="0" dirty="0">
                <a:ln>
                  <a:noFill/>
                </a:ln>
                <a:solidFill>
                  <a:srgbClr val="FFFFFF"/>
                </a:solidFill>
                <a:effectLst/>
                <a:uLnTx/>
                <a:uFillTx/>
                <a:latin typeface="Arial" charset="0"/>
                <a:ea typeface="ＭＳ Ｐゴシック" charset="-128"/>
                <a:cs typeface="+mn-cs"/>
              </a:rPr>
              <a:t>と連携した公共交通の利便</a:t>
            </a:r>
            <a:r>
              <a:rPr kumimoji="1" lang="ja-JP" altLang="en-US" sz="1200" b="0" i="0" u="none" strike="noStrike" kern="1200" cap="none" spc="0" normalizeH="0" baseline="0" noProof="0" dirty="0" smtClean="0">
                <a:ln>
                  <a:noFill/>
                </a:ln>
                <a:solidFill>
                  <a:srgbClr val="FFFFFF"/>
                </a:solidFill>
                <a:effectLst/>
                <a:uLnTx/>
                <a:uFillTx/>
                <a:latin typeface="Arial" charset="0"/>
                <a:ea typeface="ＭＳ Ｐゴシック" charset="-128"/>
                <a:cs typeface="+mn-cs"/>
              </a:rPr>
              <a:t>向上</a:t>
            </a:r>
            <a:endParaRPr kumimoji="1" lang="en-US" altLang="ja-JP" sz="12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177" name="角丸四角形 176"/>
          <p:cNvSpPr/>
          <p:nvPr/>
        </p:nvSpPr>
        <p:spPr>
          <a:xfrm>
            <a:off x="90279" y="4365104"/>
            <a:ext cx="3238452" cy="400095"/>
          </a:xfrm>
          <a:prstGeom prst="roundRect">
            <a:avLst>
              <a:gd name="adj" fmla="val 14105"/>
            </a:avLst>
          </a:prstGeom>
          <a:solidFill>
            <a:srgbClr val="FFE269"/>
          </a:solidFill>
          <a:ln>
            <a:noFill/>
          </a:ln>
        </p:spPr>
        <p:txBody>
          <a:bodyPr wrap="square" lIns="66462" tIns="36000" rIns="66462" bIns="36000" rtlCol="0">
            <a:noAutofit/>
          </a:bodyPr>
          <a:lstStyle/>
          <a:p>
            <a:pPr marL="0" marR="0" lvl="0" indent="0" algn="l" defTabSz="914400" rtl="0" eaLnBrk="1" fontAlgn="base" latinLnBrk="0" hangingPunct="1">
              <a:lnSpc>
                <a:spcPts val="13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公共施設再編と併せた複合的な</a:t>
            </a:r>
            <a:endParaRPr kumimoji="1" lang="en-US" altLang="ja-JP"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ts val="13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集客</a:t>
            </a:r>
            <a:r>
              <a:rPr kumimoji="1" lang="ja-JP" altLang="en-US"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機能の整備</a:t>
            </a:r>
            <a:endParaRPr kumimoji="1" lang="en-US" altLang="ja-JP"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76" name="角丸四角形 175"/>
          <p:cNvSpPr/>
          <p:nvPr/>
        </p:nvSpPr>
        <p:spPr>
          <a:xfrm>
            <a:off x="140117" y="1321387"/>
            <a:ext cx="3228707" cy="386397"/>
          </a:xfrm>
          <a:prstGeom prst="roundRect">
            <a:avLst>
              <a:gd name="adj" fmla="val 16994"/>
            </a:avLst>
          </a:prstGeom>
          <a:solidFill>
            <a:schemeClr val="accent5">
              <a:lumMod val="75000"/>
            </a:schemeClr>
          </a:solidFill>
          <a:ln>
            <a:noFill/>
          </a:ln>
        </p:spPr>
        <p:txBody>
          <a:bodyPr wrap="square" lIns="66462" rIns="66462" rtlCol="0">
            <a:noAutofit/>
          </a:bodyPr>
          <a:lstStyle/>
          <a:p>
            <a:pPr marL="0" marR="0" lvl="0" indent="0" algn="l" defTabSz="914400" rtl="0" eaLnBrk="1" fontAlgn="base" latinLnBrk="0" hangingPunct="1">
              <a:lnSpc>
                <a:spcPct val="150000"/>
              </a:lnSpc>
              <a:spcBef>
                <a:spcPct val="0"/>
              </a:spcBef>
              <a:spcAft>
                <a:spcPts val="0"/>
              </a:spcAft>
              <a:buClrTx/>
              <a:buSzTx/>
              <a:buFontTx/>
              <a:buNone/>
              <a:tabLst/>
              <a:defRPr/>
            </a:pPr>
            <a:r>
              <a:rPr kumimoji="1" lang="ja-JP" altLang="en-US" sz="12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12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YKK</a:t>
            </a:r>
            <a:r>
              <a:rPr kumimoji="1" lang="ja-JP" altLang="en-US"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と連携したまちなか居住</a:t>
            </a:r>
            <a:r>
              <a:rPr kumimoji="1" lang="ja-JP" altLang="en-US" sz="12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の推進</a:t>
            </a:r>
            <a:endParaRPr kumimoji="1" lang="en-US" altLang="ja-JP" sz="12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66" name="角丸四角形 165"/>
          <p:cNvSpPr/>
          <p:nvPr/>
        </p:nvSpPr>
        <p:spPr>
          <a:xfrm>
            <a:off x="6421080" y="3306887"/>
            <a:ext cx="3409389" cy="338137"/>
          </a:xfrm>
          <a:prstGeom prst="roundRect">
            <a:avLst>
              <a:gd name="adj" fmla="val 5676"/>
            </a:avLst>
          </a:prstGeom>
          <a:solidFill>
            <a:srgbClr val="E4FFC9"/>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168" name="角丸四角形 167"/>
          <p:cNvSpPr/>
          <p:nvPr/>
        </p:nvSpPr>
        <p:spPr>
          <a:xfrm>
            <a:off x="7698218" y="5010779"/>
            <a:ext cx="2105227" cy="382175"/>
          </a:xfrm>
          <a:prstGeom prst="roundRect">
            <a:avLst>
              <a:gd name="adj" fmla="val 5676"/>
            </a:avLst>
          </a:prstGeom>
          <a:solidFill>
            <a:srgbClr val="E4FFC9"/>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164" name="角丸四角形 163"/>
          <p:cNvSpPr/>
          <p:nvPr/>
        </p:nvSpPr>
        <p:spPr>
          <a:xfrm>
            <a:off x="361950" y="5146405"/>
            <a:ext cx="2282975" cy="184676"/>
          </a:xfrm>
          <a:prstGeom prst="roundRect">
            <a:avLst>
              <a:gd name="adj" fmla="val 5676"/>
            </a:avLst>
          </a:prstGeom>
          <a:solidFill>
            <a:srgbClr val="FFFFCD"/>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163" name="角丸四角形 162"/>
          <p:cNvSpPr/>
          <p:nvPr/>
        </p:nvSpPr>
        <p:spPr>
          <a:xfrm>
            <a:off x="378759" y="3445880"/>
            <a:ext cx="1585159" cy="749883"/>
          </a:xfrm>
          <a:prstGeom prst="roundRect">
            <a:avLst>
              <a:gd name="adj" fmla="val 5676"/>
            </a:avLst>
          </a:prstGeom>
          <a:solidFill>
            <a:srgbClr val="D6EBEE"/>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pic>
        <p:nvPicPr>
          <p:cNvPr id="10" name="図 9"/>
          <p:cNvPicPr>
            <a:picLocks noChangeAspect="1"/>
          </p:cNvPicPr>
          <p:nvPr/>
        </p:nvPicPr>
        <p:blipFill rotWithShape="1">
          <a:blip r:embed="rId2" cstate="print">
            <a:extLst>
              <a:ext uri="{28A0092B-C50C-407E-A947-70E740481C1C}">
                <a14:useLocalDpi xmlns:a14="http://schemas.microsoft.com/office/drawing/2010/main" val="0"/>
              </a:ext>
            </a:extLst>
          </a:blip>
          <a:srcRect t="8452" r="5396" b="7154"/>
          <a:stretch/>
        </p:blipFill>
        <p:spPr>
          <a:xfrm>
            <a:off x="3508105" y="3953163"/>
            <a:ext cx="3712339" cy="2341897"/>
          </a:xfrm>
          <a:prstGeom prst="rect">
            <a:avLst/>
          </a:prstGeom>
          <a:ln w="6350">
            <a:solidFill>
              <a:schemeClr val="tx1"/>
            </a:solidFill>
            <a:prstDash val="solid"/>
          </a:ln>
        </p:spPr>
      </p:pic>
      <p:sp>
        <p:nvSpPr>
          <p:cNvPr id="2" name="正方形/長方形 1"/>
          <p:cNvSpPr/>
          <p:nvPr/>
        </p:nvSpPr>
        <p:spPr>
          <a:xfrm>
            <a:off x="3536204" y="3965214"/>
            <a:ext cx="3651360" cy="2288205"/>
          </a:xfrm>
          <a:prstGeom prst="rect">
            <a:avLst/>
          </a:prstGeom>
          <a:solidFill>
            <a:srgbClr val="FFFFFF">
              <a:alpha val="6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53" name="Text Box 17"/>
          <p:cNvSpPr txBox="1">
            <a:spLocks noChangeArrowheads="1"/>
          </p:cNvSpPr>
          <p:nvPr/>
        </p:nvSpPr>
        <p:spPr bwMode="auto">
          <a:xfrm>
            <a:off x="0" y="0"/>
            <a:ext cx="9936163" cy="369332"/>
          </a:xfrm>
          <a:prstGeom prst="rect">
            <a:avLst/>
          </a:prstGeom>
          <a:noFill/>
          <a:ln>
            <a:noFill/>
          </a:ln>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1" i="0" u="none" strike="noStrike" kern="1200" cap="none" spc="0" normalizeH="0" baseline="0" noProof="0" dirty="0" smtClean="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　　　　</a:t>
            </a:r>
            <a:r>
              <a:rPr kumimoji="1" lang="ja-JP" altLang="en-US" sz="1800" b="1" i="0" u="none" strike="noStrike" kern="1200" cap="none" spc="0" normalizeH="0" baseline="0" noProof="0" dirty="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　　　　</a:t>
            </a:r>
          </a:p>
        </p:txBody>
      </p:sp>
      <p:sp>
        <p:nvSpPr>
          <p:cNvPr id="51" name="タイトル 1"/>
          <p:cNvSpPr>
            <a:spLocks noGrp="1"/>
          </p:cNvSpPr>
          <p:nvPr>
            <p:ph type="title"/>
          </p:nvPr>
        </p:nvSpPr>
        <p:spPr>
          <a:xfrm>
            <a:off x="0" y="44625"/>
            <a:ext cx="6948262" cy="439615"/>
          </a:xfrm>
        </p:spPr>
        <p:txBody>
          <a:bodyPr/>
          <a:lstStyle/>
          <a:p>
            <a:pPr>
              <a:lnSpc>
                <a:spcPts val="2200"/>
              </a:lnSpc>
            </a:pPr>
            <a:r>
              <a:rPr lang="ja-JP" altLang="en-US" sz="2000" dirty="0" smtClean="0">
                <a:latin typeface="+mj-ea"/>
              </a:rPr>
              <a:t>富山県</a:t>
            </a:r>
            <a:r>
              <a:rPr lang="ja-JP" altLang="en-US" sz="2000" dirty="0">
                <a:latin typeface="+mj-ea"/>
              </a:rPr>
              <a:t>黒部</a:t>
            </a:r>
            <a:r>
              <a:rPr lang="ja-JP" altLang="en-US" sz="2000" dirty="0" smtClean="0">
                <a:latin typeface="+mj-ea"/>
              </a:rPr>
              <a:t>市</a:t>
            </a:r>
            <a:r>
              <a:rPr lang="ja-JP" altLang="en-US" sz="2000" dirty="0">
                <a:latin typeface="+mj-ea"/>
              </a:rPr>
              <a:t>：人口</a:t>
            </a:r>
            <a:r>
              <a:rPr lang="ja-JP" altLang="en-US" sz="2000" dirty="0" smtClean="0">
                <a:latin typeface="+mj-ea"/>
              </a:rPr>
              <a:t>約４．１万人</a:t>
            </a:r>
            <a:r>
              <a:rPr lang="ja-JP" altLang="en-US" sz="2000" dirty="0">
                <a:latin typeface="+mj-ea"/>
              </a:rPr>
              <a:t>（</a:t>
            </a:r>
            <a:r>
              <a:rPr lang="en-US" altLang="ja-JP" sz="2000" dirty="0" smtClean="0">
                <a:latin typeface="+mj-ea"/>
              </a:rPr>
              <a:t>H29</a:t>
            </a:r>
            <a:r>
              <a:rPr lang="ja-JP" altLang="en-US" sz="2000" dirty="0" smtClean="0">
                <a:latin typeface="+mj-ea"/>
              </a:rPr>
              <a:t>）↘３．４万人（</a:t>
            </a:r>
            <a:r>
              <a:rPr lang="en-US" altLang="ja-JP" sz="2000" dirty="0" smtClean="0">
                <a:latin typeface="+mj-ea"/>
              </a:rPr>
              <a:t>R17</a:t>
            </a:r>
            <a:r>
              <a:rPr lang="ja-JP" altLang="en-US" sz="2000" dirty="0" smtClean="0">
                <a:latin typeface="+mj-ea"/>
              </a:rPr>
              <a:t>）</a:t>
            </a:r>
            <a:endParaRPr lang="ja-JP" altLang="en-US" sz="2000" dirty="0">
              <a:latin typeface="+mj-ea"/>
            </a:endParaRPr>
          </a:p>
        </p:txBody>
      </p:sp>
      <p:sp>
        <p:nvSpPr>
          <p:cNvPr id="52" name="角丸四角形 51"/>
          <p:cNvSpPr/>
          <p:nvPr/>
        </p:nvSpPr>
        <p:spPr>
          <a:xfrm>
            <a:off x="118751" y="524440"/>
            <a:ext cx="9586777" cy="41524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7332" rtl="0" eaLnBrk="1" fontAlgn="base" latinLnBrk="0" hangingPunct="1">
              <a:lnSpc>
                <a:spcPct val="100000"/>
              </a:lnSpc>
              <a:spcBef>
                <a:spcPct val="0"/>
              </a:spcBef>
              <a:spcAft>
                <a:spcPct val="0"/>
              </a:spcAft>
              <a:buClrTx/>
              <a:buSzTx/>
              <a:buFontTx/>
              <a:buNone/>
              <a:tabLst/>
              <a:defRPr/>
            </a:pPr>
            <a:r>
              <a:rPr kumimoji="1" lang="ja-JP" altLang="en-US" sz="1900" b="1"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rPr>
              <a:t>地元</a:t>
            </a:r>
            <a:r>
              <a:rPr kumimoji="1" lang="ja-JP" altLang="en-US" sz="1900" b="1"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民間企業と連携しながら、居住・都市機能の誘導及び公共交通の利便</a:t>
            </a:r>
            <a:r>
              <a:rPr kumimoji="1" lang="en-US" altLang="en-US" sz="1900" b="1"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性を</a:t>
            </a:r>
            <a:r>
              <a:rPr kumimoji="1" lang="ja-JP" altLang="en-US" sz="1900" b="1"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向上</a:t>
            </a:r>
            <a:endParaRPr kumimoji="1" lang="ja-JP" altLang="en-US" sz="1900" b="1"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endParaRPr>
          </a:p>
        </p:txBody>
      </p:sp>
      <p:sp>
        <p:nvSpPr>
          <p:cNvPr id="79" name="テキスト ボックス 78"/>
          <p:cNvSpPr txBox="1"/>
          <p:nvPr/>
        </p:nvSpPr>
        <p:spPr>
          <a:xfrm>
            <a:off x="5221042" y="2175042"/>
            <a:ext cx="644859" cy="17761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554">
                <a:solidFill>
                  <a:srgbClr val="FFFFFF"/>
                </a:solidFill>
                <a:latin typeface="ＭＳ Ｐゴシック"/>
                <a:ea typeface="ＭＳ Ｐゴシック"/>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FFFF"/>
                </a:solidFill>
                <a:effectLst/>
                <a:uLnTx/>
                <a:uFillTx/>
                <a:latin typeface="ＭＳ Ｐゴシック"/>
                <a:ea typeface="ＭＳ Ｐゴシック"/>
              </a:rPr>
              <a:t>国交省試算</a:t>
            </a:r>
            <a:endParaRPr kumimoji="1" lang="en-US" altLang="ja-JP" sz="554" b="0" i="0" u="none" strike="noStrike" kern="1200" cap="none" spc="0" normalizeH="0" baseline="0" noProof="0" dirty="0">
              <a:ln>
                <a:noFill/>
              </a:ln>
              <a:solidFill>
                <a:srgbClr val="FFFFFF"/>
              </a:solidFill>
              <a:effectLst/>
              <a:uLnTx/>
              <a:uFillTx/>
              <a:latin typeface="ＭＳ Ｐゴシック"/>
              <a:ea typeface="ＭＳ Ｐゴシック"/>
            </a:endParaRPr>
          </a:p>
        </p:txBody>
      </p:sp>
      <p:sp>
        <p:nvSpPr>
          <p:cNvPr id="82" name="テキスト ボックス 81"/>
          <p:cNvSpPr txBox="1"/>
          <p:nvPr/>
        </p:nvSpPr>
        <p:spPr>
          <a:xfrm>
            <a:off x="6444698" y="1653354"/>
            <a:ext cx="3408214" cy="406128"/>
          </a:xfrm>
          <a:prstGeom prst="rect">
            <a:avLst/>
          </a:prstGeom>
          <a:noFill/>
        </p:spPr>
        <p:txBody>
          <a:bodyPr wrap="square" lIns="72000" tIns="36000" rIns="72000" bIns="36000" rtlCol="0">
            <a:spAutoFit/>
          </a:bodyPr>
          <a:lstStyle/>
          <a:p>
            <a:pPr marL="0" marR="0" lvl="0" indent="0" algn="dist" defTabSz="711200" rtl="0" eaLnBrk="1" fontAlgn="base" latinLnBrk="0" hangingPunct="1">
              <a:lnSpc>
                <a:spcPts val="1300"/>
              </a:lnSpc>
              <a:spcBef>
                <a:spcPct val="0"/>
              </a:spcBef>
              <a:spcAft>
                <a:spcPts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黒部市</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,YKK</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バス事業者等が連携し、企業</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の社員通勤</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　取り込んだ一般乗合バス</a:t>
            </a:r>
            <a:r>
              <a:rPr kumimoji="1" lang="ja-JP" altLang="en-US" sz="12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「南北</a:t>
            </a:r>
            <a:r>
              <a:rPr kumimoji="1" lang="ja-JP" altLang="en-US" sz="12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循環線</a:t>
            </a:r>
            <a:r>
              <a:rPr kumimoji="1" lang="ja-JP" altLang="en-US" sz="12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として</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運行。</a:t>
            </a:r>
            <a:endParaRPr kumimoji="1" lang="en-US" altLang="ja-JP"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85" name="テキスト ボックス 84"/>
          <p:cNvSpPr txBox="1"/>
          <p:nvPr/>
        </p:nvSpPr>
        <p:spPr>
          <a:xfrm>
            <a:off x="90330" y="1693417"/>
            <a:ext cx="3268427" cy="1734697"/>
          </a:xfrm>
          <a:prstGeom prst="rect">
            <a:avLst/>
          </a:prstGeom>
          <a:noFill/>
        </p:spPr>
        <p:txBody>
          <a:bodyPr wrap="square" lIns="72000" tIns="36000" rIns="72000" bIns="36000" rtlCol="0">
            <a:spAutoFit/>
          </a:bodyPr>
          <a:lstStyle/>
          <a:p>
            <a:pPr marL="0" marR="0" lvl="0" indent="-45720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YKK</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が、電鉄黒部駅付近の社宅跡地を</a:t>
            </a:r>
            <a:r>
              <a:rPr kumimoji="1" lang="ja-JP" altLang="en-US" sz="11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複合型賃貸</a:t>
            </a:r>
            <a:endParaRPr kumimoji="1" lang="en-US" altLang="ja-JP" sz="11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45720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1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集合住宅</a:t>
            </a:r>
            <a:r>
              <a:rPr kumimoji="1" lang="en-US" altLang="ja-JP" sz="11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パッシブタウン」</a:t>
            </a:r>
            <a:r>
              <a:rPr kumimoji="1" lang="ja-JP" altLang="en-US" sz="11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として再整備</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（社員以外も</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457200" algn="dist" defTabSz="914400" rtl="0" eaLnBrk="1" fontAlgn="base" latinLnBrk="0" hangingPunct="1">
              <a:lnSpc>
                <a:spcPct val="100000"/>
              </a:lnSpc>
              <a:spcBef>
                <a:spcPct val="0"/>
              </a:spcBef>
              <a:spcAft>
                <a:spcPct val="0"/>
              </a:spcAft>
              <a:buClrTx/>
              <a:buSzTx/>
              <a:buFontTx/>
              <a:buNone/>
              <a:tabLst/>
              <a:defRPr/>
            </a:pPr>
            <a:r>
              <a:rPr kumimoji="1" lang="ja-JP"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居住可能）</a:t>
            </a: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。保育所やカフェ等の商業施設を併設。</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457200" algn="dist" defTabSz="914400" rtl="0" eaLnBrk="1" fontAlgn="base" latinLnBrk="0" hangingPunct="1">
              <a:lnSpc>
                <a:spcPct val="100000"/>
              </a:lnSpc>
              <a:spcBef>
                <a:spcPts val="40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YKK</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が、黒部駅前で、社員寮やホール（コンビニ</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p>
          <a:p>
            <a:pPr marL="0" marR="0" lvl="0" indent="-457200" algn="dist" defTabSz="914400" rtl="0" eaLnBrk="1" fontAlgn="base" latinLnBrk="0" hangingPunct="1">
              <a:lnSpc>
                <a:spcPct val="100000"/>
              </a:lnSpc>
              <a:spcBef>
                <a:spcPts val="0"/>
              </a:spcBef>
              <a:spcAft>
                <a:spcPct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カフェを併設）を一体化させた</a:t>
            </a:r>
            <a:r>
              <a:rPr kumimoji="1" lang="ja-JP" altLang="en-US" sz="12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ＫーＴＯＷＮ」</a:t>
            </a:r>
            <a:r>
              <a:rPr kumimoji="1" lang="ja-JP" altLang="en-US"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を整備</a:t>
            </a: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457200" algn="dist" defTabSz="914400" rtl="0" eaLnBrk="1" fontAlgn="base" latinLnBrk="0" hangingPunct="1">
              <a:lnSpc>
                <a:spcPct val="100000"/>
              </a:lnSpc>
              <a:spcBef>
                <a:spcPts val="40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市が、居住誘導区域内での住宅取得に対し、新規に　</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457200" algn="dist" defTabSz="914400" rtl="0" eaLnBrk="1" fontAlgn="base" latinLnBrk="0" hangingPunct="1">
              <a:lnSpc>
                <a:spcPct val="100000"/>
              </a:lnSpc>
              <a:spcBef>
                <a:spcPts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支援を実施（従来の補助額に</a:t>
            </a:r>
            <a:r>
              <a:rPr kumimoji="1" lang="ja-JP" altLang="en-US" sz="12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５０</a:t>
            </a:r>
            <a:r>
              <a:rPr kumimoji="1" lang="ja-JP" altLang="en-US" sz="12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万円</a:t>
            </a:r>
            <a:r>
              <a:rPr kumimoji="1" lang="ja-JP" altLang="en-US"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を上乗せ</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ts val="20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フラット</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35】</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地域</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活性化型に関する協定を</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（独）住宅金融支援機構と締結</a:t>
            </a:r>
          </a:p>
        </p:txBody>
      </p:sp>
      <p:sp>
        <p:nvSpPr>
          <p:cNvPr id="104" name="角丸四角形 103"/>
          <p:cNvSpPr/>
          <p:nvPr/>
        </p:nvSpPr>
        <p:spPr>
          <a:xfrm>
            <a:off x="1829969" y="995047"/>
            <a:ext cx="5907380" cy="679367"/>
          </a:xfrm>
          <a:prstGeom prst="roundRect">
            <a:avLst>
              <a:gd name="adj" fmla="val 35642"/>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0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黒部地域のまちなかを重点的に再生するため、</a:t>
            </a:r>
            <a:endParaRPr kumimoji="1" lang="en-US" altLang="ja-JP" sz="1300" b="0" i="0" u="none" strike="noStrike" kern="1200" cap="none" spc="0" normalizeH="0" baseline="0" noProof="0" dirty="0">
              <a:ln>
                <a:noFill/>
              </a:ln>
              <a:solidFill>
                <a:srgbClr val="000000"/>
              </a:solidFill>
              <a:effectLst/>
              <a:uLnTx/>
              <a:uFillTx/>
              <a:latin typeface="ヒラギノ角ゴ Pro W3"/>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都市機能誘導区域：</a:t>
            </a:r>
            <a:r>
              <a:rPr kumimoji="1" lang="ja-JP" altLang="en-US" sz="1050" b="0" i="0" u="sng" strike="noStrike" kern="1200" cap="none" spc="0" normalizeH="0" baseline="0" noProof="0" dirty="0" smtClean="0">
                <a:ln>
                  <a:noFill/>
                </a:ln>
                <a:solidFill>
                  <a:srgbClr val="000000"/>
                </a:solidFill>
                <a:effectLst/>
                <a:uLnTx/>
                <a:uFillTx/>
                <a:latin typeface="ヒラギノ角ゴ Pro W3"/>
                <a:ea typeface="ＭＳ Ｐゴシック"/>
                <a:cs typeface="+mn-cs"/>
              </a:rPr>
              <a:t>現用途地域の約</a:t>
            </a:r>
            <a:r>
              <a:rPr kumimoji="1" lang="en-US" altLang="ja-JP" sz="1400" b="1" i="0" u="sng" strike="noStrike" kern="1200" cap="none" spc="0" normalizeH="0" baseline="0" noProof="0" dirty="0" smtClean="0">
                <a:ln>
                  <a:noFill/>
                </a:ln>
                <a:solidFill>
                  <a:srgbClr val="000000"/>
                </a:solidFill>
                <a:effectLst/>
                <a:uLnTx/>
                <a:uFillTx/>
                <a:latin typeface="ヒラギノ角ゴ Pro W3"/>
                <a:ea typeface="ＭＳ Ｐゴシック"/>
                <a:cs typeface="+mn-cs"/>
              </a:rPr>
              <a:t>17</a:t>
            </a:r>
            <a:r>
              <a:rPr kumimoji="1" lang="ja-JP" altLang="en-US" sz="1050" b="0" i="0" u="sng" strike="noStrike" kern="1200" cap="none" spc="0" normalizeH="0" baseline="0" noProof="0" dirty="0" smtClean="0">
                <a:ln>
                  <a:noFill/>
                </a:ln>
                <a:solidFill>
                  <a:srgbClr val="000000"/>
                </a:solidFill>
                <a:effectLst/>
                <a:uLnTx/>
                <a:uFillTx/>
                <a:latin typeface="ヒラギノ角ゴ Pro W3"/>
                <a:ea typeface="ＭＳ Ｐゴシック"/>
                <a:cs typeface="+mn-cs"/>
              </a:rPr>
              <a:t>％</a:t>
            </a:r>
            <a:endParaRPr kumimoji="1" lang="en-US" altLang="ja-JP" sz="1050" b="0" i="0" u="sng" strike="noStrike" kern="1200" cap="none" spc="0" normalizeH="0" baseline="0" noProof="0" dirty="0" smtClean="0">
              <a:ln>
                <a:noFill/>
              </a:ln>
              <a:solidFill>
                <a:srgbClr val="000000"/>
              </a:solidFill>
              <a:effectLst/>
              <a:uLnTx/>
              <a:uFillTx/>
              <a:latin typeface="ヒラギノ角ゴ Pro W3"/>
              <a:ea typeface="ＭＳ Ｐゴシック"/>
              <a:cs typeface="+mn-cs"/>
            </a:endParaRPr>
          </a:p>
          <a:p>
            <a:pPr marL="0" marR="0" lvl="0" indent="0" algn="ctr" defTabSz="914400" rtl="0" eaLnBrk="1" fontAlgn="base" latinLnBrk="0" hangingPunct="1">
              <a:lnSpc>
                <a:spcPts val="13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　　　</a:t>
            </a:r>
            <a:r>
              <a:rPr kumimoji="1" lang="ja-JP" altLang="en-US" sz="105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居住</a:t>
            </a:r>
            <a:r>
              <a:rPr kumimoji="1" lang="ja-JP" altLang="en-US" sz="1050" b="0" i="0" u="none" strike="noStrike" kern="1200" cap="none" spc="0" normalizeH="0" baseline="0" noProof="0" dirty="0">
                <a:ln>
                  <a:noFill/>
                </a:ln>
                <a:solidFill>
                  <a:srgbClr val="000000"/>
                </a:solidFill>
                <a:effectLst/>
                <a:uLnTx/>
                <a:uFillTx/>
                <a:latin typeface="ヒラギノ角ゴ Pro W3"/>
                <a:ea typeface="ＭＳ Ｐゴシック"/>
                <a:cs typeface="+mn-cs"/>
              </a:rPr>
              <a:t>誘導区域</a:t>
            </a:r>
            <a:r>
              <a:rPr kumimoji="1" lang="ja-JP" altLang="en-US" sz="105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a:t>
            </a:r>
            <a:r>
              <a:rPr kumimoji="1" lang="ja-JP" altLang="en-US" sz="1050" b="0" i="0" u="sng" strike="noStrike" kern="1200" cap="none" spc="0" normalizeH="0" baseline="0" noProof="0" dirty="0">
                <a:ln>
                  <a:noFill/>
                </a:ln>
                <a:solidFill>
                  <a:srgbClr val="000000"/>
                </a:solidFill>
                <a:effectLst/>
                <a:uLnTx/>
                <a:uFillTx/>
                <a:latin typeface="ヒラギノ角ゴ Pro W3"/>
                <a:ea typeface="ＭＳ Ｐゴシック"/>
                <a:cs typeface="+mn-cs"/>
              </a:rPr>
              <a:t>現用途地域の</a:t>
            </a:r>
            <a:r>
              <a:rPr kumimoji="1" lang="ja-JP" altLang="en-US" sz="1050" b="0" i="0" u="sng" strike="noStrike" kern="1200" cap="none" spc="0" normalizeH="0" baseline="0" noProof="0" dirty="0" smtClean="0">
                <a:ln>
                  <a:noFill/>
                </a:ln>
                <a:solidFill>
                  <a:srgbClr val="000000"/>
                </a:solidFill>
                <a:effectLst/>
                <a:uLnTx/>
                <a:uFillTx/>
                <a:latin typeface="ヒラギノ角ゴ Pro W3"/>
                <a:ea typeface="ＭＳ Ｐゴシック"/>
                <a:cs typeface="+mn-cs"/>
              </a:rPr>
              <a:t>約</a:t>
            </a:r>
            <a:r>
              <a:rPr kumimoji="1" lang="en-US" altLang="ja-JP" sz="1400" b="1" i="0" u="sng" strike="noStrike" kern="1200" cap="none" spc="0" normalizeH="0" baseline="0" noProof="0" dirty="0" smtClean="0">
                <a:ln>
                  <a:noFill/>
                </a:ln>
                <a:solidFill>
                  <a:srgbClr val="000000"/>
                </a:solidFill>
                <a:effectLst/>
                <a:uLnTx/>
                <a:uFillTx/>
                <a:latin typeface="ヒラギノ角ゴ Pro W3"/>
                <a:ea typeface="ＭＳ Ｐゴシック"/>
                <a:cs typeface="+mn-cs"/>
              </a:rPr>
              <a:t>33</a:t>
            </a:r>
            <a:r>
              <a:rPr kumimoji="1" lang="ja-JP" altLang="en-US" sz="1050" b="0" i="0" u="sng" strike="noStrike" kern="1200" cap="none" spc="0" normalizeH="0" baseline="0" noProof="0" dirty="0" smtClean="0">
                <a:ln>
                  <a:noFill/>
                </a:ln>
                <a:solidFill>
                  <a:srgbClr val="000000"/>
                </a:solidFill>
                <a:effectLst/>
                <a:uLnTx/>
                <a:uFillTx/>
                <a:latin typeface="ヒラギノ角ゴ Pro W3"/>
                <a:ea typeface="ＭＳ Ｐゴシック"/>
                <a:cs typeface="+mn-cs"/>
              </a:rPr>
              <a:t>％</a:t>
            </a:r>
            <a:r>
              <a:rPr kumimoji="1" lang="ja-JP" altLang="en-US" sz="110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に絞込み</a:t>
            </a:r>
            <a:endParaRPr kumimoji="1" lang="ja-JP" altLang="en-US" sz="1100" b="0" i="0" u="none" strike="noStrike" kern="1200" cap="none" spc="0" normalizeH="0" baseline="0" noProof="0" dirty="0">
              <a:ln>
                <a:noFill/>
              </a:ln>
              <a:solidFill>
                <a:srgbClr val="000000"/>
              </a:solidFill>
              <a:effectLst/>
              <a:uLnTx/>
              <a:uFillTx/>
              <a:latin typeface="ヒラギノ角ゴ Pro W3"/>
              <a:ea typeface="ＭＳ Ｐゴシック"/>
              <a:cs typeface="+mn-cs"/>
            </a:endParaRPr>
          </a:p>
        </p:txBody>
      </p:sp>
      <p:sp>
        <p:nvSpPr>
          <p:cNvPr id="107" name="テキスト ボックス 106"/>
          <p:cNvSpPr txBox="1"/>
          <p:nvPr/>
        </p:nvSpPr>
        <p:spPr>
          <a:xfrm>
            <a:off x="1784048" y="4094399"/>
            <a:ext cx="1733364" cy="189283"/>
          </a:xfrm>
          <a:prstGeom prst="rect">
            <a:avLst/>
          </a:prstGeom>
          <a:noFill/>
        </p:spPr>
        <p:txBody>
          <a:bodyPr wrap="square" rtlCol="0">
            <a:spAutoFit/>
          </a:bodyPr>
          <a:lstStyle>
            <a:defPPr>
              <a:defRPr lang="ja-JP"/>
            </a:defPPr>
            <a:lvl1pPr algn="just" defTabSz="711200">
              <a:lnSpc>
                <a:spcPct val="90000"/>
              </a:lnSpc>
              <a:spcAft>
                <a:spcPts val="0"/>
              </a:spcAft>
              <a:defRPr sz="7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ＹＫＫが整備しているパッシブタウン</a:t>
            </a: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8" name="正方形/長方形 7"/>
          <p:cNvSpPr/>
          <p:nvPr/>
        </p:nvSpPr>
        <p:spPr>
          <a:xfrm>
            <a:off x="7257256" y="3709129"/>
            <a:ext cx="1514737" cy="806237"/>
          </a:xfrm>
          <a:prstGeom prst="rect">
            <a:avLst/>
          </a:prstGeom>
        </p:spPr>
        <p:txBody>
          <a:bodyPr wrap="square" lIns="72000" tIns="36000" rIns="72000" bIns="36000">
            <a:spAutoFit/>
          </a:bodyPr>
          <a:lstStyle/>
          <a:p>
            <a:pPr marL="0" marR="0" lvl="0" indent="0" algn="dist" defTabSz="711200" rtl="0" eaLnBrk="1" fontAlgn="base" latinLnBrk="0" hangingPunct="1">
              <a:lnSpc>
                <a:spcPts val="1200"/>
              </a:lnSpc>
              <a:spcBef>
                <a:spcPct val="0"/>
              </a:spcBef>
              <a:spcAft>
                <a:spcPts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「ちょいのり黒部」</a:t>
            </a:r>
            <a:endParaRPr kumimoji="1" lang="en-US" altLang="ja-JP" sz="12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711200" rtl="0" eaLnBrk="1" fontAlgn="base" latinLnBrk="0" hangingPunct="1">
              <a:lnSpc>
                <a:spcPts val="12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（シェアサイクル）</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を導入</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711200" rtl="0" eaLnBrk="1" fontAlgn="base" latinLnBrk="0" hangingPunct="1">
              <a:lnSpc>
                <a:spcPct val="100000"/>
              </a:lnSpc>
              <a:spcBef>
                <a:spcPts val="25"/>
              </a:spcBef>
              <a:spcAft>
                <a:spcPts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バス停留所に併設した</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711200" rtl="0" eaLnBrk="1" fontAlgn="base" latinLnBrk="0" hangingPunct="1">
              <a:lnSpc>
                <a:spcPts val="1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ちょいのりステーション</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711200" rtl="0" eaLnBrk="1" fontAlgn="base" latinLnBrk="0" hangingPunct="1">
              <a:lnSpc>
                <a:spcPts val="1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を市内５箇所に設置</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70" name="テキスト ボックス 69"/>
          <p:cNvSpPr txBox="1"/>
          <p:nvPr/>
        </p:nvSpPr>
        <p:spPr>
          <a:xfrm>
            <a:off x="376468" y="3460126"/>
            <a:ext cx="1626026" cy="734423"/>
          </a:xfrm>
          <a:prstGeom prst="rect">
            <a:avLst/>
          </a:prstGeom>
          <a:noFill/>
        </p:spPr>
        <p:txBody>
          <a:bodyPr wrap="square" lIns="72000" tIns="36000" rIns="72000" bIns="36000" rtlCol="0">
            <a:spAutoFit/>
          </a:bodyPr>
          <a:lstStyle/>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居住誘導区域内の</a:t>
            </a:r>
            <a:endParaRPr kumimoji="1" lang="en-US" altLang="ja-JP"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144000" marR="0" lvl="0" indent="-457200" algn="l" defTabSz="914400" rtl="0" eaLnBrk="1" fontAlgn="base" latinLnBrk="0" hangingPunct="1">
              <a:lnSpc>
                <a:spcPts val="15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人口を</a:t>
            </a:r>
            <a:r>
              <a:rPr kumimoji="1" lang="ja-JP" altLang="en-US" sz="1100" b="0" i="0" u="none" strike="noStrike" kern="1200" cap="none" spc="0" normalizeH="0" baseline="0" noProof="0" dirty="0" smtClean="0">
                <a:ln>
                  <a:noFill/>
                </a:ln>
                <a:solidFill>
                  <a:srgbClr val="002DBC"/>
                </a:solidFill>
                <a:effectLst/>
                <a:uLnTx/>
                <a:uFillTx/>
                <a:latin typeface="ＭＳ Ｐゴシック"/>
                <a:ea typeface="ＭＳ Ｐゴシック"/>
                <a:cs typeface="+mn-cs"/>
              </a:rPr>
              <a:t>約</a:t>
            </a:r>
            <a:r>
              <a:rPr kumimoji="1" lang="en-US" altLang="en-US" sz="1600" b="1" i="0" u="none" strike="noStrike" kern="1200" cap="none" spc="0" normalizeH="0" baseline="0" noProof="0" dirty="0" smtClean="0">
                <a:ln>
                  <a:noFill/>
                </a:ln>
                <a:solidFill>
                  <a:srgbClr val="002DBC"/>
                </a:solidFill>
                <a:effectLst/>
                <a:uLnTx/>
                <a:uFillTx/>
                <a:latin typeface="ＭＳ Ｐゴシック"/>
                <a:ea typeface="ＭＳ Ｐゴシック"/>
                <a:cs typeface="+mn-cs"/>
              </a:rPr>
              <a:t>1,400</a:t>
            </a:r>
            <a:r>
              <a:rPr kumimoji="1" lang="ja-JP" altLang="en-US" sz="1200" b="0" i="0" u="none" strike="noStrike" kern="1200" cap="none" spc="0" normalizeH="0" baseline="0" noProof="0" dirty="0" smtClean="0">
                <a:ln>
                  <a:noFill/>
                </a:ln>
                <a:solidFill>
                  <a:srgbClr val="002DBC"/>
                </a:solidFill>
                <a:effectLst/>
                <a:uLnTx/>
                <a:uFillTx/>
                <a:latin typeface="ＭＳ Ｐゴシック"/>
                <a:ea typeface="ＭＳ Ｐゴシック"/>
                <a:cs typeface="+mn-cs"/>
              </a:rPr>
              <a:t>人</a:t>
            </a:r>
            <a:r>
              <a:rPr kumimoji="1" lang="ja-JP" altLang="en-US" sz="1100" b="0" i="0" u="none" strike="noStrike" kern="1200" cap="none" spc="0" normalizeH="0" baseline="0" noProof="0" dirty="0" smtClean="0">
                <a:ln>
                  <a:noFill/>
                </a:ln>
                <a:solidFill>
                  <a:srgbClr val="002DBC"/>
                </a:solidFill>
                <a:effectLst/>
                <a:uLnTx/>
                <a:uFillTx/>
                <a:latin typeface="ＭＳ Ｐゴシック"/>
                <a:ea typeface="ＭＳ Ｐゴシック"/>
                <a:cs typeface="+mn-cs"/>
              </a:rPr>
              <a:t>増加</a:t>
            </a:r>
            <a:endParaRPr kumimoji="1" lang="en-US" altLang="ja-JP" sz="1100" b="0" i="0" u="none" strike="noStrike" kern="1200" cap="none" spc="0" normalizeH="0" baseline="0" noProof="0" dirty="0" smtClean="0">
              <a:ln>
                <a:noFill/>
              </a:ln>
              <a:solidFill>
                <a:srgbClr val="002DBC"/>
              </a:solidFill>
              <a:effectLst/>
              <a:uLnTx/>
              <a:uFillTx/>
              <a:latin typeface="ＭＳ Ｐゴシック"/>
              <a:ea typeface="ＭＳ Ｐゴシック"/>
              <a:cs typeface="+mn-cs"/>
            </a:endParaRPr>
          </a:p>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（居住誘導区域内の将来人口</a:t>
            </a:r>
            <a:endParaRPr kumimoji="1" lang="en-US" altLang="ja-JP" sz="9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ja-JP" sz="9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ja-JP" altLang="en-US" sz="9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推計値の</a:t>
            </a:r>
            <a:r>
              <a:rPr kumimoji="1" lang="ja-JP" altLang="en-US" sz="900" b="0" i="0" u="sng" strike="noStrike" kern="1200" cap="none" spc="0" normalizeH="0" baseline="0" noProof="0" dirty="0" smtClean="0">
                <a:ln>
                  <a:noFill/>
                </a:ln>
                <a:solidFill>
                  <a:srgbClr val="000000"/>
                </a:solidFill>
                <a:effectLst/>
                <a:uLnTx/>
                <a:uFillTx/>
                <a:latin typeface="ＭＳ Ｐゴシック"/>
                <a:ea typeface="ＭＳ Ｐゴシック"/>
                <a:cs typeface="+mn-cs"/>
              </a:rPr>
              <a:t>約</a:t>
            </a:r>
            <a:r>
              <a:rPr kumimoji="1" lang="ja-JP" altLang="en-US" sz="1050" b="0" i="0" u="sng" strike="noStrike" kern="1200" cap="none" spc="0" normalizeH="0" baseline="0" noProof="0" dirty="0">
                <a:ln>
                  <a:noFill/>
                </a:ln>
                <a:solidFill>
                  <a:srgbClr val="000000"/>
                </a:solidFill>
                <a:effectLst/>
                <a:uLnTx/>
                <a:uFillTx/>
                <a:latin typeface="ＭＳ Ｐゴシック"/>
                <a:ea typeface="ＭＳ Ｐゴシック"/>
                <a:cs typeface="+mn-cs"/>
              </a:rPr>
              <a:t>３</a:t>
            </a:r>
            <a:r>
              <a:rPr kumimoji="1" lang="ja-JP" altLang="en-US" sz="900" b="0" i="0" u="sng" strike="noStrike" kern="1200" cap="none" spc="0" normalizeH="0" baseline="0" noProof="0" dirty="0" smtClean="0">
                <a:ln>
                  <a:noFill/>
                </a:ln>
                <a:solidFill>
                  <a:srgbClr val="000000"/>
                </a:solidFill>
                <a:effectLst/>
                <a:uLnTx/>
                <a:uFillTx/>
                <a:latin typeface="ＭＳ Ｐゴシック"/>
                <a:ea typeface="ＭＳ Ｐゴシック"/>
                <a:cs typeface="+mn-cs"/>
              </a:rPr>
              <a:t>割に相当</a:t>
            </a:r>
            <a:r>
              <a:rPr kumimoji="1" lang="ja-JP" altLang="en-US" sz="9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endParaRPr kumimoji="1" lang="en-US" altLang="ja-JP" sz="9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71" name="二等辺三角形 70"/>
          <p:cNvSpPr/>
          <p:nvPr/>
        </p:nvSpPr>
        <p:spPr>
          <a:xfrm rot="5400000">
            <a:off x="190899" y="3733195"/>
            <a:ext cx="192514" cy="137399"/>
          </a:xfrm>
          <a:prstGeom prst="triangle">
            <a:avLst/>
          </a:prstGeom>
          <a:solidFill>
            <a:schemeClr val="accent5">
              <a:lumMod val="75000"/>
            </a:schemeClr>
          </a:solidFill>
          <a:ln>
            <a:noFill/>
          </a:ln>
        </p:spPr>
        <p:txBody>
          <a:bodyPr wrap="square" lIns="66462" rIns="66462" rtlCol="0">
            <a:noAutofit/>
          </a:bodyPr>
          <a:lstStyle/>
          <a:p>
            <a:pPr marL="0" marR="0" lvl="0" indent="0" algn="l" defTabSz="914400" rtl="0" eaLnBrk="1" fontAlgn="base" latinLnBrk="0" hangingPunct="1">
              <a:lnSpc>
                <a:spcPts val="1200"/>
              </a:lnSpc>
              <a:spcBef>
                <a:spcPct val="0"/>
              </a:spcBef>
              <a:spcAft>
                <a:spcPts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88" name="テキスト ボックス 87"/>
          <p:cNvSpPr txBox="1"/>
          <p:nvPr/>
        </p:nvSpPr>
        <p:spPr>
          <a:xfrm>
            <a:off x="7494595" y="5574267"/>
            <a:ext cx="2342100" cy="276999"/>
          </a:xfrm>
          <a:prstGeom prst="rect">
            <a:avLst/>
          </a:prstGeom>
          <a:solidFill>
            <a:schemeClr val="bg1">
              <a:lumMod val="75000"/>
            </a:schemeClr>
          </a:solidFill>
        </p:spPr>
        <p:txBody>
          <a:bodyPr wrap="square" lIns="66462" rIns="66462" rtlCol="0">
            <a:spAutoFit/>
          </a:bodyPr>
          <a:lstStyle>
            <a:defPPr>
              <a:defRPr lang="ja-JP"/>
            </a:defPPr>
            <a:lvl1pPr algn="ctr">
              <a:spcAft>
                <a:spcPts val="96"/>
              </a:spcAft>
              <a:defRPr sz="1200" b="1">
                <a:solidFill>
                  <a:srgbClr val="FFFFFF"/>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ctr" defTabSz="914400" rtl="0" eaLnBrk="1" fontAlgn="base" latinLnBrk="0" hangingPunct="1">
              <a:lnSpc>
                <a:spcPct val="100000"/>
              </a:lnSpc>
              <a:spcBef>
                <a:spcPct val="0"/>
              </a:spcBef>
              <a:spcAft>
                <a:spcPts val="96"/>
              </a:spcAft>
              <a:buClrTx/>
              <a:buSzTx/>
              <a:buFontTx/>
              <a:buNone/>
              <a:tabLst/>
              <a:defRPr/>
            </a:pPr>
            <a:r>
              <a:rPr kumimoji="1" lang="ja-JP"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用途</a:t>
            </a:r>
            <a:r>
              <a:rPr kumimoji="1" lang="en-US"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白地</a:t>
            </a:r>
            <a:r>
              <a:rPr kumimoji="1" lang="ja-JP"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区域の</a:t>
            </a: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開発</a:t>
            </a:r>
            <a:r>
              <a:rPr kumimoji="1" lang="ja-JP"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抑制</a:t>
            </a:r>
            <a:endParaRPr kumimoji="1" lang="en-US" altLang="ja-JP"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89" name="テキスト ボックス 88"/>
          <p:cNvSpPr txBox="1"/>
          <p:nvPr/>
        </p:nvSpPr>
        <p:spPr>
          <a:xfrm>
            <a:off x="7477836" y="5876447"/>
            <a:ext cx="1306451" cy="1049005"/>
          </a:xfrm>
          <a:prstGeom prst="rect">
            <a:avLst/>
          </a:prstGeom>
          <a:noFill/>
        </p:spPr>
        <p:txBody>
          <a:bodyPr wrap="square" rtlCol="0">
            <a:spAutoFit/>
          </a:bodyPr>
          <a:lstStyle/>
          <a:p>
            <a:pPr marL="0" marR="0" lvl="0" indent="0" algn="dist"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黒部宇奈月温泉駅周辺地域において、地元住民により、</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711200" rtl="0" eaLnBrk="1" fontAlgn="base" latinLnBrk="0" hangingPunct="1">
              <a:lnSpc>
                <a:spcPct val="100000"/>
              </a:lnSpc>
              <a:spcBef>
                <a:spcPts val="25"/>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景観協定」</a:t>
            </a:r>
            <a:r>
              <a:rPr kumimoji="1" lang="ja-JP" altLang="en-US"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を締結</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711200" rtl="0" eaLnBrk="1" fontAlgn="base" latinLnBrk="0" hangingPunct="1">
              <a:lnSpc>
                <a:spcPct val="100000"/>
              </a:lnSpc>
              <a:spcBef>
                <a:spcPts val="200"/>
              </a:spcBef>
              <a:spcAft>
                <a:spcPts val="0"/>
              </a:spcAft>
              <a:buClrTx/>
              <a:buSzTx/>
              <a:buFontTx/>
              <a:buNone/>
              <a:tabLst/>
              <a:defRPr/>
            </a:pPr>
            <a:r>
              <a:rPr kumimoji="1" lang="ja-JP" altLang="en-US"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建築物の用途や高さを規制</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39" name="角丸四角形 38"/>
          <p:cNvSpPr/>
          <p:nvPr/>
        </p:nvSpPr>
        <p:spPr>
          <a:xfrm>
            <a:off x="560512" y="753062"/>
            <a:ext cx="8670849" cy="41524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27332" rtl="0" eaLnBrk="1" fontAlgn="base" latinLnBrk="0" hangingPunct="1">
              <a:lnSpc>
                <a:spcPts val="1400"/>
              </a:lnSpc>
              <a:spcBef>
                <a:spcPct val="0"/>
              </a:spcBef>
              <a:spcAft>
                <a:spcPct val="0"/>
              </a:spcAft>
              <a:buClrTx/>
              <a:buSzTx/>
              <a:buFontTx/>
              <a:buNone/>
              <a:tabLst/>
              <a:defRPr/>
            </a:pPr>
            <a:r>
              <a:rPr kumimoji="1" lang="ja-JP" altLang="en-US" sz="1300" b="0" i="0" u="none" strike="noStrike" kern="1200" cap="none" spc="0" normalizeH="0" baseline="0" noProof="0" dirty="0">
                <a:ln>
                  <a:noFill/>
                </a:ln>
                <a:solidFill>
                  <a:srgbClr val="000000"/>
                </a:solidFill>
                <a:effectLst/>
                <a:uLnTx/>
                <a:uFillTx/>
                <a:latin typeface="ヒラギノ角ゴ Pro W3"/>
                <a:ea typeface="ＭＳ Ｐゴシック"/>
                <a:cs typeface="+mn-cs"/>
              </a:rPr>
              <a:t>平成</a:t>
            </a:r>
            <a:r>
              <a:rPr kumimoji="1" lang="en-US" altLang="ja-JP" sz="1300" b="0" i="0" u="none" strike="noStrike" kern="1200" cap="none" spc="0" normalizeH="0" baseline="0" noProof="0" dirty="0">
                <a:ln>
                  <a:noFill/>
                </a:ln>
                <a:solidFill>
                  <a:srgbClr val="000000"/>
                </a:solidFill>
                <a:effectLst/>
                <a:uLnTx/>
                <a:uFillTx/>
                <a:latin typeface="ヒラギノ角ゴ Pro W3"/>
                <a:ea typeface="ＭＳ Ｐゴシック"/>
                <a:cs typeface="+mn-cs"/>
              </a:rPr>
              <a:t>28</a:t>
            </a:r>
            <a:r>
              <a:rPr kumimoji="1" lang="ja-JP" altLang="en-US" sz="1300" b="0" i="0" u="none" strike="noStrike" kern="1200" cap="none" spc="0" normalizeH="0" baseline="0" noProof="0" dirty="0">
                <a:ln>
                  <a:noFill/>
                </a:ln>
                <a:solidFill>
                  <a:srgbClr val="000000"/>
                </a:solidFill>
                <a:effectLst/>
                <a:uLnTx/>
                <a:uFillTx/>
                <a:latin typeface="ヒラギノ角ゴ Pro W3"/>
                <a:ea typeface="ＭＳ Ｐゴシック"/>
                <a:cs typeface="+mn-cs"/>
              </a:rPr>
              <a:t>年４月、</a:t>
            </a:r>
            <a:r>
              <a:rPr kumimoji="1" lang="en-US" altLang="ja-JP" sz="1300" b="0" i="0" u="none" strike="noStrike" kern="1200" cap="none" spc="0" normalizeH="0" baseline="0" noProof="0" dirty="0">
                <a:ln>
                  <a:noFill/>
                </a:ln>
                <a:solidFill>
                  <a:srgbClr val="000000"/>
                </a:solidFill>
                <a:effectLst/>
                <a:uLnTx/>
                <a:uFillTx/>
                <a:latin typeface="ヒラギノ角ゴ Pro W3"/>
                <a:ea typeface="ＭＳ Ｐゴシック"/>
                <a:cs typeface="+mn-cs"/>
              </a:rPr>
              <a:t>YKK</a:t>
            </a:r>
            <a:r>
              <a:rPr kumimoji="1" lang="ja-JP" altLang="en-US" sz="1300" b="0" i="0" u="none" strike="noStrike" kern="1200" cap="none" spc="0" normalizeH="0" baseline="0" noProof="0" dirty="0">
                <a:ln>
                  <a:noFill/>
                </a:ln>
                <a:solidFill>
                  <a:srgbClr val="000000"/>
                </a:solidFill>
                <a:effectLst/>
                <a:uLnTx/>
                <a:uFillTx/>
                <a:latin typeface="ヒラギノ角ゴ Pro W3"/>
                <a:ea typeface="ＭＳ Ｐゴシック"/>
                <a:cs typeface="+mn-cs"/>
              </a:rPr>
              <a:t>の本社機能の一部が黒部市に移転</a:t>
            </a:r>
            <a:r>
              <a:rPr kumimoji="1" lang="ja-JP" altLang="en-US" sz="130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。新たに社員</a:t>
            </a:r>
            <a:r>
              <a:rPr kumimoji="1" lang="ja-JP" altLang="en-US" sz="1300" b="0" i="0" u="none" strike="noStrike" kern="1200" cap="none" spc="0" normalizeH="0" baseline="0" noProof="0" dirty="0">
                <a:ln>
                  <a:noFill/>
                </a:ln>
                <a:solidFill>
                  <a:srgbClr val="000000"/>
                </a:solidFill>
                <a:effectLst/>
                <a:uLnTx/>
                <a:uFillTx/>
                <a:latin typeface="ヒラギノ角ゴ Pro W3"/>
                <a:ea typeface="ＭＳ Ｐゴシック"/>
                <a:cs typeface="+mn-cs"/>
              </a:rPr>
              <a:t>約</a:t>
            </a:r>
            <a:r>
              <a:rPr kumimoji="1" lang="ja-JP" altLang="en-US" sz="1300" b="0" i="0" u="none" strike="noStrike" kern="1200" cap="none" spc="0" normalizeH="0" baseline="0" noProof="0" dirty="0" smtClean="0">
                <a:ln>
                  <a:noFill/>
                </a:ln>
                <a:solidFill>
                  <a:srgbClr val="000000"/>
                </a:solidFill>
                <a:effectLst/>
                <a:uLnTx/>
                <a:uFillTx/>
                <a:latin typeface="ヒラギノ角ゴ Pro W3"/>
                <a:ea typeface="ＭＳ Ｐゴシック"/>
                <a:cs typeface="+mn-cs"/>
              </a:rPr>
              <a:t>２３０人及びその家族が</a:t>
            </a:r>
            <a:r>
              <a:rPr kumimoji="1" lang="ja-JP" altLang="en-US" sz="1300" b="0" i="0" u="none" strike="noStrike" kern="1200" cap="none" spc="0" normalizeH="0" baseline="0" noProof="0" dirty="0">
                <a:ln>
                  <a:noFill/>
                </a:ln>
                <a:solidFill>
                  <a:srgbClr val="000000"/>
                </a:solidFill>
                <a:effectLst/>
                <a:uLnTx/>
                <a:uFillTx/>
                <a:latin typeface="ヒラギノ角ゴ Pro W3"/>
                <a:ea typeface="ＭＳ Ｐゴシック"/>
                <a:cs typeface="+mn-cs"/>
              </a:rPr>
              <a:t>黒部市内へ移住。</a:t>
            </a:r>
          </a:p>
        </p:txBody>
      </p:sp>
      <p:sp>
        <p:nvSpPr>
          <p:cNvPr id="6" name="正方形/長方形 5"/>
          <p:cNvSpPr/>
          <p:nvPr/>
        </p:nvSpPr>
        <p:spPr>
          <a:xfrm>
            <a:off x="4860667" y="3244334"/>
            <a:ext cx="184666"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p>
        </p:txBody>
      </p:sp>
      <p:sp>
        <p:nvSpPr>
          <p:cNvPr id="55" name="正方形/長方形 54"/>
          <p:cNvSpPr/>
          <p:nvPr/>
        </p:nvSpPr>
        <p:spPr>
          <a:xfrm>
            <a:off x="7056854" y="2163706"/>
            <a:ext cx="648072" cy="226591"/>
          </a:xfrm>
          <a:prstGeom prst="rect">
            <a:avLst/>
          </a:prstGeom>
        </p:spPr>
        <p:txBody>
          <a:bodyPr wrap="square" lIns="72000" tIns="36000" rIns="72000" bIns="36000">
            <a:spAutoFit/>
          </a:bodyPr>
          <a:lstStyle/>
          <a:p>
            <a:pPr marL="0" marR="0" lvl="0" indent="0" algn="ctr" defTabSz="711200" rtl="0" eaLnBrk="1" fontAlgn="base" latinLnBrk="0" hangingPunct="1">
              <a:lnSpc>
                <a:spcPct val="100000"/>
              </a:lnSpc>
              <a:spcBef>
                <a:spcPct val="0"/>
              </a:spcBef>
              <a:spcAft>
                <a:spcPts val="0"/>
              </a:spcAft>
              <a:buClrTx/>
              <a:buSzTx/>
              <a:buFontTx/>
              <a:buNone/>
              <a:tabLst/>
              <a:defRPr/>
            </a:pPr>
            <a:r>
              <a:rPr kumimoji="1" lang="ja-JP" altLang="en-US"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従来</a:t>
            </a:r>
            <a:endParaRPr kumimoji="1" lang="en-US" altLang="ja-JP"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6" name="正方形/長方形 55"/>
          <p:cNvSpPr/>
          <p:nvPr/>
        </p:nvSpPr>
        <p:spPr>
          <a:xfrm>
            <a:off x="8841432" y="2150276"/>
            <a:ext cx="648072" cy="226591"/>
          </a:xfrm>
          <a:prstGeom prst="rect">
            <a:avLst/>
          </a:prstGeom>
        </p:spPr>
        <p:txBody>
          <a:bodyPr wrap="square" lIns="72000" tIns="36000" rIns="72000" bIns="36000">
            <a:spAutoFit/>
          </a:bodyPr>
          <a:lstStyle/>
          <a:p>
            <a:pPr marL="0" marR="0" lvl="0" indent="0" algn="ctr" defTabSz="711200" rtl="0" eaLnBrk="1" fontAlgn="base" latinLnBrk="0" hangingPunct="1">
              <a:lnSpc>
                <a:spcPct val="100000"/>
              </a:lnSpc>
              <a:spcBef>
                <a:spcPct val="0"/>
              </a:spcBef>
              <a:spcAft>
                <a:spcPts val="0"/>
              </a:spcAft>
              <a:buClrTx/>
              <a:buSzTx/>
              <a:buFontTx/>
              <a:buNone/>
              <a:tabLst/>
              <a:defRPr/>
            </a:pPr>
            <a:r>
              <a:rPr kumimoji="1" lang="ja-JP" altLang="en-US"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現在</a:t>
            </a:r>
            <a:endParaRPr kumimoji="1" lang="en-US" altLang="ja-JP" sz="10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7" name="正方形/長方形 56"/>
          <p:cNvSpPr/>
          <p:nvPr/>
        </p:nvSpPr>
        <p:spPr>
          <a:xfrm>
            <a:off x="6537176" y="2483513"/>
            <a:ext cx="877581" cy="180425"/>
          </a:xfrm>
          <a:prstGeom prst="rect">
            <a:avLst/>
          </a:prstGeom>
        </p:spPr>
        <p:txBody>
          <a:bodyPr wrap="square" lIns="72000" tIns="36000" rIns="72000" bIns="36000">
            <a:spAutoFit/>
          </a:bodyPr>
          <a:lstStyle/>
          <a:p>
            <a:pPr marL="0" marR="0" lvl="0" indent="0" algn="ctr" defTabSz="711200" rtl="0" eaLnBrk="1" fontAlgn="base" latinLnBrk="0" hangingPunct="1">
              <a:lnSpc>
                <a:spcPct val="100000"/>
              </a:lnSpc>
              <a:spcBef>
                <a:spcPct val="0"/>
              </a:spcBef>
              <a:spcAft>
                <a:spcPts val="0"/>
              </a:spcAft>
              <a:buClrTx/>
              <a:buSzTx/>
              <a:buFontTx/>
              <a:buNone/>
              <a:tabLst/>
              <a:defRPr/>
            </a:pPr>
            <a:r>
              <a:rPr kumimoji="1" lang="en-US" altLang="en-US"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YKK</a:t>
            </a:r>
            <a:r>
              <a:rPr kumimoji="1" lang="ja-JP" altLang="en-US"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社員</a:t>
            </a:r>
            <a:r>
              <a:rPr kumimoji="1" lang="en-US" altLang="ja-JP"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a:t>
            </a:r>
          </a:p>
        </p:txBody>
      </p:sp>
      <p:sp>
        <p:nvSpPr>
          <p:cNvPr id="60" name="正方形/長方形 59"/>
          <p:cNvSpPr/>
          <p:nvPr/>
        </p:nvSpPr>
        <p:spPr>
          <a:xfrm>
            <a:off x="6604912" y="2862037"/>
            <a:ext cx="720081" cy="180425"/>
          </a:xfrm>
          <a:prstGeom prst="rect">
            <a:avLst/>
          </a:prstGeom>
        </p:spPr>
        <p:txBody>
          <a:bodyPr wrap="square" lIns="72000" tIns="36000" rIns="72000" bIns="36000">
            <a:spAutoFit/>
          </a:bodyPr>
          <a:lstStyle/>
          <a:p>
            <a:pPr marL="0" marR="0" lvl="0" indent="0" algn="ctr" defTabSz="7112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一般住民</a:t>
            </a:r>
            <a:r>
              <a:rPr kumimoji="1" lang="en-US" altLang="ja-JP" sz="700" b="0"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rPr>
              <a:t>…</a:t>
            </a:r>
            <a:endParaRPr kumimoji="1" lang="en-US" altLang="ja-JP"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sp>
        <p:nvSpPr>
          <p:cNvPr id="61" name="正方形/長方形 60"/>
          <p:cNvSpPr/>
          <p:nvPr/>
        </p:nvSpPr>
        <p:spPr>
          <a:xfrm>
            <a:off x="7270741" y="2448163"/>
            <a:ext cx="1210651" cy="346624"/>
          </a:xfrm>
          <a:prstGeom prst="rect">
            <a:avLst/>
          </a:prstGeom>
        </p:spPr>
        <p:txBody>
          <a:bodyPr wrap="square" lIns="72000" tIns="36000" rIns="72000" bIns="36000">
            <a:spAutoFit/>
          </a:bodyPr>
          <a:lstStyle/>
          <a:p>
            <a:pPr marL="0" marR="0" lvl="0" indent="0" algn="l" defTabSz="711200" rtl="0" eaLnBrk="1" fontAlgn="base" latinLnBrk="0" hangingPunct="1">
              <a:lnSpc>
                <a:spcPct val="12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社員通勤バス</a:t>
            </a:r>
            <a:endParaRPr kumimoji="1" lang="en-US" altLang="ja-JP" sz="9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（バス会社へ運行委託）</a:t>
            </a:r>
            <a:endParaRPr kumimoji="1" lang="en-US" altLang="ja-JP" sz="7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sp>
        <p:nvSpPr>
          <p:cNvPr id="62" name="正方形/長方形 61"/>
          <p:cNvSpPr/>
          <p:nvPr/>
        </p:nvSpPr>
        <p:spPr>
          <a:xfrm>
            <a:off x="7270741" y="2835045"/>
            <a:ext cx="562579" cy="238902"/>
          </a:xfrm>
          <a:prstGeom prst="rect">
            <a:avLst/>
          </a:prstGeom>
        </p:spPr>
        <p:txBody>
          <a:bodyPr wrap="square" lIns="72000" tIns="36000" rIns="72000" bIns="36000">
            <a:spAutoFit/>
          </a:bodyPr>
          <a:lstStyle/>
          <a:p>
            <a:pPr marL="0" marR="0" lvl="0" indent="0" algn="l" defTabSz="711200" rtl="0" eaLnBrk="1" fontAlgn="base" latinLnBrk="0" hangingPunct="1">
              <a:lnSpc>
                <a:spcPct val="12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rPr>
              <a:t>なし</a:t>
            </a:r>
            <a:endParaRPr kumimoji="1" lang="en-US" altLang="ja-JP" sz="9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cxnSp>
        <p:nvCxnSpPr>
          <p:cNvPr id="73" name="直線コネクタ 72"/>
          <p:cNvCxnSpPr/>
          <p:nvPr/>
        </p:nvCxnSpPr>
        <p:spPr>
          <a:xfrm>
            <a:off x="8405460" y="2557354"/>
            <a:ext cx="1940" cy="422021"/>
          </a:xfrm>
          <a:prstGeom prst="line">
            <a:avLst/>
          </a:prstGeom>
          <a:ln w="9525" cmpd="sng">
            <a:solidFill>
              <a:schemeClr val="bg2">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75" name="角丸四角形 74"/>
          <p:cNvSpPr/>
          <p:nvPr/>
        </p:nvSpPr>
        <p:spPr>
          <a:xfrm>
            <a:off x="8841014" y="2361479"/>
            <a:ext cx="699460" cy="127641"/>
          </a:xfrm>
          <a:prstGeom prst="roundRect">
            <a:avLst>
              <a:gd name="adj" fmla="val 22613"/>
            </a:avLst>
          </a:prstGeom>
          <a:solidFill>
            <a:srgbClr val="99CC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ts val="14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ヒラギノ角ゴ Pro W3"/>
                <a:ea typeface="ヒラギノ角ゴ Pro W3"/>
                <a:cs typeface="ヒラギノ角ゴ Pro W3"/>
              </a:rPr>
              <a:t>南北循環</a:t>
            </a:r>
            <a:r>
              <a:rPr kumimoji="1" lang="ja-JP" altLang="en-US" sz="900" b="0" i="0" u="none" strike="noStrike" kern="1200" cap="none" spc="0" normalizeH="0" baseline="0" noProof="0" dirty="0" smtClean="0">
                <a:ln>
                  <a:noFill/>
                </a:ln>
                <a:solidFill>
                  <a:srgbClr val="FFFFFF"/>
                </a:solidFill>
                <a:effectLst/>
                <a:uLnTx/>
                <a:uFillTx/>
                <a:latin typeface="ヒラギノ角ゴ Pro W3"/>
                <a:ea typeface="ヒラギノ角ゴ Pro W3"/>
                <a:cs typeface="ヒラギノ角ゴ Pro W3"/>
              </a:rPr>
              <a:t>線</a:t>
            </a:r>
            <a:endParaRPr kumimoji="1" lang="en-US" altLang="ja-JP" sz="900" b="0" i="0" u="none" strike="noStrike" kern="1200" cap="none" spc="0" normalizeH="0" baseline="0" noProof="0" dirty="0">
              <a:ln>
                <a:noFill/>
              </a:ln>
              <a:solidFill>
                <a:srgbClr val="FFFFFF"/>
              </a:solidFill>
              <a:effectLst/>
              <a:uLnTx/>
              <a:uFillTx/>
              <a:latin typeface="ヒラギノ角ゴ Pro W3"/>
              <a:ea typeface="ヒラギノ角ゴ Pro W3"/>
              <a:cs typeface="ヒラギノ角ゴ Pro W3"/>
            </a:endParaRPr>
          </a:p>
        </p:txBody>
      </p:sp>
      <p:cxnSp>
        <p:nvCxnSpPr>
          <p:cNvPr id="80" name="直線コネクタ 79"/>
          <p:cNvCxnSpPr/>
          <p:nvPr/>
        </p:nvCxnSpPr>
        <p:spPr>
          <a:xfrm>
            <a:off x="8187606" y="2555605"/>
            <a:ext cx="218148" cy="247"/>
          </a:xfrm>
          <a:prstGeom prst="line">
            <a:avLst/>
          </a:prstGeom>
          <a:ln w="9525" cmpd="sng">
            <a:solidFill>
              <a:schemeClr val="bg2">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81" name="直線コネクタ 80"/>
          <p:cNvCxnSpPr/>
          <p:nvPr/>
        </p:nvCxnSpPr>
        <p:spPr>
          <a:xfrm>
            <a:off x="8187606" y="2978814"/>
            <a:ext cx="218148" cy="247"/>
          </a:xfrm>
          <a:prstGeom prst="line">
            <a:avLst/>
          </a:prstGeom>
          <a:ln w="9525" cmpd="sng">
            <a:solidFill>
              <a:schemeClr val="bg2">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86" name="角丸四角形 85"/>
          <p:cNvSpPr/>
          <p:nvPr/>
        </p:nvSpPr>
        <p:spPr>
          <a:xfrm>
            <a:off x="6446528" y="1310288"/>
            <a:ext cx="579267" cy="369634"/>
          </a:xfrm>
          <a:prstGeom prst="roundRect">
            <a:avLst>
              <a:gd name="adj" fmla="val 16217"/>
            </a:avLst>
          </a:prstGeom>
          <a:solidFill>
            <a:srgbClr val="0080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交通</a:t>
            </a: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90" name="角丸四角形 89"/>
          <p:cNvSpPr/>
          <p:nvPr/>
        </p:nvSpPr>
        <p:spPr>
          <a:xfrm>
            <a:off x="140118" y="1321386"/>
            <a:ext cx="614199" cy="386398"/>
          </a:xfrm>
          <a:prstGeom prst="roundRect">
            <a:avLst>
              <a:gd name="adj" fmla="val 16994"/>
            </a:avLst>
          </a:prstGeom>
          <a:solidFill>
            <a:schemeClr val="accent6">
              <a:lumMod val="60000"/>
              <a:lumOff val="40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4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居住誘導</a:t>
            </a: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91" name="角丸四角形 90"/>
          <p:cNvSpPr/>
          <p:nvPr/>
        </p:nvSpPr>
        <p:spPr>
          <a:xfrm>
            <a:off x="6504990" y="2190636"/>
            <a:ext cx="3298455" cy="1007859"/>
          </a:xfrm>
          <a:prstGeom prst="roundRect">
            <a:avLst>
              <a:gd name="adj" fmla="val 5658"/>
            </a:avLst>
          </a:prstGeom>
          <a:noFill/>
          <a:ln w="6350" cmpd="sng">
            <a:solidFill>
              <a:schemeClr val="bg2">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92" name="テキスト ボックス 91"/>
          <p:cNvSpPr txBox="1"/>
          <p:nvPr/>
        </p:nvSpPr>
        <p:spPr>
          <a:xfrm>
            <a:off x="8889861" y="6591301"/>
            <a:ext cx="956569" cy="286232"/>
          </a:xfrm>
          <a:prstGeom prst="rect">
            <a:avLst/>
          </a:prstGeom>
          <a:noFill/>
        </p:spPr>
        <p:txBody>
          <a:bodyPr wrap="square" rtlCol="0">
            <a:spAutoFit/>
          </a:bodyPr>
          <a:lstStyle/>
          <a:p>
            <a:pPr marL="0" marR="0" lvl="0" indent="0" algn="just"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立山連峰の景観に</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just"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配慮したまちづくり</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3" name="テキスト ボックス 92"/>
          <p:cNvSpPr txBox="1"/>
          <p:nvPr/>
        </p:nvSpPr>
        <p:spPr>
          <a:xfrm>
            <a:off x="7674871" y="4989802"/>
            <a:ext cx="2155598" cy="421944"/>
          </a:xfrm>
          <a:prstGeom prst="rect">
            <a:avLst/>
          </a:prstGeom>
          <a:noFill/>
        </p:spPr>
        <p:txBody>
          <a:bodyPr wrap="square" lIns="72000" tIns="36000" rIns="72000" bIns="36000" rtlCol="0">
            <a:spAutoFit/>
          </a:bodyPr>
          <a:lstStyle/>
          <a:p>
            <a:pPr marL="144000" marR="0" lvl="0" indent="-45720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公共交通利用者の増加により、</a:t>
            </a:r>
            <a:endParaRPr kumimoji="1" lang="en-US" altLang="ja-JP"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144000" marR="0" lvl="0" indent="-457200" algn="dist" defTabSz="914400" rtl="0" eaLnBrk="1" fontAlgn="base" latinLnBrk="0" hangingPunct="1">
              <a:lnSpc>
                <a:spcPts val="14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市の財政負担額</a:t>
            </a:r>
            <a:r>
              <a:rPr kumimoji="1" lang="ja-JP" altLang="en-US" sz="1100" b="0" i="0" u="none" strike="noStrike" kern="1200" cap="none" spc="0" normalizeH="0" baseline="0" noProof="0" dirty="0">
                <a:ln>
                  <a:noFill/>
                </a:ln>
                <a:solidFill>
                  <a:srgbClr val="000000"/>
                </a:solidFill>
                <a:effectLst/>
                <a:uLnTx/>
                <a:uFillTx/>
                <a:latin typeface="ＭＳ Ｐゴシック"/>
                <a:ea typeface="ＭＳ Ｐゴシック"/>
                <a:cs typeface="+mn-cs"/>
              </a:rPr>
              <a:t>を</a:t>
            </a:r>
            <a:r>
              <a:rPr kumimoji="1" lang="ja-JP" altLang="en-US" sz="1100" b="0" i="0" u="none" strike="noStrike" kern="1200" cap="none" spc="0" normalizeH="0" baseline="0" noProof="0" dirty="0" smtClean="0">
                <a:ln>
                  <a:noFill/>
                </a:ln>
                <a:solidFill>
                  <a:srgbClr val="008000"/>
                </a:solidFill>
                <a:effectLst/>
                <a:uLnTx/>
                <a:uFillTx/>
                <a:latin typeface="ＭＳ Ｐゴシック"/>
                <a:ea typeface="ＭＳ Ｐゴシック"/>
                <a:cs typeface="+mn-cs"/>
              </a:rPr>
              <a:t>約</a:t>
            </a:r>
            <a:r>
              <a:rPr kumimoji="1" lang="ja-JP" altLang="en-US" sz="1600" b="1" i="0" u="none" strike="noStrike" kern="1200" cap="none" spc="0" normalizeH="0" baseline="0" noProof="0" dirty="0" smtClean="0">
                <a:ln>
                  <a:noFill/>
                </a:ln>
                <a:solidFill>
                  <a:srgbClr val="008000"/>
                </a:solidFill>
                <a:effectLst/>
                <a:uLnTx/>
                <a:uFillTx/>
                <a:latin typeface="ＭＳ Ｐゴシック"/>
                <a:ea typeface="ＭＳ Ｐゴシック"/>
                <a:cs typeface="+mn-cs"/>
              </a:rPr>
              <a:t>３</a:t>
            </a:r>
            <a:r>
              <a:rPr kumimoji="1" lang="ja-JP" altLang="en-US" sz="1200" b="1" i="0" u="none" strike="noStrike" kern="1200" cap="none" spc="0" normalizeH="0" baseline="0" noProof="0" dirty="0" smtClean="0">
                <a:ln>
                  <a:noFill/>
                </a:ln>
                <a:solidFill>
                  <a:srgbClr val="008000"/>
                </a:solidFill>
                <a:effectLst/>
                <a:uLnTx/>
                <a:uFillTx/>
                <a:latin typeface="ＭＳ Ｐゴシック"/>
                <a:ea typeface="ＭＳ Ｐゴシック"/>
                <a:cs typeface="+mn-cs"/>
              </a:rPr>
              <a:t>割</a:t>
            </a:r>
            <a:r>
              <a:rPr kumimoji="1" lang="ja-JP" altLang="en-US" sz="1100" b="0" i="0" u="none" strike="noStrike" kern="1200" cap="none" spc="0" normalizeH="0" baseline="0" noProof="0" dirty="0" smtClean="0">
                <a:ln>
                  <a:noFill/>
                </a:ln>
                <a:solidFill>
                  <a:srgbClr val="008000"/>
                </a:solidFill>
                <a:effectLst/>
                <a:uLnTx/>
                <a:uFillTx/>
                <a:latin typeface="ＭＳ Ｐゴシック"/>
                <a:ea typeface="ＭＳ Ｐゴシック"/>
                <a:cs typeface="+mn-cs"/>
              </a:rPr>
              <a:t>減少</a:t>
            </a:r>
            <a:endParaRPr kumimoji="1" lang="en-US" altLang="ja-JP" sz="1100" b="0" i="0" u="none" strike="noStrike" kern="1200" cap="none" spc="0" normalizeH="0" baseline="0" noProof="0" dirty="0" smtClean="0">
              <a:ln>
                <a:noFill/>
              </a:ln>
              <a:solidFill>
                <a:srgbClr val="008000"/>
              </a:solidFill>
              <a:effectLst/>
              <a:uLnTx/>
              <a:uFillTx/>
              <a:latin typeface="ＭＳ Ｐゴシック"/>
              <a:ea typeface="ＭＳ Ｐゴシック"/>
              <a:cs typeface="+mn-cs"/>
            </a:endParaRPr>
          </a:p>
        </p:txBody>
      </p:sp>
      <p:sp>
        <p:nvSpPr>
          <p:cNvPr id="95" name="二等辺三角形 94"/>
          <p:cNvSpPr/>
          <p:nvPr/>
        </p:nvSpPr>
        <p:spPr>
          <a:xfrm rot="5400000">
            <a:off x="7510947" y="5116952"/>
            <a:ext cx="193480" cy="134366"/>
          </a:xfrm>
          <a:prstGeom prst="triangle">
            <a:avLst/>
          </a:prstGeom>
          <a:solidFill>
            <a:srgbClr val="99CC00"/>
          </a:solidFill>
          <a:ln>
            <a:noFill/>
          </a:ln>
        </p:spPr>
        <p:txBody>
          <a:bodyPr wrap="square" lIns="66462" rIns="66462"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ja-JP" altLang="en-US" sz="1800" b="1" i="0" u="none" strike="noStrike" kern="1200" cap="none" spc="0" normalizeH="0" baseline="0" noProof="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97" name="テキスト ボックス 96"/>
          <p:cNvSpPr txBox="1"/>
          <p:nvPr/>
        </p:nvSpPr>
        <p:spPr>
          <a:xfrm>
            <a:off x="90329" y="4717977"/>
            <a:ext cx="3192861" cy="383044"/>
          </a:xfrm>
          <a:prstGeom prst="rect">
            <a:avLst/>
          </a:prstGeom>
          <a:noFill/>
        </p:spPr>
        <p:txBody>
          <a:bodyPr wrap="square" lIns="72000" tIns="36000" rIns="72000" bIns="36000" rtlCol="0">
            <a:spAutoFit/>
          </a:bodyPr>
          <a:lstStyle/>
          <a:p>
            <a:pPr marL="0" marR="0" lvl="0" indent="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役所</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跡地に</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、老朽化した図書館</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など</a:t>
            </a:r>
            <a:r>
              <a:rPr kumimoji="1" lang="ja-JP" altLang="en-US"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市内５つの公共</a:t>
            </a:r>
            <a:endParaRPr kumimoji="1" lang="en-US" altLang="ja-JP"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914400" rtl="0" eaLnBrk="1" fontAlgn="base" latinLnBrk="0" hangingPunct="1">
              <a:lnSpc>
                <a:spcPts val="11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施設を集約した</a:t>
            </a:r>
            <a:r>
              <a:rPr kumimoji="1" lang="ja-JP" altLang="en-US" sz="12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くろべ市民交流センター」</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を整備。</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9" name="テキスト ボックス 98"/>
          <p:cNvSpPr txBox="1"/>
          <p:nvPr/>
        </p:nvSpPr>
        <p:spPr>
          <a:xfrm>
            <a:off x="364178" y="5047221"/>
            <a:ext cx="2345208" cy="318924"/>
          </a:xfrm>
          <a:prstGeom prst="rect">
            <a:avLst/>
          </a:prstGeom>
          <a:noFill/>
        </p:spPr>
        <p:txBody>
          <a:bodyPr wrap="square" lIns="72000" tIns="36000" rIns="72000" bIns="36000" rtlCol="0">
            <a:spAutoFit/>
          </a:bodyPr>
          <a:lstStyle/>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公共施設の維持管理費を</a:t>
            </a:r>
            <a:r>
              <a:rPr kumimoji="1" lang="ja-JP" altLang="en-US" sz="1100" b="0" i="0" u="none" strike="noStrike" kern="1200" cap="none" spc="0" normalizeH="0" baseline="0" noProof="0" dirty="0" smtClean="0">
                <a:ln>
                  <a:noFill/>
                </a:ln>
                <a:solidFill>
                  <a:srgbClr val="FF6600"/>
                </a:solidFill>
                <a:effectLst/>
                <a:uLnTx/>
                <a:uFillTx/>
                <a:latin typeface="ＭＳ Ｐゴシック"/>
                <a:ea typeface="ＭＳ Ｐゴシック"/>
                <a:cs typeface="+mn-cs"/>
              </a:rPr>
              <a:t>約</a:t>
            </a:r>
            <a:r>
              <a:rPr kumimoji="1" lang="ja-JP" altLang="en-US" sz="1600" b="1" i="0" u="none" strike="noStrike" kern="1200" cap="none" spc="0" normalizeH="0" baseline="0" noProof="0" dirty="0" smtClean="0">
                <a:ln>
                  <a:noFill/>
                </a:ln>
                <a:solidFill>
                  <a:srgbClr val="FF6600"/>
                </a:solidFill>
                <a:effectLst/>
                <a:uLnTx/>
                <a:uFillTx/>
                <a:latin typeface="ＭＳ Ｐゴシック"/>
                <a:ea typeface="ＭＳ Ｐゴシック"/>
                <a:cs typeface="+mn-cs"/>
              </a:rPr>
              <a:t>１</a:t>
            </a:r>
            <a:r>
              <a:rPr kumimoji="1" lang="ja-JP" altLang="en-US" sz="1200" b="0" i="0" u="none" strike="noStrike" kern="1200" cap="none" spc="0" normalizeH="0" baseline="0" noProof="0" dirty="0" smtClean="0">
                <a:ln>
                  <a:noFill/>
                </a:ln>
                <a:solidFill>
                  <a:srgbClr val="FF6600"/>
                </a:solidFill>
                <a:effectLst/>
                <a:uLnTx/>
                <a:uFillTx/>
                <a:latin typeface="ＭＳ Ｐゴシック"/>
                <a:ea typeface="ＭＳ Ｐゴシック"/>
                <a:cs typeface="+mn-cs"/>
              </a:rPr>
              <a:t>割</a:t>
            </a:r>
            <a:r>
              <a:rPr kumimoji="1" lang="ja-JP" altLang="en-US" sz="1050" b="0" i="0" u="none" strike="noStrike" kern="1200" cap="none" spc="0" normalizeH="0" baseline="0" noProof="0" dirty="0" smtClean="0">
                <a:ln>
                  <a:noFill/>
                </a:ln>
                <a:solidFill>
                  <a:srgbClr val="FF6600"/>
                </a:solidFill>
                <a:effectLst/>
                <a:uLnTx/>
                <a:uFillTx/>
                <a:latin typeface="ＭＳ Ｐゴシック"/>
                <a:ea typeface="ＭＳ Ｐゴシック"/>
                <a:cs typeface="+mn-cs"/>
              </a:rPr>
              <a:t>削減</a:t>
            </a:r>
            <a:endParaRPr kumimoji="1" lang="en-US" altLang="ja-JP" sz="1050" b="0" i="0" u="none" strike="noStrike" kern="1200" cap="none" spc="0" normalizeH="0" baseline="0" noProof="0" dirty="0" smtClean="0">
              <a:ln>
                <a:noFill/>
              </a:ln>
              <a:solidFill>
                <a:srgbClr val="FF6600"/>
              </a:solidFill>
              <a:effectLst/>
              <a:uLnTx/>
              <a:uFillTx/>
              <a:latin typeface="ＭＳ Ｐゴシック"/>
              <a:ea typeface="ＭＳ Ｐゴシック"/>
              <a:cs typeface="+mn-cs"/>
            </a:endParaRPr>
          </a:p>
        </p:txBody>
      </p:sp>
      <p:sp>
        <p:nvSpPr>
          <p:cNvPr id="100" name="二等辺三角形 99"/>
          <p:cNvSpPr/>
          <p:nvPr/>
        </p:nvSpPr>
        <p:spPr>
          <a:xfrm rot="5400000">
            <a:off x="184841" y="5175238"/>
            <a:ext cx="192514" cy="137399"/>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2" name="テキスト ボックス 101"/>
          <p:cNvSpPr txBox="1"/>
          <p:nvPr/>
        </p:nvSpPr>
        <p:spPr>
          <a:xfrm>
            <a:off x="90279" y="5344394"/>
            <a:ext cx="3189683" cy="749812"/>
          </a:xfrm>
          <a:prstGeom prst="rect">
            <a:avLst/>
          </a:prstGeom>
          <a:noFill/>
        </p:spPr>
        <p:txBody>
          <a:bodyPr wrap="square" lIns="72000" tIns="36000" rIns="72000" bIns="36000" rtlCol="0">
            <a:spAutoFit/>
          </a:bodyPr>
          <a:lstStyle/>
          <a:p>
            <a:pPr marL="0" marR="0" lvl="0" indent="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市が空き店舗のリノベーションやマッチングを支援</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支援実績：</a:t>
            </a:r>
            <a:r>
              <a:rPr kumimoji="1" lang="en-US" altLang="ja-JP" sz="9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18</a:t>
            </a:r>
            <a:r>
              <a:rPr kumimoji="1" lang="ja-JP" altLang="en-US" sz="900" b="0"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件</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平成</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22</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29</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年度</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まで</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914400" rtl="0" eaLnBrk="1" fontAlgn="base" latinLnBrk="0" hangingPunct="1">
              <a:lnSpc>
                <a:spcPct val="100000"/>
              </a:lnSpc>
              <a:spcBef>
                <a:spcPts val="20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NPO</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法人が</a:t>
            </a:r>
            <a:r>
              <a:rPr kumimoji="1" lang="ja-JP" altLang="en-US" sz="1050" b="0"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空き店舗を活用した</a:t>
            </a:r>
            <a:r>
              <a:rPr kumimoji="1" lang="ja-JP" altLang="en-US" sz="12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認知症カフェ</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を開店。</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dist"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店舗内で</a:t>
            </a:r>
            <a:r>
              <a:rPr kumimoji="1" lang="ja-JP" altLang="en-US" sz="1050" b="0"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認知症・介護予防教室や相談業務を実施</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3" name="二等辺三角形 102"/>
          <p:cNvSpPr/>
          <p:nvPr/>
        </p:nvSpPr>
        <p:spPr>
          <a:xfrm rot="5400000">
            <a:off x="166717" y="6683605"/>
            <a:ext cx="192514" cy="126910"/>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8" name="角丸四角形 107"/>
          <p:cNvSpPr/>
          <p:nvPr/>
        </p:nvSpPr>
        <p:spPr>
          <a:xfrm>
            <a:off x="90330" y="4365105"/>
            <a:ext cx="615785" cy="400096"/>
          </a:xfrm>
          <a:prstGeom prst="roundRect">
            <a:avLst>
              <a:gd name="adj" fmla="val 14105"/>
            </a:avLst>
          </a:prstGeom>
          <a:solidFill>
            <a:srgbClr val="FF66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4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都市機能</a:t>
            </a: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pic>
        <p:nvPicPr>
          <p:cNvPr id="63" name="Picture 25" descr="D:\奈良資料入2014\素材\bas.bmp"/>
          <p:cNvPicPr>
            <a:picLocks noChangeAspect="1" noChangeArrowheads="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rot="20077926">
            <a:off x="4799109" y="5202750"/>
            <a:ext cx="249156" cy="137530"/>
          </a:xfrm>
          <a:prstGeom prst="rect">
            <a:avLst/>
          </a:prstGeom>
          <a:noFill/>
        </p:spPr>
      </p:pic>
      <p:cxnSp>
        <p:nvCxnSpPr>
          <p:cNvPr id="65" name="直線コネクタ 64"/>
          <p:cNvCxnSpPr/>
          <p:nvPr/>
        </p:nvCxnSpPr>
        <p:spPr>
          <a:xfrm>
            <a:off x="8407260" y="2758843"/>
            <a:ext cx="218148" cy="247"/>
          </a:xfrm>
          <a:prstGeom prst="line">
            <a:avLst/>
          </a:prstGeom>
          <a:ln w="9525" cmpd="sng">
            <a:solidFill>
              <a:schemeClr val="bg2">
                <a:lumMod val="75000"/>
              </a:schemeClr>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67" name="正方形/長方形 66"/>
          <p:cNvSpPr/>
          <p:nvPr/>
        </p:nvSpPr>
        <p:spPr>
          <a:xfrm>
            <a:off x="7991064" y="3055246"/>
            <a:ext cx="1965361" cy="180425"/>
          </a:xfrm>
          <a:prstGeom prst="rect">
            <a:avLst/>
          </a:prstGeom>
        </p:spPr>
        <p:txBody>
          <a:bodyPr wrap="square" lIns="72000" tIns="36000" rIns="72000" bIns="36000">
            <a:spAutoFit/>
          </a:bodyPr>
          <a:lstStyle/>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富山地方鉄道（株）等が運行</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9" name="図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98029" y="3705347"/>
            <a:ext cx="1032440" cy="588240"/>
          </a:xfrm>
          <a:prstGeom prst="rect">
            <a:avLst/>
          </a:prstGeom>
        </p:spPr>
      </p:pic>
      <p:sp>
        <p:nvSpPr>
          <p:cNvPr id="68" name="円/楕円 67"/>
          <p:cNvSpPr/>
          <p:nvPr/>
        </p:nvSpPr>
        <p:spPr>
          <a:xfrm>
            <a:off x="6010397" y="4478335"/>
            <a:ext cx="52314" cy="51059"/>
          </a:xfrm>
          <a:prstGeom prst="ellipse">
            <a:avLst/>
          </a:prstGeom>
          <a:solidFill>
            <a:schemeClr val="bg2">
              <a:lumMod val="7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74" name="円/楕円 73"/>
          <p:cNvSpPr/>
          <p:nvPr/>
        </p:nvSpPr>
        <p:spPr>
          <a:xfrm>
            <a:off x="5526328" y="5165347"/>
            <a:ext cx="52314" cy="51059"/>
          </a:xfrm>
          <a:prstGeom prst="ellipse">
            <a:avLst/>
          </a:prstGeom>
          <a:solidFill>
            <a:schemeClr val="bg2">
              <a:lumMod val="7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76" name="円/楕円 75"/>
          <p:cNvSpPr/>
          <p:nvPr/>
        </p:nvSpPr>
        <p:spPr>
          <a:xfrm>
            <a:off x="5624212" y="5152229"/>
            <a:ext cx="52314" cy="51059"/>
          </a:xfrm>
          <a:prstGeom prst="ellipse">
            <a:avLst/>
          </a:prstGeom>
          <a:solidFill>
            <a:schemeClr val="tx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77" name="テキスト ボックス 76"/>
          <p:cNvSpPr txBox="1"/>
          <p:nvPr/>
        </p:nvSpPr>
        <p:spPr>
          <a:xfrm>
            <a:off x="5642099" y="5085535"/>
            <a:ext cx="609508"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ＭＳ Ｐゴシック"/>
                <a:ea typeface="ＭＳ Ｐゴシック"/>
                <a:cs typeface="+mn-cs"/>
              </a:rPr>
              <a:t>黒部市役所</a:t>
            </a:r>
            <a:endParaRPr kumimoji="1" lang="en-US" altLang="ja-JP" sz="8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83" name="テキスト ボックス 82"/>
          <p:cNvSpPr txBox="1"/>
          <p:nvPr/>
        </p:nvSpPr>
        <p:spPr>
          <a:xfrm>
            <a:off x="4794174" y="4513375"/>
            <a:ext cx="748685" cy="266602"/>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700">
                <a:solidFill>
                  <a:srgbClr val="000000"/>
                </a:solidFill>
                <a:latin typeface="+mn-ea"/>
                <a:ea typeface="+mn-ea"/>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富山地方鉄道</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黒部駅</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0" name="円/楕円 109"/>
          <p:cNvSpPr/>
          <p:nvPr/>
        </p:nvSpPr>
        <p:spPr>
          <a:xfrm>
            <a:off x="5815401" y="4826786"/>
            <a:ext cx="82485" cy="79099"/>
          </a:xfrm>
          <a:prstGeom prst="ellipse">
            <a:avLst/>
          </a:prstGeom>
          <a:solidFill>
            <a:srgbClr val="FFFF66"/>
          </a:solidFill>
          <a:ln w="6350" cmpd="sng">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11" name="テキスト ボックス 110"/>
          <p:cNvSpPr txBox="1"/>
          <p:nvPr/>
        </p:nvSpPr>
        <p:spPr>
          <a:xfrm>
            <a:off x="6451993" y="4356459"/>
            <a:ext cx="749737" cy="183503"/>
          </a:xfrm>
          <a:prstGeom prst="rect">
            <a:avLst/>
          </a:prstGeom>
          <a:noFill/>
        </p:spPr>
        <p:txBody>
          <a:bodyPr wrap="square" lIns="36000" tIns="36000" rIns="36000" bIns="36000" rtlCol="0">
            <a:spAutoFit/>
          </a:body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smtClean="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黒部市民会館</a:t>
            </a:r>
            <a:endParaRPr kumimoji="1" lang="en-US" altLang="ja-JP" sz="800" b="0" i="0" u="none" strike="noStrike" kern="1200" cap="none" spc="0" normalizeH="0" baseline="0" noProof="0" dirty="0" smtClean="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p:txBody>
      </p:sp>
      <p:sp>
        <p:nvSpPr>
          <p:cNvPr id="114" name="円/楕円 113"/>
          <p:cNvSpPr/>
          <p:nvPr/>
        </p:nvSpPr>
        <p:spPr>
          <a:xfrm>
            <a:off x="5367930" y="4232072"/>
            <a:ext cx="52314" cy="51059"/>
          </a:xfrm>
          <a:prstGeom prst="ellipse">
            <a:avLst/>
          </a:prstGeom>
          <a:solidFill>
            <a:srgbClr val="3366FF"/>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3" name="フリーフォーム 12"/>
          <p:cNvSpPr/>
          <p:nvPr/>
        </p:nvSpPr>
        <p:spPr>
          <a:xfrm>
            <a:off x="3561604" y="4576225"/>
            <a:ext cx="3652837" cy="362744"/>
          </a:xfrm>
          <a:custGeom>
            <a:avLst/>
            <a:gdLst>
              <a:gd name="connsiteX0" fmla="*/ 0 w 3822700"/>
              <a:gd name="connsiteY0" fmla="*/ 374650 h 374650"/>
              <a:gd name="connsiteX1" fmla="*/ 203200 w 3822700"/>
              <a:gd name="connsiteY1" fmla="*/ 311150 h 374650"/>
              <a:gd name="connsiteX2" fmla="*/ 628650 w 3822700"/>
              <a:gd name="connsiteY2" fmla="*/ 254000 h 374650"/>
              <a:gd name="connsiteX3" fmla="*/ 1581150 w 3822700"/>
              <a:gd name="connsiteY3" fmla="*/ 234950 h 374650"/>
              <a:gd name="connsiteX4" fmla="*/ 1968500 w 3822700"/>
              <a:gd name="connsiteY4" fmla="*/ 215900 h 374650"/>
              <a:gd name="connsiteX5" fmla="*/ 2127250 w 3822700"/>
              <a:gd name="connsiteY5" fmla="*/ 196850 h 374650"/>
              <a:gd name="connsiteX6" fmla="*/ 2286000 w 3822700"/>
              <a:gd name="connsiteY6" fmla="*/ 158750 h 374650"/>
              <a:gd name="connsiteX7" fmla="*/ 2724150 w 3822700"/>
              <a:gd name="connsiteY7" fmla="*/ 82550 h 374650"/>
              <a:gd name="connsiteX8" fmla="*/ 3009900 w 3822700"/>
              <a:gd name="connsiteY8" fmla="*/ 50800 h 374650"/>
              <a:gd name="connsiteX9" fmla="*/ 3162300 w 3822700"/>
              <a:gd name="connsiteY9" fmla="*/ 19050 h 374650"/>
              <a:gd name="connsiteX10" fmla="*/ 3206750 w 3822700"/>
              <a:gd name="connsiteY10" fmla="*/ 0 h 374650"/>
              <a:gd name="connsiteX11" fmla="*/ 3359150 w 3822700"/>
              <a:gd name="connsiteY11" fmla="*/ 57150 h 374650"/>
              <a:gd name="connsiteX12" fmla="*/ 3448050 w 3822700"/>
              <a:gd name="connsiteY12" fmla="*/ 88900 h 374650"/>
              <a:gd name="connsiteX13" fmla="*/ 3581400 w 3822700"/>
              <a:gd name="connsiteY13" fmla="*/ 114300 h 374650"/>
              <a:gd name="connsiteX14" fmla="*/ 3708400 w 3822700"/>
              <a:gd name="connsiteY14" fmla="*/ 127000 h 374650"/>
              <a:gd name="connsiteX15" fmla="*/ 3771900 w 3822700"/>
              <a:gd name="connsiteY15" fmla="*/ 120650 h 374650"/>
              <a:gd name="connsiteX16" fmla="*/ 3822700 w 3822700"/>
              <a:gd name="connsiteY16" fmla="*/ 120650 h 374650"/>
              <a:gd name="connsiteX0" fmla="*/ 0 w 3822700"/>
              <a:gd name="connsiteY0" fmla="*/ 362744 h 362744"/>
              <a:gd name="connsiteX1" fmla="*/ 203200 w 3822700"/>
              <a:gd name="connsiteY1" fmla="*/ 299244 h 362744"/>
              <a:gd name="connsiteX2" fmla="*/ 628650 w 3822700"/>
              <a:gd name="connsiteY2" fmla="*/ 242094 h 362744"/>
              <a:gd name="connsiteX3" fmla="*/ 1581150 w 3822700"/>
              <a:gd name="connsiteY3" fmla="*/ 223044 h 362744"/>
              <a:gd name="connsiteX4" fmla="*/ 1968500 w 3822700"/>
              <a:gd name="connsiteY4" fmla="*/ 203994 h 362744"/>
              <a:gd name="connsiteX5" fmla="*/ 2127250 w 3822700"/>
              <a:gd name="connsiteY5" fmla="*/ 184944 h 362744"/>
              <a:gd name="connsiteX6" fmla="*/ 2286000 w 3822700"/>
              <a:gd name="connsiteY6" fmla="*/ 146844 h 362744"/>
              <a:gd name="connsiteX7" fmla="*/ 2724150 w 3822700"/>
              <a:gd name="connsiteY7" fmla="*/ 70644 h 362744"/>
              <a:gd name="connsiteX8" fmla="*/ 3009900 w 3822700"/>
              <a:gd name="connsiteY8" fmla="*/ 38894 h 362744"/>
              <a:gd name="connsiteX9" fmla="*/ 3162300 w 3822700"/>
              <a:gd name="connsiteY9" fmla="*/ 7144 h 362744"/>
              <a:gd name="connsiteX10" fmla="*/ 3259138 w 3822700"/>
              <a:gd name="connsiteY10" fmla="*/ 0 h 362744"/>
              <a:gd name="connsiteX11" fmla="*/ 3359150 w 3822700"/>
              <a:gd name="connsiteY11" fmla="*/ 45244 h 362744"/>
              <a:gd name="connsiteX12" fmla="*/ 3448050 w 3822700"/>
              <a:gd name="connsiteY12" fmla="*/ 76994 h 362744"/>
              <a:gd name="connsiteX13" fmla="*/ 3581400 w 3822700"/>
              <a:gd name="connsiteY13" fmla="*/ 102394 h 362744"/>
              <a:gd name="connsiteX14" fmla="*/ 3708400 w 3822700"/>
              <a:gd name="connsiteY14" fmla="*/ 115094 h 362744"/>
              <a:gd name="connsiteX15" fmla="*/ 3771900 w 3822700"/>
              <a:gd name="connsiteY15" fmla="*/ 108744 h 362744"/>
              <a:gd name="connsiteX16" fmla="*/ 3822700 w 3822700"/>
              <a:gd name="connsiteY16" fmla="*/ 108744 h 362744"/>
              <a:gd name="connsiteX0" fmla="*/ 0 w 3771900"/>
              <a:gd name="connsiteY0" fmla="*/ 362744 h 362744"/>
              <a:gd name="connsiteX1" fmla="*/ 203200 w 3771900"/>
              <a:gd name="connsiteY1" fmla="*/ 299244 h 362744"/>
              <a:gd name="connsiteX2" fmla="*/ 628650 w 3771900"/>
              <a:gd name="connsiteY2" fmla="*/ 242094 h 362744"/>
              <a:gd name="connsiteX3" fmla="*/ 1581150 w 3771900"/>
              <a:gd name="connsiteY3" fmla="*/ 223044 h 362744"/>
              <a:gd name="connsiteX4" fmla="*/ 1968500 w 3771900"/>
              <a:gd name="connsiteY4" fmla="*/ 203994 h 362744"/>
              <a:gd name="connsiteX5" fmla="*/ 2127250 w 3771900"/>
              <a:gd name="connsiteY5" fmla="*/ 184944 h 362744"/>
              <a:gd name="connsiteX6" fmla="*/ 2286000 w 3771900"/>
              <a:gd name="connsiteY6" fmla="*/ 146844 h 362744"/>
              <a:gd name="connsiteX7" fmla="*/ 2724150 w 3771900"/>
              <a:gd name="connsiteY7" fmla="*/ 70644 h 362744"/>
              <a:gd name="connsiteX8" fmla="*/ 3009900 w 3771900"/>
              <a:gd name="connsiteY8" fmla="*/ 38894 h 362744"/>
              <a:gd name="connsiteX9" fmla="*/ 3162300 w 3771900"/>
              <a:gd name="connsiteY9" fmla="*/ 7144 h 362744"/>
              <a:gd name="connsiteX10" fmla="*/ 3259138 w 3771900"/>
              <a:gd name="connsiteY10" fmla="*/ 0 h 362744"/>
              <a:gd name="connsiteX11" fmla="*/ 3359150 w 3771900"/>
              <a:gd name="connsiteY11" fmla="*/ 45244 h 362744"/>
              <a:gd name="connsiteX12" fmla="*/ 3448050 w 3771900"/>
              <a:gd name="connsiteY12" fmla="*/ 76994 h 362744"/>
              <a:gd name="connsiteX13" fmla="*/ 3581400 w 3771900"/>
              <a:gd name="connsiteY13" fmla="*/ 102394 h 362744"/>
              <a:gd name="connsiteX14" fmla="*/ 3708400 w 3771900"/>
              <a:gd name="connsiteY14" fmla="*/ 115094 h 362744"/>
              <a:gd name="connsiteX15" fmla="*/ 3771900 w 3771900"/>
              <a:gd name="connsiteY15" fmla="*/ 108744 h 362744"/>
              <a:gd name="connsiteX0" fmla="*/ 0 w 3708400"/>
              <a:gd name="connsiteY0" fmla="*/ 362744 h 362744"/>
              <a:gd name="connsiteX1" fmla="*/ 203200 w 3708400"/>
              <a:gd name="connsiteY1" fmla="*/ 299244 h 362744"/>
              <a:gd name="connsiteX2" fmla="*/ 628650 w 3708400"/>
              <a:gd name="connsiteY2" fmla="*/ 242094 h 362744"/>
              <a:gd name="connsiteX3" fmla="*/ 1581150 w 3708400"/>
              <a:gd name="connsiteY3" fmla="*/ 223044 h 362744"/>
              <a:gd name="connsiteX4" fmla="*/ 1968500 w 3708400"/>
              <a:gd name="connsiteY4" fmla="*/ 203994 h 362744"/>
              <a:gd name="connsiteX5" fmla="*/ 2127250 w 3708400"/>
              <a:gd name="connsiteY5" fmla="*/ 184944 h 362744"/>
              <a:gd name="connsiteX6" fmla="*/ 2286000 w 3708400"/>
              <a:gd name="connsiteY6" fmla="*/ 146844 h 362744"/>
              <a:gd name="connsiteX7" fmla="*/ 2724150 w 3708400"/>
              <a:gd name="connsiteY7" fmla="*/ 70644 h 362744"/>
              <a:gd name="connsiteX8" fmla="*/ 3009900 w 3708400"/>
              <a:gd name="connsiteY8" fmla="*/ 38894 h 362744"/>
              <a:gd name="connsiteX9" fmla="*/ 3162300 w 3708400"/>
              <a:gd name="connsiteY9" fmla="*/ 7144 h 362744"/>
              <a:gd name="connsiteX10" fmla="*/ 3259138 w 3708400"/>
              <a:gd name="connsiteY10" fmla="*/ 0 h 362744"/>
              <a:gd name="connsiteX11" fmla="*/ 3359150 w 3708400"/>
              <a:gd name="connsiteY11" fmla="*/ 45244 h 362744"/>
              <a:gd name="connsiteX12" fmla="*/ 3448050 w 3708400"/>
              <a:gd name="connsiteY12" fmla="*/ 76994 h 362744"/>
              <a:gd name="connsiteX13" fmla="*/ 3581400 w 3708400"/>
              <a:gd name="connsiteY13" fmla="*/ 102394 h 362744"/>
              <a:gd name="connsiteX14" fmla="*/ 3708400 w 3708400"/>
              <a:gd name="connsiteY14" fmla="*/ 115094 h 362744"/>
              <a:gd name="connsiteX0" fmla="*/ 0 w 3581400"/>
              <a:gd name="connsiteY0" fmla="*/ 362744 h 362744"/>
              <a:gd name="connsiteX1" fmla="*/ 203200 w 3581400"/>
              <a:gd name="connsiteY1" fmla="*/ 299244 h 362744"/>
              <a:gd name="connsiteX2" fmla="*/ 628650 w 3581400"/>
              <a:gd name="connsiteY2" fmla="*/ 242094 h 362744"/>
              <a:gd name="connsiteX3" fmla="*/ 1581150 w 3581400"/>
              <a:gd name="connsiteY3" fmla="*/ 223044 h 362744"/>
              <a:gd name="connsiteX4" fmla="*/ 1968500 w 3581400"/>
              <a:gd name="connsiteY4" fmla="*/ 203994 h 362744"/>
              <a:gd name="connsiteX5" fmla="*/ 2127250 w 3581400"/>
              <a:gd name="connsiteY5" fmla="*/ 184944 h 362744"/>
              <a:gd name="connsiteX6" fmla="*/ 2286000 w 3581400"/>
              <a:gd name="connsiteY6" fmla="*/ 146844 h 362744"/>
              <a:gd name="connsiteX7" fmla="*/ 2724150 w 3581400"/>
              <a:gd name="connsiteY7" fmla="*/ 70644 h 362744"/>
              <a:gd name="connsiteX8" fmla="*/ 3009900 w 3581400"/>
              <a:gd name="connsiteY8" fmla="*/ 38894 h 362744"/>
              <a:gd name="connsiteX9" fmla="*/ 3162300 w 3581400"/>
              <a:gd name="connsiteY9" fmla="*/ 7144 h 362744"/>
              <a:gd name="connsiteX10" fmla="*/ 3259138 w 3581400"/>
              <a:gd name="connsiteY10" fmla="*/ 0 h 362744"/>
              <a:gd name="connsiteX11" fmla="*/ 3359150 w 3581400"/>
              <a:gd name="connsiteY11" fmla="*/ 45244 h 362744"/>
              <a:gd name="connsiteX12" fmla="*/ 3448050 w 3581400"/>
              <a:gd name="connsiteY12" fmla="*/ 76994 h 362744"/>
              <a:gd name="connsiteX13" fmla="*/ 3581400 w 3581400"/>
              <a:gd name="connsiteY13" fmla="*/ 102394 h 362744"/>
              <a:gd name="connsiteX0" fmla="*/ 0 w 3652837"/>
              <a:gd name="connsiteY0" fmla="*/ 362744 h 362744"/>
              <a:gd name="connsiteX1" fmla="*/ 203200 w 3652837"/>
              <a:gd name="connsiteY1" fmla="*/ 299244 h 362744"/>
              <a:gd name="connsiteX2" fmla="*/ 628650 w 3652837"/>
              <a:gd name="connsiteY2" fmla="*/ 242094 h 362744"/>
              <a:gd name="connsiteX3" fmla="*/ 1581150 w 3652837"/>
              <a:gd name="connsiteY3" fmla="*/ 223044 h 362744"/>
              <a:gd name="connsiteX4" fmla="*/ 1968500 w 3652837"/>
              <a:gd name="connsiteY4" fmla="*/ 203994 h 362744"/>
              <a:gd name="connsiteX5" fmla="*/ 2127250 w 3652837"/>
              <a:gd name="connsiteY5" fmla="*/ 184944 h 362744"/>
              <a:gd name="connsiteX6" fmla="*/ 2286000 w 3652837"/>
              <a:gd name="connsiteY6" fmla="*/ 146844 h 362744"/>
              <a:gd name="connsiteX7" fmla="*/ 2724150 w 3652837"/>
              <a:gd name="connsiteY7" fmla="*/ 70644 h 362744"/>
              <a:gd name="connsiteX8" fmla="*/ 3009900 w 3652837"/>
              <a:gd name="connsiteY8" fmla="*/ 38894 h 362744"/>
              <a:gd name="connsiteX9" fmla="*/ 3162300 w 3652837"/>
              <a:gd name="connsiteY9" fmla="*/ 7144 h 362744"/>
              <a:gd name="connsiteX10" fmla="*/ 3259138 w 3652837"/>
              <a:gd name="connsiteY10" fmla="*/ 0 h 362744"/>
              <a:gd name="connsiteX11" fmla="*/ 3359150 w 3652837"/>
              <a:gd name="connsiteY11" fmla="*/ 45244 h 362744"/>
              <a:gd name="connsiteX12" fmla="*/ 3448050 w 3652837"/>
              <a:gd name="connsiteY12" fmla="*/ 76994 h 362744"/>
              <a:gd name="connsiteX13" fmla="*/ 3652837 w 3652837"/>
              <a:gd name="connsiteY13" fmla="*/ 114300 h 3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2837" h="362744">
                <a:moveTo>
                  <a:pt x="0" y="362744"/>
                </a:moveTo>
                <a:lnTo>
                  <a:pt x="203200" y="299244"/>
                </a:lnTo>
                <a:lnTo>
                  <a:pt x="628650" y="242094"/>
                </a:lnTo>
                <a:lnTo>
                  <a:pt x="1581150" y="223044"/>
                </a:lnTo>
                <a:lnTo>
                  <a:pt x="1968500" y="203994"/>
                </a:lnTo>
                <a:lnTo>
                  <a:pt x="2127250" y="184944"/>
                </a:lnTo>
                <a:lnTo>
                  <a:pt x="2286000" y="146844"/>
                </a:lnTo>
                <a:lnTo>
                  <a:pt x="2724150" y="70644"/>
                </a:lnTo>
                <a:lnTo>
                  <a:pt x="3009900" y="38894"/>
                </a:lnTo>
                <a:lnTo>
                  <a:pt x="3162300" y="7144"/>
                </a:lnTo>
                <a:lnTo>
                  <a:pt x="3259138" y="0"/>
                </a:lnTo>
                <a:lnTo>
                  <a:pt x="3359150" y="45244"/>
                </a:lnTo>
                <a:lnTo>
                  <a:pt x="3448050" y="76994"/>
                </a:lnTo>
                <a:lnTo>
                  <a:pt x="3652837" y="114300"/>
                </a:lnTo>
              </a:path>
            </a:pathLst>
          </a:cu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 name="フリーフォーム 13"/>
          <p:cNvSpPr/>
          <p:nvPr/>
        </p:nvSpPr>
        <p:spPr>
          <a:xfrm>
            <a:off x="3717179" y="3943606"/>
            <a:ext cx="619125" cy="2352676"/>
          </a:xfrm>
          <a:custGeom>
            <a:avLst/>
            <a:gdLst>
              <a:gd name="connsiteX0" fmla="*/ 0 w 647700"/>
              <a:gd name="connsiteY0" fmla="*/ 0 h 2463800"/>
              <a:gd name="connsiteX1" fmla="*/ 196850 w 647700"/>
              <a:gd name="connsiteY1" fmla="*/ 863600 h 2463800"/>
              <a:gd name="connsiteX2" fmla="*/ 273050 w 647700"/>
              <a:gd name="connsiteY2" fmla="*/ 1079500 h 2463800"/>
              <a:gd name="connsiteX3" fmla="*/ 387350 w 647700"/>
              <a:gd name="connsiteY3" fmla="*/ 1492250 h 2463800"/>
              <a:gd name="connsiteX4" fmla="*/ 425450 w 647700"/>
              <a:gd name="connsiteY4" fmla="*/ 1695450 h 2463800"/>
              <a:gd name="connsiteX5" fmla="*/ 552450 w 647700"/>
              <a:gd name="connsiteY5" fmla="*/ 2203450 h 2463800"/>
              <a:gd name="connsiteX6" fmla="*/ 647700 w 647700"/>
              <a:gd name="connsiteY6" fmla="*/ 246380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0" h="2463800">
                <a:moveTo>
                  <a:pt x="0" y="0"/>
                </a:moveTo>
                <a:lnTo>
                  <a:pt x="196850" y="863600"/>
                </a:lnTo>
                <a:lnTo>
                  <a:pt x="273050" y="1079500"/>
                </a:lnTo>
                <a:lnTo>
                  <a:pt x="387350" y="1492250"/>
                </a:lnTo>
                <a:lnTo>
                  <a:pt x="425450" y="1695450"/>
                </a:lnTo>
                <a:lnTo>
                  <a:pt x="552450" y="2203450"/>
                </a:lnTo>
                <a:lnTo>
                  <a:pt x="647700" y="2463800"/>
                </a:lnTo>
              </a:path>
            </a:pathLst>
          </a:custGeom>
          <a:noFill/>
          <a:ln w="158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3" name="円弧 122"/>
          <p:cNvSpPr>
            <a:spLocks noChangeAspect="1"/>
          </p:cNvSpPr>
          <p:nvPr/>
        </p:nvSpPr>
        <p:spPr>
          <a:xfrm rot="13426896">
            <a:off x="5589523" y="4840957"/>
            <a:ext cx="417497" cy="562912"/>
          </a:xfrm>
          <a:prstGeom prst="arc">
            <a:avLst>
              <a:gd name="adj1" fmla="val 18441900"/>
              <a:gd name="adj2" fmla="val 3081568"/>
            </a:avLst>
          </a:prstGeom>
          <a:noFill/>
          <a:ln w="9525" cap="flat" cmpd="sng" algn="ctr">
            <a:solidFill>
              <a:srgbClr val="CC6600"/>
            </a:solidFill>
            <a:prstDash val="sysDash"/>
            <a:tailEnd type="triangle" w="sm" len="sm"/>
          </a:ln>
          <a:effectLst/>
        </p:spPr>
        <p:txBody>
          <a:bodyPr rtlCol="0" anchor="ctr"/>
          <a:lstStyle/>
          <a:p>
            <a:pPr marL="0" marR="0" lvl="0" indent="0" algn="ctr" defTabSz="1181716" rtl="0" eaLnBrk="1" fontAlgn="auto" latinLnBrk="0" hangingPunct="1">
              <a:lnSpc>
                <a:spcPct val="100000"/>
              </a:lnSpc>
              <a:spcBef>
                <a:spcPts val="0"/>
              </a:spcBef>
              <a:spcAft>
                <a:spcPts val="0"/>
              </a:spcAft>
              <a:buClrTx/>
              <a:buSzTx/>
              <a:buFontTx/>
              <a:buNone/>
              <a:tabLst/>
              <a:defRPr/>
            </a:pPr>
            <a:endParaRPr kumimoji="0" lang="ja-JP" altLang="en-US" sz="2308" b="0" i="0" u="none" strike="noStrike" kern="0" cap="none" spc="0" normalizeH="0" baseline="0" noProof="0">
              <a:ln>
                <a:noFill/>
              </a:ln>
              <a:solidFill>
                <a:prstClr val="black"/>
              </a:solidFill>
              <a:effectLst/>
              <a:uLnTx/>
              <a:uFillTx/>
              <a:latin typeface="Calibri"/>
              <a:ea typeface="ＭＳ Ｐゴシック" charset="-128"/>
              <a:cs typeface="+mn-cs"/>
            </a:endParaRPr>
          </a:p>
        </p:txBody>
      </p:sp>
      <p:sp>
        <p:nvSpPr>
          <p:cNvPr id="125" name="テキスト ボックス 124"/>
          <p:cNvSpPr txBox="1"/>
          <p:nvPr/>
        </p:nvSpPr>
        <p:spPr>
          <a:xfrm>
            <a:off x="5390377" y="5280047"/>
            <a:ext cx="964787"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800">
                <a:solidFill>
                  <a:schemeClr val="bg1">
                    <a:lumMod val="50000"/>
                  </a:schemeClr>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子育て支援センター</a:t>
            </a:r>
            <a:endParaRPr kumimoji="1" lang="en-US" altLang="ja-JP"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p:txBody>
      </p:sp>
      <p:sp>
        <p:nvSpPr>
          <p:cNvPr id="126" name="円/楕円 125"/>
          <p:cNvSpPr/>
          <p:nvPr/>
        </p:nvSpPr>
        <p:spPr>
          <a:xfrm>
            <a:off x="5739427" y="4952564"/>
            <a:ext cx="52314" cy="51059"/>
          </a:xfrm>
          <a:prstGeom prst="ellipse">
            <a:avLst/>
          </a:prstGeom>
          <a:solidFill>
            <a:srgbClr val="FF66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27" name="円/楕円 126"/>
          <p:cNvSpPr/>
          <p:nvPr/>
        </p:nvSpPr>
        <p:spPr>
          <a:xfrm>
            <a:off x="5851667" y="4994152"/>
            <a:ext cx="52314" cy="51059"/>
          </a:xfrm>
          <a:prstGeom prst="ellipse">
            <a:avLst/>
          </a:prstGeom>
          <a:solidFill>
            <a:schemeClr val="bg2">
              <a:lumMod val="7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28" name="テキスト ボックス 127"/>
          <p:cNvSpPr txBox="1"/>
          <p:nvPr/>
        </p:nvSpPr>
        <p:spPr>
          <a:xfrm>
            <a:off x="5856644" y="4969022"/>
            <a:ext cx="701571"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三日市公民館</a:t>
            </a:r>
            <a:endParaRPr kumimoji="1" lang="en-US" altLang="ja-JP"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2" name="直線矢印コネクタ 11"/>
          <p:cNvCxnSpPr>
            <a:endCxn id="110" idx="4"/>
          </p:cNvCxnSpPr>
          <p:nvPr/>
        </p:nvCxnSpPr>
        <p:spPr>
          <a:xfrm flipH="1" flipV="1">
            <a:off x="5856644" y="4905885"/>
            <a:ext cx="10948" cy="82494"/>
          </a:xfrm>
          <a:prstGeom prst="straightConnector1">
            <a:avLst/>
          </a:prstGeom>
          <a:noFill/>
          <a:ln w="9525" cap="flat" cmpd="sng" algn="ctr">
            <a:solidFill>
              <a:srgbClr val="CC6600"/>
            </a:solidFill>
            <a:prstDash val="sysDash"/>
            <a:tailEnd type="triangle" w="sm" len="sm"/>
          </a:ln>
          <a:effectLst/>
        </p:spPr>
      </p:cxnSp>
      <p:sp>
        <p:nvSpPr>
          <p:cNvPr id="105" name="テキスト ボックス 104"/>
          <p:cNvSpPr txBox="1"/>
          <p:nvPr/>
        </p:nvSpPr>
        <p:spPr>
          <a:xfrm>
            <a:off x="6284340" y="5751307"/>
            <a:ext cx="933489" cy="528059"/>
          </a:xfrm>
          <a:prstGeom prst="rect">
            <a:avLst/>
          </a:prstGeom>
          <a:solidFill>
            <a:schemeClr val="bg1"/>
          </a:solidFill>
          <a:ln>
            <a:noFill/>
          </a:ln>
        </p:spPr>
        <p:txBody>
          <a:bodyPr wrap="square" lIns="36000" rIns="36000" rtlCol="0">
            <a:noAutofit/>
          </a:bodyPr>
          <a:lstStyle>
            <a:defPPr>
              <a:defRPr lang="ja-JP"/>
            </a:defPPr>
            <a:lvl1pPr algn="ctr">
              <a:spcAft>
                <a:spcPts val="96"/>
              </a:spcAft>
              <a:defRPr sz="1200" b="1">
                <a:solidFill>
                  <a:srgbClr val="FFFFFF"/>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ctr" defTabSz="914400" rtl="0" eaLnBrk="1" fontAlgn="base" latinLnBrk="0" hangingPunct="1">
              <a:lnSpc>
                <a:spcPct val="100000"/>
              </a:lnSpc>
              <a:spcBef>
                <a:spcPct val="0"/>
              </a:spcBef>
              <a:spcAft>
                <a:spcPts val="96"/>
              </a:spcAft>
              <a:buClrTx/>
              <a:buSzTx/>
              <a:buFontTx/>
              <a:buNone/>
              <a:tabLst/>
              <a:defRPr/>
            </a:pPr>
            <a:endParaRPr kumimoji="1" lang="en-US" altLang="ja-JP"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33" name="テキスト ボックス 132"/>
          <p:cNvSpPr txBox="1"/>
          <p:nvPr/>
        </p:nvSpPr>
        <p:spPr>
          <a:xfrm>
            <a:off x="6430195" y="5751307"/>
            <a:ext cx="688403" cy="161583"/>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居住誘導区域</a:t>
            </a:r>
            <a:endPar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35" name="テキスト ボックス 134"/>
          <p:cNvSpPr txBox="1"/>
          <p:nvPr/>
        </p:nvSpPr>
        <p:spPr>
          <a:xfrm>
            <a:off x="6427418" y="5875307"/>
            <a:ext cx="739109" cy="166241"/>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都市機能誘導区域</a:t>
            </a:r>
            <a:endPar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36" name="テキスト ボックス 135"/>
          <p:cNvSpPr txBox="1"/>
          <p:nvPr/>
        </p:nvSpPr>
        <p:spPr>
          <a:xfrm>
            <a:off x="6331134" y="5804442"/>
            <a:ext cx="140580" cy="70605"/>
          </a:xfrm>
          <a:prstGeom prst="rect">
            <a:avLst/>
          </a:prstGeom>
          <a:noFill/>
          <a:ln w="15875">
            <a:solidFill>
              <a:srgbClr val="002DB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400">
                <a:solidFill>
                  <a:srgbClr val="FF0000"/>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37" name="テキスト ボックス 136"/>
          <p:cNvSpPr txBox="1"/>
          <p:nvPr/>
        </p:nvSpPr>
        <p:spPr>
          <a:xfrm>
            <a:off x="6331339" y="5922725"/>
            <a:ext cx="140580" cy="69883"/>
          </a:xfrm>
          <a:prstGeom prst="rect">
            <a:avLst/>
          </a:prstGeom>
          <a:noFill/>
          <a:ln w="15875">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400">
                <a:solidFill>
                  <a:srgbClr val="FF0000"/>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pic>
        <p:nvPicPr>
          <p:cNvPr id="138" name="図 137"/>
          <p:cNvPicPr>
            <a:picLocks noChangeAspect="1"/>
          </p:cNvPicPr>
          <p:nvPr/>
        </p:nvPicPr>
        <p:blipFill rotWithShape="1">
          <a:blip r:embed="rId5" cstate="print">
            <a:extLst>
              <a:ext uri="{28A0092B-C50C-407E-A947-70E740481C1C}">
                <a14:useLocalDpi xmlns:a14="http://schemas.microsoft.com/office/drawing/2010/main" val="0"/>
              </a:ext>
            </a:extLst>
          </a:blip>
          <a:srcRect l="69411" t="26391" r="7435" b="24800"/>
          <a:stretch/>
        </p:blipFill>
        <p:spPr>
          <a:xfrm>
            <a:off x="6231051" y="5143642"/>
            <a:ext cx="145662" cy="87134"/>
          </a:xfrm>
          <a:prstGeom prst="rect">
            <a:avLst/>
          </a:prstGeom>
          <a:ln w="6350">
            <a:solidFill>
              <a:schemeClr val="bg1">
                <a:lumMod val="65000"/>
              </a:schemeClr>
            </a:solidFill>
          </a:ln>
        </p:spPr>
      </p:pic>
      <p:sp>
        <p:nvSpPr>
          <p:cNvPr id="143" name="円/楕円 142"/>
          <p:cNvSpPr/>
          <p:nvPr/>
        </p:nvSpPr>
        <p:spPr>
          <a:xfrm>
            <a:off x="4705428" y="5149428"/>
            <a:ext cx="52314" cy="51059"/>
          </a:xfrm>
          <a:prstGeom prst="ellipse">
            <a:avLst/>
          </a:prstGeom>
          <a:solidFill>
            <a:schemeClr val="tx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45" name="テキスト ボックス 144"/>
          <p:cNvSpPr txBox="1"/>
          <p:nvPr/>
        </p:nvSpPr>
        <p:spPr>
          <a:xfrm>
            <a:off x="6421080" y="6012932"/>
            <a:ext cx="826250" cy="161583"/>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ちょいのり黒部設置箇所</a:t>
            </a:r>
            <a:endPar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46" name="正方形/長方形 145"/>
          <p:cNvSpPr/>
          <p:nvPr/>
        </p:nvSpPr>
        <p:spPr>
          <a:xfrm>
            <a:off x="6602233" y="2011535"/>
            <a:ext cx="3234462" cy="211203"/>
          </a:xfrm>
          <a:prstGeom prst="rect">
            <a:avLst/>
          </a:prstGeom>
        </p:spPr>
        <p:txBody>
          <a:bodyPr wrap="square" lIns="72000" tIns="36000" rIns="72000" bIns="36000">
            <a:spAutoFit/>
          </a:bodyPr>
          <a:lstStyle/>
          <a:p>
            <a:pPr marL="0" marR="0" lvl="0" indent="0" algn="ctr" defTabSz="7112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生地駅周辺と黒部駅周辺地域を結ぶ南北方向のバス路線</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30" name="直線矢印コネクタ 129"/>
          <p:cNvCxnSpPr>
            <a:stCxn id="68" idx="3"/>
            <a:endCxn id="110" idx="0"/>
          </p:cNvCxnSpPr>
          <p:nvPr/>
        </p:nvCxnSpPr>
        <p:spPr>
          <a:xfrm flipH="1">
            <a:off x="5856644" y="4521917"/>
            <a:ext cx="161414" cy="304869"/>
          </a:xfrm>
          <a:prstGeom prst="straightConnector1">
            <a:avLst/>
          </a:prstGeom>
          <a:noFill/>
          <a:ln w="9525" cap="flat" cmpd="sng" algn="ctr">
            <a:solidFill>
              <a:srgbClr val="CC6600"/>
            </a:solidFill>
            <a:prstDash val="sysDash"/>
            <a:tailEnd type="triangle" w="sm" len="sm"/>
          </a:ln>
          <a:effectLst/>
        </p:spPr>
      </p:cxnSp>
      <p:cxnSp>
        <p:nvCxnSpPr>
          <p:cNvPr id="131" name="直線矢印コネクタ 130"/>
          <p:cNvCxnSpPr/>
          <p:nvPr/>
        </p:nvCxnSpPr>
        <p:spPr>
          <a:xfrm flipH="1">
            <a:off x="5932649" y="4597461"/>
            <a:ext cx="99390" cy="77428"/>
          </a:xfrm>
          <a:prstGeom prst="straightConnector1">
            <a:avLst/>
          </a:prstGeom>
          <a:noFill/>
          <a:ln w="9525" cap="flat" cmpd="sng" algn="ctr">
            <a:solidFill>
              <a:srgbClr val="CC6600"/>
            </a:solidFill>
            <a:prstDash val="sysDash"/>
            <a:tailEnd type="none" w="sm" len="sm"/>
          </a:ln>
          <a:effectLst/>
        </p:spPr>
      </p:cxnSp>
      <p:sp>
        <p:nvSpPr>
          <p:cNvPr id="132" name="テキスト ボックス 131"/>
          <p:cNvSpPr txBox="1"/>
          <p:nvPr/>
        </p:nvSpPr>
        <p:spPr>
          <a:xfrm>
            <a:off x="8771993" y="4235762"/>
            <a:ext cx="1121185" cy="286232"/>
          </a:xfrm>
          <a:prstGeom prst="rect">
            <a:avLst/>
          </a:prstGeom>
          <a:noFill/>
        </p:spPr>
        <p:txBody>
          <a:bodyPr wrap="square" rtlCol="0">
            <a:spAutoFit/>
          </a:bodyPr>
          <a:lstStyle>
            <a:defPPr>
              <a:defRPr lang="ja-JP"/>
            </a:defPPr>
            <a:lvl1pPr algn="just" defTabSz="711200">
              <a:lnSpc>
                <a:spcPct val="90000"/>
              </a:lnSpc>
              <a:spcAft>
                <a:spcPts val="0"/>
              </a:spcAft>
              <a:defRPr sz="7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ちょいのり黒部と</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ちょいのりステーション</a:t>
            </a: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141" name="図 140"/>
          <p:cNvPicPr>
            <a:picLocks noChangeAspect="1"/>
          </p:cNvPicPr>
          <p:nvPr/>
        </p:nvPicPr>
        <p:blipFill rotWithShape="1">
          <a:blip r:embed="rId5" cstate="print">
            <a:extLst>
              <a:ext uri="{28A0092B-C50C-407E-A947-70E740481C1C}">
                <a14:useLocalDpi xmlns:a14="http://schemas.microsoft.com/office/drawing/2010/main" val="0"/>
              </a:ext>
            </a:extLst>
          </a:blip>
          <a:srcRect l="69411" t="26391" r="7435" b="24800"/>
          <a:stretch/>
        </p:blipFill>
        <p:spPr>
          <a:xfrm>
            <a:off x="4688127" y="5712096"/>
            <a:ext cx="145662" cy="87134"/>
          </a:xfrm>
          <a:prstGeom prst="rect">
            <a:avLst/>
          </a:prstGeom>
          <a:ln w="6350">
            <a:solidFill>
              <a:schemeClr val="bg1">
                <a:lumMod val="65000"/>
              </a:schemeClr>
            </a:solidFill>
          </a:ln>
        </p:spPr>
      </p:pic>
      <p:pic>
        <p:nvPicPr>
          <p:cNvPr id="148" name="図 147"/>
          <p:cNvPicPr>
            <a:picLocks noChangeAspect="1"/>
          </p:cNvPicPr>
          <p:nvPr/>
        </p:nvPicPr>
        <p:blipFill rotWithShape="1">
          <a:blip r:embed="rId5" cstate="print">
            <a:extLst>
              <a:ext uri="{28A0092B-C50C-407E-A947-70E740481C1C}">
                <a14:useLocalDpi xmlns:a14="http://schemas.microsoft.com/office/drawing/2010/main" val="0"/>
              </a:ext>
            </a:extLst>
          </a:blip>
          <a:srcRect l="69411" t="26391" r="7435" b="24800"/>
          <a:stretch/>
        </p:blipFill>
        <p:spPr>
          <a:xfrm>
            <a:off x="6334828" y="6057993"/>
            <a:ext cx="135698" cy="87134"/>
          </a:xfrm>
          <a:prstGeom prst="rect">
            <a:avLst/>
          </a:prstGeom>
          <a:ln w="6350">
            <a:solidFill>
              <a:schemeClr val="bg1">
                <a:lumMod val="65000"/>
              </a:schemeClr>
            </a:solidFill>
          </a:ln>
        </p:spPr>
      </p:pic>
      <p:sp>
        <p:nvSpPr>
          <p:cNvPr id="150" name="テキスト ボックス 149"/>
          <p:cNvSpPr txBox="1"/>
          <p:nvPr/>
        </p:nvSpPr>
        <p:spPr>
          <a:xfrm>
            <a:off x="3152800" y="3759119"/>
            <a:ext cx="1733364" cy="230832"/>
          </a:xfrm>
          <a:prstGeom prst="rect">
            <a:avLst/>
          </a:prstGeom>
          <a:noFill/>
        </p:spPr>
        <p:txBody>
          <a:bodyPr wrap="square" rtlCol="0">
            <a:spAutoFit/>
          </a:bodyPr>
          <a:lstStyle>
            <a:defPPr>
              <a:defRPr lang="ja-JP"/>
            </a:defPPr>
            <a:lvl1pPr algn="just" defTabSz="711200">
              <a:lnSpc>
                <a:spcPct val="90000"/>
              </a:lnSpc>
              <a:spcAft>
                <a:spcPts val="0"/>
              </a:spcAft>
              <a:defRPr sz="7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＜黒部地域拡大図＞</a:t>
            </a:r>
            <a:endParaRPr kumimoji="1" lang="en-US" altLang="ja-JP"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51" name="直線矢印コネクタ 150"/>
          <p:cNvCxnSpPr>
            <a:endCxn id="110" idx="1"/>
          </p:cNvCxnSpPr>
          <p:nvPr/>
        </p:nvCxnSpPr>
        <p:spPr>
          <a:xfrm>
            <a:off x="5476923" y="4055525"/>
            <a:ext cx="350558" cy="782845"/>
          </a:xfrm>
          <a:prstGeom prst="straightConnector1">
            <a:avLst/>
          </a:prstGeom>
          <a:noFill/>
          <a:ln w="9525" cap="flat" cmpd="sng" algn="ctr">
            <a:solidFill>
              <a:srgbClr val="CC6600"/>
            </a:solidFill>
            <a:prstDash val="sysDash"/>
            <a:tailEnd type="triangle" w="sm" len="sm"/>
          </a:ln>
          <a:effectLst/>
        </p:spPr>
      </p:cxnSp>
      <p:sp>
        <p:nvSpPr>
          <p:cNvPr id="69" name="円/楕円 68"/>
          <p:cNvSpPr/>
          <p:nvPr/>
        </p:nvSpPr>
        <p:spPr>
          <a:xfrm>
            <a:off x="5441278" y="4004466"/>
            <a:ext cx="52314" cy="51059"/>
          </a:xfrm>
          <a:prstGeom prst="ellipse">
            <a:avLst/>
          </a:prstGeom>
          <a:solidFill>
            <a:schemeClr val="bg2">
              <a:lumMod val="7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53" name="フリーフォーム 152"/>
          <p:cNvSpPr/>
          <p:nvPr/>
        </p:nvSpPr>
        <p:spPr>
          <a:xfrm>
            <a:off x="3643765" y="3917528"/>
            <a:ext cx="647700" cy="2463800"/>
          </a:xfrm>
          <a:custGeom>
            <a:avLst/>
            <a:gdLst>
              <a:gd name="connsiteX0" fmla="*/ 0 w 647700"/>
              <a:gd name="connsiteY0" fmla="*/ 0 h 2463800"/>
              <a:gd name="connsiteX1" fmla="*/ 196850 w 647700"/>
              <a:gd name="connsiteY1" fmla="*/ 863600 h 2463800"/>
              <a:gd name="connsiteX2" fmla="*/ 273050 w 647700"/>
              <a:gd name="connsiteY2" fmla="*/ 1079500 h 2463800"/>
              <a:gd name="connsiteX3" fmla="*/ 387350 w 647700"/>
              <a:gd name="connsiteY3" fmla="*/ 1492250 h 2463800"/>
              <a:gd name="connsiteX4" fmla="*/ 425450 w 647700"/>
              <a:gd name="connsiteY4" fmla="*/ 1695450 h 2463800"/>
              <a:gd name="connsiteX5" fmla="*/ 552450 w 647700"/>
              <a:gd name="connsiteY5" fmla="*/ 2203450 h 2463800"/>
              <a:gd name="connsiteX6" fmla="*/ 647700 w 647700"/>
              <a:gd name="connsiteY6" fmla="*/ 246380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0" h="2463800">
                <a:moveTo>
                  <a:pt x="0" y="0"/>
                </a:moveTo>
                <a:lnTo>
                  <a:pt x="196850" y="863600"/>
                </a:lnTo>
                <a:lnTo>
                  <a:pt x="273050" y="1079500"/>
                </a:lnTo>
                <a:lnTo>
                  <a:pt x="387350" y="1492250"/>
                </a:lnTo>
                <a:lnTo>
                  <a:pt x="425450" y="1695450"/>
                </a:lnTo>
                <a:lnTo>
                  <a:pt x="552450" y="2203450"/>
                </a:lnTo>
                <a:lnTo>
                  <a:pt x="647700" y="2463800"/>
                </a:lnTo>
              </a:path>
            </a:pathLst>
          </a:custGeom>
          <a:no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2" name="円/楕円 71"/>
          <p:cNvSpPr/>
          <p:nvPr/>
        </p:nvSpPr>
        <p:spPr>
          <a:xfrm>
            <a:off x="6015160" y="4561679"/>
            <a:ext cx="52314" cy="51059"/>
          </a:xfrm>
          <a:prstGeom prst="ellipse">
            <a:avLst/>
          </a:prstGeom>
          <a:solidFill>
            <a:schemeClr val="bg2">
              <a:lumMod val="7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06" name="テキスト ボックス 105"/>
          <p:cNvSpPr txBox="1"/>
          <p:nvPr/>
        </p:nvSpPr>
        <p:spPr>
          <a:xfrm>
            <a:off x="6383138" y="3216198"/>
            <a:ext cx="3485272" cy="447165"/>
          </a:xfrm>
          <a:prstGeom prst="rect">
            <a:avLst/>
          </a:prstGeom>
          <a:noFill/>
        </p:spPr>
        <p:txBody>
          <a:bodyPr wrap="square" lIns="72000" tIns="36000" rIns="72000" bIns="36000" rtlCol="0">
            <a:spAutoFit/>
          </a:bodyPr>
          <a:lstStyle/>
          <a:p>
            <a:pPr marL="144000" marR="0" lvl="0" indent="-457200" algn="dist"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YKK</a:t>
            </a:r>
            <a:r>
              <a:rPr kumimoji="1" lang="ja-JP" altLang="en-US" sz="105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社員</a:t>
            </a:r>
            <a:r>
              <a:rPr kumimoji="1" lang="ja-JP" altLang="en-US" sz="1050" b="0" i="0" u="none" strike="noStrike" kern="1200" cap="none" spc="0" normalizeH="0" baseline="0" noProof="0" dirty="0" smtClean="0">
                <a:ln>
                  <a:noFill/>
                </a:ln>
                <a:solidFill>
                  <a:srgbClr val="008000"/>
                </a:solidFill>
                <a:effectLst/>
                <a:uLnTx/>
                <a:uFillTx/>
                <a:latin typeface="ＭＳ Ｐゴシック"/>
                <a:ea typeface="ＭＳ Ｐゴシック"/>
                <a:cs typeface="+mn-cs"/>
              </a:rPr>
              <a:t>約</a:t>
            </a:r>
            <a:r>
              <a:rPr kumimoji="1" lang="en-US" altLang="ja-JP" sz="1600" b="1" i="0" u="none" strike="noStrike" kern="1200" cap="none" spc="0" normalizeH="0" baseline="0" noProof="0" dirty="0" smtClean="0">
                <a:ln>
                  <a:noFill/>
                </a:ln>
                <a:solidFill>
                  <a:srgbClr val="008000"/>
                </a:solidFill>
                <a:effectLst/>
                <a:uLnTx/>
                <a:uFillTx/>
                <a:latin typeface="ＭＳ Ｐゴシック"/>
                <a:ea typeface="ＭＳ Ｐゴシック"/>
                <a:cs typeface="+mn-cs"/>
              </a:rPr>
              <a:t>170</a:t>
            </a:r>
            <a:r>
              <a:rPr kumimoji="1" lang="ja-JP" altLang="en-US" sz="1200" b="0" i="0" u="none" strike="noStrike" kern="1200" cap="none" spc="0" normalizeH="0" baseline="0" noProof="0" dirty="0" smtClean="0">
                <a:ln>
                  <a:noFill/>
                </a:ln>
                <a:solidFill>
                  <a:srgbClr val="008000"/>
                </a:solidFill>
                <a:effectLst/>
                <a:uLnTx/>
                <a:uFillTx/>
                <a:latin typeface="ＭＳ Ｐゴシック"/>
                <a:ea typeface="ＭＳ Ｐゴシック"/>
                <a:cs typeface="+mn-cs"/>
              </a:rPr>
              <a:t>人</a:t>
            </a:r>
            <a:r>
              <a:rPr kumimoji="1" lang="ja-JP" altLang="en-US" sz="1200" b="0" i="0" u="none" strike="noStrike" kern="1200" cap="none" spc="0" normalizeH="0" baseline="30000" noProof="0" dirty="0" smtClean="0">
                <a:ln>
                  <a:noFill/>
                </a:ln>
                <a:solidFill>
                  <a:srgbClr val="008000"/>
                </a:solidFill>
                <a:effectLst/>
                <a:uLnTx/>
                <a:uFillTx/>
                <a:latin typeface="ＭＳ Ｐゴシック"/>
                <a:ea typeface="ＭＳ Ｐゴシック"/>
                <a:cs typeface="+mn-cs"/>
              </a:rPr>
              <a:t>＊</a:t>
            </a:r>
            <a:r>
              <a:rPr kumimoji="1" lang="ja-JP" altLang="en-US" sz="105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が、マイカーから</a:t>
            </a:r>
            <a:r>
              <a:rPr kumimoji="1" lang="ja-JP" altLang="en-US" sz="1050" b="0" i="0" u="none" strike="noStrike" kern="1200" cap="none" spc="0" normalizeH="0" baseline="0" noProof="0" dirty="0">
                <a:ln>
                  <a:noFill/>
                </a:ln>
                <a:solidFill>
                  <a:srgbClr val="008000"/>
                </a:solidFill>
                <a:effectLst/>
                <a:uLnTx/>
                <a:uFillTx/>
                <a:latin typeface="ＭＳ Ｐゴシック"/>
                <a:ea typeface="ＭＳ Ｐゴシック"/>
                <a:cs typeface="+mn-cs"/>
              </a:rPr>
              <a:t>公共</a:t>
            </a:r>
            <a:r>
              <a:rPr kumimoji="1" lang="ja-JP" altLang="en-US" sz="1050" b="0" i="0" u="none" strike="noStrike" kern="1200" cap="none" spc="0" normalizeH="0" baseline="0" noProof="0" dirty="0" smtClean="0">
                <a:ln>
                  <a:noFill/>
                </a:ln>
                <a:solidFill>
                  <a:srgbClr val="008000"/>
                </a:solidFill>
                <a:effectLst/>
                <a:uLnTx/>
                <a:uFillTx/>
                <a:latin typeface="ＭＳ Ｐゴシック"/>
                <a:ea typeface="ＭＳ Ｐゴシック"/>
                <a:cs typeface="+mn-cs"/>
              </a:rPr>
              <a:t>バス通勤へ移行</a:t>
            </a:r>
            <a:endParaRPr kumimoji="1" lang="en-US" altLang="ja-JP" sz="1050" b="0" i="0" u="none" strike="noStrike" kern="1200" cap="none" spc="0" normalizeH="0" baseline="0" noProof="0" dirty="0" smtClean="0">
              <a:ln>
                <a:noFill/>
              </a:ln>
              <a:solidFill>
                <a:srgbClr val="008000"/>
              </a:solidFill>
              <a:effectLst/>
              <a:uLnTx/>
              <a:uFillTx/>
              <a:latin typeface="ＭＳ Ｐゴシック"/>
              <a:ea typeface="ＭＳ Ｐゴシック"/>
              <a:cs typeface="+mn-cs"/>
            </a:endParaRPr>
          </a:p>
          <a:p>
            <a:pPr marL="144000" marR="0" lvl="0" indent="-457200" algn="dist" defTabSz="914400" rtl="0" eaLnBrk="1" fontAlgn="base" latinLnBrk="0" hangingPunct="1">
              <a:lnSpc>
                <a:spcPts val="1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 市内の社宅居住者かつ、マイカー通勤者の</a:t>
            </a:r>
            <a:r>
              <a:rPr kumimoji="1" lang="ja-JP" altLang="en-US" sz="900" b="0" i="0" u="sng" strike="noStrike" kern="1200" cap="none" spc="0" normalizeH="0" baseline="0" noProof="0" dirty="0" smtClean="0">
                <a:ln>
                  <a:noFill/>
                </a:ln>
                <a:solidFill>
                  <a:srgbClr val="000000"/>
                </a:solidFill>
                <a:effectLst/>
                <a:uLnTx/>
                <a:uFillTx/>
                <a:latin typeface="ＭＳ Ｐゴシック"/>
                <a:ea typeface="ＭＳ Ｐゴシック"/>
                <a:cs typeface="+mn-cs"/>
              </a:rPr>
              <a:t>約</a:t>
            </a:r>
            <a:r>
              <a:rPr kumimoji="1" lang="ja-JP" altLang="en-US" sz="1050" b="0" i="0" u="sng" strike="noStrike" kern="1200" cap="none" spc="0" normalizeH="0" baseline="0" noProof="0" dirty="0" smtClean="0">
                <a:ln>
                  <a:noFill/>
                </a:ln>
                <a:solidFill>
                  <a:srgbClr val="000000"/>
                </a:solidFill>
                <a:effectLst/>
                <a:uLnTx/>
                <a:uFillTx/>
                <a:latin typeface="ＭＳ Ｐゴシック"/>
                <a:ea typeface="ＭＳ Ｐゴシック"/>
                <a:cs typeface="+mn-cs"/>
              </a:rPr>
              <a:t>６</a:t>
            </a:r>
            <a:r>
              <a:rPr kumimoji="1" lang="ja-JP" altLang="en-US" sz="900" b="0" i="0" u="sng" strike="noStrike" kern="1200" cap="none" spc="0" normalizeH="0" baseline="0" noProof="0" dirty="0" smtClean="0">
                <a:ln>
                  <a:noFill/>
                </a:ln>
                <a:solidFill>
                  <a:srgbClr val="000000"/>
                </a:solidFill>
                <a:effectLst/>
                <a:uLnTx/>
                <a:uFillTx/>
                <a:latin typeface="ＭＳ Ｐゴシック"/>
                <a:ea typeface="ＭＳ Ｐゴシック"/>
                <a:cs typeface="+mn-cs"/>
              </a:rPr>
              <a:t>割に相当</a:t>
            </a:r>
            <a:r>
              <a:rPr kumimoji="1" lang="ja-JP" altLang="en-US" sz="9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endParaRPr kumimoji="1" lang="en-US" altLang="ja-JP" sz="9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p:txBody>
      </p:sp>
      <p:sp>
        <p:nvSpPr>
          <p:cNvPr id="115" name="二等辺三角形 114"/>
          <p:cNvSpPr/>
          <p:nvPr/>
        </p:nvSpPr>
        <p:spPr>
          <a:xfrm rot="5400000">
            <a:off x="6242445" y="3411462"/>
            <a:ext cx="193480" cy="134366"/>
          </a:xfrm>
          <a:prstGeom prst="triangle">
            <a:avLst/>
          </a:prstGeom>
          <a:solidFill>
            <a:srgbClr val="99CC00"/>
          </a:solidFill>
          <a:ln>
            <a:noFill/>
          </a:ln>
        </p:spPr>
        <p:txBody>
          <a:bodyPr wrap="square" lIns="66462" rIns="66462"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ja-JP" altLang="en-US" sz="1800" b="1" i="0" u="none" strike="noStrike" kern="1200" cap="none" spc="0" normalizeH="0" baseline="0" noProof="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19" name="正方形/長方形 118"/>
          <p:cNvSpPr/>
          <p:nvPr/>
        </p:nvSpPr>
        <p:spPr>
          <a:xfrm>
            <a:off x="7282483" y="4478273"/>
            <a:ext cx="2617965" cy="534368"/>
          </a:xfrm>
          <a:prstGeom prst="rect">
            <a:avLst/>
          </a:prstGeom>
        </p:spPr>
        <p:txBody>
          <a:bodyPr wrap="square" lIns="72000" tIns="36000" rIns="72000" bIns="36000">
            <a:spAutoFit/>
          </a:bodyPr>
          <a:lstStyle/>
          <a:p>
            <a:pPr marL="0" marR="0" lvl="0" indent="0" algn="l" defTabSz="711200" rtl="0" eaLnBrk="1" fontAlgn="base" latinLnBrk="0" hangingPunct="1">
              <a:lnSpc>
                <a:spcPts val="1200"/>
              </a:lnSpc>
              <a:spcBef>
                <a:spcPct val="0"/>
              </a:spcBef>
              <a:spcAft>
                <a:spcPts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東京大学と連携して、ちょいのり黒部の利用</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711200" rtl="0" eaLnBrk="1" fontAlgn="base" latinLnBrk="0" hangingPunct="1">
              <a:lnSpc>
                <a:spcPts val="1200"/>
              </a:lnSpc>
              <a:spcBef>
                <a:spcPct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状況を分析し、モビリティハブとしてまちなか</a:t>
            </a:r>
            <a:endPar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711200" rtl="0" eaLnBrk="1" fontAlgn="base" latinLnBrk="0" hangingPunct="1">
              <a:lnSpc>
                <a:spcPts val="1200"/>
              </a:lnSpc>
              <a:spcBef>
                <a:spcPct val="0"/>
              </a:spcBef>
              <a:spcAft>
                <a:spcPts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の回遊性を向上</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 name="右矢印 10"/>
          <p:cNvSpPr/>
          <p:nvPr/>
        </p:nvSpPr>
        <p:spPr>
          <a:xfrm>
            <a:off x="1557387" y="6335379"/>
            <a:ext cx="318066" cy="145894"/>
          </a:xfrm>
          <a:prstGeom prst="rightArrow">
            <a:avLst/>
          </a:prstGeom>
          <a:solidFill>
            <a:srgbClr val="FFCC66"/>
          </a:solidFill>
          <a:ln>
            <a:solidFill>
              <a:srgbClr val="FFCC6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6" name="フリーフォーム 15"/>
          <p:cNvSpPr/>
          <p:nvPr/>
        </p:nvSpPr>
        <p:spPr>
          <a:xfrm>
            <a:off x="4125960" y="3954719"/>
            <a:ext cx="1480344" cy="1709738"/>
          </a:xfrm>
          <a:custGeom>
            <a:avLst/>
            <a:gdLst>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85800 w 1511300"/>
              <a:gd name="connsiteY9" fmla="*/ 1422400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441450 w 1511300"/>
              <a:gd name="connsiteY17" fmla="*/ 825500 h 1714500"/>
              <a:gd name="connsiteX18" fmla="*/ 1308100 w 1511300"/>
              <a:gd name="connsiteY18"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85800 w 1511300"/>
              <a:gd name="connsiteY9" fmla="*/ 1422400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81100 w 1511300"/>
              <a:gd name="connsiteY17" fmla="*/ 857250 h 1714500"/>
              <a:gd name="connsiteX18" fmla="*/ 1441450 w 1511300"/>
              <a:gd name="connsiteY18" fmla="*/ 825500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85800 w 1511300"/>
              <a:gd name="connsiteY9" fmla="*/ 1422400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92175 h 1714500"/>
              <a:gd name="connsiteX18" fmla="*/ 1181100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85800 w 1511300"/>
              <a:gd name="connsiteY9" fmla="*/ 1422400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85800 w 1511300"/>
              <a:gd name="connsiteY9" fmla="*/ 1422400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81100 w 1511300"/>
              <a:gd name="connsiteY10" fmla="*/ 1181100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35100 w 1511300"/>
              <a:gd name="connsiteY11" fmla="*/ 1289050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492250 w 1511300"/>
              <a:gd name="connsiteY12" fmla="*/ 1276350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3510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62050 w 1511300"/>
              <a:gd name="connsiteY17" fmla="*/ 892175 h 1714500"/>
              <a:gd name="connsiteX18" fmla="*/ 1171575 w 1511300"/>
              <a:gd name="connsiteY18" fmla="*/ 857250 h 1714500"/>
              <a:gd name="connsiteX19" fmla="*/ 1441450 w 1511300"/>
              <a:gd name="connsiteY19" fmla="*/ 825500 h 1714500"/>
              <a:gd name="connsiteX20" fmla="*/ 1308100 w 1511300"/>
              <a:gd name="connsiteY20"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57250 h 1714500"/>
              <a:gd name="connsiteX18" fmla="*/ 1441450 w 1511300"/>
              <a:gd name="connsiteY18" fmla="*/ 825500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6337 w 1511300"/>
              <a:gd name="connsiteY17" fmla="*/ 866775 h 1714500"/>
              <a:gd name="connsiteX18" fmla="*/ 1441450 w 1511300"/>
              <a:gd name="connsiteY18" fmla="*/ 825500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6337 w 1511300"/>
              <a:gd name="connsiteY17" fmla="*/ 866775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3956 w 1511300"/>
              <a:gd name="connsiteY17" fmla="*/ 866775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3956 w 1511300"/>
              <a:gd name="connsiteY17" fmla="*/ 866775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3250 w 1511300"/>
              <a:gd name="connsiteY8" fmla="*/ 1212850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64394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76200 w 1511300"/>
              <a:gd name="connsiteY6" fmla="*/ 1587500 h 1714500"/>
              <a:gd name="connsiteX7" fmla="*/ 0 w 1511300"/>
              <a:gd name="connsiteY7" fmla="*/ 1466850 h 1714500"/>
              <a:gd name="connsiteX8" fmla="*/ 600869 w 1511300"/>
              <a:gd name="connsiteY8" fmla="*/ 1217613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64394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76200 w 1511300"/>
              <a:gd name="connsiteY5" fmla="*/ 1587500 h 1714500"/>
              <a:gd name="connsiteX6" fmla="*/ 52387 w 1511300"/>
              <a:gd name="connsiteY6" fmla="*/ 1608931 h 1714500"/>
              <a:gd name="connsiteX7" fmla="*/ 0 w 1511300"/>
              <a:gd name="connsiteY7" fmla="*/ 1466850 h 1714500"/>
              <a:gd name="connsiteX8" fmla="*/ 600869 w 1511300"/>
              <a:gd name="connsiteY8" fmla="*/ 1217613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64394 h 1714500"/>
              <a:gd name="connsiteX18" fmla="*/ 1443831 w 1511300"/>
              <a:gd name="connsiteY18" fmla="*/ 842169 h 1714500"/>
              <a:gd name="connsiteX19" fmla="*/ 1308100 w 1511300"/>
              <a:gd name="connsiteY19" fmla="*/ 0 h 1714500"/>
              <a:gd name="connsiteX0" fmla="*/ 1308100 w 1511300"/>
              <a:gd name="connsiteY0" fmla="*/ 0 h 1714500"/>
              <a:gd name="connsiteX1" fmla="*/ 1511300 w 1511300"/>
              <a:gd name="connsiteY1" fmla="*/ 1238250 h 1714500"/>
              <a:gd name="connsiteX2" fmla="*/ 1479550 w 1511300"/>
              <a:gd name="connsiteY2" fmla="*/ 1314450 h 1714500"/>
              <a:gd name="connsiteX3" fmla="*/ 1168400 w 1511300"/>
              <a:gd name="connsiteY3" fmla="*/ 1219200 h 1714500"/>
              <a:gd name="connsiteX4" fmla="*/ 95250 w 1511300"/>
              <a:gd name="connsiteY4" fmla="*/ 1714500 h 1714500"/>
              <a:gd name="connsiteX5" fmla="*/ 61913 w 1511300"/>
              <a:gd name="connsiteY5" fmla="*/ 1618456 h 1714500"/>
              <a:gd name="connsiteX6" fmla="*/ 52387 w 1511300"/>
              <a:gd name="connsiteY6" fmla="*/ 1608931 h 1714500"/>
              <a:gd name="connsiteX7" fmla="*/ 0 w 1511300"/>
              <a:gd name="connsiteY7" fmla="*/ 1466850 h 1714500"/>
              <a:gd name="connsiteX8" fmla="*/ 600869 w 1511300"/>
              <a:gd name="connsiteY8" fmla="*/ 1217613 h 1714500"/>
              <a:gd name="connsiteX9" fmla="*/ 695325 w 1511300"/>
              <a:gd name="connsiteY9" fmla="*/ 1443831 h 1714500"/>
              <a:gd name="connsiteX10" fmla="*/ 1164431 w 1511300"/>
              <a:gd name="connsiteY10" fmla="*/ 1216819 h 1714500"/>
              <a:gd name="connsiteX11" fmla="*/ 1482725 w 1511300"/>
              <a:gd name="connsiteY11" fmla="*/ 1310481 h 1714500"/>
              <a:gd name="connsiteX12" fmla="*/ 1511300 w 1511300"/>
              <a:gd name="connsiteY12" fmla="*/ 1235869 h 1714500"/>
              <a:gd name="connsiteX13" fmla="*/ 1454150 w 1511300"/>
              <a:gd name="connsiteY13" fmla="*/ 876300 h 1714500"/>
              <a:gd name="connsiteX14" fmla="*/ 1168400 w 1511300"/>
              <a:gd name="connsiteY14" fmla="*/ 920750 h 1714500"/>
              <a:gd name="connsiteX15" fmla="*/ 1168400 w 1511300"/>
              <a:gd name="connsiteY15" fmla="*/ 920750 h 1714500"/>
              <a:gd name="connsiteX16" fmla="*/ 1168400 w 1511300"/>
              <a:gd name="connsiteY16" fmla="*/ 920750 h 1714500"/>
              <a:gd name="connsiteX17" fmla="*/ 1171575 w 1511300"/>
              <a:gd name="connsiteY17" fmla="*/ 864394 h 1714500"/>
              <a:gd name="connsiteX18" fmla="*/ 1443831 w 1511300"/>
              <a:gd name="connsiteY18" fmla="*/ 842169 h 1714500"/>
              <a:gd name="connsiteX19" fmla="*/ 1308100 w 1511300"/>
              <a:gd name="connsiteY19" fmla="*/ 0 h 1714500"/>
              <a:gd name="connsiteX0" fmla="*/ 1308100 w 1511300"/>
              <a:gd name="connsiteY0" fmla="*/ 0 h 1721644"/>
              <a:gd name="connsiteX1" fmla="*/ 1511300 w 1511300"/>
              <a:gd name="connsiteY1" fmla="*/ 1238250 h 1721644"/>
              <a:gd name="connsiteX2" fmla="*/ 1479550 w 1511300"/>
              <a:gd name="connsiteY2" fmla="*/ 1314450 h 1721644"/>
              <a:gd name="connsiteX3" fmla="*/ 1168400 w 1511300"/>
              <a:gd name="connsiteY3" fmla="*/ 1219200 h 1721644"/>
              <a:gd name="connsiteX4" fmla="*/ 85725 w 1511300"/>
              <a:gd name="connsiteY4" fmla="*/ 1721644 h 1721644"/>
              <a:gd name="connsiteX5" fmla="*/ 61913 w 1511300"/>
              <a:gd name="connsiteY5" fmla="*/ 1618456 h 1721644"/>
              <a:gd name="connsiteX6" fmla="*/ 52387 w 1511300"/>
              <a:gd name="connsiteY6" fmla="*/ 1608931 h 1721644"/>
              <a:gd name="connsiteX7" fmla="*/ 0 w 1511300"/>
              <a:gd name="connsiteY7" fmla="*/ 1466850 h 1721644"/>
              <a:gd name="connsiteX8" fmla="*/ 600869 w 1511300"/>
              <a:gd name="connsiteY8" fmla="*/ 1217613 h 1721644"/>
              <a:gd name="connsiteX9" fmla="*/ 695325 w 1511300"/>
              <a:gd name="connsiteY9" fmla="*/ 1443831 h 1721644"/>
              <a:gd name="connsiteX10" fmla="*/ 1164431 w 1511300"/>
              <a:gd name="connsiteY10" fmla="*/ 1216819 h 1721644"/>
              <a:gd name="connsiteX11" fmla="*/ 1482725 w 1511300"/>
              <a:gd name="connsiteY11" fmla="*/ 1310481 h 1721644"/>
              <a:gd name="connsiteX12" fmla="*/ 1511300 w 1511300"/>
              <a:gd name="connsiteY12" fmla="*/ 1235869 h 1721644"/>
              <a:gd name="connsiteX13" fmla="*/ 1454150 w 1511300"/>
              <a:gd name="connsiteY13" fmla="*/ 876300 h 1721644"/>
              <a:gd name="connsiteX14" fmla="*/ 1168400 w 1511300"/>
              <a:gd name="connsiteY14" fmla="*/ 920750 h 1721644"/>
              <a:gd name="connsiteX15" fmla="*/ 1168400 w 1511300"/>
              <a:gd name="connsiteY15" fmla="*/ 920750 h 1721644"/>
              <a:gd name="connsiteX16" fmla="*/ 1168400 w 1511300"/>
              <a:gd name="connsiteY16" fmla="*/ 920750 h 1721644"/>
              <a:gd name="connsiteX17" fmla="*/ 1171575 w 1511300"/>
              <a:gd name="connsiteY17" fmla="*/ 864394 h 1721644"/>
              <a:gd name="connsiteX18" fmla="*/ 1443831 w 1511300"/>
              <a:gd name="connsiteY18" fmla="*/ 842169 h 1721644"/>
              <a:gd name="connsiteX19" fmla="*/ 1308100 w 1511300"/>
              <a:gd name="connsiteY19" fmla="*/ 0 h 1721644"/>
              <a:gd name="connsiteX0" fmla="*/ 1308100 w 1511300"/>
              <a:gd name="connsiteY0" fmla="*/ 0 h 1721644"/>
              <a:gd name="connsiteX1" fmla="*/ 1511300 w 1511300"/>
              <a:gd name="connsiteY1" fmla="*/ 1238250 h 1721644"/>
              <a:gd name="connsiteX2" fmla="*/ 1479550 w 1511300"/>
              <a:gd name="connsiteY2" fmla="*/ 1314450 h 1721644"/>
              <a:gd name="connsiteX3" fmla="*/ 1168400 w 1511300"/>
              <a:gd name="connsiteY3" fmla="*/ 1219200 h 1721644"/>
              <a:gd name="connsiteX4" fmla="*/ 85725 w 1511300"/>
              <a:gd name="connsiteY4" fmla="*/ 1721644 h 1721644"/>
              <a:gd name="connsiteX5" fmla="*/ 52387 w 1511300"/>
              <a:gd name="connsiteY5" fmla="*/ 1608931 h 1721644"/>
              <a:gd name="connsiteX6" fmla="*/ 0 w 1511300"/>
              <a:gd name="connsiteY6" fmla="*/ 1466850 h 1721644"/>
              <a:gd name="connsiteX7" fmla="*/ 600869 w 1511300"/>
              <a:gd name="connsiteY7" fmla="*/ 1217613 h 1721644"/>
              <a:gd name="connsiteX8" fmla="*/ 695325 w 1511300"/>
              <a:gd name="connsiteY8" fmla="*/ 1443831 h 1721644"/>
              <a:gd name="connsiteX9" fmla="*/ 1164431 w 1511300"/>
              <a:gd name="connsiteY9" fmla="*/ 1216819 h 1721644"/>
              <a:gd name="connsiteX10" fmla="*/ 1482725 w 1511300"/>
              <a:gd name="connsiteY10" fmla="*/ 1310481 h 1721644"/>
              <a:gd name="connsiteX11" fmla="*/ 1511300 w 1511300"/>
              <a:gd name="connsiteY11" fmla="*/ 1235869 h 1721644"/>
              <a:gd name="connsiteX12" fmla="*/ 1454150 w 1511300"/>
              <a:gd name="connsiteY12" fmla="*/ 876300 h 1721644"/>
              <a:gd name="connsiteX13" fmla="*/ 1168400 w 1511300"/>
              <a:gd name="connsiteY13" fmla="*/ 920750 h 1721644"/>
              <a:gd name="connsiteX14" fmla="*/ 1168400 w 1511300"/>
              <a:gd name="connsiteY14" fmla="*/ 920750 h 1721644"/>
              <a:gd name="connsiteX15" fmla="*/ 1168400 w 1511300"/>
              <a:gd name="connsiteY15" fmla="*/ 920750 h 1721644"/>
              <a:gd name="connsiteX16" fmla="*/ 1171575 w 1511300"/>
              <a:gd name="connsiteY16" fmla="*/ 864394 h 1721644"/>
              <a:gd name="connsiteX17" fmla="*/ 1443831 w 1511300"/>
              <a:gd name="connsiteY17" fmla="*/ 842169 h 1721644"/>
              <a:gd name="connsiteX18" fmla="*/ 1308100 w 1511300"/>
              <a:gd name="connsiteY18" fmla="*/ 0 h 1721644"/>
              <a:gd name="connsiteX0" fmla="*/ 1277144 w 1480344"/>
              <a:gd name="connsiteY0" fmla="*/ 0 h 1721644"/>
              <a:gd name="connsiteX1" fmla="*/ 1480344 w 1480344"/>
              <a:gd name="connsiteY1" fmla="*/ 1238250 h 1721644"/>
              <a:gd name="connsiteX2" fmla="*/ 1448594 w 1480344"/>
              <a:gd name="connsiteY2" fmla="*/ 1314450 h 1721644"/>
              <a:gd name="connsiteX3" fmla="*/ 1137444 w 1480344"/>
              <a:gd name="connsiteY3" fmla="*/ 1219200 h 1721644"/>
              <a:gd name="connsiteX4" fmla="*/ 54769 w 1480344"/>
              <a:gd name="connsiteY4" fmla="*/ 1721644 h 1721644"/>
              <a:gd name="connsiteX5" fmla="*/ 21431 w 1480344"/>
              <a:gd name="connsiteY5" fmla="*/ 1608931 h 1721644"/>
              <a:gd name="connsiteX6" fmla="*/ 0 w 1480344"/>
              <a:gd name="connsiteY6" fmla="*/ 1454944 h 1721644"/>
              <a:gd name="connsiteX7" fmla="*/ 569913 w 1480344"/>
              <a:gd name="connsiteY7" fmla="*/ 1217613 h 1721644"/>
              <a:gd name="connsiteX8" fmla="*/ 664369 w 1480344"/>
              <a:gd name="connsiteY8" fmla="*/ 1443831 h 1721644"/>
              <a:gd name="connsiteX9" fmla="*/ 1133475 w 1480344"/>
              <a:gd name="connsiteY9" fmla="*/ 1216819 h 1721644"/>
              <a:gd name="connsiteX10" fmla="*/ 1451769 w 1480344"/>
              <a:gd name="connsiteY10" fmla="*/ 1310481 h 1721644"/>
              <a:gd name="connsiteX11" fmla="*/ 1480344 w 1480344"/>
              <a:gd name="connsiteY11" fmla="*/ 1235869 h 1721644"/>
              <a:gd name="connsiteX12" fmla="*/ 1423194 w 1480344"/>
              <a:gd name="connsiteY12" fmla="*/ 876300 h 1721644"/>
              <a:gd name="connsiteX13" fmla="*/ 1137444 w 1480344"/>
              <a:gd name="connsiteY13" fmla="*/ 920750 h 1721644"/>
              <a:gd name="connsiteX14" fmla="*/ 1137444 w 1480344"/>
              <a:gd name="connsiteY14" fmla="*/ 920750 h 1721644"/>
              <a:gd name="connsiteX15" fmla="*/ 1137444 w 1480344"/>
              <a:gd name="connsiteY15" fmla="*/ 920750 h 1721644"/>
              <a:gd name="connsiteX16" fmla="*/ 1140619 w 1480344"/>
              <a:gd name="connsiteY16" fmla="*/ 864394 h 1721644"/>
              <a:gd name="connsiteX17" fmla="*/ 1412875 w 1480344"/>
              <a:gd name="connsiteY17" fmla="*/ 842169 h 1721644"/>
              <a:gd name="connsiteX18" fmla="*/ 1277144 w 1480344"/>
              <a:gd name="connsiteY18" fmla="*/ 0 h 1721644"/>
              <a:gd name="connsiteX0" fmla="*/ 1277144 w 1480344"/>
              <a:gd name="connsiteY0" fmla="*/ 0 h 1709738"/>
              <a:gd name="connsiteX1" fmla="*/ 1480344 w 1480344"/>
              <a:gd name="connsiteY1" fmla="*/ 1238250 h 1709738"/>
              <a:gd name="connsiteX2" fmla="*/ 1448594 w 1480344"/>
              <a:gd name="connsiteY2" fmla="*/ 1314450 h 1709738"/>
              <a:gd name="connsiteX3" fmla="*/ 1137444 w 1480344"/>
              <a:gd name="connsiteY3" fmla="*/ 1219200 h 1709738"/>
              <a:gd name="connsiteX4" fmla="*/ 59532 w 1480344"/>
              <a:gd name="connsiteY4" fmla="*/ 1709738 h 1709738"/>
              <a:gd name="connsiteX5" fmla="*/ 21431 w 1480344"/>
              <a:gd name="connsiteY5" fmla="*/ 1608931 h 1709738"/>
              <a:gd name="connsiteX6" fmla="*/ 0 w 1480344"/>
              <a:gd name="connsiteY6" fmla="*/ 1454944 h 1709738"/>
              <a:gd name="connsiteX7" fmla="*/ 569913 w 1480344"/>
              <a:gd name="connsiteY7" fmla="*/ 1217613 h 1709738"/>
              <a:gd name="connsiteX8" fmla="*/ 664369 w 1480344"/>
              <a:gd name="connsiteY8" fmla="*/ 1443831 h 1709738"/>
              <a:gd name="connsiteX9" fmla="*/ 1133475 w 1480344"/>
              <a:gd name="connsiteY9" fmla="*/ 1216819 h 1709738"/>
              <a:gd name="connsiteX10" fmla="*/ 1451769 w 1480344"/>
              <a:gd name="connsiteY10" fmla="*/ 1310481 h 1709738"/>
              <a:gd name="connsiteX11" fmla="*/ 1480344 w 1480344"/>
              <a:gd name="connsiteY11" fmla="*/ 1235869 h 1709738"/>
              <a:gd name="connsiteX12" fmla="*/ 1423194 w 1480344"/>
              <a:gd name="connsiteY12" fmla="*/ 876300 h 1709738"/>
              <a:gd name="connsiteX13" fmla="*/ 1137444 w 1480344"/>
              <a:gd name="connsiteY13" fmla="*/ 920750 h 1709738"/>
              <a:gd name="connsiteX14" fmla="*/ 1137444 w 1480344"/>
              <a:gd name="connsiteY14" fmla="*/ 920750 h 1709738"/>
              <a:gd name="connsiteX15" fmla="*/ 1137444 w 1480344"/>
              <a:gd name="connsiteY15" fmla="*/ 920750 h 1709738"/>
              <a:gd name="connsiteX16" fmla="*/ 1140619 w 1480344"/>
              <a:gd name="connsiteY16" fmla="*/ 864394 h 1709738"/>
              <a:gd name="connsiteX17" fmla="*/ 1412875 w 1480344"/>
              <a:gd name="connsiteY17" fmla="*/ 842169 h 1709738"/>
              <a:gd name="connsiteX18" fmla="*/ 1277144 w 1480344"/>
              <a:gd name="connsiteY18" fmla="*/ 0 h 1709738"/>
              <a:gd name="connsiteX0" fmla="*/ 1277144 w 1480344"/>
              <a:gd name="connsiteY0" fmla="*/ 0 h 1709738"/>
              <a:gd name="connsiteX1" fmla="*/ 1480344 w 1480344"/>
              <a:gd name="connsiteY1" fmla="*/ 1238250 h 1709738"/>
              <a:gd name="connsiteX2" fmla="*/ 1448594 w 1480344"/>
              <a:gd name="connsiteY2" fmla="*/ 1314450 h 1709738"/>
              <a:gd name="connsiteX3" fmla="*/ 1137444 w 1480344"/>
              <a:gd name="connsiteY3" fmla="*/ 1219200 h 1709738"/>
              <a:gd name="connsiteX4" fmla="*/ 59532 w 1480344"/>
              <a:gd name="connsiteY4" fmla="*/ 1709738 h 1709738"/>
              <a:gd name="connsiteX5" fmla="*/ 33337 w 1480344"/>
              <a:gd name="connsiteY5" fmla="*/ 1608931 h 1709738"/>
              <a:gd name="connsiteX6" fmla="*/ 0 w 1480344"/>
              <a:gd name="connsiteY6" fmla="*/ 1454944 h 1709738"/>
              <a:gd name="connsiteX7" fmla="*/ 569913 w 1480344"/>
              <a:gd name="connsiteY7" fmla="*/ 1217613 h 1709738"/>
              <a:gd name="connsiteX8" fmla="*/ 664369 w 1480344"/>
              <a:gd name="connsiteY8" fmla="*/ 1443831 h 1709738"/>
              <a:gd name="connsiteX9" fmla="*/ 1133475 w 1480344"/>
              <a:gd name="connsiteY9" fmla="*/ 1216819 h 1709738"/>
              <a:gd name="connsiteX10" fmla="*/ 1451769 w 1480344"/>
              <a:gd name="connsiteY10" fmla="*/ 1310481 h 1709738"/>
              <a:gd name="connsiteX11" fmla="*/ 1480344 w 1480344"/>
              <a:gd name="connsiteY11" fmla="*/ 1235869 h 1709738"/>
              <a:gd name="connsiteX12" fmla="*/ 1423194 w 1480344"/>
              <a:gd name="connsiteY12" fmla="*/ 876300 h 1709738"/>
              <a:gd name="connsiteX13" fmla="*/ 1137444 w 1480344"/>
              <a:gd name="connsiteY13" fmla="*/ 920750 h 1709738"/>
              <a:gd name="connsiteX14" fmla="*/ 1137444 w 1480344"/>
              <a:gd name="connsiteY14" fmla="*/ 920750 h 1709738"/>
              <a:gd name="connsiteX15" fmla="*/ 1137444 w 1480344"/>
              <a:gd name="connsiteY15" fmla="*/ 920750 h 1709738"/>
              <a:gd name="connsiteX16" fmla="*/ 1140619 w 1480344"/>
              <a:gd name="connsiteY16" fmla="*/ 864394 h 1709738"/>
              <a:gd name="connsiteX17" fmla="*/ 1412875 w 1480344"/>
              <a:gd name="connsiteY17" fmla="*/ 842169 h 1709738"/>
              <a:gd name="connsiteX18" fmla="*/ 1277144 w 1480344"/>
              <a:gd name="connsiteY18" fmla="*/ 0 h 170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0344" h="1709738">
                <a:moveTo>
                  <a:pt x="1277144" y="0"/>
                </a:moveTo>
                <a:lnTo>
                  <a:pt x="1480344" y="1238250"/>
                </a:lnTo>
                <a:lnTo>
                  <a:pt x="1448594" y="1314450"/>
                </a:lnTo>
                <a:lnTo>
                  <a:pt x="1137444" y="1219200"/>
                </a:lnTo>
                <a:lnTo>
                  <a:pt x="59532" y="1709738"/>
                </a:lnTo>
                <a:lnTo>
                  <a:pt x="33337" y="1608931"/>
                </a:lnTo>
                <a:lnTo>
                  <a:pt x="0" y="1454944"/>
                </a:lnTo>
                <a:lnTo>
                  <a:pt x="569913" y="1217613"/>
                </a:lnTo>
                <a:lnTo>
                  <a:pt x="664369" y="1443831"/>
                </a:lnTo>
                <a:lnTo>
                  <a:pt x="1133475" y="1216819"/>
                </a:lnTo>
                <a:lnTo>
                  <a:pt x="1451769" y="1310481"/>
                </a:lnTo>
                <a:lnTo>
                  <a:pt x="1480344" y="1235869"/>
                </a:lnTo>
                <a:lnTo>
                  <a:pt x="1423194" y="876300"/>
                </a:lnTo>
                <a:lnTo>
                  <a:pt x="1137444" y="920750"/>
                </a:lnTo>
                <a:lnTo>
                  <a:pt x="1137444" y="920750"/>
                </a:lnTo>
                <a:lnTo>
                  <a:pt x="1137444" y="920750"/>
                </a:lnTo>
                <a:cubicBezTo>
                  <a:pt x="1137973" y="910167"/>
                  <a:pt x="1128448" y="865982"/>
                  <a:pt x="1140619" y="864394"/>
                </a:cubicBezTo>
                <a:lnTo>
                  <a:pt x="1412875" y="842169"/>
                </a:lnTo>
                <a:lnTo>
                  <a:pt x="1277144" y="0"/>
                </a:lnTo>
                <a:close/>
              </a:path>
            </a:pathLst>
          </a:custGeom>
          <a:noFill/>
          <a:ln w="9525" cmpd="sng">
            <a:solidFill>
              <a:srgbClr val="66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87" name="テキスト ボックス 86"/>
          <p:cNvSpPr txBox="1"/>
          <p:nvPr/>
        </p:nvSpPr>
        <p:spPr>
          <a:xfrm>
            <a:off x="3582225" y="5462746"/>
            <a:ext cx="580349" cy="363552"/>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700">
                <a:solidFill>
                  <a:srgbClr val="000000"/>
                </a:solidFill>
                <a:latin typeface="+mn-ea"/>
                <a:ea typeface="+mn-ea"/>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あいの風</a:t>
            </a:r>
            <a:endParaRPr kumimoji="1" lang="en-US" altLang="ja-JP" sz="7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とやま</a:t>
            </a: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鉄道　</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黒部駅</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42" name="テキスト ボックス 141"/>
          <p:cNvSpPr txBox="1"/>
          <p:nvPr/>
        </p:nvSpPr>
        <p:spPr>
          <a:xfrm>
            <a:off x="4629474" y="5009234"/>
            <a:ext cx="701701" cy="16965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700">
                <a:solidFill>
                  <a:srgbClr val="000000"/>
                </a:solidFill>
                <a:latin typeface="+mn-ea"/>
                <a:ea typeface="+mn-ea"/>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黒部市民病院</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cxnSp>
        <p:nvCxnSpPr>
          <p:cNvPr id="18" name="直線コネクタ 17"/>
          <p:cNvCxnSpPr/>
          <p:nvPr/>
        </p:nvCxnSpPr>
        <p:spPr>
          <a:xfrm>
            <a:off x="6334828" y="6223322"/>
            <a:ext cx="135698" cy="0"/>
          </a:xfrm>
          <a:prstGeom prst="line">
            <a:avLst/>
          </a:prstGeom>
          <a:noFill/>
          <a:ln w="9525" cmpd="sng">
            <a:solidFill>
              <a:srgbClr val="669900"/>
            </a:solidFill>
          </a:ln>
        </p:spPr>
        <p:style>
          <a:lnRef idx="2">
            <a:schemeClr val="accent1">
              <a:shade val="50000"/>
            </a:schemeClr>
          </a:lnRef>
          <a:fillRef idx="1">
            <a:schemeClr val="accent1"/>
          </a:fillRef>
          <a:effectRef idx="0">
            <a:schemeClr val="accent1"/>
          </a:effectRef>
          <a:fontRef idx="minor">
            <a:schemeClr val="lt1"/>
          </a:fontRef>
        </p:style>
      </p:cxnSp>
      <p:sp>
        <p:nvSpPr>
          <p:cNvPr id="124" name="テキスト ボックス 123"/>
          <p:cNvSpPr txBox="1"/>
          <p:nvPr/>
        </p:nvSpPr>
        <p:spPr>
          <a:xfrm>
            <a:off x="6414169" y="6133369"/>
            <a:ext cx="940766" cy="161583"/>
          </a:xfrm>
          <a:prstGeom prst="rect">
            <a:avLst/>
          </a:prstGeom>
          <a:noFill/>
        </p:spPr>
        <p:txBody>
          <a:bodyPr wrap="square" rtlCol="0">
            <a:spAutoFit/>
          </a:bodyPr>
          <a:lstStyle/>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市バス「南北循環線」ルート</a:t>
            </a:r>
            <a:endPar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28" name="直線矢印コネクタ 27"/>
          <p:cNvCxnSpPr/>
          <p:nvPr/>
        </p:nvCxnSpPr>
        <p:spPr>
          <a:xfrm flipV="1">
            <a:off x="4298697" y="5252908"/>
            <a:ext cx="202707" cy="86869"/>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2" name="直線矢印コネクタ 151"/>
          <p:cNvCxnSpPr/>
          <p:nvPr/>
        </p:nvCxnSpPr>
        <p:spPr>
          <a:xfrm flipH="1">
            <a:off x="4412347" y="5468749"/>
            <a:ext cx="204252" cy="91439"/>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4" name="直線矢印コネクタ 153"/>
          <p:cNvCxnSpPr/>
          <p:nvPr/>
        </p:nvCxnSpPr>
        <p:spPr>
          <a:xfrm>
            <a:off x="5459830" y="4313688"/>
            <a:ext cx="42128" cy="252038"/>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5" name="直線矢印コネクタ 154"/>
          <p:cNvCxnSpPr/>
          <p:nvPr/>
        </p:nvCxnSpPr>
        <p:spPr>
          <a:xfrm>
            <a:off x="5535747" y="4804995"/>
            <a:ext cx="42895" cy="225706"/>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6" name="直線矢印コネクタ 155"/>
          <p:cNvCxnSpPr/>
          <p:nvPr/>
        </p:nvCxnSpPr>
        <p:spPr>
          <a:xfrm flipH="1">
            <a:off x="5063842" y="5174295"/>
            <a:ext cx="196831" cy="91439"/>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7" name="直線矢印コネクタ 156"/>
          <p:cNvCxnSpPr/>
          <p:nvPr/>
        </p:nvCxnSpPr>
        <p:spPr>
          <a:xfrm flipH="1">
            <a:off x="5404743" y="4838499"/>
            <a:ext cx="82868" cy="11490"/>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59" name="直線矢印コネクタ 158"/>
          <p:cNvCxnSpPr/>
          <p:nvPr/>
        </p:nvCxnSpPr>
        <p:spPr>
          <a:xfrm>
            <a:off x="5325134" y="5190876"/>
            <a:ext cx="134696" cy="44867"/>
          </a:xfrm>
          <a:prstGeom prst="straightConnector1">
            <a:avLst/>
          </a:prstGeom>
          <a:noFill/>
          <a:ln w="6350" cmpd="sng">
            <a:solidFill>
              <a:srgbClr val="669900"/>
            </a:solidFill>
            <a:tailEnd type="arrow" w="sm" len="sm"/>
          </a:ln>
        </p:spPr>
        <p:style>
          <a:lnRef idx="2">
            <a:schemeClr val="accent1">
              <a:shade val="50000"/>
            </a:schemeClr>
          </a:lnRef>
          <a:fillRef idx="1">
            <a:schemeClr val="accent1"/>
          </a:fillRef>
          <a:effectRef idx="0">
            <a:schemeClr val="accent1"/>
          </a:effectRef>
          <a:fontRef idx="minor">
            <a:schemeClr val="lt1"/>
          </a:fontRef>
        </p:style>
      </p:cxnSp>
      <p:cxnSp>
        <p:nvCxnSpPr>
          <p:cNvPr id="160" name="直線矢印コネクタ 159"/>
          <p:cNvCxnSpPr/>
          <p:nvPr/>
        </p:nvCxnSpPr>
        <p:spPr>
          <a:xfrm flipH="1" flipV="1">
            <a:off x="5555087" y="5189896"/>
            <a:ext cx="273467" cy="120548"/>
          </a:xfrm>
          <a:prstGeom prst="straightConnector1">
            <a:avLst/>
          </a:prstGeom>
          <a:noFill/>
          <a:ln w="3175" cap="flat" cmpd="sng" algn="ctr">
            <a:solidFill>
              <a:schemeClr val="bg2">
                <a:lumMod val="75000"/>
              </a:schemeClr>
            </a:solidFill>
            <a:prstDash val="solid"/>
            <a:tailEnd type="none" w="sm" len="sm"/>
          </a:ln>
          <a:effectLst/>
        </p:spPr>
      </p:cxnSp>
      <p:cxnSp>
        <p:nvCxnSpPr>
          <p:cNvPr id="139" name="直線コネクタ 138"/>
          <p:cNvCxnSpPr/>
          <p:nvPr/>
        </p:nvCxnSpPr>
        <p:spPr>
          <a:xfrm flipV="1">
            <a:off x="6799208" y="5548870"/>
            <a:ext cx="199171" cy="1"/>
          </a:xfrm>
          <a:prstGeom prst="line">
            <a:avLst/>
          </a:prstGeom>
          <a:no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140" name="テキスト ボックス 139"/>
          <p:cNvSpPr txBox="1"/>
          <p:nvPr/>
        </p:nvSpPr>
        <p:spPr>
          <a:xfrm>
            <a:off x="6729798" y="5413266"/>
            <a:ext cx="343596" cy="161583"/>
          </a:xfrm>
          <a:prstGeom prst="rect">
            <a:avLst/>
          </a:prstGeom>
          <a:noFill/>
        </p:spPr>
        <p:txBody>
          <a:bodyPr wrap="square" rtlCol="0">
            <a:spAutoFit/>
          </a:body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500m</a:t>
            </a:r>
          </a:p>
        </p:txBody>
      </p:sp>
      <p:cxnSp>
        <p:nvCxnSpPr>
          <p:cNvPr id="144" name="直線コネクタ 143"/>
          <p:cNvCxnSpPr/>
          <p:nvPr/>
        </p:nvCxnSpPr>
        <p:spPr>
          <a:xfrm flipV="1">
            <a:off x="6799208" y="5527692"/>
            <a:ext cx="44883" cy="21179"/>
          </a:xfrm>
          <a:prstGeom prst="line">
            <a:avLst/>
          </a:prstGeom>
          <a:noFill/>
          <a:ln w="317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 name="直線コネクタ 157"/>
          <p:cNvCxnSpPr/>
          <p:nvPr/>
        </p:nvCxnSpPr>
        <p:spPr>
          <a:xfrm>
            <a:off x="6960882" y="5526330"/>
            <a:ext cx="34996" cy="21597"/>
          </a:xfrm>
          <a:prstGeom prst="line">
            <a:avLst/>
          </a:prstGeom>
          <a:noFill/>
          <a:ln w="317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7" name="図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76695" y="3429000"/>
            <a:ext cx="1115350" cy="663679"/>
          </a:xfrm>
          <a:prstGeom prst="rect">
            <a:avLst/>
          </a:prstGeom>
        </p:spPr>
      </p:pic>
      <p:pic>
        <p:nvPicPr>
          <p:cNvPr id="15" name="図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9073" y="6154511"/>
            <a:ext cx="773497" cy="483099"/>
          </a:xfrm>
          <a:prstGeom prst="rect">
            <a:avLst/>
          </a:prstGeom>
        </p:spPr>
      </p:pic>
      <p:pic>
        <p:nvPicPr>
          <p:cNvPr id="20" name="図 1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27571" y="6152540"/>
            <a:ext cx="773497" cy="484894"/>
          </a:xfrm>
          <a:prstGeom prst="rect">
            <a:avLst/>
          </a:prstGeom>
        </p:spPr>
      </p:pic>
      <p:pic>
        <p:nvPicPr>
          <p:cNvPr id="22" name="図 2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761976" y="5923898"/>
            <a:ext cx="1074719" cy="705502"/>
          </a:xfrm>
          <a:prstGeom prst="rect">
            <a:avLst/>
          </a:prstGeom>
        </p:spPr>
      </p:pic>
      <p:pic>
        <p:nvPicPr>
          <p:cNvPr id="23" name="図 2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773233" y="2523366"/>
            <a:ext cx="805984" cy="537322"/>
          </a:xfrm>
          <a:prstGeom prst="rect">
            <a:avLst/>
          </a:prstGeom>
        </p:spPr>
      </p:pic>
      <p:pic>
        <p:nvPicPr>
          <p:cNvPr id="134" name="図 133"/>
          <p:cNvPicPr>
            <a:picLocks noChangeAspect="1"/>
          </p:cNvPicPr>
          <p:nvPr/>
        </p:nvPicPr>
        <p:blipFill rotWithShape="1">
          <a:blip r:embed="rId5" cstate="print">
            <a:extLst>
              <a:ext uri="{28A0092B-C50C-407E-A947-70E740481C1C}">
                <a14:useLocalDpi xmlns:a14="http://schemas.microsoft.com/office/drawing/2010/main" val="0"/>
              </a:ext>
            </a:extLst>
          </a:blip>
          <a:srcRect l="69411" t="26391" r="7435" b="24800"/>
          <a:stretch/>
        </p:blipFill>
        <p:spPr>
          <a:xfrm>
            <a:off x="5133467" y="4307889"/>
            <a:ext cx="145662" cy="87134"/>
          </a:xfrm>
          <a:prstGeom prst="rect">
            <a:avLst/>
          </a:prstGeom>
          <a:ln w="6350">
            <a:solidFill>
              <a:schemeClr val="bg1">
                <a:lumMod val="65000"/>
              </a:schemeClr>
            </a:solidFill>
          </a:ln>
        </p:spPr>
      </p:pic>
      <p:sp>
        <p:nvSpPr>
          <p:cNvPr id="118" name="テキスト ボックス 117"/>
          <p:cNvSpPr txBox="1"/>
          <p:nvPr/>
        </p:nvSpPr>
        <p:spPr>
          <a:xfrm>
            <a:off x="4170525" y="5661194"/>
            <a:ext cx="590433"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700">
                <a:solidFill>
                  <a:srgbClr val="000000"/>
                </a:solidFill>
                <a:latin typeface="+mn-ea"/>
                <a:ea typeface="+mn-ea"/>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ＭＳ Ｐゴシック"/>
                <a:ea typeface="ＭＳ Ｐゴシック"/>
                <a:cs typeface="+mn-cs"/>
              </a:rPr>
              <a:t>K-TOWN</a:t>
            </a:r>
          </a:p>
        </p:txBody>
      </p:sp>
      <p:sp>
        <p:nvSpPr>
          <p:cNvPr id="165" name="角丸四角形 164"/>
          <p:cNvSpPr/>
          <p:nvPr/>
        </p:nvSpPr>
        <p:spPr>
          <a:xfrm>
            <a:off x="345273" y="6644038"/>
            <a:ext cx="2967917" cy="204014"/>
          </a:xfrm>
          <a:prstGeom prst="roundRect">
            <a:avLst>
              <a:gd name="adj" fmla="val 5676"/>
            </a:avLst>
          </a:prstGeom>
          <a:solidFill>
            <a:srgbClr val="FFFFCD"/>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98" name="テキスト ボックス 97"/>
          <p:cNvSpPr txBox="1"/>
          <p:nvPr/>
        </p:nvSpPr>
        <p:spPr>
          <a:xfrm>
            <a:off x="281279" y="6546830"/>
            <a:ext cx="3271492" cy="338554"/>
          </a:xfrm>
          <a:prstGeom prst="rect">
            <a:avLst/>
          </a:prstGeom>
          <a:noFill/>
        </p:spPr>
        <p:txBody>
          <a:bodyPr wrap="square" rtlCol="0">
            <a:spAutoFit/>
          </a:bodyPr>
          <a:lstStyle/>
          <a:p>
            <a:pPr marL="0" marR="0" lvl="0" indent="0" algn="l" defTabSz="7112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空き店舗の出店による売上高を</a:t>
            </a:r>
            <a:r>
              <a:rPr kumimoji="1" lang="ja-JP" altLang="en-US" sz="1100" b="0" i="0" u="none" strike="noStrike" kern="1200" cap="none" spc="0" normalizeH="0" baseline="0" noProof="0" dirty="0" smtClean="0">
                <a:ln>
                  <a:noFill/>
                </a:ln>
                <a:solidFill>
                  <a:srgbClr val="FF6600"/>
                </a:solidFill>
                <a:effectLst/>
                <a:uLnTx/>
                <a:uFillTx/>
                <a:latin typeface="ＭＳ Ｐゴシック"/>
                <a:ea typeface="ＭＳ Ｐゴシック"/>
                <a:cs typeface="+mn-cs"/>
              </a:rPr>
              <a:t>約</a:t>
            </a:r>
            <a:r>
              <a:rPr kumimoji="1" lang="en-US" altLang="ja-JP" sz="1600" b="1" i="0" u="none" strike="noStrike" kern="1200" cap="none" spc="0" normalizeH="0" baseline="0" noProof="0" dirty="0" smtClean="0">
                <a:ln>
                  <a:noFill/>
                </a:ln>
                <a:solidFill>
                  <a:srgbClr val="FF6600"/>
                </a:solidFill>
                <a:effectLst/>
                <a:uLnTx/>
                <a:uFillTx/>
                <a:latin typeface="ＭＳ Ｐゴシック"/>
                <a:ea typeface="ＭＳ Ｐゴシック"/>
                <a:cs typeface="+mn-cs"/>
              </a:rPr>
              <a:t>2.7</a:t>
            </a:r>
            <a:r>
              <a:rPr kumimoji="1" lang="ja-JP" altLang="en-US" sz="1200" b="1" i="0" u="none" strike="noStrike" kern="1200" cap="none" spc="0" normalizeH="0" baseline="0" noProof="0" dirty="0" smtClean="0">
                <a:ln>
                  <a:noFill/>
                </a:ln>
                <a:solidFill>
                  <a:srgbClr val="FF6600"/>
                </a:solidFill>
                <a:effectLst/>
                <a:uLnTx/>
                <a:uFillTx/>
                <a:latin typeface="ＭＳ Ｐゴシック"/>
                <a:ea typeface="ＭＳ Ｐゴシック"/>
                <a:cs typeface="+mn-cs"/>
              </a:rPr>
              <a:t>億円</a:t>
            </a:r>
            <a:r>
              <a:rPr kumimoji="1" lang="en-US" altLang="ja-JP" sz="1200" b="1" i="0" u="none" strike="noStrike" kern="1200" cap="none" spc="0" normalizeH="0" baseline="0" noProof="0" dirty="0" smtClean="0">
                <a:ln>
                  <a:noFill/>
                </a:ln>
                <a:solidFill>
                  <a:srgbClr val="FF6600"/>
                </a:solidFill>
                <a:effectLst/>
                <a:uLnTx/>
                <a:uFillTx/>
                <a:latin typeface="ＭＳ Ｐゴシック"/>
                <a:ea typeface="ＭＳ Ｐゴシック"/>
                <a:cs typeface="+mn-cs"/>
              </a:rPr>
              <a:t>/</a:t>
            </a:r>
            <a:r>
              <a:rPr kumimoji="1" lang="ja-JP" altLang="en-US" sz="1200" b="1" i="0" u="none" strike="noStrike" kern="1200" cap="none" spc="0" normalizeH="0" baseline="0" noProof="0" dirty="0" smtClean="0">
                <a:ln>
                  <a:noFill/>
                </a:ln>
                <a:solidFill>
                  <a:srgbClr val="FF6600"/>
                </a:solidFill>
                <a:effectLst/>
                <a:uLnTx/>
                <a:uFillTx/>
                <a:latin typeface="ＭＳ Ｐゴシック"/>
                <a:ea typeface="ＭＳ Ｐゴシック"/>
                <a:cs typeface="+mn-cs"/>
              </a:rPr>
              <a:t>年</a:t>
            </a:r>
            <a:r>
              <a:rPr kumimoji="1" lang="ja-JP" altLang="en-US" sz="1050" b="0" i="0" u="none" strike="noStrike" kern="1200" cap="none" spc="0" normalizeH="0" baseline="0" noProof="0" dirty="0" smtClean="0">
                <a:ln>
                  <a:noFill/>
                </a:ln>
                <a:solidFill>
                  <a:srgbClr val="FF6600"/>
                </a:solidFill>
                <a:effectLst/>
                <a:uLnTx/>
                <a:uFillTx/>
                <a:latin typeface="ＭＳ Ｐゴシック"/>
                <a:ea typeface="ＭＳ Ｐゴシック"/>
                <a:cs typeface="+mn-cs"/>
              </a:rPr>
              <a:t>増加</a:t>
            </a:r>
            <a:endParaRPr kumimoji="1" lang="en-US" altLang="ja-JP" sz="1050" b="0" i="0" u="none" strike="noStrike" kern="1200" cap="none" spc="0" normalizeH="0" baseline="0" noProof="0" dirty="0">
              <a:ln>
                <a:noFill/>
              </a:ln>
              <a:solidFill>
                <a:srgbClr val="FF6600"/>
              </a:solidFill>
              <a:effectLst/>
              <a:uLnTx/>
              <a:uFillTx/>
              <a:latin typeface="ＭＳ Ｐゴシック"/>
              <a:ea typeface="ＭＳ Ｐゴシック"/>
              <a:cs typeface="+mn-cs"/>
            </a:endParaRPr>
          </a:p>
        </p:txBody>
      </p:sp>
      <p:sp>
        <p:nvSpPr>
          <p:cNvPr id="29" name="テキスト ボックス 28"/>
          <p:cNvSpPr txBox="1"/>
          <p:nvPr/>
        </p:nvSpPr>
        <p:spPr>
          <a:xfrm>
            <a:off x="500786" y="6115616"/>
            <a:ext cx="504240" cy="195814"/>
          </a:xfrm>
          <a:prstGeom prst="rect">
            <a:avLst/>
          </a:prstGeom>
          <a:noFill/>
          <a:ln w="9525">
            <a:noFill/>
          </a:ln>
        </p:spPr>
        <p:style>
          <a:lnRef idx="2">
            <a:schemeClr val="accent2"/>
          </a:lnRef>
          <a:fillRef idx="1">
            <a:schemeClr val="lt1"/>
          </a:fillRef>
          <a:effectRef idx="0">
            <a:schemeClr val="accent2"/>
          </a:effectRef>
          <a:fontRef idx="minor">
            <a:schemeClr val="dk1"/>
          </a:fontRef>
        </p:style>
        <p:txBody>
          <a:bodyPr wrap="square" lIns="90000" tIns="36000" rIns="36000" bIns="36000" rtlCol="0">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1" lang="en-US" altLang="ja-JP" sz="800" b="1" i="0" u="none" strike="noStrike" kern="1200" cap="none" spc="0" normalizeH="0" baseline="0" noProof="0" dirty="0" smtClean="0">
                <a:ln>
                  <a:noFill/>
                </a:ln>
                <a:solidFill>
                  <a:srgbClr val="000000"/>
                </a:solidFill>
                <a:effectLst/>
                <a:uLnTx/>
                <a:uFillTx/>
                <a:latin typeface="Arial"/>
                <a:ea typeface="ＭＳ Ｐゴシック"/>
                <a:cs typeface="+mn-cs"/>
              </a:rPr>
              <a:t>Before</a:t>
            </a:r>
            <a:endPar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endParaRPr>
          </a:p>
        </p:txBody>
      </p:sp>
      <p:sp>
        <p:nvSpPr>
          <p:cNvPr id="169" name="テキスト ボックス 168"/>
          <p:cNvSpPr txBox="1"/>
          <p:nvPr/>
        </p:nvSpPr>
        <p:spPr>
          <a:xfrm>
            <a:off x="1936611" y="6121020"/>
            <a:ext cx="504240" cy="195814"/>
          </a:xfrm>
          <a:prstGeom prst="rect">
            <a:avLst/>
          </a:prstGeom>
          <a:noFill/>
          <a:ln w="9525">
            <a:noFill/>
          </a:ln>
        </p:spPr>
        <p:style>
          <a:lnRef idx="2">
            <a:schemeClr val="accent2"/>
          </a:lnRef>
          <a:fillRef idx="1">
            <a:schemeClr val="lt1"/>
          </a:fillRef>
          <a:effectRef idx="0">
            <a:schemeClr val="accent2"/>
          </a:effectRef>
          <a:fontRef idx="minor">
            <a:schemeClr val="dk1"/>
          </a:fontRef>
        </p:style>
        <p:txBody>
          <a:bodyPr wrap="square" lIns="90000" tIns="36000" rIns="36000" bIns="36000" rtlCol="0">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1" lang="en-US" altLang="ja-JP" sz="800" b="1" i="0" u="none" strike="noStrike" kern="1200" cap="none" spc="0" normalizeH="0" baseline="0" noProof="0" dirty="0" smtClean="0">
                <a:ln>
                  <a:noFill/>
                </a:ln>
                <a:solidFill>
                  <a:srgbClr val="000000"/>
                </a:solidFill>
                <a:effectLst/>
                <a:uLnTx/>
                <a:uFillTx/>
                <a:latin typeface="Arial"/>
                <a:ea typeface="ＭＳ Ｐゴシック"/>
                <a:cs typeface="+mn-cs"/>
              </a:rPr>
              <a:t>After</a:t>
            </a:r>
            <a:endParaRPr kumimoji="1" lang="ja-JP" altLang="en-US" sz="800" b="1" i="0" u="none" strike="noStrike" kern="1200" cap="none" spc="0" normalizeH="0" baseline="0" noProof="0" dirty="0" smtClean="0">
              <a:ln>
                <a:noFill/>
              </a:ln>
              <a:solidFill>
                <a:srgbClr val="000000"/>
              </a:solidFill>
              <a:effectLst/>
              <a:uLnTx/>
              <a:uFillTx/>
              <a:latin typeface="Arial"/>
              <a:ea typeface="ＭＳ Ｐゴシック"/>
              <a:cs typeface="+mn-cs"/>
            </a:endParaRPr>
          </a:p>
        </p:txBody>
      </p:sp>
      <p:sp>
        <p:nvSpPr>
          <p:cNvPr id="116" name="テキスト ボックス 115"/>
          <p:cNvSpPr txBox="1"/>
          <p:nvPr/>
        </p:nvSpPr>
        <p:spPr>
          <a:xfrm>
            <a:off x="4416828" y="3954719"/>
            <a:ext cx="704410" cy="185555"/>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パッシブタウン</a:t>
            </a: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9" name="テキスト ボックス 108"/>
          <p:cNvSpPr txBox="1"/>
          <p:nvPr/>
        </p:nvSpPr>
        <p:spPr>
          <a:xfrm>
            <a:off x="5726458" y="4694154"/>
            <a:ext cx="1496087" cy="332399"/>
          </a:xfrm>
          <a:prstGeom prst="rect">
            <a:avLst/>
          </a:prstGeom>
          <a:noFill/>
        </p:spPr>
        <p:txBody>
          <a:bodyPr wrap="square" rtlCol="0">
            <a:spAutoFit/>
          </a:body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9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くろ</a:t>
            </a:r>
            <a:r>
              <a:rPr kumimoji="1" lang="ja-JP" altLang="en-US"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べ</a:t>
            </a:r>
            <a:r>
              <a:rPr kumimoji="1" lang="ja-JP" altLang="en-US" sz="9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市民交流センター</a:t>
            </a:r>
            <a:endParaRPr kumimoji="1" lang="en-US" altLang="ja-JP" sz="9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711200" rtl="0" eaLnBrk="1" fontAlgn="base" latinLnBrk="0" hangingPunct="1">
              <a:lnSpc>
                <a:spcPts val="900"/>
              </a:lnSpc>
              <a:spcBef>
                <a:spcPct val="0"/>
              </a:spcBef>
              <a:spcAft>
                <a:spcPts val="0"/>
              </a:spcAft>
              <a:buClrTx/>
              <a:buSzTx/>
              <a:buFontTx/>
              <a:buNone/>
              <a:tabLst/>
              <a:defRPr/>
            </a:pPr>
            <a:r>
              <a:rPr kumimoji="1" lang="ja-JP" altLang="en-US" sz="9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（旧黒部市役所跡地）</a:t>
            </a:r>
            <a:endParaRPr kumimoji="1" lang="en-US" altLang="ja-JP" sz="9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2" name="テキスト ボックス 111"/>
          <p:cNvSpPr txBox="1"/>
          <p:nvPr/>
        </p:nvSpPr>
        <p:spPr>
          <a:xfrm>
            <a:off x="6443348" y="4119151"/>
            <a:ext cx="698465"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働く婦人の家</a:t>
            </a:r>
            <a:endParaRPr kumimoji="1" lang="en-US" altLang="ja-JP"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p:txBody>
      </p:sp>
      <p:sp>
        <p:nvSpPr>
          <p:cNvPr id="167" name="テキスト ボックス 166"/>
          <p:cNvSpPr txBox="1"/>
          <p:nvPr/>
        </p:nvSpPr>
        <p:spPr>
          <a:xfrm>
            <a:off x="5495064" y="3916869"/>
            <a:ext cx="797742" cy="18350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黒部市立図書館</a:t>
            </a:r>
            <a:endParaRPr kumimoji="1" lang="en-US" altLang="ja-JP" sz="800" b="0" i="0" u="none" strike="noStrike" kern="1200" cap="none" spc="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70" name="直線矢印コネクタ 169"/>
          <p:cNvCxnSpPr>
            <a:endCxn id="114" idx="2"/>
          </p:cNvCxnSpPr>
          <p:nvPr/>
        </p:nvCxnSpPr>
        <p:spPr>
          <a:xfrm>
            <a:off x="4769692" y="4100769"/>
            <a:ext cx="598238" cy="156833"/>
          </a:xfrm>
          <a:prstGeom prst="straightConnector1">
            <a:avLst/>
          </a:prstGeom>
          <a:noFill/>
          <a:ln w="3175" cap="flat" cmpd="sng" algn="ctr">
            <a:solidFill>
              <a:schemeClr val="tx1"/>
            </a:solidFill>
            <a:prstDash val="solid"/>
            <a:tailEnd type="none" w="sm" len="sm"/>
          </a:ln>
          <a:effectLst/>
        </p:spPr>
      </p:cxnSp>
      <p:cxnSp>
        <p:nvCxnSpPr>
          <p:cNvPr id="171" name="直線矢印コネクタ 170"/>
          <p:cNvCxnSpPr>
            <a:stCxn id="68" idx="7"/>
          </p:cNvCxnSpPr>
          <p:nvPr/>
        </p:nvCxnSpPr>
        <p:spPr>
          <a:xfrm flipV="1">
            <a:off x="6055050" y="4224594"/>
            <a:ext cx="433904" cy="261218"/>
          </a:xfrm>
          <a:prstGeom prst="straightConnector1">
            <a:avLst/>
          </a:prstGeom>
          <a:noFill/>
          <a:ln w="3175" cap="flat" cmpd="sng" algn="ctr">
            <a:solidFill>
              <a:schemeClr val="bg2">
                <a:lumMod val="75000"/>
              </a:schemeClr>
            </a:solidFill>
            <a:prstDash val="solid"/>
            <a:tailEnd type="none" w="sm" len="sm"/>
          </a:ln>
          <a:effectLst/>
        </p:spPr>
      </p:cxnSp>
      <p:cxnSp>
        <p:nvCxnSpPr>
          <p:cNvPr id="172" name="直線矢印コネクタ 171"/>
          <p:cNvCxnSpPr>
            <a:stCxn id="72" idx="6"/>
          </p:cNvCxnSpPr>
          <p:nvPr/>
        </p:nvCxnSpPr>
        <p:spPr>
          <a:xfrm flipV="1">
            <a:off x="6067474" y="4457957"/>
            <a:ext cx="421480" cy="129252"/>
          </a:xfrm>
          <a:prstGeom prst="straightConnector1">
            <a:avLst/>
          </a:prstGeom>
          <a:noFill/>
          <a:ln w="3175" cap="flat" cmpd="sng" algn="ctr">
            <a:solidFill>
              <a:schemeClr val="bg2">
                <a:lumMod val="75000"/>
              </a:schemeClr>
            </a:solidFill>
            <a:prstDash val="solid"/>
            <a:tailEnd type="none" w="sm" len="sm"/>
          </a:ln>
          <a:effectLst/>
        </p:spPr>
      </p:cxnSp>
      <p:sp>
        <p:nvSpPr>
          <p:cNvPr id="161" name="タイトル 1"/>
          <p:cNvSpPr txBox="1">
            <a:spLocks/>
          </p:cNvSpPr>
          <p:nvPr/>
        </p:nvSpPr>
        <p:spPr bwMode="auto">
          <a:xfrm>
            <a:off x="6825208" y="213370"/>
            <a:ext cx="3068091" cy="373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平成</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27</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4</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月公表</a:t>
            </a:r>
            <a:endParaRPr kumimoji="1" lang="en-US" altLang="ja-JP"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 平成</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pic>
        <p:nvPicPr>
          <p:cNvPr id="5" name="図 4"/>
          <p:cNvPicPr>
            <a:picLocks noChangeAspect="1"/>
          </p:cNvPicPr>
          <p:nvPr/>
        </p:nvPicPr>
        <p:blipFill rotWithShape="1">
          <a:blip r:embed="rId11" cstate="print">
            <a:extLst>
              <a:ext uri="{28A0092B-C50C-407E-A947-70E740481C1C}">
                <a14:useLocalDpi xmlns:a14="http://schemas.microsoft.com/office/drawing/2010/main" val="0"/>
              </a:ext>
            </a:extLst>
          </a:blip>
          <a:srcRect l="2127" t="13067" r="30838" b="16832"/>
          <a:stretch/>
        </p:blipFill>
        <p:spPr>
          <a:xfrm>
            <a:off x="3755500" y="1866163"/>
            <a:ext cx="2123004" cy="1889955"/>
          </a:xfrm>
          <a:prstGeom prst="rect">
            <a:avLst/>
          </a:prstGeom>
        </p:spPr>
      </p:pic>
      <p:cxnSp>
        <p:nvCxnSpPr>
          <p:cNvPr id="174" name="直線矢印コネクタ 173"/>
          <p:cNvCxnSpPr/>
          <p:nvPr/>
        </p:nvCxnSpPr>
        <p:spPr>
          <a:xfrm>
            <a:off x="5536406" y="4948238"/>
            <a:ext cx="203021" cy="24087"/>
          </a:xfrm>
          <a:prstGeom prst="straightConnector1">
            <a:avLst/>
          </a:prstGeom>
          <a:noFill/>
          <a:ln w="3175" cap="flat" cmpd="sng" algn="ctr">
            <a:solidFill>
              <a:schemeClr val="tx1"/>
            </a:solidFill>
            <a:prstDash val="solid"/>
            <a:tailEnd type="none" w="sm" len="sm"/>
          </a:ln>
          <a:effectLst/>
        </p:spPr>
      </p:cxnSp>
      <p:cxnSp>
        <p:nvCxnSpPr>
          <p:cNvPr id="175" name="直線コネクタ 174"/>
          <p:cNvCxnSpPr/>
          <p:nvPr/>
        </p:nvCxnSpPr>
        <p:spPr>
          <a:xfrm>
            <a:off x="3598001" y="4896224"/>
            <a:ext cx="1482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78" name="直線コネクタ 177"/>
          <p:cNvCxnSpPr/>
          <p:nvPr/>
        </p:nvCxnSpPr>
        <p:spPr>
          <a:xfrm>
            <a:off x="3724646" y="4860795"/>
            <a:ext cx="1482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80" name="直線コネクタ 179"/>
          <p:cNvCxnSpPr/>
          <p:nvPr/>
        </p:nvCxnSpPr>
        <p:spPr>
          <a:xfrm>
            <a:off x="3862123" y="4832614"/>
            <a:ext cx="1482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81" name="直線コネクタ 180"/>
          <p:cNvCxnSpPr/>
          <p:nvPr/>
        </p:nvCxnSpPr>
        <p:spPr>
          <a:xfrm>
            <a:off x="4019482" y="4812170"/>
            <a:ext cx="1482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83" name="直線コネクタ 182"/>
          <p:cNvCxnSpPr/>
          <p:nvPr/>
        </p:nvCxnSpPr>
        <p:spPr>
          <a:xfrm>
            <a:off x="4127346" y="4799371"/>
            <a:ext cx="1482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85" name="直線コネクタ 184"/>
          <p:cNvCxnSpPr/>
          <p:nvPr/>
        </p:nvCxnSpPr>
        <p:spPr>
          <a:xfrm>
            <a:off x="4249696" y="4791120"/>
            <a:ext cx="6308" cy="55477"/>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86" name="直線コネクタ 185"/>
          <p:cNvCxnSpPr/>
          <p:nvPr/>
        </p:nvCxnSpPr>
        <p:spPr>
          <a:xfrm>
            <a:off x="4358855" y="4791120"/>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96" name="直線コネクタ 195"/>
          <p:cNvCxnSpPr/>
          <p:nvPr/>
        </p:nvCxnSpPr>
        <p:spPr>
          <a:xfrm>
            <a:off x="4485061" y="4788738"/>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97" name="直線コネクタ 196"/>
          <p:cNvCxnSpPr/>
          <p:nvPr/>
        </p:nvCxnSpPr>
        <p:spPr>
          <a:xfrm>
            <a:off x="4596980" y="4786358"/>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98" name="直線コネクタ 197"/>
          <p:cNvCxnSpPr/>
          <p:nvPr/>
        </p:nvCxnSpPr>
        <p:spPr>
          <a:xfrm>
            <a:off x="4720805" y="4781595"/>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199" name="直線コネクタ 198"/>
          <p:cNvCxnSpPr/>
          <p:nvPr/>
        </p:nvCxnSpPr>
        <p:spPr>
          <a:xfrm>
            <a:off x="4854155" y="4779213"/>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0" name="直線コネクタ 199"/>
          <p:cNvCxnSpPr/>
          <p:nvPr/>
        </p:nvCxnSpPr>
        <p:spPr>
          <a:xfrm>
            <a:off x="4975599" y="4779214"/>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1" name="直線コネクタ 200"/>
          <p:cNvCxnSpPr/>
          <p:nvPr/>
        </p:nvCxnSpPr>
        <p:spPr>
          <a:xfrm>
            <a:off x="5092280" y="4779214"/>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2" name="直線コネクタ 201"/>
          <p:cNvCxnSpPr/>
          <p:nvPr/>
        </p:nvCxnSpPr>
        <p:spPr>
          <a:xfrm>
            <a:off x="5426126" y="4765949"/>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3" name="直線コネクタ 202"/>
          <p:cNvCxnSpPr/>
          <p:nvPr/>
        </p:nvCxnSpPr>
        <p:spPr>
          <a:xfrm>
            <a:off x="5578642" y="4747968"/>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4" name="直線コネクタ 203"/>
          <p:cNvCxnSpPr/>
          <p:nvPr/>
        </p:nvCxnSpPr>
        <p:spPr>
          <a:xfrm>
            <a:off x="5739427" y="4723737"/>
            <a:ext cx="112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5" name="直線コネクタ 204"/>
          <p:cNvCxnSpPr/>
          <p:nvPr/>
        </p:nvCxnSpPr>
        <p:spPr>
          <a:xfrm>
            <a:off x="5897886" y="4687807"/>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6" name="直線コネクタ 205"/>
          <p:cNvCxnSpPr/>
          <p:nvPr/>
        </p:nvCxnSpPr>
        <p:spPr>
          <a:xfrm>
            <a:off x="6037921" y="4660069"/>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7" name="直線コネクタ 206"/>
          <p:cNvCxnSpPr/>
          <p:nvPr/>
        </p:nvCxnSpPr>
        <p:spPr>
          <a:xfrm>
            <a:off x="6170986" y="4641101"/>
            <a:ext cx="0" cy="55476"/>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09" name="直線コネクタ 208"/>
          <p:cNvCxnSpPr/>
          <p:nvPr/>
        </p:nvCxnSpPr>
        <p:spPr>
          <a:xfrm flipH="1">
            <a:off x="7164058" y="4653219"/>
            <a:ext cx="10696" cy="51789"/>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0" name="直線コネクタ 209"/>
          <p:cNvCxnSpPr/>
          <p:nvPr/>
        </p:nvCxnSpPr>
        <p:spPr>
          <a:xfrm flipH="1">
            <a:off x="7032998" y="4631788"/>
            <a:ext cx="17931" cy="55264"/>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1" name="直線コネクタ 210"/>
          <p:cNvCxnSpPr/>
          <p:nvPr/>
        </p:nvCxnSpPr>
        <p:spPr>
          <a:xfrm flipH="1">
            <a:off x="6923463" y="4603213"/>
            <a:ext cx="22691" cy="48119"/>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2" name="直線コネクタ 211"/>
          <p:cNvCxnSpPr/>
          <p:nvPr/>
        </p:nvCxnSpPr>
        <p:spPr>
          <a:xfrm>
            <a:off x="6336554" y="4615119"/>
            <a:ext cx="0" cy="52388"/>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4" name="直線コネクタ 213"/>
          <p:cNvCxnSpPr/>
          <p:nvPr/>
        </p:nvCxnSpPr>
        <p:spPr>
          <a:xfrm>
            <a:off x="6488954" y="4600831"/>
            <a:ext cx="0" cy="52388"/>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5" name="直線コネクタ 214"/>
          <p:cNvCxnSpPr/>
          <p:nvPr/>
        </p:nvCxnSpPr>
        <p:spPr>
          <a:xfrm>
            <a:off x="6631829" y="4581781"/>
            <a:ext cx="0" cy="52388"/>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216" name="直線コネクタ 215"/>
          <p:cNvCxnSpPr/>
          <p:nvPr/>
        </p:nvCxnSpPr>
        <p:spPr>
          <a:xfrm flipH="1">
            <a:off x="6790199" y="4557969"/>
            <a:ext cx="10699" cy="54769"/>
          </a:xfrm>
          <a:prstGeom prst="line">
            <a:avLst/>
          </a:prstGeom>
          <a:no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cxnSp>
      <p:sp>
        <p:nvSpPr>
          <p:cNvPr id="217" name="フリーフォーム 216"/>
          <p:cNvSpPr/>
          <p:nvPr/>
        </p:nvSpPr>
        <p:spPr>
          <a:xfrm>
            <a:off x="3719598" y="3955021"/>
            <a:ext cx="616706" cy="2341261"/>
          </a:xfrm>
          <a:custGeom>
            <a:avLst/>
            <a:gdLst>
              <a:gd name="connsiteX0" fmla="*/ 0 w 647700"/>
              <a:gd name="connsiteY0" fmla="*/ 0 h 2463800"/>
              <a:gd name="connsiteX1" fmla="*/ 196850 w 647700"/>
              <a:gd name="connsiteY1" fmla="*/ 863600 h 2463800"/>
              <a:gd name="connsiteX2" fmla="*/ 273050 w 647700"/>
              <a:gd name="connsiteY2" fmla="*/ 1079500 h 2463800"/>
              <a:gd name="connsiteX3" fmla="*/ 387350 w 647700"/>
              <a:gd name="connsiteY3" fmla="*/ 1492250 h 2463800"/>
              <a:gd name="connsiteX4" fmla="*/ 425450 w 647700"/>
              <a:gd name="connsiteY4" fmla="*/ 1695450 h 2463800"/>
              <a:gd name="connsiteX5" fmla="*/ 552450 w 647700"/>
              <a:gd name="connsiteY5" fmla="*/ 2203450 h 2463800"/>
              <a:gd name="connsiteX6" fmla="*/ 647700 w 647700"/>
              <a:gd name="connsiteY6" fmla="*/ 246380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0" h="2463800">
                <a:moveTo>
                  <a:pt x="0" y="0"/>
                </a:moveTo>
                <a:lnTo>
                  <a:pt x="196850" y="863600"/>
                </a:lnTo>
                <a:lnTo>
                  <a:pt x="273050" y="1079500"/>
                </a:lnTo>
                <a:lnTo>
                  <a:pt x="387350" y="1492250"/>
                </a:lnTo>
                <a:lnTo>
                  <a:pt x="425450" y="1695450"/>
                </a:lnTo>
                <a:lnTo>
                  <a:pt x="552450" y="2203450"/>
                </a:lnTo>
                <a:lnTo>
                  <a:pt x="647700" y="2463800"/>
                </a:lnTo>
              </a:path>
            </a:pathLst>
          </a:custGeom>
          <a:noFill/>
          <a:ln w="9525">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 name="フリーフォーム 18"/>
          <p:cNvSpPr/>
          <p:nvPr/>
        </p:nvSpPr>
        <p:spPr>
          <a:xfrm>
            <a:off x="4086273" y="4076957"/>
            <a:ext cx="2726532" cy="1962150"/>
          </a:xfrm>
          <a:custGeom>
            <a:avLst/>
            <a:gdLst>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814513 w 2752725"/>
              <a:gd name="connsiteY17" fmla="*/ 571500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0275 w 2752725"/>
              <a:gd name="connsiteY23" fmla="*/ 595312 h 1952625"/>
              <a:gd name="connsiteX24" fmla="*/ 2243138 w 2752725"/>
              <a:gd name="connsiteY24" fmla="*/ 676275 h 1952625"/>
              <a:gd name="connsiteX25" fmla="*/ 2328863 w 2752725"/>
              <a:gd name="connsiteY25" fmla="*/ 661987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05088 w 2752725"/>
              <a:gd name="connsiteY32" fmla="*/ 1019175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814513 w 2752725"/>
              <a:gd name="connsiteY17" fmla="*/ 571500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0275 w 2752725"/>
              <a:gd name="connsiteY23" fmla="*/ 595312 h 1952625"/>
              <a:gd name="connsiteX24" fmla="*/ 2243138 w 2752725"/>
              <a:gd name="connsiteY24" fmla="*/ 676275 h 1952625"/>
              <a:gd name="connsiteX25" fmla="*/ 2328863 w 2752725"/>
              <a:gd name="connsiteY25" fmla="*/ 661987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814513 w 2752725"/>
              <a:gd name="connsiteY17" fmla="*/ 571500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0275 w 2752725"/>
              <a:gd name="connsiteY23" fmla="*/ 595312 h 1952625"/>
              <a:gd name="connsiteX24" fmla="*/ 2243138 w 2752725"/>
              <a:gd name="connsiteY24" fmla="*/ 676275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814513 w 2752725"/>
              <a:gd name="connsiteY17" fmla="*/ 571500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0275 w 2752725"/>
              <a:gd name="connsiteY23" fmla="*/ 595312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814513 w 2752725"/>
              <a:gd name="connsiteY17" fmla="*/ 571500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47700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14375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8662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47863 w 2752725"/>
              <a:gd name="connsiteY39" fmla="*/ 1652587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66913 w 2752725"/>
              <a:gd name="connsiteY39" fmla="*/ 1638300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204912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85862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04813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42913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4838 w 2752725"/>
              <a:gd name="connsiteY47" fmla="*/ 1457325 h 1952625"/>
              <a:gd name="connsiteX48" fmla="*/ 466726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285750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9600 w 2752725"/>
              <a:gd name="connsiteY47" fmla="*/ 1447800 h 1952625"/>
              <a:gd name="connsiteX48" fmla="*/ 466726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300037 h 1952625"/>
              <a:gd name="connsiteX8" fmla="*/ 1238250 w 2752725"/>
              <a:gd name="connsiteY8" fmla="*/ 300037 h 1952625"/>
              <a:gd name="connsiteX9" fmla="*/ 1219200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9600 w 2752725"/>
              <a:gd name="connsiteY47" fmla="*/ 1447800 h 1952625"/>
              <a:gd name="connsiteX48" fmla="*/ 466726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300037 h 1952625"/>
              <a:gd name="connsiteX8" fmla="*/ 1238250 w 2752725"/>
              <a:gd name="connsiteY8" fmla="*/ 300037 h 1952625"/>
              <a:gd name="connsiteX9" fmla="*/ 1228725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85800 w 2752725"/>
              <a:gd name="connsiteY45" fmla="*/ 1309687 h 1952625"/>
              <a:gd name="connsiteX46" fmla="*/ 642938 w 2752725"/>
              <a:gd name="connsiteY46" fmla="*/ 1347787 h 1952625"/>
              <a:gd name="connsiteX47" fmla="*/ 609600 w 2752725"/>
              <a:gd name="connsiteY47" fmla="*/ 1447800 h 1952625"/>
              <a:gd name="connsiteX48" fmla="*/ 466726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300037 h 1952625"/>
              <a:gd name="connsiteX8" fmla="*/ 1238250 w 2752725"/>
              <a:gd name="connsiteY8" fmla="*/ 300037 h 1952625"/>
              <a:gd name="connsiteX9" fmla="*/ 1228725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97707 w 2752725"/>
              <a:gd name="connsiteY45" fmla="*/ 1326355 h 1952625"/>
              <a:gd name="connsiteX46" fmla="*/ 642938 w 2752725"/>
              <a:gd name="connsiteY46" fmla="*/ 1347787 h 1952625"/>
              <a:gd name="connsiteX47" fmla="*/ 609600 w 2752725"/>
              <a:gd name="connsiteY47" fmla="*/ 1447800 h 1952625"/>
              <a:gd name="connsiteX48" fmla="*/ 466726 w 2752725"/>
              <a:gd name="connsiteY48" fmla="*/ 1400175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300037 h 1952625"/>
              <a:gd name="connsiteX8" fmla="*/ 1238250 w 2752725"/>
              <a:gd name="connsiteY8" fmla="*/ 300037 h 1952625"/>
              <a:gd name="connsiteX9" fmla="*/ 1228725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97707 w 2752725"/>
              <a:gd name="connsiteY45" fmla="*/ 1326355 h 1952625"/>
              <a:gd name="connsiteX46" fmla="*/ 642938 w 2752725"/>
              <a:gd name="connsiteY46" fmla="*/ 1347787 h 1952625"/>
              <a:gd name="connsiteX47" fmla="*/ 609600 w 2752725"/>
              <a:gd name="connsiteY47" fmla="*/ 1447800 h 1952625"/>
              <a:gd name="connsiteX48" fmla="*/ 473870 w 2752725"/>
              <a:gd name="connsiteY48" fmla="*/ 1421606 h 1952625"/>
              <a:gd name="connsiteX49" fmla="*/ 428626 w 2752725"/>
              <a:gd name="connsiteY49" fmla="*/ 1485900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1052513 w 2752725"/>
              <a:gd name="connsiteY4" fmla="*/ 823912 h 1952625"/>
              <a:gd name="connsiteX5" fmla="*/ 1062038 w 2752725"/>
              <a:gd name="connsiteY5" fmla="*/ 721519 h 1952625"/>
              <a:gd name="connsiteX6" fmla="*/ 1466850 w 2752725"/>
              <a:gd name="connsiteY6" fmla="*/ 702469 h 1952625"/>
              <a:gd name="connsiteX7" fmla="*/ 1428750 w 2752725"/>
              <a:gd name="connsiteY7" fmla="*/ 300037 h 1952625"/>
              <a:gd name="connsiteX8" fmla="*/ 1238250 w 2752725"/>
              <a:gd name="connsiteY8" fmla="*/ 300037 h 1952625"/>
              <a:gd name="connsiteX9" fmla="*/ 1228725 w 2752725"/>
              <a:gd name="connsiteY9" fmla="*/ 42862 h 1952625"/>
              <a:gd name="connsiteX10" fmla="*/ 1514475 w 2752725"/>
              <a:gd name="connsiteY10" fmla="*/ 0 h 1952625"/>
              <a:gd name="connsiteX11" fmla="*/ 1514475 w 2752725"/>
              <a:gd name="connsiteY11" fmla="*/ 47625 h 1952625"/>
              <a:gd name="connsiteX12" fmla="*/ 1547813 w 2752725"/>
              <a:gd name="connsiteY12" fmla="*/ 71437 h 1952625"/>
              <a:gd name="connsiteX13" fmla="*/ 1557338 w 2752725"/>
              <a:gd name="connsiteY13" fmla="*/ 114300 h 1952625"/>
              <a:gd name="connsiteX14" fmla="*/ 1528763 w 2752725"/>
              <a:gd name="connsiteY14" fmla="*/ 142875 h 1952625"/>
              <a:gd name="connsiteX15" fmla="*/ 1557338 w 2752725"/>
              <a:gd name="connsiteY15" fmla="*/ 695325 h 1952625"/>
              <a:gd name="connsiteX16" fmla="*/ 1814513 w 2752725"/>
              <a:gd name="connsiteY16" fmla="*/ 638175 h 1952625"/>
              <a:gd name="connsiteX17" fmla="*/ 1778794 w 2752725"/>
              <a:gd name="connsiteY17" fmla="*/ 554832 h 1952625"/>
              <a:gd name="connsiteX18" fmla="*/ 1757363 w 2752725"/>
              <a:gd name="connsiteY18" fmla="*/ 495300 h 1952625"/>
              <a:gd name="connsiteX19" fmla="*/ 1943100 w 2752725"/>
              <a:gd name="connsiteY19" fmla="*/ 457200 h 1952625"/>
              <a:gd name="connsiteX20" fmla="*/ 1928813 w 2752725"/>
              <a:gd name="connsiteY20" fmla="*/ 381000 h 1952625"/>
              <a:gd name="connsiteX21" fmla="*/ 2190750 w 2752725"/>
              <a:gd name="connsiteY21" fmla="*/ 333375 h 1952625"/>
              <a:gd name="connsiteX22" fmla="*/ 2114550 w 2752725"/>
              <a:gd name="connsiteY22" fmla="*/ 509587 h 1952625"/>
              <a:gd name="connsiteX23" fmla="*/ 2209800 w 2752725"/>
              <a:gd name="connsiteY23" fmla="*/ 585787 h 1952625"/>
              <a:gd name="connsiteX24" fmla="*/ 2243138 w 2752725"/>
              <a:gd name="connsiteY24" fmla="*/ 661988 h 1952625"/>
              <a:gd name="connsiteX25" fmla="*/ 2321719 w 2752725"/>
              <a:gd name="connsiteY25" fmla="*/ 645318 h 1952625"/>
              <a:gd name="connsiteX26" fmla="*/ 2376488 w 2752725"/>
              <a:gd name="connsiteY26" fmla="*/ 614362 h 1952625"/>
              <a:gd name="connsiteX27" fmla="*/ 2514600 w 2752725"/>
              <a:gd name="connsiteY27" fmla="*/ 595312 h 1952625"/>
              <a:gd name="connsiteX28" fmla="*/ 2614613 w 2752725"/>
              <a:gd name="connsiteY28" fmla="*/ 600075 h 1952625"/>
              <a:gd name="connsiteX29" fmla="*/ 2676525 w 2752725"/>
              <a:gd name="connsiteY29" fmla="*/ 628650 h 1952625"/>
              <a:gd name="connsiteX30" fmla="*/ 2676525 w 2752725"/>
              <a:gd name="connsiteY30" fmla="*/ 657225 h 1952625"/>
              <a:gd name="connsiteX31" fmla="*/ 2752725 w 2752725"/>
              <a:gd name="connsiteY31" fmla="*/ 700087 h 1952625"/>
              <a:gd name="connsiteX32" fmla="*/ 2614613 w 2752725"/>
              <a:gd name="connsiteY32" fmla="*/ 1004887 h 1952625"/>
              <a:gd name="connsiteX33" fmla="*/ 2466975 w 2752725"/>
              <a:gd name="connsiteY33" fmla="*/ 947737 h 1952625"/>
              <a:gd name="connsiteX34" fmla="*/ 2381250 w 2752725"/>
              <a:gd name="connsiteY34" fmla="*/ 1123950 h 1952625"/>
              <a:gd name="connsiteX35" fmla="*/ 2309813 w 2752725"/>
              <a:gd name="connsiteY35" fmla="*/ 1178718 h 1952625"/>
              <a:gd name="connsiteX36" fmla="*/ 2276475 w 2752725"/>
              <a:gd name="connsiteY36" fmla="*/ 1195387 h 1952625"/>
              <a:gd name="connsiteX37" fmla="*/ 2276475 w 2752725"/>
              <a:gd name="connsiteY37" fmla="*/ 1281112 h 1952625"/>
              <a:gd name="connsiteX38" fmla="*/ 2228850 w 2752725"/>
              <a:gd name="connsiteY38" fmla="*/ 1323975 h 1952625"/>
              <a:gd name="connsiteX39" fmla="*/ 1928813 w 2752725"/>
              <a:gd name="connsiteY39" fmla="*/ 1533525 h 1952625"/>
              <a:gd name="connsiteX40" fmla="*/ 1866900 w 2752725"/>
              <a:gd name="connsiteY40" fmla="*/ 1504950 h 1952625"/>
              <a:gd name="connsiteX41" fmla="*/ 1671638 w 2752725"/>
              <a:gd name="connsiteY41" fmla="*/ 1628775 h 1952625"/>
              <a:gd name="connsiteX42" fmla="*/ 1362075 w 2752725"/>
              <a:gd name="connsiteY42" fmla="*/ 1952625 h 1952625"/>
              <a:gd name="connsiteX43" fmla="*/ 1257300 w 2752725"/>
              <a:gd name="connsiteY43" fmla="*/ 1762125 h 1952625"/>
              <a:gd name="connsiteX44" fmla="*/ 1304925 w 2752725"/>
              <a:gd name="connsiteY44" fmla="*/ 1038225 h 1952625"/>
              <a:gd name="connsiteX45" fmla="*/ 697707 w 2752725"/>
              <a:gd name="connsiteY45" fmla="*/ 1326355 h 1952625"/>
              <a:gd name="connsiteX46" fmla="*/ 642938 w 2752725"/>
              <a:gd name="connsiteY46" fmla="*/ 1347787 h 1952625"/>
              <a:gd name="connsiteX47" fmla="*/ 609600 w 2752725"/>
              <a:gd name="connsiteY47" fmla="*/ 1447800 h 1952625"/>
              <a:gd name="connsiteX48" fmla="*/ 473870 w 2752725"/>
              <a:gd name="connsiteY48" fmla="*/ 1421606 h 1952625"/>
              <a:gd name="connsiteX49" fmla="*/ 428626 w 2752725"/>
              <a:gd name="connsiteY49" fmla="*/ 1457325 h 1952625"/>
              <a:gd name="connsiteX50" fmla="*/ 114300 w 2752725"/>
              <a:gd name="connsiteY50" fmla="*/ 1604962 h 1952625"/>
              <a:gd name="connsiteX51" fmla="*/ 0 w 2752725"/>
              <a:gd name="connsiteY51"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976313 w 2752725"/>
              <a:gd name="connsiteY4" fmla="*/ 823912 h 1952625"/>
              <a:gd name="connsiteX5" fmla="*/ 1052513 w 2752725"/>
              <a:gd name="connsiteY5" fmla="*/ 823912 h 1952625"/>
              <a:gd name="connsiteX6" fmla="*/ 1062038 w 2752725"/>
              <a:gd name="connsiteY6" fmla="*/ 721519 h 1952625"/>
              <a:gd name="connsiteX7" fmla="*/ 1466850 w 2752725"/>
              <a:gd name="connsiteY7" fmla="*/ 702469 h 1952625"/>
              <a:gd name="connsiteX8" fmla="*/ 1428750 w 2752725"/>
              <a:gd name="connsiteY8" fmla="*/ 300037 h 1952625"/>
              <a:gd name="connsiteX9" fmla="*/ 1238250 w 2752725"/>
              <a:gd name="connsiteY9" fmla="*/ 300037 h 1952625"/>
              <a:gd name="connsiteX10" fmla="*/ 1228725 w 2752725"/>
              <a:gd name="connsiteY10" fmla="*/ 42862 h 1952625"/>
              <a:gd name="connsiteX11" fmla="*/ 1514475 w 2752725"/>
              <a:gd name="connsiteY11" fmla="*/ 0 h 1952625"/>
              <a:gd name="connsiteX12" fmla="*/ 1514475 w 2752725"/>
              <a:gd name="connsiteY12" fmla="*/ 47625 h 1952625"/>
              <a:gd name="connsiteX13" fmla="*/ 1547813 w 2752725"/>
              <a:gd name="connsiteY13" fmla="*/ 71437 h 1952625"/>
              <a:gd name="connsiteX14" fmla="*/ 1557338 w 2752725"/>
              <a:gd name="connsiteY14" fmla="*/ 114300 h 1952625"/>
              <a:gd name="connsiteX15" fmla="*/ 1528763 w 2752725"/>
              <a:gd name="connsiteY15" fmla="*/ 142875 h 1952625"/>
              <a:gd name="connsiteX16" fmla="*/ 1557338 w 2752725"/>
              <a:gd name="connsiteY16" fmla="*/ 695325 h 1952625"/>
              <a:gd name="connsiteX17" fmla="*/ 1814513 w 2752725"/>
              <a:gd name="connsiteY17" fmla="*/ 638175 h 1952625"/>
              <a:gd name="connsiteX18" fmla="*/ 1778794 w 2752725"/>
              <a:gd name="connsiteY18" fmla="*/ 554832 h 1952625"/>
              <a:gd name="connsiteX19" fmla="*/ 1757363 w 2752725"/>
              <a:gd name="connsiteY19" fmla="*/ 495300 h 1952625"/>
              <a:gd name="connsiteX20" fmla="*/ 1943100 w 2752725"/>
              <a:gd name="connsiteY20" fmla="*/ 457200 h 1952625"/>
              <a:gd name="connsiteX21" fmla="*/ 1928813 w 2752725"/>
              <a:gd name="connsiteY21" fmla="*/ 381000 h 1952625"/>
              <a:gd name="connsiteX22" fmla="*/ 2190750 w 2752725"/>
              <a:gd name="connsiteY22" fmla="*/ 333375 h 1952625"/>
              <a:gd name="connsiteX23" fmla="*/ 2114550 w 2752725"/>
              <a:gd name="connsiteY23" fmla="*/ 509587 h 1952625"/>
              <a:gd name="connsiteX24" fmla="*/ 2209800 w 2752725"/>
              <a:gd name="connsiteY24" fmla="*/ 585787 h 1952625"/>
              <a:gd name="connsiteX25" fmla="*/ 2243138 w 2752725"/>
              <a:gd name="connsiteY25" fmla="*/ 661988 h 1952625"/>
              <a:gd name="connsiteX26" fmla="*/ 2321719 w 2752725"/>
              <a:gd name="connsiteY26" fmla="*/ 645318 h 1952625"/>
              <a:gd name="connsiteX27" fmla="*/ 2376488 w 2752725"/>
              <a:gd name="connsiteY27" fmla="*/ 614362 h 1952625"/>
              <a:gd name="connsiteX28" fmla="*/ 2514600 w 2752725"/>
              <a:gd name="connsiteY28" fmla="*/ 595312 h 1952625"/>
              <a:gd name="connsiteX29" fmla="*/ 2614613 w 2752725"/>
              <a:gd name="connsiteY29" fmla="*/ 600075 h 1952625"/>
              <a:gd name="connsiteX30" fmla="*/ 2676525 w 2752725"/>
              <a:gd name="connsiteY30" fmla="*/ 628650 h 1952625"/>
              <a:gd name="connsiteX31" fmla="*/ 2676525 w 2752725"/>
              <a:gd name="connsiteY31" fmla="*/ 657225 h 1952625"/>
              <a:gd name="connsiteX32" fmla="*/ 2752725 w 2752725"/>
              <a:gd name="connsiteY32" fmla="*/ 700087 h 1952625"/>
              <a:gd name="connsiteX33" fmla="*/ 2614613 w 2752725"/>
              <a:gd name="connsiteY33" fmla="*/ 1004887 h 1952625"/>
              <a:gd name="connsiteX34" fmla="*/ 2466975 w 2752725"/>
              <a:gd name="connsiteY34" fmla="*/ 947737 h 1952625"/>
              <a:gd name="connsiteX35" fmla="*/ 2381250 w 2752725"/>
              <a:gd name="connsiteY35" fmla="*/ 1123950 h 1952625"/>
              <a:gd name="connsiteX36" fmla="*/ 2309813 w 2752725"/>
              <a:gd name="connsiteY36" fmla="*/ 1178718 h 1952625"/>
              <a:gd name="connsiteX37" fmla="*/ 2276475 w 2752725"/>
              <a:gd name="connsiteY37" fmla="*/ 1195387 h 1952625"/>
              <a:gd name="connsiteX38" fmla="*/ 2276475 w 2752725"/>
              <a:gd name="connsiteY38" fmla="*/ 1281112 h 1952625"/>
              <a:gd name="connsiteX39" fmla="*/ 2228850 w 2752725"/>
              <a:gd name="connsiteY39" fmla="*/ 1323975 h 1952625"/>
              <a:gd name="connsiteX40" fmla="*/ 1928813 w 2752725"/>
              <a:gd name="connsiteY40" fmla="*/ 1533525 h 1952625"/>
              <a:gd name="connsiteX41" fmla="*/ 1866900 w 2752725"/>
              <a:gd name="connsiteY41" fmla="*/ 1504950 h 1952625"/>
              <a:gd name="connsiteX42" fmla="*/ 1671638 w 2752725"/>
              <a:gd name="connsiteY42" fmla="*/ 1628775 h 1952625"/>
              <a:gd name="connsiteX43" fmla="*/ 1362075 w 2752725"/>
              <a:gd name="connsiteY43" fmla="*/ 1952625 h 1952625"/>
              <a:gd name="connsiteX44" fmla="*/ 1257300 w 2752725"/>
              <a:gd name="connsiteY44" fmla="*/ 1762125 h 1952625"/>
              <a:gd name="connsiteX45" fmla="*/ 1304925 w 2752725"/>
              <a:gd name="connsiteY45" fmla="*/ 1038225 h 1952625"/>
              <a:gd name="connsiteX46" fmla="*/ 697707 w 2752725"/>
              <a:gd name="connsiteY46" fmla="*/ 1326355 h 1952625"/>
              <a:gd name="connsiteX47" fmla="*/ 642938 w 2752725"/>
              <a:gd name="connsiteY47" fmla="*/ 1347787 h 1952625"/>
              <a:gd name="connsiteX48" fmla="*/ 609600 w 2752725"/>
              <a:gd name="connsiteY48" fmla="*/ 1447800 h 1952625"/>
              <a:gd name="connsiteX49" fmla="*/ 473870 w 2752725"/>
              <a:gd name="connsiteY49" fmla="*/ 1421606 h 1952625"/>
              <a:gd name="connsiteX50" fmla="*/ 428626 w 2752725"/>
              <a:gd name="connsiteY50" fmla="*/ 1457325 h 1952625"/>
              <a:gd name="connsiteX51" fmla="*/ 114300 w 2752725"/>
              <a:gd name="connsiteY51" fmla="*/ 1604962 h 1952625"/>
              <a:gd name="connsiteX52" fmla="*/ 0 w 2752725"/>
              <a:gd name="connsiteY52"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976313 w 2752725"/>
              <a:gd name="connsiteY4" fmla="*/ 823912 h 1952625"/>
              <a:gd name="connsiteX5" fmla="*/ 1052513 w 2752725"/>
              <a:gd name="connsiteY5" fmla="*/ 823912 h 1952625"/>
              <a:gd name="connsiteX6" fmla="*/ 1062038 w 2752725"/>
              <a:gd name="connsiteY6" fmla="*/ 721519 h 1952625"/>
              <a:gd name="connsiteX7" fmla="*/ 1466850 w 2752725"/>
              <a:gd name="connsiteY7" fmla="*/ 702469 h 1952625"/>
              <a:gd name="connsiteX8" fmla="*/ 1409700 w 2752725"/>
              <a:gd name="connsiteY8" fmla="*/ 300037 h 1952625"/>
              <a:gd name="connsiteX9" fmla="*/ 1238250 w 2752725"/>
              <a:gd name="connsiteY9" fmla="*/ 300037 h 1952625"/>
              <a:gd name="connsiteX10" fmla="*/ 1228725 w 2752725"/>
              <a:gd name="connsiteY10" fmla="*/ 42862 h 1952625"/>
              <a:gd name="connsiteX11" fmla="*/ 1514475 w 2752725"/>
              <a:gd name="connsiteY11" fmla="*/ 0 h 1952625"/>
              <a:gd name="connsiteX12" fmla="*/ 1514475 w 2752725"/>
              <a:gd name="connsiteY12" fmla="*/ 47625 h 1952625"/>
              <a:gd name="connsiteX13" fmla="*/ 1547813 w 2752725"/>
              <a:gd name="connsiteY13" fmla="*/ 71437 h 1952625"/>
              <a:gd name="connsiteX14" fmla="*/ 1557338 w 2752725"/>
              <a:gd name="connsiteY14" fmla="*/ 114300 h 1952625"/>
              <a:gd name="connsiteX15" fmla="*/ 1528763 w 2752725"/>
              <a:gd name="connsiteY15" fmla="*/ 142875 h 1952625"/>
              <a:gd name="connsiteX16" fmla="*/ 1557338 w 2752725"/>
              <a:gd name="connsiteY16" fmla="*/ 695325 h 1952625"/>
              <a:gd name="connsiteX17" fmla="*/ 1814513 w 2752725"/>
              <a:gd name="connsiteY17" fmla="*/ 638175 h 1952625"/>
              <a:gd name="connsiteX18" fmla="*/ 1778794 w 2752725"/>
              <a:gd name="connsiteY18" fmla="*/ 554832 h 1952625"/>
              <a:gd name="connsiteX19" fmla="*/ 1757363 w 2752725"/>
              <a:gd name="connsiteY19" fmla="*/ 495300 h 1952625"/>
              <a:gd name="connsiteX20" fmla="*/ 1943100 w 2752725"/>
              <a:gd name="connsiteY20" fmla="*/ 457200 h 1952625"/>
              <a:gd name="connsiteX21" fmla="*/ 1928813 w 2752725"/>
              <a:gd name="connsiteY21" fmla="*/ 381000 h 1952625"/>
              <a:gd name="connsiteX22" fmla="*/ 2190750 w 2752725"/>
              <a:gd name="connsiteY22" fmla="*/ 333375 h 1952625"/>
              <a:gd name="connsiteX23" fmla="*/ 2114550 w 2752725"/>
              <a:gd name="connsiteY23" fmla="*/ 509587 h 1952625"/>
              <a:gd name="connsiteX24" fmla="*/ 2209800 w 2752725"/>
              <a:gd name="connsiteY24" fmla="*/ 585787 h 1952625"/>
              <a:gd name="connsiteX25" fmla="*/ 2243138 w 2752725"/>
              <a:gd name="connsiteY25" fmla="*/ 661988 h 1952625"/>
              <a:gd name="connsiteX26" fmla="*/ 2321719 w 2752725"/>
              <a:gd name="connsiteY26" fmla="*/ 645318 h 1952625"/>
              <a:gd name="connsiteX27" fmla="*/ 2376488 w 2752725"/>
              <a:gd name="connsiteY27" fmla="*/ 614362 h 1952625"/>
              <a:gd name="connsiteX28" fmla="*/ 2514600 w 2752725"/>
              <a:gd name="connsiteY28" fmla="*/ 595312 h 1952625"/>
              <a:gd name="connsiteX29" fmla="*/ 2614613 w 2752725"/>
              <a:gd name="connsiteY29" fmla="*/ 600075 h 1952625"/>
              <a:gd name="connsiteX30" fmla="*/ 2676525 w 2752725"/>
              <a:gd name="connsiteY30" fmla="*/ 628650 h 1952625"/>
              <a:gd name="connsiteX31" fmla="*/ 2676525 w 2752725"/>
              <a:gd name="connsiteY31" fmla="*/ 657225 h 1952625"/>
              <a:gd name="connsiteX32" fmla="*/ 2752725 w 2752725"/>
              <a:gd name="connsiteY32" fmla="*/ 700087 h 1952625"/>
              <a:gd name="connsiteX33" fmla="*/ 2614613 w 2752725"/>
              <a:gd name="connsiteY33" fmla="*/ 1004887 h 1952625"/>
              <a:gd name="connsiteX34" fmla="*/ 2466975 w 2752725"/>
              <a:gd name="connsiteY34" fmla="*/ 947737 h 1952625"/>
              <a:gd name="connsiteX35" fmla="*/ 2381250 w 2752725"/>
              <a:gd name="connsiteY35" fmla="*/ 1123950 h 1952625"/>
              <a:gd name="connsiteX36" fmla="*/ 2309813 w 2752725"/>
              <a:gd name="connsiteY36" fmla="*/ 1178718 h 1952625"/>
              <a:gd name="connsiteX37" fmla="*/ 2276475 w 2752725"/>
              <a:gd name="connsiteY37" fmla="*/ 1195387 h 1952625"/>
              <a:gd name="connsiteX38" fmla="*/ 2276475 w 2752725"/>
              <a:gd name="connsiteY38" fmla="*/ 1281112 h 1952625"/>
              <a:gd name="connsiteX39" fmla="*/ 2228850 w 2752725"/>
              <a:gd name="connsiteY39" fmla="*/ 1323975 h 1952625"/>
              <a:gd name="connsiteX40" fmla="*/ 1928813 w 2752725"/>
              <a:gd name="connsiteY40" fmla="*/ 1533525 h 1952625"/>
              <a:gd name="connsiteX41" fmla="*/ 1866900 w 2752725"/>
              <a:gd name="connsiteY41" fmla="*/ 1504950 h 1952625"/>
              <a:gd name="connsiteX42" fmla="*/ 1671638 w 2752725"/>
              <a:gd name="connsiteY42" fmla="*/ 1628775 h 1952625"/>
              <a:gd name="connsiteX43" fmla="*/ 1362075 w 2752725"/>
              <a:gd name="connsiteY43" fmla="*/ 1952625 h 1952625"/>
              <a:gd name="connsiteX44" fmla="*/ 1257300 w 2752725"/>
              <a:gd name="connsiteY44" fmla="*/ 1762125 h 1952625"/>
              <a:gd name="connsiteX45" fmla="*/ 1304925 w 2752725"/>
              <a:gd name="connsiteY45" fmla="*/ 1038225 h 1952625"/>
              <a:gd name="connsiteX46" fmla="*/ 697707 w 2752725"/>
              <a:gd name="connsiteY46" fmla="*/ 1326355 h 1952625"/>
              <a:gd name="connsiteX47" fmla="*/ 642938 w 2752725"/>
              <a:gd name="connsiteY47" fmla="*/ 1347787 h 1952625"/>
              <a:gd name="connsiteX48" fmla="*/ 609600 w 2752725"/>
              <a:gd name="connsiteY48" fmla="*/ 1447800 h 1952625"/>
              <a:gd name="connsiteX49" fmla="*/ 473870 w 2752725"/>
              <a:gd name="connsiteY49" fmla="*/ 1421606 h 1952625"/>
              <a:gd name="connsiteX50" fmla="*/ 428626 w 2752725"/>
              <a:gd name="connsiteY50" fmla="*/ 1457325 h 1952625"/>
              <a:gd name="connsiteX51" fmla="*/ 114300 w 2752725"/>
              <a:gd name="connsiteY51" fmla="*/ 1604962 h 1952625"/>
              <a:gd name="connsiteX52" fmla="*/ 0 w 2752725"/>
              <a:gd name="connsiteY52"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976313 w 2752725"/>
              <a:gd name="connsiteY4" fmla="*/ 823912 h 1952625"/>
              <a:gd name="connsiteX5" fmla="*/ 1052513 w 2752725"/>
              <a:gd name="connsiteY5" fmla="*/ 823912 h 1952625"/>
              <a:gd name="connsiteX6" fmla="*/ 1062038 w 2752725"/>
              <a:gd name="connsiteY6" fmla="*/ 721519 h 1952625"/>
              <a:gd name="connsiteX7" fmla="*/ 1466850 w 2752725"/>
              <a:gd name="connsiteY7" fmla="*/ 702469 h 1952625"/>
              <a:gd name="connsiteX8" fmla="*/ 1409700 w 2752725"/>
              <a:gd name="connsiteY8" fmla="*/ 300037 h 1952625"/>
              <a:gd name="connsiteX9" fmla="*/ 1238250 w 2752725"/>
              <a:gd name="connsiteY9" fmla="*/ 300037 h 1952625"/>
              <a:gd name="connsiteX10" fmla="*/ 1228725 w 2752725"/>
              <a:gd name="connsiteY10" fmla="*/ 42862 h 1952625"/>
              <a:gd name="connsiteX11" fmla="*/ 1514475 w 2752725"/>
              <a:gd name="connsiteY11" fmla="*/ 0 h 1952625"/>
              <a:gd name="connsiteX12" fmla="*/ 1514475 w 2752725"/>
              <a:gd name="connsiteY12" fmla="*/ 47625 h 1952625"/>
              <a:gd name="connsiteX13" fmla="*/ 1547813 w 2752725"/>
              <a:gd name="connsiteY13" fmla="*/ 71437 h 1952625"/>
              <a:gd name="connsiteX14" fmla="*/ 1557338 w 2752725"/>
              <a:gd name="connsiteY14" fmla="*/ 114300 h 1952625"/>
              <a:gd name="connsiteX15" fmla="*/ 1528763 w 2752725"/>
              <a:gd name="connsiteY15" fmla="*/ 142875 h 1952625"/>
              <a:gd name="connsiteX16" fmla="*/ 1552575 w 2752725"/>
              <a:gd name="connsiteY16" fmla="*/ 695325 h 1952625"/>
              <a:gd name="connsiteX17" fmla="*/ 1814513 w 2752725"/>
              <a:gd name="connsiteY17" fmla="*/ 638175 h 1952625"/>
              <a:gd name="connsiteX18" fmla="*/ 1778794 w 2752725"/>
              <a:gd name="connsiteY18" fmla="*/ 554832 h 1952625"/>
              <a:gd name="connsiteX19" fmla="*/ 1757363 w 2752725"/>
              <a:gd name="connsiteY19" fmla="*/ 495300 h 1952625"/>
              <a:gd name="connsiteX20" fmla="*/ 1943100 w 2752725"/>
              <a:gd name="connsiteY20" fmla="*/ 457200 h 1952625"/>
              <a:gd name="connsiteX21" fmla="*/ 1928813 w 2752725"/>
              <a:gd name="connsiteY21" fmla="*/ 381000 h 1952625"/>
              <a:gd name="connsiteX22" fmla="*/ 2190750 w 2752725"/>
              <a:gd name="connsiteY22" fmla="*/ 333375 h 1952625"/>
              <a:gd name="connsiteX23" fmla="*/ 2114550 w 2752725"/>
              <a:gd name="connsiteY23" fmla="*/ 509587 h 1952625"/>
              <a:gd name="connsiteX24" fmla="*/ 2209800 w 2752725"/>
              <a:gd name="connsiteY24" fmla="*/ 585787 h 1952625"/>
              <a:gd name="connsiteX25" fmla="*/ 2243138 w 2752725"/>
              <a:gd name="connsiteY25" fmla="*/ 661988 h 1952625"/>
              <a:gd name="connsiteX26" fmla="*/ 2321719 w 2752725"/>
              <a:gd name="connsiteY26" fmla="*/ 645318 h 1952625"/>
              <a:gd name="connsiteX27" fmla="*/ 2376488 w 2752725"/>
              <a:gd name="connsiteY27" fmla="*/ 614362 h 1952625"/>
              <a:gd name="connsiteX28" fmla="*/ 2514600 w 2752725"/>
              <a:gd name="connsiteY28" fmla="*/ 595312 h 1952625"/>
              <a:gd name="connsiteX29" fmla="*/ 2614613 w 2752725"/>
              <a:gd name="connsiteY29" fmla="*/ 600075 h 1952625"/>
              <a:gd name="connsiteX30" fmla="*/ 2676525 w 2752725"/>
              <a:gd name="connsiteY30" fmla="*/ 628650 h 1952625"/>
              <a:gd name="connsiteX31" fmla="*/ 2676525 w 2752725"/>
              <a:gd name="connsiteY31" fmla="*/ 657225 h 1952625"/>
              <a:gd name="connsiteX32" fmla="*/ 2752725 w 2752725"/>
              <a:gd name="connsiteY32" fmla="*/ 700087 h 1952625"/>
              <a:gd name="connsiteX33" fmla="*/ 2614613 w 2752725"/>
              <a:gd name="connsiteY33" fmla="*/ 1004887 h 1952625"/>
              <a:gd name="connsiteX34" fmla="*/ 2466975 w 2752725"/>
              <a:gd name="connsiteY34" fmla="*/ 947737 h 1952625"/>
              <a:gd name="connsiteX35" fmla="*/ 2381250 w 2752725"/>
              <a:gd name="connsiteY35" fmla="*/ 1123950 h 1952625"/>
              <a:gd name="connsiteX36" fmla="*/ 2309813 w 2752725"/>
              <a:gd name="connsiteY36" fmla="*/ 1178718 h 1952625"/>
              <a:gd name="connsiteX37" fmla="*/ 2276475 w 2752725"/>
              <a:gd name="connsiteY37" fmla="*/ 1195387 h 1952625"/>
              <a:gd name="connsiteX38" fmla="*/ 2276475 w 2752725"/>
              <a:gd name="connsiteY38" fmla="*/ 1281112 h 1952625"/>
              <a:gd name="connsiteX39" fmla="*/ 2228850 w 2752725"/>
              <a:gd name="connsiteY39" fmla="*/ 1323975 h 1952625"/>
              <a:gd name="connsiteX40" fmla="*/ 1928813 w 2752725"/>
              <a:gd name="connsiteY40" fmla="*/ 1533525 h 1952625"/>
              <a:gd name="connsiteX41" fmla="*/ 1866900 w 2752725"/>
              <a:gd name="connsiteY41" fmla="*/ 1504950 h 1952625"/>
              <a:gd name="connsiteX42" fmla="*/ 1671638 w 2752725"/>
              <a:gd name="connsiteY42" fmla="*/ 1628775 h 1952625"/>
              <a:gd name="connsiteX43" fmla="*/ 1362075 w 2752725"/>
              <a:gd name="connsiteY43" fmla="*/ 1952625 h 1952625"/>
              <a:gd name="connsiteX44" fmla="*/ 1257300 w 2752725"/>
              <a:gd name="connsiteY44" fmla="*/ 1762125 h 1952625"/>
              <a:gd name="connsiteX45" fmla="*/ 1304925 w 2752725"/>
              <a:gd name="connsiteY45" fmla="*/ 1038225 h 1952625"/>
              <a:gd name="connsiteX46" fmla="*/ 697707 w 2752725"/>
              <a:gd name="connsiteY46" fmla="*/ 1326355 h 1952625"/>
              <a:gd name="connsiteX47" fmla="*/ 642938 w 2752725"/>
              <a:gd name="connsiteY47" fmla="*/ 1347787 h 1952625"/>
              <a:gd name="connsiteX48" fmla="*/ 609600 w 2752725"/>
              <a:gd name="connsiteY48" fmla="*/ 1447800 h 1952625"/>
              <a:gd name="connsiteX49" fmla="*/ 473870 w 2752725"/>
              <a:gd name="connsiteY49" fmla="*/ 1421606 h 1952625"/>
              <a:gd name="connsiteX50" fmla="*/ 428626 w 2752725"/>
              <a:gd name="connsiteY50" fmla="*/ 1457325 h 1952625"/>
              <a:gd name="connsiteX51" fmla="*/ 114300 w 2752725"/>
              <a:gd name="connsiteY51" fmla="*/ 1604962 h 1952625"/>
              <a:gd name="connsiteX52" fmla="*/ 0 w 2752725"/>
              <a:gd name="connsiteY52"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976313 w 2752725"/>
              <a:gd name="connsiteY4" fmla="*/ 823912 h 1952625"/>
              <a:gd name="connsiteX5" fmla="*/ 1052513 w 2752725"/>
              <a:gd name="connsiteY5" fmla="*/ 823912 h 1952625"/>
              <a:gd name="connsiteX6" fmla="*/ 1062038 w 2752725"/>
              <a:gd name="connsiteY6" fmla="*/ 721519 h 1952625"/>
              <a:gd name="connsiteX7" fmla="*/ 1466850 w 2752725"/>
              <a:gd name="connsiteY7" fmla="*/ 702469 h 1952625"/>
              <a:gd name="connsiteX8" fmla="*/ 1409700 w 2752725"/>
              <a:gd name="connsiteY8" fmla="*/ 300037 h 1952625"/>
              <a:gd name="connsiteX9" fmla="*/ 1247775 w 2752725"/>
              <a:gd name="connsiteY9" fmla="*/ 314325 h 1952625"/>
              <a:gd name="connsiteX10" fmla="*/ 1228725 w 2752725"/>
              <a:gd name="connsiteY10" fmla="*/ 42862 h 1952625"/>
              <a:gd name="connsiteX11" fmla="*/ 1514475 w 2752725"/>
              <a:gd name="connsiteY11" fmla="*/ 0 h 1952625"/>
              <a:gd name="connsiteX12" fmla="*/ 1514475 w 2752725"/>
              <a:gd name="connsiteY12" fmla="*/ 47625 h 1952625"/>
              <a:gd name="connsiteX13" fmla="*/ 1547813 w 2752725"/>
              <a:gd name="connsiteY13" fmla="*/ 71437 h 1952625"/>
              <a:gd name="connsiteX14" fmla="*/ 1557338 w 2752725"/>
              <a:gd name="connsiteY14" fmla="*/ 114300 h 1952625"/>
              <a:gd name="connsiteX15" fmla="*/ 1528763 w 2752725"/>
              <a:gd name="connsiteY15" fmla="*/ 142875 h 1952625"/>
              <a:gd name="connsiteX16" fmla="*/ 1552575 w 2752725"/>
              <a:gd name="connsiteY16" fmla="*/ 695325 h 1952625"/>
              <a:gd name="connsiteX17" fmla="*/ 1814513 w 2752725"/>
              <a:gd name="connsiteY17" fmla="*/ 638175 h 1952625"/>
              <a:gd name="connsiteX18" fmla="*/ 1778794 w 2752725"/>
              <a:gd name="connsiteY18" fmla="*/ 554832 h 1952625"/>
              <a:gd name="connsiteX19" fmla="*/ 1757363 w 2752725"/>
              <a:gd name="connsiteY19" fmla="*/ 495300 h 1952625"/>
              <a:gd name="connsiteX20" fmla="*/ 1943100 w 2752725"/>
              <a:gd name="connsiteY20" fmla="*/ 457200 h 1952625"/>
              <a:gd name="connsiteX21" fmla="*/ 1928813 w 2752725"/>
              <a:gd name="connsiteY21" fmla="*/ 381000 h 1952625"/>
              <a:gd name="connsiteX22" fmla="*/ 2190750 w 2752725"/>
              <a:gd name="connsiteY22" fmla="*/ 333375 h 1952625"/>
              <a:gd name="connsiteX23" fmla="*/ 2114550 w 2752725"/>
              <a:gd name="connsiteY23" fmla="*/ 509587 h 1952625"/>
              <a:gd name="connsiteX24" fmla="*/ 2209800 w 2752725"/>
              <a:gd name="connsiteY24" fmla="*/ 585787 h 1952625"/>
              <a:gd name="connsiteX25" fmla="*/ 2243138 w 2752725"/>
              <a:gd name="connsiteY25" fmla="*/ 661988 h 1952625"/>
              <a:gd name="connsiteX26" fmla="*/ 2321719 w 2752725"/>
              <a:gd name="connsiteY26" fmla="*/ 645318 h 1952625"/>
              <a:gd name="connsiteX27" fmla="*/ 2376488 w 2752725"/>
              <a:gd name="connsiteY27" fmla="*/ 614362 h 1952625"/>
              <a:gd name="connsiteX28" fmla="*/ 2514600 w 2752725"/>
              <a:gd name="connsiteY28" fmla="*/ 595312 h 1952625"/>
              <a:gd name="connsiteX29" fmla="*/ 2614613 w 2752725"/>
              <a:gd name="connsiteY29" fmla="*/ 600075 h 1952625"/>
              <a:gd name="connsiteX30" fmla="*/ 2676525 w 2752725"/>
              <a:gd name="connsiteY30" fmla="*/ 628650 h 1952625"/>
              <a:gd name="connsiteX31" fmla="*/ 2676525 w 2752725"/>
              <a:gd name="connsiteY31" fmla="*/ 657225 h 1952625"/>
              <a:gd name="connsiteX32" fmla="*/ 2752725 w 2752725"/>
              <a:gd name="connsiteY32" fmla="*/ 700087 h 1952625"/>
              <a:gd name="connsiteX33" fmla="*/ 2614613 w 2752725"/>
              <a:gd name="connsiteY33" fmla="*/ 1004887 h 1952625"/>
              <a:gd name="connsiteX34" fmla="*/ 2466975 w 2752725"/>
              <a:gd name="connsiteY34" fmla="*/ 947737 h 1952625"/>
              <a:gd name="connsiteX35" fmla="*/ 2381250 w 2752725"/>
              <a:gd name="connsiteY35" fmla="*/ 1123950 h 1952625"/>
              <a:gd name="connsiteX36" fmla="*/ 2309813 w 2752725"/>
              <a:gd name="connsiteY36" fmla="*/ 1178718 h 1952625"/>
              <a:gd name="connsiteX37" fmla="*/ 2276475 w 2752725"/>
              <a:gd name="connsiteY37" fmla="*/ 1195387 h 1952625"/>
              <a:gd name="connsiteX38" fmla="*/ 2276475 w 2752725"/>
              <a:gd name="connsiteY38" fmla="*/ 1281112 h 1952625"/>
              <a:gd name="connsiteX39" fmla="*/ 2228850 w 2752725"/>
              <a:gd name="connsiteY39" fmla="*/ 1323975 h 1952625"/>
              <a:gd name="connsiteX40" fmla="*/ 1928813 w 2752725"/>
              <a:gd name="connsiteY40" fmla="*/ 1533525 h 1952625"/>
              <a:gd name="connsiteX41" fmla="*/ 1866900 w 2752725"/>
              <a:gd name="connsiteY41" fmla="*/ 1504950 h 1952625"/>
              <a:gd name="connsiteX42" fmla="*/ 1671638 w 2752725"/>
              <a:gd name="connsiteY42" fmla="*/ 1628775 h 1952625"/>
              <a:gd name="connsiteX43" fmla="*/ 1362075 w 2752725"/>
              <a:gd name="connsiteY43" fmla="*/ 1952625 h 1952625"/>
              <a:gd name="connsiteX44" fmla="*/ 1257300 w 2752725"/>
              <a:gd name="connsiteY44" fmla="*/ 1762125 h 1952625"/>
              <a:gd name="connsiteX45" fmla="*/ 1304925 w 2752725"/>
              <a:gd name="connsiteY45" fmla="*/ 1038225 h 1952625"/>
              <a:gd name="connsiteX46" fmla="*/ 697707 w 2752725"/>
              <a:gd name="connsiteY46" fmla="*/ 1326355 h 1952625"/>
              <a:gd name="connsiteX47" fmla="*/ 642938 w 2752725"/>
              <a:gd name="connsiteY47" fmla="*/ 1347787 h 1952625"/>
              <a:gd name="connsiteX48" fmla="*/ 609600 w 2752725"/>
              <a:gd name="connsiteY48" fmla="*/ 1447800 h 1952625"/>
              <a:gd name="connsiteX49" fmla="*/ 473870 w 2752725"/>
              <a:gd name="connsiteY49" fmla="*/ 1421606 h 1952625"/>
              <a:gd name="connsiteX50" fmla="*/ 428626 w 2752725"/>
              <a:gd name="connsiteY50" fmla="*/ 1457325 h 1952625"/>
              <a:gd name="connsiteX51" fmla="*/ 114300 w 2752725"/>
              <a:gd name="connsiteY51" fmla="*/ 1604962 h 1952625"/>
              <a:gd name="connsiteX52" fmla="*/ 0 w 2752725"/>
              <a:gd name="connsiteY52" fmla="*/ 1195387 h 1952625"/>
              <a:gd name="connsiteX0" fmla="*/ 0 w 2752725"/>
              <a:gd name="connsiteY0" fmla="*/ 1195387 h 1952625"/>
              <a:gd name="connsiteX1" fmla="*/ 119063 w 2752725"/>
              <a:gd name="connsiteY1" fmla="*/ 1181100 h 1952625"/>
              <a:gd name="connsiteX2" fmla="*/ 133350 w 2752725"/>
              <a:gd name="connsiteY2" fmla="*/ 1195387 h 1952625"/>
              <a:gd name="connsiteX3" fmla="*/ 852488 w 2752725"/>
              <a:gd name="connsiteY3" fmla="*/ 866775 h 1952625"/>
              <a:gd name="connsiteX4" fmla="*/ 976313 w 2752725"/>
              <a:gd name="connsiteY4" fmla="*/ 823912 h 1952625"/>
              <a:gd name="connsiteX5" fmla="*/ 1052513 w 2752725"/>
              <a:gd name="connsiteY5" fmla="*/ 823912 h 1952625"/>
              <a:gd name="connsiteX6" fmla="*/ 1062038 w 2752725"/>
              <a:gd name="connsiteY6" fmla="*/ 721519 h 1952625"/>
              <a:gd name="connsiteX7" fmla="*/ 1466850 w 2752725"/>
              <a:gd name="connsiteY7" fmla="*/ 702469 h 1952625"/>
              <a:gd name="connsiteX8" fmla="*/ 1409700 w 2752725"/>
              <a:gd name="connsiteY8" fmla="*/ 300037 h 1952625"/>
              <a:gd name="connsiteX9" fmla="*/ 1247775 w 2752725"/>
              <a:gd name="connsiteY9" fmla="*/ 314325 h 1952625"/>
              <a:gd name="connsiteX10" fmla="*/ 1226344 w 2752725"/>
              <a:gd name="connsiteY10" fmla="*/ 26194 h 1952625"/>
              <a:gd name="connsiteX11" fmla="*/ 1514475 w 2752725"/>
              <a:gd name="connsiteY11" fmla="*/ 0 h 1952625"/>
              <a:gd name="connsiteX12" fmla="*/ 1514475 w 2752725"/>
              <a:gd name="connsiteY12" fmla="*/ 47625 h 1952625"/>
              <a:gd name="connsiteX13" fmla="*/ 1547813 w 2752725"/>
              <a:gd name="connsiteY13" fmla="*/ 71437 h 1952625"/>
              <a:gd name="connsiteX14" fmla="*/ 1557338 w 2752725"/>
              <a:gd name="connsiteY14" fmla="*/ 114300 h 1952625"/>
              <a:gd name="connsiteX15" fmla="*/ 1528763 w 2752725"/>
              <a:gd name="connsiteY15" fmla="*/ 142875 h 1952625"/>
              <a:gd name="connsiteX16" fmla="*/ 1552575 w 2752725"/>
              <a:gd name="connsiteY16" fmla="*/ 695325 h 1952625"/>
              <a:gd name="connsiteX17" fmla="*/ 1814513 w 2752725"/>
              <a:gd name="connsiteY17" fmla="*/ 638175 h 1952625"/>
              <a:gd name="connsiteX18" fmla="*/ 1778794 w 2752725"/>
              <a:gd name="connsiteY18" fmla="*/ 554832 h 1952625"/>
              <a:gd name="connsiteX19" fmla="*/ 1757363 w 2752725"/>
              <a:gd name="connsiteY19" fmla="*/ 495300 h 1952625"/>
              <a:gd name="connsiteX20" fmla="*/ 1943100 w 2752725"/>
              <a:gd name="connsiteY20" fmla="*/ 457200 h 1952625"/>
              <a:gd name="connsiteX21" fmla="*/ 1928813 w 2752725"/>
              <a:gd name="connsiteY21" fmla="*/ 381000 h 1952625"/>
              <a:gd name="connsiteX22" fmla="*/ 2190750 w 2752725"/>
              <a:gd name="connsiteY22" fmla="*/ 333375 h 1952625"/>
              <a:gd name="connsiteX23" fmla="*/ 2114550 w 2752725"/>
              <a:gd name="connsiteY23" fmla="*/ 509587 h 1952625"/>
              <a:gd name="connsiteX24" fmla="*/ 2209800 w 2752725"/>
              <a:gd name="connsiteY24" fmla="*/ 585787 h 1952625"/>
              <a:gd name="connsiteX25" fmla="*/ 2243138 w 2752725"/>
              <a:gd name="connsiteY25" fmla="*/ 661988 h 1952625"/>
              <a:gd name="connsiteX26" fmla="*/ 2321719 w 2752725"/>
              <a:gd name="connsiteY26" fmla="*/ 645318 h 1952625"/>
              <a:gd name="connsiteX27" fmla="*/ 2376488 w 2752725"/>
              <a:gd name="connsiteY27" fmla="*/ 614362 h 1952625"/>
              <a:gd name="connsiteX28" fmla="*/ 2514600 w 2752725"/>
              <a:gd name="connsiteY28" fmla="*/ 595312 h 1952625"/>
              <a:gd name="connsiteX29" fmla="*/ 2614613 w 2752725"/>
              <a:gd name="connsiteY29" fmla="*/ 600075 h 1952625"/>
              <a:gd name="connsiteX30" fmla="*/ 2676525 w 2752725"/>
              <a:gd name="connsiteY30" fmla="*/ 628650 h 1952625"/>
              <a:gd name="connsiteX31" fmla="*/ 2676525 w 2752725"/>
              <a:gd name="connsiteY31" fmla="*/ 657225 h 1952625"/>
              <a:gd name="connsiteX32" fmla="*/ 2752725 w 2752725"/>
              <a:gd name="connsiteY32" fmla="*/ 700087 h 1952625"/>
              <a:gd name="connsiteX33" fmla="*/ 2614613 w 2752725"/>
              <a:gd name="connsiteY33" fmla="*/ 1004887 h 1952625"/>
              <a:gd name="connsiteX34" fmla="*/ 2466975 w 2752725"/>
              <a:gd name="connsiteY34" fmla="*/ 947737 h 1952625"/>
              <a:gd name="connsiteX35" fmla="*/ 2381250 w 2752725"/>
              <a:gd name="connsiteY35" fmla="*/ 1123950 h 1952625"/>
              <a:gd name="connsiteX36" fmla="*/ 2309813 w 2752725"/>
              <a:gd name="connsiteY36" fmla="*/ 1178718 h 1952625"/>
              <a:gd name="connsiteX37" fmla="*/ 2276475 w 2752725"/>
              <a:gd name="connsiteY37" fmla="*/ 1195387 h 1952625"/>
              <a:gd name="connsiteX38" fmla="*/ 2276475 w 2752725"/>
              <a:gd name="connsiteY38" fmla="*/ 1281112 h 1952625"/>
              <a:gd name="connsiteX39" fmla="*/ 2228850 w 2752725"/>
              <a:gd name="connsiteY39" fmla="*/ 1323975 h 1952625"/>
              <a:gd name="connsiteX40" fmla="*/ 1928813 w 2752725"/>
              <a:gd name="connsiteY40" fmla="*/ 1533525 h 1952625"/>
              <a:gd name="connsiteX41" fmla="*/ 1866900 w 2752725"/>
              <a:gd name="connsiteY41" fmla="*/ 1504950 h 1952625"/>
              <a:gd name="connsiteX42" fmla="*/ 1671638 w 2752725"/>
              <a:gd name="connsiteY42" fmla="*/ 1628775 h 1952625"/>
              <a:gd name="connsiteX43" fmla="*/ 1362075 w 2752725"/>
              <a:gd name="connsiteY43" fmla="*/ 1952625 h 1952625"/>
              <a:gd name="connsiteX44" fmla="*/ 1257300 w 2752725"/>
              <a:gd name="connsiteY44" fmla="*/ 1762125 h 1952625"/>
              <a:gd name="connsiteX45" fmla="*/ 1304925 w 2752725"/>
              <a:gd name="connsiteY45" fmla="*/ 1038225 h 1952625"/>
              <a:gd name="connsiteX46" fmla="*/ 697707 w 2752725"/>
              <a:gd name="connsiteY46" fmla="*/ 1326355 h 1952625"/>
              <a:gd name="connsiteX47" fmla="*/ 642938 w 2752725"/>
              <a:gd name="connsiteY47" fmla="*/ 1347787 h 1952625"/>
              <a:gd name="connsiteX48" fmla="*/ 609600 w 2752725"/>
              <a:gd name="connsiteY48" fmla="*/ 1447800 h 1952625"/>
              <a:gd name="connsiteX49" fmla="*/ 473870 w 2752725"/>
              <a:gd name="connsiteY49" fmla="*/ 1421606 h 1952625"/>
              <a:gd name="connsiteX50" fmla="*/ 428626 w 2752725"/>
              <a:gd name="connsiteY50" fmla="*/ 1457325 h 1952625"/>
              <a:gd name="connsiteX51" fmla="*/ 114300 w 2752725"/>
              <a:gd name="connsiteY51" fmla="*/ 1604962 h 1952625"/>
              <a:gd name="connsiteX52" fmla="*/ 0 w 2752725"/>
              <a:gd name="connsiteY52" fmla="*/ 1195387 h 1952625"/>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2038 w 2752725"/>
              <a:gd name="connsiteY6" fmla="*/ 731044 h 1962150"/>
              <a:gd name="connsiteX7" fmla="*/ 1466850 w 2752725"/>
              <a:gd name="connsiteY7" fmla="*/ 711994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80962 h 1962150"/>
              <a:gd name="connsiteX14" fmla="*/ 1557338 w 2752725"/>
              <a:gd name="connsiteY14" fmla="*/ 123825 h 1962150"/>
              <a:gd name="connsiteX15" fmla="*/ 1528763 w 2752725"/>
              <a:gd name="connsiteY15" fmla="*/ 152400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671638 w 2752725"/>
              <a:gd name="connsiteY42" fmla="*/ 1638300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2038 w 2752725"/>
              <a:gd name="connsiteY6" fmla="*/ 731044 h 1962150"/>
              <a:gd name="connsiteX7" fmla="*/ 1466850 w 2752725"/>
              <a:gd name="connsiteY7" fmla="*/ 711994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8763 w 2752725"/>
              <a:gd name="connsiteY15" fmla="*/ 152400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671638 w 2752725"/>
              <a:gd name="connsiteY42" fmla="*/ 1638300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2038 w 2752725"/>
              <a:gd name="connsiteY6" fmla="*/ 731044 h 1962150"/>
              <a:gd name="connsiteX7" fmla="*/ 1466850 w 2752725"/>
              <a:gd name="connsiteY7" fmla="*/ 711994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671638 w 2752725"/>
              <a:gd name="connsiteY42" fmla="*/ 1638300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2038 w 2752725"/>
              <a:gd name="connsiteY6" fmla="*/ 731044 h 1962150"/>
              <a:gd name="connsiteX7" fmla="*/ 1466850 w 2752725"/>
              <a:gd name="connsiteY7" fmla="*/ 711994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6850 w 2752725"/>
              <a:gd name="connsiteY7" fmla="*/ 711994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2087 w 2752725"/>
              <a:gd name="connsiteY7" fmla="*/ 709613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2087 w 2752725"/>
              <a:gd name="connsiteY7" fmla="*/ 709613 h 1962150"/>
              <a:gd name="connsiteX8" fmla="*/ 1409700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2087 w 2752725"/>
              <a:gd name="connsiteY7" fmla="*/ 709613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28813 w 2752725"/>
              <a:gd name="connsiteY40" fmla="*/ 1543050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75380 w 2752725"/>
              <a:gd name="connsiteY40" fmla="*/ 1640417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58446 w 2752725"/>
              <a:gd name="connsiteY40" fmla="*/ 1657351 h 1962150"/>
              <a:gd name="connsiteX41" fmla="*/ 1866900 w 2752725"/>
              <a:gd name="connsiteY41" fmla="*/ 15144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58446 w 2752725"/>
              <a:gd name="connsiteY40" fmla="*/ 1657351 h 1962150"/>
              <a:gd name="connsiteX41" fmla="*/ 1917700 w 2752725"/>
              <a:gd name="connsiteY41" fmla="*/ 15652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1958446 w 2752725"/>
              <a:gd name="connsiteY40" fmla="*/ 1657351 h 1962150"/>
              <a:gd name="connsiteX41" fmla="*/ 1917700 w 2752725"/>
              <a:gd name="connsiteY41" fmla="*/ 1565275 h 1962150"/>
              <a:gd name="connsiteX42" fmla="*/ 1707356 w 2752725"/>
              <a:gd name="connsiteY42" fmla="*/ 1643062 h 1962150"/>
              <a:gd name="connsiteX43" fmla="*/ 1362075 w 2752725"/>
              <a:gd name="connsiteY43" fmla="*/ 1962150 h 1962150"/>
              <a:gd name="connsiteX44" fmla="*/ 1257300 w 2752725"/>
              <a:gd name="connsiteY44" fmla="*/ 1771650 h 1962150"/>
              <a:gd name="connsiteX45" fmla="*/ 1304925 w 2752725"/>
              <a:gd name="connsiteY45" fmla="*/ 1047750 h 1962150"/>
              <a:gd name="connsiteX46" fmla="*/ 697707 w 2752725"/>
              <a:gd name="connsiteY46" fmla="*/ 1335880 h 1962150"/>
              <a:gd name="connsiteX47" fmla="*/ 642938 w 2752725"/>
              <a:gd name="connsiteY47" fmla="*/ 1357312 h 1962150"/>
              <a:gd name="connsiteX48" fmla="*/ 609600 w 2752725"/>
              <a:gd name="connsiteY48" fmla="*/ 1457325 h 1962150"/>
              <a:gd name="connsiteX49" fmla="*/ 473870 w 2752725"/>
              <a:gd name="connsiteY49" fmla="*/ 1431131 h 1962150"/>
              <a:gd name="connsiteX50" fmla="*/ 428626 w 2752725"/>
              <a:gd name="connsiteY50" fmla="*/ 1466850 h 1962150"/>
              <a:gd name="connsiteX51" fmla="*/ 114300 w 2752725"/>
              <a:gd name="connsiteY51" fmla="*/ 1614487 h 1962150"/>
              <a:gd name="connsiteX52" fmla="*/ 0 w 2752725"/>
              <a:gd name="connsiteY52"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2147358 w 2752725"/>
              <a:gd name="connsiteY40" fmla="*/ 1393295 h 1962150"/>
              <a:gd name="connsiteX41" fmla="*/ 1958446 w 2752725"/>
              <a:gd name="connsiteY41" fmla="*/ 1657351 h 1962150"/>
              <a:gd name="connsiteX42" fmla="*/ 1917700 w 2752725"/>
              <a:gd name="connsiteY42" fmla="*/ 1565275 h 1962150"/>
              <a:gd name="connsiteX43" fmla="*/ 1707356 w 2752725"/>
              <a:gd name="connsiteY43" fmla="*/ 1643062 h 1962150"/>
              <a:gd name="connsiteX44" fmla="*/ 1362075 w 2752725"/>
              <a:gd name="connsiteY44" fmla="*/ 1962150 h 1962150"/>
              <a:gd name="connsiteX45" fmla="*/ 1257300 w 2752725"/>
              <a:gd name="connsiteY45" fmla="*/ 1771650 h 1962150"/>
              <a:gd name="connsiteX46" fmla="*/ 1304925 w 2752725"/>
              <a:gd name="connsiteY46" fmla="*/ 1047750 h 1962150"/>
              <a:gd name="connsiteX47" fmla="*/ 697707 w 2752725"/>
              <a:gd name="connsiteY47" fmla="*/ 1335880 h 1962150"/>
              <a:gd name="connsiteX48" fmla="*/ 642938 w 2752725"/>
              <a:gd name="connsiteY48" fmla="*/ 1357312 h 1962150"/>
              <a:gd name="connsiteX49" fmla="*/ 609600 w 2752725"/>
              <a:gd name="connsiteY49" fmla="*/ 1457325 h 1962150"/>
              <a:gd name="connsiteX50" fmla="*/ 473870 w 2752725"/>
              <a:gd name="connsiteY50" fmla="*/ 1431131 h 1962150"/>
              <a:gd name="connsiteX51" fmla="*/ 428626 w 2752725"/>
              <a:gd name="connsiteY51" fmla="*/ 1466850 h 1962150"/>
              <a:gd name="connsiteX52" fmla="*/ 114300 w 2752725"/>
              <a:gd name="connsiteY52" fmla="*/ 1614487 h 1962150"/>
              <a:gd name="connsiteX53" fmla="*/ 0 w 2752725"/>
              <a:gd name="connsiteY53"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2147358 w 2752725"/>
              <a:gd name="connsiteY40" fmla="*/ 1393295 h 1962150"/>
              <a:gd name="connsiteX41" fmla="*/ 1958446 w 2752725"/>
              <a:gd name="connsiteY41" fmla="*/ 1657351 h 1962150"/>
              <a:gd name="connsiteX42" fmla="*/ 1917700 w 2752725"/>
              <a:gd name="connsiteY42" fmla="*/ 1565275 h 1962150"/>
              <a:gd name="connsiteX43" fmla="*/ 1707356 w 2752725"/>
              <a:gd name="connsiteY43" fmla="*/ 1643062 h 1962150"/>
              <a:gd name="connsiteX44" fmla="*/ 1362075 w 2752725"/>
              <a:gd name="connsiteY44" fmla="*/ 1962150 h 1962150"/>
              <a:gd name="connsiteX45" fmla="*/ 1257300 w 2752725"/>
              <a:gd name="connsiteY45" fmla="*/ 1771650 h 1962150"/>
              <a:gd name="connsiteX46" fmla="*/ 1304925 w 2752725"/>
              <a:gd name="connsiteY46" fmla="*/ 1047750 h 1962150"/>
              <a:gd name="connsiteX47" fmla="*/ 697707 w 2752725"/>
              <a:gd name="connsiteY47" fmla="*/ 1335880 h 1962150"/>
              <a:gd name="connsiteX48" fmla="*/ 642938 w 2752725"/>
              <a:gd name="connsiteY48" fmla="*/ 1357312 h 1962150"/>
              <a:gd name="connsiteX49" fmla="*/ 609600 w 2752725"/>
              <a:gd name="connsiteY49" fmla="*/ 1457325 h 1962150"/>
              <a:gd name="connsiteX50" fmla="*/ 473870 w 2752725"/>
              <a:gd name="connsiteY50" fmla="*/ 1431131 h 1962150"/>
              <a:gd name="connsiteX51" fmla="*/ 428626 w 2752725"/>
              <a:gd name="connsiteY51" fmla="*/ 1466850 h 1962150"/>
              <a:gd name="connsiteX52" fmla="*/ 114300 w 2752725"/>
              <a:gd name="connsiteY52" fmla="*/ 1614487 h 1962150"/>
              <a:gd name="connsiteX53" fmla="*/ 0 w 2752725"/>
              <a:gd name="connsiteY53"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2147358 w 2752725"/>
              <a:gd name="connsiteY40" fmla="*/ 1393295 h 1962150"/>
              <a:gd name="connsiteX41" fmla="*/ 1958446 w 2752725"/>
              <a:gd name="connsiteY41" fmla="*/ 1657351 h 1962150"/>
              <a:gd name="connsiteX42" fmla="*/ 1917700 w 2752725"/>
              <a:gd name="connsiteY42" fmla="*/ 1565275 h 1962150"/>
              <a:gd name="connsiteX43" fmla="*/ 1741223 w 2752725"/>
              <a:gd name="connsiteY43" fmla="*/ 1613429 h 1962150"/>
              <a:gd name="connsiteX44" fmla="*/ 1362075 w 2752725"/>
              <a:gd name="connsiteY44" fmla="*/ 1962150 h 1962150"/>
              <a:gd name="connsiteX45" fmla="*/ 1257300 w 2752725"/>
              <a:gd name="connsiteY45" fmla="*/ 1771650 h 1962150"/>
              <a:gd name="connsiteX46" fmla="*/ 1304925 w 2752725"/>
              <a:gd name="connsiteY46" fmla="*/ 1047750 h 1962150"/>
              <a:gd name="connsiteX47" fmla="*/ 697707 w 2752725"/>
              <a:gd name="connsiteY47" fmla="*/ 1335880 h 1962150"/>
              <a:gd name="connsiteX48" fmla="*/ 642938 w 2752725"/>
              <a:gd name="connsiteY48" fmla="*/ 1357312 h 1962150"/>
              <a:gd name="connsiteX49" fmla="*/ 609600 w 2752725"/>
              <a:gd name="connsiteY49" fmla="*/ 1457325 h 1962150"/>
              <a:gd name="connsiteX50" fmla="*/ 473870 w 2752725"/>
              <a:gd name="connsiteY50" fmla="*/ 1431131 h 1962150"/>
              <a:gd name="connsiteX51" fmla="*/ 428626 w 2752725"/>
              <a:gd name="connsiteY51" fmla="*/ 1466850 h 1962150"/>
              <a:gd name="connsiteX52" fmla="*/ 114300 w 2752725"/>
              <a:gd name="connsiteY52" fmla="*/ 1614487 h 1962150"/>
              <a:gd name="connsiteX53" fmla="*/ 0 w 2752725"/>
              <a:gd name="connsiteY53"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2147358 w 2752725"/>
              <a:gd name="connsiteY40" fmla="*/ 1393295 h 1962150"/>
              <a:gd name="connsiteX41" fmla="*/ 1958446 w 2752725"/>
              <a:gd name="connsiteY41" fmla="*/ 1657351 h 1962150"/>
              <a:gd name="connsiteX42" fmla="*/ 1917700 w 2752725"/>
              <a:gd name="connsiteY42" fmla="*/ 1565275 h 1962150"/>
              <a:gd name="connsiteX43" fmla="*/ 1741223 w 2752725"/>
              <a:gd name="connsiteY43" fmla="*/ 1613429 h 1962150"/>
              <a:gd name="connsiteX44" fmla="*/ 1362075 w 2752725"/>
              <a:gd name="connsiteY44" fmla="*/ 1962150 h 1962150"/>
              <a:gd name="connsiteX45" fmla="*/ 1257300 w 2752725"/>
              <a:gd name="connsiteY45" fmla="*/ 1771650 h 1962150"/>
              <a:gd name="connsiteX46" fmla="*/ 1304925 w 2752725"/>
              <a:gd name="connsiteY46" fmla="*/ 1047750 h 1962150"/>
              <a:gd name="connsiteX47" fmla="*/ 1220258 w 2752725"/>
              <a:gd name="connsiteY47" fmla="*/ 1063095 h 1962150"/>
              <a:gd name="connsiteX48" fmla="*/ 697707 w 2752725"/>
              <a:gd name="connsiteY48" fmla="*/ 1335880 h 1962150"/>
              <a:gd name="connsiteX49" fmla="*/ 642938 w 2752725"/>
              <a:gd name="connsiteY49" fmla="*/ 1357312 h 1962150"/>
              <a:gd name="connsiteX50" fmla="*/ 609600 w 2752725"/>
              <a:gd name="connsiteY50" fmla="*/ 1457325 h 1962150"/>
              <a:gd name="connsiteX51" fmla="*/ 473870 w 2752725"/>
              <a:gd name="connsiteY51" fmla="*/ 1431131 h 1962150"/>
              <a:gd name="connsiteX52" fmla="*/ 428626 w 2752725"/>
              <a:gd name="connsiteY52" fmla="*/ 1466850 h 1962150"/>
              <a:gd name="connsiteX53" fmla="*/ 114300 w 2752725"/>
              <a:gd name="connsiteY53" fmla="*/ 1614487 h 1962150"/>
              <a:gd name="connsiteX54" fmla="*/ 0 w 2752725"/>
              <a:gd name="connsiteY54" fmla="*/ 1204912 h 1962150"/>
              <a:gd name="connsiteX0" fmla="*/ 0 w 2752725"/>
              <a:gd name="connsiteY0" fmla="*/ 1204912 h 1962150"/>
              <a:gd name="connsiteX1" fmla="*/ 119063 w 2752725"/>
              <a:gd name="connsiteY1" fmla="*/ 1190625 h 1962150"/>
              <a:gd name="connsiteX2" fmla="*/ 133350 w 2752725"/>
              <a:gd name="connsiteY2" fmla="*/ 1204912 h 1962150"/>
              <a:gd name="connsiteX3" fmla="*/ 852488 w 2752725"/>
              <a:gd name="connsiteY3" fmla="*/ 876300 h 1962150"/>
              <a:gd name="connsiteX4" fmla="*/ 976313 w 2752725"/>
              <a:gd name="connsiteY4" fmla="*/ 833437 h 1962150"/>
              <a:gd name="connsiteX5" fmla="*/ 1052513 w 2752725"/>
              <a:gd name="connsiteY5" fmla="*/ 833437 h 1962150"/>
              <a:gd name="connsiteX6" fmla="*/ 1064419 w 2752725"/>
              <a:gd name="connsiteY6" fmla="*/ 745332 h 1962150"/>
              <a:gd name="connsiteX7" fmla="*/ 1469231 w 2752725"/>
              <a:gd name="connsiteY7" fmla="*/ 707232 h 1962150"/>
              <a:gd name="connsiteX8" fmla="*/ 1400175 w 2752725"/>
              <a:gd name="connsiteY8" fmla="*/ 309562 h 1962150"/>
              <a:gd name="connsiteX9" fmla="*/ 1247775 w 2752725"/>
              <a:gd name="connsiteY9" fmla="*/ 323850 h 1962150"/>
              <a:gd name="connsiteX10" fmla="*/ 1226344 w 2752725"/>
              <a:gd name="connsiteY10" fmla="*/ 35719 h 1962150"/>
              <a:gd name="connsiteX11" fmla="*/ 1514475 w 2752725"/>
              <a:gd name="connsiteY11" fmla="*/ 0 h 1962150"/>
              <a:gd name="connsiteX12" fmla="*/ 1514475 w 2752725"/>
              <a:gd name="connsiteY12" fmla="*/ 57150 h 1962150"/>
              <a:gd name="connsiteX13" fmla="*/ 1547813 w 2752725"/>
              <a:gd name="connsiteY13" fmla="*/ 64293 h 1962150"/>
              <a:gd name="connsiteX14" fmla="*/ 1557338 w 2752725"/>
              <a:gd name="connsiteY14" fmla="*/ 123825 h 1962150"/>
              <a:gd name="connsiteX15" fmla="*/ 1524000 w 2752725"/>
              <a:gd name="connsiteY15" fmla="*/ 140493 h 1962150"/>
              <a:gd name="connsiteX16" fmla="*/ 1552575 w 2752725"/>
              <a:gd name="connsiteY16" fmla="*/ 704850 h 1962150"/>
              <a:gd name="connsiteX17" fmla="*/ 1814513 w 2752725"/>
              <a:gd name="connsiteY17" fmla="*/ 647700 h 1962150"/>
              <a:gd name="connsiteX18" fmla="*/ 1778794 w 2752725"/>
              <a:gd name="connsiteY18" fmla="*/ 564357 h 1962150"/>
              <a:gd name="connsiteX19" fmla="*/ 1757363 w 2752725"/>
              <a:gd name="connsiteY19" fmla="*/ 504825 h 1962150"/>
              <a:gd name="connsiteX20" fmla="*/ 1943100 w 2752725"/>
              <a:gd name="connsiteY20" fmla="*/ 466725 h 1962150"/>
              <a:gd name="connsiteX21" fmla="*/ 1928813 w 2752725"/>
              <a:gd name="connsiteY21" fmla="*/ 390525 h 1962150"/>
              <a:gd name="connsiteX22" fmla="*/ 2190750 w 2752725"/>
              <a:gd name="connsiteY22" fmla="*/ 342900 h 1962150"/>
              <a:gd name="connsiteX23" fmla="*/ 2114550 w 2752725"/>
              <a:gd name="connsiteY23" fmla="*/ 519112 h 1962150"/>
              <a:gd name="connsiteX24" fmla="*/ 2209800 w 2752725"/>
              <a:gd name="connsiteY24" fmla="*/ 595312 h 1962150"/>
              <a:gd name="connsiteX25" fmla="*/ 2243138 w 2752725"/>
              <a:gd name="connsiteY25" fmla="*/ 671513 h 1962150"/>
              <a:gd name="connsiteX26" fmla="*/ 2321719 w 2752725"/>
              <a:gd name="connsiteY26" fmla="*/ 654843 h 1962150"/>
              <a:gd name="connsiteX27" fmla="*/ 2376488 w 2752725"/>
              <a:gd name="connsiteY27" fmla="*/ 623887 h 1962150"/>
              <a:gd name="connsiteX28" fmla="*/ 2514600 w 2752725"/>
              <a:gd name="connsiteY28" fmla="*/ 604837 h 1962150"/>
              <a:gd name="connsiteX29" fmla="*/ 2614613 w 2752725"/>
              <a:gd name="connsiteY29" fmla="*/ 609600 h 1962150"/>
              <a:gd name="connsiteX30" fmla="*/ 2676525 w 2752725"/>
              <a:gd name="connsiteY30" fmla="*/ 638175 h 1962150"/>
              <a:gd name="connsiteX31" fmla="*/ 2676525 w 2752725"/>
              <a:gd name="connsiteY31" fmla="*/ 666750 h 1962150"/>
              <a:gd name="connsiteX32" fmla="*/ 2752725 w 2752725"/>
              <a:gd name="connsiteY32" fmla="*/ 709612 h 1962150"/>
              <a:gd name="connsiteX33" fmla="*/ 2614613 w 2752725"/>
              <a:gd name="connsiteY33" fmla="*/ 1014412 h 1962150"/>
              <a:gd name="connsiteX34" fmla="*/ 2466975 w 2752725"/>
              <a:gd name="connsiteY34" fmla="*/ 957262 h 1962150"/>
              <a:gd name="connsiteX35" fmla="*/ 2381250 w 2752725"/>
              <a:gd name="connsiteY35" fmla="*/ 1133475 h 1962150"/>
              <a:gd name="connsiteX36" fmla="*/ 2309813 w 2752725"/>
              <a:gd name="connsiteY36" fmla="*/ 1188243 h 1962150"/>
              <a:gd name="connsiteX37" fmla="*/ 2276475 w 2752725"/>
              <a:gd name="connsiteY37" fmla="*/ 1204912 h 1962150"/>
              <a:gd name="connsiteX38" fmla="*/ 2276475 w 2752725"/>
              <a:gd name="connsiteY38" fmla="*/ 1290637 h 1962150"/>
              <a:gd name="connsiteX39" fmla="*/ 2228850 w 2752725"/>
              <a:gd name="connsiteY39" fmla="*/ 1333500 h 1962150"/>
              <a:gd name="connsiteX40" fmla="*/ 2147358 w 2752725"/>
              <a:gd name="connsiteY40" fmla="*/ 1393295 h 1962150"/>
              <a:gd name="connsiteX41" fmla="*/ 1958446 w 2752725"/>
              <a:gd name="connsiteY41" fmla="*/ 1657351 h 1962150"/>
              <a:gd name="connsiteX42" fmla="*/ 1917700 w 2752725"/>
              <a:gd name="connsiteY42" fmla="*/ 1565275 h 1962150"/>
              <a:gd name="connsiteX43" fmla="*/ 1741223 w 2752725"/>
              <a:gd name="connsiteY43" fmla="*/ 1613429 h 1962150"/>
              <a:gd name="connsiteX44" fmla="*/ 1362075 w 2752725"/>
              <a:gd name="connsiteY44" fmla="*/ 1962150 h 1962150"/>
              <a:gd name="connsiteX45" fmla="*/ 1257300 w 2752725"/>
              <a:gd name="connsiteY45" fmla="*/ 1771650 h 1962150"/>
              <a:gd name="connsiteX46" fmla="*/ 1300692 w 2752725"/>
              <a:gd name="connsiteY46" fmla="*/ 1001183 h 1962150"/>
              <a:gd name="connsiteX47" fmla="*/ 1220258 w 2752725"/>
              <a:gd name="connsiteY47" fmla="*/ 1063095 h 1962150"/>
              <a:gd name="connsiteX48" fmla="*/ 697707 w 2752725"/>
              <a:gd name="connsiteY48" fmla="*/ 1335880 h 1962150"/>
              <a:gd name="connsiteX49" fmla="*/ 642938 w 2752725"/>
              <a:gd name="connsiteY49" fmla="*/ 1357312 h 1962150"/>
              <a:gd name="connsiteX50" fmla="*/ 609600 w 2752725"/>
              <a:gd name="connsiteY50" fmla="*/ 1457325 h 1962150"/>
              <a:gd name="connsiteX51" fmla="*/ 473870 w 2752725"/>
              <a:gd name="connsiteY51" fmla="*/ 1431131 h 1962150"/>
              <a:gd name="connsiteX52" fmla="*/ 428626 w 2752725"/>
              <a:gd name="connsiteY52" fmla="*/ 1466850 h 1962150"/>
              <a:gd name="connsiteX53" fmla="*/ 114300 w 2752725"/>
              <a:gd name="connsiteY53" fmla="*/ 1614487 h 1962150"/>
              <a:gd name="connsiteX54" fmla="*/ 0 w 2752725"/>
              <a:gd name="connsiteY54" fmla="*/ 1204912 h 1962150"/>
              <a:gd name="connsiteX0" fmla="*/ 0 w 2726532"/>
              <a:gd name="connsiteY0" fmla="*/ 1202531 h 1962150"/>
              <a:gd name="connsiteX1" fmla="*/ 92870 w 2726532"/>
              <a:gd name="connsiteY1" fmla="*/ 1190625 h 1962150"/>
              <a:gd name="connsiteX2" fmla="*/ 107157 w 2726532"/>
              <a:gd name="connsiteY2" fmla="*/ 1204912 h 1962150"/>
              <a:gd name="connsiteX3" fmla="*/ 826295 w 2726532"/>
              <a:gd name="connsiteY3" fmla="*/ 876300 h 1962150"/>
              <a:gd name="connsiteX4" fmla="*/ 950120 w 2726532"/>
              <a:gd name="connsiteY4" fmla="*/ 833437 h 1962150"/>
              <a:gd name="connsiteX5" fmla="*/ 1026320 w 2726532"/>
              <a:gd name="connsiteY5" fmla="*/ 833437 h 1962150"/>
              <a:gd name="connsiteX6" fmla="*/ 1038226 w 2726532"/>
              <a:gd name="connsiteY6" fmla="*/ 745332 h 1962150"/>
              <a:gd name="connsiteX7" fmla="*/ 1443038 w 2726532"/>
              <a:gd name="connsiteY7" fmla="*/ 707232 h 1962150"/>
              <a:gd name="connsiteX8" fmla="*/ 1373982 w 2726532"/>
              <a:gd name="connsiteY8" fmla="*/ 309562 h 1962150"/>
              <a:gd name="connsiteX9" fmla="*/ 1221582 w 2726532"/>
              <a:gd name="connsiteY9" fmla="*/ 323850 h 1962150"/>
              <a:gd name="connsiteX10" fmla="*/ 1200151 w 2726532"/>
              <a:gd name="connsiteY10" fmla="*/ 35719 h 1962150"/>
              <a:gd name="connsiteX11" fmla="*/ 1488282 w 2726532"/>
              <a:gd name="connsiteY11" fmla="*/ 0 h 1962150"/>
              <a:gd name="connsiteX12" fmla="*/ 1488282 w 2726532"/>
              <a:gd name="connsiteY12" fmla="*/ 57150 h 1962150"/>
              <a:gd name="connsiteX13" fmla="*/ 1521620 w 2726532"/>
              <a:gd name="connsiteY13" fmla="*/ 64293 h 1962150"/>
              <a:gd name="connsiteX14" fmla="*/ 1531145 w 2726532"/>
              <a:gd name="connsiteY14" fmla="*/ 123825 h 1962150"/>
              <a:gd name="connsiteX15" fmla="*/ 1497807 w 2726532"/>
              <a:gd name="connsiteY15" fmla="*/ 140493 h 1962150"/>
              <a:gd name="connsiteX16" fmla="*/ 1526382 w 2726532"/>
              <a:gd name="connsiteY16" fmla="*/ 704850 h 1962150"/>
              <a:gd name="connsiteX17" fmla="*/ 1788320 w 2726532"/>
              <a:gd name="connsiteY17" fmla="*/ 647700 h 1962150"/>
              <a:gd name="connsiteX18" fmla="*/ 1752601 w 2726532"/>
              <a:gd name="connsiteY18" fmla="*/ 564357 h 1962150"/>
              <a:gd name="connsiteX19" fmla="*/ 1731170 w 2726532"/>
              <a:gd name="connsiteY19" fmla="*/ 504825 h 1962150"/>
              <a:gd name="connsiteX20" fmla="*/ 1916907 w 2726532"/>
              <a:gd name="connsiteY20" fmla="*/ 466725 h 1962150"/>
              <a:gd name="connsiteX21" fmla="*/ 1902620 w 2726532"/>
              <a:gd name="connsiteY21" fmla="*/ 390525 h 1962150"/>
              <a:gd name="connsiteX22" fmla="*/ 2164557 w 2726532"/>
              <a:gd name="connsiteY22" fmla="*/ 342900 h 1962150"/>
              <a:gd name="connsiteX23" fmla="*/ 2088357 w 2726532"/>
              <a:gd name="connsiteY23" fmla="*/ 519112 h 1962150"/>
              <a:gd name="connsiteX24" fmla="*/ 2183607 w 2726532"/>
              <a:gd name="connsiteY24" fmla="*/ 595312 h 1962150"/>
              <a:gd name="connsiteX25" fmla="*/ 2216945 w 2726532"/>
              <a:gd name="connsiteY25" fmla="*/ 671513 h 1962150"/>
              <a:gd name="connsiteX26" fmla="*/ 2295526 w 2726532"/>
              <a:gd name="connsiteY26" fmla="*/ 654843 h 1962150"/>
              <a:gd name="connsiteX27" fmla="*/ 2350295 w 2726532"/>
              <a:gd name="connsiteY27" fmla="*/ 623887 h 1962150"/>
              <a:gd name="connsiteX28" fmla="*/ 2488407 w 2726532"/>
              <a:gd name="connsiteY28" fmla="*/ 604837 h 1962150"/>
              <a:gd name="connsiteX29" fmla="*/ 2588420 w 2726532"/>
              <a:gd name="connsiteY29" fmla="*/ 609600 h 1962150"/>
              <a:gd name="connsiteX30" fmla="*/ 2650332 w 2726532"/>
              <a:gd name="connsiteY30" fmla="*/ 638175 h 1962150"/>
              <a:gd name="connsiteX31" fmla="*/ 2650332 w 2726532"/>
              <a:gd name="connsiteY31" fmla="*/ 666750 h 1962150"/>
              <a:gd name="connsiteX32" fmla="*/ 2726532 w 2726532"/>
              <a:gd name="connsiteY32" fmla="*/ 709612 h 1962150"/>
              <a:gd name="connsiteX33" fmla="*/ 2588420 w 2726532"/>
              <a:gd name="connsiteY33" fmla="*/ 1014412 h 1962150"/>
              <a:gd name="connsiteX34" fmla="*/ 2440782 w 2726532"/>
              <a:gd name="connsiteY34" fmla="*/ 957262 h 1962150"/>
              <a:gd name="connsiteX35" fmla="*/ 2355057 w 2726532"/>
              <a:gd name="connsiteY35" fmla="*/ 1133475 h 1962150"/>
              <a:gd name="connsiteX36" fmla="*/ 2283620 w 2726532"/>
              <a:gd name="connsiteY36" fmla="*/ 1188243 h 1962150"/>
              <a:gd name="connsiteX37" fmla="*/ 2250282 w 2726532"/>
              <a:gd name="connsiteY37" fmla="*/ 1204912 h 1962150"/>
              <a:gd name="connsiteX38" fmla="*/ 2250282 w 2726532"/>
              <a:gd name="connsiteY38" fmla="*/ 1290637 h 1962150"/>
              <a:gd name="connsiteX39" fmla="*/ 2202657 w 2726532"/>
              <a:gd name="connsiteY39" fmla="*/ 1333500 h 1962150"/>
              <a:gd name="connsiteX40" fmla="*/ 2121165 w 2726532"/>
              <a:gd name="connsiteY40" fmla="*/ 1393295 h 1962150"/>
              <a:gd name="connsiteX41" fmla="*/ 1932253 w 2726532"/>
              <a:gd name="connsiteY41" fmla="*/ 1657351 h 1962150"/>
              <a:gd name="connsiteX42" fmla="*/ 1891507 w 2726532"/>
              <a:gd name="connsiteY42" fmla="*/ 1565275 h 1962150"/>
              <a:gd name="connsiteX43" fmla="*/ 1715030 w 2726532"/>
              <a:gd name="connsiteY43" fmla="*/ 1613429 h 1962150"/>
              <a:gd name="connsiteX44" fmla="*/ 1335882 w 2726532"/>
              <a:gd name="connsiteY44" fmla="*/ 1962150 h 1962150"/>
              <a:gd name="connsiteX45" fmla="*/ 1231107 w 2726532"/>
              <a:gd name="connsiteY45" fmla="*/ 1771650 h 1962150"/>
              <a:gd name="connsiteX46" fmla="*/ 1274499 w 2726532"/>
              <a:gd name="connsiteY46" fmla="*/ 1001183 h 1962150"/>
              <a:gd name="connsiteX47" fmla="*/ 1194065 w 2726532"/>
              <a:gd name="connsiteY47" fmla="*/ 1063095 h 1962150"/>
              <a:gd name="connsiteX48" fmla="*/ 671514 w 2726532"/>
              <a:gd name="connsiteY48" fmla="*/ 1335880 h 1962150"/>
              <a:gd name="connsiteX49" fmla="*/ 616745 w 2726532"/>
              <a:gd name="connsiteY49" fmla="*/ 1357312 h 1962150"/>
              <a:gd name="connsiteX50" fmla="*/ 583407 w 2726532"/>
              <a:gd name="connsiteY50" fmla="*/ 1457325 h 1962150"/>
              <a:gd name="connsiteX51" fmla="*/ 447677 w 2726532"/>
              <a:gd name="connsiteY51" fmla="*/ 1431131 h 1962150"/>
              <a:gd name="connsiteX52" fmla="*/ 402433 w 2726532"/>
              <a:gd name="connsiteY52" fmla="*/ 1466850 h 1962150"/>
              <a:gd name="connsiteX53" fmla="*/ 88107 w 2726532"/>
              <a:gd name="connsiteY53" fmla="*/ 1614487 h 1962150"/>
              <a:gd name="connsiteX54" fmla="*/ 0 w 2726532"/>
              <a:gd name="connsiteY54" fmla="*/ 1202531 h 196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26532" h="1962150">
                <a:moveTo>
                  <a:pt x="0" y="1202531"/>
                </a:moveTo>
                <a:lnTo>
                  <a:pt x="92870" y="1190625"/>
                </a:lnTo>
                <a:lnTo>
                  <a:pt x="107157" y="1204912"/>
                </a:lnTo>
                <a:lnTo>
                  <a:pt x="826295" y="876300"/>
                </a:lnTo>
                <a:cubicBezTo>
                  <a:pt x="863601" y="866775"/>
                  <a:pt x="912814" y="842962"/>
                  <a:pt x="950120" y="833437"/>
                </a:cubicBezTo>
                <a:lnTo>
                  <a:pt x="1026320" y="833437"/>
                </a:lnTo>
                <a:lnTo>
                  <a:pt x="1038226" y="745332"/>
                </a:lnTo>
                <a:lnTo>
                  <a:pt x="1443038" y="707232"/>
                </a:lnTo>
                <a:lnTo>
                  <a:pt x="1373982" y="309562"/>
                </a:lnTo>
                <a:lnTo>
                  <a:pt x="1221582" y="323850"/>
                </a:lnTo>
                <a:lnTo>
                  <a:pt x="1200151" y="35719"/>
                </a:lnTo>
                <a:lnTo>
                  <a:pt x="1488282" y="0"/>
                </a:lnTo>
                <a:lnTo>
                  <a:pt x="1488282" y="57150"/>
                </a:lnTo>
                <a:lnTo>
                  <a:pt x="1521620" y="64293"/>
                </a:lnTo>
                <a:lnTo>
                  <a:pt x="1531145" y="123825"/>
                </a:lnTo>
                <a:lnTo>
                  <a:pt x="1497807" y="140493"/>
                </a:lnTo>
                <a:lnTo>
                  <a:pt x="1526382" y="704850"/>
                </a:lnTo>
                <a:lnTo>
                  <a:pt x="1788320" y="647700"/>
                </a:lnTo>
                <a:lnTo>
                  <a:pt x="1752601" y="564357"/>
                </a:lnTo>
                <a:lnTo>
                  <a:pt x="1731170" y="504825"/>
                </a:lnTo>
                <a:lnTo>
                  <a:pt x="1916907" y="466725"/>
                </a:lnTo>
                <a:lnTo>
                  <a:pt x="1902620" y="390525"/>
                </a:lnTo>
                <a:lnTo>
                  <a:pt x="2164557" y="342900"/>
                </a:lnTo>
                <a:lnTo>
                  <a:pt x="2088357" y="519112"/>
                </a:lnTo>
                <a:lnTo>
                  <a:pt x="2183607" y="595312"/>
                </a:lnTo>
                <a:lnTo>
                  <a:pt x="2216945" y="671513"/>
                </a:lnTo>
                <a:lnTo>
                  <a:pt x="2295526" y="654843"/>
                </a:lnTo>
                <a:lnTo>
                  <a:pt x="2350295" y="623887"/>
                </a:lnTo>
                <a:lnTo>
                  <a:pt x="2488407" y="604837"/>
                </a:lnTo>
                <a:lnTo>
                  <a:pt x="2588420" y="609600"/>
                </a:lnTo>
                <a:lnTo>
                  <a:pt x="2650332" y="638175"/>
                </a:lnTo>
                <a:lnTo>
                  <a:pt x="2650332" y="666750"/>
                </a:lnTo>
                <a:lnTo>
                  <a:pt x="2726532" y="709612"/>
                </a:lnTo>
                <a:lnTo>
                  <a:pt x="2588420" y="1014412"/>
                </a:lnTo>
                <a:lnTo>
                  <a:pt x="2440782" y="957262"/>
                </a:lnTo>
                <a:lnTo>
                  <a:pt x="2355057" y="1133475"/>
                </a:lnTo>
                <a:lnTo>
                  <a:pt x="2283620" y="1188243"/>
                </a:lnTo>
                <a:lnTo>
                  <a:pt x="2250282" y="1204912"/>
                </a:lnTo>
                <a:lnTo>
                  <a:pt x="2250282" y="1290637"/>
                </a:lnTo>
                <a:lnTo>
                  <a:pt x="2202657" y="1333500"/>
                </a:lnTo>
                <a:cubicBezTo>
                  <a:pt x="2176904" y="1363310"/>
                  <a:pt x="2146918" y="1363485"/>
                  <a:pt x="2121165" y="1393295"/>
                </a:cubicBezTo>
                <a:lnTo>
                  <a:pt x="1932253" y="1657351"/>
                </a:lnTo>
                <a:lnTo>
                  <a:pt x="1891507" y="1565275"/>
                </a:lnTo>
                <a:lnTo>
                  <a:pt x="1715030" y="1613429"/>
                </a:lnTo>
                <a:lnTo>
                  <a:pt x="1335882" y="1962150"/>
                </a:lnTo>
                <a:lnTo>
                  <a:pt x="1231107" y="1771650"/>
                </a:lnTo>
                <a:lnTo>
                  <a:pt x="1274499" y="1001183"/>
                </a:lnTo>
                <a:cubicBezTo>
                  <a:pt x="1246277" y="1013354"/>
                  <a:pt x="1222287" y="1050924"/>
                  <a:pt x="1194065" y="1063095"/>
                </a:cubicBezTo>
                <a:lnTo>
                  <a:pt x="671514" y="1335880"/>
                </a:lnTo>
                <a:lnTo>
                  <a:pt x="616745" y="1357312"/>
                </a:lnTo>
                <a:lnTo>
                  <a:pt x="583407" y="1457325"/>
                </a:lnTo>
                <a:lnTo>
                  <a:pt x="447677" y="1431131"/>
                </a:lnTo>
                <a:lnTo>
                  <a:pt x="402433" y="1466850"/>
                </a:lnTo>
                <a:lnTo>
                  <a:pt x="88107" y="1614487"/>
                </a:lnTo>
                <a:lnTo>
                  <a:pt x="0" y="1202531"/>
                </a:lnTo>
                <a:close/>
              </a:path>
            </a:pathLst>
          </a:custGeom>
          <a:noFill/>
          <a:ln w="15875">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7" name="フリーフォーム 16"/>
          <p:cNvSpPr/>
          <p:nvPr/>
        </p:nvSpPr>
        <p:spPr>
          <a:xfrm>
            <a:off x="3936254" y="4072194"/>
            <a:ext cx="2968625" cy="2209800"/>
          </a:xfrm>
          <a:custGeom>
            <a:avLst/>
            <a:gdLst>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3900 w 2981325"/>
              <a:gd name="connsiteY23" fmla="*/ 1447800 h 2209800"/>
              <a:gd name="connsiteX24" fmla="*/ 1276350 w 2981325"/>
              <a:gd name="connsiteY24" fmla="*/ 1171575 h 2209800"/>
              <a:gd name="connsiteX25" fmla="*/ 1323975 w 2981325"/>
              <a:gd name="connsiteY25" fmla="*/ 1362075 h 2209800"/>
              <a:gd name="connsiteX26" fmla="*/ 1323975 w 2981325"/>
              <a:gd name="connsiteY26" fmla="*/ 1714500 h 2209800"/>
              <a:gd name="connsiteX27" fmla="*/ 1257300 w 2981325"/>
              <a:gd name="connsiteY27" fmla="*/ 1809750 h 2209800"/>
              <a:gd name="connsiteX28" fmla="*/ 1219200 w 2981325"/>
              <a:gd name="connsiteY28" fmla="*/ 1771650 h 2209800"/>
              <a:gd name="connsiteX29" fmla="*/ 1095375 w 2981325"/>
              <a:gd name="connsiteY29" fmla="*/ 1838325 h 2209800"/>
              <a:gd name="connsiteX30" fmla="*/ 1276350 w 2981325"/>
              <a:gd name="connsiteY30" fmla="*/ 2209800 h 2209800"/>
              <a:gd name="connsiteX31" fmla="*/ 1828800 w 2981325"/>
              <a:gd name="connsiteY31" fmla="*/ 1638300 h 2209800"/>
              <a:gd name="connsiteX32" fmla="*/ 2028825 w 2981325"/>
              <a:gd name="connsiteY32" fmla="*/ 1485900 h 2209800"/>
              <a:gd name="connsiteX33" fmla="*/ 2124075 w 2981325"/>
              <a:gd name="connsiteY33" fmla="*/ 1800225 h 2209800"/>
              <a:gd name="connsiteX34" fmla="*/ 2286000 w 2981325"/>
              <a:gd name="connsiteY34" fmla="*/ 1638300 h 2209800"/>
              <a:gd name="connsiteX35" fmla="*/ 2695575 w 2981325"/>
              <a:gd name="connsiteY35" fmla="*/ 1162050 h 2209800"/>
              <a:gd name="connsiteX36" fmla="*/ 2981325 w 2981325"/>
              <a:gd name="connsiteY36" fmla="*/ 552450 h 2209800"/>
              <a:gd name="connsiteX37" fmla="*/ 2857500 w 2981325"/>
              <a:gd name="connsiteY37" fmla="*/ 485775 h 2209800"/>
              <a:gd name="connsiteX38" fmla="*/ 2543175 w 2981325"/>
              <a:gd name="connsiteY38" fmla="*/ 495300 h 2209800"/>
              <a:gd name="connsiteX39" fmla="*/ 2286000 w 2981325"/>
              <a:gd name="connsiteY39" fmla="*/ 561975 h 2209800"/>
              <a:gd name="connsiteX40" fmla="*/ 2190750 w 2981325"/>
              <a:gd name="connsiteY40" fmla="*/ 504825 h 2209800"/>
              <a:gd name="connsiteX41" fmla="*/ 2381250 w 2981325"/>
              <a:gd name="connsiteY41" fmla="*/ 152400 h 2209800"/>
              <a:gd name="connsiteX42" fmla="*/ 2266950 w 2981325"/>
              <a:gd name="connsiteY42" fmla="*/ 133350 h 2209800"/>
              <a:gd name="connsiteX43" fmla="*/ 2162175 w 2981325"/>
              <a:gd name="connsiteY43" fmla="*/ 142875 h 2209800"/>
              <a:gd name="connsiteX44" fmla="*/ 2057400 w 2981325"/>
              <a:gd name="connsiteY44" fmla="*/ 171450 h 2209800"/>
              <a:gd name="connsiteX45" fmla="*/ 1943100 w 2981325"/>
              <a:gd name="connsiteY45" fmla="*/ 152400 h 2209800"/>
              <a:gd name="connsiteX46" fmla="*/ 1866900 w 2981325"/>
              <a:gd name="connsiteY46" fmla="*/ 76200 h 2209800"/>
              <a:gd name="connsiteX47" fmla="*/ 1819275 w 2981325"/>
              <a:gd name="connsiteY47" fmla="*/ 19050 h 2209800"/>
              <a:gd name="connsiteX48" fmla="*/ 1762125 w 2981325"/>
              <a:gd name="connsiteY48" fmla="*/ 0 h 2209800"/>
              <a:gd name="connsiteX49" fmla="*/ 1628775 w 2981325"/>
              <a:gd name="connsiteY49" fmla="*/ 0 h 2209800"/>
              <a:gd name="connsiteX50" fmla="*/ 1466850 w 2981325"/>
              <a:gd name="connsiteY50" fmla="*/ 19050 h 2209800"/>
              <a:gd name="connsiteX51" fmla="*/ 1266825 w 2981325"/>
              <a:gd name="connsiteY51" fmla="*/ 47625 h 2209800"/>
              <a:gd name="connsiteX52" fmla="*/ 1143000 w 2981325"/>
              <a:gd name="connsiteY52" fmla="*/ 76200 h 2209800"/>
              <a:gd name="connsiteX53" fmla="*/ 923925 w 2981325"/>
              <a:gd name="connsiteY53" fmla="*/ 180975 h 2209800"/>
              <a:gd name="connsiteX54" fmla="*/ 866775 w 2981325"/>
              <a:gd name="connsiteY54" fmla="*/ 228600 h 2209800"/>
              <a:gd name="connsiteX55" fmla="*/ 838200 w 2981325"/>
              <a:gd name="connsiteY55" fmla="*/ 295275 h 2209800"/>
              <a:gd name="connsiteX56" fmla="*/ 704850 w 2981325"/>
              <a:gd name="connsiteY56" fmla="*/ 247650 h 2209800"/>
              <a:gd name="connsiteX57" fmla="*/ 647700 w 2981325"/>
              <a:gd name="connsiteY57" fmla="*/ 228600 h 2209800"/>
              <a:gd name="connsiteX58" fmla="*/ 542925 w 2981325"/>
              <a:gd name="connsiteY58" fmla="*/ 209550 h 2209800"/>
              <a:gd name="connsiteX59" fmla="*/ 476250 w 2981325"/>
              <a:gd name="connsiteY59" fmla="*/ 171450 h 2209800"/>
              <a:gd name="connsiteX60" fmla="*/ 342900 w 2981325"/>
              <a:gd name="connsiteY60" fmla="*/ 152400 h 2209800"/>
              <a:gd name="connsiteX61" fmla="*/ 200025 w 2981325"/>
              <a:gd name="connsiteY61" fmla="*/ 161925 h 2209800"/>
              <a:gd name="connsiteX62" fmla="*/ 219075 w 2981325"/>
              <a:gd name="connsiteY62"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76350 w 2981325"/>
              <a:gd name="connsiteY24" fmla="*/ 1171575 h 2209800"/>
              <a:gd name="connsiteX25" fmla="*/ 1323975 w 2981325"/>
              <a:gd name="connsiteY25" fmla="*/ 1362075 h 2209800"/>
              <a:gd name="connsiteX26" fmla="*/ 1323975 w 2981325"/>
              <a:gd name="connsiteY26" fmla="*/ 1714500 h 2209800"/>
              <a:gd name="connsiteX27" fmla="*/ 1257300 w 2981325"/>
              <a:gd name="connsiteY27" fmla="*/ 1809750 h 2209800"/>
              <a:gd name="connsiteX28" fmla="*/ 1219200 w 2981325"/>
              <a:gd name="connsiteY28" fmla="*/ 1771650 h 2209800"/>
              <a:gd name="connsiteX29" fmla="*/ 1095375 w 2981325"/>
              <a:gd name="connsiteY29" fmla="*/ 1838325 h 2209800"/>
              <a:gd name="connsiteX30" fmla="*/ 1276350 w 2981325"/>
              <a:gd name="connsiteY30" fmla="*/ 2209800 h 2209800"/>
              <a:gd name="connsiteX31" fmla="*/ 1828800 w 2981325"/>
              <a:gd name="connsiteY31" fmla="*/ 1638300 h 2209800"/>
              <a:gd name="connsiteX32" fmla="*/ 2028825 w 2981325"/>
              <a:gd name="connsiteY32" fmla="*/ 1485900 h 2209800"/>
              <a:gd name="connsiteX33" fmla="*/ 2124075 w 2981325"/>
              <a:gd name="connsiteY33" fmla="*/ 1800225 h 2209800"/>
              <a:gd name="connsiteX34" fmla="*/ 2286000 w 2981325"/>
              <a:gd name="connsiteY34" fmla="*/ 1638300 h 2209800"/>
              <a:gd name="connsiteX35" fmla="*/ 2695575 w 2981325"/>
              <a:gd name="connsiteY35" fmla="*/ 1162050 h 2209800"/>
              <a:gd name="connsiteX36" fmla="*/ 2981325 w 2981325"/>
              <a:gd name="connsiteY36" fmla="*/ 552450 h 2209800"/>
              <a:gd name="connsiteX37" fmla="*/ 2857500 w 2981325"/>
              <a:gd name="connsiteY37" fmla="*/ 485775 h 2209800"/>
              <a:gd name="connsiteX38" fmla="*/ 2543175 w 2981325"/>
              <a:gd name="connsiteY38" fmla="*/ 495300 h 2209800"/>
              <a:gd name="connsiteX39" fmla="*/ 2286000 w 2981325"/>
              <a:gd name="connsiteY39" fmla="*/ 561975 h 2209800"/>
              <a:gd name="connsiteX40" fmla="*/ 2190750 w 2981325"/>
              <a:gd name="connsiteY40" fmla="*/ 504825 h 2209800"/>
              <a:gd name="connsiteX41" fmla="*/ 2381250 w 2981325"/>
              <a:gd name="connsiteY41" fmla="*/ 152400 h 2209800"/>
              <a:gd name="connsiteX42" fmla="*/ 2266950 w 2981325"/>
              <a:gd name="connsiteY42" fmla="*/ 133350 h 2209800"/>
              <a:gd name="connsiteX43" fmla="*/ 2162175 w 2981325"/>
              <a:gd name="connsiteY43" fmla="*/ 142875 h 2209800"/>
              <a:gd name="connsiteX44" fmla="*/ 2057400 w 2981325"/>
              <a:gd name="connsiteY44" fmla="*/ 171450 h 2209800"/>
              <a:gd name="connsiteX45" fmla="*/ 1943100 w 2981325"/>
              <a:gd name="connsiteY45" fmla="*/ 152400 h 2209800"/>
              <a:gd name="connsiteX46" fmla="*/ 1866900 w 2981325"/>
              <a:gd name="connsiteY46" fmla="*/ 76200 h 2209800"/>
              <a:gd name="connsiteX47" fmla="*/ 1819275 w 2981325"/>
              <a:gd name="connsiteY47" fmla="*/ 19050 h 2209800"/>
              <a:gd name="connsiteX48" fmla="*/ 1762125 w 2981325"/>
              <a:gd name="connsiteY48" fmla="*/ 0 h 2209800"/>
              <a:gd name="connsiteX49" fmla="*/ 1628775 w 2981325"/>
              <a:gd name="connsiteY49" fmla="*/ 0 h 2209800"/>
              <a:gd name="connsiteX50" fmla="*/ 1466850 w 2981325"/>
              <a:gd name="connsiteY50" fmla="*/ 19050 h 2209800"/>
              <a:gd name="connsiteX51" fmla="*/ 1266825 w 2981325"/>
              <a:gd name="connsiteY51" fmla="*/ 47625 h 2209800"/>
              <a:gd name="connsiteX52" fmla="*/ 1143000 w 2981325"/>
              <a:gd name="connsiteY52" fmla="*/ 76200 h 2209800"/>
              <a:gd name="connsiteX53" fmla="*/ 923925 w 2981325"/>
              <a:gd name="connsiteY53" fmla="*/ 180975 h 2209800"/>
              <a:gd name="connsiteX54" fmla="*/ 866775 w 2981325"/>
              <a:gd name="connsiteY54" fmla="*/ 228600 h 2209800"/>
              <a:gd name="connsiteX55" fmla="*/ 838200 w 2981325"/>
              <a:gd name="connsiteY55" fmla="*/ 295275 h 2209800"/>
              <a:gd name="connsiteX56" fmla="*/ 704850 w 2981325"/>
              <a:gd name="connsiteY56" fmla="*/ 247650 h 2209800"/>
              <a:gd name="connsiteX57" fmla="*/ 647700 w 2981325"/>
              <a:gd name="connsiteY57" fmla="*/ 228600 h 2209800"/>
              <a:gd name="connsiteX58" fmla="*/ 542925 w 2981325"/>
              <a:gd name="connsiteY58" fmla="*/ 209550 h 2209800"/>
              <a:gd name="connsiteX59" fmla="*/ 476250 w 2981325"/>
              <a:gd name="connsiteY59" fmla="*/ 171450 h 2209800"/>
              <a:gd name="connsiteX60" fmla="*/ 342900 w 2981325"/>
              <a:gd name="connsiteY60" fmla="*/ 152400 h 2209800"/>
              <a:gd name="connsiteX61" fmla="*/ 200025 w 2981325"/>
              <a:gd name="connsiteY61" fmla="*/ 161925 h 2209800"/>
              <a:gd name="connsiteX62" fmla="*/ 219075 w 2981325"/>
              <a:gd name="connsiteY62"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44600 w 2981325"/>
              <a:gd name="connsiteY24" fmla="*/ 1222375 h 2209800"/>
              <a:gd name="connsiteX25" fmla="*/ 1323975 w 2981325"/>
              <a:gd name="connsiteY25" fmla="*/ 1362075 h 2209800"/>
              <a:gd name="connsiteX26" fmla="*/ 1323975 w 2981325"/>
              <a:gd name="connsiteY26" fmla="*/ 1714500 h 2209800"/>
              <a:gd name="connsiteX27" fmla="*/ 1257300 w 2981325"/>
              <a:gd name="connsiteY27" fmla="*/ 1809750 h 2209800"/>
              <a:gd name="connsiteX28" fmla="*/ 1219200 w 2981325"/>
              <a:gd name="connsiteY28" fmla="*/ 1771650 h 2209800"/>
              <a:gd name="connsiteX29" fmla="*/ 1095375 w 2981325"/>
              <a:gd name="connsiteY29" fmla="*/ 1838325 h 2209800"/>
              <a:gd name="connsiteX30" fmla="*/ 1276350 w 2981325"/>
              <a:gd name="connsiteY30" fmla="*/ 2209800 h 2209800"/>
              <a:gd name="connsiteX31" fmla="*/ 1828800 w 2981325"/>
              <a:gd name="connsiteY31" fmla="*/ 1638300 h 2209800"/>
              <a:gd name="connsiteX32" fmla="*/ 2028825 w 2981325"/>
              <a:gd name="connsiteY32" fmla="*/ 1485900 h 2209800"/>
              <a:gd name="connsiteX33" fmla="*/ 2124075 w 2981325"/>
              <a:gd name="connsiteY33" fmla="*/ 1800225 h 2209800"/>
              <a:gd name="connsiteX34" fmla="*/ 2286000 w 2981325"/>
              <a:gd name="connsiteY34" fmla="*/ 1638300 h 2209800"/>
              <a:gd name="connsiteX35" fmla="*/ 2695575 w 2981325"/>
              <a:gd name="connsiteY35" fmla="*/ 1162050 h 2209800"/>
              <a:gd name="connsiteX36" fmla="*/ 2981325 w 2981325"/>
              <a:gd name="connsiteY36" fmla="*/ 552450 h 2209800"/>
              <a:gd name="connsiteX37" fmla="*/ 2857500 w 2981325"/>
              <a:gd name="connsiteY37" fmla="*/ 485775 h 2209800"/>
              <a:gd name="connsiteX38" fmla="*/ 2543175 w 2981325"/>
              <a:gd name="connsiteY38" fmla="*/ 495300 h 2209800"/>
              <a:gd name="connsiteX39" fmla="*/ 2286000 w 2981325"/>
              <a:gd name="connsiteY39" fmla="*/ 561975 h 2209800"/>
              <a:gd name="connsiteX40" fmla="*/ 2190750 w 2981325"/>
              <a:gd name="connsiteY40" fmla="*/ 504825 h 2209800"/>
              <a:gd name="connsiteX41" fmla="*/ 2381250 w 2981325"/>
              <a:gd name="connsiteY41" fmla="*/ 152400 h 2209800"/>
              <a:gd name="connsiteX42" fmla="*/ 2266950 w 2981325"/>
              <a:gd name="connsiteY42" fmla="*/ 133350 h 2209800"/>
              <a:gd name="connsiteX43" fmla="*/ 2162175 w 2981325"/>
              <a:gd name="connsiteY43" fmla="*/ 142875 h 2209800"/>
              <a:gd name="connsiteX44" fmla="*/ 2057400 w 2981325"/>
              <a:gd name="connsiteY44" fmla="*/ 171450 h 2209800"/>
              <a:gd name="connsiteX45" fmla="*/ 1943100 w 2981325"/>
              <a:gd name="connsiteY45" fmla="*/ 152400 h 2209800"/>
              <a:gd name="connsiteX46" fmla="*/ 1866900 w 2981325"/>
              <a:gd name="connsiteY46" fmla="*/ 76200 h 2209800"/>
              <a:gd name="connsiteX47" fmla="*/ 1819275 w 2981325"/>
              <a:gd name="connsiteY47" fmla="*/ 19050 h 2209800"/>
              <a:gd name="connsiteX48" fmla="*/ 1762125 w 2981325"/>
              <a:gd name="connsiteY48" fmla="*/ 0 h 2209800"/>
              <a:gd name="connsiteX49" fmla="*/ 1628775 w 2981325"/>
              <a:gd name="connsiteY49" fmla="*/ 0 h 2209800"/>
              <a:gd name="connsiteX50" fmla="*/ 1466850 w 2981325"/>
              <a:gd name="connsiteY50" fmla="*/ 19050 h 2209800"/>
              <a:gd name="connsiteX51" fmla="*/ 1266825 w 2981325"/>
              <a:gd name="connsiteY51" fmla="*/ 47625 h 2209800"/>
              <a:gd name="connsiteX52" fmla="*/ 1143000 w 2981325"/>
              <a:gd name="connsiteY52" fmla="*/ 76200 h 2209800"/>
              <a:gd name="connsiteX53" fmla="*/ 923925 w 2981325"/>
              <a:gd name="connsiteY53" fmla="*/ 180975 h 2209800"/>
              <a:gd name="connsiteX54" fmla="*/ 866775 w 2981325"/>
              <a:gd name="connsiteY54" fmla="*/ 228600 h 2209800"/>
              <a:gd name="connsiteX55" fmla="*/ 838200 w 2981325"/>
              <a:gd name="connsiteY55" fmla="*/ 295275 h 2209800"/>
              <a:gd name="connsiteX56" fmla="*/ 704850 w 2981325"/>
              <a:gd name="connsiteY56" fmla="*/ 247650 h 2209800"/>
              <a:gd name="connsiteX57" fmla="*/ 647700 w 2981325"/>
              <a:gd name="connsiteY57" fmla="*/ 228600 h 2209800"/>
              <a:gd name="connsiteX58" fmla="*/ 542925 w 2981325"/>
              <a:gd name="connsiteY58" fmla="*/ 209550 h 2209800"/>
              <a:gd name="connsiteX59" fmla="*/ 476250 w 2981325"/>
              <a:gd name="connsiteY59" fmla="*/ 171450 h 2209800"/>
              <a:gd name="connsiteX60" fmla="*/ 342900 w 2981325"/>
              <a:gd name="connsiteY60" fmla="*/ 152400 h 2209800"/>
              <a:gd name="connsiteX61" fmla="*/ 200025 w 2981325"/>
              <a:gd name="connsiteY61" fmla="*/ 161925 h 2209800"/>
              <a:gd name="connsiteX62" fmla="*/ 219075 w 2981325"/>
              <a:gd name="connsiteY62"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95400 w 2981325"/>
              <a:gd name="connsiteY24" fmla="*/ 1168400 h 2209800"/>
              <a:gd name="connsiteX25" fmla="*/ 1323975 w 2981325"/>
              <a:gd name="connsiteY25" fmla="*/ 1362075 h 2209800"/>
              <a:gd name="connsiteX26" fmla="*/ 1323975 w 2981325"/>
              <a:gd name="connsiteY26" fmla="*/ 1714500 h 2209800"/>
              <a:gd name="connsiteX27" fmla="*/ 1257300 w 2981325"/>
              <a:gd name="connsiteY27" fmla="*/ 1809750 h 2209800"/>
              <a:gd name="connsiteX28" fmla="*/ 1219200 w 2981325"/>
              <a:gd name="connsiteY28" fmla="*/ 1771650 h 2209800"/>
              <a:gd name="connsiteX29" fmla="*/ 1095375 w 2981325"/>
              <a:gd name="connsiteY29" fmla="*/ 1838325 h 2209800"/>
              <a:gd name="connsiteX30" fmla="*/ 1276350 w 2981325"/>
              <a:gd name="connsiteY30" fmla="*/ 2209800 h 2209800"/>
              <a:gd name="connsiteX31" fmla="*/ 1828800 w 2981325"/>
              <a:gd name="connsiteY31" fmla="*/ 1638300 h 2209800"/>
              <a:gd name="connsiteX32" fmla="*/ 2028825 w 2981325"/>
              <a:gd name="connsiteY32" fmla="*/ 1485900 h 2209800"/>
              <a:gd name="connsiteX33" fmla="*/ 2124075 w 2981325"/>
              <a:gd name="connsiteY33" fmla="*/ 1800225 h 2209800"/>
              <a:gd name="connsiteX34" fmla="*/ 2286000 w 2981325"/>
              <a:gd name="connsiteY34" fmla="*/ 1638300 h 2209800"/>
              <a:gd name="connsiteX35" fmla="*/ 2695575 w 2981325"/>
              <a:gd name="connsiteY35" fmla="*/ 1162050 h 2209800"/>
              <a:gd name="connsiteX36" fmla="*/ 2981325 w 2981325"/>
              <a:gd name="connsiteY36" fmla="*/ 552450 h 2209800"/>
              <a:gd name="connsiteX37" fmla="*/ 2857500 w 2981325"/>
              <a:gd name="connsiteY37" fmla="*/ 485775 h 2209800"/>
              <a:gd name="connsiteX38" fmla="*/ 2543175 w 2981325"/>
              <a:gd name="connsiteY38" fmla="*/ 495300 h 2209800"/>
              <a:gd name="connsiteX39" fmla="*/ 2286000 w 2981325"/>
              <a:gd name="connsiteY39" fmla="*/ 561975 h 2209800"/>
              <a:gd name="connsiteX40" fmla="*/ 2190750 w 2981325"/>
              <a:gd name="connsiteY40" fmla="*/ 504825 h 2209800"/>
              <a:gd name="connsiteX41" fmla="*/ 2381250 w 2981325"/>
              <a:gd name="connsiteY41" fmla="*/ 152400 h 2209800"/>
              <a:gd name="connsiteX42" fmla="*/ 2266950 w 2981325"/>
              <a:gd name="connsiteY42" fmla="*/ 133350 h 2209800"/>
              <a:gd name="connsiteX43" fmla="*/ 2162175 w 2981325"/>
              <a:gd name="connsiteY43" fmla="*/ 142875 h 2209800"/>
              <a:gd name="connsiteX44" fmla="*/ 2057400 w 2981325"/>
              <a:gd name="connsiteY44" fmla="*/ 171450 h 2209800"/>
              <a:gd name="connsiteX45" fmla="*/ 1943100 w 2981325"/>
              <a:gd name="connsiteY45" fmla="*/ 152400 h 2209800"/>
              <a:gd name="connsiteX46" fmla="*/ 1866900 w 2981325"/>
              <a:gd name="connsiteY46" fmla="*/ 76200 h 2209800"/>
              <a:gd name="connsiteX47" fmla="*/ 1819275 w 2981325"/>
              <a:gd name="connsiteY47" fmla="*/ 19050 h 2209800"/>
              <a:gd name="connsiteX48" fmla="*/ 1762125 w 2981325"/>
              <a:gd name="connsiteY48" fmla="*/ 0 h 2209800"/>
              <a:gd name="connsiteX49" fmla="*/ 1628775 w 2981325"/>
              <a:gd name="connsiteY49" fmla="*/ 0 h 2209800"/>
              <a:gd name="connsiteX50" fmla="*/ 1466850 w 2981325"/>
              <a:gd name="connsiteY50" fmla="*/ 19050 h 2209800"/>
              <a:gd name="connsiteX51" fmla="*/ 1266825 w 2981325"/>
              <a:gd name="connsiteY51" fmla="*/ 47625 h 2209800"/>
              <a:gd name="connsiteX52" fmla="*/ 1143000 w 2981325"/>
              <a:gd name="connsiteY52" fmla="*/ 76200 h 2209800"/>
              <a:gd name="connsiteX53" fmla="*/ 923925 w 2981325"/>
              <a:gd name="connsiteY53" fmla="*/ 180975 h 2209800"/>
              <a:gd name="connsiteX54" fmla="*/ 866775 w 2981325"/>
              <a:gd name="connsiteY54" fmla="*/ 228600 h 2209800"/>
              <a:gd name="connsiteX55" fmla="*/ 838200 w 2981325"/>
              <a:gd name="connsiteY55" fmla="*/ 295275 h 2209800"/>
              <a:gd name="connsiteX56" fmla="*/ 704850 w 2981325"/>
              <a:gd name="connsiteY56" fmla="*/ 247650 h 2209800"/>
              <a:gd name="connsiteX57" fmla="*/ 647700 w 2981325"/>
              <a:gd name="connsiteY57" fmla="*/ 228600 h 2209800"/>
              <a:gd name="connsiteX58" fmla="*/ 542925 w 2981325"/>
              <a:gd name="connsiteY58" fmla="*/ 209550 h 2209800"/>
              <a:gd name="connsiteX59" fmla="*/ 476250 w 2981325"/>
              <a:gd name="connsiteY59" fmla="*/ 171450 h 2209800"/>
              <a:gd name="connsiteX60" fmla="*/ 342900 w 2981325"/>
              <a:gd name="connsiteY60" fmla="*/ 152400 h 2209800"/>
              <a:gd name="connsiteX61" fmla="*/ 200025 w 2981325"/>
              <a:gd name="connsiteY61" fmla="*/ 161925 h 2209800"/>
              <a:gd name="connsiteX62" fmla="*/ 219075 w 2981325"/>
              <a:gd name="connsiteY62"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295400 w 2981325"/>
              <a:gd name="connsiteY25" fmla="*/ 1168400 h 2209800"/>
              <a:gd name="connsiteX26" fmla="*/ 1323975 w 2981325"/>
              <a:gd name="connsiteY26" fmla="*/ 1362075 h 2209800"/>
              <a:gd name="connsiteX27" fmla="*/ 1323975 w 2981325"/>
              <a:gd name="connsiteY27" fmla="*/ 1714500 h 2209800"/>
              <a:gd name="connsiteX28" fmla="*/ 1257300 w 2981325"/>
              <a:gd name="connsiteY28" fmla="*/ 1809750 h 2209800"/>
              <a:gd name="connsiteX29" fmla="*/ 1219200 w 2981325"/>
              <a:gd name="connsiteY29" fmla="*/ 1771650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3975 w 2981325"/>
              <a:gd name="connsiteY27" fmla="*/ 1714500 h 2209800"/>
              <a:gd name="connsiteX28" fmla="*/ 1257300 w 2981325"/>
              <a:gd name="connsiteY28" fmla="*/ 1809750 h 2209800"/>
              <a:gd name="connsiteX29" fmla="*/ 1219200 w 2981325"/>
              <a:gd name="connsiteY29" fmla="*/ 1771650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19200 w 2981325"/>
              <a:gd name="connsiteY29" fmla="*/ 1771650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525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27175 h 2209800"/>
              <a:gd name="connsiteX21" fmla="*/ 571500 w 2981325"/>
              <a:gd name="connsiteY21" fmla="*/ 167640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27175 h 2209800"/>
              <a:gd name="connsiteX21" fmla="*/ 565150 w 2981325"/>
              <a:gd name="connsiteY21" fmla="*/ 1644650 h 2209800"/>
              <a:gd name="connsiteX22" fmla="*/ 685800 w 2981325"/>
              <a:gd name="connsiteY22" fmla="*/ 16383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57175 w 2981325"/>
              <a:gd name="connsiteY19" fmla="*/ 1695450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52400 w 2981325"/>
              <a:gd name="connsiteY15" fmla="*/ 876300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19075 w 2981325"/>
              <a:gd name="connsiteY14" fmla="*/ 800100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38125 w 2981325"/>
              <a:gd name="connsiteY4" fmla="*/ 69532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38175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76275 w 2981325"/>
              <a:gd name="connsiteY8" fmla="*/ 504825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54050 w 2981325"/>
              <a:gd name="connsiteY8" fmla="*/ 533400 h 2209800"/>
              <a:gd name="connsiteX9" fmla="*/ 742950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54050 w 2981325"/>
              <a:gd name="connsiteY8" fmla="*/ 533400 h 2209800"/>
              <a:gd name="connsiteX9" fmla="*/ 720725 w 2981325"/>
              <a:gd name="connsiteY9" fmla="*/ 428625 h 2209800"/>
              <a:gd name="connsiteX10" fmla="*/ 847725 w 2981325"/>
              <a:gd name="connsiteY10" fmla="*/ 4476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76275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715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42925 w 2981325"/>
              <a:gd name="connsiteY5" fmla="*/ 7143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866775 w 2981325"/>
              <a:gd name="connsiteY55" fmla="*/ 22860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23925 w 2981325"/>
              <a:gd name="connsiteY54" fmla="*/ 180975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43000 w 2981325"/>
              <a:gd name="connsiteY53" fmla="*/ 76200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42900 w 2981325"/>
              <a:gd name="connsiteY61" fmla="*/ 1524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200025 w 2981325"/>
              <a:gd name="connsiteY62" fmla="*/ 161925 h 2209800"/>
              <a:gd name="connsiteX63" fmla="*/ 219075 w 2981325"/>
              <a:gd name="connsiteY63" fmla="*/ 314325 h 2209800"/>
              <a:gd name="connsiteX0" fmla="*/ 219075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9075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190750 w 2981325"/>
              <a:gd name="connsiteY41" fmla="*/ 504825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241550 w 2981325"/>
              <a:gd name="connsiteY41" fmla="*/ 533400 h 2209800"/>
              <a:gd name="connsiteX42" fmla="*/ 2381250 w 2981325"/>
              <a:gd name="connsiteY42" fmla="*/ 152400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241550 w 2981325"/>
              <a:gd name="connsiteY41" fmla="*/ 533400 h 2209800"/>
              <a:gd name="connsiteX42" fmla="*/ 2390775 w 2981325"/>
              <a:gd name="connsiteY42" fmla="*/ 161925 h 2209800"/>
              <a:gd name="connsiteX43" fmla="*/ 2266950 w 2981325"/>
              <a:gd name="connsiteY43" fmla="*/ 133350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241550 w 2981325"/>
              <a:gd name="connsiteY41" fmla="*/ 533400 h 2209800"/>
              <a:gd name="connsiteX42" fmla="*/ 2390775 w 2981325"/>
              <a:gd name="connsiteY42" fmla="*/ 161925 h 2209800"/>
              <a:gd name="connsiteX43" fmla="*/ 2266950 w 2981325"/>
              <a:gd name="connsiteY43" fmla="*/ 142875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43175 w 2981325"/>
              <a:gd name="connsiteY39" fmla="*/ 495300 h 2209800"/>
              <a:gd name="connsiteX40" fmla="*/ 2286000 w 2981325"/>
              <a:gd name="connsiteY40" fmla="*/ 561975 h 2209800"/>
              <a:gd name="connsiteX41" fmla="*/ 2241550 w 2981325"/>
              <a:gd name="connsiteY41" fmla="*/ 533400 h 2209800"/>
              <a:gd name="connsiteX42" fmla="*/ 2397125 w 2981325"/>
              <a:gd name="connsiteY42" fmla="*/ 139700 h 2209800"/>
              <a:gd name="connsiteX43" fmla="*/ 2266950 w 2981325"/>
              <a:gd name="connsiteY43" fmla="*/ 142875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84450 w 2981325"/>
              <a:gd name="connsiteY39" fmla="*/ 549275 h 2209800"/>
              <a:gd name="connsiteX40" fmla="*/ 2286000 w 2981325"/>
              <a:gd name="connsiteY40" fmla="*/ 561975 h 2209800"/>
              <a:gd name="connsiteX41" fmla="*/ 2241550 w 2981325"/>
              <a:gd name="connsiteY41" fmla="*/ 533400 h 2209800"/>
              <a:gd name="connsiteX42" fmla="*/ 2397125 w 2981325"/>
              <a:gd name="connsiteY42" fmla="*/ 139700 h 2209800"/>
              <a:gd name="connsiteX43" fmla="*/ 2266950 w 2981325"/>
              <a:gd name="connsiteY43" fmla="*/ 142875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57500 w 2981325"/>
              <a:gd name="connsiteY38" fmla="*/ 485775 h 2209800"/>
              <a:gd name="connsiteX39" fmla="*/ 2584450 w 2981325"/>
              <a:gd name="connsiteY39" fmla="*/ 549275 h 2209800"/>
              <a:gd name="connsiteX40" fmla="*/ 2327275 w 2981325"/>
              <a:gd name="connsiteY40" fmla="*/ 587375 h 2209800"/>
              <a:gd name="connsiteX41" fmla="*/ 2241550 w 2981325"/>
              <a:gd name="connsiteY41" fmla="*/ 533400 h 2209800"/>
              <a:gd name="connsiteX42" fmla="*/ 2397125 w 2981325"/>
              <a:gd name="connsiteY42" fmla="*/ 139700 h 2209800"/>
              <a:gd name="connsiteX43" fmla="*/ 2266950 w 2981325"/>
              <a:gd name="connsiteY43" fmla="*/ 142875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81325"/>
              <a:gd name="connsiteY0" fmla="*/ 314325 h 2209800"/>
              <a:gd name="connsiteX1" fmla="*/ 0 w 2981325"/>
              <a:gd name="connsiteY1" fmla="*/ 314325 h 2209800"/>
              <a:gd name="connsiteX2" fmla="*/ 47625 w 2981325"/>
              <a:gd name="connsiteY2" fmla="*/ 628650 h 2209800"/>
              <a:gd name="connsiteX3" fmla="*/ 219075 w 2981325"/>
              <a:gd name="connsiteY3" fmla="*/ 609600 h 2209800"/>
              <a:gd name="connsiteX4" fmla="*/ 225425 w 2981325"/>
              <a:gd name="connsiteY4" fmla="*/ 688975 h 2209800"/>
              <a:gd name="connsiteX5" fmla="*/ 523875 w 2981325"/>
              <a:gd name="connsiteY5" fmla="*/ 701675 h 2209800"/>
              <a:gd name="connsiteX6" fmla="*/ 558800 w 2981325"/>
              <a:gd name="connsiteY6" fmla="*/ 619125 h 2209800"/>
              <a:gd name="connsiteX7" fmla="*/ 666750 w 2981325"/>
              <a:gd name="connsiteY7" fmla="*/ 609600 h 2209800"/>
              <a:gd name="connsiteX8" fmla="*/ 654050 w 2981325"/>
              <a:gd name="connsiteY8" fmla="*/ 533400 h 2209800"/>
              <a:gd name="connsiteX9" fmla="*/ 720725 w 2981325"/>
              <a:gd name="connsiteY9" fmla="*/ 428625 h 2209800"/>
              <a:gd name="connsiteX10" fmla="*/ 844550 w 2981325"/>
              <a:gd name="connsiteY10" fmla="*/ 460375 h 2209800"/>
              <a:gd name="connsiteX11" fmla="*/ 657225 w 2981325"/>
              <a:gd name="connsiteY11" fmla="*/ 876300 h 2209800"/>
              <a:gd name="connsiteX12" fmla="*/ 514350 w 2981325"/>
              <a:gd name="connsiteY12" fmla="*/ 952500 h 2209800"/>
              <a:gd name="connsiteX13" fmla="*/ 476250 w 2981325"/>
              <a:gd name="connsiteY13" fmla="*/ 800100 h 2209800"/>
              <a:gd name="connsiteX14" fmla="*/ 247650 w 2981325"/>
              <a:gd name="connsiteY14" fmla="*/ 803275 h 2209800"/>
              <a:gd name="connsiteX15" fmla="*/ 193675 w 2981325"/>
              <a:gd name="connsiteY15" fmla="*/ 860425 h 2209800"/>
              <a:gd name="connsiteX16" fmla="*/ 85725 w 2981325"/>
              <a:gd name="connsiteY16" fmla="*/ 885825 h 2209800"/>
              <a:gd name="connsiteX17" fmla="*/ 66675 w 2981325"/>
              <a:gd name="connsiteY17" fmla="*/ 790575 h 2209800"/>
              <a:gd name="connsiteX18" fmla="*/ 0 w 2981325"/>
              <a:gd name="connsiteY18" fmla="*/ 790575 h 2209800"/>
              <a:gd name="connsiteX19" fmla="*/ 244475 w 2981325"/>
              <a:gd name="connsiteY19" fmla="*/ 1647825 h 2209800"/>
              <a:gd name="connsiteX20" fmla="*/ 504825 w 2981325"/>
              <a:gd name="connsiteY20" fmla="*/ 1527175 h 2209800"/>
              <a:gd name="connsiteX21" fmla="*/ 565150 w 2981325"/>
              <a:gd name="connsiteY21" fmla="*/ 1644650 h 2209800"/>
              <a:gd name="connsiteX22" fmla="*/ 692150 w 2981325"/>
              <a:gd name="connsiteY22" fmla="*/ 1600200 h 2209800"/>
              <a:gd name="connsiteX23" fmla="*/ 720725 w 2981325"/>
              <a:gd name="connsiteY23" fmla="*/ 1479550 h 2209800"/>
              <a:gd name="connsiteX24" fmla="*/ 1231900 w 2981325"/>
              <a:gd name="connsiteY24" fmla="*/ 1225550 h 2209800"/>
              <a:gd name="connsiteX25" fmla="*/ 1304925 w 2981325"/>
              <a:gd name="connsiteY25" fmla="*/ 1168400 h 2209800"/>
              <a:gd name="connsiteX26" fmla="*/ 1323975 w 2981325"/>
              <a:gd name="connsiteY26" fmla="*/ 1362075 h 2209800"/>
              <a:gd name="connsiteX27" fmla="*/ 1320800 w 2981325"/>
              <a:gd name="connsiteY27" fmla="*/ 1695450 h 2209800"/>
              <a:gd name="connsiteX28" fmla="*/ 1257300 w 2981325"/>
              <a:gd name="connsiteY28" fmla="*/ 1809750 h 2209800"/>
              <a:gd name="connsiteX29" fmla="*/ 1209675 w 2981325"/>
              <a:gd name="connsiteY29" fmla="*/ 1781175 h 2209800"/>
              <a:gd name="connsiteX30" fmla="*/ 1095375 w 2981325"/>
              <a:gd name="connsiteY30" fmla="*/ 1838325 h 2209800"/>
              <a:gd name="connsiteX31" fmla="*/ 1276350 w 2981325"/>
              <a:gd name="connsiteY31" fmla="*/ 2209800 h 2209800"/>
              <a:gd name="connsiteX32" fmla="*/ 1828800 w 2981325"/>
              <a:gd name="connsiteY32" fmla="*/ 1638300 h 2209800"/>
              <a:gd name="connsiteX33" fmla="*/ 2028825 w 2981325"/>
              <a:gd name="connsiteY33" fmla="*/ 1485900 h 2209800"/>
              <a:gd name="connsiteX34" fmla="*/ 2124075 w 2981325"/>
              <a:gd name="connsiteY34" fmla="*/ 1800225 h 2209800"/>
              <a:gd name="connsiteX35" fmla="*/ 2286000 w 2981325"/>
              <a:gd name="connsiteY35" fmla="*/ 1638300 h 2209800"/>
              <a:gd name="connsiteX36" fmla="*/ 2695575 w 2981325"/>
              <a:gd name="connsiteY36" fmla="*/ 1162050 h 2209800"/>
              <a:gd name="connsiteX37" fmla="*/ 2981325 w 2981325"/>
              <a:gd name="connsiteY37" fmla="*/ 552450 h 2209800"/>
              <a:gd name="connsiteX38" fmla="*/ 2892425 w 2981325"/>
              <a:gd name="connsiteY38" fmla="*/ 508000 h 2209800"/>
              <a:gd name="connsiteX39" fmla="*/ 2584450 w 2981325"/>
              <a:gd name="connsiteY39" fmla="*/ 549275 h 2209800"/>
              <a:gd name="connsiteX40" fmla="*/ 2327275 w 2981325"/>
              <a:gd name="connsiteY40" fmla="*/ 587375 h 2209800"/>
              <a:gd name="connsiteX41" fmla="*/ 2241550 w 2981325"/>
              <a:gd name="connsiteY41" fmla="*/ 533400 h 2209800"/>
              <a:gd name="connsiteX42" fmla="*/ 2397125 w 2981325"/>
              <a:gd name="connsiteY42" fmla="*/ 139700 h 2209800"/>
              <a:gd name="connsiteX43" fmla="*/ 2266950 w 2981325"/>
              <a:gd name="connsiteY43" fmla="*/ 142875 h 2209800"/>
              <a:gd name="connsiteX44" fmla="*/ 2162175 w 2981325"/>
              <a:gd name="connsiteY44" fmla="*/ 142875 h 2209800"/>
              <a:gd name="connsiteX45" fmla="*/ 2057400 w 2981325"/>
              <a:gd name="connsiteY45" fmla="*/ 171450 h 2209800"/>
              <a:gd name="connsiteX46" fmla="*/ 1943100 w 2981325"/>
              <a:gd name="connsiteY46" fmla="*/ 152400 h 2209800"/>
              <a:gd name="connsiteX47" fmla="*/ 1866900 w 2981325"/>
              <a:gd name="connsiteY47" fmla="*/ 76200 h 2209800"/>
              <a:gd name="connsiteX48" fmla="*/ 1819275 w 2981325"/>
              <a:gd name="connsiteY48" fmla="*/ 19050 h 2209800"/>
              <a:gd name="connsiteX49" fmla="*/ 1762125 w 2981325"/>
              <a:gd name="connsiteY49" fmla="*/ 0 h 2209800"/>
              <a:gd name="connsiteX50" fmla="*/ 1628775 w 2981325"/>
              <a:gd name="connsiteY50" fmla="*/ 0 h 2209800"/>
              <a:gd name="connsiteX51" fmla="*/ 1466850 w 2981325"/>
              <a:gd name="connsiteY51" fmla="*/ 19050 h 2209800"/>
              <a:gd name="connsiteX52" fmla="*/ 1266825 w 2981325"/>
              <a:gd name="connsiteY52" fmla="*/ 47625 h 2209800"/>
              <a:gd name="connsiteX53" fmla="*/ 1181100 w 2981325"/>
              <a:gd name="connsiteY53" fmla="*/ 104775 h 2209800"/>
              <a:gd name="connsiteX54" fmla="*/ 936625 w 2981325"/>
              <a:gd name="connsiteY54" fmla="*/ 228600 h 2209800"/>
              <a:gd name="connsiteX55" fmla="*/ 901700 w 2981325"/>
              <a:gd name="connsiteY55" fmla="*/ 234950 h 2209800"/>
              <a:gd name="connsiteX56" fmla="*/ 838200 w 2981325"/>
              <a:gd name="connsiteY56" fmla="*/ 295275 h 2209800"/>
              <a:gd name="connsiteX57" fmla="*/ 704850 w 2981325"/>
              <a:gd name="connsiteY57" fmla="*/ 247650 h 2209800"/>
              <a:gd name="connsiteX58" fmla="*/ 647700 w 2981325"/>
              <a:gd name="connsiteY58" fmla="*/ 228600 h 2209800"/>
              <a:gd name="connsiteX59" fmla="*/ 542925 w 2981325"/>
              <a:gd name="connsiteY59" fmla="*/ 209550 h 2209800"/>
              <a:gd name="connsiteX60" fmla="*/ 476250 w 2981325"/>
              <a:gd name="connsiteY60" fmla="*/ 171450 h 2209800"/>
              <a:gd name="connsiteX61" fmla="*/ 365125 w 2981325"/>
              <a:gd name="connsiteY61" fmla="*/ 139700 h 2209800"/>
              <a:gd name="connsiteX62" fmla="*/ 193675 w 2981325"/>
              <a:gd name="connsiteY62" fmla="*/ 180975 h 2209800"/>
              <a:gd name="connsiteX63" fmla="*/ 215900 w 2981325"/>
              <a:gd name="connsiteY63"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23875 w 2968625"/>
              <a:gd name="connsiteY5" fmla="*/ 70167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7175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828800 w 2968625"/>
              <a:gd name="connsiteY32" fmla="*/ 1638300 h 2209800"/>
              <a:gd name="connsiteX33" fmla="*/ 2028825 w 2968625"/>
              <a:gd name="connsiteY33" fmla="*/ 1485900 h 2209800"/>
              <a:gd name="connsiteX34" fmla="*/ 2124075 w 2968625"/>
              <a:gd name="connsiteY34" fmla="*/ 1800225 h 2209800"/>
              <a:gd name="connsiteX35" fmla="*/ 2286000 w 2968625"/>
              <a:gd name="connsiteY35" fmla="*/ 1638300 h 2209800"/>
              <a:gd name="connsiteX36" fmla="*/ 2695575 w 2968625"/>
              <a:gd name="connsiteY36" fmla="*/ 1162050 h 2209800"/>
              <a:gd name="connsiteX37" fmla="*/ 2968625 w 2968625"/>
              <a:gd name="connsiteY37" fmla="*/ 549275 h 2209800"/>
              <a:gd name="connsiteX38" fmla="*/ 2892425 w 2968625"/>
              <a:gd name="connsiteY38" fmla="*/ 508000 h 2209800"/>
              <a:gd name="connsiteX39" fmla="*/ 2584450 w 2968625"/>
              <a:gd name="connsiteY39" fmla="*/ 549275 h 2209800"/>
              <a:gd name="connsiteX40" fmla="*/ 2327275 w 2968625"/>
              <a:gd name="connsiteY40" fmla="*/ 587375 h 2209800"/>
              <a:gd name="connsiteX41" fmla="*/ 2241550 w 2968625"/>
              <a:gd name="connsiteY41" fmla="*/ 533400 h 2209800"/>
              <a:gd name="connsiteX42" fmla="*/ 2397125 w 2968625"/>
              <a:gd name="connsiteY42" fmla="*/ 139700 h 2209800"/>
              <a:gd name="connsiteX43" fmla="*/ 2266950 w 2968625"/>
              <a:gd name="connsiteY43" fmla="*/ 142875 h 2209800"/>
              <a:gd name="connsiteX44" fmla="*/ 2162175 w 2968625"/>
              <a:gd name="connsiteY44" fmla="*/ 142875 h 2209800"/>
              <a:gd name="connsiteX45" fmla="*/ 2057400 w 2968625"/>
              <a:gd name="connsiteY45" fmla="*/ 171450 h 2209800"/>
              <a:gd name="connsiteX46" fmla="*/ 1943100 w 2968625"/>
              <a:gd name="connsiteY46" fmla="*/ 152400 h 2209800"/>
              <a:gd name="connsiteX47" fmla="*/ 1866900 w 2968625"/>
              <a:gd name="connsiteY47" fmla="*/ 76200 h 2209800"/>
              <a:gd name="connsiteX48" fmla="*/ 1819275 w 2968625"/>
              <a:gd name="connsiteY48" fmla="*/ 19050 h 2209800"/>
              <a:gd name="connsiteX49" fmla="*/ 1762125 w 2968625"/>
              <a:gd name="connsiteY49" fmla="*/ 0 h 2209800"/>
              <a:gd name="connsiteX50" fmla="*/ 1628775 w 2968625"/>
              <a:gd name="connsiteY50" fmla="*/ 0 h 2209800"/>
              <a:gd name="connsiteX51" fmla="*/ 1466850 w 2968625"/>
              <a:gd name="connsiteY51" fmla="*/ 19050 h 2209800"/>
              <a:gd name="connsiteX52" fmla="*/ 1266825 w 2968625"/>
              <a:gd name="connsiteY52" fmla="*/ 47625 h 2209800"/>
              <a:gd name="connsiteX53" fmla="*/ 1181100 w 2968625"/>
              <a:gd name="connsiteY53" fmla="*/ 104775 h 2209800"/>
              <a:gd name="connsiteX54" fmla="*/ 936625 w 2968625"/>
              <a:gd name="connsiteY54" fmla="*/ 228600 h 2209800"/>
              <a:gd name="connsiteX55" fmla="*/ 901700 w 2968625"/>
              <a:gd name="connsiteY55" fmla="*/ 234950 h 2209800"/>
              <a:gd name="connsiteX56" fmla="*/ 838200 w 2968625"/>
              <a:gd name="connsiteY56" fmla="*/ 295275 h 2209800"/>
              <a:gd name="connsiteX57" fmla="*/ 704850 w 2968625"/>
              <a:gd name="connsiteY57" fmla="*/ 247650 h 2209800"/>
              <a:gd name="connsiteX58" fmla="*/ 647700 w 2968625"/>
              <a:gd name="connsiteY58" fmla="*/ 228600 h 2209800"/>
              <a:gd name="connsiteX59" fmla="*/ 542925 w 2968625"/>
              <a:gd name="connsiteY59" fmla="*/ 209550 h 2209800"/>
              <a:gd name="connsiteX60" fmla="*/ 476250 w 2968625"/>
              <a:gd name="connsiteY60" fmla="*/ 171450 h 2209800"/>
              <a:gd name="connsiteX61" fmla="*/ 365125 w 2968625"/>
              <a:gd name="connsiteY61" fmla="*/ 139700 h 2209800"/>
              <a:gd name="connsiteX62" fmla="*/ 193675 w 2968625"/>
              <a:gd name="connsiteY62" fmla="*/ 180975 h 2209800"/>
              <a:gd name="connsiteX63" fmla="*/ 215900 w 2968625"/>
              <a:gd name="connsiteY63"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23875 w 2968625"/>
              <a:gd name="connsiteY5" fmla="*/ 70167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7175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828800 w 2968625"/>
              <a:gd name="connsiteY32" fmla="*/ 1638300 h 2209800"/>
              <a:gd name="connsiteX33" fmla="*/ 2028825 w 2968625"/>
              <a:gd name="connsiteY33" fmla="*/ 1485900 h 2209800"/>
              <a:gd name="connsiteX34" fmla="*/ 2124075 w 2968625"/>
              <a:gd name="connsiteY34" fmla="*/ 1800225 h 2209800"/>
              <a:gd name="connsiteX35" fmla="*/ 2286000 w 2968625"/>
              <a:gd name="connsiteY35" fmla="*/ 1638300 h 2209800"/>
              <a:gd name="connsiteX36" fmla="*/ 2667000 w 2968625"/>
              <a:gd name="connsiteY36" fmla="*/ 1162050 h 2209800"/>
              <a:gd name="connsiteX37" fmla="*/ 2968625 w 2968625"/>
              <a:gd name="connsiteY37" fmla="*/ 549275 h 2209800"/>
              <a:gd name="connsiteX38" fmla="*/ 2892425 w 2968625"/>
              <a:gd name="connsiteY38" fmla="*/ 508000 h 2209800"/>
              <a:gd name="connsiteX39" fmla="*/ 2584450 w 2968625"/>
              <a:gd name="connsiteY39" fmla="*/ 549275 h 2209800"/>
              <a:gd name="connsiteX40" fmla="*/ 2327275 w 2968625"/>
              <a:gd name="connsiteY40" fmla="*/ 587375 h 2209800"/>
              <a:gd name="connsiteX41" fmla="*/ 2241550 w 2968625"/>
              <a:gd name="connsiteY41" fmla="*/ 533400 h 2209800"/>
              <a:gd name="connsiteX42" fmla="*/ 2397125 w 2968625"/>
              <a:gd name="connsiteY42" fmla="*/ 139700 h 2209800"/>
              <a:gd name="connsiteX43" fmla="*/ 2266950 w 2968625"/>
              <a:gd name="connsiteY43" fmla="*/ 142875 h 2209800"/>
              <a:gd name="connsiteX44" fmla="*/ 2162175 w 2968625"/>
              <a:gd name="connsiteY44" fmla="*/ 142875 h 2209800"/>
              <a:gd name="connsiteX45" fmla="*/ 2057400 w 2968625"/>
              <a:gd name="connsiteY45" fmla="*/ 171450 h 2209800"/>
              <a:gd name="connsiteX46" fmla="*/ 1943100 w 2968625"/>
              <a:gd name="connsiteY46" fmla="*/ 152400 h 2209800"/>
              <a:gd name="connsiteX47" fmla="*/ 1866900 w 2968625"/>
              <a:gd name="connsiteY47" fmla="*/ 76200 h 2209800"/>
              <a:gd name="connsiteX48" fmla="*/ 1819275 w 2968625"/>
              <a:gd name="connsiteY48" fmla="*/ 19050 h 2209800"/>
              <a:gd name="connsiteX49" fmla="*/ 1762125 w 2968625"/>
              <a:gd name="connsiteY49" fmla="*/ 0 h 2209800"/>
              <a:gd name="connsiteX50" fmla="*/ 1628775 w 2968625"/>
              <a:gd name="connsiteY50" fmla="*/ 0 h 2209800"/>
              <a:gd name="connsiteX51" fmla="*/ 1466850 w 2968625"/>
              <a:gd name="connsiteY51" fmla="*/ 19050 h 2209800"/>
              <a:gd name="connsiteX52" fmla="*/ 1266825 w 2968625"/>
              <a:gd name="connsiteY52" fmla="*/ 47625 h 2209800"/>
              <a:gd name="connsiteX53" fmla="*/ 1181100 w 2968625"/>
              <a:gd name="connsiteY53" fmla="*/ 104775 h 2209800"/>
              <a:gd name="connsiteX54" fmla="*/ 936625 w 2968625"/>
              <a:gd name="connsiteY54" fmla="*/ 228600 h 2209800"/>
              <a:gd name="connsiteX55" fmla="*/ 901700 w 2968625"/>
              <a:gd name="connsiteY55" fmla="*/ 234950 h 2209800"/>
              <a:gd name="connsiteX56" fmla="*/ 838200 w 2968625"/>
              <a:gd name="connsiteY56" fmla="*/ 295275 h 2209800"/>
              <a:gd name="connsiteX57" fmla="*/ 704850 w 2968625"/>
              <a:gd name="connsiteY57" fmla="*/ 247650 h 2209800"/>
              <a:gd name="connsiteX58" fmla="*/ 647700 w 2968625"/>
              <a:gd name="connsiteY58" fmla="*/ 228600 h 2209800"/>
              <a:gd name="connsiteX59" fmla="*/ 542925 w 2968625"/>
              <a:gd name="connsiteY59" fmla="*/ 209550 h 2209800"/>
              <a:gd name="connsiteX60" fmla="*/ 476250 w 2968625"/>
              <a:gd name="connsiteY60" fmla="*/ 171450 h 2209800"/>
              <a:gd name="connsiteX61" fmla="*/ 365125 w 2968625"/>
              <a:gd name="connsiteY61" fmla="*/ 139700 h 2209800"/>
              <a:gd name="connsiteX62" fmla="*/ 193675 w 2968625"/>
              <a:gd name="connsiteY62" fmla="*/ 180975 h 2209800"/>
              <a:gd name="connsiteX63" fmla="*/ 215900 w 2968625"/>
              <a:gd name="connsiteY63"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7175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828800 w 2968625"/>
              <a:gd name="connsiteY32" fmla="*/ 1638300 h 2209800"/>
              <a:gd name="connsiteX33" fmla="*/ 2028825 w 2968625"/>
              <a:gd name="connsiteY33" fmla="*/ 1485900 h 2209800"/>
              <a:gd name="connsiteX34" fmla="*/ 2124075 w 2968625"/>
              <a:gd name="connsiteY34" fmla="*/ 1800225 h 2209800"/>
              <a:gd name="connsiteX35" fmla="*/ 2286000 w 2968625"/>
              <a:gd name="connsiteY35" fmla="*/ 1638300 h 2209800"/>
              <a:gd name="connsiteX36" fmla="*/ 2667000 w 2968625"/>
              <a:gd name="connsiteY36" fmla="*/ 1162050 h 2209800"/>
              <a:gd name="connsiteX37" fmla="*/ 2968625 w 2968625"/>
              <a:gd name="connsiteY37" fmla="*/ 549275 h 2209800"/>
              <a:gd name="connsiteX38" fmla="*/ 2892425 w 2968625"/>
              <a:gd name="connsiteY38" fmla="*/ 508000 h 2209800"/>
              <a:gd name="connsiteX39" fmla="*/ 2584450 w 2968625"/>
              <a:gd name="connsiteY39" fmla="*/ 549275 h 2209800"/>
              <a:gd name="connsiteX40" fmla="*/ 2327275 w 2968625"/>
              <a:gd name="connsiteY40" fmla="*/ 587375 h 2209800"/>
              <a:gd name="connsiteX41" fmla="*/ 2241550 w 2968625"/>
              <a:gd name="connsiteY41" fmla="*/ 533400 h 2209800"/>
              <a:gd name="connsiteX42" fmla="*/ 2397125 w 2968625"/>
              <a:gd name="connsiteY42" fmla="*/ 139700 h 2209800"/>
              <a:gd name="connsiteX43" fmla="*/ 2266950 w 2968625"/>
              <a:gd name="connsiteY43" fmla="*/ 142875 h 2209800"/>
              <a:gd name="connsiteX44" fmla="*/ 2162175 w 2968625"/>
              <a:gd name="connsiteY44" fmla="*/ 142875 h 2209800"/>
              <a:gd name="connsiteX45" fmla="*/ 2057400 w 2968625"/>
              <a:gd name="connsiteY45" fmla="*/ 171450 h 2209800"/>
              <a:gd name="connsiteX46" fmla="*/ 1943100 w 2968625"/>
              <a:gd name="connsiteY46" fmla="*/ 152400 h 2209800"/>
              <a:gd name="connsiteX47" fmla="*/ 1866900 w 2968625"/>
              <a:gd name="connsiteY47" fmla="*/ 76200 h 2209800"/>
              <a:gd name="connsiteX48" fmla="*/ 1819275 w 2968625"/>
              <a:gd name="connsiteY48" fmla="*/ 19050 h 2209800"/>
              <a:gd name="connsiteX49" fmla="*/ 1762125 w 2968625"/>
              <a:gd name="connsiteY49" fmla="*/ 0 h 2209800"/>
              <a:gd name="connsiteX50" fmla="*/ 1628775 w 2968625"/>
              <a:gd name="connsiteY50" fmla="*/ 0 h 2209800"/>
              <a:gd name="connsiteX51" fmla="*/ 1466850 w 2968625"/>
              <a:gd name="connsiteY51" fmla="*/ 19050 h 2209800"/>
              <a:gd name="connsiteX52" fmla="*/ 1266825 w 2968625"/>
              <a:gd name="connsiteY52" fmla="*/ 47625 h 2209800"/>
              <a:gd name="connsiteX53" fmla="*/ 1181100 w 2968625"/>
              <a:gd name="connsiteY53" fmla="*/ 104775 h 2209800"/>
              <a:gd name="connsiteX54" fmla="*/ 936625 w 2968625"/>
              <a:gd name="connsiteY54" fmla="*/ 228600 h 2209800"/>
              <a:gd name="connsiteX55" fmla="*/ 901700 w 2968625"/>
              <a:gd name="connsiteY55" fmla="*/ 234950 h 2209800"/>
              <a:gd name="connsiteX56" fmla="*/ 838200 w 2968625"/>
              <a:gd name="connsiteY56" fmla="*/ 295275 h 2209800"/>
              <a:gd name="connsiteX57" fmla="*/ 704850 w 2968625"/>
              <a:gd name="connsiteY57" fmla="*/ 247650 h 2209800"/>
              <a:gd name="connsiteX58" fmla="*/ 647700 w 2968625"/>
              <a:gd name="connsiteY58" fmla="*/ 228600 h 2209800"/>
              <a:gd name="connsiteX59" fmla="*/ 542925 w 2968625"/>
              <a:gd name="connsiteY59" fmla="*/ 209550 h 2209800"/>
              <a:gd name="connsiteX60" fmla="*/ 476250 w 2968625"/>
              <a:gd name="connsiteY60" fmla="*/ 171450 h 2209800"/>
              <a:gd name="connsiteX61" fmla="*/ 365125 w 2968625"/>
              <a:gd name="connsiteY61" fmla="*/ 139700 h 2209800"/>
              <a:gd name="connsiteX62" fmla="*/ 193675 w 2968625"/>
              <a:gd name="connsiteY62" fmla="*/ 180975 h 2209800"/>
              <a:gd name="connsiteX63" fmla="*/ 215900 w 2968625"/>
              <a:gd name="connsiteY63"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7175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828800 w 2968625"/>
              <a:gd name="connsiteY32" fmla="*/ 1638300 h 2209800"/>
              <a:gd name="connsiteX33" fmla="*/ 2028825 w 2968625"/>
              <a:gd name="connsiteY33" fmla="*/ 1485900 h 2209800"/>
              <a:gd name="connsiteX34" fmla="*/ 2124075 w 2968625"/>
              <a:gd name="connsiteY34" fmla="*/ 1809750 h 2209800"/>
              <a:gd name="connsiteX35" fmla="*/ 2286000 w 2968625"/>
              <a:gd name="connsiteY35" fmla="*/ 1638300 h 2209800"/>
              <a:gd name="connsiteX36" fmla="*/ 2667000 w 2968625"/>
              <a:gd name="connsiteY36" fmla="*/ 1162050 h 2209800"/>
              <a:gd name="connsiteX37" fmla="*/ 2968625 w 2968625"/>
              <a:gd name="connsiteY37" fmla="*/ 549275 h 2209800"/>
              <a:gd name="connsiteX38" fmla="*/ 2892425 w 2968625"/>
              <a:gd name="connsiteY38" fmla="*/ 508000 h 2209800"/>
              <a:gd name="connsiteX39" fmla="*/ 2584450 w 2968625"/>
              <a:gd name="connsiteY39" fmla="*/ 549275 h 2209800"/>
              <a:gd name="connsiteX40" fmla="*/ 2327275 w 2968625"/>
              <a:gd name="connsiteY40" fmla="*/ 587375 h 2209800"/>
              <a:gd name="connsiteX41" fmla="*/ 2241550 w 2968625"/>
              <a:gd name="connsiteY41" fmla="*/ 533400 h 2209800"/>
              <a:gd name="connsiteX42" fmla="*/ 2397125 w 2968625"/>
              <a:gd name="connsiteY42" fmla="*/ 139700 h 2209800"/>
              <a:gd name="connsiteX43" fmla="*/ 2266950 w 2968625"/>
              <a:gd name="connsiteY43" fmla="*/ 142875 h 2209800"/>
              <a:gd name="connsiteX44" fmla="*/ 2162175 w 2968625"/>
              <a:gd name="connsiteY44" fmla="*/ 142875 h 2209800"/>
              <a:gd name="connsiteX45" fmla="*/ 2057400 w 2968625"/>
              <a:gd name="connsiteY45" fmla="*/ 171450 h 2209800"/>
              <a:gd name="connsiteX46" fmla="*/ 1943100 w 2968625"/>
              <a:gd name="connsiteY46" fmla="*/ 152400 h 2209800"/>
              <a:gd name="connsiteX47" fmla="*/ 1866900 w 2968625"/>
              <a:gd name="connsiteY47" fmla="*/ 76200 h 2209800"/>
              <a:gd name="connsiteX48" fmla="*/ 1819275 w 2968625"/>
              <a:gd name="connsiteY48" fmla="*/ 19050 h 2209800"/>
              <a:gd name="connsiteX49" fmla="*/ 1762125 w 2968625"/>
              <a:gd name="connsiteY49" fmla="*/ 0 h 2209800"/>
              <a:gd name="connsiteX50" fmla="*/ 1628775 w 2968625"/>
              <a:gd name="connsiteY50" fmla="*/ 0 h 2209800"/>
              <a:gd name="connsiteX51" fmla="*/ 1466850 w 2968625"/>
              <a:gd name="connsiteY51" fmla="*/ 19050 h 2209800"/>
              <a:gd name="connsiteX52" fmla="*/ 1266825 w 2968625"/>
              <a:gd name="connsiteY52" fmla="*/ 47625 h 2209800"/>
              <a:gd name="connsiteX53" fmla="*/ 1181100 w 2968625"/>
              <a:gd name="connsiteY53" fmla="*/ 104775 h 2209800"/>
              <a:gd name="connsiteX54" fmla="*/ 936625 w 2968625"/>
              <a:gd name="connsiteY54" fmla="*/ 228600 h 2209800"/>
              <a:gd name="connsiteX55" fmla="*/ 901700 w 2968625"/>
              <a:gd name="connsiteY55" fmla="*/ 234950 h 2209800"/>
              <a:gd name="connsiteX56" fmla="*/ 838200 w 2968625"/>
              <a:gd name="connsiteY56" fmla="*/ 295275 h 2209800"/>
              <a:gd name="connsiteX57" fmla="*/ 704850 w 2968625"/>
              <a:gd name="connsiteY57" fmla="*/ 247650 h 2209800"/>
              <a:gd name="connsiteX58" fmla="*/ 647700 w 2968625"/>
              <a:gd name="connsiteY58" fmla="*/ 228600 h 2209800"/>
              <a:gd name="connsiteX59" fmla="*/ 542925 w 2968625"/>
              <a:gd name="connsiteY59" fmla="*/ 209550 h 2209800"/>
              <a:gd name="connsiteX60" fmla="*/ 476250 w 2968625"/>
              <a:gd name="connsiteY60" fmla="*/ 171450 h 2209800"/>
              <a:gd name="connsiteX61" fmla="*/ 365125 w 2968625"/>
              <a:gd name="connsiteY61" fmla="*/ 139700 h 2209800"/>
              <a:gd name="connsiteX62" fmla="*/ 193675 w 2968625"/>
              <a:gd name="connsiteY62" fmla="*/ 180975 h 2209800"/>
              <a:gd name="connsiteX63" fmla="*/ 215900 w 2968625"/>
              <a:gd name="connsiteY63"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7175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28800 w 2968625"/>
              <a:gd name="connsiteY33" fmla="*/ 1638300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4000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28800 w 2968625"/>
              <a:gd name="connsiteY33" fmla="*/ 1638300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47825 h 2209800"/>
              <a:gd name="connsiteX20" fmla="*/ 504825 w 2968625"/>
              <a:gd name="connsiteY20" fmla="*/ 1524000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45468 w 2968625"/>
              <a:gd name="connsiteY33" fmla="*/ 1643062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35125 h 2209800"/>
              <a:gd name="connsiteX20" fmla="*/ 504825 w 2968625"/>
              <a:gd name="connsiteY20" fmla="*/ 1524000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45468 w 2968625"/>
              <a:gd name="connsiteY33" fmla="*/ 1643062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0 w 2968625"/>
              <a:gd name="connsiteY18" fmla="*/ 790575 h 2209800"/>
              <a:gd name="connsiteX19" fmla="*/ 244475 w 2968625"/>
              <a:gd name="connsiteY19" fmla="*/ 1635125 h 2209800"/>
              <a:gd name="connsiteX20" fmla="*/ 504825 w 2968625"/>
              <a:gd name="connsiteY20" fmla="*/ 1511300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45468 w 2968625"/>
              <a:gd name="connsiteY33" fmla="*/ 1643062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14287 w 2968625"/>
              <a:gd name="connsiteY18" fmla="*/ 790575 h 2209800"/>
              <a:gd name="connsiteX19" fmla="*/ 244475 w 2968625"/>
              <a:gd name="connsiteY19" fmla="*/ 1635125 h 2209800"/>
              <a:gd name="connsiteX20" fmla="*/ 504825 w 2968625"/>
              <a:gd name="connsiteY20" fmla="*/ 1511300 h 2209800"/>
              <a:gd name="connsiteX21" fmla="*/ 565150 w 2968625"/>
              <a:gd name="connsiteY21" fmla="*/ 1644650 h 2209800"/>
              <a:gd name="connsiteX22" fmla="*/ 692150 w 2968625"/>
              <a:gd name="connsiteY22" fmla="*/ 1600200 h 2209800"/>
              <a:gd name="connsiteX23" fmla="*/ 720725 w 2968625"/>
              <a:gd name="connsiteY23" fmla="*/ 1479550 h 2209800"/>
              <a:gd name="connsiteX24" fmla="*/ 1231900 w 2968625"/>
              <a:gd name="connsiteY24" fmla="*/ 1225550 h 2209800"/>
              <a:gd name="connsiteX25" fmla="*/ 1304925 w 2968625"/>
              <a:gd name="connsiteY25" fmla="*/ 1168400 h 2209800"/>
              <a:gd name="connsiteX26" fmla="*/ 1323975 w 2968625"/>
              <a:gd name="connsiteY26" fmla="*/ 1362075 h 2209800"/>
              <a:gd name="connsiteX27" fmla="*/ 1320800 w 2968625"/>
              <a:gd name="connsiteY27" fmla="*/ 1695450 h 2209800"/>
              <a:gd name="connsiteX28" fmla="*/ 1257300 w 2968625"/>
              <a:gd name="connsiteY28" fmla="*/ 1809750 h 2209800"/>
              <a:gd name="connsiteX29" fmla="*/ 1209675 w 2968625"/>
              <a:gd name="connsiteY29" fmla="*/ 1781175 h 2209800"/>
              <a:gd name="connsiteX30" fmla="*/ 1095375 w 2968625"/>
              <a:gd name="connsiteY30" fmla="*/ 1838325 h 2209800"/>
              <a:gd name="connsiteX31" fmla="*/ 1276350 w 2968625"/>
              <a:gd name="connsiteY31" fmla="*/ 2209800 h 2209800"/>
              <a:gd name="connsiteX32" fmla="*/ 1473200 w 2968625"/>
              <a:gd name="connsiteY32" fmla="*/ 1987550 h 2209800"/>
              <a:gd name="connsiteX33" fmla="*/ 1845468 w 2968625"/>
              <a:gd name="connsiteY33" fmla="*/ 1643062 h 2209800"/>
              <a:gd name="connsiteX34" fmla="*/ 2028825 w 2968625"/>
              <a:gd name="connsiteY34" fmla="*/ 1485900 h 2209800"/>
              <a:gd name="connsiteX35" fmla="*/ 2124075 w 2968625"/>
              <a:gd name="connsiteY35" fmla="*/ 1809750 h 2209800"/>
              <a:gd name="connsiteX36" fmla="*/ 2286000 w 2968625"/>
              <a:gd name="connsiteY36" fmla="*/ 1638300 h 2209800"/>
              <a:gd name="connsiteX37" fmla="*/ 2667000 w 2968625"/>
              <a:gd name="connsiteY37" fmla="*/ 1162050 h 2209800"/>
              <a:gd name="connsiteX38" fmla="*/ 2968625 w 2968625"/>
              <a:gd name="connsiteY38" fmla="*/ 549275 h 2209800"/>
              <a:gd name="connsiteX39" fmla="*/ 2892425 w 2968625"/>
              <a:gd name="connsiteY39" fmla="*/ 508000 h 2209800"/>
              <a:gd name="connsiteX40" fmla="*/ 2584450 w 2968625"/>
              <a:gd name="connsiteY40" fmla="*/ 549275 h 2209800"/>
              <a:gd name="connsiteX41" fmla="*/ 2327275 w 2968625"/>
              <a:gd name="connsiteY41" fmla="*/ 587375 h 2209800"/>
              <a:gd name="connsiteX42" fmla="*/ 2241550 w 2968625"/>
              <a:gd name="connsiteY42" fmla="*/ 533400 h 2209800"/>
              <a:gd name="connsiteX43" fmla="*/ 2397125 w 2968625"/>
              <a:gd name="connsiteY43" fmla="*/ 139700 h 2209800"/>
              <a:gd name="connsiteX44" fmla="*/ 2266950 w 2968625"/>
              <a:gd name="connsiteY44" fmla="*/ 142875 h 2209800"/>
              <a:gd name="connsiteX45" fmla="*/ 2162175 w 2968625"/>
              <a:gd name="connsiteY45" fmla="*/ 142875 h 2209800"/>
              <a:gd name="connsiteX46" fmla="*/ 2057400 w 2968625"/>
              <a:gd name="connsiteY46" fmla="*/ 171450 h 2209800"/>
              <a:gd name="connsiteX47" fmla="*/ 1943100 w 2968625"/>
              <a:gd name="connsiteY47" fmla="*/ 152400 h 2209800"/>
              <a:gd name="connsiteX48" fmla="*/ 1866900 w 2968625"/>
              <a:gd name="connsiteY48" fmla="*/ 76200 h 2209800"/>
              <a:gd name="connsiteX49" fmla="*/ 1819275 w 2968625"/>
              <a:gd name="connsiteY49" fmla="*/ 19050 h 2209800"/>
              <a:gd name="connsiteX50" fmla="*/ 1762125 w 2968625"/>
              <a:gd name="connsiteY50" fmla="*/ 0 h 2209800"/>
              <a:gd name="connsiteX51" fmla="*/ 1628775 w 2968625"/>
              <a:gd name="connsiteY51" fmla="*/ 0 h 2209800"/>
              <a:gd name="connsiteX52" fmla="*/ 1466850 w 2968625"/>
              <a:gd name="connsiteY52" fmla="*/ 19050 h 2209800"/>
              <a:gd name="connsiteX53" fmla="*/ 1266825 w 2968625"/>
              <a:gd name="connsiteY53" fmla="*/ 47625 h 2209800"/>
              <a:gd name="connsiteX54" fmla="*/ 1181100 w 2968625"/>
              <a:gd name="connsiteY54" fmla="*/ 104775 h 2209800"/>
              <a:gd name="connsiteX55" fmla="*/ 936625 w 2968625"/>
              <a:gd name="connsiteY55" fmla="*/ 228600 h 2209800"/>
              <a:gd name="connsiteX56" fmla="*/ 901700 w 2968625"/>
              <a:gd name="connsiteY56" fmla="*/ 234950 h 2209800"/>
              <a:gd name="connsiteX57" fmla="*/ 838200 w 2968625"/>
              <a:gd name="connsiteY57" fmla="*/ 295275 h 2209800"/>
              <a:gd name="connsiteX58" fmla="*/ 704850 w 2968625"/>
              <a:gd name="connsiteY58" fmla="*/ 247650 h 2209800"/>
              <a:gd name="connsiteX59" fmla="*/ 647700 w 2968625"/>
              <a:gd name="connsiteY59" fmla="*/ 228600 h 2209800"/>
              <a:gd name="connsiteX60" fmla="*/ 542925 w 2968625"/>
              <a:gd name="connsiteY60" fmla="*/ 209550 h 2209800"/>
              <a:gd name="connsiteX61" fmla="*/ 476250 w 2968625"/>
              <a:gd name="connsiteY61" fmla="*/ 171450 h 2209800"/>
              <a:gd name="connsiteX62" fmla="*/ 365125 w 2968625"/>
              <a:gd name="connsiteY62" fmla="*/ 139700 h 2209800"/>
              <a:gd name="connsiteX63" fmla="*/ 193675 w 2968625"/>
              <a:gd name="connsiteY63" fmla="*/ 180975 h 2209800"/>
              <a:gd name="connsiteX64" fmla="*/ 215900 w 2968625"/>
              <a:gd name="connsiteY64"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14287 w 2968625"/>
              <a:gd name="connsiteY18" fmla="*/ 790575 h 2209800"/>
              <a:gd name="connsiteX19" fmla="*/ 123777 w 2968625"/>
              <a:gd name="connsiteY19" fmla="*/ 1130837 h 2209800"/>
              <a:gd name="connsiteX20" fmla="*/ 244475 w 2968625"/>
              <a:gd name="connsiteY20" fmla="*/ 1635125 h 2209800"/>
              <a:gd name="connsiteX21" fmla="*/ 504825 w 2968625"/>
              <a:gd name="connsiteY21" fmla="*/ 1511300 h 2209800"/>
              <a:gd name="connsiteX22" fmla="*/ 565150 w 2968625"/>
              <a:gd name="connsiteY22" fmla="*/ 1644650 h 2209800"/>
              <a:gd name="connsiteX23" fmla="*/ 692150 w 2968625"/>
              <a:gd name="connsiteY23" fmla="*/ 1600200 h 2209800"/>
              <a:gd name="connsiteX24" fmla="*/ 720725 w 2968625"/>
              <a:gd name="connsiteY24" fmla="*/ 1479550 h 2209800"/>
              <a:gd name="connsiteX25" fmla="*/ 1231900 w 2968625"/>
              <a:gd name="connsiteY25" fmla="*/ 1225550 h 2209800"/>
              <a:gd name="connsiteX26" fmla="*/ 1304925 w 2968625"/>
              <a:gd name="connsiteY26" fmla="*/ 1168400 h 2209800"/>
              <a:gd name="connsiteX27" fmla="*/ 1323975 w 2968625"/>
              <a:gd name="connsiteY27" fmla="*/ 1362075 h 2209800"/>
              <a:gd name="connsiteX28" fmla="*/ 1320800 w 2968625"/>
              <a:gd name="connsiteY28" fmla="*/ 1695450 h 2209800"/>
              <a:gd name="connsiteX29" fmla="*/ 1257300 w 2968625"/>
              <a:gd name="connsiteY29" fmla="*/ 1809750 h 2209800"/>
              <a:gd name="connsiteX30" fmla="*/ 1209675 w 2968625"/>
              <a:gd name="connsiteY30" fmla="*/ 1781175 h 2209800"/>
              <a:gd name="connsiteX31" fmla="*/ 1095375 w 2968625"/>
              <a:gd name="connsiteY31" fmla="*/ 1838325 h 2209800"/>
              <a:gd name="connsiteX32" fmla="*/ 1276350 w 2968625"/>
              <a:gd name="connsiteY32" fmla="*/ 2209800 h 2209800"/>
              <a:gd name="connsiteX33" fmla="*/ 1473200 w 2968625"/>
              <a:gd name="connsiteY33" fmla="*/ 1987550 h 2209800"/>
              <a:gd name="connsiteX34" fmla="*/ 1845468 w 2968625"/>
              <a:gd name="connsiteY34" fmla="*/ 1643062 h 2209800"/>
              <a:gd name="connsiteX35" fmla="*/ 2028825 w 2968625"/>
              <a:gd name="connsiteY35" fmla="*/ 1485900 h 2209800"/>
              <a:gd name="connsiteX36" fmla="*/ 2124075 w 2968625"/>
              <a:gd name="connsiteY36" fmla="*/ 1809750 h 2209800"/>
              <a:gd name="connsiteX37" fmla="*/ 2286000 w 2968625"/>
              <a:gd name="connsiteY37" fmla="*/ 1638300 h 2209800"/>
              <a:gd name="connsiteX38" fmla="*/ 2667000 w 2968625"/>
              <a:gd name="connsiteY38" fmla="*/ 1162050 h 2209800"/>
              <a:gd name="connsiteX39" fmla="*/ 2968625 w 2968625"/>
              <a:gd name="connsiteY39" fmla="*/ 549275 h 2209800"/>
              <a:gd name="connsiteX40" fmla="*/ 2892425 w 2968625"/>
              <a:gd name="connsiteY40" fmla="*/ 508000 h 2209800"/>
              <a:gd name="connsiteX41" fmla="*/ 2584450 w 2968625"/>
              <a:gd name="connsiteY41" fmla="*/ 549275 h 2209800"/>
              <a:gd name="connsiteX42" fmla="*/ 2327275 w 2968625"/>
              <a:gd name="connsiteY42" fmla="*/ 587375 h 2209800"/>
              <a:gd name="connsiteX43" fmla="*/ 2241550 w 2968625"/>
              <a:gd name="connsiteY43" fmla="*/ 533400 h 2209800"/>
              <a:gd name="connsiteX44" fmla="*/ 2397125 w 2968625"/>
              <a:gd name="connsiteY44" fmla="*/ 139700 h 2209800"/>
              <a:gd name="connsiteX45" fmla="*/ 2266950 w 2968625"/>
              <a:gd name="connsiteY45" fmla="*/ 142875 h 2209800"/>
              <a:gd name="connsiteX46" fmla="*/ 2162175 w 2968625"/>
              <a:gd name="connsiteY46" fmla="*/ 142875 h 2209800"/>
              <a:gd name="connsiteX47" fmla="*/ 2057400 w 2968625"/>
              <a:gd name="connsiteY47" fmla="*/ 171450 h 2209800"/>
              <a:gd name="connsiteX48" fmla="*/ 1943100 w 2968625"/>
              <a:gd name="connsiteY48" fmla="*/ 152400 h 2209800"/>
              <a:gd name="connsiteX49" fmla="*/ 1866900 w 2968625"/>
              <a:gd name="connsiteY49" fmla="*/ 76200 h 2209800"/>
              <a:gd name="connsiteX50" fmla="*/ 1819275 w 2968625"/>
              <a:gd name="connsiteY50" fmla="*/ 19050 h 2209800"/>
              <a:gd name="connsiteX51" fmla="*/ 1762125 w 2968625"/>
              <a:gd name="connsiteY51" fmla="*/ 0 h 2209800"/>
              <a:gd name="connsiteX52" fmla="*/ 1628775 w 2968625"/>
              <a:gd name="connsiteY52" fmla="*/ 0 h 2209800"/>
              <a:gd name="connsiteX53" fmla="*/ 1466850 w 2968625"/>
              <a:gd name="connsiteY53" fmla="*/ 19050 h 2209800"/>
              <a:gd name="connsiteX54" fmla="*/ 1266825 w 2968625"/>
              <a:gd name="connsiteY54" fmla="*/ 47625 h 2209800"/>
              <a:gd name="connsiteX55" fmla="*/ 1181100 w 2968625"/>
              <a:gd name="connsiteY55" fmla="*/ 104775 h 2209800"/>
              <a:gd name="connsiteX56" fmla="*/ 936625 w 2968625"/>
              <a:gd name="connsiteY56" fmla="*/ 228600 h 2209800"/>
              <a:gd name="connsiteX57" fmla="*/ 901700 w 2968625"/>
              <a:gd name="connsiteY57" fmla="*/ 234950 h 2209800"/>
              <a:gd name="connsiteX58" fmla="*/ 838200 w 2968625"/>
              <a:gd name="connsiteY58" fmla="*/ 295275 h 2209800"/>
              <a:gd name="connsiteX59" fmla="*/ 704850 w 2968625"/>
              <a:gd name="connsiteY59" fmla="*/ 247650 h 2209800"/>
              <a:gd name="connsiteX60" fmla="*/ 647700 w 2968625"/>
              <a:gd name="connsiteY60" fmla="*/ 228600 h 2209800"/>
              <a:gd name="connsiteX61" fmla="*/ 542925 w 2968625"/>
              <a:gd name="connsiteY61" fmla="*/ 209550 h 2209800"/>
              <a:gd name="connsiteX62" fmla="*/ 476250 w 2968625"/>
              <a:gd name="connsiteY62" fmla="*/ 171450 h 2209800"/>
              <a:gd name="connsiteX63" fmla="*/ 365125 w 2968625"/>
              <a:gd name="connsiteY63" fmla="*/ 139700 h 2209800"/>
              <a:gd name="connsiteX64" fmla="*/ 193675 w 2968625"/>
              <a:gd name="connsiteY64" fmla="*/ 180975 h 2209800"/>
              <a:gd name="connsiteX65" fmla="*/ 215900 w 2968625"/>
              <a:gd name="connsiteY65"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14287 w 2968625"/>
              <a:gd name="connsiteY18" fmla="*/ 790575 h 2209800"/>
              <a:gd name="connsiteX19" fmla="*/ 42815 w 2968625"/>
              <a:gd name="connsiteY19" fmla="*/ 859375 h 2209800"/>
              <a:gd name="connsiteX20" fmla="*/ 123777 w 2968625"/>
              <a:gd name="connsiteY20" fmla="*/ 1130837 h 2209800"/>
              <a:gd name="connsiteX21" fmla="*/ 244475 w 2968625"/>
              <a:gd name="connsiteY21" fmla="*/ 1635125 h 2209800"/>
              <a:gd name="connsiteX22" fmla="*/ 504825 w 2968625"/>
              <a:gd name="connsiteY22" fmla="*/ 1511300 h 2209800"/>
              <a:gd name="connsiteX23" fmla="*/ 565150 w 2968625"/>
              <a:gd name="connsiteY23" fmla="*/ 1644650 h 2209800"/>
              <a:gd name="connsiteX24" fmla="*/ 692150 w 2968625"/>
              <a:gd name="connsiteY24" fmla="*/ 1600200 h 2209800"/>
              <a:gd name="connsiteX25" fmla="*/ 720725 w 2968625"/>
              <a:gd name="connsiteY25" fmla="*/ 1479550 h 2209800"/>
              <a:gd name="connsiteX26" fmla="*/ 1231900 w 2968625"/>
              <a:gd name="connsiteY26" fmla="*/ 1225550 h 2209800"/>
              <a:gd name="connsiteX27" fmla="*/ 1304925 w 2968625"/>
              <a:gd name="connsiteY27" fmla="*/ 1168400 h 2209800"/>
              <a:gd name="connsiteX28" fmla="*/ 1323975 w 2968625"/>
              <a:gd name="connsiteY28" fmla="*/ 1362075 h 2209800"/>
              <a:gd name="connsiteX29" fmla="*/ 1320800 w 2968625"/>
              <a:gd name="connsiteY29" fmla="*/ 1695450 h 2209800"/>
              <a:gd name="connsiteX30" fmla="*/ 1257300 w 2968625"/>
              <a:gd name="connsiteY30" fmla="*/ 1809750 h 2209800"/>
              <a:gd name="connsiteX31" fmla="*/ 1209675 w 2968625"/>
              <a:gd name="connsiteY31" fmla="*/ 1781175 h 2209800"/>
              <a:gd name="connsiteX32" fmla="*/ 1095375 w 2968625"/>
              <a:gd name="connsiteY32" fmla="*/ 1838325 h 2209800"/>
              <a:gd name="connsiteX33" fmla="*/ 1276350 w 2968625"/>
              <a:gd name="connsiteY33" fmla="*/ 2209800 h 2209800"/>
              <a:gd name="connsiteX34" fmla="*/ 1473200 w 2968625"/>
              <a:gd name="connsiteY34" fmla="*/ 1987550 h 2209800"/>
              <a:gd name="connsiteX35" fmla="*/ 1845468 w 2968625"/>
              <a:gd name="connsiteY35" fmla="*/ 1643062 h 2209800"/>
              <a:gd name="connsiteX36" fmla="*/ 2028825 w 2968625"/>
              <a:gd name="connsiteY36" fmla="*/ 1485900 h 2209800"/>
              <a:gd name="connsiteX37" fmla="*/ 2124075 w 2968625"/>
              <a:gd name="connsiteY37" fmla="*/ 1809750 h 2209800"/>
              <a:gd name="connsiteX38" fmla="*/ 2286000 w 2968625"/>
              <a:gd name="connsiteY38" fmla="*/ 1638300 h 2209800"/>
              <a:gd name="connsiteX39" fmla="*/ 2667000 w 2968625"/>
              <a:gd name="connsiteY39" fmla="*/ 1162050 h 2209800"/>
              <a:gd name="connsiteX40" fmla="*/ 2968625 w 2968625"/>
              <a:gd name="connsiteY40" fmla="*/ 549275 h 2209800"/>
              <a:gd name="connsiteX41" fmla="*/ 2892425 w 2968625"/>
              <a:gd name="connsiteY41" fmla="*/ 508000 h 2209800"/>
              <a:gd name="connsiteX42" fmla="*/ 2584450 w 2968625"/>
              <a:gd name="connsiteY42" fmla="*/ 549275 h 2209800"/>
              <a:gd name="connsiteX43" fmla="*/ 2327275 w 2968625"/>
              <a:gd name="connsiteY43" fmla="*/ 587375 h 2209800"/>
              <a:gd name="connsiteX44" fmla="*/ 2241550 w 2968625"/>
              <a:gd name="connsiteY44" fmla="*/ 533400 h 2209800"/>
              <a:gd name="connsiteX45" fmla="*/ 2397125 w 2968625"/>
              <a:gd name="connsiteY45" fmla="*/ 139700 h 2209800"/>
              <a:gd name="connsiteX46" fmla="*/ 2266950 w 2968625"/>
              <a:gd name="connsiteY46" fmla="*/ 142875 h 2209800"/>
              <a:gd name="connsiteX47" fmla="*/ 2162175 w 2968625"/>
              <a:gd name="connsiteY47" fmla="*/ 142875 h 2209800"/>
              <a:gd name="connsiteX48" fmla="*/ 2057400 w 2968625"/>
              <a:gd name="connsiteY48" fmla="*/ 171450 h 2209800"/>
              <a:gd name="connsiteX49" fmla="*/ 1943100 w 2968625"/>
              <a:gd name="connsiteY49" fmla="*/ 152400 h 2209800"/>
              <a:gd name="connsiteX50" fmla="*/ 1866900 w 2968625"/>
              <a:gd name="connsiteY50" fmla="*/ 76200 h 2209800"/>
              <a:gd name="connsiteX51" fmla="*/ 1819275 w 2968625"/>
              <a:gd name="connsiteY51" fmla="*/ 19050 h 2209800"/>
              <a:gd name="connsiteX52" fmla="*/ 1762125 w 2968625"/>
              <a:gd name="connsiteY52" fmla="*/ 0 h 2209800"/>
              <a:gd name="connsiteX53" fmla="*/ 1628775 w 2968625"/>
              <a:gd name="connsiteY53" fmla="*/ 0 h 2209800"/>
              <a:gd name="connsiteX54" fmla="*/ 1466850 w 2968625"/>
              <a:gd name="connsiteY54" fmla="*/ 19050 h 2209800"/>
              <a:gd name="connsiteX55" fmla="*/ 1266825 w 2968625"/>
              <a:gd name="connsiteY55" fmla="*/ 47625 h 2209800"/>
              <a:gd name="connsiteX56" fmla="*/ 1181100 w 2968625"/>
              <a:gd name="connsiteY56" fmla="*/ 104775 h 2209800"/>
              <a:gd name="connsiteX57" fmla="*/ 936625 w 2968625"/>
              <a:gd name="connsiteY57" fmla="*/ 228600 h 2209800"/>
              <a:gd name="connsiteX58" fmla="*/ 901700 w 2968625"/>
              <a:gd name="connsiteY58" fmla="*/ 234950 h 2209800"/>
              <a:gd name="connsiteX59" fmla="*/ 838200 w 2968625"/>
              <a:gd name="connsiteY59" fmla="*/ 295275 h 2209800"/>
              <a:gd name="connsiteX60" fmla="*/ 704850 w 2968625"/>
              <a:gd name="connsiteY60" fmla="*/ 247650 h 2209800"/>
              <a:gd name="connsiteX61" fmla="*/ 647700 w 2968625"/>
              <a:gd name="connsiteY61" fmla="*/ 228600 h 2209800"/>
              <a:gd name="connsiteX62" fmla="*/ 542925 w 2968625"/>
              <a:gd name="connsiteY62" fmla="*/ 209550 h 2209800"/>
              <a:gd name="connsiteX63" fmla="*/ 476250 w 2968625"/>
              <a:gd name="connsiteY63" fmla="*/ 171450 h 2209800"/>
              <a:gd name="connsiteX64" fmla="*/ 365125 w 2968625"/>
              <a:gd name="connsiteY64" fmla="*/ 139700 h 2209800"/>
              <a:gd name="connsiteX65" fmla="*/ 193675 w 2968625"/>
              <a:gd name="connsiteY65" fmla="*/ 180975 h 2209800"/>
              <a:gd name="connsiteX66" fmla="*/ 215900 w 2968625"/>
              <a:gd name="connsiteY66" fmla="*/ 314325 h 2209800"/>
              <a:gd name="connsiteX0" fmla="*/ 215900 w 2968625"/>
              <a:gd name="connsiteY0" fmla="*/ 314325 h 2209800"/>
              <a:gd name="connsiteX1" fmla="*/ 0 w 2968625"/>
              <a:gd name="connsiteY1" fmla="*/ 314325 h 2209800"/>
              <a:gd name="connsiteX2" fmla="*/ 47625 w 2968625"/>
              <a:gd name="connsiteY2" fmla="*/ 628650 h 2209800"/>
              <a:gd name="connsiteX3" fmla="*/ 219075 w 2968625"/>
              <a:gd name="connsiteY3" fmla="*/ 609600 h 2209800"/>
              <a:gd name="connsiteX4" fmla="*/ 225425 w 2968625"/>
              <a:gd name="connsiteY4" fmla="*/ 688975 h 2209800"/>
              <a:gd name="connsiteX5" fmla="*/ 517525 w 2968625"/>
              <a:gd name="connsiteY5" fmla="*/ 720725 h 2209800"/>
              <a:gd name="connsiteX6" fmla="*/ 558800 w 2968625"/>
              <a:gd name="connsiteY6" fmla="*/ 619125 h 2209800"/>
              <a:gd name="connsiteX7" fmla="*/ 666750 w 2968625"/>
              <a:gd name="connsiteY7" fmla="*/ 609600 h 2209800"/>
              <a:gd name="connsiteX8" fmla="*/ 654050 w 2968625"/>
              <a:gd name="connsiteY8" fmla="*/ 533400 h 2209800"/>
              <a:gd name="connsiteX9" fmla="*/ 720725 w 2968625"/>
              <a:gd name="connsiteY9" fmla="*/ 428625 h 2209800"/>
              <a:gd name="connsiteX10" fmla="*/ 844550 w 2968625"/>
              <a:gd name="connsiteY10" fmla="*/ 460375 h 2209800"/>
              <a:gd name="connsiteX11" fmla="*/ 657225 w 2968625"/>
              <a:gd name="connsiteY11" fmla="*/ 876300 h 2209800"/>
              <a:gd name="connsiteX12" fmla="*/ 514350 w 2968625"/>
              <a:gd name="connsiteY12" fmla="*/ 952500 h 2209800"/>
              <a:gd name="connsiteX13" fmla="*/ 476250 w 2968625"/>
              <a:gd name="connsiteY13" fmla="*/ 800100 h 2209800"/>
              <a:gd name="connsiteX14" fmla="*/ 247650 w 2968625"/>
              <a:gd name="connsiteY14" fmla="*/ 803275 h 2209800"/>
              <a:gd name="connsiteX15" fmla="*/ 193675 w 2968625"/>
              <a:gd name="connsiteY15" fmla="*/ 860425 h 2209800"/>
              <a:gd name="connsiteX16" fmla="*/ 85725 w 2968625"/>
              <a:gd name="connsiteY16" fmla="*/ 885825 h 2209800"/>
              <a:gd name="connsiteX17" fmla="*/ 66675 w 2968625"/>
              <a:gd name="connsiteY17" fmla="*/ 790575 h 2209800"/>
              <a:gd name="connsiteX18" fmla="*/ 14287 w 2968625"/>
              <a:gd name="connsiteY18" fmla="*/ 790575 h 2209800"/>
              <a:gd name="connsiteX19" fmla="*/ 42815 w 2968625"/>
              <a:gd name="connsiteY19" fmla="*/ 859375 h 2209800"/>
              <a:gd name="connsiteX20" fmla="*/ 123777 w 2968625"/>
              <a:gd name="connsiteY20" fmla="*/ 1130837 h 2209800"/>
              <a:gd name="connsiteX21" fmla="*/ 237332 w 2968625"/>
              <a:gd name="connsiteY21" fmla="*/ 1635125 h 2209800"/>
              <a:gd name="connsiteX22" fmla="*/ 504825 w 2968625"/>
              <a:gd name="connsiteY22" fmla="*/ 1511300 h 2209800"/>
              <a:gd name="connsiteX23" fmla="*/ 565150 w 2968625"/>
              <a:gd name="connsiteY23" fmla="*/ 1644650 h 2209800"/>
              <a:gd name="connsiteX24" fmla="*/ 692150 w 2968625"/>
              <a:gd name="connsiteY24" fmla="*/ 1600200 h 2209800"/>
              <a:gd name="connsiteX25" fmla="*/ 720725 w 2968625"/>
              <a:gd name="connsiteY25" fmla="*/ 1479550 h 2209800"/>
              <a:gd name="connsiteX26" fmla="*/ 1231900 w 2968625"/>
              <a:gd name="connsiteY26" fmla="*/ 1225550 h 2209800"/>
              <a:gd name="connsiteX27" fmla="*/ 1304925 w 2968625"/>
              <a:gd name="connsiteY27" fmla="*/ 1168400 h 2209800"/>
              <a:gd name="connsiteX28" fmla="*/ 1323975 w 2968625"/>
              <a:gd name="connsiteY28" fmla="*/ 1362075 h 2209800"/>
              <a:gd name="connsiteX29" fmla="*/ 1320800 w 2968625"/>
              <a:gd name="connsiteY29" fmla="*/ 1695450 h 2209800"/>
              <a:gd name="connsiteX30" fmla="*/ 1257300 w 2968625"/>
              <a:gd name="connsiteY30" fmla="*/ 1809750 h 2209800"/>
              <a:gd name="connsiteX31" fmla="*/ 1209675 w 2968625"/>
              <a:gd name="connsiteY31" fmla="*/ 1781175 h 2209800"/>
              <a:gd name="connsiteX32" fmla="*/ 1095375 w 2968625"/>
              <a:gd name="connsiteY32" fmla="*/ 1838325 h 2209800"/>
              <a:gd name="connsiteX33" fmla="*/ 1276350 w 2968625"/>
              <a:gd name="connsiteY33" fmla="*/ 2209800 h 2209800"/>
              <a:gd name="connsiteX34" fmla="*/ 1473200 w 2968625"/>
              <a:gd name="connsiteY34" fmla="*/ 1987550 h 2209800"/>
              <a:gd name="connsiteX35" fmla="*/ 1845468 w 2968625"/>
              <a:gd name="connsiteY35" fmla="*/ 1643062 h 2209800"/>
              <a:gd name="connsiteX36" fmla="*/ 2028825 w 2968625"/>
              <a:gd name="connsiteY36" fmla="*/ 1485900 h 2209800"/>
              <a:gd name="connsiteX37" fmla="*/ 2124075 w 2968625"/>
              <a:gd name="connsiteY37" fmla="*/ 1809750 h 2209800"/>
              <a:gd name="connsiteX38" fmla="*/ 2286000 w 2968625"/>
              <a:gd name="connsiteY38" fmla="*/ 1638300 h 2209800"/>
              <a:gd name="connsiteX39" fmla="*/ 2667000 w 2968625"/>
              <a:gd name="connsiteY39" fmla="*/ 1162050 h 2209800"/>
              <a:gd name="connsiteX40" fmla="*/ 2968625 w 2968625"/>
              <a:gd name="connsiteY40" fmla="*/ 549275 h 2209800"/>
              <a:gd name="connsiteX41" fmla="*/ 2892425 w 2968625"/>
              <a:gd name="connsiteY41" fmla="*/ 508000 h 2209800"/>
              <a:gd name="connsiteX42" fmla="*/ 2584450 w 2968625"/>
              <a:gd name="connsiteY42" fmla="*/ 549275 h 2209800"/>
              <a:gd name="connsiteX43" fmla="*/ 2327275 w 2968625"/>
              <a:gd name="connsiteY43" fmla="*/ 587375 h 2209800"/>
              <a:gd name="connsiteX44" fmla="*/ 2241550 w 2968625"/>
              <a:gd name="connsiteY44" fmla="*/ 533400 h 2209800"/>
              <a:gd name="connsiteX45" fmla="*/ 2397125 w 2968625"/>
              <a:gd name="connsiteY45" fmla="*/ 139700 h 2209800"/>
              <a:gd name="connsiteX46" fmla="*/ 2266950 w 2968625"/>
              <a:gd name="connsiteY46" fmla="*/ 142875 h 2209800"/>
              <a:gd name="connsiteX47" fmla="*/ 2162175 w 2968625"/>
              <a:gd name="connsiteY47" fmla="*/ 142875 h 2209800"/>
              <a:gd name="connsiteX48" fmla="*/ 2057400 w 2968625"/>
              <a:gd name="connsiteY48" fmla="*/ 171450 h 2209800"/>
              <a:gd name="connsiteX49" fmla="*/ 1943100 w 2968625"/>
              <a:gd name="connsiteY49" fmla="*/ 152400 h 2209800"/>
              <a:gd name="connsiteX50" fmla="*/ 1866900 w 2968625"/>
              <a:gd name="connsiteY50" fmla="*/ 76200 h 2209800"/>
              <a:gd name="connsiteX51" fmla="*/ 1819275 w 2968625"/>
              <a:gd name="connsiteY51" fmla="*/ 19050 h 2209800"/>
              <a:gd name="connsiteX52" fmla="*/ 1762125 w 2968625"/>
              <a:gd name="connsiteY52" fmla="*/ 0 h 2209800"/>
              <a:gd name="connsiteX53" fmla="*/ 1628775 w 2968625"/>
              <a:gd name="connsiteY53" fmla="*/ 0 h 2209800"/>
              <a:gd name="connsiteX54" fmla="*/ 1466850 w 2968625"/>
              <a:gd name="connsiteY54" fmla="*/ 19050 h 2209800"/>
              <a:gd name="connsiteX55" fmla="*/ 1266825 w 2968625"/>
              <a:gd name="connsiteY55" fmla="*/ 47625 h 2209800"/>
              <a:gd name="connsiteX56" fmla="*/ 1181100 w 2968625"/>
              <a:gd name="connsiteY56" fmla="*/ 104775 h 2209800"/>
              <a:gd name="connsiteX57" fmla="*/ 936625 w 2968625"/>
              <a:gd name="connsiteY57" fmla="*/ 228600 h 2209800"/>
              <a:gd name="connsiteX58" fmla="*/ 901700 w 2968625"/>
              <a:gd name="connsiteY58" fmla="*/ 234950 h 2209800"/>
              <a:gd name="connsiteX59" fmla="*/ 838200 w 2968625"/>
              <a:gd name="connsiteY59" fmla="*/ 295275 h 2209800"/>
              <a:gd name="connsiteX60" fmla="*/ 704850 w 2968625"/>
              <a:gd name="connsiteY60" fmla="*/ 247650 h 2209800"/>
              <a:gd name="connsiteX61" fmla="*/ 647700 w 2968625"/>
              <a:gd name="connsiteY61" fmla="*/ 228600 h 2209800"/>
              <a:gd name="connsiteX62" fmla="*/ 542925 w 2968625"/>
              <a:gd name="connsiteY62" fmla="*/ 209550 h 2209800"/>
              <a:gd name="connsiteX63" fmla="*/ 476250 w 2968625"/>
              <a:gd name="connsiteY63" fmla="*/ 171450 h 2209800"/>
              <a:gd name="connsiteX64" fmla="*/ 365125 w 2968625"/>
              <a:gd name="connsiteY64" fmla="*/ 139700 h 2209800"/>
              <a:gd name="connsiteX65" fmla="*/ 193675 w 2968625"/>
              <a:gd name="connsiteY65" fmla="*/ 180975 h 2209800"/>
              <a:gd name="connsiteX66" fmla="*/ 215900 w 2968625"/>
              <a:gd name="connsiteY66" fmla="*/ 314325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68625" h="2209800">
                <a:moveTo>
                  <a:pt x="215900" y="314325"/>
                </a:moveTo>
                <a:lnTo>
                  <a:pt x="0" y="314325"/>
                </a:lnTo>
                <a:lnTo>
                  <a:pt x="47625" y="628650"/>
                </a:lnTo>
                <a:lnTo>
                  <a:pt x="219075" y="609600"/>
                </a:lnTo>
                <a:lnTo>
                  <a:pt x="225425" y="688975"/>
                </a:lnTo>
                <a:lnTo>
                  <a:pt x="517525" y="720725"/>
                </a:lnTo>
                <a:lnTo>
                  <a:pt x="558800" y="619125"/>
                </a:lnTo>
                <a:lnTo>
                  <a:pt x="666750" y="609600"/>
                </a:lnTo>
                <a:lnTo>
                  <a:pt x="654050" y="533400"/>
                </a:lnTo>
                <a:lnTo>
                  <a:pt x="720725" y="428625"/>
                </a:lnTo>
                <a:lnTo>
                  <a:pt x="844550" y="460375"/>
                </a:lnTo>
                <a:lnTo>
                  <a:pt x="657225" y="876300"/>
                </a:lnTo>
                <a:lnTo>
                  <a:pt x="514350" y="952500"/>
                </a:lnTo>
                <a:lnTo>
                  <a:pt x="476250" y="800100"/>
                </a:lnTo>
                <a:lnTo>
                  <a:pt x="247650" y="803275"/>
                </a:lnTo>
                <a:lnTo>
                  <a:pt x="193675" y="860425"/>
                </a:lnTo>
                <a:lnTo>
                  <a:pt x="85725" y="885825"/>
                </a:lnTo>
                <a:lnTo>
                  <a:pt x="66675" y="790575"/>
                </a:lnTo>
                <a:lnTo>
                  <a:pt x="14287" y="790575"/>
                </a:lnTo>
                <a:cubicBezTo>
                  <a:pt x="9914" y="802042"/>
                  <a:pt x="24567" y="802665"/>
                  <a:pt x="42815" y="859375"/>
                </a:cubicBezTo>
                <a:cubicBezTo>
                  <a:pt x="61063" y="916085"/>
                  <a:pt x="89770" y="1001545"/>
                  <a:pt x="123777" y="1130837"/>
                </a:cubicBezTo>
                <a:lnTo>
                  <a:pt x="237332" y="1635125"/>
                </a:lnTo>
                <a:lnTo>
                  <a:pt x="504825" y="1511300"/>
                </a:lnTo>
                <a:lnTo>
                  <a:pt x="565150" y="1644650"/>
                </a:lnTo>
                <a:lnTo>
                  <a:pt x="692150" y="1600200"/>
                </a:lnTo>
                <a:lnTo>
                  <a:pt x="720725" y="1479550"/>
                </a:lnTo>
                <a:cubicBezTo>
                  <a:pt x="890058" y="1388533"/>
                  <a:pt x="1062567" y="1316567"/>
                  <a:pt x="1231900" y="1225550"/>
                </a:cubicBezTo>
                <a:lnTo>
                  <a:pt x="1304925" y="1168400"/>
                </a:lnTo>
                <a:lnTo>
                  <a:pt x="1323975" y="1362075"/>
                </a:lnTo>
                <a:cubicBezTo>
                  <a:pt x="1322917" y="1473200"/>
                  <a:pt x="1321858" y="1584325"/>
                  <a:pt x="1320800" y="1695450"/>
                </a:cubicBezTo>
                <a:lnTo>
                  <a:pt x="1257300" y="1809750"/>
                </a:lnTo>
                <a:lnTo>
                  <a:pt x="1209675" y="1781175"/>
                </a:lnTo>
                <a:lnTo>
                  <a:pt x="1095375" y="1838325"/>
                </a:lnTo>
                <a:lnTo>
                  <a:pt x="1276350" y="2209800"/>
                </a:lnTo>
                <a:cubicBezTo>
                  <a:pt x="1341967" y="2144183"/>
                  <a:pt x="1407583" y="2053167"/>
                  <a:pt x="1473200" y="1987550"/>
                </a:cubicBezTo>
                <a:lnTo>
                  <a:pt x="1845468" y="1643062"/>
                </a:lnTo>
                <a:lnTo>
                  <a:pt x="2028825" y="1485900"/>
                </a:lnTo>
                <a:lnTo>
                  <a:pt x="2124075" y="1809750"/>
                </a:lnTo>
                <a:lnTo>
                  <a:pt x="2286000" y="1638300"/>
                </a:lnTo>
                <a:lnTo>
                  <a:pt x="2667000" y="1162050"/>
                </a:lnTo>
                <a:lnTo>
                  <a:pt x="2968625" y="549275"/>
                </a:lnTo>
                <a:lnTo>
                  <a:pt x="2892425" y="508000"/>
                </a:lnTo>
                <a:lnTo>
                  <a:pt x="2584450" y="549275"/>
                </a:lnTo>
                <a:lnTo>
                  <a:pt x="2327275" y="587375"/>
                </a:lnTo>
                <a:lnTo>
                  <a:pt x="2241550" y="533400"/>
                </a:lnTo>
                <a:lnTo>
                  <a:pt x="2397125" y="139700"/>
                </a:lnTo>
                <a:lnTo>
                  <a:pt x="2266950" y="142875"/>
                </a:lnTo>
                <a:lnTo>
                  <a:pt x="2162175" y="142875"/>
                </a:lnTo>
                <a:lnTo>
                  <a:pt x="2057400" y="171450"/>
                </a:lnTo>
                <a:lnTo>
                  <a:pt x="1943100" y="152400"/>
                </a:lnTo>
                <a:lnTo>
                  <a:pt x="1866900" y="76200"/>
                </a:lnTo>
                <a:lnTo>
                  <a:pt x="1819275" y="19050"/>
                </a:lnTo>
                <a:lnTo>
                  <a:pt x="1762125" y="0"/>
                </a:lnTo>
                <a:lnTo>
                  <a:pt x="1628775" y="0"/>
                </a:lnTo>
                <a:lnTo>
                  <a:pt x="1466850" y="19050"/>
                </a:lnTo>
                <a:lnTo>
                  <a:pt x="1266825" y="47625"/>
                </a:lnTo>
                <a:lnTo>
                  <a:pt x="1181100" y="104775"/>
                </a:lnTo>
                <a:lnTo>
                  <a:pt x="936625" y="228600"/>
                </a:lnTo>
                <a:lnTo>
                  <a:pt x="901700" y="234950"/>
                </a:lnTo>
                <a:lnTo>
                  <a:pt x="838200" y="295275"/>
                </a:lnTo>
                <a:lnTo>
                  <a:pt x="704850" y="247650"/>
                </a:lnTo>
                <a:lnTo>
                  <a:pt x="647700" y="228600"/>
                </a:lnTo>
                <a:lnTo>
                  <a:pt x="542925" y="209550"/>
                </a:lnTo>
                <a:lnTo>
                  <a:pt x="476250" y="171450"/>
                </a:lnTo>
                <a:lnTo>
                  <a:pt x="365125" y="139700"/>
                </a:lnTo>
                <a:lnTo>
                  <a:pt x="193675" y="180975"/>
                </a:lnTo>
                <a:lnTo>
                  <a:pt x="215900" y="314325"/>
                </a:lnTo>
                <a:close/>
              </a:path>
            </a:pathLst>
          </a:custGeom>
          <a:noFill/>
          <a:ln w="15875">
            <a:solidFill>
              <a:srgbClr val="002DB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pic>
        <p:nvPicPr>
          <p:cNvPr id="147" name="図 146"/>
          <p:cNvPicPr>
            <a:picLocks noChangeAspect="1"/>
          </p:cNvPicPr>
          <p:nvPr/>
        </p:nvPicPr>
        <p:blipFill rotWithShape="1">
          <a:blip r:embed="rId5" cstate="print">
            <a:extLst>
              <a:ext uri="{28A0092B-C50C-407E-A947-70E740481C1C}">
                <a14:useLocalDpi xmlns:a14="http://schemas.microsoft.com/office/drawing/2010/main" val="0"/>
              </a:ext>
            </a:extLst>
          </a:blip>
          <a:srcRect l="69411" t="26391" r="7435" b="24800"/>
          <a:stretch/>
        </p:blipFill>
        <p:spPr>
          <a:xfrm>
            <a:off x="5271804" y="5048700"/>
            <a:ext cx="145662" cy="87134"/>
          </a:xfrm>
          <a:prstGeom prst="rect">
            <a:avLst/>
          </a:prstGeom>
          <a:ln w="6350">
            <a:solidFill>
              <a:schemeClr val="bg1">
                <a:lumMod val="65000"/>
              </a:schemeClr>
            </a:solidFill>
          </a:ln>
        </p:spPr>
      </p:pic>
      <p:sp>
        <p:nvSpPr>
          <p:cNvPr id="162" name="テキスト ボックス 161"/>
          <p:cNvSpPr txBox="1"/>
          <p:nvPr/>
        </p:nvSpPr>
        <p:spPr>
          <a:xfrm>
            <a:off x="4618282" y="5882830"/>
            <a:ext cx="1499296" cy="266602"/>
          </a:xfrm>
          <a:prstGeom prst="rect">
            <a:avLst/>
          </a:prstGeom>
          <a:solidFill>
            <a:schemeClr val="bg1"/>
          </a:solidFill>
          <a:ln w="9525" cmpd="sng">
            <a:solidFill>
              <a:srgbClr val="6699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sp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en-US" sz="7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くろべ市民交流センター開館後に、</a:t>
            </a:r>
            <a:endParaRPr kumimoji="1" lang="en-US" altLang="ja-JP" sz="7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バスルートの再編を実施予定</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cxnSp>
        <p:nvCxnSpPr>
          <p:cNvPr id="182" name="直線矢印コネクタ 181"/>
          <p:cNvCxnSpPr/>
          <p:nvPr/>
        </p:nvCxnSpPr>
        <p:spPr>
          <a:xfrm>
            <a:off x="4229234" y="5633679"/>
            <a:ext cx="130835" cy="76815"/>
          </a:xfrm>
          <a:prstGeom prst="straightConnector1">
            <a:avLst/>
          </a:prstGeom>
          <a:noFill/>
          <a:ln w="3175" cap="flat" cmpd="sng" algn="ctr">
            <a:solidFill>
              <a:schemeClr val="tx1"/>
            </a:solidFill>
            <a:prstDash val="solid"/>
            <a:tailEnd type="none" w="sm" len="sm"/>
          </a:ln>
          <a:effectLst/>
        </p:spPr>
      </p:cxnSp>
      <p:sp>
        <p:nvSpPr>
          <p:cNvPr id="121" name="テキスト ボックス 120"/>
          <p:cNvSpPr txBox="1"/>
          <p:nvPr/>
        </p:nvSpPr>
        <p:spPr>
          <a:xfrm rot="4669721">
            <a:off x="4069065" y="5562048"/>
            <a:ext cx="146217" cy="45719"/>
          </a:xfrm>
          <a:prstGeom prst="rect">
            <a:avLst/>
          </a:prstGeom>
          <a:solidFill>
            <a:schemeClr val="tx1">
              <a:lumMod val="85000"/>
              <a:lumOff val="15000"/>
            </a:schemeClr>
          </a:solidFill>
        </p:spPr>
        <p:txBody>
          <a:bodyPr wrap="square" lIns="36000" tIns="36000" rIns="36000" bIns="36000" rtlCol="0">
            <a:no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7" name="円/楕円 116"/>
          <p:cNvSpPr/>
          <p:nvPr/>
        </p:nvSpPr>
        <p:spPr>
          <a:xfrm>
            <a:off x="4206873" y="5597591"/>
            <a:ext cx="52314" cy="51059"/>
          </a:xfrm>
          <a:prstGeom prst="ellipse">
            <a:avLst/>
          </a:prstGeom>
          <a:solidFill>
            <a:srgbClr val="3366FF"/>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20" name="テキスト ボックス 119"/>
          <p:cNvSpPr txBox="1"/>
          <p:nvPr/>
        </p:nvSpPr>
        <p:spPr>
          <a:xfrm>
            <a:off x="5199077" y="4775706"/>
            <a:ext cx="146217" cy="45719"/>
          </a:xfrm>
          <a:prstGeom prst="rect">
            <a:avLst/>
          </a:prstGeom>
          <a:solidFill>
            <a:schemeClr val="tx1">
              <a:lumMod val="85000"/>
              <a:lumOff val="15000"/>
            </a:schemeClr>
          </a:solidFill>
        </p:spPr>
        <p:txBody>
          <a:bodyPr wrap="square" lIns="36000" tIns="36000" rIns="36000" bIns="36000" rtlCol="0">
            <a:noAutofit/>
          </a:bodyPr>
          <a:lstStyle>
            <a:defPPr>
              <a:defRPr lang="ja-JP"/>
            </a:defPPr>
            <a:lvl1pPr algn="ctr" defTabSz="711200">
              <a:lnSpc>
                <a:spcPct val="90000"/>
              </a:lnSpc>
              <a:spcAft>
                <a:spcPts val="0"/>
              </a:spcAft>
              <a:defRPr sz="600">
                <a:solidFill>
                  <a:srgbClr val="000000"/>
                </a:solidFill>
                <a:latin typeface="HGPｺﾞｼｯｸM" panose="020B0600000000000000" pitchFamily="50" charset="-128"/>
                <a:ea typeface="HGPｺﾞｼｯｸM" panose="020B0600000000000000" pitchFamily="50" charset="-128"/>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35" name="グループ化 34"/>
          <p:cNvGrpSpPr/>
          <p:nvPr/>
        </p:nvGrpSpPr>
        <p:grpSpPr>
          <a:xfrm>
            <a:off x="4796969" y="1872615"/>
            <a:ext cx="1078171" cy="371755"/>
            <a:chOff x="4860667" y="1683239"/>
            <a:chExt cx="1078171" cy="371755"/>
          </a:xfrm>
        </p:grpSpPr>
        <p:sp>
          <p:nvSpPr>
            <p:cNvPr id="25" name="正方形/長方形 24"/>
            <p:cNvSpPr/>
            <p:nvPr/>
          </p:nvSpPr>
          <p:spPr>
            <a:xfrm>
              <a:off x="4860667" y="1683239"/>
              <a:ext cx="1078171" cy="359873"/>
            </a:xfrm>
            <a:prstGeom prst="rect">
              <a:avLst/>
            </a:prstGeom>
            <a:solidFill>
              <a:schemeClr val="bg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pic>
          <p:nvPicPr>
            <p:cNvPr id="193" name="図 192"/>
            <p:cNvPicPr>
              <a:picLocks noChangeAspect="1"/>
            </p:cNvPicPr>
            <p:nvPr/>
          </p:nvPicPr>
          <p:blipFill rotWithShape="1">
            <a:blip r:embed="rId11" cstate="print">
              <a:extLst>
                <a:ext uri="{28A0092B-C50C-407E-A947-70E740481C1C}">
                  <a14:useLocalDpi xmlns:a14="http://schemas.microsoft.com/office/drawing/2010/main" val="0"/>
                </a:ext>
              </a:extLst>
            </a:blip>
            <a:srcRect l="73036" t="6036" r="1745" b="78518"/>
            <a:stretch/>
          </p:blipFill>
          <p:spPr>
            <a:xfrm>
              <a:off x="5385276" y="1722672"/>
              <a:ext cx="507449" cy="300549"/>
            </a:xfrm>
            <a:prstGeom prst="rect">
              <a:avLst/>
            </a:prstGeom>
          </p:spPr>
        </p:pic>
        <p:sp>
          <p:nvSpPr>
            <p:cNvPr id="194" name="角丸四角形 193"/>
            <p:cNvSpPr/>
            <p:nvPr/>
          </p:nvSpPr>
          <p:spPr>
            <a:xfrm>
              <a:off x="5409792" y="1752047"/>
              <a:ext cx="457799" cy="107133"/>
            </a:xfrm>
            <a:prstGeom prst="roundRect">
              <a:avLst/>
            </a:prstGeom>
            <a:noFill/>
            <a:ln w="63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95" name="テキスト ボックス 194"/>
            <p:cNvSpPr txBox="1"/>
            <p:nvPr/>
          </p:nvSpPr>
          <p:spPr>
            <a:xfrm>
              <a:off x="4866744" y="1696607"/>
              <a:ext cx="437077" cy="195814"/>
            </a:xfrm>
            <a:prstGeom prst="rect">
              <a:avLst/>
            </a:prstGeom>
            <a:noFill/>
            <a:ln w="9525">
              <a:noFill/>
            </a:ln>
          </p:spPr>
          <p:style>
            <a:lnRef idx="2">
              <a:schemeClr val="accent2"/>
            </a:lnRef>
            <a:fillRef idx="1">
              <a:schemeClr val="lt1"/>
            </a:fillRef>
            <a:effectRef idx="0">
              <a:schemeClr val="accent2"/>
            </a:effectRef>
            <a:fontRef idx="minor">
              <a:schemeClr val="dk1"/>
            </a:fontRef>
          </p:style>
          <p:txBody>
            <a:bodyPr wrap="square" lIns="36000" tIns="36000" rIns="36000" bIns="36000" rtlCol="0">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a:ea typeface="ＭＳ Ｐゴシック"/>
                  <a:cs typeface="+mn-cs"/>
                </a:rPr>
                <a:t>企業等への出勤、買い物等に対応</a:t>
              </a:r>
            </a:p>
          </p:txBody>
        </p:sp>
        <p:sp>
          <p:nvSpPr>
            <p:cNvPr id="208" name="角丸四角形 207"/>
            <p:cNvSpPr/>
            <p:nvPr/>
          </p:nvSpPr>
          <p:spPr>
            <a:xfrm>
              <a:off x="5412295" y="1874610"/>
              <a:ext cx="457799" cy="104551"/>
            </a:xfrm>
            <a:prstGeom prst="roundRect">
              <a:avLst/>
            </a:prstGeom>
            <a:noFill/>
            <a:ln w="63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213" name="テキスト ボックス 212"/>
            <p:cNvSpPr txBox="1"/>
            <p:nvPr/>
          </p:nvSpPr>
          <p:spPr>
            <a:xfrm>
              <a:off x="4867812" y="1859180"/>
              <a:ext cx="476157" cy="195814"/>
            </a:xfrm>
            <a:prstGeom prst="rect">
              <a:avLst/>
            </a:prstGeom>
            <a:noFill/>
            <a:ln w="9525">
              <a:noFill/>
            </a:ln>
          </p:spPr>
          <p:style>
            <a:lnRef idx="2">
              <a:schemeClr val="accent2"/>
            </a:lnRef>
            <a:fillRef idx="1">
              <a:schemeClr val="lt1"/>
            </a:fillRef>
            <a:effectRef idx="0">
              <a:schemeClr val="accent2"/>
            </a:effectRef>
            <a:fontRef idx="minor">
              <a:schemeClr val="dk1"/>
            </a:fontRef>
          </p:style>
          <p:txBody>
            <a:bodyPr wrap="square" lIns="36000" tIns="36000" rIns="36000" bIns="36000" rtlCol="0">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a:ea typeface="ＭＳ Ｐゴシック"/>
                  <a:cs typeface="+mn-cs"/>
                </a:rPr>
                <a:t>企業等からの退勤等に対応</a:t>
              </a:r>
            </a:p>
          </p:txBody>
        </p:sp>
        <p:cxnSp>
          <p:nvCxnSpPr>
            <p:cNvPr id="27" name="直線矢印コネクタ 26"/>
            <p:cNvCxnSpPr/>
            <p:nvPr/>
          </p:nvCxnSpPr>
          <p:spPr>
            <a:xfrm flipH="1">
              <a:off x="5324475" y="1810694"/>
              <a:ext cx="83730" cy="1437"/>
            </a:xfrm>
            <a:prstGeom prst="straightConnector1">
              <a:avLst/>
            </a:prstGeom>
            <a:ln w="6350">
              <a:solidFill>
                <a:srgbClr val="0070C0"/>
              </a:solidFill>
              <a:headEnd type="none" w="med" len="med"/>
              <a:tailEnd type="none" w="med" len="med"/>
            </a:ln>
          </p:spPr>
          <p:style>
            <a:lnRef idx="1">
              <a:schemeClr val="accent2"/>
            </a:lnRef>
            <a:fillRef idx="0">
              <a:schemeClr val="accent2"/>
            </a:fillRef>
            <a:effectRef idx="0">
              <a:schemeClr val="accent2"/>
            </a:effectRef>
            <a:fontRef idx="minor">
              <a:schemeClr val="tx1"/>
            </a:fontRef>
          </p:style>
        </p:cxnSp>
        <p:cxnSp>
          <p:nvCxnSpPr>
            <p:cNvPr id="218" name="直線矢印コネクタ 217"/>
            <p:cNvCxnSpPr/>
            <p:nvPr/>
          </p:nvCxnSpPr>
          <p:spPr>
            <a:xfrm flipH="1">
              <a:off x="5329238" y="1924898"/>
              <a:ext cx="80556" cy="1533"/>
            </a:xfrm>
            <a:prstGeom prst="straightConnector1">
              <a:avLst/>
            </a:prstGeom>
            <a:ln w="6350">
              <a:solidFill>
                <a:srgbClr val="FF0000"/>
              </a:solidFill>
              <a:headEnd type="none" w="med" len="med"/>
              <a:tailEnd type="none" w="med" len="med"/>
            </a:ln>
          </p:spPr>
          <p:style>
            <a:lnRef idx="1">
              <a:schemeClr val="accent2"/>
            </a:lnRef>
            <a:fillRef idx="0">
              <a:schemeClr val="accent2"/>
            </a:fillRef>
            <a:effectRef idx="0">
              <a:schemeClr val="accent2"/>
            </a:effectRef>
            <a:fontRef idx="minor">
              <a:schemeClr val="tx1"/>
            </a:fontRef>
          </p:style>
        </p:cxnSp>
        <p:sp>
          <p:nvSpPr>
            <p:cNvPr id="219" name="角丸四角形 218"/>
            <p:cNvSpPr/>
            <p:nvPr/>
          </p:nvSpPr>
          <p:spPr>
            <a:xfrm>
              <a:off x="4876650" y="1710088"/>
              <a:ext cx="448484" cy="164522"/>
            </a:xfrm>
            <a:prstGeom prst="roundRect">
              <a:avLst/>
            </a:prstGeom>
            <a:noFill/>
            <a:ln w="63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220" name="角丸四角形 219"/>
            <p:cNvSpPr/>
            <p:nvPr/>
          </p:nvSpPr>
          <p:spPr>
            <a:xfrm>
              <a:off x="4874733" y="1886185"/>
              <a:ext cx="450401" cy="137036"/>
            </a:xfrm>
            <a:prstGeom prst="roundRect">
              <a:avLst/>
            </a:prstGeom>
            <a:noFill/>
            <a:ln w="63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grpSp>
      <p:sp>
        <p:nvSpPr>
          <p:cNvPr id="221" name="テキスト ボックス 220"/>
          <p:cNvSpPr txBox="1"/>
          <p:nvPr/>
        </p:nvSpPr>
        <p:spPr>
          <a:xfrm>
            <a:off x="3702483" y="1678789"/>
            <a:ext cx="2315575" cy="195814"/>
          </a:xfrm>
          <a:prstGeom prst="rect">
            <a:avLst/>
          </a:prstGeom>
          <a:noFill/>
          <a:ln w="9525">
            <a:noFill/>
          </a:ln>
        </p:spPr>
        <p:style>
          <a:lnRef idx="2">
            <a:schemeClr val="accent2"/>
          </a:lnRef>
          <a:fillRef idx="1">
            <a:schemeClr val="lt1"/>
          </a:fillRef>
          <a:effectRef idx="0">
            <a:schemeClr val="accent2"/>
          </a:effectRef>
          <a:fontRef idx="minor">
            <a:schemeClr val="dk1"/>
          </a:fontRef>
        </p:style>
        <p:txBody>
          <a:bodyPr wrap="square" lIns="36000" tIns="36000" rIns="36000" bIns="36000" rtlCol="0">
            <a:spAutoFit/>
          </a:bodyPr>
          <a:lstStyle/>
          <a:p>
            <a:pPr marL="0" marR="0" lvl="0" indent="0" algn="l" defTabSz="914400" rtl="0" eaLnBrk="1" fontAlgn="base" latinLnBrk="0" hangingPunct="1">
              <a:lnSpc>
                <a:spcPct val="100000"/>
              </a:lnSpc>
              <a:spcBef>
                <a:spcPts val="60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＜南北循環線バス路線図＞</a:t>
            </a:r>
            <a:r>
              <a:rPr kumimoji="1" lang="en-US" altLang="ja-JP" sz="600" b="0" i="0" u="none" strike="noStrike" kern="1200" cap="none" spc="0" normalizeH="0" baseline="0" noProof="0" dirty="0" smtClean="0">
                <a:ln>
                  <a:noFill/>
                </a:ln>
                <a:solidFill>
                  <a:srgbClr val="000000"/>
                </a:solidFill>
                <a:effectLst/>
                <a:uLnTx/>
                <a:uFillTx/>
                <a:latin typeface="Arial"/>
                <a:ea typeface="ＭＳ Ｐゴシック"/>
                <a:cs typeface="+mn-cs"/>
              </a:rPr>
              <a:t>※</a:t>
            </a:r>
            <a:r>
              <a:rPr kumimoji="1" lang="ja-JP" altLang="en-US" sz="600" b="0" i="0" u="none" strike="noStrike" kern="1200" cap="none" spc="0" normalizeH="0" baseline="0" noProof="0" dirty="0" smtClean="0">
                <a:ln>
                  <a:noFill/>
                </a:ln>
                <a:solidFill>
                  <a:srgbClr val="000000"/>
                </a:solidFill>
                <a:effectLst/>
                <a:uLnTx/>
                <a:uFillTx/>
                <a:latin typeface="Arial"/>
                <a:ea typeface="ＭＳ Ｐゴシック"/>
                <a:cs typeface="+mn-cs"/>
              </a:rPr>
              <a:t>時間帯によってルートが変更</a:t>
            </a:r>
          </a:p>
        </p:txBody>
      </p:sp>
      <p:pic>
        <p:nvPicPr>
          <p:cNvPr id="223" name="図 222"/>
          <p:cNvPicPr>
            <a:picLocks noChangeAspect="1"/>
          </p:cNvPicPr>
          <p:nvPr/>
        </p:nvPicPr>
        <p:blipFill>
          <a:blip r:embed="rId12"/>
          <a:stretch>
            <a:fillRect/>
          </a:stretch>
        </p:blipFill>
        <p:spPr>
          <a:xfrm>
            <a:off x="3485151" y="6331454"/>
            <a:ext cx="346388" cy="346388"/>
          </a:xfrm>
          <a:prstGeom prst="rect">
            <a:avLst/>
          </a:prstGeom>
        </p:spPr>
      </p:pic>
      <p:sp>
        <p:nvSpPr>
          <p:cNvPr id="129" name="テキスト ボックス 128"/>
          <p:cNvSpPr txBox="1"/>
          <p:nvPr/>
        </p:nvSpPr>
        <p:spPr>
          <a:xfrm>
            <a:off x="4960072" y="4883961"/>
            <a:ext cx="709729" cy="169653"/>
          </a:xfrm>
          <a:prstGeom prst="rect">
            <a:avLst/>
          </a:prstGeom>
          <a:noFill/>
        </p:spPr>
        <p:txBody>
          <a:bodyPr wrap="square" lIns="36000" tIns="36000" rIns="36000" bIns="36000" rtlCol="0">
            <a:spAutoFit/>
          </a:bodyPr>
          <a:lstStyle>
            <a:defPPr>
              <a:defRPr lang="ja-JP"/>
            </a:defPPr>
            <a:lvl1pPr algn="ctr" defTabSz="711200">
              <a:lnSpc>
                <a:spcPct val="90000"/>
              </a:lnSpc>
              <a:spcAft>
                <a:spcPts val="0"/>
              </a:spcAft>
              <a:defRPr sz="700">
                <a:solidFill>
                  <a:srgbClr val="000000"/>
                </a:solidFill>
                <a:latin typeface="+mn-ea"/>
                <a:ea typeface="+mn-ea"/>
              </a:defRPr>
            </a:lvl1pPr>
          </a:lstStyle>
          <a:p>
            <a:pPr marL="0" marR="0" lvl="0" indent="0" algn="ctr" defTabSz="711200" rtl="0" eaLnBrk="1" fontAlgn="base" latinLnBrk="0" hangingPunct="1">
              <a:lnSpc>
                <a:spcPct val="9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a:ea typeface="ＭＳ Ｐゴシック"/>
                <a:cs typeface="+mn-cs"/>
              </a:rPr>
              <a:t>認知症カフェ</a:t>
            </a:r>
            <a:endParaRPr kumimoji="1" lang="en-US" altLang="ja-JP" sz="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3" name="加算記号 2"/>
          <p:cNvSpPr/>
          <p:nvPr/>
        </p:nvSpPr>
        <p:spPr>
          <a:xfrm>
            <a:off x="216272" y="3127941"/>
            <a:ext cx="201016" cy="198221"/>
          </a:xfrm>
          <a:prstGeom prst="mathPlus">
            <a:avLst/>
          </a:prstGeom>
          <a:solidFill>
            <a:srgbClr val="0070C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84" name="テキスト ボックス 183"/>
          <p:cNvSpPr txBox="1"/>
          <p:nvPr/>
        </p:nvSpPr>
        <p:spPr>
          <a:xfrm>
            <a:off x="2504728" y="3086992"/>
            <a:ext cx="1313894" cy="342008"/>
          </a:xfrm>
          <a:prstGeom prst="rect">
            <a:avLst/>
          </a:prstGeom>
          <a:noFill/>
        </p:spPr>
        <p:txBody>
          <a:bodyPr wrap="square" lIns="72000" tIns="36000" rIns="72000" bIns="36000" rtlCol="0">
            <a:spAutoFit/>
          </a:bodyPr>
          <a:lstStyle/>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住宅ローン金利</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を当初５年間</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44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10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0.25</a:t>
            </a:r>
            <a:r>
              <a:rPr kumimoji="1" lang="en-US" altLang="ja-JP" sz="8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引下げ</a:t>
            </a:r>
            <a:endPar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4" name="右矢印 3"/>
          <p:cNvSpPr/>
          <p:nvPr/>
        </p:nvSpPr>
        <p:spPr>
          <a:xfrm>
            <a:off x="2437238" y="3172568"/>
            <a:ext cx="135885" cy="118575"/>
          </a:xfrm>
          <a:prstGeom prst="rightArrow">
            <a:avLst/>
          </a:prstGeom>
          <a:solidFill>
            <a:schemeClr val="accent2"/>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smtClean="0">
              <a:ln>
                <a:noFill/>
              </a:ln>
              <a:solidFill>
                <a:srgbClr val="FF0000"/>
              </a:solidFill>
              <a:effectLst/>
              <a:uLnTx/>
              <a:uFillTx/>
              <a:latin typeface="Arial"/>
              <a:ea typeface="ＭＳ Ｐゴシック"/>
              <a:cs typeface="+mn-cs"/>
            </a:endParaRPr>
          </a:p>
        </p:txBody>
      </p:sp>
      <p:sp>
        <p:nvSpPr>
          <p:cNvPr id="188"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２－４</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48224657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lstStyle/>
          <a:p>
            <a:r>
              <a:rPr kumimoji="1" lang="en-US" altLang="ja-JP" dirty="0" smtClean="0">
                <a:latin typeface="HGP創英角ｺﾞｼｯｸUB" panose="020B0900000000000000" pitchFamily="50" charset="-128"/>
                <a:ea typeface="HGP創英角ｺﾞｼｯｸUB" panose="020B0900000000000000" pitchFamily="50" charset="-128"/>
              </a:rPr>
              <a:t>【</a:t>
            </a:r>
            <a:r>
              <a:rPr kumimoji="1" lang="ja-JP" altLang="en-US" dirty="0" smtClean="0">
                <a:latin typeface="HGP創英角ｺﾞｼｯｸUB" panose="020B0900000000000000" pitchFamily="50" charset="-128"/>
                <a:ea typeface="HGP創英角ｺﾞｼｯｸUB" panose="020B0900000000000000" pitchFamily="50" charset="-128"/>
              </a:rPr>
              <a:t>第</a:t>
            </a:r>
            <a:r>
              <a:rPr lang="ja-JP" altLang="en-US" dirty="0">
                <a:latin typeface="HGP創英角ｺﾞｼｯｸUB" panose="020B0900000000000000" pitchFamily="50" charset="-128"/>
                <a:ea typeface="HGP創英角ｺﾞｼｯｸUB" panose="020B0900000000000000" pitchFamily="50" charset="-128"/>
              </a:rPr>
              <a:t>１</a:t>
            </a:r>
            <a:r>
              <a:rPr kumimoji="1" lang="ja-JP" altLang="en-US" dirty="0" smtClean="0">
                <a:latin typeface="HGP創英角ｺﾞｼｯｸUB" panose="020B0900000000000000" pitchFamily="50" charset="-128"/>
                <a:ea typeface="HGP創英角ｺﾞｼｯｸUB" panose="020B0900000000000000" pitchFamily="50" charset="-128"/>
              </a:rPr>
              <a:t>弾</a:t>
            </a:r>
            <a:r>
              <a:rPr kumimoji="1" lang="en-US" altLang="ja-JP" dirty="0" smtClean="0">
                <a:latin typeface="HGP創英角ｺﾞｼｯｸUB" panose="020B0900000000000000" pitchFamily="50" charset="-128"/>
                <a:ea typeface="HGP創英角ｺﾞｼｯｸUB" panose="020B0900000000000000" pitchFamily="50" charset="-128"/>
              </a:rPr>
              <a:t>】</a:t>
            </a:r>
            <a:r>
              <a:rPr kumimoji="1" lang="ja-JP" altLang="en-US" dirty="0" smtClean="0">
                <a:latin typeface="HGP創英角ｺﾞｼｯｸUB" panose="020B0900000000000000" pitchFamily="50" charset="-128"/>
                <a:ea typeface="HGP創英角ｺﾞｼｯｸUB" panose="020B0900000000000000" pitchFamily="50" charset="-128"/>
              </a:rPr>
              <a:t>　平成２９年５月公表</a:t>
            </a:r>
            <a:endParaRPr kumimoji="1" lang="ja-JP" altLang="en-US" dirty="0">
              <a:latin typeface="HGP創英角ｺﾞｼｯｸUB" panose="020B0900000000000000" pitchFamily="50" charset="-128"/>
              <a:ea typeface="HGP創英角ｺﾞｼｯｸUB" panose="020B0900000000000000" pitchFamily="50" charset="-128"/>
            </a:endParaRPr>
          </a:p>
        </p:txBody>
      </p:sp>
    </p:spTree>
    <p:extLst>
      <p:ext uri="{BB962C8B-B14F-4D97-AF65-F5344CB8AC3E}">
        <p14:creationId xmlns:p14="http://schemas.microsoft.com/office/powerpoint/2010/main" val="10208450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 name="グラフ 113"/>
          <p:cNvGraphicFramePr>
            <a:graphicFrameLocks/>
          </p:cNvGraphicFramePr>
          <p:nvPr>
            <p:extLst/>
          </p:nvPr>
        </p:nvGraphicFramePr>
        <p:xfrm>
          <a:off x="7087637" y="3638362"/>
          <a:ext cx="2561054" cy="1076830"/>
        </p:xfrm>
        <a:graphic>
          <a:graphicData uri="http://schemas.openxmlformats.org/drawingml/2006/chart">
            <c:chart xmlns:c="http://schemas.openxmlformats.org/drawingml/2006/chart" xmlns:r="http://schemas.openxmlformats.org/officeDocument/2006/relationships" r:id="rId3"/>
          </a:graphicData>
        </a:graphic>
      </p:graphicFrame>
      <p:pic>
        <p:nvPicPr>
          <p:cNvPr id="2" name="図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73063" y="5689281"/>
            <a:ext cx="1403401" cy="1052551"/>
          </a:xfrm>
          <a:prstGeom prst="rect">
            <a:avLst/>
          </a:prstGeom>
        </p:spPr>
      </p:pic>
      <p:pic>
        <p:nvPicPr>
          <p:cNvPr id="84" name="図 83" descr="\\Lanhd-025\都市政策課\都市政策係\30 立地適正化計画\５０．策定経過\09 策定組織\07　国土交通省\H30.5.24  【確認】藤枝市コンパクトの取組\03.各課回答\【図】区域区分_誘導区域入り180526.jpg"/>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9956" y="768134"/>
            <a:ext cx="3590986" cy="4677090"/>
          </a:xfrm>
          <a:prstGeom prst="rect">
            <a:avLst/>
          </a:prstGeom>
          <a:noFill/>
          <a:ln>
            <a:noFill/>
          </a:ln>
        </p:spPr>
      </p:pic>
      <p:sp>
        <p:nvSpPr>
          <p:cNvPr id="3" name="タイトル 1"/>
          <p:cNvSpPr>
            <a:spLocks noGrp="1"/>
          </p:cNvSpPr>
          <p:nvPr>
            <p:ph type="title"/>
          </p:nvPr>
        </p:nvSpPr>
        <p:spPr>
          <a:xfrm>
            <a:off x="-14536" y="18866"/>
            <a:ext cx="9144000" cy="476250"/>
          </a:xfrm>
        </p:spPr>
        <p:txBody>
          <a:bodyPr/>
          <a:lstStyle/>
          <a:p>
            <a:pPr>
              <a:lnSpc>
                <a:spcPts val="2200"/>
              </a:lnSpc>
            </a:pPr>
            <a:r>
              <a:rPr lang="ja-JP" altLang="en-US" sz="2000" dirty="0" smtClean="0"/>
              <a:t>静岡県藤枝市</a:t>
            </a:r>
            <a:r>
              <a:rPr lang="ja-JP" altLang="en-US" sz="2000" dirty="0"/>
              <a:t>：人口</a:t>
            </a:r>
            <a:r>
              <a:rPr lang="ja-JP" altLang="en-US" sz="2000" dirty="0" smtClean="0"/>
              <a:t>約</a:t>
            </a:r>
            <a:r>
              <a:rPr lang="en-US" altLang="ja-JP" sz="2000" dirty="0" smtClean="0"/>
              <a:t>14</a:t>
            </a:r>
            <a:r>
              <a:rPr lang="ja-JP" altLang="en-US" sz="2000" dirty="0" smtClean="0"/>
              <a:t>万人</a:t>
            </a:r>
            <a:r>
              <a:rPr lang="ja-JP" altLang="en-US" sz="2000" dirty="0"/>
              <a:t>（</a:t>
            </a:r>
            <a:r>
              <a:rPr lang="en-US" altLang="ja-JP" sz="2000" dirty="0"/>
              <a:t>H27</a:t>
            </a:r>
            <a:r>
              <a:rPr lang="ja-JP" altLang="en-US" sz="2000" dirty="0"/>
              <a:t>）↘</a:t>
            </a:r>
            <a:r>
              <a:rPr lang="ja-JP" altLang="en-US" sz="2000" dirty="0" smtClean="0"/>
              <a:t>約</a:t>
            </a:r>
            <a:r>
              <a:rPr lang="en-US" altLang="ja-JP" sz="2000" dirty="0" smtClean="0"/>
              <a:t>12</a:t>
            </a:r>
            <a:r>
              <a:rPr lang="ja-JP" altLang="en-US" sz="2000" dirty="0" smtClean="0"/>
              <a:t>万人（</a:t>
            </a:r>
            <a:r>
              <a:rPr lang="en-US" altLang="ja-JP" sz="2000" smtClean="0"/>
              <a:t>R</a:t>
            </a:r>
            <a:r>
              <a:rPr lang="en-US" altLang="ja-JP" sz="2000"/>
              <a:t>2</a:t>
            </a:r>
            <a:r>
              <a:rPr lang="en-US" altLang="ja-JP" sz="2000" smtClean="0"/>
              <a:t>2</a:t>
            </a:r>
            <a:r>
              <a:rPr lang="ja-JP" altLang="en-US" sz="2000" dirty="0" smtClean="0"/>
              <a:t>）</a:t>
            </a:r>
            <a:endParaRPr lang="ja-JP" altLang="en-US" sz="2000" dirty="0"/>
          </a:p>
        </p:txBody>
      </p:sp>
      <p:sp>
        <p:nvSpPr>
          <p:cNvPr id="131" name="テキスト ボックス 130"/>
          <p:cNvSpPr txBox="1"/>
          <p:nvPr/>
        </p:nvSpPr>
        <p:spPr>
          <a:xfrm>
            <a:off x="6791300" y="226537"/>
            <a:ext cx="3113518" cy="348813"/>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（地域公共交通網形成計画）</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29</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6</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27</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日公表</a:t>
            </a:r>
            <a:endPar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（立地適正化計画</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30</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3</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20</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日公表</a:t>
            </a:r>
            <a:endPar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endParaRPr>
          </a:p>
        </p:txBody>
      </p:sp>
      <p:sp>
        <p:nvSpPr>
          <p:cNvPr id="30" name="正方形/長方形 29"/>
          <p:cNvSpPr/>
          <p:nvPr/>
        </p:nvSpPr>
        <p:spPr>
          <a:xfrm>
            <a:off x="260716" y="693509"/>
            <a:ext cx="3201157" cy="85509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コンパクトにまとまった市街化区域</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において都市機能誘導区域を </a:t>
            </a:r>
            <a:r>
              <a:rPr kumimoji="1" lang="en-US" altLang="ja-JP" sz="1600" b="0" i="0" u="none" strike="noStrike" kern="1200" cap="none" spc="0" normalizeH="0" baseline="0" noProof="0" dirty="0" smtClean="0">
                <a:ln>
                  <a:noFill/>
                </a:ln>
                <a:solidFill>
                  <a:srgbClr val="FF0000"/>
                </a:solidFill>
                <a:effectLst/>
                <a:uLnTx/>
                <a:uFillTx/>
                <a:latin typeface="ARゴシック体M" panose="020B0609000000000000" pitchFamily="49" charset="-128"/>
                <a:ea typeface="ARゴシック体M" panose="020B0609000000000000" pitchFamily="49" charset="-128"/>
                <a:cs typeface="+mn-cs"/>
              </a:rPr>
              <a:t>11.0% </a:t>
            </a: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（２箇所）にしぼりこみ</a:t>
            </a:r>
            <a:endParaRPr kumimoji="1" lang="en-US" altLang="ja-JP"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34" name="テキスト ボックス 33"/>
          <p:cNvSpPr txBox="1"/>
          <p:nvPr/>
        </p:nvSpPr>
        <p:spPr>
          <a:xfrm>
            <a:off x="-250220" y="1321321"/>
            <a:ext cx="4339124"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市街化区域 </a:t>
            </a:r>
            <a:r>
              <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 都市計画区域 ＝ </a:t>
            </a:r>
            <a:r>
              <a:rPr kumimoji="1" lang="en-US" altLang="ja-JP" sz="1200" b="0" i="0" u="none" strike="noStrike" kern="1200" cap="none" spc="0" normalizeH="0" baseline="0" noProof="0" dirty="0" smtClean="0">
                <a:ln>
                  <a:noFill/>
                </a:ln>
                <a:solidFill>
                  <a:srgbClr val="FF0000"/>
                </a:solidFill>
                <a:effectLst/>
                <a:uLnTx/>
                <a:uFillTx/>
                <a:latin typeface="ARゴシック体M" panose="020B0609000000000000" pitchFamily="49" charset="-128"/>
                <a:ea typeface="ARゴシック体M" panose="020B0609000000000000" pitchFamily="49" charset="-128"/>
                <a:cs typeface="+mn-cs"/>
              </a:rPr>
              <a:t>18.2%</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（全国平均：</a:t>
            </a:r>
            <a:r>
              <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27.5%</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53" name="正方形/長方形 52"/>
          <p:cNvSpPr/>
          <p:nvPr/>
        </p:nvSpPr>
        <p:spPr>
          <a:xfrm>
            <a:off x="3597837" y="692695"/>
            <a:ext cx="6035683" cy="1870241"/>
          </a:xfrm>
          <a:prstGeom prst="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6" name="正方形/長方形 55"/>
          <p:cNvSpPr/>
          <p:nvPr/>
        </p:nvSpPr>
        <p:spPr>
          <a:xfrm>
            <a:off x="3594370" y="689103"/>
            <a:ext cx="6039150" cy="293642"/>
          </a:xfrm>
          <a:prstGeom prst="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rPr>
              <a:t>市有地</a:t>
            </a:r>
            <a:r>
              <a:rPr kumimoji="1" lang="ja-JP" altLang="en-US" sz="1400" b="1" i="0" u="none" strike="noStrike" kern="1200" cap="none" spc="0" normalizeH="0" baseline="0" noProof="0" dirty="0"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を活用した民間活力による都市機能の誘導</a:t>
            </a:r>
            <a:endPar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endParaRPr>
          </a:p>
        </p:txBody>
      </p:sp>
      <p:pic>
        <p:nvPicPr>
          <p:cNvPr id="398" name="Picture 2" descr="IMG_2424"/>
          <p:cNvPicPr>
            <a:picLocks noChangeAspect="1" noChangeArrowheads="1"/>
          </p:cNvPicPr>
          <p:nvPr/>
        </p:nvPicPr>
        <p:blipFill rotWithShape="1">
          <a:blip r:embed="rId6" cstate="print"/>
          <a:srcRect t="21092" b="7032"/>
          <a:stretch/>
        </p:blipFill>
        <p:spPr bwMode="auto">
          <a:xfrm>
            <a:off x="3678780" y="1580404"/>
            <a:ext cx="1698887" cy="909320"/>
          </a:xfrm>
          <a:prstGeom prst="rect">
            <a:avLst/>
          </a:prstGeom>
          <a:noFill/>
          <a:ln w="9525">
            <a:noFill/>
            <a:miter lim="800000"/>
            <a:headEnd/>
            <a:tailEnd/>
          </a:ln>
        </p:spPr>
      </p:pic>
      <p:pic>
        <p:nvPicPr>
          <p:cNvPr id="399" name="図 398" descr="DSC04264.JPG"/>
          <p:cNvPicPr>
            <a:picLocks noChangeAspect="1"/>
          </p:cNvPicPr>
          <p:nvPr/>
        </p:nvPicPr>
        <p:blipFill rotWithShape="1">
          <a:blip r:embed="rId7" cstate="print"/>
          <a:srcRect t="-208" b="16352"/>
          <a:stretch/>
        </p:blipFill>
        <p:spPr>
          <a:xfrm>
            <a:off x="7762437" y="1060765"/>
            <a:ext cx="1813958" cy="1010760"/>
          </a:xfrm>
          <a:prstGeom prst="rect">
            <a:avLst/>
          </a:prstGeom>
          <a:ln w="25400">
            <a:noFill/>
          </a:ln>
        </p:spPr>
      </p:pic>
      <p:sp>
        <p:nvSpPr>
          <p:cNvPr id="57" name="テキスト ボックス 56"/>
          <p:cNvSpPr txBox="1"/>
          <p:nvPr/>
        </p:nvSpPr>
        <p:spPr>
          <a:xfrm>
            <a:off x="8920681" y="1046552"/>
            <a:ext cx="697627" cy="21544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オーレ藤枝</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400" name="テキスト ボックス 399"/>
          <p:cNvSpPr txBox="1"/>
          <p:nvPr/>
        </p:nvSpPr>
        <p:spPr>
          <a:xfrm>
            <a:off x="4836443" y="1573708"/>
            <a:ext cx="595035" cy="21544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err="1"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BiVi</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藤枝</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58" name="角丸四角形吹き出し 57"/>
          <p:cNvSpPr/>
          <p:nvPr/>
        </p:nvSpPr>
        <p:spPr>
          <a:xfrm>
            <a:off x="3680620" y="1019426"/>
            <a:ext cx="3955470" cy="496652"/>
          </a:xfrm>
          <a:prstGeom prst="wedgeRoundRectCallout">
            <a:avLst>
              <a:gd name="adj1" fmla="val -24896"/>
              <a:gd name="adj2" fmla="val 66859"/>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・市有地を民間貸付（</a:t>
            </a:r>
            <a:r>
              <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20</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年定借）し、民間事業者が商業施設を建設</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所有・管理運営</a:t>
            </a:r>
            <a:endPar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・市は床を借りて図書館を運営</a:t>
            </a:r>
            <a:endPar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401" name="角丸四角形吹き出し 400"/>
          <p:cNvSpPr/>
          <p:nvPr/>
        </p:nvSpPr>
        <p:spPr>
          <a:xfrm>
            <a:off x="5525769" y="2123800"/>
            <a:ext cx="4050625" cy="365923"/>
          </a:xfrm>
          <a:prstGeom prst="wedgeRoundRectCallout">
            <a:avLst>
              <a:gd name="adj1" fmla="val 13976"/>
              <a:gd name="adj2" fmla="val -88628"/>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・市有地をコンペ</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で</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民間売却し国際観光ホテルや商業施設を誘致</a:t>
            </a:r>
            <a:endPar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・売却益を活用して、小・中学校の耐震化</a:t>
            </a:r>
            <a:r>
              <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100%</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を達成</a:t>
            </a:r>
            <a:endPar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59" name="テキスト ボックス 58"/>
          <p:cNvSpPr txBox="1"/>
          <p:nvPr/>
        </p:nvSpPr>
        <p:spPr>
          <a:xfrm>
            <a:off x="5400710" y="1501914"/>
            <a:ext cx="2339102" cy="63094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民間資金の活用で行政コストを</a:t>
            </a:r>
            <a:endParaRPr kumimoji="1" lang="en-US" altLang="ja-JP"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sng" strike="noStrike" kern="1200" cap="none" spc="0" normalizeH="0" baseline="0" noProof="0" dirty="0" smtClean="0">
                <a:ln>
                  <a:noFill/>
                </a:ln>
                <a:solidFill>
                  <a:srgbClr val="FFC000"/>
                </a:solidFill>
                <a:effectLst/>
                <a:uLnTx/>
                <a:uFillTx/>
                <a:latin typeface="ARゴシック体M" panose="020B0609000000000000" pitchFamily="49" charset="-128"/>
                <a:ea typeface="ARゴシック体M" panose="020B0609000000000000" pitchFamily="49" charset="-128"/>
                <a:cs typeface="+mn-cs"/>
              </a:rPr>
              <a:t>１４億円削減</a:t>
            </a:r>
            <a:endParaRPr kumimoji="1" lang="en-US" altLang="ja-JP" sz="1800" b="1" i="0" u="sng" strike="noStrike" kern="1200" cap="none" spc="0" normalizeH="0" baseline="0" noProof="0" dirty="0" smtClean="0">
              <a:ln>
                <a:noFill/>
              </a:ln>
              <a:solidFill>
                <a:srgbClr val="FFC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藤枝市資料をもとに国土交通省</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試算</a:t>
            </a:r>
            <a:endParaRPr kumimoji="1" lang="en-US" altLang="ja-JP"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35" name="正方形/長方形 34"/>
          <p:cNvSpPr/>
          <p:nvPr/>
        </p:nvSpPr>
        <p:spPr>
          <a:xfrm>
            <a:off x="5710903" y="2633977"/>
            <a:ext cx="3923726" cy="293642"/>
          </a:xfrm>
          <a:prstGeom prst="rect">
            <a:avLst/>
          </a:prstGeom>
          <a:solidFill>
            <a:srgbClr val="BFBFBF"/>
          </a:solid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再開発等による</a:t>
            </a:r>
            <a:r>
              <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rPr>
              <a:t>街</a:t>
            </a:r>
            <a:r>
              <a:rPr kumimoji="1" lang="ja-JP" altLang="en-US" sz="1400" b="1" i="0" u="none" strike="noStrike" kern="1200" cap="none" spc="0" normalizeH="0" baseline="0" noProof="0" dirty="0" err="1"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なか</a:t>
            </a:r>
            <a:r>
              <a:rPr kumimoji="1" lang="ja-JP" altLang="en-US" sz="1400" b="1" i="0" u="none" strike="noStrike" kern="1200" cap="none" spc="0" normalizeH="0" baseline="0" noProof="0" dirty="0"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居住の</a:t>
            </a:r>
            <a:r>
              <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rPr>
              <a:t>促進</a:t>
            </a:r>
          </a:p>
        </p:txBody>
      </p:sp>
      <p:sp>
        <p:nvSpPr>
          <p:cNvPr id="5" name="四角形吹き出し 4"/>
          <p:cNvSpPr/>
          <p:nvPr/>
        </p:nvSpPr>
        <p:spPr>
          <a:xfrm>
            <a:off x="737809" y="2142172"/>
            <a:ext cx="901879" cy="268657"/>
          </a:xfrm>
          <a:prstGeom prst="wedgeRectCallout">
            <a:avLst>
              <a:gd name="adj1" fmla="val 3458"/>
              <a:gd name="adj2" fmla="val 112136"/>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都市計画区域</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68" name="四角形吹き出し 67"/>
          <p:cNvSpPr/>
          <p:nvPr/>
        </p:nvSpPr>
        <p:spPr>
          <a:xfrm>
            <a:off x="312294" y="3549795"/>
            <a:ext cx="1045895" cy="268657"/>
          </a:xfrm>
          <a:prstGeom prst="wedgeRectCallout">
            <a:avLst>
              <a:gd name="adj1" fmla="val 65519"/>
              <a:gd name="adj2" fmla="val 130100"/>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市街化区域</a:t>
            </a:r>
            <a:endPar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都市計画区域の </a:t>
            </a: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18.2 %</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endPar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6" name="正方形/長方形 5"/>
          <p:cNvSpPr/>
          <p:nvPr/>
        </p:nvSpPr>
        <p:spPr>
          <a:xfrm>
            <a:off x="1326959" y="2773907"/>
            <a:ext cx="954191" cy="26297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市街化調整区域</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pic>
        <p:nvPicPr>
          <p:cNvPr id="69" name="図 68" descr="C:\Users\0012759\Desktop\【届出】都市機能誘導区域_都市180316.jpg"/>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606049" y="2646892"/>
            <a:ext cx="2012152" cy="2616593"/>
          </a:xfrm>
          <a:prstGeom prst="rect">
            <a:avLst/>
          </a:prstGeom>
          <a:noFill/>
          <a:ln w="28575">
            <a:solidFill>
              <a:srgbClr val="FF0000"/>
            </a:solidFill>
          </a:ln>
        </p:spPr>
      </p:pic>
      <p:sp>
        <p:nvSpPr>
          <p:cNvPr id="7" name="正方形/長方形 6"/>
          <p:cNvSpPr/>
          <p:nvPr/>
        </p:nvSpPr>
        <p:spPr>
          <a:xfrm>
            <a:off x="1772881" y="4195620"/>
            <a:ext cx="386492" cy="50017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1" name="直線コネクタ 10"/>
          <p:cNvCxnSpPr/>
          <p:nvPr/>
        </p:nvCxnSpPr>
        <p:spPr>
          <a:xfrm flipV="1">
            <a:off x="1772881" y="2645193"/>
            <a:ext cx="1803028" cy="1551297"/>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a:off x="1772881" y="4699389"/>
            <a:ext cx="1815383" cy="594283"/>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79" name="角丸四角形 78"/>
          <p:cNvSpPr/>
          <p:nvPr/>
        </p:nvSpPr>
        <p:spPr>
          <a:xfrm>
            <a:off x="3708024" y="1605064"/>
            <a:ext cx="160114" cy="160114"/>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１</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80" name="角丸四角形 79"/>
          <p:cNvSpPr/>
          <p:nvPr/>
        </p:nvSpPr>
        <p:spPr>
          <a:xfrm>
            <a:off x="7817222" y="1112174"/>
            <a:ext cx="160114" cy="160114"/>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２</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grpSp>
        <p:nvGrpSpPr>
          <p:cNvPr id="18" name="グループ化 17"/>
          <p:cNvGrpSpPr/>
          <p:nvPr/>
        </p:nvGrpSpPr>
        <p:grpSpPr>
          <a:xfrm>
            <a:off x="3961493" y="2813734"/>
            <a:ext cx="1227521" cy="2143424"/>
            <a:chOff x="1206500" y="2147888"/>
            <a:chExt cx="2451100" cy="3938587"/>
          </a:xfrm>
          <a:effectLst>
            <a:outerShdw blurRad="50800" dist="38100" dir="2700000" algn="tl" rotWithShape="0">
              <a:prstClr val="black">
                <a:alpha val="40000"/>
              </a:prstClr>
            </a:outerShdw>
          </a:effectLst>
        </p:grpSpPr>
        <p:sp>
          <p:nvSpPr>
            <p:cNvPr id="88" name="円/楕円 87"/>
            <p:cNvSpPr/>
            <p:nvPr/>
          </p:nvSpPr>
          <p:spPr bwMode="auto">
            <a:xfrm rot="20443933">
              <a:off x="1574800" y="4848225"/>
              <a:ext cx="2082800" cy="1238250"/>
            </a:xfrm>
            <a:prstGeom prst="ellipse">
              <a:avLst/>
            </a:prstGeom>
            <a:solidFill>
              <a:srgbClr val="FF3333">
                <a:alpha val="10000"/>
              </a:srgbClr>
            </a:solidFill>
            <a:ln w="38100" cap="flat" cmpd="sng" algn="ctr">
              <a:solidFill>
                <a:srgbClr val="FF1D1D"/>
              </a:solidFill>
              <a:prstDash val="sysDot"/>
              <a:round/>
              <a:headEnd type="none" w="med" len="med"/>
              <a:tailEnd type="none" w="med" len="med"/>
            </a:ln>
            <a:effectLst/>
          </p:spPr>
          <p:txBody>
            <a:bodyPr wrap="none" lIns="128016" tIns="64008" rIns="128016" bIns="64008" anchor="ctr"/>
            <a:lstStyle/>
            <a:p>
              <a:pPr marL="0" marR="0" lvl="0" indent="0" algn="ctr" defTabSz="1279525" rtl="0" eaLnBrk="1" fontAlgn="base" latinLnBrk="0" hangingPunct="1">
                <a:lnSpc>
                  <a:spcPct val="100000"/>
                </a:lnSpc>
                <a:spcBef>
                  <a:spcPct val="0"/>
                </a:spcBef>
                <a:spcAft>
                  <a:spcPct val="0"/>
                </a:spcAft>
                <a:buClrTx/>
                <a:buSzTx/>
                <a:buFontTx/>
                <a:buNone/>
                <a:tabLst/>
                <a:defRPr/>
              </a:pPr>
              <a:endParaRPr kumimoji="1" lang="ja-JP" altLang="en-US" sz="6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HG丸ｺﾞｼｯｸM-PRO" pitchFamily="50" charset="-128"/>
                <a:cs typeface="+mn-cs"/>
              </a:endParaRPr>
            </a:p>
          </p:txBody>
        </p:sp>
        <p:sp>
          <p:nvSpPr>
            <p:cNvPr id="89" name="円/楕円 88"/>
            <p:cNvSpPr/>
            <p:nvPr/>
          </p:nvSpPr>
          <p:spPr bwMode="auto">
            <a:xfrm rot="20443933">
              <a:off x="1206500" y="3844925"/>
              <a:ext cx="1844675" cy="925513"/>
            </a:xfrm>
            <a:prstGeom prst="ellipse">
              <a:avLst/>
            </a:prstGeom>
            <a:solidFill>
              <a:srgbClr val="3366FF">
                <a:alpha val="10000"/>
              </a:srgbClr>
            </a:solidFill>
            <a:ln w="38100" cap="flat" cmpd="sng" algn="ctr">
              <a:solidFill>
                <a:srgbClr val="3366FF"/>
              </a:solidFill>
              <a:prstDash val="sysDot"/>
              <a:round/>
              <a:headEnd type="none" w="med" len="med"/>
              <a:tailEnd type="none" w="med" len="med"/>
            </a:ln>
            <a:effectLst/>
          </p:spPr>
          <p:txBody>
            <a:bodyPr wrap="none" lIns="128016" tIns="64008" rIns="128016" bIns="64008" anchor="ctr"/>
            <a:lstStyle/>
            <a:p>
              <a:pPr marL="0" marR="0" lvl="0" indent="0" algn="ctr" defTabSz="1279525" rtl="0" eaLnBrk="1" fontAlgn="base" latinLnBrk="0" hangingPunct="1">
                <a:lnSpc>
                  <a:spcPct val="100000"/>
                </a:lnSpc>
                <a:spcBef>
                  <a:spcPct val="0"/>
                </a:spcBef>
                <a:spcAft>
                  <a:spcPct val="0"/>
                </a:spcAft>
                <a:buClrTx/>
                <a:buSzTx/>
                <a:buFontTx/>
                <a:buNone/>
                <a:tabLst/>
                <a:defRPr/>
              </a:pPr>
              <a:endParaRPr kumimoji="1" lang="ja-JP" altLang="en-US" sz="6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HG丸ｺﾞｼｯｸM-PRO" pitchFamily="50" charset="-128"/>
                <a:cs typeface="+mn-cs"/>
              </a:endParaRPr>
            </a:p>
          </p:txBody>
        </p:sp>
        <p:sp>
          <p:nvSpPr>
            <p:cNvPr id="90" name="円/楕円 89"/>
            <p:cNvSpPr>
              <a:spLocks noChangeArrowheads="1"/>
            </p:cNvSpPr>
            <p:nvPr/>
          </p:nvSpPr>
          <p:spPr bwMode="auto">
            <a:xfrm rot="-3271937">
              <a:off x="1339057" y="2388394"/>
              <a:ext cx="1671637" cy="1190625"/>
            </a:xfrm>
            <a:prstGeom prst="ellipse">
              <a:avLst/>
            </a:prstGeom>
            <a:solidFill>
              <a:srgbClr val="00AC00">
                <a:alpha val="10196"/>
              </a:srgbClr>
            </a:solidFill>
            <a:ln w="38100" algn="ctr">
              <a:solidFill>
                <a:srgbClr val="00AC00"/>
              </a:solidFill>
              <a:prstDash val="sysDot"/>
              <a:round/>
              <a:headEnd/>
              <a:tailEnd/>
            </a:ln>
          </p:spPr>
          <p:txBody>
            <a:bodyPr vert="eaVert" wrap="none" lIns="128016" tIns="64008" rIns="128016" bIns="64008" anchor="ctr"/>
            <a:lstStyle/>
            <a:p>
              <a:pPr marL="0" marR="0" lvl="0" indent="0" algn="ctr" defTabSz="1279525" rtl="0" eaLnBrk="1" fontAlgn="base" latinLnBrk="0" hangingPunct="1">
                <a:lnSpc>
                  <a:spcPct val="100000"/>
                </a:lnSpc>
                <a:spcBef>
                  <a:spcPct val="0"/>
                </a:spcBef>
                <a:spcAft>
                  <a:spcPct val="0"/>
                </a:spcAft>
                <a:buClrTx/>
                <a:buSzTx/>
                <a:buFontTx/>
                <a:buNone/>
                <a:tabLst/>
                <a:defRPr/>
              </a:pPr>
              <a:endParaRPr kumimoji="1" lang="ja-JP" altLang="en-US" sz="6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charset="0"/>
                <a:ea typeface="HG丸ｺﾞｼｯｸM-PRO" pitchFamily="50" charset="-128"/>
                <a:cs typeface="+mn-cs"/>
              </a:endParaRPr>
            </a:p>
          </p:txBody>
        </p:sp>
      </p:grpSp>
      <p:sp>
        <p:nvSpPr>
          <p:cNvPr id="17" name="角丸四角形 16"/>
          <p:cNvSpPr/>
          <p:nvPr/>
        </p:nvSpPr>
        <p:spPr>
          <a:xfrm>
            <a:off x="4636583" y="3937355"/>
            <a:ext cx="160114" cy="160114"/>
          </a:xfrm>
          <a:prstGeom prst="roundRect">
            <a:avLst/>
          </a:prstGeom>
          <a:solidFill>
            <a:schemeClr val="bg1"/>
          </a:solid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３</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74" name="角丸四角形 73"/>
          <p:cNvSpPr/>
          <p:nvPr/>
        </p:nvSpPr>
        <p:spPr>
          <a:xfrm>
            <a:off x="4378184" y="3950770"/>
            <a:ext cx="160114" cy="160114"/>
          </a:xfrm>
          <a:prstGeom prst="roundRect">
            <a:avLst/>
          </a:prstGeom>
          <a:solidFill>
            <a:schemeClr val="bg1"/>
          </a:solid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４</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77" name="角丸四角形 76"/>
          <p:cNvSpPr/>
          <p:nvPr/>
        </p:nvSpPr>
        <p:spPr>
          <a:xfrm>
            <a:off x="4541435" y="4418979"/>
            <a:ext cx="160114" cy="160114"/>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１</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78" name="角丸四角形 77"/>
          <p:cNvSpPr/>
          <p:nvPr/>
        </p:nvSpPr>
        <p:spPr>
          <a:xfrm>
            <a:off x="4406465" y="4277655"/>
            <a:ext cx="160114" cy="160114"/>
          </a:xfrm>
          <a:prstGeom prst="roundRect">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２</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pic>
        <p:nvPicPr>
          <p:cNvPr id="85" name="図 59" descr="【プレス提供用】ロゴデザイン案.jpg"/>
          <p:cNvPicPr>
            <a:picLocks noChangeAspect="1"/>
          </p:cNvPicPr>
          <p:nvPr/>
        </p:nvPicPr>
        <p:blipFill rotWithShape="1">
          <a:blip r:embed="rId9" cstate="print">
            <a:extLst>
              <a:ext uri="{28A0092B-C50C-407E-A947-70E740481C1C}">
                <a14:useLocalDpi xmlns:a14="http://schemas.microsoft.com/office/drawing/2010/main" val="0"/>
              </a:ext>
            </a:extLst>
          </a:blip>
          <a:srcRect l="6309" t="6466" r="69806" b="7087"/>
          <a:stretch/>
        </p:blipFill>
        <p:spPr bwMode="auto">
          <a:xfrm>
            <a:off x="4233560" y="3141329"/>
            <a:ext cx="289905" cy="454876"/>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pic>
        <p:nvPicPr>
          <p:cNvPr id="92" name="図 59" descr="【プレス提供用】ロゴデザイン案.jpg"/>
          <p:cNvPicPr>
            <a:picLocks noChangeAspect="1"/>
          </p:cNvPicPr>
          <p:nvPr/>
        </p:nvPicPr>
        <p:blipFill rotWithShape="1">
          <a:blip r:embed="rId9" cstate="print">
            <a:extLst>
              <a:ext uri="{28A0092B-C50C-407E-A947-70E740481C1C}">
                <a14:useLocalDpi xmlns:a14="http://schemas.microsoft.com/office/drawing/2010/main" val="0"/>
              </a:ext>
            </a:extLst>
          </a:blip>
          <a:srcRect l="38935" t="6466" r="37180" b="7087"/>
          <a:stretch/>
        </p:blipFill>
        <p:spPr bwMode="auto">
          <a:xfrm>
            <a:off x="3985903" y="3789023"/>
            <a:ext cx="289905" cy="454876"/>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pic>
        <p:nvPicPr>
          <p:cNvPr id="93" name="図 59" descr="【プレス提供用】ロゴデザイン案.jpg"/>
          <p:cNvPicPr>
            <a:picLocks noChangeAspect="1"/>
          </p:cNvPicPr>
          <p:nvPr/>
        </p:nvPicPr>
        <p:blipFill rotWithShape="1">
          <a:blip r:embed="rId9" cstate="print">
            <a:extLst>
              <a:ext uri="{28A0092B-C50C-407E-A947-70E740481C1C}">
                <a14:useLocalDpi xmlns:a14="http://schemas.microsoft.com/office/drawing/2010/main" val="0"/>
              </a:ext>
            </a:extLst>
          </a:blip>
          <a:srcRect l="72584" t="6466" r="3531" b="7087"/>
          <a:stretch/>
        </p:blipFill>
        <p:spPr bwMode="auto">
          <a:xfrm>
            <a:off x="4254908" y="4589441"/>
            <a:ext cx="289905" cy="454876"/>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sp>
        <p:nvSpPr>
          <p:cNvPr id="94" name="角丸四角形 93"/>
          <p:cNvSpPr/>
          <p:nvPr/>
        </p:nvSpPr>
        <p:spPr>
          <a:xfrm>
            <a:off x="4707703" y="4336515"/>
            <a:ext cx="160114" cy="160114"/>
          </a:xfrm>
          <a:prstGeom prst="roundRect">
            <a:avLst/>
          </a:prstGeom>
          <a:solidFill>
            <a:schemeClr val="bg1"/>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５</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grpSp>
        <p:nvGrpSpPr>
          <p:cNvPr id="21" name="グループ化 20"/>
          <p:cNvGrpSpPr/>
          <p:nvPr/>
        </p:nvGrpSpPr>
        <p:grpSpPr>
          <a:xfrm>
            <a:off x="2333872" y="4171385"/>
            <a:ext cx="1092011" cy="567870"/>
            <a:chOff x="2422444" y="4198189"/>
            <a:chExt cx="1092011" cy="567870"/>
          </a:xfrm>
        </p:grpSpPr>
        <p:sp>
          <p:nvSpPr>
            <p:cNvPr id="19" name="右矢印 18"/>
            <p:cNvSpPr/>
            <p:nvPr/>
          </p:nvSpPr>
          <p:spPr>
            <a:xfrm>
              <a:off x="2422444" y="4198189"/>
              <a:ext cx="1092011" cy="567870"/>
            </a:xfrm>
            <a:prstGeom prst="rightArrow">
              <a:avLst/>
            </a:prstGeom>
            <a:solidFill>
              <a:srgbClr val="FFFF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0" name="テキスト ボックス 19"/>
            <p:cNvSpPr txBox="1"/>
            <p:nvPr/>
          </p:nvSpPr>
          <p:spPr>
            <a:xfrm>
              <a:off x="2530282" y="4314858"/>
              <a:ext cx="80021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FF0000"/>
                  </a:solidFill>
                  <a:effectLst/>
                  <a:uLnTx/>
                  <a:uFillTx/>
                  <a:latin typeface="ARゴシック体M" panose="020B0609000000000000" pitchFamily="49" charset="-128"/>
                  <a:ea typeface="ARゴシック体M" panose="020B0609000000000000" pitchFamily="49" charset="-128"/>
                  <a:cs typeface="+mn-cs"/>
                </a:rPr>
                <a:t>中心市街地に</a:t>
              </a:r>
              <a:endParaRPr kumimoji="1" lang="en-US" altLang="ja-JP" sz="800" b="1" i="0" u="none" strike="noStrike" kern="1200" cap="none" spc="0" normalizeH="0" baseline="0" noProof="0" dirty="0" smtClean="0">
                <a:ln>
                  <a:noFill/>
                </a:ln>
                <a:solidFill>
                  <a:srgbClr val="FF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FF0000"/>
                  </a:solidFill>
                  <a:effectLst/>
                  <a:uLnTx/>
                  <a:uFillTx/>
                  <a:latin typeface="ARゴシック体M" panose="020B0609000000000000" pitchFamily="49" charset="-128"/>
                  <a:ea typeface="ARゴシック体M" panose="020B0609000000000000" pitchFamily="49" charset="-128"/>
                  <a:cs typeface="+mn-cs"/>
                </a:rPr>
                <a:t>取組を集中</a:t>
              </a:r>
              <a:endParaRPr kumimoji="1" lang="ja-JP" altLang="en-US" sz="800" b="1" i="0" u="none" strike="noStrike" kern="1200" cap="none" spc="0" normalizeH="0" baseline="0" noProof="0" dirty="0">
                <a:ln>
                  <a:noFill/>
                </a:ln>
                <a:solidFill>
                  <a:srgbClr val="FF0000"/>
                </a:solidFill>
                <a:effectLst/>
                <a:uLnTx/>
                <a:uFillTx/>
                <a:latin typeface="ARゴシック体M" panose="020B0609000000000000" pitchFamily="49" charset="-128"/>
                <a:ea typeface="ARゴシック体M" panose="020B0609000000000000" pitchFamily="49" charset="-128"/>
                <a:cs typeface="+mn-cs"/>
              </a:endParaRPr>
            </a:p>
          </p:txBody>
        </p:sp>
      </p:grpSp>
      <p:sp>
        <p:nvSpPr>
          <p:cNvPr id="86" name="正方形/長方形 85"/>
          <p:cNvSpPr/>
          <p:nvPr/>
        </p:nvSpPr>
        <p:spPr>
          <a:xfrm>
            <a:off x="272480" y="5346217"/>
            <a:ext cx="5345721" cy="1434790"/>
          </a:xfrm>
          <a:prstGeom prst="rect">
            <a:avLst/>
          </a:prstGeom>
          <a:noFill/>
          <a:ln w="285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7" name="正方形/長方形 86"/>
          <p:cNvSpPr/>
          <p:nvPr/>
        </p:nvSpPr>
        <p:spPr>
          <a:xfrm>
            <a:off x="272480" y="5342624"/>
            <a:ext cx="5345721" cy="293642"/>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地域性に応じたネットワーク形成</a:t>
            </a:r>
            <a:endPar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endParaRPr>
          </a:p>
        </p:txBody>
      </p:sp>
      <p:pic>
        <p:nvPicPr>
          <p:cNvPr id="9" name="図 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37712" y="6208487"/>
            <a:ext cx="870871" cy="619286"/>
          </a:xfrm>
          <a:prstGeom prst="rect">
            <a:avLst/>
          </a:prstGeom>
        </p:spPr>
      </p:pic>
      <p:sp>
        <p:nvSpPr>
          <p:cNvPr id="97" name="角丸四角形吹き出し 96"/>
          <p:cNvSpPr/>
          <p:nvPr/>
        </p:nvSpPr>
        <p:spPr>
          <a:xfrm>
            <a:off x="387923" y="5681806"/>
            <a:ext cx="3729509" cy="503378"/>
          </a:xfrm>
          <a:prstGeom prst="wedgeRoundRectCallout">
            <a:avLst>
              <a:gd name="adj1" fmla="val -35608"/>
              <a:gd name="adj2" fmla="val 68146"/>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・利用者が減少し、民間バス路線の撤退に不安を抱える地域の住民によって、都市機能</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誘導区域や</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市立病院等へアクセスする公共交通に</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ついての検討</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がなされて</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いる</a:t>
            </a:r>
            <a:endPar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98" name="角丸四角形吹き出し 97"/>
          <p:cNvSpPr/>
          <p:nvPr/>
        </p:nvSpPr>
        <p:spPr>
          <a:xfrm>
            <a:off x="1289027" y="6209747"/>
            <a:ext cx="2828406" cy="515906"/>
          </a:xfrm>
          <a:prstGeom prst="wedgeRoundRectCallout">
            <a:avLst>
              <a:gd name="adj1" fmla="val 56366"/>
              <a:gd name="adj2" fmla="val -42790"/>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en-US" altLang="ja-JP" sz="1000" b="0" i="0" u="none" strike="noStrike" kern="1200" cap="none" spc="0" normalizeH="0" baseline="0" noProof="0" dirty="0" err="1"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IoT</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通信基盤を活用した「街</a:t>
            </a:r>
            <a:r>
              <a:rPr kumimoji="1" lang="ja-JP" altLang="en-US" sz="1000" b="0" i="0" u="none" strike="noStrike" kern="1200" cap="none" spc="0" normalizeH="0" baseline="0" noProof="0" dirty="0" err="1"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なか</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シェアサイクル」を展開し、回遊性向上とともに移動データをマーケティング等に活用</a:t>
            </a:r>
            <a:endPar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grpSp>
        <p:nvGrpSpPr>
          <p:cNvPr id="13" name="グループ化 12"/>
          <p:cNvGrpSpPr/>
          <p:nvPr/>
        </p:nvGrpSpPr>
        <p:grpSpPr>
          <a:xfrm>
            <a:off x="670913" y="4036219"/>
            <a:ext cx="1279136" cy="454819"/>
            <a:chOff x="-238125" y="4036219"/>
            <a:chExt cx="1279136" cy="454819"/>
          </a:xfrm>
        </p:grpSpPr>
        <p:sp>
          <p:nvSpPr>
            <p:cNvPr id="10" name="フリーフォーム 9"/>
            <p:cNvSpPr/>
            <p:nvPr/>
          </p:nvSpPr>
          <p:spPr>
            <a:xfrm>
              <a:off x="-237720" y="4036219"/>
              <a:ext cx="1278731" cy="454819"/>
            </a:xfrm>
            <a:custGeom>
              <a:avLst/>
              <a:gdLst>
                <a:gd name="connsiteX0" fmla="*/ 0 w 1278731"/>
                <a:gd name="connsiteY0" fmla="*/ 178594 h 454819"/>
                <a:gd name="connsiteX1" fmla="*/ 621506 w 1278731"/>
                <a:gd name="connsiteY1" fmla="*/ 178594 h 454819"/>
                <a:gd name="connsiteX2" fmla="*/ 1278731 w 1278731"/>
                <a:gd name="connsiteY2" fmla="*/ 0 h 454819"/>
                <a:gd name="connsiteX3" fmla="*/ 871537 w 1278731"/>
                <a:gd name="connsiteY3" fmla="*/ 178594 h 454819"/>
                <a:gd name="connsiteX4" fmla="*/ 1045369 w 1278731"/>
                <a:gd name="connsiteY4" fmla="*/ 178594 h 454819"/>
                <a:gd name="connsiteX5" fmla="*/ 1045369 w 1278731"/>
                <a:gd name="connsiteY5" fmla="*/ 330994 h 454819"/>
                <a:gd name="connsiteX6" fmla="*/ 1226344 w 1278731"/>
                <a:gd name="connsiteY6" fmla="*/ 454819 h 454819"/>
                <a:gd name="connsiteX7" fmla="*/ 1045369 w 1278731"/>
                <a:gd name="connsiteY7" fmla="*/ 404812 h 454819"/>
                <a:gd name="connsiteX8" fmla="*/ 1045369 w 1278731"/>
                <a:gd name="connsiteY8" fmla="*/ 445294 h 454819"/>
                <a:gd name="connsiteX9" fmla="*/ 0 w 1278731"/>
                <a:gd name="connsiteY9" fmla="*/ 445294 h 454819"/>
                <a:gd name="connsiteX10" fmla="*/ 0 w 1278731"/>
                <a:gd name="connsiteY10" fmla="*/ 178594 h 45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8731" h="454819">
                  <a:moveTo>
                    <a:pt x="0" y="178594"/>
                  </a:moveTo>
                  <a:lnTo>
                    <a:pt x="621506" y="178594"/>
                  </a:lnTo>
                  <a:lnTo>
                    <a:pt x="1278731" y="0"/>
                  </a:lnTo>
                  <a:lnTo>
                    <a:pt x="871537" y="178594"/>
                  </a:lnTo>
                  <a:lnTo>
                    <a:pt x="1045369" y="178594"/>
                  </a:lnTo>
                  <a:lnTo>
                    <a:pt x="1045369" y="330994"/>
                  </a:lnTo>
                  <a:lnTo>
                    <a:pt x="1226344" y="454819"/>
                  </a:lnTo>
                  <a:lnTo>
                    <a:pt x="1045369" y="404812"/>
                  </a:lnTo>
                  <a:lnTo>
                    <a:pt x="1045369" y="445294"/>
                  </a:lnTo>
                  <a:lnTo>
                    <a:pt x="0" y="445294"/>
                  </a:lnTo>
                  <a:lnTo>
                    <a:pt x="0" y="178594"/>
                  </a:lnTo>
                  <a:close/>
                </a:path>
              </a:pathLst>
            </a:cu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2" name="テキスト ボックス 11"/>
            <p:cNvSpPr txBox="1"/>
            <p:nvPr/>
          </p:nvSpPr>
          <p:spPr>
            <a:xfrm>
              <a:off x="-238125" y="4198612"/>
              <a:ext cx="1044575" cy="29238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都市機能誘導区域</a:t>
              </a:r>
              <a:endParaRPr kumimoji="1" lang="en-US" altLang="ja-JP"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（市街化区域の </a:t>
              </a:r>
              <a:r>
                <a:rPr kumimoji="1" lang="en-US" altLang="ja-JP"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11.0 %</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endPar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grpSp>
      <p:pic>
        <p:nvPicPr>
          <p:cNvPr id="99" name="図 98"/>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179343" y="5076627"/>
            <a:ext cx="1417641" cy="943808"/>
          </a:xfrm>
          <a:prstGeom prst="rect">
            <a:avLst/>
          </a:prstGeom>
          <a:noFill/>
          <a:ln>
            <a:noFill/>
          </a:ln>
        </p:spPr>
      </p:pic>
      <p:sp>
        <p:nvSpPr>
          <p:cNvPr id="103" name="正方形/長方形 102"/>
          <p:cNvSpPr/>
          <p:nvPr/>
        </p:nvSpPr>
        <p:spPr>
          <a:xfrm>
            <a:off x="5709794" y="4746672"/>
            <a:ext cx="3923726" cy="2028180"/>
          </a:xfrm>
          <a:prstGeom prst="rect">
            <a:avLst/>
          </a:prstGeom>
          <a:no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4" name="正方形/長方形 103"/>
          <p:cNvSpPr/>
          <p:nvPr/>
        </p:nvSpPr>
        <p:spPr>
          <a:xfrm>
            <a:off x="5709794" y="4746697"/>
            <a:ext cx="3923726" cy="293642"/>
          </a:xfrm>
          <a:prstGeom prst="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FFFFFF"/>
                </a:solidFill>
                <a:effectLst/>
                <a:uLnTx/>
                <a:uFillTx/>
                <a:latin typeface="ARゴシック体M" panose="020B0609000000000000" pitchFamily="49" charset="-128"/>
                <a:ea typeface="ARゴシック体M" panose="020B0609000000000000" pitchFamily="49" charset="-128"/>
                <a:cs typeface="+mn-cs"/>
              </a:rPr>
              <a:t>タウンプロモーションを通じたにぎわい創出</a:t>
            </a:r>
            <a:endParaRPr kumimoji="1" lang="ja-JP" altLang="en-US" sz="1400"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cs typeface="+mn-cs"/>
            </a:endParaRPr>
          </a:p>
        </p:txBody>
      </p:sp>
      <p:sp>
        <p:nvSpPr>
          <p:cNvPr id="105" name="角丸四角形吹き出し 104"/>
          <p:cNvSpPr/>
          <p:nvPr/>
        </p:nvSpPr>
        <p:spPr>
          <a:xfrm>
            <a:off x="5752797" y="5071819"/>
            <a:ext cx="2391143" cy="333303"/>
          </a:xfrm>
          <a:prstGeom prst="wedgeRoundRectCallout">
            <a:avLst>
              <a:gd name="adj1" fmla="val 54739"/>
              <a:gd name="adj2" fmla="val 36464"/>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・民間との協働による街路空間モール化により駅前の賑わいを創出</a:t>
            </a:r>
            <a:endParaRPr kumimoji="1" lang="en-US" altLang="ja-JP"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06" name="テキスト ボックス 105"/>
          <p:cNvSpPr txBox="1"/>
          <p:nvPr/>
        </p:nvSpPr>
        <p:spPr>
          <a:xfrm>
            <a:off x="8019182" y="5982925"/>
            <a:ext cx="1599058" cy="815608"/>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モール化イベントの</a:t>
            </a:r>
            <a:endParaRPr kumimoji="1" lang="en-US" altLang="ja-JP"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経済波及効果</a:t>
            </a:r>
            <a:endParaRPr kumimoji="1" lang="en-US" altLang="ja-JP" sz="12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800" b="1" i="0" u="sng" strike="noStrike" kern="1200" cap="none" spc="0" normalizeH="0" baseline="0" noProof="0" dirty="0" smtClean="0">
                <a:ln>
                  <a:noFill/>
                </a:ln>
                <a:solidFill>
                  <a:srgbClr val="92D050"/>
                </a:solidFill>
                <a:effectLst/>
                <a:uLnTx/>
                <a:uFillTx/>
                <a:latin typeface="ARゴシック体M" panose="020B0609000000000000" pitchFamily="49" charset="-128"/>
                <a:ea typeface="ARゴシック体M" panose="020B0609000000000000" pitchFamily="49" charset="-128"/>
                <a:cs typeface="+mn-cs"/>
              </a:rPr>
              <a:t>年間２億円</a:t>
            </a:r>
            <a:endParaRPr kumimoji="1" lang="en-US" altLang="ja-JP" sz="1800" b="1" i="0" u="sng" strike="noStrike" kern="1200" cap="none" spc="0" normalizeH="0" baseline="0" noProof="0" dirty="0" smtClean="0">
              <a:ln>
                <a:noFill/>
              </a:ln>
              <a:solidFill>
                <a:srgbClr val="92D050"/>
              </a:solidFill>
              <a:effectLst/>
              <a:uLnTx/>
              <a:uFillTx/>
              <a:latin typeface="ARゴシック体M" panose="020B0609000000000000" pitchFamily="49" charset="-128"/>
              <a:ea typeface="ARゴシック体M" panose="020B0609000000000000" pitchFamily="49"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藤枝市資料をもとに国土交通省試算</a:t>
            </a:r>
            <a:endParaRPr kumimoji="1" lang="en-US" altLang="ja-JP"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pic>
        <p:nvPicPr>
          <p:cNvPr id="107" name="図 106" descr="C:\Users\0012759\Desktop\て～しゃばロゴ.JPG"/>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8990733" y="5073950"/>
            <a:ext cx="606251" cy="269658"/>
          </a:xfrm>
          <a:prstGeom prst="rect">
            <a:avLst/>
          </a:prstGeom>
          <a:noFill/>
          <a:ln w="3175">
            <a:solidFill>
              <a:schemeClr val="tx1"/>
            </a:solidFill>
          </a:ln>
        </p:spPr>
      </p:pic>
      <p:sp>
        <p:nvSpPr>
          <p:cNvPr id="108" name="角丸四角形 107"/>
          <p:cNvSpPr/>
          <p:nvPr/>
        </p:nvSpPr>
        <p:spPr>
          <a:xfrm>
            <a:off x="8204021" y="5108263"/>
            <a:ext cx="160114" cy="160114"/>
          </a:xfrm>
          <a:prstGeom prst="roundRect">
            <a:avLst/>
          </a:prstGeom>
          <a:solidFill>
            <a:schemeClr val="bg1"/>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５</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pic>
        <p:nvPicPr>
          <p:cNvPr id="109" name="図 59" descr="【プレス提供用】ロゴデザイン案.jpg"/>
          <p:cNvPicPr>
            <a:picLocks noChangeAspect="1"/>
          </p:cNvPicPr>
          <p:nvPr/>
        </p:nvPicPr>
        <p:blipFill rotWithShape="1">
          <a:blip r:embed="rId13" cstate="print">
            <a:extLst>
              <a:ext uri="{28A0092B-C50C-407E-A947-70E740481C1C}">
                <a14:useLocalDpi xmlns:a14="http://schemas.microsoft.com/office/drawing/2010/main" val="0"/>
              </a:ext>
            </a:extLst>
          </a:blip>
          <a:srcRect l="6309" t="6466" r="69806" b="7087"/>
          <a:stretch/>
        </p:blipFill>
        <p:spPr bwMode="auto">
          <a:xfrm>
            <a:off x="7682617" y="5911377"/>
            <a:ext cx="463098" cy="726625"/>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pic>
        <p:nvPicPr>
          <p:cNvPr id="110" name="図 59" descr="【プレス提供用】ロゴデザイン案.jpg"/>
          <p:cNvPicPr>
            <a:picLocks noChangeAspect="1"/>
          </p:cNvPicPr>
          <p:nvPr/>
        </p:nvPicPr>
        <p:blipFill rotWithShape="1">
          <a:blip r:embed="rId14" cstate="print">
            <a:extLst>
              <a:ext uri="{28A0092B-C50C-407E-A947-70E740481C1C}">
                <a14:useLocalDpi xmlns:a14="http://schemas.microsoft.com/office/drawing/2010/main" val="0"/>
              </a:ext>
            </a:extLst>
          </a:blip>
          <a:srcRect l="38935" t="6466" r="37180" b="7087"/>
          <a:stretch/>
        </p:blipFill>
        <p:spPr bwMode="auto">
          <a:xfrm>
            <a:off x="6809549" y="5912768"/>
            <a:ext cx="462210" cy="725232"/>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pic>
        <p:nvPicPr>
          <p:cNvPr id="111" name="図 59" descr="【プレス提供用】ロゴデザイン案.jpg"/>
          <p:cNvPicPr>
            <a:picLocks noChangeAspect="1"/>
          </p:cNvPicPr>
          <p:nvPr/>
        </p:nvPicPr>
        <p:blipFill rotWithShape="1">
          <a:blip r:embed="rId13" cstate="print">
            <a:extLst>
              <a:ext uri="{28A0092B-C50C-407E-A947-70E740481C1C}">
                <a14:useLocalDpi xmlns:a14="http://schemas.microsoft.com/office/drawing/2010/main" val="0"/>
              </a:ext>
            </a:extLst>
          </a:blip>
          <a:srcRect l="72584" t="6466" r="3531" b="7087"/>
          <a:stretch/>
        </p:blipFill>
        <p:spPr bwMode="auto">
          <a:xfrm>
            <a:off x="5934161" y="5911374"/>
            <a:ext cx="463098" cy="726625"/>
          </a:xfrm>
          <a:prstGeom prst="rect">
            <a:avLst/>
          </a:prstGeom>
          <a:noFill/>
          <a:ln w="3175">
            <a:noFill/>
            <a:miter lim="800000"/>
            <a:headEnd/>
            <a:tailEnd/>
          </a:ln>
          <a:extLst>
            <a:ext uri="{909E8E84-426E-40DD-AFC4-6F175D3DCCD1}">
              <a14:hiddenFill xmlns:a14="http://schemas.microsoft.com/office/drawing/2010/main">
                <a:solidFill>
                  <a:srgbClr val="FFFFFF"/>
                </a:solidFill>
              </a14:hiddenFill>
            </a:ext>
          </a:extLst>
        </p:spPr>
      </p:pic>
      <p:sp>
        <p:nvSpPr>
          <p:cNvPr id="112" name="角丸四角形吹き出し 111"/>
          <p:cNvSpPr/>
          <p:nvPr/>
        </p:nvSpPr>
        <p:spPr>
          <a:xfrm>
            <a:off x="5752797" y="5431121"/>
            <a:ext cx="2385773" cy="456575"/>
          </a:xfrm>
          <a:prstGeom prst="wedgeRoundRectCallout">
            <a:avLst>
              <a:gd name="adj1" fmla="val -10427"/>
              <a:gd name="adj2" fmla="val 75072"/>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・エリアごとの特色に応じ住民参加でロゴ</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マーク</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を作成し</a:t>
            </a:r>
            <a:r>
              <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、まちづくりのコンセプトを</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共有</a:t>
            </a:r>
            <a:endPar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13" name="正方形/長方形 112"/>
          <p:cNvSpPr/>
          <p:nvPr/>
        </p:nvSpPr>
        <p:spPr>
          <a:xfrm>
            <a:off x="5710903" y="2641809"/>
            <a:ext cx="3923726" cy="2028180"/>
          </a:xfrm>
          <a:prstGeom prst="rect">
            <a:avLst/>
          </a:prstGeom>
          <a:noFill/>
          <a:ln w="2857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25" name="Picture 17" descr="藤枝パース修正110509"/>
          <p:cNvPicPr>
            <a:picLocks noChangeAspect="1" noChangeArrowheads="1"/>
          </p:cNvPicPr>
          <p:nvPr/>
        </p:nvPicPr>
        <p:blipFill rotWithShape="1">
          <a:blip r:embed="rId15" cstate="print"/>
          <a:srcRect t="7763" b="9765"/>
          <a:stretch/>
        </p:blipFill>
        <p:spPr bwMode="auto">
          <a:xfrm>
            <a:off x="5754817" y="3803377"/>
            <a:ext cx="1429280" cy="829757"/>
          </a:xfrm>
          <a:prstGeom prst="rect">
            <a:avLst/>
          </a:prstGeom>
          <a:noFill/>
          <a:ln w="9525">
            <a:noFill/>
            <a:miter lim="800000"/>
            <a:headEnd/>
            <a:tailEnd/>
          </a:ln>
        </p:spPr>
      </p:pic>
      <p:pic>
        <p:nvPicPr>
          <p:cNvPr id="126" name="図 125" descr="藤枝-鳥瞰パース.jpg"/>
          <p:cNvPicPr>
            <a:picLocks noChangeAspect="1"/>
          </p:cNvPicPr>
          <p:nvPr/>
        </p:nvPicPr>
        <p:blipFill rotWithShape="1">
          <a:blip r:embed="rId16" cstate="print">
            <a:extLst>
              <a:ext uri="{28A0092B-C50C-407E-A947-70E740481C1C}">
                <a14:useLocalDpi xmlns:a14="http://schemas.microsoft.com/office/drawing/2010/main" val="0"/>
              </a:ext>
            </a:extLst>
          </a:blip>
          <a:srcRect t="7557" b="12162"/>
          <a:stretch/>
        </p:blipFill>
        <p:spPr bwMode="auto">
          <a:xfrm>
            <a:off x="5754817" y="2965921"/>
            <a:ext cx="1429280" cy="810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 name="テキスト ボックス 126"/>
          <p:cNvSpPr txBox="1"/>
          <p:nvPr/>
        </p:nvSpPr>
        <p:spPr>
          <a:xfrm>
            <a:off x="5665974" y="4317076"/>
            <a:ext cx="1005403"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駅前一丁目</a:t>
            </a:r>
            <a:r>
              <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６</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街区</a:t>
            </a:r>
            <a:endPar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市街地再開発事業</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28" name="テキスト ボックス 127"/>
          <p:cNvSpPr txBox="1"/>
          <p:nvPr/>
        </p:nvSpPr>
        <p:spPr>
          <a:xfrm>
            <a:off x="5660582" y="3476741"/>
            <a:ext cx="1005403" cy="338554"/>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駅前一丁目８街区</a:t>
            </a:r>
            <a:endPar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市街地再開発事業</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29" name="角丸四角形 128"/>
          <p:cNvSpPr/>
          <p:nvPr/>
        </p:nvSpPr>
        <p:spPr>
          <a:xfrm>
            <a:off x="5794908" y="2995706"/>
            <a:ext cx="160114" cy="160114"/>
          </a:xfrm>
          <a:prstGeom prst="roundRect">
            <a:avLst/>
          </a:prstGeom>
          <a:solidFill>
            <a:schemeClr val="bg1"/>
          </a:solid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３</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130" name="角丸四角形 129"/>
          <p:cNvSpPr/>
          <p:nvPr/>
        </p:nvSpPr>
        <p:spPr>
          <a:xfrm>
            <a:off x="5794908" y="3842120"/>
            <a:ext cx="160114" cy="160114"/>
          </a:xfrm>
          <a:prstGeom prst="roundRect">
            <a:avLst/>
          </a:prstGeom>
          <a:solidFill>
            <a:schemeClr val="bg1"/>
          </a:solid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４</a:t>
            </a:r>
            <a:endParaRPr kumimoji="1" lang="en-US" altLang="ja-JP" sz="800" b="1"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42" name="角丸四角形吹き出し 41"/>
          <p:cNvSpPr/>
          <p:nvPr/>
        </p:nvSpPr>
        <p:spPr>
          <a:xfrm>
            <a:off x="7224188" y="2969867"/>
            <a:ext cx="2246131" cy="675157"/>
          </a:xfrm>
          <a:prstGeom prst="wedgeRoundRectCallout">
            <a:avLst>
              <a:gd name="adj1" fmla="val -55534"/>
              <a:gd name="adj2" fmla="val 39813"/>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just"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・子育て支援施設、医療</a:t>
            </a:r>
            <a:r>
              <a:rPr kumimoji="1" lang="ja-JP" altLang="en-US" sz="1000" b="0" i="0" u="none" strike="noStrike" kern="1200" cap="none" spc="0" normalizeH="0" baseline="0" noProof="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施設、商業</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テナント等を配置し、街</a:t>
            </a:r>
            <a:r>
              <a:rPr kumimoji="1" lang="ja-JP" altLang="en-US" sz="1000" b="0" i="0" u="none" strike="noStrike" kern="1200" cap="none" spc="0" normalizeH="0" baseline="0" noProof="0" dirty="0" err="1"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なか</a:t>
            </a:r>
            <a:r>
              <a:rPr kumimoji="1" lang="ja-JP" altLang="en-US" sz="10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居住を促進するほか、来街者向けの市営駐車場を併設</a:t>
            </a:r>
            <a:endParaRPr kumimoji="1" lang="ja-JP" altLang="en-US" sz="10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23" name="テキスト ボックス 22"/>
          <p:cNvSpPr txBox="1"/>
          <p:nvPr/>
        </p:nvSpPr>
        <p:spPr>
          <a:xfrm>
            <a:off x="7869075" y="3610419"/>
            <a:ext cx="110799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路線価</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 </a:t>
            </a: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円</a:t>
            </a: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 </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の推移</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cxnSp>
        <p:nvCxnSpPr>
          <p:cNvPr id="25" name="直線矢印コネクタ 24"/>
          <p:cNvCxnSpPr/>
          <p:nvPr/>
        </p:nvCxnSpPr>
        <p:spPr>
          <a:xfrm flipV="1">
            <a:off x="7509246" y="4088899"/>
            <a:ext cx="350111" cy="2741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直線矢印コネクタ 134"/>
          <p:cNvCxnSpPr/>
          <p:nvPr/>
        </p:nvCxnSpPr>
        <p:spPr>
          <a:xfrm flipV="1">
            <a:off x="7989284" y="4042825"/>
            <a:ext cx="350111" cy="2741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flipV="1">
            <a:off x="8455980" y="4017753"/>
            <a:ext cx="350111" cy="2741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7447308" y="4094909"/>
            <a:ext cx="474810" cy="24622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4.2%</a:t>
            </a:r>
            <a:endParaRPr kumimoji="1" lang="ja-JP" altLang="en-US" sz="1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38" name="テキスト ボックス 137"/>
          <p:cNvSpPr txBox="1"/>
          <p:nvPr/>
        </p:nvSpPr>
        <p:spPr>
          <a:xfrm>
            <a:off x="7926934" y="4059903"/>
            <a:ext cx="474810" cy="24622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8.0%</a:t>
            </a:r>
            <a:endParaRPr kumimoji="1" lang="ja-JP" altLang="en-US" sz="1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39" name="テキスト ボックス 138"/>
          <p:cNvSpPr txBox="1"/>
          <p:nvPr/>
        </p:nvSpPr>
        <p:spPr>
          <a:xfrm>
            <a:off x="8383191" y="4044163"/>
            <a:ext cx="474810" cy="24622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3.7%</a:t>
            </a:r>
            <a:endParaRPr kumimoji="1" lang="ja-JP" altLang="en-US" sz="1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32" name="角丸四角形 31"/>
          <p:cNvSpPr/>
          <p:nvPr/>
        </p:nvSpPr>
        <p:spPr>
          <a:xfrm>
            <a:off x="7592913" y="4303340"/>
            <a:ext cx="1660322" cy="158218"/>
          </a:xfrm>
          <a:prstGeom prst="roundRect">
            <a:avLst/>
          </a:prstGeom>
          <a:solidFill>
            <a:schemeClr val="bg1"/>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４</a:t>
            </a: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年連続で県内トップの上昇率</a:t>
            </a:r>
            <a:endParaRPr kumimoji="1" lang="ja-JP" altLang="en-US" sz="8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sp>
        <p:nvSpPr>
          <p:cNvPr id="38" name="テキスト ボックス 37"/>
          <p:cNvSpPr txBox="1"/>
          <p:nvPr/>
        </p:nvSpPr>
        <p:spPr>
          <a:xfrm>
            <a:off x="8965584" y="4567401"/>
            <a:ext cx="761747" cy="1692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ja-JP" altLang="en-US" sz="5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藤枝市前島一丁目</a:t>
            </a:r>
            <a:endParaRPr kumimoji="1" lang="en-US" altLang="ja-JP" sz="5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00" name="角丸四角形 99"/>
          <p:cNvSpPr/>
          <p:nvPr/>
        </p:nvSpPr>
        <p:spPr>
          <a:xfrm>
            <a:off x="7487457" y="6648725"/>
            <a:ext cx="853419" cy="101392"/>
          </a:xfrm>
          <a:prstGeom prst="roundRect">
            <a:avLst/>
          </a:prstGeom>
          <a:solidFill>
            <a:srgbClr val="C3E3BC">
              <a:alpha val="50196"/>
            </a:srgbClr>
          </a:solidFill>
          <a:ln w="9525">
            <a:solidFill>
              <a:srgbClr val="CAE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回遊の創出</a:t>
            </a:r>
          </a:p>
        </p:txBody>
      </p:sp>
      <p:sp>
        <p:nvSpPr>
          <p:cNvPr id="101" name="角丸四角形 100"/>
          <p:cNvSpPr/>
          <p:nvPr/>
        </p:nvSpPr>
        <p:spPr>
          <a:xfrm>
            <a:off x="6613945" y="6648725"/>
            <a:ext cx="853419" cy="101392"/>
          </a:xfrm>
          <a:prstGeom prst="roundRect">
            <a:avLst/>
          </a:prstGeom>
          <a:solidFill>
            <a:srgbClr val="D9D1E7">
              <a:alpha val="50196"/>
            </a:srgbClr>
          </a:solidFill>
          <a:ln w="9525">
            <a:solidFill>
              <a:srgbClr val="D9D2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街</a:t>
            </a:r>
            <a:r>
              <a:rPr kumimoji="1" lang="ja-JP" altLang="en-US" sz="500" b="0" i="0" u="none" strike="noStrike" kern="1200" cap="none" spc="0" normalizeH="0" baseline="0" noProof="0" dirty="0" err="1">
                <a:ln>
                  <a:noFill/>
                </a:ln>
                <a:solidFill>
                  <a:srgbClr val="000000"/>
                </a:solidFill>
                <a:effectLst/>
                <a:uLnTx/>
                <a:uFillTx/>
                <a:latin typeface="ARゴシック体M" panose="020B0609000000000000" pitchFamily="49" charset="-128"/>
                <a:ea typeface="ARゴシック体M" panose="020B0609000000000000" pitchFamily="49" charset="-128"/>
                <a:cs typeface="+mn-cs"/>
              </a:rPr>
              <a:t>なか</a:t>
            </a: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居住の促進</a:t>
            </a:r>
          </a:p>
        </p:txBody>
      </p:sp>
      <p:sp>
        <p:nvSpPr>
          <p:cNvPr id="102" name="角丸四角形 101"/>
          <p:cNvSpPr/>
          <p:nvPr/>
        </p:nvSpPr>
        <p:spPr>
          <a:xfrm>
            <a:off x="5743309" y="6648725"/>
            <a:ext cx="853419" cy="101392"/>
          </a:xfrm>
          <a:prstGeom prst="roundRect">
            <a:avLst/>
          </a:prstGeom>
          <a:solidFill>
            <a:srgbClr val="F7C1BF">
              <a:alpha val="50196"/>
            </a:srgbClr>
          </a:solidFill>
          <a:ln w="9525">
            <a:solidFill>
              <a:srgbClr val="F7C1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rPr>
              <a:t>活動・交流の創出</a:t>
            </a:r>
          </a:p>
        </p:txBody>
      </p:sp>
      <p:sp>
        <p:nvSpPr>
          <p:cNvPr id="95" name="四角形吹き出し 94"/>
          <p:cNvSpPr/>
          <p:nvPr/>
        </p:nvSpPr>
        <p:spPr>
          <a:xfrm>
            <a:off x="911802" y="3148383"/>
            <a:ext cx="1045895" cy="268657"/>
          </a:xfrm>
          <a:prstGeom prst="wedgeRectCallout">
            <a:avLst>
              <a:gd name="adj1" fmla="val 62483"/>
              <a:gd name="adj2" fmla="val 179736"/>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居住誘導区域</a:t>
            </a:r>
            <a:endParaRPr kumimoji="1" lang="en-US" altLang="ja-JP" sz="8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（市街化区域の </a:t>
            </a:r>
            <a:r>
              <a:rPr kumimoji="1" lang="en-US" altLang="ja-JP"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81.0 %</a:t>
            </a:r>
            <a:r>
              <a:rPr kumimoji="1" lang="ja-JP" altLang="en-US" sz="500" b="0" i="0" u="none" strike="noStrike" kern="1200" cap="none" spc="0" normalizeH="0" baseline="0" noProof="0" dirty="0" smtClean="0">
                <a:ln>
                  <a:noFill/>
                </a:ln>
                <a:solidFill>
                  <a:srgbClr val="000000"/>
                </a:solidFill>
                <a:effectLst/>
                <a:uLnTx/>
                <a:uFillTx/>
                <a:latin typeface="ARゴシック体M" panose="020B0609000000000000" pitchFamily="49" charset="-128"/>
                <a:ea typeface="ARゴシック体M" panose="020B0609000000000000" pitchFamily="49" charset="-128"/>
                <a:cs typeface="+mn-cs"/>
              </a:rPr>
              <a:t>）</a:t>
            </a:r>
            <a:endParaRPr kumimoji="1" lang="ja-JP" altLang="en-US" sz="500" b="0" i="0" u="none" strike="noStrike" kern="1200" cap="none" spc="0" normalizeH="0" baseline="0" noProof="0" dirty="0">
              <a:ln>
                <a:noFill/>
              </a:ln>
              <a:solidFill>
                <a:srgbClr val="000000"/>
              </a:solidFill>
              <a:effectLst/>
              <a:uLnTx/>
              <a:uFillTx/>
              <a:latin typeface="ARゴシック体M" panose="020B0609000000000000" pitchFamily="49" charset="-128"/>
              <a:ea typeface="ARゴシック体M" panose="020B0609000000000000" pitchFamily="49" charset="-128"/>
              <a:cs typeface="+mn-cs"/>
            </a:endParaRPr>
          </a:p>
        </p:txBody>
      </p:sp>
      <p:cxnSp>
        <p:nvCxnSpPr>
          <p:cNvPr id="115" name="直線矢印コネクタ 114"/>
          <p:cNvCxnSpPr/>
          <p:nvPr/>
        </p:nvCxnSpPr>
        <p:spPr>
          <a:xfrm flipV="1">
            <a:off x="8919383" y="3978546"/>
            <a:ext cx="350111" cy="2741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6" name="テキスト ボックス 115"/>
          <p:cNvSpPr txBox="1"/>
          <p:nvPr/>
        </p:nvSpPr>
        <p:spPr>
          <a:xfrm>
            <a:off x="8839447" y="3979496"/>
            <a:ext cx="474810" cy="24622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3.6%</a:t>
            </a:r>
            <a:endParaRPr kumimoji="1" lang="ja-JP" altLang="en-US" sz="1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91"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２－５</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80556855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44881" y="5528814"/>
            <a:ext cx="1530140" cy="1305970"/>
          </a:xfrm>
          <a:prstGeom prst="rect">
            <a:avLst/>
          </a:prstGeom>
        </p:spPr>
      </p:pic>
      <p:sp>
        <p:nvSpPr>
          <p:cNvPr id="209" name="テキスト ボックス 208"/>
          <p:cNvSpPr txBox="1"/>
          <p:nvPr/>
        </p:nvSpPr>
        <p:spPr>
          <a:xfrm>
            <a:off x="511177" y="1334145"/>
            <a:ext cx="2569615" cy="500137"/>
          </a:xfrm>
          <a:prstGeom prst="rect">
            <a:avLst/>
          </a:prstGeom>
          <a:noFill/>
        </p:spPr>
        <p:txBody>
          <a:bodyPr wrap="square" rtlCol="0">
            <a:spAutoFit/>
          </a:bodyPr>
          <a:lstStyle/>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居住誘導区域は</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用途地域の約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72</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循環</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バス利用者</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数を</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割</a:t>
            </a:r>
            <a:r>
              <a:rPr kumimoji="1" lang="ja-JP" altLang="en-US"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向上</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R1</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目標対</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H24</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比</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5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24" name="テキスト ボックス 223"/>
          <p:cNvSpPr txBox="1"/>
          <p:nvPr/>
        </p:nvSpPr>
        <p:spPr>
          <a:xfrm>
            <a:off x="6244691" y="1408760"/>
            <a:ext cx="3704284" cy="230832"/>
          </a:xfrm>
          <a:prstGeom prst="rect">
            <a:avLst/>
          </a:prstGeom>
          <a:noFill/>
        </p:spPr>
        <p:txBody>
          <a:bodyPr wrap="square" rtlCol="0">
            <a:spAutoFit/>
          </a:bodyPr>
          <a:lstStyle/>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越前おおの結ステーション利用者は順調に増加</a:t>
            </a:r>
            <a:endParaRPr kumimoji="1" lang="en-US" altLang="ja-JP" sz="6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40" name="正方形/長方形 439"/>
          <p:cNvSpPr/>
          <p:nvPr/>
        </p:nvSpPr>
        <p:spPr>
          <a:xfrm>
            <a:off x="6222923" y="860167"/>
            <a:ext cx="3636110" cy="5126402"/>
          </a:xfrm>
          <a:prstGeom prst="rect">
            <a:avLst/>
          </a:prstGeom>
          <a:no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pic>
        <p:nvPicPr>
          <p:cNvPr id="205" name="図 204"/>
          <p:cNvPicPr>
            <a:picLocks noChangeAspect="1"/>
          </p:cNvPicPr>
          <p:nvPr/>
        </p:nvPicPr>
        <p:blipFill rotWithShape="1">
          <a:blip r:embed="rId4" cstate="screen">
            <a:extLst>
              <a:ext uri="{28A0092B-C50C-407E-A947-70E740481C1C}">
                <a14:useLocalDpi xmlns:a14="http://schemas.microsoft.com/office/drawing/2010/main"/>
              </a:ext>
            </a:extLst>
          </a:blip>
          <a:srcRect r="5087" b="6759"/>
          <a:stretch/>
        </p:blipFill>
        <p:spPr>
          <a:xfrm>
            <a:off x="4934623" y="1101478"/>
            <a:ext cx="1198358" cy="864824"/>
          </a:xfrm>
          <a:prstGeom prst="rect">
            <a:avLst/>
          </a:prstGeom>
        </p:spPr>
      </p:pic>
      <p:pic>
        <p:nvPicPr>
          <p:cNvPr id="26" name="図 25"/>
          <p:cNvPicPr>
            <a:picLocks noChangeAspect="1"/>
          </p:cNvPicPr>
          <p:nvPr/>
        </p:nvPicPr>
        <p:blipFill>
          <a:blip r:embed="rId5"/>
          <a:stretch>
            <a:fillRect/>
          </a:stretch>
        </p:blipFill>
        <p:spPr>
          <a:xfrm>
            <a:off x="8054588" y="1640176"/>
            <a:ext cx="1582265" cy="951042"/>
          </a:xfrm>
          <a:prstGeom prst="rect">
            <a:avLst/>
          </a:prstGeom>
        </p:spPr>
      </p:pic>
      <p:pic>
        <p:nvPicPr>
          <p:cNvPr id="269" name="Picture 1" descr="Map"/>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3055286" y="2048911"/>
            <a:ext cx="2973480" cy="4147241"/>
          </a:xfrm>
          <a:prstGeom prst="rect">
            <a:avLst/>
          </a:prstGeom>
          <a:noFill/>
          <a:ln w="9525">
            <a:solidFill>
              <a:schemeClr val="tx1"/>
            </a:solidFill>
            <a:prstDash val="solid"/>
            <a:miter lim="800000"/>
            <a:headEnd/>
            <a:tailEnd/>
          </a:ln>
        </p:spPr>
      </p:pic>
      <p:sp>
        <p:nvSpPr>
          <p:cNvPr id="29" name="フリーフォーム 28"/>
          <p:cNvSpPr/>
          <p:nvPr/>
        </p:nvSpPr>
        <p:spPr>
          <a:xfrm>
            <a:off x="3429001" y="3225800"/>
            <a:ext cx="2135981" cy="2558256"/>
          </a:xfrm>
          <a:custGeom>
            <a:avLst/>
            <a:gdLst>
              <a:gd name="connsiteX0" fmla="*/ 0 w 1882775"/>
              <a:gd name="connsiteY0" fmla="*/ 0 h 930275"/>
              <a:gd name="connsiteX1" fmla="*/ 0 w 1882775"/>
              <a:gd name="connsiteY1" fmla="*/ 441325 h 930275"/>
              <a:gd name="connsiteX2" fmla="*/ 69850 w 1882775"/>
              <a:gd name="connsiteY2" fmla="*/ 476250 h 930275"/>
              <a:gd name="connsiteX3" fmla="*/ 47625 w 1882775"/>
              <a:gd name="connsiteY3" fmla="*/ 796925 h 930275"/>
              <a:gd name="connsiteX4" fmla="*/ 333375 w 1882775"/>
              <a:gd name="connsiteY4" fmla="*/ 768350 h 930275"/>
              <a:gd name="connsiteX5" fmla="*/ 301625 w 1882775"/>
              <a:gd name="connsiteY5" fmla="*/ 930275 h 930275"/>
              <a:gd name="connsiteX6" fmla="*/ 1882775 w 1882775"/>
              <a:gd name="connsiteY6" fmla="*/ 895350 h 930275"/>
              <a:gd name="connsiteX7" fmla="*/ 1768475 w 1882775"/>
              <a:gd name="connsiteY7" fmla="*/ 708025 h 930275"/>
              <a:gd name="connsiteX8" fmla="*/ 1749425 w 1882775"/>
              <a:gd name="connsiteY8" fmla="*/ 450850 h 930275"/>
              <a:gd name="connsiteX9" fmla="*/ 1631950 w 1882775"/>
              <a:gd name="connsiteY9" fmla="*/ 292100 h 930275"/>
              <a:gd name="connsiteX10" fmla="*/ 1670050 w 1882775"/>
              <a:gd name="connsiteY10" fmla="*/ 111125 h 930275"/>
              <a:gd name="connsiteX11" fmla="*/ 946150 w 1882775"/>
              <a:gd name="connsiteY11" fmla="*/ 53975 h 930275"/>
              <a:gd name="connsiteX12" fmla="*/ 942975 w 1882775"/>
              <a:gd name="connsiteY12" fmla="*/ 311150 h 930275"/>
              <a:gd name="connsiteX13" fmla="*/ 787400 w 1882775"/>
              <a:gd name="connsiteY13" fmla="*/ 311150 h 930275"/>
              <a:gd name="connsiteX14" fmla="*/ 866775 w 1882775"/>
              <a:gd name="connsiteY14" fmla="*/ 53975 h 930275"/>
              <a:gd name="connsiteX15" fmla="*/ 847725 w 1882775"/>
              <a:gd name="connsiteY15" fmla="*/ 6350 h 930275"/>
              <a:gd name="connsiteX16" fmla="*/ 733425 w 1882775"/>
              <a:gd name="connsiteY16" fmla="*/ 50800 h 930275"/>
              <a:gd name="connsiteX17" fmla="*/ 0 w 1882775"/>
              <a:gd name="connsiteY17" fmla="*/ 0 h 9302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46150 w 1882775"/>
              <a:gd name="connsiteY11" fmla="*/ 66675 h 942975"/>
              <a:gd name="connsiteX12" fmla="*/ 942975 w 1882775"/>
              <a:gd name="connsiteY12" fmla="*/ 323850 h 942975"/>
              <a:gd name="connsiteX13" fmla="*/ 787400 w 1882775"/>
              <a:gd name="connsiteY13" fmla="*/ 323850 h 942975"/>
              <a:gd name="connsiteX14" fmla="*/ 866775 w 1882775"/>
              <a:gd name="connsiteY14" fmla="*/ 66675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46150 w 1882775"/>
              <a:gd name="connsiteY11" fmla="*/ 66675 h 942975"/>
              <a:gd name="connsiteX12" fmla="*/ 942975 w 1882775"/>
              <a:gd name="connsiteY12" fmla="*/ 323850 h 942975"/>
              <a:gd name="connsiteX13" fmla="*/ 787400 w 1882775"/>
              <a:gd name="connsiteY13" fmla="*/ 323850 h 942975"/>
              <a:gd name="connsiteX14" fmla="*/ 862013 w 1882775"/>
              <a:gd name="connsiteY14" fmla="*/ 59531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46150 w 1882775"/>
              <a:gd name="connsiteY11" fmla="*/ 66675 h 942975"/>
              <a:gd name="connsiteX12" fmla="*/ 942975 w 1882775"/>
              <a:gd name="connsiteY12" fmla="*/ 323850 h 942975"/>
              <a:gd name="connsiteX13" fmla="*/ 787400 w 1882775"/>
              <a:gd name="connsiteY13" fmla="*/ 323850 h 942975"/>
              <a:gd name="connsiteX14" fmla="*/ 862013 w 1882775"/>
              <a:gd name="connsiteY14" fmla="*/ 59531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46150 w 1882775"/>
              <a:gd name="connsiteY11" fmla="*/ 66675 h 942975"/>
              <a:gd name="connsiteX12" fmla="*/ 942975 w 1882775"/>
              <a:gd name="connsiteY12" fmla="*/ 323850 h 942975"/>
              <a:gd name="connsiteX13" fmla="*/ 792163 w 1882775"/>
              <a:gd name="connsiteY13" fmla="*/ 330993 h 942975"/>
              <a:gd name="connsiteX14" fmla="*/ 862013 w 1882775"/>
              <a:gd name="connsiteY14" fmla="*/ 59531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12813 w 1882775"/>
              <a:gd name="connsiteY11" fmla="*/ 54769 h 942975"/>
              <a:gd name="connsiteX12" fmla="*/ 942975 w 1882775"/>
              <a:gd name="connsiteY12" fmla="*/ 323850 h 942975"/>
              <a:gd name="connsiteX13" fmla="*/ 792163 w 1882775"/>
              <a:gd name="connsiteY13" fmla="*/ 330993 h 942975"/>
              <a:gd name="connsiteX14" fmla="*/ 862013 w 1882775"/>
              <a:gd name="connsiteY14" fmla="*/ 59531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912813 w 1882775"/>
              <a:gd name="connsiteY11" fmla="*/ 54769 h 942975"/>
              <a:gd name="connsiteX12" fmla="*/ 942975 w 1882775"/>
              <a:gd name="connsiteY12" fmla="*/ 323850 h 942975"/>
              <a:gd name="connsiteX13" fmla="*/ 792163 w 1882775"/>
              <a:gd name="connsiteY13" fmla="*/ 330993 h 942975"/>
              <a:gd name="connsiteX14" fmla="*/ 862013 w 1882775"/>
              <a:gd name="connsiteY14" fmla="*/ 59531 h 942975"/>
              <a:gd name="connsiteX15" fmla="*/ 842963 w 1882775"/>
              <a:gd name="connsiteY15" fmla="*/ 0 h 942975"/>
              <a:gd name="connsiteX16" fmla="*/ 733425 w 1882775"/>
              <a:gd name="connsiteY16" fmla="*/ 63500 h 942975"/>
              <a:gd name="connsiteX17" fmla="*/ 0 w 1882775"/>
              <a:gd name="connsiteY17"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49425 w 1882775"/>
              <a:gd name="connsiteY8" fmla="*/ 463550 h 942975"/>
              <a:gd name="connsiteX9" fmla="*/ 1631950 w 1882775"/>
              <a:gd name="connsiteY9" fmla="*/ 304800 h 942975"/>
              <a:gd name="connsiteX10" fmla="*/ 1670050 w 1882775"/>
              <a:gd name="connsiteY10" fmla="*/ 123825 h 942975"/>
              <a:gd name="connsiteX11" fmla="*/ 1389063 w 1882775"/>
              <a:gd name="connsiteY11" fmla="*/ 143669 h 942975"/>
              <a:gd name="connsiteX12" fmla="*/ 912813 w 1882775"/>
              <a:gd name="connsiteY12" fmla="*/ 54769 h 942975"/>
              <a:gd name="connsiteX13" fmla="*/ 942975 w 1882775"/>
              <a:gd name="connsiteY13" fmla="*/ 323850 h 942975"/>
              <a:gd name="connsiteX14" fmla="*/ 792163 w 1882775"/>
              <a:gd name="connsiteY14" fmla="*/ 330993 h 942975"/>
              <a:gd name="connsiteX15" fmla="*/ 862013 w 1882775"/>
              <a:gd name="connsiteY15" fmla="*/ 59531 h 942975"/>
              <a:gd name="connsiteX16" fmla="*/ 842963 w 1882775"/>
              <a:gd name="connsiteY16" fmla="*/ 0 h 942975"/>
              <a:gd name="connsiteX17" fmla="*/ 733425 w 1882775"/>
              <a:gd name="connsiteY17" fmla="*/ 63500 h 942975"/>
              <a:gd name="connsiteX18" fmla="*/ 0 w 1882775"/>
              <a:gd name="connsiteY18"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58950 w 1882775"/>
              <a:gd name="connsiteY8" fmla="*/ 475456 h 942975"/>
              <a:gd name="connsiteX9" fmla="*/ 1631950 w 1882775"/>
              <a:gd name="connsiteY9" fmla="*/ 304800 h 942975"/>
              <a:gd name="connsiteX10" fmla="*/ 1670050 w 1882775"/>
              <a:gd name="connsiteY10" fmla="*/ 123825 h 942975"/>
              <a:gd name="connsiteX11" fmla="*/ 1389063 w 1882775"/>
              <a:gd name="connsiteY11" fmla="*/ 143669 h 942975"/>
              <a:gd name="connsiteX12" fmla="*/ 912813 w 1882775"/>
              <a:gd name="connsiteY12" fmla="*/ 54769 h 942975"/>
              <a:gd name="connsiteX13" fmla="*/ 942975 w 1882775"/>
              <a:gd name="connsiteY13" fmla="*/ 323850 h 942975"/>
              <a:gd name="connsiteX14" fmla="*/ 792163 w 1882775"/>
              <a:gd name="connsiteY14" fmla="*/ 330993 h 942975"/>
              <a:gd name="connsiteX15" fmla="*/ 862013 w 1882775"/>
              <a:gd name="connsiteY15" fmla="*/ 59531 h 942975"/>
              <a:gd name="connsiteX16" fmla="*/ 842963 w 1882775"/>
              <a:gd name="connsiteY16" fmla="*/ 0 h 942975"/>
              <a:gd name="connsiteX17" fmla="*/ 733425 w 1882775"/>
              <a:gd name="connsiteY17" fmla="*/ 63500 h 942975"/>
              <a:gd name="connsiteX18" fmla="*/ 0 w 1882775"/>
              <a:gd name="connsiteY18"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68475 w 1882775"/>
              <a:gd name="connsiteY7" fmla="*/ 720725 h 942975"/>
              <a:gd name="connsiteX8" fmla="*/ 1739106 w 1882775"/>
              <a:gd name="connsiteY8" fmla="*/ 655638 h 942975"/>
              <a:gd name="connsiteX9" fmla="*/ 1758950 w 1882775"/>
              <a:gd name="connsiteY9" fmla="*/ 475456 h 942975"/>
              <a:gd name="connsiteX10" fmla="*/ 1631950 w 1882775"/>
              <a:gd name="connsiteY10" fmla="*/ 304800 h 942975"/>
              <a:gd name="connsiteX11" fmla="*/ 1670050 w 1882775"/>
              <a:gd name="connsiteY11" fmla="*/ 123825 h 942975"/>
              <a:gd name="connsiteX12" fmla="*/ 1389063 w 1882775"/>
              <a:gd name="connsiteY12" fmla="*/ 143669 h 942975"/>
              <a:gd name="connsiteX13" fmla="*/ 912813 w 1882775"/>
              <a:gd name="connsiteY13" fmla="*/ 54769 h 942975"/>
              <a:gd name="connsiteX14" fmla="*/ 942975 w 1882775"/>
              <a:gd name="connsiteY14" fmla="*/ 323850 h 942975"/>
              <a:gd name="connsiteX15" fmla="*/ 792163 w 1882775"/>
              <a:gd name="connsiteY15" fmla="*/ 330993 h 942975"/>
              <a:gd name="connsiteX16" fmla="*/ 862013 w 1882775"/>
              <a:gd name="connsiteY16" fmla="*/ 59531 h 942975"/>
              <a:gd name="connsiteX17" fmla="*/ 842963 w 1882775"/>
              <a:gd name="connsiteY17" fmla="*/ 0 h 942975"/>
              <a:gd name="connsiteX18" fmla="*/ 733425 w 1882775"/>
              <a:gd name="connsiteY18" fmla="*/ 63500 h 942975"/>
              <a:gd name="connsiteX19" fmla="*/ 0 w 1882775"/>
              <a:gd name="connsiteY19" fmla="*/ 12700 h 942975"/>
              <a:gd name="connsiteX0" fmla="*/ 0 w 1882775"/>
              <a:gd name="connsiteY0" fmla="*/ 12700 h 942975"/>
              <a:gd name="connsiteX1" fmla="*/ 0 w 1882775"/>
              <a:gd name="connsiteY1" fmla="*/ 454025 h 942975"/>
              <a:gd name="connsiteX2" fmla="*/ 69850 w 1882775"/>
              <a:gd name="connsiteY2" fmla="*/ 488950 h 942975"/>
              <a:gd name="connsiteX3" fmla="*/ 47625 w 1882775"/>
              <a:gd name="connsiteY3" fmla="*/ 809625 h 942975"/>
              <a:gd name="connsiteX4" fmla="*/ 333375 w 1882775"/>
              <a:gd name="connsiteY4" fmla="*/ 781050 h 942975"/>
              <a:gd name="connsiteX5" fmla="*/ 301625 w 1882775"/>
              <a:gd name="connsiteY5" fmla="*/ 942975 h 942975"/>
              <a:gd name="connsiteX6" fmla="*/ 1882775 w 1882775"/>
              <a:gd name="connsiteY6" fmla="*/ 908050 h 942975"/>
              <a:gd name="connsiteX7" fmla="*/ 1799431 w 1882775"/>
              <a:gd name="connsiteY7" fmla="*/ 796925 h 942975"/>
              <a:gd name="connsiteX8" fmla="*/ 1739106 w 1882775"/>
              <a:gd name="connsiteY8" fmla="*/ 655638 h 942975"/>
              <a:gd name="connsiteX9" fmla="*/ 1758950 w 1882775"/>
              <a:gd name="connsiteY9" fmla="*/ 475456 h 942975"/>
              <a:gd name="connsiteX10" fmla="*/ 1631950 w 1882775"/>
              <a:gd name="connsiteY10" fmla="*/ 304800 h 942975"/>
              <a:gd name="connsiteX11" fmla="*/ 1670050 w 1882775"/>
              <a:gd name="connsiteY11" fmla="*/ 123825 h 942975"/>
              <a:gd name="connsiteX12" fmla="*/ 1389063 w 1882775"/>
              <a:gd name="connsiteY12" fmla="*/ 143669 h 942975"/>
              <a:gd name="connsiteX13" fmla="*/ 912813 w 1882775"/>
              <a:gd name="connsiteY13" fmla="*/ 54769 h 942975"/>
              <a:gd name="connsiteX14" fmla="*/ 942975 w 1882775"/>
              <a:gd name="connsiteY14" fmla="*/ 323850 h 942975"/>
              <a:gd name="connsiteX15" fmla="*/ 792163 w 1882775"/>
              <a:gd name="connsiteY15" fmla="*/ 330993 h 942975"/>
              <a:gd name="connsiteX16" fmla="*/ 862013 w 1882775"/>
              <a:gd name="connsiteY16" fmla="*/ 59531 h 942975"/>
              <a:gd name="connsiteX17" fmla="*/ 842963 w 1882775"/>
              <a:gd name="connsiteY17" fmla="*/ 0 h 942975"/>
              <a:gd name="connsiteX18" fmla="*/ 733425 w 1882775"/>
              <a:gd name="connsiteY18" fmla="*/ 63500 h 942975"/>
              <a:gd name="connsiteX19" fmla="*/ 0 w 1882775"/>
              <a:gd name="connsiteY19" fmla="*/ 12700 h 942975"/>
              <a:gd name="connsiteX0" fmla="*/ 0 w 2022475"/>
              <a:gd name="connsiteY0" fmla="*/ 12700 h 1217945"/>
              <a:gd name="connsiteX1" fmla="*/ 0 w 2022475"/>
              <a:gd name="connsiteY1" fmla="*/ 454025 h 1217945"/>
              <a:gd name="connsiteX2" fmla="*/ 69850 w 2022475"/>
              <a:gd name="connsiteY2" fmla="*/ 488950 h 1217945"/>
              <a:gd name="connsiteX3" fmla="*/ 47625 w 2022475"/>
              <a:gd name="connsiteY3" fmla="*/ 809625 h 1217945"/>
              <a:gd name="connsiteX4" fmla="*/ 333375 w 2022475"/>
              <a:gd name="connsiteY4" fmla="*/ 781050 h 1217945"/>
              <a:gd name="connsiteX5" fmla="*/ 301625 w 2022475"/>
              <a:gd name="connsiteY5" fmla="*/ 942975 h 1217945"/>
              <a:gd name="connsiteX6" fmla="*/ 2022475 w 2022475"/>
              <a:gd name="connsiteY6" fmla="*/ 1217613 h 1217945"/>
              <a:gd name="connsiteX7" fmla="*/ 1882775 w 2022475"/>
              <a:gd name="connsiteY7" fmla="*/ 908050 h 1217945"/>
              <a:gd name="connsiteX8" fmla="*/ 1799431 w 2022475"/>
              <a:gd name="connsiteY8" fmla="*/ 796925 h 1217945"/>
              <a:gd name="connsiteX9" fmla="*/ 1739106 w 2022475"/>
              <a:gd name="connsiteY9" fmla="*/ 655638 h 1217945"/>
              <a:gd name="connsiteX10" fmla="*/ 1758950 w 2022475"/>
              <a:gd name="connsiteY10" fmla="*/ 475456 h 1217945"/>
              <a:gd name="connsiteX11" fmla="*/ 1631950 w 2022475"/>
              <a:gd name="connsiteY11" fmla="*/ 304800 h 1217945"/>
              <a:gd name="connsiteX12" fmla="*/ 1670050 w 2022475"/>
              <a:gd name="connsiteY12" fmla="*/ 123825 h 1217945"/>
              <a:gd name="connsiteX13" fmla="*/ 1389063 w 2022475"/>
              <a:gd name="connsiteY13" fmla="*/ 143669 h 1217945"/>
              <a:gd name="connsiteX14" fmla="*/ 912813 w 2022475"/>
              <a:gd name="connsiteY14" fmla="*/ 54769 h 1217945"/>
              <a:gd name="connsiteX15" fmla="*/ 942975 w 2022475"/>
              <a:gd name="connsiteY15" fmla="*/ 323850 h 1217945"/>
              <a:gd name="connsiteX16" fmla="*/ 792163 w 2022475"/>
              <a:gd name="connsiteY16" fmla="*/ 330993 h 1217945"/>
              <a:gd name="connsiteX17" fmla="*/ 862013 w 2022475"/>
              <a:gd name="connsiteY17" fmla="*/ 59531 h 1217945"/>
              <a:gd name="connsiteX18" fmla="*/ 842963 w 2022475"/>
              <a:gd name="connsiteY18" fmla="*/ 0 h 1217945"/>
              <a:gd name="connsiteX19" fmla="*/ 733425 w 2022475"/>
              <a:gd name="connsiteY19" fmla="*/ 63500 h 1217945"/>
              <a:gd name="connsiteX20" fmla="*/ 0 w 2022475"/>
              <a:gd name="connsiteY20" fmla="*/ 12700 h 1217945"/>
              <a:gd name="connsiteX0" fmla="*/ 0 w 2022475"/>
              <a:gd name="connsiteY0" fmla="*/ 12700 h 1217945"/>
              <a:gd name="connsiteX1" fmla="*/ 0 w 2022475"/>
              <a:gd name="connsiteY1" fmla="*/ 454025 h 1217945"/>
              <a:gd name="connsiteX2" fmla="*/ 69850 w 2022475"/>
              <a:gd name="connsiteY2" fmla="*/ 488950 h 1217945"/>
              <a:gd name="connsiteX3" fmla="*/ 47625 w 2022475"/>
              <a:gd name="connsiteY3" fmla="*/ 809625 h 1217945"/>
              <a:gd name="connsiteX4" fmla="*/ 333375 w 2022475"/>
              <a:gd name="connsiteY4" fmla="*/ 781050 h 1217945"/>
              <a:gd name="connsiteX5" fmla="*/ 301625 w 2022475"/>
              <a:gd name="connsiteY5" fmla="*/ 942975 h 1217945"/>
              <a:gd name="connsiteX6" fmla="*/ 2022475 w 2022475"/>
              <a:gd name="connsiteY6" fmla="*/ 1217613 h 1217945"/>
              <a:gd name="connsiteX7" fmla="*/ 1939925 w 2022475"/>
              <a:gd name="connsiteY7" fmla="*/ 915194 h 1217945"/>
              <a:gd name="connsiteX8" fmla="*/ 1799431 w 2022475"/>
              <a:gd name="connsiteY8" fmla="*/ 796925 h 1217945"/>
              <a:gd name="connsiteX9" fmla="*/ 1739106 w 2022475"/>
              <a:gd name="connsiteY9" fmla="*/ 655638 h 1217945"/>
              <a:gd name="connsiteX10" fmla="*/ 1758950 w 2022475"/>
              <a:gd name="connsiteY10" fmla="*/ 475456 h 1217945"/>
              <a:gd name="connsiteX11" fmla="*/ 1631950 w 2022475"/>
              <a:gd name="connsiteY11" fmla="*/ 304800 h 1217945"/>
              <a:gd name="connsiteX12" fmla="*/ 1670050 w 2022475"/>
              <a:gd name="connsiteY12" fmla="*/ 123825 h 1217945"/>
              <a:gd name="connsiteX13" fmla="*/ 1389063 w 2022475"/>
              <a:gd name="connsiteY13" fmla="*/ 143669 h 1217945"/>
              <a:gd name="connsiteX14" fmla="*/ 912813 w 2022475"/>
              <a:gd name="connsiteY14" fmla="*/ 54769 h 1217945"/>
              <a:gd name="connsiteX15" fmla="*/ 942975 w 2022475"/>
              <a:gd name="connsiteY15" fmla="*/ 323850 h 1217945"/>
              <a:gd name="connsiteX16" fmla="*/ 792163 w 2022475"/>
              <a:gd name="connsiteY16" fmla="*/ 330993 h 1217945"/>
              <a:gd name="connsiteX17" fmla="*/ 862013 w 2022475"/>
              <a:gd name="connsiteY17" fmla="*/ 59531 h 1217945"/>
              <a:gd name="connsiteX18" fmla="*/ 842963 w 2022475"/>
              <a:gd name="connsiteY18" fmla="*/ 0 h 1217945"/>
              <a:gd name="connsiteX19" fmla="*/ 733425 w 2022475"/>
              <a:gd name="connsiteY19" fmla="*/ 63500 h 1217945"/>
              <a:gd name="connsiteX20" fmla="*/ 0 w 2022475"/>
              <a:gd name="connsiteY20" fmla="*/ 12700 h 1217945"/>
              <a:gd name="connsiteX0" fmla="*/ 0 w 2022475"/>
              <a:gd name="connsiteY0" fmla="*/ 12700 h 1217945"/>
              <a:gd name="connsiteX1" fmla="*/ 0 w 2022475"/>
              <a:gd name="connsiteY1" fmla="*/ 454025 h 1217945"/>
              <a:gd name="connsiteX2" fmla="*/ 69850 w 2022475"/>
              <a:gd name="connsiteY2" fmla="*/ 488950 h 1217945"/>
              <a:gd name="connsiteX3" fmla="*/ 47625 w 2022475"/>
              <a:gd name="connsiteY3" fmla="*/ 809625 h 1217945"/>
              <a:gd name="connsiteX4" fmla="*/ 333375 w 2022475"/>
              <a:gd name="connsiteY4" fmla="*/ 781050 h 1217945"/>
              <a:gd name="connsiteX5" fmla="*/ 301625 w 2022475"/>
              <a:gd name="connsiteY5" fmla="*/ 942975 h 1217945"/>
              <a:gd name="connsiteX6" fmla="*/ 2022475 w 2022475"/>
              <a:gd name="connsiteY6" fmla="*/ 1217613 h 1217945"/>
              <a:gd name="connsiteX7" fmla="*/ 1939925 w 2022475"/>
              <a:gd name="connsiteY7" fmla="*/ 915194 h 1217945"/>
              <a:gd name="connsiteX8" fmla="*/ 1799431 w 2022475"/>
              <a:gd name="connsiteY8" fmla="*/ 796925 h 1217945"/>
              <a:gd name="connsiteX9" fmla="*/ 1739106 w 2022475"/>
              <a:gd name="connsiteY9" fmla="*/ 655638 h 1217945"/>
              <a:gd name="connsiteX10" fmla="*/ 1758950 w 2022475"/>
              <a:gd name="connsiteY10" fmla="*/ 475456 h 1217945"/>
              <a:gd name="connsiteX11" fmla="*/ 1631950 w 2022475"/>
              <a:gd name="connsiteY11" fmla="*/ 304800 h 1217945"/>
              <a:gd name="connsiteX12" fmla="*/ 1670050 w 2022475"/>
              <a:gd name="connsiteY12" fmla="*/ 123825 h 1217945"/>
              <a:gd name="connsiteX13" fmla="*/ 1389063 w 2022475"/>
              <a:gd name="connsiteY13" fmla="*/ 143669 h 1217945"/>
              <a:gd name="connsiteX14" fmla="*/ 912813 w 2022475"/>
              <a:gd name="connsiteY14" fmla="*/ 54769 h 1217945"/>
              <a:gd name="connsiteX15" fmla="*/ 942975 w 2022475"/>
              <a:gd name="connsiteY15" fmla="*/ 323850 h 1217945"/>
              <a:gd name="connsiteX16" fmla="*/ 792163 w 2022475"/>
              <a:gd name="connsiteY16" fmla="*/ 330993 h 1217945"/>
              <a:gd name="connsiteX17" fmla="*/ 862013 w 2022475"/>
              <a:gd name="connsiteY17" fmla="*/ 59531 h 1217945"/>
              <a:gd name="connsiteX18" fmla="*/ 842963 w 2022475"/>
              <a:gd name="connsiteY18" fmla="*/ 0 h 1217945"/>
              <a:gd name="connsiteX19" fmla="*/ 733425 w 2022475"/>
              <a:gd name="connsiteY19" fmla="*/ 63500 h 1217945"/>
              <a:gd name="connsiteX20" fmla="*/ 0 w 2022475"/>
              <a:gd name="connsiteY20" fmla="*/ 12700 h 1217945"/>
              <a:gd name="connsiteX0" fmla="*/ 0 w 2082007"/>
              <a:gd name="connsiteY0" fmla="*/ 12700 h 1441641"/>
              <a:gd name="connsiteX1" fmla="*/ 0 w 2082007"/>
              <a:gd name="connsiteY1" fmla="*/ 454025 h 1441641"/>
              <a:gd name="connsiteX2" fmla="*/ 69850 w 2082007"/>
              <a:gd name="connsiteY2" fmla="*/ 488950 h 1441641"/>
              <a:gd name="connsiteX3" fmla="*/ 47625 w 2082007"/>
              <a:gd name="connsiteY3" fmla="*/ 809625 h 1441641"/>
              <a:gd name="connsiteX4" fmla="*/ 333375 w 2082007"/>
              <a:gd name="connsiteY4" fmla="*/ 781050 h 1441641"/>
              <a:gd name="connsiteX5" fmla="*/ 301625 w 2082007"/>
              <a:gd name="connsiteY5" fmla="*/ 942975 h 1441641"/>
              <a:gd name="connsiteX6" fmla="*/ 2082007 w 2082007"/>
              <a:gd name="connsiteY6" fmla="*/ 1441450 h 1441641"/>
              <a:gd name="connsiteX7" fmla="*/ 1939925 w 2082007"/>
              <a:gd name="connsiteY7" fmla="*/ 915194 h 1441641"/>
              <a:gd name="connsiteX8" fmla="*/ 1799431 w 2082007"/>
              <a:gd name="connsiteY8" fmla="*/ 796925 h 1441641"/>
              <a:gd name="connsiteX9" fmla="*/ 1739106 w 2082007"/>
              <a:gd name="connsiteY9" fmla="*/ 655638 h 1441641"/>
              <a:gd name="connsiteX10" fmla="*/ 1758950 w 2082007"/>
              <a:gd name="connsiteY10" fmla="*/ 475456 h 1441641"/>
              <a:gd name="connsiteX11" fmla="*/ 1631950 w 2082007"/>
              <a:gd name="connsiteY11" fmla="*/ 304800 h 1441641"/>
              <a:gd name="connsiteX12" fmla="*/ 1670050 w 2082007"/>
              <a:gd name="connsiteY12" fmla="*/ 123825 h 1441641"/>
              <a:gd name="connsiteX13" fmla="*/ 1389063 w 2082007"/>
              <a:gd name="connsiteY13" fmla="*/ 143669 h 1441641"/>
              <a:gd name="connsiteX14" fmla="*/ 912813 w 2082007"/>
              <a:gd name="connsiteY14" fmla="*/ 54769 h 1441641"/>
              <a:gd name="connsiteX15" fmla="*/ 942975 w 2082007"/>
              <a:gd name="connsiteY15" fmla="*/ 323850 h 1441641"/>
              <a:gd name="connsiteX16" fmla="*/ 792163 w 2082007"/>
              <a:gd name="connsiteY16" fmla="*/ 330993 h 1441641"/>
              <a:gd name="connsiteX17" fmla="*/ 862013 w 2082007"/>
              <a:gd name="connsiteY17" fmla="*/ 59531 h 1441641"/>
              <a:gd name="connsiteX18" fmla="*/ 842963 w 2082007"/>
              <a:gd name="connsiteY18" fmla="*/ 0 h 1441641"/>
              <a:gd name="connsiteX19" fmla="*/ 733425 w 2082007"/>
              <a:gd name="connsiteY19" fmla="*/ 63500 h 1441641"/>
              <a:gd name="connsiteX20" fmla="*/ 0 w 2082007"/>
              <a:gd name="connsiteY20" fmla="*/ 12700 h 1441641"/>
              <a:gd name="connsiteX0" fmla="*/ 0 w 2082007"/>
              <a:gd name="connsiteY0" fmla="*/ 12700 h 1528399"/>
              <a:gd name="connsiteX1" fmla="*/ 0 w 2082007"/>
              <a:gd name="connsiteY1" fmla="*/ 454025 h 1528399"/>
              <a:gd name="connsiteX2" fmla="*/ 69850 w 2082007"/>
              <a:gd name="connsiteY2" fmla="*/ 488950 h 1528399"/>
              <a:gd name="connsiteX3" fmla="*/ 47625 w 2082007"/>
              <a:gd name="connsiteY3" fmla="*/ 809625 h 1528399"/>
              <a:gd name="connsiteX4" fmla="*/ 333375 w 2082007"/>
              <a:gd name="connsiteY4" fmla="*/ 781050 h 1528399"/>
              <a:gd name="connsiteX5" fmla="*/ 301625 w 2082007"/>
              <a:gd name="connsiteY5" fmla="*/ 942975 h 1528399"/>
              <a:gd name="connsiteX6" fmla="*/ 1770063 w 2082007"/>
              <a:gd name="connsiteY6" fmla="*/ 1484313 h 1528399"/>
              <a:gd name="connsiteX7" fmla="*/ 2082007 w 2082007"/>
              <a:gd name="connsiteY7" fmla="*/ 1441450 h 1528399"/>
              <a:gd name="connsiteX8" fmla="*/ 1939925 w 2082007"/>
              <a:gd name="connsiteY8" fmla="*/ 915194 h 1528399"/>
              <a:gd name="connsiteX9" fmla="*/ 1799431 w 2082007"/>
              <a:gd name="connsiteY9" fmla="*/ 796925 h 1528399"/>
              <a:gd name="connsiteX10" fmla="*/ 1739106 w 2082007"/>
              <a:gd name="connsiteY10" fmla="*/ 655638 h 1528399"/>
              <a:gd name="connsiteX11" fmla="*/ 1758950 w 2082007"/>
              <a:gd name="connsiteY11" fmla="*/ 475456 h 1528399"/>
              <a:gd name="connsiteX12" fmla="*/ 1631950 w 2082007"/>
              <a:gd name="connsiteY12" fmla="*/ 304800 h 1528399"/>
              <a:gd name="connsiteX13" fmla="*/ 1670050 w 2082007"/>
              <a:gd name="connsiteY13" fmla="*/ 123825 h 1528399"/>
              <a:gd name="connsiteX14" fmla="*/ 1389063 w 2082007"/>
              <a:gd name="connsiteY14" fmla="*/ 143669 h 1528399"/>
              <a:gd name="connsiteX15" fmla="*/ 912813 w 2082007"/>
              <a:gd name="connsiteY15" fmla="*/ 54769 h 1528399"/>
              <a:gd name="connsiteX16" fmla="*/ 942975 w 2082007"/>
              <a:gd name="connsiteY16" fmla="*/ 323850 h 1528399"/>
              <a:gd name="connsiteX17" fmla="*/ 792163 w 2082007"/>
              <a:gd name="connsiteY17" fmla="*/ 330993 h 1528399"/>
              <a:gd name="connsiteX18" fmla="*/ 862013 w 2082007"/>
              <a:gd name="connsiteY18" fmla="*/ 59531 h 1528399"/>
              <a:gd name="connsiteX19" fmla="*/ 842963 w 2082007"/>
              <a:gd name="connsiteY19" fmla="*/ 0 h 1528399"/>
              <a:gd name="connsiteX20" fmla="*/ 733425 w 2082007"/>
              <a:gd name="connsiteY20" fmla="*/ 63500 h 1528399"/>
              <a:gd name="connsiteX21" fmla="*/ 0 w 2082007"/>
              <a:gd name="connsiteY21" fmla="*/ 12700 h 1528399"/>
              <a:gd name="connsiteX0" fmla="*/ 0 w 2083056"/>
              <a:gd name="connsiteY0" fmla="*/ 12700 h 1527150"/>
              <a:gd name="connsiteX1" fmla="*/ 0 w 2083056"/>
              <a:gd name="connsiteY1" fmla="*/ 454025 h 1527150"/>
              <a:gd name="connsiteX2" fmla="*/ 69850 w 2083056"/>
              <a:gd name="connsiteY2" fmla="*/ 488950 h 1527150"/>
              <a:gd name="connsiteX3" fmla="*/ 47625 w 2083056"/>
              <a:gd name="connsiteY3" fmla="*/ 809625 h 1527150"/>
              <a:gd name="connsiteX4" fmla="*/ 333375 w 2083056"/>
              <a:gd name="connsiteY4" fmla="*/ 781050 h 1527150"/>
              <a:gd name="connsiteX5" fmla="*/ 301625 w 2083056"/>
              <a:gd name="connsiteY5" fmla="*/ 942975 h 1527150"/>
              <a:gd name="connsiteX6" fmla="*/ 1770063 w 2083056"/>
              <a:gd name="connsiteY6" fmla="*/ 1484313 h 1527150"/>
              <a:gd name="connsiteX7" fmla="*/ 1939131 w 2083056"/>
              <a:gd name="connsiteY7" fmla="*/ 1477169 h 1527150"/>
              <a:gd name="connsiteX8" fmla="*/ 2082007 w 2083056"/>
              <a:gd name="connsiteY8" fmla="*/ 1441450 h 1527150"/>
              <a:gd name="connsiteX9" fmla="*/ 1939925 w 2083056"/>
              <a:gd name="connsiteY9" fmla="*/ 915194 h 1527150"/>
              <a:gd name="connsiteX10" fmla="*/ 1799431 w 2083056"/>
              <a:gd name="connsiteY10" fmla="*/ 796925 h 1527150"/>
              <a:gd name="connsiteX11" fmla="*/ 1739106 w 2083056"/>
              <a:gd name="connsiteY11" fmla="*/ 655638 h 1527150"/>
              <a:gd name="connsiteX12" fmla="*/ 1758950 w 2083056"/>
              <a:gd name="connsiteY12" fmla="*/ 475456 h 1527150"/>
              <a:gd name="connsiteX13" fmla="*/ 1631950 w 2083056"/>
              <a:gd name="connsiteY13" fmla="*/ 304800 h 1527150"/>
              <a:gd name="connsiteX14" fmla="*/ 1670050 w 2083056"/>
              <a:gd name="connsiteY14" fmla="*/ 123825 h 1527150"/>
              <a:gd name="connsiteX15" fmla="*/ 1389063 w 2083056"/>
              <a:gd name="connsiteY15" fmla="*/ 143669 h 1527150"/>
              <a:gd name="connsiteX16" fmla="*/ 912813 w 2083056"/>
              <a:gd name="connsiteY16" fmla="*/ 54769 h 1527150"/>
              <a:gd name="connsiteX17" fmla="*/ 942975 w 2083056"/>
              <a:gd name="connsiteY17" fmla="*/ 323850 h 1527150"/>
              <a:gd name="connsiteX18" fmla="*/ 792163 w 2083056"/>
              <a:gd name="connsiteY18" fmla="*/ 330993 h 1527150"/>
              <a:gd name="connsiteX19" fmla="*/ 862013 w 2083056"/>
              <a:gd name="connsiteY19" fmla="*/ 59531 h 1527150"/>
              <a:gd name="connsiteX20" fmla="*/ 842963 w 2083056"/>
              <a:gd name="connsiteY20" fmla="*/ 0 h 1527150"/>
              <a:gd name="connsiteX21" fmla="*/ 733425 w 2083056"/>
              <a:gd name="connsiteY21" fmla="*/ 63500 h 1527150"/>
              <a:gd name="connsiteX22" fmla="*/ 0 w 2083056"/>
              <a:gd name="connsiteY22" fmla="*/ 12700 h 1527150"/>
              <a:gd name="connsiteX0" fmla="*/ 0 w 2082007"/>
              <a:gd name="connsiteY0" fmla="*/ 12700 h 1532433"/>
              <a:gd name="connsiteX1" fmla="*/ 0 w 2082007"/>
              <a:gd name="connsiteY1" fmla="*/ 454025 h 1532433"/>
              <a:gd name="connsiteX2" fmla="*/ 69850 w 2082007"/>
              <a:gd name="connsiteY2" fmla="*/ 488950 h 1532433"/>
              <a:gd name="connsiteX3" fmla="*/ 47625 w 2082007"/>
              <a:gd name="connsiteY3" fmla="*/ 809625 h 1532433"/>
              <a:gd name="connsiteX4" fmla="*/ 333375 w 2082007"/>
              <a:gd name="connsiteY4" fmla="*/ 781050 h 1532433"/>
              <a:gd name="connsiteX5" fmla="*/ 301625 w 2082007"/>
              <a:gd name="connsiteY5" fmla="*/ 942975 h 1532433"/>
              <a:gd name="connsiteX6" fmla="*/ 1770063 w 2082007"/>
              <a:gd name="connsiteY6" fmla="*/ 1484313 h 1532433"/>
              <a:gd name="connsiteX7" fmla="*/ 2082007 w 2082007"/>
              <a:gd name="connsiteY7" fmla="*/ 1441450 h 1532433"/>
              <a:gd name="connsiteX8" fmla="*/ 1939925 w 2082007"/>
              <a:gd name="connsiteY8" fmla="*/ 915194 h 1532433"/>
              <a:gd name="connsiteX9" fmla="*/ 1799431 w 2082007"/>
              <a:gd name="connsiteY9" fmla="*/ 796925 h 1532433"/>
              <a:gd name="connsiteX10" fmla="*/ 1739106 w 2082007"/>
              <a:gd name="connsiteY10" fmla="*/ 655638 h 1532433"/>
              <a:gd name="connsiteX11" fmla="*/ 1758950 w 2082007"/>
              <a:gd name="connsiteY11" fmla="*/ 475456 h 1532433"/>
              <a:gd name="connsiteX12" fmla="*/ 1631950 w 2082007"/>
              <a:gd name="connsiteY12" fmla="*/ 304800 h 1532433"/>
              <a:gd name="connsiteX13" fmla="*/ 1670050 w 2082007"/>
              <a:gd name="connsiteY13" fmla="*/ 123825 h 1532433"/>
              <a:gd name="connsiteX14" fmla="*/ 1389063 w 2082007"/>
              <a:gd name="connsiteY14" fmla="*/ 143669 h 1532433"/>
              <a:gd name="connsiteX15" fmla="*/ 912813 w 2082007"/>
              <a:gd name="connsiteY15" fmla="*/ 54769 h 1532433"/>
              <a:gd name="connsiteX16" fmla="*/ 942975 w 2082007"/>
              <a:gd name="connsiteY16" fmla="*/ 323850 h 1532433"/>
              <a:gd name="connsiteX17" fmla="*/ 792163 w 2082007"/>
              <a:gd name="connsiteY17" fmla="*/ 330993 h 1532433"/>
              <a:gd name="connsiteX18" fmla="*/ 862013 w 2082007"/>
              <a:gd name="connsiteY18" fmla="*/ 59531 h 1532433"/>
              <a:gd name="connsiteX19" fmla="*/ 842963 w 2082007"/>
              <a:gd name="connsiteY19" fmla="*/ 0 h 1532433"/>
              <a:gd name="connsiteX20" fmla="*/ 733425 w 2082007"/>
              <a:gd name="connsiteY20" fmla="*/ 63500 h 1532433"/>
              <a:gd name="connsiteX21" fmla="*/ 0 w 2082007"/>
              <a:gd name="connsiteY21" fmla="*/ 12700 h 1532433"/>
              <a:gd name="connsiteX0" fmla="*/ 0 w 2082007"/>
              <a:gd name="connsiteY0" fmla="*/ 12700 h 1518818"/>
              <a:gd name="connsiteX1" fmla="*/ 0 w 2082007"/>
              <a:gd name="connsiteY1" fmla="*/ 454025 h 1518818"/>
              <a:gd name="connsiteX2" fmla="*/ 69850 w 2082007"/>
              <a:gd name="connsiteY2" fmla="*/ 488950 h 1518818"/>
              <a:gd name="connsiteX3" fmla="*/ 47625 w 2082007"/>
              <a:gd name="connsiteY3" fmla="*/ 809625 h 1518818"/>
              <a:gd name="connsiteX4" fmla="*/ 333375 w 2082007"/>
              <a:gd name="connsiteY4" fmla="*/ 781050 h 1518818"/>
              <a:gd name="connsiteX5" fmla="*/ 301625 w 2082007"/>
              <a:gd name="connsiteY5" fmla="*/ 942975 h 1518818"/>
              <a:gd name="connsiteX6" fmla="*/ 1770063 w 2082007"/>
              <a:gd name="connsiteY6" fmla="*/ 1484313 h 1518818"/>
              <a:gd name="connsiteX7" fmla="*/ 2082007 w 2082007"/>
              <a:gd name="connsiteY7" fmla="*/ 1441450 h 1518818"/>
              <a:gd name="connsiteX8" fmla="*/ 1939925 w 2082007"/>
              <a:gd name="connsiteY8" fmla="*/ 915194 h 1518818"/>
              <a:gd name="connsiteX9" fmla="*/ 1799431 w 2082007"/>
              <a:gd name="connsiteY9" fmla="*/ 796925 h 1518818"/>
              <a:gd name="connsiteX10" fmla="*/ 1739106 w 2082007"/>
              <a:gd name="connsiteY10" fmla="*/ 655638 h 1518818"/>
              <a:gd name="connsiteX11" fmla="*/ 1758950 w 2082007"/>
              <a:gd name="connsiteY11" fmla="*/ 475456 h 1518818"/>
              <a:gd name="connsiteX12" fmla="*/ 1631950 w 2082007"/>
              <a:gd name="connsiteY12" fmla="*/ 304800 h 1518818"/>
              <a:gd name="connsiteX13" fmla="*/ 1670050 w 2082007"/>
              <a:gd name="connsiteY13" fmla="*/ 123825 h 1518818"/>
              <a:gd name="connsiteX14" fmla="*/ 1389063 w 2082007"/>
              <a:gd name="connsiteY14" fmla="*/ 143669 h 1518818"/>
              <a:gd name="connsiteX15" fmla="*/ 912813 w 2082007"/>
              <a:gd name="connsiteY15" fmla="*/ 54769 h 1518818"/>
              <a:gd name="connsiteX16" fmla="*/ 942975 w 2082007"/>
              <a:gd name="connsiteY16" fmla="*/ 323850 h 1518818"/>
              <a:gd name="connsiteX17" fmla="*/ 792163 w 2082007"/>
              <a:gd name="connsiteY17" fmla="*/ 330993 h 1518818"/>
              <a:gd name="connsiteX18" fmla="*/ 862013 w 2082007"/>
              <a:gd name="connsiteY18" fmla="*/ 59531 h 1518818"/>
              <a:gd name="connsiteX19" fmla="*/ 842963 w 2082007"/>
              <a:gd name="connsiteY19" fmla="*/ 0 h 1518818"/>
              <a:gd name="connsiteX20" fmla="*/ 733425 w 2082007"/>
              <a:gd name="connsiteY20" fmla="*/ 63500 h 1518818"/>
              <a:gd name="connsiteX21" fmla="*/ 0 w 2082007"/>
              <a:gd name="connsiteY21" fmla="*/ 12700 h 1518818"/>
              <a:gd name="connsiteX0" fmla="*/ 0 w 2082007"/>
              <a:gd name="connsiteY0" fmla="*/ 12700 h 1564615"/>
              <a:gd name="connsiteX1" fmla="*/ 0 w 2082007"/>
              <a:gd name="connsiteY1" fmla="*/ 454025 h 1564615"/>
              <a:gd name="connsiteX2" fmla="*/ 69850 w 2082007"/>
              <a:gd name="connsiteY2" fmla="*/ 488950 h 1564615"/>
              <a:gd name="connsiteX3" fmla="*/ 47625 w 2082007"/>
              <a:gd name="connsiteY3" fmla="*/ 809625 h 1564615"/>
              <a:gd name="connsiteX4" fmla="*/ 333375 w 2082007"/>
              <a:gd name="connsiteY4" fmla="*/ 781050 h 1564615"/>
              <a:gd name="connsiteX5" fmla="*/ 301625 w 2082007"/>
              <a:gd name="connsiteY5" fmla="*/ 942975 h 1564615"/>
              <a:gd name="connsiteX6" fmla="*/ 1777206 w 2082007"/>
              <a:gd name="connsiteY6" fmla="*/ 1539082 h 1564615"/>
              <a:gd name="connsiteX7" fmla="*/ 2082007 w 2082007"/>
              <a:gd name="connsiteY7" fmla="*/ 1441450 h 1564615"/>
              <a:gd name="connsiteX8" fmla="*/ 1939925 w 2082007"/>
              <a:gd name="connsiteY8" fmla="*/ 915194 h 1564615"/>
              <a:gd name="connsiteX9" fmla="*/ 1799431 w 2082007"/>
              <a:gd name="connsiteY9" fmla="*/ 796925 h 1564615"/>
              <a:gd name="connsiteX10" fmla="*/ 1739106 w 2082007"/>
              <a:gd name="connsiteY10" fmla="*/ 655638 h 1564615"/>
              <a:gd name="connsiteX11" fmla="*/ 1758950 w 2082007"/>
              <a:gd name="connsiteY11" fmla="*/ 475456 h 1564615"/>
              <a:gd name="connsiteX12" fmla="*/ 1631950 w 2082007"/>
              <a:gd name="connsiteY12" fmla="*/ 304800 h 1564615"/>
              <a:gd name="connsiteX13" fmla="*/ 1670050 w 2082007"/>
              <a:gd name="connsiteY13" fmla="*/ 123825 h 1564615"/>
              <a:gd name="connsiteX14" fmla="*/ 1389063 w 2082007"/>
              <a:gd name="connsiteY14" fmla="*/ 143669 h 1564615"/>
              <a:gd name="connsiteX15" fmla="*/ 912813 w 2082007"/>
              <a:gd name="connsiteY15" fmla="*/ 54769 h 1564615"/>
              <a:gd name="connsiteX16" fmla="*/ 942975 w 2082007"/>
              <a:gd name="connsiteY16" fmla="*/ 323850 h 1564615"/>
              <a:gd name="connsiteX17" fmla="*/ 792163 w 2082007"/>
              <a:gd name="connsiteY17" fmla="*/ 330993 h 1564615"/>
              <a:gd name="connsiteX18" fmla="*/ 862013 w 2082007"/>
              <a:gd name="connsiteY18" fmla="*/ 59531 h 1564615"/>
              <a:gd name="connsiteX19" fmla="*/ 842963 w 2082007"/>
              <a:gd name="connsiteY19" fmla="*/ 0 h 1564615"/>
              <a:gd name="connsiteX20" fmla="*/ 733425 w 2082007"/>
              <a:gd name="connsiteY20" fmla="*/ 63500 h 1564615"/>
              <a:gd name="connsiteX21" fmla="*/ 0 w 2082007"/>
              <a:gd name="connsiteY21" fmla="*/ 12700 h 1564615"/>
              <a:gd name="connsiteX0" fmla="*/ 0 w 2082007"/>
              <a:gd name="connsiteY0" fmla="*/ 12700 h 1539082"/>
              <a:gd name="connsiteX1" fmla="*/ 0 w 2082007"/>
              <a:gd name="connsiteY1" fmla="*/ 454025 h 1539082"/>
              <a:gd name="connsiteX2" fmla="*/ 69850 w 2082007"/>
              <a:gd name="connsiteY2" fmla="*/ 488950 h 1539082"/>
              <a:gd name="connsiteX3" fmla="*/ 47625 w 2082007"/>
              <a:gd name="connsiteY3" fmla="*/ 809625 h 1539082"/>
              <a:gd name="connsiteX4" fmla="*/ 333375 w 2082007"/>
              <a:gd name="connsiteY4" fmla="*/ 781050 h 1539082"/>
              <a:gd name="connsiteX5" fmla="*/ 301625 w 2082007"/>
              <a:gd name="connsiteY5" fmla="*/ 942975 h 1539082"/>
              <a:gd name="connsiteX6" fmla="*/ 1777206 w 2082007"/>
              <a:gd name="connsiteY6" fmla="*/ 1539082 h 1539082"/>
              <a:gd name="connsiteX7" fmla="*/ 2082007 w 2082007"/>
              <a:gd name="connsiteY7" fmla="*/ 1441450 h 1539082"/>
              <a:gd name="connsiteX8" fmla="*/ 1939925 w 2082007"/>
              <a:gd name="connsiteY8" fmla="*/ 915194 h 1539082"/>
              <a:gd name="connsiteX9" fmla="*/ 1799431 w 2082007"/>
              <a:gd name="connsiteY9" fmla="*/ 796925 h 1539082"/>
              <a:gd name="connsiteX10" fmla="*/ 1739106 w 2082007"/>
              <a:gd name="connsiteY10" fmla="*/ 655638 h 1539082"/>
              <a:gd name="connsiteX11" fmla="*/ 1758950 w 2082007"/>
              <a:gd name="connsiteY11" fmla="*/ 475456 h 1539082"/>
              <a:gd name="connsiteX12" fmla="*/ 1631950 w 2082007"/>
              <a:gd name="connsiteY12" fmla="*/ 304800 h 1539082"/>
              <a:gd name="connsiteX13" fmla="*/ 1670050 w 2082007"/>
              <a:gd name="connsiteY13" fmla="*/ 123825 h 1539082"/>
              <a:gd name="connsiteX14" fmla="*/ 1389063 w 2082007"/>
              <a:gd name="connsiteY14" fmla="*/ 143669 h 1539082"/>
              <a:gd name="connsiteX15" fmla="*/ 912813 w 2082007"/>
              <a:gd name="connsiteY15" fmla="*/ 54769 h 1539082"/>
              <a:gd name="connsiteX16" fmla="*/ 942975 w 2082007"/>
              <a:gd name="connsiteY16" fmla="*/ 323850 h 1539082"/>
              <a:gd name="connsiteX17" fmla="*/ 792163 w 2082007"/>
              <a:gd name="connsiteY17" fmla="*/ 330993 h 1539082"/>
              <a:gd name="connsiteX18" fmla="*/ 862013 w 2082007"/>
              <a:gd name="connsiteY18" fmla="*/ 59531 h 1539082"/>
              <a:gd name="connsiteX19" fmla="*/ 842963 w 2082007"/>
              <a:gd name="connsiteY19" fmla="*/ 0 h 1539082"/>
              <a:gd name="connsiteX20" fmla="*/ 733425 w 2082007"/>
              <a:gd name="connsiteY20" fmla="*/ 63500 h 1539082"/>
              <a:gd name="connsiteX21" fmla="*/ 0 w 2082007"/>
              <a:gd name="connsiteY21" fmla="*/ 12700 h 1539082"/>
              <a:gd name="connsiteX0" fmla="*/ 0 w 2082007"/>
              <a:gd name="connsiteY0" fmla="*/ 12700 h 1712594"/>
              <a:gd name="connsiteX1" fmla="*/ 0 w 2082007"/>
              <a:gd name="connsiteY1" fmla="*/ 454025 h 1712594"/>
              <a:gd name="connsiteX2" fmla="*/ 69850 w 2082007"/>
              <a:gd name="connsiteY2" fmla="*/ 488950 h 1712594"/>
              <a:gd name="connsiteX3" fmla="*/ 47625 w 2082007"/>
              <a:gd name="connsiteY3" fmla="*/ 809625 h 1712594"/>
              <a:gd name="connsiteX4" fmla="*/ 333375 w 2082007"/>
              <a:gd name="connsiteY4" fmla="*/ 781050 h 1712594"/>
              <a:gd name="connsiteX5" fmla="*/ 301625 w 2082007"/>
              <a:gd name="connsiteY5" fmla="*/ 942975 h 1712594"/>
              <a:gd name="connsiteX6" fmla="*/ 1796256 w 2082007"/>
              <a:gd name="connsiteY6" fmla="*/ 1689100 h 1712594"/>
              <a:gd name="connsiteX7" fmla="*/ 1777206 w 2082007"/>
              <a:gd name="connsiteY7" fmla="*/ 1539082 h 1712594"/>
              <a:gd name="connsiteX8" fmla="*/ 2082007 w 2082007"/>
              <a:gd name="connsiteY8" fmla="*/ 1441450 h 1712594"/>
              <a:gd name="connsiteX9" fmla="*/ 1939925 w 2082007"/>
              <a:gd name="connsiteY9" fmla="*/ 915194 h 1712594"/>
              <a:gd name="connsiteX10" fmla="*/ 1799431 w 2082007"/>
              <a:gd name="connsiteY10" fmla="*/ 796925 h 1712594"/>
              <a:gd name="connsiteX11" fmla="*/ 1739106 w 2082007"/>
              <a:gd name="connsiteY11" fmla="*/ 655638 h 1712594"/>
              <a:gd name="connsiteX12" fmla="*/ 1758950 w 2082007"/>
              <a:gd name="connsiteY12" fmla="*/ 475456 h 1712594"/>
              <a:gd name="connsiteX13" fmla="*/ 1631950 w 2082007"/>
              <a:gd name="connsiteY13" fmla="*/ 304800 h 1712594"/>
              <a:gd name="connsiteX14" fmla="*/ 1670050 w 2082007"/>
              <a:gd name="connsiteY14" fmla="*/ 123825 h 1712594"/>
              <a:gd name="connsiteX15" fmla="*/ 1389063 w 2082007"/>
              <a:gd name="connsiteY15" fmla="*/ 143669 h 1712594"/>
              <a:gd name="connsiteX16" fmla="*/ 912813 w 2082007"/>
              <a:gd name="connsiteY16" fmla="*/ 54769 h 1712594"/>
              <a:gd name="connsiteX17" fmla="*/ 942975 w 2082007"/>
              <a:gd name="connsiteY17" fmla="*/ 323850 h 1712594"/>
              <a:gd name="connsiteX18" fmla="*/ 792163 w 2082007"/>
              <a:gd name="connsiteY18" fmla="*/ 330993 h 1712594"/>
              <a:gd name="connsiteX19" fmla="*/ 862013 w 2082007"/>
              <a:gd name="connsiteY19" fmla="*/ 59531 h 1712594"/>
              <a:gd name="connsiteX20" fmla="*/ 842963 w 2082007"/>
              <a:gd name="connsiteY20" fmla="*/ 0 h 1712594"/>
              <a:gd name="connsiteX21" fmla="*/ 733425 w 2082007"/>
              <a:gd name="connsiteY21" fmla="*/ 63500 h 1712594"/>
              <a:gd name="connsiteX22" fmla="*/ 0 w 2082007"/>
              <a:gd name="connsiteY22" fmla="*/ 12700 h 1712594"/>
              <a:gd name="connsiteX0" fmla="*/ 0 w 2082007"/>
              <a:gd name="connsiteY0" fmla="*/ 12700 h 1712594"/>
              <a:gd name="connsiteX1" fmla="*/ 0 w 2082007"/>
              <a:gd name="connsiteY1" fmla="*/ 454025 h 1712594"/>
              <a:gd name="connsiteX2" fmla="*/ 69850 w 2082007"/>
              <a:gd name="connsiteY2" fmla="*/ 488950 h 1712594"/>
              <a:gd name="connsiteX3" fmla="*/ 47625 w 2082007"/>
              <a:gd name="connsiteY3" fmla="*/ 809625 h 1712594"/>
              <a:gd name="connsiteX4" fmla="*/ 333375 w 2082007"/>
              <a:gd name="connsiteY4" fmla="*/ 781050 h 1712594"/>
              <a:gd name="connsiteX5" fmla="*/ 301625 w 2082007"/>
              <a:gd name="connsiteY5" fmla="*/ 942975 h 1712594"/>
              <a:gd name="connsiteX6" fmla="*/ 1796256 w 2082007"/>
              <a:gd name="connsiteY6" fmla="*/ 1689100 h 1712594"/>
              <a:gd name="connsiteX7" fmla="*/ 1777206 w 2082007"/>
              <a:gd name="connsiteY7" fmla="*/ 1539082 h 1712594"/>
              <a:gd name="connsiteX8" fmla="*/ 2082007 w 2082007"/>
              <a:gd name="connsiteY8" fmla="*/ 1441450 h 1712594"/>
              <a:gd name="connsiteX9" fmla="*/ 1939925 w 2082007"/>
              <a:gd name="connsiteY9" fmla="*/ 915194 h 1712594"/>
              <a:gd name="connsiteX10" fmla="*/ 1799431 w 2082007"/>
              <a:gd name="connsiteY10" fmla="*/ 796925 h 1712594"/>
              <a:gd name="connsiteX11" fmla="*/ 1739106 w 2082007"/>
              <a:gd name="connsiteY11" fmla="*/ 655638 h 1712594"/>
              <a:gd name="connsiteX12" fmla="*/ 1758950 w 2082007"/>
              <a:gd name="connsiteY12" fmla="*/ 475456 h 1712594"/>
              <a:gd name="connsiteX13" fmla="*/ 1631950 w 2082007"/>
              <a:gd name="connsiteY13" fmla="*/ 304800 h 1712594"/>
              <a:gd name="connsiteX14" fmla="*/ 1670050 w 2082007"/>
              <a:gd name="connsiteY14" fmla="*/ 123825 h 1712594"/>
              <a:gd name="connsiteX15" fmla="*/ 1389063 w 2082007"/>
              <a:gd name="connsiteY15" fmla="*/ 143669 h 1712594"/>
              <a:gd name="connsiteX16" fmla="*/ 912813 w 2082007"/>
              <a:gd name="connsiteY16" fmla="*/ 54769 h 1712594"/>
              <a:gd name="connsiteX17" fmla="*/ 942975 w 2082007"/>
              <a:gd name="connsiteY17" fmla="*/ 323850 h 1712594"/>
              <a:gd name="connsiteX18" fmla="*/ 792163 w 2082007"/>
              <a:gd name="connsiteY18" fmla="*/ 330993 h 1712594"/>
              <a:gd name="connsiteX19" fmla="*/ 862013 w 2082007"/>
              <a:gd name="connsiteY19" fmla="*/ 59531 h 1712594"/>
              <a:gd name="connsiteX20" fmla="*/ 842963 w 2082007"/>
              <a:gd name="connsiteY20" fmla="*/ 0 h 1712594"/>
              <a:gd name="connsiteX21" fmla="*/ 733425 w 2082007"/>
              <a:gd name="connsiteY21" fmla="*/ 63500 h 1712594"/>
              <a:gd name="connsiteX22" fmla="*/ 0 w 2082007"/>
              <a:gd name="connsiteY22" fmla="*/ 12700 h 1712594"/>
              <a:gd name="connsiteX0" fmla="*/ 0 w 2082007"/>
              <a:gd name="connsiteY0" fmla="*/ 12700 h 1709283"/>
              <a:gd name="connsiteX1" fmla="*/ 0 w 2082007"/>
              <a:gd name="connsiteY1" fmla="*/ 454025 h 1709283"/>
              <a:gd name="connsiteX2" fmla="*/ 69850 w 2082007"/>
              <a:gd name="connsiteY2" fmla="*/ 488950 h 1709283"/>
              <a:gd name="connsiteX3" fmla="*/ 47625 w 2082007"/>
              <a:gd name="connsiteY3" fmla="*/ 809625 h 1709283"/>
              <a:gd name="connsiteX4" fmla="*/ 333375 w 2082007"/>
              <a:gd name="connsiteY4" fmla="*/ 781050 h 1709283"/>
              <a:gd name="connsiteX5" fmla="*/ 301625 w 2082007"/>
              <a:gd name="connsiteY5" fmla="*/ 942975 h 1709283"/>
              <a:gd name="connsiteX6" fmla="*/ 1796256 w 2082007"/>
              <a:gd name="connsiteY6" fmla="*/ 1689100 h 1709283"/>
              <a:gd name="connsiteX7" fmla="*/ 1777206 w 2082007"/>
              <a:gd name="connsiteY7" fmla="*/ 1539082 h 1709283"/>
              <a:gd name="connsiteX8" fmla="*/ 2082007 w 2082007"/>
              <a:gd name="connsiteY8" fmla="*/ 1441450 h 1709283"/>
              <a:gd name="connsiteX9" fmla="*/ 1939925 w 2082007"/>
              <a:gd name="connsiteY9" fmla="*/ 915194 h 1709283"/>
              <a:gd name="connsiteX10" fmla="*/ 1799431 w 2082007"/>
              <a:gd name="connsiteY10" fmla="*/ 796925 h 1709283"/>
              <a:gd name="connsiteX11" fmla="*/ 1739106 w 2082007"/>
              <a:gd name="connsiteY11" fmla="*/ 655638 h 1709283"/>
              <a:gd name="connsiteX12" fmla="*/ 1758950 w 2082007"/>
              <a:gd name="connsiteY12" fmla="*/ 475456 h 1709283"/>
              <a:gd name="connsiteX13" fmla="*/ 1631950 w 2082007"/>
              <a:gd name="connsiteY13" fmla="*/ 304800 h 1709283"/>
              <a:gd name="connsiteX14" fmla="*/ 1670050 w 2082007"/>
              <a:gd name="connsiteY14" fmla="*/ 123825 h 1709283"/>
              <a:gd name="connsiteX15" fmla="*/ 1389063 w 2082007"/>
              <a:gd name="connsiteY15" fmla="*/ 143669 h 1709283"/>
              <a:gd name="connsiteX16" fmla="*/ 912813 w 2082007"/>
              <a:gd name="connsiteY16" fmla="*/ 54769 h 1709283"/>
              <a:gd name="connsiteX17" fmla="*/ 942975 w 2082007"/>
              <a:gd name="connsiteY17" fmla="*/ 323850 h 1709283"/>
              <a:gd name="connsiteX18" fmla="*/ 792163 w 2082007"/>
              <a:gd name="connsiteY18" fmla="*/ 330993 h 1709283"/>
              <a:gd name="connsiteX19" fmla="*/ 862013 w 2082007"/>
              <a:gd name="connsiteY19" fmla="*/ 59531 h 1709283"/>
              <a:gd name="connsiteX20" fmla="*/ 842963 w 2082007"/>
              <a:gd name="connsiteY20" fmla="*/ 0 h 1709283"/>
              <a:gd name="connsiteX21" fmla="*/ 733425 w 2082007"/>
              <a:gd name="connsiteY21" fmla="*/ 63500 h 1709283"/>
              <a:gd name="connsiteX22" fmla="*/ 0 w 2082007"/>
              <a:gd name="connsiteY22" fmla="*/ 12700 h 1709283"/>
              <a:gd name="connsiteX0" fmla="*/ 0 w 2082007"/>
              <a:gd name="connsiteY0" fmla="*/ 12700 h 1648855"/>
              <a:gd name="connsiteX1" fmla="*/ 0 w 2082007"/>
              <a:gd name="connsiteY1" fmla="*/ 454025 h 1648855"/>
              <a:gd name="connsiteX2" fmla="*/ 69850 w 2082007"/>
              <a:gd name="connsiteY2" fmla="*/ 488950 h 1648855"/>
              <a:gd name="connsiteX3" fmla="*/ 47625 w 2082007"/>
              <a:gd name="connsiteY3" fmla="*/ 809625 h 1648855"/>
              <a:gd name="connsiteX4" fmla="*/ 333375 w 2082007"/>
              <a:gd name="connsiteY4" fmla="*/ 781050 h 1648855"/>
              <a:gd name="connsiteX5" fmla="*/ 301625 w 2082007"/>
              <a:gd name="connsiteY5" fmla="*/ 942975 h 1648855"/>
              <a:gd name="connsiteX6" fmla="*/ 1874837 w 2082007"/>
              <a:gd name="connsiteY6" fmla="*/ 1627187 h 1648855"/>
              <a:gd name="connsiteX7" fmla="*/ 1777206 w 2082007"/>
              <a:gd name="connsiteY7" fmla="*/ 1539082 h 1648855"/>
              <a:gd name="connsiteX8" fmla="*/ 2082007 w 2082007"/>
              <a:gd name="connsiteY8" fmla="*/ 1441450 h 1648855"/>
              <a:gd name="connsiteX9" fmla="*/ 1939925 w 2082007"/>
              <a:gd name="connsiteY9" fmla="*/ 915194 h 1648855"/>
              <a:gd name="connsiteX10" fmla="*/ 1799431 w 2082007"/>
              <a:gd name="connsiteY10" fmla="*/ 796925 h 1648855"/>
              <a:gd name="connsiteX11" fmla="*/ 1739106 w 2082007"/>
              <a:gd name="connsiteY11" fmla="*/ 655638 h 1648855"/>
              <a:gd name="connsiteX12" fmla="*/ 1758950 w 2082007"/>
              <a:gd name="connsiteY12" fmla="*/ 475456 h 1648855"/>
              <a:gd name="connsiteX13" fmla="*/ 1631950 w 2082007"/>
              <a:gd name="connsiteY13" fmla="*/ 304800 h 1648855"/>
              <a:gd name="connsiteX14" fmla="*/ 1670050 w 2082007"/>
              <a:gd name="connsiteY14" fmla="*/ 123825 h 1648855"/>
              <a:gd name="connsiteX15" fmla="*/ 1389063 w 2082007"/>
              <a:gd name="connsiteY15" fmla="*/ 143669 h 1648855"/>
              <a:gd name="connsiteX16" fmla="*/ 912813 w 2082007"/>
              <a:gd name="connsiteY16" fmla="*/ 54769 h 1648855"/>
              <a:gd name="connsiteX17" fmla="*/ 942975 w 2082007"/>
              <a:gd name="connsiteY17" fmla="*/ 323850 h 1648855"/>
              <a:gd name="connsiteX18" fmla="*/ 792163 w 2082007"/>
              <a:gd name="connsiteY18" fmla="*/ 330993 h 1648855"/>
              <a:gd name="connsiteX19" fmla="*/ 862013 w 2082007"/>
              <a:gd name="connsiteY19" fmla="*/ 59531 h 1648855"/>
              <a:gd name="connsiteX20" fmla="*/ 842963 w 2082007"/>
              <a:gd name="connsiteY20" fmla="*/ 0 h 1648855"/>
              <a:gd name="connsiteX21" fmla="*/ 733425 w 2082007"/>
              <a:gd name="connsiteY21" fmla="*/ 63500 h 1648855"/>
              <a:gd name="connsiteX22" fmla="*/ 0 w 2082007"/>
              <a:gd name="connsiteY22" fmla="*/ 12700 h 1648855"/>
              <a:gd name="connsiteX0" fmla="*/ 0 w 2082007"/>
              <a:gd name="connsiteY0" fmla="*/ 12700 h 1648855"/>
              <a:gd name="connsiteX1" fmla="*/ 0 w 2082007"/>
              <a:gd name="connsiteY1" fmla="*/ 454025 h 1648855"/>
              <a:gd name="connsiteX2" fmla="*/ 69850 w 2082007"/>
              <a:gd name="connsiteY2" fmla="*/ 488950 h 1648855"/>
              <a:gd name="connsiteX3" fmla="*/ 47625 w 2082007"/>
              <a:gd name="connsiteY3" fmla="*/ 809625 h 1648855"/>
              <a:gd name="connsiteX4" fmla="*/ 333375 w 2082007"/>
              <a:gd name="connsiteY4" fmla="*/ 781050 h 1648855"/>
              <a:gd name="connsiteX5" fmla="*/ 301625 w 2082007"/>
              <a:gd name="connsiteY5" fmla="*/ 942975 h 1648855"/>
              <a:gd name="connsiteX6" fmla="*/ 1874837 w 2082007"/>
              <a:gd name="connsiteY6" fmla="*/ 1627187 h 1648855"/>
              <a:gd name="connsiteX7" fmla="*/ 1777206 w 2082007"/>
              <a:gd name="connsiteY7" fmla="*/ 1539082 h 1648855"/>
              <a:gd name="connsiteX8" fmla="*/ 2082007 w 2082007"/>
              <a:gd name="connsiteY8" fmla="*/ 1441450 h 1648855"/>
              <a:gd name="connsiteX9" fmla="*/ 1939925 w 2082007"/>
              <a:gd name="connsiteY9" fmla="*/ 915194 h 1648855"/>
              <a:gd name="connsiteX10" fmla="*/ 1799431 w 2082007"/>
              <a:gd name="connsiteY10" fmla="*/ 796925 h 1648855"/>
              <a:gd name="connsiteX11" fmla="*/ 1739106 w 2082007"/>
              <a:gd name="connsiteY11" fmla="*/ 655638 h 1648855"/>
              <a:gd name="connsiteX12" fmla="*/ 1758950 w 2082007"/>
              <a:gd name="connsiteY12" fmla="*/ 475456 h 1648855"/>
              <a:gd name="connsiteX13" fmla="*/ 1631950 w 2082007"/>
              <a:gd name="connsiteY13" fmla="*/ 304800 h 1648855"/>
              <a:gd name="connsiteX14" fmla="*/ 1670050 w 2082007"/>
              <a:gd name="connsiteY14" fmla="*/ 123825 h 1648855"/>
              <a:gd name="connsiteX15" fmla="*/ 1389063 w 2082007"/>
              <a:gd name="connsiteY15" fmla="*/ 143669 h 1648855"/>
              <a:gd name="connsiteX16" fmla="*/ 912813 w 2082007"/>
              <a:gd name="connsiteY16" fmla="*/ 54769 h 1648855"/>
              <a:gd name="connsiteX17" fmla="*/ 942975 w 2082007"/>
              <a:gd name="connsiteY17" fmla="*/ 323850 h 1648855"/>
              <a:gd name="connsiteX18" fmla="*/ 792163 w 2082007"/>
              <a:gd name="connsiteY18" fmla="*/ 330993 h 1648855"/>
              <a:gd name="connsiteX19" fmla="*/ 862013 w 2082007"/>
              <a:gd name="connsiteY19" fmla="*/ 59531 h 1648855"/>
              <a:gd name="connsiteX20" fmla="*/ 842963 w 2082007"/>
              <a:gd name="connsiteY20" fmla="*/ 0 h 1648855"/>
              <a:gd name="connsiteX21" fmla="*/ 733425 w 2082007"/>
              <a:gd name="connsiteY21" fmla="*/ 63500 h 1648855"/>
              <a:gd name="connsiteX22" fmla="*/ 0 w 2082007"/>
              <a:gd name="connsiteY22" fmla="*/ 12700 h 1648855"/>
              <a:gd name="connsiteX0" fmla="*/ 0 w 2082007"/>
              <a:gd name="connsiteY0" fmla="*/ 12700 h 1648855"/>
              <a:gd name="connsiteX1" fmla="*/ 0 w 2082007"/>
              <a:gd name="connsiteY1" fmla="*/ 454025 h 1648855"/>
              <a:gd name="connsiteX2" fmla="*/ 69850 w 2082007"/>
              <a:gd name="connsiteY2" fmla="*/ 488950 h 1648855"/>
              <a:gd name="connsiteX3" fmla="*/ 47625 w 2082007"/>
              <a:gd name="connsiteY3" fmla="*/ 809625 h 1648855"/>
              <a:gd name="connsiteX4" fmla="*/ 333375 w 2082007"/>
              <a:gd name="connsiteY4" fmla="*/ 781050 h 1648855"/>
              <a:gd name="connsiteX5" fmla="*/ 301625 w 2082007"/>
              <a:gd name="connsiteY5" fmla="*/ 942975 h 1648855"/>
              <a:gd name="connsiteX6" fmla="*/ 1874837 w 2082007"/>
              <a:gd name="connsiteY6" fmla="*/ 1627187 h 1648855"/>
              <a:gd name="connsiteX7" fmla="*/ 1777206 w 2082007"/>
              <a:gd name="connsiteY7" fmla="*/ 1539082 h 1648855"/>
              <a:gd name="connsiteX8" fmla="*/ 2082007 w 2082007"/>
              <a:gd name="connsiteY8" fmla="*/ 1441450 h 1648855"/>
              <a:gd name="connsiteX9" fmla="*/ 1939925 w 2082007"/>
              <a:gd name="connsiteY9" fmla="*/ 915194 h 1648855"/>
              <a:gd name="connsiteX10" fmla="*/ 1799431 w 2082007"/>
              <a:gd name="connsiteY10" fmla="*/ 796925 h 1648855"/>
              <a:gd name="connsiteX11" fmla="*/ 1739106 w 2082007"/>
              <a:gd name="connsiteY11" fmla="*/ 655638 h 1648855"/>
              <a:gd name="connsiteX12" fmla="*/ 1758950 w 2082007"/>
              <a:gd name="connsiteY12" fmla="*/ 475456 h 1648855"/>
              <a:gd name="connsiteX13" fmla="*/ 1631950 w 2082007"/>
              <a:gd name="connsiteY13" fmla="*/ 304800 h 1648855"/>
              <a:gd name="connsiteX14" fmla="*/ 1670050 w 2082007"/>
              <a:gd name="connsiteY14" fmla="*/ 123825 h 1648855"/>
              <a:gd name="connsiteX15" fmla="*/ 1389063 w 2082007"/>
              <a:gd name="connsiteY15" fmla="*/ 143669 h 1648855"/>
              <a:gd name="connsiteX16" fmla="*/ 912813 w 2082007"/>
              <a:gd name="connsiteY16" fmla="*/ 54769 h 1648855"/>
              <a:gd name="connsiteX17" fmla="*/ 942975 w 2082007"/>
              <a:gd name="connsiteY17" fmla="*/ 323850 h 1648855"/>
              <a:gd name="connsiteX18" fmla="*/ 792163 w 2082007"/>
              <a:gd name="connsiteY18" fmla="*/ 330993 h 1648855"/>
              <a:gd name="connsiteX19" fmla="*/ 862013 w 2082007"/>
              <a:gd name="connsiteY19" fmla="*/ 59531 h 1648855"/>
              <a:gd name="connsiteX20" fmla="*/ 842963 w 2082007"/>
              <a:gd name="connsiteY20" fmla="*/ 0 h 1648855"/>
              <a:gd name="connsiteX21" fmla="*/ 733425 w 2082007"/>
              <a:gd name="connsiteY21" fmla="*/ 63500 h 1648855"/>
              <a:gd name="connsiteX22" fmla="*/ 0 w 2082007"/>
              <a:gd name="connsiteY22" fmla="*/ 12700 h 1648855"/>
              <a:gd name="connsiteX0" fmla="*/ 0 w 2082007"/>
              <a:gd name="connsiteY0" fmla="*/ 12700 h 2456127"/>
              <a:gd name="connsiteX1" fmla="*/ 0 w 2082007"/>
              <a:gd name="connsiteY1" fmla="*/ 454025 h 2456127"/>
              <a:gd name="connsiteX2" fmla="*/ 69850 w 2082007"/>
              <a:gd name="connsiteY2" fmla="*/ 488950 h 2456127"/>
              <a:gd name="connsiteX3" fmla="*/ 47625 w 2082007"/>
              <a:gd name="connsiteY3" fmla="*/ 809625 h 2456127"/>
              <a:gd name="connsiteX4" fmla="*/ 333375 w 2082007"/>
              <a:gd name="connsiteY4" fmla="*/ 781050 h 2456127"/>
              <a:gd name="connsiteX5" fmla="*/ 301625 w 2082007"/>
              <a:gd name="connsiteY5" fmla="*/ 942975 h 2456127"/>
              <a:gd name="connsiteX6" fmla="*/ 1872456 w 2082007"/>
              <a:gd name="connsiteY6" fmla="*/ 2446339 h 2456127"/>
              <a:gd name="connsiteX7" fmla="*/ 1874837 w 2082007"/>
              <a:gd name="connsiteY7" fmla="*/ 1627187 h 2456127"/>
              <a:gd name="connsiteX8" fmla="*/ 1777206 w 2082007"/>
              <a:gd name="connsiteY8" fmla="*/ 1539082 h 2456127"/>
              <a:gd name="connsiteX9" fmla="*/ 2082007 w 2082007"/>
              <a:gd name="connsiteY9" fmla="*/ 1441450 h 2456127"/>
              <a:gd name="connsiteX10" fmla="*/ 1939925 w 2082007"/>
              <a:gd name="connsiteY10" fmla="*/ 915194 h 2456127"/>
              <a:gd name="connsiteX11" fmla="*/ 1799431 w 2082007"/>
              <a:gd name="connsiteY11" fmla="*/ 796925 h 2456127"/>
              <a:gd name="connsiteX12" fmla="*/ 1739106 w 2082007"/>
              <a:gd name="connsiteY12" fmla="*/ 655638 h 2456127"/>
              <a:gd name="connsiteX13" fmla="*/ 1758950 w 2082007"/>
              <a:gd name="connsiteY13" fmla="*/ 475456 h 2456127"/>
              <a:gd name="connsiteX14" fmla="*/ 1631950 w 2082007"/>
              <a:gd name="connsiteY14" fmla="*/ 304800 h 2456127"/>
              <a:gd name="connsiteX15" fmla="*/ 1670050 w 2082007"/>
              <a:gd name="connsiteY15" fmla="*/ 123825 h 2456127"/>
              <a:gd name="connsiteX16" fmla="*/ 1389063 w 2082007"/>
              <a:gd name="connsiteY16" fmla="*/ 143669 h 2456127"/>
              <a:gd name="connsiteX17" fmla="*/ 912813 w 2082007"/>
              <a:gd name="connsiteY17" fmla="*/ 54769 h 2456127"/>
              <a:gd name="connsiteX18" fmla="*/ 942975 w 2082007"/>
              <a:gd name="connsiteY18" fmla="*/ 323850 h 2456127"/>
              <a:gd name="connsiteX19" fmla="*/ 792163 w 2082007"/>
              <a:gd name="connsiteY19" fmla="*/ 330993 h 2456127"/>
              <a:gd name="connsiteX20" fmla="*/ 862013 w 2082007"/>
              <a:gd name="connsiteY20" fmla="*/ 59531 h 2456127"/>
              <a:gd name="connsiteX21" fmla="*/ 842963 w 2082007"/>
              <a:gd name="connsiteY21" fmla="*/ 0 h 2456127"/>
              <a:gd name="connsiteX22" fmla="*/ 733425 w 2082007"/>
              <a:gd name="connsiteY22" fmla="*/ 63500 h 2456127"/>
              <a:gd name="connsiteX23" fmla="*/ 0 w 2082007"/>
              <a:gd name="connsiteY23" fmla="*/ 12700 h 2456127"/>
              <a:gd name="connsiteX0" fmla="*/ 0 w 2082007"/>
              <a:gd name="connsiteY0" fmla="*/ 12700 h 2446339"/>
              <a:gd name="connsiteX1" fmla="*/ 0 w 2082007"/>
              <a:gd name="connsiteY1" fmla="*/ 454025 h 2446339"/>
              <a:gd name="connsiteX2" fmla="*/ 69850 w 2082007"/>
              <a:gd name="connsiteY2" fmla="*/ 488950 h 2446339"/>
              <a:gd name="connsiteX3" fmla="*/ 47625 w 2082007"/>
              <a:gd name="connsiteY3" fmla="*/ 809625 h 2446339"/>
              <a:gd name="connsiteX4" fmla="*/ 333375 w 2082007"/>
              <a:gd name="connsiteY4" fmla="*/ 781050 h 2446339"/>
              <a:gd name="connsiteX5" fmla="*/ 301625 w 2082007"/>
              <a:gd name="connsiteY5" fmla="*/ 942975 h 2446339"/>
              <a:gd name="connsiteX6" fmla="*/ 1872456 w 2082007"/>
              <a:gd name="connsiteY6" fmla="*/ 2446339 h 2446339"/>
              <a:gd name="connsiteX7" fmla="*/ 1874837 w 2082007"/>
              <a:gd name="connsiteY7" fmla="*/ 1627187 h 2446339"/>
              <a:gd name="connsiteX8" fmla="*/ 1777206 w 2082007"/>
              <a:gd name="connsiteY8" fmla="*/ 1539082 h 2446339"/>
              <a:gd name="connsiteX9" fmla="*/ 2082007 w 2082007"/>
              <a:gd name="connsiteY9" fmla="*/ 1441450 h 2446339"/>
              <a:gd name="connsiteX10" fmla="*/ 1939925 w 2082007"/>
              <a:gd name="connsiteY10" fmla="*/ 915194 h 2446339"/>
              <a:gd name="connsiteX11" fmla="*/ 1799431 w 2082007"/>
              <a:gd name="connsiteY11" fmla="*/ 796925 h 2446339"/>
              <a:gd name="connsiteX12" fmla="*/ 1739106 w 2082007"/>
              <a:gd name="connsiteY12" fmla="*/ 655638 h 2446339"/>
              <a:gd name="connsiteX13" fmla="*/ 1758950 w 2082007"/>
              <a:gd name="connsiteY13" fmla="*/ 475456 h 2446339"/>
              <a:gd name="connsiteX14" fmla="*/ 1631950 w 2082007"/>
              <a:gd name="connsiteY14" fmla="*/ 304800 h 2446339"/>
              <a:gd name="connsiteX15" fmla="*/ 1670050 w 2082007"/>
              <a:gd name="connsiteY15" fmla="*/ 123825 h 2446339"/>
              <a:gd name="connsiteX16" fmla="*/ 1389063 w 2082007"/>
              <a:gd name="connsiteY16" fmla="*/ 143669 h 2446339"/>
              <a:gd name="connsiteX17" fmla="*/ 912813 w 2082007"/>
              <a:gd name="connsiteY17" fmla="*/ 54769 h 2446339"/>
              <a:gd name="connsiteX18" fmla="*/ 942975 w 2082007"/>
              <a:gd name="connsiteY18" fmla="*/ 323850 h 2446339"/>
              <a:gd name="connsiteX19" fmla="*/ 792163 w 2082007"/>
              <a:gd name="connsiteY19" fmla="*/ 330993 h 2446339"/>
              <a:gd name="connsiteX20" fmla="*/ 862013 w 2082007"/>
              <a:gd name="connsiteY20" fmla="*/ 59531 h 2446339"/>
              <a:gd name="connsiteX21" fmla="*/ 842963 w 2082007"/>
              <a:gd name="connsiteY21" fmla="*/ 0 h 2446339"/>
              <a:gd name="connsiteX22" fmla="*/ 733425 w 2082007"/>
              <a:gd name="connsiteY22" fmla="*/ 63500 h 2446339"/>
              <a:gd name="connsiteX23" fmla="*/ 0 w 2082007"/>
              <a:gd name="connsiteY23" fmla="*/ 12700 h 2446339"/>
              <a:gd name="connsiteX0" fmla="*/ 0 w 2082007"/>
              <a:gd name="connsiteY0" fmla="*/ 12700 h 2446352"/>
              <a:gd name="connsiteX1" fmla="*/ 0 w 2082007"/>
              <a:gd name="connsiteY1" fmla="*/ 454025 h 2446352"/>
              <a:gd name="connsiteX2" fmla="*/ 69850 w 2082007"/>
              <a:gd name="connsiteY2" fmla="*/ 488950 h 2446352"/>
              <a:gd name="connsiteX3" fmla="*/ 47625 w 2082007"/>
              <a:gd name="connsiteY3" fmla="*/ 809625 h 2446352"/>
              <a:gd name="connsiteX4" fmla="*/ 333375 w 2082007"/>
              <a:gd name="connsiteY4" fmla="*/ 781050 h 2446352"/>
              <a:gd name="connsiteX5" fmla="*/ 301625 w 2082007"/>
              <a:gd name="connsiteY5" fmla="*/ 942975 h 2446352"/>
              <a:gd name="connsiteX6" fmla="*/ 1872456 w 2082007"/>
              <a:gd name="connsiteY6" fmla="*/ 2446339 h 2446352"/>
              <a:gd name="connsiteX7" fmla="*/ 1874837 w 2082007"/>
              <a:gd name="connsiteY7" fmla="*/ 1627187 h 2446352"/>
              <a:gd name="connsiteX8" fmla="*/ 1777206 w 2082007"/>
              <a:gd name="connsiteY8" fmla="*/ 1539082 h 2446352"/>
              <a:gd name="connsiteX9" fmla="*/ 2082007 w 2082007"/>
              <a:gd name="connsiteY9" fmla="*/ 1441450 h 2446352"/>
              <a:gd name="connsiteX10" fmla="*/ 1939925 w 2082007"/>
              <a:gd name="connsiteY10" fmla="*/ 915194 h 2446352"/>
              <a:gd name="connsiteX11" fmla="*/ 1799431 w 2082007"/>
              <a:gd name="connsiteY11" fmla="*/ 796925 h 2446352"/>
              <a:gd name="connsiteX12" fmla="*/ 1739106 w 2082007"/>
              <a:gd name="connsiteY12" fmla="*/ 655638 h 2446352"/>
              <a:gd name="connsiteX13" fmla="*/ 1758950 w 2082007"/>
              <a:gd name="connsiteY13" fmla="*/ 475456 h 2446352"/>
              <a:gd name="connsiteX14" fmla="*/ 1631950 w 2082007"/>
              <a:gd name="connsiteY14" fmla="*/ 304800 h 2446352"/>
              <a:gd name="connsiteX15" fmla="*/ 1670050 w 2082007"/>
              <a:gd name="connsiteY15" fmla="*/ 123825 h 2446352"/>
              <a:gd name="connsiteX16" fmla="*/ 1389063 w 2082007"/>
              <a:gd name="connsiteY16" fmla="*/ 143669 h 2446352"/>
              <a:gd name="connsiteX17" fmla="*/ 912813 w 2082007"/>
              <a:gd name="connsiteY17" fmla="*/ 54769 h 2446352"/>
              <a:gd name="connsiteX18" fmla="*/ 942975 w 2082007"/>
              <a:gd name="connsiteY18" fmla="*/ 323850 h 2446352"/>
              <a:gd name="connsiteX19" fmla="*/ 792163 w 2082007"/>
              <a:gd name="connsiteY19" fmla="*/ 330993 h 2446352"/>
              <a:gd name="connsiteX20" fmla="*/ 862013 w 2082007"/>
              <a:gd name="connsiteY20" fmla="*/ 59531 h 2446352"/>
              <a:gd name="connsiteX21" fmla="*/ 842963 w 2082007"/>
              <a:gd name="connsiteY21" fmla="*/ 0 h 2446352"/>
              <a:gd name="connsiteX22" fmla="*/ 733425 w 2082007"/>
              <a:gd name="connsiteY22" fmla="*/ 63500 h 2446352"/>
              <a:gd name="connsiteX23" fmla="*/ 0 w 2082007"/>
              <a:gd name="connsiteY23" fmla="*/ 12700 h 2446352"/>
              <a:gd name="connsiteX0" fmla="*/ 0 w 2082007"/>
              <a:gd name="connsiteY0" fmla="*/ 12700 h 2588782"/>
              <a:gd name="connsiteX1" fmla="*/ 0 w 2082007"/>
              <a:gd name="connsiteY1" fmla="*/ 454025 h 2588782"/>
              <a:gd name="connsiteX2" fmla="*/ 69850 w 2082007"/>
              <a:gd name="connsiteY2" fmla="*/ 488950 h 2588782"/>
              <a:gd name="connsiteX3" fmla="*/ 47625 w 2082007"/>
              <a:gd name="connsiteY3" fmla="*/ 809625 h 2588782"/>
              <a:gd name="connsiteX4" fmla="*/ 333375 w 2082007"/>
              <a:gd name="connsiteY4" fmla="*/ 781050 h 2588782"/>
              <a:gd name="connsiteX5" fmla="*/ 301625 w 2082007"/>
              <a:gd name="connsiteY5" fmla="*/ 942975 h 2588782"/>
              <a:gd name="connsiteX6" fmla="*/ 1403350 w 2082007"/>
              <a:gd name="connsiteY6" fmla="*/ 2448719 h 2588782"/>
              <a:gd name="connsiteX7" fmla="*/ 1872456 w 2082007"/>
              <a:gd name="connsiteY7" fmla="*/ 2446339 h 2588782"/>
              <a:gd name="connsiteX8" fmla="*/ 1874837 w 2082007"/>
              <a:gd name="connsiteY8" fmla="*/ 1627187 h 2588782"/>
              <a:gd name="connsiteX9" fmla="*/ 1777206 w 2082007"/>
              <a:gd name="connsiteY9" fmla="*/ 1539082 h 2588782"/>
              <a:gd name="connsiteX10" fmla="*/ 2082007 w 2082007"/>
              <a:gd name="connsiteY10" fmla="*/ 1441450 h 2588782"/>
              <a:gd name="connsiteX11" fmla="*/ 1939925 w 2082007"/>
              <a:gd name="connsiteY11" fmla="*/ 915194 h 2588782"/>
              <a:gd name="connsiteX12" fmla="*/ 1799431 w 2082007"/>
              <a:gd name="connsiteY12" fmla="*/ 796925 h 2588782"/>
              <a:gd name="connsiteX13" fmla="*/ 1739106 w 2082007"/>
              <a:gd name="connsiteY13" fmla="*/ 655638 h 2588782"/>
              <a:gd name="connsiteX14" fmla="*/ 1758950 w 2082007"/>
              <a:gd name="connsiteY14" fmla="*/ 475456 h 2588782"/>
              <a:gd name="connsiteX15" fmla="*/ 1631950 w 2082007"/>
              <a:gd name="connsiteY15" fmla="*/ 304800 h 2588782"/>
              <a:gd name="connsiteX16" fmla="*/ 1670050 w 2082007"/>
              <a:gd name="connsiteY16" fmla="*/ 123825 h 2588782"/>
              <a:gd name="connsiteX17" fmla="*/ 1389063 w 2082007"/>
              <a:gd name="connsiteY17" fmla="*/ 143669 h 2588782"/>
              <a:gd name="connsiteX18" fmla="*/ 912813 w 2082007"/>
              <a:gd name="connsiteY18" fmla="*/ 54769 h 2588782"/>
              <a:gd name="connsiteX19" fmla="*/ 942975 w 2082007"/>
              <a:gd name="connsiteY19" fmla="*/ 323850 h 2588782"/>
              <a:gd name="connsiteX20" fmla="*/ 792163 w 2082007"/>
              <a:gd name="connsiteY20" fmla="*/ 330993 h 2588782"/>
              <a:gd name="connsiteX21" fmla="*/ 862013 w 2082007"/>
              <a:gd name="connsiteY21" fmla="*/ 59531 h 2588782"/>
              <a:gd name="connsiteX22" fmla="*/ 842963 w 2082007"/>
              <a:gd name="connsiteY22" fmla="*/ 0 h 2588782"/>
              <a:gd name="connsiteX23" fmla="*/ 733425 w 2082007"/>
              <a:gd name="connsiteY23" fmla="*/ 63500 h 2588782"/>
              <a:gd name="connsiteX24" fmla="*/ 0 w 2082007"/>
              <a:gd name="connsiteY24" fmla="*/ 12700 h 2588782"/>
              <a:gd name="connsiteX0" fmla="*/ 0 w 2082007"/>
              <a:gd name="connsiteY0" fmla="*/ 12700 h 2560256"/>
              <a:gd name="connsiteX1" fmla="*/ 0 w 2082007"/>
              <a:gd name="connsiteY1" fmla="*/ 454025 h 2560256"/>
              <a:gd name="connsiteX2" fmla="*/ 69850 w 2082007"/>
              <a:gd name="connsiteY2" fmla="*/ 488950 h 2560256"/>
              <a:gd name="connsiteX3" fmla="*/ 47625 w 2082007"/>
              <a:gd name="connsiteY3" fmla="*/ 809625 h 2560256"/>
              <a:gd name="connsiteX4" fmla="*/ 333375 w 2082007"/>
              <a:gd name="connsiteY4" fmla="*/ 781050 h 2560256"/>
              <a:gd name="connsiteX5" fmla="*/ 301625 w 2082007"/>
              <a:gd name="connsiteY5" fmla="*/ 942975 h 2560256"/>
              <a:gd name="connsiteX6" fmla="*/ 1403350 w 2082007"/>
              <a:gd name="connsiteY6" fmla="*/ 2448719 h 2560256"/>
              <a:gd name="connsiteX7" fmla="*/ 1872456 w 2082007"/>
              <a:gd name="connsiteY7" fmla="*/ 2446339 h 2560256"/>
              <a:gd name="connsiteX8" fmla="*/ 1874837 w 2082007"/>
              <a:gd name="connsiteY8" fmla="*/ 1627187 h 2560256"/>
              <a:gd name="connsiteX9" fmla="*/ 1777206 w 2082007"/>
              <a:gd name="connsiteY9" fmla="*/ 1539082 h 2560256"/>
              <a:gd name="connsiteX10" fmla="*/ 2082007 w 2082007"/>
              <a:gd name="connsiteY10" fmla="*/ 1441450 h 2560256"/>
              <a:gd name="connsiteX11" fmla="*/ 1939925 w 2082007"/>
              <a:gd name="connsiteY11" fmla="*/ 915194 h 2560256"/>
              <a:gd name="connsiteX12" fmla="*/ 1799431 w 2082007"/>
              <a:gd name="connsiteY12" fmla="*/ 796925 h 2560256"/>
              <a:gd name="connsiteX13" fmla="*/ 1739106 w 2082007"/>
              <a:gd name="connsiteY13" fmla="*/ 655638 h 2560256"/>
              <a:gd name="connsiteX14" fmla="*/ 1758950 w 2082007"/>
              <a:gd name="connsiteY14" fmla="*/ 475456 h 2560256"/>
              <a:gd name="connsiteX15" fmla="*/ 1631950 w 2082007"/>
              <a:gd name="connsiteY15" fmla="*/ 304800 h 2560256"/>
              <a:gd name="connsiteX16" fmla="*/ 1670050 w 2082007"/>
              <a:gd name="connsiteY16" fmla="*/ 123825 h 2560256"/>
              <a:gd name="connsiteX17" fmla="*/ 1389063 w 2082007"/>
              <a:gd name="connsiteY17" fmla="*/ 143669 h 2560256"/>
              <a:gd name="connsiteX18" fmla="*/ 912813 w 2082007"/>
              <a:gd name="connsiteY18" fmla="*/ 54769 h 2560256"/>
              <a:gd name="connsiteX19" fmla="*/ 942975 w 2082007"/>
              <a:gd name="connsiteY19" fmla="*/ 323850 h 2560256"/>
              <a:gd name="connsiteX20" fmla="*/ 792163 w 2082007"/>
              <a:gd name="connsiteY20" fmla="*/ 330993 h 2560256"/>
              <a:gd name="connsiteX21" fmla="*/ 862013 w 2082007"/>
              <a:gd name="connsiteY21" fmla="*/ 59531 h 2560256"/>
              <a:gd name="connsiteX22" fmla="*/ 842963 w 2082007"/>
              <a:gd name="connsiteY22" fmla="*/ 0 h 2560256"/>
              <a:gd name="connsiteX23" fmla="*/ 733425 w 2082007"/>
              <a:gd name="connsiteY23" fmla="*/ 63500 h 2560256"/>
              <a:gd name="connsiteX24" fmla="*/ 0 w 2082007"/>
              <a:gd name="connsiteY24" fmla="*/ 12700 h 2560256"/>
              <a:gd name="connsiteX0" fmla="*/ 0 w 2082007"/>
              <a:gd name="connsiteY0" fmla="*/ 12700 h 2450193"/>
              <a:gd name="connsiteX1" fmla="*/ 0 w 2082007"/>
              <a:gd name="connsiteY1" fmla="*/ 454025 h 2450193"/>
              <a:gd name="connsiteX2" fmla="*/ 69850 w 2082007"/>
              <a:gd name="connsiteY2" fmla="*/ 488950 h 2450193"/>
              <a:gd name="connsiteX3" fmla="*/ 47625 w 2082007"/>
              <a:gd name="connsiteY3" fmla="*/ 809625 h 2450193"/>
              <a:gd name="connsiteX4" fmla="*/ 333375 w 2082007"/>
              <a:gd name="connsiteY4" fmla="*/ 781050 h 2450193"/>
              <a:gd name="connsiteX5" fmla="*/ 301625 w 2082007"/>
              <a:gd name="connsiteY5" fmla="*/ 942975 h 2450193"/>
              <a:gd name="connsiteX6" fmla="*/ 1403350 w 2082007"/>
              <a:gd name="connsiteY6" fmla="*/ 2448719 h 2450193"/>
              <a:gd name="connsiteX7" fmla="*/ 1872456 w 2082007"/>
              <a:gd name="connsiteY7" fmla="*/ 2446339 h 2450193"/>
              <a:gd name="connsiteX8" fmla="*/ 1874837 w 2082007"/>
              <a:gd name="connsiteY8" fmla="*/ 1627187 h 2450193"/>
              <a:gd name="connsiteX9" fmla="*/ 1777206 w 2082007"/>
              <a:gd name="connsiteY9" fmla="*/ 1539082 h 2450193"/>
              <a:gd name="connsiteX10" fmla="*/ 2082007 w 2082007"/>
              <a:gd name="connsiteY10" fmla="*/ 1441450 h 2450193"/>
              <a:gd name="connsiteX11" fmla="*/ 1939925 w 2082007"/>
              <a:gd name="connsiteY11" fmla="*/ 915194 h 2450193"/>
              <a:gd name="connsiteX12" fmla="*/ 1799431 w 2082007"/>
              <a:gd name="connsiteY12" fmla="*/ 796925 h 2450193"/>
              <a:gd name="connsiteX13" fmla="*/ 1739106 w 2082007"/>
              <a:gd name="connsiteY13" fmla="*/ 655638 h 2450193"/>
              <a:gd name="connsiteX14" fmla="*/ 1758950 w 2082007"/>
              <a:gd name="connsiteY14" fmla="*/ 475456 h 2450193"/>
              <a:gd name="connsiteX15" fmla="*/ 1631950 w 2082007"/>
              <a:gd name="connsiteY15" fmla="*/ 304800 h 2450193"/>
              <a:gd name="connsiteX16" fmla="*/ 1670050 w 2082007"/>
              <a:gd name="connsiteY16" fmla="*/ 123825 h 2450193"/>
              <a:gd name="connsiteX17" fmla="*/ 1389063 w 2082007"/>
              <a:gd name="connsiteY17" fmla="*/ 143669 h 2450193"/>
              <a:gd name="connsiteX18" fmla="*/ 912813 w 2082007"/>
              <a:gd name="connsiteY18" fmla="*/ 54769 h 2450193"/>
              <a:gd name="connsiteX19" fmla="*/ 942975 w 2082007"/>
              <a:gd name="connsiteY19" fmla="*/ 323850 h 2450193"/>
              <a:gd name="connsiteX20" fmla="*/ 792163 w 2082007"/>
              <a:gd name="connsiteY20" fmla="*/ 330993 h 2450193"/>
              <a:gd name="connsiteX21" fmla="*/ 862013 w 2082007"/>
              <a:gd name="connsiteY21" fmla="*/ 59531 h 2450193"/>
              <a:gd name="connsiteX22" fmla="*/ 842963 w 2082007"/>
              <a:gd name="connsiteY22" fmla="*/ 0 h 2450193"/>
              <a:gd name="connsiteX23" fmla="*/ 733425 w 2082007"/>
              <a:gd name="connsiteY23" fmla="*/ 63500 h 2450193"/>
              <a:gd name="connsiteX24" fmla="*/ 0 w 2082007"/>
              <a:gd name="connsiteY24" fmla="*/ 12700 h 2450193"/>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403350 w 2082007"/>
              <a:gd name="connsiteY6" fmla="*/ 2448719 h 2448719"/>
              <a:gd name="connsiteX7" fmla="*/ 1872456 w 2082007"/>
              <a:gd name="connsiteY7" fmla="*/ 2446339 h 2448719"/>
              <a:gd name="connsiteX8" fmla="*/ 1874837 w 2082007"/>
              <a:gd name="connsiteY8" fmla="*/ 1627187 h 2448719"/>
              <a:gd name="connsiteX9" fmla="*/ 1777206 w 2082007"/>
              <a:gd name="connsiteY9" fmla="*/ 1539082 h 2448719"/>
              <a:gd name="connsiteX10" fmla="*/ 2082007 w 2082007"/>
              <a:gd name="connsiteY10" fmla="*/ 1441450 h 2448719"/>
              <a:gd name="connsiteX11" fmla="*/ 1939925 w 2082007"/>
              <a:gd name="connsiteY11" fmla="*/ 915194 h 2448719"/>
              <a:gd name="connsiteX12" fmla="*/ 1799431 w 2082007"/>
              <a:gd name="connsiteY12" fmla="*/ 796925 h 2448719"/>
              <a:gd name="connsiteX13" fmla="*/ 1739106 w 2082007"/>
              <a:gd name="connsiteY13" fmla="*/ 655638 h 2448719"/>
              <a:gd name="connsiteX14" fmla="*/ 1758950 w 2082007"/>
              <a:gd name="connsiteY14" fmla="*/ 475456 h 2448719"/>
              <a:gd name="connsiteX15" fmla="*/ 1631950 w 2082007"/>
              <a:gd name="connsiteY15" fmla="*/ 304800 h 2448719"/>
              <a:gd name="connsiteX16" fmla="*/ 1670050 w 2082007"/>
              <a:gd name="connsiteY16" fmla="*/ 123825 h 2448719"/>
              <a:gd name="connsiteX17" fmla="*/ 1389063 w 2082007"/>
              <a:gd name="connsiteY17" fmla="*/ 143669 h 2448719"/>
              <a:gd name="connsiteX18" fmla="*/ 912813 w 2082007"/>
              <a:gd name="connsiteY18" fmla="*/ 54769 h 2448719"/>
              <a:gd name="connsiteX19" fmla="*/ 942975 w 2082007"/>
              <a:gd name="connsiteY19" fmla="*/ 323850 h 2448719"/>
              <a:gd name="connsiteX20" fmla="*/ 792163 w 2082007"/>
              <a:gd name="connsiteY20" fmla="*/ 330993 h 2448719"/>
              <a:gd name="connsiteX21" fmla="*/ 862013 w 2082007"/>
              <a:gd name="connsiteY21" fmla="*/ 59531 h 2448719"/>
              <a:gd name="connsiteX22" fmla="*/ 842963 w 2082007"/>
              <a:gd name="connsiteY22" fmla="*/ 0 h 2448719"/>
              <a:gd name="connsiteX23" fmla="*/ 733425 w 2082007"/>
              <a:gd name="connsiteY23" fmla="*/ 63500 h 2448719"/>
              <a:gd name="connsiteX24" fmla="*/ 0 w 2082007"/>
              <a:gd name="connsiteY24" fmla="*/ 12700 h 2448719"/>
              <a:gd name="connsiteX0" fmla="*/ 0 w 2082007"/>
              <a:gd name="connsiteY0" fmla="*/ 12700 h 2484312"/>
              <a:gd name="connsiteX1" fmla="*/ 0 w 2082007"/>
              <a:gd name="connsiteY1" fmla="*/ 454025 h 2484312"/>
              <a:gd name="connsiteX2" fmla="*/ 69850 w 2082007"/>
              <a:gd name="connsiteY2" fmla="*/ 488950 h 2484312"/>
              <a:gd name="connsiteX3" fmla="*/ 47625 w 2082007"/>
              <a:gd name="connsiteY3" fmla="*/ 809625 h 2484312"/>
              <a:gd name="connsiteX4" fmla="*/ 333375 w 2082007"/>
              <a:gd name="connsiteY4" fmla="*/ 781050 h 2484312"/>
              <a:gd name="connsiteX5" fmla="*/ 301625 w 2082007"/>
              <a:gd name="connsiteY5" fmla="*/ 942975 h 2484312"/>
              <a:gd name="connsiteX6" fmla="*/ 1389063 w 2082007"/>
              <a:gd name="connsiteY6" fmla="*/ 2341564 h 2484312"/>
              <a:gd name="connsiteX7" fmla="*/ 1403350 w 2082007"/>
              <a:gd name="connsiteY7" fmla="*/ 2448719 h 2484312"/>
              <a:gd name="connsiteX8" fmla="*/ 1872456 w 2082007"/>
              <a:gd name="connsiteY8" fmla="*/ 2446339 h 2484312"/>
              <a:gd name="connsiteX9" fmla="*/ 1874837 w 2082007"/>
              <a:gd name="connsiteY9" fmla="*/ 1627187 h 2484312"/>
              <a:gd name="connsiteX10" fmla="*/ 1777206 w 2082007"/>
              <a:gd name="connsiteY10" fmla="*/ 1539082 h 2484312"/>
              <a:gd name="connsiteX11" fmla="*/ 2082007 w 2082007"/>
              <a:gd name="connsiteY11" fmla="*/ 1441450 h 2484312"/>
              <a:gd name="connsiteX12" fmla="*/ 1939925 w 2082007"/>
              <a:gd name="connsiteY12" fmla="*/ 915194 h 2484312"/>
              <a:gd name="connsiteX13" fmla="*/ 1799431 w 2082007"/>
              <a:gd name="connsiteY13" fmla="*/ 796925 h 2484312"/>
              <a:gd name="connsiteX14" fmla="*/ 1739106 w 2082007"/>
              <a:gd name="connsiteY14" fmla="*/ 655638 h 2484312"/>
              <a:gd name="connsiteX15" fmla="*/ 1758950 w 2082007"/>
              <a:gd name="connsiteY15" fmla="*/ 475456 h 2484312"/>
              <a:gd name="connsiteX16" fmla="*/ 1631950 w 2082007"/>
              <a:gd name="connsiteY16" fmla="*/ 304800 h 2484312"/>
              <a:gd name="connsiteX17" fmla="*/ 1670050 w 2082007"/>
              <a:gd name="connsiteY17" fmla="*/ 123825 h 2484312"/>
              <a:gd name="connsiteX18" fmla="*/ 1389063 w 2082007"/>
              <a:gd name="connsiteY18" fmla="*/ 143669 h 2484312"/>
              <a:gd name="connsiteX19" fmla="*/ 912813 w 2082007"/>
              <a:gd name="connsiteY19" fmla="*/ 54769 h 2484312"/>
              <a:gd name="connsiteX20" fmla="*/ 942975 w 2082007"/>
              <a:gd name="connsiteY20" fmla="*/ 323850 h 2484312"/>
              <a:gd name="connsiteX21" fmla="*/ 792163 w 2082007"/>
              <a:gd name="connsiteY21" fmla="*/ 330993 h 2484312"/>
              <a:gd name="connsiteX22" fmla="*/ 862013 w 2082007"/>
              <a:gd name="connsiteY22" fmla="*/ 59531 h 2484312"/>
              <a:gd name="connsiteX23" fmla="*/ 842963 w 2082007"/>
              <a:gd name="connsiteY23" fmla="*/ 0 h 2484312"/>
              <a:gd name="connsiteX24" fmla="*/ 733425 w 2082007"/>
              <a:gd name="connsiteY24" fmla="*/ 63500 h 2484312"/>
              <a:gd name="connsiteX25" fmla="*/ 0 w 2082007"/>
              <a:gd name="connsiteY25" fmla="*/ 12700 h 2484312"/>
              <a:gd name="connsiteX0" fmla="*/ 0 w 2082007"/>
              <a:gd name="connsiteY0" fmla="*/ 12700 h 2461475"/>
              <a:gd name="connsiteX1" fmla="*/ 0 w 2082007"/>
              <a:gd name="connsiteY1" fmla="*/ 454025 h 2461475"/>
              <a:gd name="connsiteX2" fmla="*/ 69850 w 2082007"/>
              <a:gd name="connsiteY2" fmla="*/ 488950 h 2461475"/>
              <a:gd name="connsiteX3" fmla="*/ 47625 w 2082007"/>
              <a:gd name="connsiteY3" fmla="*/ 809625 h 2461475"/>
              <a:gd name="connsiteX4" fmla="*/ 333375 w 2082007"/>
              <a:gd name="connsiteY4" fmla="*/ 781050 h 2461475"/>
              <a:gd name="connsiteX5" fmla="*/ 301625 w 2082007"/>
              <a:gd name="connsiteY5" fmla="*/ 942975 h 2461475"/>
              <a:gd name="connsiteX6" fmla="*/ 1389063 w 2082007"/>
              <a:gd name="connsiteY6" fmla="*/ 2341564 h 2461475"/>
              <a:gd name="connsiteX7" fmla="*/ 1403350 w 2082007"/>
              <a:gd name="connsiteY7" fmla="*/ 2448719 h 2461475"/>
              <a:gd name="connsiteX8" fmla="*/ 1872456 w 2082007"/>
              <a:gd name="connsiteY8" fmla="*/ 2446339 h 2461475"/>
              <a:gd name="connsiteX9" fmla="*/ 1874837 w 2082007"/>
              <a:gd name="connsiteY9" fmla="*/ 1627187 h 2461475"/>
              <a:gd name="connsiteX10" fmla="*/ 1777206 w 2082007"/>
              <a:gd name="connsiteY10" fmla="*/ 1539082 h 2461475"/>
              <a:gd name="connsiteX11" fmla="*/ 2082007 w 2082007"/>
              <a:gd name="connsiteY11" fmla="*/ 1441450 h 2461475"/>
              <a:gd name="connsiteX12" fmla="*/ 1939925 w 2082007"/>
              <a:gd name="connsiteY12" fmla="*/ 915194 h 2461475"/>
              <a:gd name="connsiteX13" fmla="*/ 1799431 w 2082007"/>
              <a:gd name="connsiteY13" fmla="*/ 796925 h 2461475"/>
              <a:gd name="connsiteX14" fmla="*/ 1739106 w 2082007"/>
              <a:gd name="connsiteY14" fmla="*/ 655638 h 2461475"/>
              <a:gd name="connsiteX15" fmla="*/ 1758950 w 2082007"/>
              <a:gd name="connsiteY15" fmla="*/ 475456 h 2461475"/>
              <a:gd name="connsiteX16" fmla="*/ 1631950 w 2082007"/>
              <a:gd name="connsiteY16" fmla="*/ 304800 h 2461475"/>
              <a:gd name="connsiteX17" fmla="*/ 1670050 w 2082007"/>
              <a:gd name="connsiteY17" fmla="*/ 123825 h 2461475"/>
              <a:gd name="connsiteX18" fmla="*/ 1389063 w 2082007"/>
              <a:gd name="connsiteY18" fmla="*/ 143669 h 2461475"/>
              <a:gd name="connsiteX19" fmla="*/ 912813 w 2082007"/>
              <a:gd name="connsiteY19" fmla="*/ 54769 h 2461475"/>
              <a:gd name="connsiteX20" fmla="*/ 942975 w 2082007"/>
              <a:gd name="connsiteY20" fmla="*/ 323850 h 2461475"/>
              <a:gd name="connsiteX21" fmla="*/ 792163 w 2082007"/>
              <a:gd name="connsiteY21" fmla="*/ 330993 h 2461475"/>
              <a:gd name="connsiteX22" fmla="*/ 862013 w 2082007"/>
              <a:gd name="connsiteY22" fmla="*/ 59531 h 2461475"/>
              <a:gd name="connsiteX23" fmla="*/ 842963 w 2082007"/>
              <a:gd name="connsiteY23" fmla="*/ 0 h 2461475"/>
              <a:gd name="connsiteX24" fmla="*/ 733425 w 2082007"/>
              <a:gd name="connsiteY24" fmla="*/ 63500 h 2461475"/>
              <a:gd name="connsiteX25" fmla="*/ 0 w 2082007"/>
              <a:gd name="connsiteY25" fmla="*/ 12700 h 2461475"/>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89063 w 2082007"/>
              <a:gd name="connsiteY18" fmla="*/ 143669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42975 w 2082007"/>
              <a:gd name="connsiteY20" fmla="*/ 323850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59644 w 2082007"/>
              <a:gd name="connsiteY20" fmla="*/ 321469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59644 w 2082007"/>
              <a:gd name="connsiteY20" fmla="*/ 321469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71550 w 2082007"/>
              <a:gd name="connsiteY20" fmla="*/ 326232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71550 w 2082007"/>
              <a:gd name="connsiteY20" fmla="*/ 326232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33425 w 2082007"/>
              <a:gd name="connsiteY24" fmla="*/ 6350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71550 w 2082007"/>
              <a:gd name="connsiteY20" fmla="*/ 326232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47713 w 2082007"/>
              <a:gd name="connsiteY24" fmla="*/ 82550 h 2448719"/>
              <a:gd name="connsiteX25" fmla="*/ 0 w 2082007"/>
              <a:gd name="connsiteY25"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71550 w 2082007"/>
              <a:gd name="connsiteY20" fmla="*/ 326232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47713 w 2082007"/>
              <a:gd name="connsiteY24" fmla="*/ 82550 h 2448719"/>
              <a:gd name="connsiteX25" fmla="*/ 734219 w 2082007"/>
              <a:gd name="connsiteY25" fmla="*/ 26989 h 2448719"/>
              <a:gd name="connsiteX26" fmla="*/ 0 w 2082007"/>
              <a:gd name="connsiteY26" fmla="*/ 12700 h 2448719"/>
              <a:gd name="connsiteX0" fmla="*/ 0 w 2082007"/>
              <a:gd name="connsiteY0" fmla="*/ 12700 h 2448719"/>
              <a:gd name="connsiteX1" fmla="*/ 0 w 2082007"/>
              <a:gd name="connsiteY1" fmla="*/ 454025 h 2448719"/>
              <a:gd name="connsiteX2" fmla="*/ 69850 w 2082007"/>
              <a:gd name="connsiteY2" fmla="*/ 488950 h 2448719"/>
              <a:gd name="connsiteX3" fmla="*/ 47625 w 2082007"/>
              <a:gd name="connsiteY3" fmla="*/ 809625 h 2448719"/>
              <a:gd name="connsiteX4" fmla="*/ 333375 w 2082007"/>
              <a:gd name="connsiteY4" fmla="*/ 781050 h 2448719"/>
              <a:gd name="connsiteX5" fmla="*/ 301625 w 2082007"/>
              <a:gd name="connsiteY5" fmla="*/ 942975 h 2448719"/>
              <a:gd name="connsiteX6" fmla="*/ 1389063 w 2082007"/>
              <a:gd name="connsiteY6" fmla="*/ 2341564 h 2448719"/>
              <a:gd name="connsiteX7" fmla="*/ 1403350 w 2082007"/>
              <a:gd name="connsiteY7" fmla="*/ 2448719 h 2448719"/>
              <a:gd name="connsiteX8" fmla="*/ 1872456 w 2082007"/>
              <a:gd name="connsiteY8" fmla="*/ 2446339 h 2448719"/>
              <a:gd name="connsiteX9" fmla="*/ 1874837 w 2082007"/>
              <a:gd name="connsiteY9" fmla="*/ 1627187 h 2448719"/>
              <a:gd name="connsiteX10" fmla="*/ 1777206 w 2082007"/>
              <a:gd name="connsiteY10" fmla="*/ 1539082 h 2448719"/>
              <a:gd name="connsiteX11" fmla="*/ 2082007 w 2082007"/>
              <a:gd name="connsiteY11" fmla="*/ 1441450 h 2448719"/>
              <a:gd name="connsiteX12" fmla="*/ 1939925 w 2082007"/>
              <a:gd name="connsiteY12" fmla="*/ 915194 h 2448719"/>
              <a:gd name="connsiteX13" fmla="*/ 1799431 w 2082007"/>
              <a:gd name="connsiteY13" fmla="*/ 796925 h 2448719"/>
              <a:gd name="connsiteX14" fmla="*/ 1739106 w 2082007"/>
              <a:gd name="connsiteY14" fmla="*/ 655638 h 2448719"/>
              <a:gd name="connsiteX15" fmla="*/ 1758950 w 2082007"/>
              <a:gd name="connsiteY15" fmla="*/ 475456 h 2448719"/>
              <a:gd name="connsiteX16" fmla="*/ 1631950 w 2082007"/>
              <a:gd name="connsiteY16" fmla="*/ 304800 h 2448719"/>
              <a:gd name="connsiteX17" fmla="*/ 1670050 w 2082007"/>
              <a:gd name="connsiteY17" fmla="*/ 123825 h 2448719"/>
              <a:gd name="connsiteX18" fmla="*/ 1365250 w 2082007"/>
              <a:gd name="connsiteY18" fmla="*/ 157956 h 2448719"/>
              <a:gd name="connsiteX19" fmla="*/ 912813 w 2082007"/>
              <a:gd name="connsiteY19" fmla="*/ 54769 h 2448719"/>
              <a:gd name="connsiteX20" fmla="*/ 971550 w 2082007"/>
              <a:gd name="connsiteY20" fmla="*/ 326232 h 2448719"/>
              <a:gd name="connsiteX21" fmla="*/ 792163 w 2082007"/>
              <a:gd name="connsiteY21" fmla="*/ 330993 h 2448719"/>
              <a:gd name="connsiteX22" fmla="*/ 862013 w 2082007"/>
              <a:gd name="connsiteY22" fmla="*/ 59531 h 2448719"/>
              <a:gd name="connsiteX23" fmla="*/ 842963 w 2082007"/>
              <a:gd name="connsiteY23" fmla="*/ 0 h 2448719"/>
              <a:gd name="connsiteX24" fmla="*/ 747713 w 2082007"/>
              <a:gd name="connsiteY24" fmla="*/ 82550 h 2448719"/>
              <a:gd name="connsiteX25" fmla="*/ 734219 w 2082007"/>
              <a:gd name="connsiteY25" fmla="*/ 26989 h 2448719"/>
              <a:gd name="connsiteX26" fmla="*/ 0 w 2082007"/>
              <a:gd name="connsiteY26" fmla="*/ 12700 h 2448719"/>
              <a:gd name="connsiteX0" fmla="*/ 0 w 2084388"/>
              <a:gd name="connsiteY0" fmla="*/ 794 h 2448719"/>
              <a:gd name="connsiteX1" fmla="*/ 2381 w 2084388"/>
              <a:gd name="connsiteY1" fmla="*/ 454025 h 2448719"/>
              <a:gd name="connsiteX2" fmla="*/ 72231 w 2084388"/>
              <a:gd name="connsiteY2" fmla="*/ 488950 h 2448719"/>
              <a:gd name="connsiteX3" fmla="*/ 50006 w 2084388"/>
              <a:gd name="connsiteY3" fmla="*/ 809625 h 2448719"/>
              <a:gd name="connsiteX4" fmla="*/ 335756 w 2084388"/>
              <a:gd name="connsiteY4" fmla="*/ 781050 h 2448719"/>
              <a:gd name="connsiteX5" fmla="*/ 304006 w 2084388"/>
              <a:gd name="connsiteY5" fmla="*/ 942975 h 2448719"/>
              <a:gd name="connsiteX6" fmla="*/ 1391444 w 2084388"/>
              <a:gd name="connsiteY6" fmla="*/ 2341564 h 2448719"/>
              <a:gd name="connsiteX7" fmla="*/ 1405731 w 2084388"/>
              <a:gd name="connsiteY7" fmla="*/ 2448719 h 2448719"/>
              <a:gd name="connsiteX8" fmla="*/ 1874837 w 2084388"/>
              <a:gd name="connsiteY8" fmla="*/ 2446339 h 2448719"/>
              <a:gd name="connsiteX9" fmla="*/ 1877218 w 2084388"/>
              <a:gd name="connsiteY9" fmla="*/ 1627187 h 2448719"/>
              <a:gd name="connsiteX10" fmla="*/ 1779587 w 2084388"/>
              <a:gd name="connsiteY10" fmla="*/ 1539082 h 2448719"/>
              <a:gd name="connsiteX11" fmla="*/ 2084388 w 2084388"/>
              <a:gd name="connsiteY11" fmla="*/ 1441450 h 2448719"/>
              <a:gd name="connsiteX12" fmla="*/ 1942306 w 2084388"/>
              <a:gd name="connsiteY12" fmla="*/ 915194 h 2448719"/>
              <a:gd name="connsiteX13" fmla="*/ 1801812 w 2084388"/>
              <a:gd name="connsiteY13" fmla="*/ 796925 h 2448719"/>
              <a:gd name="connsiteX14" fmla="*/ 1741487 w 2084388"/>
              <a:gd name="connsiteY14" fmla="*/ 655638 h 2448719"/>
              <a:gd name="connsiteX15" fmla="*/ 1761331 w 2084388"/>
              <a:gd name="connsiteY15" fmla="*/ 475456 h 2448719"/>
              <a:gd name="connsiteX16" fmla="*/ 1634331 w 2084388"/>
              <a:gd name="connsiteY16" fmla="*/ 304800 h 2448719"/>
              <a:gd name="connsiteX17" fmla="*/ 1672431 w 2084388"/>
              <a:gd name="connsiteY17" fmla="*/ 123825 h 2448719"/>
              <a:gd name="connsiteX18" fmla="*/ 1367631 w 2084388"/>
              <a:gd name="connsiteY18" fmla="*/ 157956 h 2448719"/>
              <a:gd name="connsiteX19" fmla="*/ 915194 w 2084388"/>
              <a:gd name="connsiteY19" fmla="*/ 54769 h 2448719"/>
              <a:gd name="connsiteX20" fmla="*/ 973931 w 2084388"/>
              <a:gd name="connsiteY20" fmla="*/ 326232 h 2448719"/>
              <a:gd name="connsiteX21" fmla="*/ 794544 w 2084388"/>
              <a:gd name="connsiteY21" fmla="*/ 330993 h 2448719"/>
              <a:gd name="connsiteX22" fmla="*/ 864394 w 2084388"/>
              <a:gd name="connsiteY22" fmla="*/ 59531 h 2448719"/>
              <a:gd name="connsiteX23" fmla="*/ 845344 w 2084388"/>
              <a:gd name="connsiteY23" fmla="*/ 0 h 2448719"/>
              <a:gd name="connsiteX24" fmla="*/ 750094 w 2084388"/>
              <a:gd name="connsiteY24" fmla="*/ 82550 h 2448719"/>
              <a:gd name="connsiteX25" fmla="*/ 736600 w 2084388"/>
              <a:gd name="connsiteY25" fmla="*/ 26989 h 2448719"/>
              <a:gd name="connsiteX26" fmla="*/ 0 w 2084388"/>
              <a:gd name="connsiteY26"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335756 w 2084388"/>
              <a:gd name="connsiteY4" fmla="*/ 781050 h 2448719"/>
              <a:gd name="connsiteX5" fmla="*/ 304006 w 2084388"/>
              <a:gd name="connsiteY5" fmla="*/ 942975 h 2448719"/>
              <a:gd name="connsiteX6" fmla="*/ 1391444 w 2084388"/>
              <a:gd name="connsiteY6" fmla="*/ 2341564 h 2448719"/>
              <a:gd name="connsiteX7" fmla="*/ 1405731 w 2084388"/>
              <a:gd name="connsiteY7" fmla="*/ 2448719 h 2448719"/>
              <a:gd name="connsiteX8" fmla="*/ 1874837 w 2084388"/>
              <a:gd name="connsiteY8" fmla="*/ 2446339 h 2448719"/>
              <a:gd name="connsiteX9" fmla="*/ 1877218 w 2084388"/>
              <a:gd name="connsiteY9" fmla="*/ 1627187 h 2448719"/>
              <a:gd name="connsiteX10" fmla="*/ 1779587 w 2084388"/>
              <a:gd name="connsiteY10" fmla="*/ 1539082 h 2448719"/>
              <a:gd name="connsiteX11" fmla="*/ 2084388 w 2084388"/>
              <a:gd name="connsiteY11" fmla="*/ 1441450 h 2448719"/>
              <a:gd name="connsiteX12" fmla="*/ 1942306 w 2084388"/>
              <a:gd name="connsiteY12" fmla="*/ 915194 h 2448719"/>
              <a:gd name="connsiteX13" fmla="*/ 1801812 w 2084388"/>
              <a:gd name="connsiteY13" fmla="*/ 796925 h 2448719"/>
              <a:gd name="connsiteX14" fmla="*/ 1741487 w 2084388"/>
              <a:gd name="connsiteY14" fmla="*/ 655638 h 2448719"/>
              <a:gd name="connsiteX15" fmla="*/ 1761331 w 2084388"/>
              <a:gd name="connsiteY15" fmla="*/ 475456 h 2448719"/>
              <a:gd name="connsiteX16" fmla="*/ 1634331 w 2084388"/>
              <a:gd name="connsiteY16" fmla="*/ 304800 h 2448719"/>
              <a:gd name="connsiteX17" fmla="*/ 1672431 w 2084388"/>
              <a:gd name="connsiteY17" fmla="*/ 123825 h 2448719"/>
              <a:gd name="connsiteX18" fmla="*/ 1367631 w 2084388"/>
              <a:gd name="connsiteY18" fmla="*/ 157956 h 2448719"/>
              <a:gd name="connsiteX19" fmla="*/ 915194 w 2084388"/>
              <a:gd name="connsiteY19" fmla="*/ 54769 h 2448719"/>
              <a:gd name="connsiteX20" fmla="*/ 973931 w 2084388"/>
              <a:gd name="connsiteY20" fmla="*/ 326232 h 2448719"/>
              <a:gd name="connsiteX21" fmla="*/ 794544 w 2084388"/>
              <a:gd name="connsiteY21" fmla="*/ 330993 h 2448719"/>
              <a:gd name="connsiteX22" fmla="*/ 864394 w 2084388"/>
              <a:gd name="connsiteY22" fmla="*/ 59531 h 2448719"/>
              <a:gd name="connsiteX23" fmla="*/ 845344 w 2084388"/>
              <a:gd name="connsiteY23" fmla="*/ 0 h 2448719"/>
              <a:gd name="connsiteX24" fmla="*/ 750094 w 2084388"/>
              <a:gd name="connsiteY24" fmla="*/ 82550 h 2448719"/>
              <a:gd name="connsiteX25" fmla="*/ 736600 w 2084388"/>
              <a:gd name="connsiteY25" fmla="*/ 26989 h 2448719"/>
              <a:gd name="connsiteX26" fmla="*/ 0 w 2084388"/>
              <a:gd name="connsiteY26"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81050 h 2448719"/>
              <a:gd name="connsiteX6" fmla="*/ 304006 w 2084388"/>
              <a:gd name="connsiteY6" fmla="*/ 942975 h 2448719"/>
              <a:gd name="connsiteX7" fmla="*/ 1391444 w 2084388"/>
              <a:gd name="connsiteY7" fmla="*/ 2341564 h 2448719"/>
              <a:gd name="connsiteX8" fmla="*/ 1405731 w 2084388"/>
              <a:gd name="connsiteY8" fmla="*/ 2448719 h 2448719"/>
              <a:gd name="connsiteX9" fmla="*/ 1874837 w 2084388"/>
              <a:gd name="connsiteY9" fmla="*/ 2446339 h 2448719"/>
              <a:gd name="connsiteX10" fmla="*/ 1877218 w 2084388"/>
              <a:gd name="connsiteY10" fmla="*/ 1627187 h 2448719"/>
              <a:gd name="connsiteX11" fmla="*/ 1779587 w 2084388"/>
              <a:gd name="connsiteY11" fmla="*/ 1539082 h 2448719"/>
              <a:gd name="connsiteX12" fmla="*/ 2084388 w 2084388"/>
              <a:gd name="connsiteY12" fmla="*/ 1441450 h 2448719"/>
              <a:gd name="connsiteX13" fmla="*/ 1942306 w 2084388"/>
              <a:gd name="connsiteY13" fmla="*/ 915194 h 2448719"/>
              <a:gd name="connsiteX14" fmla="*/ 1801812 w 2084388"/>
              <a:gd name="connsiteY14" fmla="*/ 796925 h 2448719"/>
              <a:gd name="connsiteX15" fmla="*/ 1741487 w 2084388"/>
              <a:gd name="connsiteY15" fmla="*/ 655638 h 2448719"/>
              <a:gd name="connsiteX16" fmla="*/ 1761331 w 2084388"/>
              <a:gd name="connsiteY16" fmla="*/ 475456 h 2448719"/>
              <a:gd name="connsiteX17" fmla="*/ 1634331 w 2084388"/>
              <a:gd name="connsiteY17" fmla="*/ 304800 h 2448719"/>
              <a:gd name="connsiteX18" fmla="*/ 1672431 w 2084388"/>
              <a:gd name="connsiteY18" fmla="*/ 123825 h 2448719"/>
              <a:gd name="connsiteX19" fmla="*/ 1367631 w 2084388"/>
              <a:gd name="connsiteY19" fmla="*/ 157956 h 2448719"/>
              <a:gd name="connsiteX20" fmla="*/ 915194 w 2084388"/>
              <a:gd name="connsiteY20" fmla="*/ 54769 h 2448719"/>
              <a:gd name="connsiteX21" fmla="*/ 973931 w 2084388"/>
              <a:gd name="connsiteY21" fmla="*/ 326232 h 2448719"/>
              <a:gd name="connsiteX22" fmla="*/ 794544 w 2084388"/>
              <a:gd name="connsiteY22" fmla="*/ 330993 h 2448719"/>
              <a:gd name="connsiteX23" fmla="*/ 864394 w 2084388"/>
              <a:gd name="connsiteY23" fmla="*/ 59531 h 2448719"/>
              <a:gd name="connsiteX24" fmla="*/ 845344 w 2084388"/>
              <a:gd name="connsiteY24" fmla="*/ 0 h 2448719"/>
              <a:gd name="connsiteX25" fmla="*/ 750094 w 2084388"/>
              <a:gd name="connsiteY25" fmla="*/ 82550 h 2448719"/>
              <a:gd name="connsiteX26" fmla="*/ 736600 w 2084388"/>
              <a:gd name="connsiteY26" fmla="*/ 26989 h 2448719"/>
              <a:gd name="connsiteX27" fmla="*/ 0 w 2084388"/>
              <a:gd name="connsiteY27"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304006 w 2084388"/>
              <a:gd name="connsiteY6" fmla="*/ 942975 h 2448719"/>
              <a:gd name="connsiteX7" fmla="*/ 1391444 w 2084388"/>
              <a:gd name="connsiteY7" fmla="*/ 2341564 h 2448719"/>
              <a:gd name="connsiteX8" fmla="*/ 1405731 w 2084388"/>
              <a:gd name="connsiteY8" fmla="*/ 2448719 h 2448719"/>
              <a:gd name="connsiteX9" fmla="*/ 1874837 w 2084388"/>
              <a:gd name="connsiteY9" fmla="*/ 2446339 h 2448719"/>
              <a:gd name="connsiteX10" fmla="*/ 1877218 w 2084388"/>
              <a:gd name="connsiteY10" fmla="*/ 1627187 h 2448719"/>
              <a:gd name="connsiteX11" fmla="*/ 1779587 w 2084388"/>
              <a:gd name="connsiteY11" fmla="*/ 1539082 h 2448719"/>
              <a:gd name="connsiteX12" fmla="*/ 2084388 w 2084388"/>
              <a:gd name="connsiteY12" fmla="*/ 1441450 h 2448719"/>
              <a:gd name="connsiteX13" fmla="*/ 1942306 w 2084388"/>
              <a:gd name="connsiteY13" fmla="*/ 915194 h 2448719"/>
              <a:gd name="connsiteX14" fmla="*/ 1801812 w 2084388"/>
              <a:gd name="connsiteY14" fmla="*/ 796925 h 2448719"/>
              <a:gd name="connsiteX15" fmla="*/ 1741487 w 2084388"/>
              <a:gd name="connsiteY15" fmla="*/ 655638 h 2448719"/>
              <a:gd name="connsiteX16" fmla="*/ 1761331 w 2084388"/>
              <a:gd name="connsiteY16" fmla="*/ 475456 h 2448719"/>
              <a:gd name="connsiteX17" fmla="*/ 1634331 w 2084388"/>
              <a:gd name="connsiteY17" fmla="*/ 304800 h 2448719"/>
              <a:gd name="connsiteX18" fmla="*/ 1672431 w 2084388"/>
              <a:gd name="connsiteY18" fmla="*/ 123825 h 2448719"/>
              <a:gd name="connsiteX19" fmla="*/ 1367631 w 2084388"/>
              <a:gd name="connsiteY19" fmla="*/ 157956 h 2448719"/>
              <a:gd name="connsiteX20" fmla="*/ 915194 w 2084388"/>
              <a:gd name="connsiteY20" fmla="*/ 54769 h 2448719"/>
              <a:gd name="connsiteX21" fmla="*/ 973931 w 2084388"/>
              <a:gd name="connsiteY21" fmla="*/ 326232 h 2448719"/>
              <a:gd name="connsiteX22" fmla="*/ 794544 w 2084388"/>
              <a:gd name="connsiteY22" fmla="*/ 330993 h 2448719"/>
              <a:gd name="connsiteX23" fmla="*/ 864394 w 2084388"/>
              <a:gd name="connsiteY23" fmla="*/ 59531 h 2448719"/>
              <a:gd name="connsiteX24" fmla="*/ 845344 w 2084388"/>
              <a:gd name="connsiteY24" fmla="*/ 0 h 2448719"/>
              <a:gd name="connsiteX25" fmla="*/ 750094 w 2084388"/>
              <a:gd name="connsiteY25" fmla="*/ 82550 h 2448719"/>
              <a:gd name="connsiteX26" fmla="*/ 736600 w 2084388"/>
              <a:gd name="connsiteY26" fmla="*/ 26989 h 2448719"/>
              <a:gd name="connsiteX27" fmla="*/ 0 w 2084388"/>
              <a:gd name="connsiteY27"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304006 w 2084388"/>
              <a:gd name="connsiteY7" fmla="*/ 942975 h 2448719"/>
              <a:gd name="connsiteX8" fmla="*/ 1391444 w 2084388"/>
              <a:gd name="connsiteY8" fmla="*/ 2341564 h 2448719"/>
              <a:gd name="connsiteX9" fmla="*/ 1405731 w 2084388"/>
              <a:gd name="connsiteY9" fmla="*/ 2448719 h 2448719"/>
              <a:gd name="connsiteX10" fmla="*/ 1874837 w 2084388"/>
              <a:gd name="connsiteY10" fmla="*/ 2446339 h 2448719"/>
              <a:gd name="connsiteX11" fmla="*/ 1877218 w 2084388"/>
              <a:gd name="connsiteY11" fmla="*/ 1627187 h 2448719"/>
              <a:gd name="connsiteX12" fmla="*/ 1779587 w 2084388"/>
              <a:gd name="connsiteY12" fmla="*/ 1539082 h 2448719"/>
              <a:gd name="connsiteX13" fmla="*/ 2084388 w 2084388"/>
              <a:gd name="connsiteY13" fmla="*/ 1441450 h 2448719"/>
              <a:gd name="connsiteX14" fmla="*/ 1942306 w 2084388"/>
              <a:gd name="connsiteY14" fmla="*/ 915194 h 2448719"/>
              <a:gd name="connsiteX15" fmla="*/ 1801812 w 2084388"/>
              <a:gd name="connsiteY15" fmla="*/ 796925 h 2448719"/>
              <a:gd name="connsiteX16" fmla="*/ 1741487 w 2084388"/>
              <a:gd name="connsiteY16" fmla="*/ 655638 h 2448719"/>
              <a:gd name="connsiteX17" fmla="*/ 1761331 w 2084388"/>
              <a:gd name="connsiteY17" fmla="*/ 475456 h 2448719"/>
              <a:gd name="connsiteX18" fmla="*/ 1634331 w 2084388"/>
              <a:gd name="connsiteY18" fmla="*/ 304800 h 2448719"/>
              <a:gd name="connsiteX19" fmla="*/ 1672431 w 2084388"/>
              <a:gd name="connsiteY19" fmla="*/ 123825 h 2448719"/>
              <a:gd name="connsiteX20" fmla="*/ 1367631 w 2084388"/>
              <a:gd name="connsiteY20" fmla="*/ 157956 h 2448719"/>
              <a:gd name="connsiteX21" fmla="*/ 915194 w 2084388"/>
              <a:gd name="connsiteY21" fmla="*/ 54769 h 2448719"/>
              <a:gd name="connsiteX22" fmla="*/ 973931 w 2084388"/>
              <a:gd name="connsiteY22" fmla="*/ 326232 h 2448719"/>
              <a:gd name="connsiteX23" fmla="*/ 794544 w 2084388"/>
              <a:gd name="connsiteY23" fmla="*/ 330993 h 2448719"/>
              <a:gd name="connsiteX24" fmla="*/ 864394 w 2084388"/>
              <a:gd name="connsiteY24" fmla="*/ 59531 h 2448719"/>
              <a:gd name="connsiteX25" fmla="*/ 845344 w 2084388"/>
              <a:gd name="connsiteY25" fmla="*/ 0 h 2448719"/>
              <a:gd name="connsiteX26" fmla="*/ 750094 w 2084388"/>
              <a:gd name="connsiteY26" fmla="*/ 82550 h 2448719"/>
              <a:gd name="connsiteX27" fmla="*/ 736600 w 2084388"/>
              <a:gd name="connsiteY27" fmla="*/ 26989 h 2448719"/>
              <a:gd name="connsiteX28" fmla="*/ 0 w 2084388"/>
              <a:gd name="connsiteY28"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163512 w 2084388"/>
              <a:gd name="connsiteY7" fmla="*/ 1031081 h 2448719"/>
              <a:gd name="connsiteX8" fmla="*/ 1391444 w 2084388"/>
              <a:gd name="connsiteY8" fmla="*/ 2341564 h 2448719"/>
              <a:gd name="connsiteX9" fmla="*/ 1405731 w 2084388"/>
              <a:gd name="connsiteY9" fmla="*/ 2448719 h 2448719"/>
              <a:gd name="connsiteX10" fmla="*/ 1874837 w 2084388"/>
              <a:gd name="connsiteY10" fmla="*/ 2446339 h 2448719"/>
              <a:gd name="connsiteX11" fmla="*/ 1877218 w 2084388"/>
              <a:gd name="connsiteY11" fmla="*/ 1627187 h 2448719"/>
              <a:gd name="connsiteX12" fmla="*/ 1779587 w 2084388"/>
              <a:gd name="connsiteY12" fmla="*/ 1539082 h 2448719"/>
              <a:gd name="connsiteX13" fmla="*/ 2084388 w 2084388"/>
              <a:gd name="connsiteY13" fmla="*/ 1441450 h 2448719"/>
              <a:gd name="connsiteX14" fmla="*/ 1942306 w 2084388"/>
              <a:gd name="connsiteY14" fmla="*/ 915194 h 2448719"/>
              <a:gd name="connsiteX15" fmla="*/ 1801812 w 2084388"/>
              <a:gd name="connsiteY15" fmla="*/ 796925 h 2448719"/>
              <a:gd name="connsiteX16" fmla="*/ 1741487 w 2084388"/>
              <a:gd name="connsiteY16" fmla="*/ 655638 h 2448719"/>
              <a:gd name="connsiteX17" fmla="*/ 1761331 w 2084388"/>
              <a:gd name="connsiteY17" fmla="*/ 475456 h 2448719"/>
              <a:gd name="connsiteX18" fmla="*/ 1634331 w 2084388"/>
              <a:gd name="connsiteY18" fmla="*/ 304800 h 2448719"/>
              <a:gd name="connsiteX19" fmla="*/ 1672431 w 2084388"/>
              <a:gd name="connsiteY19" fmla="*/ 123825 h 2448719"/>
              <a:gd name="connsiteX20" fmla="*/ 1367631 w 2084388"/>
              <a:gd name="connsiteY20" fmla="*/ 157956 h 2448719"/>
              <a:gd name="connsiteX21" fmla="*/ 915194 w 2084388"/>
              <a:gd name="connsiteY21" fmla="*/ 54769 h 2448719"/>
              <a:gd name="connsiteX22" fmla="*/ 973931 w 2084388"/>
              <a:gd name="connsiteY22" fmla="*/ 326232 h 2448719"/>
              <a:gd name="connsiteX23" fmla="*/ 794544 w 2084388"/>
              <a:gd name="connsiteY23" fmla="*/ 330993 h 2448719"/>
              <a:gd name="connsiteX24" fmla="*/ 864394 w 2084388"/>
              <a:gd name="connsiteY24" fmla="*/ 59531 h 2448719"/>
              <a:gd name="connsiteX25" fmla="*/ 845344 w 2084388"/>
              <a:gd name="connsiteY25" fmla="*/ 0 h 2448719"/>
              <a:gd name="connsiteX26" fmla="*/ 750094 w 2084388"/>
              <a:gd name="connsiteY26" fmla="*/ 82550 h 2448719"/>
              <a:gd name="connsiteX27" fmla="*/ 736600 w 2084388"/>
              <a:gd name="connsiteY27" fmla="*/ 26989 h 2448719"/>
              <a:gd name="connsiteX28" fmla="*/ 0 w 2084388"/>
              <a:gd name="connsiteY28"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163512 w 2084388"/>
              <a:gd name="connsiteY7" fmla="*/ 1031081 h 2448719"/>
              <a:gd name="connsiteX8" fmla="*/ 160337 w 2084388"/>
              <a:gd name="connsiteY8" fmla="*/ 1143795 h 2448719"/>
              <a:gd name="connsiteX9" fmla="*/ 1391444 w 2084388"/>
              <a:gd name="connsiteY9" fmla="*/ 2341564 h 2448719"/>
              <a:gd name="connsiteX10" fmla="*/ 1405731 w 2084388"/>
              <a:gd name="connsiteY10" fmla="*/ 2448719 h 2448719"/>
              <a:gd name="connsiteX11" fmla="*/ 1874837 w 2084388"/>
              <a:gd name="connsiteY11" fmla="*/ 2446339 h 2448719"/>
              <a:gd name="connsiteX12" fmla="*/ 1877218 w 2084388"/>
              <a:gd name="connsiteY12" fmla="*/ 1627187 h 2448719"/>
              <a:gd name="connsiteX13" fmla="*/ 1779587 w 2084388"/>
              <a:gd name="connsiteY13" fmla="*/ 1539082 h 2448719"/>
              <a:gd name="connsiteX14" fmla="*/ 2084388 w 2084388"/>
              <a:gd name="connsiteY14" fmla="*/ 1441450 h 2448719"/>
              <a:gd name="connsiteX15" fmla="*/ 1942306 w 2084388"/>
              <a:gd name="connsiteY15" fmla="*/ 915194 h 2448719"/>
              <a:gd name="connsiteX16" fmla="*/ 1801812 w 2084388"/>
              <a:gd name="connsiteY16" fmla="*/ 796925 h 2448719"/>
              <a:gd name="connsiteX17" fmla="*/ 1741487 w 2084388"/>
              <a:gd name="connsiteY17" fmla="*/ 655638 h 2448719"/>
              <a:gd name="connsiteX18" fmla="*/ 1761331 w 2084388"/>
              <a:gd name="connsiteY18" fmla="*/ 475456 h 2448719"/>
              <a:gd name="connsiteX19" fmla="*/ 1634331 w 2084388"/>
              <a:gd name="connsiteY19" fmla="*/ 304800 h 2448719"/>
              <a:gd name="connsiteX20" fmla="*/ 1672431 w 2084388"/>
              <a:gd name="connsiteY20" fmla="*/ 123825 h 2448719"/>
              <a:gd name="connsiteX21" fmla="*/ 1367631 w 2084388"/>
              <a:gd name="connsiteY21" fmla="*/ 157956 h 2448719"/>
              <a:gd name="connsiteX22" fmla="*/ 915194 w 2084388"/>
              <a:gd name="connsiteY22" fmla="*/ 54769 h 2448719"/>
              <a:gd name="connsiteX23" fmla="*/ 973931 w 2084388"/>
              <a:gd name="connsiteY23" fmla="*/ 326232 h 2448719"/>
              <a:gd name="connsiteX24" fmla="*/ 794544 w 2084388"/>
              <a:gd name="connsiteY24" fmla="*/ 330993 h 2448719"/>
              <a:gd name="connsiteX25" fmla="*/ 864394 w 2084388"/>
              <a:gd name="connsiteY25" fmla="*/ 59531 h 2448719"/>
              <a:gd name="connsiteX26" fmla="*/ 845344 w 2084388"/>
              <a:gd name="connsiteY26" fmla="*/ 0 h 2448719"/>
              <a:gd name="connsiteX27" fmla="*/ 750094 w 2084388"/>
              <a:gd name="connsiteY27" fmla="*/ 82550 h 2448719"/>
              <a:gd name="connsiteX28" fmla="*/ 736600 w 2084388"/>
              <a:gd name="connsiteY28" fmla="*/ 26989 h 2448719"/>
              <a:gd name="connsiteX29" fmla="*/ 0 w 2084388"/>
              <a:gd name="connsiteY29"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163512 w 2084388"/>
              <a:gd name="connsiteY7" fmla="*/ 1031081 h 2448719"/>
              <a:gd name="connsiteX8" fmla="*/ 160337 w 2084388"/>
              <a:gd name="connsiteY8" fmla="*/ 1143795 h 2448719"/>
              <a:gd name="connsiteX9" fmla="*/ 1391444 w 2084388"/>
              <a:gd name="connsiteY9" fmla="*/ 2341564 h 2448719"/>
              <a:gd name="connsiteX10" fmla="*/ 1405731 w 2084388"/>
              <a:gd name="connsiteY10" fmla="*/ 2448719 h 2448719"/>
              <a:gd name="connsiteX11" fmla="*/ 1874837 w 2084388"/>
              <a:gd name="connsiteY11" fmla="*/ 2446339 h 2448719"/>
              <a:gd name="connsiteX12" fmla="*/ 1877218 w 2084388"/>
              <a:gd name="connsiteY12" fmla="*/ 1627187 h 2448719"/>
              <a:gd name="connsiteX13" fmla="*/ 1779587 w 2084388"/>
              <a:gd name="connsiteY13" fmla="*/ 1539082 h 2448719"/>
              <a:gd name="connsiteX14" fmla="*/ 2084388 w 2084388"/>
              <a:gd name="connsiteY14" fmla="*/ 1441450 h 2448719"/>
              <a:gd name="connsiteX15" fmla="*/ 1942306 w 2084388"/>
              <a:gd name="connsiteY15" fmla="*/ 915194 h 2448719"/>
              <a:gd name="connsiteX16" fmla="*/ 1801812 w 2084388"/>
              <a:gd name="connsiteY16" fmla="*/ 796925 h 2448719"/>
              <a:gd name="connsiteX17" fmla="*/ 1741487 w 2084388"/>
              <a:gd name="connsiteY17" fmla="*/ 655638 h 2448719"/>
              <a:gd name="connsiteX18" fmla="*/ 1761331 w 2084388"/>
              <a:gd name="connsiteY18" fmla="*/ 475456 h 2448719"/>
              <a:gd name="connsiteX19" fmla="*/ 1634331 w 2084388"/>
              <a:gd name="connsiteY19" fmla="*/ 304800 h 2448719"/>
              <a:gd name="connsiteX20" fmla="*/ 1672431 w 2084388"/>
              <a:gd name="connsiteY20" fmla="*/ 123825 h 2448719"/>
              <a:gd name="connsiteX21" fmla="*/ 1367631 w 2084388"/>
              <a:gd name="connsiteY21" fmla="*/ 157956 h 2448719"/>
              <a:gd name="connsiteX22" fmla="*/ 915194 w 2084388"/>
              <a:gd name="connsiteY22" fmla="*/ 54769 h 2448719"/>
              <a:gd name="connsiteX23" fmla="*/ 973931 w 2084388"/>
              <a:gd name="connsiteY23" fmla="*/ 326232 h 2448719"/>
              <a:gd name="connsiteX24" fmla="*/ 794544 w 2084388"/>
              <a:gd name="connsiteY24" fmla="*/ 330993 h 2448719"/>
              <a:gd name="connsiteX25" fmla="*/ 864394 w 2084388"/>
              <a:gd name="connsiteY25" fmla="*/ 59531 h 2448719"/>
              <a:gd name="connsiteX26" fmla="*/ 845344 w 2084388"/>
              <a:gd name="connsiteY26" fmla="*/ 0 h 2448719"/>
              <a:gd name="connsiteX27" fmla="*/ 750094 w 2084388"/>
              <a:gd name="connsiteY27" fmla="*/ 82550 h 2448719"/>
              <a:gd name="connsiteX28" fmla="*/ 736600 w 2084388"/>
              <a:gd name="connsiteY28" fmla="*/ 26989 h 2448719"/>
              <a:gd name="connsiteX29" fmla="*/ 0 w 2084388"/>
              <a:gd name="connsiteY29"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163512 w 2084388"/>
              <a:gd name="connsiteY7" fmla="*/ 1031081 h 2448719"/>
              <a:gd name="connsiteX8" fmla="*/ 160337 w 2084388"/>
              <a:gd name="connsiteY8" fmla="*/ 1143795 h 2448719"/>
              <a:gd name="connsiteX9" fmla="*/ 1391444 w 2084388"/>
              <a:gd name="connsiteY9" fmla="*/ 2341564 h 2448719"/>
              <a:gd name="connsiteX10" fmla="*/ 1405731 w 2084388"/>
              <a:gd name="connsiteY10" fmla="*/ 2448719 h 2448719"/>
              <a:gd name="connsiteX11" fmla="*/ 1874837 w 2084388"/>
              <a:gd name="connsiteY11" fmla="*/ 2446339 h 2448719"/>
              <a:gd name="connsiteX12" fmla="*/ 1877218 w 2084388"/>
              <a:gd name="connsiteY12" fmla="*/ 1627187 h 2448719"/>
              <a:gd name="connsiteX13" fmla="*/ 1779587 w 2084388"/>
              <a:gd name="connsiteY13" fmla="*/ 1539082 h 2448719"/>
              <a:gd name="connsiteX14" fmla="*/ 2084388 w 2084388"/>
              <a:gd name="connsiteY14" fmla="*/ 1441450 h 2448719"/>
              <a:gd name="connsiteX15" fmla="*/ 1942306 w 2084388"/>
              <a:gd name="connsiteY15" fmla="*/ 915194 h 2448719"/>
              <a:gd name="connsiteX16" fmla="*/ 1801812 w 2084388"/>
              <a:gd name="connsiteY16" fmla="*/ 796925 h 2448719"/>
              <a:gd name="connsiteX17" fmla="*/ 1741487 w 2084388"/>
              <a:gd name="connsiteY17" fmla="*/ 655638 h 2448719"/>
              <a:gd name="connsiteX18" fmla="*/ 1761331 w 2084388"/>
              <a:gd name="connsiteY18" fmla="*/ 475456 h 2448719"/>
              <a:gd name="connsiteX19" fmla="*/ 1634331 w 2084388"/>
              <a:gd name="connsiteY19" fmla="*/ 304800 h 2448719"/>
              <a:gd name="connsiteX20" fmla="*/ 1672431 w 2084388"/>
              <a:gd name="connsiteY20" fmla="*/ 123825 h 2448719"/>
              <a:gd name="connsiteX21" fmla="*/ 1367631 w 2084388"/>
              <a:gd name="connsiteY21" fmla="*/ 157956 h 2448719"/>
              <a:gd name="connsiteX22" fmla="*/ 915194 w 2084388"/>
              <a:gd name="connsiteY22" fmla="*/ 54769 h 2448719"/>
              <a:gd name="connsiteX23" fmla="*/ 973931 w 2084388"/>
              <a:gd name="connsiteY23" fmla="*/ 326232 h 2448719"/>
              <a:gd name="connsiteX24" fmla="*/ 794544 w 2084388"/>
              <a:gd name="connsiteY24" fmla="*/ 330993 h 2448719"/>
              <a:gd name="connsiteX25" fmla="*/ 864394 w 2084388"/>
              <a:gd name="connsiteY25" fmla="*/ 59531 h 2448719"/>
              <a:gd name="connsiteX26" fmla="*/ 845344 w 2084388"/>
              <a:gd name="connsiteY26" fmla="*/ 0 h 2448719"/>
              <a:gd name="connsiteX27" fmla="*/ 750094 w 2084388"/>
              <a:gd name="connsiteY27" fmla="*/ 82550 h 2448719"/>
              <a:gd name="connsiteX28" fmla="*/ 736600 w 2084388"/>
              <a:gd name="connsiteY28" fmla="*/ 26989 h 2448719"/>
              <a:gd name="connsiteX29" fmla="*/ 0 w 2084388"/>
              <a:gd name="connsiteY29"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53295 h 2448719"/>
              <a:gd name="connsiteX7" fmla="*/ 160337 w 2084388"/>
              <a:gd name="connsiteY7" fmla="*/ 1143795 h 2448719"/>
              <a:gd name="connsiteX8" fmla="*/ 1391444 w 2084388"/>
              <a:gd name="connsiteY8" fmla="*/ 2341564 h 2448719"/>
              <a:gd name="connsiteX9" fmla="*/ 1405731 w 2084388"/>
              <a:gd name="connsiteY9" fmla="*/ 2448719 h 2448719"/>
              <a:gd name="connsiteX10" fmla="*/ 1874837 w 2084388"/>
              <a:gd name="connsiteY10" fmla="*/ 2446339 h 2448719"/>
              <a:gd name="connsiteX11" fmla="*/ 1877218 w 2084388"/>
              <a:gd name="connsiteY11" fmla="*/ 1627187 h 2448719"/>
              <a:gd name="connsiteX12" fmla="*/ 1779587 w 2084388"/>
              <a:gd name="connsiteY12" fmla="*/ 1539082 h 2448719"/>
              <a:gd name="connsiteX13" fmla="*/ 2084388 w 2084388"/>
              <a:gd name="connsiteY13" fmla="*/ 1441450 h 2448719"/>
              <a:gd name="connsiteX14" fmla="*/ 1942306 w 2084388"/>
              <a:gd name="connsiteY14" fmla="*/ 915194 h 2448719"/>
              <a:gd name="connsiteX15" fmla="*/ 1801812 w 2084388"/>
              <a:gd name="connsiteY15" fmla="*/ 796925 h 2448719"/>
              <a:gd name="connsiteX16" fmla="*/ 1741487 w 2084388"/>
              <a:gd name="connsiteY16" fmla="*/ 655638 h 2448719"/>
              <a:gd name="connsiteX17" fmla="*/ 1761331 w 2084388"/>
              <a:gd name="connsiteY17" fmla="*/ 475456 h 2448719"/>
              <a:gd name="connsiteX18" fmla="*/ 1634331 w 2084388"/>
              <a:gd name="connsiteY18" fmla="*/ 304800 h 2448719"/>
              <a:gd name="connsiteX19" fmla="*/ 1672431 w 2084388"/>
              <a:gd name="connsiteY19" fmla="*/ 123825 h 2448719"/>
              <a:gd name="connsiteX20" fmla="*/ 1367631 w 2084388"/>
              <a:gd name="connsiteY20" fmla="*/ 157956 h 2448719"/>
              <a:gd name="connsiteX21" fmla="*/ 915194 w 2084388"/>
              <a:gd name="connsiteY21" fmla="*/ 54769 h 2448719"/>
              <a:gd name="connsiteX22" fmla="*/ 973931 w 2084388"/>
              <a:gd name="connsiteY22" fmla="*/ 326232 h 2448719"/>
              <a:gd name="connsiteX23" fmla="*/ 794544 w 2084388"/>
              <a:gd name="connsiteY23" fmla="*/ 330993 h 2448719"/>
              <a:gd name="connsiteX24" fmla="*/ 864394 w 2084388"/>
              <a:gd name="connsiteY24" fmla="*/ 59531 h 2448719"/>
              <a:gd name="connsiteX25" fmla="*/ 845344 w 2084388"/>
              <a:gd name="connsiteY25" fmla="*/ 0 h 2448719"/>
              <a:gd name="connsiteX26" fmla="*/ 750094 w 2084388"/>
              <a:gd name="connsiteY26" fmla="*/ 82550 h 2448719"/>
              <a:gd name="connsiteX27" fmla="*/ 736600 w 2084388"/>
              <a:gd name="connsiteY27" fmla="*/ 26989 h 2448719"/>
              <a:gd name="connsiteX28" fmla="*/ 0 w 2084388"/>
              <a:gd name="connsiteY28"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60337 w 2084388"/>
              <a:gd name="connsiteY7" fmla="*/ 1143795 h 2448719"/>
              <a:gd name="connsiteX8" fmla="*/ 1391444 w 2084388"/>
              <a:gd name="connsiteY8" fmla="*/ 2341564 h 2448719"/>
              <a:gd name="connsiteX9" fmla="*/ 1405731 w 2084388"/>
              <a:gd name="connsiteY9" fmla="*/ 2448719 h 2448719"/>
              <a:gd name="connsiteX10" fmla="*/ 1874837 w 2084388"/>
              <a:gd name="connsiteY10" fmla="*/ 2446339 h 2448719"/>
              <a:gd name="connsiteX11" fmla="*/ 1877218 w 2084388"/>
              <a:gd name="connsiteY11" fmla="*/ 1627187 h 2448719"/>
              <a:gd name="connsiteX12" fmla="*/ 1779587 w 2084388"/>
              <a:gd name="connsiteY12" fmla="*/ 1539082 h 2448719"/>
              <a:gd name="connsiteX13" fmla="*/ 2084388 w 2084388"/>
              <a:gd name="connsiteY13" fmla="*/ 1441450 h 2448719"/>
              <a:gd name="connsiteX14" fmla="*/ 1942306 w 2084388"/>
              <a:gd name="connsiteY14" fmla="*/ 915194 h 2448719"/>
              <a:gd name="connsiteX15" fmla="*/ 1801812 w 2084388"/>
              <a:gd name="connsiteY15" fmla="*/ 796925 h 2448719"/>
              <a:gd name="connsiteX16" fmla="*/ 1741487 w 2084388"/>
              <a:gd name="connsiteY16" fmla="*/ 655638 h 2448719"/>
              <a:gd name="connsiteX17" fmla="*/ 1761331 w 2084388"/>
              <a:gd name="connsiteY17" fmla="*/ 475456 h 2448719"/>
              <a:gd name="connsiteX18" fmla="*/ 1634331 w 2084388"/>
              <a:gd name="connsiteY18" fmla="*/ 304800 h 2448719"/>
              <a:gd name="connsiteX19" fmla="*/ 1672431 w 2084388"/>
              <a:gd name="connsiteY19" fmla="*/ 123825 h 2448719"/>
              <a:gd name="connsiteX20" fmla="*/ 1367631 w 2084388"/>
              <a:gd name="connsiteY20" fmla="*/ 157956 h 2448719"/>
              <a:gd name="connsiteX21" fmla="*/ 915194 w 2084388"/>
              <a:gd name="connsiteY21" fmla="*/ 54769 h 2448719"/>
              <a:gd name="connsiteX22" fmla="*/ 973931 w 2084388"/>
              <a:gd name="connsiteY22" fmla="*/ 326232 h 2448719"/>
              <a:gd name="connsiteX23" fmla="*/ 794544 w 2084388"/>
              <a:gd name="connsiteY23" fmla="*/ 330993 h 2448719"/>
              <a:gd name="connsiteX24" fmla="*/ 864394 w 2084388"/>
              <a:gd name="connsiteY24" fmla="*/ 59531 h 2448719"/>
              <a:gd name="connsiteX25" fmla="*/ 845344 w 2084388"/>
              <a:gd name="connsiteY25" fmla="*/ 0 h 2448719"/>
              <a:gd name="connsiteX26" fmla="*/ 750094 w 2084388"/>
              <a:gd name="connsiteY26" fmla="*/ 82550 h 2448719"/>
              <a:gd name="connsiteX27" fmla="*/ 736600 w 2084388"/>
              <a:gd name="connsiteY27" fmla="*/ 26989 h 2448719"/>
              <a:gd name="connsiteX28" fmla="*/ 0 w 2084388"/>
              <a:gd name="connsiteY28"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60337 w 2084388"/>
              <a:gd name="connsiteY8" fmla="*/ 1143795 h 2448719"/>
              <a:gd name="connsiteX9" fmla="*/ 1391444 w 2084388"/>
              <a:gd name="connsiteY9" fmla="*/ 2341564 h 2448719"/>
              <a:gd name="connsiteX10" fmla="*/ 1405731 w 2084388"/>
              <a:gd name="connsiteY10" fmla="*/ 2448719 h 2448719"/>
              <a:gd name="connsiteX11" fmla="*/ 1874837 w 2084388"/>
              <a:gd name="connsiteY11" fmla="*/ 2446339 h 2448719"/>
              <a:gd name="connsiteX12" fmla="*/ 1877218 w 2084388"/>
              <a:gd name="connsiteY12" fmla="*/ 1627187 h 2448719"/>
              <a:gd name="connsiteX13" fmla="*/ 1779587 w 2084388"/>
              <a:gd name="connsiteY13" fmla="*/ 1539082 h 2448719"/>
              <a:gd name="connsiteX14" fmla="*/ 2084388 w 2084388"/>
              <a:gd name="connsiteY14" fmla="*/ 1441450 h 2448719"/>
              <a:gd name="connsiteX15" fmla="*/ 1942306 w 2084388"/>
              <a:gd name="connsiteY15" fmla="*/ 915194 h 2448719"/>
              <a:gd name="connsiteX16" fmla="*/ 1801812 w 2084388"/>
              <a:gd name="connsiteY16" fmla="*/ 796925 h 2448719"/>
              <a:gd name="connsiteX17" fmla="*/ 1741487 w 2084388"/>
              <a:gd name="connsiteY17" fmla="*/ 655638 h 2448719"/>
              <a:gd name="connsiteX18" fmla="*/ 1761331 w 2084388"/>
              <a:gd name="connsiteY18" fmla="*/ 475456 h 2448719"/>
              <a:gd name="connsiteX19" fmla="*/ 1634331 w 2084388"/>
              <a:gd name="connsiteY19" fmla="*/ 304800 h 2448719"/>
              <a:gd name="connsiteX20" fmla="*/ 1672431 w 2084388"/>
              <a:gd name="connsiteY20" fmla="*/ 123825 h 2448719"/>
              <a:gd name="connsiteX21" fmla="*/ 1367631 w 2084388"/>
              <a:gd name="connsiteY21" fmla="*/ 157956 h 2448719"/>
              <a:gd name="connsiteX22" fmla="*/ 915194 w 2084388"/>
              <a:gd name="connsiteY22" fmla="*/ 54769 h 2448719"/>
              <a:gd name="connsiteX23" fmla="*/ 973931 w 2084388"/>
              <a:gd name="connsiteY23" fmla="*/ 326232 h 2448719"/>
              <a:gd name="connsiteX24" fmla="*/ 794544 w 2084388"/>
              <a:gd name="connsiteY24" fmla="*/ 330993 h 2448719"/>
              <a:gd name="connsiteX25" fmla="*/ 864394 w 2084388"/>
              <a:gd name="connsiteY25" fmla="*/ 59531 h 2448719"/>
              <a:gd name="connsiteX26" fmla="*/ 845344 w 2084388"/>
              <a:gd name="connsiteY26" fmla="*/ 0 h 2448719"/>
              <a:gd name="connsiteX27" fmla="*/ 750094 w 2084388"/>
              <a:gd name="connsiteY27" fmla="*/ 82550 h 2448719"/>
              <a:gd name="connsiteX28" fmla="*/ 736600 w 2084388"/>
              <a:gd name="connsiteY28" fmla="*/ 26989 h 2448719"/>
              <a:gd name="connsiteX29" fmla="*/ 0 w 2084388"/>
              <a:gd name="connsiteY29"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60337 w 2084388"/>
              <a:gd name="connsiteY8" fmla="*/ 1143795 h 2448719"/>
              <a:gd name="connsiteX9" fmla="*/ 231775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60337 w 2084388"/>
              <a:gd name="connsiteY8" fmla="*/ 1143795 h 2448719"/>
              <a:gd name="connsiteX9" fmla="*/ 231775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60337 w 2084388"/>
              <a:gd name="connsiteY8" fmla="*/ 1143795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60337 w 2084388"/>
              <a:gd name="connsiteY8" fmla="*/ 1143795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46049 w 2084388"/>
              <a:gd name="connsiteY8" fmla="*/ 1117601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46049 w 2084388"/>
              <a:gd name="connsiteY8" fmla="*/ 1117601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48430 w 2084388"/>
              <a:gd name="connsiteY8" fmla="*/ 1134270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88912 w 2084388"/>
              <a:gd name="connsiteY7" fmla="*/ 1039020 h 2448719"/>
              <a:gd name="connsiteX8" fmla="*/ 148430 w 2084388"/>
              <a:gd name="connsiteY8" fmla="*/ 1134270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50825 w 2084388"/>
              <a:gd name="connsiteY6" fmla="*/ 981870 h 2448719"/>
              <a:gd name="connsiteX7" fmla="*/ 174625 w 2084388"/>
              <a:gd name="connsiteY7" fmla="*/ 1039020 h 2448719"/>
              <a:gd name="connsiteX8" fmla="*/ 148430 w 2084388"/>
              <a:gd name="connsiteY8" fmla="*/ 1134270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35756 w 2084388"/>
              <a:gd name="connsiteY5" fmla="*/ 759619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65113 w 2084388"/>
              <a:gd name="connsiteY9" fmla="*/ 1158082 h 2448719"/>
              <a:gd name="connsiteX10" fmla="*/ 1391444 w 2084388"/>
              <a:gd name="connsiteY10" fmla="*/ 2341564 h 2448719"/>
              <a:gd name="connsiteX11" fmla="*/ 1405731 w 2084388"/>
              <a:gd name="connsiteY11" fmla="*/ 2448719 h 2448719"/>
              <a:gd name="connsiteX12" fmla="*/ 1874837 w 2084388"/>
              <a:gd name="connsiteY12" fmla="*/ 2446339 h 2448719"/>
              <a:gd name="connsiteX13" fmla="*/ 1877218 w 2084388"/>
              <a:gd name="connsiteY13" fmla="*/ 1627187 h 2448719"/>
              <a:gd name="connsiteX14" fmla="*/ 1779587 w 2084388"/>
              <a:gd name="connsiteY14" fmla="*/ 1539082 h 2448719"/>
              <a:gd name="connsiteX15" fmla="*/ 2084388 w 2084388"/>
              <a:gd name="connsiteY15" fmla="*/ 1441450 h 2448719"/>
              <a:gd name="connsiteX16" fmla="*/ 1942306 w 2084388"/>
              <a:gd name="connsiteY16" fmla="*/ 915194 h 2448719"/>
              <a:gd name="connsiteX17" fmla="*/ 1801812 w 2084388"/>
              <a:gd name="connsiteY17" fmla="*/ 796925 h 2448719"/>
              <a:gd name="connsiteX18" fmla="*/ 1741487 w 2084388"/>
              <a:gd name="connsiteY18" fmla="*/ 655638 h 2448719"/>
              <a:gd name="connsiteX19" fmla="*/ 1761331 w 2084388"/>
              <a:gd name="connsiteY19" fmla="*/ 475456 h 2448719"/>
              <a:gd name="connsiteX20" fmla="*/ 1634331 w 2084388"/>
              <a:gd name="connsiteY20" fmla="*/ 304800 h 2448719"/>
              <a:gd name="connsiteX21" fmla="*/ 1672431 w 2084388"/>
              <a:gd name="connsiteY21" fmla="*/ 123825 h 2448719"/>
              <a:gd name="connsiteX22" fmla="*/ 1367631 w 2084388"/>
              <a:gd name="connsiteY22" fmla="*/ 157956 h 2448719"/>
              <a:gd name="connsiteX23" fmla="*/ 915194 w 2084388"/>
              <a:gd name="connsiteY23" fmla="*/ 54769 h 2448719"/>
              <a:gd name="connsiteX24" fmla="*/ 973931 w 2084388"/>
              <a:gd name="connsiteY24" fmla="*/ 326232 h 2448719"/>
              <a:gd name="connsiteX25" fmla="*/ 794544 w 2084388"/>
              <a:gd name="connsiteY25" fmla="*/ 330993 h 2448719"/>
              <a:gd name="connsiteX26" fmla="*/ 864394 w 2084388"/>
              <a:gd name="connsiteY26" fmla="*/ 59531 h 2448719"/>
              <a:gd name="connsiteX27" fmla="*/ 845344 w 2084388"/>
              <a:gd name="connsiteY27" fmla="*/ 0 h 2448719"/>
              <a:gd name="connsiteX28" fmla="*/ 750094 w 2084388"/>
              <a:gd name="connsiteY28" fmla="*/ 82550 h 2448719"/>
              <a:gd name="connsiteX29" fmla="*/ 736600 w 2084388"/>
              <a:gd name="connsiteY29" fmla="*/ 26989 h 2448719"/>
              <a:gd name="connsiteX30" fmla="*/ 0 w 2084388"/>
              <a:gd name="connsiteY30"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65113 w 2084388"/>
              <a:gd name="connsiteY9" fmla="*/ 1158082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65113 w 2084388"/>
              <a:gd name="connsiteY9" fmla="*/ 1158082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34157 w 2084388"/>
              <a:gd name="connsiteY9" fmla="*/ 1153320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19869 w 2084388"/>
              <a:gd name="connsiteY9" fmla="*/ 1155701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17488 w 2084388"/>
              <a:gd name="connsiteY9" fmla="*/ 1158083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74625 w 2084388"/>
              <a:gd name="connsiteY7" fmla="*/ 1039020 h 2448719"/>
              <a:gd name="connsiteX8" fmla="*/ 148430 w 2084388"/>
              <a:gd name="connsiteY8" fmla="*/ 1134270 h 2448719"/>
              <a:gd name="connsiteX9" fmla="*/ 217488 w 2084388"/>
              <a:gd name="connsiteY9" fmla="*/ 1158083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48430 w 2084388"/>
              <a:gd name="connsiteY8" fmla="*/ 1134270 h 2448719"/>
              <a:gd name="connsiteX9" fmla="*/ 217488 w 2084388"/>
              <a:gd name="connsiteY9" fmla="*/ 1158083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391444 w 2084388"/>
              <a:gd name="connsiteY11" fmla="*/ 2341564 h 2448719"/>
              <a:gd name="connsiteX12" fmla="*/ 1405731 w 2084388"/>
              <a:gd name="connsiteY12" fmla="*/ 2448719 h 2448719"/>
              <a:gd name="connsiteX13" fmla="*/ 1874837 w 2084388"/>
              <a:gd name="connsiteY13" fmla="*/ 2446339 h 2448719"/>
              <a:gd name="connsiteX14" fmla="*/ 1877218 w 2084388"/>
              <a:gd name="connsiteY14" fmla="*/ 1627187 h 2448719"/>
              <a:gd name="connsiteX15" fmla="*/ 1779587 w 2084388"/>
              <a:gd name="connsiteY15" fmla="*/ 1539082 h 2448719"/>
              <a:gd name="connsiteX16" fmla="*/ 2084388 w 2084388"/>
              <a:gd name="connsiteY16" fmla="*/ 1441450 h 2448719"/>
              <a:gd name="connsiteX17" fmla="*/ 1942306 w 2084388"/>
              <a:gd name="connsiteY17" fmla="*/ 915194 h 2448719"/>
              <a:gd name="connsiteX18" fmla="*/ 1801812 w 2084388"/>
              <a:gd name="connsiteY18" fmla="*/ 796925 h 2448719"/>
              <a:gd name="connsiteX19" fmla="*/ 1741487 w 2084388"/>
              <a:gd name="connsiteY19" fmla="*/ 655638 h 2448719"/>
              <a:gd name="connsiteX20" fmla="*/ 1761331 w 2084388"/>
              <a:gd name="connsiteY20" fmla="*/ 475456 h 2448719"/>
              <a:gd name="connsiteX21" fmla="*/ 1634331 w 2084388"/>
              <a:gd name="connsiteY21" fmla="*/ 304800 h 2448719"/>
              <a:gd name="connsiteX22" fmla="*/ 1672431 w 2084388"/>
              <a:gd name="connsiteY22" fmla="*/ 123825 h 2448719"/>
              <a:gd name="connsiteX23" fmla="*/ 1367631 w 2084388"/>
              <a:gd name="connsiteY23" fmla="*/ 157956 h 2448719"/>
              <a:gd name="connsiteX24" fmla="*/ 915194 w 2084388"/>
              <a:gd name="connsiteY24" fmla="*/ 54769 h 2448719"/>
              <a:gd name="connsiteX25" fmla="*/ 973931 w 2084388"/>
              <a:gd name="connsiteY25" fmla="*/ 326232 h 2448719"/>
              <a:gd name="connsiteX26" fmla="*/ 794544 w 2084388"/>
              <a:gd name="connsiteY26" fmla="*/ 330993 h 2448719"/>
              <a:gd name="connsiteX27" fmla="*/ 864394 w 2084388"/>
              <a:gd name="connsiteY27" fmla="*/ 59531 h 2448719"/>
              <a:gd name="connsiteX28" fmla="*/ 845344 w 2084388"/>
              <a:gd name="connsiteY28" fmla="*/ 0 h 2448719"/>
              <a:gd name="connsiteX29" fmla="*/ 750094 w 2084388"/>
              <a:gd name="connsiteY29" fmla="*/ 82550 h 2448719"/>
              <a:gd name="connsiteX30" fmla="*/ 736600 w 2084388"/>
              <a:gd name="connsiteY30" fmla="*/ 26989 h 2448719"/>
              <a:gd name="connsiteX31" fmla="*/ 0 w 2084388"/>
              <a:gd name="connsiteY31"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29494 w 2084388"/>
              <a:gd name="connsiteY11" fmla="*/ 2341564 h 2448719"/>
              <a:gd name="connsiteX12" fmla="*/ 1391444 w 2084388"/>
              <a:gd name="connsiteY12" fmla="*/ 2341564 h 2448719"/>
              <a:gd name="connsiteX13" fmla="*/ 1405731 w 2084388"/>
              <a:gd name="connsiteY13" fmla="*/ 2448719 h 2448719"/>
              <a:gd name="connsiteX14" fmla="*/ 1874837 w 2084388"/>
              <a:gd name="connsiteY14" fmla="*/ 2446339 h 2448719"/>
              <a:gd name="connsiteX15" fmla="*/ 1877218 w 2084388"/>
              <a:gd name="connsiteY15" fmla="*/ 1627187 h 2448719"/>
              <a:gd name="connsiteX16" fmla="*/ 1779587 w 2084388"/>
              <a:gd name="connsiteY16" fmla="*/ 1539082 h 2448719"/>
              <a:gd name="connsiteX17" fmla="*/ 2084388 w 2084388"/>
              <a:gd name="connsiteY17" fmla="*/ 1441450 h 2448719"/>
              <a:gd name="connsiteX18" fmla="*/ 1942306 w 2084388"/>
              <a:gd name="connsiteY18" fmla="*/ 915194 h 2448719"/>
              <a:gd name="connsiteX19" fmla="*/ 1801812 w 2084388"/>
              <a:gd name="connsiteY19" fmla="*/ 796925 h 2448719"/>
              <a:gd name="connsiteX20" fmla="*/ 1741487 w 2084388"/>
              <a:gd name="connsiteY20" fmla="*/ 655638 h 2448719"/>
              <a:gd name="connsiteX21" fmla="*/ 1761331 w 2084388"/>
              <a:gd name="connsiteY21" fmla="*/ 475456 h 2448719"/>
              <a:gd name="connsiteX22" fmla="*/ 1634331 w 2084388"/>
              <a:gd name="connsiteY22" fmla="*/ 304800 h 2448719"/>
              <a:gd name="connsiteX23" fmla="*/ 1672431 w 2084388"/>
              <a:gd name="connsiteY23" fmla="*/ 123825 h 2448719"/>
              <a:gd name="connsiteX24" fmla="*/ 1367631 w 2084388"/>
              <a:gd name="connsiteY24" fmla="*/ 157956 h 2448719"/>
              <a:gd name="connsiteX25" fmla="*/ 915194 w 2084388"/>
              <a:gd name="connsiteY25" fmla="*/ 54769 h 2448719"/>
              <a:gd name="connsiteX26" fmla="*/ 973931 w 2084388"/>
              <a:gd name="connsiteY26" fmla="*/ 326232 h 2448719"/>
              <a:gd name="connsiteX27" fmla="*/ 794544 w 2084388"/>
              <a:gd name="connsiteY27" fmla="*/ 330993 h 2448719"/>
              <a:gd name="connsiteX28" fmla="*/ 864394 w 2084388"/>
              <a:gd name="connsiteY28" fmla="*/ 59531 h 2448719"/>
              <a:gd name="connsiteX29" fmla="*/ 845344 w 2084388"/>
              <a:gd name="connsiteY29" fmla="*/ 0 h 2448719"/>
              <a:gd name="connsiteX30" fmla="*/ 750094 w 2084388"/>
              <a:gd name="connsiteY30" fmla="*/ 82550 h 2448719"/>
              <a:gd name="connsiteX31" fmla="*/ 736600 w 2084388"/>
              <a:gd name="connsiteY31" fmla="*/ 26989 h 2448719"/>
              <a:gd name="connsiteX32" fmla="*/ 0 w 2084388"/>
              <a:gd name="connsiteY32"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29494 w 2084388"/>
              <a:gd name="connsiteY11" fmla="*/ 2341564 h 2448719"/>
              <a:gd name="connsiteX12" fmla="*/ 1391444 w 2084388"/>
              <a:gd name="connsiteY12" fmla="*/ 2341564 h 2448719"/>
              <a:gd name="connsiteX13" fmla="*/ 1405731 w 2084388"/>
              <a:gd name="connsiteY13" fmla="*/ 2448719 h 2448719"/>
              <a:gd name="connsiteX14" fmla="*/ 1874837 w 2084388"/>
              <a:gd name="connsiteY14" fmla="*/ 2446339 h 2448719"/>
              <a:gd name="connsiteX15" fmla="*/ 1877218 w 2084388"/>
              <a:gd name="connsiteY15" fmla="*/ 1627187 h 2448719"/>
              <a:gd name="connsiteX16" fmla="*/ 1779587 w 2084388"/>
              <a:gd name="connsiteY16" fmla="*/ 1539082 h 2448719"/>
              <a:gd name="connsiteX17" fmla="*/ 2084388 w 2084388"/>
              <a:gd name="connsiteY17" fmla="*/ 1441450 h 2448719"/>
              <a:gd name="connsiteX18" fmla="*/ 1942306 w 2084388"/>
              <a:gd name="connsiteY18" fmla="*/ 915194 h 2448719"/>
              <a:gd name="connsiteX19" fmla="*/ 1801812 w 2084388"/>
              <a:gd name="connsiteY19" fmla="*/ 796925 h 2448719"/>
              <a:gd name="connsiteX20" fmla="*/ 1741487 w 2084388"/>
              <a:gd name="connsiteY20" fmla="*/ 655638 h 2448719"/>
              <a:gd name="connsiteX21" fmla="*/ 1761331 w 2084388"/>
              <a:gd name="connsiteY21" fmla="*/ 475456 h 2448719"/>
              <a:gd name="connsiteX22" fmla="*/ 1634331 w 2084388"/>
              <a:gd name="connsiteY22" fmla="*/ 304800 h 2448719"/>
              <a:gd name="connsiteX23" fmla="*/ 1672431 w 2084388"/>
              <a:gd name="connsiteY23" fmla="*/ 123825 h 2448719"/>
              <a:gd name="connsiteX24" fmla="*/ 1367631 w 2084388"/>
              <a:gd name="connsiteY24" fmla="*/ 157956 h 2448719"/>
              <a:gd name="connsiteX25" fmla="*/ 915194 w 2084388"/>
              <a:gd name="connsiteY25" fmla="*/ 54769 h 2448719"/>
              <a:gd name="connsiteX26" fmla="*/ 973931 w 2084388"/>
              <a:gd name="connsiteY26" fmla="*/ 326232 h 2448719"/>
              <a:gd name="connsiteX27" fmla="*/ 794544 w 2084388"/>
              <a:gd name="connsiteY27" fmla="*/ 330993 h 2448719"/>
              <a:gd name="connsiteX28" fmla="*/ 864394 w 2084388"/>
              <a:gd name="connsiteY28" fmla="*/ 59531 h 2448719"/>
              <a:gd name="connsiteX29" fmla="*/ 845344 w 2084388"/>
              <a:gd name="connsiteY29" fmla="*/ 0 h 2448719"/>
              <a:gd name="connsiteX30" fmla="*/ 750094 w 2084388"/>
              <a:gd name="connsiteY30" fmla="*/ 82550 h 2448719"/>
              <a:gd name="connsiteX31" fmla="*/ 736600 w 2084388"/>
              <a:gd name="connsiteY31" fmla="*/ 26989 h 2448719"/>
              <a:gd name="connsiteX32" fmla="*/ 0 w 2084388"/>
              <a:gd name="connsiteY32"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29494 w 2084388"/>
              <a:gd name="connsiteY11" fmla="*/ 2341564 h 2448719"/>
              <a:gd name="connsiteX12" fmla="*/ 1391444 w 2084388"/>
              <a:gd name="connsiteY12" fmla="*/ 2341564 h 2448719"/>
              <a:gd name="connsiteX13" fmla="*/ 1405731 w 2084388"/>
              <a:gd name="connsiteY13" fmla="*/ 2448719 h 2448719"/>
              <a:gd name="connsiteX14" fmla="*/ 1874837 w 2084388"/>
              <a:gd name="connsiteY14" fmla="*/ 2446339 h 2448719"/>
              <a:gd name="connsiteX15" fmla="*/ 1877218 w 2084388"/>
              <a:gd name="connsiteY15" fmla="*/ 1627187 h 2448719"/>
              <a:gd name="connsiteX16" fmla="*/ 1779587 w 2084388"/>
              <a:gd name="connsiteY16" fmla="*/ 1539082 h 2448719"/>
              <a:gd name="connsiteX17" fmla="*/ 2084388 w 2084388"/>
              <a:gd name="connsiteY17" fmla="*/ 1441450 h 2448719"/>
              <a:gd name="connsiteX18" fmla="*/ 1942306 w 2084388"/>
              <a:gd name="connsiteY18" fmla="*/ 915194 h 2448719"/>
              <a:gd name="connsiteX19" fmla="*/ 1801812 w 2084388"/>
              <a:gd name="connsiteY19" fmla="*/ 796925 h 2448719"/>
              <a:gd name="connsiteX20" fmla="*/ 1741487 w 2084388"/>
              <a:gd name="connsiteY20" fmla="*/ 655638 h 2448719"/>
              <a:gd name="connsiteX21" fmla="*/ 1761331 w 2084388"/>
              <a:gd name="connsiteY21" fmla="*/ 475456 h 2448719"/>
              <a:gd name="connsiteX22" fmla="*/ 1634331 w 2084388"/>
              <a:gd name="connsiteY22" fmla="*/ 304800 h 2448719"/>
              <a:gd name="connsiteX23" fmla="*/ 1672431 w 2084388"/>
              <a:gd name="connsiteY23" fmla="*/ 123825 h 2448719"/>
              <a:gd name="connsiteX24" fmla="*/ 1367631 w 2084388"/>
              <a:gd name="connsiteY24" fmla="*/ 157956 h 2448719"/>
              <a:gd name="connsiteX25" fmla="*/ 915194 w 2084388"/>
              <a:gd name="connsiteY25" fmla="*/ 54769 h 2448719"/>
              <a:gd name="connsiteX26" fmla="*/ 973931 w 2084388"/>
              <a:gd name="connsiteY26" fmla="*/ 326232 h 2448719"/>
              <a:gd name="connsiteX27" fmla="*/ 794544 w 2084388"/>
              <a:gd name="connsiteY27" fmla="*/ 330993 h 2448719"/>
              <a:gd name="connsiteX28" fmla="*/ 864394 w 2084388"/>
              <a:gd name="connsiteY28" fmla="*/ 59531 h 2448719"/>
              <a:gd name="connsiteX29" fmla="*/ 845344 w 2084388"/>
              <a:gd name="connsiteY29" fmla="*/ 0 h 2448719"/>
              <a:gd name="connsiteX30" fmla="*/ 750094 w 2084388"/>
              <a:gd name="connsiteY30" fmla="*/ 82550 h 2448719"/>
              <a:gd name="connsiteX31" fmla="*/ 736600 w 2084388"/>
              <a:gd name="connsiteY31" fmla="*/ 26989 h 2448719"/>
              <a:gd name="connsiteX32" fmla="*/ 0 w 2084388"/>
              <a:gd name="connsiteY32"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29494 w 2084388"/>
              <a:gd name="connsiteY11" fmla="*/ 2341564 h 2448719"/>
              <a:gd name="connsiteX12" fmla="*/ 1391444 w 2084388"/>
              <a:gd name="connsiteY12" fmla="*/ 2341564 h 2448719"/>
              <a:gd name="connsiteX13" fmla="*/ 1405731 w 2084388"/>
              <a:gd name="connsiteY13" fmla="*/ 2448719 h 2448719"/>
              <a:gd name="connsiteX14" fmla="*/ 1874837 w 2084388"/>
              <a:gd name="connsiteY14" fmla="*/ 2446339 h 2448719"/>
              <a:gd name="connsiteX15" fmla="*/ 1877218 w 2084388"/>
              <a:gd name="connsiteY15" fmla="*/ 1627187 h 2448719"/>
              <a:gd name="connsiteX16" fmla="*/ 1779587 w 2084388"/>
              <a:gd name="connsiteY16" fmla="*/ 1539082 h 2448719"/>
              <a:gd name="connsiteX17" fmla="*/ 2084388 w 2084388"/>
              <a:gd name="connsiteY17" fmla="*/ 1441450 h 2448719"/>
              <a:gd name="connsiteX18" fmla="*/ 1942306 w 2084388"/>
              <a:gd name="connsiteY18" fmla="*/ 915194 h 2448719"/>
              <a:gd name="connsiteX19" fmla="*/ 1801812 w 2084388"/>
              <a:gd name="connsiteY19" fmla="*/ 796925 h 2448719"/>
              <a:gd name="connsiteX20" fmla="*/ 1741487 w 2084388"/>
              <a:gd name="connsiteY20" fmla="*/ 655638 h 2448719"/>
              <a:gd name="connsiteX21" fmla="*/ 1761331 w 2084388"/>
              <a:gd name="connsiteY21" fmla="*/ 475456 h 2448719"/>
              <a:gd name="connsiteX22" fmla="*/ 1634331 w 2084388"/>
              <a:gd name="connsiteY22" fmla="*/ 304800 h 2448719"/>
              <a:gd name="connsiteX23" fmla="*/ 1672431 w 2084388"/>
              <a:gd name="connsiteY23" fmla="*/ 123825 h 2448719"/>
              <a:gd name="connsiteX24" fmla="*/ 1367631 w 2084388"/>
              <a:gd name="connsiteY24" fmla="*/ 157956 h 2448719"/>
              <a:gd name="connsiteX25" fmla="*/ 915194 w 2084388"/>
              <a:gd name="connsiteY25" fmla="*/ 54769 h 2448719"/>
              <a:gd name="connsiteX26" fmla="*/ 973931 w 2084388"/>
              <a:gd name="connsiteY26" fmla="*/ 326232 h 2448719"/>
              <a:gd name="connsiteX27" fmla="*/ 794544 w 2084388"/>
              <a:gd name="connsiteY27" fmla="*/ 330993 h 2448719"/>
              <a:gd name="connsiteX28" fmla="*/ 864394 w 2084388"/>
              <a:gd name="connsiteY28" fmla="*/ 59531 h 2448719"/>
              <a:gd name="connsiteX29" fmla="*/ 845344 w 2084388"/>
              <a:gd name="connsiteY29" fmla="*/ 0 h 2448719"/>
              <a:gd name="connsiteX30" fmla="*/ 750094 w 2084388"/>
              <a:gd name="connsiteY30" fmla="*/ 82550 h 2448719"/>
              <a:gd name="connsiteX31" fmla="*/ 736600 w 2084388"/>
              <a:gd name="connsiteY31" fmla="*/ 26989 h 2448719"/>
              <a:gd name="connsiteX32" fmla="*/ 0 w 2084388"/>
              <a:gd name="connsiteY32"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08062 w 2084388"/>
              <a:gd name="connsiteY11" fmla="*/ 2303464 h 2448719"/>
              <a:gd name="connsiteX12" fmla="*/ 1029494 w 2084388"/>
              <a:gd name="connsiteY12" fmla="*/ 2341564 h 2448719"/>
              <a:gd name="connsiteX13" fmla="*/ 1391444 w 2084388"/>
              <a:gd name="connsiteY13" fmla="*/ 2341564 h 2448719"/>
              <a:gd name="connsiteX14" fmla="*/ 1405731 w 2084388"/>
              <a:gd name="connsiteY14" fmla="*/ 2448719 h 2448719"/>
              <a:gd name="connsiteX15" fmla="*/ 1874837 w 2084388"/>
              <a:gd name="connsiteY15" fmla="*/ 2446339 h 2448719"/>
              <a:gd name="connsiteX16" fmla="*/ 1877218 w 2084388"/>
              <a:gd name="connsiteY16" fmla="*/ 1627187 h 2448719"/>
              <a:gd name="connsiteX17" fmla="*/ 1779587 w 2084388"/>
              <a:gd name="connsiteY17" fmla="*/ 1539082 h 2448719"/>
              <a:gd name="connsiteX18" fmla="*/ 2084388 w 2084388"/>
              <a:gd name="connsiteY18" fmla="*/ 1441450 h 2448719"/>
              <a:gd name="connsiteX19" fmla="*/ 1942306 w 2084388"/>
              <a:gd name="connsiteY19" fmla="*/ 915194 h 2448719"/>
              <a:gd name="connsiteX20" fmla="*/ 1801812 w 2084388"/>
              <a:gd name="connsiteY20" fmla="*/ 796925 h 2448719"/>
              <a:gd name="connsiteX21" fmla="*/ 1741487 w 2084388"/>
              <a:gd name="connsiteY21" fmla="*/ 655638 h 2448719"/>
              <a:gd name="connsiteX22" fmla="*/ 1761331 w 2084388"/>
              <a:gd name="connsiteY22" fmla="*/ 475456 h 2448719"/>
              <a:gd name="connsiteX23" fmla="*/ 1634331 w 2084388"/>
              <a:gd name="connsiteY23" fmla="*/ 304800 h 2448719"/>
              <a:gd name="connsiteX24" fmla="*/ 1672431 w 2084388"/>
              <a:gd name="connsiteY24" fmla="*/ 123825 h 2448719"/>
              <a:gd name="connsiteX25" fmla="*/ 1367631 w 2084388"/>
              <a:gd name="connsiteY25" fmla="*/ 157956 h 2448719"/>
              <a:gd name="connsiteX26" fmla="*/ 915194 w 2084388"/>
              <a:gd name="connsiteY26" fmla="*/ 54769 h 2448719"/>
              <a:gd name="connsiteX27" fmla="*/ 973931 w 2084388"/>
              <a:gd name="connsiteY27" fmla="*/ 326232 h 2448719"/>
              <a:gd name="connsiteX28" fmla="*/ 794544 w 2084388"/>
              <a:gd name="connsiteY28" fmla="*/ 330993 h 2448719"/>
              <a:gd name="connsiteX29" fmla="*/ 864394 w 2084388"/>
              <a:gd name="connsiteY29" fmla="*/ 59531 h 2448719"/>
              <a:gd name="connsiteX30" fmla="*/ 845344 w 2084388"/>
              <a:gd name="connsiteY30" fmla="*/ 0 h 2448719"/>
              <a:gd name="connsiteX31" fmla="*/ 750094 w 2084388"/>
              <a:gd name="connsiteY31" fmla="*/ 82550 h 2448719"/>
              <a:gd name="connsiteX32" fmla="*/ 736600 w 2084388"/>
              <a:gd name="connsiteY32" fmla="*/ 26989 h 2448719"/>
              <a:gd name="connsiteX33" fmla="*/ 0 w 2084388"/>
              <a:gd name="connsiteY33"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08062 w 2084388"/>
              <a:gd name="connsiteY11" fmla="*/ 2303464 h 2448719"/>
              <a:gd name="connsiteX12" fmla="*/ 1029494 w 2084388"/>
              <a:gd name="connsiteY12" fmla="*/ 2341564 h 2448719"/>
              <a:gd name="connsiteX13" fmla="*/ 1391444 w 2084388"/>
              <a:gd name="connsiteY13" fmla="*/ 2341564 h 2448719"/>
              <a:gd name="connsiteX14" fmla="*/ 1405731 w 2084388"/>
              <a:gd name="connsiteY14" fmla="*/ 2448719 h 2448719"/>
              <a:gd name="connsiteX15" fmla="*/ 1874837 w 2084388"/>
              <a:gd name="connsiteY15" fmla="*/ 2446339 h 2448719"/>
              <a:gd name="connsiteX16" fmla="*/ 1877218 w 2084388"/>
              <a:gd name="connsiteY16" fmla="*/ 1627187 h 2448719"/>
              <a:gd name="connsiteX17" fmla="*/ 1779587 w 2084388"/>
              <a:gd name="connsiteY17" fmla="*/ 1539082 h 2448719"/>
              <a:gd name="connsiteX18" fmla="*/ 2084388 w 2084388"/>
              <a:gd name="connsiteY18" fmla="*/ 1441450 h 2448719"/>
              <a:gd name="connsiteX19" fmla="*/ 1942306 w 2084388"/>
              <a:gd name="connsiteY19" fmla="*/ 915194 h 2448719"/>
              <a:gd name="connsiteX20" fmla="*/ 1801812 w 2084388"/>
              <a:gd name="connsiteY20" fmla="*/ 796925 h 2448719"/>
              <a:gd name="connsiteX21" fmla="*/ 1741487 w 2084388"/>
              <a:gd name="connsiteY21" fmla="*/ 655638 h 2448719"/>
              <a:gd name="connsiteX22" fmla="*/ 1761331 w 2084388"/>
              <a:gd name="connsiteY22" fmla="*/ 475456 h 2448719"/>
              <a:gd name="connsiteX23" fmla="*/ 1634331 w 2084388"/>
              <a:gd name="connsiteY23" fmla="*/ 304800 h 2448719"/>
              <a:gd name="connsiteX24" fmla="*/ 1672431 w 2084388"/>
              <a:gd name="connsiteY24" fmla="*/ 123825 h 2448719"/>
              <a:gd name="connsiteX25" fmla="*/ 1367631 w 2084388"/>
              <a:gd name="connsiteY25" fmla="*/ 157956 h 2448719"/>
              <a:gd name="connsiteX26" fmla="*/ 915194 w 2084388"/>
              <a:gd name="connsiteY26" fmla="*/ 54769 h 2448719"/>
              <a:gd name="connsiteX27" fmla="*/ 973931 w 2084388"/>
              <a:gd name="connsiteY27" fmla="*/ 326232 h 2448719"/>
              <a:gd name="connsiteX28" fmla="*/ 794544 w 2084388"/>
              <a:gd name="connsiteY28" fmla="*/ 330993 h 2448719"/>
              <a:gd name="connsiteX29" fmla="*/ 864394 w 2084388"/>
              <a:gd name="connsiteY29" fmla="*/ 59531 h 2448719"/>
              <a:gd name="connsiteX30" fmla="*/ 845344 w 2084388"/>
              <a:gd name="connsiteY30" fmla="*/ 0 h 2448719"/>
              <a:gd name="connsiteX31" fmla="*/ 750094 w 2084388"/>
              <a:gd name="connsiteY31" fmla="*/ 82550 h 2448719"/>
              <a:gd name="connsiteX32" fmla="*/ 736600 w 2084388"/>
              <a:gd name="connsiteY32" fmla="*/ 26989 h 2448719"/>
              <a:gd name="connsiteX33" fmla="*/ 0 w 2084388"/>
              <a:gd name="connsiteY33"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08062 w 2084388"/>
              <a:gd name="connsiteY11" fmla="*/ 2303464 h 2448719"/>
              <a:gd name="connsiteX12" fmla="*/ 1029494 w 2084388"/>
              <a:gd name="connsiteY12" fmla="*/ 2341564 h 2448719"/>
              <a:gd name="connsiteX13" fmla="*/ 1391444 w 2084388"/>
              <a:gd name="connsiteY13" fmla="*/ 2341564 h 2448719"/>
              <a:gd name="connsiteX14" fmla="*/ 1405731 w 2084388"/>
              <a:gd name="connsiteY14" fmla="*/ 2448719 h 2448719"/>
              <a:gd name="connsiteX15" fmla="*/ 1874837 w 2084388"/>
              <a:gd name="connsiteY15" fmla="*/ 2446339 h 2448719"/>
              <a:gd name="connsiteX16" fmla="*/ 1877218 w 2084388"/>
              <a:gd name="connsiteY16" fmla="*/ 1627187 h 2448719"/>
              <a:gd name="connsiteX17" fmla="*/ 1779587 w 2084388"/>
              <a:gd name="connsiteY17" fmla="*/ 1539082 h 2448719"/>
              <a:gd name="connsiteX18" fmla="*/ 2084388 w 2084388"/>
              <a:gd name="connsiteY18" fmla="*/ 1441450 h 2448719"/>
              <a:gd name="connsiteX19" fmla="*/ 1942306 w 2084388"/>
              <a:gd name="connsiteY19" fmla="*/ 915194 h 2448719"/>
              <a:gd name="connsiteX20" fmla="*/ 1801812 w 2084388"/>
              <a:gd name="connsiteY20" fmla="*/ 796925 h 2448719"/>
              <a:gd name="connsiteX21" fmla="*/ 1741487 w 2084388"/>
              <a:gd name="connsiteY21" fmla="*/ 655638 h 2448719"/>
              <a:gd name="connsiteX22" fmla="*/ 1761331 w 2084388"/>
              <a:gd name="connsiteY22" fmla="*/ 475456 h 2448719"/>
              <a:gd name="connsiteX23" fmla="*/ 1634331 w 2084388"/>
              <a:gd name="connsiteY23" fmla="*/ 304800 h 2448719"/>
              <a:gd name="connsiteX24" fmla="*/ 1672431 w 2084388"/>
              <a:gd name="connsiteY24" fmla="*/ 123825 h 2448719"/>
              <a:gd name="connsiteX25" fmla="*/ 1367631 w 2084388"/>
              <a:gd name="connsiteY25" fmla="*/ 157956 h 2448719"/>
              <a:gd name="connsiteX26" fmla="*/ 915194 w 2084388"/>
              <a:gd name="connsiteY26" fmla="*/ 54769 h 2448719"/>
              <a:gd name="connsiteX27" fmla="*/ 973931 w 2084388"/>
              <a:gd name="connsiteY27" fmla="*/ 326232 h 2448719"/>
              <a:gd name="connsiteX28" fmla="*/ 794544 w 2084388"/>
              <a:gd name="connsiteY28" fmla="*/ 330993 h 2448719"/>
              <a:gd name="connsiteX29" fmla="*/ 864394 w 2084388"/>
              <a:gd name="connsiteY29" fmla="*/ 59531 h 2448719"/>
              <a:gd name="connsiteX30" fmla="*/ 845344 w 2084388"/>
              <a:gd name="connsiteY30" fmla="*/ 0 h 2448719"/>
              <a:gd name="connsiteX31" fmla="*/ 750094 w 2084388"/>
              <a:gd name="connsiteY31" fmla="*/ 82550 h 2448719"/>
              <a:gd name="connsiteX32" fmla="*/ 736600 w 2084388"/>
              <a:gd name="connsiteY32" fmla="*/ 26989 h 2448719"/>
              <a:gd name="connsiteX33" fmla="*/ 0 w 2084388"/>
              <a:gd name="connsiteY33"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08062 w 2084388"/>
              <a:gd name="connsiteY11" fmla="*/ 2303464 h 2448719"/>
              <a:gd name="connsiteX12" fmla="*/ 1029494 w 2084388"/>
              <a:gd name="connsiteY12" fmla="*/ 2341564 h 2448719"/>
              <a:gd name="connsiteX13" fmla="*/ 1391444 w 2084388"/>
              <a:gd name="connsiteY13" fmla="*/ 2341564 h 2448719"/>
              <a:gd name="connsiteX14" fmla="*/ 1405731 w 2084388"/>
              <a:gd name="connsiteY14" fmla="*/ 2448719 h 2448719"/>
              <a:gd name="connsiteX15" fmla="*/ 1874837 w 2084388"/>
              <a:gd name="connsiteY15" fmla="*/ 2446339 h 2448719"/>
              <a:gd name="connsiteX16" fmla="*/ 1877218 w 2084388"/>
              <a:gd name="connsiteY16" fmla="*/ 1627187 h 2448719"/>
              <a:gd name="connsiteX17" fmla="*/ 1779587 w 2084388"/>
              <a:gd name="connsiteY17" fmla="*/ 1539082 h 2448719"/>
              <a:gd name="connsiteX18" fmla="*/ 2084388 w 2084388"/>
              <a:gd name="connsiteY18" fmla="*/ 1441450 h 2448719"/>
              <a:gd name="connsiteX19" fmla="*/ 1942306 w 2084388"/>
              <a:gd name="connsiteY19" fmla="*/ 915194 h 2448719"/>
              <a:gd name="connsiteX20" fmla="*/ 1801812 w 2084388"/>
              <a:gd name="connsiteY20" fmla="*/ 796925 h 2448719"/>
              <a:gd name="connsiteX21" fmla="*/ 1741487 w 2084388"/>
              <a:gd name="connsiteY21" fmla="*/ 655638 h 2448719"/>
              <a:gd name="connsiteX22" fmla="*/ 1761331 w 2084388"/>
              <a:gd name="connsiteY22" fmla="*/ 475456 h 2448719"/>
              <a:gd name="connsiteX23" fmla="*/ 1634331 w 2084388"/>
              <a:gd name="connsiteY23" fmla="*/ 304800 h 2448719"/>
              <a:gd name="connsiteX24" fmla="*/ 1672431 w 2084388"/>
              <a:gd name="connsiteY24" fmla="*/ 123825 h 2448719"/>
              <a:gd name="connsiteX25" fmla="*/ 1367631 w 2084388"/>
              <a:gd name="connsiteY25" fmla="*/ 157956 h 2448719"/>
              <a:gd name="connsiteX26" fmla="*/ 915194 w 2084388"/>
              <a:gd name="connsiteY26" fmla="*/ 54769 h 2448719"/>
              <a:gd name="connsiteX27" fmla="*/ 973931 w 2084388"/>
              <a:gd name="connsiteY27" fmla="*/ 326232 h 2448719"/>
              <a:gd name="connsiteX28" fmla="*/ 794544 w 2084388"/>
              <a:gd name="connsiteY28" fmla="*/ 330993 h 2448719"/>
              <a:gd name="connsiteX29" fmla="*/ 864394 w 2084388"/>
              <a:gd name="connsiteY29" fmla="*/ 59531 h 2448719"/>
              <a:gd name="connsiteX30" fmla="*/ 845344 w 2084388"/>
              <a:gd name="connsiteY30" fmla="*/ 0 h 2448719"/>
              <a:gd name="connsiteX31" fmla="*/ 750094 w 2084388"/>
              <a:gd name="connsiteY31" fmla="*/ 82550 h 2448719"/>
              <a:gd name="connsiteX32" fmla="*/ 736600 w 2084388"/>
              <a:gd name="connsiteY32" fmla="*/ 26989 h 2448719"/>
              <a:gd name="connsiteX33" fmla="*/ 0 w 2084388"/>
              <a:gd name="connsiteY33"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1008062 w 2084388"/>
              <a:gd name="connsiteY11" fmla="*/ 2303464 h 2448719"/>
              <a:gd name="connsiteX12" fmla="*/ 1029494 w 2084388"/>
              <a:gd name="connsiteY12" fmla="*/ 2341564 h 2448719"/>
              <a:gd name="connsiteX13" fmla="*/ 1391444 w 2084388"/>
              <a:gd name="connsiteY13" fmla="*/ 2341564 h 2448719"/>
              <a:gd name="connsiteX14" fmla="*/ 1405731 w 2084388"/>
              <a:gd name="connsiteY14" fmla="*/ 2448719 h 2448719"/>
              <a:gd name="connsiteX15" fmla="*/ 1874837 w 2084388"/>
              <a:gd name="connsiteY15" fmla="*/ 2446339 h 2448719"/>
              <a:gd name="connsiteX16" fmla="*/ 1877218 w 2084388"/>
              <a:gd name="connsiteY16" fmla="*/ 1627187 h 2448719"/>
              <a:gd name="connsiteX17" fmla="*/ 1779587 w 2084388"/>
              <a:gd name="connsiteY17" fmla="*/ 1539082 h 2448719"/>
              <a:gd name="connsiteX18" fmla="*/ 2084388 w 2084388"/>
              <a:gd name="connsiteY18" fmla="*/ 1441450 h 2448719"/>
              <a:gd name="connsiteX19" fmla="*/ 1942306 w 2084388"/>
              <a:gd name="connsiteY19" fmla="*/ 915194 h 2448719"/>
              <a:gd name="connsiteX20" fmla="*/ 1801812 w 2084388"/>
              <a:gd name="connsiteY20" fmla="*/ 796925 h 2448719"/>
              <a:gd name="connsiteX21" fmla="*/ 1741487 w 2084388"/>
              <a:gd name="connsiteY21" fmla="*/ 655638 h 2448719"/>
              <a:gd name="connsiteX22" fmla="*/ 1761331 w 2084388"/>
              <a:gd name="connsiteY22" fmla="*/ 475456 h 2448719"/>
              <a:gd name="connsiteX23" fmla="*/ 1634331 w 2084388"/>
              <a:gd name="connsiteY23" fmla="*/ 304800 h 2448719"/>
              <a:gd name="connsiteX24" fmla="*/ 1672431 w 2084388"/>
              <a:gd name="connsiteY24" fmla="*/ 123825 h 2448719"/>
              <a:gd name="connsiteX25" fmla="*/ 1367631 w 2084388"/>
              <a:gd name="connsiteY25" fmla="*/ 157956 h 2448719"/>
              <a:gd name="connsiteX26" fmla="*/ 915194 w 2084388"/>
              <a:gd name="connsiteY26" fmla="*/ 54769 h 2448719"/>
              <a:gd name="connsiteX27" fmla="*/ 973931 w 2084388"/>
              <a:gd name="connsiteY27" fmla="*/ 326232 h 2448719"/>
              <a:gd name="connsiteX28" fmla="*/ 794544 w 2084388"/>
              <a:gd name="connsiteY28" fmla="*/ 330993 h 2448719"/>
              <a:gd name="connsiteX29" fmla="*/ 864394 w 2084388"/>
              <a:gd name="connsiteY29" fmla="*/ 59531 h 2448719"/>
              <a:gd name="connsiteX30" fmla="*/ 845344 w 2084388"/>
              <a:gd name="connsiteY30" fmla="*/ 0 h 2448719"/>
              <a:gd name="connsiteX31" fmla="*/ 750094 w 2084388"/>
              <a:gd name="connsiteY31" fmla="*/ 82550 h 2448719"/>
              <a:gd name="connsiteX32" fmla="*/ 736600 w 2084388"/>
              <a:gd name="connsiteY32" fmla="*/ 26989 h 2448719"/>
              <a:gd name="connsiteX33" fmla="*/ 0 w 2084388"/>
              <a:gd name="connsiteY33"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815181 w 2084388"/>
              <a:gd name="connsiteY11" fmla="*/ 2282032 h 2448719"/>
              <a:gd name="connsiteX12" fmla="*/ 1008062 w 2084388"/>
              <a:gd name="connsiteY12" fmla="*/ 2303464 h 2448719"/>
              <a:gd name="connsiteX13" fmla="*/ 1029494 w 2084388"/>
              <a:gd name="connsiteY13" fmla="*/ 2341564 h 2448719"/>
              <a:gd name="connsiteX14" fmla="*/ 1391444 w 2084388"/>
              <a:gd name="connsiteY14" fmla="*/ 2341564 h 2448719"/>
              <a:gd name="connsiteX15" fmla="*/ 1405731 w 2084388"/>
              <a:gd name="connsiteY15" fmla="*/ 2448719 h 2448719"/>
              <a:gd name="connsiteX16" fmla="*/ 1874837 w 2084388"/>
              <a:gd name="connsiteY16" fmla="*/ 2446339 h 2448719"/>
              <a:gd name="connsiteX17" fmla="*/ 1877218 w 2084388"/>
              <a:gd name="connsiteY17" fmla="*/ 1627187 h 2448719"/>
              <a:gd name="connsiteX18" fmla="*/ 1779587 w 2084388"/>
              <a:gd name="connsiteY18" fmla="*/ 1539082 h 2448719"/>
              <a:gd name="connsiteX19" fmla="*/ 2084388 w 2084388"/>
              <a:gd name="connsiteY19" fmla="*/ 1441450 h 2448719"/>
              <a:gd name="connsiteX20" fmla="*/ 1942306 w 2084388"/>
              <a:gd name="connsiteY20" fmla="*/ 915194 h 2448719"/>
              <a:gd name="connsiteX21" fmla="*/ 1801812 w 2084388"/>
              <a:gd name="connsiteY21" fmla="*/ 796925 h 2448719"/>
              <a:gd name="connsiteX22" fmla="*/ 1741487 w 2084388"/>
              <a:gd name="connsiteY22" fmla="*/ 655638 h 2448719"/>
              <a:gd name="connsiteX23" fmla="*/ 1761331 w 2084388"/>
              <a:gd name="connsiteY23" fmla="*/ 475456 h 2448719"/>
              <a:gd name="connsiteX24" fmla="*/ 1634331 w 2084388"/>
              <a:gd name="connsiteY24" fmla="*/ 304800 h 2448719"/>
              <a:gd name="connsiteX25" fmla="*/ 1672431 w 2084388"/>
              <a:gd name="connsiteY25" fmla="*/ 123825 h 2448719"/>
              <a:gd name="connsiteX26" fmla="*/ 1367631 w 2084388"/>
              <a:gd name="connsiteY26" fmla="*/ 157956 h 2448719"/>
              <a:gd name="connsiteX27" fmla="*/ 915194 w 2084388"/>
              <a:gd name="connsiteY27" fmla="*/ 54769 h 2448719"/>
              <a:gd name="connsiteX28" fmla="*/ 973931 w 2084388"/>
              <a:gd name="connsiteY28" fmla="*/ 326232 h 2448719"/>
              <a:gd name="connsiteX29" fmla="*/ 794544 w 2084388"/>
              <a:gd name="connsiteY29" fmla="*/ 330993 h 2448719"/>
              <a:gd name="connsiteX30" fmla="*/ 864394 w 2084388"/>
              <a:gd name="connsiteY30" fmla="*/ 59531 h 2448719"/>
              <a:gd name="connsiteX31" fmla="*/ 845344 w 2084388"/>
              <a:gd name="connsiteY31" fmla="*/ 0 h 2448719"/>
              <a:gd name="connsiteX32" fmla="*/ 750094 w 2084388"/>
              <a:gd name="connsiteY32" fmla="*/ 82550 h 2448719"/>
              <a:gd name="connsiteX33" fmla="*/ 736600 w 2084388"/>
              <a:gd name="connsiteY33" fmla="*/ 26989 h 2448719"/>
              <a:gd name="connsiteX34" fmla="*/ 0 w 2084388"/>
              <a:gd name="connsiteY34"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815181 w 2084388"/>
              <a:gd name="connsiteY11" fmla="*/ 2282032 h 2448719"/>
              <a:gd name="connsiteX12" fmla="*/ 1008062 w 2084388"/>
              <a:gd name="connsiteY12" fmla="*/ 2303464 h 2448719"/>
              <a:gd name="connsiteX13" fmla="*/ 1029494 w 2084388"/>
              <a:gd name="connsiteY13" fmla="*/ 2341564 h 2448719"/>
              <a:gd name="connsiteX14" fmla="*/ 1391444 w 2084388"/>
              <a:gd name="connsiteY14" fmla="*/ 2341564 h 2448719"/>
              <a:gd name="connsiteX15" fmla="*/ 1405731 w 2084388"/>
              <a:gd name="connsiteY15" fmla="*/ 2448719 h 2448719"/>
              <a:gd name="connsiteX16" fmla="*/ 1874837 w 2084388"/>
              <a:gd name="connsiteY16" fmla="*/ 2446339 h 2448719"/>
              <a:gd name="connsiteX17" fmla="*/ 1877218 w 2084388"/>
              <a:gd name="connsiteY17" fmla="*/ 1627187 h 2448719"/>
              <a:gd name="connsiteX18" fmla="*/ 1779587 w 2084388"/>
              <a:gd name="connsiteY18" fmla="*/ 1539082 h 2448719"/>
              <a:gd name="connsiteX19" fmla="*/ 2084388 w 2084388"/>
              <a:gd name="connsiteY19" fmla="*/ 1441450 h 2448719"/>
              <a:gd name="connsiteX20" fmla="*/ 1942306 w 2084388"/>
              <a:gd name="connsiteY20" fmla="*/ 915194 h 2448719"/>
              <a:gd name="connsiteX21" fmla="*/ 1801812 w 2084388"/>
              <a:gd name="connsiteY21" fmla="*/ 796925 h 2448719"/>
              <a:gd name="connsiteX22" fmla="*/ 1741487 w 2084388"/>
              <a:gd name="connsiteY22" fmla="*/ 655638 h 2448719"/>
              <a:gd name="connsiteX23" fmla="*/ 1761331 w 2084388"/>
              <a:gd name="connsiteY23" fmla="*/ 475456 h 2448719"/>
              <a:gd name="connsiteX24" fmla="*/ 1634331 w 2084388"/>
              <a:gd name="connsiteY24" fmla="*/ 304800 h 2448719"/>
              <a:gd name="connsiteX25" fmla="*/ 1672431 w 2084388"/>
              <a:gd name="connsiteY25" fmla="*/ 123825 h 2448719"/>
              <a:gd name="connsiteX26" fmla="*/ 1367631 w 2084388"/>
              <a:gd name="connsiteY26" fmla="*/ 157956 h 2448719"/>
              <a:gd name="connsiteX27" fmla="*/ 915194 w 2084388"/>
              <a:gd name="connsiteY27" fmla="*/ 54769 h 2448719"/>
              <a:gd name="connsiteX28" fmla="*/ 973931 w 2084388"/>
              <a:gd name="connsiteY28" fmla="*/ 326232 h 2448719"/>
              <a:gd name="connsiteX29" fmla="*/ 794544 w 2084388"/>
              <a:gd name="connsiteY29" fmla="*/ 330993 h 2448719"/>
              <a:gd name="connsiteX30" fmla="*/ 864394 w 2084388"/>
              <a:gd name="connsiteY30" fmla="*/ 59531 h 2448719"/>
              <a:gd name="connsiteX31" fmla="*/ 845344 w 2084388"/>
              <a:gd name="connsiteY31" fmla="*/ 0 h 2448719"/>
              <a:gd name="connsiteX32" fmla="*/ 750094 w 2084388"/>
              <a:gd name="connsiteY32" fmla="*/ 82550 h 2448719"/>
              <a:gd name="connsiteX33" fmla="*/ 736600 w 2084388"/>
              <a:gd name="connsiteY33" fmla="*/ 26989 h 2448719"/>
              <a:gd name="connsiteX34" fmla="*/ 0 w 2084388"/>
              <a:gd name="connsiteY34" fmla="*/ 794 h 2448719"/>
              <a:gd name="connsiteX0" fmla="*/ 0 w 2084388"/>
              <a:gd name="connsiteY0" fmla="*/ 794 h 2448719"/>
              <a:gd name="connsiteX1" fmla="*/ 2381 w 2084388"/>
              <a:gd name="connsiteY1" fmla="*/ 484981 h 2448719"/>
              <a:gd name="connsiteX2" fmla="*/ 72231 w 2084388"/>
              <a:gd name="connsiteY2" fmla="*/ 488950 h 2448719"/>
              <a:gd name="connsiteX3" fmla="*/ 50006 w 2084388"/>
              <a:gd name="connsiteY3" fmla="*/ 809625 h 2448719"/>
              <a:gd name="connsiteX4" fmla="*/ 253206 w 2084388"/>
              <a:gd name="connsiteY4" fmla="*/ 803276 h 2448719"/>
              <a:gd name="connsiteX5" fmla="*/ 316706 w 2084388"/>
              <a:gd name="connsiteY5" fmla="*/ 769144 h 2448719"/>
              <a:gd name="connsiteX6" fmla="*/ 234156 w 2084388"/>
              <a:gd name="connsiteY6" fmla="*/ 981870 h 2448719"/>
              <a:gd name="connsiteX7" fmla="*/ 165100 w 2084388"/>
              <a:gd name="connsiteY7" fmla="*/ 1039020 h 2448719"/>
              <a:gd name="connsiteX8" fmla="*/ 138905 w 2084388"/>
              <a:gd name="connsiteY8" fmla="*/ 1134270 h 2448719"/>
              <a:gd name="connsiteX9" fmla="*/ 217488 w 2084388"/>
              <a:gd name="connsiteY9" fmla="*/ 1158083 h 2448719"/>
              <a:gd name="connsiteX10" fmla="*/ 100806 w 2084388"/>
              <a:gd name="connsiteY10" fmla="*/ 1172370 h 2448719"/>
              <a:gd name="connsiteX11" fmla="*/ 815181 w 2084388"/>
              <a:gd name="connsiteY11" fmla="*/ 2282032 h 2448719"/>
              <a:gd name="connsiteX12" fmla="*/ 1008062 w 2084388"/>
              <a:gd name="connsiteY12" fmla="*/ 2303464 h 2448719"/>
              <a:gd name="connsiteX13" fmla="*/ 1029494 w 2084388"/>
              <a:gd name="connsiteY13" fmla="*/ 2341564 h 2448719"/>
              <a:gd name="connsiteX14" fmla="*/ 1391444 w 2084388"/>
              <a:gd name="connsiteY14" fmla="*/ 2341564 h 2448719"/>
              <a:gd name="connsiteX15" fmla="*/ 1405731 w 2084388"/>
              <a:gd name="connsiteY15" fmla="*/ 2448719 h 2448719"/>
              <a:gd name="connsiteX16" fmla="*/ 1874837 w 2084388"/>
              <a:gd name="connsiteY16" fmla="*/ 2446339 h 2448719"/>
              <a:gd name="connsiteX17" fmla="*/ 1877218 w 2084388"/>
              <a:gd name="connsiteY17" fmla="*/ 1627187 h 2448719"/>
              <a:gd name="connsiteX18" fmla="*/ 1779587 w 2084388"/>
              <a:gd name="connsiteY18" fmla="*/ 1539082 h 2448719"/>
              <a:gd name="connsiteX19" fmla="*/ 2084388 w 2084388"/>
              <a:gd name="connsiteY19" fmla="*/ 1441450 h 2448719"/>
              <a:gd name="connsiteX20" fmla="*/ 1942306 w 2084388"/>
              <a:gd name="connsiteY20" fmla="*/ 915194 h 2448719"/>
              <a:gd name="connsiteX21" fmla="*/ 1801812 w 2084388"/>
              <a:gd name="connsiteY21" fmla="*/ 796925 h 2448719"/>
              <a:gd name="connsiteX22" fmla="*/ 1741487 w 2084388"/>
              <a:gd name="connsiteY22" fmla="*/ 655638 h 2448719"/>
              <a:gd name="connsiteX23" fmla="*/ 1761331 w 2084388"/>
              <a:gd name="connsiteY23" fmla="*/ 475456 h 2448719"/>
              <a:gd name="connsiteX24" fmla="*/ 1634331 w 2084388"/>
              <a:gd name="connsiteY24" fmla="*/ 304800 h 2448719"/>
              <a:gd name="connsiteX25" fmla="*/ 1672431 w 2084388"/>
              <a:gd name="connsiteY25" fmla="*/ 123825 h 2448719"/>
              <a:gd name="connsiteX26" fmla="*/ 1367631 w 2084388"/>
              <a:gd name="connsiteY26" fmla="*/ 157956 h 2448719"/>
              <a:gd name="connsiteX27" fmla="*/ 915194 w 2084388"/>
              <a:gd name="connsiteY27" fmla="*/ 54769 h 2448719"/>
              <a:gd name="connsiteX28" fmla="*/ 973931 w 2084388"/>
              <a:gd name="connsiteY28" fmla="*/ 326232 h 2448719"/>
              <a:gd name="connsiteX29" fmla="*/ 794544 w 2084388"/>
              <a:gd name="connsiteY29" fmla="*/ 330993 h 2448719"/>
              <a:gd name="connsiteX30" fmla="*/ 864394 w 2084388"/>
              <a:gd name="connsiteY30" fmla="*/ 59531 h 2448719"/>
              <a:gd name="connsiteX31" fmla="*/ 845344 w 2084388"/>
              <a:gd name="connsiteY31" fmla="*/ 0 h 2448719"/>
              <a:gd name="connsiteX32" fmla="*/ 750094 w 2084388"/>
              <a:gd name="connsiteY32" fmla="*/ 82550 h 2448719"/>
              <a:gd name="connsiteX33" fmla="*/ 736600 w 2084388"/>
              <a:gd name="connsiteY33" fmla="*/ 26989 h 2448719"/>
              <a:gd name="connsiteX34" fmla="*/ 0 w 2084388"/>
              <a:gd name="connsiteY34" fmla="*/ 794 h 2448719"/>
              <a:gd name="connsiteX0" fmla="*/ 59102 w 2143490"/>
              <a:gd name="connsiteY0" fmla="*/ 794 h 2448719"/>
              <a:gd name="connsiteX1" fmla="*/ 61483 w 2143490"/>
              <a:gd name="connsiteY1" fmla="*/ 484981 h 2448719"/>
              <a:gd name="connsiteX2" fmla="*/ 131333 w 2143490"/>
              <a:gd name="connsiteY2" fmla="*/ 488950 h 2448719"/>
              <a:gd name="connsiteX3" fmla="*/ 109108 w 2143490"/>
              <a:gd name="connsiteY3" fmla="*/ 809625 h 2448719"/>
              <a:gd name="connsiteX4" fmla="*/ 312308 w 2143490"/>
              <a:gd name="connsiteY4" fmla="*/ 803276 h 2448719"/>
              <a:gd name="connsiteX5" fmla="*/ 375808 w 2143490"/>
              <a:gd name="connsiteY5" fmla="*/ 769144 h 2448719"/>
              <a:gd name="connsiteX6" fmla="*/ 293258 w 2143490"/>
              <a:gd name="connsiteY6" fmla="*/ 981870 h 2448719"/>
              <a:gd name="connsiteX7" fmla="*/ 224202 w 2143490"/>
              <a:gd name="connsiteY7" fmla="*/ 1039020 h 2448719"/>
              <a:gd name="connsiteX8" fmla="*/ 198007 w 2143490"/>
              <a:gd name="connsiteY8" fmla="*/ 1134270 h 2448719"/>
              <a:gd name="connsiteX9" fmla="*/ 276590 w 2143490"/>
              <a:gd name="connsiteY9" fmla="*/ 1158083 h 2448719"/>
              <a:gd name="connsiteX10" fmla="*/ 159908 w 2143490"/>
              <a:gd name="connsiteY10" fmla="*/ 1172370 h 2448719"/>
              <a:gd name="connsiteX11" fmla="*/ 33702 w 2143490"/>
              <a:gd name="connsiteY11" fmla="*/ 1234282 h 2448719"/>
              <a:gd name="connsiteX12" fmla="*/ 874283 w 2143490"/>
              <a:gd name="connsiteY12" fmla="*/ 2282032 h 2448719"/>
              <a:gd name="connsiteX13" fmla="*/ 1067164 w 2143490"/>
              <a:gd name="connsiteY13" fmla="*/ 2303464 h 2448719"/>
              <a:gd name="connsiteX14" fmla="*/ 1088596 w 2143490"/>
              <a:gd name="connsiteY14" fmla="*/ 2341564 h 2448719"/>
              <a:gd name="connsiteX15" fmla="*/ 1450546 w 2143490"/>
              <a:gd name="connsiteY15" fmla="*/ 2341564 h 2448719"/>
              <a:gd name="connsiteX16" fmla="*/ 1464833 w 2143490"/>
              <a:gd name="connsiteY16" fmla="*/ 2448719 h 2448719"/>
              <a:gd name="connsiteX17" fmla="*/ 1933939 w 2143490"/>
              <a:gd name="connsiteY17" fmla="*/ 2446339 h 2448719"/>
              <a:gd name="connsiteX18" fmla="*/ 1936320 w 2143490"/>
              <a:gd name="connsiteY18" fmla="*/ 1627187 h 2448719"/>
              <a:gd name="connsiteX19" fmla="*/ 1838689 w 2143490"/>
              <a:gd name="connsiteY19" fmla="*/ 1539082 h 2448719"/>
              <a:gd name="connsiteX20" fmla="*/ 2143490 w 2143490"/>
              <a:gd name="connsiteY20" fmla="*/ 1441450 h 2448719"/>
              <a:gd name="connsiteX21" fmla="*/ 2001408 w 2143490"/>
              <a:gd name="connsiteY21" fmla="*/ 915194 h 2448719"/>
              <a:gd name="connsiteX22" fmla="*/ 1860914 w 2143490"/>
              <a:gd name="connsiteY22" fmla="*/ 796925 h 2448719"/>
              <a:gd name="connsiteX23" fmla="*/ 1800589 w 2143490"/>
              <a:gd name="connsiteY23" fmla="*/ 655638 h 2448719"/>
              <a:gd name="connsiteX24" fmla="*/ 1820433 w 2143490"/>
              <a:gd name="connsiteY24" fmla="*/ 475456 h 2448719"/>
              <a:gd name="connsiteX25" fmla="*/ 1693433 w 2143490"/>
              <a:gd name="connsiteY25" fmla="*/ 304800 h 2448719"/>
              <a:gd name="connsiteX26" fmla="*/ 1731533 w 2143490"/>
              <a:gd name="connsiteY26" fmla="*/ 123825 h 2448719"/>
              <a:gd name="connsiteX27" fmla="*/ 1426733 w 2143490"/>
              <a:gd name="connsiteY27" fmla="*/ 157956 h 2448719"/>
              <a:gd name="connsiteX28" fmla="*/ 974296 w 2143490"/>
              <a:gd name="connsiteY28" fmla="*/ 54769 h 2448719"/>
              <a:gd name="connsiteX29" fmla="*/ 1033033 w 2143490"/>
              <a:gd name="connsiteY29" fmla="*/ 326232 h 2448719"/>
              <a:gd name="connsiteX30" fmla="*/ 853646 w 2143490"/>
              <a:gd name="connsiteY30" fmla="*/ 330993 h 2448719"/>
              <a:gd name="connsiteX31" fmla="*/ 923496 w 2143490"/>
              <a:gd name="connsiteY31" fmla="*/ 59531 h 2448719"/>
              <a:gd name="connsiteX32" fmla="*/ 904446 w 2143490"/>
              <a:gd name="connsiteY32" fmla="*/ 0 h 2448719"/>
              <a:gd name="connsiteX33" fmla="*/ 809196 w 2143490"/>
              <a:gd name="connsiteY33" fmla="*/ 82550 h 2448719"/>
              <a:gd name="connsiteX34" fmla="*/ 795702 w 2143490"/>
              <a:gd name="connsiteY34" fmla="*/ 26989 h 2448719"/>
              <a:gd name="connsiteX35" fmla="*/ 59102 w 2143490"/>
              <a:gd name="connsiteY35" fmla="*/ 794 h 2448719"/>
              <a:gd name="connsiteX0" fmla="*/ 25400 w 2109788"/>
              <a:gd name="connsiteY0" fmla="*/ 794 h 2448719"/>
              <a:gd name="connsiteX1" fmla="*/ 27781 w 2109788"/>
              <a:gd name="connsiteY1" fmla="*/ 484981 h 2448719"/>
              <a:gd name="connsiteX2" fmla="*/ 97631 w 2109788"/>
              <a:gd name="connsiteY2" fmla="*/ 488950 h 2448719"/>
              <a:gd name="connsiteX3" fmla="*/ 75406 w 2109788"/>
              <a:gd name="connsiteY3" fmla="*/ 809625 h 2448719"/>
              <a:gd name="connsiteX4" fmla="*/ 278606 w 2109788"/>
              <a:gd name="connsiteY4" fmla="*/ 803276 h 2448719"/>
              <a:gd name="connsiteX5" fmla="*/ 342106 w 2109788"/>
              <a:gd name="connsiteY5" fmla="*/ 769144 h 2448719"/>
              <a:gd name="connsiteX6" fmla="*/ 259556 w 2109788"/>
              <a:gd name="connsiteY6" fmla="*/ 981870 h 2448719"/>
              <a:gd name="connsiteX7" fmla="*/ 190500 w 2109788"/>
              <a:gd name="connsiteY7" fmla="*/ 1039020 h 2448719"/>
              <a:gd name="connsiteX8" fmla="*/ 164305 w 2109788"/>
              <a:gd name="connsiteY8" fmla="*/ 1134270 h 2448719"/>
              <a:gd name="connsiteX9" fmla="*/ 242888 w 2109788"/>
              <a:gd name="connsiteY9" fmla="*/ 1158083 h 2448719"/>
              <a:gd name="connsiteX10" fmla="*/ 126206 w 2109788"/>
              <a:gd name="connsiteY10" fmla="*/ 1172370 h 2448719"/>
              <a:gd name="connsiteX11" fmla="*/ 0 w 2109788"/>
              <a:gd name="connsiteY11" fmla="*/ 1234282 h 2448719"/>
              <a:gd name="connsiteX12" fmla="*/ 840581 w 2109788"/>
              <a:gd name="connsiteY12" fmla="*/ 2282032 h 2448719"/>
              <a:gd name="connsiteX13" fmla="*/ 1033462 w 2109788"/>
              <a:gd name="connsiteY13" fmla="*/ 2303464 h 2448719"/>
              <a:gd name="connsiteX14" fmla="*/ 1054894 w 2109788"/>
              <a:gd name="connsiteY14" fmla="*/ 2341564 h 2448719"/>
              <a:gd name="connsiteX15" fmla="*/ 1416844 w 2109788"/>
              <a:gd name="connsiteY15" fmla="*/ 2341564 h 2448719"/>
              <a:gd name="connsiteX16" fmla="*/ 1431131 w 2109788"/>
              <a:gd name="connsiteY16" fmla="*/ 2448719 h 2448719"/>
              <a:gd name="connsiteX17" fmla="*/ 1900237 w 2109788"/>
              <a:gd name="connsiteY17" fmla="*/ 2446339 h 2448719"/>
              <a:gd name="connsiteX18" fmla="*/ 1902618 w 2109788"/>
              <a:gd name="connsiteY18" fmla="*/ 1627187 h 2448719"/>
              <a:gd name="connsiteX19" fmla="*/ 1804987 w 2109788"/>
              <a:gd name="connsiteY19" fmla="*/ 1539082 h 2448719"/>
              <a:gd name="connsiteX20" fmla="*/ 2109788 w 2109788"/>
              <a:gd name="connsiteY20" fmla="*/ 1441450 h 2448719"/>
              <a:gd name="connsiteX21" fmla="*/ 1967706 w 2109788"/>
              <a:gd name="connsiteY21" fmla="*/ 915194 h 2448719"/>
              <a:gd name="connsiteX22" fmla="*/ 1827212 w 2109788"/>
              <a:gd name="connsiteY22" fmla="*/ 796925 h 2448719"/>
              <a:gd name="connsiteX23" fmla="*/ 1766887 w 2109788"/>
              <a:gd name="connsiteY23" fmla="*/ 655638 h 2448719"/>
              <a:gd name="connsiteX24" fmla="*/ 1786731 w 2109788"/>
              <a:gd name="connsiteY24" fmla="*/ 475456 h 2448719"/>
              <a:gd name="connsiteX25" fmla="*/ 1659731 w 2109788"/>
              <a:gd name="connsiteY25" fmla="*/ 304800 h 2448719"/>
              <a:gd name="connsiteX26" fmla="*/ 1697831 w 2109788"/>
              <a:gd name="connsiteY26" fmla="*/ 123825 h 2448719"/>
              <a:gd name="connsiteX27" fmla="*/ 1393031 w 2109788"/>
              <a:gd name="connsiteY27" fmla="*/ 157956 h 2448719"/>
              <a:gd name="connsiteX28" fmla="*/ 940594 w 2109788"/>
              <a:gd name="connsiteY28" fmla="*/ 54769 h 2448719"/>
              <a:gd name="connsiteX29" fmla="*/ 999331 w 2109788"/>
              <a:gd name="connsiteY29" fmla="*/ 326232 h 2448719"/>
              <a:gd name="connsiteX30" fmla="*/ 819944 w 2109788"/>
              <a:gd name="connsiteY30" fmla="*/ 330993 h 2448719"/>
              <a:gd name="connsiteX31" fmla="*/ 889794 w 2109788"/>
              <a:gd name="connsiteY31" fmla="*/ 59531 h 2448719"/>
              <a:gd name="connsiteX32" fmla="*/ 870744 w 2109788"/>
              <a:gd name="connsiteY32" fmla="*/ 0 h 2448719"/>
              <a:gd name="connsiteX33" fmla="*/ 775494 w 2109788"/>
              <a:gd name="connsiteY33" fmla="*/ 82550 h 2448719"/>
              <a:gd name="connsiteX34" fmla="*/ 762000 w 2109788"/>
              <a:gd name="connsiteY34" fmla="*/ 26989 h 2448719"/>
              <a:gd name="connsiteX35" fmla="*/ 25400 w 2109788"/>
              <a:gd name="connsiteY35" fmla="*/ 794 h 2448719"/>
              <a:gd name="connsiteX0" fmla="*/ 25400 w 2109788"/>
              <a:gd name="connsiteY0" fmla="*/ 794 h 2448719"/>
              <a:gd name="connsiteX1" fmla="*/ 27781 w 2109788"/>
              <a:gd name="connsiteY1" fmla="*/ 484981 h 2448719"/>
              <a:gd name="connsiteX2" fmla="*/ 97631 w 2109788"/>
              <a:gd name="connsiteY2" fmla="*/ 488950 h 2448719"/>
              <a:gd name="connsiteX3" fmla="*/ 75406 w 2109788"/>
              <a:gd name="connsiteY3" fmla="*/ 809625 h 2448719"/>
              <a:gd name="connsiteX4" fmla="*/ 278606 w 2109788"/>
              <a:gd name="connsiteY4" fmla="*/ 803276 h 2448719"/>
              <a:gd name="connsiteX5" fmla="*/ 342106 w 2109788"/>
              <a:gd name="connsiteY5" fmla="*/ 769144 h 2448719"/>
              <a:gd name="connsiteX6" fmla="*/ 259556 w 2109788"/>
              <a:gd name="connsiteY6" fmla="*/ 981870 h 2448719"/>
              <a:gd name="connsiteX7" fmla="*/ 190500 w 2109788"/>
              <a:gd name="connsiteY7" fmla="*/ 1039020 h 2448719"/>
              <a:gd name="connsiteX8" fmla="*/ 164305 w 2109788"/>
              <a:gd name="connsiteY8" fmla="*/ 1134270 h 2448719"/>
              <a:gd name="connsiteX9" fmla="*/ 242888 w 2109788"/>
              <a:gd name="connsiteY9" fmla="*/ 1158083 h 2448719"/>
              <a:gd name="connsiteX10" fmla="*/ 126206 w 2109788"/>
              <a:gd name="connsiteY10" fmla="*/ 1172370 h 2448719"/>
              <a:gd name="connsiteX11" fmla="*/ 0 w 2109788"/>
              <a:gd name="connsiteY11" fmla="*/ 1234282 h 2448719"/>
              <a:gd name="connsiteX12" fmla="*/ 840581 w 2109788"/>
              <a:gd name="connsiteY12" fmla="*/ 2282032 h 2448719"/>
              <a:gd name="connsiteX13" fmla="*/ 1033462 w 2109788"/>
              <a:gd name="connsiteY13" fmla="*/ 2303464 h 2448719"/>
              <a:gd name="connsiteX14" fmla="*/ 1054894 w 2109788"/>
              <a:gd name="connsiteY14" fmla="*/ 2341564 h 2448719"/>
              <a:gd name="connsiteX15" fmla="*/ 1416844 w 2109788"/>
              <a:gd name="connsiteY15" fmla="*/ 2341564 h 2448719"/>
              <a:gd name="connsiteX16" fmla="*/ 1431131 w 2109788"/>
              <a:gd name="connsiteY16" fmla="*/ 2448719 h 2448719"/>
              <a:gd name="connsiteX17" fmla="*/ 1900237 w 2109788"/>
              <a:gd name="connsiteY17" fmla="*/ 2446339 h 2448719"/>
              <a:gd name="connsiteX18" fmla="*/ 1902618 w 2109788"/>
              <a:gd name="connsiteY18" fmla="*/ 1627187 h 2448719"/>
              <a:gd name="connsiteX19" fmla="*/ 1804987 w 2109788"/>
              <a:gd name="connsiteY19" fmla="*/ 1539082 h 2448719"/>
              <a:gd name="connsiteX20" fmla="*/ 2109788 w 2109788"/>
              <a:gd name="connsiteY20" fmla="*/ 1441450 h 2448719"/>
              <a:gd name="connsiteX21" fmla="*/ 1967706 w 2109788"/>
              <a:gd name="connsiteY21" fmla="*/ 915194 h 2448719"/>
              <a:gd name="connsiteX22" fmla="*/ 1827212 w 2109788"/>
              <a:gd name="connsiteY22" fmla="*/ 796925 h 2448719"/>
              <a:gd name="connsiteX23" fmla="*/ 1766887 w 2109788"/>
              <a:gd name="connsiteY23" fmla="*/ 655638 h 2448719"/>
              <a:gd name="connsiteX24" fmla="*/ 1786731 w 2109788"/>
              <a:gd name="connsiteY24" fmla="*/ 475456 h 2448719"/>
              <a:gd name="connsiteX25" fmla="*/ 1659731 w 2109788"/>
              <a:gd name="connsiteY25" fmla="*/ 304800 h 2448719"/>
              <a:gd name="connsiteX26" fmla="*/ 1697831 w 2109788"/>
              <a:gd name="connsiteY26" fmla="*/ 123825 h 2448719"/>
              <a:gd name="connsiteX27" fmla="*/ 1393031 w 2109788"/>
              <a:gd name="connsiteY27" fmla="*/ 157956 h 2448719"/>
              <a:gd name="connsiteX28" fmla="*/ 940594 w 2109788"/>
              <a:gd name="connsiteY28" fmla="*/ 54769 h 2448719"/>
              <a:gd name="connsiteX29" fmla="*/ 999331 w 2109788"/>
              <a:gd name="connsiteY29" fmla="*/ 326232 h 2448719"/>
              <a:gd name="connsiteX30" fmla="*/ 819944 w 2109788"/>
              <a:gd name="connsiteY30" fmla="*/ 330993 h 2448719"/>
              <a:gd name="connsiteX31" fmla="*/ 889794 w 2109788"/>
              <a:gd name="connsiteY31" fmla="*/ 59531 h 2448719"/>
              <a:gd name="connsiteX32" fmla="*/ 870744 w 2109788"/>
              <a:gd name="connsiteY32" fmla="*/ 0 h 2448719"/>
              <a:gd name="connsiteX33" fmla="*/ 775494 w 2109788"/>
              <a:gd name="connsiteY33" fmla="*/ 82550 h 2448719"/>
              <a:gd name="connsiteX34" fmla="*/ 762000 w 2109788"/>
              <a:gd name="connsiteY34" fmla="*/ 26989 h 2448719"/>
              <a:gd name="connsiteX35" fmla="*/ 25400 w 2109788"/>
              <a:gd name="connsiteY35"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0 w 2135981"/>
              <a:gd name="connsiteY11" fmla="*/ 1231901 h 2448719"/>
              <a:gd name="connsiteX12" fmla="*/ 866774 w 2135981"/>
              <a:gd name="connsiteY12" fmla="*/ 2282032 h 2448719"/>
              <a:gd name="connsiteX13" fmla="*/ 1059655 w 2135981"/>
              <a:gd name="connsiteY13" fmla="*/ 2303464 h 2448719"/>
              <a:gd name="connsiteX14" fmla="*/ 1081087 w 2135981"/>
              <a:gd name="connsiteY14" fmla="*/ 2341564 h 2448719"/>
              <a:gd name="connsiteX15" fmla="*/ 1443037 w 2135981"/>
              <a:gd name="connsiteY15" fmla="*/ 2341564 h 2448719"/>
              <a:gd name="connsiteX16" fmla="*/ 1457324 w 2135981"/>
              <a:gd name="connsiteY16" fmla="*/ 2448719 h 2448719"/>
              <a:gd name="connsiteX17" fmla="*/ 1926430 w 2135981"/>
              <a:gd name="connsiteY17" fmla="*/ 2446339 h 2448719"/>
              <a:gd name="connsiteX18" fmla="*/ 1928811 w 2135981"/>
              <a:gd name="connsiteY18" fmla="*/ 1627187 h 2448719"/>
              <a:gd name="connsiteX19" fmla="*/ 1831180 w 2135981"/>
              <a:gd name="connsiteY19" fmla="*/ 1539082 h 2448719"/>
              <a:gd name="connsiteX20" fmla="*/ 2135981 w 2135981"/>
              <a:gd name="connsiteY20" fmla="*/ 1441450 h 2448719"/>
              <a:gd name="connsiteX21" fmla="*/ 1993899 w 2135981"/>
              <a:gd name="connsiteY21" fmla="*/ 915194 h 2448719"/>
              <a:gd name="connsiteX22" fmla="*/ 1853405 w 2135981"/>
              <a:gd name="connsiteY22" fmla="*/ 796925 h 2448719"/>
              <a:gd name="connsiteX23" fmla="*/ 1793080 w 2135981"/>
              <a:gd name="connsiteY23" fmla="*/ 655638 h 2448719"/>
              <a:gd name="connsiteX24" fmla="*/ 1812924 w 2135981"/>
              <a:gd name="connsiteY24" fmla="*/ 475456 h 2448719"/>
              <a:gd name="connsiteX25" fmla="*/ 1685924 w 2135981"/>
              <a:gd name="connsiteY25" fmla="*/ 304800 h 2448719"/>
              <a:gd name="connsiteX26" fmla="*/ 1724024 w 2135981"/>
              <a:gd name="connsiteY26" fmla="*/ 123825 h 2448719"/>
              <a:gd name="connsiteX27" fmla="*/ 1419224 w 2135981"/>
              <a:gd name="connsiteY27" fmla="*/ 157956 h 2448719"/>
              <a:gd name="connsiteX28" fmla="*/ 966787 w 2135981"/>
              <a:gd name="connsiteY28" fmla="*/ 54769 h 2448719"/>
              <a:gd name="connsiteX29" fmla="*/ 1025524 w 2135981"/>
              <a:gd name="connsiteY29" fmla="*/ 326232 h 2448719"/>
              <a:gd name="connsiteX30" fmla="*/ 846137 w 2135981"/>
              <a:gd name="connsiteY30" fmla="*/ 330993 h 2448719"/>
              <a:gd name="connsiteX31" fmla="*/ 915987 w 2135981"/>
              <a:gd name="connsiteY31" fmla="*/ 59531 h 2448719"/>
              <a:gd name="connsiteX32" fmla="*/ 896937 w 2135981"/>
              <a:gd name="connsiteY32" fmla="*/ 0 h 2448719"/>
              <a:gd name="connsiteX33" fmla="*/ 801687 w 2135981"/>
              <a:gd name="connsiteY33" fmla="*/ 82550 h 2448719"/>
              <a:gd name="connsiteX34" fmla="*/ 788193 w 2135981"/>
              <a:gd name="connsiteY34" fmla="*/ 26989 h 2448719"/>
              <a:gd name="connsiteX35" fmla="*/ 51593 w 2135981"/>
              <a:gd name="connsiteY35" fmla="*/ 794 h 2448719"/>
              <a:gd name="connsiteX0" fmla="*/ 116689 w 2201077"/>
              <a:gd name="connsiteY0" fmla="*/ 794 h 2448719"/>
              <a:gd name="connsiteX1" fmla="*/ 119070 w 2201077"/>
              <a:gd name="connsiteY1" fmla="*/ 484981 h 2448719"/>
              <a:gd name="connsiteX2" fmla="*/ 188920 w 2201077"/>
              <a:gd name="connsiteY2" fmla="*/ 488950 h 2448719"/>
              <a:gd name="connsiteX3" fmla="*/ 166695 w 2201077"/>
              <a:gd name="connsiteY3" fmla="*/ 809625 h 2448719"/>
              <a:gd name="connsiteX4" fmla="*/ 369895 w 2201077"/>
              <a:gd name="connsiteY4" fmla="*/ 803276 h 2448719"/>
              <a:gd name="connsiteX5" fmla="*/ 433395 w 2201077"/>
              <a:gd name="connsiteY5" fmla="*/ 769144 h 2448719"/>
              <a:gd name="connsiteX6" fmla="*/ 350845 w 2201077"/>
              <a:gd name="connsiteY6" fmla="*/ 981870 h 2448719"/>
              <a:gd name="connsiteX7" fmla="*/ 281789 w 2201077"/>
              <a:gd name="connsiteY7" fmla="*/ 1039020 h 2448719"/>
              <a:gd name="connsiteX8" fmla="*/ 255594 w 2201077"/>
              <a:gd name="connsiteY8" fmla="*/ 1134270 h 2448719"/>
              <a:gd name="connsiteX9" fmla="*/ 334177 w 2201077"/>
              <a:gd name="connsiteY9" fmla="*/ 1158083 h 2448719"/>
              <a:gd name="connsiteX10" fmla="*/ 217495 w 2201077"/>
              <a:gd name="connsiteY10" fmla="*/ 1172370 h 2448719"/>
              <a:gd name="connsiteX11" fmla="*/ 65096 w 2201077"/>
              <a:gd name="connsiteY11" fmla="*/ 1231901 h 2448719"/>
              <a:gd name="connsiteX12" fmla="*/ 65096 w 2201077"/>
              <a:gd name="connsiteY12" fmla="*/ 1574801 h 2448719"/>
              <a:gd name="connsiteX13" fmla="*/ 931870 w 2201077"/>
              <a:gd name="connsiteY13" fmla="*/ 2282032 h 2448719"/>
              <a:gd name="connsiteX14" fmla="*/ 1124751 w 2201077"/>
              <a:gd name="connsiteY14" fmla="*/ 2303464 h 2448719"/>
              <a:gd name="connsiteX15" fmla="*/ 1146183 w 2201077"/>
              <a:gd name="connsiteY15" fmla="*/ 2341564 h 2448719"/>
              <a:gd name="connsiteX16" fmla="*/ 1508133 w 2201077"/>
              <a:gd name="connsiteY16" fmla="*/ 2341564 h 2448719"/>
              <a:gd name="connsiteX17" fmla="*/ 1522420 w 2201077"/>
              <a:gd name="connsiteY17" fmla="*/ 2448719 h 2448719"/>
              <a:gd name="connsiteX18" fmla="*/ 1991526 w 2201077"/>
              <a:gd name="connsiteY18" fmla="*/ 2446339 h 2448719"/>
              <a:gd name="connsiteX19" fmla="*/ 1993907 w 2201077"/>
              <a:gd name="connsiteY19" fmla="*/ 1627187 h 2448719"/>
              <a:gd name="connsiteX20" fmla="*/ 1896276 w 2201077"/>
              <a:gd name="connsiteY20" fmla="*/ 1539082 h 2448719"/>
              <a:gd name="connsiteX21" fmla="*/ 2201077 w 2201077"/>
              <a:gd name="connsiteY21" fmla="*/ 1441450 h 2448719"/>
              <a:gd name="connsiteX22" fmla="*/ 2058995 w 2201077"/>
              <a:gd name="connsiteY22" fmla="*/ 915194 h 2448719"/>
              <a:gd name="connsiteX23" fmla="*/ 1918501 w 2201077"/>
              <a:gd name="connsiteY23" fmla="*/ 796925 h 2448719"/>
              <a:gd name="connsiteX24" fmla="*/ 1858176 w 2201077"/>
              <a:gd name="connsiteY24" fmla="*/ 655638 h 2448719"/>
              <a:gd name="connsiteX25" fmla="*/ 1878020 w 2201077"/>
              <a:gd name="connsiteY25" fmla="*/ 475456 h 2448719"/>
              <a:gd name="connsiteX26" fmla="*/ 1751020 w 2201077"/>
              <a:gd name="connsiteY26" fmla="*/ 304800 h 2448719"/>
              <a:gd name="connsiteX27" fmla="*/ 1789120 w 2201077"/>
              <a:gd name="connsiteY27" fmla="*/ 123825 h 2448719"/>
              <a:gd name="connsiteX28" fmla="*/ 1484320 w 2201077"/>
              <a:gd name="connsiteY28" fmla="*/ 157956 h 2448719"/>
              <a:gd name="connsiteX29" fmla="*/ 1031883 w 2201077"/>
              <a:gd name="connsiteY29" fmla="*/ 54769 h 2448719"/>
              <a:gd name="connsiteX30" fmla="*/ 1090620 w 2201077"/>
              <a:gd name="connsiteY30" fmla="*/ 326232 h 2448719"/>
              <a:gd name="connsiteX31" fmla="*/ 911233 w 2201077"/>
              <a:gd name="connsiteY31" fmla="*/ 330993 h 2448719"/>
              <a:gd name="connsiteX32" fmla="*/ 981083 w 2201077"/>
              <a:gd name="connsiteY32" fmla="*/ 59531 h 2448719"/>
              <a:gd name="connsiteX33" fmla="*/ 962033 w 2201077"/>
              <a:gd name="connsiteY33" fmla="*/ 0 h 2448719"/>
              <a:gd name="connsiteX34" fmla="*/ 866783 w 2201077"/>
              <a:gd name="connsiteY34" fmla="*/ 82550 h 2448719"/>
              <a:gd name="connsiteX35" fmla="*/ 853289 w 2201077"/>
              <a:gd name="connsiteY35" fmla="*/ 26989 h 2448719"/>
              <a:gd name="connsiteX36" fmla="*/ 116689 w 2201077"/>
              <a:gd name="connsiteY36" fmla="*/ 794 h 2448719"/>
              <a:gd name="connsiteX0" fmla="*/ 51718 w 2136106"/>
              <a:gd name="connsiteY0" fmla="*/ 794 h 2448719"/>
              <a:gd name="connsiteX1" fmla="*/ 54099 w 2136106"/>
              <a:gd name="connsiteY1" fmla="*/ 484981 h 2448719"/>
              <a:gd name="connsiteX2" fmla="*/ 123949 w 2136106"/>
              <a:gd name="connsiteY2" fmla="*/ 488950 h 2448719"/>
              <a:gd name="connsiteX3" fmla="*/ 101724 w 2136106"/>
              <a:gd name="connsiteY3" fmla="*/ 809625 h 2448719"/>
              <a:gd name="connsiteX4" fmla="*/ 304924 w 2136106"/>
              <a:gd name="connsiteY4" fmla="*/ 803276 h 2448719"/>
              <a:gd name="connsiteX5" fmla="*/ 368424 w 2136106"/>
              <a:gd name="connsiteY5" fmla="*/ 769144 h 2448719"/>
              <a:gd name="connsiteX6" fmla="*/ 285874 w 2136106"/>
              <a:gd name="connsiteY6" fmla="*/ 981870 h 2448719"/>
              <a:gd name="connsiteX7" fmla="*/ 216818 w 2136106"/>
              <a:gd name="connsiteY7" fmla="*/ 1039020 h 2448719"/>
              <a:gd name="connsiteX8" fmla="*/ 190623 w 2136106"/>
              <a:gd name="connsiteY8" fmla="*/ 1134270 h 2448719"/>
              <a:gd name="connsiteX9" fmla="*/ 269206 w 2136106"/>
              <a:gd name="connsiteY9" fmla="*/ 1158083 h 2448719"/>
              <a:gd name="connsiteX10" fmla="*/ 152524 w 2136106"/>
              <a:gd name="connsiteY10" fmla="*/ 1172370 h 2448719"/>
              <a:gd name="connsiteX11" fmla="*/ 125 w 2136106"/>
              <a:gd name="connsiteY11" fmla="*/ 1231901 h 2448719"/>
              <a:gd name="connsiteX12" fmla="*/ 125 w 2136106"/>
              <a:gd name="connsiteY12" fmla="*/ 1574801 h 2448719"/>
              <a:gd name="connsiteX13" fmla="*/ 866899 w 2136106"/>
              <a:gd name="connsiteY13" fmla="*/ 2282032 h 2448719"/>
              <a:gd name="connsiteX14" fmla="*/ 1059780 w 2136106"/>
              <a:gd name="connsiteY14" fmla="*/ 2303464 h 2448719"/>
              <a:gd name="connsiteX15" fmla="*/ 1081212 w 2136106"/>
              <a:gd name="connsiteY15" fmla="*/ 2341564 h 2448719"/>
              <a:gd name="connsiteX16" fmla="*/ 1443162 w 2136106"/>
              <a:gd name="connsiteY16" fmla="*/ 2341564 h 2448719"/>
              <a:gd name="connsiteX17" fmla="*/ 1457449 w 2136106"/>
              <a:gd name="connsiteY17" fmla="*/ 2448719 h 2448719"/>
              <a:gd name="connsiteX18" fmla="*/ 1926555 w 2136106"/>
              <a:gd name="connsiteY18" fmla="*/ 2446339 h 2448719"/>
              <a:gd name="connsiteX19" fmla="*/ 1928936 w 2136106"/>
              <a:gd name="connsiteY19" fmla="*/ 1627187 h 2448719"/>
              <a:gd name="connsiteX20" fmla="*/ 1831305 w 2136106"/>
              <a:gd name="connsiteY20" fmla="*/ 1539082 h 2448719"/>
              <a:gd name="connsiteX21" fmla="*/ 2136106 w 2136106"/>
              <a:gd name="connsiteY21" fmla="*/ 1441450 h 2448719"/>
              <a:gd name="connsiteX22" fmla="*/ 1994024 w 2136106"/>
              <a:gd name="connsiteY22" fmla="*/ 915194 h 2448719"/>
              <a:gd name="connsiteX23" fmla="*/ 1853530 w 2136106"/>
              <a:gd name="connsiteY23" fmla="*/ 796925 h 2448719"/>
              <a:gd name="connsiteX24" fmla="*/ 1793205 w 2136106"/>
              <a:gd name="connsiteY24" fmla="*/ 655638 h 2448719"/>
              <a:gd name="connsiteX25" fmla="*/ 1813049 w 2136106"/>
              <a:gd name="connsiteY25" fmla="*/ 475456 h 2448719"/>
              <a:gd name="connsiteX26" fmla="*/ 1686049 w 2136106"/>
              <a:gd name="connsiteY26" fmla="*/ 304800 h 2448719"/>
              <a:gd name="connsiteX27" fmla="*/ 1724149 w 2136106"/>
              <a:gd name="connsiteY27" fmla="*/ 123825 h 2448719"/>
              <a:gd name="connsiteX28" fmla="*/ 1419349 w 2136106"/>
              <a:gd name="connsiteY28" fmla="*/ 157956 h 2448719"/>
              <a:gd name="connsiteX29" fmla="*/ 966912 w 2136106"/>
              <a:gd name="connsiteY29" fmla="*/ 54769 h 2448719"/>
              <a:gd name="connsiteX30" fmla="*/ 1025649 w 2136106"/>
              <a:gd name="connsiteY30" fmla="*/ 326232 h 2448719"/>
              <a:gd name="connsiteX31" fmla="*/ 846262 w 2136106"/>
              <a:gd name="connsiteY31" fmla="*/ 330993 h 2448719"/>
              <a:gd name="connsiteX32" fmla="*/ 916112 w 2136106"/>
              <a:gd name="connsiteY32" fmla="*/ 59531 h 2448719"/>
              <a:gd name="connsiteX33" fmla="*/ 897062 w 2136106"/>
              <a:gd name="connsiteY33" fmla="*/ 0 h 2448719"/>
              <a:gd name="connsiteX34" fmla="*/ 801812 w 2136106"/>
              <a:gd name="connsiteY34" fmla="*/ 82550 h 2448719"/>
              <a:gd name="connsiteX35" fmla="*/ 788318 w 2136106"/>
              <a:gd name="connsiteY35" fmla="*/ 26989 h 2448719"/>
              <a:gd name="connsiteX36" fmla="*/ 51718 w 2136106"/>
              <a:gd name="connsiteY36"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866774 w 2135981"/>
              <a:gd name="connsiteY13" fmla="*/ 2282032 h 2448719"/>
              <a:gd name="connsiteX14" fmla="*/ 1059655 w 2135981"/>
              <a:gd name="connsiteY14" fmla="*/ 2303464 h 2448719"/>
              <a:gd name="connsiteX15" fmla="*/ 1081087 w 2135981"/>
              <a:gd name="connsiteY15" fmla="*/ 2341564 h 2448719"/>
              <a:gd name="connsiteX16" fmla="*/ 1443037 w 2135981"/>
              <a:gd name="connsiteY16" fmla="*/ 2341564 h 2448719"/>
              <a:gd name="connsiteX17" fmla="*/ 1457324 w 2135981"/>
              <a:gd name="connsiteY17" fmla="*/ 2448719 h 2448719"/>
              <a:gd name="connsiteX18" fmla="*/ 1926430 w 2135981"/>
              <a:gd name="connsiteY18" fmla="*/ 2446339 h 2448719"/>
              <a:gd name="connsiteX19" fmla="*/ 1928811 w 2135981"/>
              <a:gd name="connsiteY19" fmla="*/ 1627187 h 2448719"/>
              <a:gd name="connsiteX20" fmla="*/ 1831180 w 2135981"/>
              <a:gd name="connsiteY20" fmla="*/ 1539082 h 2448719"/>
              <a:gd name="connsiteX21" fmla="*/ 2135981 w 2135981"/>
              <a:gd name="connsiteY21" fmla="*/ 1441450 h 2448719"/>
              <a:gd name="connsiteX22" fmla="*/ 1993899 w 2135981"/>
              <a:gd name="connsiteY22" fmla="*/ 915194 h 2448719"/>
              <a:gd name="connsiteX23" fmla="*/ 1853405 w 2135981"/>
              <a:gd name="connsiteY23" fmla="*/ 796925 h 2448719"/>
              <a:gd name="connsiteX24" fmla="*/ 1793080 w 2135981"/>
              <a:gd name="connsiteY24" fmla="*/ 655638 h 2448719"/>
              <a:gd name="connsiteX25" fmla="*/ 1812924 w 2135981"/>
              <a:gd name="connsiteY25" fmla="*/ 475456 h 2448719"/>
              <a:gd name="connsiteX26" fmla="*/ 1685924 w 2135981"/>
              <a:gd name="connsiteY26" fmla="*/ 304800 h 2448719"/>
              <a:gd name="connsiteX27" fmla="*/ 1724024 w 2135981"/>
              <a:gd name="connsiteY27" fmla="*/ 123825 h 2448719"/>
              <a:gd name="connsiteX28" fmla="*/ 1419224 w 2135981"/>
              <a:gd name="connsiteY28" fmla="*/ 157956 h 2448719"/>
              <a:gd name="connsiteX29" fmla="*/ 966787 w 2135981"/>
              <a:gd name="connsiteY29" fmla="*/ 54769 h 2448719"/>
              <a:gd name="connsiteX30" fmla="*/ 1025524 w 2135981"/>
              <a:gd name="connsiteY30" fmla="*/ 326232 h 2448719"/>
              <a:gd name="connsiteX31" fmla="*/ 846137 w 2135981"/>
              <a:gd name="connsiteY31" fmla="*/ 330993 h 2448719"/>
              <a:gd name="connsiteX32" fmla="*/ 915987 w 2135981"/>
              <a:gd name="connsiteY32" fmla="*/ 59531 h 2448719"/>
              <a:gd name="connsiteX33" fmla="*/ 896937 w 2135981"/>
              <a:gd name="connsiteY33" fmla="*/ 0 h 2448719"/>
              <a:gd name="connsiteX34" fmla="*/ 801687 w 2135981"/>
              <a:gd name="connsiteY34" fmla="*/ 82550 h 2448719"/>
              <a:gd name="connsiteX35" fmla="*/ 788193 w 2135981"/>
              <a:gd name="connsiteY35" fmla="*/ 26989 h 2448719"/>
              <a:gd name="connsiteX36" fmla="*/ 51593 w 2135981"/>
              <a:gd name="connsiteY36"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866774 w 2135981"/>
              <a:gd name="connsiteY13" fmla="*/ 2282032 h 2448719"/>
              <a:gd name="connsiteX14" fmla="*/ 1059655 w 2135981"/>
              <a:gd name="connsiteY14" fmla="*/ 2303464 h 2448719"/>
              <a:gd name="connsiteX15" fmla="*/ 1081087 w 2135981"/>
              <a:gd name="connsiteY15" fmla="*/ 2341564 h 2448719"/>
              <a:gd name="connsiteX16" fmla="*/ 1443037 w 2135981"/>
              <a:gd name="connsiteY16" fmla="*/ 2341564 h 2448719"/>
              <a:gd name="connsiteX17" fmla="*/ 1457324 w 2135981"/>
              <a:gd name="connsiteY17" fmla="*/ 2448719 h 2448719"/>
              <a:gd name="connsiteX18" fmla="*/ 1926430 w 2135981"/>
              <a:gd name="connsiteY18" fmla="*/ 2446339 h 2448719"/>
              <a:gd name="connsiteX19" fmla="*/ 1928811 w 2135981"/>
              <a:gd name="connsiteY19" fmla="*/ 1627187 h 2448719"/>
              <a:gd name="connsiteX20" fmla="*/ 1831180 w 2135981"/>
              <a:gd name="connsiteY20" fmla="*/ 1539082 h 2448719"/>
              <a:gd name="connsiteX21" fmla="*/ 2135981 w 2135981"/>
              <a:gd name="connsiteY21" fmla="*/ 1441450 h 2448719"/>
              <a:gd name="connsiteX22" fmla="*/ 1993899 w 2135981"/>
              <a:gd name="connsiteY22" fmla="*/ 915194 h 2448719"/>
              <a:gd name="connsiteX23" fmla="*/ 1853405 w 2135981"/>
              <a:gd name="connsiteY23" fmla="*/ 796925 h 2448719"/>
              <a:gd name="connsiteX24" fmla="*/ 1793080 w 2135981"/>
              <a:gd name="connsiteY24" fmla="*/ 655638 h 2448719"/>
              <a:gd name="connsiteX25" fmla="*/ 1812924 w 2135981"/>
              <a:gd name="connsiteY25" fmla="*/ 475456 h 2448719"/>
              <a:gd name="connsiteX26" fmla="*/ 1685924 w 2135981"/>
              <a:gd name="connsiteY26" fmla="*/ 304800 h 2448719"/>
              <a:gd name="connsiteX27" fmla="*/ 1724024 w 2135981"/>
              <a:gd name="connsiteY27" fmla="*/ 123825 h 2448719"/>
              <a:gd name="connsiteX28" fmla="*/ 1419224 w 2135981"/>
              <a:gd name="connsiteY28" fmla="*/ 157956 h 2448719"/>
              <a:gd name="connsiteX29" fmla="*/ 966787 w 2135981"/>
              <a:gd name="connsiteY29" fmla="*/ 54769 h 2448719"/>
              <a:gd name="connsiteX30" fmla="*/ 1025524 w 2135981"/>
              <a:gd name="connsiteY30" fmla="*/ 326232 h 2448719"/>
              <a:gd name="connsiteX31" fmla="*/ 846137 w 2135981"/>
              <a:gd name="connsiteY31" fmla="*/ 330993 h 2448719"/>
              <a:gd name="connsiteX32" fmla="*/ 915987 w 2135981"/>
              <a:gd name="connsiteY32" fmla="*/ 59531 h 2448719"/>
              <a:gd name="connsiteX33" fmla="*/ 896937 w 2135981"/>
              <a:gd name="connsiteY33" fmla="*/ 0 h 2448719"/>
              <a:gd name="connsiteX34" fmla="*/ 801687 w 2135981"/>
              <a:gd name="connsiteY34" fmla="*/ 82550 h 2448719"/>
              <a:gd name="connsiteX35" fmla="*/ 788193 w 2135981"/>
              <a:gd name="connsiteY35" fmla="*/ 26989 h 2448719"/>
              <a:gd name="connsiteX36" fmla="*/ 51593 w 2135981"/>
              <a:gd name="connsiteY36"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4799 w 2135981"/>
              <a:gd name="connsiteY13" fmla="*/ 1629570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4799 w 2135981"/>
              <a:gd name="connsiteY13" fmla="*/ 1629570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4799 w 2135981"/>
              <a:gd name="connsiteY13" fmla="*/ 1629570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7180 w 2135981"/>
              <a:gd name="connsiteY13" fmla="*/ 1622427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7180 w 2135981"/>
              <a:gd name="connsiteY13" fmla="*/ 1622427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7180 w 2135981"/>
              <a:gd name="connsiteY13" fmla="*/ 1622427 h 2448719"/>
              <a:gd name="connsiteX14" fmla="*/ 359568 w 2135981"/>
              <a:gd name="connsiteY14" fmla="*/ 1636714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7180 w 2135981"/>
              <a:gd name="connsiteY13" fmla="*/ 1622427 h 2448719"/>
              <a:gd name="connsiteX14" fmla="*/ 359568 w 2135981"/>
              <a:gd name="connsiteY14" fmla="*/ 1636714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07180 w 2135981"/>
              <a:gd name="connsiteY13" fmla="*/ 1622427 h 2448719"/>
              <a:gd name="connsiteX14" fmla="*/ 359568 w 2135981"/>
              <a:gd name="connsiteY14" fmla="*/ 1636714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866774 w 2135981"/>
              <a:gd name="connsiteY14" fmla="*/ 2282032 h 2448719"/>
              <a:gd name="connsiteX15" fmla="*/ 1059655 w 2135981"/>
              <a:gd name="connsiteY15" fmla="*/ 2303464 h 2448719"/>
              <a:gd name="connsiteX16" fmla="*/ 1081087 w 2135981"/>
              <a:gd name="connsiteY16" fmla="*/ 2341564 h 2448719"/>
              <a:gd name="connsiteX17" fmla="*/ 1443037 w 2135981"/>
              <a:gd name="connsiteY17" fmla="*/ 2341564 h 2448719"/>
              <a:gd name="connsiteX18" fmla="*/ 1457324 w 2135981"/>
              <a:gd name="connsiteY18" fmla="*/ 2448719 h 2448719"/>
              <a:gd name="connsiteX19" fmla="*/ 1926430 w 2135981"/>
              <a:gd name="connsiteY19" fmla="*/ 2446339 h 2448719"/>
              <a:gd name="connsiteX20" fmla="*/ 1928811 w 2135981"/>
              <a:gd name="connsiteY20" fmla="*/ 1627187 h 2448719"/>
              <a:gd name="connsiteX21" fmla="*/ 1831180 w 2135981"/>
              <a:gd name="connsiteY21" fmla="*/ 1539082 h 2448719"/>
              <a:gd name="connsiteX22" fmla="*/ 2135981 w 2135981"/>
              <a:gd name="connsiteY22" fmla="*/ 1441450 h 2448719"/>
              <a:gd name="connsiteX23" fmla="*/ 1993899 w 2135981"/>
              <a:gd name="connsiteY23" fmla="*/ 915194 h 2448719"/>
              <a:gd name="connsiteX24" fmla="*/ 1853405 w 2135981"/>
              <a:gd name="connsiteY24" fmla="*/ 796925 h 2448719"/>
              <a:gd name="connsiteX25" fmla="*/ 1793080 w 2135981"/>
              <a:gd name="connsiteY25" fmla="*/ 655638 h 2448719"/>
              <a:gd name="connsiteX26" fmla="*/ 1812924 w 2135981"/>
              <a:gd name="connsiteY26" fmla="*/ 475456 h 2448719"/>
              <a:gd name="connsiteX27" fmla="*/ 1685924 w 2135981"/>
              <a:gd name="connsiteY27" fmla="*/ 304800 h 2448719"/>
              <a:gd name="connsiteX28" fmla="*/ 1724024 w 2135981"/>
              <a:gd name="connsiteY28" fmla="*/ 123825 h 2448719"/>
              <a:gd name="connsiteX29" fmla="*/ 1419224 w 2135981"/>
              <a:gd name="connsiteY29" fmla="*/ 157956 h 2448719"/>
              <a:gd name="connsiteX30" fmla="*/ 966787 w 2135981"/>
              <a:gd name="connsiteY30" fmla="*/ 54769 h 2448719"/>
              <a:gd name="connsiteX31" fmla="*/ 1025524 w 2135981"/>
              <a:gd name="connsiteY31" fmla="*/ 326232 h 2448719"/>
              <a:gd name="connsiteX32" fmla="*/ 846137 w 2135981"/>
              <a:gd name="connsiteY32" fmla="*/ 330993 h 2448719"/>
              <a:gd name="connsiteX33" fmla="*/ 915987 w 2135981"/>
              <a:gd name="connsiteY33" fmla="*/ 59531 h 2448719"/>
              <a:gd name="connsiteX34" fmla="*/ 896937 w 2135981"/>
              <a:gd name="connsiteY34" fmla="*/ 0 h 2448719"/>
              <a:gd name="connsiteX35" fmla="*/ 801687 w 2135981"/>
              <a:gd name="connsiteY35" fmla="*/ 82550 h 2448719"/>
              <a:gd name="connsiteX36" fmla="*/ 788193 w 2135981"/>
              <a:gd name="connsiteY36" fmla="*/ 26989 h 2448719"/>
              <a:gd name="connsiteX37" fmla="*/ 51593 w 2135981"/>
              <a:gd name="connsiteY37"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9568 w 2135981"/>
              <a:gd name="connsiteY13" fmla="*/ 1636714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42899 w 2135981"/>
              <a:gd name="connsiteY13" fmla="*/ 1648620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866774 w 2135981"/>
              <a:gd name="connsiteY15" fmla="*/ 2282032 h 2448719"/>
              <a:gd name="connsiteX16" fmla="*/ 1059655 w 2135981"/>
              <a:gd name="connsiteY16" fmla="*/ 2303464 h 2448719"/>
              <a:gd name="connsiteX17" fmla="*/ 1081087 w 2135981"/>
              <a:gd name="connsiteY17" fmla="*/ 2341564 h 2448719"/>
              <a:gd name="connsiteX18" fmla="*/ 1443037 w 2135981"/>
              <a:gd name="connsiteY18" fmla="*/ 2341564 h 2448719"/>
              <a:gd name="connsiteX19" fmla="*/ 1457324 w 2135981"/>
              <a:gd name="connsiteY19" fmla="*/ 2448719 h 2448719"/>
              <a:gd name="connsiteX20" fmla="*/ 1926430 w 2135981"/>
              <a:gd name="connsiteY20" fmla="*/ 2446339 h 2448719"/>
              <a:gd name="connsiteX21" fmla="*/ 1928811 w 2135981"/>
              <a:gd name="connsiteY21" fmla="*/ 1627187 h 2448719"/>
              <a:gd name="connsiteX22" fmla="*/ 1831180 w 2135981"/>
              <a:gd name="connsiteY22" fmla="*/ 1539082 h 2448719"/>
              <a:gd name="connsiteX23" fmla="*/ 2135981 w 2135981"/>
              <a:gd name="connsiteY23" fmla="*/ 1441450 h 2448719"/>
              <a:gd name="connsiteX24" fmla="*/ 1993899 w 2135981"/>
              <a:gd name="connsiteY24" fmla="*/ 915194 h 2448719"/>
              <a:gd name="connsiteX25" fmla="*/ 1853405 w 2135981"/>
              <a:gd name="connsiteY25" fmla="*/ 796925 h 2448719"/>
              <a:gd name="connsiteX26" fmla="*/ 1793080 w 2135981"/>
              <a:gd name="connsiteY26" fmla="*/ 655638 h 2448719"/>
              <a:gd name="connsiteX27" fmla="*/ 1812924 w 2135981"/>
              <a:gd name="connsiteY27" fmla="*/ 475456 h 2448719"/>
              <a:gd name="connsiteX28" fmla="*/ 1685924 w 2135981"/>
              <a:gd name="connsiteY28" fmla="*/ 304800 h 2448719"/>
              <a:gd name="connsiteX29" fmla="*/ 1724024 w 2135981"/>
              <a:gd name="connsiteY29" fmla="*/ 123825 h 2448719"/>
              <a:gd name="connsiteX30" fmla="*/ 1419224 w 2135981"/>
              <a:gd name="connsiteY30" fmla="*/ 157956 h 2448719"/>
              <a:gd name="connsiteX31" fmla="*/ 966787 w 2135981"/>
              <a:gd name="connsiteY31" fmla="*/ 54769 h 2448719"/>
              <a:gd name="connsiteX32" fmla="*/ 1025524 w 2135981"/>
              <a:gd name="connsiteY32" fmla="*/ 326232 h 2448719"/>
              <a:gd name="connsiteX33" fmla="*/ 846137 w 2135981"/>
              <a:gd name="connsiteY33" fmla="*/ 330993 h 2448719"/>
              <a:gd name="connsiteX34" fmla="*/ 915987 w 2135981"/>
              <a:gd name="connsiteY34" fmla="*/ 59531 h 2448719"/>
              <a:gd name="connsiteX35" fmla="*/ 896937 w 2135981"/>
              <a:gd name="connsiteY35" fmla="*/ 0 h 2448719"/>
              <a:gd name="connsiteX36" fmla="*/ 801687 w 2135981"/>
              <a:gd name="connsiteY36" fmla="*/ 82550 h 2448719"/>
              <a:gd name="connsiteX37" fmla="*/ 788193 w 2135981"/>
              <a:gd name="connsiteY37" fmla="*/ 26989 h 2448719"/>
              <a:gd name="connsiteX38" fmla="*/ 51593 w 2135981"/>
              <a:gd name="connsiteY38"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485774 w 2135981"/>
              <a:gd name="connsiteY15" fmla="*/ 1858170 h 2448719"/>
              <a:gd name="connsiteX16" fmla="*/ 866774 w 2135981"/>
              <a:gd name="connsiteY16" fmla="*/ 2282032 h 2448719"/>
              <a:gd name="connsiteX17" fmla="*/ 1059655 w 2135981"/>
              <a:gd name="connsiteY17" fmla="*/ 2303464 h 2448719"/>
              <a:gd name="connsiteX18" fmla="*/ 1081087 w 2135981"/>
              <a:gd name="connsiteY18" fmla="*/ 2341564 h 2448719"/>
              <a:gd name="connsiteX19" fmla="*/ 1443037 w 2135981"/>
              <a:gd name="connsiteY19" fmla="*/ 2341564 h 2448719"/>
              <a:gd name="connsiteX20" fmla="*/ 1457324 w 2135981"/>
              <a:gd name="connsiteY20" fmla="*/ 2448719 h 2448719"/>
              <a:gd name="connsiteX21" fmla="*/ 1926430 w 2135981"/>
              <a:gd name="connsiteY21" fmla="*/ 2446339 h 2448719"/>
              <a:gd name="connsiteX22" fmla="*/ 1928811 w 2135981"/>
              <a:gd name="connsiteY22" fmla="*/ 1627187 h 2448719"/>
              <a:gd name="connsiteX23" fmla="*/ 1831180 w 2135981"/>
              <a:gd name="connsiteY23" fmla="*/ 1539082 h 2448719"/>
              <a:gd name="connsiteX24" fmla="*/ 2135981 w 2135981"/>
              <a:gd name="connsiteY24" fmla="*/ 1441450 h 2448719"/>
              <a:gd name="connsiteX25" fmla="*/ 1993899 w 2135981"/>
              <a:gd name="connsiteY25" fmla="*/ 915194 h 2448719"/>
              <a:gd name="connsiteX26" fmla="*/ 1853405 w 2135981"/>
              <a:gd name="connsiteY26" fmla="*/ 796925 h 2448719"/>
              <a:gd name="connsiteX27" fmla="*/ 1793080 w 2135981"/>
              <a:gd name="connsiteY27" fmla="*/ 655638 h 2448719"/>
              <a:gd name="connsiteX28" fmla="*/ 1812924 w 2135981"/>
              <a:gd name="connsiteY28" fmla="*/ 475456 h 2448719"/>
              <a:gd name="connsiteX29" fmla="*/ 1685924 w 2135981"/>
              <a:gd name="connsiteY29" fmla="*/ 304800 h 2448719"/>
              <a:gd name="connsiteX30" fmla="*/ 1724024 w 2135981"/>
              <a:gd name="connsiteY30" fmla="*/ 123825 h 2448719"/>
              <a:gd name="connsiteX31" fmla="*/ 1419224 w 2135981"/>
              <a:gd name="connsiteY31" fmla="*/ 157956 h 2448719"/>
              <a:gd name="connsiteX32" fmla="*/ 966787 w 2135981"/>
              <a:gd name="connsiteY32" fmla="*/ 54769 h 2448719"/>
              <a:gd name="connsiteX33" fmla="*/ 1025524 w 2135981"/>
              <a:gd name="connsiteY33" fmla="*/ 326232 h 2448719"/>
              <a:gd name="connsiteX34" fmla="*/ 846137 w 2135981"/>
              <a:gd name="connsiteY34" fmla="*/ 330993 h 2448719"/>
              <a:gd name="connsiteX35" fmla="*/ 915987 w 2135981"/>
              <a:gd name="connsiteY35" fmla="*/ 59531 h 2448719"/>
              <a:gd name="connsiteX36" fmla="*/ 896937 w 2135981"/>
              <a:gd name="connsiteY36" fmla="*/ 0 h 2448719"/>
              <a:gd name="connsiteX37" fmla="*/ 801687 w 2135981"/>
              <a:gd name="connsiteY37" fmla="*/ 82550 h 2448719"/>
              <a:gd name="connsiteX38" fmla="*/ 788193 w 2135981"/>
              <a:gd name="connsiteY38" fmla="*/ 26989 h 2448719"/>
              <a:gd name="connsiteX39" fmla="*/ 51593 w 2135981"/>
              <a:gd name="connsiteY39"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485774 w 2135981"/>
              <a:gd name="connsiteY15" fmla="*/ 1858170 h 2448719"/>
              <a:gd name="connsiteX16" fmla="*/ 471487 w 2135981"/>
              <a:gd name="connsiteY16" fmla="*/ 1910557 h 2448719"/>
              <a:gd name="connsiteX17" fmla="*/ 866774 w 2135981"/>
              <a:gd name="connsiteY17" fmla="*/ 2282032 h 2448719"/>
              <a:gd name="connsiteX18" fmla="*/ 1059655 w 2135981"/>
              <a:gd name="connsiteY18" fmla="*/ 2303464 h 2448719"/>
              <a:gd name="connsiteX19" fmla="*/ 1081087 w 2135981"/>
              <a:gd name="connsiteY19" fmla="*/ 2341564 h 2448719"/>
              <a:gd name="connsiteX20" fmla="*/ 1443037 w 2135981"/>
              <a:gd name="connsiteY20" fmla="*/ 2341564 h 2448719"/>
              <a:gd name="connsiteX21" fmla="*/ 1457324 w 2135981"/>
              <a:gd name="connsiteY21" fmla="*/ 2448719 h 2448719"/>
              <a:gd name="connsiteX22" fmla="*/ 1926430 w 2135981"/>
              <a:gd name="connsiteY22" fmla="*/ 2446339 h 2448719"/>
              <a:gd name="connsiteX23" fmla="*/ 1928811 w 2135981"/>
              <a:gd name="connsiteY23" fmla="*/ 1627187 h 2448719"/>
              <a:gd name="connsiteX24" fmla="*/ 1831180 w 2135981"/>
              <a:gd name="connsiteY24" fmla="*/ 1539082 h 2448719"/>
              <a:gd name="connsiteX25" fmla="*/ 2135981 w 2135981"/>
              <a:gd name="connsiteY25" fmla="*/ 1441450 h 2448719"/>
              <a:gd name="connsiteX26" fmla="*/ 1993899 w 2135981"/>
              <a:gd name="connsiteY26" fmla="*/ 915194 h 2448719"/>
              <a:gd name="connsiteX27" fmla="*/ 1853405 w 2135981"/>
              <a:gd name="connsiteY27" fmla="*/ 796925 h 2448719"/>
              <a:gd name="connsiteX28" fmla="*/ 1793080 w 2135981"/>
              <a:gd name="connsiteY28" fmla="*/ 655638 h 2448719"/>
              <a:gd name="connsiteX29" fmla="*/ 1812924 w 2135981"/>
              <a:gd name="connsiteY29" fmla="*/ 475456 h 2448719"/>
              <a:gd name="connsiteX30" fmla="*/ 1685924 w 2135981"/>
              <a:gd name="connsiteY30" fmla="*/ 304800 h 2448719"/>
              <a:gd name="connsiteX31" fmla="*/ 1724024 w 2135981"/>
              <a:gd name="connsiteY31" fmla="*/ 123825 h 2448719"/>
              <a:gd name="connsiteX32" fmla="*/ 1419224 w 2135981"/>
              <a:gd name="connsiteY32" fmla="*/ 157956 h 2448719"/>
              <a:gd name="connsiteX33" fmla="*/ 966787 w 2135981"/>
              <a:gd name="connsiteY33" fmla="*/ 54769 h 2448719"/>
              <a:gd name="connsiteX34" fmla="*/ 1025524 w 2135981"/>
              <a:gd name="connsiteY34" fmla="*/ 326232 h 2448719"/>
              <a:gd name="connsiteX35" fmla="*/ 846137 w 2135981"/>
              <a:gd name="connsiteY35" fmla="*/ 330993 h 2448719"/>
              <a:gd name="connsiteX36" fmla="*/ 915987 w 2135981"/>
              <a:gd name="connsiteY36" fmla="*/ 59531 h 2448719"/>
              <a:gd name="connsiteX37" fmla="*/ 896937 w 2135981"/>
              <a:gd name="connsiteY37" fmla="*/ 0 h 2448719"/>
              <a:gd name="connsiteX38" fmla="*/ 801687 w 2135981"/>
              <a:gd name="connsiteY38" fmla="*/ 82550 h 2448719"/>
              <a:gd name="connsiteX39" fmla="*/ 788193 w 2135981"/>
              <a:gd name="connsiteY39" fmla="*/ 26989 h 2448719"/>
              <a:gd name="connsiteX40" fmla="*/ 51593 w 2135981"/>
              <a:gd name="connsiteY40"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485774 w 2135981"/>
              <a:gd name="connsiteY15" fmla="*/ 1858170 h 2448719"/>
              <a:gd name="connsiteX16" fmla="*/ 471487 w 2135981"/>
              <a:gd name="connsiteY16" fmla="*/ 1910557 h 2448719"/>
              <a:gd name="connsiteX17" fmla="*/ 180974 w 2135981"/>
              <a:gd name="connsiteY17" fmla="*/ 1939132 h 2448719"/>
              <a:gd name="connsiteX18" fmla="*/ 866774 w 2135981"/>
              <a:gd name="connsiteY18" fmla="*/ 2282032 h 2448719"/>
              <a:gd name="connsiteX19" fmla="*/ 1059655 w 2135981"/>
              <a:gd name="connsiteY19" fmla="*/ 2303464 h 2448719"/>
              <a:gd name="connsiteX20" fmla="*/ 1081087 w 2135981"/>
              <a:gd name="connsiteY20" fmla="*/ 2341564 h 2448719"/>
              <a:gd name="connsiteX21" fmla="*/ 1443037 w 2135981"/>
              <a:gd name="connsiteY21" fmla="*/ 2341564 h 2448719"/>
              <a:gd name="connsiteX22" fmla="*/ 1457324 w 2135981"/>
              <a:gd name="connsiteY22" fmla="*/ 2448719 h 2448719"/>
              <a:gd name="connsiteX23" fmla="*/ 1926430 w 2135981"/>
              <a:gd name="connsiteY23" fmla="*/ 2446339 h 2448719"/>
              <a:gd name="connsiteX24" fmla="*/ 1928811 w 2135981"/>
              <a:gd name="connsiteY24" fmla="*/ 1627187 h 2448719"/>
              <a:gd name="connsiteX25" fmla="*/ 1831180 w 2135981"/>
              <a:gd name="connsiteY25" fmla="*/ 1539082 h 2448719"/>
              <a:gd name="connsiteX26" fmla="*/ 2135981 w 2135981"/>
              <a:gd name="connsiteY26" fmla="*/ 1441450 h 2448719"/>
              <a:gd name="connsiteX27" fmla="*/ 1993899 w 2135981"/>
              <a:gd name="connsiteY27" fmla="*/ 915194 h 2448719"/>
              <a:gd name="connsiteX28" fmla="*/ 1853405 w 2135981"/>
              <a:gd name="connsiteY28" fmla="*/ 796925 h 2448719"/>
              <a:gd name="connsiteX29" fmla="*/ 1793080 w 2135981"/>
              <a:gd name="connsiteY29" fmla="*/ 655638 h 2448719"/>
              <a:gd name="connsiteX30" fmla="*/ 1812924 w 2135981"/>
              <a:gd name="connsiteY30" fmla="*/ 475456 h 2448719"/>
              <a:gd name="connsiteX31" fmla="*/ 1685924 w 2135981"/>
              <a:gd name="connsiteY31" fmla="*/ 304800 h 2448719"/>
              <a:gd name="connsiteX32" fmla="*/ 1724024 w 2135981"/>
              <a:gd name="connsiteY32" fmla="*/ 123825 h 2448719"/>
              <a:gd name="connsiteX33" fmla="*/ 1419224 w 2135981"/>
              <a:gd name="connsiteY33" fmla="*/ 157956 h 2448719"/>
              <a:gd name="connsiteX34" fmla="*/ 966787 w 2135981"/>
              <a:gd name="connsiteY34" fmla="*/ 54769 h 2448719"/>
              <a:gd name="connsiteX35" fmla="*/ 1025524 w 2135981"/>
              <a:gd name="connsiteY35" fmla="*/ 326232 h 2448719"/>
              <a:gd name="connsiteX36" fmla="*/ 846137 w 2135981"/>
              <a:gd name="connsiteY36" fmla="*/ 330993 h 2448719"/>
              <a:gd name="connsiteX37" fmla="*/ 915987 w 2135981"/>
              <a:gd name="connsiteY37" fmla="*/ 59531 h 2448719"/>
              <a:gd name="connsiteX38" fmla="*/ 896937 w 2135981"/>
              <a:gd name="connsiteY38" fmla="*/ 0 h 2448719"/>
              <a:gd name="connsiteX39" fmla="*/ 801687 w 2135981"/>
              <a:gd name="connsiteY39" fmla="*/ 82550 h 2448719"/>
              <a:gd name="connsiteX40" fmla="*/ 788193 w 2135981"/>
              <a:gd name="connsiteY40" fmla="*/ 26989 h 2448719"/>
              <a:gd name="connsiteX41" fmla="*/ 51593 w 2135981"/>
              <a:gd name="connsiteY41"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485774 w 2135981"/>
              <a:gd name="connsiteY15" fmla="*/ 1858170 h 2448719"/>
              <a:gd name="connsiteX16" fmla="*/ 471487 w 2135981"/>
              <a:gd name="connsiteY16" fmla="*/ 1910557 h 2448719"/>
              <a:gd name="connsiteX17" fmla="*/ 180974 w 2135981"/>
              <a:gd name="connsiteY17" fmla="*/ 1939132 h 2448719"/>
              <a:gd name="connsiteX18" fmla="*/ 138112 w 2135981"/>
              <a:gd name="connsiteY18" fmla="*/ 2241551 h 2448719"/>
              <a:gd name="connsiteX19" fmla="*/ 866774 w 2135981"/>
              <a:gd name="connsiteY19" fmla="*/ 2282032 h 2448719"/>
              <a:gd name="connsiteX20" fmla="*/ 1059655 w 2135981"/>
              <a:gd name="connsiteY20" fmla="*/ 2303464 h 2448719"/>
              <a:gd name="connsiteX21" fmla="*/ 1081087 w 2135981"/>
              <a:gd name="connsiteY21" fmla="*/ 2341564 h 2448719"/>
              <a:gd name="connsiteX22" fmla="*/ 1443037 w 2135981"/>
              <a:gd name="connsiteY22" fmla="*/ 2341564 h 2448719"/>
              <a:gd name="connsiteX23" fmla="*/ 1457324 w 2135981"/>
              <a:gd name="connsiteY23" fmla="*/ 2448719 h 2448719"/>
              <a:gd name="connsiteX24" fmla="*/ 1926430 w 2135981"/>
              <a:gd name="connsiteY24" fmla="*/ 2446339 h 2448719"/>
              <a:gd name="connsiteX25" fmla="*/ 1928811 w 2135981"/>
              <a:gd name="connsiteY25" fmla="*/ 1627187 h 2448719"/>
              <a:gd name="connsiteX26" fmla="*/ 1831180 w 2135981"/>
              <a:gd name="connsiteY26" fmla="*/ 1539082 h 2448719"/>
              <a:gd name="connsiteX27" fmla="*/ 2135981 w 2135981"/>
              <a:gd name="connsiteY27" fmla="*/ 1441450 h 2448719"/>
              <a:gd name="connsiteX28" fmla="*/ 1993899 w 2135981"/>
              <a:gd name="connsiteY28" fmla="*/ 915194 h 2448719"/>
              <a:gd name="connsiteX29" fmla="*/ 1853405 w 2135981"/>
              <a:gd name="connsiteY29" fmla="*/ 796925 h 2448719"/>
              <a:gd name="connsiteX30" fmla="*/ 1793080 w 2135981"/>
              <a:gd name="connsiteY30" fmla="*/ 655638 h 2448719"/>
              <a:gd name="connsiteX31" fmla="*/ 1812924 w 2135981"/>
              <a:gd name="connsiteY31" fmla="*/ 475456 h 2448719"/>
              <a:gd name="connsiteX32" fmla="*/ 1685924 w 2135981"/>
              <a:gd name="connsiteY32" fmla="*/ 304800 h 2448719"/>
              <a:gd name="connsiteX33" fmla="*/ 1724024 w 2135981"/>
              <a:gd name="connsiteY33" fmla="*/ 123825 h 2448719"/>
              <a:gd name="connsiteX34" fmla="*/ 1419224 w 2135981"/>
              <a:gd name="connsiteY34" fmla="*/ 157956 h 2448719"/>
              <a:gd name="connsiteX35" fmla="*/ 966787 w 2135981"/>
              <a:gd name="connsiteY35" fmla="*/ 54769 h 2448719"/>
              <a:gd name="connsiteX36" fmla="*/ 1025524 w 2135981"/>
              <a:gd name="connsiteY36" fmla="*/ 326232 h 2448719"/>
              <a:gd name="connsiteX37" fmla="*/ 846137 w 2135981"/>
              <a:gd name="connsiteY37" fmla="*/ 330993 h 2448719"/>
              <a:gd name="connsiteX38" fmla="*/ 915987 w 2135981"/>
              <a:gd name="connsiteY38" fmla="*/ 59531 h 2448719"/>
              <a:gd name="connsiteX39" fmla="*/ 896937 w 2135981"/>
              <a:gd name="connsiteY39" fmla="*/ 0 h 2448719"/>
              <a:gd name="connsiteX40" fmla="*/ 801687 w 2135981"/>
              <a:gd name="connsiteY40" fmla="*/ 82550 h 2448719"/>
              <a:gd name="connsiteX41" fmla="*/ 788193 w 2135981"/>
              <a:gd name="connsiteY41" fmla="*/ 26989 h 2448719"/>
              <a:gd name="connsiteX42" fmla="*/ 51593 w 2135981"/>
              <a:gd name="connsiteY42" fmla="*/ 794 h 2448719"/>
              <a:gd name="connsiteX0" fmla="*/ 51593 w 2135981"/>
              <a:gd name="connsiteY0" fmla="*/ 794 h 2448719"/>
              <a:gd name="connsiteX1" fmla="*/ 53974 w 2135981"/>
              <a:gd name="connsiteY1" fmla="*/ 484981 h 2448719"/>
              <a:gd name="connsiteX2" fmla="*/ 123824 w 2135981"/>
              <a:gd name="connsiteY2" fmla="*/ 488950 h 2448719"/>
              <a:gd name="connsiteX3" fmla="*/ 101599 w 2135981"/>
              <a:gd name="connsiteY3" fmla="*/ 809625 h 2448719"/>
              <a:gd name="connsiteX4" fmla="*/ 304799 w 2135981"/>
              <a:gd name="connsiteY4" fmla="*/ 803276 h 2448719"/>
              <a:gd name="connsiteX5" fmla="*/ 368299 w 2135981"/>
              <a:gd name="connsiteY5" fmla="*/ 769144 h 2448719"/>
              <a:gd name="connsiteX6" fmla="*/ 285749 w 2135981"/>
              <a:gd name="connsiteY6" fmla="*/ 981870 h 2448719"/>
              <a:gd name="connsiteX7" fmla="*/ 216693 w 2135981"/>
              <a:gd name="connsiteY7" fmla="*/ 1039020 h 2448719"/>
              <a:gd name="connsiteX8" fmla="*/ 190498 w 2135981"/>
              <a:gd name="connsiteY8" fmla="*/ 1134270 h 2448719"/>
              <a:gd name="connsiteX9" fmla="*/ 269081 w 2135981"/>
              <a:gd name="connsiteY9" fmla="*/ 1158083 h 2448719"/>
              <a:gd name="connsiteX10" fmla="*/ 152399 w 2135981"/>
              <a:gd name="connsiteY10" fmla="*/ 1172370 h 2448719"/>
              <a:gd name="connsiteX11" fmla="*/ 19050 w 2135981"/>
              <a:gd name="connsiteY11" fmla="*/ 1222376 h 2448719"/>
              <a:gd name="connsiteX12" fmla="*/ 0 w 2135981"/>
              <a:gd name="connsiteY12" fmla="*/ 1574801 h 2448719"/>
              <a:gd name="connsiteX13" fmla="*/ 352424 w 2135981"/>
              <a:gd name="connsiteY13" fmla="*/ 1643857 h 2448719"/>
              <a:gd name="connsiteX14" fmla="*/ 402430 w 2135981"/>
              <a:gd name="connsiteY14" fmla="*/ 1836739 h 2448719"/>
              <a:gd name="connsiteX15" fmla="*/ 485774 w 2135981"/>
              <a:gd name="connsiteY15" fmla="*/ 1858170 h 2448719"/>
              <a:gd name="connsiteX16" fmla="*/ 471487 w 2135981"/>
              <a:gd name="connsiteY16" fmla="*/ 1910557 h 2448719"/>
              <a:gd name="connsiteX17" fmla="*/ 180974 w 2135981"/>
              <a:gd name="connsiteY17" fmla="*/ 1939132 h 2448719"/>
              <a:gd name="connsiteX18" fmla="*/ 138112 w 2135981"/>
              <a:gd name="connsiteY18" fmla="*/ 2241551 h 2448719"/>
              <a:gd name="connsiteX19" fmla="*/ 333374 w 2135981"/>
              <a:gd name="connsiteY19" fmla="*/ 2284414 h 2448719"/>
              <a:gd name="connsiteX20" fmla="*/ 866774 w 2135981"/>
              <a:gd name="connsiteY20" fmla="*/ 2282032 h 2448719"/>
              <a:gd name="connsiteX21" fmla="*/ 1059655 w 2135981"/>
              <a:gd name="connsiteY21" fmla="*/ 2303464 h 2448719"/>
              <a:gd name="connsiteX22" fmla="*/ 1081087 w 2135981"/>
              <a:gd name="connsiteY22" fmla="*/ 2341564 h 2448719"/>
              <a:gd name="connsiteX23" fmla="*/ 1443037 w 2135981"/>
              <a:gd name="connsiteY23" fmla="*/ 2341564 h 2448719"/>
              <a:gd name="connsiteX24" fmla="*/ 1457324 w 2135981"/>
              <a:gd name="connsiteY24" fmla="*/ 2448719 h 2448719"/>
              <a:gd name="connsiteX25" fmla="*/ 1926430 w 2135981"/>
              <a:gd name="connsiteY25" fmla="*/ 2446339 h 2448719"/>
              <a:gd name="connsiteX26" fmla="*/ 1928811 w 2135981"/>
              <a:gd name="connsiteY26" fmla="*/ 1627187 h 2448719"/>
              <a:gd name="connsiteX27" fmla="*/ 1831180 w 2135981"/>
              <a:gd name="connsiteY27" fmla="*/ 1539082 h 2448719"/>
              <a:gd name="connsiteX28" fmla="*/ 2135981 w 2135981"/>
              <a:gd name="connsiteY28" fmla="*/ 1441450 h 2448719"/>
              <a:gd name="connsiteX29" fmla="*/ 1993899 w 2135981"/>
              <a:gd name="connsiteY29" fmla="*/ 915194 h 2448719"/>
              <a:gd name="connsiteX30" fmla="*/ 1853405 w 2135981"/>
              <a:gd name="connsiteY30" fmla="*/ 796925 h 2448719"/>
              <a:gd name="connsiteX31" fmla="*/ 1793080 w 2135981"/>
              <a:gd name="connsiteY31" fmla="*/ 655638 h 2448719"/>
              <a:gd name="connsiteX32" fmla="*/ 1812924 w 2135981"/>
              <a:gd name="connsiteY32" fmla="*/ 475456 h 2448719"/>
              <a:gd name="connsiteX33" fmla="*/ 1685924 w 2135981"/>
              <a:gd name="connsiteY33" fmla="*/ 304800 h 2448719"/>
              <a:gd name="connsiteX34" fmla="*/ 1724024 w 2135981"/>
              <a:gd name="connsiteY34" fmla="*/ 123825 h 2448719"/>
              <a:gd name="connsiteX35" fmla="*/ 1419224 w 2135981"/>
              <a:gd name="connsiteY35" fmla="*/ 157956 h 2448719"/>
              <a:gd name="connsiteX36" fmla="*/ 966787 w 2135981"/>
              <a:gd name="connsiteY36" fmla="*/ 54769 h 2448719"/>
              <a:gd name="connsiteX37" fmla="*/ 1025524 w 2135981"/>
              <a:gd name="connsiteY37" fmla="*/ 326232 h 2448719"/>
              <a:gd name="connsiteX38" fmla="*/ 846137 w 2135981"/>
              <a:gd name="connsiteY38" fmla="*/ 330993 h 2448719"/>
              <a:gd name="connsiteX39" fmla="*/ 915987 w 2135981"/>
              <a:gd name="connsiteY39" fmla="*/ 59531 h 2448719"/>
              <a:gd name="connsiteX40" fmla="*/ 896937 w 2135981"/>
              <a:gd name="connsiteY40" fmla="*/ 0 h 2448719"/>
              <a:gd name="connsiteX41" fmla="*/ 801687 w 2135981"/>
              <a:gd name="connsiteY41" fmla="*/ 82550 h 2448719"/>
              <a:gd name="connsiteX42" fmla="*/ 788193 w 2135981"/>
              <a:gd name="connsiteY42" fmla="*/ 26989 h 2448719"/>
              <a:gd name="connsiteX43" fmla="*/ 51593 w 2135981"/>
              <a:gd name="connsiteY43" fmla="*/ 794 h 2448719"/>
              <a:gd name="connsiteX0" fmla="*/ 51593 w 2135981"/>
              <a:gd name="connsiteY0" fmla="*/ 794 h 2484439"/>
              <a:gd name="connsiteX1" fmla="*/ 53974 w 2135981"/>
              <a:gd name="connsiteY1" fmla="*/ 484981 h 2484439"/>
              <a:gd name="connsiteX2" fmla="*/ 123824 w 2135981"/>
              <a:gd name="connsiteY2" fmla="*/ 488950 h 2484439"/>
              <a:gd name="connsiteX3" fmla="*/ 101599 w 2135981"/>
              <a:gd name="connsiteY3" fmla="*/ 809625 h 2484439"/>
              <a:gd name="connsiteX4" fmla="*/ 304799 w 2135981"/>
              <a:gd name="connsiteY4" fmla="*/ 803276 h 2484439"/>
              <a:gd name="connsiteX5" fmla="*/ 368299 w 2135981"/>
              <a:gd name="connsiteY5" fmla="*/ 769144 h 2484439"/>
              <a:gd name="connsiteX6" fmla="*/ 285749 w 2135981"/>
              <a:gd name="connsiteY6" fmla="*/ 981870 h 2484439"/>
              <a:gd name="connsiteX7" fmla="*/ 216693 w 2135981"/>
              <a:gd name="connsiteY7" fmla="*/ 1039020 h 2484439"/>
              <a:gd name="connsiteX8" fmla="*/ 190498 w 2135981"/>
              <a:gd name="connsiteY8" fmla="*/ 1134270 h 2484439"/>
              <a:gd name="connsiteX9" fmla="*/ 269081 w 2135981"/>
              <a:gd name="connsiteY9" fmla="*/ 1158083 h 2484439"/>
              <a:gd name="connsiteX10" fmla="*/ 152399 w 2135981"/>
              <a:gd name="connsiteY10" fmla="*/ 1172370 h 2484439"/>
              <a:gd name="connsiteX11" fmla="*/ 19050 w 2135981"/>
              <a:gd name="connsiteY11" fmla="*/ 1222376 h 2484439"/>
              <a:gd name="connsiteX12" fmla="*/ 0 w 2135981"/>
              <a:gd name="connsiteY12" fmla="*/ 1574801 h 2484439"/>
              <a:gd name="connsiteX13" fmla="*/ 352424 w 2135981"/>
              <a:gd name="connsiteY13" fmla="*/ 1643857 h 2484439"/>
              <a:gd name="connsiteX14" fmla="*/ 402430 w 2135981"/>
              <a:gd name="connsiteY14" fmla="*/ 1836739 h 2484439"/>
              <a:gd name="connsiteX15" fmla="*/ 485774 w 2135981"/>
              <a:gd name="connsiteY15" fmla="*/ 1858170 h 2484439"/>
              <a:gd name="connsiteX16" fmla="*/ 471487 w 2135981"/>
              <a:gd name="connsiteY16" fmla="*/ 1910557 h 2484439"/>
              <a:gd name="connsiteX17" fmla="*/ 180974 w 2135981"/>
              <a:gd name="connsiteY17" fmla="*/ 1939132 h 2484439"/>
              <a:gd name="connsiteX18" fmla="*/ 138112 w 2135981"/>
              <a:gd name="connsiteY18" fmla="*/ 2241551 h 2484439"/>
              <a:gd name="connsiteX19" fmla="*/ 333374 w 2135981"/>
              <a:gd name="connsiteY19" fmla="*/ 2284414 h 2484439"/>
              <a:gd name="connsiteX20" fmla="*/ 330993 w 2135981"/>
              <a:gd name="connsiteY20" fmla="*/ 2484439 h 2484439"/>
              <a:gd name="connsiteX21" fmla="*/ 866774 w 2135981"/>
              <a:gd name="connsiteY21" fmla="*/ 2282032 h 2484439"/>
              <a:gd name="connsiteX22" fmla="*/ 1059655 w 2135981"/>
              <a:gd name="connsiteY22" fmla="*/ 2303464 h 2484439"/>
              <a:gd name="connsiteX23" fmla="*/ 1081087 w 2135981"/>
              <a:gd name="connsiteY23" fmla="*/ 2341564 h 2484439"/>
              <a:gd name="connsiteX24" fmla="*/ 1443037 w 2135981"/>
              <a:gd name="connsiteY24" fmla="*/ 2341564 h 2484439"/>
              <a:gd name="connsiteX25" fmla="*/ 1457324 w 2135981"/>
              <a:gd name="connsiteY25" fmla="*/ 2448719 h 2484439"/>
              <a:gd name="connsiteX26" fmla="*/ 1926430 w 2135981"/>
              <a:gd name="connsiteY26" fmla="*/ 2446339 h 2484439"/>
              <a:gd name="connsiteX27" fmla="*/ 1928811 w 2135981"/>
              <a:gd name="connsiteY27" fmla="*/ 1627187 h 2484439"/>
              <a:gd name="connsiteX28" fmla="*/ 1831180 w 2135981"/>
              <a:gd name="connsiteY28" fmla="*/ 1539082 h 2484439"/>
              <a:gd name="connsiteX29" fmla="*/ 2135981 w 2135981"/>
              <a:gd name="connsiteY29" fmla="*/ 1441450 h 2484439"/>
              <a:gd name="connsiteX30" fmla="*/ 1993899 w 2135981"/>
              <a:gd name="connsiteY30" fmla="*/ 915194 h 2484439"/>
              <a:gd name="connsiteX31" fmla="*/ 1853405 w 2135981"/>
              <a:gd name="connsiteY31" fmla="*/ 796925 h 2484439"/>
              <a:gd name="connsiteX32" fmla="*/ 1793080 w 2135981"/>
              <a:gd name="connsiteY32" fmla="*/ 655638 h 2484439"/>
              <a:gd name="connsiteX33" fmla="*/ 1812924 w 2135981"/>
              <a:gd name="connsiteY33" fmla="*/ 475456 h 2484439"/>
              <a:gd name="connsiteX34" fmla="*/ 1685924 w 2135981"/>
              <a:gd name="connsiteY34" fmla="*/ 304800 h 2484439"/>
              <a:gd name="connsiteX35" fmla="*/ 1724024 w 2135981"/>
              <a:gd name="connsiteY35" fmla="*/ 123825 h 2484439"/>
              <a:gd name="connsiteX36" fmla="*/ 1419224 w 2135981"/>
              <a:gd name="connsiteY36" fmla="*/ 157956 h 2484439"/>
              <a:gd name="connsiteX37" fmla="*/ 966787 w 2135981"/>
              <a:gd name="connsiteY37" fmla="*/ 54769 h 2484439"/>
              <a:gd name="connsiteX38" fmla="*/ 1025524 w 2135981"/>
              <a:gd name="connsiteY38" fmla="*/ 326232 h 2484439"/>
              <a:gd name="connsiteX39" fmla="*/ 846137 w 2135981"/>
              <a:gd name="connsiteY39" fmla="*/ 330993 h 2484439"/>
              <a:gd name="connsiteX40" fmla="*/ 915987 w 2135981"/>
              <a:gd name="connsiteY40" fmla="*/ 59531 h 2484439"/>
              <a:gd name="connsiteX41" fmla="*/ 896937 w 2135981"/>
              <a:gd name="connsiteY41" fmla="*/ 0 h 2484439"/>
              <a:gd name="connsiteX42" fmla="*/ 801687 w 2135981"/>
              <a:gd name="connsiteY42" fmla="*/ 82550 h 2484439"/>
              <a:gd name="connsiteX43" fmla="*/ 788193 w 2135981"/>
              <a:gd name="connsiteY43" fmla="*/ 26989 h 2484439"/>
              <a:gd name="connsiteX44" fmla="*/ 51593 w 2135981"/>
              <a:gd name="connsiteY44" fmla="*/ 794 h 2484439"/>
              <a:gd name="connsiteX0" fmla="*/ 51593 w 2135981"/>
              <a:gd name="connsiteY0" fmla="*/ 794 h 2498912"/>
              <a:gd name="connsiteX1" fmla="*/ 53974 w 2135981"/>
              <a:gd name="connsiteY1" fmla="*/ 484981 h 2498912"/>
              <a:gd name="connsiteX2" fmla="*/ 123824 w 2135981"/>
              <a:gd name="connsiteY2" fmla="*/ 488950 h 2498912"/>
              <a:gd name="connsiteX3" fmla="*/ 101599 w 2135981"/>
              <a:gd name="connsiteY3" fmla="*/ 809625 h 2498912"/>
              <a:gd name="connsiteX4" fmla="*/ 304799 w 2135981"/>
              <a:gd name="connsiteY4" fmla="*/ 803276 h 2498912"/>
              <a:gd name="connsiteX5" fmla="*/ 368299 w 2135981"/>
              <a:gd name="connsiteY5" fmla="*/ 769144 h 2498912"/>
              <a:gd name="connsiteX6" fmla="*/ 285749 w 2135981"/>
              <a:gd name="connsiteY6" fmla="*/ 981870 h 2498912"/>
              <a:gd name="connsiteX7" fmla="*/ 216693 w 2135981"/>
              <a:gd name="connsiteY7" fmla="*/ 1039020 h 2498912"/>
              <a:gd name="connsiteX8" fmla="*/ 190498 w 2135981"/>
              <a:gd name="connsiteY8" fmla="*/ 1134270 h 2498912"/>
              <a:gd name="connsiteX9" fmla="*/ 269081 w 2135981"/>
              <a:gd name="connsiteY9" fmla="*/ 1158083 h 2498912"/>
              <a:gd name="connsiteX10" fmla="*/ 152399 w 2135981"/>
              <a:gd name="connsiteY10" fmla="*/ 1172370 h 2498912"/>
              <a:gd name="connsiteX11" fmla="*/ 19050 w 2135981"/>
              <a:gd name="connsiteY11" fmla="*/ 1222376 h 2498912"/>
              <a:gd name="connsiteX12" fmla="*/ 0 w 2135981"/>
              <a:gd name="connsiteY12" fmla="*/ 1574801 h 2498912"/>
              <a:gd name="connsiteX13" fmla="*/ 352424 w 2135981"/>
              <a:gd name="connsiteY13" fmla="*/ 1643857 h 2498912"/>
              <a:gd name="connsiteX14" fmla="*/ 402430 w 2135981"/>
              <a:gd name="connsiteY14" fmla="*/ 1836739 h 2498912"/>
              <a:gd name="connsiteX15" fmla="*/ 485774 w 2135981"/>
              <a:gd name="connsiteY15" fmla="*/ 1858170 h 2498912"/>
              <a:gd name="connsiteX16" fmla="*/ 471487 w 2135981"/>
              <a:gd name="connsiteY16" fmla="*/ 1910557 h 2498912"/>
              <a:gd name="connsiteX17" fmla="*/ 180974 w 2135981"/>
              <a:gd name="connsiteY17" fmla="*/ 1939132 h 2498912"/>
              <a:gd name="connsiteX18" fmla="*/ 138112 w 2135981"/>
              <a:gd name="connsiteY18" fmla="*/ 2241551 h 2498912"/>
              <a:gd name="connsiteX19" fmla="*/ 333374 w 2135981"/>
              <a:gd name="connsiteY19" fmla="*/ 2284414 h 2498912"/>
              <a:gd name="connsiteX20" fmla="*/ 330993 w 2135981"/>
              <a:gd name="connsiteY20" fmla="*/ 2484439 h 2498912"/>
              <a:gd name="connsiteX21" fmla="*/ 483393 w 2135981"/>
              <a:gd name="connsiteY21" fmla="*/ 2472532 h 2498912"/>
              <a:gd name="connsiteX22" fmla="*/ 866774 w 2135981"/>
              <a:gd name="connsiteY22" fmla="*/ 2282032 h 2498912"/>
              <a:gd name="connsiteX23" fmla="*/ 1059655 w 2135981"/>
              <a:gd name="connsiteY23" fmla="*/ 2303464 h 2498912"/>
              <a:gd name="connsiteX24" fmla="*/ 1081087 w 2135981"/>
              <a:gd name="connsiteY24" fmla="*/ 2341564 h 2498912"/>
              <a:gd name="connsiteX25" fmla="*/ 1443037 w 2135981"/>
              <a:gd name="connsiteY25" fmla="*/ 2341564 h 2498912"/>
              <a:gd name="connsiteX26" fmla="*/ 1457324 w 2135981"/>
              <a:gd name="connsiteY26" fmla="*/ 2448719 h 2498912"/>
              <a:gd name="connsiteX27" fmla="*/ 1926430 w 2135981"/>
              <a:gd name="connsiteY27" fmla="*/ 2446339 h 2498912"/>
              <a:gd name="connsiteX28" fmla="*/ 1928811 w 2135981"/>
              <a:gd name="connsiteY28" fmla="*/ 1627187 h 2498912"/>
              <a:gd name="connsiteX29" fmla="*/ 1831180 w 2135981"/>
              <a:gd name="connsiteY29" fmla="*/ 1539082 h 2498912"/>
              <a:gd name="connsiteX30" fmla="*/ 2135981 w 2135981"/>
              <a:gd name="connsiteY30" fmla="*/ 1441450 h 2498912"/>
              <a:gd name="connsiteX31" fmla="*/ 1993899 w 2135981"/>
              <a:gd name="connsiteY31" fmla="*/ 915194 h 2498912"/>
              <a:gd name="connsiteX32" fmla="*/ 1853405 w 2135981"/>
              <a:gd name="connsiteY32" fmla="*/ 796925 h 2498912"/>
              <a:gd name="connsiteX33" fmla="*/ 1793080 w 2135981"/>
              <a:gd name="connsiteY33" fmla="*/ 655638 h 2498912"/>
              <a:gd name="connsiteX34" fmla="*/ 1812924 w 2135981"/>
              <a:gd name="connsiteY34" fmla="*/ 475456 h 2498912"/>
              <a:gd name="connsiteX35" fmla="*/ 1685924 w 2135981"/>
              <a:gd name="connsiteY35" fmla="*/ 304800 h 2498912"/>
              <a:gd name="connsiteX36" fmla="*/ 1724024 w 2135981"/>
              <a:gd name="connsiteY36" fmla="*/ 123825 h 2498912"/>
              <a:gd name="connsiteX37" fmla="*/ 1419224 w 2135981"/>
              <a:gd name="connsiteY37" fmla="*/ 157956 h 2498912"/>
              <a:gd name="connsiteX38" fmla="*/ 966787 w 2135981"/>
              <a:gd name="connsiteY38" fmla="*/ 54769 h 2498912"/>
              <a:gd name="connsiteX39" fmla="*/ 1025524 w 2135981"/>
              <a:gd name="connsiteY39" fmla="*/ 326232 h 2498912"/>
              <a:gd name="connsiteX40" fmla="*/ 846137 w 2135981"/>
              <a:gd name="connsiteY40" fmla="*/ 330993 h 2498912"/>
              <a:gd name="connsiteX41" fmla="*/ 915987 w 2135981"/>
              <a:gd name="connsiteY41" fmla="*/ 59531 h 2498912"/>
              <a:gd name="connsiteX42" fmla="*/ 896937 w 2135981"/>
              <a:gd name="connsiteY42" fmla="*/ 0 h 2498912"/>
              <a:gd name="connsiteX43" fmla="*/ 801687 w 2135981"/>
              <a:gd name="connsiteY43" fmla="*/ 82550 h 2498912"/>
              <a:gd name="connsiteX44" fmla="*/ 788193 w 2135981"/>
              <a:gd name="connsiteY44" fmla="*/ 26989 h 2498912"/>
              <a:gd name="connsiteX45" fmla="*/ 51593 w 2135981"/>
              <a:gd name="connsiteY45" fmla="*/ 794 h 2498912"/>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866774 w 2135981"/>
              <a:gd name="connsiteY23" fmla="*/ 2282032 h 2563274"/>
              <a:gd name="connsiteX24" fmla="*/ 1059655 w 2135981"/>
              <a:gd name="connsiteY24" fmla="*/ 2303464 h 2563274"/>
              <a:gd name="connsiteX25" fmla="*/ 1081087 w 2135981"/>
              <a:gd name="connsiteY25" fmla="*/ 2341564 h 2563274"/>
              <a:gd name="connsiteX26" fmla="*/ 1443037 w 2135981"/>
              <a:gd name="connsiteY26" fmla="*/ 2341564 h 2563274"/>
              <a:gd name="connsiteX27" fmla="*/ 1457324 w 2135981"/>
              <a:gd name="connsiteY27" fmla="*/ 2448719 h 2563274"/>
              <a:gd name="connsiteX28" fmla="*/ 1926430 w 2135981"/>
              <a:gd name="connsiteY28" fmla="*/ 2446339 h 2563274"/>
              <a:gd name="connsiteX29" fmla="*/ 1928811 w 2135981"/>
              <a:gd name="connsiteY29" fmla="*/ 1627187 h 2563274"/>
              <a:gd name="connsiteX30" fmla="*/ 1831180 w 2135981"/>
              <a:gd name="connsiteY30" fmla="*/ 1539082 h 2563274"/>
              <a:gd name="connsiteX31" fmla="*/ 2135981 w 2135981"/>
              <a:gd name="connsiteY31" fmla="*/ 1441450 h 2563274"/>
              <a:gd name="connsiteX32" fmla="*/ 1993899 w 2135981"/>
              <a:gd name="connsiteY32" fmla="*/ 915194 h 2563274"/>
              <a:gd name="connsiteX33" fmla="*/ 1853405 w 2135981"/>
              <a:gd name="connsiteY33" fmla="*/ 796925 h 2563274"/>
              <a:gd name="connsiteX34" fmla="*/ 1793080 w 2135981"/>
              <a:gd name="connsiteY34" fmla="*/ 655638 h 2563274"/>
              <a:gd name="connsiteX35" fmla="*/ 1812924 w 2135981"/>
              <a:gd name="connsiteY35" fmla="*/ 475456 h 2563274"/>
              <a:gd name="connsiteX36" fmla="*/ 1685924 w 2135981"/>
              <a:gd name="connsiteY36" fmla="*/ 304800 h 2563274"/>
              <a:gd name="connsiteX37" fmla="*/ 1724024 w 2135981"/>
              <a:gd name="connsiteY37" fmla="*/ 123825 h 2563274"/>
              <a:gd name="connsiteX38" fmla="*/ 1419224 w 2135981"/>
              <a:gd name="connsiteY38" fmla="*/ 157956 h 2563274"/>
              <a:gd name="connsiteX39" fmla="*/ 966787 w 2135981"/>
              <a:gd name="connsiteY39" fmla="*/ 54769 h 2563274"/>
              <a:gd name="connsiteX40" fmla="*/ 1025524 w 2135981"/>
              <a:gd name="connsiteY40" fmla="*/ 326232 h 2563274"/>
              <a:gd name="connsiteX41" fmla="*/ 846137 w 2135981"/>
              <a:gd name="connsiteY41" fmla="*/ 330993 h 2563274"/>
              <a:gd name="connsiteX42" fmla="*/ 915987 w 2135981"/>
              <a:gd name="connsiteY42" fmla="*/ 59531 h 2563274"/>
              <a:gd name="connsiteX43" fmla="*/ 896937 w 2135981"/>
              <a:gd name="connsiteY43" fmla="*/ 0 h 2563274"/>
              <a:gd name="connsiteX44" fmla="*/ 801687 w 2135981"/>
              <a:gd name="connsiteY44" fmla="*/ 82550 h 2563274"/>
              <a:gd name="connsiteX45" fmla="*/ 788193 w 2135981"/>
              <a:gd name="connsiteY45" fmla="*/ 26989 h 2563274"/>
              <a:gd name="connsiteX46" fmla="*/ 51593 w 2135981"/>
              <a:gd name="connsiteY46"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866774 w 2135981"/>
              <a:gd name="connsiteY24" fmla="*/ 2282032 h 2563274"/>
              <a:gd name="connsiteX25" fmla="*/ 1059655 w 2135981"/>
              <a:gd name="connsiteY25" fmla="*/ 2303464 h 2563274"/>
              <a:gd name="connsiteX26" fmla="*/ 1081087 w 2135981"/>
              <a:gd name="connsiteY26" fmla="*/ 2341564 h 2563274"/>
              <a:gd name="connsiteX27" fmla="*/ 1443037 w 2135981"/>
              <a:gd name="connsiteY27" fmla="*/ 2341564 h 2563274"/>
              <a:gd name="connsiteX28" fmla="*/ 1457324 w 2135981"/>
              <a:gd name="connsiteY28" fmla="*/ 2448719 h 2563274"/>
              <a:gd name="connsiteX29" fmla="*/ 1926430 w 2135981"/>
              <a:gd name="connsiteY29" fmla="*/ 2446339 h 2563274"/>
              <a:gd name="connsiteX30" fmla="*/ 1928811 w 2135981"/>
              <a:gd name="connsiteY30" fmla="*/ 1627187 h 2563274"/>
              <a:gd name="connsiteX31" fmla="*/ 1831180 w 2135981"/>
              <a:gd name="connsiteY31" fmla="*/ 1539082 h 2563274"/>
              <a:gd name="connsiteX32" fmla="*/ 2135981 w 2135981"/>
              <a:gd name="connsiteY32" fmla="*/ 1441450 h 2563274"/>
              <a:gd name="connsiteX33" fmla="*/ 1993899 w 2135981"/>
              <a:gd name="connsiteY33" fmla="*/ 915194 h 2563274"/>
              <a:gd name="connsiteX34" fmla="*/ 1853405 w 2135981"/>
              <a:gd name="connsiteY34" fmla="*/ 796925 h 2563274"/>
              <a:gd name="connsiteX35" fmla="*/ 1793080 w 2135981"/>
              <a:gd name="connsiteY35" fmla="*/ 655638 h 2563274"/>
              <a:gd name="connsiteX36" fmla="*/ 1812924 w 2135981"/>
              <a:gd name="connsiteY36" fmla="*/ 475456 h 2563274"/>
              <a:gd name="connsiteX37" fmla="*/ 1685924 w 2135981"/>
              <a:gd name="connsiteY37" fmla="*/ 304800 h 2563274"/>
              <a:gd name="connsiteX38" fmla="*/ 1724024 w 2135981"/>
              <a:gd name="connsiteY38" fmla="*/ 123825 h 2563274"/>
              <a:gd name="connsiteX39" fmla="*/ 1419224 w 2135981"/>
              <a:gd name="connsiteY39" fmla="*/ 157956 h 2563274"/>
              <a:gd name="connsiteX40" fmla="*/ 966787 w 2135981"/>
              <a:gd name="connsiteY40" fmla="*/ 54769 h 2563274"/>
              <a:gd name="connsiteX41" fmla="*/ 1025524 w 2135981"/>
              <a:gd name="connsiteY41" fmla="*/ 326232 h 2563274"/>
              <a:gd name="connsiteX42" fmla="*/ 846137 w 2135981"/>
              <a:gd name="connsiteY42" fmla="*/ 330993 h 2563274"/>
              <a:gd name="connsiteX43" fmla="*/ 915987 w 2135981"/>
              <a:gd name="connsiteY43" fmla="*/ 59531 h 2563274"/>
              <a:gd name="connsiteX44" fmla="*/ 896937 w 2135981"/>
              <a:gd name="connsiteY44" fmla="*/ 0 h 2563274"/>
              <a:gd name="connsiteX45" fmla="*/ 801687 w 2135981"/>
              <a:gd name="connsiteY45" fmla="*/ 82550 h 2563274"/>
              <a:gd name="connsiteX46" fmla="*/ 788193 w 2135981"/>
              <a:gd name="connsiteY46" fmla="*/ 26989 h 2563274"/>
              <a:gd name="connsiteX47" fmla="*/ 51593 w 2135981"/>
              <a:gd name="connsiteY47"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66774 w 2135981"/>
              <a:gd name="connsiteY25" fmla="*/ 2282032 h 2563274"/>
              <a:gd name="connsiteX26" fmla="*/ 1059655 w 2135981"/>
              <a:gd name="connsiteY26" fmla="*/ 2303464 h 2563274"/>
              <a:gd name="connsiteX27" fmla="*/ 1081087 w 2135981"/>
              <a:gd name="connsiteY27" fmla="*/ 2341564 h 2563274"/>
              <a:gd name="connsiteX28" fmla="*/ 1443037 w 2135981"/>
              <a:gd name="connsiteY28" fmla="*/ 2341564 h 2563274"/>
              <a:gd name="connsiteX29" fmla="*/ 1457324 w 2135981"/>
              <a:gd name="connsiteY29" fmla="*/ 2448719 h 2563274"/>
              <a:gd name="connsiteX30" fmla="*/ 1926430 w 2135981"/>
              <a:gd name="connsiteY30" fmla="*/ 2446339 h 2563274"/>
              <a:gd name="connsiteX31" fmla="*/ 1928811 w 2135981"/>
              <a:gd name="connsiteY31" fmla="*/ 1627187 h 2563274"/>
              <a:gd name="connsiteX32" fmla="*/ 1831180 w 2135981"/>
              <a:gd name="connsiteY32" fmla="*/ 1539082 h 2563274"/>
              <a:gd name="connsiteX33" fmla="*/ 2135981 w 2135981"/>
              <a:gd name="connsiteY33" fmla="*/ 1441450 h 2563274"/>
              <a:gd name="connsiteX34" fmla="*/ 1993899 w 2135981"/>
              <a:gd name="connsiteY34" fmla="*/ 915194 h 2563274"/>
              <a:gd name="connsiteX35" fmla="*/ 1853405 w 2135981"/>
              <a:gd name="connsiteY35" fmla="*/ 796925 h 2563274"/>
              <a:gd name="connsiteX36" fmla="*/ 1793080 w 2135981"/>
              <a:gd name="connsiteY36" fmla="*/ 655638 h 2563274"/>
              <a:gd name="connsiteX37" fmla="*/ 1812924 w 2135981"/>
              <a:gd name="connsiteY37" fmla="*/ 475456 h 2563274"/>
              <a:gd name="connsiteX38" fmla="*/ 1685924 w 2135981"/>
              <a:gd name="connsiteY38" fmla="*/ 304800 h 2563274"/>
              <a:gd name="connsiteX39" fmla="*/ 1724024 w 2135981"/>
              <a:gd name="connsiteY39" fmla="*/ 123825 h 2563274"/>
              <a:gd name="connsiteX40" fmla="*/ 1419224 w 2135981"/>
              <a:gd name="connsiteY40" fmla="*/ 157956 h 2563274"/>
              <a:gd name="connsiteX41" fmla="*/ 966787 w 2135981"/>
              <a:gd name="connsiteY41" fmla="*/ 54769 h 2563274"/>
              <a:gd name="connsiteX42" fmla="*/ 1025524 w 2135981"/>
              <a:gd name="connsiteY42" fmla="*/ 326232 h 2563274"/>
              <a:gd name="connsiteX43" fmla="*/ 846137 w 2135981"/>
              <a:gd name="connsiteY43" fmla="*/ 330993 h 2563274"/>
              <a:gd name="connsiteX44" fmla="*/ 915987 w 2135981"/>
              <a:gd name="connsiteY44" fmla="*/ 59531 h 2563274"/>
              <a:gd name="connsiteX45" fmla="*/ 896937 w 2135981"/>
              <a:gd name="connsiteY45" fmla="*/ 0 h 2563274"/>
              <a:gd name="connsiteX46" fmla="*/ 801687 w 2135981"/>
              <a:gd name="connsiteY46" fmla="*/ 82550 h 2563274"/>
              <a:gd name="connsiteX47" fmla="*/ 788193 w 2135981"/>
              <a:gd name="connsiteY47" fmla="*/ 26989 h 2563274"/>
              <a:gd name="connsiteX48" fmla="*/ 51593 w 2135981"/>
              <a:gd name="connsiteY48"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63274"/>
              <a:gd name="connsiteX1" fmla="*/ 53974 w 2135981"/>
              <a:gd name="connsiteY1" fmla="*/ 484981 h 2563274"/>
              <a:gd name="connsiteX2" fmla="*/ 123824 w 2135981"/>
              <a:gd name="connsiteY2" fmla="*/ 488950 h 2563274"/>
              <a:gd name="connsiteX3" fmla="*/ 101599 w 2135981"/>
              <a:gd name="connsiteY3" fmla="*/ 809625 h 2563274"/>
              <a:gd name="connsiteX4" fmla="*/ 304799 w 2135981"/>
              <a:gd name="connsiteY4" fmla="*/ 803276 h 2563274"/>
              <a:gd name="connsiteX5" fmla="*/ 368299 w 2135981"/>
              <a:gd name="connsiteY5" fmla="*/ 769144 h 2563274"/>
              <a:gd name="connsiteX6" fmla="*/ 285749 w 2135981"/>
              <a:gd name="connsiteY6" fmla="*/ 981870 h 2563274"/>
              <a:gd name="connsiteX7" fmla="*/ 216693 w 2135981"/>
              <a:gd name="connsiteY7" fmla="*/ 1039020 h 2563274"/>
              <a:gd name="connsiteX8" fmla="*/ 190498 w 2135981"/>
              <a:gd name="connsiteY8" fmla="*/ 1134270 h 2563274"/>
              <a:gd name="connsiteX9" fmla="*/ 269081 w 2135981"/>
              <a:gd name="connsiteY9" fmla="*/ 1158083 h 2563274"/>
              <a:gd name="connsiteX10" fmla="*/ 152399 w 2135981"/>
              <a:gd name="connsiteY10" fmla="*/ 1172370 h 2563274"/>
              <a:gd name="connsiteX11" fmla="*/ 19050 w 2135981"/>
              <a:gd name="connsiteY11" fmla="*/ 1222376 h 2563274"/>
              <a:gd name="connsiteX12" fmla="*/ 0 w 2135981"/>
              <a:gd name="connsiteY12" fmla="*/ 1574801 h 2563274"/>
              <a:gd name="connsiteX13" fmla="*/ 352424 w 2135981"/>
              <a:gd name="connsiteY13" fmla="*/ 1643857 h 2563274"/>
              <a:gd name="connsiteX14" fmla="*/ 402430 w 2135981"/>
              <a:gd name="connsiteY14" fmla="*/ 1836739 h 2563274"/>
              <a:gd name="connsiteX15" fmla="*/ 485774 w 2135981"/>
              <a:gd name="connsiteY15" fmla="*/ 1858170 h 2563274"/>
              <a:gd name="connsiteX16" fmla="*/ 471487 w 2135981"/>
              <a:gd name="connsiteY16" fmla="*/ 1910557 h 2563274"/>
              <a:gd name="connsiteX17" fmla="*/ 180974 w 2135981"/>
              <a:gd name="connsiteY17" fmla="*/ 1939132 h 2563274"/>
              <a:gd name="connsiteX18" fmla="*/ 138112 w 2135981"/>
              <a:gd name="connsiteY18" fmla="*/ 2241551 h 2563274"/>
              <a:gd name="connsiteX19" fmla="*/ 333374 w 2135981"/>
              <a:gd name="connsiteY19" fmla="*/ 2284414 h 2563274"/>
              <a:gd name="connsiteX20" fmla="*/ 330993 w 2135981"/>
              <a:gd name="connsiteY20" fmla="*/ 2484439 h 2563274"/>
              <a:gd name="connsiteX21" fmla="*/ 483393 w 2135981"/>
              <a:gd name="connsiteY21" fmla="*/ 2472532 h 2563274"/>
              <a:gd name="connsiteX22" fmla="*/ 488155 w 2135981"/>
              <a:gd name="connsiteY22" fmla="*/ 2558256 h 2563274"/>
              <a:gd name="connsiteX23" fmla="*/ 576262 w 2135981"/>
              <a:gd name="connsiteY23" fmla="*/ 2496344 h 2563274"/>
              <a:gd name="connsiteX24" fmla="*/ 664368 w 2135981"/>
              <a:gd name="connsiteY24" fmla="*/ 2536825 h 2563274"/>
              <a:gd name="connsiteX25" fmla="*/ 833437 w 2135981"/>
              <a:gd name="connsiteY25" fmla="*/ 2501106 h 2563274"/>
              <a:gd name="connsiteX26" fmla="*/ 866774 w 2135981"/>
              <a:gd name="connsiteY26" fmla="*/ 2282032 h 2563274"/>
              <a:gd name="connsiteX27" fmla="*/ 1059655 w 2135981"/>
              <a:gd name="connsiteY27" fmla="*/ 2303464 h 2563274"/>
              <a:gd name="connsiteX28" fmla="*/ 1081087 w 2135981"/>
              <a:gd name="connsiteY28" fmla="*/ 2341564 h 2563274"/>
              <a:gd name="connsiteX29" fmla="*/ 1443037 w 2135981"/>
              <a:gd name="connsiteY29" fmla="*/ 2341564 h 2563274"/>
              <a:gd name="connsiteX30" fmla="*/ 1457324 w 2135981"/>
              <a:gd name="connsiteY30" fmla="*/ 2448719 h 2563274"/>
              <a:gd name="connsiteX31" fmla="*/ 1926430 w 2135981"/>
              <a:gd name="connsiteY31" fmla="*/ 2446339 h 2563274"/>
              <a:gd name="connsiteX32" fmla="*/ 1928811 w 2135981"/>
              <a:gd name="connsiteY32" fmla="*/ 1627187 h 2563274"/>
              <a:gd name="connsiteX33" fmla="*/ 1831180 w 2135981"/>
              <a:gd name="connsiteY33" fmla="*/ 1539082 h 2563274"/>
              <a:gd name="connsiteX34" fmla="*/ 2135981 w 2135981"/>
              <a:gd name="connsiteY34" fmla="*/ 1441450 h 2563274"/>
              <a:gd name="connsiteX35" fmla="*/ 1993899 w 2135981"/>
              <a:gd name="connsiteY35" fmla="*/ 915194 h 2563274"/>
              <a:gd name="connsiteX36" fmla="*/ 1853405 w 2135981"/>
              <a:gd name="connsiteY36" fmla="*/ 796925 h 2563274"/>
              <a:gd name="connsiteX37" fmla="*/ 1793080 w 2135981"/>
              <a:gd name="connsiteY37" fmla="*/ 655638 h 2563274"/>
              <a:gd name="connsiteX38" fmla="*/ 1812924 w 2135981"/>
              <a:gd name="connsiteY38" fmla="*/ 475456 h 2563274"/>
              <a:gd name="connsiteX39" fmla="*/ 1685924 w 2135981"/>
              <a:gd name="connsiteY39" fmla="*/ 304800 h 2563274"/>
              <a:gd name="connsiteX40" fmla="*/ 1724024 w 2135981"/>
              <a:gd name="connsiteY40" fmla="*/ 123825 h 2563274"/>
              <a:gd name="connsiteX41" fmla="*/ 1419224 w 2135981"/>
              <a:gd name="connsiteY41" fmla="*/ 157956 h 2563274"/>
              <a:gd name="connsiteX42" fmla="*/ 966787 w 2135981"/>
              <a:gd name="connsiteY42" fmla="*/ 54769 h 2563274"/>
              <a:gd name="connsiteX43" fmla="*/ 1025524 w 2135981"/>
              <a:gd name="connsiteY43" fmla="*/ 326232 h 2563274"/>
              <a:gd name="connsiteX44" fmla="*/ 846137 w 2135981"/>
              <a:gd name="connsiteY44" fmla="*/ 330993 h 2563274"/>
              <a:gd name="connsiteX45" fmla="*/ 915987 w 2135981"/>
              <a:gd name="connsiteY45" fmla="*/ 59531 h 2563274"/>
              <a:gd name="connsiteX46" fmla="*/ 896937 w 2135981"/>
              <a:gd name="connsiteY46" fmla="*/ 0 h 2563274"/>
              <a:gd name="connsiteX47" fmla="*/ 801687 w 2135981"/>
              <a:gd name="connsiteY47" fmla="*/ 82550 h 2563274"/>
              <a:gd name="connsiteX48" fmla="*/ 788193 w 2135981"/>
              <a:gd name="connsiteY48" fmla="*/ 26989 h 2563274"/>
              <a:gd name="connsiteX49" fmla="*/ 51593 w 2135981"/>
              <a:gd name="connsiteY49" fmla="*/ 794 h 2563274"/>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0974 w 2135981"/>
              <a:gd name="connsiteY17" fmla="*/ 1939132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2430 w 2135981"/>
              <a:gd name="connsiteY14" fmla="*/ 1836739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290512 w 2135981"/>
              <a:gd name="connsiteY15" fmla="*/ 1860550 h 2558256"/>
              <a:gd name="connsiteX16" fmla="*/ 485774 w 2135981"/>
              <a:gd name="connsiteY16" fmla="*/ 1858170 h 2558256"/>
              <a:gd name="connsiteX17" fmla="*/ 471487 w 2135981"/>
              <a:gd name="connsiteY17" fmla="*/ 1910557 h 2558256"/>
              <a:gd name="connsiteX18" fmla="*/ 183356 w 2135981"/>
              <a:gd name="connsiteY18" fmla="*/ 1927226 h 2558256"/>
              <a:gd name="connsiteX19" fmla="*/ 138112 w 2135981"/>
              <a:gd name="connsiteY19" fmla="*/ 2241551 h 2558256"/>
              <a:gd name="connsiteX20" fmla="*/ 333374 w 2135981"/>
              <a:gd name="connsiteY20" fmla="*/ 2284414 h 2558256"/>
              <a:gd name="connsiteX21" fmla="*/ 330993 w 2135981"/>
              <a:gd name="connsiteY21" fmla="*/ 2484439 h 2558256"/>
              <a:gd name="connsiteX22" fmla="*/ 483393 w 2135981"/>
              <a:gd name="connsiteY22" fmla="*/ 2472532 h 2558256"/>
              <a:gd name="connsiteX23" fmla="*/ 488155 w 2135981"/>
              <a:gd name="connsiteY23" fmla="*/ 2558256 h 2558256"/>
              <a:gd name="connsiteX24" fmla="*/ 576262 w 2135981"/>
              <a:gd name="connsiteY24" fmla="*/ 2496344 h 2558256"/>
              <a:gd name="connsiteX25" fmla="*/ 664368 w 2135981"/>
              <a:gd name="connsiteY25" fmla="*/ 2536825 h 2558256"/>
              <a:gd name="connsiteX26" fmla="*/ 833437 w 2135981"/>
              <a:gd name="connsiteY26" fmla="*/ 2501106 h 2558256"/>
              <a:gd name="connsiteX27" fmla="*/ 866774 w 2135981"/>
              <a:gd name="connsiteY27" fmla="*/ 2282032 h 2558256"/>
              <a:gd name="connsiteX28" fmla="*/ 1059655 w 2135981"/>
              <a:gd name="connsiteY28" fmla="*/ 2303464 h 2558256"/>
              <a:gd name="connsiteX29" fmla="*/ 1081087 w 2135981"/>
              <a:gd name="connsiteY29" fmla="*/ 2341564 h 2558256"/>
              <a:gd name="connsiteX30" fmla="*/ 1443037 w 2135981"/>
              <a:gd name="connsiteY30" fmla="*/ 2341564 h 2558256"/>
              <a:gd name="connsiteX31" fmla="*/ 1457324 w 2135981"/>
              <a:gd name="connsiteY31" fmla="*/ 2448719 h 2558256"/>
              <a:gd name="connsiteX32" fmla="*/ 1926430 w 2135981"/>
              <a:gd name="connsiteY32" fmla="*/ 2446339 h 2558256"/>
              <a:gd name="connsiteX33" fmla="*/ 1928811 w 2135981"/>
              <a:gd name="connsiteY33" fmla="*/ 1627187 h 2558256"/>
              <a:gd name="connsiteX34" fmla="*/ 1831180 w 2135981"/>
              <a:gd name="connsiteY34" fmla="*/ 1539082 h 2558256"/>
              <a:gd name="connsiteX35" fmla="*/ 2135981 w 2135981"/>
              <a:gd name="connsiteY35" fmla="*/ 1441450 h 2558256"/>
              <a:gd name="connsiteX36" fmla="*/ 1993899 w 2135981"/>
              <a:gd name="connsiteY36" fmla="*/ 915194 h 2558256"/>
              <a:gd name="connsiteX37" fmla="*/ 1853405 w 2135981"/>
              <a:gd name="connsiteY37" fmla="*/ 796925 h 2558256"/>
              <a:gd name="connsiteX38" fmla="*/ 1793080 w 2135981"/>
              <a:gd name="connsiteY38" fmla="*/ 655638 h 2558256"/>
              <a:gd name="connsiteX39" fmla="*/ 1812924 w 2135981"/>
              <a:gd name="connsiteY39" fmla="*/ 475456 h 2558256"/>
              <a:gd name="connsiteX40" fmla="*/ 1685924 w 2135981"/>
              <a:gd name="connsiteY40" fmla="*/ 304800 h 2558256"/>
              <a:gd name="connsiteX41" fmla="*/ 1724024 w 2135981"/>
              <a:gd name="connsiteY41" fmla="*/ 123825 h 2558256"/>
              <a:gd name="connsiteX42" fmla="*/ 1419224 w 2135981"/>
              <a:gd name="connsiteY42" fmla="*/ 157956 h 2558256"/>
              <a:gd name="connsiteX43" fmla="*/ 966787 w 2135981"/>
              <a:gd name="connsiteY43" fmla="*/ 54769 h 2558256"/>
              <a:gd name="connsiteX44" fmla="*/ 1025524 w 2135981"/>
              <a:gd name="connsiteY44" fmla="*/ 326232 h 2558256"/>
              <a:gd name="connsiteX45" fmla="*/ 846137 w 2135981"/>
              <a:gd name="connsiteY45" fmla="*/ 330993 h 2558256"/>
              <a:gd name="connsiteX46" fmla="*/ 915987 w 2135981"/>
              <a:gd name="connsiteY46" fmla="*/ 59531 h 2558256"/>
              <a:gd name="connsiteX47" fmla="*/ 896937 w 2135981"/>
              <a:gd name="connsiteY47" fmla="*/ 0 h 2558256"/>
              <a:gd name="connsiteX48" fmla="*/ 801687 w 2135981"/>
              <a:gd name="connsiteY48" fmla="*/ 82550 h 2558256"/>
              <a:gd name="connsiteX49" fmla="*/ 788193 w 2135981"/>
              <a:gd name="connsiteY49" fmla="*/ 26989 h 2558256"/>
              <a:gd name="connsiteX50" fmla="*/ 51593 w 2135981"/>
              <a:gd name="connsiteY50"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290512 w 2135981"/>
              <a:gd name="connsiteY15" fmla="*/ 1860550 h 2558256"/>
              <a:gd name="connsiteX16" fmla="*/ 485774 w 2135981"/>
              <a:gd name="connsiteY16" fmla="*/ 1858170 h 2558256"/>
              <a:gd name="connsiteX17" fmla="*/ 471487 w 2135981"/>
              <a:gd name="connsiteY17" fmla="*/ 1910557 h 2558256"/>
              <a:gd name="connsiteX18" fmla="*/ 183356 w 2135981"/>
              <a:gd name="connsiteY18" fmla="*/ 1927226 h 2558256"/>
              <a:gd name="connsiteX19" fmla="*/ 138112 w 2135981"/>
              <a:gd name="connsiteY19" fmla="*/ 2241551 h 2558256"/>
              <a:gd name="connsiteX20" fmla="*/ 333374 w 2135981"/>
              <a:gd name="connsiteY20" fmla="*/ 2284414 h 2558256"/>
              <a:gd name="connsiteX21" fmla="*/ 330993 w 2135981"/>
              <a:gd name="connsiteY21" fmla="*/ 2484439 h 2558256"/>
              <a:gd name="connsiteX22" fmla="*/ 483393 w 2135981"/>
              <a:gd name="connsiteY22" fmla="*/ 2472532 h 2558256"/>
              <a:gd name="connsiteX23" fmla="*/ 488155 w 2135981"/>
              <a:gd name="connsiteY23" fmla="*/ 2558256 h 2558256"/>
              <a:gd name="connsiteX24" fmla="*/ 576262 w 2135981"/>
              <a:gd name="connsiteY24" fmla="*/ 2496344 h 2558256"/>
              <a:gd name="connsiteX25" fmla="*/ 664368 w 2135981"/>
              <a:gd name="connsiteY25" fmla="*/ 2536825 h 2558256"/>
              <a:gd name="connsiteX26" fmla="*/ 833437 w 2135981"/>
              <a:gd name="connsiteY26" fmla="*/ 2501106 h 2558256"/>
              <a:gd name="connsiteX27" fmla="*/ 866774 w 2135981"/>
              <a:gd name="connsiteY27" fmla="*/ 2282032 h 2558256"/>
              <a:gd name="connsiteX28" fmla="*/ 1059655 w 2135981"/>
              <a:gd name="connsiteY28" fmla="*/ 2303464 h 2558256"/>
              <a:gd name="connsiteX29" fmla="*/ 1081087 w 2135981"/>
              <a:gd name="connsiteY29" fmla="*/ 2341564 h 2558256"/>
              <a:gd name="connsiteX30" fmla="*/ 1443037 w 2135981"/>
              <a:gd name="connsiteY30" fmla="*/ 2341564 h 2558256"/>
              <a:gd name="connsiteX31" fmla="*/ 1457324 w 2135981"/>
              <a:gd name="connsiteY31" fmla="*/ 2448719 h 2558256"/>
              <a:gd name="connsiteX32" fmla="*/ 1926430 w 2135981"/>
              <a:gd name="connsiteY32" fmla="*/ 2446339 h 2558256"/>
              <a:gd name="connsiteX33" fmla="*/ 1928811 w 2135981"/>
              <a:gd name="connsiteY33" fmla="*/ 1627187 h 2558256"/>
              <a:gd name="connsiteX34" fmla="*/ 1831180 w 2135981"/>
              <a:gd name="connsiteY34" fmla="*/ 1539082 h 2558256"/>
              <a:gd name="connsiteX35" fmla="*/ 2135981 w 2135981"/>
              <a:gd name="connsiteY35" fmla="*/ 1441450 h 2558256"/>
              <a:gd name="connsiteX36" fmla="*/ 1993899 w 2135981"/>
              <a:gd name="connsiteY36" fmla="*/ 915194 h 2558256"/>
              <a:gd name="connsiteX37" fmla="*/ 1853405 w 2135981"/>
              <a:gd name="connsiteY37" fmla="*/ 796925 h 2558256"/>
              <a:gd name="connsiteX38" fmla="*/ 1793080 w 2135981"/>
              <a:gd name="connsiteY38" fmla="*/ 655638 h 2558256"/>
              <a:gd name="connsiteX39" fmla="*/ 1812924 w 2135981"/>
              <a:gd name="connsiteY39" fmla="*/ 475456 h 2558256"/>
              <a:gd name="connsiteX40" fmla="*/ 1685924 w 2135981"/>
              <a:gd name="connsiteY40" fmla="*/ 304800 h 2558256"/>
              <a:gd name="connsiteX41" fmla="*/ 1724024 w 2135981"/>
              <a:gd name="connsiteY41" fmla="*/ 123825 h 2558256"/>
              <a:gd name="connsiteX42" fmla="*/ 1419224 w 2135981"/>
              <a:gd name="connsiteY42" fmla="*/ 157956 h 2558256"/>
              <a:gd name="connsiteX43" fmla="*/ 966787 w 2135981"/>
              <a:gd name="connsiteY43" fmla="*/ 54769 h 2558256"/>
              <a:gd name="connsiteX44" fmla="*/ 1025524 w 2135981"/>
              <a:gd name="connsiteY44" fmla="*/ 326232 h 2558256"/>
              <a:gd name="connsiteX45" fmla="*/ 846137 w 2135981"/>
              <a:gd name="connsiteY45" fmla="*/ 330993 h 2558256"/>
              <a:gd name="connsiteX46" fmla="*/ 915987 w 2135981"/>
              <a:gd name="connsiteY46" fmla="*/ 59531 h 2558256"/>
              <a:gd name="connsiteX47" fmla="*/ 896937 w 2135981"/>
              <a:gd name="connsiteY47" fmla="*/ 0 h 2558256"/>
              <a:gd name="connsiteX48" fmla="*/ 801687 w 2135981"/>
              <a:gd name="connsiteY48" fmla="*/ 82550 h 2558256"/>
              <a:gd name="connsiteX49" fmla="*/ 788193 w 2135981"/>
              <a:gd name="connsiteY49" fmla="*/ 26989 h 2558256"/>
              <a:gd name="connsiteX50" fmla="*/ 51593 w 2135981"/>
              <a:gd name="connsiteY50"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290512 w 2135981"/>
              <a:gd name="connsiteY15" fmla="*/ 1860550 h 2558256"/>
              <a:gd name="connsiteX16" fmla="*/ 292893 w 2135981"/>
              <a:gd name="connsiteY16" fmla="*/ 1862931 h 2558256"/>
              <a:gd name="connsiteX17" fmla="*/ 485774 w 2135981"/>
              <a:gd name="connsiteY17" fmla="*/ 1858170 h 2558256"/>
              <a:gd name="connsiteX18" fmla="*/ 471487 w 2135981"/>
              <a:gd name="connsiteY18" fmla="*/ 1910557 h 2558256"/>
              <a:gd name="connsiteX19" fmla="*/ 183356 w 2135981"/>
              <a:gd name="connsiteY19" fmla="*/ 1927226 h 2558256"/>
              <a:gd name="connsiteX20" fmla="*/ 138112 w 2135981"/>
              <a:gd name="connsiteY20" fmla="*/ 2241551 h 2558256"/>
              <a:gd name="connsiteX21" fmla="*/ 333374 w 2135981"/>
              <a:gd name="connsiteY21" fmla="*/ 2284414 h 2558256"/>
              <a:gd name="connsiteX22" fmla="*/ 330993 w 2135981"/>
              <a:gd name="connsiteY22" fmla="*/ 2484439 h 2558256"/>
              <a:gd name="connsiteX23" fmla="*/ 483393 w 2135981"/>
              <a:gd name="connsiteY23" fmla="*/ 2472532 h 2558256"/>
              <a:gd name="connsiteX24" fmla="*/ 488155 w 2135981"/>
              <a:gd name="connsiteY24" fmla="*/ 2558256 h 2558256"/>
              <a:gd name="connsiteX25" fmla="*/ 576262 w 2135981"/>
              <a:gd name="connsiteY25" fmla="*/ 2496344 h 2558256"/>
              <a:gd name="connsiteX26" fmla="*/ 664368 w 2135981"/>
              <a:gd name="connsiteY26" fmla="*/ 2536825 h 2558256"/>
              <a:gd name="connsiteX27" fmla="*/ 833437 w 2135981"/>
              <a:gd name="connsiteY27" fmla="*/ 2501106 h 2558256"/>
              <a:gd name="connsiteX28" fmla="*/ 866774 w 2135981"/>
              <a:gd name="connsiteY28" fmla="*/ 2282032 h 2558256"/>
              <a:gd name="connsiteX29" fmla="*/ 1059655 w 2135981"/>
              <a:gd name="connsiteY29" fmla="*/ 2303464 h 2558256"/>
              <a:gd name="connsiteX30" fmla="*/ 1081087 w 2135981"/>
              <a:gd name="connsiteY30" fmla="*/ 2341564 h 2558256"/>
              <a:gd name="connsiteX31" fmla="*/ 1443037 w 2135981"/>
              <a:gd name="connsiteY31" fmla="*/ 2341564 h 2558256"/>
              <a:gd name="connsiteX32" fmla="*/ 1457324 w 2135981"/>
              <a:gd name="connsiteY32" fmla="*/ 2448719 h 2558256"/>
              <a:gd name="connsiteX33" fmla="*/ 1926430 w 2135981"/>
              <a:gd name="connsiteY33" fmla="*/ 2446339 h 2558256"/>
              <a:gd name="connsiteX34" fmla="*/ 1928811 w 2135981"/>
              <a:gd name="connsiteY34" fmla="*/ 1627187 h 2558256"/>
              <a:gd name="connsiteX35" fmla="*/ 1831180 w 2135981"/>
              <a:gd name="connsiteY35" fmla="*/ 1539082 h 2558256"/>
              <a:gd name="connsiteX36" fmla="*/ 2135981 w 2135981"/>
              <a:gd name="connsiteY36" fmla="*/ 1441450 h 2558256"/>
              <a:gd name="connsiteX37" fmla="*/ 1993899 w 2135981"/>
              <a:gd name="connsiteY37" fmla="*/ 915194 h 2558256"/>
              <a:gd name="connsiteX38" fmla="*/ 1853405 w 2135981"/>
              <a:gd name="connsiteY38" fmla="*/ 796925 h 2558256"/>
              <a:gd name="connsiteX39" fmla="*/ 1793080 w 2135981"/>
              <a:gd name="connsiteY39" fmla="*/ 655638 h 2558256"/>
              <a:gd name="connsiteX40" fmla="*/ 1812924 w 2135981"/>
              <a:gd name="connsiteY40" fmla="*/ 475456 h 2558256"/>
              <a:gd name="connsiteX41" fmla="*/ 1685924 w 2135981"/>
              <a:gd name="connsiteY41" fmla="*/ 304800 h 2558256"/>
              <a:gd name="connsiteX42" fmla="*/ 1724024 w 2135981"/>
              <a:gd name="connsiteY42" fmla="*/ 123825 h 2558256"/>
              <a:gd name="connsiteX43" fmla="*/ 1419224 w 2135981"/>
              <a:gd name="connsiteY43" fmla="*/ 157956 h 2558256"/>
              <a:gd name="connsiteX44" fmla="*/ 966787 w 2135981"/>
              <a:gd name="connsiteY44" fmla="*/ 54769 h 2558256"/>
              <a:gd name="connsiteX45" fmla="*/ 1025524 w 2135981"/>
              <a:gd name="connsiteY45" fmla="*/ 326232 h 2558256"/>
              <a:gd name="connsiteX46" fmla="*/ 846137 w 2135981"/>
              <a:gd name="connsiteY46" fmla="*/ 330993 h 2558256"/>
              <a:gd name="connsiteX47" fmla="*/ 915987 w 2135981"/>
              <a:gd name="connsiteY47" fmla="*/ 59531 h 2558256"/>
              <a:gd name="connsiteX48" fmla="*/ 896937 w 2135981"/>
              <a:gd name="connsiteY48" fmla="*/ 0 h 2558256"/>
              <a:gd name="connsiteX49" fmla="*/ 801687 w 2135981"/>
              <a:gd name="connsiteY49" fmla="*/ 82550 h 2558256"/>
              <a:gd name="connsiteX50" fmla="*/ 788193 w 2135981"/>
              <a:gd name="connsiteY50" fmla="*/ 26989 h 2558256"/>
              <a:gd name="connsiteX51" fmla="*/ 51593 w 2135981"/>
              <a:gd name="connsiteY51"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290512 w 2135981"/>
              <a:gd name="connsiteY15" fmla="*/ 1860550 h 2558256"/>
              <a:gd name="connsiteX16" fmla="*/ 485774 w 2135981"/>
              <a:gd name="connsiteY16" fmla="*/ 1858170 h 2558256"/>
              <a:gd name="connsiteX17" fmla="*/ 471487 w 2135981"/>
              <a:gd name="connsiteY17" fmla="*/ 1910557 h 2558256"/>
              <a:gd name="connsiteX18" fmla="*/ 183356 w 2135981"/>
              <a:gd name="connsiteY18" fmla="*/ 1927226 h 2558256"/>
              <a:gd name="connsiteX19" fmla="*/ 138112 w 2135981"/>
              <a:gd name="connsiteY19" fmla="*/ 2241551 h 2558256"/>
              <a:gd name="connsiteX20" fmla="*/ 333374 w 2135981"/>
              <a:gd name="connsiteY20" fmla="*/ 2284414 h 2558256"/>
              <a:gd name="connsiteX21" fmla="*/ 330993 w 2135981"/>
              <a:gd name="connsiteY21" fmla="*/ 2484439 h 2558256"/>
              <a:gd name="connsiteX22" fmla="*/ 483393 w 2135981"/>
              <a:gd name="connsiteY22" fmla="*/ 2472532 h 2558256"/>
              <a:gd name="connsiteX23" fmla="*/ 488155 w 2135981"/>
              <a:gd name="connsiteY23" fmla="*/ 2558256 h 2558256"/>
              <a:gd name="connsiteX24" fmla="*/ 576262 w 2135981"/>
              <a:gd name="connsiteY24" fmla="*/ 2496344 h 2558256"/>
              <a:gd name="connsiteX25" fmla="*/ 664368 w 2135981"/>
              <a:gd name="connsiteY25" fmla="*/ 2536825 h 2558256"/>
              <a:gd name="connsiteX26" fmla="*/ 833437 w 2135981"/>
              <a:gd name="connsiteY26" fmla="*/ 2501106 h 2558256"/>
              <a:gd name="connsiteX27" fmla="*/ 866774 w 2135981"/>
              <a:gd name="connsiteY27" fmla="*/ 2282032 h 2558256"/>
              <a:gd name="connsiteX28" fmla="*/ 1059655 w 2135981"/>
              <a:gd name="connsiteY28" fmla="*/ 2303464 h 2558256"/>
              <a:gd name="connsiteX29" fmla="*/ 1081087 w 2135981"/>
              <a:gd name="connsiteY29" fmla="*/ 2341564 h 2558256"/>
              <a:gd name="connsiteX30" fmla="*/ 1443037 w 2135981"/>
              <a:gd name="connsiteY30" fmla="*/ 2341564 h 2558256"/>
              <a:gd name="connsiteX31" fmla="*/ 1457324 w 2135981"/>
              <a:gd name="connsiteY31" fmla="*/ 2448719 h 2558256"/>
              <a:gd name="connsiteX32" fmla="*/ 1926430 w 2135981"/>
              <a:gd name="connsiteY32" fmla="*/ 2446339 h 2558256"/>
              <a:gd name="connsiteX33" fmla="*/ 1928811 w 2135981"/>
              <a:gd name="connsiteY33" fmla="*/ 1627187 h 2558256"/>
              <a:gd name="connsiteX34" fmla="*/ 1831180 w 2135981"/>
              <a:gd name="connsiteY34" fmla="*/ 1539082 h 2558256"/>
              <a:gd name="connsiteX35" fmla="*/ 2135981 w 2135981"/>
              <a:gd name="connsiteY35" fmla="*/ 1441450 h 2558256"/>
              <a:gd name="connsiteX36" fmla="*/ 1993899 w 2135981"/>
              <a:gd name="connsiteY36" fmla="*/ 915194 h 2558256"/>
              <a:gd name="connsiteX37" fmla="*/ 1853405 w 2135981"/>
              <a:gd name="connsiteY37" fmla="*/ 796925 h 2558256"/>
              <a:gd name="connsiteX38" fmla="*/ 1793080 w 2135981"/>
              <a:gd name="connsiteY38" fmla="*/ 655638 h 2558256"/>
              <a:gd name="connsiteX39" fmla="*/ 1812924 w 2135981"/>
              <a:gd name="connsiteY39" fmla="*/ 475456 h 2558256"/>
              <a:gd name="connsiteX40" fmla="*/ 1685924 w 2135981"/>
              <a:gd name="connsiteY40" fmla="*/ 304800 h 2558256"/>
              <a:gd name="connsiteX41" fmla="*/ 1724024 w 2135981"/>
              <a:gd name="connsiteY41" fmla="*/ 123825 h 2558256"/>
              <a:gd name="connsiteX42" fmla="*/ 1419224 w 2135981"/>
              <a:gd name="connsiteY42" fmla="*/ 157956 h 2558256"/>
              <a:gd name="connsiteX43" fmla="*/ 966787 w 2135981"/>
              <a:gd name="connsiteY43" fmla="*/ 54769 h 2558256"/>
              <a:gd name="connsiteX44" fmla="*/ 1025524 w 2135981"/>
              <a:gd name="connsiteY44" fmla="*/ 326232 h 2558256"/>
              <a:gd name="connsiteX45" fmla="*/ 846137 w 2135981"/>
              <a:gd name="connsiteY45" fmla="*/ 330993 h 2558256"/>
              <a:gd name="connsiteX46" fmla="*/ 915987 w 2135981"/>
              <a:gd name="connsiteY46" fmla="*/ 59531 h 2558256"/>
              <a:gd name="connsiteX47" fmla="*/ 896937 w 2135981"/>
              <a:gd name="connsiteY47" fmla="*/ 0 h 2558256"/>
              <a:gd name="connsiteX48" fmla="*/ 801687 w 2135981"/>
              <a:gd name="connsiteY48" fmla="*/ 82550 h 2558256"/>
              <a:gd name="connsiteX49" fmla="*/ 788193 w 2135981"/>
              <a:gd name="connsiteY49" fmla="*/ 26989 h 2558256"/>
              <a:gd name="connsiteX50" fmla="*/ 51593 w 2135981"/>
              <a:gd name="connsiteY50"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292892 w 2135981"/>
              <a:gd name="connsiteY14" fmla="*/ 1853408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4811 w 2135981"/>
              <a:gd name="connsiteY14" fmla="*/ 1841502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4811 w 2135981"/>
              <a:gd name="connsiteY14" fmla="*/ 1841502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4811 w 2135981"/>
              <a:gd name="connsiteY14" fmla="*/ 1841502 h 2558256"/>
              <a:gd name="connsiteX15" fmla="*/ 485774 w 2135981"/>
              <a:gd name="connsiteY15" fmla="*/ 1858170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4811 w 2135981"/>
              <a:gd name="connsiteY14" fmla="*/ 1841502 h 2558256"/>
              <a:gd name="connsiteX15" fmla="*/ 495299 w 2135981"/>
              <a:gd name="connsiteY15" fmla="*/ 1843882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404811 w 2135981"/>
              <a:gd name="connsiteY14" fmla="*/ 1841502 h 2558256"/>
              <a:gd name="connsiteX15" fmla="*/ 495299 w 2135981"/>
              <a:gd name="connsiteY15" fmla="*/ 1843882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471487 w 2135981"/>
              <a:gd name="connsiteY16" fmla="*/ 1910557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531018 w 2135981"/>
              <a:gd name="connsiteY16" fmla="*/ 1946276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531018 w 2135981"/>
              <a:gd name="connsiteY16" fmla="*/ 1946276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511968 w 2135981"/>
              <a:gd name="connsiteY16" fmla="*/ 1922464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511968 w 2135981"/>
              <a:gd name="connsiteY16" fmla="*/ 1922464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492918 w 2135981"/>
              <a:gd name="connsiteY16" fmla="*/ 1912939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492918 w 2135981"/>
              <a:gd name="connsiteY16" fmla="*/ 1912939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95299 w 2135981"/>
              <a:gd name="connsiteY15" fmla="*/ 1843882 h 2558256"/>
              <a:gd name="connsiteX16" fmla="*/ 492918 w 2135981"/>
              <a:gd name="connsiteY16" fmla="*/ 1912939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76249 w 2135981"/>
              <a:gd name="connsiteY15" fmla="*/ 1853407 h 2558256"/>
              <a:gd name="connsiteX16" fmla="*/ 492918 w 2135981"/>
              <a:gd name="connsiteY16" fmla="*/ 1912939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 name="connsiteX0" fmla="*/ 51593 w 2135981"/>
              <a:gd name="connsiteY0" fmla="*/ 794 h 2558256"/>
              <a:gd name="connsiteX1" fmla="*/ 53974 w 2135981"/>
              <a:gd name="connsiteY1" fmla="*/ 484981 h 2558256"/>
              <a:gd name="connsiteX2" fmla="*/ 123824 w 2135981"/>
              <a:gd name="connsiteY2" fmla="*/ 488950 h 2558256"/>
              <a:gd name="connsiteX3" fmla="*/ 101599 w 2135981"/>
              <a:gd name="connsiteY3" fmla="*/ 809625 h 2558256"/>
              <a:gd name="connsiteX4" fmla="*/ 304799 w 2135981"/>
              <a:gd name="connsiteY4" fmla="*/ 803276 h 2558256"/>
              <a:gd name="connsiteX5" fmla="*/ 368299 w 2135981"/>
              <a:gd name="connsiteY5" fmla="*/ 769144 h 2558256"/>
              <a:gd name="connsiteX6" fmla="*/ 285749 w 2135981"/>
              <a:gd name="connsiteY6" fmla="*/ 981870 h 2558256"/>
              <a:gd name="connsiteX7" fmla="*/ 216693 w 2135981"/>
              <a:gd name="connsiteY7" fmla="*/ 1039020 h 2558256"/>
              <a:gd name="connsiteX8" fmla="*/ 190498 w 2135981"/>
              <a:gd name="connsiteY8" fmla="*/ 1134270 h 2558256"/>
              <a:gd name="connsiteX9" fmla="*/ 269081 w 2135981"/>
              <a:gd name="connsiteY9" fmla="*/ 1158083 h 2558256"/>
              <a:gd name="connsiteX10" fmla="*/ 152399 w 2135981"/>
              <a:gd name="connsiteY10" fmla="*/ 1172370 h 2558256"/>
              <a:gd name="connsiteX11" fmla="*/ 19050 w 2135981"/>
              <a:gd name="connsiteY11" fmla="*/ 1222376 h 2558256"/>
              <a:gd name="connsiteX12" fmla="*/ 0 w 2135981"/>
              <a:gd name="connsiteY12" fmla="*/ 1574801 h 2558256"/>
              <a:gd name="connsiteX13" fmla="*/ 352424 w 2135981"/>
              <a:gd name="connsiteY13" fmla="*/ 1643857 h 2558256"/>
              <a:gd name="connsiteX14" fmla="*/ 397667 w 2135981"/>
              <a:gd name="connsiteY14" fmla="*/ 1843883 h 2558256"/>
              <a:gd name="connsiteX15" fmla="*/ 488155 w 2135981"/>
              <a:gd name="connsiteY15" fmla="*/ 1848645 h 2558256"/>
              <a:gd name="connsiteX16" fmla="*/ 492918 w 2135981"/>
              <a:gd name="connsiteY16" fmla="*/ 1912939 h 2558256"/>
              <a:gd name="connsiteX17" fmla="*/ 183356 w 2135981"/>
              <a:gd name="connsiteY17" fmla="*/ 1927226 h 2558256"/>
              <a:gd name="connsiteX18" fmla="*/ 138112 w 2135981"/>
              <a:gd name="connsiteY18" fmla="*/ 2241551 h 2558256"/>
              <a:gd name="connsiteX19" fmla="*/ 333374 w 2135981"/>
              <a:gd name="connsiteY19" fmla="*/ 2284414 h 2558256"/>
              <a:gd name="connsiteX20" fmla="*/ 330993 w 2135981"/>
              <a:gd name="connsiteY20" fmla="*/ 2484439 h 2558256"/>
              <a:gd name="connsiteX21" fmla="*/ 483393 w 2135981"/>
              <a:gd name="connsiteY21" fmla="*/ 2472532 h 2558256"/>
              <a:gd name="connsiteX22" fmla="*/ 488155 w 2135981"/>
              <a:gd name="connsiteY22" fmla="*/ 2558256 h 2558256"/>
              <a:gd name="connsiteX23" fmla="*/ 576262 w 2135981"/>
              <a:gd name="connsiteY23" fmla="*/ 2496344 h 2558256"/>
              <a:gd name="connsiteX24" fmla="*/ 664368 w 2135981"/>
              <a:gd name="connsiteY24" fmla="*/ 2536825 h 2558256"/>
              <a:gd name="connsiteX25" fmla="*/ 833437 w 2135981"/>
              <a:gd name="connsiteY25" fmla="*/ 2501106 h 2558256"/>
              <a:gd name="connsiteX26" fmla="*/ 866774 w 2135981"/>
              <a:gd name="connsiteY26" fmla="*/ 2282032 h 2558256"/>
              <a:gd name="connsiteX27" fmla="*/ 1059655 w 2135981"/>
              <a:gd name="connsiteY27" fmla="*/ 2303464 h 2558256"/>
              <a:gd name="connsiteX28" fmla="*/ 1081087 w 2135981"/>
              <a:gd name="connsiteY28" fmla="*/ 2341564 h 2558256"/>
              <a:gd name="connsiteX29" fmla="*/ 1443037 w 2135981"/>
              <a:gd name="connsiteY29" fmla="*/ 2341564 h 2558256"/>
              <a:gd name="connsiteX30" fmla="*/ 1457324 w 2135981"/>
              <a:gd name="connsiteY30" fmla="*/ 2448719 h 2558256"/>
              <a:gd name="connsiteX31" fmla="*/ 1926430 w 2135981"/>
              <a:gd name="connsiteY31" fmla="*/ 2446339 h 2558256"/>
              <a:gd name="connsiteX32" fmla="*/ 1928811 w 2135981"/>
              <a:gd name="connsiteY32" fmla="*/ 1627187 h 2558256"/>
              <a:gd name="connsiteX33" fmla="*/ 1831180 w 2135981"/>
              <a:gd name="connsiteY33" fmla="*/ 1539082 h 2558256"/>
              <a:gd name="connsiteX34" fmla="*/ 2135981 w 2135981"/>
              <a:gd name="connsiteY34" fmla="*/ 1441450 h 2558256"/>
              <a:gd name="connsiteX35" fmla="*/ 1993899 w 2135981"/>
              <a:gd name="connsiteY35" fmla="*/ 915194 h 2558256"/>
              <a:gd name="connsiteX36" fmla="*/ 1853405 w 2135981"/>
              <a:gd name="connsiteY36" fmla="*/ 796925 h 2558256"/>
              <a:gd name="connsiteX37" fmla="*/ 1793080 w 2135981"/>
              <a:gd name="connsiteY37" fmla="*/ 655638 h 2558256"/>
              <a:gd name="connsiteX38" fmla="*/ 1812924 w 2135981"/>
              <a:gd name="connsiteY38" fmla="*/ 475456 h 2558256"/>
              <a:gd name="connsiteX39" fmla="*/ 1685924 w 2135981"/>
              <a:gd name="connsiteY39" fmla="*/ 304800 h 2558256"/>
              <a:gd name="connsiteX40" fmla="*/ 1724024 w 2135981"/>
              <a:gd name="connsiteY40" fmla="*/ 123825 h 2558256"/>
              <a:gd name="connsiteX41" fmla="*/ 1419224 w 2135981"/>
              <a:gd name="connsiteY41" fmla="*/ 157956 h 2558256"/>
              <a:gd name="connsiteX42" fmla="*/ 966787 w 2135981"/>
              <a:gd name="connsiteY42" fmla="*/ 54769 h 2558256"/>
              <a:gd name="connsiteX43" fmla="*/ 1025524 w 2135981"/>
              <a:gd name="connsiteY43" fmla="*/ 326232 h 2558256"/>
              <a:gd name="connsiteX44" fmla="*/ 846137 w 2135981"/>
              <a:gd name="connsiteY44" fmla="*/ 330993 h 2558256"/>
              <a:gd name="connsiteX45" fmla="*/ 915987 w 2135981"/>
              <a:gd name="connsiteY45" fmla="*/ 59531 h 2558256"/>
              <a:gd name="connsiteX46" fmla="*/ 896937 w 2135981"/>
              <a:gd name="connsiteY46" fmla="*/ 0 h 2558256"/>
              <a:gd name="connsiteX47" fmla="*/ 801687 w 2135981"/>
              <a:gd name="connsiteY47" fmla="*/ 82550 h 2558256"/>
              <a:gd name="connsiteX48" fmla="*/ 788193 w 2135981"/>
              <a:gd name="connsiteY48" fmla="*/ 26989 h 2558256"/>
              <a:gd name="connsiteX49" fmla="*/ 51593 w 2135981"/>
              <a:gd name="connsiteY49" fmla="*/ 794 h 255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35981" h="2558256">
                <a:moveTo>
                  <a:pt x="51593" y="794"/>
                </a:moveTo>
                <a:cubicBezTo>
                  <a:pt x="52387" y="151871"/>
                  <a:pt x="53180" y="333904"/>
                  <a:pt x="53974" y="484981"/>
                </a:cubicBezTo>
                <a:lnTo>
                  <a:pt x="123824" y="488950"/>
                </a:lnTo>
                <a:lnTo>
                  <a:pt x="101599" y="809625"/>
                </a:lnTo>
                <a:cubicBezTo>
                  <a:pt x="170126" y="801159"/>
                  <a:pt x="236272" y="811742"/>
                  <a:pt x="304799" y="803276"/>
                </a:cubicBezTo>
                <a:lnTo>
                  <a:pt x="368299" y="769144"/>
                </a:lnTo>
                <a:cubicBezTo>
                  <a:pt x="360626" y="814653"/>
                  <a:pt x="293422" y="936361"/>
                  <a:pt x="285749" y="981870"/>
                </a:cubicBezTo>
                <a:cubicBezTo>
                  <a:pt x="272255" y="1008064"/>
                  <a:pt x="230187" y="1012826"/>
                  <a:pt x="216693" y="1039020"/>
                </a:cubicBezTo>
                <a:lnTo>
                  <a:pt x="190498" y="1134270"/>
                </a:lnTo>
                <a:cubicBezTo>
                  <a:pt x="264317" y="1151732"/>
                  <a:pt x="218678" y="1151336"/>
                  <a:pt x="269081" y="1158083"/>
                </a:cubicBezTo>
                <a:cubicBezTo>
                  <a:pt x="190499" y="1163639"/>
                  <a:pt x="259952" y="1144192"/>
                  <a:pt x="152399" y="1172370"/>
                </a:cubicBezTo>
                <a:cubicBezTo>
                  <a:pt x="124221" y="1218804"/>
                  <a:pt x="88107" y="1201739"/>
                  <a:pt x="19050" y="1222376"/>
                </a:cubicBezTo>
                <a:cubicBezTo>
                  <a:pt x="74613" y="1400573"/>
                  <a:pt x="88900" y="1437879"/>
                  <a:pt x="0" y="1574801"/>
                </a:cubicBezTo>
                <a:cubicBezTo>
                  <a:pt x="140097" y="1600995"/>
                  <a:pt x="248443" y="1611710"/>
                  <a:pt x="352424" y="1643857"/>
                </a:cubicBezTo>
                <a:cubicBezTo>
                  <a:pt x="395683" y="1822847"/>
                  <a:pt x="365521" y="1738712"/>
                  <a:pt x="397667" y="1843883"/>
                </a:cubicBezTo>
                <a:lnTo>
                  <a:pt x="488155" y="1848645"/>
                </a:lnTo>
                <a:cubicBezTo>
                  <a:pt x="488949" y="1910161"/>
                  <a:pt x="488949" y="1885157"/>
                  <a:pt x="492918" y="1912939"/>
                </a:cubicBezTo>
                <a:cubicBezTo>
                  <a:pt x="454024" y="1915320"/>
                  <a:pt x="286543" y="1922464"/>
                  <a:pt x="183356" y="1927226"/>
                </a:cubicBezTo>
                <a:cubicBezTo>
                  <a:pt x="178197" y="1955007"/>
                  <a:pt x="152399" y="2101057"/>
                  <a:pt x="138112" y="2241551"/>
                </a:cubicBezTo>
                <a:cubicBezTo>
                  <a:pt x="257968" y="2272110"/>
                  <a:pt x="228598" y="2260998"/>
                  <a:pt x="333374" y="2284414"/>
                </a:cubicBezTo>
                <a:cubicBezTo>
                  <a:pt x="335755" y="2391968"/>
                  <a:pt x="337343" y="2344342"/>
                  <a:pt x="330993" y="2484439"/>
                </a:cubicBezTo>
                <a:cubicBezTo>
                  <a:pt x="413940" y="2478485"/>
                  <a:pt x="394096" y="2482454"/>
                  <a:pt x="483393" y="2472532"/>
                </a:cubicBezTo>
                <a:cubicBezTo>
                  <a:pt x="528637" y="2460229"/>
                  <a:pt x="479026" y="2513806"/>
                  <a:pt x="488155" y="2558256"/>
                </a:cubicBezTo>
                <a:cubicBezTo>
                  <a:pt x="521493" y="2546747"/>
                  <a:pt x="532209" y="2532856"/>
                  <a:pt x="576262" y="2496344"/>
                </a:cubicBezTo>
                <a:cubicBezTo>
                  <a:pt x="621903" y="2517775"/>
                  <a:pt x="620712" y="2510632"/>
                  <a:pt x="664368" y="2536825"/>
                </a:cubicBezTo>
                <a:cubicBezTo>
                  <a:pt x="755252" y="2522140"/>
                  <a:pt x="744934" y="2519759"/>
                  <a:pt x="833437" y="2501106"/>
                </a:cubicBezTo>
                <a:cubicBezTo>
                  <a:pt x="840977" y="2432447"/>
                  <a:pt x="843755" y="2380457"/>
                  <a:pt x="866774" y="2282032"/>
                </a:cubicBezTo>
                <a:cubicBezTo>
                  <a:pt x="910826" y="2296717"/>
                  <a:pt x="989408" y="2295527"/>
                  <a:pt x="1059655" y="2303464"/>
                </a:cubicBezTo>
                <a:cubicBezTo>
                  <a:pt x="1069179" y="2336405"/>
                  <a:pt x="1086247" y="2309815"/>
                  <a:pt x="1081087" y="2341564"/>
                </a:cubicBezTo>
                <a:cubicBezTo>
                  <a:pt x="1350962" y="2345930"/>
                  <a:pt x="1347787" y="2338389"/>
                  <a:pt x="1443037" y="2341564"/>
                </a:cubicBezTo>
                <a:cubicBezTo>
                  <a:pt x="1450446" y="2404402"/>
                  <a:pt x="1446609" y="2356644"/>
                  <a:pt x="1457324" y="2448719"/>
                </a:cubicBezTo>
                <a:lnTo>
                  <a:pt x="1926430" y="2446339"/>
                </a:lnTo>
                <a:cubicBezTo>
                  <a:pt x="1929076" y="1634068"/>
                  <a:pt x="1916111" y="1640681"/>
                  <a:pt x="1928811" y="1627187"/>
                </a:cubicBezTo>
                <a:cubicBezTo>
                  <a:pt x="1841366" y="1566995"/>
                  <a:pt x="1921271" y="1628775"/>
                  <a:pt x="1831180" y="1539082"/>
                </a:cubicBezTo>
                <a:cubicBezTo>
                  <a:pt x="2099335" y="1443567"/>
                  <a:pt x="2012421" y="1479153"/>
                  <a:pt x="2135981" y="1441450"/>
                </a:cubicBezTo>
                <a:lnTo>
                  <a:pt x="1993899" y="915194"/>
                </a:lnTo>
                <a:cubicBezTo>
                  <a:pt x="1942305" y="899583"/>
                  <a:pt x="1900236" y="836348"/>
                  <a:pt x="1853405" y="796925"/>
                </a:cubicBezTo>
                <a:cubicBezTo>
                  <a:pt x="1851553" y="759354"/>
                  <a:pt x="1794932" y="693209"/>
                  <a:pt x="1793080" y="655638"/>
                </a:cubicBezTo>
                <a:lnTo>
                  <a:pt x="1812924" y="475456"/>
                </a:lnTo>
                <a:lnTo>
                  <a:pt x="1685924" y="304800"/>
                </a:lnTo>
                <a:lnTo>
                  <a:pt x="1724024" y="123825"/>
                </a:lnTo>
                <a:cubicBezTo>
                  <a:pt x="1569243" y="131101"/>
                  <a:pt x="1576386" y="136128"/>
                  <a:pt x="1419224" y="157956"/>
                </a:cubicBezTo>
                <a:cubicBezTo>
                  <a:pt x="1295399" y="127397"/>
                  <a:pt x="1155435" y="82682"/>
                  <a:pt x="966787" y="54769"/>
                </a:cubicBezTo>
                <a:cubicBezTo>
                  <a:pt x="1015735" y="211932"/>
                  <a:pt x="1026582" y="240507"/>
                  <a:pt x="1025524" y="326232"/>
                </a:cubicBezTo>
                <a:lnTo>
                  <a:pt x="846137" y="330993"/>
                </a:lnTo>
                <a:cubicBezTo>
                  <a:pt x="871008" y="242887"/>
                  <a:pt x="867303" y="119062"/>
                  <a:pt x="915987" y="59531"/>
                </a:cubicBezTo>
                <a:lnTo>
                  <a:pt x="896937" y="0"/>
                </a:lnTo>
                <a:lnTo>
                  <a:pt x="801687" y="82550"/>
                </a:lnTo>
                <a:cubicBezTo>
                  <a:pt x="742420" y="76730"/>
                  <a:pt x="790310" y="80434"/>
                  <a:pt x="788193" y="26989"/>
                </a:cubicBezTo>
                <a:lnTo>
                  <a:pt x="51593" y="794"/>
                </a:lnTo>
                <a:close/>
              </a:path>
            </a:pathLst>
          </a:cu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2" name="タイトル 1"/>
          <p:cNvSpPr txBox="1">
            <a:spLocks/>
          </p:cNvSpPr>
          <p:nvPr/>
        </p:nvSpPr>
        <p:spPr bwMode="auto">
          <a:xfrm>
            <a:off x="7012910" y="205873"/>
            <a:ext cx="2882620" cy="407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）平成</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31</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月公表</a:t>
            </a:r>
            <a:endParaRPr kumimoji="1" lang="en-US" altLang="ja-JP"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19</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135" name="タイトル 1"/>
          <p:cNvSpPr txBox="1">
            <a:spLocks/>
          </p:cNvSpPr>
          <p:nvPr/>
        </p:nvSpPr>
        <p:spPr bwMode="auto">
          <a:xfrm>
            <a:off x="-64081" y="4667"/>
            <a:ext cx="6948262" cy="43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585">
                <a:solidFill>
                  <a:srgbClr val="4087C8"/>
                </a:solidFill>
                <a:latin typeface="+mj-lt"/>
                <a:ea typeface="+mj-ea"/>
                <a:cs typeface="+mj-cs"/>
              </a:defRPr>
            </a:lvl1pPr>
            <a:lvl2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5pPr>
            <a:lvl6pPr marL="422041"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6pPr>
            <a:lvl7pPr marL="844083"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7pPr>
            <a:lvl8pPr marL="1266124"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8pPr>
            <a:lvl9pPr marL="1688165"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福井県大野市：人口約３．３万人</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）↘２．１万人（</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R22</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152" name="テキスト ボックス 151"/>
          <p:cNvSpPr txBox="1"/>
          <p:nvPr/>
        </p:nvSpPr>
        <p:spPr>
          <a:xfrm>
            <a:off x="25952" y="591303"/>
            <a:ext cx="2931500" cy="234286"/>
          </a:xfrm>
          <a:prstGeom prst="rect">
            <a:avLst/>
          </a:prstGeom>
          <a:solidFill>
            <a:srgbClr val="00B0F0"/>
          </a:solidFill>
          <a:ln>
            <a:solidFill>
              <a:srgbClr val="00B0F0"/>
            </a:solidFill>
          </a:ln>
        </p:spPr>
        <p:txBody>
          <a:bodyPr wrap="square" lIns="36000" tIns="36000" rIns="36000" bIns="36000" rtlCol="0" anchor="t" anchorCtr="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05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まちなか居住の推進</a:t>
            </a:r>
            <a:endParaRPr kumimoji="1" lang="en-US" altLang="ja-JP" sz="105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91" name="テキスト ボックス 190"/>
          <p:cNvSpPr txBox="1"/>
          <p:nvPr/>
        </p:nvSpPr>
        <p:spPr>
          <a:xfrm>
            <a:off x="9297369" y="4401446"/>
            <a:ext cx="437345" cy="153888"/>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ts val="0"/>
              </a:spcAft>
              <a:buClrTx/>
              <a:buSzTx/>
              <a:buFontTx/>
              <a:buNone/>
              <a:tabLst/>
              <a:defRPr/>
            </a:pPr>
            <a:endParaRPr kumimoji="1" lang="en-US" altLang="ja-JP" sz="4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pic>
        <p:nvPicPr>
          <p:cNvPr id="250" name="図 249"/>
          <p:cNvPicPr>
            <a:picLocks noChangeAspect="1"/>
          </p:cNvPicPr>
          <p:nvPr/>
        </p:nvPicPr>
        <p:blipFill>
          <a:blip r:embed="rId7"/>
          <a:stretch>
            <a:fillRect/>
          </a:stretch>
        </p:blipFill>
        <p:spPr>
          <a:xfrm>
            <a:off x="6565925" y="3245083"/>
            <a:ext cx="1357682" cy="838261"/>
          </a:xfrm>
          <a:prstGeom prst="rect">
            <a:avLst/>
          </a:prstGeom>
          <a:ln>
            <a:solidFill>
              <a:srgbClr val="00B050"/>
            </a:solidFill>
          </a:ln>
        </p:spPr>
      </p:pic>
      <p:sp>
        <p:nvSpPr>
          <p:cNvPr id="190" name="テキスト ボックス 189"/>
          <p:cNvSpPr txBox="1"/>
          <p:nvPr/>
        </p:nvSpPr>
        <p:spPr>
          <a:xfrm>
            <a:off x="7099194" y="3256835"/>
            <a:ext cx="824413" cy="184666"/>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大野市による</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COCONO</a:t>
            </a: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アートプレイス</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pic>
        <p:nvPicPr>
          <p:cNvPr id="30" name="図 2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H="1">
            <a:off x="6371369" y="1637207"/>
            <a:ext cx="1287398" cy="856119"/>
          </a:xfrm>
          <a:prstGeom prst="rect">
            <a:avLst/>
          </a:prstGeom>
        </p:spPr>
      </p:pic>
      <p:pic>
        <p:nvPicPr>
          <p:cNvPr id="3" name="図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101577" y="3239972"/>
            <a:ext cx="1440954" cy="848142"/>
          </a:xfrm>
          <a:prstGeom prst="rect">
            <a:avLst/>
          </a:prstGeom>
          <a:ln>
            <a:solidFill>
              <a:srgbClr val="00B050"/>
            </a:solidFill>
          </a:ln>
        </p:spPr>
      </p:pic>
      <p:sp>
        <p:nvSpPr>
          <p:cNvPr id="138" name="テキスト ボックス 137"/>
          <p:cNvSpPr txBox="1"/>
          <p:nvPr/>
        </p:nvSpPr>
        <p:spPr>
          <a:xfrm>
            <a:off x="8843788" y="3253243"/>
            <a:ext cx="698743" cy="92333"/>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民間による</a:t>
            </a:r>
            <a:r>
              <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Poporo.5</a:t>
            </a:r>
            <a:endParaRPr kumimoji="1" lang="en-US" altLang="ja-JP" sz="6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grpSp>
        <p:nvGrpSpPr>
          <p:cNvPr id="270" name="グループ化 269"/>
          <p:cNvGrpSpPr>
            <a:grpSpLocks/>
          </p:cNvGrpSpPr>
          <p:nvPr/>
        </p:nvGrpSpPr>
        <p:grpSpPr>
          <a:xfrm>
            <a:off x="3289141" y="2845938"/>
            <a:ext cx="2071211" cy="3140897"/>
            <a:chOff x="0" y="0"/>
            <a:chExt cx="15486529" cy="23432305"/>
          </a:xfrm>
        </p:grpSpPr>
        <p:sp>
          <p:nvSpPr>
            <p:cNvPr id="414" name="フリーフォーム 413"/>
            <p:cNvSpPr/>
            <p:nvPr/>
          </p:nvSpPr>
          <p:spPr>
            <a:xfrm>
              <a:off x="10258985" y="14736540"/>
              <a:ext cx="5227544" cy="6544236"/>
            </a:xfrm>
            <a:custGeom>
              <a:avLst/>
              <a:gdLst>
                <a:gd name="connsiteX0" fmla="*/ 5334000 w 5334000"/>
                <a:gd name="connsiteY0" fmla="*/ 0 h 6544236"/>
                <a:gd name="connsiteX1" fmla="*/ 5334000 w 5334000"/>
                <a:gd name="connsiteY1" fmla="*/ 134471 h 6544236"/>
                <a:gd name="connsiteX2" fmla="*/ 3821206 w 5334000"/>
                <a:gd name="connsiteY2" fmla="*/ 179294 h 6544236"/>
                <a:gd name="connsiteX3" fmla="*/ 3776382 w 5334000"/>
                <a:gd name="connsiteY3" fmla="*/ 6465794 h 6544236"/>
                <a:gd name="connsiteX4" fmla="*/ 0 w 5334000"/>
                <a:gd name="connsiteY4" fmla="*/ 6544236 h 654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0" h="6544236">
                  <a:moveTo>
                    <a:pt x="5334000" y="0"/>
                  </a:moveTo>
                  <a:lnTo>
                    <a:pt x="5334000" y="134471"/>
                  </a:lnTo>
                  <a:lnTo>
                    <a:pt x="3821206" y="179294"/>
                  </a:lnTo>
                  <a:lnTo>
                    <a:pt x="3776382" y="6465794"/>
                  </a:lnTo>
                  <a:lnTo>
                    <a:pt x="0" y="6544236"/>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5" name="フリーフォーム 414"/>
            <p:cNvSpPr/>
            <p:nvPr/>
          </p:nvSpPr>
          <p:spPr>
            <a:xfrm>
              <a:off x="1596838" y="19073217"/>
              <a:ext cx="8734985" cy="4359088"/>
            </a:xfrm>
            <a:custGeom>
              <a:avLst/>
              <a:gdLst>
                <a:gd name="connsiteX0" fmla="*/ 8819029 w 8908676"/>
                <a:gd name="connsiteY0" fmla="*/ 2229970 h 4359088"/>
                <a:gd name="connsiteX1" fmla="*/ 8908676 w 8908676"/>
                <a:gd name="connsiteY1" fmla="*/ 4235823 h 4359088"/>
                <a:gd name="connsiteX2" fmla="*/ 5109882 w 8908676"/>
                <a:gd name="connsiteY2" fmla="*/ 4359088 h 4359088"/>
                <a:gd name="connsiteX3" fmla="*/ 4213411 w 8908676"/>
                <a:gd name="connsiteY3" fmla="*/ 4359088 h 4359088"/>
                <a:gd name="connsiteX4" fmla="*/ 3821206 w 8908676"/>
                <a:gd name="connsiteY4" fmla="*/ 4314264 h 4359088"/>
                <a:gd name="connsiteX5" fmla="*/ 3059206 w 8908676"/>
                <a:gd name="connsiteY5" fmla="*/ 4011706 h 4359088"/>
                <a:gd name="connsiteX6" fmla="*/ 3238500 w 8908676"/>
                <a:gd name="connsiteY6" fmla="*/ 2263588 h 4359088"/>
                <a:gd name="connsiteX7" fmla="*/ 1983441 w 8908676"/>
                <a:gd name="connsiteY7" fmla="*/ 2252382 h 4359088"/>
                <a:gd name="connsiteX8" fmla="*/ 2252382 w 8908676"/>
                <a:gd name="connsiteY8" fmla="*/ 336176 h 4359088"/>
                <a:gd name="connsiteX9" fmla="*/ 0 w 8908676"/>
                <a:gd name="connsiteY9" fmla="*/ 0 h 435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8676" h="4359088">
                  <a:moveTo>
                    <a:pt x="8819029" y="2229970"/>
                  </a:moveTo>
                  <a:lnTo>
                    <a:pt x="8908676" y="4235823"/>
                  </a:lnTo>
                  <a:lnTo>
                    <a:pt x="5109882" y="4359088"/>
                  </a:lnTo>
                  <a:lnTo>
                    <a:pt x="4213411" y="4359088"/>
                  </a:lnTo>
                  <a:lnTo>
                    <a:pt x="3821206" y="4314264"/>
                  </a:lnTo>
                  <a:lnTo>
                    <a:pt x="3059206" y="4011706"/>
                  </a:lnTo>
                  <a:lnTo>
                    <a:pt x="3238500" y="2263588"/>
                  </a:lnTo>
                  <a:lnTo>
                    <a:pt x="1983441" y="2252382"/>
                  </a:lnTo>
                  <a:lnTo>
                    <a:pt x="2252382" y="336176"/>
                  </a:lnTo>
                  <a:lnTo>
                    <a:pt x="0" y="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6" name="フリーフォーム 415"/>
            <p:cNvSpPr/>
            <p:nvPr/>
          </p:nvSpPr>
          <p:spPr>
            <a:xfrm>
              <a:off x="0" y="18961158"/>
              <a:ext cx="1585632" cy="2308412"/>
            </a:xfrm>
            <a:custGeom>
              <a:avLst/>
              <a:gdLst>
                <a:gd name="connsiteX0" fmla="*/ 1613647 w 1613647"/>
                <a:gd name="connsiteY0" fmla="*/ 112059 h 2308412"/>
                <a:gd name="connsiteX1" fmla="*/ 784411 w 1613647"/>
                <a:gd name="connsiteY1" fmla="*/ 0 h 2308412"/>
                <a:gd name="connsiteX2" fmla="*/ 156882 w 1613647"/>
                <a:gd name="connsiteY2" fmla="*/ 22412 h 2308412"/>
                <a:gd name="connsiteX3" fmla="*/ 291353 w 1613647"/>
                <a:gd name="connsiteY3" fmla="*/ 762000 h 2308412"/>
                <a:gd name="connsiteX4" fmla="*/ 437029 w 1613647"/>
                <a:gd name="connsiteY4" fmla="*/ 1288676 h 2308412"/>
                <a:gd name="connsiteX5" fmla="*/ 649941 w 1613647"/>
                <a:gd name="connsiteY5" fmla="*/ 1680882 h 2308412"/>
                <a:gd name="connsiteX6" fmla="*/ 952500 w 1613647"/>
                <a:gd name="connsiteY6" fmla="*/ 2073088 h 2308412"/>
                <a:gd name="connsiteX7" fmla="*/ 773206 w 1613647"/>
                <a:gd name="connsiteY7" fmla="*/ 2308412 h 2308412"/>
                <a:gd name="connsiteX8" fmla="*/ 0 w 1613647"/>
                <a:gd name="connsiteY8" fmla="*/ 2106706 h 2308412"/>
                <a:gd name="connsiteX9" fmla="*/ 100853 w 1613647"/>
                <a:gd name="connsiteY9" fmla="*/ 1703294 h 2308412"/>
                <a:gd name="connsiteX10" fmla="*/ 100853 w 1613647"/>
                <a:gd name="connsiteY10" fmla="*/ 1557618 h 2308412"/>
                <a:gd name="connsiteX11" fmla="*/ 627529 w 1613647"/>
                <a:gd name="connsiteY11" fmla="*/ 1613647 h 2308412"/>
                <a:gd name="connsiteX0" fmla="*/ 2078933 w 2078933"/>
                <a:gd name="connsiteY0" fmla="*/ 112059 h 2308412"/>
                <a:gd name="connsiteX1" fmla="*/ 1249697 w 2078933"/>
                <a:gd name="connsiteY1" fmla="*/ 0 h 2308412"/>
                <a:gd name="connsiteX2" fmla="*/ 622168 w 2078933"/>
                <a:gd name="connsiteY2" fmla="*/ 22412 h 2308412"/>
                <a:gd name="connsiteX3" fmla="*/ 756639 w 2078933"/>
                <a:gd name="connsiteY3" fmla="*/ 762000 h 2308412"/>
                <a:gd name="connsiteX4" fmla="*/ 902315 w 2078933"/>
                <a:gd name="connsiteY4" fmla="*/ 1288676 h 2308412"/>
                <a:gd name="connsiteX5" fmla="*/ 1115227 w 2078933"/>
                <a:gd name="connsiteY5" fmla="*/ 1680882 h 2308412"/>
                <a:gd name="connsiteX6" fmla="*/ 1417786 w 2078933"/>
                <a:gd name="connsiteY6" fmla="*/ 2073088 h 2308412"/>
                <a:gd name="connsiteX7" fmla="*/ 1238492 w 2078933"/>
                <a:gd name="connsiteY7" fmla="*/ 2308412 h 2308412"/>
                <a:gd name="connsiteX8" fmla="*/ 465286 w 2078933"/>
                <a:gd name="connsiteY8" fmla="*/ 2106706 h 2308412"/>
                <a:gd name="connsiteX9" fmla="*/ 0 w 2078933"/>
                <a:gd name="connsiteY9" fmla="*/ 1634022 h 2308412"/>
                <a:gd name="connsiteX10" fmla="*/ 566139 w 2078933"/>
                <a:gd name="connsiteY10" fmla="*/ 1557618 h 2308412"/>
                <a:gd name="connsiteX11" fmla="*/ 1092815 w 2078933"/>
                <a:gd name="connsiteY11" fmla="*/ 1613647 h 2308412"/>
                <a:gd name="connsiteX0" fmla="*/ 1613647 w 1613647"/>
                <a:gd name="connsiteY0" fmla="*/ 112059 h 2308412"/>
                <a:gd name="connsiteX1" fmla="*/ 784411 w 1613647"/>
                <a:gd name="connsiteY1" fmla="*/ 0 h 2308412"/>
                <a:gd name="connsiteX2" fmla="*/ 156882 w 1613647"/>
                <a:gd name="connsiteY2" fmla="*/ 22412 h 2308412"/>
                <a:gd name="connsiteX3" fmla="*/ 291353 w 1613647"/>
                <a:gd name="connsiteY3" fmla="*/ 762000 h 2308412"/>
                <a:gd name="connsiteX4" fmla="*/ 437029 w 1613647"/>
                <a:gd name="connsiteY4" fmla="*/ 1288676 h 2308412"/>
                <a:gd name="connsiteX5" fmla="*/ 649941 w 1613647"/>
                <a:gd name="connsiteY5" fmla="*/ 1680882 h 2308412"/>
                <a:gd name="connsiteX6" fmla="*/ 952500 w 1613647"/>
                <a:gd name="connsiteY6" fmla="*/ 2073088 h 2308412"/>
                <a:gd name="connsiteX7" fmla="*/ 773206 w 1613647"/>
                <a:gd name="connsiteY7" fmla="*/ 2308412 h 2308412"/>
                <a:gd name="connsiteX8" fmla="*/ 0 w 1613647"/>
                <a:gd name="connsiteY8" fmla="*/ 2106706 h 2308412"/>
                <a:gd name="connsiteX9" fmla="*/ 32231 w 1613647"/>
                <a:gd name="connsiteY9" fmla="*/ 1720612 h 2308412"/>
                <a:gd name="connsiteX10" fmla="*/ 100853 w 1613647"/>
                <a:gd name="connsiteY10" fmla="*/ 1557618 h 2308412"/>
                <a:gd name="connsiteX11" fmla="*/ 627529 w 1613647"/>
                <a:gd name="connsiteY11" fmla="*/ 1613647 h 230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3647" h="2308412">
                  <a:moveTo>
                    <a:pt x="1613647" y="112059"/>
                  </a:moveTo>
                  <a:lnTo>
                    <a:pt x="784411" y="0"/>
                  </a:lnTo>
                  <a:lnTo>
                    <a:pt x="156882" y="22412"/>
                  </a:lnTo>
                  <a:lnTo>
                    <a:pt x="291353" y="762000"/>
                  </a:lnTo>
                  <a:lnTo>
                    <a:pt x="437029" y="1288676"/>
                  </a:lnTo>
                  <a:lnTo>
                    <a:pt x="649941" y="1680882"/>
                  </a:lnTo>
                  <a:lnTo>
                    <a:pt x="952500" y="2073088"/>
                  </a:lnTo>
                  <a:lnTo>
                    <a:pt x="773206" y="2308412"/>
                  </a:lnTo>
                  <a:lnTo>
                    <a:pt x="0" y="2106706"/>
                  </a:lnTo>
                  <a:lnTo>
                    <a:pt x="32231" y="1720612"/>
                  </a:lnTo>
                  <a:lnTo>
                    <a:pt x="100853" y="1557618"/>
                  </a:lnTo>
                  <a:lnTo>
                    <a:pt x="627529" y="1613647"/>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7" name="フリーフォーム 416"/>
            <p:cNvSpPr/>
            <p:nvPr/>
          </p:nvSpPr>
          <p:spPr>
            <a:xfrm>
              <a:off x="3804396" y="16055634"/>
              <a:ext cx="1428750" cy="3353760"/>
            </a:xfrm>
            <a:custGeom>
              <a:avLst/>
              <a:gdLst>
                <a:gd name="connsiteX0" fmla="*/ 0 w 1456765"/>
                <a:gd name="connsiteY0" fmla="*/ 3272117 h 3272117"/>
                <a:gd name="connsiteX1" fmla="*/ 358588 w 1456765"/>
                <a:gd name="connsiteY1" fmla="*/ 1333500 h 3272117"/>
                <a:gd name="connsiteX2" fmla="*/ 1423147 w 1456765"/>
                <a:gd name="connsiteY2" fmla="*/ 1322294 h 3272117"/>
                <a:gd name="connsiteX3" fmla="*/ 1456765 w 1456765"/>
                <a:gd name="connsiteY3" fmla="*/ 0 h 3272117"/>
                <a:gd name="connsiteX0" fmla="*/ 0 w 1484513"/>
                <a:gd name="connsiteY0" fmla="*/ 3979689 h 3979689"/>
                <a:gd name="connsiteX1" fmla="*/ 358588 w 1484513"/>
                <a:gd name="connsiteY1" fmla="*/ 2041072 h 3979689"/>
                <a:gd name="connsiteX2" fmla="*/ 1423147 w 1484513"/>
                <a:gd name="connsiteY2" fmla="*/ 2029866 h 3979689"/>
                <a:gd name="connsiteX3" fmla="*/ 1484513 w 1484513"/>
                <a:gd name="connsiteY3" fmla="*/ 0 h 3979689"/>
                <a:gd name="connsiteX0" fmla="*/ 0 w 1470639"/>
                <a:gd name="connsiteY0" fmla="*/ 3435403 h 3435403"/>
                <a:gd name="connsiteX1" fmla="*/ 358588 w 1470639"/>
                <a:gd name="connsiteY1" fmla="*/ 1496786 h 3435403"/>
                <a:gd name="connsiteX2" fmla="*/ 1423147 w 1470639"/>
                <a:gd name="connsiteY2" fmla="*/ 1485580 h 3435403"/>
                <a:gd name="connsiteX3" fmla="*/ 1470639 w 1470639"/>
                <a:gd name="connsiteY3" fmla="*/ 0 h 3435403"/>
                <a:gd name="connsiteX0" fmla="*/ 0 w 1456765"/>
                <a:gd name="connsiteY0" fmla="*/ 3353760 h 3353760"/>
                <a:gd name="connsiteX1" fmla="*/ 358588 w 1456765"/>
                <a:gd name="connsiteY1" fmla="*/ 1415143 h 3353760"/>
                <a:gd name="connsiteX2" fmla="*/ 1423147 w 1456765"/>
                <a:gd name="connsiteY2" fmla="*/ 1403937 h 3353760"/>
                <a:gd name="connsiteX3" fmla="*/ 1456765 w 1456765"/>
                <a:gd name="connsiteY3" fmla="*/ 0 h 3353760"/>
              </a:gdLst>
              <a:ahLst/>
              <a:cxnLst>
                <a:cxn ang="0">
                  <a:pos x="connsiteX0" y="connsiteY0"/>
                </a:cxn>
                <a:cxn ang="0">
                  <a:pos x="connsiteX1" y="connsiteY1"/>
                </a:cxn>
                <a:cxn ang="0">
                  <a:pos x="connsiteX2" y="connsiteY2"/>
                </a:cxn>
                <a:cxn ang="0">
                  <a:pos x="connsiteX3" y="connsiteY3"/>
                </a:cxn>
              </a:cxnLst>
              <a:rect l="l" t="t" r="r" b="b"/>
              <a:pathLst>
                <a:path w="1456765" h="3353760">
                  <a:moveTo>
                    <a:pt x="0" y="3353760"/>
                  </a:moveTo>
                  <a:lnTo>
                    <a:pt x="358588" y="1415143"/>
                  </a:lnTo>
                  <a:lnTo>
                    <a:pt x="1423147" y="1403937"/>
                  </a:lnTo>
                  <a:cubicBezTo>
                    <a:pt x="1434353" y="963172"/>
                    <a:pt x="1445559" y="440765"/>
                    <a:pt x="1456765" y="0"/>
                  </a:cubicBez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8" name="フリーフォーム 417"/>
            <p:cNvSpPr/>
            <p:nvPr/>
          </p:nvSpPr>
          <p:spPr>
            <a:xfrm>
              <a:off x="3871632" y="11251512"/>
              <a:ext cx="1876985" cy="4749694"/>
            </a:xfrm>
            <a:custGeom>
              <a:avLst/>
              <a:gdLst>
                <a:gd name="connsiteX0" fmla="*/ 1378324 w 1916206"/>
                <a:gd name="connsiteY0" fmla="*/ 4885765 h 4885765"/>
                <a:gd name="connsiteX1" fmla="*/ 1400736 w 1916206"/>
                <a:gd name="connsiteY1" fmla="*/ 4123765 h 4885765"/>
                <a:gd name="connsiteX2" fmla="*/ 1636059 w 1916206"/>
                <a:gd name="connsiteY2" fmla="*/ 2969559 h 4885765"/>
                <a:gd name="connsiteX3" fmla="*/ 1916206 w 1916206"/>
                <a:gd name="connsiteY3" fmla="*/ 717176 h 4885765"/>
                <a:gd name="connsiteX4" fmla="*/ 918883 w 1916206"/>
                <a:gd name="connsiteY4" fmla="*/ 593912 h 4885765"/>
                <a:gd name="connsiteX5" fmla="*/ 0 w 1916206"/>
                <a:gd name="connsiteY5" fmla="*/ 549088 h 4885765"/>
                <a:gd name="connsiteX6" fmla="*/ 112059 w 1916206"/>
                <a:gd name="connsiteY6" fmla="*/ 0 h 4885765"/>
                <a:gd name="connsiteX7" fmla="*/ 986118 w 1916206"/>
                <a:gd name="connsiteY7" fmla="*/ 112059 h 4885765"/>
                <a:gd name="connsiteX8" fmla="*/ 918883 w 1916206"/>
                <a:gd name="connsiteY8" fmla="*/ 593912 h 4885765"/>
                <a:gd name="connsiteX0" fmla="*/ 1433889 w 1916206"/>
                <a:gd name="connsiteY0" fmla="*/ 4096551 h 4123765"/>
                <a:gd name="connsiteX1" fmla="*/ 1400736 w 1916206"/>
                <a:gd name="connsiteY1" fmla="*/ 4123765 h 4123765"/>
                <a:gd name="connsiteX2" fmla="*/ 1636059 w 1916206"/>
                <a:gd name="connsiteY2" fmla="*/ 2969559 h 4123765"/>
                <a:gd name="connsiteX3" fmla="*/ 1916206 w 1916206"/>
                <a:gd name="connsiteY3" fmla="*/ 717176 h 4123765"/>
                <a:gd name="connsiteX4" fmla="*/ 918883 w 1916206"/>
                <a:gd name="connsiteY4" fmla="*/ 593912 h 4123765"/>
                <a:gd name="connsiteX5" fmla="*/ 0 w 1916206"/>
                <a:gd name="connsiteY5" fmla="*/ 549088 h 4123765"/>
                <a:gd name="connsiteX6" fmla="*/ 112059 w 1916206"/>
                <a:gd name="connsiteY6" fmla="*/ 0 h 4123765"/>
                <a:gd name="connsiteX7" fmla="*/ 986118 w 1916206"/>
                <a:gd name="connsiteY7" fmla="*/ 112059 h 4123765"/>
                <a:gd name="connsiteX8" fmla="*/ 918883 w 1916206"/>
                <a:gd name="connsiteY8" fmla="*/ 593912 h 4123765"/>
                <a:gd name="connsiteX0" fmla="*/ 1433889 w 1916206"/>
                <a:gd name="connsiteY0" fmla="*/ 4096551 h 4749694"/>
                <a:gd name="connsiteX1" fmla="*/ 1372954 w 1916206"/>
                <a:gd name="connsiteY1" fmla="*/ 4749694 h 4749694"/>
                <a:gd name="connsiteX2" fmla="*/ 1636059 w 1916206"/>
                <a:gd name="connsiteY2" fmla="*/ 2969559 h 4749694"/>
                <a:gd name="connsiteX3" fmla="*/ 1916206 w 1916206"/>
                <a:gd name="connsiteY3" fmla="*/ 717176 h 4749694"/>
                <a:gd name="connsiteX4" fmla="*/ 918883 w 1916206"/>
                <a:gd name="connsiteY4" fmla="*/ 593912 h 4749694"/>
                <a:gd name="connsiteX5" fmla="*/ 0 w 1916206"/>
                <a:gd name="connsiteY5" fmla="*/ 549088 h 4749694"/>
                <a:gd name="connsiteX6" fmla="*/ 112059 w 1916206"/>
                <a:gd name="connsiteY6" fmla="*/ 0 h 4749694"/>
                <a:gd name="connsiteX7" fmla="*/ 986118 w 1916206"/>
                <a:gd name="connsiteY7" fmla="*/ 112059 h 4749694"/>
                <a:gd name="connsiteX8" fmla="*/ 918883 w 1916206"/>
                <a:gd name="connsiteY8" fmla="*/ 593912 h 4749694"/>
                <a:gd name="connsiteX0" fmla="*/ 1433889 w 1916206"/>
                <a:gd name="connsiteY0" fmla="*/ 4096551 h 4749694"/>
                <a:gd name="connsiteX1" fmla="*/ 1372954 w 1916206"/>
                <a:gd name="connsiteY1" fmla="*/ 4749694 h 4749694"/>
                <a:gd name="connsiteX2" fmla="*/ 1636059 w 1916206"/>
                <a:gd name="connsiteY2" fmla="*/ 2969559 h 4749694"/>
                <a:gd name="connsiteX3" fmla="*/ 1916206 w 1916206"/>
                <a:gd name="connsiteY3" fmla="*/ 717176 h 4749694"/>
                <a:gd name="connsiteX4" fmla="*/ 918883 w 1916206"/>
                <a:gd name="connsiteY4" fmla="*/ 593912 h 4749694"/>
                <a:gd name="connsiteX5" fmla="*/ 0 w 1916206"/>
                <a:gd name="connsiteY5" fmla="*/ 549088 h 4749694"/>
                <a:gd name="connsiteX6" fmla="*/ 112059 w 1916206"/>
                <a:gd name="connsiteY6" fmla="*/ 0 h 4749694"/>
                <a:gd name="connsiteX7" fmla="*/ 986118 w 1916206"/>
                <a:gd name="connsiteY7" fmla="*/ 112059 h 4749694"/>
                <a:gd name="connsiteX8" fmla="*/ 918883 w 1916206"/>
                <a:gd name="connsiteY8" fmla="*/ 593912 h 474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206" h="4749694">
                  <a:moveTo>
                    <a:pt x="1433889" y="4096551"/>
                  </a:moveTo>
                  <a:lnTo>
                    <a:pt x="1372954" y="4749694"/>
                  </a:lnTo>
                  <a:cubicBezTo>
                    <a:pt x="1405089" y="4061066"/>
                    <a:pt x="1548357" y="3562937"/>
                    <a:pt x="1636059" y="2969559"/>
                  </a:cubicBezTo>
                  <a:lnTo>
                    <a:pt x="1916206" y="717176"/>
                  </a:lnTo>
                  <a:lnTo>
                    <a:pt x="918883" y="593912"/>
                  </a:lnTo>
                  <a:lnTo>
                    <a:pt x="0" y="549088"/>
                  </a:lnTo>
                  <a:lnTo>
                    <a:pt x="112059" y="0"/>
                  </a:lnTo>
                  <a:lnTo>
                    <a:pt x="986118" y="112059"/>
                  </a:lnTo>
                  <a:lnTo>
                    <a:pt x="918883" y="593912"/>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9" name="フリーフォーム 418"/>
            <p:cNvSpPr/>
            <p:nvPr/>
          </p:nvSpPr>
          <p:spPr>
            <a:xfrm>
              <a:off x="5703794" y="11979893"/>
              <a:ext cx="4706470" cy="963706"/>
            </a:xfrm>
            <a:custGeom>
              <a:avLst/>
              <a:gdLst>
                <a:gd name="connsiteX0" fmla="*/ 0 w 4796117"/>
                <a:gd name="connsiteY0" fmla="*/ 0 h 963706"/>
                <a:gd name="connsiteX1" fmla="*/ 1837764 w 4796117"/>
                <a:gd name="connsiteY1" fmla="*/ 134471 h 963706"/>
                <a:gd name="connsiteX2" fmla="*/ 3406588 w 4796117"/>
                <a:gd name="connsiteY2" fmla="*/ 257736 h 963706"/>
                <a:gd name="connsiteX3" fmla="*/ 4459941 w 4796117"/>
                <a:gd name="connsiteY3" fmla="*/ 806824 h 963706"/>
                <a:gd name="connsiteX4" fmla="*/ 4549588 w 4796117"/>
                <a:gd name="connsiteY4" fmla="*/ 941294 h 963706"/>
                <a:gd name="connsiteX5" fmla="*/ 4639235 w 4796117"/>
                <a:gd name="connsiteY5" fmla="*/ 963706 h 963706"/>
                <a:gd name="connsiteX6" fmla="*/ 4796117 w 4796117"/>
                <a:gd name="connsiteY6" fmla="*/ 795618 h 9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6117" h="963706">
                  <a:moveTo>
                    <a:pt x="0" y="0"/>
                  </a:moveTo>
                  <a:lnTo>
                    <a:pt x="1837764" y="134471"/>
                  </a:lnTo>
                  <a:lnTo>
                    <a:pt x="3406588" y="257736"/>
                  </a:lnTo>
                  <a:lnTo>
                    <a:pt x="4459941" y="806824"/>
                  </a:lnTo>
                  <a:lnTo>
                    <a:pt x="4549588" y="941294"/>
                  </a:lnTo>
                  <a:lnTo>
                    <a:pt x="4639235" y="963706"/>
                  </a:lnTo>
                  <a:lnTo>
                    <a:pt x="4796117" y="795618"/>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0" name="フリーフォーム 419"/>
            <p:cNvSpPr/>
            <p:nvPr/>
          </p:nvSpPr>
          <p:spPr>
            <a:xfrm>
              <a:off x="9928411" y="11027393"/>
              <a:ext cx="2801471" cy="1736912"/>
            </a:xfrm>
            <a:custGeom>
              <a:avLst/>
              <a:gdLst>
                <a:gd name="connsiteX0" fmla="*/ 156883 w 2857500"/>
                <a:gd name="connsiteY0" fmla="*/ 1736912 h 1736912"/>
                <a:gd name="connsiteX1" fmla="*/ 425824 w 2857500"/>
                <a:gd name="connsiteY1" fmla="*/ 1580030 h 1736912"/>
                <a:gd name="connsiteX2" fmla="*/ 201706 w 2857500"/>
                <a:gd name="connsiteY2" fmla="*/ 1109383 h 1736912"/>
                <a:gd name="connsiteX3" fmla="*/ 0 w 2857500"/>
                <a:gd name="connsiteY3" fmla="*/ 201706 h 1736912"/>
                <a:gd name="connsiteX4" fmla="*/ 2857500 w 2857500"/>
                <a:gd name="connsiteY4" fmla="*/ 0 h 1736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0" h="1736912">
                  <a:moveTo>
                    <a:pt x="156883" y="1736912"/>
                  </a:moveTo>
                  <a:lnTo>
                    <a:pt x="425824" y="1580030"/>
                  </a:lnTo>
                  <a:lnTo>
                    <a:pt x="201706" y="1109383"/>
                  </a:lnTo>
                  <a:lnTo>
                    <a:pt x="0" y="201706"/>
                  </a:lnTo>
                  <a:lnTo>
                    <a:pt x="2857500" y="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1" name="フリーフォーム 420"/>
            <p:cNvSpPr/>
            <p:nvPr/>
          </p:nvSpPr>
          <p:spPr>
            <a:xfrm>
              <a:off x="14181044" y="11240305"/>
              <a:ext cx="1304510" cy="3503543"/>
            </a:xfrm>
            <a:custGeom>
              <a:avLst/>
              <a:gdLst>
                <a:gd name="connsiteX0" fmla="*/ 1325217 w 1325217"/>
                <a:gd name="connsiteY0" fmla="*/ 3503543 h 3503543"/>
                <a:gd name="connsiteX1" fmla="*/ 0 w 1325217"/>
                <a:gd name="connsiteY1" fmla="*/ 2037522 h 3503543"/>
                <a:gd name="connsiteX2" fmla="*/ 861391 w 1325217"/>
                <a:gd name="connsiteY2" fmla="*/ 1258957 h 3503543"/>
                <a:gd name="connsiteX3" fmla="*/ 596348 w 1325217"/>
                <a:gd name="connsiteY3" fmla="*/ 0 h 3503543"/>
                <a:gd name="connsiteX0" fmla="*/ 1325217 w 1325217"/>
                <a:gd name="connsiteY0" fmla="*/ 3503543 h 3503543"/>
                <a:gd name="connsiteX1" fmla="*/ 0 w 1325217"/>
                <a:gd name="connsiteY1" fmla="*/ 2037522 h 3503543"/>
                <a:gd name="connsiteX2" fmla="*/ 861391 w 1325217"/>
                <a:gd name="connsiteY2" fmla="*/ 1258957 h 3503543"/>
                <a:gd name="connsiteX3" fmla="*/ 563218 w 1325217"/>
                <a:gd name="connsiteY3" fmla="*/ 0 h 3503543"/>
              </a:gdLst>
              <a:ahLst/>
              <a:cxnLst>
                <a:cxn ang="0">
                  <a:pos x="connsiteX0" y="connsiteY0"/>
                </a:cxn>
                <a:cxn ang="0">
                  <a:pos x="connsiteX1" y="connsiteY1"/>
                </a:cxn>
                <a:cxn ang="0">
                  <a:pos x="connsiteX2" y="connsiteY2"/>
                </a:cxn>
                <a:cxn ang="0">
                  <a:pos x="connsiteX3" y="connsiteY3"/>
                </a:cxn>
              </a:cxnLst>
              <a:rect l="l" t="t" r="r" b="b"/>
              <a:pathLst>
                <a:path w="1325217" h="3503543">
                  <a:moveTo>
                    <a:pt x="1325217" y="3503543"/>
                  </a:moveTo>
                  <a:lnTo>
                    <a:pt x="0" y="2037522"/>
                  </a:lnTo>
                  <a:lnTo>
                    <a:pt x="861391" y="1258957"/>
                  </a:lnTo>
                  <a:lnTo>
                    <a:pt x="563218" y="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2" name="フリーフォーム 421"/>
            <p:cNvSpPr/>
            <p:nvPr/>
          </p:nvSpPr>
          <p:spPr>
            <a:xfrm>
              <a:off x="12727447" y="10925566"/>
              <a:ext cx="2025097" cy="331304"/>
            </a:xfrm>
            <a:custGeom>
              <a:avLst/>
              <a:gdLst>
                <a:gd name="connsiteX0" fmla="*/ 2054087 w 2054087"/>
                <a:gd name="connsiteY0" fmla="*/ 331304 h 331304"/>
                <a:gd name="connsiteX1" fmla="*/ 1971261 w 2054087"/>
                <a:gd name="connsiteY1" fmla="*/ 0 h 331304"/>
                <a:gd name="connsiteX2" fmla="*/ 0 w 2054087"/>
                <a:gd name="connsiteY2" fmla="*/ 82826 h 331304"/>
              </a:gdLst>
              <a:ahLst/>
              <a:cxnLst>
                <a:cxn ang="0">
                  <a:pos x="connsiteX0" y="connsiteY0"/>
                </a:cxn>
                <a:cxn ang="0">
                  <a:pos x="connsiteX1" y="connsiteY1"/>
                </a:cxn>
                <a:cxn ang="0">
                  <a:pos x="connsiteX2" y="connsiteY2"/>
                </a:cxn>
              </a:cxnLst>
              <a:rect l="l" t="t" r="r" b="b"/>
              <a:pathLst>
                <a:path w="2054087" h="331304">
                  <a:moveTo>
                    <a:pt x="2054087" y="331304"/>
                  </a:moveTo>
                  <a:lnTo>
                    <a:pt x="1971261" y="0"/>
                  </a:lnTo>
                  <a:lnTo>
                    <a:pt x="0" y="82826"/>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3" name="フリーフォーム 422"/>
            <p:cNvSpPr/>
            <p:nvPr/>
          </p:nvSpPr>
          <p:spPr>
            <a:xfrm>
              <a:off x="10270191" y="12176557"/>
              <a:ext cx="1776133" cy="2627220"/>
            </a:xfrm>
            <a:custGeom>
              <a:avLst/>
              <a:gdLst>
                <a:gd name="connsiteX0" fmla="*/ 112059 w 1815353"/>
                <a:gd name="connsiteY0" fmla="*/ 1692089 h 3608295"/>
                <a:gd name="connsiteX1" fmla="*/ 0 w 1815353"/>
                <a:gd name="connsiteY1" fmla="*/ 1826559 h 3608295"/>
                <a:gd name="connsiteX2" fmla="*/ 1759323 w 1815353"/>
                <a:gd name="connsiteY2" fmla="*/ 3608295 h 3608295"/>
                <a:gd name="connsiteX3" fmla="*/ 1804147 w 1815353"/>
                <a:gd name="connsiteY3" fmla="*/ 3585883 h 3608295"/>
                <a:gd name="connsiteX4" fmla="*/ 1815353 w 1815353"/>
                <a:gd name="connsiteY4" fmla="*/ 2554942 h 3608295"/>
                <a:gd name="connsiteX5" fmla="*/ 1490382 w 1815353"/>
                <a:gd name="connsiteY5" fmla="*/ 0 h 3608295"/>
                <a:gd name="connsiteX0" fmla="*/ 112059 w 1815353"/>
                <a:gd name="connsiteY0" fmla="*/ 711014 h 2627220"/>
                <a:gd name="connsiteX1" fmla="*/ 0 w 1815353"/>
                <a:gd name="connsiteY1" fmla="*/ 845484 h 2627220"/>
                <a:gd name="connsiteX2" fmla="*/ 1759323 w 1815353"/>
                <a:gd name="connsiteY2" fmla="*/ 2627220 h 2627220"/>
                <a:gd name="connsiteX3" fmla="*/ 1804147 w 1815353"/>
                <a:gd name="connsiteY3" fmla="*/ 2604808 h 2627220"/>
                <a:gd name="connsiteX4" fmla="*/ 1815353 w 1815353"/>
                <a:gd name="connsiteY4" fmla="*/ 1573867 h 2627220"/>
                <a:gd name="connsiteX5" fmla="*/ 1607206 w 1815353"/>
                <a:gd name="connsiteY5" fmla="*/ 0 h 262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353" h="2627220">
                  <a:moveTo>
                    <a:pt x="112059" y="711014"/>
                  </a:moveTo>
                  <a:lnTo>
                    <a:pt x="0" y="845484"/>
                  </a:lnTo>
                  <a:lnTo>
                    <a:pt x="1759323" y="2627220"/>
                  </a:lnTo>
                  <a:lnTo>
                    <a:pt x="1804147" y="2604808"/>
                  </a:lnTo>
                  <a:lnTo>
                    <a:pt x="1815353" y="1573867"/>
                  </a:lnTo>
                  <a:lnTo>
                    <a:pt x="1607206" y="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4" name="フリーフォーム 423"/>
            <p:cNvSpPr/>
            <p:nvPr/>
          </p:nvSpPr>
          <p:spPr>
            <a:xfrm>
              <a:off x="10351164" y="8435400"/>
              <a:ext cx="2572579" cy="3747880"/>
            </a:xfrm>
            <a:custGeom>
              <a:avLst/>
              <a:gdLst>
                <a:gd name="connsiteX0" fmla="*/ 1447800 w 2514600"/>
                <a:gd name="connsiteY0" fmla="*/ 3143250 h 3143250"/>
                <a:gd name="connsiteX1" fmla="*/ 2514600 w 2514600"/>
                <a:gd name="connsiteY1" fmla="*/ 2619375 h 3143250"/>
                <a:gd name="connsiteX2" fmla="*/ 2266950 w 2514600"/>
                <a:gd name="connsiteY2" fmla="*/ 1695450 h 3143250"/>
                <a:gd name="connsiteX3" fmla="*/ 2105025 w 2514600"/>
                <a:gd name="connsiteY3" fmla="*/ 0 h 3143250"/>
                <a:gd name="connsiteX4" fmla="*/ 0 w 2514600"/>
                <a:gd name="connsiteY4" fmla="*/ 123825 h 3143250"/>
                <a:gd name="connsiteX0" fmla="*/ 1447800 w 2514600"/>
                <a:gd name="connsiteY0" fmla="*/ 3747880 h 3747880"/>
                <a:gd name="connsiteX1" fmla="*/ 2514600 w 2514600"/>
                <a:gd name="connsiteY1" fmla="*/ 3224005 h 3747880"/>
                <a:gd name="connsiteX2" fmla="*/ 2266950 w 2514600"/>
                <a:gd name="connsiteY2" fmla="*/ 2300080 h 3747880"/>
                <a:gd name="connsiteX3" fmla="*/ 2080540 w 2514600"/>
                <a:gd name="connsiteY3" fmla="*/ 0 h 3747880"/>
                <a:gd name="connsiteX4" fmla="*/ 0 w 2514600"/>
                <a:gd name="connsiteY4" fmla="*/ 728455 h 3747880"/>
                <a:gd name="connsiteX0" fmla="*/ 1504932 w 2571732"/>
                <a:gd name="connsiteY0" fmla="*/ 3747880 h 3747880"/>
                <a:gd name="connsiteX1" fmla="*/ 2571732 w 2571732"/>
                <a:gd name="connsiteY1" fmla="*/ 3224005 h 3747880"/>
                <a:gd name="connsiteX2" fmla="*/ 2324082 w 2571732"/>
                <a:gd name="connsiteY2" fmla="*/ 2300080 h 3747880"/>
                <a:gd name="connsiteX3" fmla="*/ 2137672 w 2571732"/>
                <a:gd name="connsiteY3" fmla="*/ 0 h 3747880"/>
                <a:gd name="connsiteX4" fmla="*/ 0 w 2571732"/>
                <a:gd name="connsiteY4" fmla="*/ 107259 h 3747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32" h="3747880">
                  <a:moveTo>
                    <a:pt x="1504932" y="3747880"/>
                  </a:moveTo>
                  <a:lnTo>
                    <a:pt x="2571732" y="3224005"/>
                  </a:lnTo>
                  <a:lnTo>
                    <a:pt x="2324082" y="2300080"/>
                  </a:lnTo>
                  <a:lnTo>
                    <a:pt x="2137672" y="0"/>
                  </a:lnTo>
                  <a:lnTo>
                    <a:pt x="0" y="107259"/>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5" name="フリーフォーム 424"/>
            <p:cNvSpPr/>
            <p:nvPr/>
          </p:nvSpPr>
          <p:spPr>
            <a:xfrm>
              <a:off x="10228169" y="3667930"/>
              <a:ext cx="2085975" cy="4883012"/>
            </a:xfrm>
            <a:custGeom>
              <a:avLst/>
              <a:gdLst>
                <a:gd name="connsiteX0" fmla="*/ 161925 w 2085975"/>
                <a:gd name="connsiteY0" fmla="*/ 5495925 h 5495925"/>
                <a:gd name="connsiteX1" fmla="*/ 0 w 2085975"/>
                <a:gd name="connsiteY1" fmla="*/ 3619500 h 5495925"/>
                <a:gd name="connsiteX2" fmla="*/ 9525 w 2085975"/>
                <a:gd name="connsiteY2" fmla="*/ 3343275 h 5495925"/>
                <a:gd name="connsiteX3" fmla="*/ 180975 w 2085975"/>
                <a:gd name="connsiteY3" fmla="*/ 2943225 h 5495925"/>
                <a:gd name="connsiteX4" fmla="*/ 2085975 w 2085975"/>
                <a:gd name="connsiteY4" fmla="*/ 2828925 h 5495925"/>
                <a:gd name="connsiteX5" fmla="*/ 1990725 w 2085975"/>
                <a:gd name="connsiteY5" fmla="*/ 0 h 5495925"/>
                <a:gd name="connsiteX0" fmla="*/ 113006 w 2085975"/>
                <a:gd name="connsiteY0" fmla="*/ 4883012 h 4883012"/>
                <a:gd name="connsiteX1" fmla="*/ 0 w 2085975"/>
                <a:gd name="connsiteY1" fmla="*/ 3619500 h 4883012"/>
                <a:gd name="connsiteX2" fmla="*/ 9525 w 2085975"/>
                <a:gd name="connsiteY2" fmla="*/ 3343275 h 4883012"/>
                <a:gd name="connsiteX3" fmla="*/ 180975 w 2085975"/>
                <a:gd name="connsiteY3" fmla="*/ 2943225 h 4883012"/>
                <a:gd name="connsiteX4" fmla="*/ 2085975 w 2085975"/>
                <a:gd name="connsiteY4" fmla="*/ 2828925 h 4883012"/>
                <a:gd name="connsiteX5" fmla="*/ 1990725 w 2085975"/>
                <a:gd name="connsiteY5" fmla="*/ 0 h 48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975" h="4883012">
                  <a:moveTo>
                    <a:pt x="113006" y="4883012"/>
                  </a:moveTo>
                  <a:lnTo>
                    <a:pt x="0" y="3619500"/>
                  </a:lnTo>
                  <a:lnTo>
                    <a:pt x="9525" y="3343275"/>
                  </a:lnTo>
                  <a:lnTo>
                    <a:pt x="180975" y="2943225"/>
                  </a:lnTo>
                  <a:lnTo>
                    <a:pt x="2085975" y="2828925"/>
                  </a:lnTo>
                  <a:lnTo>
                    <a:pt x="1990725" y="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6" name="フリーフォーム 425"/>
            <p:cNvSpPr/>
            <p:nvPr/>
          </p:nvSpPr>
          <p:spPr>
            <a:xfrm>
              <a:off x="12018869" y="448480"/>
              <a:ext cx="1114425" cy="3200400"/>
            </a:xfrm>
            <a:custGeom>
              <a:avLst/>
              <a:gdLst>
                <a:gd name="connsiteX0" fmla="*/ 180975 w 1114425"/>
                <a:gd name="connsiteY0" fmla="*/ 3200400 h 3200400"/>
                <a:gd name="connsiteX1" fmla="*/ 9525 w 1114425"/>
                <a:gd name="connsiteY1" fmla="*/ 161925 h 3200400"/>
                <a:gd name="connsiteX2" fmla="*/ 0 w 1114425"/>
                <a:gd name="connsiteY2" fmla="*/ 0 h 3200400"/>
                <a:gd name="connsiteX3" fmla="*/ 457200 w 1114425"/>
                <a:gd name="connsiteY3" fmla="*/ 133350 h 3200400"/>
                <a:gd name="connsiteX4" fmla="*/ 1114425 w 1114425"/>
                <a:gd name="connsiteY4" fmla="*/ 47625 h 320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25" h="3200400">
                  <a:moveTo>
                    <a:pt x="180975" y="3200400"/>
                  </a:moveTo>
                  <a:lnTo>
                    <a:pt x="9525" y="161925"/>
                  </a:lnTo>
                  <a:lnTo>
                    <a:pt x="0" y="0"/>
                  </a:lnTo>
                  <a:lnTo>
                    <a:pt x="457200" y="133350"/>
                  </a:lnTo>
                  <a:lnTo>
                    <a:pt x="1114425" y="47625"/>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7" name="フリーフォーム 426"/>
            <p:cNvSpPr/>
            <p:nvPr/>
          </p:nvSpPr>
          <p:spPr>
            <a:xfrm>
              <a:off x="8888457" y="0"/>
              <a:ext cx="3111362" cy="2848779"/>
            </a:xfrm>
            <a:custGeom>
              <a:avLst/>
              <a:gdLst>
                <a:gd name="connsiteX0" fmla="*/ 2266950 w 2266950"/>
                <a:gd name="connsiteY0" fmla="*/ 390525 h 2762250"/>
                <a:gd name="connsiteX1" fmla="*/ 590550 w 2266950"/>
                <a:gd name="connsiteY1" fmla="*/ 0 h 2762250"/>
                <a:gd name="connsiteX2" fmla="*/ 0 w 2266950"/>
                <a:gd name="connsiteY2" fmla="*/ 552450 h 2762250"/>
                <a:gd name="connsiteX3" fmla="*/ 590550 w 2266950"/>
                <a:gd name="connsiteY3" fmla="*/ 733425 h 2762250"/>
                <a:gd name="connsiteX4" fmla="*/ 542925 w 2266950"/>
                <a:gd name="connsiteY4" fmla="*/ 1019175 h 2762250"/>
                <a:gd name="connsiteX5" fmla="*/ 638175 w 2266950"/>
                <a:gd name="connsiteY5" fmla="*/ 2762250 h 2762250"/>
                <a:gd name="connsiteX0" fmla="*/ 2266950 w 2266950"/>
                <a:gd name="connsiteY0" fmla="*/ 390525 h 2762250"/>
                <a:gd name="connsiteX1" fmla="*/ 590550 w 2266950"/>
                <a:gd name="connsiteY1" fmla="*/ 0 h 2762250"/>
                <a:gd name="connsiteX2" fmla="*/ 0 w 2266950"/>
                <a:gd name="connsiteY2" fmla="*/ 552450 h 2762250"/>
                <a:gd name="connsiteX3" fmla="*/ 590550 w 2266950"/>
                <a:gd name="connsiteY3" fmla="*/ 733425 h 2762250"/>
                <a:gd name="connsiteX4" fmla="*/ 583742 w 2266950"/>
                <a:gd name="connsiteY4" fmla="*/ 1640370 h 2762250"/>
                <a:gd name="connsiteX5" fmla="*/ 638175 w 2266950"/>
                <a:gd name="connsiteY5" fmla="*/ 2762250 h 2762250"/>
                <a:gd name="connsiteX0" fmla="*/ 2680489 w 2680489"/>
                <a:gd name="connsiteY0" fmla="*/ 390525 h 2762250"/>
                <a:gd name="connsiteX1" fmla="*/ 1004089 w 2680489"/>
                <a:gd name="connsiteY1" fmla="*/ 0 h 2762250"/>
                <a:gd name="connsiteX2" fmla="*/ 413539 w 2680489"/>
                <a:gd name="connsiteY2" fmla="*/ 552450 h 2762250"/>
                <a:gd name="connsiteX3" fmla="*/ 3 w 2680489"/>
                <a:gd name="connsiteY3" fmla="*/ 1777034 h 2762250"/>
                <a:gd name="connsiteX4" fmla="*/ 997281 w 2680489"/>
                <a:gd name="connsiteY4" fmla="*/ 1640370 h 2762250"/>
                <a:gd name="connsiteX5" fmla="*/ 1051714 w 2680489"/>
                <a:gd name="connsiteY5" fmla="*/ 2762250 h 2762250"/>
                <a:gd name="connsiteX0" fmla="*/ 3230219 w 3230219"/>
                <a:gd name="connsiteY0" fmla="*/ 390525 h 2762250"/>
                <a:gd name="connsiteX1" fmla="*/ 1553819 w 3230219"/>
                <a:gd name="connsiteY1" fmla="*/ 0 h 2762250"/>
                <a:gd name="connsiteX2" fmla="*/ 0 w 3230219"/>
                <a:gd name="connsiteY2" fmla="*/ 1446972 h 2762250"/>
                <a:gd name="connsiteX3" fmla="*/ 549733 w 3230219"/>
                <a:gd name="connsiteY3" fmla="*/ 1777034 h 2762250"/>
                <a:gd name="connsiteX4" fmla="*/ 1547011 w 3230219"/>
                <a:gd name="connsiteY4" fmla="*/ 1640370 h 2762250"/>
                <a:gd name="connsiteX5" fmla="*/ 1601444 w 3230219"/>
                <a:gd name="connsiteY5" fmla="*/ 2762250 h 2762250"/>
                <a:gd name="connsiteX0" fmla="*/ 3164912 w 3164912"/>
                <a:gd name="connsiteY0" fmla="*/ 390525 h 2762250"/>
                <a:gd name="connsiteX1" fmla="*/ 1488512 w 3164912"/>
                <a:gd name="connsiteY1" fmla="*/ 0 h 2762250"/>
                <a:gd name="connsiteX2" fmla="*/ 0 w 3164912"/>
                <a:gd name="connsiteY2" fmla="*/ 1471820 h 2762250"/>
                <a:gd name="connsiteX3" fmla="*/ 484426 w 3164912"/>
                <a:gd name="connsiteY3" fmla="*/ 1777034 h 2762250"/>
                <a:gd name="connsiteX4" fmla="*/ 1481704 w 3164912"/>
                <a:gd name="connsiteY4" fmla="*/ 1640370 h 2762250"/>
                <a:gd name="connsiteX5" fmla="*/ 1536137 w 3164912"/>
                <a:gd name="connsiteY5" fmla="*/ 2762250 h 2762250"/>
                <a:gd name="connsiteX0" fmla="*/ 3164912 w 3164912"/>
                <a:gd name="connsiteY0" fmla="*/ 390525 h 2762250"/>
                <a:gd name="connsiteX1" fmla="*/ 1488512 w 3164912"/>
                <a:gd name="connsiteY1" fmla="*/ 0 h 2762250"/>
                <a:gd name="connsiteX2" fmla="*/ 0 w 3164912"/>
                <a:gd name="connsiteY2" fmla="*/ 1471820 h 2762250"/>
                <a:gd name="connsiteX3" fmla="*/ 484426 w 3164912"/>
                <a:gd name="connsiteY3" fmla="*/ 1777034 h 2762250"/>
                <a:gd name="connsiteX4" fmla="*/ 1481704 w 3164912"/>
                <a:gd name="connsiteY4" fmla="*/ 1640370 h 2762250"/>
                <a:gd name="connsiteX5" fmla="*/ 1536137 w 3164912"/>
                <a:gd name="connsiteY5" fmla="*/ 2762250 h 2762250"/>
                <a:gd name="connsiteX0" fmla="*/ 3164912 w 3164912"/>
                <a:gd name="connsiteY0" fmla="*/ 390525 h 2762250"/>
                <a:gd name="connsiteX1" fmla="*/ 1571844 w 3164912"/>
                <a:gd name="connsiteY1" fmla="*/ 13666 h 2762250"/>
                <a:gd name="connsiteX2" fmla="*/ 1488512 w 3164912"/>
                <a:gd name="connsiteY2" fmla="*/ 0 h 2762250"/>
                <a:gd name="connsiteX3" fmla="*/ 0 w 3164912"/>
                <a:gd name="connsiteY3" fmla="*/ 1471820 h 2762250"/>
                <a:gd name="connsiteX4" fmla="*/ 484426 w 3164912"/>
                <a:gd name="connsiteY4" fmla="*/ 1777034 h 2762250"/>
                <a:gd name="connsiteX5" fmla="*/ 1481704 w 3164912"/>
                <a:gd name="connsiteY5" fmla="*/ 1640370 h 2762250"/>
                <a:gd name="connsiteX6" fmla="*/ 1536137 w 3164912"/>
                <a:gd name="connsiteY6" fmla="*/ 2762250 h 2762250"/>
                <a:gd name="connsiteX0" fmla="*/ 3164912 w 3164912"/>
                <a:gd name="connsiteY0" fmla="*/ 477054 h 2848779"/>
                <a:gd name="connsiteX1" fmla="*/ 1571844 w 3164912"/>
                <a:gd name="connsiteY1" fmla="*/ 100195 h 2848779"/>
                <a:gd name="connsiteX2" fmla="*/ 1488512 w 3164912"/>
                <a:gd name="connsiteY2" fmla="*/ 86529 h 2848779"/>
                <a:gd name="connsiteX3" fmla="*/ 1522863 w 3164912"/>
                <a:gd name="connsiteY3" fmla="*/ 116761 h 2848779"/>
                <a:gd name="connsiteX4" fmla="*/ 0 w 3164912"/>
                <a:gd name="connsiteY4" fmla="*/ 1558349 h 2848779"/>
                <a:gd name="connsiteX5" fmla="*/ 484426 w 3164912"/>
                <a:gd name="connsiteY5" fmla="*/ 1863563 h 2848779"/>
                <a:gd name="connsiteX6" fmla="*/ 1481704 w 3164912"/>
                <a:gd name="connsiteY6" fmla="*/ 1726899 h 2848779"/>
                <a:gd name="connsiteX7" fmla="*/ 1536137 w 3164912"/>
                <a:gd name="connsiteY7" fmla="*/ 2848779 h 2848779"/>
                <a:gd name="connsiteX0" fmla="*/ 2680490 w 2680490"/>
                <a:gd name="connsiteY0" fmla="*/ 477054 h 2848779"/>
                <a:gd name="connsiteX1" fmla="*/ 1087422 w 2680490"/>
                <a:gd name="connsiteY1" fmla="*/ 100195 h 2848779"/>
                <a:gd name="connsiteX2" fmla="*/ 1004090 w 2680490"/>
                <a:gd name="connsiteY2" fmla="*/ 86529 h 2848779"/>
                <a:gd name="connsiteX3" fmla="*/ 1038441 w 2680490"/>
                <a:gd name="connsiteY3" fmla="*/ 116761 h 2848779"/>
                <a:gd name="connsiteX4" fmla="*/ 38029 w 2680490"/>
                <a:gd name="connsiteY4" fmla="*/ 1285023 h 2848779"/>
                <a:gd name="connsiteX5" fmla="*/ 4 w 2680490"/>
                <a:gd name="connsiteY5" fmla="*/ 1863563 h 2848779"/>
                <a:gd name="connsiteX6" fmla="*/ 997282 w 2680490"/>
                <a:gd name="connsiteY6" fmla="*/ 1726899 h 2848779"/>
                <a:gd name="connsiteX7" fmla="*/ 1051715 w 2680490"/>
                <a:gd name="connsiteY7" fmla="*/ 2848779 h 2848779"/>
                <a:gd name="connsiteX0" fmla="*/ 3145797 w 3145797"/>
                <a:gd name="connsiteY0" fmla="*/ 477054 h 2848779"/>
                <a:gd name="connsiteX1" fmla="*/ 1552729 w 3145797"/>
                <a:gd name="connsiteY1" fmla="*/ 100195 h 2848779"/>
                <a:gd name="connsiteX2" fmla="*/ 1469397 w 3145797"/>
                <a:gd name="connsiteY2" fmla="*/ 86529 h 2848779"/>
                <a:gd name="connsiteX3" fmla="*/ 1503748 w 3145797"/>
                <a:gd name="connsiteY3" fmla="*/ 116761 h 2848779"/>
                <a:gd name="connsiteX4" fmla="*/ 503336 w 3145797"/>
                <a:gd name="connsiteY4" fmla="*/ 1285023 h 2848779"/>
                <a:gd name="connsiteX5" fmla="*/ 2 w 3145797"/>
                <a:gd name="connsiteY5" fmla="*/ 1590237 h 2848779"/>
                <a:gd name="connsiteX6" fmla="*/ 1462589 w 3145797"/>
                <a:gd name="connsiteY6" fmla="*/ 1726899 h 2848779"/>
                <a:gd name="connsiteX7" fmla="*/ 1517022 w 3145797"/>
                <a:gd name="connsiteY7" fmla="*/ 2848779 h 2848779"/>
                <a:gd name="connsiteX0" fmla="*/ 2664165 w 2664165"/>
                <a:gd name="connsiteY0" fmla="*/ 477054 h 2848779"/>
                <a:gd name="connsiteX1" fmla="*/ 1071097 w 2664165"/>
                <a:gd name="connsiteY1" fmla="*/ 100195 h 2848779"/>
                <a:gd name="connsiteX2" fmla="*/ 987765 w 2664165"/>
                <a:gd name="connsiteY2" fmla="*/ 86529 h 2848779"/>
                <a:gd name="connsiteX3" fmla="*/ 1022116 w 2664165"/>
                <a:gd name="connsiteY3" fmla="*/ 116761 h 2848779"/>
                <a:gd name="connsiteX4" fmla="*/ 21704 w 2664165"/>
                <a:gd name="connsiteY4" fmla="*/ 1285023 h 2848779"/>
                <a:gd name="connsiteX5" fmla="*/ 4 w 2664165"/>
                <a:gd name="connsiteY5" fmla="*/ 1838716 h 2848779"/>
                <a:gd name="connsiteX6" fmla="*/ 980957 w 2664165"/>
                <a:gd name="connsiteY6" fmla="*/ 1726899 h 2848779"/>
                <a:gd name="connsiteX7" fmla="*/ 1035390 w 2664165"/>
                <a:gd name="connsiteY7" fmla="*/ 2848779 h 2848779"/>
                <a:gd name="connsiteX0" fmla="*/ 2664165 w 2664165"/>
                <a:gd name="connsiteY0" fmla="*/ 477054 h 2848779"/>
                <a:gd name="connsiteX1" fmla="*/ 1071097 w 2664165"/>
                <a:gd name="connsiteY1" fmla="*/ 100195 h 2848779"/>
                <a:gd name="connsiteX2" fmla="*/ 987765 w 2664165"/>
                <a:gd name="connsiteY2" fmla="*/ 86529 h 2848779"/>
                <a:gd name="connsiteX3" fmla="*/ 1022116 w 2664165"/>
                <a:gd name="connsiteY3" fmla="*/ 116761 h 2848779"/>
                <a:gd name="connsiteX4" fmla="*/ 21704 w 2664165"/>
                <a:gd name="connsiteY4" fmla="*/ 1285023 h 2848779"/>
                <a:gd name="connsiteX5" fmla="*/ 4 w 2664165"/>
                <a:gd name="connsiteY5" fmla="*/ 1838716 h 2848779"/>
                <a:gd name="connsiteX6" fmla="*/ 980957 w 2664165"/>
                <a:gd name="connsiteY6" fmla="*/ 1892552 h 2848779"/>
                <a:gd name="connsiteX7" fmla="*/ 1035390 w 2664165"/>
                <a:gd name="connsiteY7"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468982 w 3111443"/>
                <a:gd name="connsiteY4" fmla="*/ 1285023 h 2848779"/>
                <a:gd name="connsiteX5" fmla="*/ 0 w 3111443"/>
                <a:gd name="connsiteY5" fmla="*/ 1582783 h 2848779"/>
                <a:gd name="connsiteX6" fmla="*/ 447282 w 3111443"/>
                <a:gd name="connsiteY6" fmla="*/ 1838716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468982 w 3111443"/>
                <a:gd name="connsiteY4" fmla="*/ 1285023 h 2848779"/>
                <a:gd name="connsiteX5" fmla="*/ 0 w 3111443"/>
                <a:gd name="connsiteY5" fmla="*/ 1582783 h 2848779"/>
                <a:gd name="connsiteX6" fmla="*/ 414629 w 3111443"/>
                <a:gd name="connsiteY6" fmla="*/ 1904977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803677 w 3111443"/>
                <a:gd name="connsiteY4" fmla="*/ 796349 h 2848779"/>
                <a:gd name="connsiteX5" fmla="*/ 0 w 3111443"/>
                <a:gd name="connsiteY5" fmla="*/ 1582783 h 2848779"/>
                <a:gd name="connsiteX6" fmla="*/ 414629 w 3111443"/>
                <a:gd name="connsiteY6" fmla="*/ 1904977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803677 w 3111443"/>
                <a:gd name="connsiteY4" fmla="*/ 796349 h 2848779"/>
                <a:gd name="connsiteX5" fmla="*/ 0 w 3111443"/>
                <a:gd name="connsiteY5" fmla="*/ 1582783 h 2848779"/>
                <a:gd name="connsiteX6" fmla="*/ 414629 w 3111443"/>
                <a:gd name="connsiteY6" fmla="*/ 1904977 h 2848779"/>
                <a:gd name="connsiteX7" fmla="*/ 416328 w 3111443"/>
                <a:gd name="connsiteY7" fmla="*/ 1897522 h 2848779"/>
                <a:gd name="connsiteX8" fmla="*/ 1428235 w 3111443"/>
                <a:gd name="connsiteY8" fmla="*/ 1892552 h 2848779"/>
                <a:gd name="connsiteX9" fmla="*/ 1482668 w 3111443"/>
                <a:gd name="connsiteY9" fmla="*/ 2848779 h 284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1443" h="2848779">
                  <a:moveTo>
                    <a:pt x="3111443" y="477054"/>
                  </a:moveTo>
                  <a:lnTo>
                    <a:pt x="1518375" y="100195"/>
                  </a:lnTo>
                  <a:lnTo>
                    <a:pt x="1435043" y="86529"/>
                  </a:lnTo>
                  <a:cubicBezTo>
                    <a:pt x="1418716" y="89290"/>
                    <a:pt x="1717479" y="-128542"/>
                    <a:pt x="1469394" y="116761"/>
                  </a:cubicBezTo>
                  <a:cubicBezTo>
                    <a:pt x="1221309" y="362064"/>
                    <a:pt x="971025" y="593425"/>
                    <a:pt x="803677" y="796349"/>
                  </a:cubicBezTo>
                  <a:cubicBezTo>
                    <a:pt x="802452" y="812776"/>
                    <a:pt x="1225" y="1566356"/>
                    <a:pt x="0" y="1582783"/>
                  </a:cubicBezTo>
                  <a:lnTo>
                    <a:pt x="414629" y="1904977"/>
                  </a:lnTo>
                  <a:cubicBezTo>
                    <a:pt x="484017" y="1965716"/>
                    <a:pt x="247394" y="1899593"/>
                    <a:pt x="416328" y="1897522"/>
                  </a:cubicBezTo>
                  <a:cubicBezTo>
                    <a:pt x="585262" y="1895451"/>
                    <a:pt x="1250512" y="1742292"/>
                    <a:pt x="1428235" y="1892552"/>
                  </a:cubicBezTo>
                  <a:cubicBezTo>
                    <a:pt x="1459985" y="2473577"/>
                    <a:pt x="1450918" y="2267754"/>
                    <a:pt x="1482668" y="2848779"/>
                  </a:cubicBez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8" name="フリーフォーム 427"/>
            <p:cNvSpPr/>
            <p:nvPr/>
          </p:nvSpPr>
          <p:spPr>
            <a:xfrm>
              <a:off x="4713194" y="1610530"/>
              <a:ext cx="5829300" cy="5210175"/>
            </a:xfrm>
            <a:custGeom>
              <a:avLst/>
              <a:gdLst>
                <a:gd name="connsiteX0" fmla="*/ 5676900 w 5829300"/>
                <a:gd name="connsiteY0" fmla="*/ 1247775 h 5210175"/>
                <a:gd name="connsiteX1" fmla="*/ 5829300 w 5829300"/>
                <a:gd name="connsiteY1" fmla="*/ 3495675 h 5210175"/>
                <a:gd name="connsiteX2" fmla="*/ 3486150 w 5829300"/>
                <a:gd name="connsiteY2" fmla="*/ 3733800 h 5210175"/>
                <a:gd name="connsiteX3" fmla="*/ 2238375 w 5829300"/>
                <a:gd name="connsiteY3" fmla="*/ 3810000 h 5210175"/>
                <a:gd name="connsiteX4" fmla="*/ 2343150 w 5829300"/>
                <a:gd name="connsiteY4" fmla="*/ 1666875 h 5210175"/>
                <a:gd name="connsiteX5" fmla="*/ 2400300 w 5829300"/>
                <a:gd name="connsiteY5" fmla="*/ 1438275 h 5210175"/>
                <a:gd name="connsiteX6" fmla="*/ 2505075 w 5829300"/>
                <a:gd name="connsiteY6" fmla="*/ 57150 h 5210175"/>
                <a:gd name="connsiteX7" fmla="*/ 28575 w 5829300"/>
                <a:gd name="connsiteY7" fmla="*/ 0 h 5210175"/>
                <a:gd name="connsiteX8" fmla="*/ 0 w 5829300"/>
                <a:gd name="connsiteY8" fmla="*/ 2057400 h 5210175"/>
                <a:gd name="connsiteX9" fmla="*/ 47625 w 5829300"/>
                <a:gd name="connsiteY9" fmla="*/ 2486025 h 5210175"/>
                <a:gd name="connsiteX10" fmla="*/ 647700 w 5829300"/>
                <a:gd name="connsiteY10" fmla="*/ 3429000 h 5210175"/>
                <a:gd name="connsiteX11" fmla="*/ 942975 w 5829300"/>
                <a:gd name="connsiteY11" fmla="*/ 3990975 h 5210175"/>
                <a:gd name="connsiteX12" fmla="*/ 971550 w 5829300"/>
                <a:gd name="connsiteY12" fmla="*/ 4371975 h 5210175"/>
                <a:gd name="connsiteX13" fmla="*/ 809625 w 5829300"/>
                <a:gd name="connsiteY13" fmla="*/ 5210175 h 52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9300" h="5210175">
                  <a:moveTo>
                    <a:pt x="5676900" y="1247775"/>
                  </a:moveTo>
                  <a:lnTo>
                    <a:pt x="5829300" y="3495675"/>
                  </a:lnTo>
                  <a:lnTo>
                    <a:pt x="3486150" y="3733800"/>
                  </a:lnTo>
                  <a:lnTo>
                    <a:pt x="2238375" y="3810000"/>
                  </a:lnTo>
                  <a:lnTo>
                    <a:pt x="2343150" y="1666875"/>
                  </a:lnTo>
                  <a:lnTo>
                    <a:pt x="2400300" y="1438275"/>
                  </a:lnTo>
                  <a:lnTo>
                    <a:pt x="2505075" y="57150"/>
                  </a:lnTo>
                  <a:lnTo>
                    <a:pt x="28575" y="0"/>
                  </a:lnTo>
                  <a:lnTo>
                    <a:pt x="0" y="2057400"/>
                  </a:lnTo>
                  <a:lnTo>
                    <a:pt x="47625" y="2486025"/>
                  </a:lnTo>
                  <a:lnTo>
                    <a:pt x="647700" y="3429000"/>
                  </a:lnTo>
                  <a:lnTo>
                    <a:pt x="942975" y="3990975"/>
                  </a:lnTo>
                  <a:lnTo>
                    <a:pt x="971550" y="4371975"/>
                  </a:lnTo>
                  <a:lnTo>
                    <a:pt x="809625" y="5210175"/>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9" name="フリーフォーム 428"/>
            <p:cNvSpPr/>
            <p:nvPr/>
          </p:nvSpPr>
          <p:spPr>
            <a:xfrm>
              <a:off x="5122769" y="6820705"/>
              <a:ext cx="381000" cy="2543175"/>
            </a:xfrm>
            <a:custGeom>
              <a:avLst/>
              <a:gdLst>
                <a:gd name="connsiteX0" fmla="*/ 381000 w 381000"/>
                <a:gd name="connsiteY0" fmla="*/ 0 h 2543175"/>
                <a:gd name="connsiteX1" fmla="*/ 285750 w 381000"/>
                <a:gd name="connsiteY1" fmla="*/ 390525 h 2543175"/>
                <a:gd name="connsiteX2" fmla="*/ 0 w 381000"/>
                <a:gd name="connsiteY2" fmla="*/ 2543175 h 2543175"/>
              </a:gdLst>
              <a:ahLst/>
              <a:cxnLst>
                <a:cxn ang="0">
                  <a:pos x="connsiteX0" y="connsiteY0"/>
                </a:cxn>
                <a:cxn ang="0">
                  <a:pos x="connsiteX1" y="connsiteY1"/>
                </a:cxn>
                <a:cxn ang="0">
                  <a:pos x="connsiteX2" y="connsiteY2"/>
                </a:cxn>
              </a:cxnLst>
              <a:rect l="l" t="t" r="r" b="b"/>
              <a:pathLst>
                <a:path w="381000" h="2543175">
                  <a:moveTo>
                    <a:pt x="381000" y="0"/>
                  </a:moveTo>
                  <a:lnTo>
                    <a:pt x="285750" y="390525"/>
                  </a:lnTo>
                  <a:lnTo>
                    <a:pt x="0" y="2543175"/>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30" name="フリーフォーム 429"/>
            <p:cNvSpPr/>
            <p:nvPr/>
          </p:nvSpPr>
          <p:spPr>
            <a:xfrm>
              <a:off x="4846544" y="9382930"/>
              <a:ext cx="285750" cy="1962150"/>
            </a:xfrm>
            <a:custGeom>
              <a:avLst/>
              <a:gdLst>
                <a:gd name="connsiteX0" fmla="*/ 285750 w 285750"/>
                <a:gd name="connsiteY0" fmla="*/ 0 h 1962150"/>
                <a:gd name="connsiteX1" fmla="*/ 0 w 285750"/>
                <a:gd name="connsiteY1" fmla="*/ 1962150 h 1962150"/>
              </a:gdLst>
              <a:ahLst/>
              <a:cxnLst>
                <a:cxn ang="0">
                  <a:pos x="connsiteX0" y="connsiteY0"/>
                </a:cxn>
                <a:cxn ang="0">
                  <a:pos x="connsiteX1" y="connsiteY1"/>
                </a:cxn>
              </a:cxnLst>
              <a:rect l="l" t="t" r="r" b="b"/>
              <a:pathLst>
                <a:path w="285750" h="1962150">
                  <a:moveTo>
                    <a:pt x="285750" y="0"/>
                  </a:moveTo>
                  <a:lnTo>
                    <a:pt x="0" y="1962150"/>
                  </a:lnTo>
                </a:path>
              </a:pathLst>
            </a:custGeom>
            <a:no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71" name="円/楕円 270"/>
          <p:cNvSpPr/>
          <p:nvPr/>
        </p:nvSpPr>
        <p:spPr>
          <a:xfrm>
            <a:off x="3486499" y="4179943"/>
            <a:ext cx="134469" cy="128696"/>
          </a:xfrm>
          <a:prstGeom prst="ellipse">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1" name="円/楕円 290"/>
          <p:cNvSpPr/>
          <p:nvPr/>
        </p:nvSpPr>
        <p:spPr>
          <a:xfrm>
            <a:off x="5059532" y="6196581"/>
            <a:ext cx="134469" cy="128696"/>
          </a:xfrm>
          <a:prstGeom prst="ellipse">
            <a:avLst/>
          </a:prstGeom>
          <a:solidFill>
            <a:schemeClr val="tx1"/>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4" name="テキスト ボックス 303"/>
          <p:cNvSpPr txBox="1"/>
          <p:nvPr/>
        </p:nvSpPr>
        <p:spPr>
          <a:xfrm>
            <a:off x="4209905" y="4611402"/>
            <a:ext cx="314531" cy="92333"/>
          </a:xfrm>
          <a:prstGeom prst="rect">
            <a:avLst/>
          </a:prstGeom>
          <a:solidFill>
            <a:schemeClr val="bg1">
              <a:alpha val="70000"/>
            </a:schemeClr>
          </a:solidFill>
          <a:ln>
            <a:noFill/>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Poporo.5</a:t>
            </a:r>
            <a:endPar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305" name="テキスト ボックス 304"/>
          <p:cNvSpPr txBox="1"/>
          <p:nvPr/>
        </p:nvSpPr>
        <p:spPr>
          <a:xfrm>
            <a:off x="5106080" y="6194075"/>
            <a:ext cx="998214"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rPr>
              <a:t>市営</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住宅（西里団地）</a:t>
            </a:r>
            <a:endPar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cxnSp>
        <p:nvCxnSpPr>
          <p:cNvPr id="306" name="直線矢印コネクタ 305"/>
          <p:cNvCxnSpPr/>
          <p:nvPr/>
        </p:nvCxnSpPr>
        <p:spPr>
          <a:xfrm flipH="1">
            <a:off x="5750410" y="3253238"/>
            <a:ext cx="1" cy="2462127"/>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07" name="直線矢印コネクタ 306"/>
          <p:cNvCxnSpPr/>
          <p:nvPr/>
        </p:nvCxnSpPr>
        <p:spPr>
          <a:xfrm>
            <a:off x="3498289" y="5898497"/>
            <a:ext cx="2102481"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08" name="テキスト ボックス 307"/>
          <p:cNvSpPr txBox="1"/>
          <p:nvPr/>
        </p:nvSpPr>
        <p:spPr>
          <a:xfrm>
            <a:off x="5458756" y="3623199"/>
            <a:ext cx="252853" cy="595351"/>
          </a:xfrm>
          <a:prstGeom prst="rect">
            <a:avLst/>
          </a:prstGeom>
          <a:noFill/>
        </p:spPr>
        <p:txBody>
          <a:bodyPr vert="eaVert"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約３㎞</a:t>
            </a:r>
            <a:endParaRPr kumimoji="1" lang="en-US" altLang="ja-JP"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309" name="テキスト ボックス 308"/>
          <p:cNvSpPr txBox="1"/>
          <p:nvPr/>
        </p:nvSpPr>
        <p:spPr>
          <a:xfrm>
            <a:off x="4137364" y="5763375"/>
            <a:ext cx="1088152" cy="135101"/>
          </a:xfrm>
          <a:prstGeom prst="rect">
            <a:avLst/>
          </a:prstGeom>
          <a:noFill/>
        </p:spPr>
        <p:txBody>
          <a:bodyPr vert="horz"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約２</a:t>
            </a:r>
            <a:r>
              <a:rPr kumimoji="1" lang="en-US" altLang="ja-JP"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５㎞</a:t>
            </a:r>
            <a:endParaRPr kumimoji="1" lang="en-US" altLang="ja-JP" sz="8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311" name="下カーブ矢印 310"/>
          <p:cNvSpPr/>
          <p:nvPr/>
        </p:nvSpPr>
        <p:spPr>
          <a:xfrm rot="16200000">
            <a:off x="4389962" y="5606202"/>
            <a:ext cx="967561" cy="366226"/>
          </a:xfrm>
          <a:prstGeom prst="curvedDownArrow">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12" name="テキスト ボックス 311"/>
          <p:cNvSpPr txBox="1"/>
          <p:nvPr/>
        </p:nvSpPr>
        <p:spPr>
          <a:xfrm>
            <a:off x="5868683" y="3791978"/>
            <a:ext cx="189639" cy="742656"/>
          </a:xfrm>
          <a:prstGeom prst="rect">
            <a:avLst/>
          </a:prstGeom>
          <a:noFill/>
        </p:spPr>
        <p:txBody>
          <a:bodyPr vert="eaVert"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廃止・統合</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cxnSp>
        <p:nvCxnSpPr>
          <p:cNvPr id="412" name="直線コネクタ 411"/>
          <p:cNvCxnSpPr/>
          <p:nvPr/>
        </p:nvCxnSpPr>
        <p:spPr>
          <a:xfrm flipV="1">
            <a:off x="3073710" y="6537814"/>
            <a:ext cx="472683" cy="4870"/>
          </a:xfrm>
          <a:prstGeom prst="line">
            <a:avLst/>
          </a:prstGeom>
          <a:ln w="38100">
            <a:solidFill>
              <a:srgbClr val="00B050"/>
            </a:solidFill>
            <a:prstDash val="sysDot"/>
          </a:ln>
        </p:spPr>
        <p:style>
          <a:lnRef idx="1">
            <a:schemeClr val="accent1"/>
          </a:lnRef>
          <a:fillRef idx="0">
            <a:schemeClr val="accent1"/>
          </a:fillRef>
          <a:effectRef idx="0">
            <a:schemeClr val="accent1"/>
          </a:effectRef>
          <a:fontRef idx="minor">
            <a:schemeClr val="tx1"/>
          </a:fontRef>
        </p:style>
      </p:cxnSp>
      <p:sp>
        <p:nvSpPr>
          <p:cNvPr id="413" name="テキスト ボックス 412"/>
          <p:cNvSpPr txBox="1"/>
          <p:nvPr/>
        </p:nvSpPr>
        <p:spPr>
          <a:xfrm>
            <a:off x="3601327" y="6492645"/>
            <a:ext cx="533698"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まちなか</a:t>
            </a:r>
            <a:r>
              <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rPr>
              <a:t>循環</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バス</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402" name="フリーフォーム 401"/>
          <p:cNvSpPr/>
          <p:nvPr/>
        </p:nvSpPr>
        <p:spPr>
          <a:xfrm>
            <a:off x="3453795" y="4437935"/>
            <a:ext cx="363084" cy="427561"/>
          </a:xfrm>
          <a:custGeom>
            <a:avLst/>
            <a:gdLst>
              <a:gd name="connsiteX0" fmla="*/ 238125 w 297656"/>
              <a:gd name="connsiteY0" fmla="*/ 333375 h 333375"/>
              <a:gd name="connsiteX1" fmla="*/ 254794 w 297656"/>
              <a:gd name="connsiteY1" fmla="*/ 269082 h 333375"/>
              <a:gd name="connsiteX2" fmla="*/ 252412 w 297656"/>
              <a:gd name="connsiteY2" fmla="*/ 252413 h 333375"/>
              <a:gd name="connsiteX3" fmla="*/ 297656 w 297656"/>
              <a:gd name="connsiteY3" fmla="*/ 247650 h 333375"/>
              <a:gd name="connsiteX4" fmla="*/ 283369 w 297656"/>
              <a:gd name="connsiteY4" fmla="*/ 104775 h 333375"/>
              <a:gd name="connsiteX5" fmla="*/ 254794 w 297656"/>
              <a:gd name="connsiteY5" fmla="*/ 102394 h 333375"/>
              <a:gd name="connsiteX6" fmla="*/ 250031 w 297656"/>
              <a:gd name="connsiteY6" fmla="*/ 50007 h 333375"/>
              <a:gd name="connsiteX7" fmla="*/ 271462 w 297656"/>
              <a:gd name="connsiteY7" fmla="*/ 50007 h 333375"/>
              <a:gd name="connsiteX8" fmla="*/ 266700 w 297656"/>
              <a:gd name="connsiteY8" fmla="*/ 35719 h 333375"/>
              <a:gd name="connsiteX9" fmla="*/ 145256 w 297656"/>
              <a:gd name="connsiteY9" fmla="*/ 35719 h 333375"/>
              <a:gd name="connsiteX10" fmla="*/ 111919 w 297656"/>
              <a:gd name="connsiteY10" fmla="*/ 33338 h 333375"/>
              <a:gd name="connsiteX11" fmla="*/ 52387 w 297656"/>
              <a:gd name="connsiteY11" fmla="*/ 47625 h 333375"/>
              <a:gd name="connsiteX12" fmla="*/ 4762 w 297656"/>
              <a:gd name="connsiteY12" fmla="*/ 45244 h 333375"/>
              <a:gd name="connsiteX13" fmla="*/ 0 w 297656"/>
              <a:gd name="connsiteY13" fmla="*/ 16669 h 333375"/>
              <a:gd name="connsiteX14" fmla="*/ 52387 w 297656"/>
              <a:gd name="connsiteY14" fmla="*/ 11907 h 333375"/>
              <a:gd name="connsiteX15" fmla="*/ 114300 w 297656"/>
              <a:gd name="connsiteY15" fmla="*/ 0 h 333375"/>
              <a:gd name="connsiteX0" fmla="*/ 238125 w 297656"/>
              <a:gd name="connsiteY0" fmla="*/ 333375 h 333375"/>
              <a:gd name="connsiteX1" fmla="*/ 254794 w 297656"/>
              <a:gd name="connsiteY1" fmla="*/ 269082 h 333375"/>
              <a:gd name="connsiteX2" fmla="*/ 252412 w 297656"/>
              <a:gd name="connsiteY2" fmla="*/ 252413 h 333375"/>
              <a:gd name="connsiteX3" fmla="*/ 297656 w 297656"/>
              <a:gd name="connsiteY3" fmla="*/ 247650 h 333375"/>
              <a:gd name="connsiteX4" fmla="*/ 283369 w 297656"/>
              <a:gd name="connsiteY4" fmla="*/ 104775 h 333375"/>
              <a:gd name="connsiteX5" fmla="*/ 254794 w 297656"/>
              <a:gd name="connsiteY5" fmla="*/ 102394 h 333375"/>
              <a:gd name="connsiteX6" fmla="*/ 250031 w 297656"/>
              <a:gd name="connsiteY6" fmla="*/ 50007 h 333375"/>
              <a:gd name="connsiteX7" fmla="*/ 271462 w 297656"/>
              <a:gd name="connsiteY7" fmla="*/ 50007 h 333375"/>
              <a:gd name="connsiteX8" fmla="*/ 266700 w 297656"/>
              <a:gd name="connsiteY8" fmla="*/ 35719 h 333375"/>
              <a:gd name="connsiteX9" fmla="*/ 145256 w 297656"/>
              <a:gd name="connsiteY9" fmla="*/ 35719 h 333375"/>
              <a:gd name="connsiteX10" fmla="*/ 111919 w 297656"/>
              <a:gd name="connsiteY10" fmla="*/ 33338 h 333375"/>
              <a:gd name="connsiteX11" fmla="*/ 52387 w 297656"/>
              <a:gd name="connsiteY11" fmla="*/ 40481 h 333375"/>
              <a:gd name="connsiteX12" fmla="*/ 4762 w 297656"/>
              <a:gd name="connsiteY12" fmla="*/ 45244 h 333375"/>
              <a:gd name="connsiteX13" fmla="*/ 0 w 297656"/>
              <a:gd name="connsiteY13" fmla="*/ 16669 h 333375"/>
              <a:gd name="connsiteX14" fmla="*/ 52387 w 297656"/>
              <a:gd name="connsiteY14" fmla="*/ 11907 h 333375"/>
              <a:gd name="connsiteX15" fmla="*/ 114300 w 297656"/>
              <a:gd name="connsiteY15" fmla="*/ 0 h 333375"/>
              <a:gd name="connsiteX0" fmla="*/ 238125 w 297656"/>
              <a:gd name="connsiteY0" fmla="*/ 333375 h 333375"/>
              <a:gd name="connsiteX1" fmla="*/ 254794 w 297656"/>
              <a:gd name="connsiteY1" fmla="*/ 269082 h 333375"/>
              <a:gd name="connsiteX2" fmla="*/ 252412 w 297656"/>
              <a:gd name="connsiteY2" fmla="*/ 252413 h 333375"/>
              <a:gd name="connsiteX3" fmla="*/ 297656 w 297656"/>
              <a:gd name="connsiteY3" fmla="*/ 247650 h 333375"/>
              <a:gd name="connsiteX4" fmla="*/ 283369 w 297656"/>
              <a:gd name="connsiteY4" fmla="*/ 104775 h 333375"/>
              <a:gd name="connsiteX5" fmla="*/ 254794 w 297656"/>
              <a:gd name="connsiteY5" fmla="*/ 102394 h 333375"/>
              <a:gd name="connsiteX6" fmla="*/ 250031 w 297656"/>
              <a:gd name="connsiteY6" fmla="*/ 50007 h 333375"/>
              <a:gd name="connsiteX7" fmla="*/ 271462 w 297656"/>
              <a:gd name="connsiteY7" fmla="*/ 50007 h 333375"/>
              <a:gd name="connsiteX8" fmla="*/ 266700 w 297656"/>
              <a:gd name="connsiteY8" fmla="*/ 35719 h 333375"/>
              <a:gd name="connsiteX9" fmla="*/ 145256 w 297656"/>
              <a:gd name="connsiteY9" fmla="*/ 35719 h 333375"/>
              <a:gd name="connsiteX10" fmla="*/ 111919 w 297656"/>
              <a:gd name="connsiteY10" fmla="*/ 26194 h 333375"/>
              <a:gd name="connsiteX11" fmla="*/ 52387 w 297656"/>
              <a:gd name="connsiteY11" fmla="*/ 40481 h 333375"/>
              <a:gd name="connsiteX12" fmla="*/ 4762 w 297656"/>
              <a:gd name="connsiteY12" fmla="*/ 45244 h 333375"/>
              <a:gd name="connsiteX13" fmla="*/ 0 w 297656"/>
              <a:gd name="connsiteY13" fmla="*/ 16669 h 333375"/>
              <a:gd name="connsiteX14" fmla="*/ 52387 w 297656"/>
              <a:gd name="connsiteY14" fmla="*/ 11907 h 333375"/>
              <a:gd name="connsiteX15" fmla="*/ 114300 w 297656"/>
              <a:gd name="connsiteY15" fmla="*/ 0 h 333375"/>
              <a:gd name="connsiteX0" fmla="*/ 238125 w 297656"/>
              <a:gd name="connsiteY0" fmla="*/ 333375 h 333375"/>
              <a:gd name="connsiteX1" fmla="*/ 254794 w 297656"/>
              <a:gd name="connsiteY1" fmla="*/ 269082 h 333375"/>
              <a:gd name="connsiteX2" fmla="*/ 252412 w 297656"/>
              <a:gd name="connsiteY2" fmla="*/ 252413 h 333375"/>
              <a:gd name="connsiteX3" fmla="*/ 297656 w 297656"/>
              <a:gd name="connsiteY3" fmla="*/ 247650 h 333375"/>
              <a:gd name="connsiteX4" fmla="*/ 283369 w 297656"/>
              <a:gd name="connsiteY4" fmla="*/ 104775 h 333375"/>
              <a:gd name="connsiteX5" fmla="*/ 254794 w 297656"/>
              <a:gd name="connsiteY5" fmla="*/ 102394 h 333375"/>
              <a:gd name="connsiteX6" fmla="*/ 250031 w 297656"/>
              <a:gd name="connsiteY6" fmla="*/ 50007 h 333375"/>
              <a:gd name="connsiteX7" fmla="*/ 271462 w 297656"/>
              <a:gd name="connsiteY7" fmla="*/ 50007 h 333375"/>
              <a:gd name="connsiteX8" fmla="*/ 266700 w 297656"/>
              <a:gd name="connsiteY8" fmla="*/ 35719 h 333375"/>
              <a:gd name="connsiteX9" fmla="*/ 157162 w 297656"/>
              <a:gd name="connsiteY9" fmla="*/ 19050 h 333375"/>
              <a:gd name="connsiteX10" fmla="*/ 111919 w 297656"/>
              <a:gd name="connsiteY10" fmla="*/ 26194 h 333375"/>
              <a:gd name="connsiteX11" fmla="*/ 52387 w 297656"/>
              <a:gd name="connsiteY11" fmla="*/ 40481 h 333375"/>
              <a:gd name="connsiteX12" fmla="*/ 4762 w 297656"/>
              <a:gd name="connsiteY12" fmla="*/ 45244 h 333375"/>
              <a:gd name="connsiteX13" fmla="*/ 0 w 297656"/>
              <a:gd name="connsiteY13" fmla="*/ 16669 h 333375"/>
              <a:gd name="connsiteX14" fmla="*/ 52387 w 297656"/>
              <a:gd name="connsiteY14" fmla="*/ 11907 h 333375"/>
              <a:gd name="connsiteX15" fmla="*/ 114300 w 297656"/>
              <a:gd name="connsiteY15"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656" h="333375">
                <a:moveTo>
                  <a:pt x="238125" y="333375"/>
                </a:moveTo>
                <a:lnTo>
                  <a:pt x="254794" y="269082"/>
                </a:lnTo>
                <a:lnTo>
                  <a:pt x="252412" y="252413"/>
                </a:lnTo>
                <a:lnTo>
                  <a:pt x="297656" y="247650"/>
                </a:lnTo>
                <a:lnTo>
                  <a:pt x="283369" y="104775"/>
                </a:lnTo>
                <a:lnTo>
                  <a:pt x="254794" y="102394"/>
                </a:lnTo>
                <a:lnTo>
                  <a:pt x="250031" y="50007"/>
                </a:lnTo>
                <a:lnTo>
                  <a:pt x="271462" y="50007"/>
                </a:lnTo>
                <a:lnTo>
                  <a:pt x="266700" y="35719"/>
                </a:lnTo>
                <a:lnTo>
                  <a:pt x="157162" y="19050"/>
                </a:lnTo>
                <a:lnTo>
                  <a:pt x="111919" y="26194"/>
                </a:lnTo>
                <a:lnTo>
                  <a:pt x="52387" y="40481"/>
                </a:lnTo>
                <a:lnTo>
                  <a:pt x="4762" y="45244"/>
                </a:lnTo>
                <a:lnTo>
                  <a:pt x="0" y="16669"/>
                </a:lnTo>
                <a:lnTo>
                  <a:pt x="52387" y="11907"/>
                </a:lnTo>
                <a:lnTo>
                  <a:pt x="11430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7" name="フリーフォーム 406"/>
          <p:cNvSpPr/>
          <p:nvPr/>
        </p:nvSpPr>
        <p:spPr>
          <a:xfrm>
            <a:off x="3571556" y="3379704"/>
            <a:ext cx="1949036" cy="2131695"/>
          </a:xfrm>
          <a:custGeom>
            <a:avLst/>
            <a:gdLst>
              <a:gd name="connsiteX0" fmla="*/ 0 w 1597819"/>
              <a:gd name="connsiteY0" fmla="*/ 812006 h 1662112"/>
              <a:gd name="connsiteX1" fmla="*/ 85725 w 1597819"/>
              <a:gd name="connsiteY1" fmla="*/ 797719 h 1662112"/>
              <a:gd name="connsiteX2" fmla="*/ 109538 w 1597819"/>
              <a:gd name="connsiteY2" fmla="*/ 785812 h 1662112"/>
              <a:gd name="connsiteX3" fmla="*/ 145257 w 1597819"/>
              <a:gd name="connsiteY3" fmla="*/ 797719 h 1662112"/>
              <a:gd name="connsiteX4" fmla="*/ 147638 w 1597819"/>
              <a:gd name="connsiteY4" fmla="*/ 783431 h 1662112"/>
              <a:gd name="connsiteX5" fmla="*/ 52388 w 1597819"/>
              <a:gd name="connsiteY5" fmla="*/ 762000 h 1662112"/>
              <a:gd name="connsiteX6" fmla="*/ 80963 w 1597819"/>
              <a:gd name="connsiteY6" fmla="*/ 688181 h 1662112"/>
              <a:gd name="connsiteX7" fmla="*/ 128588 w 1597819"/>
              <a:gd name="connsiteY7" fmla="*/ 652462 h 1662112"/>
              <a:gd name="connsiteX8" fmla="*/ 190500 w 1597819"/>
              <a:gd name="connsiteY8" fmla="*/ 519112 h 1662112"/>
              <a:gd name="connsiteX9" fmla="*/ 204788 w 1597819"/>
              <a:gd name="connsiteY9" fmla="*/ 497681 h 1662112"/>
              <a:gd name="connsiteX10" fmla="*/ 235744 w 1597819"/>
              <a:gd name="connsiteY10" fmla="*/ 497681 h 1662112"/>
              <a:gd name="connsiteX11" fmla="*/ 235744 w 1597819"/>
              <a:gd name="connsiteY11" fmla="*/ 523875 h 1662112"/>
              <a:gd name="connsiteX12" fmla="*/ 290513 w 1597819"/>
              <a:gd name="connsiteY12" fmla="*/ 533400 h 1662112"/>
              <a:gd name="connsiteX13" fmla="*/ 307182 w 1597819"/>
              <a:gd name="connsiteY13" fmla="*/ 478631 h 1662112"/>
              <a:gd name="connsiteX14" fmla="*/ 295275 w 1597819"/>
              <a:gd name="connsiteY14" fmla="*/ 469106 h 1662112"/>
              <a:gd name="connsiteX15" fmla="*/ 307182 w 1597819"/>
              <a:gd name="connsiteY15" fmla="*/ 431006 h 1662112"/>
              <a:gd name="connsiteX16" fmla="*/ 321469 w 1597819"/>
              <a:gd name="connsiteY16" fmla="*/ 431006 h 1662112"/>
              <a:gd name="connsiteX17" fmla="*/ 335757 w 1597819"/>
              <a:gd name="connsiteY17" fmla="*/ 316706 h 1662112"/>
              <a:gd name="connsiteX18" fmla="*/ 314325 w 1597819"/>
              <a:gd name="connsiteY18" fmla="*/ 297656 h 1662112"/>
              <a:gd name="connsiteX19" fmla="*/ 321469 w 1597819"/>
              <a:gd name="connsiteY19" fmla="*/ 228600 h 1662112"/>
              <a:gd name="connsiteX20" fmla="*/ 354807 w 1597819"/>
              <a:gd name="connsiteY20" fmla="*/ 230981 h 1662112"/>
              <a:gd name="connsiteX21" fmla="*/ 357188 w 1597819"/>
              <a:gd name="connsiteY21" fmla="*/ 204787 h 1662112"/>
              <a:gd name="connsiteX22" fmla="*/ 319088 w 1597819"/>
              <a:gd name="connsiteY22" fmla="*/ 142875 h 1662112"/>
              <a:gd name="connsiteX23" fmla="*/ 338138 w 1597819"/>
              <a:gd name="connsiteY23" fmla="*/ 71437 h 1662112"/>
              <a:gd name="connsiteX24" fmla="*/ 404813 w 1597819"/>
              <a:gd name="connsiteY24" fmla="*/ 90487 h 1662112"/>
              <a:gd name="connsiteX25" fmla="*/ 440532 w 1597819"/>
              <a:gd name="connsiteY25" fmla="*/ 95250 h 1662112"/>
              <a:gd name="connsiteX26" fmla="*/ 492919 w 1597819"/>
              <a:gd name="connsiteY26" fmla="*/ 95250 h 1662112"/>
              <a:gd name="connsiteX27" fmla="*/ 492919 w 1597819"/>
              <a:gd name="connsiteY27" fmla="*/ 111919 h 1662112"/>
              <a:gd name="connsiteX28" fmla="*/ 547688 w 1597819"/>
              <a:gd name="connsiteY28" fmla="*/ 107156 h 1662112"/>
              <a:gd name="connsiteX29" fmla="*/ 550069 w 1597819"/>
              <a:gd name="connsiteY29" fmla="*/ 176212 h 1662112"/>
              <a:gd name="connsiteX30" fmla="*/ 535782 w 1597819"/>
              <a:gd name="connsiteY30" fmla="*/ 190500 h 1662112"/>
              <a:gd name="connsiteX31" fmla="*/ 509588 w 1597819"/>
              <a:gd name="connsiteY31" fmla="*/ 304800 h 1662112"/>
              <a:gd name="connsiteX32" fmla="*/ 742950 w 1597819"/>
              <a:gd name="connsiteY32" fmla="*/ 285750 h 1662112"/>
              <a:gd name="connsiteX33" fmla="*/ 1078707 w 1597819"/>
              <a:gd name="connsiteY33" fmla="*/ 259556 h 1662112"/>
              <a:gd name="connsiteX34" fmla="*/ 1064419 w 1597819"/>
              <a:gd name="connsiteY34" fmla="*/ 142875 h 1662112"/>
              <a:gd name="connsiteX35" fmla="*/ 942975 w 1597819"/>
              <a:gd name="connsiteY35" fmla="*/ 142875 h 1662112"/>
              <a:gd name="connsiteX36" fmla="*/ 938213 w 1597819"/>
              <a:gd name="connsiteY36" fmla="*/ 0 h 1662112"/>
              <a:gd name="connsiteX37" fmla="*/ 1050132 w 1597819"/>
              <a:gd name="connsiteY37" fmla="*/ 16669 h 1662112"/>
              <a:gd name="connsiteX38" fmla="*/ 1123950 w 1597819"/>
              <a:gd name="connsiteY38" fmla="*/ 14287 h 1662112"/>
              <a:gd name="connsiteX39" fmla="*/ 1162050 w 1597819"/>
              <a:gd name="connsiteY39" fmla="*/ 573881 h 1662112"/>
              <a:gd name="connsiteX40" fmla="*/ 1176338 w 1597819"/>
              <a:gd name="connsiteY40" fmla="*/ 728662 h 1662112"/>
              <a:gd name="connsiteX41" fmla="*/ 1457325 w 1597819"/>
              <a:gd name="connsiteY41" fmla="*/ 714375 h 1662112"/>
              <a:gd name="connsiteX42" fmla="*/ 1450182 w 1597819"/>
              <a:gd name="connsiteY42" fmla="*/ 685800 h 1662112"/>
              <a:gd name="connsiteX43" fmla="*/ 1540669 w 1597819"/>
              <a:gd name="connsiteY43" fmla="*/ 683419 h 1662112"/>
              <a:gd name="connsiteX44" fmla="*/ 1597819 w 1597819"/>
              <a:gd name="connsiteY44" fmla="*/ 876300 h 1662112"/>
              <a:gd name="connsiteX45" fmla="*/ 1504950 w 1597819"/>
              <a:gd name="connsiteY45" fmla="*/ 912019 h 1662112"/>
              <a:gd name="connsiteX46" fmla="*/ 1459707 w 1597819"/>
              <a:gd name="connsiteY46" fmla="*/ 766762 h 1662112"/>
              <a:gd name="connsiteX47" fmla="*/ 1188244 w 1597819"/>
              <a:gd name="connsiteY47" fmla="*/ 773906 h 1662112"/>
              <a:gd name="connsiteX48" fmla="*/ 1226344 w 1597819"/>
              <a:gd name="connsiteY48" fmla="*/ 871537 h 1662112"/>
              <a:gd name="connsiteX49" fmla="*/ 1281113 w 1597819"/>
              <a:gd name="connsiteY49" fmla="*/ 921544 h 1662112"/>
              <a:gd name="connsiteX50" fmla="*/ 1228725 w 1597819"/>
              <a:gd name="connsiteY50" fmla="*/ 969169 h 1662112"/>
              <a:gd name="connsiteX51" fmla="*/ 1073944 w 1597819"/>
              <a:gd name="connsiteY51" fmla="*/ 985837 h 1662112"/>
              <a:gd name="connsiteX52" fmla="*/ 1064419 w 1597819"/>
              <a:gd name="connsiteY52" fmla="*/ 985837 h 1662112"/>
              <a:gd name="connsiteX53" fmla="*/ 1073944 w 1597819"/>
              <a:gd name="connsiteY53" fmla="*/ 1042987 h 1662112"/>
              <a:gd name="connsiteX54" fmla="*/ 1071563 w 1597819"/>
              <a:gd name="connsiteY54" fmla="*/ 1147762 h 1662112"/>
              <a:gd name="connsiteX55" fmla="*/ 900113 w 1597819"/>
              <a:gd name="connsiteY55" fmla="*/ 1147762 h 1662112"/>
              <a:gd name="connsiteX56" fmla="*/ 900113 w 1597819"/>
              <a:gd name="connsiteY56" fmla="*/ 1409700 h 1662112"/>
              <a:gd name="connsiteX57" fmla="*/ 1290638 w 1597819"/>
              <a:gd name="connsiteY57" fmla="*/ 1404937 h 1662112"/>
              <a:gd name="connsiteX58" fmla="*/ 1285875 w 1597819"/>
              <a:gd name="connsiteY58" fmla="*/ 1454944 h 1662112"/>
              <a:gd name="connsiteX59" fmla="*/ 759619 w 1597819"/>
              <a:gd name="connsiteY59" fmla="*/ 1454944 h 1662112"/>
              <a:gd name="connsiteX60" fmla="*/ 764382 w 1597819"/>
              <a:gd name="connsiteY60" fmla="*/ 1662112 h 1662112"/>
              <a:gd name="connsiteX61" fmla="*/ 709613 w 1597819"/>
              <a:gd name="connsiteY61" fmla="*/ 1657350 h 1662112"/>
              <a:gd name="connsiteX62" fmla="*/ 697707 w 1597819"/>
              <a:gd name="connsiteY62" fmla="*/ 1445419 h 1662112"/>
              <a:gd name="connsiteX63" fmla="*/ 188119 w 1597819"/>
              <a:gd name="connsiteY63" fmla="*/ 1438275 h 1662112"/>
              <a:gd name="connsiteX64" fmla="*/ 178594 w 1597819"/>
              <a:gd name="connsiteY64" fmla="*/ 1514475 h 1662112"/>
              <a:gd name="connsiteX65" fmla="*/ 147638 w 1597819"/>
              <a:gd name="connsiteY65" fmla="*/ 1519237 h 1662112"/>
              <a:gd name="connsiteX66" fmla="*/ 138113 w 1597819"/>
              <a:gd name="connsiteY66" fmla="*/ 1557337 h 1662112"/>
              <a:gd name="connsiteX67" fmla="*/ 28575 w 1597819"/>
              <a:gd name="connsiteY67" fmla="*/ 1540669 h 1662112"/>
              <a:gd name="connsiteX68" fmla="*/ 52388 w 1597819"/>
              <a:gd name="connsiteY68" fmla="*/ 1393031 h 1662112"/>
              <a:gd name="connsiteX69" fmla="*/ 295275 w 1597819"/>
              <a:gd name="connsiteY69" fmla="*/ 1388269 h 1662112"/>
              <a:gd name="connsiteX70" fmla="*/ 302419 w 1597819"/>
              <a:gd name="connsiteY70" fmla="*/ 1302544 h 1662112"/>
              <a:gd name="connsiteX71" fmla="*/ 219075 w 1597819"/>
              <a:gd name="connsiteY71" fmla="*/ 1307306 h 1662112"/>
              <a:gd name="connsiteX72" fmla="*/ 195263 w 1597819"/>
              <a:gd name="connsiteY72" fmla="*/ 1147762 h 1662112"/>
              <a:gd name="connsiteX73" fmla="*/ 161925 w 1597819"/>
              <a:gd name="connsiteY73" fmla="*/ 1152525 h 1662112"/>
              <a:gd name="connsiteX74" fmla="*/ 150019 w 1597819"/>
              <a:gd name="connsiteY74" fmla="*/ 1157287 h 1662112"/>
              <a:gd name="connsiteX75" fmla="*/ 133350 w 1597819"/>
              <a:gd name="connsiteY75" fmla="*/ 1143000 h 166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97819" h="1662112">
                <a:moveTo>
                  <a:pt x="0" y="812006"/>
                </a:moveTo>
                <a:lnTo>
                  <a:pt x="85725" y="797719"/>
                </a:lnTo>
                <a:lnTo>
                  <a:pt x="109538" y="785812"/>
                </a:lnTo>
                <a:lnTo>
                  <a:pt x="145257" y="797719"/>
                </a:lnTo>
                <a:lnTo>
                  <a:pt x="147638" y="783431"/>
                </a:lnTo>
                <a:lnTo>
                  <a:pt x="52388" y="762000"/>
                </a:lnTo>
                <a:lnTo>
                  <a:pt x="80963" y="688181"/>
                </a:lnTo>
                <a:lnTo>
                  <a:pt x="128588" y="652462"/>
                </a:lnTo>
                <a:lnTo>
                  <a:pt x="190500" y="519112"/>
                </a:lnTo>
                <a:lnTo>
                  <a:pt x="204788" y="497681"/>
                </a:lnTo>
                <a:lnTo>
                  <a:pt x="235744" y="497681"/>
                </a:lnTo>
                <a:lnTo>
                  <a:pt x="235744" y="523875"/>
                </a:lnTo>
                <a:lnTo>
                  <a:pt x="290513" y="533400"/>
                </a:lnTo>
                <a:lnTo>
                  <a:pt x="307182" y="478631"/>
                </a:lnTo>
                <a:lnTo>
                  <a:pt x="295275" y="469106"/>
                </a:lnTo>
                <a:lnTo>
                  <a:pt x="307182" y="431006"/>
                </a:lnTo>
                <a:lnTo>
                  <a:pt x="321469" y="431006"/>
                </a:lnTo>
                <a:lnTo>
                  <a:pt x="335757" y="316706"/>
                </a:lnTo>
                <a:lnTo>
                  <a:pt x="314325" y="297656"/>
                </a:lnTo>
                <a:lnTo>
                  <a:pt x="321469" y="228600"/>
                </a:lnTo>
                <a:lnTo>
                  <a:pt x="354807" y="230981"/>
                </a:lnTo>
                <a:lnTo>
                  <a:pt x="357188" y="204787"/>
                </a:lnTo>
                <a:lnTo>
                  <a:pt x="319088" y="142875"/>
                </a:lnTo>
                <a:lnTo>
                  <a:pt x="338138" y="71437"/>
                </a:lnTo>
                <a:lnTo>
                  <a:pt x="404813" y="90487"/>
                </a:lnTo>
                <a:lnTo>
                  <a:pt x="440532" y="95250"/>
                </a:lnTo>
                <a:lnTo>
                  <a:pt x="492919" y="95250"/>
                </a:lnTo>
                <a:lnTo>
                  <a:pt x="492919" y="111919"/>
                </a:lnTo>
                <a:lnTo>
                  <a:pt x="547688" y="107156"/>
                </a:lnTo>
                <a:cubicBezTo>
                  <a:pt x="548482" y="130175"/>
                  <a:pt x="549275" y="153193"/>
                  <a:pt x="550069" y="176212"/>
                </a:cubicBezTo>
                <a:lnTo>
                  <a:pt x="535782" y="190500"/>
                </a:lnTo>
                <a:lnTo>
                  <a:pt x="509588" y="304800"/>
                </a:lnTo>
                <a:lnTo>
                  <a:pt x="742950" y="285750"/>
                </a:lnTo>
                <a:lnTo>
                  <a:pt x="1078707" y="259556"/>
                </a:lnTo>
                <a:lnTo>
                  <a:pt x="1064419" y="142875"/>
                </a:lnTo>
                <a:lnTo>
                  <a:pt x="942975" y="142875"/>
                </a:lnTo>
                <a:lnTo>
                  <a:pt x="938213" y="0"/>
                </a:lnTo>
                <a:lnTo>
                  <a:pt x="1050132" y="16669"/>
                </a:lnTo>
                <a:lnTo>
                  <a:pt x="1123950" y="14287"/>
                </a:lnTo>
                <a:lnTo>
                  <a:pt x="1162050" y="573881"/>
                </a:lnTo>
                <a:lnTo>
                  <a:pt x="1176338" y="728662"/>
                </a:lnTo>
                <a:lnTo>
                  <a:pt x="1457325" y="714375"/>
                </a:lnTo>
                <a:lnTo>
                  <a:pt x="1450182" y="685800"/>
                </a:lnTo>
                <a:lnTo>
                  <a:pt x="1540669" y="683419"/>
                </a:lnTo>
                <a:lnTo>
                  <a:pt x="1597819" y="876300"/>
                </a:lnTo>
                <a:lnTo>
                  <a:pt x="1504950" y="912019"/>
                </a:lnTo>
                <a:lnTo>
                  <a:pt x="1459707" y="766762"/>
                </a:lnTo>
                <a:lnTo>
                  <a:pt x="1188244" y="773906"/>
                </a:lnTo>
                <a:lnTo>
                  <a:pt x="1226344" y="871537"/>
                </a:lnTo>
                <a:lnTo>
                  <a:pt x="1281113" y="921544"/>
                </a:lnTo>
                <a:lnTo>
                  <a:pt x="1228725" y="969169"/>
                </a:lnTo>
                <a:lnTo>
                  <a:pt x="1073944" y="985837"/>
                </a:lnTo>
                <a:lnTo>
                  <a:pt x="1064419" y="985837"/>
                </a:lnTo>
                <a:lnTo>
                  <a:pt x="1073944" y="1042987"/>
                </a:lnTo>
                <a:cubicBezTo>
                  <a:pt x="1073150" y="1077912"/>
                  <a:pt x="1072357" y="1112837"/>
                  <a:pt x="1071563" y="1147762"/>
                </a:cubicBezTo>
                <a:lnTo>
                  <a:pt x="900113" y="1147762"/>
                </a:lnTo>
                <a:lnTo>
                  <a:pt x="900113" y="1409700"/>
                </a:lnTo>
                <a:lnTo>
                  <a:pt x="1290638" y="1404937"/>
                </a:lnTo>
                <a:lnTo>
                  <a:pt x="1285875" y="1454944"/>
                </a:lnTo>
                <a:lnTo>
                  <a:pt x="759619" y="1454944"/>
                </a:lnTo>
                <a:lnTo>
                  <a:pt x="764382" y="1662112"/>
                </a:lnTo>
                <a:lnTo>
                  <a:pt x="709613" y="1657350"/>
                </a:lnTo>
                <a:lnTo>
                  <a:pt x="697707" y="1445419"/>
                </a:lnTo>
                <a:lnTo>
                  <a:pt x="188119" y="1438275"/>
                </a:lnTo>
                <a:lnTo>
                  <a:pt x="178594" y="1514475"/>
                </a:lnTo>
                <a:lnTo>
                  <a:pt x="147638" y="1519237"/>
                </a:lnTo>
                <a:lnTo>
                  <a:pt x="138113" y="1557337"/>
                </a:lnTo>
                <a:lnTo>
                  <a:pt x="28575" y="1540669"/>
                </a:lnTo>
                <a:lnTo>
                  <a:pt x="52388" y="1393031"/>
                </a:lnTo>
                <a:lnTo>
                  <a:pt x="295275" y="1388269"/>
                </a:lnTo>
                <a:lnTo>
                  <a:pt x="302419" y="1302544"/>
                </a:lnTo>
                <a:lnTo>
                  <a:pt x="219075" y="1307306"/>
                </a:lnTo>
                <a:lnTo>
                  <a:pt x="195263" y="1147762"/>
                </a:lnTo>
                <a:cubicBezTo>
                  <a:pt x="153367" y="1151572"/>
                  <a:pt x="181166" y="1147028"/>
                  <a:pt x="161925" y="1152525"/>
                </a:cubicBezTo>
                <a:cubicBezTo>
                  <a:pt x="150781" y="1155709"/>
                  <a:pt x="154896" y="1152410"/>
                  <a:pt x="150019" y="1157287"/>
                </a:cubicBezTo>
                <a:lnTo>
                  <a:pt x="133350" y="114300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8" name="フリーフォーム 407"/>
          <p:cNvSpPr/>
          <p:nvPr/>
        </p:nvSpPr>
        <p:spPr>
          <a:xfrm>
            <a:off x="4097303" y="4763168"/>
            <a:ext cx="243993" cy="415345"/>
          </a:xfrm>
          <a:custGeom>
            <a:avLst/>
            <a:gdLst>
              <a:gd name="connsiteX0" fmla="*/ 23812 w 200025"/>
              <a:gd name="connsiteY0" fmla="*/ 0 h 323850"/>
              <a:gd name="connsiteX1" fmla="*/ 28575 w 200025"/>
              <a:gd name="connsiteY1" fmla="*/ 61913 h 323850"/>
              <a:gd name="connsiteX2" fmla="*/ 11906 w 200025"/>
              <a:gd name="connsiteY2" fmla="*/ 128588 h 323850"/>
              <a:gd name="connsiteX3" fmla="*/ 0 w 200025"/>
              <a:gd name="connsiteY3" fmla="*/ 138113 h 323850"/>
              <a:gd name="connsiteX4" fmla="*/ 11906 w 200025"/>
              <a:gd name="connsiteY4" fmla="*/ 173831 h 323850"/>
              <a:gd name="connsiteX5" fmla="*/ 0 w 200025"/>
              <a:gd name="connsiteY5" fmla="*/ 200025 h 323850"/>
              <a:gd name="connsiteX6" fmla="*/ 28575 w 200025"/>
              <a:gd name="connsiteY6" fmla="*/ 211931 h 323850"/>
              <a:gd name="connsiteX7" fmla="*/ 38100 w 200025"/>
              <a:gd name="connsiteY7" fmla="*/ 321469 h 323850"/>
              <a:gd name="connsiteX8" fmla="*/ 200025 w 200025"/>
              <a:gd name="connsiteY8" fmla="*/ 323850 h 323850"/>
              <a:gd name="connsiteX9" fmla="*/ 176212 w 200025"/>
              <a:gd name="connsiteY9" fmla="*/ 11906 h 323850"/>
              <a:gd name="connsiteX10" fmla="*/ 23812 w 200025"/>
              <a:gd name="connsiteY10"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323850">
                <a:moveTo>
                  <a:pt x="23812" y="0"/>
                </a:moveTo>
                <a:lnTo>
                  <a:pt x="28575" y="61913"/>
                </a:lnTo>
                <a:lnTo>
                  <a:pt x="11906" y="128588"/>
                </a:lnTo>
                <a:lnTo>
                  <a:pt x="0" y="138113"/>
                </a:lnTo>
                <a:lnTo>
                  <a:pt x="11906" y="173831"/>
                </a:lnTo>
                <a:lnTo>
                  <a:pt x="0" y="200025"/>
                </a:lnTo>
                <a:lnTo>
                  <a:pt x="28575" y="211931"/>
                </a:lnTo>
                <a:lnTo>
                  <a:pt x="38100" y="321469"/>
                </a:lnTo>
                <a:lnTo>
                  <a:pt x="200025" y="323850"/>
                </a:lnTo>
                <a:lnTo>
                  <a:pt x="176212" y="11906"/>
                </a:lnTo>
                <a:lnTo>
                  <a:pt x="23812" y="0"/>
                </a:lnTo>
                <a:close/>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9" name="フリーフォーム 408"/>
          <p:cNvSpPr/>
          <p:nvPr/>
        </p:nvSpPr>
        <p:spPr>
          <a:xfrm>
            <a:off x="4167015" y="3791995"/>
            <a:ext cx="464748" cy="216833"/>
          </a:xfrm>
          <a:custGeom>
            <a:avLst/>
            <a:gdLst>
              <a:gd name="connsiteX0" fmla="*/ 0 w 381000"/>
              <a:gd name="connsiteY0" fmla="*/ 26193 h 169068"/>
              <a:gd name="connsiteX1" fmla="*/ 33337 w 381000"/>
              <a:gd name="connsiteY1" fmla="*/ 147637 h 169068"/>
              <a:gd name="connsiteX2" fmla="*/ 202406 w 381000"/>
              <a:gd name="connsiteY2" fmla="*/ 169068 h 169068"/>
              <a:gd name="connsiteX3" fmla="*/ 381000 w 381000"/>
              <a:gd name="connsiteY3" fmla="*/ 152400 h 169068"/>
              <a:gd name="connsiteX4" fmla="*/ 361950 w 381000"/>
              <a:gd name="connsiteY4" fmla="*/ 38100 h 169068"/>
              <a:gd name="connsiteX5" fmla="*/ 371475 w 381000"/>
              <a:gd name="connsiteY5" fmla="*/ 0 h 169068"/>
              <a:gd name="connsiteX6" fmla="*/ 88106 w 381000"/>
              <a:gd name="connsiteY6" fmla="*/ 35718 h 169068"/>
              <a:gd name="connsiteX7" fmla="*/ 0 w 381000"/>
              <a:gd name="connsiteY7" fmla="*/ 26193 h 16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0" h="169068">
                <a:moveTo>
                  <a:pt x="0" y="26193"/>
                </a:moveTo>
                <a:lnTo>
                  <a:pt x="33337" y="147637"/>
                </a:lnTo>
                <a:lnTo>
                  <a:pt x="202406" y="169068"/>
                </a:lnTo>
                <a:lnTo>
                  <a:pt x="381000" y="152400"/>
                </a:lnTo>
                <a:lnTo>
                  <a:pt x="361950" y="38100"/>
                </a:lnTo>
                <a:lnTo>
                  <a:pt x="371475" y="0"/>
                </a:lnTo>
                <a:lnTo>
                  <a:pt x="88106" y="35718"/>
                </a:lnTo>
                <a:lnTo>
                  <a:pt x="0" y="26193"/>
                </a:lnTo>
                <a:close/>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0" name="フリーフォーム 409"/>
          <p:cNvSpPr/>
          <p:nvPr/>
        </p:nvSpPr>
        <p:spPr>
          <a:xfrm>
            <a:off x="4347104" y="4045477"/>
            <a:ext cx="319515" cy="329833"/>
          </a:xfrm>
          <a:custGeom>
            <a:avLst/>
            <a:gdLst>
              <a:gd name="connsiteX0" fmla="*/ 0 w 261938"/>
              <a:gd name="connsiteY0" fmla="*/ 11907 h 257175"/>
              <a:gd name="connsiteX1" fmla="*/ 23813 w 261938"/>
              <a:gd name="connsiteY1" fmla="*/ 73819 h 257175"/>
              <a:gd name="connsiteX2" fmla="*/ 35719 w 261938"/>
              <a:gd name="connsiteY2" fmla="*/ 164307 h 257175"/>
              <a:gd name="connsiteX3" fmla="*/ 40481 w 261938"/>
              <a:gd name="connsiteY3" fmla="*/ 235744 h 257175"/>
              <a:gd name="connsiteX4" fmla="*/ 40481 w 261938"/>
              <a:gd name="connsiteY4" fmla="*/ 235744 h 257175"/>
              <a:gd name="connsiteX5" fmla="*/ 57150 w 261938"/>
              <a:gd name="connsiteY5" fmla="*/ 257175 h 257175"/>
              <a:gd name="connsiteX6" fmla="*/ 261938 w 261938"/>
              <a:gd name="connsiteY6" fmla="*/ 233363 h 257175"/>
              <a:gd name="connsiteX7" fmla="*/ 242888 w 261938"/>
              <a:gd name="connsiteY7" fmla="*/ 0 h 257175"/>
              <a:gd name="connsiteX8" fmla="*/ 76200 w 261938"/>
              <a:gd name="connsiteY8" fmla="*/ 11907 h 257175"/>
              <a:gd name="connsiteX9" fmla="*/ 0 w 261938"/>
              <a:gd name="connsiteY9" fmla="*/ 11907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8" h="257175">
                <a:moveTo>
                  <a:pt x="0" y="11907"/>
                </a:moveTo>
                <a:lnTo>
                  <a:pt x="23813" y="73819"/>
                </a:lnTo>
                <a:lnTo>
                  <a:pt x="35719" y="164307"/>
                </a:lnTo>
                <a:lnTo>
                  <a:pt x="40481" y="235744"/>
                </a:lnTo>
                <a:lnTo>
                  <a:pt x="40481" y="235744"/>
                </a:lnTo>
                <a:lnTo>
                  <a:pt x="57150" y="257175"/>
                </a:lnTo>
                <a:lnTo>
                  <a:pt x="261938" y="233363"/>
                </a:lnTo>
                <a:lnTo>
                  <a:pt x="242888" y="0"/>
                </a:lnTo>
                <a:lnTo>
                  <a:pt x="76200" y="11907"/>
                </a:lnTo>
                <a:lnTo>
                  <a:pt x="0" y="11907"/>
                </a:lnTo>
                <a:close/>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16" name="フリーフォーム 315"/>
          <p:cNvSpPr/>
          <p:nvPr/>
        </p:nvSpPr>
        <p:spPr>
          <a:xfrm>
            <a:off x="3079282" y="2973839"/>
            <a:ext cx="2978074" cy="1860573"/>
          </a:xfrm>
          <a:custGeom>
            <a:avLst/>
            <a:gdLst>
              <a:gd name="connsiteX0" fmla="*/ 0 w 2730500"/>
              <a:gd name="connsiteY0" fmla="*/ 0 h 1695450"/>
              <a:gd name="connsiteX1" fmla="*/ 930275 w 2730500"/>
              <a:gd name="connsiteY1" fmla="*/ 38100 h 1695450"/>
              <a:gd name="connsiteX2" fmla="*/ 1057275 w 2730500"/>
              <a:gd name="connsiteY2" fmla="*/ 73025 h 1695450"/>
              <a:gd name="connsiteX3" fmla="*/ 1149350 w 2730500"/>
              <a:gd name="connsiteY3" fmla="*/ 174625 h 1695450"/>
              <a:gd name="connsiteX4" fmla="*/ 1196975 w 2730500"/>
              <a:gd name="connsiteY4" fmla="*/ 288925 h 1695450"/>
              <a:gd name="connsiteX5" fmla="*/ 1431925 w 2730500"/>
              <a:gd name="connsiteY5" fmla="*/ 1346200 h 1695450"/>
              <a:gd name="connsiteX6" fmla="*/ 1517650 w 2730500"/>
              <a:gd name="connsiteY6" fmla="*/ 1498600 h 1695450"/>
              <a:gd name="connsiteX7" fmla="*/ 1619250 w 2730500"/>
              <a:gd name="connsiteY7" fmla="*/ 1635125 h 1695450"/>
              <a:gd name="connsiteX8" fmla="*/ 1679575 w 2730500"/>
              <a:gd name="connsiteY8" fmla="*/ 1673225 h 1695450"/>
              <a:gd name="connsiteX9" fmla="*/ 1749425 w 2730500"/>
              <a:gd name="connsiteY9" fmla="*/ 1689100 h 1695450"/>
              <a:gd name="connsiteX10" fmla="*/ 1819275 w 2730500"/>
              <a:gd name="connsiteY10" fmla="*/ 1695450 h 1695450"/>
              <a:gd name="connsiteX11" fmla="*/ 1895475 w 2730500"/>
              <a:gd name="connsiteY11" fmla="*/ 1695450 h 1695450"/>
              <a:gd name="connsiteX12" fmla="*/ 2000250 w 2730500"/>
              <a:gd name="connsiteY12" fmla="*/ 1647825 h 1695450"/>
              <a:gd name="connsiteX13" fmla="*/ 2730500 w 2730500"/>
              <a:gd name="connsiteY13" fmla="*/ 1412875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30500" h="1695450">
                <a:moveTo>
                  <a:pt x="0" y="0"/>
                </a:moveTo>
                <a:lnTo>
                  <a:pt x="930275" y="38100"/>
                </a:lnTo>
                <a:lnTo>
                  <a:pt x="1057275" y="73025"/>
                </a:lnTo>
                <a:lnTo>
                  <a:pt x="1149350" y="174625"/>
                </a:lnTo>
                <a:lnTo>
                  <a:pt x="1196975" y="288925"/>
                </a:lnTo>
                <a:lnTo>
                  <a:pt x="1431925" y="1346200"/>
                </a:lnTo>
                <a:lnTo>
                  <a:pt x="1517650" y="1498600"/>
                </a:lnTo>
                <a:lnTo>
                  <a:pt x="1619250" y="1635125"/>
                </a:lnTo>
                <a:lnTo>
                  <a:pt x="1679575" y="1673225"/>
                </a:lnTo>
                <a:lnTo>
                  <a:pt x="1749425" y="1689100"/>
                </a:lnTo>
                <a:lnTo>
                  <a:pt x="1819275" y="1695450"/>
                </a:lnTo>
                <a:lnTo>
                  <a:pt x="1895475" y="1695450"/>
                </a:lnTo>
                <a:lnTo>
                  <a:pt x="2000250" y="1647825"/>
                </a:lnTo>
                <a:lnTo>
                  <a:pt x="2730500" y="1412875"/>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17" name="フリーフォーム 316"/>
          <p:cNvSpPr/>
          <p:nvPr/>
        </p:nvSpPr>
        <p:spPr>
          <a:xfrm>
            <a:off x="3076803" y="2970356"/>
            <a:ext cx="2978074" cy="1860573"/>
          </a:xfrm>
          <a:custGeom>
            <a:avLst/>
            <a:gdLst>
              <a:gd name="connsiteX0" fmla="*/ 0 w 2730500"/>
              <a:gd name="connsiteY0" fmla="*/ 0 h 1695450"/>
              <a:gd name="connsiteX1" fmla="*/ 930275 w 2730500"/>
              <a:gd name="connsiteY1" fmla="*/ 38100 h 1695450"/>
              <a:gd name="connsiteX2" fmla="*/ 1057275 w 2730500"/>
              <a:gd name="connsiteY2" fmla="*/ 73025 h 1695450"/>
              <a:gd name="connsiteX3" fmla="*/ 1149350 w 2730500"/>
              <a:gd name="connsiteY3" fmla="*/ 174625 h 1695450"/>
              <a:gd name="connsiteX4" fmla="*/ 1196975 w 2730500"/>
              <a:gd name="connsiteY4" fmla="*/ 288925 h 1695450"/>
              <a:gd name="connsiteX5" fmla="*/ 1431925 w 2730500"/>
              <a:gd name="connsiteY5" fmla="*/ 1346200 h 1695450"/>
              <a:gd name="connsiteX6" fmla="*/ 1517650 w 2730500"/>
              <a:gd name="connsiteY6" fmla="*/ 1498600 h 1695450"/>
              <a:gd name="connsiteX7" fmla="*/ 1619250 w 2730500"/>
              <a:gd name="connsiteY7" fmla="*/ 1635125 h 1695450"/>
              <a:gd name="connsiteX8" fmla="*/ 1679575 w 2730500"/>
              <a:gd name="connsiteY8" fmla="*/ 1673225 h 1695450"/>
              <a:gd name="connsiteX9" fmla="*/ 1749425 w 2730500"/>
              <a:gd name="connsiteY9" fmla="*/ 1689100 h 1695450"/>
              <a:gd name="connsiteX10" fmla="*/ 1819275 w 2730500"/>
              <a:gd name="connsiteY10" fmla="*/ 1695450 h 1695450"/>
              <a:gd name="connsiteX11" fmla="*/ 1895475 w 2730500"/>
              <a:gd name="connsiteY11" fmla="*/ 1695450 h 1695450"/>
              <a:gd name="connsiteX12" fmla="*/ 2000250 w 2730500"/>
              <a:gd name="connsiteY12" fmla="*/ 1647825 h 1695450"/>
              <a:gd name="connsiteX13" fmla="*/ 2730500 w 2730500"/>
              <a:gd name="connsiteY13" fmla="*/ 1412875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30500" h="1695450">
                <a:moveTo>
                  <a:pt x="0" y="0"/>
                </a:moveTo>
                <a:lnTo>
                  <a:pt x="930275" y="38100"/>
                </a:lnTo>
                <a:lnTo>
                  <a:pt x="1057275" y="73025"/>
                </a:lnTo>
                <a:lnTo>
                  <a:pt x="1149350" y="174625"/>
                </a:lnTo>
                <a:lnTo>
                  <a:pt x="1196975" y="288925"/>
                </a:lnTo>
                <a:lnTo>
                  <a:pt x="1431925" y="1346200"/>
                </a:lnTo>
                <a:lnTo>
                  <a:pt x="1517650" y="1498600"/>
                </a:lnTo>
                <a:lnTo>
                  <a:pt x="1619250" y="1635125"/>
                </a:lnTo>
                <a:lnTo>
                  <a:pt x="1679575" y="1673225"/>
                </a:lnTo>
                <a:lnTo>
                  <a:pt x="1749425" y="1689100"/>
                </a:lnTo>
                <a:lnTo>
                  <a:pt x="1819275" y="1695450"/>
                </a:lnTo>
                <a:lnTo>
                  <a:pt x="1895475" y="1695450"/>
                </a:lnTo>
                <a:lnTo>
                  <a:pt x="2000250" y="1647825"/>
                </a:lnTo>
                <a:lnTo>
                  <a:pt x="2730500" y="1412875"/>
                </a:lnTo>
              </a:path>
            </a:pathLst>
          </a:custGeom>
          <a:noFill/>
          <a:ln w="31750">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318" name="グループ化 317"/>
          <p:cNvGrpSpPr>
            <a:grpSpLocks/>
          </p:cNvGrpSpPr>
          <p:nvPr/>
        </p:nvGrpSpPr>
        <p:grpSpPr>
          <a:xfrm>
            <a:off x="3246256" y="2867463"/>
            <a:ext cx="2101605" cy="3119105"/>
            <a:chOff x="-227247" y="0"/>
            <a:chExt cx="15713776" cy="23432305"/>
          </a:xfrm>
        </p:grpSpPr>
        <p:sp>
          <p:nvSpPr>
            <p:cNvPr id="383" name="フリーフォーム 382"/>
            <p:cNvSpPr/>
            <p:nvPr/>
          </p:nvSpPr>
          <p:spPr>
            <a:xfrm>
              <a:off x="10258985" y="14736540"/>
              <a:ext cx="5227544" cy="6544236"/>
            </a:xfrm>
            <a:custGeom>
              <a:avLst/>
              <a:gdLst>
                <a:gd name="connsiteX0" fmla="*/ 5334000 w 5334000"/>
                <a:gd name="connsiteY0" fmla="*/ 0 h 6544236"/>
                <a:gd name="connsiteX1" fmla="*/ 5334000 w 5334000"/>
                <a:gd name="connsiteY1" fmla="*/ 134471 h 6544236"/>
                <a:gd name="connsiteX2" fmla="*/ 3821206 w 5334000"/>
                <a:gd name="connsiteY2" fmla="*/ 179294 h 6544236"/>
                <a:gd name="connsiteX3" fmla="*/ 3776382 w 5334000"/>
                <a:gd name="connsiteY3" fmla="*/ 6465794 h 6544236"/>
                <a:gd name="connsiteX4" fmla="*/ 0 w 5334000"/>
                <a:gd name="connsiteY4" fmla="*/ 6544236 h 6544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0" h="6544236">
                  <a:moveTo>
                    <a:pt x="5334000" y="0"/>
                  </a:moveTo>
                  <a:lnTo>
                    <a:pt x="5334000" y="134471"/>
                  </a:lnTo>
                  <a:lnTo>
                    <a:pt x="3821206" y="179294"/>
                  </a:lnTo>
                  <a:lnTo>
                    <a:pt x="3776382" y="6465794"/>
                  </a:lnTo>
                  <a:lnTo>
                    <a:pt x="0" y="6544236"/>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4" name="フリーフォーム 383"/>
            <p:cNvSpPr/>
            <p:nvPr/>
          </p:nvSpPr>
          <p:spPr>
            <a:xfrm>
              <a:off x="1596838" y="19073217"/>
              <a:ext cx="8734985" cy="4359088"/>
            </a:xfrm>
            <a:custGeom>
              <a:avLst/>
              <a:gdLst>
                <a:gd name="connsiteX0" fmla="*/ 8819029 w 8908676"/>
                <a:gd name="connsiteY0" fmla="*/ 2229970 h 4359088"/>
                <a:gd name="connsiteX1" fmla="*/ 8908676 w 8908676"/>
                <a:gd name="connsiteY1" fmla="*/ 4235823 h 4359088"/>
                <a:gd name="connsiteX2" fmla="*/ 5109882 w 8908676"/>
                <a:gd name="connsiteY2" fmla="*/ 4359088 h 4359088"/>
                <a:gd name="connsiteX3" fmla="*/ 4213411 w 8908676"/>
                <a:gd name="connsiteY3" fmla="*/ 4359088 h 4359088"/>
                <a:gd name="connsiteX4" fmla="*/ 3821206 w 8908676"/>
                <a:gd name="connsiteY4" fmla="*/ 4314264 h 4359088"/>
                <a:gd name="connsiteX5" fmla="*/ 3059206 w 8908676"/>
                <a:gd name="connsiteY5" fmla="*/ 4011706 h 4359088"/>
                <a:gd name="connsiteX6" fmla="*/ 3238500 w 8908676"/>
                <a:gd name="connsiteY6" fmla="*/ 2263588 h 4359088"/>
                <a:gd name="connsiteX7" fmla="*/ 1983441 w 8908676"/>
                <a:gd name="connsiteY7" fmla="*/ 2252382 h 4359088"/>
                <a:gd name="connsiteX8" fmla="*/ 2252382 w 8908676"/>
                <a:gd name="connsiteY8" fmla="*/ 336176 h 4359088"/>
                <a:gd name="connsiteX9" fmla="*/ 0 w 8908676"/>
                <a:gd name="connsiteY9" fmla="*/ 0 h 435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08676" h="4359088">
                  <a:moveTo>
                    <a:pt x="8819029" y="2229970"/>
                  </a:moveTo>
                  <a:lnTo>
                    <a:pt x="8908676" y="4235823"/>
                  </a:lnTo>
                  <a:lnTo>
                    <a:pt x="5109882" y="4359088"/>
                  </a:lnTo>
                  <a:lnTo>
                    <a:pt x="4213411" y="4359088"/>
                  </a:lnTo>
                  <a:lnTo>
                    <a:pt x="3821206" y="4314264"/>
                  </a:lnTo>
                  <a:lnTo>
                    <a:pt x="3059206" y="4011706"/>
                  </a:lnTo>
                  <a:lnTo>
                    <a:pt x="3238500" y="2263588"/>
                  </a:lnTo>
                  <a:lnTo>
                    <a:pt x="1983441" y="2252382"/>
                  </a:lnTo>
                  <a:lnTo>
                    <a:pt x="2252382" y="336176"/>
                  </a:lnTo>
                  <a:lnTo>
                    <a:pt x="0" y="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5" name="フリーフォーム 384"/>
            <p:cNvSpPr/>
            <p:nvPr/>
          </p:nvSpPr>
          <p:spPr>
            <a:xfrm>
              <a:off x="-227247" y="18961155"/>
              <a:ext cx="1812876" cy="2308408"/>
            </a:xfrm>
            <a:custGeom>
              <a:avLst/>
              <a:gdLst>
                <a:gd name="connsiteX0" fmla="*/ 1613647 w 1613647"/>
                <a:gd name="connsiteY0" fmla="*/ 112059 h 2308412"/>
                <a:gd name="connsiteX1" fmla="*/ 784411 w 1613647"/>
                <a:gd name="connsiteY1" fmla="*/ 0 h 2308412"/>
                <a:gd name="connsiteX2" fmla="*/ 156882 w 1613647"/>
                <a:gd name="connsiteY2" fmla="*/ 22412 h 2308412"/>
                <a:gd name="connsiteX3" fmla="*/ 291353 w 1613647"/>
                <a:gd name="connsiteY3" fmla="*/ 762000 h 2308412"/>
                <a:gd name="connsiteX4" fmla="*/ 437029 w 1613647"/>
                <a:gd name="connsiteY4" fmla="*/ 1288676 h 2308412"/>
                <a:gd name="connsiteX5" fmla="*/ 649941 w 1613647"/>
                <a:gd name="connsiteY5" fmla="*/ 1680882 h 2308412"/>
                <a:gd name="connsiteX6" fmla="*/ 952500 w 1613647"/>
                <a:gd name="connsiteY6" fmla="*/ 2073088 h 2308412"/>
                <a:gd name="connsiteX7" fmla="*/ 773206 w 1613647"/>
                <a:gd name="connsiteY7" fmla="*/ 2308412 h 2308412"/>
                <a:gd name="connsiteX8" fmla="*/ 0 w 1613647"/>
                <a:gd name="connsiteY8" fmla="*/ 2106706 h 2308412"/>
                <a:gd name="connsiteX9" fmla="*/ 100853 w 1613647"/>
                <a:gd name="connsiteY9" fmla="*/ 1703294 h 2308412"/>
                <a:gd name="connsiteX10" fmla="*/ 100853 w 1613647"/>
                <a:gd name="connsiteY10" fmla="*/ 1557618 h 2308412"/>
                <a:gd name="connsiteX11" fmla="*/ 627529 w 1613647"/>
                <a:gd name="connsiteY11" fmla="*/ 1613647 h 2308412"/>
                <a:gd name="connsiteX0" fmla="*/ 2078933 w 2078933"/>
                <a:gd name="connsiteY0" fmla="*/ 112059 h 2308412"/>
                <a:gd name="connsiteX1" fmla="*/ 1249697 w 2078933"/>
                <a:gd name="connsiteY1" fmla="*/ 0 h 2308412"/>
                <a:gd name="connsiteX2" fmla="*/ 622168 w 2078933"/>
                <a:gd name="connsiteY2" fmla="*/ 22412 h 2308412"/>
                <a:gd name="connsiteX3" fmla="*/ 756639 w 2078933"/>
                <a:gd name="connsiteY3" fmla="*/ 762000 h 2308412"/>
                <a:gd name="connsiteX4" fmla="*/ 902315 w 2078933"/>
                <a:gd name="connsiteY4" fmla="*/ 1288676 h 2308412"/>
                <a:gd name="connsiteX5" fmla="*/ 1115227 w 2078933"/>
                <a:gd name="connsiteY5" fmla="*/ 1680882 h 2308412"/>
                <a:gd name="connsiteX6" fmla="*/ 1417786 w 2078933"/>
                <a:gd name="connsiteY6" fmla="*/ 2073088 h 2308412"/>
                <a:gd name="connsiteX7" fmla="*/ 1238492 w 2078933"/>
                <a:gd name="connsiteY7" fmla="*/ 2308412 h 2308412"/>
                <a:gd name="connsiteX8" fmla="*/ 465286 w 2078933"/>
                <a:gd name="connsiteY8" fmla="*/ 2106706 h 2308412"/>
                <a:gd name="connsiteX9" fmla="*/ 0 w 2078933"/>
                <a:gd name="connsiteY9" fmla="*/ 1634022 h 2308412"/>
                <a:gd name="connsiteX10" fmla="*/ 566139 w 2078933"/>
                <a:gd name="connsiteY10" fmla="*/ 1557618 h 2308412"/>
                <a:gd name="connsiteX11" fmla="*/ 1092815 w 2078933"/>
                <a:gd name="connsiteY11" fmla="*/ 1613647 h 2308412"/>
                <a:gd name="connsiteX0" fmla="*/ 1613647 w 1613647"/>
                <a:gd name="connsiteY0" fmla="*/ 112059 h 2308412"/>
                <a:gd name="connsiteX1" fmla="*/ 784411 w 1613647"/>
                <a:gd name="connsiteY1" fmla="*/ 0 h 2308412"/>
                <a:gd name="connsiteX2" fmla="*/ 156882 w 1613647"/>
                <a:gd name="connsiteY2" fmla="*/ 22412 h 2308412"/>
                <a:gd name="connsiteX3" fmla="*/ 291353 w 1613647"/>
                <a:gd name="connsiteY3" fmla="*/ 762000 h 2308412"/>
                <a:gd name="connsiteX4" fmla="*/ 437029 w 1613647"/>
                <a:gd name="connsiteY4" fmla="*/ 1288676 h 2308412"/>
                <a:gd name="connsiteX5" fmla="*/ 649941 w 1613647"/>
                <a:gd name="connsiteY5" fmla="*/ 1680882 h 2308412"/>
                <a:gd name="connsiteX6" fmla="*/ 952500 w 1613647"/>
                <a:gd name="connsiteY6" fmla="*/ 2073088 h 2308412"/>
                <a:gd name="connsiteX7" fmla="*/ 773206 w 1613647"/>
                <a:gd name="connsiteY7" fmla="*/ 2308412 h 2308412"/>
                <a:gd name="connsiteX8" fmla="*/ 0 w 1613647"/>
                <a:gd name="connsiteY8" fmla="*/ 2106706 h 2308412"/>
                <a:gd name="connsiteX9" fmla="*/ 32231 w 1613647"/>
                <a:gd name="connsiteY9" fmla="*/ 1720612 h 2308412"/>
                <a:gd name="connsiteX10" fmla="*/ 100853 w 1613647"/>
                <a:gd name="connsiteY10" fmla="*/ 1557618 h 2308412"/>
                <a:gd name="connsiteX11" fmla="*/ 627529 w 1613647"/>
                <a:gd name="connsiteY11" fmla="*/ 1613647 h 2308412"/>
                <a:gd name="connsiteX0" fmla="*/ 1844909 w 1844909"/>
                <a:gd name="connsiteY0" fmla="*/ 112059 h 2308412"/>
                <a:gd name="connsiteX1" fmla="*/ 1015673 w 1844909"/>
                <a:gd name="connsiteY1" fmla="*/ 0 h 2308412"/>
                <a:gd name="connsiteX2" fmla="*/ 388144 w 1844909"/>
                <a:gd name="connsiteY2" fmla="*/ 22412 h 2308412"/>
                <a:gd name="connsiteX3" fmla="*/ 522615 w 1844909"/>
                <a:gd name="connsiteY3" fmla="*/ 762000 h 2308412"/>
                <a:gd name="connsiteX4" fmla="*/ 668291 w 1844909"/>
                <a:gd name="connsiteY4" fmla="*/ 1288676 h 2308412"/>
                <a:gd name="connsiteX5" fmla="*/ 881203 w 1844909"/>
                <a:gd name="connsiteY5" fmla="*/ 1680882 h 2308412"/>
                <a:gd name="connsiteX6" fmla="*/ 1183762 w 1844909"/>
                <a:gd name="connsiteY6" fmla="*/ 2073088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858791 w 1844909"/>
                <a:gd name="connsiteY11" fmla="*/ 1613647 h 2308412"/>
                <a:gd name="connsiteX0" fmla="*/ 1844909 w 1844909"/>
                <a:gd name="connsiteY0" fmla="*/ 112059 h 2308412"/>
                <a:gd name="connsiteX1" fmla="*/ 1015673 w 1844909"/>
                <a:gd name="connsiteY1" fmla="*/ 0 h 2308412"/>
                <a:gd name="connsiteX2" fmla="*/ 71953 w 1844909"/>
                <a:gd name="connsiteY2" fmla="*/ 22416 h 2308412"/>
                <a:gd name="connsiteX3" fmla="*/ 522615 w 1844909"/>
                <a:gd name="connsiteY3" fmla="*/ 762000 h 2308412"/>
                <a:gd name="connsiteX4" fmla="*/ 668291 w 1844909"/>
                <a:gd name="connsiteY4" fmla="*/ 1288676 h 2308412"/>
                <a:gd name="connsiteX5" fmla="*/ 881203 w 1844909"/>
                <a:gd name="connsiteY5" fmla="*/ 1680882 h 2308412"/>
                <a:gd name="connsiteX6" fmla="*/ 1183762 w 1844909"/>
                <a:gd name="connsiteY6" fmla="*/ 2073088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858791 w 1844909"/>
                <a:gd name="connsiteY11" fmla="*/ 1613647 h 2308412"/>
                <a:gd name="connsiteX0" fmla="*/ 1844909 w 1844909"/>
                <a:gd name="connsiteY0" fmla="*/ 112059 h 2308412"/>
                <a:gd name="connsiteX1" fmla="*/ 1015673 w 1844909"/>
                <a:gd name="connsiteY1" fmla="*/ 0 h 2308412"/>
                <a:gd name="connsiteX2" fmla="*/ 71953 w 1844909"/>
                <a:gd name="connsiteY2" fmla="*/ 22416 h 2308412"/>
                <a:gd name="connsiteX3" fmla="*/ 338171 w 1844909"/>
                <a:gd name="connsiteY3" fmla="*/ 945228 h 2308412"/>
                <a:gd name="connsiteX4" fmla="*/ 668291 w 1844909"/>
                <a:gd name="connsiteY4" fmla="*/ 1288676 h 2308412"/>
                <a:gd name="connsiteX5" fmla="*/ 881203 w 1844909"/>
                <a:gd name="connsiteY5" fmla="*/ 1680882 h 2308412"/>
                <a:gd name="connsiteX6" fmla="*/ 1183762 w 1844909"/>
                <a:gd name="connsiteY6" fmla="*/ 2073088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858791 w 1844909"/>
                <a:gd name="connsiteY11" fmla="*/ 1613647 h 2308412"/>
                <a:gd name="connsiteX0" fmla="*/ 1844909 w 1844909"/>
                <a:gd name="connsiteY0" fmla="*/ 112059 h 2308412"/>
                <a:gd name="connsiteX1" fmla="*/ 1015673 w 1844909"/>
                <a:gd name="connsiteY1" fmla="*/ 0 h 2308412"/>
                <a:gd name="connsiteX2" fmla="*/ 71953 w 1844909"/>
                <a:gd name="connsiteY2" fmla="*/ 22416 h 2308412"/>
                <a:gd name="connsiteX3" fmla="*/ 338171 w 1844909"/>
                <a:gd name="connsiteY3" fmla="*/ 945228 h 2308412"/>
                <a:gd name="connsiteX4" fmla="*/ 615592 w 1844909"/>
                <a:gd name="connsiteY4" fmla="*/ 1419549 h 2308412"/>
                <a:gd name="connsiteX5" fmla="*/ 881203 w 1844909"/>
                <a:gd name="connsiteY5" fmla="*/ 1680882 h 2308412"/>
                <a:gd name="connsiteX6" fmla="*/ 1183762 w 1844909"/>
                <a:gd name="connsiteY6" fmla="*/ 2073088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858791 w 1844909"/>
                <a:gd name="connsiteY11" fmla="*/ 1613647 h 2308412"/>
                <a:gd name="connsiteX0" fmla="*/ 1844909 w 1844909"/>
                <a:gd name="connsiteY0" fmla="*/ 112059 h 2308412"/>
                <a:gd name="connsiteX1" fmla="*/ 1015673 w 1844909"/>
                <a:gd name="connsiteY1" fmla="*/ 0 h 2308412"/>
                <a:gd name="connsiteX2" fmla="*/ 71953 w 1844909"/>
                <a:gd name="connsiteY2" fmla="*/ 22416 h 2308412"/>
                <a:gd name="connsiteX3" fmla="*/ 338171 w 1844909"/>
                <a:gd name="connsiteY3" fmla="*/ 945228 h 2308412"/>
                <a:gd name="connsiteX4" fmla="*/ 615592 w 1844909"/>
                <a:gd name="connsiteY4" fmla="*/ 1419549 h 2308412"/>
                <a:gd name="connsiteX5" fmla="*/ 881203 w 1844909"/>
                <a:gd name="connsiteY5" fmla="*/ 1680882 h 2308412"/>
                <a:gd name="connsiteX6" fmla="*/ 999316 w 1844909"/>
                <a:gd name="connsiteY6" fmla="*/ 2282492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858791 w 1844909"/>
                <a:gd name="connsiteY11" fmla="*/ 1613647 h 2308412"/>
                <a:gd name="connsiteX0" fmla="*/ 1844909 w 1844909"/>
                <a:gd name="connsiteY0" fmla="*/ 112059 h 2308412"/>
                <a:gd name="connsiteX1" fmla="*/ 1015673 w 1844909"/>
                <a:gd name="connsiteY1" fmla="*/ 0 h 2308412"/>
                <a:gd name="connsiteX2" fmla="*/ 71953 w 1844909"/>
                <a:gd name="connsiteY2" fmla="*/ 22416 h 2308412"/>
                <a:gd name="connsiteX3" fmla="*/ 338171 w 1844909"/>
                <a:gd name="connsiteY3" fmla="*/ 945228 h 2308412"/>
                <a:gd name="connsiteX4" fmla="*/ 615592 w 1844909"/>
                <a:gd name="connsiteY4" fmla="*/ 1419549 h 2308412"/>
                <a:gd name="connsiteX5" fmla="*/ 881203 w 1844909"/>
                <a:gd name="connsiteY5" fmla="*/ 1680882 h 2308412"/>
                <a:gd name="connsiteX6" fmla="*/ 999316 w 1844909"/>
                <a:gd name="connsiteY6" fmla="*/ 2282492 h 2308412"/>
                <a:gd name="connsiteX7" fmla="*/ 1004468 w 1844909"/>
                <a:gd name="connsiteY7" fmla="*/ 2308412 h 2308412"/>
                <a:gd name="connsiteX8" fmla="*/ 231262 w 1844909"/>
                <a:gd name="connsiteY8" fmla="*/ 2106706 h 2308412"/>
                <a:gd name="connsiteX9" fmla="*/ 0 w 1844909"/>
                <a:gd name="connsiteY9" fmla="*/ 1668260 h 2308412"/>
                <a:gd name="connsiteX10" fmla="*/ 332115 w 1844909"/>
                <a:gd name="connsiteY10" fmla="*/ 1557618 h 2308412"/>
                <a:gd name="connsiteX11" fmla="*/ 621642 w 1844909"/>
                <a:gd name="connsiteY11" fmla="*/ 1692176 h 2308412"/>
                <a:gd name="connsiteX0" fmla="*/ 1844909 w 1844909"/>
                <a:gd name="connsiteY0" fmla="*/ 112059 h 2308412"/>
                <a:gd name="connsiteX1" fmla="*/ 1015673 w 1844909"/>
                <a:gd name="connsiteY1" fmla="*/ 0 h 2308412"/>
                <a:gd name="connsiteX2" fmla="*/ 71953 w 1844909"/>
                <a:gd name="connsiteY2" fmla="*/ 22416 h 2308412"/>
                <a:gd name="connsiteX3" fmla="*/ 338171 w 1844909"/>
                <a:gd name="connsiteY3" fmla="*/ 945228 h 2308412"/>
                <a:gd name="connsiteX4" fmla="*/ 615592 w 1844909"/>
                <a:gd name="connsiteY4" fmla="*/ 1419549 h 2308412"/>
                <a:gd name="connsiteX5" fmla="*/ 881203 w 1844909"/>
                <a:gd name="connsiteY5" fmla="*/ 1680882 h 2308412"/>
                <a:gd name="connsiteX6" fmla="*/ 999316 w 1844909"/>
                <a:gd name="connsiteY6" fmla="*/ 2282492 h 2308412"/>
                <a:gd name="connsiteX7" fmla="*/ 1004468 w 1844909"/>
                <a:gd name="connsiteY7" fmla="*/ 2308412 h 2308412"/>
                <a:gd name="connsiteX8" fmla="*/ 152213 w 1844909"/>
                <a:gd name="connsiteY8" fmla="*/ 2237586 h 2308412"/>
                <a:gd name="connsiteX9" fmla="*/ 0 w 1844909"/>
                <a:gd name="connsiteY9" fmla="*/ 1668260 h 2308412"/>
                <a:gd name="connsiteX10" fmla="*/ 332115 w 1844909"/>
                <a:gd name="connsiteY10" fmla="*/ 1557618 h 2308412"/>
                <a:gd name="connsiteX11" fmla="*/ 621642 w 1844909"/>
                <a:gd name="connsiteY11" fmla="*/ 1692176 h 230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4909" h="2308412">
                  <a:moveTo>
                    <a:pt x="1844909" y="112059"/>
                  </a:moveTo>
                  <a:lnTo>
                    <a:pt x="1015673" y="0"/>
                  </a:lnTo>
                  <a:lnTo>
                    <a:pt x="71953" y="22416"/>
                  </a:lnTo>
                  <a:lnTo>
                    <a:pt x="338171" y="945228"/>
                  </a:lnTo>
                  <a:lnTo>
                    <a:pt x="615592" y="1419549"/>
                  </a:lnTo>
                  <a:lnTo>
                    <a:pt x="881203" y="1680882"/>
                  </a:lnTo>
                  <a:lnTo>
                    <a:pt x="999316" y="2282492"/>
                  </a:lnTo>
                  <a:lnTo>
                    <a:pt x="1004468" y="2308412"/>
                  </a:lnTo>
                  <a:lnTo>
                    <a:pt x="152213" y="2237586"/>
                  </a:lnTo>
                  <a:lnTo>
                    <a:pt x="0" y="1668260"/>
                  </a:lnTo>
                  <a:lnTo>
                    <a:pt x="332115" y="1557618"/>
                  </a:lnTo>
                  <a:lnTo>
                    <a:pt x="621642" y="1692176"/>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6" name="フリーフォーム 385"/>
            <p:cNvSpPr/>
            <p:nvPr/>
          </p:nvSpPr>
          <p:spPr>
            <a:xfrm>
              <a:off x="3804396" y="16055634"/>
              <a:ext cx="1428750" cy="3353760"/>
            </a:xfrm>
            <a:custGeom>
              <a:avLst/>
              <a:gdLst>
                <a:gd name="connsiteX0" fmla="*/ 0 w 1456765"/>
                <a:gd name="connsiteY0" fmla="*/ 3272117 h 3272117"/>
                <a:gd name="connsiteX1" fmla="*/ 358588 w 1456765"/>
                <a:gd name="connsiteY1" fmla="*/ 1333500 h 3272117"/>
                <a:gd name="connsiteX2" fmla="*/ 1423147 w 1456765"/>
                <a:gd name="connsiteY2" fmla="*/ 1322294 h 3272117"/>
                <a:gd name="connsiteX3" fmla="*/ 1456765 w 1456765"/>
                <a:gd name="connsiteY3" fmla="*/ 0 h 3272117"/>
                <a:gd name="connsiteX0" fmla="*/ 0 w 1484513"/>
                <a:gd name="connsiteY0" fmla="*/ 3979689 h 3979689"/>
                <a:gd name="connsiteX1" fmla="*/ 358588 w 1484513"/>
                <a:gd name="connsiteY1" fmla="*/ 2041072 h 3979689"/>
                <a:gd name="connsiteX2" fmla="*/ 1423147 w 1484513"/>
                <a:gd name="connsiteY2" fmla="*/ 2029866 h 3979689"/>
                <a:gd name="connsiteX3" fmla="*/ 1484513 w 1484513"/>
                <a:gd name="connsiteY3" fmla="*/ 0 h 3979689"/>
                <a:gd name="connsiteX0" fmla="*/ 0 w 1470639"/>
                <a:gd name="connsiteY0" fmla="*/ 3435403 h 3435403"/>
                <a:gd name="connsiteX1" fmla="*/ 358588 w 1470639"/>
                <a:gd name="connsiteY1" fmla="*/ 1496786 h 3435403"/>
                <a:gd name="connsiteX2" fmla="*/ 1423147 w 1470639"/>
                <a:gd name="connsiteY2" fmla="*/ 1485580 h 3435403"/>
                <a:gd name="connsiteX3" fmla="*/ 1470639 w 1470639"/>
                <a:gd name="connsiteY3" fmla="*/ 0 h 3435403"/>
                <a:gd name="connsiteX0" fmla="*/ 0 w 1456765"/>
                <a:gd name="connsiteY0" fmla="*/ 3353760 h 3353760"/>
                <a:gd name="connsiteX1" fmla="*/ 358588 w 1456765"/>
                <a:gd name="connsiteY1" fmla="*/ 1415143 h 3353760"/>
                <a:gd name="connsiteX2" fmla="*/ 1423147 w 1456765"/>
                <a:gd name="connsiteY2" fmla="*/ 1403937 h 3353760"/>
                <a:gd name="connsiteX3" fmla="*/ 1456765 w 1456765"/>
                <a:gd name="connsiteY3" fmla="*/ 0 h 3353760"/>
              </a:gdLst>
              <a:ahLst/>
              <a:cxnLst>
                <a:cxn ang="0">
                  <a:pos x="connsiteX0" y="connsiteY0"/>
                </a:cxn>
                <a:cxn ang="0">
                  <a:pos x="connsiteX1" y="connsiteY1"/>
                </a:cxn>
                <a:cxn ang="0">
                  <a:pos x="connsiteX2" y="connsiteY2"/>
                </a:cxn>
                <a:cxn ang="0">
                  <a:pos x="connsiteX3" y="connsiteY3"/>
                </a:cxn>
              </a:cxnLst>
              <a:rect l="l" t="t" r="r" b="b"/>
              <a:pathLst>
                <a:path w="1456765" h="3353760">
                  <a:moveTo>
                    <a:pt x="0" y="3353760"/>
                  </a:moveTo>
                  <a:lnTo>
                    <a:pt x="358588" y="1415143"/>
                  </a:lnTo>
                  <a:lnTo>
                    <a:pt x="1423147" y="1403937"/>
                  </a:lnTo>
                  <a:cubicBezTo>
                    <a:pt x="1434353" y="963172"/>
                    <a:pt x="1445559" y="440765"/>
                    <a:pt x="1456765" y="0"/>
                  </a:cubicBez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7" name="フリーフォーム 386"/>
            <p:cNvSpPr/>
            <p:nvPr/>
          </p:nvSpPr>
          <p:spPr>
            <a:xfrm>
              <a:off x="3871632" y="11251512"/>
              <a:ext cx="1876985" cy="4749694"/>
            </a:xfrm>
            <a:custGeom>
              <a:avLst/>
              <a:gdLst>
                <a:gd name="connsiteX0" fmla="*/ 1378324 w 1916206"/>
                <a:gd name="connsiteY0" fmla="*/ 4885765 h 4885765"/>
                <a:gd name="connsiteX1" fmla="*/ 1400736 w 1916206"/>
                <a:gd name="connsiteY1" fmla="*/ 4123765 h 4885765"/>
                <a:gd name="connsiteX2" fmla="*/ 1636059 w 1916206"/>
                <a:gd name="connsiteY2" fmla="*/ 2969559 h 4885765"/>
                <a:gd name="connsiteX3" fmla="*/ 1916206 w 1916206"/>
                <a:gd name="connsiteY3" fmla="*/ 717176 h 4885765"/>
                <a:gd name="connsiteX4" fmla="*/ 918883 w 1916206"/>
                <a:gd name="connsiteY4" fmla="*/ 593912 h 4885765"/>
                <a:gd name="connsiteX5" fmla="*/ 0 w 1916206"/>
                <a:gd name="connsiteY5" fmla="*/ 549088 h 4885765"/>
                <a:gd name="connsiteX6" fmla="*/ 112059 w 1916206"/>
                <a:gd name="connsiteY6" fmla="*/ 0 h 4885765"/>
                <a:gd name="connsiteX7" fmla="*/ 986118 w 1916206"/>
                <a:gd name="connsiteY7" fmla="*/ 112059 h 4885765"/>
                <a:gd name="connsiteX8" fmla="*/ 918883 w 1916206"/>
                <a:gd name="connsiteY8" fmla="*/ 593912 h 4885765"/>
                <a:gd name="connsiteX0" fmla="*/ 1433889 w 1916206"/>
                <a:gd name="connsiteY0" fmla="*/ 4096551 h 4123765"/>
                <a:gd name="connsiteX1" fmla="*/ 1400736 w 1916206"/>
                <a:gd name="connsiteY1" fmla="*/ 4123765 h 4123765"/>
                <a:gd name="connsiteX2" fmla="*/ 1636059 w 1916206"/>
                <a:gd name="connsiteY2" fmla="*/ 2969559 h 4123765"/>
                <a:gd name="connsiteX3" fmla="*/ 1916206 w 1916206"/>
                <a:gd name="connsiteY3" fmla="*/ 717176 h 4123765"/>
                <a:gd name="connsiteX4" fmla="*/ 918883 w 1916206"/>
                <a:gd name="connsiteY4" fmla="*/ 593912 h 4123765"/>
                <a:gd name="connsiteX5" fmla="*/ 0 w 1916206"/>
                <a:gd name="connsiteY5" fmla="*/ 549088 h 4123765"/>
                <a:gd name="connsiteX6" fmla="*/ 112059 w 1916206"/>
                <a:gd name="connsiteY6" fmla="*/ 0 h 4123765"/>
                <a:gd name="connsiteX7" fmla="*/ 986118 w 1916206"/>
                <a:gd name="connsiteY7" fmla="*/ 112059 h 4123765"/>
                <a:gd name="connsiteX8" fmla="*/ 918883 w 1916206"/>
                <a:gd name="connsiteY8" fmla="*/ 593912 h 4123765"/>
                <a:gd name="connsiteX0" fmla="*/ 1433889 w 1916206"/>
                <a:gd name="connsiteY0" fmla="*/ 4096551 h 4749694"/>
                <a:gd name="connsiteX1" fmla="*/ 1372954 w 1916206"/>
                <a:gd name="connsiteY1" fmla="*/ 4749694 h 4749694"/>
                <a:gd name="connsiteX2" fmla="*/ 1636059 w 1916206"/>
                <a:gd name="connsiteY2" fmla="*/ 2969559 h 4749694"/>
                <a:gd name="connsiteX3" fmla="*/ 1916206 w 1916206"/>
                <a:gd name="connsiteY3" fmla="*/ 717176 h 4749694"/>
                <a:gd name="connsiteX4" fmla="*/ 918883 w 1916206"/>
                <a:gd name="connsiteY4" fmla="*/ 593912 h 4749694"/>
                <a:gd name="connsiteX5" fmla="*/ 0 w 1916206"/>
                <a:gd name="connsiteY5" fmla="*/ 549088 h 4749694"/>
                <a:gd name="connsiteX6" fmla="*/ 112059 w 1916206"/>
                <a:gd name="connsiteY6" fmla="*/ 0 h 4749694"/>
                <a:gd name="connsiteX7" fmla="*/ 986118 w 1916206"/>
                <a:gd name="connsiteY7" fmla="*/ 112059 h 4749694"/>
                <a:gd name="connsiteX8" fmla="*/ 918883 w 1916206"/>
                <a:gd name="connsiteY8" fmla="*/ 593912 h 4749694"/>
                <a:gd name="connsiteX0" fmla="*/ 1433889 w 1916206"/>
                <a:gd name="connsiteY0" fmla="*/ 4096551 h 4749694"/>
                <a:gd name="connsiteX1" fmla="*/ 1372954 w 1916206"/>
                <a:gd name="connsiteY1" fmla="*/ 4749694 h 4749694"/>
                <a:gd name="connsiteX2" fmla="*/ 1636059 w 1916206"/>
                <a:gd name="connsiteY2" fmla="*/ 2969559 h 4749694"/>
                <a:gd name="connsiteX3" fmla="*/ 1916206 w 1916206"/>
                <a:gd name="connsiteY3" fmla="*/ 717176 h 4749694"/>
                <a:gd name="connsiteX4" fmla="*/ 918883 w 1916206"/>
                <a:gd name="connsiteY4" fmla="*/ 593912 h 4749694"/>
                <a:gd name="connsiteX5" fmla="*/ 0 w 1916206"/>
                <a:gd name="connsiteY5" fmla="*/ 549088 h 4749694"/>
                <a:gd name="connsiteX6" fmla="*/ 112059 w 1916206"/>
                <a:gd name="connsiteY6" fmla="*/ 0 h 4749694"/>
                <a:gd name="connsiteX7" fmla="*/ 986118 w 1916206"/>
                <a:gd name="connsiteY7" fmla="*/ 112059 h 4749694"/>
                <a:gd name="connsiteX8" fmla="*/ 918883 w 1916206"/>
                <a:gd name="connsiteY8" fmla="*/ 593912 h 474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206" h="4749694">
                  <a:moveTo>
                    <a:pt x="1433889" y="4096551"/>
                  </a:moveTo>
                  <a:lnTo>
                    <a:pt x="1372954" y="4749694"/>
                  </a:lnTo>
                  <a:cubicBezTo>
                    <a:pt x="1405089" y="4061066"/>
                    <a:pt x="1548357" y="3562937"/>
                    <a:pt x="1636059" y="2969559"/>
                  </a:cubicBezTo>
                  <a:lnTo>
                    <a:pt x="1916206" y="717176"/>
                  </a:lnTo>
                  <a:lnTo>
                    <a:pt x="918883" y="593912"/>
                  </a:lnTo>
                  <a:lnTo>
                    <a:pt x="0" y="549088"/>
                  </a:lnTo>
                  <a:lnTo>
                    <a:pt x="112059" y="0"/>
                  </a:lnTo>
                  <a:lnTo>
                    <a:pt x="986118" y="112059"/>
                  </a:lnTo>
                  <a:lnTo>
                    <a:pt x="918883" y="593912"/>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8" name="フリーフォーム 387"/>
            <p:cNvSpPr/>
            <p:nvPr/>
          </p:nvSpPr>
          <p:spPr>
            <a:xfrm>
              <a:off x="5703794" y="11979893"/>
              <a:ext cx="4706470" cy="963706"/>
            </a:xfrm>
            <a:custGeom>
              <a:avLst/>
              <a:gdLst>
                <a:gd name="connsiteX0" fmla="*/ 0 w 4796117"/>
                <a:gd name="connsiteY0" fmla="*/ 0 h 963706"/>
                <a:gd name="connsiteX1" fmla="*/ 1837764 w 4796117"/>
                <a:gd name="connsiteY1" fmla="*/ 134471 h 963706"/>
                <a:gd name="connsiteX2" fmla="*/ 3406588 w 4796117"/>
                <a:gd name="connsiteY2" fmla="*/ 257736 h 963706"/>
                <a:gd name="connsiteX3" fmla="*/ 4459941 w 4796117"/>
                <a:gd name="connsiteY3" fmla="*/ 806824 h 963706"/>
                <a:gd name="connsiteX4" fmla="*/ 4549588 w 4796117"/>
                <a:gd name="connsiteY4" fmla="*/ 941294 h 963706"/>
                <a:gd name="connsiteX5" fmla="*/ 4639235 w 4796117"/>
                <a:gd name="connsiteY5" fmla="*/ 963706 h 963706"/>
                <a:gd name="connsiteX6" fmla="*/ 4796117 w 4796117"/>
                <a:gd name="connsiteY6" fmla="*/ 795618 h 96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6117" h="963706">
                  <a:moveTo>
                    <a:pt x="0" y="0"/>
                  </a:moveTo>
                  <a:lnTo>
                    <a:pt x="1837764" y="134471"/>
                  </a:lnTo>
                  <a:lnTo>
                    <a:pt x="3406588" y="257736"/>
                  </a:lnTo>
                  <a:lnTo>
                    <a:pt x="4459941" y="806824"/>
                  </a:lnTo>
                  <a:lnTo>
                    <a:pt x="4549588" y="941294"/>
                  </a:lnTo>
                  <a:lnTo>
                    <a:pt x="4639235" y="963706"/>
                  </a:lnTo>
                  <a:lnTo>
                    <a:pt x="4796117" y="795618"/>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9" name="フリーフォーム 388"/>
            <p:cNvSpPr/>
            <p:nvPr/>
          </p:nvSpPr>
          <p:spPr>
            <a:xfrm>
              <a:off x="9928411" y="11027393"/>
              <a:ext cx="2801471" cy="1736912"/>
            </a:xfrm>
            <a:custGeom>
              <a:avLst/>
              <a:gdLst>
                <a:gd name="connsiteX0" fmla="*/ 156883 w 2857500"/>
                <a:gd name="connsiteY0" fmla="*/ 1736912 h 1736912"/>
                <a:gd name="connsiteX1" fmla="*/ 425824 w 2857500"/>
                <a:gd name="connsiteY1" fmla="*/ 1580030 h 1736912"/>
                <a:gd name="connsiteX2" fmla="*/ 201706 w 2857500"/>
                <a:gd name="connsiteY2" fmla="*/ 1109383 h 1736912"/>
                <a:gd name="connsiteX3" fmla="*/ 0 w 2857500"/>
                <a:gd name="connsiteY3" fmla="*/ 201706 h 1736912"/>
                <a:gd name="connsiteX4" fmla="*/ 2857500 w 2857500"/>
                <a:gd name="connsiteY4" fmla="*/ 0 h 1736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0" h="1736912">
                  <a:moveTo>
                    <a:pt x="156883" y="1736912"/>
                  </a:moveTo>
                  <a:lnTo>
                    <a:pt x="425824" y="1580030"/>
                  </a:lnTo>
                  <a:lnTo>
                    <a:pt x="201706" y="1109383"/>
                  </a:lnTo>
                  <a:lnTo>
                    <a:pt x="0" y="201706"/>
                  </a:lnTo>
                  <a:lnTo>
                    <a:pt x="2857500" y="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0" name="フリーフォーム 389"/>
            <p:cNvSpPr/>
            <p:nvPr/>
          </p:nvSpPr>
          <p:spPr>
            <a:xfrm>
              <a:off x="14181044" y="11240305"/>
              <a:ext cx="1304510" cy="3503543"/>
            </a:xfrm>
            <a:custGeom>
              <a:avLst/>
              <a:gdLst>
                <a:gd name="connsiteX0" fmla="*/ 1325217 w 1325217"/>
                <a:gd name="connsiteY0" fmla="*/ 3503543 h 3503543"/>
                <a:gd name="connsiteX1" fmla="*/ 0 w 1325217"/>
                <a:gd name="connsiteY1" fmla="*/ 2037522 h 3503543"/>
                <a:gd name="connsiteX2" fmla="*/ 861391 w 1325217"/>
                <a:gd name="connsiteY2" fmla="*/ 1258957 h 3503543"/>
                <a:gd name="connsiteX3" fmla="*/ 596348 w 1325217"/>
                <a:gd name="connsiteY3" fmla="*/ 0 h 3503543"/>
                <a:gd name="connsiteX0" fmla="*/ 1325217 w 1325217"/>
                <a:gd name="connsiteY0" fmla="*/ 3503543 h 3503543"/>
                <a:gd name="connsiteX1" fmla="*/ 0 w 1325217"/>
                <a:gd name="connsiteY1" fmla="*/ 2037522 h 3503543"/>
                <a:gd name="connsiteX2" fmla="*/ 861391 w 1325217"/>
                <a:gd name="connsiteY2" fmla="*/ 1258957 h 3503543"/>
                <a:gd name="connsiteX3" fmla="*/ 563218 w 1325217"/>
                <a:gd name="connsiteY3" fmla="*/ 0 h 3503543"/>
              </a:gdLst>
              <a:ahLst/>
              <a:cxnLst>
                <a:cxn ang="0">
                  <a:pos x="connsiteX0" y="connsiteY0"/>
                </a:cxn>
                <a:cxn ang="0">
                  <a:pos x="connsiteX1" y="connsiteY1"/>
                </a:cxn>
                <a:cxn ang="0">
                  <a:pos x="connsiteX2" y="connsiteY2"/>
                </a:cxn>
                <a:cxn ang="0">
                  <a:pos x="connsiteX3" y="connsiteY3"/>
                </a:cxn>
              </a:cxnLst>
              <a:rect l="l" t="t" r="r" b="b"/>
              <a:pathLst>
                <a:path w="1325217" h="3503543">
                  <a:moveTo>
                    <a:pt x="1325217" y="3503543"/>
                  </a:moveTo>
                  <a:lnTo>
                    <a:pt x="0" y="2037522"/>
                  </a:lnTo>
                  <a:lnTo>
                    <a:pt x="861391" y="1258957"/>
                  </a:lnTo>
                  <a:lnTo>
                    <a:pt x="563218" y="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1" name="フリーフォーム 390"/>
            <p:cNvSpPr/>
            <p:nvPr/>
          </p:nvSpPr>
          <p:spPr>
            <a:xfrm>
              <a:off x="12727447" y="10925566"/>
              <a:ext cx="2025097" cy="331304"/>
            </a:xfrm>
            <a:custGeom>
              <a:avLst/>
              <a:gdLst>
                <a:gd name="connsiteX0" fmla="*/ 2054087 w 2054087"/>
                <a:gd name="connsiteY0" fmla="*/ 331304 h 331304"/>
                <a:gd name="connsiteX1" fmla="*/ 1971261 w 2054087"/>
                <a:gd name="connsiteY1" fmla="*/ 0 h 331304"/>
                <a:gd name="connsiteX2" fmla="*/ 0 w 2054087"/>
                <a:gd name="connsiteY2" fmla="*/ 82826 h 331304"/>
              </a:gdLst>
              <a:ahLst/>
              <a:cxnLst>
                <a:cxn ang="0">
                  <a:pos x="connsiteX0" y="connsiteY0"/>
                </a:cxn>
                <a:cxn ang="0">
                  <a:pos x="connsiteX1" y="connsiteY1"/>
                </a:cxn>
                <a:cxn ang="0">
                  <a:pos x="connsiteX2" y="connsiteY2"/>
                </a:cxn>
              </a:cxnLst>
              <a:rect l="l" t="t" r="r" b="b"/>
              <a:pathLst>
                <a:path w="2054087" h="331304">
                  <a:moveTo>
                    <a:pt x="2054087" y="331304"/>
                  </a:moveTo>
                  <a:lnTo>
                    <a:pt x="1971261" y="0"/>
                  </a:lnTo>
                  <a:lnTo>
                    <a:pt x="0" y="82826"/>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2" name="フリーフォーム 391"/>
            <p:cNvSpPr/>
            <p:nvPr/>
          </p:nvSpPr>
          <p:spPr>
            <a:xfrm>
              <a:off x="10270191" y="12176557"/>
              <a:ext cx="1776133" cy="2627220"/>
            </a:xfrm>
            <a:custGeom>
              <a:avLst/>
              <a:gdLst>
                <a:gd name="connsiteX0" fmla="*/ 112059 w 1815353"/>
                <a:gd name="connsiteY0" fmla="*/ 1692089 h 3608295"/>
                <a:gd name="connsiteX1" fmla="*/ 0 w 1815353"/>
                <a:gd name="connsiteY1" fmla="*/ 1826559 h 3608295"/>
                <a:gd name="connsiteX2" fmla="*/ 1759323 w 1815353"/>
                <a:gd name="connsiteY2" fmla="*/ 3608295 h 3608295"/>
                <a:gd name="connsiteX3" fmla="*/ 1804147 w 1815353"/>
                <a:gd name="connsiteY3" fmla="*/ 3585883 h 3608295"/>
                <a:gd name="connsiteX4" fmla="*/ 1815353 w 1815353"/>
                <a:gd name="connsiteY4" fmla="*/ 2554942 h 3608295"/>
                <a:gd name="connsiteX5" fmla="*/ 1490382 w 1815353"/>
                <a:gd name="connsiteY5" fmla="*/ 0 h 3608295"/>
                <a:gd name="connsiteX0" fmla="*/ 112059 w 1815353"/>
                <a:gd name="connsiteY0" fmla="*/ 711014 h 2627220"/>
                <a:gd name="connsiteX1" fmla="*/ 0 w 1815353"/>
                <a:gd name="connsiteY1" fmla="*/ 845484 h 2627220"/>
                <a:gd name="connsiteX2" fmla="*/ 1759323 w 1815353"/>
                <a:gd name="connsiteY2" fmla="*/ 2627220 h 2627220"/>
                <a:gd name="connsiteX3" fmla="*/ 1804147 w 1815353"/>
                <a:gd name="connsiteY3" fmla="*/ 2604808 h 2627220"/>
                <a:gd name="connsiteX4" fmla="*/ 1815353 w 1815353"/>
                <a:gd name="connsiteY4" fmla="*/ 1573867 h 2627220"/>
                <a:gd name="connsiteX5" fmla="*/ 1607206 w 1815353"/>
                <a:gd name="connsiteY5" fmla="*/ 0 h 262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353" h="2627220">
                  <a:moveTo>
                    <a:pt x="112059" y="711014"/>
                  </a:moveTo>
                  <a:lnTo>
                    <a:pt x="0" y="845484"/>
                  </a:lnTo>
                  <a:lnTo>
                    <a:pt x="1759323" y="2627220"/>
                  </a:lnTo>
                  <a:lnTo>
                    <a:pt x="1804147" y="2604808"/>
                  </a:lnTo>
                  <a:lnTo>
                    <a:pt x="1815353" y="1573867"/>
                  </a:lnTo>
                  <a:lnTo>
                    <a:pt x="1607206" y="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3" name="フリーフォーム 392"/>
            <p:cNvSpPr/>
            <p:nvPr/>
          </p:nvSpPr>
          <p:spPr>
            <a:xfrm>
              <a:off x="10351164" y="8435400"/>
              <a:ext cx="2572579" cy="3747880"/>
            </a:xfrm>
            <a:custGeom>
              <a:avLst/>
              <a:gdLst>
                <a:gd name="connsiteX0" fmla="*/ 1447800 w 2514600"/>
                <a:gd name="connsiteY0" fmla="*/ 3143250 h 3143250"/>
                <a:gd name="connsiteX1" fmla="*/ 2514600 w 2514600"/>
                <a:gd name="connsiteY1" fmla="*/ 2619375 h 3143250"/>
                <a:gd name="connsiteX2" fmla="*/ 2266950 w 2514600"/>
                <a:gd name="connsiteY2" fmla="*/ 1695450 h 3143250"/>
                <a:gd name="connsiteX3" fmla="*/ 2105025 w 2514600"/>
                <a:gd name="connsiteY3" fmla="*/ 0 h 3143250"/>
                <a:gd name="connsiteX4" fmla="*/ 0 w 2514600"/>
                <a:gd name="connsiteY4" fmla="*/ 123825 h 3143250"/>
                <a:gd name="connsiteX0" fmla="*/ 1447800 w 2514600"/>
                <a:gd name="connsiteY0" fmla="*/ 3747880 h 3747880"/>
                <a:gd name="connsiteX1" fmla="*/ 2514600 w 2514600"/>
                <a:gd name="connsiteY1" fmla="*/ 3224005 h 3747880"/>
                <a:gd name="connsiteX2" fmla="*/ 2266950 w 2514600"/>
                <a:gd name="connsiteY2" fmla="*/ 2300080 h 3747880"/>
                <a:gd name="connsiteX3" fmla="*/ 2080540 w 2514600"/>
                <a:gd name="connsiteY3" fmla="*/ 0 h 3747880"/>
                <a:gd name="connsiteX4" fmla="*/ 0 w 2514600"/>
                <a:gd name="connsiteY4" fmla="*/ 728455 h 3747880"/>
                <a:gd name="connsiteX0" fmla="*/ 1504932 w 2571732"/>
                <a:gd name="connsiteY0" fmla="*/ 3747880 h 3747880"/>
                <a:gd name="connsiteX1" fmla="*/ 2571732 w 2571732"/>
                <a:gd name="connsiteY1" fmla="*/ 3224005 h 3747880"/>
                <a:gd name="connsiteX2" fmla="*/ 2324082 w 2571732"/>
                <a:gd name="connsiteY2" fmla="*/ 2300080 h 3747880"/>
                <a:gd name="connsiteX3" fmla="*/ 2137672 w 2571732"/>
                <a:gd name="connsiteY3" fmla="*/ 0 h 3747880"/>
                <a:gd name="connsiteX4" fmla="*/ 0 w 2571732"/>
                <a:gd name="connsiteY4" fmla="*/ 107259 h 3747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32" h="3747880">
                  <a:moveTo>
                    <a:pt x="1504932" y="3747880"/>
                  </a:moveTo>
                  <a:lnTo>
                    <a:pt x="2571732" y="3224005"/>
                  </a:lnTo>
                  <a:lnTo>
                    <a:pt x="2324082" y="2300080"/>
                  </a:lnTo>
                  <a:lnTo>
                    <a:pt x="2137672" y="0"/>
                  </a:lnTo>
                  <a:lnTo>
                    <a:pt x="0" y="107259"/>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4" name="フリーフォーム 393"/>
            <p:cNvSpPr/>
            <p:nvPr/>
          </p:nvSpPr>
          <p:spPr>
            <a:xfrm>
              <a:off x="10228169" y="3667930"/>
              <a:ext cx="2085975" cy="4883012"/>
            </a:xfrm>
            <a:custGeom>
              <a:avLst/>
              <a:gdLst>
                <a:gd name="connsiteX0" fmla="*/ 161925 w 2085975"/>
                <a:gd name="connsiteY0" fmla="*/ 5495925 h 5495925"/>
                <a:gd name="connsiteX1" fmla="*/ 0 w 2085975"/>
                <a:gd name="connsiteY1" fmla="*/ 3619500 h 5495925"/>
                <a:gd name="connsiteX2" fmla="*/ 9525 w 2085975"/>
                <a:gd name="connsiteY2" fmla="*/ 3343275 h 5495925"/>
                <a:gd name="connsiteX3" fmla="*/ 180975 w 2085975"/>
                <a:gd name="connsiteY3" fmla="*/ 2943225 h 5495925"/>
                <a:gd name="connsiteX4" fmla="*/ 2085975 w 2085975"/>
                <a:gd name="connsiteY4" fmla="*/ 2828925 h 5495925"/>
                <a:gd name="connsiteX5" fmla="*/ 1990725 w 2085975"/>
                <a:gd name="connsiteY5" fmla="*/ 0 h 5495925"/>
                <a:gd name="connsiteX0" fmla="*/ 113006 w 2085975"/>
                <a:gd name="connsiteY0" fmla="*/ 4883012 h 4883012"/>
                <a:gd name="connsiteX1" fmla="*/ 0 w 2085975"/>
                <a:gd name="connsiteY1" fmla="*/ 3619500 h 4883012"/>
                <a:gd name="connsiteX2" fmla="*/ 9525 w 2085975"/>
                <a:gd name="connsiteY2" fmla="*/ 3343275 h 4883012"/>
                <a:gd name="connsiteX3" fmla="*/ 180975 w 2085975"/>
                <a:gd name="connsiteY3" fmla="*/ 2943225 h 4883012"/>
                <a:gd name="connsiteX4" fmla="*/ 2085975 w 2085975"/>
                <a:gd name="connsiteY4" fmla="*/ 2828925 h 4883012"/>
                <a:gd name="connsiteX5" fmla="*/ 1990725 w 2085975"/>
                <a:gd name="connsiteY5" fmla="*/ 0 h 48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975" h="4883012">
                  <a:moveTo>
                    <a:pt x="113006" y="4883012"/>
                  </a:moveTo>
                  <a:lnTo>
                    <a:pt x="0" y="3619500"/>
                  </a:lnTo>
                  <a:lnTo>
                    <a:pt x="9525" y="3343275"/>
                  </a:lnTo>
                  <a:lnTo>
                    <a:pt x="180975" y="2943225"/>
                  </a:lnTo>
                  <a:lnTo>
                    <a:pt x="2085975" y="2828925"/>
                  </a:lnTo>
                  <a:lnTo>
                    <a:pt x="1990725" y="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5" name="フリーフォーム 394"/>
            <p:cNvSpPr/>
            <p:nvPr/>
          </p:nvSpPr>
          <p:spPr>
            <a:xfrm>
              <a:off x="12018869" y="448480"/>
              <a:ext cx="1114425" cy="3200400"/>
            </a:xfrm>
            <a:custGeom>
              <a:avLst/>
              <a:gdLst>
                <a:gd name="connsiteX0" fmla="*/ 180975 w 1114425"/>
                <a:gd name="connsiteY0" fmla="*/ 3200400 h 3200400"/>
                <a:gd name="connsiteX1" fmla="*/ 9525 w 1114425"/>
                <a:gd name="connsiteY1" fmla="*/ 161925 h 3200400"/>
                <a:gd name="connsiteX2" fmla="*/ 0 w 1114425"/>
                <a:gd name="connsiteY2" fmla="*/ 0 h 3200400"/>
                <a:gd name="connsiteX3" fmla="*/ 457200 w 1114425"/>
                <a:gd name="connsiteY3" fmla="*/ 133350 h 3200400"/>
                <a:gd name="connsiteX4" fmla="*/ 1114425 w 1114425"/>
                <a:gd name="connsiteY4" fmla="*/ 47625 h 3200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425" h="3200400">
                  <a:moveTo>
                    <a:pt x="180975" y="3200400"/>
                  </a:moveTo>
                  <a:lnTo>
                    <a:pt x="9525" y="161925"/>
                  </a:lnTo>
                  <a:lnTo>
                    <a:pt x="0" y="0"/>
                  </a:lnTo>
                  <a:lnTo>
                    <a:pt x="457200" y="133350"/>
                  </a:lnTo>
                  <a:lnTo>
                    <a:pt x="1114425" y="47625"/>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6" name="フリーフォーム 395"/>
            <p:cNvSpPr/>
            <p:nvPr/>
          </p:nvSpPr>
          <p:spPr>
            <a:xfrm>
              <a:off x="8888457" y="0"/>
              <a:ext cx="3111362" cy="2848779"/>
            </a:xfrm>
            <a:custGeom>
              <a:avLst/>
              <a:gdLst>
                <a:gd name="connsiteX0" fmla="*/ 2266950 w 2266950"/>
                <a:gd name="connsiteY0" fmla="*/ 390525 h 2762250"/>
                <a:gd name="connsiteX1" fmla="*/ 590550 w 2266950"/>
                <a:gd name="connsiteY1" fmla="*/ 0 h 2762250"/>
                <a:gd name="connsiteX2" fmla="*/ 0 w 2266950"/>
                <a:gd name="connsiteY2" fmla="*/ 552450 h 2762250"/>
                <a:gd name="connsiteX3" fmla="*/ 590550 w 2266950"/>
                <a:gd name="connsiteY3" fmla="*/ 733425 h 2762250"/>
                <a:gd name="connsiteX4" fmla="*/ 542925 w 2266950"/>
                <a:gd name="connsiteY4" fmla="*/ 1019175 h 2762250"/>
                <a:gd name="connsiteX5" fmla="*/ 638175 w 2266950"/>
                <a:gd name="connsiteY5" fmla="*/ 2762250 h 2762250"/>
                <a:gd name="connsiteX0" fmla="*/ 2266950 w 2266950"/>
                <a:gd name="connsiteY0" fmla="*/ 390525 h 2762250"/>
                <a:gd name="connsiteX1" fmla="*/ 590550 w 2266950"/>
                <a:gd name="connsiteY1" fmla="*/ 0 h 2762250"/>
                <a:gd name="connsiteX2" fmla="*/ 0 w 2266950"/>
                <a:gd name="connsiteY2" fmla="*/ 552450 h 2762250"/>
                <a:gd name="connsiteX3" fmla="*/ 590550 w 2266950"/>
                <a:gd name="connsiteY3" fmla="*/ 733425 h 2762250"/>
                <a:gd name="connsiteX4" fmla="*/ 583742 w 2266950"/>
                <a:gd name="connsiteY4" fmla="*/ 1640370 h 2762250"/>
                <a:gd name="connsiteX5" fmla="*/ 638175 w 2266950"/>
                <a:gd name="connsiteY5" fmla="*/ 2762250 h 2762250"/>
                <a:gd name="connsiteX0" fmla="*/ 2680489 w 2680489"/>
                <a:gd name="connsiteY0" fmla="*/ 390525 h 2762250"/>
                <a:gd name="connsiteX1" fmla="*/ 1004089 w 2680489"/>
                <a:gd name="connsiteY1" fmla="*/ 0 h 2762250"/>
                <a:gd name="connsiteX2" fmla="*/ 413539 w 2680489"/>
                <a:gd name="connsiteY2" fmla="*/ 552450 h 2762250"/>
                <a:gd name="connsiteX3" fmla="*/ 3 w 2680489"/>
                <a:gd name="connsiteY3" fmla="*/ 1777034 h 2762250"/>
                <a:gd name="connsiteX4" fmla="*/ 997281 w 2680489"/>
                <a:gd name="connsiteY4" fmla="*/ 1640370 h 2762250"/>
                <a:gd name="connsiteX5" fmla="*/ 1051714 w 2680489"/>
                <a:gd name="connsiteY5" fmla="*/ 2762250 h 2762250"/>
                <a:gd name="connsiteX0" fmla="*/ 3230219 w 3230219"/>
                <a:gd name="connsiteY0" fmla="*/ 390525 h 2762250"/>
                <a:gd name="connsiteX1" fmla="*/ 1553819 w 3230219"/>
                <a:gd name="connsiteY1" fmla="*/ 0 h 2762250"/>
                <a:gd name="connsiteX2" fmla="*/ 0 w 3230219"/>
                <a:gd name="connsiteY2" fmla="*/ 1446972 h 2762250"/>
                <a:gd name="connsiteX3" fmla="*/ 549733 w 3230219"/>
                <a:gd name="connsiteY3" fmla="*/ 1777034 h 2762250"/>
                <a:gd name="connsiteX4" fmla="*/ 1547011 w 3230219"/>
                <a:gd name="connsiteY4" fmla="*/ 1640370 h 2762250"/>
                <a:gd name="connsiteX5" fmla="*/ 1601444 w 3230219"/>
                <a:gd name="connsiteY5" fmla="*/ 2762250 h 2762250"/>
                <a:gd name="connsiteX0" fmla="*/ 3164912 w 3164912"/>
                <a:gd name="connsiteY0" fmla="*/ 390525 h 2762250"/>
                <a:gd name="connsiteX1" fmla="*/ 1488512 w 3164912"/>
                <a:gd name="connsiteY1" fmla="*/ 0 h 2762250"/>
                <a:gd name="connsiteX2" fmla="*/ 0 w 3164912"/>
                <a:gd name="connsiteY2" fmla="*/ 1471820 h 2762250"/>
                <a:gd name="connsiteX3" fmla="*/ 484426 w 3164912"/>
                <a:gd name="connsiteY3" fmla="*/ 1777034 h 2762250"/>
                <a:gd name="connsiteX4" fmla="*/ 1481704 w 3164912"/>
                <a:gd name="connsiteY4" fmla="*/ 1640370 h 2762250"/>
                <a:gd name="connsiteX5" fmla="*/ 1536137 w 3164912"/>
                <a:gd name="connsiteY5" fmla="*/ 2762250 h 2762250"/>
                <a:gd name="connsiteX0" fmla="*/ 3164912 w 3164912"/>
                <a:gd name="connsiteY0" fmla="*/ 390525 h 2762250"/>
                <a:gd name="connsiteX1" fmla="*/ 1488512 w 3164912"/>
                <a:gd name="connsiteY1" fmla="*/ 0 h 2762250"/>
                <a:gd name="connsiteX2" fmla="*/ 0 w 3164912"/>
                <a:gd name="connsiteY2" fmla="*/ 1471820 h 2762250"/>
                <a:gd name="connsiteX3" fmla="*/ 484426 w 3164912"/>
                <a:gd name="connsiteY3" fmla="*/ 1777034 h 2762250"/>
                <a:gd name="connsiteX4" fmla="*/ 1481704 w 3164912"/>
                <a:gd name="connsiteY4" fmla="*/ 1640370 h 2762250"/>
                <a:gd name="connsiteX5" fmla="*/ 1536137 w 3164912"/>
                <a:gd name="connsiteY5" fmla="*/ 2762250 h 2762250"/>
                <a:gd name="connsiteX0" fmla="*/ 3164912 w 3164912"/>
                <a:gd name="connsiteY0" fmla="*/ 390525 h 2762250"/>
                <a:gd name="connsiteX1" fmla="*/ 1571844 w 3164912"/>
                <a:gd name="connsiteY1" fmla="*/ 13666 h 2762250"/>
                <a:gd name="connsiteX2" fmla="*/ 1488512 w 3164912"/>
                <a:gd name="connsiteY2" fmla="*/ 0 h 2762250"/>
                <a:gd name="connsiteX3" fmla="*/ 0 w 3164912"/>
                <a:gd name="connsiteY3" fmla="*/ 1471820 h 2762250"/>
                <a:gd name="connsiteX4" fmla="*/ 484426 w 3164912"/>
                <a:gd name="connsiteY4" fmla="*/ 1777034 h 2762250"/>
                <a:gd name="connsiteX5" fmla="*/ 1481704 w 3164912"/>
                <a:gd name="connsiteY5" fmla="*/ 1640370 h 2762250"/>
                <a:gd name="connsiteX6" fmla="*/ 1536137 w 3164912"/>
                <a:gd name="connsiteY6" fmla="*/ 2762250 h 2762250"/>
                <a:gd name="connsiteX0" fmla="*/ 3164912 w 3164912"/>
                <a:gd name="connsiteY0" fmla="*/ 477054 h 2848779"/>
                <a:gd name="connsiteX1" fmla="*/ 1571844 w 3164912"/>
                <a:gd name="connsiteY1" fmla="*/ 100195 h 2848779"/>
                <a:gd name="connsiteX2" fmla="*/ 1488512 w 3164912"/>
                <a:gd name="connsiteY2" fmla="*/ 86529 h 2848779"/>
                <a:gd name="connsiteX3" fmla="*/ 1522863 w 3164912"/>
                <a:gd name="connsiteY3" fmla="*/ 116761 h 2848779"/>
                <a:gd name="connsiteX4" fmla="*/ 0 w 3164912"/>
                <a:gd name="connsiteY4" fmla="*/ 1558349 h 2848779"/>
                <a:gd name="connsiteX5" fmla="*/ 484426 w 3164912"/>
                <a:gd name="connsiteY5" fmla="*/ 1863563 h 2848779"/>
                <a:gd name="connsiteX6" fmla="*/ 1481704 w 3164912"/>
                <a:gd name="connsiteY6" fmla="*/ 1726899 h 2848779"/>
                <a:gd name="connsiteX7" fmla="*/ 1536137 w 3164912"/>
                <a:gd name="connsiteY7" fmla="*/ 2848779 h 2848779"/>
                <a:gd name="connsiteX0" fmla="*/ 2680490 w 2680490"/>
                <a:gd name="connsiteY0" fmla="*/ 477054 h 2848779"/>
                <a:gd name="connsiteX1" fmla="*/ 1087422 w 2680490"/>
                <a:gd name="connsiteY1" fmla="*/ 100195 h 2848779"/>
                <a:gd name="connsiteX2" fmla="*/ 1004090 w 2680490"/>
                <a:gd name="connsiteY2" fmla="*/ 86529 h 2848779"/>
                <a:gd name="connsiteX3" fmla="*/ 1038441 w 2680490"/>
                <a:gd name="connsiteY3" fmla="*/ 116761 h 2848779"/>
                <a:gd name="connsiteX4" fmla="*/ 38029 w 2680490"/>
                <a:gd name="connsiteY4" fmla="*/ 1285023 h 2848779"/>
                <a:gd name="connsiteX5" fmla="*/ 4 w 2680490"/>
                <a:gd name="connsiteY5" fmla="*/ 1863563 h 2848779"/>
                <a:gd name="connsiteX6" fmla="*/ 997282 w 2680490"/>
                <a:gd name="connsiteY6" fmla="*/ 1726899 h 2848779"/>
                <a:gd name="connsiteX7" fmla="*/ 1051715 w 2680490"/>
                <a:gd name="connsiteY7" fmla="*/ 2848779 h 2848779"/>
                <a:gd name="connsiteX0" fmla="*/ 3145797 w 3145797"/>
                <a:gd name="connsiteY0" fmla="*/ 477054 h 2848779"/>
                <a:gd name="connsiteX1" fmla="*/ 1552729 w 3145797"/>
                <a:gd name="connsiteY1" fmla="*/ 100195 h 2848779"/>
                <a:gd name="connsiteX2" fmla="*/ 1469397 w 3145797"/>
                <a:gd name="connsiteY2" fmla="*/ 86529 h 2848779"/>
                <a:gd name="connsiteX3" fmla="*/ 1503748 w 3145797"/>
                <a:gd name="connsiteY3" fmla="*/ 116761 h 2848779"/>
                <a:gd name="connsiteX4" fmla="*/ 503336 w 3145797"/>
                <a:gd name="connsiteY4" fmla="*/ 1285023 h 2848779"/>
                <a:gd name="connsiteX5" fmla="*/ 2 w 3145797"/>
                <a:gd name="connsiteY5" fmla="*/ 1590237 h 2848779"/>
                <a:gd name="connsiteX6" fmla="*/ 1462589 w 3145797"/>
                <a:gd name="connsiteY6" fmla="*/ 1726899 h 2848779"/>
                <a:gd name="connsiteX7" fmla="*/ 1517022 w 3145797"/>
                <a:gd name="connsiteY7" fmla="*/ 2848779 h 2848779"/>
                <a:gd name="connsiteX0" fmla="*/ 2664165 w 2664165"/>
                <a:gd name="connsiteY0" fmla="*/ 477054 h 2848779"/>
                <a:gd name="connsiteX1" fmla="*/ 1071097 w 2664165"/>
                <a:gd name="connsiteY1" fmla="*/ 100195 h 2848779"/>
                <a:gd name="connsiteX2" fmla="*/ 987765 w 2664165"/>
                <a:gd name="connsiteY2" fmla="*/ 86529 h 2848779"/>
                <a:gd name="connsiteX3" fmla="*/ 1022116 w 2664165"/>
                <a:gd name="connsiteY3" fmla="*/ 116761 h 2848779"/>
                <a:gd name="connsiteX4" fmla="*/ 21704 w 2664165"/>
                <a:gd name="connsiteY4" fmla="*/ 1285023 h 2848779"/>
                <a:gd name="connsiteX5" fmla="*/ 4 w 2664165"/>
                <a:gd name="connsiteY5" fmla="*/ 1838716 h 2848779"/>
                <a:gd name="connsiteX6" fmla="*/ 980957 w 2664165"/>
                <a:gd name="connsiteY6" fmla="*/ 1726899 h 2848779"/>
                <a:gd name="connsiteX7" fmla="*/ 1035390 w 2664165"/>
                <a:gd name="connsiteY7" fmla="*/ 2848779 h 2848779"/>
                <a:gd name="connsiteX0" fmla="*/ 2664165 w 2664165"/>
                <a:gd name="connsiteY0" fmla="*/ 477054 h 2848779"/>
                <a:gd name="connsiteX1" fmla="*/ 1071097 w 2664165"/>
                <a:gd name="connsiteY1" fmla="*/ 100195 h 2848779"/>
                <a:gd name="connsiteX2" fmla="*/ 987765 w 2664165"/>
                <a:gd name="connsiteY2" fmla="*/ 86529 h 2848779"/>
                <a:gd name="connsiteX3" fmla="*/ 1022116 w 2664165"/>
                <a:gd name="connsiteY3" fmla="*/ 116761 h 2848779"/>
                <a:gd name="connsiteX4" fmla="*/ 21704 w 2664165"/>
                <a:gd name="connsiteY4" fmla="*/ 1285023 h 2848779"/>
                <a:gd name="connsiteX5" fmla="*/ 4 w 2664165"/>
                <a:gd name="connsiteY5" fmla="*/ 1838716 h 2848779"/>
                <a:gd name="connsiteX6" fmla="*/ 980957 w 2664165"/>
                <a:gd name="connsiteY6" fmla="*/ 1892552 h 2848779"/>
                <a:gd name="connsiteX7" fmla="*/ 1035390 w 2664165"/>
                <a:gd name="connsiteY7"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468982 w 3111443"/>
                <a:gd name="connsiteY4" fmla="*/ 1285023 h 2848779"/>
                <a:gd name="connsiteX5" fmla="*/ 0 w 3111443"/>
                <a:gd name="connsiteY5" fmla="*/ 1582783 h 2848779"/>
                <a:gd name="connsiteX6" fmla="*/ 447282 w 3111443"/>
                <a:gd name="connsiteY6" fmla="*/ 1838716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468982 w 3111443"/>
                <a:gd name="connsiteY4" fmla="*/ 1285023 h 2848779"/>
                <a:gd name="connsiteX5" fmla="*/ 0 w 3111443"/>
                <a:gd name="connsiteY5" fmla="*/ 1582783 h 2848779"/>
                <a:gd name="connsiteX6" fmla="*/ 414629 w 3111443"/>
                <a:gd name="connsiteY6" fmla="*/ 1904977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803677 w 3111443"/>
                <a:gd name="connsiteY4" fmla="*/ 796349 h 2848779"/>
                <a:gd name="connsiteX5" fmla="*/ 0 w 3111443"/>
                <a:gd name="connsiteY5" fmla="*/ 1582783 h 2848779"/>
                <a:gd name="connsiteX6" fmla="*/ 414629 w 3111443"/>
                <a:gd name="connsiteY6" fmla="*/ 1904977 h 2848779"/>
                <a:gd name="connsiteX7" fmla="*/ 1428235 w 3111443"/>
                <a:gd name="connsiteY7" fmla="*/ 1892552 h 2848779"/>
                <a:gd name="connsiteX8" fmla="*/ 1482668 w 3111443"/>
                <a:gd name="connsiteY8" fmla="*/ 2848779 h 2848779"/>
                <a:gd name="connsiteX0" fmla="*/ 3111443 w 3111443"/>
                <a:gd name="connsiteY0" fmla="*/ 477054 h 2848779"/>
                <a:gd name="connsiteX1" fmla="*/ 1518375 w 3111443"/>
                <a:gd name="connsiteY1" fmla="*/ 100195 h 2848779"/>
                <a:gd name="connsiteX2" fmla="*/ 1435043 w 3111443"/>
                <a:gd name="connsiteY2" fmla="*/ 86529 h 2848779"/>
                <a:gd name="connsiteX3" fmla="*/ 1469394 w 3111443"/>
                <a:gd name="connsiteY3" fmla="*/ 116761 h 2848779"/>
                <a:gd name="connsiteX4" fmla="*/ 803677 w 3111443"/>
                <a:gd name="connsiteY4" fmla="*/ 796349 h 2848779"/>
                <a:gd name="connsiteX5" fmla="*/ 0 w 3111443"/>
                <a:gd name="connsiteY5" fmla="*/ 1582783 h 2848779"/>
                <a:gd name="connsiteX6" fmla="*/ 414629 w 3111443"/>
                <a:gd name="connsiteY6" fmla="*/ 1904977 h 2848779"/>
                <a:gd name="connsiteX7" fmla="*/ 416328 w 3111443"/>
                <a:gd name="connsiteY7" fmla="*/ 1897522 h 2848779"/>
                <a:gd name="connsiteX8" fmla="*/ 1428235 w 3111443"/>
                <a:gd name="connsiteY8" fmla="*/ 1892552 h 2848779"/>
                <a:gd name="connsiteX9" fmla="*/ 1482668 w 3111443"/>
                <a:gd name="connsiteY9" fmla="*/ 2848779 h 284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1443" h="2848779">
                  <a:moveTo>
                    <a:pt x="3111443" y="477054"/>
                  </a:moveTo>
                  <a:lnTo>
                    <a:pt x="1518375" y="100195"/>
                  </a:lnTo>
                  <a:lnTo>
                    <a:pt x="1435043" y="86529"/>
                  </a:lnTo>
                  <a:cubicBezTo>
                    <a:pt x="1418716" y="89290"/>
                    <a:pt x="1717479" y="-128542"/>
                    <a:pt x="1469394" y="116761"/>
                  </a:cubicBezTo>
                  <a:cubicBezTo>
                    <a:pt x="1221309" y="362064"/>
                    <a:pt x="971025" y="593425"/>
                    <a:pt x="803677" y="796349"/>
                  </a:cubicBezTo>
                  <a:cubicBezTo>
                    <a:pt x="802452" y="812776"/>
                    <a:pt x="1225" y="1566356"/>
                    <a:pt x="0" y="1582783"/>
                  </a:cubicBezTo>
                  <a:lnTo>
                    <a:pt x="414629" y="1904977"/>
                  </a:lnTo>
                  <a:cubicBezTo>
                    <a:pt x="484017" y="1965716"/>
                    <a:pt x="247394" y="1899593"/>
                    <a:pt x="416328" y="1897522"/>
                  </a:cubicBezTo>
                  <a:cubicBezTo>
                    <a:pt x="585262" y="1895451"/>
                    <a:pt x="1250512" y="1742292"/>
                    <a:pt x="1428235" y="1892552"/>
                  </a:cubicBezTo>
                  <a:cubicBezTo>
                    <a:pt x="1459985" y="2473577"/>
                    <a:pt x="1450918" y="2267754"/>
                    <a:pt x="1482668" y="2848779"/>
                  </a:cubicBez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7" name="フリーフォーム 396"/>
            <p:cNvSpPr/>
            <p:nvPr/>
          </p:nvSpPr>
          <p:spPr>
            <a:xfrm>
              <a:off x="5122769" y="6820705"/>
              <a:ext cx="381000" cy="2543175"/>
            </a:xfrm>
            <a:custGeom>
              <a:avLst/>
              <a:gdLst>
                <a:gd name="connsiteX0" fmla="*/ 381000 w 381000"/>
                <a:gd name="connsiteY0" fmla="*/ 0 h 2543175"/>
                <a:gd name="connsiteX1" fmla="*/ 285750 w 381000"/>
                <a:gd name="connsiteY1" fmla="*/ 390525 h 2543175"/>
                <a:gd name="connsiteX2" fmla="*/ 0 w 381000"/>
                <a:gd name="connsiteY2" fmla="*/ 2543175 h 2543175"/>
              </a:gdLst>
              <a:ahLst/>
              <a:cxnLst>
                <a:cxn ang="0">
                  <a:pos x="connsiteX0" y="connsiteY0"/>
                </a:cxn>
                <a:cxn ang="0">
                  <a:pos x="connsiteX1" y="connsiteY1"/>
                </a:cxn>
                <a:cxn ang="0">
                  <a:pos x="connsiteX2" y="connsiteY2"/>
                </a:cxn>
              </a:cxnLst>
              <a:rect l="l" t="t" r="r" b="b"/>
              <a:pathLst>
                <a:path w="381000" h="2543175">
                  <a:moveTo>
                    <a:pt x="381000" y="0"/>
                  </a:moveTo>
                  <a:lnTo>
                    <a:pt x="285750" y="390525"/>
                  </a:lnTo>
                  <a:lnTo>
                    <a:pt x="0" y="2543175"/>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8" name="フリーフォーム 397"/>
            <p:cNvSpPr/>
            <p:nvPr/>
          </p:nvSpPr>
          <p:spPr>
            <a:xfrm>
              <a:off x="4846544" y="9382930"/>
              <a:ext cx="285750" cy="1962150"/>
            </a:xfrm>
            <a:custGeom>
              <a:avLst/>
              <a:gdLst>
                <a:gd name="connsiteX0" fmla="*/ 285750 w 285750"/>
                <a:gd name="connsiteY0" fmla="*/ 0 h 1962150"/>
                <a:gd name="connsiteX1" fmla="*/ 0 w 285750"/>
                <a:gd name="connsiteY1" fmla="*/ 1962150 h 1962150"/>
              </a:gdLst>
              <a:ahLst/>
              <a:cxnLst>
                <a:cxn ang="0">
                  <a:pos x="connsiteX0" y="connsiteY0"/>
                </a:cxn>
                <a:cxn ang="0">
                  <a:pos x="connsiteX1" y="connsiteY1"/>
                </a:cxn>
              </a:cxnLst>
              <a:rect l="l" t="t" r="r" b="b"/>
              <a:pathLst>
                <a:path w="285750" h="1962150">
                  <a:moveTo>
                    <a:pt x="285750" y="0"/>
                  </a:moveTo>
                  <a:lnTo>
                    <a:pt x="0" y="1962150"/>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9" name="フリーフォーム 398"/>
            <p:cNvSpPr/>
            <p:nvPr/>
          </p:nvSpPr>
          <p:spPr>
            <a:xfrm>
              <a:off x="4713194" y="1610530"/>
              <a:ext cx="5829300" cy="5210175"/>
            </a:xfrm>
            <a:custGeom>
              <a:avLst/>
              <a:gdLst>
                <a:gd name="connsiteX0" fmla="*/ 5676900 w 5829300"/>
                <a:gd name="connsiteY0" fmla="*/ 1247775 h 5210175"/>
                <a:gd name="connsiteX1" fmla="*/ 5829300 w 5829300"/>
                <a:gd name="connsiteY1" fmla="*/ 3495675 h 5210175"/>
                <a:gd name="connsiteX2" fmla="*/ 3486150 w 5829300"/>
                <a:gd name="connsiteY2" fmla="*/ 3733800 h 5210175"/>
                <a:gd name="connsiteX3" fmla="*/ 2238375 w 5829300"/>
                <a:gd name="connsiteY3" fmla="*/ 3810000 h 5210175"/>
                <a:gd name="connsiteX4" fmla="*/ 2343150 w 5829300"/>
                <a:gd name="connsiteY4" fmla="*/ 1666875 h 5210175"/>
                <a:gd name="connsiteX5" fmla="*/ 2400300 w 5829300"/>
                <a:gd name="connsiteY5" fmla="*/ 1438275 h 5210175"/>
                <a:gd name="connsiteX6" fmla="*/ 2505075 w 5829300"/>
                <a:gd name="connsiteY6" fmla="*/ 57150 h 5210175"/>
                <a:gd name="connsiteX7" fmla="*/ 28575 w 5829300"/>
                <a:gd name="connsiteY7" fmla="*/ 0 h 5210175"/>
                <a:gd name="connsiteX8" fmla="*/ 0 w 5829300"/>
                <a:gd name="connsiteY8" fmla="*/ 2057400 h 5210175"/>
                <a:gd name="connsiteX9" fmla="*/ 47625 w 5829300"/>
                <a:gd name="connsiteY9" fmla="*/ 2486025 h 5210175"/>
                <a:gd name="connsiteX10" fmla="*/ 647700 w 5829300"/>
                <a:gd name="connsiteY10" fmla="*/ 3429000 h 5210175"/>
                <a:gd name="connsiteX11" fmla="*/ 942975 w 5829300"/>
                <a:gd name="connsiteY11" fmla="*/ 3990975 h 5210175"/>
                <a:gd name="connsiteX12" fmla="*/ 971550 w 5829300"/>
                <a:gd name="connsiteY12" fmla="*/ 4371975 h 5210175"/>
                <a:gd name="connsiteX13" fmla="*/ 809625 w 5829300"/>
                <a:gd name="connsiteY13" fmla="*/ 5210175 h 52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9300" h="5210175">
                  <a:moveTo>
                    <a:pt x="5676900" y="1247775"/>
                  </a:moveTo>
                  <a:lnTo>
                    <a:pt x="5829300" y="3495675"/>
                  </a:lnTo>
                  <a:lnTo>
                    <a:pt x="3486150" y="3733800"/>
                  </a:lnTo>
                  <a:lnTo>
                    <a:pt x="2238375" y="3810000"/>
                  </a:lnTo>
                  <a:lnTo>
                    <a:pt x="2343150" y="1666875"/>
                  </a:lnTo>
                  <a:lnTo>
                    <a:pt x="2400300" y="1438275"/>
                  </a:lnTo>
                  <a:lnTo>
                    <a:pt x="2505075" y="57150"/>
                  </a:lnTo>
                  <a:lnTo>
                    <a:pt x="28575" y="0"/>
                  </a:lnTo>
                  <a:lnTo>
                    <a:pt x="0" y="2057400"/>
                  </a:lnTo>
                  <a:lnTo>
                    <a:pt x="47625" y="2486025"/>
                  </a:lnTo>
                  <a:lnTo>
                    <a:pt x="647700" y="3429000"/>
                  </a:lnTo>
                  <a:lnTo>
                    <a:pt x="942975" y="3990975"/>
                  </a:lnTo>
                  <a:lnTo>
                    <a:pt x="971550" y="4371975"/>
                  </a:lnTo>
                  <a:lnTo>
                    <a:pt x="809625" y="5210175"/>
                  </a:lnTo>
                </a:path>
              </a:pathLst>
            </a:custGeom>
            <a:noFill/>
            <a:ln w="3175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319" name="グループ化 318"/>
          <p:cNvGrpSpPr/>
          <p:nvPr/>
        </p:nvGrpSpPr>
        <p:grpSpPr>
          <a:xfrm>
            <a:off x="4585260" y="2040716"/>
            <a:ext cx="1346320" cy="894774"/>
            <a:chOff x="5027712" y="714437"/>
            <a:chExt cx="1234397" cy="815364"/>
          </a:xfrm>
        </p:grpSpPr>
        <p:sp>
          <p:nvSpPr>
            <p:cNvPr id="374" name="円/楕円 373"/>
            <p:cNvSpPr/>
            <p:nvPr/>
          </p:nvSpPr>
          <p:spPr>
            <a:xfrm>
              <a:off x="5454996" y="931795"/>
              <a:ext cx="123290" cy="117274"/>
            </a:xfrm>
            <a:prstGeom prst="ellipse">
              <a:avLst/>
            </a:prstGeom>
            <a:solidFill>
              <a:schemeClr val="tx1"/>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375" name="グループ化 374"/>
            <p:cNvGrpSpPr/>
            <p:nvPr/>
          </p:nvGrpSpPr>
          <p:grpSpPr>
            <a:xfrm>
              <a:off x="5027712" y="714437"/>
              <a:ext cx="1234397" cy="815364"/>
              <a:chOff x="5027712" y="714437"/>
              <a:chExt cx="1234397" cy="815364"/>
            </a:xfrm>
          </p:grpSpPr>
          <p:sp>
            <p:nvSpPr>
              <p:cNvPr id="376" name="円/楕円 375"/>
              <p:cNvSpPr/>
              <p:nvPr/>
            </p:nvSpPr>
            <p:spPr>
              <a:xfrm>
                <a:off x="5159818" y="818228"/>
                <a:ext cx="123290" cy="117274"/>
              </a:xfrm>
              <a:prstGeom prst="ellipse">
                <a:avLst/>
              </a:prstGeom>
              <a:solidFill>
                <a:schemeClr val="tx1"/>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77" name="円/楕円 376"/>
              <p:cNvSpPr/>
              <p:nvPr/>
            </p:nvSpPr>
            <p:spPr>
              <a:xfrm>
                <a:off x="5590721" y="1021183"/>
                <a:ext cx="123290" cy="117274"/>
              </a:xfrm>
              <a:prstGeom prst="ellipse">
                <a:avLst/>
              </a:prstGeom>
              <a:solidFill>
                <a:schemeClr val="tx1"/>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78" name="テキスト ボックス 377"/>
              <p:cNvSpPr txBox="1"/>
              <p:nvPr/>
            </p:nvSpPr>
            <p:spPr>
              <a:xfrm>
                <a:off x="5316517" y="813954"/>
                <a:ext cx="945592" cy="84139"/>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市営住宅</a:t>
                </a:r>
                <a:r>
                  <a:rPr kumimoji="1" lang="en-US" altLang="ja-JP"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rPr>
                  <a:t>(</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中津川</a:t>
                </a: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3</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団地</a:t>
                </a: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endPar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grpSp>
            <p:nvGrpSpPr>
              <p:cNvPr id="379" name="グループ化 378"/>
              <p:cNvGrpSpPr/>
              <p:nvPr/>
            </p:nvGrpSpPr>
            <p:grpSpPr>
              <a:xfrm>
                <a:off x="5027712" y="714437"/>
                <a:ext cx="1106388" cy="815364"/>
                <a:chOff x="4782617" y="953921"/>
                <a:chExt cx="1106388" cy="815364"/>
              </a:xfrm>
            </p:grpSpPr>
            <p:cxnSp>
              <p:nvCxnSpPr>
                <p:cNvPr id="380" name="直線コネクタ 379"/>
                <p:cNvCxnSpPr/>
                <p:nvPr/>
              </p:nvCxnSpPr>
              <p:spPr>
                <a:xfrm>
                  <a:off x="5308122" y="1516660"/>
                  <a:ext cx="580883" cy="252625"/>
                </a:xfrm>
                <a:prstGeom prst="line">
                  <a:avLst/>
                </a:prstGeom>
                <a:ln w="44450">
                  <a:solidFill>
                    <a:srgbClr val="92D050"/>
                  </a:solidFill>
                  <a:prstDash val="sysDash"/>
                </a:ln>
              </p:spPr>
              <p:style>
                <a:lnRef idx="1">
                  <a:schemeClr val="accent1"/>
                </a:lnRef>
                <a:fillRef idx="0">
                  <a:schemeClr val="accent1"/>
                </a:fillRef>
                <a:effectRef idx="0">
                  <a:schemeClr val="accent1"/>
                </a:effectRef>
                <a:fontRef idx="minor">
                  <a:schemeClr val="tx1"/>
                </a:fontRef>
              </p:style>
            </p:cxnSp>
            <p:sp>
              <p:nvSpPr>
                <p:cNvPr id="381" name="ドーナツ 380"/>
                <p:cNvSpPr/>
                <p:nvPr/>
              </p:nvSpPr>
              <p:spPr>
                <a:xfrm>
                  <a:off x="5172021" y="1405827"/>
                  <a:ext cx="179620" cy="156262"/>
                </a:xfrm>
                <a:prstGeom prst="donut">
                  <a:avLst/>
                </a:prstGeom>
                <a:solidFill>
                  <a:srgbClr val="92D050"/>
                </a:solidFill>
                <a:ln w="381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82" name="フリーフォーム 381"/>
                <p:cNvSpPr/>
                <p:nvPr/>
              </p:nvSpPr>
              <p:spPr>
                <a:xfrm>
                  <a:off x="4782617" y="953921"/>
                  <a:ext cx="396398" cy="518619"/>
                </a:xfrm>
                <a:custGeom>
                  <a:avLst/>
                  <a:gdLst>
                    <a:gd name="connsiteX0" fmla="*/ 0 w 368300"/>
                    <a:gd name="connsiteY0" fmla="*/ 0 h 504825"/>
                    <a:gd name="connsiteX1" fmla="*/ 203200 w 368300"/>
                    <a:gd name="connsiteY1" fmla="*/ 346075 h 504825"/>
                    <a:gd name="connsiteX2" fmla="*/ 301625 w 368300"/>
                    <a:gd name="connsiteY2" fmla="*/ 447675 h 504825"/>
                    <a:gd name="connsiteX3" fmla="*/ 368300 w 3683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368300" h="504825">
                      <a:moveTo>
                        <a:pt x="0" y="0"/>
                      </a:moveTo>
                      <a:lnTo>
                        <a:pt x="203200" y="346075"/>
                      </a:lnTo>
                      <a:lnTo>
                        <a:pt x="301625" y="447675"/>
                      </a:lnTo>
                      <a:lnTo>
                        <a:pt x="368300" y="504825"/>
                      </a:lnTo>
                    </a:path>
                  </a:pathLst>
                </a:custGeom>
                <a:noFill/>
                <a:ln w="444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grpSp>
      <p:sp>
        <p:nvSpPr>
          <p:cNvPr id="321" name="テキスト ボックス 320"/>
          <p:cNvSpPr txBox="1"/>
          <p:nvPr/>
        </p:nvSpPr>
        <p:spPr>
          <a:xfrm>
            <a:off x="3451528" y="4507364"/>
            <a:ext cx="751141" cy="123111"/>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結ステーション</a:t>
            </a:r>
            <a:endParaRPr kumimoji="1" lang="ja-JP" altLang="en-US" sz="8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322" name="テキスト ボックス 321"/>
          <p:cNvSpPr txBox="1"/>
          <p:nvPr/>
        </p:nvSpPr>
        <p:spPr>
          <a:xfrm>
            <a:off x="4873741" y="5269415"/>
            <a:ext cx="100705" cy="765650"/>
          </a:xfrm>
          <a:prstGeom prst="rect">
            <a:avLst/>
          </a:prstGeom>
          <a:noFill/>
        </p:spPr>
        <p:txBody>
          <a:bodyPr vert="eaVert"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廃止・統合</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323" name="円/楕円 322"/>
          <p:cNvSpPr/>
          <p:nvPr/>
        </p:nvSpPr>
        <p:spPr>
          <a:xfrm>
            <a:off x="3679021" y="4400764"/>
            <a:ext cx="134469" cy="128696"/>
          </a:xfrm>
          <a:prstGeom prst="ellipse">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25" name="円/楕円 324"/>
          <p:cNvSpPr/>
          <p:nvPr/>
        </p:nvSpPr>
        <p:spPr>
          <a:xfrm flipV="1">
            <a:off x="3487554" y="6579121"/>
            <a:ext cx="63027" cy="54462"/>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326" name="グループ化 325"/>
          <p:cNvGrpSpPr/>
          <p:nvPr/>
        </p:nvGrpSpPr>
        <p:grpSpPr>
          <a:xfrm>
            <a:off x="3307832" y="2448594"/>
            <a:ext cx="2282036" cy="3577422"/>
            <a:chOff x="3613150" y="1312069"/>
            <a:chExt cx="2092325" cy="3259931"/>
          </a:xfrm>
        </p:grpSpPr>
        <p:grpSp>
          <p:nvGrpSpPr>
            <p:cNvPr id="366" name="グループ化 365"/>
            <p:cNvGrpSpPr/>
            <p:nvPr/>
          </p:nvGrpSpPr>
          <p:grpSpPr>
            <a:xfrm>
              <a:off x="3613150" y="1312069"/>
              <a:ext cx="2092325" cy="3259931"/>
              <a:chOff x="3613150" y="1312069"/>
              <a:chExt cx="2092325" cy="3259931"/>
            </a:xfrm>
          </p:grpSpPr>
          <p:grpSp>
            <p:nvGrpSpPr>
              <p:cNvPr id="368" name="グループ化 367"/>
              <p:cNvGrpSpPr/>
              <p:nvPr/>
            </p:nvGrpSpPr>
            <p:grpSpPr>
              <a:xfrm>
                <a:off x="3613150" y="1312069"/>
                <a:ext cx="2092325" cy="3259931"/>
                <a:chOff x="3613150" y="1312069"/>
                <a:chExt cx="2092325" cy="3259931"/>
              </a:xfrm>
            </p:grpSpPr>
            <p:grpSp>
              <p:nvGrpSpPr>
                <p:cNvPr id="370" name="グループ化 369"/>
                <p:cNvGrpSpPr/>
                <p:nvPr/>
              </p:nvGrpSpPr>
              <p:grpSpPr>
                <a:xfrm>
                  <a:off x="3814763" y="1312069"/>
                  <a:ext cx="1890712" cy="3259931"/>
                  <a:chOff x="3814763" y="1312069"/>
                  <a:chExt cx="1890712" cy="3259931"/>
                </a:xfrm>
              </p:grpSpPr>
              <p:sp>
                <p:nvSpPr>
                  <p:cNvPr id="372" name="フリーフォーム 371"/>
                  <p:cNvSpPr/>
                  <p:nvPr/>
                </p:nvSpPr>
                <p:spPr>
                  <a:xfrm>
                    <a:off x="3814763" y="1795463"/>
                    <a:ext cx="1890712" cy="2776537"/>
                  </a:xfrm>
                  <a:custGeom>
                    <a:avLst/>
                    <a:gdLst>
                      <a:gd name="connsiteX0" fmla="*/ 0 w 1890712"/>
                      <a:gd name="connsiteY0" fmla="*/ 2524125 h 2776537"/>
                      <a:gd name="connsiteX1" fmla="*/ 80962 w 1890712"/>
                      <a:gd name="connsiteY1" fmla="*/ 2576512 h 2776537"/>
                      <a:gd name="connsiteX2" fmla="*/ 133350 w 1890712"/>
                      <a:gd name="connsiteY2" fmla="*/ 2605087 h 2776537"/>
                      <a:gd name="connsiteX3" fmla="*/ 209550 w 1890712"/>
                      <a:gd name="connsiteY3" fmla="*/ 2643187 h 2776537"/>
                      <a:gd name="connsiteX4" fmla="*/ 300037 w 1890712"/>
                      <a:gd name="connsiteY4" fmla="*/ 2681287 h 2776537"/>
                      <a:gd name="connsiteX5" fmla="*/ 357187 w 1890712"/>
                      <a:gd name="connsiteY5" fmla="*/ 2705100 h 2776537"/>
                      <a:gd name="connsiteX6" fmla="*/ 514350 w 1890712"/>
                      <a:gd name="connsiteY6" fmla="*/ 2776537 h 2776537"/>
                      <a:gd name="connsiteX7" fmla="*/ 514350 w 1890712"/>
                      <a:gd name="connsiteY7" fmla="*/ 2776537 h 2776537"/>
                      <a:gd name="connsiteX8" fmla="*/ 628650 w 1890712"/>
                      <a:gd name="connsiteY8" fmla="*/ 2757487 h 2776537"/>
                      <a:gd name="connsiteX9" fmla="*/ 695325 w 1890712"/>
                      <a:gd name="connsiteY9" fmla="*/ 2757487 h 2776537"/>
                      <a:gd name="connsiteX10" fmla="*/ 762000 w 1890712"/>
                      <a:gd name="connsiteY10" fmla="*/ 2762250 h 2776537"/>
                      <a:gd name="connsiteX11" fmla="*/ 857250 w 1890712"/>
                      <a:gd name="connsiteY11" fmla="*/ 2762250 h 2776537"/>
                      <a:gd name="connsiteX12" fmla="*/ 947737 w 1890712"/>
                      <a:gd name="connsiteY12" fmla="*/ 2767012 h 2776537"/>
                      <a:gd name="connsiteX13" fmla="*/ 1023937 w 1890712"/>
                      <a:gd name="connsiteY13" fmla="*/ 2757487 h 2776537"/>
                      <a:gd name="connsiteX14" fmla="*/ 1095375 w 1890712"/>
                      <a:gd name="connsiteY14" fmla="*/ 2767012 h 2776537"/>
                      <a:gd name="connsiteX15" fmla="*/ 1143000 w 1890712"/>
                      <a:gd name="connsiteY15" fmla="*/ 2767012 h 2776537"/>
                      <a:gd name="connsiteX16" fmla="*/ 1185862 w 1890712"/>
                      <a:gd name="connsiteY16" fmla="*/ 2767012 h 2776537"/>
                      <a:gd name="connsiteX17" fmla="*/ 1281112 w 1890712"/>
                      <a:gd name="connsiteY17" fmla="*/ 2752725 h 2776537"/>
                      <a:gd name="connsiteX18" fmla="*/ 1404937 w 1890712"/>
                      <a:gd name="connsiteY18" fmla="*/ 2747962 h 2776537"/>
                      <a:gd name="connsiteX19" fmla="*/ 1519237 w 1890712"/>
                      <a:gd name="connsiteY19" fmla="*/ 2747962 h 2776537"/>
                      <a:gd name="connsiteX20" fmla="*/ 1590675 w 1890712"/>
                      <a:gd name="connsiteY20" fmla="*/ 2747962 h 2776537"/>
                      <a:gd name="connsiteX21" fmla="*/ 1647825 w 1890712"/>
                      <a:gd name="connsiteY21" fmla="*/ 2709862 h 2776537"/>
                      <a:gd name="connsiteX22" fmla="*/ 1704975 w 1890712"/>
                      <a:gd name="connsiteY22" fmla="*/ 2690812 h 2776537"/>
                      <a:gd name="connsiteX23" fmla="*/ 1709737 w 1890712"/>
                      <a:gd name="connsiteY23" fmla="*/ 2657475 h 2776537"/>
                      <a:gd name="connsiteX24" fmla="*/ 1709737 w 1890712"/>
                      <a:gd name="connsiteY24" fmla="*/ 2614612 h 2776537"/>
                      <a:gd name="connsiteX25" fmla="*/ 1714500 w 1890712"/>
                      <a:gd name="connsiteY25" fmla="*/ 2543175 h 2776537"/>
                      <a:gd name="connsiteX26" fmla="*/ 1714500 w 1890712"/>
                      <a:gd name="connsiteY26" fmla="*/ 1643062 h 2776537"/>
                      <a:gd name="connsiteX27" fmla="*/ 1885950 w 1890712"/>
                      <a:gd name="connsiteY27" fmla="*/ 1581150 h 2776537"/>
                      <a:gd name="connsiteX28" fmla="*/ 1890712 w 1890712"/>
                      <a:gd name="connsiteY28" fmla="*/ 1485900 h 2776537"/>
                      <a:gd name="connsiteX29" fmla="*/ 1881187 w 1890712"/>
                      <a:gd name="connsiteY29" fmla="*/ 1409700 h 2776537"/>
                      <a:gd name="connsiteX30" fmla="*/ 1862137 w 1890712"/>
                      <a:gd name="connsiteY30" fmla="*/ 1343025 h 2776537"/>
                      <a:gd name="connsiteX31" fmla="*/ 1843087 w 1890712"/>
                      <a:gd name="connsiteY31" fmla="*/ 1281112 h 2776537"/>
                      <a:gd name="connsiteX32" fmla="*/ 1833562 w 1890712"/>
                      <a:gd name="connsiteY32" fmla="*/ 1195387 h 2776537"/>
                      <a:gd name="connsiteX33" fmla="*/ 1795462 w 1890712"/>
                      <a:gd name="connsiteY33" fmla="*/ 1152525 h 2776537"/>
                      <a:gd name="connsiteX34" fmla="*/ 1790700 w 1890712"/>
                      <a:gd name="connsiteY34" fmla="*/ 1081087 h 2776537"/>
                      <a:gd name="connsiteX35" fmla="*/ 1762125 w 1890712"/>
                      <a:gd name="connsiteY35" fmla="*/ 1014412 h 2776537"/>
                      <a:gd name="connsiteX36" fmla="*/ 1728787 w 1890712"/>
                      <a:gd name="connsiteY36" fmla="*/ 1000125 h 2776537"/>
                      <a:gd name="connsiteX37" fmla="*/ 1671637 w 1890712"/>
                      <a:gd name="connsiteY37" fmla="*/ 976312 h 2776537"/>
                      <a:gd name="connsiteX38" fmla="*/ 1647825 w 1890712"/>
                      <a:gd name="connsiteY38" fmla="*/ 923925 h 2776537"/>
                      <a:gd name="connsiteX39" fmla="*/ 1619250 w 1890712"/>
                      <a:gd name="connsiteY39" fmla="*/ 857250 h 2776537"/>
                      <a:gd name="connsiteX40" fmla="*/ 1609725 w 1890712"/>
                      <a:gd name="connsiteY40" fmla="*/ 823912 h 2776537"/>
                      <a:gd name="connsiteX41" fmla="*/ 1604962 w 1890712"/>
                      <a:gd name="connsiteY41" fmla="*/ 776287 h 2776537"/>
                      <a:gd name="connsiteX42" fmla="*/ 1604962 w 1890712"/>
                      <a:gd name="connsiteY42" fmla="*/ 776287 h 2776537"/>
                      <a:gd name="connsiteX43" fmla="*/ 1604962 w 1890712"/>
                      <a:gd name="connsiteY43" fmla="*/ 719137 h 2776537"/>
                      <a:gd name="connsiteX44" fmla="*/ 1609725 w 1890712"/>
                      <a:gd name="connsiteY44" fmla="*/ 652462 h 2776537"/>
                      <a:gd name="connsiteX45" fmla="*/ 1595437 w 1890712"/>
                      <a:gd name="connsiteY45" fmla="*/ 628650 h 2776537"/>
                      <a:gd name="connsiteX46" fmla="*/ 1557337 w 1890712"/>
                      <a:gd name="connsiteY46" fmla="*/ 581025 h 2776537"/>
                      <a:gd name="connsiteX47" fmla="*/ 1519237 w 1890712"/>
                      <a:gd name="connsiteY47" fmla="*/ 561975 h 2776537"/>
                      <a:gd name="connsiteX48" fmla="*/ 1504950 w 1890712"/>
                      <a:gd name="connsiteY48" fmla="*/ 533400 h 2776537"/>
                      <a:gd name="connsiteX49" fmla="*/ 1490662 w 1890712"/>
                      <a:gd name="connsiteY49" fmla="*/ 490537 h 2776537"/>
                      <a:gd name="connsiteX50" fmla="*/ 1490662 w 1890712"/>
                      <a:gd name="connsiteY50" fmla="*/ 447675 h 2776537"/>
                      <a:gd name="connsiteX51" fmla="*/ 1524000 w 1890712"/>
                      <a:gd name="connsiteY51" fmla="*/ 404812 h 2776537"/>
                      <a:gd name="connsiteX52" fmla="*/ 1524000 w 1890712"/>
                      <a:gd name="connsiteY52" fmla="*/ 366712 h 2776537"/>
                      <a:gd name="connsiteX53" fmla="*/ 1566862 w 1890712"/>
                      <a:gd name="connsiteY53" fmla="*/ 285750 h 2776537"/>
                      <a:gd name="connsiteX54" fmla="*/ 1566862 w 1890712"/>
                      <a:gd name="connsiteY54" fmla="*/ 242887 h 2776537"/>
                      <a:gd name="connsiteX55" fmla="*/ 1581150 w 1890712"/>
                      <a:gd name="connsiteY55" fmla="*/ 190500 h 2776537"/>
                      <a:gd name="connsiteX56" fmla="*/ 1581150 w 1890712"/>
                      <a:gd name="connsiteY56" fmla="*/ 147637 h 2776537"/>
                      <a:gd name="connsiteX57" fmla="*/ 1581150 w 1890712"/>
                      <a:gd name="connsiteY57" fmla="*/ 128587 h 2776537"/>
                      <a:gd name="connsiteX58" fmla="*/ 1581150 w 1890712"/>
                      <a:gd name="connsiteY58" fmla="*/ 80962 h 2776537"/>
                      <a:gd name="connsiteX59" fmla="*/ 1581150 w 1890712"/>
                      <a:gd name="connsiteY59" fmla="*/ 23812 h 2776537"/>
                      <a:gd name="connsiteX60" fmla="*/ 1585912 w 1890712"/>
                      <a:gd name="connsiteY60" fmla="*/ 0 h 277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890712" h="2776537">
                        <a:moveTo>
                          <a:pt x="0" y="2524125"/>
                        </a:moveTo>
                        <a:lnTo>
                          <a:pt x="80962" y="2576512"/>
                        </a:lnTo>
                        <a:lnTo>
                          <a:pt x="133350" y="2605087"/>
                        </a:lnTo>
                        <a:lnTo>
                          <a:pt x="209550" y="2643187"/>
                        </a:lnTo>
                        <a:lnTo>
                          <a:pt x="300037" y="2681287"/>
                        </a:lnTo>
                        <a:lnTo>
                          <a:pt x="357187" y="2705100"/>
                        </a:lnTo>
                        <a:lnTo>
                          <a:pt x="514350" y="2776537"/>
                        </a:lnTo>
                        <a:lnTo>
                          <a:pt x="514350" y="2776537"/>
                        </a:lnTo>
                        <a:lnTo>
                          <a:pt x="628650" y="2757487"/>
                        </a:lnTo>
                        <a:lnTo>
                          <a:pt x="695325" y="2757487"/>
                        </a:lnTo>
                        <a:lnTo>
                          <a:pt x="762000" y="2762250"/>
                        </a:lnTo>
                        <a:lnTo>
                          <a:pt x="857250" y="2762250"/>
                        </a:lnTo>
                        <a:lnTo>
                          <a:pt x="947737" y="2767012"/>
                        </a:lnTo>
                        <a:lnTo>
                          <a:pt x="1023937" y="2757487"/>
                        </a:lnTo>
                        <a:lnTo>
                          <a:pt x="1095375" y="2767012"/>
                        </a:lnTo>
                        <a:lnTo>
                          <a:pt x="1143000" y="2767012"/>
                        </a:lnTo>
                        <a:lnTo>
                          <a:pt x="1185862" y="2767012"/>
                        </a:lnTo>
                        <a:lnTo>
                          <a:pt x="1281112" y="2752725"/>
                        </a:lnTo>
                        <a:lnTo>
                          <a:pt x="1404937" y="2747962"/>
                        </a:lnTo>
                        <a:lnTo>
                          <a:pt x="1519237" y="2747962"/>
                        </a:lnTo>
                        <a:lnTo>
                          <a:pt x="1590675" y="2747962"/>
                        </a:lnTo>
                        <a:lnTo>
                          <a:pt x="1647825" y="2709862"/>
                        </a:lnTo>
                        <a:lnTo>
                          <a:pt x="1704975" y="2690812"/>
                        </a:lnTo>
                        <a:lnTo>
                          <a:pt x="1709737" y="2657475"/>
                        </a:lnTo>
                        <a:lnTo>
                          <a:pt x="1709737" y="2614612"/>
                        </a:lnTo>
                        <a:lnTo>
                          <a:pt x="1714500" y="2543175"/>
                        </a:lnTo>
                        <a:lnTo>
                          <a:pt x="1714500" y="1643062"/>
                        </a:lnTo>
                        <a:lnTo>
                          <a:pt x="1885950" y="1581150"/>
                        </a:lnTo>
                        <a:lnTo>
                          <a:pt x="1890712" y="1485900"/>
                        </a:lnTo>
                        <a:lnTo>
                          <a:pt x="1881187" y="1409700"/>
                        </a:lnTo>
                        <a:lnTo>
                          <a:pt x="1862137" y="1343025"/>
                        </a:lnTo>
                        <a:lnTo>
                          <a:pt x="1843087" y="1281112"/>
                        </a:lnTo>
                        <a:lnTo>
                          <a:pt x="1833562" y="1195387"/>
                        </a:lnTo>
                        <a:lnTo>
                          <a:pt x="1795462" y="1152525"/>
                        </a:lnTo>
                        <a:lnTo>
                          <a:pt x="1790700" y="1081087"/>
                        </a:lnTo>
                        <a:lnTo>
                          <a:pt x="1762125" y="1014412"/>
                        </a:lnTo>
                        <a:lnTo>
                          <a:pt x="1728787" y="1000125"/>
                        </a:lnTo>
                        <a:lnTo>
                          <a:pt x="1671637" y="976312"/>
                        </a:lnTo>
                        <a:lnTo>
                          <a:pt x="1647825" y="923925"/>
                        </a:lnTo>
                        <a:lnTo>
                          <a:pt x="1619250" y="857250"/>
                        </a:lnTo>
                        <a:lnTo>
                          <a:pt x="1609725" y="823912"/>
                        </a:lnTo>
                        <a:cubicBezTo>
                          <a:pt x="1604787" y="779472"/>
                          <a:pt x="1604962" y="795425"/>
                          <a:pt x="1604962" y="776287"/>
                        </a:cubicBezTo>
                        <a:lnTo>
                          <a:pt x="1604962" y="776287"/>
                        </a:lnTo>
                        <a:lnTo>
                          <a:pt x="1604962" y="719137"/>
                        </a:lnTo>
                        <a:lnTo>
                          <a:pt x="1609725" y="652462"/>
                        </a:lnTo>
                        <a:lnTo>
                          <a:pt x="1595437" y="628650"/>
                        </a:lnTo>
                        <a:lnTo>
                          <a:pt x="1557337" y="581025"/>
                        </a:lnTo>
                        <a:lnTo>
                          <a:pt x="1519237" y="561975"/>
                        </a:lnTo>
                        <a:lnTo>
                          <a:pt x="1504950" y="533400"/>
                        </a:lnTo>
                        <a:lnTo>
                          <a:pt x="1490662" y="490537"/>
                        </a:lnTo>
                        <a:lnTo>
                          <a:pt x="1490662" y="447675"/>
                        </a:lnTo>
                        <a:lnTo>
                          <a:pt x="1524000" y="404812"/>
                        </a:lnTo>
                        <a:lnTo>
                          <a:pt x="1524000" y="366712"/>
                        </a:lnTo>
                        <a:lnTo>
                          <a:pt x="1566862" y="285750"/>
                        </a:lnTo>
                        <a:lnTo>
                          <a:pt x="1566862" y="242887"/>
                        </a:lnTo>
                        <a:lnTo>
                          <a:pt x="1581150" y="190500"/>
                        </a:lnTo>
                        <a:lnTo>
                          <a:pt x="1581150" y="147637"/>
                        </a:lnTo>
                        <a:lnTo>
                          <a:pt x="1581150" y="128587"/>
                        </a:lnTo>
                        <a:lnTo>
                          <a:pt x="1581150" y="80962"/>
                        </a:lnTo>
                        <a:lnTo>
                          <a:pt x="1581150" y="23812"/>
                        </a:lnTo>
                        <a:lnTo>
                          <a:pt x="1585912" y="0"/>
                        </a:lnTo>
                      </a:path>
                    </a:pathLst>
                  </a:cu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73" name="フリーフォーム 372"/>
                  <p:cNvSpPr/>
                  <p:nvPr/>
                </p:nvSpPr>
                <p:spPr>
                  <a:xfrm>
                    <a:off x="4588669" y="1312069"/>
                    <a:ext cx="962025" cy="635794"/>
                  </a:xfrm>
                  <a:custGeom>
                    <a:avLst/>
                    <a:gdLst>
                      <a:gd name="connsiteX0" fmla="*/ 804862 w 962025"/>
                      <a:gd name="connsiteY0" fmla="*/ 476250 h 635794"/>
                      <a:gd name="connsiteX1" fmla="*/ 847725 w 962025"/>
                      <a:gd name="connsiteY1" fmla="*/ 397669 h 635794"/>
                      <a:gd name="connsiteX2" fmla="*/ 859631 w 962025"/>
                      <a:gd name="connsiteY2" fmla="*/ 330994 h 635794"/>
                      <a:gd name="connsiteX3" fmla="*/ 833437 w 962025"/>
                      <a:gd name="connsiteY3" fmla="*/ 271462 h 635794"/>
                      <a:gd name="connsiteX4" fmla="*/ 833437 w 962025"/>
                      <a:gd name="connsiteY4" fmla="*/ 226219 h 635794"/>
                      <a:gd name="connsiteX5" fmla="*/ 869156 w 962025"/>
                      <a:gd name="connsiteY5" fmla="*/ 138112 h 635794"/>
                      <a:gd name="connsiteX6" fmla="*/ 952500 w 962025"/>
                      <a:gd name="connsiteY6" fmla="*/ 102394 h 635794"/>
                      <a:gd name="connsiteX7" fmla="*/ 962025 w 962025"/>
                      <a:gd name="connsiteY7" fmla="*/ 61912 h 635794"/>
                      <a:gd name="connsiteX8" fmla="*/ 919162 w 962025"/>
                      <a:gd name="connsiteY8" fmla="*/ 21431 h 635794"/>
                      <a:gd name="connsiteX9" fmla="*/ 740569 w 962025"/>
                      <a:gd name="connsiteY9" fmla="*/ 0 h 635794"/>
                      <a:gd name="connsiteX10" fmla="*/ 690562 w 962025"/>
                      <a:gd name="connsiteY10" fmla="*/ 14287 h 635794"/>
                      <a:gd name="connsiteX11" fmla="*/ 676275 w 962025"/>
                      <a:gd name="connsiteY11" fmla="*/ 30956 h 635794"/>
                      <a:gd name="connsiteX12" fmla="*/ 661987 w 962025"/>
                      <a:gd name="connsiteY12" fmla="*/ 38100 h 635794"/>
                      <a:gd name="connsiteX13" fmla="*/ 654844 w 962025"/>
                      <a:gd name="connsiteY13" fmla="*/ 40481 h 635794"/>
                      <a:gd name="connsiteX14" fmla="*/ 200025 w 962025"/>
                      <a:gd name="connsiteY14" fmla="*/ 411956 h 635794"/>
                      <a:gd name="connsiteX15" fmla="*/ 0 w 962025"/>
                      <a:gd name="connsiteY15" fmla="*/ 635794 h 63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2025" h="635794">
                        <a:moveTo>
                          <a:pt x="804862" y="476250"/>
                        </a:moveTo>
                        <a:lnTo>
                          <a:pt x="847725" y="397669"/>
                        </a:lnTo>
                        <a:lnTo>
                          <a:pt x="859631" y="330994"/>
                        </a:lnTo>
                        <a:lnTo>
                          <a:pt x="833437" y="271462"/>
                        </a:lnTo>
                        <a:lnTo>
                          <a:pt x="833437" y="226219"/>
                        </a:lnTo>
                        <a:lnTo>
                          <a:pt x="869156" y="138112"/>
                        </a:lnTo>
                        <a:lnTo>
                          <a:pt x="952500" y="102394"/>
                        </a:lnTo>
                        <a:lnTo>
                          <a:pt x="962025" y="61912"/>
                        </a:lnTo>
                        <a:lnTo>
                          <a:pt x="919162" y="21431"/>
                        </a:lnTo>
                        <a:lnTo>
                          <a:pt x="740569" y="0"/>
                        </a:lnTo>
                        <a:lnTo>
                          <a:pt x="690562" y="14287"/>
                        </a:lnTo>
                        <a:cubicBezTo>
                          <a:pt x="685800" y="19843"/>
                          <a:pt x="681897" y="26271"/>
                          <a:pt x="676275" y="30956"/>
                        </a:cubicBezTo>
                        <a:cubicBezTo>
                          <a:pt x="672184" y="34365"/>
                          <a:pt x="666853" y="35937"/>
                          <a:pt x="661987" y="38100"/>
                        </a:cubicBezTo>
                        <a:cubicBezTo>
                          <a:pt x="659694" y="39119"/>
                          <a:pt x="654844" y="40481"/>
                          <a:pt x="654844" y="40481"/>
                        </a:cubicBezTo>
                        <a:lnTo>
                          <a:pt x="200025" y="411956"/>
                        </a:lnTo>
                        <a:lnTo>
                          <a:pt x="0" y="635794"/>
                        </a:lnTo>
                      </a:path>
                    </a:pathLst>
                  </a:cu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371" name="フリーフォーム 370"/>
                <p:cNvSpPr/>
                <p:nvPr/>
              </p:nvSpPr>
              <p:spPr>
                <a:xfrm>
                  <a:off x="3613150" y="1838325"/>
                  <a:ext cx="968375" cy="368300"/>
                </a:xfrm>
                <a:custGeom>
                  <a:avLst/>
                  <a:gdLst>
                    <a:gd name="connsiteX0" fmla="*/ 968375 w 968375"/>
                    <a:gd name="connsiteY0" fmla="*/ 107950 h 368300"/>
                    <a:gd name="connsiteX1" fmla="*/ 901700 w 968375"/>
                    <a:gd name="connsiteY1" fmla="*/ 158750 h 368300"/>
                    <a:gd name="connsiteX2" fmla="*/ 857250 w 968375"/>
                    <a:gd name="connsiteY2" fmla="*/ 76200 h 368300"/>
                    <a:gd name="connsiteX3" fmla="*/ 796925 w 968375"/>
                    <a:gd name="connsiteY3" fmla="*/ 34925 h 368300"/>
                    <a:gd name="connsiteX4" fmla="*/ 698500 w 968375"/>
                    <a:gd name="connsiteY4" fmla="*/ 19050 h 368300"/>
                    <a:gd name="connsiteX5" fmla="*/ 581025 w 968375"/>
                    <a:gd name="connsiteY5" fmla="*/ 12700 h 368300"/>
                    <a:gd name="connsiteX6" fmla="*/ 38100 w 968375"/>
                    <a:gd name="connsiteY6" fmla="*/ 0 h 368300"/>
                    <a:gd name="connsiteX7" fmla="*/ 19050 w 968375"/>
                    <a:gd name="connsiteY7" fmla="*/ 168275 h 368300"/>
                    <a:gd name="connsiteX8" fmla="*/ 3175 w 968375"/>
                    <a:gd name="connsiteY8" fmla="*/ 263525 h 368300"/>
                    <a:gd name="connsiteX9" fmla="*/ 0 w 968375"/>
                    <a:gd name="connsiteY9" fmla="*/ 36830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375" h="368300">
                      <a:moveTo>
                        <a:pt x="968375" y="107950"/>
                      </a:moveTo>
                      <a:lnTo>
                        <a:pt x="901700" y="158750"/>
                      </a:lnTo>
                      <a:lnTo>
                        <a:pt x="857250" y="76200"/>
                      </a:lnTo>
                      <a:lnTo>
                        <a:pt x="796925" y="34925"/>
                      </a:lnTo>
                      <a:lnTo>
                        <a:pt x="698500" y="19050"/>
                      </a:lnTo>
                      <a:lnTo>
                        <a:pt x="581025" y="12700"/>
                      </a:lnTo>
                      <a:lnTo>
                        <a:pt x="38100" y="0"/>
                      </a:lnTo>
                      <a:lnTo>
                        <a:pt x="19050" y="168275"/>
                      </a:lnTo>
                      <a:lnTo>
                        <a:pt x="3175" y="263525"/>
                      </a:lnTo>
                      <a:cubicBezTo>
                        <a:pt x="2117" y="298450"/>
                        <a:pt x="1058" y="333375"/>
                        <a:pt x="0" y="368300"/>
                      </a:cubicBezTo>
                    </a:path>
                  </a:pathLst>
                </a:cu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369" name="フリーフォーム 368"/>
              <p:cNvSpPr/>
              <p:nvPr/>
            </p:nvSpPr>
            <p:spPr>
              <a:xfrm>
                <a:off x="3625850" y="2216150"/>
                <a:ext cx="180975" cy="1844675"/>
              </a:xfrm>
              <a:custGeom>
                <a:avLst/>
                <a:gdLst>
                  <a:gd name="connsiteX0" fmla="*/ 0 w 180975"/>
                  <a:gd name="connsiteY0" fmla="*/ 0 h 1844675"/>
                  <a:gd name="connsiteX1" fmla="*/ 28575 w 180975"/>
                  <a:gd name="connsiteY1" fmla="*/ 149225 h 1844675"/>
                  <a:gd name="connsiteX2" fmla="*/ 92075 w 180975"/>
                  <a:gd name="connsiteY2" fmla="*/ 273050 h 1844675"/>
                  <a:gd name="connsiteX3" fmla="*/ 73025 w 180975"/>
                  <a:gd name="connsiteY3" fmla="*/ 368300 h 1844675"/>
                  <a:gd name="connsiteX4" fmla="*/ 25400 w 180975"/>
                  <a:gd name="connsiteY4" fmla="*/ 438150 h 1844675"/>
                  <a:gd name="connsiteX5" fmla="*/ 3175 w 180975"/>
                  <a:gd name="connsiteY5" fmla="*/ 546100 h 1844675"/>
                  <a:gd name="connsiteX6" fmla="*/ 3175 w 180975"/>
                  <a:gd name="connsiteY6" fmla="*/ 644525 h 1844675"/>
                  <a:gd name="connsiteX7" fmla="*/ 53975 w 180975"/>
                  <a:gd name="connsiteY7" fmla="*/ 765175 h 1844675"/>
                  <a:gd name="connsiteX8" fmla="*/ 117475 w 180975"/>
                  <a:gd name="connsiteY8" fmla="*/ 863600 h 1844675"/>
                  <a:gd name="connsiteX9" fmla="*/ 82550 w 180975"/>
                  <a:gd name="connsiteY9" fmla="*/ 971550 h 1844675"/>
                  <a:gd name="connsiteX10" fmla="*/ 107950 w 180975"/>
                  <a:gd name="connsiteY10" fmla="*/ 1066800 h 1844675"/>
                  <a:gd name="connsiteX11" fmla="*/ 111125 w 180975"/>
                  <a:gd name="connsiteY11" fmla="*/ 1177925 h 1844675"/>
                  <a:gd name="connsiteX12" fmla="*/ 88900 w 180975"/>
                  <a:gd name="connsiteY12" fmla="*/ 1238250 h 1844675"/>
                  <a:gd name="connsiteX13" fmla="*/ 111125 w 180975"/>
                  <a:gd name="connsiteY13" fmla="*/ 1330325 h 1844675"/>
                  <a:gd name="connsiteX14" fmla="*/ 155575 w 180975"/>
                  <a:gd name="connsiteY14" fmla="*/ 1390650 h 1844675"/>
                  <a:gd name="connsiteX15" fmla="*/ 180975 w 180975"/>
                  <a:gd name="connsiteY15" fmla="*/ 1489075 h 1844675"/>
                  <a:gd name="connsiteX16" fmla="*/ 146050 w 180975"/>
                  <a:gd name="connsiteY16" fmla="*/ 1647825 h 1844675"/>
                  <a:gd name="connsiteX17" fmla="*/ 127000 w 180975"/>
                  <a:gd name="connsiteY17" fmla="*/ 1778000 h 1844675"/>
                  <a:gd name="connsiteX18" fmla="*/ 123825 w 180975"/>
                  <a:gd name="connsiteY18" fmla="*/ 1844675 h 184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975" h="1844675">
                    <a:moveTo>
                      <a:pt x="0" y="0"/>
                    </a:moveTo>
                    <a:lnTo>
                      <a:pt x="28575" y="149225"/>
                    </a:lnTo>
                    <a:lnTo>
                      <a:pt x="92075" y="273050"/>
                    </a:lnTo>
                    <a:lnTo>
                      <a:pt x="73025" y="368300"/>
                    </a:lnTo>
                    <a:lnTo>
                      <a:pt x="25400" y="438150"/>
                    </a:lnTo>
                    <a:lnTo>
                      <a:pt x="3175" y="546100"/>
                    </a:lnTo>
                    <a:lnTo>
                      <a:pt x="3175" y="644525"/>
                    </a:lnTo>
                    <a:lnTo>
                      <a:pt x="53975" y="765175"/>
                    </a:lnTo>
                    <a:lnTo>
                      <a:pt x="117475" y="863600"/>
                    </a:lnTo>
                    <a:lnTo>
                      <a:pt x="82550" y="971550"/>
                    </a:lnTo>
                    <a:lnTo>
                      <a:pt x="107950" y="1066800"/>
                    </a:lnTo>
                    <a:cubicBezTo>
                      <a:pt x="109008" y="1103842"/>
                      <a:pt x="110067" y="1140883"/>
                      <a:pt x="111125" y="1177925"/>
                    </a:cubicBezTo>
                    <a:lnTo>
                      <a:pt x="88900" y="1238250"/>
                    </a:lnTo>
                    <a:lnTo>
                      <a:pt x="111125" y="1330325"/>
                    </a:lnTo>
                    <a:lnTo>
                      <a:pt x="155575" y="1390650"/>
                    </a:lnTo>
                    <a:lnTo>
                      <a:pt x="180975" y="1489075"/>
                    </a:lnTo>
                    <a:lnTo>
                      <a:pt x="146050" y="1647825"/>
                    </a:lnTo>
                    <a:lnTo>
                      <a:pt x="127000" y="1778000"/>
                    </a:lnTo>
                    <a:lnTo>
                      <a:pt x="123825" y="1844675"/>
                    </a:lnTo>
                  </a:path>
                </a:pathLst>
              </a:cu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367" name="フリーフォーム 366"/>
            <p:cNvSpPr/>
            <p:nvPr/>
          </p:nvSpPr>
          <p:spPr>
            <a:xfrm>
              <a:off x="3749675" y="4064000"/>
              <a:ext cx="69850" cy="266700"/>
            </a:xfrm>
            <a:custGeom>
              <a:avLst/>
              <a:gdLst>
                <a:gd name="connsiteX0" fmla="*/ 0 w 69850"/>
                <a:gd name="connsiteY0" fmla="*/ 0 h 266700"/>
                <a:gd name="connsiteX1" fmla="*/ 60325 w 69850"/>
                <a:gd name="connsiteY1" fmla="*/ 104775 h 266700"/>
                <a:gd name="connsiteX2" fmla="*/ 69850 w 69850"/>
                <a:gd name="connsiteY2" fmla="*/ 209550 h 266700"/>
                <a:gd name="connsiteX3" fmla="*/ 66675 w 69850"/>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69850" h="266700">
                  <a:moveTo>
                    <a:pt x="0" y="0"/>
                  </a:moveTo>
                  <a:lnTo>
                    <a:pt x="60325" y="104775"/>
                  </a:lnTo>
                  <a:lnTo>
                    <a:pt x="69850" y="209550"/>
                  </a:lnTo>
                  <a:lnTo>
                    <a:pt x="66675" y="266700"/>
                  </a:lnTo>
                </a:path>
              </a:pathLst>
            </a:custGeom>
            <a:noFill/>
            <a:ln w="381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cxnSp>
        <p:nvCxnSpPr>
          <p:cNvPr id="364" name="直線コネクタ 363"/>
          <p:cNvCxnSpPr/>
          <p:nvPr/>
        </p:nvCxnSpPr>
        <p:spPr>
          <a:xfrm>
            <a:off x="3073710" y="6450453"/>
            <a:ext cx="472683" cy="0"/>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5" name="テキスト ボックス 364"/>
          <p:cNvSpPr txBox="1"/>
          <p:nvPr/>
        </p:nvSpPr>
        <p:spPr>
          <a:xfrm>
            <a:off x="3607355" y="6411981"/>
            <a:ext cx="299648"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用途地域</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328" name="円/楕円 327"/>
          <p:cNvSpPr/>
          <p:nvPr/>
        </p:nvSpPr>
        <p:spPr>
          <a:xfrm flipV="1">
            <a:off x="4114754" y="3857359"/>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29" name="円/楕円 328"/>
          <p:cNvSpPr/>
          <p:nvPr/>
        </p:nvSpPr>
        <p:spPr>
          <a:xfrm flipV="1">
            <a:off x="4110278" y="4039325"/>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0" name="円/楕円 329"/>
          <p:cNvSpPr/>
          <p:nvPr/>
        </p:nvSpPr>
        <p:spPr>
          <a:xfrm flipV="1">
            <a:off x="4105321" y="4186673"/>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1" name="円/楕円 330"/>
          <p:cNvSpPr/>
          <p:nvPr/>
        </p:nvSpPr>
        <p:spPr>
          <a:xfrm flipV="1">
            <a:off x="4025988" y="4118889"/>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2" name="テキスト ボックス 331"/>
          <p:cNvSpPr txBox="1"/>
          <p:nvPr/>
        </p:nvSpPr>
        <p:spPr>
          <a:xfrm>
            <a:off x="4217019" y="4168089"/>
            <a:ext cx="504970" cy="153888"/>
          </a:xfrm>
          <a:prstGeom prst="rect">
            <a:avLst/>
          </a:prstGeom>
          <a:solidFill>
            <a:schemeClr val="bg1">
              <a:alpha val="70000"/>
            </a:schemeClr>
          </a:solidFill>
          <a:ln>
            <a:noFill/>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COCONO</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rPr>
              <a:t>アートプレイス</a:t>
            </a:r>
            <a:endParaRPr kumimoji="1" lang="ja-JP" altLang="en-US" sz="4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333" name="円/楕円 332"/>
          <p:cNvSpPr/>
          <p:nvPr/>
        </p:nvSpPr>
        <p:spPr>
          <a:xfrm flipV="1">
            <a:off x="4033325" y="423514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4" name="円/楕円 333"/>
          <p:cNvSpPr/>
          <p:nvPr/>
        </p:nvSpPr>
        <p:spPr>
          <a:xfrm flipV="1">
            <a:off x="3967764" y="4256034"/>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5" name="円/楕円 334"/>
          <p:cNvSpPr/>
          <p:nvPr/>
        </p:nvSpPr>
        <p:spPr>
          <a:xfrm flipV="1">
            <a:off x="3967312" y="4282185"/>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6" name="円/楕円 335"/>
          <p:cNvSpPr/>
          <p:nvPr/>
        </p:nvSpPr>
        <p:spPr>
          <a:xfrm flipV="1">
            <a:off x="3953865" y="4332619"/>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7" name="円/楕円 336"/>
          <p:cNvSpPr/>
          <p:nvPr/>
        </p:nvSpPr>
        <p:spPr>
          <a:xfrm flipV="1">
            <a:off x="4107634" y="4398818"/>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8" name="円/楕円 337"/>
          <p:cNvSpPr/>
          <p:nvPr/>
        </p:nvSpPr>
        <p:spPr>
          <a:xfrm flipV="1">
            <a:off x="3955271" y="435705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9" name="円/楕円 338"/>
          <p:cNvSpPr/>
          <p:nvPr/>
        </p:nvSpPr>
        <p:spPr>
          <a:xfrm flipV="1">
            <a:off x="4078289" y="432136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0" name="円/楕円 339"/>
          <p:cNvSpPr/>
          <p:nvPr/>
        </p:nvSpPr>
        <p:spPr>
          <a:xfrm flipV="1">
            <a:off x="4135025" y="4284265"/>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1" name="円/楕円 340"/>
          <p:cNvSpPr/>
          <p:nvPr/>
        </p:nvSpPr>
        <p:spPr>
          <a:xfrm flipV="1">
            <a:off x="3986322" y="4387673"/>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2" name="円/楕円 341"/>
          <p:cNvSpPr/>
          <p:nvPr/>
        </p:nvSpPr>
        <p:spPr>
          <a:xfrm flipV="1">
            <a:off x="4067542" y="439974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3" name="円/楕円 342"/>
          <p:cNvSpPr/>
          <p:nvPr/>
        </p:nvSpPr>
        <p:spPr>
          <a:xfrm flipV="1">
            <a:off x="4195067" y="4329669"/>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4" name="円/楕円 343"/>
          <p:cNvSpPr/>
          <p:nvPr/>
        </p:nvSpPr>
        <p:spPr>
          <a:xfrm>
            <a:off x="4176422" y="4529460"/>
            <a:ext cx="82623" cy="77311"/>
          </a:xfrm>
          <a:prstGeom prst="ellipse">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5" name="円/楕円 344"/>
          <p:cNvSpPr/>
          <p:nvPr/>
        </p:nvSpPr>
        <p:spPr>
          <a:xfrm flipV="1">
            <a:off x="4259044" y="436105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6" name="円/楕円 345"/>
          <p:cNvSpPr/>
          <p:nvPr/>
        </p:nvSpPr>
        <p:spPr>
          <a:xfrm>
            <a:off x="4178732" y="4382012"/>
            <a:ext cx="80313" cy="82919"/>
          </a:xfrm>
          <a:prstGeom prst="ellipse">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7" name="円/楕円 346"/>
          <p:cNvSpPr/>
          <p:nvPr/>
        </p:nvSpPr>
        <p:spPr>
          <a:xfrm flipV="1">
            <a:off x="4277195" y="4512629"/>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8" name="円/楕円 347"/>
          <p:cNvSpPr/>
          <p:nvPr/>
        </p:nvSpPr>
        <p:spPr>
          <a:xfrm flipV="1">
            <a:off x="4108065" y="4486193"/>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9" name="円/楕円 348"/>
          <p:cNvSpPr/>
          <p:nvPr/>
        </p:nvSpPr>
        <p:spPr>
          <a:xfrm flipV="1">
            <a:off x="4126189" y="4661828"/>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0" name="円/楕円 349"/>
          <p:cNvSpPr/>
          <p:nvPr/>
        </p:nvSpPr>
        <p:spPr>
          <a:xfrm flipV="1">
            <a:off x="4237749" y="4703834"/>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1" name="円/楕円 350"/>
          <p:cNvSpPr/>
          <p:nvPr/>
        </p:nvSpPr>
        <p:spPr>
          <a:xfrm flipV="1">
            <a:off x="4108065" y="4703834"/>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2" name="円/楕円 351"/>
          <p:cNvSpPr/>
          <p:nvPr/>
        </p:nvSpPr>
        <p:spPr>
          <a:xfrm flipV="1">
            <a:off x="4536330" y="4382012"/>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3" name="円/楕円 352"/>
          <p:cNvSpPr/>
          <p:nvPr/>
        </p:nvSpPr>
        <p:spPr>
          <a:xfrm flipV="1">
            <a:off x="4557931" y="4478406"/>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4" name="円/楕円 353"/>
          <p:cNvSpPr/>
          <p:nvPr/>
        </p:nvSpPr>
        <p:spPr>
          <a:xfrm flipV="1">
            <a:off x="4606970" y="4524454"/>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5" name="円/楕円 354"/>
          <p:cNvSpPr/>
          <p:nvPr/>
        </p:nvSpPr>
        <p:spPr>
          <a:xfrm flipV="1">
            <a:off x="4493954" y="4538306"/>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6" name="円/楕円 355"/>
          <p:cNvSpPr/>
          <p:nvPr/>
        </p:nvSpPr>
        <p:spPr>
          <a:xfrm flipV="1">
            <a:off x="4521858" y="4602824"/>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7" name="円/楕円 356"/>
          <p:cNvSpPr/>
          <p:nvPr/>
        </p:nvSpPr>
        <p:spPr>
          <a:xfrm flipV="1">
            <a:off x="4634630" y="4625948"/>
            <a:ext cx="63978" cy="56461"/>
          </a:xfrm>
          <a:prstGeom prst="ellipse">
            <a:avLst/>
          </a:prstGeom>
          <a:solidFill>
            <a:srgbClr val="FFCCFF"/>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8" name="円/楕円 357"/>
          <p:cNvSpPr/>
          <p:nvPr/>
        </p:nvSpPr>
        <p:spPr>
          <a:xfrm>
            <a:off x="4987706" y="3442006"/>
            <a:ext cx="84009" cy="77356"/>
          </a:xfrm>
          <a:prstGeom prst="ellipse">
            <a:avLst/>
          </a:prstGeom>
          <a:solidFill>
            <a:srgbClr val="0000FF"/>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9" name="テキスト ボックス 358"/>
          <p:cNvSpPr txBox="1"/>
          <p:nvPr/>
        </p:nvSpPr>
        <p:spPr>
          <a:xfrm>
            <a:off x="5076966" y="3367231"/>
            <a:ext cx="678817" cy="92333"/>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市営住宅</a:t>
            </a:r>
            <a:r>
              <a:rPr kumimoji="1" lang="en-US" altLang="ja-JP"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中挾団地</a:t>
            </a:r>
            <a:r>
              <a:rPr kumimoji="1" lang="en-US" altLang="ja-JP"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p>
        </p:txBody>
      </p:sp>
      <p:sp>
        <p:nvSpPr>
          <p:cNvPr id="360" name="円/楕円 359"/>
          <p:cNvSpPr/>
          <p:nvPr/>
        </p:nvSpPr>
        <p:spPr>
          <a:xfrm>
            <a:off x="5205877" y="5387000"/>
            <a:ext cx="84009" cy="77356"/>
          </a:xfrm>
          <a:prstGeom prst="ellipse">
            <a:avLst/>
          </a:prstGeom>
          <a:solidFill>
            <a:srgbClr val="0000FF"/>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1" name="テキスト ボックス 360"/>
          <p:cNvSpPr txBox="1"/>
          <p:nvPr/>
        </p:nvSpPr>
        <p:spPr>
          <a:xfrm>
            <a:off x="3358185" y="4051154"/>
            <a:ext cx="522438" cy="123111"/>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越前大野城</a:t>
            </a:r>
            <a:endParaRPr kumimoji="1" lang="ja-JP" altLang="en-US" sz="8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362" name="正方形/長方形 361"/>
          <p:cNvSpPr/>
          <p:nvPr/>
        </p:nvSpPr>
        <p:spPr>
          <a:xfrm>
            <a:off x="3890311" y="2987896"/>
            <a:ext cx="114651" cy="50172"/>
          </a:xfrm>
          <a:prstGeom prst="rect">
            <a:avLst/>
          </a:prstGeom>
          <a:solidFill>
            <a:schemeClr val="tx1"/>
          </a:solidFill>
          <a:ln w="381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3" name="正方形/長方形 362"/>
          <p:cNvSpPr/>
          <p:nvPr/>
        </p:nvSpPr>
        <p:spPr>
          <a:xfrm rot="3981766">
            <a:off x="4650052" y="4521644"/>
            <a:ext cx="115358" cy="49864"/>
          </a:xfrm>
          <a:prstGeom prst="rect">
            <a:avLst/>
          </a:prstGeom>
          <a:solidFill>
            <a:schemeClr val="tx1"/>
          </a:solidFill>
          <a:ln w="381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10" name="左カーブ矢印 309"/>
          <p:cNvSpPr/>
          <p:nvPr/>
        </p:nvSpPr>
        <p:spPr>
          <a:xfrm>
            <a:off x="5430112" y="2348499"/>
            <a:ext cx="501467" cy="3175021"/>
          </a:xfrm>
          <a:prstGeom prst="curvedLeftArrow">
            <a:avLst>
              <a:gd name="adj1" fmla="val 42349"/>
              <a:gd name="adj2" fmla="val 75801"/>
              <a:gd name="adj3" fmla="val 27987"/>
            </a:avLst>
          </a:prstGeom>
          <a:solidFill>
            <a:srgbClr val="FFFF00"/>
          </a:solidFill>
          <a:ln w="381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431" name="テキスト ボックス 430"/>
          <p:cNvSpPr txBox="1"/>
          <p:nvPr/>
        </p:nvSpPr>
        <p:spPr>
          <a:xfrm>
            <a:off x="3609296" y="6564087"/>
            <a:ext cx="767639"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空き家・空き地の活用実績</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cxnSp>
        <p:nvCxnSpPr>
          <p:cNvPr id="27" name="直線コネクタ 26"/>
          <p:cNvCxnSpPr/>
          <p:nvPr/>
        </p:nvCxnSpPr>
        <p:spPr>
          <a:xfrm>
            <a:off x="3076802" y="6366141"/>
            <a:ext cx="469591" cy="0"/>
          </a:xfrm>
          <a:prstGeom prst="line">
            <a:avLst/>
          </a:prstGeom>
          <a:ln w="38100">
            <a:solidFill>
              <a:srgbClr val="0235C6"/>
            </a:solidFill>
          </a:ln>
        </p:spPr>
        <p:style>
          <a:lnRef idx="1">
            <a:schemeClr val="accent1"/>
          </a:lnRef>
          <a:fillRef idx="0">
            <a:schemeClr val="accent1"/>
          </a:fillRef>
          <a:effectRef idx="0">
            <a:schemeClr val="accent1"/>
          </a:effectRef>
          <a:fontRef idx="minor">
            <a:schemeClr val="tx1"/>
          </a:fontRef>
        </p:style>
      </p:cxnSp>
      <p:cxnSp>
        <p:nvCxnSpPr>
          <p:cNvPr id="432" name="直線コネクタ 431"/>
          <p:cNvCxnSpPr/>
          <p:nvPr/>
        </p:nvCxnSpPr>
        <p:spPr>
          <a:xfrm>
            <a:off x="3076802" y="6274537"/>
            <a:ext cx="469591"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433" name="テキスト ボックス 432"/>
          <p:cNvSpPr txBox="1"/>
          <p:nvPr/>
        </p:nvSpPr>
        <p:spPr>
          <a:xfrm>
            <a:off x="3607355" y="6226649"/>
            <a:ext cx="1392451"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都市機能誘導区域（用途地域の約</a:t>
            </a:r>
            <a:r>
              <a:rPr kumimoji="1" lang="en-US" altLang="ja-JP"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28</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434" name="テキスト ボックス 433"/>
          <p:cNvSpPr txBox="1"/>
          <p:nvPr/>
        </p:nvSpPr>
        <p:spPr>
          <a:xfrm>
            <a:off x="3600724" y="6325262"/>
            <a:ext cx="1031039"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居住誘導区域（用途地域の約</a:t>
            </a:r>
            <a:r>
              <a:rPr kumimoji="1" lang="en-US" altLang="ja-JP"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72</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7" name="正方形/長方形 6"/>
          <p:cNvSpPr/>
          <p:nvPr/>
        </p:nvSpPr>
        <p:spPr>
          <a:xfrm>
            <a:off x="25952" y="816143"/>
            <a:ext cx="2931500" cy="2316287"/>
          </a:xfrm>
          <a:prstGeom prst="rect">
            <a:avLst/>
          </a:prstGeom>
          <a:noFill/>
          <a:ln w="127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nchorCtr="0"/>
          <a:lstStyle/>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35" name="二等辺三角形 434"/>
          <p:cNvSpPr/>
          <p:nvPr/>
        </p:nvSpPr>
        <p:spPr>
          <a:xfrm rot="5400000">
            <a:off x="574368" y="1404900"/>
            <a:ext cx="129066" cy="93384"/>
          </a:xfrm>
          <a:prstGeom prst="triangle">
            <a:avLst/>
          </a:prstGeom>
          <a:solidFill>
            <a:srgbClr val="00B0F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36" name="二等辺三角形 435"/>
          <p:cNvSpPr/>
          <p:nvPr/>
        </p:nvSpPr>
        <p:spPr>
          <a:xfrm rot="5400000">
            <a:off x="593303" y="2791929"/>
            <a:ext cx="129066" cy="93384"/>
          </a:xfrm>
          <a:prstGeom prst="triangle">
            <a:avLst/>
          </a:prstGeom>
          <a:solidFill>
            <a:srgbClr val="00B0F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 name="角丸四角形 7"/>
          <p:cNvSpPr/>
          <p:nvPr/>
        </p:nvSpPr>
        <p:spPr>
          <a:xfrm>
            <a:off x="35020" y="3239257"/>
            <a:ext cx="2928501" cy="1351145"/>
          </a:xfrm>
          <a:prstGeom prst="round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6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endParaRPr kumimoji="1" lang="en-US" altLang="ja-JP" sz="6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endParaRPr kumimoji="1" lang="en-US" altLang="ja-JP" sz="900" b="0"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7" name="角丸四角形 16"/>
          <p:cNvSpPr/>
          <p:nvPr/>
        </p:nvSpPr>
        <p:spPr>
          <a:xfrm>
            <a:off x="39605" y="3161893"/>
            <a:ext cx="1080120" cy="195099"/>
          </a:xfrm>
          <a:prstGeom prst="roundRect">
            <a:avLst/>
          </a:prstGeom>
          <a:solidFill>
            <a:srgbClr val="FFC00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FFFF"/>
                </a:solidFill>
                <a:effectLst/>
                <a:uLnTx/>
                <a:uFillTx/>
                <a:latin typeface="Arial"/>
                <a:ea typeface="ＭＳ Ｐゴシック"/>
                <a:cs typeface="+mn-cs"/>
              </a:rPr>
              <a:t>期待される効果</a:t>
            </a:r>
            <a:endParaRPr kumimoji="1" lang="ja-JP" altLang="en-US" sz="10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39" name="テキスト ボックス 438"/>
          <p:cNvSpPr txBox="1"/>
          <p:nvPr/>
        </p:nvSpPr>
        <p:spPr>
          <a:xfrm>
            <a:off x="6210567" y="611765"/>
            <a:ext cx="3648466" cy="234286"/>
          </a:xfrm>
          <a:prstGeom prst="rect">
            <a:avLst/>
          </a:prstGeom>
          <a:solidFill>
            <a:srgbClr val="00B050"/>
          </a:solidFill>
          <a:ln>
            <a:solidFill>
              <a:srgbClr val="00B050"/>
            </a:solidFill>
          </a:ln>
        </p:spPr>
        <p:txBody>
          <a:bodyPr wrap="square" lIns="36000" tIns="36000" rIns="36000" bIns="36000" rtlCol="0" anchor="t" anchorCtr="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05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まちなかの賑わい創出</a:t>
            </a:r>
            <a:endParaRPr kumimoji="1" lang="en-US" altLang="ja-JP" sz="105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20" name="テキスト ボックス 19"/>
          <p:cNvSpPr txBox="1"/>
          <p:nvPr/>
        </p:nvSpPr>
        <p:spPr>
          <a:xfrm>
            <a:off x="7951036" y="1764297"/>
            <a:ext cx="413575" cy="215444"/>
          </a:xfrm>
          <a:prstGeom prst="rect">
            <a:avLst/>
          </a:prstGeom>
          <a:solidFill>
            <a:schemeClr val="bg1">
              <a:alpha val="50000"/>
            </a:schemeClr>
          </a:solidFill>
        </p:spPr>
        <p:txBody>
          <a:bodyPr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H23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100,000</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人</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441" name="テキスト ボックス 440"/>
          <p:cNvSpPr txBox="1"/>
          <p:nvPr/>
        </p:nvSpPr>
        <p:spPr>
          <a:xfrm>
            <a:off x="9374269" y="1685399"/>
            <a:ext cx="413575" cy="215444"/>
          </a:xfrm>
          <a:prstGeom prst="rect">
            <a:avLst/>
          </a:prstGeom>
          <a:solidFill>
            <a:schemeClr val="bg1">
              <a:alpha val="50000"/>
            </a:schemeClr>
          </a:solidFill>
        </p:spPr>
        <p:txBody>
          <a:bodyPr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H29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130,300</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人</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1" name="テキスト ボックス 20"/>
          <p:cNvSpPr txBox="1"/>
          <p:nvPr/>
        </p:nvSpPr>
        <p:spPr>
          <a:xfrm>
            <a:off x="9097632" y="2176831"/>
            <a:ext cx="615553" cy="107722"/>
          </a:xfrm>
          <a:prstGeom prst="rect">
            <a:avLst/>
          </a:prstGeom>
          <a:solidFill>
            <a:schemeClr val="bg1">
              <a:alpha val="50000"/>
            </a:schemeClr>
          </a:solid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7</a:t>
            </a:r>
            <a:r>
              <a:rPr kumimoji="1" lang="ja-JP" altLang="en-US"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年間で約</a:t>
            </a:r>
            <a:r>
              <a:rPr kumimoji="1" lang="en-US" altLang="ja-JP"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1.3</a:t>
            </a:r>
            <a:r>
              <a:rPr kumimoji="1" lang="ja-JP" altLang="en-US"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倍</a:t>
            </a:r>
            <a:endParaRPr kumimoji="1" lang="ja-JP" altLang="en-US" sz="700" b="0" i="0" u="none" strike="noStrike" kern="1200" cap="none" spc="0" normalizeH="0" baseline="0" noProof="0" dirty="0">
              <a:ln>
                <a:noFill/>
              </a:ln>
              <a:solidFill>
                <a:srgbClr val="FF0000"/>
              </a:solidFill>
              <a:effectLst/>
              <a:uLnTx/>
              <a:uFillTx/>
              <a:latin typeface="Arial" charset="0"/>
              <a:ea typeface="ＭＳ Ｐゴシック" pitchFamily="50" charset="-128"/>
              <a:cs typeface="+mn-cs"/>
            </a:endParaRPr>
          </a:p>
        </p:txBody>
      </p:sp>
      <p:pic>
        <p:nvPicPr>
          <p:cNvPr id="24" name="図 23"/>
          <p:cNvPicPr>
            <a:picLocks noChangeAspect="1"/>
          </p:cNvPicPr>
          <p:nvPr/>
        </p:nvPicPr>
        <p:blipFill>
          <a:blip r:embed="rId10"/>
          <a:stretch>
            <a:fillRect/>
          </a:stretch>
        </p:blipFill>
        <p:spPr>
          <a:xfrm>
            <a:off x="6290265" y="4688053"/>
            <a:ext cx="782370" cy="1101181"/>
          </a:xfrm>
          <a:prstGeom prst="rect">
            <a:avLst/>
          </a:prstGeom>
        </p:spPr>
      </p:pic>
      <p:sp>
        <p:nvSpPr>
          <p:cNvPr id="442" name="二等辺三角形 441"/>
          <p:cNvSpPr/>
          <p:nvPr/>
        </p:nvSpPr>
        <p:spPr>
          <a:xfrm rot="5400000">
            <a:off x="7272655" y="1486665"/>
            <a:ext cx="129066" cy="93384"/>
          </a:xfrm>
          <a:prstGeom prst="triangle">
            <a:avLst/>
          </a:prstGeom>
          <a:solidFill>
            <a:srgbClr val="00B05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5" name="グループ化 4"/>
          <p:cNvGrpSpPr/>
          <p:nvPr/>
        </p:nvGrpSpPr>
        <p:grpSpPr>
          <a:xfrm>
            <a:off x="7542662" y="5012653"/>
            <a:ext cx="1658810" cy="944921"/>
            <a:chOff x="10023634" y="4995387"/>
            <a:chExt cx="1473013" cy="885375"/>
          </a:xfrm>
        </p:grpSpPr>
        <p:grpSp>
          <p:nvGrpSpPr>
            <p:cNvPr id="443" name="グループ化 442"/>
            <p:cNvGrpSpPr/>
            <p:nvPr/>
          </p:nvGrpSpPr>
          <p:grpSpPr>
            <a:xfrm>
              <a:off x="10023634" y="4995387"/>
              <a:ext cx="1473013" cy="885375"/>
              <a:chOff x="7010475" y="3795302"/>
              <a:chExt cx="1473013" cy="885375"/>
            </a:xfrm>
          </p:grpSpPr>
          <p:pic>
            <p:nvPicPr>
              <p:cNvPr id="444" name="図 443"/>
              <p:cNvPicPr>
                <a:picLocks noChangeAspect="1"/>
              </p:cNvPicPr>
              <p:nvPr/>
            </p:nvPicPr>
            <p:blipFill>
              <a:blip r:embed="rId11"/>
              <a:stretch>
                <a:fillRect/>
              </a:stretch>
            </p:blipFill>
            <p:spPr>
              <a:xfrm>
                <a:off x="7010475" y="3795302"/>
                <a:ext cx="1473013" cy="885375"/>
              </a:xfrm>
              <a:prstGeom prst="rect">
                <a:avLst/>
              </a:prstGeom>
            </p:spPr>
          </p:pic>
          <p:cxnSp>
            <p:nvCxnSpPr>
              <p:cNvPr id="445" name="直線矢印コネクタ 444"/>
              <p:cNvCxnSpPr/>
              <p:nvPr/>
            </p:nvCxnSpPr>
            <p:spPr>
              <a:xfrm flipV="1">
                <a:off x="7156013" y="4193279"/>
                <a:ext cx="1172753" cy="2608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46" name="テキスト ボックス 445"/>
            <p:cNvSpPr txBox="1"/>
            <p:nvPr/>
          </p:nvSpPr>
          <p:spPr>
            <a:xfrm>
              <a:off x="10053190" y="5238643"/>
              <a:ext cx="314190" cy="215444"/>
            </a:xfrm>
            <a:prstGeom prst="rect">
              <a:avLst/>
            </a:prstGeom>
            <a:solidFill>
              <a:schemeClr val="bg1">
                <a:alpha val="50000"/>
              </a:schemeClr>
            </a:solidFill>
          </p:spPr>
          <p:txBody>
            <a:bodyPr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H23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4,907</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人</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447" name="テキスト ボックス 446"/>
            <p:cNvSpPr txBox="1"/>
            <p:nvPr/>
          </p:nvSpPr>
          <p:spPr>
            <a:xfrm>
              <a:off x="11115255" y="5115105"/>
              <a:ext cx="314189" cy="215444"/>
            </a:xfrm>
            <a:prstGeom prst="rect">
              <a:avLst/>
            </a:prstGeom>
            <a:solidFill>
              <a:schemeClr val="bg1">
                <a:alpha val="50000"/>
              </a:schemeClr>
            </a:solidFill>
          </p:spPr>
          <p:txBody>
            <a:bodyPr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H28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8,211</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人</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448" name="テキスト ボックス 447"/>
            <p:cNvSpPr txBox="1"/>
            <p:nvPr/>
          </p:nvSpPr>
          <p:spPr>
            <a:xfrm>
              <a:off x="10520669" y="5599069"/>
              <a:ext cx="615553" cy="107722"/>
            </a:xfrm>
            <a:prstGeom prst="rect">
              <a:avLst/>
            </a:prstGeom>
            <a:solidFill>
              <a:schemeClr val="bg1">
                <a:alpha val="50000"/>
              </a:schemeClr>
            </a:solid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srgbClr val="FF0000"/>
                  </a:solidFill>
                  <a:effectLst/>
                  <a:uLnTx/>
                  <a:uFillTx/>
                  <a:latin typeface="Arial" charset="0"/>
                  <a:ea typeface="ＭＳ Ｐゴシック" pitchFamily="50" charset="-128"/>
                  <a:cs typeface="+mn-cs"/>
                </a:rPr>
                <a:t>5</a:t>
              </a:r>
              <a:r>
                <a:rPr kumimoji="1" lang="ja-JP" altLang="en-US"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年間で約</a:t>
              </a:r>
              <a:r>
                <a:rPr kumimoji="1" lang="en-US" altLang="ja-JP"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1.7</a:t>
              </a:r>
              <a:r>
                <a:rPr kumimoji="1" lang="ja-JP" altLang="en-US" sz="700" b="0" i="0" u="none" strike="noStrike" kern="1200" cap="none" spc="0" normalizeH="0" baseline="0" noProof="0" dirty="0" smtClean="0">
                  <a:ln>
                    <a:noFill/>
                  </a:ln>
                  <a:solidFill>
                    <a:srgbClr val="FF0000"/>
                  </a:solidFill>
                  <a:effectLst/>
                  <a:uLnTx/>
                  <a:uFillTx/>
                  <a:latin typeface="Arial" charset="0"/>
                  <a:ea typeface="ＭＳ Ｐゴシック" pitchFamily="50" charset="-128"/>
                  <a:cs typeface="+mn-cs"/>
                </a:rPr>
                <a:t>倍</a:t>
              </a:r>
              <a:endParaRPr kumimoji="1" lang="ja-JP" altLang="en-US" sz="700" b="0" i="0" u="none" strike="noStrike" kern="1200" cap="none" spc="0" normalizeH="0" baseline="0" noProof="0" dirty="0">
                <a:ln>
                  <a:noFill/>
                </a:ln>
                <a:solidFill>
                  <a:srgbClr val="FF0000"/>
                </a:solidFill>
                <a:effectLst/>
                <a:uLnTx/>
                <a:uFillTx/>
                <a:latin typeface="Arial" charset="0"/>
                <a:ea typeface="ＭＳ Ｐゴシック" pitchFamily="50" charset="-128"/>
                <a:cs typeface="+mn-cs"/>
              </a:endParaRPr>
            </a:p>
          </p:txBody>
        </p:sp>
      </p:grpSp>
      <p:sp>
        <p:nvSpPr>
          <p:cNvPr id="455" name="テキスト ボックス 454"/>
          <p:cNvSpPr txBox="1"/>
          <p:nvPr/>
        </p:nvSpPr>
        <p:spPr>
          <a:xfrm>
            <a:off x="6715349" y="1644658"/>
            <a:ext cx="929884" cy="184666"/>
          </a:xfrm>
          <a:prstGeom prst="rect">
            <a:avLst/>
          </a:prstGeom>
          <a:solidFill>
            <a:schemeClr val="accent1">
              <a:alpha val="5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大野市による</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越前おおの結ステーション</a:t>
            </a:r>
            <a:endParaRPr kumimoji="1" lang="en-US" altLang="ja-JP" sz="6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56" name="二等辺三角形 455"/>
          <p:cNvSpPr/>
          <p:nvPr/>
        </p:nvSpPr>
        <p:spPr>
          <a:xfrm rot="5400000">
            <a:off x="7319347" y="4895740"/>
            <a:ext cx="129066" cy="93384"/>
          </a:xfrm>
          <a:prstGeom prst="triangle">
            <a:avLst/>
          </a:prstGeom>
          <a:solidFill>
            <a:srgbClr val="00B05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7" name="角丸四角形 456"/>
          <p:cNvSpPr/>
          <p:nvPr/>
        </p:nvSpPr>
        <p:spPr>
          <a:xfrm>
            <a:off x="6206880" y="6122226"/>
            <a:ext cx="3648466" cy="705329"/>
          </a:xfrm>
          <a:prstGeom prst="round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越前大野城を中心としたまちなかの賑わい創出により</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おおの観光戦略</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ビジョン</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観光庁資料より試算</a:t>
            </a: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58" name="角丸四角形 457"/>
          <p:cNvSpPr/>
          <p:nvPr/>
        </p:nvSpPr>
        <p:spPr>
          <a:xfrm>
            <a:off x="6212712" y="6007291"/>
            <a:ext cx="1080120" cy="195099"/>
          </a:xfrm>
          <a:prstGeom prst="roundRect">
            <a:avLst/>
          </a:prstGeom>
          <a:solidFill>
            <a:srgbClr val="FFC00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FFFF"/>
                </a:solidFill>
                <a:effectLst/>
                <a:uLnTx/>
                <a:uFillTx/>
                <a:latin typeface="Arial"/>
                <a:ea typeface="ＭＳ Ｐゴシック"/>
                <a:cs typeface="+mn-cs"/>
              </a:rPr>
              <a:t>期待される効果</a:t>
            </a:r>
            <a:endParaRPr kumimoji="1" lang="ja-JP" altLang="en-US" sz="10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59" name="二等辺三角形 458"/>
          <p:cNvSpPr/>
          <p:nvPr/>
        </p:nvSpPr>
        <p:spPr>
          <a:xfrm rot="5400000">
            <a:off x="7319347" y="4620839"/>
            <a:ext cx="129066" cy="93384"/>
          </a:xfrm>
          <a:prstGeom prst="triangle">
            <a:avLst/>
          </a:prstGeom>
          <a:solidFill>
            <a:srgbClr val="00B05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60" name="テキスト ボックス 459"/>
          <p:cNvSpPr txBox="1"/>
          <p:nvPr/>
        </p:nvSpPr>
        <p:spPr>
          <a:xfrm>
            <a:off x="47820" y="4622174"/>
            <a:ext cx="2931500" cy="234286"/>
          </a:xfrm>
          <a:prstGeom prst="rect">
            <a:avLst/>
          </a:prstGeom>
          <a:solidFill>
            <a:srgbClr val="FF99CC"/>
          </a:solidFill>
          <a:ln>
            <a:solidFill>
              <a:srgbClr val="FFCCFF"/>
            </a:solidFill>
          </a:ln>
        </p:spPr>
        <p:txBody>
          <a:bodyPr wrap="square" lIns="36000" tIns="36000" rIns="36000" bIns="36000" rtlCol="0" anchor="t" anchorCtr="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05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rPr>
              <a:t>郊外開発の抑制</a:t>
            </a:r>
            <a:endParaRPr kumimoji="1" lang="en-US" altLang="ja-JP" sz="105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461" name="正方形/長方形 460"/>
          <p:cNvSpPr/>
          <p:nvPr/>
        </p:nvSpPr>
        <p:spPr>
          <a:xfrm>
            <a:off x="54612" y="4838014"/>
            <a:ext cx="2931500" cy="1989541"/>
          </a:xfrm>
          <a:prstGeom prst="rect">
            <a:avLst/>
          </a:prstGeom>
          <a:noFill/>
          <a:ln w="12700">
            <a:solidFill>
              <a:srgbClr val="FFCCFF"/>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8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令和</a:t>
            </a:r>
            <a:r>
              <a:rPr kumimoji="1" lang="en-US" altLang="ja-JP" sz="1000" b="0" i="1"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年度の</a:t>
            </a:r>
            <a:r>
              <a:rPr kumimoji="1" lang="ja-JP" altLang="en-US" sz="1000" b="0" i="1"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中部縦貫自動車道（</a:t>
            </a:r>
            <a:r>
              <a:rPr kumimoji="1" lang="ja-JP" altLang="en-US"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市内に</a:t>
            </a:r>
            <a:r>
              <a:rPr kumimoji="1" lang="en-US" altLang="ja-JP"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1000" b="0" i="1" u="none" strike="noStrike" kern="1200" cap="none" spc="0" normalizeH="0" baseline="0" noProof="0" dirty="0" err="1">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つの</a:t>
            </a:r>
            <a:r>
              <a:rPr kumimoji="1" lang="en-US" altLang="ja-JP"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IC</a:t>
            </a:r>
            <a:r>
              <a:rPr kumimoji="1" lang="ja-JP" altLang="en-US"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設置）の開通を交流人口の増加のチャンスと捉えつつも、</a:t>
            </a:r>
            <a:r>
              <a:rPr kumimoji="1" lang="en-US" altLang="ja-JP"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IC</a:t>
            </a:r>
            <a:r>
              <a:rPr kumimoji="1" lang="ja-JP" altLang="en-US"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周辺の郊外開発を抑制</a:t>
            </a:r>
            <a:endParaRPr kumimoji="1" lang="en-US" altLang="ja-JP" sz="1000" b="0" i="1"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■インターチェンジ周辺の大規模集客施設の立地</a:t>
            </a:r>
            <a:r>
              <a:rPr kumimoji="1" lang="ja-JP" altLang="en-US" sz="105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規制</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H31</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月に特定用途</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制限地域（</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）を拡大</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大規模集客施設</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3,000</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以上</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を規制</a:t>
            </a: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ts val="0"/>
              </a:spcAft>
              <a:buClrTx/>
              <a:buSzTx/>
              <a:buFontTx/>
              <a:buNone/>
              <a:tabLst/>
              <a:defRPr/>
            </a:pPr>
            <a:endParaRPr kumimoji="1" lang="en-US" altLang="ja-JP"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62" name="テキスト ボックス 461"/>
          <p:cNvSpPr txBox="1"/>
          <p:nvPr/>
        </p:nvSpPr>
        <p:spPr>
          <a:xfrm>
            <a:off x="4503430" y="2778469"/>
            <a:ext cx="878053" cy="184666"/>
          </a:xfrm>
          <a:prstGeom prst="rect">
            <a:avLst/>
          </a:prstGeom>
          <a:solidFill>
            <a:schemeClr val="bg1">
              <a:alpha val="70000"/>
            </a:schemeClr>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中部縦貫自動車道</a:t>
            </a:r>
            <a:endPar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令和</a:t>
            </a: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4</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年全線開通予定）</a:t>
            </a:r>
            <a:endPar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463" name="テキスト ボックス 462"/>
          <p:cNvSpPr txBox="1"/>
          <p:nvPr/>
        </p:nvSpPr>
        <p:spPr>
          <a:xfrm>
            <a:off x="5019014" y="5491492"/>
            <a:ext cx="725313" cy="92333"/>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市営住宅</a:t>
            </a:r>
            <a:r>
              <a:rPr kumimoji="1" lang="en-US" altLang="ja-JP"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国時団地）</a:t>
            </a:r>
            <a:endParaRPr kumimoji="1" lang="en-US" altLang="ja-JP" sz="600" b="1" i="0" u="none" strike="noStrike" kern="1200" cap="none" spc="0" normalizeH="0" baseline="0" noProof="0" dirty="0" smtClean="0">
              <a:ln>
                <a:noFill/>
              </a:ln>
              <a:solidFill>
                <a:srgbClr val="0000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464" name="二等辺三角形 463"/>
          <p:cNvSpPr/>
          <p:nvPr/>
        </p:nvSpPr>
        <p:spPr>
          <a:xfrm rot="5400000">
            <a:off x="7080406" y="3060985"/>
            <a:ext cx="129066" cy="93384"/>
          </a:xfrm>
          <a:prstGeom prst="triangle">
            <a:avLst/>
          </a:prstGeom>
          <a:solidFill>
            <a:srgbClr val="00B050"/>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65" name="テキスト ボックス 464"/>
          <p:cNvSpPr txBox="1"/>
          <p:nvPr/>
        </p:nvSpPr>
        <p:spPr>
          <a:xfrm>
            <a:off x="3735608" y="2832929"/>
            <a:ext cx="452799" cy="123111"/>
          </a:xfrm>
          <a:prstGeom prst="rect">
            <a:avLst/>
          </a:prstGeom>
          <a:solidFill>
            <a:schemeClr val="bg1">
              <a:alpha val="70000"/>
            </a:schemeClr>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北大野駅</a:t>
            </a:r>
            <a:endParaRPr kumimoji="1" lang="ja-JP" altLang="en-US" sz="8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466" name="テキスト ボックス 465"/>
          <p:cNvSpPr txBox="1"/>
          <p:nvPr/>
        </p:nvSpPr>
        <p:spPr>
          <a:xfrm>
            <a:off x="4760477" y="4431796"/>
            <a:ext cx="379246" cy="123111"/>
          </a:xfrm>
          <a:prstGeom prst="rect">
            <a:avLst/>
          </a:prstGeom>
          <a:solidFill>
            <a:schemeClr val="bg1">
              <a:alpha val="70000"/>
            </a:schemeClr>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大野駅</a:t>
            </a:r>
            <a:endParaRPr kumimoji="1" lang="ja-JP" altLang="en-US" sz="8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grpSp>
        <p:nvGrpSpPr>
          <p:cNvPr id="4" name="グループ化 3"/>
          <p:cNvGrpSpPr/>
          <p:nvPr/>
        </p:nvGrpSpPr>
        <p:grpSpPr>
          <a:xfrm>
            <a:off x="924933" y="6189134"/>
            <a:ext cx="1048181" cy="777788"/>
            <a:chOff x="1121809" y="6273096"/>
            <a:chExt cx="1048181" cy="777788"/>
          </a:xfrm>
        </p:grpSpPr>
        <p:sp>
          <p:nvSpPr>
            <p:cNvPr id="237" name="正方形/長方形 236"/>
            <p:cNvSpPr/>
            <p:nvPr/>
          </p:nvSpPr>
          <p:spPr>
            <a:xfrm>
              <a:off x="1121809" y="6273096"/>
              <a:ext cx="1048181" cy="777788"/>
            </a:xfrm>
            <a:prstGeom prst="rect">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都市計画区域</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用途地域</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都市機能誘導区域</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居住誘導区域</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特定用途制限地域</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特定</a:t>
              </a: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用途制限</a:t>
              </a: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地域（拡大）</a:t>
              </a:r>
              <a:endParaRPr kumimoji="1" lang="en-US" altLang="ja-JP" sz="5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38" name="正方形/長方形 237"/>
            <p:cNvSpPr/>
            <p:nvPr/>
          </p:nvSpPr>
          <p:spPr>
            <a:xfrm>
              <a:off x="1192317" y="6375802"/>
              <a:ext cx="104161" cy="33395"/>
            </a:xfrm>
            <a:prstGeom prst="rect">
              <a:avLst/>
            </a:prstGeom>
            <a:solidFill>
              <a:schemeClr val="bg1"/>
            </a:solidFill>
            <a:ln w="635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9" name="正方形/長方形 238"/>
            <p:cNvSpPr/>
            <p:nvPr/>
          </p:nvSpPr>
          <p:spPr>
            <a:xfrm>
              <a:off x="1193314" y="6458569"/>
              <a:ext cx="104161" cy="33395"/>
            </a:xfrm>
            <a:prstGeom prst="rect">
              <a:avLst/>
            </a:prstGeom>
            <a:solidFill>
              <a:schemeClr val="bg1"/>
            </a:solidFill>
            <a:ln w="63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0" name="正方形/長方形 239"/>
            <p:cNvSpPr/>
            <p:nvPr/>
          </p:nvSpPr>
          <p:spPr>
            <a:xfrm>
              <a:off x="1193275" y="6533827"/>
              <a:ext cx="104161" cy="33395"/>
            </a:xfrm>
            <a:prstGeom prst="rect">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1" name="正方形/長方形 240"/>
            <p:cNvSpPr/>
            <p:nvPr/>
          </p:nvSpPr>
          <p:spPr>
            <a:xfrm>
              <a:off x="1193274" y="6600781"/>
              <a:ext cx="104161" cy="33395"/>
            </a:xfrm>
            <a:prstGeom prst="rect">
              <a:avLst/>
            </a:prstGeom>
            <a:solidFill>
              <a:schemeClr val="bg1"/>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2" name="正方形/長方形 241"/>
            <p:cNvSpPr/>
            <p:nvPr/>
          </p:nvSpPr>
          <p:spPr>
            <a:xfrm>
              <a:off x="1191109" y="6676768"/>
              <a:ext cx="104161" cy="36000"/>
            </a:xfrm>
            <a:prstGeom prst="rect">
              <a:avLst/>
            </a:prstGeom>
            <a:solidFill>
              <a:srgbClr val="FF0000">
                <a:alpha val="14902"/>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3" name="正方形/長方形 242"/>
            <p:cNvSpPr/>
            <p:nvPr/>
          </p:nvSpPr>
          <p:spPr>
            <a:xfrm>
              <a:off x="1192317" y="6757370"/>
              <a:ext cx="104205" cy="32400"/>
            </a:xfrm>
            <a:prstGeom prst="rect">
              <a:avLst/>
            </a:prstGeom>
            <a:solidFill>
              <a:srgbClr val="FFCCCC"/>
            </a:solidFill>
            <a:ln w="6350" cap="flat" cmpd="sng" algn="ctr">
              <a:solidFill>
                <a:srgbClr val="FF0000"/>
              </a:solidFill>
              <a:prstDash val="sysDash"/>
              <a:miter lim="800000"/>
              <a:headEnd type="none" w="med" len="med"/>
              <a:tailEnd type="oval" w="med" len="me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grpSp>
      <p:sp>
        <p:nvSpPr>
          <p:cNvPr id="245" name="テキスト ボックス 244"/>
          <p:cNvSpPr txBox="1"/>
          <p:nvPr/>
        </p:nvSpPr>
        <p:spPr>
          <a:xfrm>
            <a:off x="7188292" y="3943336"/>
            <a:ext cx="736287" cy="107722"/>
          </a:xfrm>
          <a:prstGeom prst="rect">
            <a:avLst/>
          </a:prstGeom>
          <a:no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平成</a:t>
            </a:r>
            <a:r>
              <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30</a:t>
            </a: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a:t>
            </a:r>
            <a:r>
              <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a:t>
            </a: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月開業</a:t>
            </a:r>
            <a:endPar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46" name="テキスト ボックス 245"/>
          <p:cNvSpPr txBox="1"/>
          <p:nvPr/>
        </p:nvSpPr>
        <p:spPr>
          <a:xfrm>
            <a:off x="8815130" y="3959833"/>
            <a:ext cx="736287" cy="107722"/>
          </a:xfrm>
          <a:prstGeom prst="rect">
            <a:avLst/>
          </a:prstGeom>
          <a:no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平成</a:t>
            </a:r>
            <a:r>
              <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30</a:t>
            </a: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a:t>
            </a:r>
            <a:r>
              <a:rPr kumimoji="1" lang="en-US" altLang="ja-JP" sz="7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月開業</a:t>
            </a:r>
            <a:endPar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cxnSp>
        <p:nvCxnSpPr>
          <p:cNvPr id="249" name="直線矢印コネクタ 248"/>
          <p:cNvCxnSpPr/>
          <p:nvPr/>
        </p:nvCxnSpPr>
        <p:spPr>
          <a:xfrm flipV="1">
            <a:off x="8173366" y="2032645"/>
            <a:ext cx="1350189" cy="228924"/>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3096138" y="680897"/>
            <a:ext cx="3041712" cy="249349"/>
          </a:xfrm>
          <a:prstGeom prst="rect">
            <a:avLst/>
          </a:prstGeom>
          <a:no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ysClr val="windowText" lastClr="000000"/>
                </a:solidFill>
                <a:effectLst/>
                <a:uLnTx/>
                <a:uFillTx/>
                <a:latin typeface="Arial"/>
                <a:ea typeface="ＭＳ Ｐゴシック"/>
                <a:cs typeface="+mn-cs"/>
              </a:rPr>
              <a:t>結の故郷　越前大野</a:t>
            </a:r>
            <a:endParaRPr kumimoji="1" lang="en-US" altLang="ja-JP" sz="1800" b="1" i="0" u="none" strike="noStrike" kern="1200" cap="none" spc="0" normalizeH="0" baseline="0" noProof="0" dirty="0" smtClean="0">
              <a:ln>
                <a:noFill/>
              </a:ln>
              <a:solidFill>
                <a:sysClr val="windowText" lastClr="0000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sysClr val="windowText" lastClr="000000"/>
                </a:solidFill>
                <a:effectLst/>
                <a:uLnTx/>
                <a:uFillTx/>
                <a:latin typeface="Arial"/>
                <a:ea typeface="ＭＳ Ｐゴシック"/>
                <a:cs typeface="+mn-cs"/>
              </a:rPr>
              <a:t>歴史と地域資源を活かした城下町の再生</a:t>
            </a:r>
            <a:endParaRPr kumimoji="1" lang="ja-JP" altLang="en-US" sz="1200" b="1" i="0" u="none" strike="noStrike" kern="1200" cap="none" spc="0" normalizeH="0" baseline="0" noProof="0" dirty="0">
              <a:ln>
                <a:noFill/>
              </a:ln>
              <a:solidFill>
                <a:sysClr val="windowText" lastClr="000000"/>
              </a:solidFill>
              <a:effectLst/>
              <a:uLnTx/>
              <a:uFillTx/>
              <a:latin typeface="Arial"/>
              <a:ea typeface="ＭＳ Ｐゴシック"/>
              <a:cs typeface="+mn-cs"/>
            </a:endParaRPr>
          </a:p>
        </p:txBody>
      </p:sp>
      <p:pic>
        <p:nvPicPr>
          <p:cNvPr id="201" name="図 20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784110" y="1098530"/>
            <a:ext cx="1090553" cy="864766"/>
          </a:xfrm>
          <a:prstGeom prst="rect">
            <a:avLst/>
          </a:prstGeom>
        </p:spPr>
      </p:pic>
      <p:sp>
        <p:nvSpPr>
          <p:cNvPr id="255" name="テキスト ボックス 254"/>
          <p:cNvSpPr txBox="1"/>
          <p:nvPr/>
        </p:nvSpPr>
        <p:spPr>
          <a:xfrm>
            <a:off x="4348229" y="1847052"/>
            <a:ext cx="537113" cy="107722"/>
          </a:xfrm>
          <a:prstGeom prst="rect">
            <a:avLst/>
          </a:prstGeom>
          <a:solidFill>
            <a:schemeClr val="bg1">
              <a:alpha val="53000"/>
            </a:schemeClr>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越前大野城</a:t>
            </a:r>
            <a:endPar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pic>
        <p:nvPicPr>
          <p:cNvPr id="203" name="図 202"/>
          <p:cNvPicPr>
            <a:picLocks noChangeAspect="1"/>
          </p:cNvPicPr>
          <p:nvPr/>
        </p:nvPicPr>
        <p:blipFill rotWithShape="1">
          <a:blip r:embed="rId13" cstate="screen">
            <a:extLst>
              <a:ext uri="{28A0092B-C50C-407E-A947-70E740481C1C}">
                <a14:useLocalDpi xmlns:a14="http://schemas.microsoft.com/office/drawing/2010/main"/>
              </a:ext>
            </a:extLst>
          </a:blip>
          <a:srcRect b="15343"/>
          <a:stretch/>
        </p:blipFill>
        <p:spPr>
          <a:xfrm>
            <a:off x="3047733" y="1101633"/>
            <a:ext cx="682683" cy="870334"/>
          </a:xfrm>
          <a:prstGeom prst="rect">
            <a:avLst/>
          </a:prstGeom>
        </p:spPr>
      </p:pic>
      <p:sp>
        <p:nvSpPr>
          <p:cNvPr id="204" name="タイトル 1"/>
          <p:cNvSpPr txBox="1">
            <a:spLocks/>
          </p:cNvSpPr>
          <p:nvPr/>
        </p:nvSpPr>
        <p:spPr bwMode="auto">
          <a:xfrm>
            <a:off x="3073284" y="1720731"/>
            <a:ext cx="657015" cy="251236"/>
          </a:xfrm>
          <a:prstGeom prst="rect">
            <a:avLst/>
          </a:prstGeom>
          <a:solidFill>
            <a:schemeClr val="tx1">
              <a:alpha val="32000"/>
            </a:schemeClr>
          </a:solidFill>
          <a:ln>
            <a:noFill/>
          </a:ln>
          <a:extLst/>
        </p:spPr>
        <p:txBody>
          <a:bodyPr vert="horz" wrap="square" lIns="91440" tIns="45720" rIns="91440" bIns="45720" numCol="1" anchor="ctr" anchorCtr="1"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0" cap="none" spc="0" normalizeH="0" baseline="0" noProof="0" dirty="0" smtClean="0">
                <a:ln>
                  <a:noFill/>
                </a:ln>
                <a:solidFill>
                  <a:srgbClr val="FFFFFF"/>
                </a:solidFill>
                <a:effectLst/>
                <a:uLnTx/>
                <a:uFillTx/>
                <a:latin typeface="ＭＳ Ｐゴシック"/>
                <a:ea typeface="HGP創英角ｺﾞｼｯｸUB"/>
                <a:cs typeface="+mj-cs"/>
              </a:rPr>
              <a:t>御清水</a:t>
            </a:r>
            <a:endParaRPr kumimoji="1" lang="en-US" altLang="ja-JP" sz="700" b="1" i="0" u="none" strike="noStrike" kern="0" cap="none" spc="0" normalizeH="0" baseline="0" noProof="0" dirty="0" smtClean="0">
              <a:ln>
                <a:noFill/>
              </a:ln>
              <a:solidFill>
                <a:srgbClr val="FFFFFF"/>
              </a:solidFill>
              <a:effectLst/>
              <a:uLnTx/>
              <a:uFillTx/>
              <a:latin typeface="ＭＳ Ｐゴシック"/>
              <a:ea typeface="HGP創英角ｺﾞｼｯｸUB"/>
              <a:cs typeface="+mj-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0" cap="none" spc="0" normalizeH="0" baseline="0" noProof="0" dirty="0" smtClean="0">
                <a:ln>
                  <a:noFill/>
                </a:ln>
                <a:solidFill>
                  <a:srgbClr val="FFFFFF"/>
                </a:solidFill>
                <a:effectLst/>
                <a:uLnTx/>
                <a:uFillTx/>
                <a:latin typeface="ＭＳ Ｐゴシック"/>
                <a:ea typeface="HGP創英角ｺﾞｼｯｸUB"/>
                <a:cs typeface="+mj-cs"/>
              </a:rPr>
              <a:t>（名水百選）</a:t>
            </a:r>
            <a:endParaRPr kumimoji="1" lang="en-US" altLang="ja-JP" sz="700" b="1" i="0" u="none" strike="noStrike" kern="0" cap="none" spc="0" normalizeH="0" baseline="0" noProof="0" dirty="0">
              <a:ln>
                <a:noFill/>
              </a:ln>
              <a:solidFill>
                <a:srgbClr val="FFFFFF"/>
              </a:solidFill>
              <a:effectLst/>
              <a:uLnTx/>
              <a:uFillTx/>
              <a:latin typeface="ＭＳ Ｐゴシック"/>
              <a:ea typeface="HGP創英角ｺﾞｼｯｸUB"/>
              <a:cs typeface="+mj-cs"/>
            </a:endParaRPr>
          </a:p>
        </p:txBody>
      </p:sp>
      <p:sp>
        <p:nvSpPr>
          <p:cNvPr id="206" name="テキスト ボックス 205"/>
          <p:cNvSpPr txBox="1"/>
          <p:nvPr/>
        </p:nvSpPr>
        <p:spPr>
          <a:xfrm>
            <a:off x="5363380" y="1868478"/>
            <a:ext cx="799448" cy="107722"/>
          </a:xfrm>
          <a:prstGeom prst="rect">
            <a:avLst/>
          </a:prstGeom>
          <a:solidFill>
            <a:schemeClr val="bg1">
              <a:alpha val="56000"/>
            </a:schemeClr>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まちなかの賑わい</a:t>
            </a:r>
            <a:endParaRPr kumimoji="1" lang="en-US" altLang="ja-JP" sz="700" b="1"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0" name="テキスト ボックス 209"/>
          <p:cNvSpPr txBox="1"/>
          <p:nvPr/>
        </p:nvSpPr>
        <p:spPr>
          <a:xfrm>
            <a:off x="-156931" y="1585049"/>
            <a:ext cx="3489380" cy="669414"/>
          </a:xfrm>
          <a:prstGeom prst="rect">
            <a:avLst/>
          </a:prstGeom>
          <a:noFill/>
        </p:spPr>
        <p:txBody>
          <a:bodyPr wrap="square" rtlCol="0">
            <a:spAutoFit/>
          </a:bodyPr>
          <a:lstStyle/>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■まちなか居住への支援</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新婚、子育て、多世代同居、</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UI</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ターン等</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世帯の住宅取</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得費を助成　☆居住誘導区域・用途地域内・外で段階</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的に補助金額に差を設定</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令和元年</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1" name="テキスト ボックス 210"/>
          <p:cNvSpPr txBox="1"/>
          <p:nvPr/>
        </p:nvSpPr>
        <p:spPr>
          <a:xfrm>
            <a:off x="-60604" y="2146413"/>
            <a:ext cx="3489379" cy="66941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■まちなかへの市営住宅の集約</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・居住誘導区域外の</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団地</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(105</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戸</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を居住誘導区域内</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団地へ廃止・</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統合</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☆中津川</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団地</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(25</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戸</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廃止完了</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平成</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30</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2" name="テキスト ボックス 211"/>
          <p:cNvSpPr txBox="1"/>
          <p:nvPr/>
        </p:nvSpPr>
        <p:spPr>
          <a:xfrm>
            <a:off x="-375592" y="2715270"/>
            <a:ext cx="3304786" cy="446276"/>
          </a:xfrm>
          <a:prstGeom prst="rect">
            <a:avLst/>
          </a:prstGeom>
          <a:noFill/>
        </p:spPr>
        <p:txBody>
          <a:bodyPr wrap="square" lIns="0" rIns="0" rtlCol="0">
            <a:spAutoFit/>
          </a:bodyPr>
          <a:lstStyle/>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居住誘導区域内の</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人口密度下落抑制</a:t>
            </a:r>
            <a:endPar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31.7</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/ha(H31.3)</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29.2</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/ha(R17)</a:t>
            </a:r>
          </a:p>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社人研推計（</a:t>
            </a:r>
            <a:r>
              <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23.8</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）から大幅下落抑制</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3" name="テキスト ボックス 212"/>
          <p:cNvSpPr txBox="1"/>
          <p:nvPr/>
        </p:nvSpPr>
        <p:spPr>
          <a:xfrm>
            <a:off x="-22699" y="3319785"/>
            <a:ext cx="298015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まち</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なか居住環境の整備と地区集会所における</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健康</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プログラム</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の実施を通じて</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4" name="テキスト ボックス 213"/>
          <p:cNvSpPr txBox="1"/>
          <p:nvPr/>
        </p:nvSpPr>
        <p:spPr>
          <a:xfrm>
            <a:off x="54612" y="3594502"/>
            <a:ext cx="2980152"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介護給付費を約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1.5</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億円</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年抑制</a:t>
            </a:r>
            <a:r>
              <a:rPr kumimoji="1" lang="en-US" altLang="ja-JP"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(R7</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要介護認定率</a:t>
            </a:r>
            <a:r>
              <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1.9</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％抑制</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相当（越前</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おおの高齢者福祉</a:t>
            </a:r>
            <a:r>
              <a:rPr kumimoji="1" lang="ja-JP" altLang="en-US"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計画）</a:t>
            </a:r>
            <a:endPar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5" name="テキスト ボックス 214"/>
          <p:cNvSpPr txBox="1"/>
          <p:nvPr/>
        </p:nvSpPr>
        <p:spPr>
          <a:xfrm>
            <a:off x="-45195" y="3861048"/>
            <a:ext cx="298015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H25</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年間で公共施設</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18</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施設を廃止・統合することで</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6" name="テキスト ボックス 215"/>
          <p:cNvSpPr txBox="1"/>
          <p:nvPr/>
        </p:nvSpPr>
        <p:spPr>
          <a:xfrm>
            <a:off x="-29882" y="4121780"/>
            <a:ext cx="2980152" cy="48474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今後</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年間の更新経費を約８億円削減</a:t>
            </a:r>
            <a:endPar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維持</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管理費を約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1.1</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億円</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年削減</a:t>
            </a:r>
            <a:endPar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75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大野市公共施設等総合管理計画及び大野市公共施設再編計画</a:t>
            </a:r>
            <a:endPar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7" name="テキスト ボックス 216"/>
          <p:cNvSpPr txBox="1"/>
          <p:nvPr/>
        </p:nvSpPr>
        <p:spPr>
          <a:xfrm>
            <a:off x="6151062" y="851668"/>
            <a:ext cx="3704284" cy="66941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■天空の城「越前大野城」とまちなかの結節点を整備</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・観光案内所、物産販売所、休憩所、駐車場等を備えた「越前おおの結ステーション」を整備（</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H21</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）、越前大野城に来訪した観光客をまちなかへ誘導</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31" name="テキスト ボックス 230"/>
          <p:cNvSpPr txBox="1"/>
          <p:nvPr/>
        </p:nvSpPr>
        <p:spPr>
          <a:xfrm>
            <a:off x="6166443" y="2526590"/>
            <a:ext cx="3847130" cy="66941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■官民連携による空き家・空き地再生</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・古民家を改修、ギャラリーを中心とした交流施設を整備（大野市）</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・元商業施設を解体、にぎわい交流施設（飲食店・広場）を</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整備</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民間）</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32" name="テキスト ボックス 231"/>
          <p:cNvSpPr txBox="1"/>
          <p:nvPr/>
        </p:nvSpPr>
        <p:spPr>
          <a:xfrm>
            <a:off x="6070782" y="2992261"/>
            <a:ext cx="3888887" cy="230832"/>
          </a:xfrm>
          <a:prstGeom prst="rect">
            <a:avLst/>
          </a:prstGeom>
          <a:noFill/>
        </p:spPr>
        <p:txBody>
          <a:bodyPr wrap="square" rtlCol="0">
            <a:spAutoFit/>
          </a:bodyPr>
          <a:lstStyle/>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平成</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20</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年から</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年間で</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27</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件の空き家・空き地再生</a:t>
            </a:r>
            <a:endParaRPr kumimoji="1" lang="en-US" altLang="ja-JP" sz="9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44" name="テキスト ボックス 243"/>
          <p:cNvSpPr txBox="1"/>
          <p:nvPr/>
        </p:nvSpPr>
        <p:spPr>
          <a:xfrm>
            <a:off x="6173268" y="4102230"/>
            <a:ext cx="3847130" cy="53091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■まちなか商店による体験型講座の提供</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・まちなかの商店の持つ様々な技と人柄に触れながら、</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ものづくり</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など</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の体験ができる「越前おおの まち講座」を通年で開催</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47" name="テキスト ボックス 246"/>
          <p:cNvSpPr txBox="1"/>
          <p:nvPr/>
        </p:nvSpPr>
        <p:spPr>
          <a:xfrm>
            <a:off x="6292358" y="4546422"/>
            <a:ext cx="3317355" cy="353943"/>
          </a:xfrm>
          <a:prstGeom prst="rect">
            <a:avLst/>
          </a:prstGeom>
          <a:noFill/>
        </p:spPr>
        <p:txBody>
          <a:bodyPr wrap="square" rtlCol="0">
            <a:spAutoFit/>
          </a:bodyPr>
          <a:lstStyle/>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平成</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28</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年度実績は延べ</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289</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店舗</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339</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講座</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受講者数</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1,025</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人（市外受講者</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100</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人超</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48" name="テキスト ボックス 247"/>
          <p:cNvSpPr txBox="1"/>
          <p:nvPr/>
        </p:nvSpPr>
        <p:spPr>
          <a:xfrm>
            <a:off x="6293762" y="4825882"/>
            <a:ext cx="3888887" cy="230832"/>
          </a:xfrm>
          <a:prstGeom prst="rect">
            <a:avLst/>
          </a:prstGeom>
          <a:noFill/>
        </p:spPr>
        <p:txBody>
          <a:bodyPr wrap="square" rtlCol="0">
            <a:spAutoFit/>
          </a:bodyPr>
          <a:lstStyle/>
          <a:p>
            <a:pPr marL="1076325"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なか</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歩行者通行量が約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1.7</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倍に増加</a:t>
            </a:r>
            <a:r>
              <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(H28</a:t>
            </a:r>
            <a:r>
              <a:rPr kumimoji="1" lang="ja-JP" altLang="en-US"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実績</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7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51" name="テキスト ボックス 250"/>
          <p:cNvSpPr txBox="1"/>
          <p:nvPr/>
        </p:nvSpPr>
        <p:spPr>
          <a:xfrm>
            <a:off x="6205735" y="6292658"/>
            <a:ext cx="3862731"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なかへの観光客数を約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割増加</a:t>
            </a:r>
            <a:r>
              <a:rPr kumimoji="1" lang="en-US" altLang="ja-JP"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a:t>
            </a:r>
            <a:r>
              <a:rPr kumimoji="1" lang="en-US" altLang="ja-JP" sz="900"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目標対</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H27)</a:t>
            </a:r>
            <a:r>
              <a:rPr kumimoji="1" lang="en-US" altLang="ja-JP" sz="7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a:t>
            </a: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これは観光消費額</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34.7</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億円、定住人口</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2,800</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ja-JP" altLang="en-US"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6.0</a:t>
            </a:r>
            <a:r>
              <a:rPr kumimoji="1" lang="ja-JP" altLang="en-US"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en-US" altLang="ja-JP"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a:t>
            </a:r>
            <a:r>
              <a:rPr kumimoji="1" lang="ja-JP" altLang="en-US"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に相当</a:t>
            </a:r>
            <a:r>
              <a:rPr kumimoji="1" lang="en-US" altLang="ja-JP" sz="7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p>
        </p:txBody>
      </p:sp>
      <p:sp>
        <p:nvSpPr>
          <p:cNvPr id="252" name="テキスト ボックス 251"/>
          <p:cNvSpPr txBox="1"/>
          <p:nvPr/>
        </p:nvSpPr>
        <p:spPr>
          <a:xfrm>
            <a:off x="-64081" y="773420"/>
            <a:ext cx="3474131" cy="25391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■まちなか循環バスの沿線を居住誘導区域に</a:t>
            </a:r>
            <a:r>
              <a:rPr kumimoji="1" lang="ja-JP" altLang="en-US" sz="105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設定</a:t>
            </a:r>
            <a:endParaRPr kumimoji="1" lang="en-US" altLang="ja-JP" sz="105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53" name="テキスト ボックス 252"/>
          <p:cNvSpPr txBox="1"/>
          <p:nvPr/>
        </p:nvSpPr>
        <p:spPr>
          <a:xfrm>
            <a:off x="-156931" y="923578"/>
            <a:ext cx="3604777" cy="507831"/>
          </a:xfrm>
          <a:prstGeom prst="rect">
            <a:avLst/>
          </a:prstGeom>
          <a:noFill/>
        </p:spPr>
        <p:txBody>
          <a:bodyPr wrap="square" rtlCol="0">
            <a:spAutoFit/>
          </a:bodyPr>
          <a:lstStyle/>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定期購入者へ市内スーパーの買い物券</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進呈</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民間負担</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・住民ニーズに応じてきめ細やかに停留所やルート</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a:t>
            </a:r>
            <a:endPar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180975" marR="0" lvl="0" indent="-90488"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調整</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☆ルート変更・停留所</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7</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か所増設</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令和元年</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7</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07" name="テキスト ボックス 206"/>
          <p:cNvSpPr txBox="1"/>
          <p:nvPr/>
        </p:nvSpPr>
        <p:spPr>
          <a:xfrm>
            <a:off x="5266551" y="2247534"/>
            <a:ext cx="762215" cy="92333"/>
          </a:xfrm>
          <a:prstGeom prst="rect">
            <a:avLst/>
          </a:prstGeom>
          <a:solidFill>
            <a:schemeClr val="bg1">
              <a:alpha val="70000"/>
            </a:schemeClr>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平成</a:t>
            </a: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30</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年</a:t>
            </a:r>
            <a:r>
              <a:rPr kumimoji="1" lang="en-US" altLang="ja-JP"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10</a:t>
            </a:r>
            <a:r>
              <a:rPr kumimoji="1" lang="ja-JP" altLang="en-US" sz="6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月廃止</a:t>
            </a:r>
            <a:endParaRPr kumimoji="1" lang="ja-JP" altLang="en-US" sz="6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6" name="フリーフォーム 5"/>
          <p:cNvSpPr/>
          <p:nvPr/>
        </p:nvSpPr>
        <p:spPr>
          <a:xfrm>
            <a:off x="4633913" y="5253038"/>
            <a:ext cx="221456" cy="452437"/>
          </a:xfrm>
          <a:custGeom>
            <a:avLst/>
            <a:gdLst>
              <a:gd name="connsiteX0" fmla="*/ 14287 w 221456"/>
              <a:gd name="connsiteY0" fmla="*/ 452437 h 452437"/>
              <a:gd name="connsiteX1" fmla="*/ 0 w 221456"/>
              <a:gd name="connsiteY1" fmla="*/ 188118 h 452437"/>
              <a:gd name="connsiteX2" fmla="*/ 19050 w 221456"/>
              <a:gd name="connsiteY2" fmla="*/ 0 h 452437"/>
              <a:gd name="connsiteX3" fmla="*/ 216693 w 221456"/>
              <a:gd name="connsiteY3" fmla="*/ 0 h 452437"/>
              <a:gd name="connsiteX4" fmla="*/ 221456 w 221456"/>
              <a:gd name="connsiteY4" fmla="*/ 447675 h 45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456" h="452437">
                <a:moveTo>
                  <a:pt x="14287" y="452437"/>
                </a:moveTo>
                <a:lnTo>
                  <a:pt x="0" y="188118"/>
                </a:lnTo>
                <a:lnTo>
                  <a:pt x="19050" y="0"/>
                </a:lnTo>
                <a:lnTo>
                  <a:pt x="216693" y="0"/>
                </a:lnTo>
                <a:cubicBezTo>
                  <a:pt x="218281" y="149225"/>
                  <a:pt x="219868" y="298450"/>
                  <a:pt x="221456" y="447675"/>
                </a:cubicBezTo>
              </a:path>
            </a:pathLst>
          </a:custGeom>
          <a:noFill/>
          <a:ln w="38100">
            <a:solidFill>
              <a:srgbClr val="FFC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208" name="直線コネクタ 207"/>
          <p:cNvCxnSpPr/>
          <p:nvPr/>
        </p:nvCxnSpPr>
        <p:spPr>
          <a:xfrm flipV="1">
            <a:off x="4227580" y="6528331"/>
            <a:ext cx="472683" cy="3659"/>
          </a:xfrm>
          <a:prstGeom prst="line">
            <a:avLst/>
          </a:prstGeom>
          <a:ln w="38100">
            <a:solidFill>
              <a:srgbClr val="FFC000"/>
            </a:solidFill>
            <a:prstDash val="sysDot"/>
          </a:ln>
        </p:spPr>
        <p:style>
          <a:lnRef idx="1">
            <a:schemeClr val="accent1"/>
          </a:lnRef>
          <a:fillRef idx="0">
            <a:schemeClr val="accent1"/>
          </a:fillRef>
          <a:effectRef idx="0">
            <a:schemeClr val="accent1"/>
          </a:effectRef>
          <a:fontRef idx="minor">
            <a:schemeClr val="tx1"/>
          </a:fontRef>
        </p:style>
      </p:cxnSp>
      <p:sp>
        <p:nvSpPr>
          <p:cNvPr id="219" name="テキスト ボックス 218"/>
          <p:cNvSpPr txBox="1"/>
          <p:nvPr/>
        </p:nvSpPr>
        <p:spPr>
          <a:xfrm>
            <a:off x="4753697" y="6485502"/>
            <a:ext cx="1350597" cy="7694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まちなか</a:t>
            </a:r>
            <a:r>
              <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rPr>
              <a:t>循環</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バス</a:t>
            </a:r>
            <a:r>
              <a:rPr kumimoji="1" lang="en-US" altLang="ja-JP"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令和元年</a:t>
            </a:r>
            <a:r>
              <a:rPr kumimoji="1" lang="en-US" altLang="ja-JP"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7</a:t>
            </a:r>
            <a:r>
              <a:rPr kumimoji="1" lang="ja-JP" altLang="en-US" sz="500" b="1" i="0" u="none" strike="noStrike" kern="1200" cap="none" spc="0" normalizeH="0" baseline="0" noProof="0" dirty="0" smtClean="0">
                <a:ln>
                  <a:noFill/>
                </a:ln>
                <a:solidFill>
                  <a:srgbClr val="000000"/>
                </a:solidFill>
                <a:effectLst/>
                <a:uLnTx/>
                <a:uFillTx/>
                <a:latin typeface="HGSｺﾞｼｯｸM" pitchFamily="50" charset="-128"/>
                <a:ea typeface="HGSｺﾞｼｯｸM" pitchFamily="50" charset="-128"/>
                <a:cs typeface="+mn-cs"/>
              </a:rPr>
              <a:t>月変更ルート）</a:t>
            </a:r>
            <a:endParaRPr kumimoji="1" lang="ja-JP" altLang="en-US" sz="500" b="1" i="0" u="none" strike="noStrike" kern="1200" cap="none" spc="0" normalizeH="0" baseline="0" noProof="0" dirty="0">
              <a:ln>
                <a:noFill/>
              </a:ln>
              <a:solidFill>
                <a:srgbClr val="000000"/>
              </a:solidFill>
              <a:effectLst/>
              <a:uLnTx/>
              <a:uFillTx/>
              <a:latin typeface="HGSｺﾞｼｯｸM" pitchFamily="50" charset="-128"/>
              <a:ea typeface="HGSｺﾞｼｯｸM" pitchFamily="50" charset="-128"/>
              <a:cs typeface="+mn-cs"/>
            </a:endParaRPr>
          </a:p>
        </p:txBody>
      </p:sp>
      <p:sp>
        <p:nvSpPr>
          <p:cNvPr id="221" name="テキスト ボックス 220"/>
          <p:cNvSpPr txBox="1"/>
          <p:nvPr/>
        </p:nvSpPr>
        <p:spPr>
          <a:xfrm>
            <a:off x="1684085" y="6404484"/>
            <a:ext cx="725006"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特定</a:t>
            </a:r>
            <a:r>
              <a:rPr kumimoji="1" lang="ja-JP" altLang="en-US"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用途制限地域</a:t>
            </a:r>
            <a:endParaRPr kumimoji="1" lang="en-US" altLang="ja-JP"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a:t>
            </a:r>
            <a:r>
              <a:rPr kumimoji="1" lang="en-US" altLang="ja-JP"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H19</a:t>
            </a:r>
            <a:r>
              <a:rPr kumimoji="1" lang="ja-JP" altLang="en-US"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年に設定）</a:t>
            </a:r>
            <a:endParaRPr kumimoji="1" lang="ja-JP" altLang="en-US"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endParaRPr>
          </a:p>
        </p:txBody>
      </p:sp>
      <p:sp>
        <p:nvSpPr>
          <p:cNvPr id="10" name="テキスト ボックス 9"/>
          <p:cNvSpPr txBox="1"/>
          <p:nvPr/>
        </p:nvSpPr>
        <p:spPr>
          <a:xfrm>
            <a:off x="2209951" y="5980428"/>
            <a:ext cx="725006"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特定</a:t>
            </a:r>
            <a:r>
              <a:rPr kumimoji="1" lang="ja-JP" altLang="en-US"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用途制限地域</a:t>
            </a:r>
            <a:endParaRPr kumimoji="1" lang="en-US" altLang="ja-JP"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a:t>
            </a:r>
            <a:r>
              <a:rPr kumimoji="1" lang="en-US" altLang="ja-JP"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H31</a:t>
            </a:r>
            <a:r>
              <a:rPr kumimoji="1" lang="ja-JP" altLang="en-US"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年</a:t>
            </a:r>
            <a:r>
              <a:rPr kumimoji="1" lang="en-US" altLang="ja-JP"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4</a:t>
            </a:r>
            <a:r>
              <a:rPr kumimoji="1" lang="ja-JP" altLang="en-US" sz="500" b="1" i="0" u="none" strike="noStrike" kern="1200" cap="none" spc="0" normalizeH="0" baseline="0" noProof="0" dirty="0" smtClean="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rPr>
              <a:t>月に拡大）</a:t>
            </a:r>
            <a:endParaRPr kumimoji="1" lang="ja-JP" altLang="en-US" sz="500" b="1" i="0" u="none" strike="noStrike" kern="1200" cap="none" spc="0" normalizeH="0" baseline="0" noProof="0" dirty="0">
              <a:ln>
                <a:noFill/>
              </a:ln>
              <a:solidFill>
                <a:srgbClr val="FF0000"/>
              </a:solidFill>
              <a:effectLst>
                <a:outerShdw blurRad="38100" dist="38100" dir="2700000" algn="tl">
                  <a:srgbClr val="FFFFFF">
                    <a:alpha val="43000"/>
                  </a:srgbClr>
                </a:outerShdw>
              </a:effectLst>
              <a:uLnTx/>
              <a:uFillTx/>
              <a:latin typeface="Arial" charset="0"/>
              <a:ea typeface="ＭＳ Ｐゴシック" pitchFamily="50" charset="-128"/>
              <a:cs typeface="+mn-cs"/>
            </a:endParaRPr>
          </a:p>
        </p:txBody>
      </p:sp>
      <p:sp>
        <p:nvSpPr>
          <p:cNvPr id="11" name="テキスト ボックス 10"/>
          <p:cNvSpPr txBox="1"/>
          <p:nvPr/>
        </p:nvSpPr>
        <p:spPr>
          <a:xfrm>
            <a:off x="1996743" y="5647871"/>
            <a:ext cx="435977"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大野</a:t>
            </a:r>
            <a:r>
              <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IC</a:t>
            </a:r>
            <a:endParaRPr kumimoji="1" lang="ja-JP" altLang="en-US" sz="6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22" name="テキスト ボックス 221"/>
          <p:cNvSpPr txBox="1"/>
          <p:nvPr/>
        </p:nvSpPr>
        <p:spPr>
          <a:xfrm>
            <a:off x="2446159" y="6422262"/>
            <a:ext cx="574794"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大野東</a:t>
            </a:r>
            <a:r>
              <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IC</a:t>
            </a:r>
            <a:endParaRPr kumimoji="1" lang="ja-JP" altLang="en-US" sz="6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18"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２－６</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1297342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9" name="図 228"/>
          <p:cNvPicPr>
            <a:picLocks noChangeAspect="1"/>
          </p:cNvPicPr>
          <p:nvPr/>
        </p:nvPicPr>
        <p:blipFill rotWithShape="1">
          <a:blip r:embed="rId3" cstate="print"/>
          <a:srcRect t="3246" b="4979"/>
          <a:stretch/>
        </p:blipFill>
        <p:spPr>
          <a:xfrm>
            <a:off x="2567571" y="1157639"/>
            <a:ext cx="3310845" cy="3029303"/>
          </a:xfrm>
          <a:prstGeom prst="rect">
            <a:avLst/>
          </a:prstGeom>
        </p:spPr>
      </p:pic>
      <p:grpSp>
        <p:nvGrpSpPr>
          <p:cNvPr id="226" name="グループ化 225"/>
          <p:cNvGrpSpPr/>
          <p:nvPr/>
        </p:nvGrpSpPr>
        <p:grpSpPr>
          <a:xfrm>
            <a:off x="159186" y="3337967"/>
            <a:ext cx="2195692" cy="2401357"/>
            <a:chOff x="-2869247" y="3479450"/>
            <a:chExt cx="2195692" cy="2401357"/>
          </a:xfrm>
        </p:grpSpPr>
        <p:grpSp>
          <p:nvGrpSpPr>
            <p:cNvPr id="30" name="グループ化 29"/>
            <p:cNvGrpSpPr/>
            <p:nvPr/>
          </p:nvGrpSpPr>
          <p:grpSpPr>
            <a:xfrm>
              <a:off x="-2869247" y="3479450"/>
              <a:ext cx="2195692" cy="2401357"/>
              <a:chOff x="-2517647" y="3215742"/>
              <a:chExt cx="2267124" cy="2479480"/>
            </a:xfrm>
          </p:grpSpPr>
          <p:grpSp>
            <p:nvGrpSpPr>
              <p:cNvPr id="27" name="グループ化 26"/>
              <p:cNvGrpSpPr/>
              <p:nvPr/>
            </p:nvGrpSpPr>
            <p:grpSpPr>
              <a:xfrm>
                <a:off x="-2517647" y="3215742"/>
                <a:ext cx="2267124" cy="2479480"/>
                <a:chOff x="-2517647" y="3215742"/>
                <a:chExt cx="2267124" cy="2479480"/>
              </a:xfrm>
            </p:grpSpPr>
            <p:grpSp>
              <p:nvGrpSpPr>
                <p:cNvPr id="25" name="グループ化 24"/>
                <p:cNvGrpSpPr/>
                <p:nvPr/>
              </p:nvGrpSpPr>
              <p:grpSpPr>
                <a:xfrm>
                  <a:off x="-2517647" y="3215742"/>
                  <a:ext cx="2267124" cy="2479480"/>
                  <a:chOff x="-2531233" y="2884224"/>
                  <a:chExt cx="2526667" cy="2763333"/>
                </a:xfrm>
              </p:grpSpPr>
              <p:pic>
                <p:nvPicPr>
                  <p:cNvPr id="17" name="図 16"/>
                  <p:cNvPicPr>
                    <a:picLocks noChangeAspect="1"/>
                  </p:cNvPicPr>
                  <p:nvPr/>
                </p:nvPicPr>
                <p:blipFill>
                  <a:blip r:embed="rId4" cstate="print"/>
                  <a:stretch>
                    <a:fillRect/>
                  </a:stretch>
                </p:blipFill>
                <p:spPr>
                  <a:xfrm>
                    <a:off x="-2531233" y="2884224"/>
                    <a:ext cx="2526667" cy="2763333"/>
                  </a:xfrm>
                  <a:prstGeom prst="rect">
                    <a:avLst/>
                  </a:prstGeom>
                </p:spPr>
              </p:pic>
              <p:sp>
                <p:nvSpPr>
                  <p:cNvPr id="19" name="正方形/長方形 18"/>
                  <p:cNvSpPr/>
                  <p:nvPr/>
                </p:nvSpPr>
                <p:spPr>
                  <a:xfrm>
                    <a:off x="-1681155" y="3189454"/>
                    <a:ext cx="431154" cy="145933"/>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8" name="正方形/長方形 177"/>
                  <p:cNvSpPr/>
                  <p:nvPr/>
                </p:nvSpPr>
                <p:spPr>
                  <a:xfrm>
                    <a:off x="-1062976" y="4730628"/>
                    <a:ext cx="431154" cy="145933"/>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9" name="正方形/長方形 178"/>
                  <p:cNvSpPr/>
                  <p:nvPr/>
                </p:nvSpPr>
                <p:spPr>
                  <a:xfrm>
                    <a:off x="-371909" y="4823701"/>
                    <a:ext cx="198296" cy="307871"/>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87" name="星 5 186"/>
                <p:cNvSpPr/>
                <p:nvPr/>
              </p:nvSpPr>
              <p:spPr>
                <a:xfrm>
                  <a:off x="-2206948" y="3576916"/>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8" name="星 5 187"/>
                <p:cNvSpPr/>
                <p:nvPr/>
              </p:nvSpPr>
              <p:spPr>
                <a:xfrm>
                  <a:off x="-2096070" y="4079645"/>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9" name="星 5 188"/>
                <p:cNvSpPr/>
                <p:nvPr/>
              </p:nvSpPr>
              <p:spPr>
                <a:xfrm>
                  <a:off x="-1279872" y="4079644"/>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0" name="星 5 189"/>
                <p:cNvSpPr/>
                <p:nvPr/>
              </p:nvSpPr>
              <p:spPr>
                <a:xfrm>
                  <a:off x="-1627365" y="4854773"/>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1" name="星 5 190"/>
                <p:cNvSpPr/>
                <p:nvPr/>
              </p:nvSpPr>
              <p:spPr>
                <a:xfrm>
                  <a:off x="-1935802" y="5353621"/>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2" name="星 5 191"/>
                <p:cNvSpPr/>
                <p:nvPr/>
              </p:nvSpPr>
              <p:spPr>
                <a:xfrm>
                  <a:off x="-2206948" y="4507481"/>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3" name="星 5 192"/>
                <p:cNvSpPr/>
                <p:nvPr/>
              </p:nvSpPr>
              <p:spPr>
                <a:xfrm>
                  <a:off x="-2057138" y="4889248"/>
                  <a:ext cx="110878" cy="102717"/>
                </a:xfrm>
                <a:prstGeom prst="star5">
                  <a:avLst/>
                </a:prstGeom>
                <a:solidFill>
                  <a:srgbClr val="FF00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8" name="円/楕円 27"/>
              <p:cNvSpPr/>
              <p:nvPr/>
            </p:nvSpPr>
            <p:spPr>
              <a:xfrm>
                <a:off x="-2209172" y="4031562"/>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4" name="円/楕円 193"/>
              <p:cNvSpPr/>
              <p:nvPr/>
            </p:nvSpPr>
            <p:spPr>
              <a:xfrm>
                <a:off x="-2051272" y="4270951"/>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5" name="円/楕円 194"/>
              <p:cNvSpPr/>
              <p:nvPr/>
            </p:nvSpPr>
            <p:spPr>
              <a:xfrm>
                <a:off x="-1799212" y="4542442"/>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6" name="円/楕円 195"/>
              <p:cNvSpPr/>
              <p:nvPr/>
            </p:nvSpPr>
            <p:spPr>
              <a:xfrm>
                <a:off x="-1804702" y="4742820"/>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7" name="円/楕円 196"/>
              <p:cNvSpPr/>
              <p:nvPr/>
            </p:nvSpPr>
            <p:spPr>
              <a:xfrm>
                <a:off x="-2222722" y="5346451"/>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8" name="円/楕円 197"/>
              <p:cNvSpPr/>
              <p:nvPr/>
            </p:nvSpPr>
            <p:spPr>
              <a:xfrm>
                <a:off x="-2013059" y="4022587"/>
                <a:ext cx="60775" cy="60775"/>
              </a:xfrm>
              <a:prstGeom prst="ellipse">
                <a:avLst/>
              </a:prstGeom>
              <a:solidFill>
                <a:schemeClr val="tx1"/>
              </a:solidFill>
              <a:ln w="317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3" name="円/楕円 202"/>
              <p:cNvSpPr/>
              <p:nvPr/>
            </p:nvSpPr>
            <p:spPr>
              <a:xfrm>
                <a:off x="-1885699" y="4353925"/>
                <a:ext cx="60775" cy="60775"/>
              </a:xfrm>
              <a:prstGeom prst="ellipse">
                <a:avLst/>
              </a:prstGeom>
              <a:solidFill>
                <a:schemeClr val="bg1"/>
              </a:solidFill>
              <a:ln w="317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5" name="円/楕円 204"/>
              <p:cNvSpPr/>
              <p:nvPr/>
            </p:nvSpPr>
            <p:spPr>
              <a:xfrm>
                <a:off x="-2037431" y="4444609"/>
                <a:ext cx="60775" cy="60775"/>
              </a:xfrm>
              <a:prstGeom prst="ellipse">
                <a:avLst/>
              </a:prstGeom>
              <a:solidFill>
                <a:schemeClr val="bg1"/>
              </a:solidFill>
              <a:ln w="317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1" name="円/楕円 220"/>
              <p:cNvSpPr/>
              <p:nvPr/>
            </p:nvSpPr>
            <p:spPr>
              <a:xfrm>
                <a:off x="-1947531" y="4580366"/>
                <a:ext cx="60775" cy="60775"/>
              </a:xfrm>
              <a:prstGeom prst="ellipse">
                <a:avLst/>
              </a:prstGeom>
              <a:solidFill>
                <a:schemeClr val="bg1"/>
              </a:solidFill>
              <a:ln w="317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2" name="円/楕円 221"/>
              <p:cNvSpPr/>
              <p:nvPr/>
            </p:nvSpPr>
            <p:spPr>
              <a:xfrm>
                <a:off x="-1862042" y="5257800"/>
                <a:ext cx="60775" cy="60775"/>
              </a:xfrm>
              <a:prstGeom prst="ellipse">
                <a:avLst/>
              </a:prstGeom>
              <a:solidFill>
                <a:schemeClr val="bg1"/>
              </a:solidFill>
              <a:ln w="317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3" name="円/楕円 222"/>
              <p:cNvSpPr/>
              <p:nvPr/>
            </p:nvSpPr>
            <p:spPr>
              <a:xfrm>
                <a:off x="-2095595" y="5189449"/>
                <a:ext cx="60775" cy="60775"/>
              </a:xfrm>
              <a:prstGeom prst="ellipse">
                <a:avLst/>
              </a:prstGeom>
              <a:solidFill>
                <a:schemeClr val="bg1"/>
              </a:solidFill>
              <a:ln w="317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25" name="正方形/長方形 224"/>
            <p:cNvSpPr/>
            <p:nvPr/>
          </p:nvSpPr>
          <p:spPr>
            <a:xfrm>
              <a:off x="-1282493" y="4031172"/>
              <a:ext cx="602229" cy="1188665"/>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3" name="下矢印 12"/>
          <p:cNvSpPr/>
          <p:nvPr/>
        </p:nvSpPr>
        <p:spPr>
          <a:xfrm>
            <a:off x="8697203" y="3167565"/>
            <a:ext cx="432048" cy="708047"/>
          </a:xfrm>
          <a:prstGeom prst="downArrow">
            <a:avLst>
              <a:gd name="adj1" fmla="val 50000"/>
              <a:gd name="adj2" fmla="val 34568"/>
            </a:avLst>
          </a:prstGeom>
          <a:solidFill>
            <a:srgbClr val="339933">
              <a:alpha val="63000"/>
            </a:srgbClr>
          </a:solidFill>
          <a:ln w="12700">
            <a:solidFill>
              <a:srgbClr val="33993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1" name="テキスト ボックス 150"/>
          <p:cNvSpPr txBox="1"/>
          <p:nvPr/>
        </p:nvSpPr>
        <p:spPr>
          <a:xfrm>
            <a:off x="1977547" y="6009055"/>
            <a:ext cx="2339851" cy="738664"/>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鉄道事</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業者（京阪グループ）は、枚方市駅</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及び枚方市駅周辺の再開発を最重点プロジェクトに</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位置付け。市と連携協定を締結。</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「無印良品」を展開する</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株</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良品計画を</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パートナーに枚方市駅を</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リニューアル</a:t>
            </a:r>
            <a:r>
              <a:rPr kumimoji="1" lang="ja-JP" altLang="en-US" sz="9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（公費０円）</a:t>
            </a:r>
            <a:endParaRPr kumimoji="1" lang="en-US" altLang="ja-JP" sz="9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3" name="タイトル 1"/>
          <p:cNvSpPr>
            <a:spLocks noGrp="1"/>
          </p:cNvSpPr>
          <p:nvPr>
            <p:ph type="title"/>
          </p:nvPr>
        </p:nvSpPr>
        <p:spPr>
          <a:xfrm>
            <a:off x="0" y="33283"/>
            <a:ext cx="7368934" cy="476250"/>
          </a:xfrm>
        </p:spPr>
        <p:txBody>
          <a:bodyPr/>
          <a:lstStyle/>
          <a:p>
            <a:pPr>
              <a:lnSpc>
                <a:spcPts val="2200"/>
              </a:lnSpc>
            </a:pPr>
            <a:r>
              <a:rPr lang="ja-JP" altLang="en-US" sz="2000" dirty="0" smtClean="0">
                <a:latin typeface="+mj-ea"/>
              </a:rPr>
              <a:t>大阪府</a:t>
            </a:r>
            <a:r>
              <a:rPr lang="ja-JP" altLang="en-US" sz="2000" dirty="0">
                <a:latin typeface="+mj-ea"/>
              </a:rPr>
              <a:t>枚方市：人口</a:t>
            </a:r>
            <a:r>
              <a:rPr lang="ja-JP" altLang="en-US" sz="2000" dirty="0" smtClean="0">
                <a:latin typeface="+mj-ea"/>
              </a:rPr>
              <a:t>約</a:t>
            </a:r>
            <a:r>
              <a:rPr lang="en-US" altLang="ja-JP" sz="2000" dirty="0" smtClean="0">
                <a:latin typeface="+mj-ea"/>
              </a:rPr>
              <a:t>40.7</a:t>
            </a:r>
            <a:r>
              <a:rPr lang="ja-JP" altLang="en-US" sz="2000" dirty="0" smtClean="0">
                <a:latin typeface="+mj-ea"/>
              </a:rPr>
              <a:t>万人</a:t>
            </a:r>
            <a:r>
              <a:rPr lang="ja-JP" altLang="en-US" sz="2000" dirty="0">
                <a:latin typeface="+mj-ea"/>
              </a:rPr>
              <a:t>（</a:t>
            </a:r>
            <a:r>
              <a:rPr lang="en-US" altLang="ja-JP" sz="2000" dirty="0">
                <a:latin typeface="+mj-ea"/>
              </a:rPr>
              <a:t>H27</a:t>
            </a:r>
            <a:r>
              <a:rPr lang="ja-JP" altLang="en-US" sz="2000" dirty="0">
                <a:latin typeface="+mj-ea"/>
              </a:rPr>
              <a:t>）↘</a:t>
            </a:r>
            <a:r>
              <a:rPr lang="ja-JP" altLang="en-US" sz="2000" dirty="0" smtClean="0">
                <a:latin typeface="+mj-ea"/>
              </a:rPr>
              <a:t>約</a:t>
            </a:r>
            <a:r>
              <a:rPr lang="en-US" altLang="ja-JP" sz="2000" dirty="0" smtClean="0">
                <a:latin typeface="+mj-ea"/>
              </a:rPr>
              <a:t>36.1</a:t>
            </a:r>
            <a:r>
              <a:rPr lang="ja-JP" altLang="en-US" sz="2000" dirty="0" smtClean="0">
                <a:latin typeface="+mj-ea"/>
              </a:rPr>
              <a:t>万人（</a:t>
            </a:r>
            <a:r>
              <a:rPr lang="en-US" altLang="ja-JP" sz="2000" dirty="0" smtClean="0">
                <a:latin typeface="+mj-ea"/>
              </a:rPr>
              <a:t>R17</a:t>
            </a:r>
            <a:r>
              <a:rPr lang="ja-JP" altLang="en-US" sz="2000" dirty="0">
                <a:latin typeface="+mj-ea"/>
              </a:rPr>
              <a:t>）</a:t>
            </a:r>
          </a:p>
        </p:txBody>
      </p:sp>
      <p:sp>
        <p:nvSpPr>
          <p:cNvPr id="83" name="テキスト ボックス 82"/>
          <p:cNvSpPr txBox="1"/>
          <p:nvPr/>
        </p:nvSpPr>
        <p:spPr>
          <a:xfrm>
            <a:off x="7214808" y="1040021"/>
            <a:ext cx="2618943" cy="36009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00" b="1" i="0" u="none" strike="noStrike" kern="1200" cap="none" spc="0" normalizeH="0" baseline="0" noProof="0" dirty="0" smtClean="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rPr>
              <a:t>国（近畿財務局）、</a:t>
            </a:r>
            <a:r>
              <a:rPr kumimoji="1" lang="ja-JP" altLang="en-US" sz="1000" b="1"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rPr>
              <a:t>府、市で国公有地の最適利用を</a:t>
            </a:r>
            <a:r>
              <a:rPr kumimoji="1" lang="ja-JP" altLang="en-US" sz="1000" b="1" i="0" u="none" strike="noStrike" kern="1200" cap="none" spc="0" normalizeH="0" baseline="0" noProof="0" dirty="0" smtClean="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rPr>
              <a:t>目指し、協議会を立ち上げ議論</a:t>
            </a:r>
            <a:endParaRPr kumimoji="1" lang="en-US" altLang="ja-JP" sz="1000" b="0"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endParaRPr>
          </a:p>
        </p:txBody>
      </p:sp>
      <p:sp>
        <p:nvSpPr>
          <p:cNvPr id="92" name="テキスト ボックス 91"/>
          <p:cNvSpPr txBox="1"/>
          <p:nvPr/>
        </p:nvSpPr>
        <p:spPr>
          <a:xfrm>
            <a:off x="3091767" y="4287215"/>
            <a:ext cx="3087003" cy="553998"/>
          </a:xfrm>
          <a:prstGeom prst="rect">
            <a:avLst/>
          </a:prstGeom>
          <a:solidFill>
            <a:schemeClr val="bg1"/>
          </a:solidFill>
          <a:ln w="3175">
            <a:noFill/>
            <a:prstDash val="solid"/>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rPr>
              <a:t>行政コストの削減と</a:t>
            </a:r>
            <a:endParaRPr kumimoji="1" lang="en-US" altLang="ja-JP" sz="18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endParaRPr>
          </a:p>
          <a:p>
            <a:pPr marL="182561" marR="0" lvl="0" indent="-182561"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rPr>
              <a:t>　駅周辺の賑わいづくりの両立</a:t>
            </a:r>
            <a:endParaRPr kumimoji="1" lang="en-US" altLang="ja-JP" sz="1800" b="0" i="0" u="none" strike="noStrike" kern="1200" cap="none" spc="0" normalizeH="0" baseline="0" noProof="0" dirty="0">
              <a:ln>
                <a:noFill/>
              </a:ln>
              <a:solidFill>
                <a:srgbClr val="339933"/>
              </a:solidFill>
              <a:effectLst/>
              <a:uLnTx/>
              <a:uFillTx/>
              <a:latin typeface="HGP明朝E" panose="02020900000000000000" pitchFamily="18" charset="-128"/>
              <a:ea typeface="HGP明朝E" panose="02020900000000000000" pitchFamily="18" charset="-128"/>
              <a:cs typeface="+mn-cs"/>
            </a:endParaRPr>
          </a:p>
        </p:txBody>
      </p:sp>
      <p:sp>
        <p:nvSpPr>
          <p:cNvPr id="94" name="正方形/長方形 93"/>
          <p:cNvSpPr/>
          <p:nvPr/>
        </p:nvSpPr>
        <p:spPr>
          <a:xfrm>
            <a:off x="78504" y="668942"/>
            <a:ext cx="2454479" cy="286237"/>
          </a:xfrm>
          <a:prstGeom prst="rect">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　 　　　子育て施設の再編</a:t>
            </a:r>
          </a:p>
        </p:txBody>
      </p:sp>
      <p:sp>
        <p:nvSpPr>
          <p:cNvPr id="113" name="正方形/長方形 112"/>
          <p:cNvSpPr/>
          <p:nvPr/>
        </p:nvSpPr>
        <p:spPr>
          <a:xfrm>
            <a:off x="95840" y="679660"/>
            <a:ext cx="272566" cy="267782"/>
          </a:xfrm>
          <a:prstGeom prst="rect">
            <a:avLst/>
          </a:prstGeom>
          <a:solidFill>
            <a:srgbClr val="FFCCFF"/>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3" name="テキスト ボックス 162"/>
          <p:cNvSpPr txBox="1"/>
          <p:nvPr/>
        </p:nvSpPr>
        <p:spPr>
          <a:xfrm>
            <a:off x="7356445" y="1609395"/>
            <a:ext cx="2579763" cy="461665"/>
          </a:xfrm>
          <a:prstGeom prst="rect">
            <a:avLst/>
          </a:prstGeom>
          <a:noFill/>
        </p:spPr>
        <p:txBody>
          <a:bodyPr wrap="square" tIns="0">
            <a:spAutoFit/>
          </a:bodyPr>
          <a:lstStyle/>
          <a:p>
            <a:pPr marL="166157" marR="0" lvl="0" indent="-166157"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隣接する国、市有地において合同庁舎化</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66157" marR="0" lvl="0" indent="-166157"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→仮移転コストの削減</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66157" marR="0" lvl="0" indent="-166157"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→郊外移転を防止</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 name="テキスト ボックス 1"/>
          <p:cNvSpPr txBox="1"/>
          <p:nvPr/>
        </p:nvSpPr>
        <p:spPr>
          <a:xfrm>
            <a:off x="192" y="686857"/>
            <a:ext cx="460969"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関連施策</a:t>
            </a:r>
            <a:endParaRPr kumimoji="1" lang="en-US" altLang="ja-JP"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との連携</a:t>
            </a:r>
          </a:p>
        </p:txBody>
      </p:sp>
      <p:sp>
        <p:nvSpPr>
          <p:cNvPr id="69" name="テキスト ボックス 68"/>
          <p:cNvSpPr txBox="1"/>
          <p:nvPr/>
        </p:nvSpPr>
        <p:spPr>
          <a:xfrm>
            <a:off x="44499" y="1024560"/>
            <a:ext cx="2579763" cy="20774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rPr>
              <a:t>拠点駅等周辺での公立保育所の再整備</a:t>
            </a:r>
            <a:endParaRPr kumimoji="1" lang="en-US" altLang="ja-JP" sz="1050" b="0"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endParaRPr>
          </a:p>
        </p:txBody>
      </p:sp>
      <p:sp>
        <p:nvSpPr>
          <p:cNvPr id="70" name="テキスト ボックス 69"/>
          <p:cNvSpPr txBox="1"/>
          <p:nvPr/>
        </p:nvSpPr>
        <p:spPr>
          <a:xfrm>
            <a:off x="147119" y="1204834"/>
            <a:ext cx="2532318" cy="600164"/>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拠点駅や主要なバス停に近接する７つの公立保育所</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地域拠点</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保育所</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に設定</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地域拠点保育所</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を優先的に再整備（定員</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増加、</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拠点機能）することで、共働き世代</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の送迎を</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支援</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75" name="テキスト ボックス 74"/>
          <p:cNvSpPr txBox="1"/>
          <p:nvPr/>
        </p:nvSpPr>
        <p:spPr>
          <a:xfrm>
            <a:off x="78504" y="1873222"/>
            <a:ext cx="2579763" cy="20774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rPr>
              <a:t>その他保育所の民営化</a:t>
            </a:r>
            <a:endParaRPr kumimoji="1" lang="en-US" altLang="ja-JP" sz="1050" b="0" i="0" u="none" strike="noStrike" kern="1200" cap="none" spc="0" normalizeH="0" baseline="0" noProof="0" dirty="0">
              <a:ln>
                <a:noFill/>
              </a:ln>
              <a:solidFill>
                <a:srgbClr val="000000"/>
              </a:solidFill>
              <a:effectLst/>
              <a:uLnTx/>
              <a:uFill>
                <a:solidFill>
                  <a:srgbClr val="FFFF00"/>
                </a:solidFill>
              </a:uFill>
              <a:latin typeface="HGPｺﾞｼｯｸM" panose="020B0600000000000000" pitchFamily="50" charset="-128"/>
              <a:ea typeface="HGPｺﾞｼｯｸM" panose="020B0600000000000000" pitchFamily="50" charset="-128"/>
              <a:cs typeface="+mn-cs"/>
            </a:endParaRPr>
          </a:p>
        </p:txBody>
      </p:sp>
      <p:sp>
        <p:nvSpPr>
          <p:cNvPr id="77" name="テキスト ボックス 76"/>
          <p:cNvSpPr txBox="1"/>
          <p:nvPr/>
        </p:nvSpPr>
        <p:spPr>
          <a:xfrm>
            <a:off x="187001" y="2061915"/>
            <a:ext cx="2476702" cy="461665"/>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居住誘導区域内で</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は、地域拠点保育所</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以外の保育所を民営化し、コストを削減しつつ多様な保育ニーズに対応</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79" name="正方形/長方形 78"/>
          <p:cNvSpPr/>
          <p:nvPr/>
        </p:nvSpPr>
        <p:spPr>
          <a:xfrm>
            <a:off x="4286580" y="5926656"/>
            <a:ext cx="2734526" cy="286224"/>
          </a:xfrm>
          <a:prstGeom prst="rect">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　 　拠点へのネットワークの強化</a:t>
            </a:r>
          </a:p>
        </p:txBody>
      </p:sp>
      <p:sp>
        <p:nvSpPr>
          <p:cNvPr id="81" name="正方形/長方形 80"/>
          <p:cNvSpPr/>
          <p:nvPr/>
        </p:nvSpPr>
        <p:spPr>
          <a:xfrm>
            <a:off x="4321591" y="5953690"/>
            <a:ext cx="256070" cy="246831"/>
          </a:xfrm>
          <a:prstGeom prst="rect">
            <a:avLst/>
          </a:prstGeom>
          <a:solidFill>
            <a:srgbClr val="66FFFF"/>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4" name="テキスト ボックス 83"/>
          <p:cNvSpPr txBox="1"/>
          <p:nvPr/>
        </p:nvSpPr>
        <p:spPr>
          <a:xfrm>
            <a:off x="4220891" y="5950581"/>
            <a:ext cx="455453"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公共交通</a:t>
            </a:r>
            <a:endParaRPr kumimoji="1" lang="en-US" altLang="ja-JP"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との連携</a:t>
            </a:r>
          </a:p>
        </p:txBody>
      </p:sp>
      <p:sp>
        <p:nvSpPr>
          <p:cNvPr id="86" name="テキスト ボックス 85"/>
          <p:cNvSpPr txBox="1"/>
          <p:nvPr/>
        </p:nvSpPr>
        <p:spPr>
          <a:xfrm>
            <a:off x="4291607" y="6249709"/>
            <a:ext cx="2579763" cy="20774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枚方市駅周辺の再整備</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87" name="テキスト ボックス 86"/>
          <p:cNvSpPr txBox="1"/>
          <p:nvPr/>
        </p:nvSpPr>
        <p:spPr>
          <a:xfrm>
            <a:off x="4397094" y="6434282"/>
            <a:ext cx="2690854" cy="461665"/>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駅前広場の</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再整備</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高架下の改良、バス</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進入ルート（道路）の移設により、駅利用者のアクセス性および回遊性を向上</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0" name="テキスト ボックス 89"/>
          <p:cNvSpPr txBox="1"/>
          <p:nvPr/>
        </p:nvSpPr>
        <p:spPr>
          <a:xfrm>
            <a:off x="7353584" y="2173377"/>
            <a:ext cx="2278905" cy="353943"/>
          </a:xfrm>
          <a:prstGeom prst="rect">
            <a:avLst/>
          </a:prstGeom>
          <a:noFill/>
        </p:spPr>
        <p:txBody>
          <a:bodyPr wrap="square"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sng"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府および民間事業者（京阪グループ）等と連携した駅前再整備の推進</a:t>
            </a:r>
            <a:endParaRPr kumimoji="1" lang="en-US" altLang="ja-JP" sz="1000" b="0"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1" name="テキスト ボックス 90"/>
          <p:cNvSpPr txBox="1"/>
          <p:nvPr/>
        </p:nvSpPr>
        <p:spPr>
          <a:xfrm>
            <a:off x="7309314" y="2527538"/>
            <a:ext cx="2444584" cy="600164"/>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民間事業者による駅前再整備に合わせて</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府施設（府民センター）を移転</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→仮移転コストの削減</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→府用地のまちづくりへの有効活用を可能</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2" name="テキスト ボックス 111"/>
          <p:cNvSpPr txBox="1"/>
          <p:nvPr/>
        </p:nvSpPr>
        <p:spPr>
          <a:xfrm>
            <a:off x="7339669" y="1442764"/>
            <a:ext cx="2278905" cy="200055"/>
          </a:xfrm>
          <a:prstGeom prst="rect">
            <a:avLst/>
          </a:prstGeom>
          <a:noFill/>
        </p:spPr>
        <p:txBody>
          <a:bodyPr wrap="square" tIns="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国・市共同による公共施設の再編整備</a:t>
            </a:r>
            <a:endParaRPr kumimoji="1" lang="en-US" altLang="ja-JP" sz="10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7" name="二等辺三角形 106"/>
          <p:cNvSpPr/>
          <p:nvPr/>
        </p:nvSpPr>
        <p:spPr>
          <a:xfrm rot="5400000">
            <a:off x="2570184" y="4412718"/>
            <a:ext cx="616992" cy="292244"/>
          </a:xfrm>
          <a:prstGeom prst="triangle">
            <a:avLst/>
          </a:prstGeom>
          <a:gradFill>
            <a:gsLst>
              <a:gs pos="28000">
                <a:srgbClr val="339933"/>
              </a:gs>
              <a:gs pos="0">
                <a:srgbClr val="339933"/>
              </a:gs>
              <a:gs pos="100000">
                <a:srgbClr val="91DB9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27" name="Picture 2"/>
          <p:cNvPicPr>
            <a:picLocks noChangeAspect="1" noChangeArrowheads="1"/>
          </p:cNvPicPr>
          <p:nvPr/>
        </p:nvPicPr>
        <p:blipFill>
          <a:blip r:embed="rId5" cstate="print"/>
          <a:srcRect/>
          <a:stretch>
            <a:fillRect/>
          </a:stretch>
        </p:blipFill>
        <p:spPr bwMode="auto">
          <a:xfrm>
            <a:off x="4566425" y="7369435"/>
            <a:ext cx="1124995" cy="833520"/>
          </a:xfrm>
          <a:prstGeom prst="rect">
            <a:avLst/>
          </a:prstGeom>
          <a:noFill/>
          <a:ln w="9525">
            <a:noFill/>
            <a:miter lim="800000"/>
            <a:headEnd/>
            <a:tailEnd/>
          </a:ln>
        </p:spPr>
      </p:pic>
      <p:pic>
        <p:nvPicPr>
          <p:cNvPr id="128" name="図 3"/>
          <p:cNvPicPr>
            <a:picLocks noChangeAspect="1"/>
          </p:cNvPicPr>
          <p:nvPr/>
        </p:nvPicPr>
        <p:blipFill>
          <a:blip r:embed="rId6" cstate="print"/>
          <a:stretch>
            <a:fillRect/>
          </a:stretch>
        </p:blipFill>
        <p:spPr bwMode="auto">
          <a:xfrm>
            <a:off x="6476000" y="7366303"/>
            <a:ext cx="1519805" cy="765086"/>
          </a:xfrm>
          <a:prstGeom prst="rect">
            <a:avLst/>
          </a:prstGeom>
          <a:noFill/>
          <a:ln>
            <a:noFill/>
          </a:ln>
        </p:spPr>
      </p:pic>
      <p:sp>
        <p:nvSpPr>
          <p:cNvPr id="129" name="二等辺三角形 128"/>
          <p:cNvSpPr/>
          <p:nvPr/>
        </p:nvSpPr>
        <p:spPr>
          <a:xfrm rot="16200000" flipH="1">
            <a:off x="5854152" y="4406307"/>
            <a:ext cx="616992" cy="292245"/>
          </a:xfrm>
          <a:prstGeom prst="triangle">
            <a:avLst/>
          </a:prstGeom>
          <a:gradFill>
            <a:gsLst>
              <a:gs pos="28000">
                <a:srgbClr val="339933"/>
              </a:gs>
              <a:gs pos="0">
                <a:srgbClr val="339933"/>
              </a:gs>
              <a:gs pos="100000">
                <a:srgbClr val="91DB9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8" name="円/楕円 207"/>
          <p:cNvSpPr/>
          <p:nvPr/>
        </p:nvSpPr>
        <p:spPr>
          <a:xfrm>
            <a:off x="1258848" y="4065820"/>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9" name="円/楕円 208"/>
          <p:cNvSpPr/>
          <p:nvPr/>
        </p:nvSpPr>
        <p:spPr>
          <a:xfrm>
            <a:off x="933554" y="4814336"/>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0" name="円/楕円 209"/>
          <p:cNvSpPr/>
          <p:nvPr/>
        </p:nvSpPr>
        <p:spPr>
          <a:xfrm>
            <a:off x="512355" y="4853188"/>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1" name="円/楕円 210"/>
          <p:cNvSpPr/>
          <p:nvPr/>
        </p:nvSpPr>
        <p:spPr>
          <a:xfrm>
            <a:off x="357204" y="4484655"/>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2" name="円/楕円 211"/>
          <p:cNvSpPr/>
          <p:nvPr/>
        </p:nvSpPr>
        <p:spPr>
          <a:xfrm>
            <a:off x="468878" y="4066838"/>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3" name="円/楕円 212"/>
          <p:cNvSpPr/>
          <p:nvPr/>
        </p:nvSpPr>
        <p:spPr>
          <a:xfrm>
            <a:off x="371607" y="3585734"/>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4" name="円/楕円 213"/>
          <p:cNvSpPr>
            <a:spLocks noChangeAspect="1"/>
          </p:cNvSpPr>
          <p:nvPr/>
        </p:nvSpPr>
        <p:spPr>
          <a:xfrm>
            <a:off x="1123063" y="3936604"/>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5" name="円/楕円 214"/>
          <p:cNvSpPr>
            <a:spLocks noChangeAspect="1"/>
          </p:cNvSpPr>
          <p:nvPr/>
        </p:nvSpPr>
        <p:spPr>
          <a:xfrm>
            <a:off x="233335" y="3443748"/>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6" name="円/楕円 215"/>
          <p:cNvSpPr>
            <a:spLocks noChangeAspect="1"/>
          </p:cNvSpPr>
          <p:nvPr/>
        </p:nvSpPr>
        <p:spPr>
          <a:xfrm>
            <a:off x="329239" y="3926285"/>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7" name="円/楕円 216"/>
          <p:cNvSpPr>
            <a:spLocks noChangeAspect="1"/>
          </p:cNvSpPr>
          <p:nvPr/>
        </p:nvSpPr>
        <p:spPr>
          <a:xfrm>
            <a:off x="226860" y="4345234"/>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8" name="円/楕円 217"/>
          <p:cNvSpPr>
            <a:spLocks noChangeAspect="1"/>
          </p:cNvSpPr>
          <p:nvPr/>
        </p:nvSpPr>
        <p:spPr>
          <a:xfrm>
            <a:off x="798780" y="4676535"/>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9" name="円/楕円 218"/>
          <p:cNvSpPr>
            <a:spLocks noChangeAspect="1"/>
          </p:cNvSpPr>
          <p:nvPr/>
        </p:nvSpPr>
        <p:spPr>
          <a:xfrm>
            <a:off x="369997" y="4718274"/>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0" name="円/楕円 219"/>
          <p:cNvSpPr>
            <a:spLocks noChangeAspect="1"/>
          </p:cNvSpPr>
          <p:nvPr/>
        </p:nvSpPr>
        <p:spPr>
          <a:xfrm>
            <a:off x="495368" y="5167302"/>
            <a:ext cx="568693" cy="568693"/>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5" name="星 5 254"/>
          <p:cNvSpPr/>
          <p:nvPr/>
        </p:nvSpPr>
        <p:spPr>
          <a:xfrm>
            <a:off x="1201052" y="2949178"/>
            <a:ext cx="325429" cy="301477"/>
          </a:xfrm>
          <a:prstGeom prst="star5">
            <a:avLst/>
          </a:prstGeom>
          <a:solidFill>
            <a:srgbClr val="FF0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6" name="平行四辺形 255"/>
          <p:cNvSpPr/>
          <p:nvPr/>
        </p:nvSpPr>
        <p:spPr>
          <a:xfrm>
            <a:off x="1906610" y="2714098"/>
            <a:ext cx="728860" cy="224802"/>
          </a:xfrm>
          <a:prstGeom prst="parallelogram">
            <a:avLst>
              <a:gd name="adj" fmla="val 80642"/>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7" name="平行四辺形 256"/>
          <p:cNvSpPr/>
          <p:nvPr/>
        </p:nvSpPr>
        <p:spPr>
          <a:xfrm>
            <a:off x="1879511" y="3009292"/>
            <a:ext cx="728860" cy="224802"/>
          </a:xfrm>
          <a:prstGeom prst="parallelogram">
            <a:avLst>
              <a:gd name="adj" fmla="val 80642"/>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9" name="正方形/長方形 258"/>
          <p:cNvSpPr/>
          <p:nvPr/>
        </p:nvSpPr>
        <p:spPr>
          <a:xfrm>
            <a:off x="1525401" y="2959294"/>
            <a:ext cx="431203" cy="205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663300"/>
                </a:solidFill>
                <a:effectLst/>
                <a:uLnTx/>
                <a:uFillTx/>
                <a:latin typeface="HGP創英角ｺﾞｼｯｸUB"/>
                <a:ea typeface="HGP創英角ｺﾞｼｯｸUB"/>
                <a:cs typeface="+mn-cs"/>
              </a:rPr>
              <a:t>連携</a:t>
            </a:r>
          </a:p>
        </p:txBody>
      </p:sp>
      <p:sp>
        <p:nvSpPr>
          <p:cNvPr id="260" name="左右矢印 259"/>
          <p:cNvSpPr/>
          <p:nvPr/>
        </p:nvSpPr>
        <p:spPr>
          <a:xfrm>
            <a:off x="614554" y="3038306"/>
            <a:ext cx="576033" cy="186609"/>
          </a:xfrm>
          <a:prstGeom prst="leftRightArrow">
            <a:avLst>
              <a:gd name="adj1" fmla="val 50000"/>
              <a:gd name="adj2" fmla="val 4289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1" name="正方形/長方形 260"/>
          <p:cNvSpPr/>
          <p:nvPr/>
        </p:nvSpPr>
        <p:spPr>
          <a:xfrm>
            <a:off x="430682" y="3169188"/>
            <a:ext cx="1209166" cy="205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2060"/>
                </a:solidFill>
                <a:effectLst/>
                <a:uLnTx/>
                <a:uFillTx/>
                <a:latin typeface="HGP創英角ｺﾞｼｯｸUB"/>
                <a:ea typeface="HGP創英角ｺﾞｼｯｸUB"/>
                <a:cs typeface="+mn-cs"/>
              </a:rPr>
              <a:t>概ね８００ｍ以内</a:t>
            </a:r>
          </a:p>
        </p:txBody>
      </p:sp>
      <p:sp>
        <p:nvSpPr>
          <p:cNvPr id="262" name="正方形/長方形 261"/>
          <p:cNvSpPr/>
          <p:nvPr/>
        </p:nvSpPr>
        <p:spPr>
          <a:xfrm>
            <a:off x="876939" y="2665075"/>
            <a:ext cx="1327684" cy="192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地域拠点保育所</a:t>
            </a:r>
            <a:endParaRPr kumimoji="1" lang="en-US" altLang="ja-JP" sz="800" b="1" i="0" u="none" strike="noStrike" kern="1200" cap="none" spc="0" normalizeH="0" baseline="0" noProof="0" dirty="0">
              <a:ln>
                <a:noFill/>
              </a:ln>
              <a:solidFill>
                <a:srgbClr val="FF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FF0000"/>
                </a:solidFill>
                <a:effectLst/>
                <a:uLnTx/>
                <a:uFillTx/>
                <a:latin typeface="ＭＳ Ｐゴシック"/>
                <a:ea typeface="ＭＳ Ｐゴシック"/>
                <a:cs typeface="+mn-cs"/>
              </a:rPr>
              <a:t>（定員増加・拠点機能）</a:t>
            </a:r>
            <a:endParaRPr kumimoji="1" lang="ja-JP" altLang="en-US" sz="800" b="0" i="0" u="none" strike="noStrike" kern="1200" cap="none" spc="0" normalizeH="0" baseline="0" noProof="0" dirty="0">
              <a:ln>
                <a:noFill/>
              </a:ln>
              <a:solidFill>
                <a:srgbClr val="FF0000"/>
              </a:solidFill>
              <a:effectLst/>
              <a:uLnTx/>
              <a:uFillTx/>
              <a:latin typeface="ＭＳ Ｐゴシック"/>
              <a:ea typeface="ＭＳ Ｐゴシック"/>
              <a:cs typeface="+mn-cs"/>
            </a:endParaRPr>
          </a:p>
        </p:txBody>
      </p:sp>
      <p:cxnSp>
        <p:nvCxnSpPr>
          <p:cNvPr id="263" name="直線コネクタ 262"/>
          <p:cNvCxnSpPr/>
          <p:nvPr/>
        </p:nvCxnSpPr>
        <p:spPr>
          <a:xfrm>
            <a:off x="343226" y="2856119"/>
            <a:ext cx="57249" cy="27632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8" name="正方形/長方形 267"/>
          <p:cNvSpPr/>
          <p:nvPr/>
        </p:nvSpPr>
        <p:spPr>
          <a:xfrm>
            <a:off x="33398" y="2608266"/>
            <a:ext cx="717701" cy="217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00"/>
                </a:solidFill>
                <a:effectLst/>
                <a:uLnTx/>
                <a:uFillTx/>
                <a:latin typeface="ＭＳ Ｐゴシック"/>
                <a:ea typeface="ＭＳ Ｐゴシック"/>
                <a:cs typeface="+mn-cs"/>
              </a:rPr>
              <a:t>鉄道駅 ・ </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00"/>
                </a:solidFill>
                <a:effectLst/>
                <a:uLnTx/>
                <a:uFillTx/>
                <a:latin typeface="ＭＳ Ｐゴシック"/>
                <a:ea typeface="ＭＳ Ｐゴシック"/>
                <a:cs typeface="+mn-cs"/>
              </a:rPr>
              <a:t>主要なバス停</a:t>
            </a:r>
          </a:p>
        </p:txBody>
      </p:sp>
      <p:cxnSp>
        <p:nvCxnSpPr>
          <p:cNvPr id="270" name="直線矢印コネクタ 269"/>
          <p:cNvCxnSpPr/>
          <p:nvPr/>
        </p:nvCxnSpPr>
        <p:spPr>
          <a:xfrm>
            <a:off x="1494488" y="3179888"/>
            <a:ext cx="354435" cy="113977"/>
          </a:xfrm>
          <a:prstGeom prst="straightConnector1">
            <a:avLst/>
          </a:prstGeom>
          <a:ln w="6350">
            <a:solidFill>
              <a:srgbClr val="008000"/>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271" name="直線矢印コネクタ 270"/>
          <p:cNvCxnSpPr/>
          <p:nvPr/>
        </p:nvCxnSpPr>
        <p:spPr>
          <a:xfrm>
            <a:off x="1504584" y="3120256"/>
            <a:ext cx="344339" cy="7669"/>
          </a:xfrm>
          <a:prstGeom prst="straightConnector1">
            <a:avLst/>
          </a:prstGeom>
          <a:ln w="6350">
            <a:solidFill>
              <a:srgbClr val="008000"/>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272" name="直線矢印コネクタ 271"/>
          <p:cNvCxnSpPr/>
          <p:nvPr/>
        </p:nvCxnSpPr>
        <p:spPr>
          <a:xfrm flipV="1">
            <a:off x="1509259" y="2918055"/>
            <a:ext cx="355460" cy="100810"/>
          </a:xfrm>
          <a:prstGeom prst="straightConnector1">
            <a:avLst/>
          </a:prstGeom>
          <a:ln w="6350">
            <a:solidFill>
              <a:srgbClr val="008000"/>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73" name="正方形/長方形 272"/>
          <p:cNvSpPr/>
          <p:nvPr/>
        </p:nvSpPr>
        <p:spPr>
          <a:xfrm>
            <a:off x="1779397" y="2517630"/>
            <a:ext cx="1130662" cy="192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663300"/>
                </a:solidFill>
                <a:effectLst/>
                <a:uLnTx/>
                <a:uFillTx/>
                <a:latin typeface="ＭＳ Ｐゴシック"/>
                <a:ea typeface="ＭＳ Ｐゴシック"/>
                <a:cs typeface="+mn-cs"/>
              </a:rPr>
              <a:t>子育て関連施設（例）</a:t>
            </a:r>
          </a:p>
        </p:txBody>
      </p:sp>
      <p:sp>
        <p:nvSpPr>
          <p:cNvPr id="274" name="正方形/長方形 273"/>
          <p:cNvSpPr/>
          <p:nvPr/>
        </p:nvSpPr>
        <p:spPr>
          <a:xfrm>
            <a:off x="1917328" y="2716909"/>
            <a:ext cx="873426" cy="205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　　保健センター</a:t>
            </a:r>
            <a:endParaRPr kumimoji="1" lang="en-US" altLang="ja-JP" sz="500" b="0" i="0" u="none" strike="noStrike" kern="1200" cap="none" spc="0" normalizeH="0" baseline="0" noProof="0" dirty="0">
              <a:ln>
                <a:noFill/>
              </a:ln>
              <a:solidFill>
                <a:srgbClr val="000000"/>
              </a:solidFill>
              <a:effectLst/>
              <a:uLnTx/>
              <a:uFillTx/>
              <a:latin typeface="HGP創英角ｺﾞｼｯｸUB"/>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家庭児童相談所等</a:t>
            </a:r>
          </a:p>
        </p:txBody>
      </p:sp>
      <p:sp>
        <p:nvSpPr>
          <p:cNvPr id="275" name="正方形/長方形 274"/>
          <p:cNvSpPr/>
          <p:nvPr/>
        </p:nvSpPr>
        <p:spPr>
          <a:xfrm>
            <a:off x="2044624" y="3018818"/>
            <a:ext cx="475752" cy="205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保育所</a:t>
            </a:r>
            <a:endParaRPr kumimoji="1" lang="en-US" altLang="ja-JP" sz="500" b="0" i="0" u="none" strike="noStrike" kern="1200" cap="none" spc="0" normalizeH="0" baseline="0" noProof="0" dirty="0">
              <a:ln>
                <a:noFill/>
              </a:ln>
              <a:solidFill>
                <a:srgbClr val="000000"/>
              </a:solidFill>
              <a:effectLst/>
              <a:uLnTx/>
              <a:uFillTx/>
              <a:latin typeface="HGP創英角ｺﾞｼｯｸUB"/>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幼稚園</a:t>
            </a:r>
            <a:endParaRPr kumimoji="1" lang="en-US" altLang="ja-JP" sz="500" b="0" i="0" u="none" strike="noStrike" kern="1200" cap="none" spc="0" normalizeH="0" baseline="0" noProof="0" dirty="0">
              <a:ln>
                <a:noFill/>
              </a:ln>
              <a:solidFill>
                <a:srgbClr val="000000"/>
              </a:solidFill>
              <a:effectLst/>
              <a:uLnTx/>
              <a:uFillTx/>
              <a:latin typeface="HGP創英角ｺﾞｼｯｸUB"/>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小学校</a:t>
            </a:r>
          </a:p>
        </p:txBody>
      </p:sp>
      <p:sp>
        <p:nvSpPr>
          <p:cNvPr id="278" name="正方形/長方形 277"/>
          <p:cNvSpPr/>
          <p:nvPr/>
        </p:nvSpPr>
        <p:spPr>
          <a:xfrm>
            <a:off x="7306793" y="672291"/>
            <a:ext cx="2413036" cy="309996"/>
          </a:xfrm>
          <a:prstGeom prst="rect">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　 　 　国公有地の最適利用</a:t>
            </a:r>
          </a:p>
        </p:txBody>
      </p:sp>
      <p:sp>
        <p:nvSpPr>
          <p:cNvPr id="279" name="正方形/長方形 278"/>
          <p:cNvSpPr/>
          <p:nvPr/>
        </p:nvSpPr>
        <p:spPr>
          <a:xfrm>
            <a:off x="7321090" y="686372"/>
            <a:ext cx="270011" cy="274035"/>
          </a:xfrm>
          <a:prstGeom prst="rect">
            <a:avLst/>
          </a:prstGeom>
          <a:solidFill>
            <a:srgbClr val="99FF99"/>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0" name="テキスト ボックス 279"/>
          <p:cNvSpPr txBox="1"/>
          <p:nvPr/>
        </p:nvSpPr>
        <p:spPr>
          <a:xfrm>
            <a:off x="7238778" y="680459"/>
            <a:ext cx="432048"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PRE</a:t>
            </a:r>
            <a:r>
              <a:rPr kumimoji="1" lang="ja-JP" altLang="en-US"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の</a:t>
            </a:r>
            <a:endParaRPr kumimoji="1" lang="en-US" altLang="ja-JP"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活用</a:t>
            </a:r>
            <a:endParaRPr kumimoji="1" lang="en-US" altLang="ja-JP"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281" name="正方形/長方形 280"/>
          <p:cNvSpPr/>
          <p:nvPr/>
        </p:nvSpPr>
        <p:spPr>
          <a:xfrm>
            <a:off x="1849785" y="4986822"/>
            <a:ext cx="2377137" cy="289501"/>
          </a:xfrm>
          <a:prstGeom prst="rect">
            <a:avLst/>
          </a:prstGeom>
          <a:solidFill>
            <a:schemeClr val="accent2"/>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　 　</a:t>
            </a:r>
            <a:r>
              <a:rPr kumimoji="1" lang="ja-JP"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　  民間資金</a:t>
            </a:r>
            <a:r>
              <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の</a:t>
            </a:r>
            <a:r>
              <a:rPr kumimoji="1" lang="ja-JP" altLang="en-US" sz="1200" b="1"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活用</a:t>
            </a:r>
            <a:endParaRPr kumimoji="1" lang="ja-JP" altLang="en-US" sz="12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sp>
        <p:nvSpPr>
          <p:cNvPr id="22" name="正方形/長方形 21"/>
          <p:cNvSpPr/>
          <p:nvPr/>
        </p:nvSpPr>
        <p:spPr>
          <a:xfrm>
            <a:off x="7368934" y="1426652"/>
            <a:ext cx="2284496" cy="638359"/>
          </a:xfrm>
          <a:prstGeom prst="rect">
            <a:avLst/>
          </a:prstGeom>
          <a:noFill/>
          <a:ln w="6350">
            <a:solidFill>
              <a:srgbClr val="333399"/>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5" name="正方形/長方形 284"/>
          <p:cNvSpPr/>
          <p:nvPr/>
        </p:nvSpPr>
        <p:spPr>
          <a:xfrm>
            <a:off x="7374983" y="2169341"/>
            <a:ext cx="2278448" cy="937431"/>
          </a:xfrm>
          <a:prstGeom prst="rect">
            <a:avLst/>
          </a:prstGeom>
          <a:noFill/>
          <a:ln w="6350">
            <a:solidFill>
              <a:srgbClr val="333399"/>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 name="十字形 22"/>
          <p:cNvSpPr/>
          <p:nvPr/>
        </p:nvSpPr>
        <p:spPr>
          <a:xfrm>
            <a:off x="8838702" y="1985307"/>
            <a:ext cx="177732" cy="177732"/>
          </a:xfrm>
          <a:prstGeom prst="plus">
            <a:avLst>
              <a:gd name="adj" fmla="val 34315"/>
            </a:avLst>
          </a:prstGeom>
          <a:solidFill>
            <a:srgbClr val="333399"/>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11" name="グループ化 10"/>
          <p:cNvGrpSpPr/>
          <p:nvPr/>
        </p:nvGrpSpPr>
        <p:grpSpPr>
          <a:xfrm>
            <a:off x="123343" y="2732439"/>
            <a:ext cx="682572" cy="734479"/>
            <a:chOff x="162177" y="4019550"/>
            <a:chExt cx="682572" cy="734479"/>
          </a:xfrm>
        </p:grpSpPr>
        <p:cxnSp>
          <p:nvCxnSpPr>
            <p:cNvPr id="284" name="直線コネクタ 283"/>
            <p:cNvCxnSpPr/>
            <p:nvPr/>
          </p:nvCxnSpPr>
          <p:spPr>
            <a:xfrm flipH="1">
              <a:off x="175974" y="4019550"/>
              <a:ext cx="643176" cy="690992"/>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64" name="直線コネクタ 263"/>
            <p:cNvCxnSpPr/>
            <p:nvPr/>
          </p:nvCxnSpPr>
          <p:spPr>
            <a:xfrm flipH="1">
              <a:off x="162177" y="4024896"/>
              <a:ext cx="677748" cy="729133"/>
            </a:xfrm>
            <a:prstGeom prst="line">
              <a:avLst/>
            </a:prstGeom>
            <a:ln w="381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0" name="直線コネクタ 149"/>
            <p:cNvCxnSpPr/>
            <p:nvPr/>
          </p:nvCxnSpPr>
          <p:spPr>
            <a:xfrm flipH="1">
              <a:off x="201573" y="4044729"/>
              <a:ext cx="643176" cy="690992"/>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69" name="正方形/長方形 268"/>
            <p:cNvSpPr/>
            <p:nvPr/>
          </p:nvSpPr>
          <p:spPr>
            <a:xfrm rot="2550806">
              <a:off x="446284" y="4216342"/>
              <a:ext cx="141720" cy="284477"/>
            </a:xfrm>
            <a:prstGeom prst="rect">
              <a:avLst/>
            </a:prstGeom>
            <a:solidFill>
              <a:schemeClr val="bg1"/>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02" name="テキスト ボックス 201"/>
          <p:cNvSpPr txBox="1"/>
          <p:nvPr/>
        </p:nvSpPr>
        <p:spPr>
          <a:xfrm>
            <a:off x="831296" y="3407801"/>
            <a:ext cx="1315719" cy="492443"/>
          </a:xfrm>
          <a:prstGeom prst="rect">
            <a:avLst/>
          </a:prstGeom>
          <a:solidFill>
            <a:schemeClr val="bg1"/>
          </a:solid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002060"/>
                </a:solidFill>
                <a:effectLst/>
                <a:uLnTx/>
                <a:uFillTx/>
                <a:latin typeface="HG創英角ｺﾞｼｯｸUB" panose="020B0909000000000000" pitchFamily="49" charset="-128"/>
                <a:ea typeface="HG創英角ｺﾞｼｯｸUB" panose="020B0909000000000000" pitchFamily="49" charset="-128"/>
                <a:cs typeface="+mn-cs"/>
              </a:rPr>
              <a:t>公立保育所位置</a:t>
            </a:r>
            <a:endParaRPr kumimoji="1" lang="en-US" altLang="ja-JP" sz="800" b="1" i="0" u="none" strike="noStrike" kern="1200" cap="none" spc="0" normalizeH="0" baseline="0" noProof="0" dirty="0">
              <a:ln>
                <a:noFill/>
              </a:ln>
              <a:solidFill>
                <a:srgbClr val="002060"/>
              </a:solidFill>
              <a:effectLst/>
              <a:uLnTx/>
              <a:uFillTx/>
              <a:latin typeface="HG創英角ｺﾞｼｯｸUB" panose="020B0909000000000000" pitchFamily="49" charset="-128"/>
              <a:ea typeface="HG創英角ｺﾞｼｯｸUB" panose="020B0909000000000000" pitchFamily="49"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FF0000"/>
                </a:solidFill>
                <a:effectLst/>
                <a:uLnTx/>
                <a:uFillTx/>
                <a:latin typeface="Arial" charset="0"/>
                <a:ea typeface="ＭＳ Ｐゴシック" charset="-128"/>
                <a:cs typeface="+mn-cs"/>
              </a:rPr>
              <a:t>　★</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：地域拠点保育所</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　○：市営保育所（民営化等予定）</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　●：民営化済</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4" name="円/楕円 13"/>
          <p:cNvSpPr/>
          <p:nvPr/>
        </p:nvSpPr>
        <p:spPr>
          <a:xfrm>
            <a:off x="8827658" y="1971176"/>
            <a:ext cx="198167" cy="198167"/>
          </a:xfrm>
          <a:prstGeom prst="ellipse">
            <a:avLst/>
          </a:prstGeom>
          <a:noFill/>
          <a:ln w="6350">
            <a:solidFill>
              <a:schemeClr val="tx1">
                <a:alpha val="99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2" name="テキスト ボックス 131"/>
          <p:cNvSpPr txBox="1"/>
          <p:nvPr/>
        </p:nvSpPr>
        <p:spPr>
          <a:xfrm>
            <a:off x="1850630" y="5305335"/>
            <a:ext cx="2579763" cy="20774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5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枚方市駅</a:t>
            </a:r>
            <a:r>
              <a:rPr kumimoji="1" lang="ja-JP" altLang="en-US" sz="105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周辺に大学の新学部</a:t>
            </a:r>
            <a:r>
              <a:rPr kumimoji="1" lang="ja-JP" altLang="en-US" sz="105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を設置</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48" name="テキスト ボックス 147"/>
          <p:cNvSpPr txBox="1"/>
          <p:nvPr/>
        </p:nvSpPr>
        <p:spPr>
          <a:xfrm>
            <a:off x="1972552" y="5481772"/>
            <a:ext cx="3040927" cy="346249"/>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関西医科大学の</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看護</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学部新設（</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H30.4</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定員</a:t>
            </a:r>
            <a:r>
              <a:rPr kumimoji="1" lang="en-US" altLang="ja-JP" sz="105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400</a:t>
            </a:r>
            <a:r>
              <a:rPr kumimoji="1" lang="ja-JP" altLang="en-US" sz="105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人</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100</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人</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学年）</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49" name="テキスト ボックス 148"/>
          <p:cNvSpPr txBox="1"/>
          <p:nvPr/>
        </p:nvSpPr>
        <p:spPr>
          <a:xfrm>
            <a:off x="1864642" y="5832394"/>
            <a:ext cx="2579763" cy="207749"/>
          </a:xfrm>
          <a:prstGeom prst="rect">
            <a:avLst/>
          </a:prstGeom>
          <a:noFill/>
        </p:spPr>
        <p:txBody>
          <a:bodyPr wrap="square" tIns="0">
            <a:spAutoFit/>
          </a:bodyP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Ø"/>
              <a:tabLst/>
              <a:defRPr/>
            </a:pPr>
            <a:r>
              <a:rPr kumimoji="1" lang="ja-JP" altLang="en-US" sz="105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枚方市駅のリニューアル化</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53" name="直線矢印コネクタ 152"/>
          <p:cNvCxnSpPr/>
          <p:nvPr/>
        </p:nvCxnSpPr>
        <p:spPr>
          <a:xfrm>
            <a:off x="3650622" y="3009292"/>
            <a:ext cx="2992170" cy="826698"/>
          </a:xfrm>
          <a:prstGeom prst="straightConnector1">
            <a:avLst/>
          </a:prstGeom>
          <a:ln w="50800">
            <a:solidFill>
              <a:schemeClr val="tx1">
                <a:alpha val="60000"/>
              </a:schemeClr>
            </a:solidFill>
            <a:prstDash val="sysDot"/>
            <a:headEnd type="oval" w="sm" len="sm"/>
            <a:tailEnd type="stealth" w="med" len="med"/>
          </a:ln>
        </p:spPr>
        <p:style>
          <a:lnRef idx="1">
            <a:schemeClr val="accent1"/>
          </a:lnRef>
          <a:fillRef idx="0">
            <a:schemeClr val="accent1"/>
          </a:fillRef>
          <a:effectRef idx="0">
            <a:schemeClr val="accent1"/>
          </a:effectRef>
          <a:fontRef idx="minor">
            <a:schemeClr val="tx1"/>
          </a:fontRef>
        </p:style>
      </p:cxnSp>
      <p:sp>
        <p:nvSpPr>
          <p:cNvPr id="155" name="テキスト ボックス 154"/>
          <p:cNvSpPr txBox="1"/>
          <p:nvPr/>
        </p:nvSpPr>
        <p:spPr>
          <a:xfrm>
            <a:off x="5068374" y="656382"/>
            <a:ext cx="2186774" cy="49244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国</a:t>
            </a: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市合同庁舎化に</a:t>
            </a: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より、</a:t>
            </a:r>
            <a:endParaRPr kumimoji="1" lang="en-US" altLang="ja-JP"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2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仮移転コストを</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約</a:t>
            </a:r>
            <a:r>
              <a:rPr kumimoji="1" lang="ja-JP" altLang="en-US" sz="14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１８</a:t>
            </a:r>
            <a:r>
              <a:rPr kumimoji="1" lang="ja-JP" altLang="en-US"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億円</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抑制</a:t>
            </a:r>
            <a:endParaRPr kumimoji="1" lang="en-US" altLang="ja-JP" sz="14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56" name="二等辺三角形 155"/>
          <p:cNvSpPr/>
          <p:nvPr/>
        </p:nvSpPr>
        <p:spPr>
          <a:xfrm rot="5400000">
            <a:off x="2484294" y="757560"/>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9" name="二等辺三角形 158"/>
          <p:cNvSpPr/>
          <p:nvPr/>
        </p:nvSpPr>
        <p:spPr>
          <a:xfrm rot="16200000" flipH="1">
            <a:off x="7049418" y="763155"/>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2" name="テキスト ボックス 161"/>
          <p:cNvSpPr txBox="1"/>
          <p:nvPr/>
        </p:nvSpPr>
        <p:spPr>
          <a:xfrm>
            <a:off x="7338634" y="3195607"/>
            <a:ext cx="2434650" cy="369332"/>
          </a:xfrm>
          <a:prstGeom prst="rect">
            <a:avLst/>
          </a:prstGeom>
          <a:solidFill>
            <a:schemeClr val="bg1">
              <a:alpha val="65000"/>
            </a:schemeClr>
          </a:solidFill>
          <a:ln w="3175">
            <a:noFill/>
            <a:prstDash val="solid"/>
          </a:ln>
        </p:spPr>
        <p:txBody>
          <a:bodyPr wrap="square" lIns="0" tIns="0" rIns="0" bIns="0" rtlCol="0">
            <a:spAutoFit/>
          </a:bodyPr>
          <a:lstStyle/>
          <a:p>
            <a:pPr marL="87313" marR="0" lvl="0" indent="-87313"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rPr>
              <a:t>まちなかに集積した行政施設の</a:t>
            </a:r>
            <a:endParaRPr kumimoji="1" lang="en-US" altLang="ja-JP" sz="12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endParaRPr>
          </a:p>
          <a:p>
            <a:pPr marL="87313" marR="0" lvl="0" indent="-87313"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339933"/>
                </a:solidFill>
                <a:effectLst/>
                <a:uLnTx/>
                <a:uFillTx/>
                <a:latin typeface="HGP明朝E" panose="02020900000000000000" pitchFamily="18" charset="-128"/>
                <a:ea typeface="HGP明朝E" panose="02020900000000000000" pitchFamily="18" charset="-128"/>
                <a:cs typeface="+mn-cs"/>
              </a:rPr>
              <a:t>　</a:t>
            </a:r>
            <a:r>
              <a:rPr kumimoji="1" lang="ja-JP" altLang="en-US" sz="120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rPr>
              <a:t>　　　　　　　　　　　　効率的な再整備</a:t>
            </a:r>
            <a:endParaRPr kumimoji="1" lang="en-US" altLang="ja-JP" sz="1200" b="0" i="0" u="none" strike="noStrike" kern="1200" cap="none" spc="0" normalizeH="0" baseline="0" noProof="0" dirty="0">
              <a:ln>
                <a:noFill/>
              </a:ln>
              <a:solidFill>
                <a:srgbClr val="339933"/>
              </a:solidFill>
              <a:effectLst/>
              <a:uLnTx/>
              <a:uFillTx/>
              <a:latin typeface="HGP明朝E" panose="02020900000000000000" pitchFamily="18" charset="-128"/>
              <a:ea typeface="HGP明朝E" panose="02020900000000000000" pitchFamily="18" charset="-128"/>
              <a:cs typeface="+mn-cs"/>
            </a:endParaRPr>
          </a:p>
        </p:txBody>
      </p:sp>
      <p:sp>
        <p:nvSpPr>
          <p:cNvPr id="68" name="テキスト ボックス 67"/>
          <p:cNvSpPr txBox="1"/>
          <p:nvPr/>
        </p:nvSpPr>
        <p:spPr>
          <a:xfrm>
            <a:off x="2722700" y="621062"/>
            <a:ext cx="2291735" cy="70788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公立</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保育所</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（６箇所）</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a:t>
            </a: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民営化により、</a:t>
            </a:r>
            <a:endParaRPr kumimoji="1" lang="en-US" altLang="ja-JP"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2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管理費等を</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約</a:t>
            </a:r>
            <a:r>
              <a:rPr kumimoji="1" lang="ja-JP" altLang="en-US" sz="14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４</a:t>
            </a:r>
            <a:r>
              <a:rPr kumimoji="1" lang="en-US" altLang="ja-JP"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８</a:t>
            </a:r>
            <a:r>
              <a:rPr kumimoji="1" lang="ja-JP" altLang="en-US"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億円</a:t>
            </a:r>
            <a:r>
              <a:rPr kumimoji="1" lang="en-US" altLang="ja-JP"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年</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抑制</a:t>
            </a:r>
            <a:endParaRPr kumimoji="1" lang="en-US" altLang="ja-JP" sz="18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14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58" name="正方形/長方形 157"/>
          <p:cNvSpPr/>
          <p:nvPr/>
        </p:nvSpPr>
        <p:spPr>
          <a:xfrm>
            <a:off x="1884091" y="5006208"/>
            <a:ext cx="270011" cy="254981"/>
          </a:xfrm>
          <a:prstGeom prst="rect">
            <a:avLst/>
          </a:prstGeom>
          <a:solidFill>
            <a:srgbClr val="FFE38B"/>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6" name="テキスト ボックス 165"/>
          <p:cNvSpPr txBox="1"/>
          <p:nvPr/>
        </p:nvSpPr>
        <p:spPr>
          <a:xfrm>
            <a:off x="1792796" y="4994628"/>
            <a:ext cx="432048"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官民</a:t>
            </a:r>
            <a:endParaRPr kumimoji="1" lang="en-US" altLang="ja-JP" sz="600" b="0" i="0" u="none" strike="noStrike" kern="1200" cap="none" spc="0" normalizeH="0" baseline="0" noProof="0" dirty="0" smtClean="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連携</a:t>
            </a:r>
            <a:endParaRPr kumimoji="1" lang="en-US" altLang="ja-JP" sz="6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68" name="テキスト ボックス 167"/>
          <p:cNvSpPr txBox="1"/>
          <p:nvPr/>
        </p:nvSpPr>
        <p:spPr>
          <a:xfrm>
            <a:off x="4843193" y="1620141"/>
            <a:ext cx="2582076" cy="49244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連鎖的な玉突移転により、駅前にまちづくり</a:t>
            </a: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en-US" altLang="ja-JP" sz="2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活用可能な</a:t>
            </a:r>
            <a:r>
              <a:rPr kumimoji="1" lang="ja-JP" altLang="en-US" sz="10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a:t>
            </a: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有地を</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約２</a:t>
            </a:r>
            <a:r>
              <a:rPr kumimoji="1" lang="en-US" altLang="ja-JP"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１</a:t>
            </a:r>
            <a:r>
              <a:rPr kumimoji="1" lang="en-US" altLang="ja-JP"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ha</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創出</a:t>
            </a:r>
            <a:endParaRPr kumimoji="1" lang="en-US" altLang="ja-JP" sz="14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69" name="二等辺三角形 168"/>
          <p:cNvSpPr/>
          <p:nvPr/>
        </p:nvSpPr>
        <p:spPr>
          <a:xfrm rot="16200000" flipH="1">
            <a:off x="7066325" y="2032088"/>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0" name="テキスト ボックス 169"/>
          <p:cNvSpPr txBox="1"/>
          <p:nvPr/>
        </p:nvSpPr>
        <p:spPr>
          <a:xfrm>
            <a:off x="5769472" y="2037031"/>
            <a:ext cx="2186774" cy="2308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（サッカーグラウンド３面分）</a:t>
            </a:r>
            <a:endParaRPr kumimoji="1" lang="en-US" altLang="ja-JP"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71" name="二等辺三角形 170"/>
          <p:cNvSpPr/>
          <p:nvPr/>
        </p:nvSpPr>
        <p:spPr>
          <a:xfrm flipH="1">
            <a:off x="5913479" y="5778545"/>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3" name="テキスト ボックス 172"/>
          <p:cNvSpPr txBox="1"/>
          <p:nvPr/>
        </p:nvSpPr>
        <p:spPr>
          <a:xfrm>
            <a:off x="4364270" y="5002620"/>
            <a:ext cx="2160319" cy="61555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枚方駅周辺地区における</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来訪者の増加により、</a:t>
            </a:r>
            <a:endParaRPr kumimoji="1" lang="en-US" altLang="ja-JP"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地区内売り上げを</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約２</a:t>
            </a:r>
            <a:r>
              <a:rPr kumimoji="1" lang="en-US" altLang="ja-JP"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4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５</a:t>
            </a:r>
            <a:r>
              <a:rPr kumimoji="1" lang="ja-JP" altLang="en-US" sz="105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倍に増加</a:t>
            </a:r>
            <a:endParaRPr kumimoji="1" lang="en-US" altLang="ja-JP" sz="105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74" name="二等辺三角形 173"/>
          <p:cNvSpPr/>
          <p:nvPr/>
        </p:nvSpPr>
        <p:spPr>
          <a:xfrm rot="5400000" flipH="1">
            <a:off x="4179816" y="5073550"/>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8" name="図 17"/>
          <p:cNvPicPr>
            <a:picLocks noChangeAspect="1"/>
          </p:cNvPicPr>
          <p:nvPr/>
        </p:nvPicPr>
        <p:blipFill>
          <a:blip r:embed="rId7" cstate="print"/>
          <a:stretch>
            <a:fillRect/>
          </a:stretch>
        </p:blipFill>
        <p:spPr>
          <a:xfrm>
            <a:off x="5706317" y="2672569"/>
            <a:ext cx="1151554" cy="575777"/>
          </a:xfrm>
          <a:prstGeom prst="rect">
            <a:avLst/>
          </a:prstGeom>
        </p:spPr>
      </p:pic>
      <p:sp>
        <p:nvSpPr>
          <p:cNvPr id="175" name="テキスト ボックス 174"/>
          <p:cNvSpPr txBox="1"/>
          <p:nvPr/>
        </p:nvSpPr>
        <p:spPr>
          <a:xfrm>
            <a:off x="8889759" y="1735553"/>
            <a:ext cx="1235807"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11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PPP/PFI</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活用を検討</a:t>
            </a: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34" name="グループ化 133"/>
          <p:cNvGrpSpPr/>
          <p:nvPr/>
        </p:nvGrpSpPr>
        <p:grpSpPr>
          <a:xfrm>
            <a:off x="1772624" y="3901975"/>
            <a:ext cx="984467" cy="636671"/>
            <a:chOff x="4920173" y="5227396"/>
            <a:chExt cx="984467" cy="636671"/>
          </a:xfrm>
        </p:grpSpPr>
        <p:sp>
          <p:nvSpPr>
            <p:cNvPr id="135" name="円/楕円 134"/>
            <p:cNvSpPr>
              <a:spLocks noChangeAspect="1"/>
            </p:cNvSpPr>
            <p:nvPr/>
          </p:nvSpPr>
          <p:spPr>
            <a:xfrm>
              <a:off x="4920173" y="5227396"/>
              <a:ext cx="624485" cy="624485"/>
            </a:xfrm>
            <a:prstGeom prst="ellipse">
              <a:avLst/>
            </a:prstGeom>
            <a:noFill/>
            <a:ln w="1270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6" name="円/楕円 135"/>
            <p:cNvSpPr/>
            <p:nvPr/>
          </p:nvSpPr>
          <p:spPr>
            <a:xfrm>
              <a:off x="5065441" y="5377231"/>
              <a:ext cx="333949" cy="333949"/>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37" name="直線矢印コネクタ 136"/>
            <p:cNvCxnSpPr>
              <a:endCxn id="135" idx="6"/>
            </p:cNvCxnSpPr>
            <p:nvPr/>
          </p:nvCxnSpPr>
          <p:spPr>
            <a:xfrm>
              <a:off x="5232415" y="5539638"/>
              <a:ext cx="312243" cy="1"/>
            </a:xfrm>
            <a:prstGeom prst="straightConnector1">
              <a:avLst/>
            </a:prstGeom>
            <a:ln w="6350">
              <a:solidFill>
                <a:schemeClr val="tx1"/>
              </a:solidFill>
              <a:headEnd type="diamond" w="sm" len="sm"/>
              <a:tailEnd type="diamond" w="sm" len="sm"/>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H="1" flipV="1">
              <a:off x="5232415" y="5539638"/>
              <a:ext cx="850" cy="175747"/>
            </a:xfrm>
            <a:prstGeom prst="straightConnector1">
              <a:avLst/>
            </a:prstGeom>
            <a:ln w="6350">
              <a:solidFill>
                <a:schemeClr val="tx1"/>
              </a:solidFill>
              <a:headEnd type="diamond" w="sm" len="sm"/>
              <a:tailEnd type="none" w="sm" len="sm"/>
            </a:ln>
          </p:spPr>
          <p:style>
            <a:lnRef idx="1">
              <a:schemeClr val="accent1"/>
            </a:lnRef>
            <a:fillRef idx="0">
              <a:schemeClr val="accent1"/>
            </a:fillRef>
            <a:effectRef idx="0">
              <a:schemeClr val="accent1"/>
            </a:effectRef>
            <a:fontRef idx="minor">
              <a:schemeClr val="tx1"/>
            </a:fontRef>
          </p:style>
        </p:cxnSp>
        <p:sp>
          <p:nvSpPr>
            <p:cNvPr id="142" name="テキスト ボックス 141"/>
            <p:cNvSpPr txBox="1"/>
            <p:nvPr/>
          </p:nvSpPr>
          <p:spPr>
            <a:xfrm>
              <a:off x="4989084" y="5694790"/>
              <a:ext cx="551371" cy="169277"/>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rPr>
                <a:t>800m</a:t>
              </a:r>
              <a:r>
                <a:rPr kumimoji="1" lang="ja-JP" altLang="en-US" sz="500" b="1" i="0" u="none" strike="noStrike" kern="1200" cap="none" spc="0" normalizeH="0" baseline="0" noProof="0" dirty="0">
                  <a:ln>
                    <a:noFill/>
                  </a:ln>
                  <a:solidFill>
                    <a:srgbClr val="000000"/>
                  </a:solidFill>
                  <a:effectLst/>
                  <a:uLnTx/>
                  <a:uFillTx/>
                  <a:latin typeface="Arial" charset="0"/>
                  <a:ea typeface="ＭＳ Ｐゴシック" charset="-128"/>
                  <a:cs typeface="+mn-cs"/>
                </a:rPr>
                <a:t>（徒歩）</a:t>
              </a:r>
              <a:endParaRPr kumimoji="1" lang="en-US" altLang="ja-JP" sz="5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45" name="テキスト ボックス 144"/>
            <p:cNvSpPr txBox="1"/>
            <p:nvPr/>
          </p:nvSpPr>
          <p:spPr>
            <a:xfrm>
              <a:off x="5472733" y="5457272"/>
              <a:ext cx="431907" cy="246221"/>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rPr>
                <a:t>1.5km</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500" b="1" i="0" u="none" strike="noStrike" kern="1200" cap="none" spc="0" normalizeH="0" baseline="0" noProof="0" dirty="0">
                  <a:ln>
                    <a:noFill/>
                  </a:ln>
                  <a:solidFill>
                    <a:srgbClr val="000000"/>
                  </a:solidFill>
                  <a:effectLst/>
                  <a:uLnTx/>
                  <a:uFillTx/>
                  <a:latin typeface="Arial" charset="0"/>
                  <a:ea typeface="ＭＳ Ｐゴシック" charset="-128"/>
                  <a:cs typeface="+mn-cs"/>
                </a:rPr>
                <a:t>自転車</a:t>
              </a:r>
              <a:r>
                <a:rPr kumimoji="1" lang="en-US" altLang="ja-JP" sz="500" b="1" i="0" u="none" strike="noStrike" kern="1200" cap="none" spc="0" normalizeH="0" baseline="0" noProof="0" dirty="0">
                  <a:ln>
                    <a:noFill/>
                  </a:ln>
                  <a:solidFill>
                    <a:srgbClr val="000000"/>
                  </a:solidFill>
                  <a:effectLst/>
                  <a:uLnTx/>
                  <a:uFillTx/>
                  <a:latin typeface="Arial" charset="0"/>
                  <a:ea typeface="ＭＳ Ｐゴシック" charset="-128"/>
                  <a:cs typeface="+mn-cs"/>
                </a:rPr>
                <a:t>)</a:t>
              </a:r>
            </a:p>
          </p:txBody>
        </p:sp>
      </p:grpSp>
      <p:sp>
        <p:nvSpPr>
          <p:cNvPr id="258" name="平行四辺形 257"/>
          <p:cNvSpPr/>
          <p:nvPr/>
        </p:nvSpPr>
        <p:spPr>
          <a:xfrm>
            <a:off x="1812219" y="3298299"/>
            <a:ext cx="728860" cy="224802"/>
          </a:xfrm>
          <a:prstGeom prst="parallelogram">
            <a:avLst>
              <a:gd name="adj" fmla="val 80642"/>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6" name="正方形/長方形 275"/>
          <p:cNvSpPr/>
          <p:nvPr/>
        </p:nvSpPr>
        <p:spPr>
          <a:xfrm>
            <a:off x="1933221" y="3305481"/>
            <a:ext cx="678416" cy="205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ts val="7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地域子育て</a:t>
            </a:r>
          </a:p>
          <a:p>
            <a:pPr marL="0" marR="0" lvl="0" indent="0" algn="l" defTabSz="914400" rtl="0" eaLnBrk="1" fontAlgn="base" latinLnBrk="0" hangingPunct="1">
              <a:lnSpc>
                <a:spcPts val="7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創英角ｺﾞｼｯｸUB"/>
                <a:ea typeface="ＭＳ Ｐゴシック"/>
                <a:cs typeface="+mn-cs"/>
              </a:rPr>
              <a:t>支援関係者</a:t>
            </a:r>
          </a:p>
        </p:txBody>
      </p:sp>
      <p:sp>
        <p:nvSpPr>
          <p:cNvPr id="161" name="テキスト ボックス 160"/>
          <p:cNvSpPr txBox="1"/>
          <p:nvPr/>
        </p:nvSpPr>
        <p:spPr>
          <a:xfrm>
            <a:off x="7352051" y="3551476"/>
            <a:ext cx="2576002" cy="130805"/>
          </a:xfrm>
          <a:prstGeom prst="rect">
            <a:avLst/>
          </a:prstGeom>
          <a:solidFill>
            <a:schemeClr val="bg1">
              <a:alpha val="65000"/>
            </a:schemeClr>
          </a:solidFill>
          <a:ln w="3175">
            <a:noFill/>
            <a:prstDash val="solid"/>
          </a:ln>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50" b="0" i="0" u="none" strike="noStrike" kern="1200" cap="none" spc="0" normalizeH="0" baseline="0" noProof="0" dirty="0">
                <a:ln>
                  <a:noFill/>
                </a:ln>
                <a:solidFill>
                  <a:srgbClr val="339933"/>
                </a:solidFill>
                <a:effectLst/>
                <a:uLnTx/>
                <a:uFillTx/>
                <a:latin typeface="HGP明朝E" panose="02020900000000000000" pitchFamily="18" charset="-128"/>
                <a:ea typeface="HGP明朝E" panose="02020900000000000000" pitchFamily="18" charset="-128"/>
                <a:cs typeface="+mn-cs"/>
              </a:rPr>
              <a:t>－</a:t>
            </a:r>
            <a:r>
              <a:rPr kumimoji="1" lang="ja-JP" altLang="en-US" sz="850" b="0" i="0" u="none" strike="noStrike" kern="1200" cap="none" spc="0" normalizeH="0" baseline="0" noProof="0" dirty="0" smtClean="0">
                <a:ln>
                  <a:noFill/>
                </a:ln>
                <a:solidFill>
                  <a:srgbClr val="339933"/>
                </a:solidFill>
                <a:effectLst/>
                <a:uLnTx/>
                <a:uFillTx/>
                <a:latin typeface="HGP明朝E" panose="02020900000000000000" pitchFamily="18" charset="-128"/>
                <a:ea typeface="HGP明朝E" panose="02020900000000000000" pitchFamily="18" charset="-128"/>
                <a:cs typeface="+mn-cs"/>
              </a:rPr>
              <a:t>業務継続を行いながら、まちなかへの移転が可能に</a:t>
            </a:r>
            <a:endParaRPr kumimoji="1" lang="en-US" altLang="ja-JP" sz="850" b="0" i="0" u="none" strike="noStrike" kern="1200" cap="none" spc="0" normalizeH="0" baseline="0" noProof="0" dirty="0">
              <a:ln>
                <a:noFill/>
              </a:ln>
              <a:solidFill>
                <a:srgbClr val="339933"/>
              </a:solidFill>
              <a:effectLst/>
              <a:uLnTx/>
              <a:uFillTx/>
              <a:latin typeface="HGP明朝E" panose="02020900000000000000" pitchFamily="18" charset="-128"/>
              <a:ea typeface="HGP明朝E" panose="02020900000000000000" pitchFamily="18" charset="-128"/>
              <a:cs typeface="+mn-cs"/>
            </a:endParaRPr>
          </a:p>
        </p:txBody>
      </p:sp>
      <p:sp>
        <p:nvSpPr>
          <p:cNvPr id="180" name="正方形/長方形 179"/>
          <p:cNvSpPr/>
          <p:nvPr/>
        </p:nvSpPr>
        <p:spPr>
          <a:xfrm>
            <a:off x="7300798" y="981535"/>
            <a:ext cx="2419032" cy="2174714"/>
          </a:xfrm>
          <a:prstGeom prst="rect">
            <a:avLst/>
          </a:prstGeom>
          <a:noFill/>
          <a:ln w="6350">
            <a:solidFill>
              <a:srgbClr val="33993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1" name="二等辺三角形 180"/>
          <p:cNvSpPr/>
          <p:nvPr/>
        </p:nvSpPr>
        <p:spPr>
          <a:xfrm flipH="1">
            <a:off x="5913479" y="5615064"/>
            <a:ext cx="308666" cy="114208"/>
          </a:xfrm>
          <a:prstGeom prst="triangle">
            <a:avLst/>
          </a:prstGeom>
          <a:gradFill>
            <a:gsLst>
              <a:gs pos="28000">
                <a:srgbClr val="333399"/>
              </a:gs>
              <a:gs pos="0">
                <a:srgbClr val="333399"/>
              </a:gs>
              <a:gs pos="100000">
                <a:srgbClr val="7878D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2" name="テキスト ボックス 181"/>
          <p:cNvSpPr txBox="1"/>
          <p:nvPr/>
        </p:nvSpPr>
        <p:spPr>
          <a:xfrm>
            <a:off x="6584471" y="2670423"/>
            <a:ext cx="583967" cy="169277"/>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21</a:t>
            </a:r>
            <a:r>
              <a:rPr kumimoji="1" lang="ja-JP" altLang="en-US"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8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83" name="テキスト ボックス 182"/>
          <p:cNvSpPr txBox="1"/>
          <p:nvPr/>
        </p:nvSpPr>
        <p:spPr>
          <a:xfrm>
            <a:off x="6591870" y="2822163"/>
            <a:ext cx="583967" cy="169277"/>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(86</a:t>
            </a:r>
            <a:r>
              <a:rPr kumimoji="1" lang="ja-JP" altLang="en-US"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8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84" name="テキスト ボックス 183"/>
          <p:cNvSpPr txBox="1"/>
          <p:nvPr/>
        </p:nvSpPr>
        <p:spPr>
          <a:xfrm>
            <a:off x="1554293" y="7230113"/>
            <a:ext cx="2448148" cy="738664"/>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・「無印良品」による日本初の駅空間デザイン</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・駅構内（コンコース、改札内外）および商業施設（京阪百貨店２階）を一体のゾーンとしてとらえ「シンプルで心地よい」空間へトータルにデザインを一新</a:t>
            </a:r>
            <a:endParaRPr kumimoji="1" lang="en-US" altLang="ja-JP" sz="9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86" name="テキスト ボックス 185"/>
          <p:cNvSpPr txBox="1"/>
          <p:nvPr/>
        </p:nvSpPr>
        <p:spPr>
          <a:xfrm>
            <a:off x="2055984" y="6695274"/>
            <a:ext cx="2307384" cy="184666"/>
          </a:xfrm>
          <a:prstGeom prst="rect">
            <a:avLst/>
          </a:prstGeom>
          <a:noFill/>
        </p:spPr>
        <p:txBody>
          <a:bodyPr wrap="square" tIns="0">
            <a:spAutoFit/>
          </a:bodyPr>
          <a:lstStyle/>
          <a:p>
            <a:pPr marL="85725" marR="0" lvl="0" indent="-8572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「無印良品」による</a:t>
            </a:r>
            <a:r>
              <a:rPr kumimoji="1" lang="ja-JP" altLang="en-US" sz="9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日本初</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の駅空間デザイン</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24" name="円/楕円 223"/>
          <p:cNvSpPr/>
          <p:nvPr/>
        </p:nvSpPr>
        <p:spPr>
          <a:xfrm>
            <a:off x="638384" y="5301513"/>
            <a:ext cx="304114" cy="304114"/>
          </a:xfrm>
          <a:prstGeom prst="ellipse">
            <a:avLst/>
          </a:prstGeom>
          <a:solidFill>
            <a:schemeClr val="accent5">
              <a:lumMod val="90000"/>
              <a:alpha val="26000"/>
            </a:schemeClr>
          </a:solid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6" name="正方形/長方形 205"/>
          <p:cNvSpPr/>
          <p:nvPr/>
        </p:nvSpPr>
        <p:spPr>
          <a:xfrm>
            <a:off x="864137" y="5444634"/>
            <a:ext cx="448283" cy="11546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FFFFFF"/>
                </a:solidFill>
                <a:effectLst/>
                <a:uLnTx/>
                <a:uFillTx/>
                <a:latin typeface="Arial"/>
                <a:ea typeface="ＭＳ Ｐゴシック"/>
                <a:cs typeface="+mn-cs"/>
              </a:rPr>
              <a:t>香里団地</a:t>
            </a:r>
            <a:endParaRPr kumimoji="1" lang="ja-JP" altLang="en-US" sz="5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27" name="正方形/長方形 226"/>
          <p:cNvSpPr/>
          <p:nvPr/>
        </p:nvSpPr>
        <p:spPr>
          <a:xfrm>
            <a:off x="273097" y="5065068"/>
            <a:ext cx="448283" cy="115463"/>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FFFFFF"/>
                </a:solidFill>
                <a:effectLst/>
                <a:uLnTx/>
                <a:uFillTx/>
                <a:latin typeface="Arial"/>
                <a:ea typeface="ＭＳ Ｐゴシック"/>
                <a:cs typeface="+mn-cs"/>
              </a:rPr>
              <a:t>枚方市駅</a:t>
            </a:r>
            <a:endParaRPr kumimoji="1" lang="ja-JP" altLang="en-US" sz="500" b="0" i="0" u="none" strike="noStrike" kern="1200" cap="none" spc="0" normalizeH="0" baseline="0" noProof="0" dirty="0">
              <a:ln>
                <a:noFill/>
              </a:ln>
              <a:solidFill>
                <a:srgbClr val="FFFFFF"/>
              </a:solidFill>
              <a:effectLst/>
              <a:uLnTx/>
              <a:uFillTx/>
              <a:latin typeface="Arial"/>
              <a:ea typeface="ＭＳ Ｐゴシック"/>
              <a:cs typeface="+mn-cs"/>
            </a:endParaRPr>
          </a:p>
        </p:txBody>
      </p:sp>
      <p:grpSp>
        <p:nvGrpSpPr>
          <p:cNvPr id="20" name="グループ化 19"/>
          <p:cNvGrpSpPr/>
          <p:nvPr/>
        </p:nvGrpSpPr>
        <p:grpSpPr>
          <a:xfrm>
            <a:off x="6410990" y="3893269"/>
            <a:ext cx="3435601" cy="2903690"/>
            <a:chOff x="6551008" y="4117088"/>
            <a:chExt cx="3173890" cy="2682498"/>
          </a:xfrm>
        </p:grpSpPr>
        <p:pic>
          <p:nvPicPr>
            <p:cNvPr id="4" name="図 3"/>
            <p:cNvPicPr>
              <a:picLocks noChangeAspect="1"/>
            </p:cNvPicPr>
            <p:nvPr/>
          </p:nvPicPr>
          <p:blipFill>
            <a:blip r:embed="rId8" cstate="print"/>
            <a:stretch>
              <a:fillRect/>
            </a:stretch>
          </p:blipFill>
          <p:spPr>
            <a:xfrm>
              <a:off x="6554370" y="4125225"/>
              <a:ext cx="2085980" cy="1589888"/>
            </a:xfrm>
            <a:prstGeom prst="rect">
              <a:avLst/>
            </a:prstGeom>
            <a:ln>
              <a:solidFill>
                <a:schemeClr val="bg1">
                  <a:lumMod val="75000"/>
                </a:schemeClr>
              </a:solidFill>
            </a:ln>
          </p:spPr>
        </p:pic>
        <p:sp>
          <p:nvSpPr>
            <p:cNvPr id="282" name="正方形/長方形 281"/>
            <p:cNvSpPr/>
            <p:nvPr/>
          </p:nvSpPr>
          <p:spPr>
            <a:xfrm>
              <a:off x="8706166" y="5444571"/>
              <a:ext cx="234628" cy="234628"/>
            </a:xfrm>
            <a:prstGeom prst="rect">
              <a:avLst/>
            </a:prstGeom>
            <a:solidFill>
              <a:srgbClr val="99FF99"/>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3" name="テキスト ボックス 282"/>
            <p:cNvSpPr txBox="1"/>
            <p:nvPr/>
          </p:nvSpPr>
          <p:spPr>
            <a:xfrm>
              <a:off x="8607456" y="5450751"/>
              <a:ext cx="432048" cy="21544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民間資金</a:t>
              </a:r>
              <a:endParaRPr kumimoji="1" lang="en-US" altLang="ja-JP" sz="4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rPr>
                <a:t>の活用</a:t>
              </a:r>
              <a:endParaRPr kumimoji="1" lang="en-US" altLang="ja-JP" sz="400" b="0" i="0" u="none" strike="noStrike" kern="1200" cap="none" spc="0" normalizeH="0" baseline="0" noProof="0" dirty="0">
                <a:ln>
                  <a:noFill/>
                </a:ln>
                <a:solidFill>
                  <a:srgbClr val="000066"/>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pic>
          <p:nvPicPr>
            <p:cNvPr id="29" name="図 28"/>
            <p:cNvPicPr>
              <a:picLocks noChangeAspect="1"/>
            </p:cNvPicPr>
            <p:nvPr/>
          </p:nvPicPr>
          <p:blipFill>
            <a:blip r:embed="rId9" cstate="print"/>
            <a:stretch>
              <a:fillRect/>
            </a:stretch>
          </p:blipFill>
          <p:spPr>
            <a:xfrm>
              <a:off x="7185248" y="4120438"/>
              <a:ext cx="2433326" cy="2679148"/>
            </a:xfrm>
            <a:prstGeom prst="rect">
              <a:avLst/>
            </a:prstGeom>
            <a:ln>
              <a:solidFill>
                <a:schemeClr val="bg1">
                  <a:lumMod val="75000"/>
                </a:schemeClr>
              </a:solidFill>
            </a:ln>
          </p:spPr>
        </p:pic>
        <p:sp>
          <p:nvSpPr>
            <p:cNvPr id="32" name="フリーフォーム 31"/>
            <p:cNvSpPr/>
            <p:nvPr/>
          </p:nvSpPr>
          <p:spPr>
            <a:xfrm>
              <a:off x="8329244" y="5253611"/>
              <a:ext cx="455169" cy="442836"/>
            </a:xfrm>
            <a:custGeom>
              <a:avLst/>
              <a:gdLst>
                <a:gd name="connsiteX0" fmla="*/ 74951 w 464695"/>
                <a:gd name="connsiteY0" fmla="*/ 389745 h 389745"/>
                <a:gd name="connsiteX1" fmla="*/ 464695 w 464695"/>
                <a:gd name="connsiteY1" fmla="*/ 209863 h 389745"/>
                <a:gd name="connsiteX2" fmla="*/ 359764 w 464695"/>
                <a:gd name="connsiteY2" fmla="*/ 0 h 389745"/>
                <a:gd name="connsiteX3" fmla="*/ 164892 w 464695"/>
                <a:gd name="connsiteY3" fmla="*/ 44971 h 389745"/>
                <a:gd name="connsiteX4" fmla="*/ 239843 w 464695"/>
                <a:gd name="connsiteY4" fmla="*/ 149902 h 389745"/>
                <a:gd name="connsiteX5" fmla="*/ 0 w 464695"/>
                <a:gd name="connsiteY5" fmla="*/ 269823 h 389745"/>
                <a:gd name="connsiteX6" fmla="*/ 74951 w 464695"/>
                <a:gd name="connsiteY6" fmla="*/ 389745 h 389745"/>
                <a:gd name="connsiteX0" fmla="*/ 74951 w 464695"/>
                <a:gd name="connsiteY0" fmla="*/ 404736 h 404736"/>
                <a:gd name="connsiteX1" fmla="*/ 464695 w 464695"/>
                <a:gd name="connsiteY1" fmla="*/ 224854 h 404736"/>
                <a:gd name="connsiteX2" fmla="*/ 344774 w 464695"/>
                <a:gd name="connsiteY2" fmla="*/ 0 h 404736"/>
                <a:gd name="connsiteX3" fmla="*/ 164892 w 464695"/>
                <a:gd name="connsiteY3" fmla="*/ 59962 h 404736"/>
                <a:gd name="connsiteX4" fmla="*/ 239843 w 464695"/>
                <a:gd name="connsiteY4" fmla="*/ 164893 h 404736"/>
                <a:gd name="connsiteX5" fmla="*/ 0 w 464695"/>
                <a:gd name="connsiteY5" fmla="*/ 284814 h 404736"/>
                <a:gd name="connsiteX6" fmla="*/ 74951 w 464695"/>
                <a:gd name="connsiteY6" fmla="*/ 404736 h 404736"/>
                <a:gd name="connsiteX0" fmla="*/ 74951 w 464695"/>
                <a:gd name="connsiteY0" fmla="*/ 442836 h 442836"/>
                <a:gd name="connsiteX1" fmla="*/ 464695 w 464695"/>
                <a:gd name="connsiteY1" fmla="*/ 262954 h 442836"/>
                <a:gd name="connsiteX2" fmla="*/ 325724 w 464695"/>
                <a:gd name="connsiteY2" fmla="*/ 0 h 442836"/>
                <a:gd name="connsiteX3" fmla="*/ 164892 w 464695"/>
                <a:gd name="connsiteY3" fmla="*/ 98062 h 442836"/>
                <a:gd name="connsiteX4" fmla="*/ 239843 w 464695"/>
                <a:gd name="connsiteY4" fmla="*/ 202993 h 442836"/>
                <a:gd name="connsiteX5" fmla="*/ 0 w 464695"/>
                <a:gd name="connsiteY5" fmla="*/ 322914 h 442836"/>
                <a:gd name="connsiteX6" fmla="*/ 74951 w 464695"/>
                <a:gd name="connsiteY6" fmla="*/ 442836 h 442836"/>
                <a:gd name="connsiteX0" fmla="*/ 41613 w 431357"/>
                <a:gd name="connsiteY0" fmla="*/ 442836 h 442836"/>
                <a:gd name="connsiteX1" fmla="*/ 431357 w 431357"/>
                <a:gd name="connsiteY1" fmla="*/ 262954 h 442836"/>
                <a:gd name="connsiteX2" fmla="*/ 292386 w 431357"/>
                <a:gd name="connsiteY2" fmla="*/ 0 h 442836"/>
                <a:gd name="connsiteX3" fmla="*/ 131554 w 431357"/>
                <a:gd name="connsiteY3" fmla="*/ 98062 h 442836"/>
                <a:gd name="connsiteX4" fmla="*/ 206505 w 431357"/>
                <a:gd name="connsiteY4" fmla="*/ 202993 h 442836"/>
                <a:gd name="connsiteX5" fmla="*/ 0 w 431357"/>
                <a:gd name="connsiteY5" fmla="*/ 313389 h 442836"/>
                <a:gd name="connsiteX6" fmla="*/ 41613 w 431357"/>
                <a:gd name="connsiteY6" fmla="*/ 442836 h 442836"/>
                <a:gd name="connsiteX0" fmla="*/ 70188 w 431357"/>
                <a:gd name="connsiteY0" fmla="*/ 442836 h 442836"/>
                <a:gd name="connsiteX1" fmla="*/ 431357 w 431357"/>
                <a:gd name="connsiteY1" fmla="*/ 262954 h 442836"/>
                <a:gd name="connsiteX2" fmla="*/ 292386 w 431357"/>
                <a:gd name="connsiteY2" fmla="*/ 0 h 442836"/>
                <a:gd name="connsiteX3" fmla="*/ 131554 w 431357"/>
                <a:gd name="connsiteY3" fmla="*/ 98062 h 442836"/>
                <a:gd name="connsiteX4" fmla="*/ 206505 w 431357"/>
                <a:gd name="connsiteY4" fmla="*/ 202993 h 442836"/>
                <a:gd name="connsiteX5" fmla="*/ 0 w 431357"/>
                <a:gd name="connsiteY5" fmla="*/ 313389 h 442836"/>
                <a:gd name="connsiteX6" fmla="*/ 70188 w 431357"/>
                <a:gd name="connsiteY6" fmla="*/ 442836 h 442836"/>
                <a:gd name="connsiteX0" fmla="*/ 86856 w 431357"/>
                <a:gd name="connsiteY0" fmla="*/ 442836 h 442836"/>
                <a:gd name="connsiteX1" fmla="*/ 431357 w 431357"/>
                <a:gd name="connsiteY1" fmla="*/ 262954 h 442836"/>
                <a:gd name="connsiteX2" fmla="*/ 292386 w 431357"/>
                <a:gd name="connsiteY2" fmla="*/ 0 h 442836"/>
                <a:gd name="connsiteX3" fmla="*/ 131554 w 431357"/>
                <a:gd name="connsiteY3" fmla="*/ 98062 h 442836"/>
                <a:gd name="connsiteX4" fmla="*/ 206505 w 431357"/>
                <a:gd name="connsiteY4" fmla="*/ 202993 h 442836"/>
                <a:gd name="connsiteX5" fmla="*/ 0 w 431357"/>
                <a:gd name="connsiteY5" fmla="*/ 313389 h 442836"/>
                <a:gd name="connsiteX6" fmla="*/ 86856 w 431357"/>
                <a:gd name="connsiteY6" fmla="*/ 442836 h 442836"/>
                <a:gd name="connsiteX0" fmla="*/ 113050 w 457551"/>
                <a:gd name="connsiteY0" fmla="*/ 442836 h 442836"/>
                <a:gd name="connsiteX1" fmla="*/ 457551 w 457551"/>
                <a:gd name="connsiteY1" fmla="*/ 262954 h 442836"/>
                <a:gd name="connsiteX2" fmla="*/ 318580 w 457551"/>
                <a:gd name="connsiteY2" fmla="*/ 0 h 442836"/>
                <a:gd name="connsiteX3" fmla="*/ 157748 w 457551"/>
                <a:gd name="connsiteY3" fmla="*/ 98062 h 442836"/>
                <a:gd name="connsiteX4" fmla="*/ 232699 w 457551"/>
                <a:gd name="connsiteY4" fmla="*/ 202993 h 442836"/>
                <a:gd name="connsiteX5" fmla="*/ 0 w 457551"/>
                <a:gd name="connsiteY5" fmla="*/ 277670 h 442836"/>
                <a:gd name="connsiteX6" fmla="*/ 113050 w 457551"/>
                <a:gd name="connsiteY6" fmla="*/ 442836 h 442836"/>
                <a:gd name="connsiteX0" fmla="*/ 113050 w 457551"/>
                <a:gd name="connsiteY0" fmla="*/ 442836 h 442836"/>
                <a:gd name="connsiteX1" fmla="*/ 457551 w 457551"/>
                <a:gd name="connsiteY1" fmla="*/ 262954 h 442836"/>
                <a:gd name="connsiteX2" fmla="*/ 318580 w 457551"/>
                <a:gd name="connsiteY2" fmla="*/ 0 h 442836"/>
                <a:gd name="connsiteX3" fmla="*/ 157748 w 457551"/>
                <a:gd name="connsiteY3" fmla="*/ 98062 h 442836"/>
                <a:gd name="connsiteX4" fmla="*/ 211268 w 457551"/>
                <a:gd name="connsiteY4" fmla="*/ 164893 h 442836"/>
                <a:gd name="connsiteX5" fmla="*/ 0 w 457551"/>
                <a:gd name="connsiteY5" fmla="*/ 277670 h 442836"/>
                <a:gd name="connsiteX6" fmla="*/ 113050 w 457551"/>
                <a:gd name="connsiteY6" fmla="*/ 442836 h 442836"/>
                <a:gd name="connsiteX0" fmla="*/ 122575 w 467076"/>
                <a:gd name="connsiteY0" fmla="*/ 442836 h 442836"/>
                <a:gd name="connsiteX1" fmla="*/ 467076 w 467076"/>
                <a:gd name="connsiteY1" fmla="*/ 262954 h 442836"/>
                <a:gd name="connsiteX2" fmla="*/ 328105 w 467076"/>
                <a:gd name="connsiteY2" fmla="*/ 0 h 442836"/>
                <a:gd name="connsiteX3" fmla="*/ 167273 w 467076"/>
                <a:gd name="connsiteY3" fmla="*/ 98062 h 442836"/>
                <a:gd name="connsiteX4" fmla="*/ 220793 w 467076"/>
                <a:gd name="connsiteY4" fmla="*/ 164893 h 442836"/>
                <a:gd name="connsiteX5" fmla="*/ 0 w 467076"/>
                <a:gd name="connsiteY5" fmla="*/ 299101 h 442836"/>
                <a:gd name="connsiteX6" fmla="*/ 122575 w 467076"/>
                <a:gd name="connsiteY6" fmla="*/ 442836 h 442836"/>
                <a:gd name="connsiteX0" fmla="*/ 122575 w 467076"/>
                <a:gd name="connsiteY0" fmla="*/ 442836 h 442836"/>
                <a:gd name="connsiteX1" fmla="*/ 467076 w 467076"/>
                <a:gd name="connsiteY1" fmla="*/ 248666 h 442836"/>
                <a:gd name="connsiteX2" fmla="*/ 328105 w 467076"/>
                <a:gd name="connsiteY2" fmla="*/ 0 h 442836"/>
                <a:gd name="connsiteX3" fmla="*/ 167273 w 467076"/>
                <a:gd name="connsiteY3" fmla="*/ 98062 h 442836"/>
                <a:gd name="connsiteX4" fmla="*/ 220793 w 467076"/>
                <a:gd name="connsiteY4" fmla="*/ 164893 h 442836"/>
                <a:gd name="connsiteX5" fmla="*/ 0 w 467076"/>
                <a:gd name="connsiteY5" fmla="*/ 299101 h 442836"/>
                <a:gd name="connsiteX6" fmla="*/ 122575 w 467076"/>
                <a:gd name="connsiteY6" fmla="*/ 442836 h 442836"/>
                <a:gd name="connsiteX0" fmla="*/ 122575 w 455169"/>
                <a:gd name="connsiteY0" fmla="*/ 442836 h 442836"/>
                <a:gd name="connsiteX1" fmla="*/ 455169 w 455169"/>
                <a:gd name="connsiteY1" fmla="*/ 246285 h 442836"/>
                <a:gd name="connsiteX2" fmla="*/ 328105 w 455169"/>
                <a:gd name="connsiteY2" fmla="*/ 0 h 442836"/>
                <a:gd name="connsiteX3" fmla="*/ 167273 w 455169"/>
                <a:gd name="connsiteY3" fmla="*/ 98062 h 442836"/>
                <a:gd name="connsiteX4" fmla="*/ 220793 w 455169"/>
                <a:gd name="connsiteY4" fmla="*/ 164893 h 442836"/>
                <a:gd name="connsiteX5" fmla="*/ 0 w 455169"/>
                <a:gd name="connsiteY5" fmla="*/ 299101 h 442836"/>
                <a:gd name="connsiteX6" fmla="*/ 122575 w 455169"/>
                <a:gd name="connsiteY6" fmla="*/ 442836 h 44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169" h="442836">
                  <a:moveTo>
                    <a:pt x="122575" y="442836"/>
                  </a:moveTo>
                  <a:lnTo>
                    <a:pt x="455169" y="246285"/>
                  </a:lnTo>
                  <a:lnTo>
                    <a:pt x="328105" y="0"/>
                  </a:lnTo>
                  <a:lnTo>
                    <a:pt x="167273" y="98062"/>
                  </a:lnTo>
                  <a:lnTo>
                    <a:pt x="220793" y="164893"/>
                  </a:lnTo>
                  <a:lnTo>
                    <a:pt x="0" y="299101"/>
                  </a:lnTo>
                  <a:lnTo>
                    <a:pt x="122575" y="442836"/>
                  </a:lnTo>
                  <a:close/>
                </a:path>
              </a:pathLst>
            </a:custGeom>
            <a:solidFill>
              <a:schemeClr val="bg1"/>
            </a:solidFill>
            <a:ln w="19050">
              <a:solidFill>
                <a:srgbClr val="FF0066">
                  <a:alpha val="98824"/>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33" name="テキスト ボックス 32"/>
            <p:cNvSpPr txBox="1"/>
            <p:nvPr/>
          </p:nvSpPr>
          <p:spPr>
            <a:xfrm rot="19645415">
              <a:off x="8337258" y="5419567"/>
              <a:ext cx="449163" cy="16927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市民会館</a:t>
              </a:r>
            </a:p>
          </p:txBody>
        </p:sp>
        <p:sp>
          <p:nvSpPr>
            <p:cNvPr id="34" name="フリーフォーム 33"/>
            <p:cNvSpPr/>
            <p:nvPr/>
          </p:nvSpPr>
          <p:spPr>
            <a:xfrm>
              <a:off x="8137809" y="5498921"/>
              <a:ext cx="307181" cy="330994"/>
            </a:xfrm>
            <a:custGeom>
              <a:avLst/>
              <a:gdLst>
                <a:gd name="connsiteX0" fmla="*/ 0 w 304800"/>
                <a:gd name="connsiteY0" fmla="*/ 97631 h 330993"/>
                <a:gd name="connsiteX1" fmla="*/ 126206 w 304800"/>
                <a:gd name="connsiteY1" fmla="*/ 0 h 330993"/>
                <a:gd name="connsiteX2" fmla="*/ 304800 w 304800"/>
                <a:gd name="connsiteY2" fmla="*/ 238125 h 330993"/>
                <a:gd name="connsiteX3" fmla="*/ 140494 w 304800"/>
                <a:gd name="connsiteY3" fmla="*/ 330993 h 330993"/>
                <a:gd name="connsiteX4" fmla="*/ 0 w 304800"/>
                <a:gd name="connsiteY4" fmla="*/ 97631 h 330993"/>
                <a:gd name="connsiteX0" fmla="*/ 0 w 304800"/>
                <a:gd name="connsiteY0" fmla="*/ 97631 h 311943"/>
                <a:gd name="connsiteX1" fmla="*/ 126206 w 304800"/>
                <a:gd name="connsiteY1" fmla="*/ 0 h 311943"/>
                <a:gd name="connsiteX2" fmla="*/ 304800 w 304800"/>
                <a:gd name="connsiteY2" fmla="*/ 238125 h 311943"/>
                <a:gd name="connsiteX3" fmla="*/ 157162 w 304800"/>
                <a:gd name="connsiteY3" fmla="*/ 311943 h 311943"/>
                <a:gd name="connsiteX4" fmla="*/ 0 w 304800"/>
                <a:gd name="connsiteY4" fmla="*/ 97631 h 311943"/>
                <a:gd name="connsiteX0" fmla="*/ 0 w 307181"/>
                <a:gd name="connsiteY0" fmla="*/ 97631 h 311943"/>
                <a:gd name="connsiteX1" fmla="*/ 126206 w 307181"/>
                <a:gd name="connsiteY1" fmla="*/ 0 h 311943"/>
                <a:gd name="connsiteX2" fmla="*/ 307181 w 307181"/>
                <a:gd name="connsiteY2" fmla="*/ 219075 h 311943"/>
                <a:gd name="connsiteX3" fmla="*/ 157162 w 307181"/>
                <a:gd name="connsiteY3" fmla="*/ 311943 h 311943"/>
                <a:gd name="connsiteX4" fmla="*/ 0 w 307181"/>
                <a:gd name="connsiteY4" fmla="*/ 97631 h 311943"/>
                <a:gd name="connsiteX0" fmla="*/ 0 w 307181"/>
                <a:gd name="connsiteY0" fmla="*/ 102394 h 316706"/>
                <a:gd name="connsiteX1" fmla="*/ 138112 w 307181"/>
                <a:gd name="connsiteY1" fmla="*/ 0 h 316706"/>
                <a:gd name="connsiteX2" fmla="*/ 307181 w 307181"/>
                <a:gd name="connsiteY2" fmla="*/ 223838 h 316706"/>
                <a:gd name="connsiteX3" fmla="*/ 157162 w 307181"/>
                <a:gd name="connsiteY3" fmla="*/ 316706 h 316706"/>
                <a:gd name="connsiteX4" fmla="*/ 0 w 307181"/>
                <a:gd name="connsiteY4" fmla="*/ 102394 h 316706"/>
                <a:gd name="connsiteX0" fmla="*/ 0 w 307181"/>
                <a:gd name="connsiteY0" fmla="*/ 102394 h 330994"/>
                <a:gd name="connsiteX1" fmla="*/ 138112 w 307181"/>
                <a:gd name="connsiteY1" fmla="*/ 0 h 330994"/>
                <a:gd name="connsiteX2" fmla="*/ 307181 w 307181"/>
                <a:gd name="connsiteY2" fmla="*/ 223838 h 330994"/>
                <a:gd name="connsiteX3" fmla="*/ 159544 w 307181"/>
                <a:gd name="connsiteY3" fmla="*/ 330994 h 330994"/>
                <a:gd name="connsiteX4" fmla="*/ 0 w 307181"/>
                <a:gd name="connsiteY4" fmla="*/ 102394 h 330994"/>
                <a:gd name="connsiteX0" fmla="*/ 0 w 307181"/>
                <a:gd name="connsiteY0" fmla="*/ 102394 h 330994"/>
                <a:gd name="connsiteX1" fmla="*/ 138112 w 307181"/>
                <a:gd name="connsiteY1" fmla="*/ 0 h 330994"/>
                <a:gd name="connsiteX2" fmla="*/ 307181 w 307181"/>
                <a:gd name="connsiteY2" fmla="*/ 223838 h 330994"/>
                <a:gd name="connsiteX3" fmla="*/ 171451 w 307181"/>
                <a:gd name="connsiteY3" fmla="*/ 330994 h 330994"/>
                <a:gd name="connsiteX4" fmla="*/ 0 w 307181"/>
                <a:gd name="connsiteY4" fmla="*/ 102394 h 330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181" h="330994">
                  <a:moveTo>
                    <a:pt x="0" y="102394"/>
                  </a:moveTo>
                  <a:lnTo>
                    <a:pt x="138112" y="0"/>
                  </a:lnTo>
                  <a:lnTo>
                    <a:pt x="307181" y="223838"/>
                  </a:lnTo>
                  <a:lnTo>
                    <a:pt x="171451" y="330994"/>
                  </a:lnTo>
                  <a:lnTo>
                    <a:pt x="0" y="102394"/>
                  </a:lnTo>
                  <a:close/>
                </a:path>
              </a:pathLst>
            </a:custGeom>
            <a:solidFill>
              <a:srgbClr val="00FF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 name="フリーフォーム 34"/>
            <p:cNvSpPr/>
            <p:nvPr/>
          </p:nvSpPr>
          <p:spPr>
            <a:xfrm>
              <a:off x="8349740" y="5644176"/>
              <a:ext cx="366713" cy="300038"/>
            </a:xfrm>
            <a:custGeom>
              <a:avLst/>
              <a:gdLst>
                <a:gd name="connsiteX0" fmla="*/ 0 w 366713"/>
                <a:gd name="connsiteY0" fmla="*/ 202407 h 300038"/>
                <a:gd name="connsiteX1" fmla="*/ 295275 w 366713"/>
                <a:gd name="connsiteY1" fmla="*/ 0 h 300038"/>
                <a:gd name="connsiteX2" fmla="*/ 366713 w 366713"/>
                <a:gd name="connsiteY2" fmla="*/ 92869 h 300038"/>
                <a:gd name="connsiteX3" fmla="*/ 64294 w 366713"/>
                <a:gd name="connsiteY3" fmla="*/ 300038 h 300038"/>
                <a:gd name="connsiteX4" fmla="*/ 0 w 366713"/>
                <a:gd name="connsiteY4" fmla="*/ 202407 h 300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3" h="300038">
                  <a:moveTo>
                    <a:pt x="0" y="202407"/>
                  </a:moveTo>
                  <a:lnTo>
                    <a:pt x="295275" y="0"/>
                  </a:lnTo>
                  <a:lnTo>
                    <a:pt x="366713" y="92869"/>
                  </a:lnTo>
                  <a:lnTo>
                    <a:pt x="64294" y="300038"/>
                  </a:lnTo>
                  <a:lnTo>
                    <a:pt x="0" y="202407"/>
                  </a:lnTo>
                  <a:close/>
                </a:path>
              </a:pathLst>
            </a:custGeom>
            <a:solidFill>
              <a:schemeClr val="bg1"/>
            </a:solidFill>
            <a:ln w="19050">
              <a:solidFill>
                <a:srgbClr val="FF0066">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9" name="テキスト ボックス 288"/>
            <p:cNvSpPr txBox="1"/>
            <p:nvPr/>
          </p:nvSpPr>
          <p:spPr>
            <a:xfrm rot="19645415">
              <a:off x="8358547" y="5692189"/>
              <a:ext cx="449163" cy="16927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市役所</a:t>
              </a:r>
            </a:p>
          </p:txBody>
        </p:sp>
        <p:sp>
          <p:nvSpPr>
            <p:cNvPr id="290" name="テキスト ボックス 289"/>
            <p:cNvSpPr txBox="1"/>
            <p:nvPr/>
          </p:nvSpPr>
          <p:spPr>
            <a:xfrm rot="19359184">
              <a:off x="8129607" y="5467462"/>
              <a:ext cx="449163" cy="3231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岡東</a:t>
              </a:r>
              <a:endPar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中央</a:t>
              </a:r>
              <a:endParaRPr kumimoji="1" lang="en-US" altLang="ja-JP" sz="5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charset="-128"/>
                  <a:cs typeface="+mn-cs"/>
                </a:rPr>
                <a:t>公園</a:t>
              </a:r>
            </a:p>
          </p:txBody>
        </p:sp>
        <p:sp>
          <p:nvSpPr>
            <p:cNvPr id="36" name="円/楕円 35"/>
            <p:cNvSpPr/>
            <p:nvPr/>
          </p:nvSpPr>
          <p:spPr>
            <a:xfrm>
              <a:off x="8164594" y="5259083"/>
              <a:ext cx="740482" cy="739921"/>
            </a:xfrm>
            <a:prstGeom prst="ellipse">
              <a:avLst/>
            </a:prstGeom>
            <a:noFill/>
            <a:ln w="25400">
              <a:solidFill>
                <a:srgbClr val="00FF00"/>
              </a:solidFill>
              <a:prstDash val="sys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 name="フリーフォーム 5"/>
            <p:cNvSpPr/>
            <p:nvPr/>
          </p:nvSpPr>
          <p:spPr>
            <a:xfrm>
              <a:off x="7187688" y="4239239"/>
              <a:ext cx="373856" cy="564356"/>
            </a:xfrm>
            <a:custGeom>
              <a:avLst/>
              <a:gdLst>
                <a:gd name="connsiteX0" fmla="*/ 0 w 364331"/>
                <a:gd name="connsiteY0" fmla="*/ 57150 h 583406"/>
                <a:gd name="connsiteX1" fmla="*/ 357188 w 364331"/>
                <a:gd name="connsiteY1" fmla="*/ 0 h 583406"/>
                <a:gd name="connsiteX2" fmla="*/ 364331 w 364331"/>
                <a:gd name="connsiteY2" fmla="*/ 169069 h 583406"/>
                <a:gd name="connsiteX3" fmla="*/ 192881 w 364331"/>
                <a:gd name="connsiteY3" fmla="*/ 357187 h 583406"/>
                <a:gd name="connsiteX4" fmla="*/ 254794 w 364331"/>
                <a:gd name="connsiteY4" fmla="*/ 395287 h 583406"/>
                <a:gd name="connsiteX5" fmla="*/ 78581 w 364331"/>
                <a:gd name="connsiteY5" fmla="*/ 583406 h 583406"/>
                <a:gd name="connsiteX6" fmla="*/ 11906 w 364331"/>
                <a:gd name="connsiteY6" fmla="*/ 504825 h 583406"/>
                <a:gd name="connsiteX7" fmla="*/ 0 w 364331"/>
                <a:gd name="connsiteY7" fmla="*/ 57150 h 583406"/>
                <a:gd name="connsiteX0" fmla="*/ 7144 w 371475"/>
                <a:gd name="connsiteY0" fmla="*/ 57150 h 583406"/>
                <a:gd name="connsiteX1" fmla="*/ 364332 w 371475"/>
                <a:gd name="connsiteY1" fmla="*/ 0 h 583406"/>
                <a:gd name="connsiteX2" fmla="*/ 371475 w 371475"/>
                <a:gd name="connsiteY2" fmla="*/ 169069 h 583406"/>
                <a:gd name="connsiteX3" fmla="*/ 200025 w 371475"/>
                <a:gd name="connsiteY3" fmla="*/ 357187 h 583406"/>
                <a:gd name="connsiteX4" fmla="*/ 261938 w 371475"/>
                <a:gd name="connsiteY4" fmla="*/ 395287 h 583406"/>
                <a:gd name="connsiteX5" fmla="*/ 85725 w 371475"/>
                <a:gd name="connsiteY5" fmla="*/ 583406 h 583406"/>
                <a:gd name="connsiteX6" fmla="*/ 0 w 371475"/>
                <a:gd name="connsiteY6" fmla="*/ 507206 h 583406"/>
                <a:gd name="connsiteX7" fmla="*/ 7144 w 371475"/>
                <a:gd name="connsiteY7" fmla="*/ 57150 h 583406"/>
                <a:gd name="connsiteX0" fmla="*/ 7144 w 371475"/>
                <a:gd name="connsiteY0" fmla="*/ 57150 h 583406"/>
                <a:gd name="connsiteX1" fmla="*/ 364332 w 371475"/>
                <a:gd name="connsiteY1" fmla="*/ 0 h 583406"/>
                <a:gd name="connsiteX2" fmla="*/ 371475 w 371475"/>
                <a:gd name="connsiteY2" fmla="*/ 169069 h 583406"/>
                <a:gd name="connsiteX3" fmla="*/ 200025 w 371475"/>
                <a:gd name="connsiteY3" fmla="*/ 357187 h 583406"/>
                <a:gd name="connsiteX4" fmla="*/ 261938 w 371475"/>
                <a:gd name="connsiteY4" fmla="*/ 395287 h 583406"/>
                <a:gd name="connsiteX5" fmla="*/ 85725 w 371475"/>
                <a:gd name="connsiteY5" fmla="*/ 583406 h 583406"/>
                <a:gd name="connsiteX6" fmla="*/ 0 w 371475"/>
                <a:gd name="connsiteY6" fmla="*/ 507206 h 583406"/>
                <a:gd name="connsiteX7" fmla="*/ 7144 w 371475"/>
                <a:gd name="connsiteY7" fmla="*/ 57150 h 583406"/>
                <a:gd name="connsiteX0" fmla="*/ 13494 w 371475"/>
                <a:gd name="connsiteY0" fmla="*/ 28575 h 583406"/>
                <a:gd name="connsiteX1" fmla="*/ 364332 w 371475"/>
                <a:gd name="connsiteY1" fmla="*/ 0 h 583406"/>
                <a:gd name="connsiteX2" fmla="*/ 371475 w 371475"/>
                <a:gd name="connsiteY2" fmla="*/ 169069 h 583406"/>
                <a:gd name="connsiteX3" fmla="*/ 200025 w 371475"/>
                <a:gd name="connsiteY3" fmla="*/ 357187 h 583406"/>
                <a:gd name="connsiteX4" fmla="*/ 261938 w 371475"/>
                <a:gd name="connsiteY4" fmla="*/ 395287 h 583406"/>
                <a:gd name="connsiteX5" fmla="*/ 85725 w 371475"/>
                <a:gd name="connsiteY5" fmla="*/ 583406 h 583406"/>
                <a:gd name="connsiteX6" fmla="*/ 0 w 371475"/>
                <a:gd name="connsiteY6" fmla="*/ 507206 h 583406"/>
                <a:gd name="connsiteX7" fmla="*/ 13494 w 371475"/>
                <a:gd name="connsiteY7" fmla="*/ 28575 h 583406"/>
                <a:gd name="connsiteX0" fmla="*/ 13494 w 371475"/>
                <a:gd name="connsiteY0" fmla="*/ 9525 h 564356"/>
                <a:gd name="connsiteX1" fmla="*/ 357982 w 371475"/>
                <a:gd name="connsiteY1" fmla="*/ 0 h 564356"/>
                <a:gd name="connsiteX2" fmla="*/ 371475 w 371475"/>
                <a:gd name="connsiteY2" fmla="*/ 150019 h 564356"/>
                <a:gd name="connsiteX3" fmla="*/ 200025 w 371475"/>
                <a:gd name="connsiteY3" fmla="*/ 338137 h 564356"/>
                <a:gd name="connsiteX4" fmla="*/ 261938 w 371475"/>
                <a:gd name="connsiteY4" fmla="*/ 376237 h 564356"/>
                <a:gd name="connsiteX5" fmla="*/ 85725 w 371475"/>
                <a:gd name="connsiteY5" fmla="*/ 564356 h 564356"/>
                <a:gd name="connsiteX6" fmla="*/ 0 w 371475"/>
                <a:gd name="connsiteY6" fmla="*/ 488156 h 564356"/>
                <a:gd name="connsiteX7" fmla="*/ 13494 w 371475"/>
                <a:gd name="connsiteY7" fmla="*/ 9525 h 564356"/>
                <a:gd name="connsiteX0" fmla="*/ 0 w 373856"/>
                <a:gd name="connsiteY0" fmla="*/ 3175 h 564356"/>
                <a:gd name="connsiteX1" fmla="*/ 360363 w 373856"/>
                <a:gd name="connsiteY1" fmla="*/ 0 h 564356"/>
                <a:gd name="connsiteX2" fmla="*/ 373856 w 373856"/>
                <a:gd name="connsiteY2" fmla="*/ 150019 h 564356"/>
                <a:gd name="connsiteX3" fmla="*/ 202406 w 373856"/>
                <a:gd name="connsiteY3" fmla="*/ 338137 h 564356"/>
                <a:gd name="connsiteX4" fmla="*/ 264319 w 373856"/>
                <a:gd name="connsiteY4" fmla="*/ 376237 h 564356"/>
                <a:gd name="connsiteX5" fmla="*/ 88106 w 373856"/>
                <a:gd name="connsiteY5" fmla="*/ 564356 h 564356"/>
                <a:gd name="connsiteX6" fmla="*/ 2381 w 373856"/>
                <a:gd name="connsiteY6" fmla="*/ 488156 h 564356"/>
                <a:gd name="connsiteX7" fmla="*/ 0 w 373856"/>
                <a:gd name="connsiteY7" fmla="*/ 3175 h 56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856" h="564356">
                  <a:moveTo>
                    <a:pt x="0" y="3175"/>
                  </a:moveTo>
                  <a:lnTo>
                    <a:pt x="360363" y="0"/>
                  </a:lnTo>
                  <a:lnTo>
                    <a:pt x="373856" y="150019"/>
                  </a:lnTo>
                  <a:lnTo>
                    <a:pt x="202406" y="338137"/>
                  </a:lnTo>
                  <a:lnTo>
                    <a:pt x="264319" y="376237"/>
                  </a:lnTo>
                  <a:lnTo>
                    <a:pt x="88106" y="564356"/>
                  </a:lnTo>
                  <a:lnTo>
                    <a:pt x="2381" y="488156"/>
                  </a:lnTo>
                  <a:cubicBezTo>
                    <a:pt x="1587" y="326496"/>
                    <a:pt x="794" y="164835"/>
                    <a:pt x="0" y="3175"/>
                  </a:cubicBezTo>
                  <a:close/>
                </a:path>
              </a:pathLst>
            </a:custGeom>
            <a:solidFill>
              <a:srgbClr val="FFFFD1"/>
            </a:solidFill>
            <a:ln w="9525">
              <a:solidFill>
                <a:schemeClr val="tx1">
                  <a:lumMod val="65000"/>
                  <a:lumOff val="3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1" name="テキスト ボックス 290"/>
            <p:cNvSpPr txBox="1"/>
            <p:nvPr/>
          </p:nvSpPr>
          <p:spPr>
            <a:xfrm>
              <a:off x="7146647" y="4283160"/>
              <a:ext cx="462520" cy="1990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総合</a:t>
              </a:r>
              <a:r>
                <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rPr>
                <a:t>文化芸術センター</a:t>
              </a:r>
            </a:p>
          </p:txBody>
        </p:sp>
        <p:sp>
          <p:nvSpPr>
            <p:cNvPr id="140" name="円弧 139"/>
            <p:cNvSpPr/>
            <p:nvPr/>
          </p:nvSpPr>
          <p:spPr>
            <a:xfrm rot="14293798" flipH="1">
              <a:off x="8265826" y="5844070"/>
              <a:ext cx="971132" cy="771374"/>
            </a:xfrm>
            <a:prstGeom prst="arc">
              <a:avLst>
                <a:gd name="adj1" fmla="val 12336166"/>
                <a:gd name="adj2" fmla="val 2828087"/>
              </a:avLst>
            </a:prstGeom>
            <a:ln w="73025">
              <a:solidFill>
                <a:srgbClr val="FF0000">
                  <a:alpha val="65000"/>
                </a:srgb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141" name="テキスト ボックス 140"/>
            <p:cNvSpPr txBox="1"/>
            <p:nvPr/>
          </p:nvSpPr>
          <p:spPr>
            <a:xfrm>
              <a:off x="8690928" y="5476891"/>
              <a:ext cx="588409" cy="2308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Arial" charset="0"/>
                  <a:ea typeface="ＭＳ Ｐゴシック" charset="-128"/>
                  <a:cs typeface="+mn-cs"/>
                </a:rPr>
                <a:t>④街区</a:t>
              </a:r>
            </a:p>
          </p:txBody>
        </p:sp>
        <p:sp>
          <p:nvSpPr>
            <p:cNvPr id="8" name="フリーフォーム 7"/>
            <p:cNvSpPr/>
            <p:nvPr/>
          </p:nvSpPr>
          <p:spPr>
            <a:xfrm>
              <a:off x="7705213" y="4663897"/>
              <a:ext cx="412750" cy="454025"/>
            </a:xfrm>
            <a:custGeom>
              <a:avLst/>
              <a:gdLst>
                <a:gd name="connsiteX0" fmla="*/ 184150 w 412750"/>
                <a:gd name="connsiteY0" fmla="*/ 454025 h 454025"/>
                <a:gd name="connsiteX1" fmla="*/ 0 w 412750"/>
                <a:gd name="connsiteY1" fmla="*/ 327025 h 454025"/>
                <a:gd name="connsiteX2" fmla="*/ 339725 w 412750"/>
                <a:gd name="connsiteY2" fmla="*/ 0 h 454025"/>
                <a:gd name="connsiteX3" fmla="*/ 412750 w 412750"/>
                <a:gd name="connsiteY3" fmla="*/ 47625 h 454025"/>
                <a:gd name="connsiteX4" fmla="*/ 307975 w 412750"/>
                <a:gd name="connsiteY4" fmla="*/ 295275 h 454025"/>
                <a:gd name="connsiteX5" fmla="*/ 184150 w 412750"/>
                <a:gd name="connsiteY5" fmla="*/ 454025 h 45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750" h="454025">
                  <a:moveTo>
                    <a:pt x="184150" y="454025"/>
                  </a:moveTo>
                  <a:lnTo>
                    <a:pt x="0" y="327025"/>
                  </a:lnTo>
                  <a:lnTo>
                    <a:pt x="339725" y="0"/>
                  </a:lnTo>
                  <a:lnTo>
                    <a:pt x="412750" y="47625"/>
                  </a:lnTo>
                  <a:lnTo>
                    <a:pt x="307975" y="295275"/>
                  </a:lnTo>
                  <a:lnTo>
                    <a:pt x="184150" y="454025"/>
                  </a:lnTo>
                  <a:close/>
                </a:path>
              </a:pathLst>
            </a:custGeom>
            <a:solidFill>
              <a:schemeClr val="bg1"/>
            </a:solidFill>
            <a:ln w="6350">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4" name="テキスト ボックス 143"/>
            <p:cNvSpPr txBox="1"/>
            <p:nvPr/>
          </p:nvSpPr>
          <p:spPr>
            <a:xfrm rot="18838637">
              <a:off x="7740102" y="4747012"/>
              <a:ext cx="462520" cy="2308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srgbClr val="000000"/>
                  </a:solidFill>
                  <a:effectLst/>
                  <a:uLnTx/>
                  <a:uFillTx/>
                  <a:latin typeface="Arial" charset="0"/>
                  <a:ea typeface="ＭＳ Ｐゴシック" charset="-128"/>
                  <a:cs typeface="+mn-cs"/>
                </a:rPr>
                <a:t>府住宅</a:t>
              </a:r>
              <a:endParaRPr kumimoji="1" lang="en-US" altLang="ja-JP" sz="3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srgbClr val="000000"/>
                  </a:solidFill>
                  <a:effectLst/>
                  <a:uLnTx/>
                  <a:uFillTx/>
                  <a:latin typeface="Arial" charset="0"/>
                  <a:ea typeface="ＭＳ Ｐゴシック" charset="-128"/>
                  <a:cs typeface="+mn-cs"/>
                </a:rPr>
                <a:t>供給公社</a:t>
              </a:r>
              <a:endParaRPr kumimoji="1" lang="en-US" altLang="ja-JP" sz="3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srgbClr val="000000"/>
                  </a:solidFill>
                  <a:effectLst/>
                  <a:uLnTx/>
                  <a:uFillTx/>
                  <a:latin typeface="Arial" charset="0"/>
                  <a:ea typeface="ＭＳ Ｐゴシック" charset="-128"/>
                  <a:cs typeface="+mn-cs"/>
                </a:rPr>
                <a:t>枚方団地</a:t>
              </a:r>
            </a:p>
          </p:txBody>
        </p:sp>
        <p:sp>
          <p:nvSpPr>
            <p:cNvPr id="154" name="テキスト ボックス 153"/>
            <p:cNvSpPr txBox="1"/>
            <p:nvPr/>
          </p:nvSpPr>
          <p:spPr>
            <a:xfrm>
              <a:off x="8799571" y="4870912"/>
              <a:ext cx="661518" cy="597096"/>
            </a:xfrm>
            <a:prstGeom prst="rect">
              <a:avLst/>
            </a:prstGeom>
            <a:solidFill>
              <a:schemeClr val="bg1">
                <a:alpha val="82000"/>
              </a:schemeClr>
            </a:solidFill>
            <a:ln w="9525">
              <a:solidFill>
                <a:srgbClr val="00FF00"/>
              </a:solidFill>
              <a:prstDash val="sysDash"/>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●ステップ４</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公園を中心とした駅前の貴重</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な公</a:t>
              </a: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有地の活用が可能</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に</a:t>
              </a:r>
              <a:endPar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（約</a:t>
              </a:r>
              <a:r>
                <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2.1ha</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47" name="テキスト ボックス 146"/>
            <p:cNvSpPr txBox="1"/>
            <p:nvPr/>
          </p:nvSpPr>
          <p:spPr>
            <a:xfrm>
              <a:off x="6708590" y="4294766"/>
              <a:ext cx="631079" cy="1538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関西医科大学</a:t>
              </a:r>
              <a:endPar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52" name="テキスト ボックス 151"/>
            <p:cNvSpPr txBox="1"/>
            <p:nvPr/>
          </p:nvSpPr>
          <p:spPr>
            <a:xfrm>
              <a:off x="6678584" y="4635622"/>
              <a:ext cx="631079" cy="21544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関西医科大学</a:t>
              </a:r>
              <a:endParaRPr kumimoji="1" lang="en-US" altLang="ja-JP"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rPr>
                <a:t>附属</a:t>
              </a:r>
              <a:r>
                <a:rPr kumimoji="1" lang="ja-JP" altLang="en-US"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病院</a:t>
              </a:r>
              <a:endPar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57" name="テキスト ボックス 156"/>
            <p:cNvSpPr txBox="1"/>
            <p:nvPr/>
          </p:nvSpPr>
          <p:spPr>
            <a:xfrm>
              <a:off x="6675838" y="4939673"/>
              <a:ext cx="406602" cy="21544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FF00FF"/>
                  </a:solidFill>
                  <a:effectLst/>
                  <a:uLnTx/>
                  <a:uFillTx/>
                  <a:latin typeface="Arial" charset="0"/>
                  <a:ea typeface="ＭＳ Ｐゴシック" charset="-128"/>
                  <a:cs typeface="+mn-cs"/>
                </a:rPr>
                <a:t>看護</a:t>
              </a:r>
              <a:r>
                <a:rPr kumimoji="1" lang="ja-JP" altLang="en-US" sz="400" b="0" i="0" u="none" strike="noStrike" kern="1200" cap="none" spc="0" normalizeH="0" baseline="0" noProof="0" dirty="0" smtClean="0">
                  <a:ln>
                    <a:noFill/>
                  </a:ln>
                  <a:solidFill>
                    <a:srgbClr val="FF00FF"/>
                  </a:solidFill>
                  <a:effectLst/>
                  <a:uLnTx/>
                  <a:uFillTx/>
                  <a:latin typeface="Arial" charset="0"/>
                  <a:ea typeface="ＭＳ Ｐゴシック" charset="-128"/>
                  <a:cs typeface="+mn-cs"/>
                </a:rPr>
                <a:t>学部</a:t>
              </a:r>
              <a:endParaRPr kumimoji="1" lang="en-US" altLang="ja-JP" sz="400" b="0" i="0" u="none" strike="noStrike" kern="1200" cap="none" spc="0" normalizeH="0" baseline="0" noProof="0" dirty="0" smtClean="0">
                <a:ln>
                  <a:noFill/>
                </a:ln>
                <a:solidFill>
                  <a:srgbClr val="FF00FF"/>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FF00FF"/>
                  </a:solidFill>
                  <a:effectLst/>
                  <a:uLnTx/>
                  <a:uFillTx/>
                  <a:latin typeface="Arial" charset="0"/>
                  <a:ea typeface="ＭＳ Ｐゴシック" charset="-128"/>
                  <a:cs typeface="+mn-cs"/>
                </a:rPr>
                <a:t>新設</a:t>
              </a:r>
              <a:endParaRPr kumimoji="1" lang="en-US" altLang="ja-JP" sz="400" b="0" i="0" u="none" strike="noStrike" kern="1200" cap="none" spc="0" normalizeH="0" baseline="0" noProof="0" dirty="0" smtClean="0">
                <a:ln>
                  <a:noFill/>
                </a:ln>
                <a:solidFill>
                  <a:srgbClr val="FF00FF"/>
                </a:solidFill>
                <a:effectLst/>
                <a:uLnTx/>
                <a:uFillTx/>
                <a:latin typeface="Arial" charset="0"/>
                <a:ea typeface="ＭＳ Ｐゴシック" charset="-128"/>
                <a:cs typeface="+mn-cs"/>
              </a:endParaRPr>
            </a:p>
          </p:txBody>
        </p:sp>
        <p:sp>
          <p:nvSpPr>
            <p:cNvPr id="10" name="フリーフォーム 9"/>
            <p:cNvSpPr/>
            <p:nvPr/>
          </p:nvSpPr>
          <p:spPr>
            <a:xfrm>
              <a:off x="6559138" y="5007268"/>
              <a:ext cx="695325" cy="238125"/>
            </a:xfrm>
            <a:custGeom>
              <a:avLst/>
              <a:gdLst>
                <a:gd name="connsiteX0" fmla="*/ 0 w 695325"/>
                <a:gd name="connsiteY0" fmla="*/ 238125 h 238125"/>
                <a:gd name="connsiteX1" fmla="*/ 300037 w 695325"/>
                <a:gd name="connsiteY1" fmla="*/ 142875 h 238125"/>
                <a:gd name="connsiteX2" fmla="*/ 690562 w 695325"/>
                <a:gd name="connsiteY2" fmla="*/ 19050 h 238125"/>
                <a:gd name="connsiteX3" fmla="*/ 695325 w 695325"/>
                <a:gd name="connsiteY3" fmla="*/ 0 h 238125"/>
              </a:gdLst>
              <a:ahLst/>
              <a:cxnLst>
                <a:cxn ang="0">
                  <a:pos x="connsiteX0" y="connsiteY0"/>
                </a:cxn>
                <a:cxn ang="0">
                  <a:pos x="connsiteX1" y="connsiteY1"/>
                </a:cxn>
                <a:cxn ang="0">
                  <a:pos x="connsiteX2" y="connsiteY2"/>
                </a:cxn>
                <a:cxn ang="0">
                  <a:pos x="connsiteX3" y="connsiteY3"/>
                </a:cxn>
              </a:cxnLst>
              <a:rect l="l" t="t" r="r" b="b"/>
              <a:pathLst>
                <a:path w="695325" h="238125">
                  <a:moveTo>
                    <a:pt x="0" y="238125"/>
                  </a:moveTo>
                  <a:lnTo>
                    <a:pt x="300037" y="142875"/>
                  </a:lnTo>
                  <a:lnTo>
                    <a:pt x="690562" y="19050"/>
                  </a:lnTo>
                  <a:lnTo>
                    <a:pt x="695325" y="0"/>
                  </a:lnTo>
                </a:path>
              </a:pathLst>
            </a:custGeom>
            <a:noFill/>
            <a:ln w="57150">
              <a:solidFill>
                <a:srgbClr val="C4BC96"/>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 name="フリーフォーム 11"/>
            <p:cNvSpPr/>
            <p:nvPr/>
          </p:nvSpPr>
          <p:spPr>
            <a:xfrm>
              <a:off x="7886072" y="4145133"/>
              <a:ext cx="772153" cy="555455"/>
            </a:xfrm>
            <a:custGeom>
              <a:avLst/>
              <a:gdLst>
                <a:gd name="connsiteX0" fmla="*/ 0 w 752475"/>
                <a:gd name="connsiteY0" fmla="*/ 0 h 557213"/>
                <a:gd name="connsiteX1" fmla="*/ 180975 w 752475"/>
                <a:gd name="connsiteY1" fmla="*/ 66675 h 557213"/>
                <a:gd name="connsiteX2" fmla="*/ 257175 w 752475"/>
                <a:gd name="connsiteY2" fmla="*/ 119063 h 557213"/>
                <a:gd name="connsiteX3" fmla="*/ 338138 w 752475"/>
                <a:gd name="connsiteY3" fmla="*/ 180975 h 557213"/>
                <a:gd name="connsiteX4" fmla="*/ 485775 w 752475"/>
                <a:gd name="connsiteY4" fmla="*/ 295275 h 557213"/>
                <a:gd name="connsiteX5" fmla="*/ 752475 w 752475"/>
                <a:gd name="connsiteY5" fmla="*/ 557213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475" h="557213">
                  <a:moveTo>
                    <a:pt x="0" y="0"/>
                  </a:moveTo>
                  <a:lnTo>
                    <a:pt x="180975" y="66675"/>
                  </a:lnTo>
                  <a:lnTo>
                    <a:pt x="257175" y="119063"/>
                  </a:lnTo>
                  <a:lnTo>
                    <a:pt x="338138" y="180975"/>
                  </a:lnTo>
                  <a:lnTo>
                    <a:pt x="485775" y="295275"/>
                  </a:lnTo>
                  <a:lnTo>
                    <a:pt x="752475" y="557213"/>
                  </a:lnTo>
                </a:path>
              </a:pathLst>
            </a:custGeom>
            <a:noFill/>
            <a:ln w="22225">
              <a:solidFill>
                <a:srgbClr val="660033">
                  <a:alpha val="98824"/>
                </a:srgbClr>
              </a:solidFill>
              <a:prstDash val="sysDot"/>
              <a:headEnd type="none" w="sm" len="med"/>
              <a:tailEnd type="non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0" name="テキスト ボックス 159"/>
            <p:cNvSpPr txBox="1"/>
            <p:nvPr/>
          </p:nvSpPr>
          <p:spPr>
            <a:xfrm rot="1810721">
              <a:off x="7807416" y="4229310"/>
              <a:ext cx="588409" cy="1538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1" i="0" u="none" strike="noStrike" kern="1200" cap="none" spc="0" normalizeH="0" baseline="0" noProof="0" dirty="0" smtClean="0">
                  <a:ln>
                    <a:noFill/>
                  </a:ln>
                  <a:solidFill>
                    <a:srgbClr val="660033"/>
                  </a:solidFill>
                  <a:effectLst/>
                  <a:uLnTx/>
                  <a:uFillTx/>
                  <a:latin typeface="Arial" charset="0"/>
                  <a:ea typeface="ＭＳ Ｐゴシック" charset="-128"/>
                  <a:cs typeface="+mn-cs"/>
                </a:rPr>
                <a:t>外周道路の整備</a:t>
              </a:r>
              <a:endParaRPr kumimoji="1" lang="ja-JP" altLang="en-US" sz="400" b="1" i="0" u="none" strike="noStrike" kern="1200" cap="none" spc="0" normalizeH="0" baseline="0" noProof="0" dirty="0">
                <a:ln>
                  <a:noFill/>
                </a:ln>
                <a:solidFill>
                  <a:srgbClr val="660033"/>
                </a:solidFill>
                <a:effectLst/>
                <a:uLnTx/>
                <a:uFillTx/>
                <a:latin typeface="Arial" charset="0"/>
                <a:ea typeface="ＭＳ Ｐゴシック" charset="-128"/>
                <a:cs typeface="+mn-cs"/>
              </a:endParaRPr>
            </a:p>
          </p:txBody>
        </p:sp>
        <p:sp>
          <p:nvSpPr>
            <p:cNvPr id="16" name="フリーフォーム 15"/>
            <p:cNvSpPr/>
            <p:nvPr/>
          </p:nvSpPr>
          <p:spPr>
            <a:xfrm>
              <a:off x="7846560" y="5118451"/>
              <a:ext cx="219371" cy="101386"/>
            </a:xfrm>
            <a:custGeom>
              <a:avLst/>
              <a:gdLst>
                <a:gd name="connsiteX0" fmla="*/ 0 w 209550"/>
                <a:gd name="connsiteY0" fmla="*/ 0 h 85725"/>
                <a:gd name="connsiteX1" fmla="*/ 209550 w 209550"/>
                <a:gd name="connsiteY1" fmla="*/ 85725 h 85725"/>
              </a:gdLst>
              <a:ahLst/>
              <a:cxnLst>
                <a:cxn ang="0">
                  <a:pos x="connsiteX0" y="connsiteY0"/>
                </a:cxn>
                <a:cxn ang="0">
                  <a:pos x="connsiteX1" y="connsiteY1"/>
                </a:cxn>
              </a:cxnLst>
              <a:rect l="l" t="t" r="r" b="b"/>
              <a:pathLst>
                <a:path w="209550" h="85725">
                  <a:moveTo>
                    <a:pt x="0" y="0"/>
                  </a:moveTo>
                  <a:lnTo>
                    <a:pt x="209550" y="85725"/>
                  </a:lnTo>
                </a:path>
              </a:pathLst>
            </a:custGeom>
            <a:noFill/>
            <a:ln w="22225">
              <a:solidFill>
                <a:srgbClr val="C4BC96">
                  <a:alpha val="35000"/>
                </a:srgbClr>
              </a:solidFill>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9" name="円弧 138"/>
            <p:cNvSpPr/>
            <p:nvPr/>
          </p:nvSpPr>
          <p:spPr>
            <a:xfrm rot="15589518" flipV="1">
              <a:off x="7843190" y="4488427"/>
              <a:ext cx="1925818" cy="1837598"/>
            </a:xfrm>
            <a:prstGeom prst="arc">
              <a:avLst>
                <a:gd name="adj1" fmla="val 12336166"/>
                <a:gd name="adj2" fmla="val 1386319"/>
              </a:avLst>
            </a:prstGeom>
            <a:ln w="73025">
              <a:solidFill>
                <a:srgbClr val="FF0000">
                  <a:alpha val="65000"/>
                </a:srgb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88" name="テキスト ボックス 287"/>
            <p:cNvSpPr txBox="1"/>
            <p:nvPr/>
          </p:nvSpPr>
          <p:spPr>
            <a:xfrm>
              <a:off x="8754360" y="4133143"/>
              <a:ext cx="902815" cy="426497"/>
            </a:xfrm>
            <a:prstGeom prst="rect">
              <a:avLst/>
            </a:prstGeom>
            <a:solidFill>
              <a:schemeClr val="bg1">
                <a:alpha val="82000"/>
              </a:schemeClr>
            </a:solidFill>
            <a:ln>
              <a:solidFill>
                <a:srgbClr val="003300"/>
              </a:solidFill>
              <a:prstDash val="sysDot"/>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●ステップ２</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民間事業者等の駅前再整備に合わせて</a:t>
              </a: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、府民センター機能を移転</a:t>
              </a:r>
            </a:p>
          </p:txBody>
        </p:sp>
        <p:sp>
          <p:nvSpPr>
            <p:cNvPr id="7" name="フリーフォーム 6"/>
            <p:cNvSpPr/>
            <p:nvPr/>
          </p:nvSpPr>
          <p:spPr>
            <a:xfrm>
              <a:off x="9210164" y="6076771"/>
              <a:ext cx="254000" cy="266700"/>
            </a:xfrm>
            <a:custGeom>
              <a:avLst/>
              <a:gdLst>
                <a:gd name="connsiteX0" fmla="*/ 0 w 244475"/>
                <a:gd name="connsiteY0" fmla="*/ 212725 h 266700"/>
                <a:gd name="connsiteX1" fmla="*/ 57150 w 244475"/>
                <a:gd name="connsiteY1" fmla="*/ 266700 h 266700"/>
                <a:gd name="connsiteX2" fmla="*/ 244475 w 244475"/>
                <a:gd name="connsiteY2" fmla="*/ 133350 h 266700"/>
                <a:gd name="connsiteX3" fmla="*/ 168275 w 244475"/>
                <a:gd name="connsiteY3" fmla="*/ 0 h 266700"/>
                <a:gd name="connsiteX4" fmla="*/ 82550 w 244475"/>
                <a:gd name="connsiteY4" fmla="*/ 44450 h 266700"/>
                <a:gd name="connsiteX5" fmla="*/ 130175 w 244475"/>
                <a:gd name="connsiteY5" fmla="*/ 139700 h 266700"/>
                <a:gd name="connsiteX6" fmla="*/ 0 w 244475"/>
                <a:gd name="connsiteY6" fmla="*/ 212725 h 266700"/>
                <a:gd name="connsiteX0" fmla="*/ 0 w 244475"/>
                <a:gd name="connsiteY0" fmla="*/ 212725 h 266700"/>
                <a:gd name="connsiteX1" fmla="*/ 57150 w 244475"/>
                <a:gd name="connsiteY1" fmla="*/ 266700 h 266700"/>
                <a:gd name="connsiteX2" fmla="*/ 244475 w 244475"/>
                <a:gd name="connsiteY2" fmla="*/ 133350 h 266700"/>
                <a:gd name="connsiteX3" fmla="*/ 168275 w 244475"/>
                <a:gd name="connsiteY3" fmla="*/ 0 h 266700"/>
                <a:gd name="connsiteX4" fmla="*/ 82550 w 244475"/>
                <a:gd name="connsiteY4" fmla="*/ 44450 h 266700"/>
                <a:gd name="connsiteX5" fmla="*/ 123825 w 244475"/>
                <a:gd name="connsiteY5" fmla="*/ 127000 h 266700"/>
                <a:gd name="connsiteX6" fmla="*/ 0 w 244475"/>
                <a:gd name="connsiteY6" fmla="*/ 212725 h 266700"/>
                <a:gd name="connsiteX0" fmla="*/ 0 w 254000"/>
                <a:gd name="connsiteY0" fmla="*/ 203200 h 266700"/>
                <a:gd name="connsiteX1" fmla="*/ 66675 w 254000"/>
                <a:gd name="connsiteY1" fmla="*/ 266700 h 266700"/>
                <a:gd name="connsiteX2" fmla="*/ 254000 w 254000"/>
                <a:gd name="connsiteY2" fmla="*/ 133350 h 266700"/>
                <a:gd name="connsiteX3" fmla="*/ 177800 w 254000"/>
                <a:gd name="connsiteY3" fmla="*/ 0 h 266700"/>
                <a:gd name="connsiteX4" fmla="*/ 92075 w 254000"/>
                <a:gd name="connsiteY4" fmla="*/ 44450 h 266700"/>
                <a:gd name="connsiteX5" fmla="*/ 133350 w 254000"/>
                <a:gd name="connsiteY5" fmla="*/ 127000 h 266700"/>
                <a:gd name="connsiteX6" fmla="*/ 0 w 254000"/>
                <a:gd name="connsiteY6" fmla="*/ 203200 h 266700"/>
                <a:gd name="connsiteX0" fmla="*/ 0 w 254000"/>
                <a:gd name="connsiteY0" fmla="*/ 203200 h 266700"/>
                <a:gd name="connsiteX1" fmla="*/ 66675 w 254000"/>
                <a:gd name="connsiteY1" fmla="*/ 266700 h 266700"/>
                <a:gd name="connsiteX2" fmla="*/ 254000 w 254000"/>
                <a:gd name="connsiteY2" fmla="*/ 133350 h 266700"/>
                <a:gd name="connsiteX3" fmla="*/ 177800 w 254000"/>
                <a:gd name="connsiteY3" fmla="*/ 0 h 266700"/>
                <a:gd name="connsiteX4" fmla="*/ 92075 w 254000"/>
                <a:gd name="connsiteY4" fmla="*/ 44450 h 266700"/>
                <a:gd name="connsiteX5" fmla="*/ 117475 w 254000"/>
                <a:gd name="connsiteY5" fmla="*/ 117475 h 266700"/>
                <a:gd name="connsiteX6" fmla="*/ 0 w 254000"/>
                <a:gd name="connsiteY6" fmla="*/ 203200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 h="266700">
                  <a:moveTo>
                    <a:pt x="0" y="203200"/>
                  </a:moveTo>
                  <a:lnTo>
                    <a:pt x="66675" y="266700"/>
                  </a:lnTo>
                  <a:lnTo>
                    <a:pt x="254000" y="133350"/>
                  </a:lnTo>
                  <a:lnTo>
                    <a:pt x="177800" y="0"/>
                  </a:lnTo>
                  <a:lnTo>
                    <a:pt x="92075" y="44450"/>
                  </a:lnTo>
                  <a:lnTo>
                    <a:pt x="117475" y="117475"/>
                  </a:lnTo>
                  <a:lnTo>
                    <a:pt x="0" y="203200"/>
                  </a:lnTo>
                  <a:close/>
                </a:path>
              </a:pathLst>
            </a:custGeom>
            <a:solidFill>
              <a:schemeClr val="bg1"/>
            </a:solidFill>
            <a:ln w="19050">
              <a:solidFill>
                <a:srgbClr val="FF0066">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3" name="テキスト ボックス 142"/>
            <p:cNvSpPr txBox="1"/>
            <p:nvPr/>
          </p:nvSpPr>
          <p:spPr>
            <a:xfrm rot="19645415">
              <a:off x="9143314" y="6160507"/>
              <a:ext cx="449163" cy="1384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0" i="0" u="none" strike="noStrike" kern="1200" cap="none" spc="0" normalizeH="0" baseline="0" noProof="0" dirty="0">
                  <a:ln>
                    <a:noFill/>
                  </a:ln>
                  <a:solidFill>
                    <a:srgbClr val="000000"/>
                  </a:solidFill>
                  <a:effectLst/>
                  <a:uLnTx/>
                  <a:uFillTx/>
                  <a:latin typeface="Arial" charset="0"/>
                  <a:ea typeface="ＭＳ Ｐゴシック" charset="-128"/>
                  <a:cs typeface="+mn-cs"/>
                </a:rPr>
                <a:t>府民センター</a:t>
              </a:r>
            </a:p>
          </p:txBody>
        </p:sp>
        <p:sp>
          <p:nvSpPr>
            <p:cNvPr id="292" name="テキスト ボックス 291"/>
            <p:cNvSpPr txBox="1"/>
            <p:nvPr/>
          </p:nvSpPr>
          <p:spPr>
            <a:xfrm>
              <a:off x="7555223" y="6233877"/>
              <a:ext cx="980542" cy="426497"/>
            </a:xfrm>
            <a:prstGeom prst="rect">
              <a:avLst/>
            </a:prstGeom>
            <a:solidFill>
              <a:schemeClr val="bg1">
                <a:alpha val="82000"/>
              </a:schemeClr>
            </a:solidFill>
            <a:ln>
              <a:solidFill>
                <a:srgbClr val="003300"/>
              </a:solidFill>
              <a:prstDash val="sysDot"/>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●ステップ３</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府民センター機能移転後に、国・市の合同庁舎を建設、庁舎機能</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移転</a:t>
              </a:r>
              <a:endPar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p:txBody>
        </p:sp>
        <p:sp>
          <p:nvSpPr>
            <p:cNvPr id="228" name="フリーフォーム 227"/>
            <p:cNvSpPr/>
            <p:nvPr/>
          </p:nvSpPr>
          <p:spPr>
            <a:xfrm>
              <a:off x="7661275" y="5127626"/>
              <a:ext cx="228600" cy="203200"/>
            </a:xfrm>
            <a:custGeom>
              <a:avLst/>
              <a:gdLst>
                <a:gd name="connsiteX0" fmla="*/ 73025 w 219075"/>
                <a:gd name="connsiteY0" fmla="*/ 190500 h 190500"/>
                <a:gd name="connsiteX1" fmla="*/ 0 w 219075"/>
                <a:gd name="connsiteY1" fmla="*/ 104775 h 190500"/>
                <a:gd name="connsiteX2" fmla="*/ 0 w 219075"/>
                <a:gd name="connsiteY2" fmla="*/ 19050 h 190500"/>
                <a:gd name="connsiteX3" fmla="*/ 161925 w 219075"/>
                <a:gd name="connsiteY3" fmla="*/ 0 h 190500"/>
                <a:gd name="connsiteX4" fmla="*/ 219075 w 219075"/>
                <a:gd name="connsiteY4" fmla="*/ 31750 h 190500"/>
                <a:gd name="connsiteX5" fmla="*/ 73025 w 219075"/>
                <a:gd name="connsiteY5" fmla="*/ 190500 h 190500"/>
                <a:gd name="connsiteX0" fmla="*/ 73025 w 219075"/>
                <a:gd name="connsiteY0" fmla="*/ 190500 h 190500"/>
                <a:gd name="connsiteX1" fmla="*/ 0 w 219075"/>
                <a:gd name="connsiteY1" fmla="*/ 104775 h 190500"/>
                <a:gd name="connsiteX2" fmla="*/ 0 w 219075"/>
                <a:gd name="connsiteY2" fmla="*/ 19050 h 190500"/>
                <a:gd name="connsiteX3" fmla="*/ 161925 w 219075"/>
                <a:gd name="connsiteY3" fmla="*/ 0 h 190500"/>
                <a:gd name="connsiteX4" fmla="*/ 219075 w 219075"/>
                <a:gd name="connsiteY4" fmla="*/ 31750 h 190500"/>
                <a:gd name="connsiteX5" fmla="*/ 114300 w 219075"/>
                <a:gd name="connsiteY5" fmla="*/ 161925 h 190500"/>
                <a:gd name="connsiteX6" fmla="*/ 73025 w 219075"/>
                <a:gd name="connsiteY6" fmla="*/ 190500 h 190500"/>
                <a:gd name="connsiteX0" fmla="*/ 85725 w 219075"/>
                <a:gd name="connsiteY0" fmla="*/ 200025 h 200025"/>
                <a:gd name="connsiteX1" fmla="*/ 0 w 219075"/>
                <a:gd name="connsiteY1" fmla="*/ 104775 h 200025"/>
                <a:gd name="connsiteX2" fmla="*/ 0 w 219075"/>
                <a:gd name="connsiteY2" fmla="*/ 19050 h 200025"/>
                <a:gd name="connsiteX3" fmla="*/ 161925 w 219075"/>
                <a:gd name="connsiteY3" fmla="*/ 0 h 200025"/>
                <a:gd name="connsiteX4" fmla="*/ 219075 w 219075"/>
                <a:gd name="connsiteY4" fmla="*/ 31750 h 200025"/>
                <a:gd name="connsiteX5" fmla="*/ 114300 w 219075"/>
                <a:gd name="connsiteY5" fmla="*/ 161925 h 200025"/>
                <a:gd name="connsiteX6" fmla="*/ 85725 w 219075"/>
                <a:gd name="connsiteY6" fmla="*/ 200025 h 200025"/>
                <a:gd name="connsiteX0" fmla="*/ 76200 w 219075"/>
                <a:gd name="connsiteY0" fmla="*/ 203200 h 203200"/>
                <a:gd name="connsiteX1" fmla="*/ 0 w 219075"/>
                <a:gd name="connsiteY1" fmla="*/ 104775 h 203200"/>
                <a:gd name="connsiteX2" fmla="*/ 0 w 219075"/>
                <a:gd name="connsiteY2" fmla="*/ 19050 h 203200"/>
                <a:gd name="connsiteX3" fmla="*/ 161925 w 219075"/>
                <a:gd name="connsiteY3" fmla="*/ 0 h 203200"/>
                <a:gd name="connsiteX4" fmla="*/ 219075 w 219075"/>
                <a:gd name="connsiteY4" fmla="*/ 31750 h 203200"/>
                <a:gd name="connsiteX5" fmla="*/ 114300 w 219075"/>
                <a:gd name="connsiteY5" fmla="*/ 161925 h 203200"/>
                <a:gd name="connsiteX6" fmla="*/ 76200 w 219075"/>
                <a:gd name="connsiteY6" fmla="*/ 203200 h 203200"/>
                <a:gd name="connsiteX0" fmla="*/ 79375 w 222250"/>
                <a:gd name="connsiteY0" fmla="*/ 203200 h 203200"/>
                <a:gd name="connsiteX1" fmla="*/ 0 w 222250"/>
                <a:gd name="connsiteY1" fmla="*/ 107950 h 203200"/>
                <a:gd name="connsiteX2" fmla="*/ 3175 w 222250"/>
                <a:gd name="connsiteY2" fmla="*/ 19050 h 203200"/>
                <a:gd name="connsiteX3" fmla="*/ 165100 w 222250"/>
                <a:gd name="connsiteY3" fmla="*/ 0 h 203200"/>
                <a:gd name="connsiteX4" fmla="*/ 222250 w 222250"/>
                <a:gd name="connsiteY4" fmla="*/ 31750 h 203200"/>
                <a:gd name="connsiteX5" fmla="*/ 117475 w 222250"/>
                <a:gd name="connsiteY5" fmla="*/ 161925 h 203200"/>
                <a:gd name="connsiteX6" fmla="*/ 79375 w 222250"/>
                <a:gd name="connsiteY6" fmla="*/ 203200 h 203200"/>
                <a:gd name="connsiteX0" fmla="*/ 82550 w 225425"/>
                <a:gd name="connsiteY0" fmla="*/ 203200 h 203200"/>
                <a:gd name="connsiteX1" fmla="*/ 3175 w 225425"/>
                <a:gd name="connsiteY1" fmla="*/ 107950 h 203200"/>
                <a:gd name="connsiteX2" fmla="*/ 0 w 225425"/>
                <a:gd name="connsiteY2" fmla="*/ 15875 h 203200"/>
                <a:gd name="connsiteX3" fmla="*/ 168275 w 225425"/>
                <a:gd name="connsiteY3" fmla="*/ 0 h 203200"/>
                <a:gd name="connsiteX4" fmla="*/ 225425 w 225425"/>
                <a:gd name="connsiteY4" fmla="*/ 31750 h 203200"/>
                <a:gd name="connsiteX5" fmla="*/ 120650 w 225425"/>
                <a:gd name="connsiteY5" fmla="*/ 161925 h 203200"/>
                <a:gd name="connsiteX6" fmla="*/ 82550 w 225425"/>
                <a:gd name="connsiteY6" fmla="*/ 203200 h 203200"/>
                <a:gd name="connsiteX0" fmla="*/ 82550 w 228600"/>
                <a:gd name="connsiteY0" fmla="*/ 203200 h 203200"/>
                <a:gd name="connsiteX1" fmla="*/ 3175 w 228600"/>
                <a:gd name="connsiteY1" fmla="*/ 107950 h 203200"/>
                <a:gd name="connsiteX2" fmla="*/ 0 w 228600"/>
                <a:gd name="connsiteY2" fmla="*/ 15875 h 203200"/>
                <a:gd name="connsiteX3" fmla="*/ 168275 w 228600"/>
                <a:gd name="connsiteY3" fmla="*/ 0 h 203200"/>
                <a:gd name="connsiteX4" fmla="*/ 228600 w 228600"/>
                <a:gd name="connsiteY4" fmla="*/ 28575 h 203200"/>
                <a:gd name="connsiteX5" fmla="*/ 120650 w 228600"/>
                <a:gd name="connsiteY5" fmla="*/ 161925 h 203200"/>
                <a:gd name="connsiteX6" fmla="*/ 82550 w 228600"/>
                <a:gd name="connsiteY6" fmla="*/ 203200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3200">
                  <a:moveTo>
                    <a:pt x="82550" y="203200"/>
                  </a:moveTo>
                  <a:lnTo>
                    <a:pt x="3175" y="107950"/>
                  </a:lnTo>
                  <a:lnTo>
                    <a:pt x="0" y="15875"/>
                  </a:lnTo>
                  <a:lnTo>
                    <a:pt x="168275" y="0"/>
                  </a:lnTo>
                  <a:lnTo>
                    <a:pt x="228600" y="28575"/>
                  </a:lnTo>
                  <a:cubicBezTo>
                    <a:pt x="195792" y="62442"/>
                    <a:pt x="153458" y="128058"/>
                    <a:pt x="120650" y="161925"/>
                  </a:cubicBezTo>
                  <a:lnTo>
                    <a:pt x="82550" y="203200"/>
                  </a:lnTo>
                  <a:close/>
                </a:path>
              </a:pathLst>
            </a:custGeom>
            <a:solidFill>
              <a:schemeClr val="bg1">
                <a:alpha val="80000"/>
              </a:schemeClr>
            </a:solidFill>
            <a:ln w="3175">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4" name="テキスト ボックス 163"/>
            <p:cNvSpPr txBox="1"/>
            <p:nvPr/>
          </p:nvSpPr>
          <p:spPr>
            <a:xfrm>
              <a:off x="7588499" y="5107080"/>
              <a:ext cx="352602"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1" i="0" u="none" strike="noStrike" kern="1200" cap="none" spc="0" normalizeH="0" baseline="0" noProof="0" dirty="0" smtClean="0">
                  <a:ln>
                    <a:noFill/>
                  </a:ln>
                  <a:solidFill>
                    <a:srgbClr val="660033"/>
                  </a:solidFill>
                  <a:effectLst/>
                  <a:uLnTx/>
                  <a:uFillTx/>
                  <a:latin typeface="Arial" charset="0"/>
                  <a:ea typeface="ＭＳ Ｐゴシック" charset="-128"/>
                  <a:cs typeface="+mn-cs"/>
                </a:rPr>
                <a:t>駅前広場</a:t>
              </a:r>
              <a:endParaRPr kumimoji="1" lang="en-US" altLang="ja-JP" sz="300" b="1" i="0" u="none" strike="noStrike" kern="1200" cap="none" spc="0" normalizeH="0" baseline="0" noProof="0" dirty="0" smtClean="0">
                <a:ln>
                  <a:noFill/>
                </a:ln>
                <a:solidFill>
                  <a:srgbClr val="660033"/>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1" i="0" u="none" strike="noStrike" kern="1200" cap="none" spc="0" normalizeH="0" baseline="0" noProof="0" dirty="0">
                  <a:ln>
                    <a:noFill/>
                  </a:ln>
                  <a:solidFill>
                    <a:srgbClr val="660033"/>
                  </a:solidFill>
                  <a:effectLst/>
                  <a:uLnTx/>
                  <a:uFillTx/>
                  <a:latin typeface="Arial" charset="0"/>
                  <a:ea typeface="ＭＳ Ｐゴシック" charset="-128"/>
                  <a:cs typeface="+mn-cs"/>
                </a:rPr>
                <a:t>北口</a:t>
              </a:r>
            </a:p>
          </p:txBody>
        </p:sp>
        <p:sp>
          <p:nvSpPr>
            <p:cNvPr id="231" name="フリーフォーム 230"/>
            <p:cNvSpPr/>
            <p:nvPr/>
          </p:nvSpPr>
          <p:spPr>
            <a:xfrm>
              <a:off x="7880350" y="5216525"/>
              <a:ext cx="244475" cy="282575"/>
            </a:xfrm>
            <a:custGeom>
              <a:avLst/>
              <a:gdLst>
                <a:gd name="connsiteX0" fmla="*/ 0 w 244475"/>
                <a:gd name="connsiteY0" fmla="*/ 196850 h 282575"/>
                <a:gd name="connsiteX1" fmla="*/ 53975 w 244475"/>
                <a:gd name="connsiteY1" fmla="*/ 260350 h 282575"/>
                <a:gd name="connsiteX2" fmla="*/ 120650 w 244475"/>
                <a:gd name="connsiteY2" fmla="*/ 282575 h 282575"/>
                <a:gd name="connsiteX3" fmla="*/ 206375 w 244475"/>
                <a:gd name="connsiteY3" fmla="*/ 187325 h 282575"/>
                <a:gd name="connsiteX4" fmla="*/ 244475 w 244475"/>
                <a:gd name="connsiteY4" fmla="*/ 133350 h 282575"/>
                <a:gd name="connsiteX5" fmla="*/ 165100 w 244475"/>
                <a:gd name="connsiteY5" fmla="*/ 12700 h 282575"/>
                <a:gd name="connsiteX6" fmla="*/ 136525 w 244475"/>
                <a:gd name="connsiteY6" fmla="*/ 0 h 282575"/>
                <a:gd name="connsiteX7" fmla="*/ 57150 w 244475"/>
                <a:gd name="connsiteY7" fmla="*/ 114300 h 282575"/>
                <a:gd name="connsiteX8" fmla="*/ 0 w 244475"/>
                <a:gd name="connsiteY8" fmla="*/ 196850 h 28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475" h="282575">
                  <a:moveTo>
                    <a:pt x="0" y="196850"/>
                  </a:moveTo>
                  <a:lnTo>
                    <a:pt x="53975" y="260350"/>
                  </a:lnTo>
                  <a:lnTo>
                    <a:pt x="120650" y="282575"/>
                  </a:lnTo>
                  <a:lnTo>
                    <a:pt x="206375" y="187325"/>
                  </a:lnTo>
                  <a:lnTo>
                    <a:pt x="244475" y="133350"/>
                  </a:lnTo>
                  <a:lnTo>
                    <a:pt x="165100" y="12700"/>
                  </a:lnTo>
                  <a:lnTo>
                    <a:pt x="136525" y="0"/>
                  </a:lnTo>
                  <a:lnTo>
                    <a:pt x="57150" y="114300"/>
                  </a:lnTo>
                  <a:lnTo>
                    <a:pt x="0" y="196850"/>
                  </a:lnTo>
                  <a:close/>
                </a:path>
              </a:pathLst>
            </a:custGeom>
            <a:solidFill>
              <a:schemeClr val="bg1">
                <a:alpha val="80000"/>
              </a:schemeClr>
            </a:solidFill>
            <a:ln w="3175">
              <a:solidFill>
                <a:srgbClr val="003300">
                  <a:alpha val="99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2" name="テキスト ボックス 231"/>
            <p:cNvSpPr txBox="1"/>
            <p:nvPr/>
          </p:nvSpPr>
          <p:spPr>
            <a:xfrm>
              <a:off x="7847965" y="5289806"/>
              <a:ext cx="352602"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1" i="0" u="none" strike="noStrike" kern="1200" cap="none" spc="0" normalizeH="0" baseline="0" noProof="0" dirty="0" smtClean="0">
                  <a:ln>
                    <a:noFill/>
                  </a:ln>
                  <a:solidFill>
                    <a:srgbClr val="660033"/>
                  </a:solidFill>
                  <a:effectLst/>
                  <a:uLnTx/>
                  <a:uFillTx/>
                  <a:latin typeface="Arial" charset="0"/>
                  <a:ea typeface="ＭＳ Ｐゴシック" charset="-128"/>
                  <a:cs typeface="+mn-cs"/>
                </a:rPr>
                <a:t>駅前広場</a:t>
              </a:r>
              <a:endParaRPr kumimoji="1" lang="en-US" altLang="ja-JP" sz="300" b="1" i="0" u="none" strike="noStrike" kern="1200" cap="none" spc="0" normalizeH="0" baseline="0" noProof="0" dirty="0" smtClean="0">
                <a:ln>
                  <a:noFill/>
                </a:ln>
                <a:solidFill>
                  <a:srgbClr val="660033"/>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300" b="1" i="0" u="none" strike="noStrike" kern="1200" cap="none" spc="0" normalizeH="0" baseline="0" noProof="0" dirty="0">
                  <a:ln>
                    <a:noFill/>
                  </a:ln>
                  <a:solidFill>
                    <a:srgbClr val="660033"/>
                  </a:solidFill>
                  <a:effectLst/>
                  <a:uLnTx/>
                  <a:uFillTx/>
                  <a:latin typeface="Arial" charset="0"/>
                  <a:ea typeface="ＭＳ Ｐゴシック" charset="-128"/>
                  <a:cs typeface="+mn-cs"/>
                </a:rPr>
                <a:t>南口</a:t>
              </a:r>
            </a:p>
          </p:txBody>
        </p:sp>
        <p:sp>
          <p:nvSpPr>
            <p:cNvPr id="233" name="テキスト ボックス 232"/>
            <p:cNvSpPr txBox="1"/>
            <p:nvPr/>
          </p:nvSpPr>
          <p:spPr>
            <a:xfrm rot="184703">
              <a:off x="7427314" y="5285772"/>
              <a:ext cx="336291" cy="21544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1" i="0" u="none" strike="noStrike" kern="1200" cap="none" spc="0" normalizeH="0" baseline="0" noProof="0" dirty="0" smtClean="0">
                  <a:ln>
                    <a:noFill/>
                  </a:ln>
                  <a:solidFill>
                    <a:srgbClr val="660033"/>
                  </a:solidFill>
                  <a:effectLst/>
                  <a:uLnTx/>
                  <a:uFillTx/>
                  <a:latin typeface="Arial" charset="0"/>
                  <a:ea typeface="ＭＳ Ｐゴシック" charset="-128"/>
                  <a:cs typeface="+mn-cs"/>
                </a:rPr>
                <a:t>高架下の改良</a:t>
              </a:r>
              <a:endParaRPr kumimoji="1" lang="en-US" altLang="ja-JP" sz="400" b="1" i="0" u="none" strike="noStrike" kern="1200" cap="none" spc="0" normalizeH="0" baseline="0" noProof="0" dirty="0" smtClean="0">
                <a:ln>
                  <a:noFill/>
                </a:ln>
                <a:solidFill>
                  <a:srgbClr val="660033"/>
                </a:solidFill>
                <a:effectLst/>
                <a:uLnTx/>
                <a:uFillTx/>
                <a:latin typeface="Arial" charset="0"/>
                <a:ea typeface="ＭＳ Ｐゴシック" charset="-128"/>
                <a:cs typeface="+mn-cs"/>
              </a:endParaRPr>
            </a:p>
          </p:txBody>
        </p:sp>
        <p:cxnSp>
          <p:nvCxnSpPr>
            <p:cNvPr id="235" name="直線矢印コネクタ 234"/>
            <p:cNvCxnSpPr/>
            <p:nvPr/>
          </p:nvCxnSpPr>
          <p:spPr>
            <a:xfrm flipV="1">
              <a:off x="7679953" y="5143138"/>
              <a:ext cx="215426" cy="221662"/>
            </a:xfrm>
            <a:prstGeom prst="straightConnector1">
              <a:avLst/>
            </a:prstGeom>
            <a:ln w="6350">
              <a:solidFill>
                <a:srgbClr val="660033"/>
              </a:solidFill>
              <a:prstDash val="sysDash"/>
              <a:headEnd type="none"/>
              <a:tailEnd type="none" w="sm" len="sm"/>
            </a:ln>
          </p:spPr>
          <p:style>
            <a:lnRef idx="1">
              <a:schemeClr val="accent1"/>
            </a:lnRef>
            <a:fillRef idx="0">
              <a:schemeClr val="accent1"/>
            </a:fillRef>
            <a:effectRef idx="0">
              <a:schemeClr val="accent1"/>
            </a:effectRef>
            <a:fontRef idx="minor">
              <a:schemeClr val="tx1"/>
            </a:fontRef>
          </p:style>
        </p:cxnSp>
        <p:sp>
          <p:nvSpPr>
            <p:cNvPr id="243" name="円/楕円 242"/>
            <p:cNvSpPr/>
            <p:nvPr/>
          </p:nvSpPr>
          <p:spPr>
            <a:xfrm>
              <a:off x="7868193" y="5117510"/>
              <a:ext cx="48868" cy="50116"/>
            </a:xfrm>
            <a:prstGeom prst="ellipse">
              <a:avLst/>
            </a:prstGeom>
            <a:solidFill>
              <a:srgbClr val="660033"/>
            </a:solidFill>
            <a:ln w="3175">
              <a:solidFill>
                <a:schemeClr val="bg1">
                  <a:alpha val="99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フリーフォーム 14"/>
            <p:cNvSpPr/>
            <p:nvPr/>
          </p:nvSpPr>
          <p:spPr>
            <a:xfrm>
              <a:off x="6551236" y="4209931"/>
              <a:ext cx="338137" cy="376238"/>
            </a:xfrm>
            <a:custGeom>
              <a:avLst/>
              <a:gdLst>
                <a:gd name="connsiteX0" fmla="*/ 338137 w 338137"/>
                <a:gd name="connsiteY0" fmla="*/ 0 h 376238"/>
                <a:gd name="connsiteX1" fmla="*/ 154781 w 338137"/>
                <a:gd name="connsiteY1" fmla="*/ 38100 h 376238"/>
                <a:gd name="connsiteX2" fmla="*/ 0 w 338137"/>
                <a:gd name="connsiteY2" fmla="*/ 376238 h 376238"/>
                <a:gd name="connsiteX3" fmla="*/ 0 w 338137"/>
                <a:gd name="connsiteY3" fmla="*/ 376238 h 376238"/>
              </a:gdLst>
              <a:ahLst/>
              <a:cxnLst>
                <a:cxn ang="0">
                  <a:pos x="connsiteX0" y="connsiteY0"/>
                </a:cxn>
                <a:cxn ang="0">
                  <a:pos x="connsiteX1" y="connsiteY1"/>
                </a:cxn>
                <a:cxn ang="0">
                  <a:pos x="connsiteX2" y="connsiteY2"/>
                </a:cxn>
                <a:cxn ang="0">
                  <a:pos x="connsiteX3" y="connsiteY3"/>
                </a:cxn>
              </a:cxnLst>
              <a:rect l="l" t="t" r="r" b="b"/>
              <a:pathLst>
                <a:path w="338137" h="376238">
                  <a:moveTo>
                    <a:pt x="338137" y="0"/>
                  </a:moveTo>
                  <a:lnTo>
                    <a:pt x="154781" y="38100"/>
                  </a:lnTo>
                  <a:lnTo>
                    <a:pt x="0" y="376238"/>
                  </a:lnTo>
                  <a:lnTo>
                    <a:pt x="0" y="376238"/>
                  </a:lnTo>
                </a:path>
              </a:pathLst>
            </a:custGeom>
            <a:noFill/>
            <a:ln w="28575">
              <a:solidFill>
                <a:srgbClr val="F6F6F6"/>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0" name="フリーフォーム 199"/>
            <p:cNvSpPr/>
            <p:nvPr/>
          </p:nvSpPr>
          <p:spPr>
            <a:xfrm>
              <a:off x="6582412" y="4206048"/>
              <a:ext cx="338137" cy="376238"/>
            </a:xfrm>
            <a:custGeom>
              <a:avLst/>
              <a:gdLst>
                <a:gd name="connsiteX0" fmla="*/ 338137 w 338137"/>
                <a:gd name="connsiteY0" fmla="*/ 0 h 376238"/>
                <a:gd name="connsiteX1" fmla="*/ 154781 w 338137"/>
                <a:gd name="connsiteY1" fmla="*/ 38100 h 376238"/>
                <a:gd name="connsiteX2" fmla="*/ 0 w 338137"/>
                <a:gd name="connsiteY2" fmla="*/ 376238 h 376238"/>
                <a:gd name="connsiteX3" fmla="*/ 0 w 338137"/>
                <a:gd name="connsiteY3" fmla="*/ 376238 h 376238"/>
              </a:gdLst>
              <a:ahLst/>
              <a:cxnLst>
                <a:cxn ang="0">
                  <a:pos x="connsiteX0" y="connsiteY0"/>
                </a:cxn>
                <a:cxn ang="0">
                  <a:pos x="connsiteX1" y="connsiteY1"/>
                </a:cxn>
                <a:cxn ang="0">
                  <a:pos x="connsiteX2" y="connsiteY2"/>
                </a:cxn>
                <a:cxn ang="0">
                  <a:pos x="connsiteX3" y="connsiteY3"/>
                </a:cxn>
              </a:cxnLst>
              <a:rect l="l" t="t" r="r" b="b"/>
              <a:pathLst>
                <a:path w="338137" h="376238">
                  <a:moveTo>
                    <a:pt x="338137" y="0"/>
                  </a:moveTo>
                  <a:lnTo>
                    <a:pt x="154781" y="38100"/>
                  </a:lnTo>
                  <a:lnTo>
                    <a:pt x="0" y="376238"/>
                  </a:lnTo>
                  <a:lnTo>
                    <a:pt x="0" y="376238"/>
                  </a:lnTo>
                </a:path>
              </a:pathLst>
            </a:custGeom>
            <a:noFill/>
            <a:ln w="28575">
              <a:solidFill>
                <a:srgbClr val="F6F6F6"/>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26" name="直線コネクタ 25"/>
            <p:cNvCxnSpPr/>
            <p:nvPr/>
          </p:nvCxnSpPr>
          <p:spPr>
            <a:xfrm>
              <a:off x="7004569" y="5142568"/>
              <a:ext cx="163869" cy="389761"/>
            </a:xfrm>
            <a:prstGeom prst="line">
              <a:avLst/>
            </a:prstGeom>
            <a:ln w="19050">
              <a:solidFill>
                <a:srgbClr val="D5D6D7"/>
              </a:solidFill>
              <a:tailEnd type="none"/>
            </a:ln>
          </p:spPr>
          <p:style>
            <a:lnRef idx="1">
              <a:schemeClr val="accent1"/>
            </a:lnRef>
            <a:fillRef idx="0">
              <a:schemeClr val="accent1"/>
            </a:fillRef>
            <a:effectRef idx="0">
              <a:schemeClr val="accent1"/>
            </a:effectRef>
            <a:fontRef idx="minor">
              <a:schemeClr val="tx1"/>
            </a:fontRef>
          </p:style>
        </p:cxnSp>
        <p:sp>
          <p:nvSpPr>
            <p:cNvPr id="167" name="テキスト ボックス 166"/>
            <p:cNvSpPr txBox="1"/>
            <p:nvPr/>
          </p:nvSpPr>
          <p:spPr>
            <a:xfrm>
              <a:off x="6601026" y="4117088"/>
              <a:ext cx="1081806" cy="91748"/>
            </a:xfrm>
            <a:prstGeom prst="rect">
              <a:avLst/>
            </a:prstGeom>
            <a:solidFill>
              <a:schemeClr val="bg1"/>
            </a:solidFill>
            <a:ln w="3175">
              <a:solidFill>
                <a:schemeClr val="tx1">
                  <a:lumMod val="50000"/>
                  <a:lumOff val="50000"/>
                </a:schemeClr>
              </a:solidFill>
              <a:prstDash val="solid"/>
            </a:ln>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連鎖的なまちづくりのイメージ</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5" name="円弧 4"/>
            <p:cNvSpPr/>
            <p:nvPr/>
          </p:nvSpPr>
          <p:spPr>
            <a:xfrm rot="13045700">
              <a:off x="7246482" y="4190720"/>
              <a:ext cx="1374464" cy="1871013"/>
            </a:xfrm>
            <a:prstGeom prst="arc">
              <a:avLst>
                <a:gd name="adj1" fmla="val 12336166"/>
                <a:gd name="adj2" fmla="val 0"/>
              </a:avLst>
            </a:prstGeom>
            <a:ln w="73025">
              <a:solidFill>
                <a:srgbClr val="FF0000">
                  <a:alpha val="65000"/>
                </a:srgbClr>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1" name="テキスト ボックス 30"/>
            <p:cNvSpPr txBox="1"/>
            <p:nvPr/>
          </p:nvSpPr>
          <p:spPr>
            <a:xfrm>
              <a:off x="7180104" y="5712897"/>
              <a:ext cx="978248" cy="426497"/>
            </a:xfrm>
            <a:prstGeom prst="rect">
              <a:avLst/>
            </a:prstGeom>
            <a:solidFill>
              <a:schemeClr val="bg1">
                <a:alpha val="81000"/>
              </a:schemeClr>
            </a:solidFill>
            <a:ln>
              <a:solidFill>
                <a:srgbClr val="003300"/>
              </a:solidFill>
              <a:prstDash val="sysDot"/>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●ステップ１</a:t>
              </a:r>
              <a:endPar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総合文化芸術センターの供用</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en-US" altLang="ja-JP" sz="600" b="0" i="0" u="none" strike="noStrike" kern="1200" cap="none" spc="0" normalizeH="0" baseline="0" noProof="0" smtClean="0">
                  <a:ln>
                    <a:noFill/>
                  </a:ln>
                  <a:solidFill>
                    <a:srgbClr val="000000"/>
                  </a:solidFill>
                  <a:effectLst/>
                  <a:uLnTx/>
                  <a:uFillTx/>
                  <a:latin typeface="Arial" charset="0"/>
                  <a:ea typeface="ＭＳ Ｐゴシック" charset="-128"/>
                  <a:cs typeface="+mn-cs"/>
                </a:rPr>
                <a:t>R3</a:t>
              </a:r>
              <a:r>
                <a:rPr kumimoji="1" lang="ja-JP" altLang="en-US" sz="600" b="0" i="0" u="none" strike="noStrike" kern="1200" cap="none" spc="0" normalizeH="0" baseline="0" noProof="0" smtClean="0">
                  <a:ln>
                    <a:noFill/>
                  </a:ln>
                  <a:solidFill>
                    <a:srgbClr val="000000"/>
                  </a:solidFill>
                  <a:effectLst/>
                  <a:uLnTx/>
                  <a:uFillTx/>
                  <a:latin typeface="Arial" charset="0"/>
                  <a:ea typeface="ＭＳ Ｐゴシック" charset="-128"/>
                  <a:cs typeface="+mn-cs"/>
                </a:rPr>
                <a:t>予定</a:t>
              </a: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）に合わせて、市民会館機能を移転</a:t>
              </a:r>
            </a:p>
          </p:txBody>
        </p:sp>
        <p:sp>
          <p:nvSpPr>
            <p:cNvPr id="237" name="フリーフォーム 236"/>
            <p:cNvSpPr/>
            <p:nvPr/>
          </p:nvSpPr>
          <p:spPr>
            <a:xfrm>
              <a:off x="6551008" y="4771816"/>
              <a:ext cx="207169" cy="373856"/>
            </a:xfrm>
            <a:custGeom>
              <a:avLst/>
              <a:gdLst>
                <a:gd name="connsiteX0" fmla="*/ 0 w 207169"/>
                <a:gd name="connsiteY0" fmla="*/ 0 h 373856"/>
                <a:gd name="connsiteX1" fmla="*/ 16669 w 207169"/>
                <a:gd name="connsiteY1" fmla="*/ 197644 h 373856"/>
                <a:gd name="connsiteX2" fmla="*/ 150019 w 207169"/>
                <a:gd name="connsiteY2" fmla="*/ 173831 h 373856"/>
                <a:gd name="connsiteX3" fmla="*/ 207169 w 207169"/>
                <a:gd name="connsiteY3" fmla="*/ 373856 h 373856"/>
              </a:gdLst>
              <a:ahLst/>
              <a:cxnLst>
                <a:cxn ang="0">
                  <a:pos x="connsiteX0" y="connsiteY0"/>
                </a:cxn>
                <a:cxn ang="0">
                  <a:pos x="connsiteX1" y="connsiteY1"/>
                </a:cxn>
                <a:cxn ang="0">
                  <a:pos x="connsiteX2" y="connsiteY2"/>
                </a:cxn>
                <a:cxn ang="0">
                  <a:pos x="connsiteX3" y="connsiteY3"/>
                </a:cxn>
              </a:cxnLst>
              <a:rect l="l" t="t" r="r" b="b"/>
              <a:pathLst>
                <a:path w="207169" h="373856">
                  <a:moveTo>
                    <a:pt x="0" y="0"/>
                  </a:moveTo>
                  <a:lnTo>
                    <a:pt x="16669" y="197644"/>
                  </a:lnTo>
                  <a:lnTo>
                    <a:pt x="150019" y="173831"/>
                  </a:lnTo>
                  <a:lnTo>
                    <a:pt x="207169" y="373856"/>
                  </a:lnTo>
                </a:path>
              </a:pathLst>
            </a:custGeom>
            <a:noFill/>
            <a:ln w="22225">
              <a:solidFill>
                <a:srgbClr val="F6F6F6">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 name="ドーナツ 8"/>
            <p:cNvSpPr/>
            <p:nvPr/>
          </p:nvSpPr>
          <p:spPr>
            <a:xfrm>
              <a:off x="6611532" y="4958744"/>
              <a:ext cx="132763" cy="129616"/>
            </a:xfrm>
            <a:prstGeom prst="donut">
              <a:avLst/>
            </a:prstGeom>
            <a:solidFill>
              <a:srgbClr val="FF00FF"/>
            </a:solidFill>
            <a:ln w="12700">
              <a:solidFill>
                <a:srgbClr val="FF00FF"/>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grpSp>
      <p:sp>
        <p:nvSpPr>
          <p:cNvPr id="230" name="テキスト ボックス 229"/>
          <p:cNvSpPr txBox="1"/>
          <p:nvPr/>
        </p:nvSpPr>
        <p:spPr>
          <a:xfrm>
            <a:off x="7048697" y="949361"/>
            <a:ext cx="288032" cy="18466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endPar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01" name="テキスト ボックス 200"/>
          <p:cNvSpPr txBox="1"/>
          <p:nvPr/>
        </p:nvSpPr>
        <p:spPr>
          <a:xfrm>
            <a:off x="9214936" y="6737246"/>
            <a:ext cx="1303445" cy="16927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国交省試算</a:t>
            </a:r>
            <a:endPar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04" name="タイトル 1"/>
          <p:cNvSpPr txBox="1">
            <a:spLocks/>
          </p:cNvSpPr>
          <p:nvPr/>
        </p:nvSpPr>
        <p:spPr bwMode="auto">
          <a:xfrm>
            <a:off x="7257256" y="201140"/>
            <a:ext cx="2736303" cy="407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（総合交通計画</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）平成</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12</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月公表</a:t>
            </a:r>
            <a:endPar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 平成</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29</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31</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公表</a:t>
            </a:r>
          </a:p>
        </p:txBody>
      </p:sp>
      <p:pic>
        <p:nvPicPr>
          <p:cNvPr id="1026" name="Picture 2" descr="P:\04 土地利用関係\02 書式フォルダ\08.立地適正化計画関係\06.モデル都市関係\R10524 モデル都市の資料内容更新に関する依頼（国交省 浅井）\IMG_4505.jpg"/>
          <p:cNvPicPr>
            <a:picLocks noChangeAspect="1" noChangeArrowheads="1"/>
          </p:cNvPicPr>
          <p:nvPr/>
        </p:nvPicPr>
        <p:blipFill>
          <a:blip r:embed="rId10" cstate="email"/>
          <a:srcRect/>
          <a:stretch>
            <a:fillRect/>
          </a:stretch>
        </p:blipFill>
        <p:spPr bwMode="auto">
          <a:xfrm>
            <a:off x="272480" y="5624482"/>
            <a:ext cx="1644691" cy="1233518"/>
          </a:xfrm>
          <a:prstGeom prst="rect">
            <a:avLst/>
          </a:prstGeom>
          <a:noFill/>
        </p:spPr>
      </p:pic>
      <p:pic>
        <p:nvPicPr>
          <p:cNvPr id="1027" name="Picture 3" descr="P:\04 土地利用関係\02 書式フォルダ\08.立地適正化計画関係\06.モデル都市関係\R10524 モデル都市の資料内容更新に関する依頼（国交省 浅井）\IMG_4507.jpg"/>
          <p:cNvPicPr>
            <a:picLocks noChangeAspect="1" noChangeArrowheads="1"/>
          </p:cNvPicPr>
          <p:nvPr/>
        </p:nvPicPr>
        <p:blipFill>
          <a:blip r:embed="rId11" cstate="email"/>
          <a:srcRect/>
          <a:stretch>
            <a:fillRect/>
          </a:stretch>
        </p:blipFill>
        <p:spPr bwMode="auto">
          <a:xfrm>
            <a:off x="-2751856" y="3645024"/>
            <a:ext cx="2208245" cy="1656184"/>
          </a:xfrm>
          <a:prstGeom prst="rect">
            <a:avLst/>
          </a:prstGeom>
          <a:noFill/>
        </p:spPr>
      </p:pic>
      <p:pic>
        <p:nvPicPr>
          <p:cNvPr id="1028" name="Picture 4" descr="P:\04 土地利用関係\02 書式フォルダ\08.立地適正化計画関係\06.モデル都市関係\R10524 モデル都市の資料内容更新に関する依頼（国交省 浅井）\IMG_4509.jpg"/>
          <p:cNvPicPr>
            <a:picLocks noChangeAspect="1" noChangeArrowheads="1"/>
          </p:cNvPicPr>
          <p:nvPr/>
        </p:nvPicPr>
        <p:blipFill>
          <a:blip r:embed="rId12" cstate="email"/>
          <a:srcRect/>
          <a:stretch>
            <a:fillRect/>
          </a:stretch>
        </p:blipFill>
        <p:spPr bwMode="auto">
          <a:xfrm>
            <a:off x="-2679848" y="5445224"/>
            <a:ext cx="2144688" cy="1608516"/>
          </a:xfrm>
          <a:prstGeom prst="rect">
            <a:avLst/>
          </a:prstGeom>
          <a:noFill/>
        </p:spPr>
      </p:pic>
      <p:sp>
        <p:nvSpPr>
          <p:cNvPr id="199"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２－７</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188678293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テキスト ボックス 128"/>
          <p:cNvSpPr txBox="1"/>
          <p:nvPr/>
        </p:nvSpPr>
        <p:spPr>
          <a:xfrm>
            <a:off x="187772" y="3751148"/>
            <a:ext cx="3357705" cy="25391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　　　　　　回遊性の向上  　　　　　　連携強化</a:t>
            </a:r>
            <a:endParaRPr kumimoji="1" lang="ja-JP" altLang="en-US" sz="1050" b="1" i="0" u="none" strike="noStrike" kern="1200" cap="none" spc="0" normalizeH="0" baseline="0" noProof="0" dirty="0">
              <a:ln>
                <a:noFill/>
              </a:ln>
              <a:solidFill>
                <a:srgbClr val="FF0000"/>
              </a:solidFill>
              <a:effectLst/>
              <a:uLnTx/>
              <a:uFillTx/>
              <a:latin typeface="HGP創英角ｺﾞｼｯｸUB"/>
              <a:ea typeface="HGP創英角ｺﾞｼｯｸUB"/>
              <a:cs typeface="+mn-cs"/>
            </a:endParaRPr>
          </a:p>
        </p:txBody>
      </p:sp>
      <p:sp>
        <p:nvSpPr>
          <p:cNvPr id="128" name="テキスト ボックス 127"/>
          <p:cNvSpPr txBox="1"/>
          <p:nvPr/>
        </p:nvSpPr>
        <p:spPr>
          <a:xfrm>
            <a:off x="7185248" y="5589177"/>
            <a:ext cx="2826988" cy="504119"/>
          </a:xfrm>
          <a:prstGeom prst="rect">
            <a:avLst/>
          </a:prstGeom>
          <a:noFill/>
        </p:spPr>
        <p:txBody>
          <a:bodyPr wrap="square" lIns="0" tIns="0" rIns="0" bIns="0" rtlCol="0" anchor="t">
            <a:noAutofit/>
          </a:bodyPr>
          <a:lstStyle/>
          <a:p>
            <a:pPr marL="92075" marR="0" lvl="0" indent="-92075" algn="l" defTabSz="914400" rtl="0" eaLnBrk="1" fontAlgn="base" latinLnBrk="0" hangingPunct="1">
              <a:lnSpc>
                <a:spcPts val="2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a:t>
            </a:r>
            <a:endParaRPr kumimoji="1" lang="en-US" altLang="ja-JP" sz="2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市域全体</a:t>
            </a:r>
            <a:r>
              <a:rPr kumimoji="1" lang="ja-JP" altLang="en-US" sz="5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（公共施設等総合管理</a:t>
            </a:r>
            <a:r>
              <a:rPr kumimoji="1" lang="ja-JP" altLang="en-US" sz="500" b="0" i="0" u="none" strike="noStrike" kern="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計画）</a:t>
            </a:r>
            <a:r>
              <a:rPr kumimoji="1" lang="ja-JP" altLang="en-US" sz="600" b="0" i="0" u="none" strike="noStrike" kern="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で</a:t>
            </a:r>
            <a:endParaRPr kumimoji="1" lang="en-US" altLang="ja-JP" sz="6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総延床面積を３０年間で</a:t>
            </a:r>
            <a:r>
              <a:rPr kumimoji="1" lang="ja-JP" altLang="en-US"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３５％</a:t>
            </a:r>
            <a:r>
              <a:rPr kumimoji="1" lang="ja-JP" altLang="en-US" sz="9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削減</a:t>
            </a:r>
            <a:r>
              <a:rPr kumimoji="1" lang="ja-JP" altLang="en-US" sz="5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（約１７万５千㎡）</a:t>
            </a:r>
            <a:endParaRPr kumimoji="1" lang="en-US" altLang="ja-JP" sz="5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施設更新費用</a:t>
            </a:r>
            <a:r>
              <a:rPr kumimoji="1" lang="ja-JP" altLang="en-US" sz="900" b="0" i="0" u="none" strike="noStrike" kern="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を</a:t>
            </a: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年間</a:t>
            </a:r>
            <a:r>
              <a:rPr kumimoji="1" lang="ja-JP" altLang="en-US"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１７．２億円</a:t>
            </a:r>
            <a:r>
              <a:rPr kumimoji="1" lang="ja-JP" altLang="en-US" sz="9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削減へ</a:t>
            </a:r>
            <a:endParaRPr kumimoji="1" lang="en-US" altLang="ja-JP" sz="900" b="1"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pic>
        <p:nvPicPr>
          <p:cNvPr id="1028" name="Picture 4"/>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0768" t="5354" r="9019" b="13705"/>
          <a:stretch/>
        </p:blipFill>
        <p:spPr bwMode="auto">
          <a:xfrm>
            <a:off x="7096197" y="3238545"/>
            <a:ext cx="1680241" cy="2239051"/>
          </a:xfrm>
          <a:prstGeom prst="rect">
            <a:avLst/>
          </a:prstGeom>
          <a:solidFill>
            <a:schemeClr val="bg1"/>
          </a:solidFill>
          <a:ln>
            <a:noFill/>
          </a:ln>
          <a:extLst/>
        </p:spPr>
      </p:pic>
      <p:grpSp>
        <p:nvGrpSpPr>
          <p:cNvPr id="151" name="グループ化 150"/>
          <p:cNvGrpSpPr>
            <a:grpSpLocks noChangeAspect="1"/>
          </p:cNvGrpSpPr>
          <p:nvPr/>
        </p:nvGrpSpPr>
        <p:grpSpPr>
          <a:xfrm rot="5400000">
            <a:off x="5670962" y="1580961"/>
            <a:ext cx="1140947" cy="1387763"/>
            <a:chOff x="3110978" y="991424"/>
            <a:chExt cx="4060018" cy="4938302"/>
          </a:xfrm>
        </p:grpSpPr>
        <p:pic>
          <p:nvPicPr>
            <p:cNvPr id="156" name="図 155"/>
            <p:cNvPicPr>
              <a:picLocks noChangeAspect="1"/>
            </p:cNvPicPr>
            <p:nvPr/>
          </p:nvPicPr>
          <p:blipFill rotWithShape="1">
            <a:blip r:embed="rId4" cstate="print">
              <a:extLst>
                <a:ext uri="{28A0092B-C50C-407E-A947-70E740481C1C}">
                  <a14:useLocalDpi xmlns:a14="http://schemas.microsoft.com/office/drawing/2010/main" val="0"/>
                </a:ext>
              </a:extLst>
            </a:blip>
            <a:srcRect l="15451" r="10406" b="4863"/>
            <a:stretch/>
          </p:blipFill>
          <p:spPr bwMode="auto">
            <a:xfrm rot="16200000">
              <a:off x="2671836" y="1430566"/>
              <a:ext cx="4938302" cy="4060018"/>
            </a:xfrm>
            <a:prstGeom prst="rect">
              <a:avLst/>
            </a:prstGeom>
            <a:noFill/>
            <a:ln>
              <a:noFill/>
            </a:ln>
            <a:extLst>
              <a:ext uri="{53640926-AAD7-44d8-BBD7-CCE9431645EC}">
                <a14:shadowObscured xmlns="" xmlns:a14="http://schemas.microsoft.com/office/drawing/2010/main"/>
              </a:ext>
            </a:extLst>
          </p:spPr>
        </p:pic>
        <p:sp>
          <p:nvSpPr>
            <p:cNvPr id="159" name="フリーフォーム 158"/>
            <p:cNvSpPr/>
            <p:nvPr/>
          </p:nvSpPr>
          <p:spPr>
            <a:xfrm>
              <a:off x="4142325" y="3210408"/>
              <a:ext cx="681037" cy="962025"/>
            </a:xfrm>
            <a:custGeom>
              <a:avLst/>
              <a:gdLst>
                <a:gd name="connsiteX0" fmla="*/ 257175 w 681037"/>
                <a:gd name="connsiteY0" fmla="*/ 0 h 962025"/>
                <a:gd name="connsiteX1" fmla="*/ 247650 w 681037"/>
                <a:gd name="connsiteY1" fmla="*/ 157162 h 962025"/>
                <a:gd name="connsiteX2" fmla="*/ 233362 w 681037"/>
                <a:gd name="connsiteY2" fmla="*/ 214312 h 962025"/>
                <a:gd name="connsiteX3" fmla="*/ 214312 w 681037"/>
                <a:gd name="connsiteY3" fmla="*/ 285750 h 962025"/>
                <a:gd name="connsiteX4" fmla="*/ 204787 w 681037"/>
                <a:gd name="connsiteY4" fmla="*/ 342900 h 962025"/>
                <a:gd name="connsiteX5" fmla="*/ 185737 w 681037"/>
                <a:gd name="connsiteY5" fmla="*/ 357187 h 962025"/>
                <a:gd name="connsiteX6" fmla="*/ 152400 w 681037"/>
                <a:gd name="connsiteY6" fmla="*/ 409575 h 962025"/>
                <a:gd name="connsiteX7" fmla="*/ 76200 w 681037"/>
                <a:gd name="connsiteY7" fmla="*/ 604837 h 962025"/>
                <a:gd name="connsiteX8" fmla="*/ 38100 w 681037"/>
                <a:gd name="connsiteY8" fmla="*/ 700087 h 962025"/>
                <a:gd name="connsiteX9" fmla="*/ 0 w 681037"/>
                <a:gd name="connsiteY9" fmla="*/ 819150 h 962025"/>
                <a:gd name="connsiteX10" fmla="*/ 95250 w 681037"/>
                <a:gd name="connsiteY10" fmla="*/ 862012 h 962025"/>
                <a:gd name="connsiteX11" fmla="*/ 109537 w 681037"/>
                <a:gd name="connsiteY11" fmla="*/ 833437 h 962025"/>
                <a:gd name="connsiteX12" fmla="*/ 123825 w 681037"/>
                <a:gd name="connsiteY12" fmla="*/ 842962 h 962025"/>
                <a:gd name="connsiteX13" fmla="*/ 71437 w 681037"/>
                <a:gd name="connsiteY13" fmla="*/ 962025 h 962025"/>
                <a:gd name="connsiteX14" fmla="*/ 138112 w 681037"/>
                <a:gd name="connsiteY14" fmla="*/ 942975 h 962025"/>
                <a:gd name="connsiteX15" fmla="*/ 190500 w 681037"/>
                <a:gd name="connsiteY15" fmla="*/ 900112 h 962025"/>
                <a:gd name="connsiteX16" fmla="*/ 295275 w 681037"/>
                <a:gd name="connsiteY16" fmla="*/ 804862 h 962025"/>
                <a:gd name="connsiteX17" fmla="*/ 471487 w 681037"/>
                <a:gd name="connsiteY17" fmla="*/ 614362 h 962025"/>
                <a:gd name="connsiteX18" fmla="*/ 523875 w 681037"/>
                <a:gd name="connsiteY18" fmla="*/ 542925 h 962025"/>
                <a:gd name="connsiteX19" fmla="*/ 547687 w 681037"/>
                <a:gd name="connsiteY19" fmla="*/ 466725 h 962025"/>
                <a:gd name="connsiteX20" fmla="*/ 571500 w 681037"/>
                <a:gd name="connsiteY20" fmla="*/ 352425 h 962025"/>
                <a:gd name="connsiteX21" fmla="*/ 581025 w 681037"/>
                <a:gd name="connsiteY21" fmla="*/ 290512 h 962025"/>
                <a:gd name="connsiteX22" fmla="*/ 619125 w 681037"/>
                <a:gd name="connsiteY22" fmla="*/ 219075 h 962025"/>
                <a:gd name="connsiteX23" fmla="*/ 671512 w 681037"/>
                <a:gd name="connsiteY23" fmla="*/ 157162 h 962025"/>
                <a:gd name="connsiteX24" fmla="*/ 681037 w 681037"/>
                <a:gd name="connsiteY24" fmla="*/ 142875 h 962025"/>
                <a:gd name="connsiteX25" fmla="*/ 542925 w 681037"/>
                <a:gd name="connsiteY25" fmla="*/ 57150 h 962025"/>
                <a:gd name="connsiteX26" fmla="*/ 514350 w 681037"/>
                <a:gd name="connsiteY26" fmla="*/ 42862 h 962025"/>
                <a:gd name="connsiteX27" fmla="*/ 447675 w 681037"/>
                <a:gd name="connsiteY27" fmla="*/ 28575 h 962025"/>
                <a:gd name="connsiteX28" fmla="*/ 395287 w 681037"/>
                <a:gd name="connsiteY28" fmla="*/ 19050 h 962025"/>
                <a:gd name="connsiteX29" fmla="*/ 257175 w 681037"/>
                <a:gd name="connsiteY29" fmla="*/ 0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81037" h="962025">
                  <a:moveTo>
                    <a:pt x="257175" y="0"/>
                  </a:moveTo>
                  <a:lnTo>
                    <a:pt x="247650" y="157162"/>
                  </a:lnTo>
                  <a:lnTo>
                    <a:pt x="233362" y="214312"/>
                  </a:lnTo>
                  <a:lnTo>
                    <a:pt x="214312" y="285750"/>
                  </a:lnTo>
                  <a:lnTo>
                    <a:pt x="204787" y="342900"/>
                  </a:lnTo>
                  <a:lnTo>
                    <a:pt x="185737" y="357187"/>
                  </a:lnTo>
                  <a:lnTo>
                    <a:pt x="152400" y="409575"/>
                  </a:lnTo>
                  <a:lnTo>
                    <a:pt x="76200" y="604837"/>
                  </a:lnTo>
                  <a:lnTo>
                    <a:pt x="38100" y="700087"/>
                  </a:lnTo>
                  <a:lnTo>
                    <a:pt x="0" y="819150"/>
                  </a:lnTo>
                  <a:lnTo>
                    <a:pt x="95250" y="862012"/>
                  </a:lnTo>
                  <a:lnTo>
                    <a:pt x="109537" y="833437"/>
                  </a:lnTo>
                  <a:lnTo>
                    <a:pt x="123825" y="842962"/>
                  </a:lnTo>
                  <a:lnTo>
                    <a:pt x="71437" y="962025"/>
                  </a:lnTo>
                  <a:lnTo>
                    <a:pt x="138112" y="942975"/>
                  </a:lnTo>
                  <a:lnTo>
                    <a:pt x="190500" y="900112"/>
                  </a:lnTo>
                  <a:lnTo>
                    <a:pt x="295275" y="804862"/>
                  </a:lnTo>
                  <a:lnTo>
                    <a:pt x="471487" y="614362"/>
                  </a:lnTo>
                  <a:lnTo>
                    <a:pt x="523875" y="542925"/>
                  </a:lnTo>
                  <a:lnTo>
                    <a:pt x="547687" y="466725"/>
                  </a:lnTo>
                  <a:lnTo>
                    <a:pt x="571500" y="352425"/>
                  </a:lnTo>
                  <a:lnTo>
                    <a:pt x="581025" y="290512"/>
                  </a:lnTo>
                  <a:lnTo>
                    <a:pt x="619125" y="219075"/>
                  </a:lnTo>
                  <a:lnTo>
                    <a:pt x="671512" y="157162"/>
                  </a:lnTo>
                  <a:lnTo>
                    <a:pt x="681037" y="142875"/>
                  </a:lnTo>
                  <a:lnTo>
                    <a:pt x="542925" y="57150"/>
                  </a:lnTo>
                  <a:lnTo>
                    <a:pt x="514350" y="42862"/>
                  </a:lnTo>
                  <a:lnTo>
                    <a:pt x="447675" y="28575"/>
                  </a:lnTo>
                  <a:lnTo>
                    <a:pt x="395287" y="19050"/>
                  </a:lnTo>
                  <a:lnTo>
                    <a:pt x="257175" y="0"/>
                  </a:lnTo>
                  <a:close/>
                </a:path>
              </a:pathLst>
            </a:custGeom>
            <a:solidFill>
              <a:srgbClr val="FF0000">
                <a:alpha val="40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26" name="グループ化 25"/>
          <p:cNvGrpSpPr/>
          <p:nvPr/>
        </p:nvGrpSpPr>
        <p:grpSpPr>
          <a:xfrm>
            <a:off x="3872880" y="1700808"/>
            <a:ext cx="1640571" cy="1019392"/>
            <a:chOff x="4658562" y="1439819"/>
            <a:chExt cx="2043704" cy="1269884"/>
          </a:xfrm>
        </p:grpSpPr>
        <p:pic>
          <p:nvPicPr>
            <p:cNvPr id="1029" name="Picture 5"/>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287" t="6539" b="9684"/>
            <a:stretch/>
          </p:blipFill>
          <p:spPr bwMode="auto">
            <a:xfrm>
              <a:off x="4658562" y="1439819"/>
              <a:ext cx="2043704" cy="126988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24" name="フリーフォーム 23"/>
            <p:cNvSpPr/>
            <p:nvPr/>
          </p:nvSpPr>
          <p:spPr>
            <a:xfrm>
              <a:off x="5453103" y="2033628"/>
              <a:ext cx="490537" cy="271463"/>
            </a:xfrm>
            <a:custGeom>
              <a:avLst/>
              <a:gdLst>
                <a:gd name="connsiteX0" fmla="*/ 226219 w 490537"/>
                <a:gd name="connsiteY0" fmla="*/ 92869 h 271462"/>
                <a:gd name="connsiteX1" fmla="*/ 288131 w 490537"/>
                <a:gd name="connsiteY1" fmla="*/ 111919 h 271462"/>
                <a:gd name="connsiteX2" fmla="*/ 278606 w 490537"/>
                <a:gd name="connsiteY2" fmla="*/ 150019 h 271462"/>
                <a:gd name="connsiteX3" fmla="*/ 388144 w 490537"/>
                <a:gd name="connsiteY3" fmla="*/ 192881 h 271462"/>
                <a:gd name="connsiteX4" fmla="*/ 423862 w 490537"/>
                <a:gd name="connsiteY4" fmla="*/ 50006 h 271462"/>
                <a:gd name="connsiteX5" fmla="*/ 476250 w 490537"/>
                <a:gd name="connsiteY5" fmla="*/ 47625 h 271462"/>
                <a:gd name="connsiteX6" fmla="*/ 490537 w 490537"/>
                <a:gd name="connsiteY6" fmla="*/ 16669 h 271462"/>
                <a:gd name="connsiteX7" fmla="*/ 9525 w 490537"/>
                <a:gd name="connsiteY7" fmla="*/ 0 h 271462"/>
                <a:gd name="connsiteX8" fmla="*/ 0 w 490537"/>
                <a:gd name="connsiteY8" fmla="*/ 14287 h 271462"/>
                <a:gd name="connsiteX9" fmla="*/ 119062 w 490537"/>
                <a:gd name="connsiteY9" fmla="*/ 92869 h 271462"/>
                <a:gd name="connsiteX10" fmla="*/ 78581 w 490537"/>
                <a:gd name="connsiteY10" fmla="*/ 264319 h 271462"/>
                <a:gd name="connsiteX11" fmla="*/ 185737 w 490537"/>
                <a:gd name="connsiteY11" fmla="*/ 271462 h 271462"/>
                <a:gd name="connsiteX12" fmla="*/ 209550 w 490537"/>
                <a:gd name="connsiteY12" fmla="*/ 154781 h 271462"/>
                <a:gd name="connsiteX13" fmla="*/ 173831 w 490537"/>
                <a:gd name="connsiteY13" fmla="*/ 152400 h 271462"/>
                <a:gd name="connsiteX14" fmla="*/ 178594 w 490537"/>
                <a:gd name="connsiteY14" fmla="*/ 130969 h 271462"/>
                <a:gd name="connsiteX15" fmla="*/ 226219 w 490537"/>
                <a:gd name="connsiteY15" fmla="*/ 92869 h 271462"/>
                <a:gd name="connsiteX0" fmla="*/ 226219 w 490537"/>
                <a:gd name="connsiteY0" fmla="*/ 92869 h 271462"/>
                <a:gd name="connsiteX1" fmla="*/ 288131 w 490537"/>
                <a:gd name="connsiteY1" fmla="*/ 111919 h 271462"/>
                <a:gd name="connsiteX2" fmla="*/ 278606 w 490537"/>
                <a:gd name="connsiteY2" fmla="*/ 150019 h 271462"/>
                <a:gd name="connsiteX3" fmla="*/ 388144 w 490537"/>
                <a:gd name="connsiteY3" fmla="*/ 192881 h 271462"/>
                <a:gd name="connsiteX4" fmla="*/ 423862 w 490537"/>
                <a:gd name="connsiteY4" fmla="*/ 50006 h 271462"/>
                <a:gd name="connsiteX5" fmla="*/ 476250 w 490537"/>
                <a:gd name="connsiteY5" fmla="*/ 47625 h 271462"/>
                <a:gd name="connsiteX6" fmla="*/ 490537 w 490537"/>
                <a:gd name="connsiteY6" fmla="*/ 16669 h 271462"/>
                <a:gd name="connsiteX7" fmla="*/ 9525 w 490537"/>
                <a:gd name="connsiteY7" fmla="*/ 0 h 271462"/>
                <a:gd name="connsiteX8" fmla="*/ 0 w 490537"/>
                <a:gd name="connsiteY8" fmla="*/ 14287 h 271462"/>
                <a:gd name="connsiteX9" fmla="*/ 119062 w 490537"/>
                <a:gd name="connsiteY9" fmla="*/ 92869 h 271462"/>
                <a:gd name="connsiteX10" fmla="*/ 78581 w 490537"/>
                <a:gd name="connsiteY10" fmla="*/ 264319 h 271462"/>
                <a:gd name="connsiteX11" fmla="*/ 185737 w 490537"/>
                <a:gd name="connsiteY11" fmla="*/ 271462 h 271462"/>
                <a:gd name="connsiteX12" fmla="*/ 209550 w 490537"/>
                <a:gd name="connsiteY12" fmla="*/ 154781 h 271462"/>
                <a:gd name="connsiteX13" fmla="*/ 173831 w 490537"/>
                <a:gd name="connsiteY13" fmla="*/ 152400 h 271462"/>
                <a:gd name="connsiteX14" fmla="*/ 204787 w 490537"/>
                <a:gd name="connsiteY14" fmla="*/ 128587 h 271462"/>
                <a:gd name="connsiteX15" fmla="*/ 226219 w 490537"/>
                <a:gd name="connsiteY15" fmla="*/ 92869 h 271462"/>
                <a:gd name="connsiteX0" fmla="*/ 226219 w 490537"/>
                <a:gd name="connsiteY0" fmla="*/ 92869 h 271462"/>
                <a:gd name="connsiteX1" fmla="*/ 288131 w 490537"/>
                <a:gd name="connsiteY1" fmla="*/ 111919 h 271462"/>
                <a:gd name="connsiteX2" fmla="*/ 259556 w 490537"/>
                <a:gd name="connsiteY2" fmla="*/ 150019 h 271462"/>
                <a:gd name="connsiteX3" fmla="*/ 388144 w 490537"/>
                <a:gd name="connsiteY3" fmla="*/ 192881 h 271462"/>
                <a:gd name="connsiteX4" fmla="*/ 423862 w 490537"/>
                <a:gd name="connsiteY4" fmla="*/ 50006 h 271462"/>
                <a:gd name="connsiteX5" fmla="*/ 476250 w 490537"/>
                <a:gd name="connsiteY5" fmla="*/ 47625 h 271462"/>
                <a:gd name="connsiteX6" fmla="*/ 490537 w 490537"/>
                <a:gd name="connsiteY6" fmla="*/ 16669 h 271462"/>
                <a:gd name="connsiteX7" fmla="*/ 9525 w 490537"/>
                <a:gd name="connsiteY7" fmla="*/ 0 h 271462"/>
                <a:gd name="connsiteX8" fmla="*/ 0 w 490537"/>
                <a:gd name="connsiteY8" fmla="*/ 14287 h 271462"/>
                <a:gd name="connsiteX9" fmla="*/ 119062 w 490537"/>
                <a:gd name="connsiteY9" fmla="*/ 92869 h 271462"/>
                <a:gd name="connsiteX10" fmla="*/ 78581 w 490537"/>
                <a:gd name="connsiteY10" fmla="*/ 264319 h 271462"/>
                <a:gd name="connsiteX11" fmla="*/ 185737 w 490537"/>
                <a:gd name="connsiteY11" fmla="*/ 271462 h 271462"/>
                <a:gd name="connsiteX12" fmla="*/ 209550 w 490537"/>
                <a:gd name="connsiteY12" fmla="*/ 154781 h 271462"/>
                <a:gd name="connsiteX13" fmla="*/ 173831 w 490537"/>
                <a:gd name="connsiteY13" fmla="*/ 152400 h 271462"/>
                <a:gd name="connsiteX14" fmla="*/ 204787 w 490537"/>
                <a:gd name="connsiteY14" fmla="*/ 128587 h 271462"/>
                <a:gd name="connsiteX15" fmla="*/ 226219 w 490537"/>
                <a:gd name="connsiteY15" fmla="*/ 92869 h 271462"/>
                <a:gd name="connsiteX0" fmla="*/ 226219 w 490537"/>
                <a:gd name="connsiteY0" fmla="*/ 92869 h 271462"/>
                <a:gd name="connsiteX1" fmla="*/ 276225 w 490537"/>
                <a:gd name="connsiteY1" fmla="*/ 104775 h 271462"/>
                <a:gd name="connsiteX2" fmla="*/ 259556 w 490537"/>
                <a:gd name="connsiteY2" fmla="*/ 150019 h 271462"/>
                <a:gd name="connsiteX3" fmla="*/ 388144 w 490537"/>
                <a:gd name="connsiteY3" fmla="*/ 192881 h 271462"/>
                <a:gd name="connsiteX4" fmla="*/ 423862 w 490537"/>
                <a:gd name="connsiteY4" fmla="*/ 50006 h 271462"/>
                <a:gd name="connsiteX5" fmla="*/ 476250 w 490537"/>
                <a:gd name="connsiteY5" fmla="*/ 47625 h 271462"/>
                <a:gd name="connsiteX6" fmla="*/ 490537 w 490537"/>
                <a:gd name="connsiteY6" fmla="*/ 16669 h 271462"/>
                <a:gd name="connsiteX7" fmla="*/ 9525 w 490537"/>
                <a:gd name="connsiteY7" fmla="*/ 0 h 271462"/>
                <a:gd name="connsiteX8" fmla="*/ 0 w 490537"/>
                <a:gd name="connsiteY8" fmla="*/ 14287 h 271462"/>
                <a:gd name="connsiteX9" fmla="*/ 119062 w 490537"/>
                <a:gd name="connsiteY9" fmla="*/ 92869 h 271462"/>
                <a:gd name="connsiteX10" fmla="*/ 78581 w 490537"/>
                <a:gd name="connsiteY10" fmla="*/ 264319 h 271462"/>
                <a:gd name="connsiteX11" fmla="*/ 185737 w 490537"/>
                <a:gd name="connsiteY11" fmla="*/ 271462 h 271462"/>
                <a:gd name="connsiteX12" fmla="*/ 209550 w 490537"/>
                <a:gd name="connsiteY12" fmla="*/ 154781 h 271462"/>
                <a:gd name="connsiteX13" fmla="*/ 173831 w 490537"/>
                <a:gd name="connsiteY13" fmla="*/ 152400 h 271462"/>
                <a:gd name="connsiteX14" fmla="*/ 204787 w 490537"/>
                <a:gd name="connsiteY14" fmla="*/ 128587 h 271462"/>
                <a:gd name="connsiteX15" fmla="*/ 226219 w 490537"/>
                <a:gd name="connsiteY15" fmla="*/ 92869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537" h="271462">
                  <a:moveTo>
                    <a:pt x="226219" y="92869"/>
                  </a:moveTo>
                  <a:lnTo>
                    <a:pt x="276225" y="104775"/>
                  </a:lnTo>
                  <a:lnTo>
                    <a:pt x="259556" y="150019"/>
                  </a:lnTo>
                  <a:lnTo>
                    <a:pt x="388144" y="192881"/>
                  </a:lnTo>
                  <a:lnTo>
                    <a:pt x="423862" y="50006"/>
                  </a:lnTo>
                  <a:lnTo>
                    <a:pt x="476250" y="47625"/>
                  </a:lnTo>
                  <a:lnTo>
                    <a:pt x="490537" y="16669"/>
                  </a:lnTo>
                  <a:lnTo>
                    <a:pt x="9525" y="0"/>
                  </a:lnTo>
                  <a:lnTo>
                    <a:pt x="0" y="14287"/>
                  </a:lnTo>
                  <a:lnTo>
                    <a:pt x="119062" y="92869"/>
                  </a:lnTo>
                  <a:lnTo>
                    <a:pt x="78581" y="264319"/>
                  </a:lnTo>
                  <a:lnTo>
                    <a:pt x="185737" y="271462"/>
                  </a:lnTo>
                  <a:lnTo>
                    <a:pt x="209550" y="154781"/>
                  </a:lnTo>
                  <a:lnTo>
                    <a:pt x="173831" y="152400"/>
                  </a:lnTo>
                  <a:lnTo>
                    <a:pt x="204787" y="128587"/>
                  </a:lnTo>
                  <a:lnTo>
                    <a:pt x="226219" y="92869"/>
                  </a:lnTo>
                  <a:close/>
                </a:path>
              </a:pathLst>
            </a:custGeom>
            <a:solidFill>
              <a:srgbClr val="FF0000">
                <a:alpha val="17000"/>
              </a:srgb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77" name="テキスト ボックス 76"/>
          <p:cNvSpPr txBox="1"/>
          <p:nvPr/>
        </p:nvSpPr>
        <p:spPr>
          <a:xfrm>
            <a:off x="1748644" y="6273353"/>
            <a:ext cx="8124875" cy="523220"/>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0" cap="none" spc="0" normalizeH="0" baseline="0" noProof="0" dirty="0" smtClean="0">
                <a:ln>
                  <a:noFill/>
                </a:ln>
                <a:solidFill>
                  <a:srgbClr val="000000"/>
                </a:solidFill>
                <a:effectLst/>
                <a:uLnTx/>
                <a:uFillTx/>
                <a:latin typeface="HGP明朝E"/>
                <a:ea typeface="HGP明朝E"/>
                <a:cs typeface="HGP明朝E"/>
              </a:rPr>
              <a:t>・中心市街地の</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自転車・歩行者通行量を</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平日</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30%</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5,550</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人</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UP</a:t>
            </a:r>
            <a:r>
              <a:rPr kumimoji="1" lang="ja-JP" altLang="en-US" sz="1000" b="0" i="0" u="none" strike="noStrike" kern="1200" cap="none" spc="0" normalizeH="0" baseline="0" noProof="0" dirty="0" err="1">
                <a:ln>
                  <a:noFill/>
                </a:ln>
                <a:solidFill>
                  <a:srgbClr val="000000"/>
                </a:solidFill>
                <a:effectLst/>
                <a:uLnTx/>
                <a:uFillTx/>
                <a:latin typeface="HGP明朝E"/>
                <a:ea typeface="HGP明朝E"/>
                <a:cs typeface="HGP明朝E"/>
              </a:rPr>
              <a:t>，</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休日</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80%</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7,830</a:t>
            </a:r>
            <a:r>
              <a:rPr kumimoji="1" lang="ja-JP" altLang="en-US" sz="1400" b="0" i="0" u="none" strike="noStrike" kern="1200" cap="none" spc="0" normalizeH="0" baseline="0" noProof="0" dirty="0" smtClean="0">
                <a:ln>
                  <a:noFill/>
                </a:ln>
                <a:solidFill>
                  <a:srgbClr val="FF0000"/>
                </a:solidFill>
                <a:effectLst/>
                <a:uLnTx/>
                <a:uFillTx/>
                <a:latin typeface="HGP明朝E"/>
                <a:ea typeface="HGP明朝E"/>
                <a:cs typeface="HGP明朝E"/>
              </a:rPr>
              <a:t>人</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UP</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9,360</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人</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(R2</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ﾄﾚﾝﾄﾞ</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を</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17,190</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人へ）</a:t>
            </a:r>
            <a:endPar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000000"/>
                </a:solidFill>
                <a:effectLst/>
                <a:uLnTx/>
                <a:uFillTx/>
                <a:latin typeface="HGP明朝E"/>
                <a:ea typeface="HGP明朝E"/>
                <a:cs typeface="HGP明朝E"/>
              </a:rPr>
              <a:t>・</a:t>
            </a:r>
            <a:r>
              <a:rPr kumimoji="1" lang="ja-JP" altLang="en-US" sz="1050" b="0" i="0" u="none" strike="noStrike" kern="0" cap="none" spc="0" normalizeH="0" baseline="0" noProof="0" dirty="0" smtClean="0">
                <a:ln>
                  <a:noFill/>
                </a:ln>
                <a:solidFill>
                  <a:srgbClr val="000000"/>
                </a:solidFill>
                <a:effectLst/>
                <a:uLnTx/>
                <a:uFillTx/>
                <a:latin typeface="HGP明朝E"/>
                <a:ea typeface="HGP明朝E"/>
                <a:cs typeface="HGP明朝E"/>
              </a:rPr>
              <a:t>中心市街地の</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小売業年間商品販売額を</a:t>
            </a:r>
            <a:r>
              <a:rPr kumimoji="1" lang="en-US" altLang="ja-JP" sz="1400" b="0" i="0" u="none" strike="noStrike" kern="1200" cap="none" spc="0" normalizeH="0" baseline="0" noProof="0" dirty="0" smtClean="0">
                <a:ln>
                  <a:noFill/>
                </a:ln>
                <a:solidFill>
                  <a:srgbClr val="FF0000"/>
                </a:solidFill>
                <a:effectLst/>
                <a:uLnTx/>
                <a:uFillTx/>
                <a:latin typeface="HGP明朝E"/>
                <a:ea typeface="HGP明朝E"/>
                <a:cs typeface="HGP明朝E"/>
              </a:rPr>
              <a:t>20%UP</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19,412</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百万円 </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(R2</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ﾄﾚﾝﾄﾞ</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を</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23,628</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百万円へ）</a:t>
            </a:r>
            <a:endPar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endParaRPr>
          </a:p>
        </p:txBody>
      </p:sp>
      <p:pic>
        <p:nvPicPr>
          <p:cNvPr id="142" name="図 141"/>
          <p:cNvPicPr>
            <a:picLocks noChangeAspect="1"/>
          </p:cNvPicPr>
          <p:nvPr/>
        </p:nvPicPr>
        <p:blipFill rotWithShape="1">
          <a:blip r:embed="rId6" cstate="print">
            <a:extLst>
              <a:ext uri="{28A0092B-C50C-407E-A947-70E740481C1C}">
                <a14:useLocalDpi xmlns:a14="http://schemas.microsoft.com/office/drawing/2010/main" val="0"/>
              </a:ext>
            </a:extLst>
          </a:blip>
          <a:srcRect l="3958" t="739" r="4394"/>
          <a:stretch/>
        </p:blipFill>
        <p:spPr bwMode="auto">
          <a:xfrm>
            <a:off x="2026676" y="1757576"/>
            <a:ext cx="1711473" cy="1264059"/>
          </a:xfrm>
          <a:prstGeom prst="rect">
            <a:avLst/>
          </a:prstGeom>
          <a:noFill/>
          <a:ln w="19050">
            <a:solidFill>
              <a:srgbClr val="0070C0"/>
            </a:solidFill>
          </a:ln>
          <a:extLst>
            <a:ext uri="{53640926-AAD7-44d8-BBD7-CCE9431645EC}">
              <a14:shadowObscured xmlns="" xmlns:a14="http://schemas.microsoft.com/office/drawing/2010/main"/>
            </a:ext>
          </a:extLst>
        </p:spPr>
      </p:pic>
      <p:sp>
        <p:nvSpPr>
          <p:cNvPr id="137" name="フローチャート: 処理 136"/>
          <p:cNvSpPr/>
          <p:nvPr/>
        </p:nvSpPr>
        <p:spPr>
          <a:xfrm>
            <a:off x="28303" y="1340768"/>
            <a:ext cx="3750857" cy="2376264"/>
          </a:xfrm>
          <a:prstGeom prst="flowChartProcess">
            <a:avLst/>
          </a:prstGeom>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 name="フローチャート: 処理 39"/>
          <p:cNvSpPr/>
          <p:nvPr/>
        </p:nvSpPr>
        <p:spPr>
          <a:xfrm>
            <a:off x="38295" y="4063888"/>
            <a:ext cx="3751147" cy="2101416"/>
          </a:xfrm>
          <a:prstGeom prst="flowChartProcess">
            <a:avLst/>
          </a:prstGeom>
          <a:noFill/>
          <a:ln w="254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 name="タイトル 1"/>
          <p:cNvSpPr>
            <a:spLocks noGrp="1"/>
          </p:cNvSpPr>
          <p:nvPr>
            <p:ph type="title"/>
          </p:nvPr>
        </p:nvSpPr>
        <p:spPr>
          <a:xfrm>
            <a:off x="0" y="17957"/>
            <a:ext cx="9144000" cy="476250"/>
          </a:xfrm>
        </p:spPr>
        <p:txBody>
          <a:bodyPr/>
          <a:lstStyle/>
          <a:p>
            <a:pPr>
              <a:lnSpc>
                <a:spcPts val="2200"/>
              </a:lnSpc>
            </a:pPr>
            <a:r>
              <a:rPr lang="ja-JP" altLang="en-US" sz="2000" dirty="0" smtClean="0"/>
              <a:t>広島県三原市：人口約９．６万人（</a:t>
            </a:r>
            <a:r>
              <a:rPr lang="en-US" altLang="ja-JP" sz="2000" dirty="0" smtClean="0"/>
              <a:t>H27</a:t>
            </a:r>
            <a:r>
              <a:rPr lang="ja-JP" altLang="en-US" sz="2000" dirty="0" smtClean="0"/>
              <a:t>）↘約８．２万人（</a:t>
            </a:r>
            <a:r>
              <a:rPr lang="en-US" altLang="ja-JP" sz="2000" dirty="0" smtClean="0"/>
              <a:t>R17</a:t>
            </a:r>
            <a:r>
              <a:rPr lang="ja-JP" altLang="en-US" sz="2000" dirty="0" smtClean="0"/>
              <a:t>）</a:t>
            </a:r>
            <a:endParaRPr lang="ja-JP" altLang="en-US" sz="2000" dirty="0"/>
          </a:p>
        </p:txBody>
      </p:sp>
      <p:sp>
        <p:nvSpPr>
          <p:cNvPr id="41" name="正方形/長方形 40"/>
          <p:cNvSpPr/>
          <p:nvPr/>
        </p:nvSpPr>
        <p:spPr>
          <a:xfrm>
            <a:off x="46972" y="4061831"/>
            <a:ext cx="3748655" cy="360000"/>
          </a:xfrm>
          <a:prstGeom prst="rect">
            <a:avLst/>
          </a:prstGeom>
          <a:solidFill>
            <a:srgbClr val="3366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地域資源の活用と人財の育成</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に</a:t>
            </a: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より</a:t>
            </a:r>
            <a:r>
              <a:rPr kumimoji="1" lang="en-US"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活動拠点を増やし</a:t>
            </a:r>
            <a:r>
              <a:rPr kumimoji="1" lang="en-US" altLang="ja-JP"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a:t>
            </a: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にぎわいを点から面へ</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53" name="正方形/長方形 152"/>
          <p:cNvSpPr/>
          <p:nvPr/>
        </p:nvSpPr>
        <p:spPr>
          <a:xfrm>
            <a:off x="31057" y="1350853"/>
            <a:ext cx="3751174" cy="355258"/>
          </a:xfrm>
          <a:prstGeom prst="rect">
            <a:avLst/>
          </a:prstGeom>
          <a:solidFill>
            <a:schemeClr val="accent6">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駅と港をつなぐ中間点にＰＰＰ事業で</a:t>
            </a:r>
            <a:endParaRPr kumimoji="1" lang="en-US" altLang="ja-JP"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図書館を核とした「にぎわい交流</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拠点</a:t>
            </a: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」を整備</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54" name="テキスト ボックス 153"/>
          <p:cNvSpPr txBox="1"/>
          <p:nvPr/>
        </p:nvSpPr>
        <p:spPr>
          <a:xfrm>
            <a:off x="39401" y="1744510"/>
            <a:ext cx="1967509" cy="1916829"/>
          </a:xfrm>
          <a:prstGeom prst="rect">
            <a:avLst/>
          </a:prstGeom>
          <a:noFill/>
        </p:spPr>
        <p:txBody>
          <a:bodyPr wrap="square" lIns="0" tIns="0" rIns="0" bIns="0" rtlCol="0" anchor="t">
            <a:noAutofit/>
          </a:bodyPr>
          <a:lstStyle/>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・老朽化した図書館を駅前遊休市有地に移転し、</a:t>
            </a:r>
            <a:r>
              <a:rPr kumimoji="1" lang="ja-JP" altLang="en-US" sz="900" b="1" i="0" u="sng" strike="noStrike" kern="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官民</a:t>
            </a:r>
            <a:r>
              <a:rPr kumimoji="1" lang="ja-JP" altLang="en-US" sz="900" b="1" i="0" u="sng" strike="noStrike" kern="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連携に</a:t>
            </a:r>
            <a:r>
              <a:rPr kumimoji="1" lang="ja-JP" altLang="en-US" sz="900" b="1" i="0" u="sng" strike="noStrike" kern="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より地域の核となる複合施設</a:t>
            </a: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を整備</a:t>
            </a:r>
            <a:endParaRPr kumimoji="1" lang="en-US" altLang="ja-JP"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endParaRPr kumimoji="1" lang="en-US" altLang="ja-JP"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8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図書館</a:t>
            </a:r>
            <a:r>
              <a:rPr kumimoji="1" lang="en-US" altLang="ja-JP" sz="8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8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指定管理により効率的に運営</a:t>
            </a:r>
            <a:r>
              <a:rPr kumimoji="1" lang="en-US" altLang="ja-JP" sz="8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800" b="0"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a:t>
            </a:r>
            <a:r>
              <a:rPr kumimoji="1" lang="ja-JP" altLang="en-US" sz="8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市民広場、ホテル、商業施設等</a:t>
            </a:r>
            <a:endParaRPr kumimoji="1" lang="en-US" altLang="ja-JP" sz="8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endParaRPr kumimoji="1" lang="en-US" altLang="ja-JP" sz="4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・民間事業者・周辺商店街が</a:t>
            </a:r>
            <a:r>
              <a:rPr kumimoji="1" lang="ja-JP" altLang="en-US"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エリアマネジメント</a:t>
            </a:r>
            <a:r>
              <a:rPr kumimoji="1" lang="ja-JP" altLang="en-US" sz="900" b="1" i="0" u="sng"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協議会を</a:t>
            </a:r>
            <a:r>
              <a:rPr kumimoji="1" lang="ja-JP" altLang="en-US"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組織</a:t>
            </a:r>
            <a:endParaRPr kumimoji="1" lang="en-US" altLang="ja-JP" sz="900" b="0"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地産地消</a:t>
            </a:r>
            <a:r>
              <a:rPr kumimoji="1" lang="ja-JP" altLang="en-US" sz="900" b="0"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イベント</a:t>
            </a: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等の開催により、</a:t>
            </a:r>
            <a:r>
              <a:rPr kumimoji="1" lang="ja-JP" altLang="en-US"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にぎわいを地域へ波及</a:t>
            </a:r>
            <a:endParaRPr kumimoji="1" lang="en-US" altLang="ja-JP" sz="900" b="1" i="0" u="sng"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900" b="1" i="0" u="sng"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歩行者</a:t>
            </a:r>
            <a:r>
              <a:rPr kumimoji="1" lang="ja-JP" altLang="en-US"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経路の整備</a:t>
            </a:r>
            <a:r>
              <a:rPr kumimoji="1" lang="ja-JP" altLang="en-US" sz="900" b="0" i="0" u="none"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により、駅、港、商店街などへの</a:t>
            </a:r>
            <a:r>
              <a:rPr kumimoji="1" lang="ja-JP" altLang="en-US"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回遊性向上</a:t>
            </a:r>
            <a:endParaRPr kumimoji="1" lang="en-US" altLang="ja-JP" sz="900" b="1" i="0" u="sng" strike="noStrike" kern="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131" name="テキスト ボックス 130"/>
          <p:cNvSpPr txBox="1"/>
          <p:nvPr/>
        </p:nvSpPr>
        <p:spPr>
          <a:xfrm>
            <a:off x="6599418" y="235063"/>
            <a:ext cx="3306912" cy="348813"/>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（地域公共交通網形成計画）平成</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27</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rPr>
              <a:t>3</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11</a:t>
            </a:r>
            <a:r>
              <a:rPr kumimoji="1" lang="ja-JP" altLang="en-US" sz="1000" b="0" i="0" u="none" strike="noStrike" kern="1200" cap="none" spc="0" normalizeH="0" baseline="0" noProof="0" dirty="0" smtClean="0">
                <a:ln>
                  <a:noFill/>
                </a:ln>
                <a:solidFill>
                  <a:srgbClr val="333399"/>
                </a:solidFill>
                <a:effectLst/>
                <a:uLnTx/>
                <a:uFillTx/>
                <a:latin typeface="HGP創英角ｺﾞｼｯｸUB"/>
                <a:ea typeface="HGP創英角ｺﾞｼｯｸUB"/>
                <a:cs typeface="+mn-cs"/>
              </a:rPr>
              <a:t>日公表</a:t>
            </a:r>
            <a:endParaRPr kumimoji="1" lang="en-US" altLang="ja-JP" sz="1000" b="0" i="0" u="none" strike="noStrike" kern="1200" cap="none" spc="0" normalizeH="0" baseline="0" noProof="0" dirty="0">
              <a:ln>
                <a:noFill/>
              </a:ln>
              <a:solidFill>
                <a:srgbClr val="333399"/>
              </a:solidFill>
              <a:effectLst/>
              <a:uLnTx/>
              <a:uFillTx/>
              <a:latin typeface="HGP創英角ｺﾞｼｯｸUB"/>
              <a:ea typeface="HGP創英角ｺﾞｼｯｸUB"/>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rPr>
              <a:t>（立地適正化計画</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）平成</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29</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年</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12</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月</a:t>
            </a:r>
            <a:r>
              <a:rPr kumimoji="1" lang="en-US" altLang="ja-JP"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25</a:t>
            </a:r>
            <a:r>
              <a:rPr kumimoji="1" lang="ja-JP" altLang="en-US" sz="10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mn-cs"/>
              </a:rPr>
              <a:t>日公表</a:t>
            </a:r>
            <a:endParaRPr kumimoji="1" lang="en-US" altLang="ja-JP" sz="1000" b="0" i="0" u="none" strike="noStrike" kern="1200" cap="none" spc="0" normalizeH="0" baseline="0" noProof="0" dirty="0">
              <a:ln>
                <a:noFill/>
              </a:ln>
              <a:solidFill>
                <a:srgbClr val="FF0000"/>
              </a:solidFill>
              <a:effectLst/>
              <a:uLnTx/>
              <a:uFillTx/>
              <a:latin typeface="HGP創英角ｺﾞｼｯｸUB"/>
              <a:ea typeface="HGP創英角ｺﾞｼｯｸUB"/>
              <a:cs typeface="+mn-cs"/>
            </a:endParaRPr>
          </a:p>
        </p:txBody>
      </p:sp>
      <p:sp>
        <p:nvSpPr>
          <p:cNvPr id="12" name="フリーフォーム 11"/>
          <p:cNvSpPr/>
          <p:nvPr/>
        </p:nvSpPr>
        <p:spPr>
          <a:xfrm>
            <a:off x="5485747" y="2131220"/>
            <a:ext cx="909637" cy="1847850"/>
          </a:xfrm>
          <a:custGeom>
            <a:avLst/>
            <a:gdLst>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57150 w 385763"/>
              <a:gd name="connsiteY7" fmla="*/ 785813 h 1228725"/>
              <a:gd name="connsiteX8" fmla="*/ 85725 w 385763"/>
              <a:gd name="connsiteY8" fmla="*/ 914400 h 1228725"/>
              <a:gd name="connsiteX9" fmla="*/ 157163 w 385763"/>
              <a:gd name="connsiteY9" fmla="*/ 1162050 h 1228725"/>
              <a:gd name="connsiteX10" fmla="*/ 171450 w 385763"/>
              <a:gd name="connsiteY10" fmla="*/ 1195388 h 1228725"/>
              <a:gd name="connsiteX11" fmla="*/ 190500 w 385763"/>
              <a:gd name="connsiteY11" fmla="*/ 1228725 h 1228725"/>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85725 w 385763"/>
              <a:gd name="connsiteY7" fmla="*/ 914400 h 1228725"/>
              <a:gd name="connsiteX8" fmla="*/ 157163 w 385763"/>
              <a:gd name="connsiteY8" fmla="*/ 1162050 h 1228725"/>
              <a:gd name="connsiteX9" fmla="*/ 171450 w 385763"/>
              <a:gd name="connsiteY9" fmla="*/ 1195388 h 1228725"/>
              <a:gd name="connsiteX10" fmla="*/ 190500 w 385763"/>
              <a:gd name="connsiteY10" fmla="*/ 1228725 h 1228725"/>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909637 w 909637"/>
              <a:gd name="connsiteY10"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76212 w 909637"/>
              <a:gd name="connsiteY10" fmla="*/ 1245393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335756 w 909637"/>
              <a:gd name="connsiteY10" fmla="*/ 1252537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240506 w 909637"/>
              <a:gd name="connsiteY10" fmla="*/ 1281112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90525 w 909637"/>
              <a:gd name="connsiteY0" fmla="*/ 0 h 1847850"/>
              <a:gd name="connsiteX1" fmla="*/ 42863 w 909637"/>
              <a:gd name="connsiteY1" fmla="*/ 478631 h 1847850"/>
              <a:gd name="connsiteX2" fmla="*/ 14288 w 909637"/>
              <a:gd name="connsiteY2" fmla="*/ 521494 h 1847850"/>
              <a:gd name="connsiteX3" fmla="*/ 0 w 909637"/>
              <a:gd name="connsiteY3" fmla="*/ 550069 h 1847850"/>
              <a:gd name="connsiteX4" fmla="*/ 0 w 909637"/>
              <a:gd name="connsiteY4" fmla="*/ 573881 h 1847850"/>
              <a:gd name="connsiteX5" fmla="*/ 9525 w 909637"/>
              <a:gd name="connsiteY5" fmla="*/ 611981 h 1847850"/>
              <a:gd name="connsiteX6" fmla="*/ 23813 w 909637"/>
              <a:gd name="connsiteY6" fmla="*/ 683419 h 1847850"/>
              <a:gd name="connsiteX7" fmla="*/ 85725 w 909637"/>
              <a:gd name="connsiteY7" fmla="*/ 907256 h 1847850"/>
              <a:gd name="connsiteX8" fmla="*/ 157163 w 909637"/>
              <a:gd name="connsiteY8" fmla="*/ 1154906 h 1847850"/>
              <a:gd name="connsiteX9" fmla="*/ 166688 w 909637"/>
              <a:gd name="connsiteY9" fmla="*/ 1190625 h 1847850"/>
              <a:gd name="connsiteX10" fmla="*/ 192881 w 909637"/>
              <a:gd name="connsiteY10" fmla="*/ 1233486 h 1847850"/>
              <a:gd name="connsiteX11" fmla="*/ 240506 w 909637"/>
              <a:gd name="connsiteY11" fmla="*/ 1273968 h 1847850"/>
              <a:gd name="connsiteX12" fmla="*/ 909637 w 909637"/>
              <a:gd name="connsiteY12" fmla="*/ 1847850 h 18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9637" h="1847850">
                <a:moveTo>
                  <a:pt x="390525" y="0"/>
                </a:moveTo>
                <a:lnTo>
                  <a:pt x="42863" y="478631"/>
                </a:lnTo>
                <a:lnTo>
                  <a:pt x="14288" y="521494"/>
                </a:lnTo>
                <a:lnTo>
                  <a:pt x="0" y="550069"/>
                </a:lnTo>
                <a:lnTo>
                  <a:pt x="0" y="573881"/>
                </a:lnTo>
                <a:lnTo>
                  <a:pt x="9525" y="611981"/>
                </a:lnTo>
                <a:lnTo>
                  <a:pt x="23813" y="683419"/>
                </a:lnTo>
                <a:lnTo>
                  <a:pt x="85725" y="907256"/>
                </a:lnTo>
                <a:lnTo>
                  <a:pt x="157163" y="1154906"/>
                </a:lnTo>
                <a:lnTo>
                  <a:pt x="166688" y="1190625"/>
                </a:lnTo>
                <a:cubicBezTo>
                  <a:pt x="172641" y="1203722"/>
                  <a:pt x="180578" y="1219596"/>
                  <a:pt x="192881" y="1233486"/>
                </a:cubicBezTo>
                <a:cubicBezTo>
                  <a:pt x="205184" y="1247377"/>
                  <a:pt x="122634" y="1169987"/>
                  <a:pt x="240506" y="1273968"/>
                </a:cubicBezTo>
                <a:lnTo>
                  <a:pt x="909637" y="1847850"/>
                </a:lnTo>
              </a:path>
            </a:pathLst>
          </a:custGeom>
          <a:noFill/>
          <a:ln w="12700">
            <a:solidFill>
              <a:schemeClr val="bg1">
                <a:alpha val="99000"/>
              </a:schemeClr>
            </a:solidFill>
            <a:prstDash val="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3" name="正方形/長方形 72"/>
          <p:cNvSpPr/>
          <p:nvPr/>
        </p:nvSpPr>
        <p:spPr>
          <a:xfrm>
            <a:off x="1323572" y="6234954"/>
            <a:ext cx="8549948" cy="610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 name="下矢印 3"/>
          <p:cNvSpPr/>
          <p:nvPr/>
        </p:nvSpPr>
        <p:spPr>
          <a:xfrm>
            <a:off x="3951335" y="5574726"/>
            <a:ext cx="2962340" cy="601322"/>
          </a:xfrm>
          <a:prstGeom prst="downArrow">
            <a:avLst>
              <a:gd name="adj1" fmla="val 78295"/>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84" name="テキスト ボックス 14"/>
          <p:cNvSpPr txBox="1"/>
          <p:nvPr/>
        </p:nvSpPr>
        <p:spPr>
          <a:xfrm>
            <a:off x="31932" y="6231246"/>
            <a:ext cx="1716712" cy="616038"/>
          </a:xfrm>
          <a:prstGeom prst="rect">
            <a:avLst/>
          </a:prstGeom>
          <a:solidFill>
            <a:srgbClr val="FF0000"/>
          </a:solidFill>
          <a:ln w="25400">
            <a:solidFill>
              <a:srgbClr val="FF0000"/>
            </a:solidFill>
          </a:ln>
        </p:spPr>
        <p:txBody>
          <a:bodyPr wrap="square" tIns="61200" bIns="61200" rtlCol="0">
            <a:spAutoFit/>
          </a:bodyPr>
          <a:lstStyle>
            <a:defPPr>
              <a:defRPr lang="ja-JP"/>
            </a:defPPr>
            <a:lvl1pPr>
              <a:spcAft>
                <a:spcPts val="96"/>
              </a:spcAft>
              <a:defRPr sz="1200" b="1">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ctr" defTabSz="914400" rtl="0" eaLnBrk="1" fontAlgn="base" latinLnBrk="0" hangingPunct="1">
              <a:lnSpc>
                <a:spcPct val="100000"/>
              </a:lnSpc>
              <a:spcBef>
                <a:spcPct val="0"/>
              </a:spcBef>
              <a:spcAft>
                <a:spcPts val="96"/>
              </a:spcAft>
              <a:buClrTx/>
              <a:buSzTx/>
              <a:buFontTx/>
              <a:buNone/>
              <a:tabLst/>
              <a:defRPr/>
            </a:pPr>
            <a:r>
              <a:rPr kumimoji="1" lang="ja-JP" altLang="en-US" sz="1600" b="0" i="0" u="none" strike="noStrike" kern="1200" cap="none" spc="0" normalizeH="0" baseline="0" noProof="0" dirty="0" smtClean="0">
                <a:ln>
                  <a:noFill/>
                </a:ln>
                <a:solidFill>
                  <a:srgbClr val="FFFFFF"/>
                </a:solidFill>
                <a:effectLst/>
                <a:uLnTx/>
                <a:uFillTx/>
                <a:latin typeface="HGP創英角ｺﾞｼｯｸUB"/>
                <a:ea typeface="HGP創英角ｺﾞｼｯｸUB"/>
              </a:rPr>
              <a:t>地域資源を活用したまちづくり</a:t>
            </a:r>
            <a:endParaRPr kumimoji="1" lang="ja-JP" altLang="en-US" sz="1600" b="0" i="0" u="none" strike="noStrike" kern="1200" cap="none" spc="0" normalizeH="0" baseline="0" noProof="0" dirty="0">
              <a:ln>
                <a:noFill/>
              </a:ln>
              <a:solidFill>
                <a:srgbClr val="FFFFFF"/>
              </a:solidFill>
              <a:effectLst/>
              <a:uLnTx/>
              <a:uFillTx/>
              <a:latin typeface="HGP創英角ｺﾞｼｯｸUB"/>
              <a:ea typeface="HGP創英角ｺﾞｼｯｸUB"/>
            </a:endParaRPr>
          </a:p>
        </p:txBody>
      </p:sp>
      <p:sp>
        <p:nvSpPr>
          <p:cNvPr id="98" name="テキスト ボックス 97"/>
          <p:cNvSpPr txBox="1"/>
          <p:nvPr/>
        </p:nvSpPr>
        <p:spPr>
          <a:xfrm>
            <a:off x="3205667" y="2899322"/>
            <a:ext cx="516532" cy="107722"/>
          </a:xfrm>
          <a:prstGeom prst="rect">
            <a:avLst/>
          </a:prstGeom>
          <a:solidFill>
            <a:schemeClr val="bg1"/>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整備</a:t>
            </a: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イメージ</a:t>
            </a:r>
          </a:p>
        </p:txBody>
      </p:sp>
      <p:pic>
        <p:nvPicPr>
          <p:cNvPr id="79" name="図 78"/>
          <p:cNvPicPr>
            <a:picLocks noChangeAspect="1"/>
          </p:cNvPicPr>
          <p:nvPr/>
        </p:nvPicPr>
        <p:blipFill rotWithShape="1">
          <a:blip r:embed="rId7" cstate="print">
            <a:extLst>
              <a:ext uri="{28A0092B-C50C-407E-A947-70E740481C1C}">
                <a14:useLocalDpi xmlns:a14="http://schemas.microsoft.com/office/drawing/2010/main" val="0"/>
              </a:ext>
            </a:extLst>
          </a:blip>
          <a:srcRect l="12114" t="32914" r="50313" b="27947"/>
          <a:stretch/>
        </p:blipFill>
        <p:spPr>
          <a:xfrm>
            <a:off x="4018234" y="2758138"/>
            <a:ext cx="2808312" cy="2736217"/>
          </a:xfrm>
          <a:prstGeom prst="rect">
            <a:avLst/>
          </a:prstGeom>
        </p:spPr>
      </p:pic>
      <p:sp>
        <p:nvSpPr>
          <p:cNvPr id="82" name="正方形/長方形 81"/>
          <p:cNvSpPr/>
          <p:nvPr/>
        </p:nvSpPr>
        <p:spPr>
          <a:xfrm>
            <a:off x="8732496" y="3178801"/>
            <a:ext cx="1091068" cy="190958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5" name="角丸四角形 84"/>
          <p:cNvSpPr/>
          <p:nvPr/>
        </p:nvSpPr>
        <p:spPr>
          <a:xfrm>
            <a:off x="5448382" y="3212976"/>
            <a:ext cx="650396" cy="17415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srgbClr val="FFFFFF"/>
                </a:solidFill>
                <a:effectLst/>
                <a:uLnTx/>
                <a:uFillTx/>
                <a:latin typeface="Arial"/>
                <a:ea typeface="ＭＳ Ｐゴシック"/>
                <a:cs typeface="+mn-cs"/>
              </a:rPr>
              <a:t>JR</a:t>
            </a:r>
            <a:r>
              <a:rPr kumimoji="1" lang="ja-JP" altLang="en-US" sz="800" b="0" i="0" u="none" strike="noStrike" kern="1200" cap="none" spc="0" normalizeH="0" baseline="0" noProof="0" dirty="0" smtClean="0">
                <a:ln>
                  <a:noFill/>
                </a:ln>
                <a:solidFill>
                  <a:srgbClr val="FFFFFF"/>
                </a:solidFill>
                <a:effectLst/>
                <a:uLnTx/>
                <a:uFillTx/>
                <a:latin typeface="Arial"/>
                <a:ea typeface="ＭＳ Ｐゴシック"/>
                <a:cs typeface="+mn-cs"/>
              </a:rPr>
              <a:t>三原駅</a:t>
            </a:r>
            <a:endParaRPr kumimoji="1" lang="ja-JP" altLang="en-US" sz="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86" name="正方形/長方形 168"/>
          <p:cNvSpPr/>
          <p:nvPr/>
        </p:nvSpPr>
        <p:spPr>
          <a:xfrm rot="287170">
            <a:off x="5570340" y="3510012"/>
            <a:ext cx="227605" cy="281784"/>
          </a:xfrm>
          <a:custGeom>
            <a:avLst/>
            <a:gdLst>
              <a:gd name="connsiteX0" fmla="*/ 0 w 140494"/>
              <a:gd name="connsiteY0" fmla="*/ 0 h 245268"/>
              <a:gd name="connsiteX1" fmla="*/ 140494 w 140494"/>
              <a:gd name="connsiteY1" fmla="*/ 0 h 245268"/>
              <a:gd name="connsiteX2" fmla="*/ 140494 w 140494"/>
              <a:gd name="connsiteY2" fmla="*/ 245268 h 245268"/>
              <a:gd name="connsiteX3" fmla="*/ 0 w 140494"/>
              <a:gd name="connsiteY3" fmla="*/ 245268 h 245268"/>
              <a:gd name="connsiteX4" fmla="*/ 0 w 140494"/>
              <a:gd name="connsiteY4" fmla="*/ 0 h 245268"/>
              <a:gd name="connsiteX0" fmla="*/ 0 w 153936"/>
              <a:gd name="connsiteY0" fmla="*/ 10684 h 255952"/>
              <a:gd name="connsiteX1" fmla="*/ 153936 w 153936"/>
              <a:gd name="connsiteY1" fmla="*/ 0 h 255952"/>
              <a:gd name="connsiteX2" fmla="*/ 140494 w 153936"/>
              <a:gd name="connsiteY2" fmla="*/ 255952 h 255952"/>
              <a:gd name="connsiteX3" fmla="*/ 0 w 153936"/>
              <a:gd name="connsiteY3" fmla="*/ 255952 h 255952"/>
              <a:gd name="connsiteX4" fmla="*/ 0 w 153936"/>
              <a:gd name="connsiteY4" fmla="*/ 10684 h 255952"/>
              <a:gd name="connsiteX0" fmla="*/ 0 w 181231"/>
              <a:gd name="connsiteY0" fmla="*/ 10684 h 257321"/>
              <a:gd name="connsiteX1" fmla="*/ 153936 w 181231"/>
              <a:gd name="connsiteY1" fmla="*/ 0 h 257321"/>
              <a:gd name="connsiteX2" fmla="*/ 181231 w 181231"/>
              <a:gd name="connsiteY2" fmla="*/ 257321 h 257321"/>
              <a:gd name="connsiteX3" fmla="*/ 0 w 181231"/>
              <a:gd name="connsiteY3" fmla="*/ 255952 h 257321"/>
              <a:gd name="connsiteX4" fmla="*/ 0 w 181231"/>
              <a:gd name="connsiteY4" fmla="*/ 10684 h 257321"/>
              <a:gd name="connsiteX0" fmla="*/ 40737 w 221968"/>
              <a:gd name="connsiteY0" fmla="*/ 10684 h 257321"/>
              <a:gd name="connsiteX1" fmla="*/ 194673 w 221968"/>
              <a:gd name="connsiteY1" fmla="*/ 0 h 257321"/>
              <a:gd name="connsiteX2" fmla="*/ 221968 w 221968"/>
              <a:gd name="connsiteY2" fmla="*/ 257321 h 257321"/>
              <a:gd name="connsiteX3" fmla="*/ 0 w 221968"/>
              <a:gd name="connsiteY3" fmla="*/ 254585 h 257321"/>
              <a:gd name="connsiteX4" fmla="*/ 40737 w 221968"/>
              <a:gd name="connsiteY4" fmla="*/ 10684 h 257321"/>
              <a:gd name="connsiteX0" fmla="*/ 0 w 227978"/>
              <a:gd name="connsiteY0" fmla="*/ 5023 h 257321"/>
              <a:gd name="connsiteX1" fmla="*/ 200683 w 227978"/>
              <a:gd name="connsiteY1" fmla="*/ 0 h 257321"/>
              <a:gd name="connsiteX2" fmla="*/ 227978 w 227978"/>
              <a:gd name="connsiteY2" fmla="*/ 257321 h 257321"/>
              <a:gd name="connsiteX3" fmla="*/ 6010 w 227978"/>
              <a:gd name="connsiteY3" fmla="*/ 254585 h 257321"/>
              <a:gd name="connsiteX4" fmla="*/ 0 w 227978"/>
              <a:gd name="connsiteY4" fmla="*/ 5023 h 257321"/>
              <a:gd name="connsiteX0" fmla="*/ 33385 w 261363"/>
              <a:gd name="connsiteY0" fmla="*/ 5023 h 257321"/>
              <a:gd name="connsiteX1" fmla="*/ 234068 w 261363"/>
              <a:gd name="connsiteY1" fmla="*/ 0 h 257321"/>
              <a:gd name="connsiteX2" fmla="*/ 261363 w 261363"/>
              <a:gd name="connsiteY2" fmla="*/ 257321 h 257321"/>
              <a:gd name="connsiteX3" fmla="*/ 0 w 261363"/>
              <a:gd name="connsiteY3" fmla="*/ 251390 h 257321"/>
              <a:gd name="connsiteX4" fmla="*/ 33385 w 261363"/>
              <a:gd name="connsiteY4" fmla="*/ 5023 h 257321"/>
              <a:gd name="connsiteX0" fmla="*/ 33385 w 274630"/>
              <a:gd name="connsiteY0" fmla="*/ 25767 h 278065"/>
              <a:gd name="connsiteX1" fmla="*/ 274630 w 274630"/>
              <a:gd name="connsiteY1" fmla="*/ 0 h 278065"/>
              <a:gd name="connsiteX2" fmla="*/ 261363 w 274630"/>
              <a:gd name="connsiteY2" fmla="*/ 278065 h 278065"/>
              <a:gd name="connsiteX3" fmla="*/ 0 w 274630"/>
              <a:gd name="connsiteY3" fmla="*/ 272134 h 278065"/>
              <a:gd name="connsiteX4" fmla="*/ 33385 w 274630"/>
              <a:gd name="connsiteY4" fmla="*/ 25767 h 278065"/>
              <a:gd name="connsiteX0" fmla="*/ 33385 w 287262"/>
              <a:gd name="connsiteY0" fmla="*/ 41562 h 293860"/>
              <a:gd name="connsiteX1" fmla="*/ 287262 w 287262"/>
              <a:gd name="connsiteY1" fmla="*/ 0 h 293860"/>
              <a:gd name="connsiteX2" fmla="*/ 261363 w 287262"/>
              <a:gd name="connsiteY2" fmla="*/ 293860 h 293860"/>
              <a:gd name="connsiteX3" fmla="*/ 0 w 287262"/>
              <a:gd name="connsiteY3" fmla="*/ 287929 h 293860"/>
              <a:gd name="connsiteX4" fmla="*/ 33385 w 287262"/>
              <a:gd name="connsiteY4" fmla="*/ 41562 h 293860"/>
              <a:gd name="connsiteX0" fmla="*/ 45427 w 287262"/>
              <a:gd name="connsiteY0" fmla="*/ 19841 h 293860"/>
              <a:gd name="connsiteX1" fmla="*/ 287262 w 287262"/>
              <a:gd name="connsiteY1" fmla="*/ 0 h 293860"/>
              <a:gd name="connsiteX2" fmla="*/ 261363 w 287262"/>
              <a:gd name="connsiteY2" fmla="*/ 293860 h 293860"/>
              <a:gd name="connsiteX3" fmla="*/ 0 w 287262"/>
              <a:gd name="connsiteY3" fmla="*/ 287929 h 293860"/>
              <a:gd name="connsiteX4" fmla="*/ 45427 w 287262"/>
              <a:gd name="connsiteY4" fmla="*/ 19841 h 293860"/>
              <a:gd name="connsiteX0" fmla="*/ 45427 w 287262"/>
              <a:gd name="connsiteY0" fmla="*/ 19841 h 298541"/>
              <a:gd name="connsiteX1" fmla="*/ 287262 w 287262"/>
              <a:gd name="connsiteY1" fmla="*/ 0 h 298541"/>
              <a:gd name="connsiteX2" fmla="*/ 279592 w 287262"/>
              <a:gd name="connsiteY2" fmla="*/ 298541 h 298541"/>
              <a:gd name="connsiteX3" fmla="*/ 0 w 287262"/>
              <a:gd name="connsiteY3" fmla="*/ 287929 h 298541"/>
              <a:gd name="connsiteX4" fmla="*/ 45427 w 287262"/>
              <a:gd name="connsiteY4" fmla="*/ 19841 h 298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262" h="298541">
                <a:moveTo>
                  <a:pt x="45427" y="19841"/>
                </a:moveTo>
                <a:lnTo>
                  <a:pt x="287262" y="0"/>
                </a:lnTo>
                <a:lnTo>
                  <a:pt x="279592" y="298541"/>
                </a:lnTo>
                <a:lnTo>
                  <a:pt x="0" y="287929"/>
                </a:lnTo>
                <a:lnTo>
                  <a:pt x="45427" y="19841"/>
                </a:lnTo>
                <a:close/>
              </a:path>
            </a:pathLst>
          </a:custGeom>
          <a:noFill/>
          <a:ln w="19050">
            <a:solidFill>
              <a:schemeClr val="accent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1" name="十二角形 2"/>
          <p:cNvSpPr>
            <a:spLocks noChangeAspect="1"/>
          </p:cNvSpPr>
          <p:nvPr/>
        </p:nvSpPr>
        <p:spPr>
          <a:xfrm>
            <a:off x="3956794" y="2636911"/>
            <a:ext cx="2880319" cy="2880320"/>
          </a:xfrm>
          <a:custGeom>
            <a:avLst/>
            <a:gdLst>
              <a:gd name="connsiteX0" fmla="*/ 0 w 3252787"/>
              <a:gd name="connsiteY0" fmla="*/ 533408 h 1457325"/>
              <a:gd name="connsiteX1" fmla="*/ 435813 w 3252787"/>
              <a:gd name="connsiteY1" fmla="*/ 195255 h 1457325"/>
              <a:gd name="connsiteX2" fmla="*/ 1190580 w 3252787"/>
              <a:gd name="connsiteY2" fmla="*/ 0 h 1457325"/>
              <a:gd name="connsiteX3" fmla="*/ 2062207 w 3252787"/>
              <a:gd name="connsiteY3" fmla="*/ 0 h 1457325"/>
              <a:gd name="connsiteX4" fmla="*/ 2816974 w 3252787"/>
              <a:gd name="connsiteY4" fmla="*/ 195255 h 1457325"/>
              <a:gd name="connsiteX5" fmla="*/ 3252787 w 3252787"/>
              <a:gd name="connsiteY5" fmla="*/ 533408 h 1457325"/>
              <a:gd name="connsiteX6" fmla="*/ 3252787 w 3252787"/>
              <a:gd name="connsiteY6" fmla="*/ 923917 h 1457325"/>
              <a:gd name="connsiteX7" fmla="*/ 2816974 w 3252787"/>
              <a:gd name="connsiteY7" fmla="*/ 1262070 h 1457325"/>
              <a:gd name="connsiteX8" fmla="*/ 2062207 w 3252787"/>
              <a:gd name="connsiteY8" fmla="*/ 1457325 h 1457325"/>
              <a:gd name="connsiteX9" fmla="*/ 1190580 w 3252787"/>
              <a:gd name="connsiteY9" fmla="*/ 1457325 h 1457325"/>
              <a:gd name="connsiteX10" fmla="*/ 435813 w 3252787"/>
              <a:gd name="connsiteY10" fmla="*/ 1262070 h 1457325"/>
              <a:gd name="connsiteX11" fmla="*/ 0 w 3252787"/>
              <a:gd name="connsiteY11" fmla="*/ 923917 h 1457325"/>
              <a:gd name="connsiteX12" fmla="*/ 0 w 3252787"/>
              <a:gd name="connsiteY12" fmla="*/ 533408 h 1457325"/>
              <a:gd name="connsiteX0" fmla="*/ 0 w 4607674"/>
              <a:gd name="connsiteY0" fmla="*/ 862028 h 1785945"/>
              <a:gd name="connsiteX1" fmla="*/ 435813 w 4607674"/>
              <a:gd name="connsiteY1" fmla="*/ 523875 h 1785945"/>
              <a:gd name="connsiteX2" fmla="*/ 1190580 w 4607674"/>
              <a:gd name="connsiteY2" fmla="*/ 328620 h 1785945"/>
              <a:gd name="connsiteX3" fmla="*/ 2062207 w 4607674"/>
              <a:gd name="connsiteY3" fmla="*/ 328620 h 1785945"/>
              <a:gd name="connsiteX4" fmla="*/ 4607674 w 4607674"/>
              <a:gd name="connsiteY4" fmla="*/ 0 h 1785945"/>
              <a:gd name="connsiteX5" fmla="*/ 3252787 w 4607674"/>
              <a:gd name="connsiteY5" fmla="*/ 862028 h 1785945"/>
              <a:gd name="connsiteX6" fmla="*/ 3252787 w 4607674"/>
              <a:gd name="connsiteY6" fmla="*/ 1252537 h 1785945"/>
              <a:gd name="connsiteX7" fmla="*/ 2816974 w 4607674"/>
              <a:gd name="connsiteY7" fmla="*/ 1590690 h 1785945"/>
              <a:gd name="connsiteX8" fmla="*/ 2062207 w 4607674"/>
              <a:gd name="connsiteY8" fmla="*/ 1785945 h 1785945"/>
              <a:gd name="connsiteX9" fmla="*/ 1190580 w 4607674"/>
              <a:gd name="connsiteY9" fmla="*/ 1785945 h 1785945"/>
              <a:gd name="connsiteX10" fmla="*/ 435813 w 4607674"/>
              <a:gd name="connsiteY10" fmla="*/ 1590690 h 1785945"/>
              <a:gd name="connsiteX11" fmla="*/ 0 w 4607674"/>
              <a:gd name="connsiteY11" fmla="*/ 1252537 h 1785945"/>
              <a:gd name="connsiteX12" fmla="*/ 0 w 4607674"/>
              <a:gd name="connsiteY12" fmla="*/ 862028 h 1785945"/>
              <a:gd name="connsiteX0" fmla="*/ 0 w 4729162"/>
              <a:gd name="connsiteY0" fmla="*/ 862028 h 1785945"/>
              <a:gd name="connsiteX1" fmla="*/ 435813 w 4729162"/>
              <a:gd name="connsiteY1" fmla="*/ 523875 h 1785945"/>
              <a:gd name="connsiteX2" fmla="*/ 1190580 w 4729162"/>
              <a:gd name="connsiteY2" fmla="*/ 328620 h 1785945"/>
              <a:gd name="connsiteX3" fmla="*/ 2062207 w 4729162"/>
              <a:gd name="connsiteY3" fmla="*/ 328620 h 1785945"/>
              <a:gd name="connsiteX4" fmla="*/ 4607674 w 4729162"/>
              <a:gd name="connsiteY4" fmla="*/ 0 h 1785945"/>
              <a:gd name="connsiteX5" fmla="*/ 4729162 w 4729162"/>
              <a:gd name="connsiteY5" fmla="*/ 285765 h 1785945"/>
              <a:gd name="connsiteX6" fmla="*/ 3252787 w 4729162"/>
              <a:gd name="connsiteY6" fmla="*/ 1252537 h 1785945"/>
              <a:gd name="connsiteX7" fmla="*/ 2816974 w 4729162"/>
              <a:gd name="connsiteY7" fmla="*/ 1590690 h 1785945"/>
              <a:gd name="connsiteX8" fmla="*/ 2062207 w 4729162"/>
              <a:gd name="connsiteY8" fmla="*/ 1785945 h 1785945"/>
              <a:gd name="connsiteX9" fmla="*/ 1190580 w 4729162"/>
              <a:gd name="connsiteY9" fmla="*/ 1785945 h 1785945"/>
              <a:gd name="connsiteX10" fmla="*/ 435813 w 4729162"/>
              <a:gd name="connsiteY10" fmla="*/ 1590690 h 1785945"/>
              <a:gd name="connsiteX11" fmla="*/ 0 w 4729162"/>
              <a:gd name="connsiteY11" fmla="*/ 1252537 h 1785945"/>
              <a:gd name="connsiteX12" fmla="*/ 0 w 4729162"/>
              <a:gd name="connsiteY12" fmla="*/ 862028 h 1785945"/>
              <a:gd name="connsiteX0" fmla="*/ 0 w 4729162"/>
              <a:gd name="connsiteY0" fmla="*/ 1028708 h 1952625"/>
              <a:gd name="connsiteX1" fmla="*/ 435813 w 4729162"/>
              <a:gd name="connsiteY1" fmla="*/ 690555 h 1952625"/>
              <a:gd name="connsiteX2" fmla="*/ 1190580 w 4729162"/>
              <a:gd name="connsiteY2" fmla="*/ 495300 h 1952625"/>
              <a:gd name="connsiteX3" fmla="*/ 3471907 w 4729162"/>
              <a:gd name="connsiteY3" fmla="*/ 0 h 1952625"/>
              <a:gd name="connsiteX4" fmla="*/ 4607674 w 4729162"/>
              <a:gd name="connsiteY4" fmla="*/ 166680 h 1952625"/>
              <a:gd name="connsiteX5" fmla="*/ 4729162 w 4729162"/>
              <a:gd name="connsiteY5" fmla="*/ 452445 h 1952625"/>
              <a:gd name="connsiteX6" fmla="*/ 3252787 w 4729162"/>
              <a:gd name="connsiteY6" fmla="*/ 1419217 h 1952625"/>
              <a:gd name="connsiteX7" fmla="*/ 2816974 w 4729162"/>
              <a:gd name="connsiteY7" fmla="*/ 1757370 h 1952625"/>
              <a:gd name="connsiteX8" fmla="*/ 2062207 w 4729162"/>
              <a:gd name="connsiteY8" fmla="*/ 1952625 h 1952625"/>
              <a:gd name="connsiteX9" fmla="*/ 1190580 w 4729162"/>
              <a:gd name="connsiteY9" fmla="*/ 1952625 h 1952625"/>
              <a:gd name="connsiteX10" fmla="*/ 435813 w 4729162"/>
              <a:gd name="connsiteY10" fmla="*/ 1757370 h 1952625"/>
              <a:gd name="connsiteX11" fmla="*/ 0 w 4729162"/>
              <a:gd name="connsiteY11" fmla="*/ 1419217 h 1952625"/>
              <a:gd name="connsiteX12" fmla="*/ 0 w 4729162"/>
              <a:gd name="connsiteY12" fmla="*/ 1028708 h 1952625"/>
              <a:gd name="connsiteX0" fmla="*/ 0 w 4729162"/>
              <a:gd name="connsiteY0" fmla="*/ 1028708 h 1952625"/>
              <a:gd name="connsiteX1" fmla="*/ 435813 w 4729162"/>
              <a:gd name="connsiteY1" fmla="*/ 690555 h 1952625"/>
              <a:gd name="connsiteX2" fmla="*/ 1190580 w 4729162"/>
              <a:gd name="connsiteY2" fmla="*/ 495300 h 1952625"/>
              <a:gd name="connsiteX3" fmla="*/ 3471907 w 4729162"/>
              <a:gd name="connsiteY3" fmla="*/ 0 h 1952625"/>
              <a:gd name="connsiteX4" fmla="*/ 4488611 w 4729162"/>
              <a:gd name="connsiteY4" fmla="*/ 33330 h 1952625"/>
              <a:gd name="connsiteX5" fmla="*/ 4729162 w 4729162"/>
              <a:gd name="connsiteY5" fmla="*/ 452445 h 1952625"/>
              <a:gd name="connsiteX6" fmla="*/ 3252787 w 4729162"/>
              <a:gd name="connsiteY6" fmla="*/ 1419217 h 1952625"/>
              <a:gd name="connsiteX7" fmla="*/ 2816974 w 4729162"/>
              <a:gd name="connsiteY7" fmla="*/ 1757370 h 1952625"/>
              <a:gd name="connsiteX8" fmla="*/ 2062207 w 4729162"/>
              <a:gd name="connsiteY8" fmla="*/ 1952625 h 1952625"/>
              <a:gd name="connsiteX9" fmla="*/ 1190580 w 4729162"/>
              <a:gd name="connsiteY9" fmla="*/ 1952625 h 1952625"/>
              <a:gd name="connsiteX10" fmla="*/ 435813 w 4729162"/>
              <a:gd name="connsiteY10" fmla="*/ 1757370 h 1952625"/>
              <a:gd name="connsiteX11" fmla="*/ 0 w 4729162"/>
              <a:gd name="connsiteY11" fmla="*/ 1419217 h 1952625"/>
              <a:gd name="connsiteX12" fmla="*/ 0 w 4729162"/>
              <a:gd name="connsiteY12" fmla="*/ 1028708 h 1952625"/>
              <a:gd name="connsiteX0" fmla="*/ 0 w 4729162"/>
              <a:gd name="connsiteY0" fmla="*/ 1028708 h 1952625"/>
              <a:gd name="connsiteX1" fmla="*/ 435813 w 4729162"/>
              <a:gd name="connsiteY1" fmla="*/ 690555 h 1952625"/>
              <a:gd name="connsiteX2" fmla="*/ 3376568 w 4729162"/>
              <a:gd name="connsiteY2" fmla="*/ 142875 h 1952625"/>
              <a:gd name="connsiteX3" fmla="*/ 3471907 w 4729162"/>
              <a:gd name="connsiteY3" fmla="*/ 0 h 1952625"/>
              <a:gd name="connsiteX4" fmla="*/ 4488611 w 4729162"/>
              <a:gd name="connsiteY4" fmla="*/ 33330 h 1952625"/>
              <a:gd name="connsiteX5" fmla="*/ 4729162 w 4729162"/>
              <a:gd name="connsiteY5" fmla="*/ 452445 h 1952625"/>
              <a:gd name="connsiteX6" fmla="*/ 3252787 w 4729162"/>
              <a:gd name="connsiteY6" fmla="*/ 1419217 h 1952625"/>
              <a:gd name="connsiteX7" fmla="*/ 2816974 w 4729162"/>
              <a:gd name="connsiteY7" fmla="*/ 1757370 h 1952625"/>
              <a:gd name="connsiteX8" fmla="*/ 2062207 w 4729162"/>
              <a:gd name="connsiteY8" fmla="*/ 1952625 h 1952625"/>
              <a:gd name="connsiteX9" fmla="*/ 1190580 w 4729162"/>
              <a:gd name="connsiteY9" fmla="*/ 1952625 h 1952625"/>
              <a:gd name="connsiteX10" fmla="*/ 435813 w 4729162"/>
              <a:gd name="connsiteY10" fmla="*/ 1757370 h 1952625"/>
              <a:gd name="connsiteX11" fmla="*/ 0 w 4729162"/>
              <a:gd name="connsiteY11" fmla="*/ 1419217 h 1952625"/>
              <a:gd name="connsiteX12" fmla="*/ 0 w 4729162"/>
              <a:gd name="connsiteY12" fmla="*/ 1028708 h 1952625"/>
              <a:gd name="connsiteX0" fmla="*/ 0 w 4729162"/>
              <a:gd name="connsiteY0" fmla="*/ 1028708 h 1952625"/>
              <a:gd name="connsiteX1" fmla="*/ 435813 w 4729162"/>
              <a:gd name="connsiteY1" fmla="*/ 690555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3252787 w 4729162"/>
              <a:gd name="connsiteY7" fmla="*/ 1419217 h 1952625"/>
              <a:gd name="connsiteX8" fmla="*/ 2816974 w 4729162"/>
              <a:gd name="connsiteY8" fmla="*/ 17573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183650 w 4729162"/>
              <a:gd name="connsiteY1" fmla="*/ 76193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3252787 w 4729162"/>
              <a:gd name="connsiteY7" fmla="*/ 1419217 h 1952625"/>
              <a:gd name="connsiteX8" fmla="*/ 2816974 w 4729162"/>
              <a:gd name="connsiteY8" fmla="*/ 17573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238419 w 4729162"/>
              <a:gd name="connsiteY1" fmla="*/ 80955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3252787 w 4729162"/>
              <a:gd name="connsiteY7" fmla="*/ 1419217 h 1952625"/>
              <a:gd name="connsiteX8" fmla="*/ 2816974 w 4729162"/>
              <a:gd name="connsiteY8" fmla="*/ 17573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3252787 w 4729162"/>
              <a:gd name="connsiteY7" fmla="*/ 1419217 h 1952625"/>
              <a:gd name="connsiteX8" fmla="*/ 2816974 w 4729162"/>
              <a:gd name="connsiteY8" fmla="*/ 17573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2816974 w 4729162"/>
              <a:gd name="connsiteY8" fmla="*/ 17573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55174 w 4729162"/>
              <a:gd name="connsiteY8" fmla="*/ 5381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61524 w 4729162"/>
              <a:gd name="connsiteY8" fmla="*/ 538170 h 1952625"/>
              <a:gd name="connsiteX9" fmla="*/ 2062207 w 4729162"/>
              <a:gd name="connsiteY9" fmla="*/ 19526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61524 w 4729162"/>
              <a:gd name="connsiteY8" fmla="*/ 538170 h 1952625"/>
              <a:gd name="connsiteX9" fmla="*/ 3662407 w 4729162"/>
              <a:gd name="connsiteY9" fmla="*/ 1035050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62407 w 4729162"/>
              <a:gd name="connsiteY9" fmla="*/ 1035050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46532 w 4729162"/>
              <a:gd name="connsiteY9" fmla="*/ 1025525 h 1952625"/>
              <a:gd name="connsiteX10" fmla="*/ 1190580 w 4729162"/>
              <a:gd name="connsiteY10" fmla="*/ 1952625 h 1952625"/>
              <a:gd name="connsiteX11" fmla="*/ 435813 w 4729162"/>
              <a:gd name="connsiteY11" fmla="*/ 1757370 h 1952625"/>
              <a:gd name="connsiteX12" fmla="*/ 0 w 4729162"/>
              <a:gd name="connsiteY12" fmla="*/ 1419217 h 1952625"/>
              <a:gd name="connsiteX13" fmla="*/ 0 w 4729162"/>
              <a:gd name="connsiteY13"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46532 w 4729162"/>
              <a:gd name="connsiteY9" fmla="*/ 1025525 h 1952625"/>
              <a:gd name="connsiteX10" fmla="*/ 3367086 w 4729162"/>
              <a:gd name="connsiteY10" fmla="*/ 1131887 h 1952625"/>
              <a:gd name="connsiteX11" fmla="*/ 1190580 w 4729162"/>
              <a:gd name="connsiteY11" fmla="*/ 1952625 h 1952625"/>
              <a:gd name="connsiteX12" fmla="*/ 435813 w 4729162"/>
              <a:gd name="connsiteY12" fmla="*/ 1757370 h 1952625"/>
              <a:gd name="connsiteX13" fmla="*/ 0 w 4729162"/>
              <a:gd name="connsiteY13" fmla="*/ 1419217 h 1952625"/>
              <a:gd name="connsiteX14" fmla="*/ 0 w 4729162"/>
              <a:gd name="connsiteY14"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46532 w 4729162"/>
              <a:gd name="connsiteY9" fmla="*/ 1025525 h 1952625"/>
              <a:gd name="connsiteX10" fmla="*/ 3675061 w 4729162"/>
              <a:gd name="connsiteY10" fmla="*/ 1557337 h 1952625"/>
              <a:gd name="connsiteX11" fmla="*/ 1190580 w 4729162"/>
              <a:gd name="connsiteY11" fmla="*/ 1952625 h 1952625"/>
              <a:gd name="connsiteX12" fmla="*/ 435813 w 4729162"/>
              <a:gd name="connsiteY12" fmla="*/ 1757370 h 1952625"/>
              <a:gd name="connsiteX13" fmla="*/ 0 w 4729162"/>
              <a:gd name="connsiteY13" fmla="*/ 1419217 h 1952625"/>
              <a:gd name="connsiteX14" fmla="*/ 0 w 4729162"/>
              <a:gd name="connsiteY14"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46532 w 4729162"/>
              <a:gd name="connsiteY9" fmla="*/ 1025525 h 1952625"/>
              <a:gd name="connsiteX10" fmla="*/ 3681411 w 4729162"/>
              <a:gd name="connsiteY10" fmla="*/ 1668462 h 1952625"/>
              <a:gd name="connsiteX11" fmla="*/ 1190580 w 4729162"/>
              <a:gd name="connsiteY11" fmla="*/ 1952625 h 1952625"/>
              <a:gd name="connsiteX12" fmla="*/ 435813 w 4729162"/>
              <a:gd name="connsiteY12" fmla="*/ 1757370 h 1952625"/>
              <a:gd name="connsiteX13" fmla="*/ 0 w 4729162"/>
              <a:gd name="connsiteY13" fmla="*/ 1419217 h 1952625"/>
              <a:gd name="connsiteX14" fmla="*/ 0 w 4729162"/>
              <a:gd name="connsiteY14" fmla="*/ 1028708 h 1952625"/>
              <a:gd name="connsiteX0" fmla="*/ 0 w 4729162"/>
              <a:gd name="connsiteY0" fmla="*/ 1028708 h 1952625"/>
              <a:gd name="connsiteX1" fmla="*/ 2064587 w 4729162"/>
              <a:gd name="connsiteY1" fmla="*/ 35711 h 1952625"/>
              <a:gd name="connsiteX2" fmla="*/ 3376568 w 4729162"/>
              <a:gd name="connsiteY2" fmla="*/ 142875 h 1952625"/>
              <a:gd name="connsiteX3" fmla="*/ 3419474 w 4729162"/>
              <a:gd name="connsiteY3" fmla="*/ 47625 h 1952625"/>
              <a:gd name="connsiteX4" fmla="*/ 3471907 w 4729162"/>
              <a:gd name="connsiteY4" fmla="*/ 0 h 1952625"/>
              <a:gd name="connsiteX5" fmla="*/ 4488611 w 4729162"/>
              <a:gd name="connsiteY5" fmla="*/ 33330 h 1952625"/>
              <a:gd name="connsiteX6" fmla="*/ 4729162 w 4729162"/>
              <a:gd name="connsiteY6" fmla="*/ 452445 h 1952625"/>
              <a:gd name="connsiteX7" fmla="*/ 4657724 w 4729162"/>
              <a:gd name="connsiteY7" fmla="*/ 561967 h 1952625"/>
              <a:gd name="connsiteX8" fmla="*/ 3629774 w 4729162"/>
              <a:gd name="connsiteY8" fmla="*/ 554045 h 1952625"/>
              <a:gd name="connsiteX9" fmla="*/ 3646532 w 4729162"/>
              <a:gd name="connsiteY9" fmla="*/ 1025525 h 1952625"/>
              <a:gd name="connsiteX10" fmla="*/ 3681411 w 4729162"/>
              <a:gd name="connsiteY10" fmla="*/ 1668462 h 1952625"/>
              <a:gd name="connsiteX11" fmla="*/ 2998786 w 4729162"/>
              <a:gd name="connsiteY11" fmla="*/ 1747837 h 1952625"/>
              <a:gd name="connsiteX12" fmla="*/ 1190580 w 4729162"/>
              <a:gd name="connsiteY12" fmla="*/ 1952625 h 1952625"/>
              <a:gd name="connsiteX13" fmla="*/ 435813 w 4729162"/>
              <a:gd name="connsiteY13" fmla="*/ 1757370 h 1952625"/>
              <a:gd name="connsiteX14" fmla="*/ 0 w 4729162"/>
              <a:gd name="connsiteY14" fmla="*/ 1419217 h 1952625"/>
              <a:gd name="connsiteX15" fmla="*/ 0 w 4729162"/>
              <a:gd name="connsiteY15" fmla="*/ 1028708 h 1952625"/>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11561 w 4729162"/>
              <a:gd name="connsiteY11" fmla="*/ 2484437 h 2484437"/>
              <a:gd name="connsiteX12" fmla="*/ 1190580 w 4729162"/>
              <a:gd name="connsiteY12" fmla="*/ 1952625 h 2484437"/>
              <a:gd name="connsiteX13" fmla="*/ 435813 w 4729162"/>
              <a:gd name="connsiteY13" fmla="*/ 1757370 h 2484437"/>
              <a:gd name="connsiteX14" fmla="*/ 0 w 4729162"/>
              <a:gd name="connsiteY14" fmla="*/ 1419217 h 2484437"/>
              <a:gd name="connsiteX15" fmla="*/ 0 w 4729162"/>
              <a:gd name="connsiteY15"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11561 w 4729162"/>
              <a:gd name="connsiteY11" fmla="*/ 2484437 h 2484437"/>
              <a:gd name="connsiteX12" fmla="*/ 1190580 w 4729162"/>
              <a:gd name="connsiteY12" fmla="*/ 1952625 h 2484437"/>
              <a:gd name="connsiteX13" fmla="*/ 435813 w 4729162"/>
              <a:gd name="connsiteY13" fmla="*/ 1757370 h 2484437"/>
              <a:gd name="connsiteX14" fmla="*/ 0 w 4729162"/>
              <a:gd name="connsiteY14" fmla="*/ 1419217 h 2484437"/>
              <a:gd name="connsiteX15" fmla="*/ 0 w 4729162"/>
              <a:gd name="connsiteY15"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8386 w 4729162"/>
              <a:gd name="connsiteY11" fmla="*/ 2484437 h 2484437"/>
              <a:gd name="connsiteX12" fmla="*/ 1190580 w 4729162"/>
              <a:gd name="connsiteY12" fmla="*/ 1952625 h 2484437"/>
              <a:gd name="connsiteX13" fmla="*/ 435813 w 4729162"/>
              <a:gd name="connsiteY13" fmla="*/ 1757370 h 2484437"/>
              <a:gd name="connsiteX14" fmla="*/ 0 w 4729162"/>
              <a:gd name="connsiteY14" fmla="*/ 1419217 h 2484437"/>
              <a:gd name="connsiteX15" fmla="*/ 0 w 4729162"/>
              <a:gd name="connsiteY15"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8386 w 4729162"/>
              <a:gd name="connsiteY11" fmla="*/ 2484437 h 2484437"/>
              <a:gd name="connsiteX12" fmla="*/ 3017836 w 4729162"/>
              <a:gd name="connsiteY12" fmla="*/ 2354262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838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838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838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65387"/>
              <a:gd name="connsiteX1" fmla="*/ 2064587 w 4729162"/>
              <a:gd name="connsiteY1" fmla="*/ 35711 h 2465387"/>
              <a:gd name="connsiteX2" fmla="*/ 3376568 w 4729162"/>
              <a:gd name="connsiteY2" fmla="*/ 142875 h 2465387"/>
              <a:gd name="connsiteX3" fmla="*/ 3419474 w 4729162"/>
              <a:gd name="connsiteY3" fmla="*/ 47625 h 2465387"/>
              <a:gd name="connsiteX4" fmla="*/ 3471907 w 4729162"/>
              <a:gd name="connsiteY4" fmla="*/ 0 h 2465387"/>
              <a:gd name="connsiteX5" fmla="*/ 4488611 w 4729162"/>
              <a:gd name="connsiteY5" fmla="*/ 33330 h 2465387"/>
              <a:gd name="connsiteX6" fmla="*/ 4729162 w 4729162"/>
              <a:gd name="connsiteY6" fmla="*/ 452445 h 2465387"/>
              <a:gd name="connsiteX7" fmla="*/ 4657724 w 4729162"/>
              <a:gd name="connsiteY7" fmla="*/ 561967 h 2465387"/>
              <a:gd name="connsiteX8" fmla="*/ 3629774 w 4729162"/>
              <a:gd name="connsiteY8" fmla="*/ 554045 h 2465387"/>
              <a:gd name="connsiteX9" fmla="*/ 3646532 w 4729162"/>
              <a:gd name="connsiteY9" fmla="*/ 1025525 h 2465387"/>
              <a:gd name="connsiteX10" fmla="*/ 3681411 w 4729162"/>
              <a:gd name="connsiteY10" fmla="*/ 1668462 h 2465387"/>
              <a:gd name="connsiteX11" fmla="*/ 3598861 w 4729162"/>
              <a:gd name="connsiteY11" fmla="*/ 2465387 h 2465387"/>
              <a:gd name="connsiteX12" fmla="*/ 2214561 w 4729162"/>
              <a:gd name="connsiteY12" fmla="*/ 1868487 h 2465387"/>
              <a:gd name="connsiteX13" fmla="*/ 1190580 w 4729162"/>
              <a:gd name="connsiteY13" fmla="*/ 1952625 h 2465387"/>
              <a:gd name="connsiteX14" fmla="*/ 435813 w 4729162"/>
              <a:gd name="connsiteY14" fmla="*/ 1757370 h 2465387"/>
              <a:gd name="connsiteX15" fmla="*/ 0 w 4729162"/>
              <a:gd name="connsiteY15" fmla="*/ 1419217 h 2465387"/>
              <a:gd name="connsiteX16" fmla="*/ 0 w 4729162"/>
              <a:gd name="connsiteY16" fmla="*/ 1028708 h 2465387"/>
              <a:gd name="connsiteX0" fmla="*/ 0 w 4729162"/>
              <a:gd name="connsiteY0" fmla="*/ 1028708 h 2465387"/>
              <a:gd name="connsiteX1" fmla="*/ 2064587 w 4729162"/>
              <a:gd name="connsiteY1" fmla="*/ 35711 h 2465387"/>
              <a:gd name="connsiteX2" fmla="*/ 3376568 w 4729162"/>
              <a:gd name="connsiteY2" fmla="*/ 142875 h 2465387"/>
              <a:gd name="connsiteX3" fmla="*/ 3419474 w 4729162"/>
              <a:gd name="connsiteY3" fmla="*/ 47625 h 2465387"/>
              <a:gd name="connsiteX4" fmla="*/ 3471907 w 4729162"/>
              <a:gd name="connsiteY4" fmla="*/ 0 h 2465387"/>
              <a:gd name="connsiteX5" fmla="*/ 4488611 w 4729162"/>
              <a:gd name="connsiteY5" fmla="*/ 33330 h 2465387"/>
              <a:gd name="connsiteX6" fmla="*/ 4729162 w 4729162"/>
              <a:gd name="connsiteY6" fmla="*/ 452445 h 2465387"/>
              <a:gd name="connsiteX7" fmla="*/ 4657724 w 4729162"/>
              <a:gd name="connsiteY7" fmla="*/ 561967 h 2465387"/>
              <a:gd name="connsiteX8" fmla="*/ 3629774 w 4729162"/>
              <a:gd name="connsiteY8" fmla="*/ 554045 h 2465387"/>
              <a:gd name="connsiteX9" fmla="*/ 3646532 w 4729162"/>
              <a:gd name="connsiteY9" fmla="*/ 1025525 h 2465387"/>
              <a:gd name="connsiteX10" fmla="*/ 3681411 w 4729162"/>
              <a:gd name="connsiteY10" fmla="*/ 1668462 h 2465387"/>
              <a:gd name="connsiteX11" fmla="*/ 3598861 w 4729162"/>
              <a:gd name="connsiteY11" fmla="*/ 2465387 h 2465387"/>
              <a:gd name="connsiteX12" fmla="*/ 2214561 w 4729162"/>
              <a:gd name="connsiteY12" fmla="*/ 1868487 h 2465387"/>
              <a:gd name="connsiteX13" fmla="*/ 1190580 w 4729162"/>
              <a:gd name="connsiteY13" fmla="*/ 1952625 h 2465387"/>
              <a:gd name="connsiteX14" fmla="*/ 435813 w 4729162"/>
              <a:gd name="connsiteY14" fmla="*/ 1757370 h 2465387"/>
              <a:gd name="connsiteX15" fmla="*/ 0 w 4729162"/>
              <a:gd name="connsiteY15" fmla="*/ 1419217 h 2465387"/>
              <a:gd name="connsiteX16" fmla="*/ 0 w 4729162"/>
              <a:gd name="connsiteY16" fmla="*/ 1028708 h 246538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214561 w 4729162"/>
              <a:gd name="connsiteY12" fmla="*/ 1868487 h 2484437"/>
              <a:gd name="connsiteX13" fmla="*/ 1190580 w 4729162"/>
              <a:gd name="connsiteY13" fmla="*/ 1952625 h 2484437"/>
              <a:gd name="connsiteX14" fmla="*/ 435813 w 4729162"/>
              <a:gd name="connsiteY14" fmla="*/ 1757370 h 2484437"/>
              <a:gd name="connsiteX15" fmla="*/ 0 w 4729162"/>
              <a:gd name="connsiteY15" fmla="*/ 1419217 h 2484437"/>
              <a:gd name="connsiteX16" fmla="*/ 0 w 4729162"/>
              <a:gd name="connsiteY16"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214561 w 4729162"/>
              <a:gd name="connsiteY12" fmla="*/ 1868487 h 2484437"/>
              <a:gd name="connsiteX13" fmla="*/ 1785936 w 4729162"/>
              <a:gd name="connsiteY13" fmla="*/ 1900237 h 2484437"/>
              <a:gd name="connsiteX14" fmla="*/ 1190580 w 4729162"/>
              <a:gd name="connsiteY14" fmla="*/ 1952625 h 2484437"/>
              <a:gd name="connsiteX15" fmla="*/ 435813 w 4729162"/>
              <a:gd name="connsiteY15" fmla="*/ 1757370 h 2484437"/>
              <a:gd name="connsiteX16" fmla="*/ 0 w 4729162"/>
              <a:gd name="connsiteY16" fmla="*/ 1419217 h 2484437"/>
              <a:gd name="connsiteX17" fmla="*/ 0 w 4729162"/>
              <a:gd name="connsiteY17"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214561 w 4729162"/>
              <a:gd name="connsiteY12" fmla="*/ 1868487 h 2484437"/>
              <a:gd name="connsiteX13" fmla="*/ 2141536 w 4729162"/>
              <a:gd name="connsiteY13" fmla="*/ 1770062 h 2484437"/>
              <a:gd name="connsiteX14" fmla="*/ 1190580 w 4729162"/>
              <a:gd name="connsiteY14" fmla="*/ 1952625 h 2484437"/>
              <a:gd name="connsiteX15" fmla="*/ 435813 w 4729162"/>
              <a:gd name="connsiteY15" fmla="*/ 1757370 h 2484437"/>
              <a:gd name="connsiteX16" fmla="*/ 0 w 4729162"/>
              <a:gd name="connsiteY16" fmla="*/ 1419217 h 2484437"/>
              <a:gd name="connsiteX17" fmla="*/ 0 w 4729162"/>
              <a:gd name="connsiteY17"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41536 w 4729162"/>
              <a:gd name="connsiteY13" fmla="*/ 1770062 h 2484437"/>
              <a:gd name="connsiteX14" fmla="*/ 1190580 w 4729162"/>
              <a:gd name="connsiteY14" fmla="*/ 1952625 h 2484437"/>
              <a:gd name="connsiteX15" fmla="*/ 435813 w 4729162"/>
              <a:gd name="connsiteY15" fmla="*/ 1757370 h 2484437"/>
              <a:gd name="connsiteX16" fmla="*/ 0 w 4729162"/>
              <a:gd name="connsiteY16" fmla="*/ 1419217 h 2484437"/>
              <a:gd name="connsiteX17" fmla="*/ 0 w 4729162"/>
              <a:gd name="connsiteY17"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081211 w 4729162"/>
              <a:gd name="connsiteY13" fmla="*/ 1766887 h 2484437"/>
              <a:gd name="connsiteX14" fmla="*/ 1190580 w 4729162"/>
              <a:gd name="connsiteY14" fmla="*/ 1952625 h 2484437"/>
              <a:gd name="connsiteX15" fmla="*/ 435813 w 4729162"/>
              <a:gd name="connsiteY15" fmla="*/ 1757370 h 2484437"/>
              <a:gd name="connsiteX16" fmla="*/ 0 w 4729162"/>
              <a:gd name="connsiteY16" fmla="*/ 1419217 h 2484437"/>
              <a:gd name="connsiteX17" fmla="*/ 0 w 4729162"/>
              <a:gd name="connsiteY17"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081211 w 4729162"/>
              <a:gd name="connsiteY13" fmla="*/ 1766887 h 2484437"/>
              <a:gd name="connsiteX14" fmla="*/ 1662111 w 4729162"/>
              <a:gd name="connsiteY14" fmla="*/ 1858962 h 2484437"/>
              <a:gd name="connsiteX15" fmla="*/ 1190580 w 4729162"/>
              <a:gd name="connsiteY15" fmla="*/ 1952625 h 2484437"/>
              <a:gd name="connsiteX16" fmla="*/ 435813 w 4729162"/>
              <a:gd name="connsiteY16" fmla="*/ 1757370 h 2484437"/>
              <a:gd name="connsiteX17" fmla="*/ 0 w 4729162"/>
              <a:gd name="connsiteY17" fmla="*/ 1419217 h 2484437"/>
              <a:gd name="connsiteX18" fmla="*/ 0 w 4729162"/>
              <a:gd name="connsiteY18"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081211 w 4729162"/>
              <a:gd name="connsiteY13" fmla="*/ 1766887 h 2484437"/>
              <a:gd name="connsiteX14" fmla="*/ 2195511 w 4729162"/>
              <a:gd name="connsiteY14" fmla="*/ 1484312 h 2484437"/>
              <a:gd name="connsiteX15" fmla="*/ 1190580 w 4729162"/>
              <a:gd name="connsiteY15" fmla="*/ 1952625 h 2484437"/>
              <a:gd name="connsiteX16" fmla="*/ 435813 w 4729162"/>
              <a:gd name="connsiteY16" fmla="*/ 1757370 h 2484437"/>
              <a:gd name="connsiteX17" fmla="*/ 0 w 4729162"/>
              <a:gd name="connsiteY17" fmla="*/ 1419217 h 2484437"/>
              <a:gd name="connsiteX18" fmla="*/ 0 w 4729162"/>
              <a:gd name="connsiteY18"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195511 w 4729162"/>
              <a:gd name="connsiteY14" fmla="*/ 1484312 h 2484437"/>
              <a:gd name="connsiteX15" fmla="*/ 1190580 w 4729162"/>
              <a:gd name="connsiteY15" fmla="*/ 1952625 h 2484437"/>
              <a:gd name="connsiteX16" fmla="*/ 435813 w 4729162"/>
              <a:gd name="connsiteY16" fmla="*/ 1757370 h 2484437"/>
              <a:gd name="connsiteX17" fmla="*/ 0 w 4729162"/>
              <a:gd name="connsiteY17" fmla="*/ 1419217 h 2484437"/>
              <a:gd name="connsiteX18" fmla="*/ 0 w 4729162"/>
              <a:gd name="connsiteY18"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190580 w 4729162"/>
              <a:gd name="connsiteY15" fmla="*/ 1952625 h 2484437"/>
              <a:gd name="connsiteX16" fmla="*/ 435813 w 4729162"/>
              <a:gd name="connsiteY16" fmla="*/ 1757370 h 2484437"/>
              <a:gd name="connsiteX17" fmla="*/ 0 w 4729162"/>
              <a:gd name="connsiteY17" fmla="*/ 1419217 h 2484437"/>
              <a:gd name="connsiteX18" fmla="*/ 0 w 4729162"/>
              <a:gd name="connsiteY18"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789111 w 4729162"/>
              <a:gd name="connsiteY15" fmla="*/ 1693862 h 2484437"/>
              <a:gd name="connsiteX16" fmla="*/ 1190580 w 4729162"/>
              <a:gd name="connsiteY16" fmla="*/ 1952625 h 2484437"/>
              <a:gd name="connsiteX17" fmla="*/ 435813 w 4729162"/>
              <a:gd name="connsiteY17" fmla="*/ 1757370 h 2484437"/>
              <a:gd name="connsiteX18" fmla="*/ 0 w 4729162"/>
              <a:gd name="connsiteY18" fmla="*/ 1419217 h 2484437"/>
              <a:gd name="connsiteX19" fmla="*/ 0 w 4729162"/>
              <a:gd name="connsiteY19"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190580 w 4729162"/>
              <a:gd name="connsiteY16" fmla="*/ 1952625 h 2484437"/>
              <a:gd name="connsiteX17" fmla="*/ 435813 w 4729162"/>
              <a:gd name="connsiteY17" fmla="*/ 1757370 h 2484437"/>
              <a:gd name="connsiteX18" fmla="*/ 0 w 4729162"/>
              <a:gd name="connsiteY18" fmla="*/ 1419217 h 2484437"/>
              <a:gd name="connsiteX19" fmla="*/ 0 w 4729162"/>
              <a:gd name="connsiteY19"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519236 w 4729162"/>
              <a:gd name="connsiteY16" fmla="*/ 1633537 h 2484437"/>
              <a:gd name="connsiteX17" fmla="*/ 1190580 w 4729162"/>
              <a:gd name="connsiteY17" fmla="*/ 1952625 h 2484437"/>
              <a:gd name="connsiteX18" fmla="*/ 435813 w 4729162"/>
              <a:gd name="connsiteY18" fmla="*/ 1757370 h 2484437"/>
              <a:gd name="connsiteX19" fmla="*/ 0 w 4729162"/>
              <a:gd name="connsiteY19" fmla="*/ 1419217 h 2484437"/>
              <a:gd name="connsiteX20" fmla="*/ 0 w 4729162"/>
              <a:gd name="connsiteY20"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38311 w 4729162"/>
              <a:gd name="connsiteY16" fmla="*/ 1582737 h 2484437"/>
              <a:gd name="connsiteX17" fmla="*/ 1190580 w 4729162"/>
              <a:gd name="connsiteY17" fmla="*/ 1952625 h 2484437"/>
              <a:gd name="connsiteX18" fmla="*/ 435813 w 4729162"/>
              <a:gd name="connsiteY18" fmla="*/ 1757370 h 2484437"/>
              <a:gd name="connsiteX19" fmla="*/ 0 w 4729162"/>
              <a:gd name="connsiteY19" fmla="*/ 1419217 h 2484437"/>
              <a:gd name="connsiteX20" fmla="*/ 0 w 4729162"/>
              <a:gd name="connsiteY20"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12911 w 4729162"/>
              <a:gd name="connsiteY16" fmla="*/ 1662112 h 2484437"/>
              <a:gd name="connsiteX17" fmla="*/ 1190580 w 4729162"/>
              <a:gd name="connsiteY17" fmla="*/ 1952625 h 2484437"/>
              <a:gd name="connsiteX18" fmla="*/ 435813 w 4729162"/>
              <a:gd name="connsiteY18" fmla="*/ 1757370 h 2484437"/>
              <a:gd name="connsiteX19" fmla="*/ 0 w 4729162"/>
              <a:gd name="connsiteY19" fmla="*/ 1419217 h 2484437"/>
              <a:gd name="connsiteX20" fmla="*/ 0 w 4729162"/>
              <a:gd name="connsiteY20"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190580 w 4729162"/>
              <a:gd name="connsiteY17" fmla="*/ 1952625 h 2484437"/>
              <a:gd name="connsiteX18" fmla="*/ 435813 w 4729162"/>
              <a:gd name="connsiteY18" fmla="*/ 1757370 h 2484437"/>
              <a:gd name="connsiteX19" fmla="*/ 0 w 4729162"/>
              <a:gd name="connsiteY19" fmla="*/ 1419217 h 2484437"/>
              <a:gd name="connsiteX20" fmla="*/ 0 w 4729162"/>
              <a:gd name="connsiteY20"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497011 w 4729162"/>
              <a:gd name="connsiteY17" fmla="*/ 1773237 h 2484437"/>
              <a:gd name="connsiteX18" fmla="*/ 1190580 w 4729162"/>
              <a:gd name="connsiteY18" fmla="*/ 1952625 h 2484437"/>
              <a:gd name="connsiteX19" fmla="*/ 435813 w 4729162"/>
              <a:gd name="connsiteY19" fmla="*/ 1757370 h 2484437"/>
              <a:gd name="connsiteX20" fmla="*/ 0 w 4729162"/>
              <a:gd name="connsiteY20" fmla="*/ 1419217 h 2484437"/>
              <a:gd name="connsiteX21" fmla="*/ 0 w 4729162"/>
              <a:gd name="connsiteY21"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190580 w 4729162"/>
              <a:gd name="connsiteY18" fmla="*/ 1952625 h 2484437"/>
              <a:gd name="connsiteX19" fmla="*/ 435813 w 4729162"/>
              <a:gd name="connsiteY19" fmla="*/ 1757370 h 2484437"/>
              <a:gd name="connsiteX20" fmla="*/ 0 w 4729162"/>
              <a:gd name="connsiteY20" fmla="*/ 1419217 h 2484437"/>
              <a:gd name="connsiteX21" fmla="*/ 0 w 4729162"/>
              <a:gd name="connsiteY21"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420811 w 4729162"/>
              <a:gd name="connsiteY18" fmla="*/ 1804987 h 2484437"/>
              <a:gd name="connsiteX19" fmla="*/ 1190580 w 4729162"/>
              <a:gd name="connsiteY19" fmla="*/ 1952625 h 2484437"/>
              <a:gd name="connsiteX20" fmla="*/ 435813 w 4729162"/>
              <a:gd name="connsiteY20" fmla="*/ 1757370 h 2484437"/>
              <a:gd name="connsiteX21" fmla="*/ 0 w 4729162"/>
              <a:gd name="connsiteY21" fmla="*/ 1419217 h 2484437"/>
              <a:gd name="connsiteX22" fmla="*/ 0 w 4729162"/>
              <a:gd name="connsiteY22"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601786 w 4729162"/>
              <a:gd name="connsiteY18" fmla="*/ 1827212 h 2484437"/>
              <a:gd name="connsiteX19" fmla="*/ 1190580 w 4729162"/>
              <a:gd name="connsiteY19" fmla="*/ 1952625 h 2484437"/>
              <a:gd name="connsiteX20" fmla="*/ 435813 w 4729162"/>
              <a:gd name="connsiteY20" fmla="*/ 1757370 h 2484437"/>
              <a:gd name="connsiteX21" fmla="*/ 0 w 4729162"/>
              <a:gd name="connsiteY21" fmla="*/ 1419217 h 2484437"/>
              <a:gd name="connsiteX22" fmla="*/ 0 w 4729162"/>
              <a:gd name="connsiteY22"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601786 w 4729162"/>
              <a:gd name="connsiteY18" fmla="*/ 1827212 h 2484437"/>
              <a:gd name="connsiteX19" fmla="*/ 1385886 w 4729162"/>
              <a:gd name="connsiteY19" fmla="*/ 1890712 h 2484437"/>
              <a:gd name="connsiteX20" fmla="*/ 1190580 w 4729162"/>
              <a:gd name="connsiteY20" fmla="*/ 1952625 h 2484437"/>
              <a:gd name="connsiteX21" fmla="*/ 435813 w 4729162"/>
              <a:gd name="connsiteY21" fmla="*/ 1757370 h 2484437"/>
              <a:gd name="connsiteX22" fmla="*/ 0 w 4729162"/>
              <a:gd name="connsiteY22" fmla="*/ 1419217 h 2484437"/>
              <a:gd name="connsiteX23" fmla="*/ 0 w 4729162"/>
              <a:gd name="connsiteY23"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582736 w 4729162"/>
              <a:gd name="connsiteY18" fmla="*/ 1871662 h 2484437"/>
              <a:gd name="connsiteX19" fmla="*/ 1385886 w 4729162"/>
              <a:gd name="connsiteY19" fmla="*/ 1890712 h 2484437"/>
              <a:gd name="connsiteX20" fmla="*/ 1190580 w 4729162"/>
              <a:gd name="connsiteY20" fmla="*/ 1952625 h 2484437"/>
              <a:gd name="connsiteX21" fmla="*/ 435813 w 4729162"/>
              <a:gd name="connsiteY21" fmla="*/ 1757370 h 2484437"/>
              <a:gd name="connsiteX22" fmla="*/ 0 w 4729162"/>
              <a:gd name="connsiteY22" fmla="*/ 1419217 h 2484437"/>
              <a:gd name="connsiteX23" fmla="*/ 0 w 4729162"/>
              <a:gd name="connsiteY23"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582736 w 4729162"/>
              <a:gd name="connsiteY18" fmla="*/ 1871662 h 2484437"/>
              <a:gd name="connsiteX19" fmla="*/ 1436686 w 4729162"/>
              <a:gd name="connsiteY19" fmla="*/ 1824037 h 2484437"/>
              <a:gd name="connsiteX20" fmla="*/ 1190580 w 4729162"/>
              <a:gd name="connsiteY20" fmla="*/ 1952625 h 2484437"/>
              <a:gd name="connsiteX21" fmla="*/ 435813 w 4729162"/>
              <a:gd name="connsiteY21" fmla="*/ 1757370 h 2484437"/>
              <a:gd name="connsiteX22" fmla="*/ 0 w 4729162"/>
              <a:gd name="connsiteY22" fmla="*/ 1419217 h 2484437"/>
              <a:gd name="connsiteX23" fmla="*/ 0 w 4729162"/>
              <a:gd name="connsiteY23" fmla="*/ 1028708 h 2484437"/>
              <a:gd name="connsiteX0" fmla="*/ 0 w 4729162"/>
              <a:gd name="connsiteY0" fmla="*/ 1028708 h 2484437"/>
              <a:gd name="connsiteX1" fmla="*/ 2064587 w 4729162"/>
              <a:gd name="connsiteY1" fmla="*/ 35711 h 2484437"/>
              <a:gd name="connsiteX2" fmla="*/ 3376568 w 4729162"/>
              <a:gd name="connsiteY2" fmla="*/ 142875 h 2484437"/>
              <a:gd name="connsiteX3" fmla="*/ 3419474 w 4729162"/>
              <a:gd name="connsiteY3" fmla="*/ 47625 h 2484437"/>
              <a:gd name="connsiteX4" fmla="*/ 3471907 w 4729162"/>
              <a:gd name="connsiteY4" fmla="*/ 0 h 2484437"/>
              <a:gd name="connsiteX5" fmla="*/ 4488611 w 4729162"/>
              <a:gd name="connsiteY5" fmla="*/ 33330 h 2484437"/>
              <a:gd name="connsiteX6" fmla="*/ 4729162 w 4729162"/>
              <a:gd name="connsiteY6" fmla="*/ 452445 h 2484437"/>
              <a:gd name="connsiteX7" fmla="*/ 4657724 w 4729162"/>
              <a:gd name="connsiteY7" fmla="*/ 561967 h 2484437"/>
              <a:gd name="connsiteX8" fmla="*/ 3629774 w 4729162"/>
              <a:gd name="connsiteY8" fmla="*/ 554045 h 2484437"/>
              <a:gd name="connsiteX9" fmla="*/ 3646532 w 4729162"/>
              <a:gd name="connsiteY9" fmla="*/ 1025525 h 2484437"/>
              <a:gd name="connsiteX10" fmla="*/ 3681411 w 4729162"/>
              <a:gd name="connsiteY10" fmla="*/ 1668462 h 2484437"/>
              <a:gd name="connsiteX11" fmla="*/ 3602036 w 4729162"/>
              <a:gd name="connsiteY11" fmla="*/ 2484437 h 2484437"/>
              <a:gd name="connsiteX12" fmla="*/ 2185986 w 4729162"/>
              <a:gd name="connsiteY12" fmla="*/ 1903412 h 2484437"/>
              <a:gd name="connsiteX13" fmla="*/ 2106611 w 4729162"/>
              <a:gd name="connsiteY13" fmla="*/ 1760537 h 2484437"/>
              <a:gd name="connsiteX14" fmla="*/ 2201861 w 4729162"/>
              <a:gd name="connsiteY14" fmla="*/ 1509712 h 2484437"/>
              <a:gd name="connsiteX15" fmla="*/ 1801811 w 4729162"/>
              <a:gd name="connsiteY15" fmla="*/ 1354137 h 2484437"/>
              <a:gd name="connsiteX16" fmla="*/ 1722436 w 4729162"/>
              <a:gd name="connsiteY16" fmla="*/ 1652587 h 2484437"/>
              <a:gd name="connsiteX17" fmla="*/ 1665286 w 4729162"/>
              <a:gd name="connsiteY17" fmla="*/ 1636712 h 2484437"/>
              <a:gd name="connsiteX18" fmla="*/ 1582736 w 4729162"/>
              <a:gd name="connsiteY18" fmla="*/ 1871662 h 2484437"/>
              <a:gd name="connsiteX19" fmla="*/ 1436686 w 4729162"/>
              <a:gd name="connsiteY19" fmla="*/ 1824037 h 2484437"/>
              <a:gd name="connsiteX20" fmla="*/ 1274761 w 4729162"/>
              <a:gd name="connsiteY20" fmla="*/ 1909762 h 2484437"/>
              <a:gd name="connsiteX21" fmla="*/ 1190580 w 4729162"/>
              <a:gd name="connsiteY21" fmla="*/ 1952625 h 2484437"/>
              <a:gd name="connsiteX22" fmla="*/ 435813 w 4729162"/>
              <a:gd name="connsiteY22" fmla="*/ 1757370 h 2484437"/>
              <a:gd name="connsiteX23" fmla="*/ 0 w 4729162"/>
              <a:gd name="connsiteY23" fmla="*/ 1419217 h 2484437"/>
              <a:gd name="connsiteX24" fmla="*/ 0 w 4729162"/>
              <a:gd name="connsiteY24" fmla="*/ 1028708 h 2484437"/>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1190580 w 4729162"/>
              <a:gd name="connsiteY21" fmla="*/ 1952625 h 2843212"/>
              <a:gd name="connsiteX22" fmla="*/ 435813 w 4729162"/>
              <a:gd name="connsiteY22" fmla="*/ 1757370 h 2843212"/>
              <a:gd name="connsiteX23" fmla="*/ 0 w 4729162"/>
              <a:gd name="connsiteY23" fmla="*/ 1419217 h 2843212"/>
              <a:gd name="connsiteX24" fmla="*/ 0 w 4729162"/>
              <a:gd name="connsiteY24"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1169986 w 4729162"/>
              <a:gd name="connsiteY21" fmla="*/ 2614611 h 2843212"/>
              <a:gd name="connsiteX22" fmla="*/ 1190580 w 4729162"/>
              <a:gd name="connsiteY22" fmla="*/ 1952625 h 2843212"/>
              <a:gd name="connsiteX23" fmla="*/ 435813 w 4729162"/>
              <a:gd name="connsiteY23" fmla="*/ 1757370 h 2843212"/>
              <a:gd name="connsiteX24" fmla="*/ 0 w 4729162"/>
              <a:gd name="connsiteY24" fmla="*/ 1419217 h 2843212"/>
              <a:gd name="connsiteX25" fmla="*/ 0 w 4729162"/>
              <a:gd name="connsiteY25"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1190580 w 4729162"/>
              <a:gd name="connsiteY22" fmla="*/ 1952625 h 2843212"/>
              <a:gd name="connsiteX23" fmla="*/ 435813 w 4729162"/>
              <a:gd name="connsiteY23" fmla="*/ 1757370 h 2843212"/>
              <a:gd name="connsiteX24" fmla="*/ 0 w 4729162"/>
              <a:gd name="connsiteY24" fmla="*/ 1419217 h 2843212"/>
              <a:gd name="connsiteX25" fmla="*/ 0 w 4729162"/>
              <a:gd name="connsiteY25"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725486 w 4729162"/>
              <a:gd name="connsiteY22" fmla="*/ 2497136 h 2843212"/>
              <a:gd name="connsiteX23" fmla="*/ 1190580 w 4729162"/>
              <a:gd name="connsiteY23" fmla="*/ 1952625 h 2843212"/>
              <a:gd name="connsiteX24" fmla="*/ 435813 w 4729162"/>
              <a:gd name="connsiteY24" fmla="*/ 1757370 h 2843212"/>
              <a:gd name="connsiteX25" fmla="*/ 0 w 4729162"/>
              <a:gd name="connsiteY25" fmla="*/ 1419217 h 2843212"/>
              <a:gd name="connsiteX26" fmla="*/ 0 w 4729162"/>
              <a:gd name="connsiteY26"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1190580 w 4729162"/>
              <a:gd name="connsiteY23" fmla="*/ 1952625 h 2843212"/>
              <a:gd name="connsiteX24" fmla="*/ 435813 w 4729162"/>
              <a:gd name="connsiteY24" fmla="*/ 1757370 h 2843212"/>
              <a:gd name="connsiteX25" fmla="*/ 0 w 4729162"/>
              <a:gd name="connsiteY25" fmla="*/ 1419217 h 2843212"/>
              <a:gd name="connsiteX26" fmla="*/ 0 w 4729162"/>
              <a:gd name="connsiteY26"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909636 w 4729162"/>
              <a:gd name="connsiteY23" fmla="*/ 1617661 h 2843212"/>
              <a:gd name="connsiteX24" fmla="*/ 1190580 w 4729162"/>
              <a:gd name="connsiteY24" fmla="*/ 1952625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395286 w 4729162"/>
              <a:gd name="connsiteY23" fmla="*/ 1157286 h 2843212"/>
              <a:gd name="connsiteX24" fmla="*/ 1190580 w 4729162"/>
              <a:gd name="connsiteY24" fmla="*/ 1952625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395286 w 4729162"/>
              <a:gd name="connsiteY23" fmla="*/ 1157286 h 2843212"/>
              <a:gd name="connsiteX24" fmla="*/ 361905 w 4729162"/>
              <a:gd name="connsiteY24" fmla="*/ 1482725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319086 w 4729162"/>
              <a:gd name="connsiteY23" fmla="*/ 1093786 h 2843212"/>
              <a:gd name="connsiteX24" fmla="*/ 361905 w 4729162"/>
              <a:gd name="connsiteY24" fmla="*/ 1482725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319086 w 4729162"/>
              <a:gd name="connsiteY23" fmla="*/ 1093786 h 2843212"/>
              <a:gd name="connsiteX24" fmla="*/ 561930 w 4729162"/>
              <a:gd name="connsiteY24" fmla="*/ 952500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30261 w 4729162"/>
              <a:gd name="connsiteY22" fmla="*/ 1525586 h 2843212"/>
              <a:gd name="connsiteX23" fmla="*/ 395286 w 4729162"/>
              <a:gd name="connsiteY23" fmla="*/ 1125536 h 2843212"/>
              <a:gd name="connsiteX24" fmla="*/ 561930 w 4729162"/>
              <a:gd name="connsiteY24" fmla="*/ 952500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62011 w 4729162"/>
              <a:gd name="connsiteY22" fmla="*/ 1535111 h 2843212"/>
              <a:gd name="connsiteX23" fmla="*/ 395286 w 4729162"/>
              <a:gd name="connsiteY23" fmla="*/ 1125536 h 2843212"/>
              <a:gd name="connsiteX24" fmla="*/ 561930 w 4729162"/>
              <a:gd name="connsiteY24" fmla="*/ 952500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62011 w 4729162"/>
              <a:gd name="connsiteY22" fmla="*/ 1535111 h 2843212"/>
              <a:gd name="connsiteX23" fmla="*/ 395286 w 4729162"/>
              <a:gd name="connsiteY23" fmla="*/ 1125536 h 2843212"/>
              <a:gd name="connsiteX24" fmla="*/ 561930 w 4729162"/>
              <a:gd name="connsiteY24" fmla="*/ 952500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43212"/>
              <a:gd name="connsiteX1" fmla="*/ 2064587 w 4729162"/>
              <a:gd name="connsiteY1" fmla="*/ 35711 h 2843212"/>
              <a:gd name="connsiteX2" fmla="*/ 3376568 w 4729162"/>
              <a:gd name="connsiteY2" fmla="*/ 142875 h 2843212"/>
              <a:gd name="connsiteX3" fmla="*/ 3419474 w 4729162"/>
              <a:gd name="connsiteY3" fmla="*/ 47625 h 2843212"/>
              <a:gd name="connsiteX4" fmla="*/ 3471907 w 4729162"/>
              <a:gd name="connsiteY4" fmla="*/ 0 h 2843212"/>
              <a:gd name="connsiteX5" fmla="*/ 4488611 w 4729162"/>
              <a:gd name="connsiteY5" fmla="*/ 33330 h 2843212"/>
              <a:gd name="connsiteX6" fmla="*/ 4729162 w 4729162"/>
              <a:gd name="connsiteY6" fmla="*/ 452445 h 2843212"/>
              <a:gd name="connsiteX7" fmla="*/ 4657724 w 4729162"/>
              <a:gd name="connsiteY7" fmla="*/ 561967 h 2843212"/>
              <a:gd name="connsiteX8" fmla="*/ 3629774 w 4729162"/>
              <a:gd name="connsiteY8" fmla="*/ 554045 h 2843212"/>
              <a:gd name="connsiteX9" fmla="*/ 3646532 w 4729162"/>
              <a:gd name="connsiteY9" fmla="*/ 1025525 h 2843212"/>
              <a:gd name="connsiteX10" fmla="*/ 3681411 w 4729162"/>
              <a:gd name="connsiteY10" fmla="*/ 1668462 h 2843212"/>
              <a:gd name="connsiteX11" fmla="*/ 3602036 w 4729162"/>
              <a:gd name="connsiteY11" fmla="*/ 2484437 h 2843212"/>
              <a:gd name="connsiteX12" fmla="*/ 2185986 w 4729162"/>
              <a:gd name="connsiteY12" fmla="*/ 1903412 h 2843212"/>
              <a:gd name="connsiteX13" fmla="*/ 2106611 w 4729162"/>
              <a:gd name="connsiteY13" fmla="*/ 1760537 h 2843212"/>
              <a:gd name="connsiteX14" fmla="*/ 2201861 w 4729162"/>
              <a:gd name="connsiteY14" fmla="*/ 1509712 h 2843212"/>
              <a:gd name="connsiteX15" fmla="*/ 1801811 w 4729162"/>
              <a:gd name="connsiteY15" fmla="*/ 1354137 h 2843212"/>
              <a:gd name="connsiteX16" fmla="*/ 1722436 w 4729162"/>
              <a:gd name="connsiteY16" fmla="*/ 1652587 h 2843212"/>
              <a:gd name="connsiteX17" fmla="*/ 1665286 w 4729162"/>
              <a:gd name="connsiteY17" fmla="*/ 1636712 h 2843212"/>
              <a:gd name="connsiteX18" fmla="*/ 1582736 w 4729162"/>
              <a:gd name="connsiteY18" fmla="*/ 1871662 h 2843212"/>
              <a:gd name="connsiteX19" fmla="*/ 1436686 w 4729162"/>
              <a:gd name="connsiteY19" fmla="*/ 1824037 h 2843212"/>
              <a:gd name="connsiteX20" fmla="*/ 1163636 w 4729162"/>
              <a:gd name="connsiteY20" fmla="*/ 2843212 h 2843212"/>
              <a:gd name="connsiteX21" fmla="*/ 547686 w 4729162"/>
              <a:gd name="connsiteY21" fmla="*/ 2719386 h 2843212"/>
              <a:gd name="connsiteX22" fmla="*/ 862011 w 4729162"/>
              <a:gd name="connsiteY22" fmla="*/ 1535111 h 2843212"/>
              <a:gd name="connsiteX23" fmla="*/ 395286 w 4729162"/>
              <a:gd name="connsiteY23" fmla="*/ 1125536 h 2843212"/>
              <a:gd name="connsiteX24" fmla="*/ 561930 w 4729162"/>
              <a:gd name="connsiteY24" fmla="*/ 952500 h 2843212"/>
              <a:gd name="connsiteX25" fmla="*/ 435813 w 4729162"/>
              <a:gd name="connsiteY25" fmla="*/ 1757370 h 2843212"/>
              <a:gd name="connsiteX26" fmla="*/ 0 w 4729162"/>
              <a:gd name="connsiteY26" fmla="*/ 1419217 h 2843212"/>
              <a:gd name="connsiteX27" fmla="*/ 0 w 4729162"/>
              <a:gd name="connsiteY27" fmla="*/ 1028708 h 284321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47686 w 4729162"/>
              <a:gd name="connsiteY21" fmla="*/ 27193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435813 w 4729162"/>
              <a:gd name="connsiteY25" fmla="*/ 1757370 h 2824162"/>
              <a:gd name="connsiteX26" fmla="*/ 0 w 4729162"/>
              <a:gd name="connsiteY26" fmla="*/ 1419217 h 2824162"/>
              <a:gd name="connsiteX27" fmla="*/ 0 w 4729162"/>
              <a:gd name="connsiteY27" fmla="*/ 1028708 h 282416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63561 w 4729162"/>
              <a:gd name="connsiteY21" fmla="*/ 26812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435813 w 4729162"/>
              <a:gd name="connsiteY25" fmla="*/ 1757370 h 2824162"/>
              <a:gd name="connsiteX26" fmla="*/ 0 w 4729162"/>
              <a:gd name="connsiteY26" fmla="*/ 1419217 h 2824162"/>
              <a:gd name="connsiteX27" fmla="*/ 0 w 4729162"/>
              <a:gd name="connsiteY27" fmla="*/ 1028708 h 282416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63561 w 4729162"/>
              <a:gd name="connsiteY21" fmla="*/ 26812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435813 w 4729162"/>
              <a:gd name="connsiteY25" fmla="*/ 1757370 h 2824162"/>
              <a:gd name="connsiteX26" fmla="*/ 0 w 4729162"/>
              <a:gd name="connsiteY26" fmla="*/ 1419217 h 2824162"/>
              <a:gd name="connsiteX27" fmla="*/ 0 w 4729162"/>
              <a:gd name="connsiteY27" fmla="*/ 1028708 h 282416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63561 w 4729162"/>
              <a:gd name="connsiteY21" fmla="*/ 26812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473913 w 4729162"/>
              <a:gd name="connsiteY25" fmla="*/ 55570 h 2824162"/>
              <a:gd name="connsiteX26" fmla="*/ 0 w 4729162"/>
              <a:gd name="connsiteY26" fmla="*/ 1419217 h 2824162"/>
              <a:gd name="connsiteX27" fmla="*/ 0 w 4729162"/>
              <a:gd name="connsiteY27" fmla="*/ 1028708 h 282416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63561 w 4729162"/>
              <a:gd name="connsiteY21" fmla="*/ 26812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553288 w 4729162"/>
              <a:gd name="connsiteY25" fmla="*/ 55570 h 2824162"/>
              <a:gd name="connsiteX26" fmla="*/ 0 w 4729162"/>
              <a:gd name="connsiteY26" fmla="*/ 1419217 h 2824162"/>
              <a:gd name="connsiteX27" fmla="*/ 0 w 4729162"/>
              <a:gd name="connsiteY27" fmla="*/ 1028708 h 2824162"/>
              <a:gd name="connsiteX0" fmla="*/ 0 w 4729162"/>
              <a:gd name="connsiteY0" fmla="*/ 1028708 h 2824162"/>
              <a:gd name="connsiteX1" fmla="*/ 2064587 w 4729162"/>
              <a:gd name="connsiteY1" fmla="*/ 35711 h 2824162"/>
              <a:gd name="connsiteX2" fmla="*/ 3376568 w 4729162"/>
              <a:gd name="connsiteY2" fmla="*/ 142875 h 2824162"/>
              <a:gd name="connsiteX3" fmla="*/ 3419474 w 4729162"/>
              <a:gd name="connsiteY3" fmla="*/ 47625 h 2824162"/>
              <a:gd name="connsiteX4" fmla="*/ 3471907 w 4729162"/>
              <a:gd name="connsiteY4" fmla="*/ 0 h 2824162"/>
              <a:gd name="connsiteX5" fmla="*/ 4488611 w 4729162"/>
              <a:gd name="connsiteY5" fmla="*/ 33330 h 2824162"/>
              <a:gd name="connsiteX6" fmla="*/ 4729162 w 4729162"/>
              <a:gd name="connsiteY6" fmla="*/ 452445 h 2824162"/>
              <a:gd name="connsiteX7" fmla="*/ 4657724 w 4729162"/>
              <a:gd name="connsiteY7" fmla="*/ 561967 h 2824162"/>
              <a:gd name="connsiteX8" fmla="*/ 3629774 w 4729162"/>
              <a:gd name="connsiteY8" fmla="*/ 554045 h 2824162"/>
              <a:gd name="connsiteX9" fmla="*/ 3646532 w 4729162"/>
              <a:gd name="connsiteY9" fmla="*/ 1025525 h 2824162"/>
              <a:gd name="connsiteX10" fmla="*/ 3681411 w 4729162"/>
              <a:gd name="connsiteY10" fmla="*/ 1668462 h 2824162"/>
              <a:gd name="connsiteX11" fmla="*/ 3602036 w 4729162"/>
              <a:gd name="connsiteY11" fmla="*/ 2484437 h 2824162"/>
              <a:gd name="connsiteX12" fmla="*/ 2185986 w 4729162"/>
              <a:gd name="connsiteY12" fmla="*/ 1903412 h 2824162"/>
              <a:gd name="connsiteX13" fmla="*/ 2106611 w 4729162"/>
              <a:gd name="connsiteY13" fmla="*/ 1760537 h 2824162"/>
              <a:gd name="connsiteX14" fmla="*/ 2201861 w 4729162"/>
              <a:gd name="connsiteY14" fmla="*/ 1509712 h 2824162"/>
              <a:gd name="connsiteX15" fmla="*/ 1801811 w 4729162"/>
              <a:gd name="connsiteY15" fmla="*/ 1354137 h 2824162"/>
              <a:gd name="connsiteX16" fmla="*/ 1722436 w 4729162"/>
              <a:gd name="connsiteY16" fmla="*/ 1652587 h 2824162"/>
              <a:gd name="connsiteX17" fmla="*/ 1665286 w 4729162"/>
              <a:gd name="connsiteY17" fmla="*/ 1636712 h 2824162"/>
              <a:gd name="connsiteX18" fmla="*/ 1582736 w 4729162"/>
              <a:gd name="connsiteY18" fmla="*/ 1871662 h 2824162"/>
              <a:gd name="connsiteX19" fmla="*/ 1436686 w 4729162"/>
              <a:gd name="connsiteY19" fmla="*/ 1824037 h 2824162"/>
              <a:gd name="connsiteX20" fmla="*/ 1154111 w 4729162"/>
              <a:gd name="connsiteY20" fmla="*/ 2824162 h 2824162"/>
              <a:gd name="connsiteX21" fmla="*/ 563561 w 4729162"/>
              <a:gd name="connsiteY21" fmla="*/ 2681286 h 2824162"/>
              <a:gd name="connsiteX22" fmla="*/ 862011 w 4729162"/>
              <a:gd name="connsiteY22" fmla="*/ 1535111 h 2824162"/>
              <a:gd name="connsiteX23" fmla="*/ 395286 w 4729162"/>
              <a:gd name="connsiteY23" fmla="*/ 1125536 h 2824162"/>
              <a:gd name="connsiteX24" fmla="*/ 561930 w 4729162"/>
              <a:gd name="connsiteY24" fmla="*/ 952500 h 2824162"/>
              <a:gd name="connsiteX25" fmla="*/ 553288 w 4729162"/>
              <a:gd name="connsiteY25" fmla="*/ 55570 h 2824162"/>
              <a:gd name="connsiteX26" fmla="*/ 0 w 4729162"/>
              <a:gd name="connsiteY26" fmla="*/ 1419217 h 2824162"/>
              <a:gd name="connsiteX27" fmla="*/ 0 w 4729162"/>
              <a:gd name="connsiteY27" fmla="*/ 1028708 h 2824162"/>
              <a:gd name="connsiteX0" fmla="*/ 0 w 4729162"/>
              <a:gd name="connsiteY0" fmla="*/ 2374916 h 4170370"/>
              <a:gd name="connsiteX1" fmla="*/ 2064587 w 4729162"/>
              <a:gd name="connsiteY1" fmla="*/ 1381919 h 4170370"/>
              <a:gd name="connsiteX2" fmla="*/ 3376568 w 4729162"/>
              <a:gd name="connsiteY2" fmla="*/ 1489083 h 4170370"/>
              <a:gd name="connsiteX3" fmla="*/ 3419474 w 4729162"/>
              <a:gd name="connsiteY3" fmla="*/ 1393833 h 4170370"/>
              <a:gd name="connsiteX4" fmla="*/ 3471907 w 4729162"/>
              <a:gd name="connsiteY4" fmla="*/ 1346208 h 4170370"/>
              <a:gd name="connsiteX5" fmla="*/ 4488611 w 4729162"/>
              <a:gd name="connsiteY5" fmla="*/ 1379538 h 4170370"/>
              <a:gd name="connsiteX6" fmla="*/ 4729162 w 4729162"/>
              <a:gd name="connsiteY6" fmla="*/ 1798653 h 4170370"/>
              <a:gd name="connsiteX7" fmla="*/ 4657724 w 4729162"/>
              <a:gd name="connsiteY7" fmla="*/ 1908175 h 4170370"/>
              <a:gd name="connsiteX8" fmla="*/ 3629774 w 4729162"/>
              <a:gd name="connsiteY8" fmla="*/ 1900253 h 4170370"/>
              <a:gd name="connsiteX9" fmla="*/ 3646532 w 4729162"/>
              <a:gd name="connsiteY9" fmla="*/ 2371733 h 4170370"/>
              <a:gd name="connsiteX10" fmla="*/ 3681411 w 4729162"/>
              <a:gd name="connsiteY10" fmla="*/ 3014670 h 4170370"/>
              <a:gd name="connsiteX11" fmla="*/ 3602036 w 4729162"/>
              <a:gd name="connsiteY11" fmla="*/ 3830645 h 4170370"/>
              <a:gd name="connsiteX12" fmla="*/ 2185986 w 4729162"/>
              <a:gd name="connsiteY12" fmla="*/ 3249620 h 4170370"/>
              <a:gd name="connsiteX13" fmla="*/ 2106611 w 4729162"/>
              <a:gd name="connsiteY13" fmla="*/ 3106745 h 4170370"/>
              <a:gd name="connsiteX14" fmla="*/ 2201861 w 4729162"/>
              <a:gd name="connsiteY14" fmla="*/ 2855920 h 4170370"/>
              <a:gd name="connsiteX15" fmla="*/ 1801811 w 4729162"/>
              <a:gd name="connsiteY15" fmla="*/ 2700345 h 4170370"/>
              <a:gd name="connsiteX16" fmla="*/ 1722436 w 4729162"/>
              <a:gd name="connsiteY16" fmla="*/ 2998795 h 4170370"/>
              <a:gd name="connsiteX17" fmla="*/ 1665286 w 4729162"/>
              <a:gd name="connsiteY17" fmla="*/ 2982920 h 4170370"/>
              <a:gd name="connsiteX18" fmla="*/ 1582736 w 4729162"/>
              <a:gd name="connsiteY18" fmla="*/ 3217870 h 4170370"/>
              <a:gd name="connsiteX19" fmla="*/ 1436686 w 4729162"/>
              <a:gd name="connsiteY19" fmla="*/ 3170245 h 4170370"/>
              <a:gd name="connsiteX20" fmla="*/ 1154111 w 4729162"/>
              <a:gd name="connsiteY20" fmla="*/ 4170370 h 4170370"/>
              <a:gd name="connsiteX21" fmla="*/ 563561 w 4729162"/>
              <a:gd name="connsiteY21" fmla="*/ 4027494 h 4170370"/>
              <a:gd name="connsiteX22" fmla="*/ 862011 w 4729162"/>
              <a:gd name="connsiteY22" fmla="*/ 2881319 h 4170370"/>
              <a:gd name="connsiteX23" fmla="*/ 395286 w 4729162"/>
              <a:gd name="connsiteY23" fmla="*/ 2471744 h 4170370"/>
              <a:gd name="connsiteX24" fmla="*/ 561930 w 4729162"/>
              <a:gd name="connsiteY24" fmla="*/ 2298708 h 4170370"/>
              <a:gd name="connsiteX25" fmla="*/ 553288 w 4729162"/>
              <a:gd name="connsiteY25" fmla="*/ 1401778 h 4170370"/>
              <a:gd name="connsiteX26" fmla="*/ 336550 w 4729162"/>
              <a:gd name="connsiteY26" fmla="*/ 0 h 4170370"/>
              <a:gd name="connsiteX27" fmla="*/ 0 w 4729162"/>
              <a:gd name="connsiteY27" fmla="*/ 2374916 h 4170370"/>
              <a:gd name="connsiteX0" fmla="*/ 0 w 4729162"/>
              <a:gd name="connsiteY0" fmla="*/ 2374916 h 4170370"/>
              <a:gd name="connsiteX1" fmla="*/ 2064587 w 4729162"/>
              <a:gd name="connsiteY1" fmla="*/ 1381919 h 4170370"/>
              <a:gd name="connsiteX2" fmla="*/ 3376568 w 4729162"/>
              <a:gd name="connsiteY2" fmla="*/ 1489083 h 4170370"/>
              <a:gd name="connsiteX3" fmla="*/ 3419474 w 4729162"/>
              <a:gd name="connsiteY3" fmla="*/ 1393833 h 4170370"/>
              <a:gd name="connsiteX4" fmla="*/ 3471907 w 4729162"/>
              <a:gd name="connsiteY4" fmla="*/ 1346208 h 4170370"/>
              <a:gd name="connsiteX5" fmla="*/ 4488611 w 4729162"/>
              <a:gd name="connsiteY5" fmla="*/ 1379538 h 4170370"/>
              <a:gd name="connsiteX6" fmla="*/ 4729162 w 4729162"/>
              <a:gd name="connsiteY6" fmla="*/ 1798653 h 4170370"/>
              <a:gd name="connsiteX7" fmla="*/ 4657724 w 4729162"/>
              <a:gd name="connsiteY7" fmla="*/ 1908175 h 4170370"/>
              <a:gd name="connsiteX8" fmla="*/ 3629774 w 4729162"/>
              <a:gd name="connsiteY8" fmla="*/ 1900253 h 4170370"/>
              <a:gd name="connsiteX9" fmla="*/ 3646532 w 4729162"/>
              <a:gd name="connsiteY9" fmla="*/ 2371733 h 4170370"/>
              <a:gd name="connsiteX10" fmla="*/ 3681411 w 4729162"/>
              <a:gd name="connsiteY10" fmla="*/ 3014670 h 4170370"/>
              <a:gd name="connsiteX11" fmla="*/ 3602036 w 4729162"/>
              <a:gd name="connsiteY11" fmla="*/ 3830645 h 4170370"/>
              <a:gd name="connsiteX12" fmla="*/ 2185986 w 4729162"/>
              <a:gd name="connsiteY12" fmla="*/ 3249620 h 4170370"/>
              <a:gd name="connsiteX13" fmla="*/ 2106611 w 4729162"/>
              <a:gd name="connsiteY13" fmla="*/ 3106745 h 4170370"/>
              <a:gd name="connsiteX14" fmla="*/ 2201861 w 4729162"/>
              <a:gd name="connsiteY14" fmla="*/ 2855920 h 4170370"/>
              <a:gd name="connsiteX15" fmla="*/ 1801811 w 4729162"/>
              <a:gd name="connsiteY15" fmla="*/ 2700345 h 4170370"/>
              <a:gd name="connsiteX16" fmla="*/ 1722436 w 4729162"/>
              <a:gd name="connsiteY16" fmla="*/ 2998795 h 4170370"/>
              <a:gd name="connsiteX17" fmla="*/ 1665286 w 4729162"/>
              <a:gd name="connsiteY17" fmla="*/ 2982920 h 4170370"/>
              <a:gd name="connsiteX18" fmla="*/ 1582736 w 4729162"/>
              <a:gd name="connsiteY18" fmla="*/ 3217870 h 4170370"/>
              <a:gd name="connsiteX19" fmla="*/ 1436686 w 4729162"/>
              <a:gd name="connsiteY19" fmla="*/ 3170245 h 4170370"/>
              <a:gd name="connsiteX20" fmla="*/ 1154111 w 4729162"/>
              <a:gd name="connsiteY20" fmla="*/ 4170370 h 4170370"/>
              <a:gd name="connsiteX21" fmla="*/ 563561 w 4729162"/>
              <a:gd name="connsiteY21" fmla="*/ 4027494 h 4170370"/>
              <a:gd name="connsiteX22" fmla="*/ 862011 w 4729162"/>
              <a:gd name="connsiteY22" fmla="*/ 2881319 h 4170370"/>
              <a:gd name="connsiteX23" fmla="*/ 395286 w 4729162"/>
              <a:gd name="connsiteY23" fmla="*/ 2471744 h 4170370"/>
              <a:gd name="connsiteX24" fmla="*/ 561930 w 4729162"/>
              <a:gd name="connsiteY24" fmla="*/ 2298708 h 4170370"/>
              <a:gd name="connsiteX25" fmla="*/ 527888 w 4729162"/>
              <a:gd name="connsiteY25" fmla="*/ 1404953 h 4170370"/>
              <a:gd name="connsiteX26" fmla="*/ 336550 w 4729162"/>
              <a:gd name="connsiteY26" fmla="*/ 0 h 4170370"/>
              <a:gd name="connsiteX27" fmla="*/ 0 w 4729162"/>
              <a:gd name="connsiteY27" fmla="*/ 2374916 h 4170370"/>
              <a:gd name="connsiteX0" fmla="*/ 0 w 4729162"/>
              <a:gd name="connsiteY0" fmla="*/ 2149491 h 3944945"/>
              <a:gd name="connsiteX1" fmla="*/ 2064587 w 4729162"/>
              <a:gd name="connsiteY1" fmla="*/ 1156494 h 3944945"/>
              <a:gd name="connsiteX2" fmla="*/ 3376568 w 4729162"/>
              <a:gd name="connsiteY2" fmla="*/ 1263658 h 3944945"/>
              <a:gd name="connsiteX3" fmla="*/ 3419474 w 4729162"/>
              <a:gd name="connsiteY3" fmla="*/ 1168408 h 3944945"/>
              <a:gd name="connsiteX4" fmla="*/ 3471907 w 4729162"/>
              <a:gd name="connsiteY4" fmla="*/ 1120783 h 3944945"/>
              <a:gd name="connsiteX5" fmla="*/ 4488611 w 4729162"/>
              <a:gd name="connsiteY5" fmla="*/ 1154113 h 3944945"/>
              <a:gd name="connsiteX6" fmla="*/ 4729162 w 4729162"/>
              <a:gd name="connsiteY6" fmla="*/ 1573228 h 3944945"/>
              <a:gd name="connsiteX7" fmla="*/ 4657724 w 4729162"/>
              <a:gd name="connsiteY7" fmla="*/ 1682750 h 3944945"/>
              <a:gd name="connsiteX8" fmla="*/ 3629774 w 4729162"/>
              <a:gd name="connsiteY8" fmla="*/ 1674828 h 3944945"/>
              <a:gd name="connsiteX9" fmla="*/ 3646532 w 4729162"/>
              <a:gd name="connsiteY9" fmla="*/ 2146308 h 3944945"/>
              <a:gd name="connsiteX10" fmla="*/ 3681411 w 4729162"/>
              <a:gd name="connsiteY10" fmla="*/ 2789245 h 3944945"/>
              <a:gd name="connsiteX11" fmla="*/ 3602036 w 4729162"/>
              <a:gd name="connsiteY11" fmla="*/ 3605220 h 3944945"/>
              <a:gd name="connsiteX12" fmla="*/ 2185986 w 4729162"/>
              <a:gd name="connsiteY12" fmla="*/ 3024195 h 3944945"/>
              <a:gd name="connsiteX13" fmla="*/ 2106611 w 4729162"/>
              <a:gd name="connsiteY13" fmla="*/ 2881320 h 3944945"/>
              <a:gd name="connsiteX14" fmla="*/ 2201861 w 4729162"/>
              <a:gd name="connsiteY14" fmla="*/ 2630495 h 3944945"/>
              <a:gd name="connsiteX15" fmla="*/ 1801811 w 4729162"/>
              <a:gd name="connsiteY15" fmla="*/ 2474920 h 3944945"/>
              <a:gd name="connsiteX16" fmla="*/ 1722436 w 4729162"/>
              <a:gd name="connsiteY16" fmla="*/ 2773370 h 3944945"/>
              <a:gd name="connsiteX17" fmla="*/ 1665286 w 4729162"/>
              <a:gd name="connsiteY17" fmla="*/ 2757495 h 3944945"/>
              <a:gd name="connsiteX18" fmla="*/ 1582736 w 4729162"/>
              <a:gd name="connsiteY18" fmla="*/ 2992445 h 3944945"/>
              <a:gd name="connsiteX19" fmla="*/ 1436686 w 4729162"/>
              <a:gd name="connsiteY19" fmla="*/ 2944820 h 3944945"/>
              <a:gd name="connsiteX20" fmla="*/ 1154111 w 4729162"/>
              <a:gd name="connsiteY20" fmla="*/ 3944945 h 3944945"/>
              <a:gd name="connsiteX21" fmla="*/ 563561 w 4729162"/>
              <a:gd name="connsiteY21" fmla="*/ 3802069 h 3944945"/>
              <a:gd name="connsiteX22" fmla="*/ 862011 w 4729162"/>
              <a:gd name="connsiteY22" fmla="*/ 2655894 h 3944945"/>
              <a:gd name="connsiteX23" fmla="*/ 395286 w 4729162"/>
              <a:gd name="connsiteY23" fmla="*/ 2246319 h 3944945"/>
              <a:gd name="connsiteX24" fmla="*/ 561930 w 4729162"/>
              <a:gd name="connsiteY24" fmla="*/ 2073283 h 3944945"/>
              <a:gd name="connsiteX25" fmla="*/ 527888 w 4729162"/>
              <a:gd name="connsiteY25" fmla="*/ 1179528 h 3944945"/>
              <a:gd name="connsiteX26" fmla="*/ 358775 w 4729162"/>
              <a:gd name="connsiteY26" fmla="*/ 0 h 3944945"/>
              <a:gd name="connsiteX27" fmla="*/ 0 w 4729162"/>
              <a:gd name="connsiteY27" fmla="*/ 2149491 h 3944945"/>
              <a:gd name="connsiteX0" fmla="*/ 0 w 4729162"/>
              <a:gd name="connsiteY0" fmla="*/ 2149491 h 3944945"/>
              <a:gd name="connsiteX1" fmla="*/ 2064587 w 4729162"/>
              <a:gd name="connsiteY1" fmla="*/ 1156494 h 3944945"/>
              <a:gd name="connsiteX2" fmla="*/ 3376568 w 4729162"/>
              <a:gd name="connsiteY2" fmla="*/ 1263658 h 3944945"/>
              <a:gd name="connsiteX3" fmla="*/ 3419474 w 4729162"/>
              <a:gd name="connsiteY3" fmla="*/ 1168408 h 3944945"/>
              <a:gd name="connsiteX4" fmla="*/ 3471907 w 4729162"/>
              <a:gd name="connsiteY4" fmla="*/ 1120783 h 3944945"/>
              <a:gd name="connsiteX5" fmla="*/ 4488611 w 4729162"/>
              <a:gd name="connsiteY5" fmla="*/ 1154113 h 3944945"/>
              <a:gd name="connsiteX6" fmla="*/ 4729162 w 4729162"/>
              <a:gd name="connsiteY6" fmla="*/ 1573228 h 3944945"/>
              <a:gd name="connsiteX7" fmla="*/ 4657724 w 4729162"/>
              <a:gd name="connsiteY7" fmla="*/ 1682750 h 3944945"/>
              <a:gd name="connsiteX8" fmla="*/ 3629774 w 4729162"/>
              <a:gd name="connsiteY8" fmla="*/ 1674828 h 3944945"/>
              <a:gd name="connsiteX9" fmla="*/ 3646532 w 4729162"/>
              <a:gd name="connsiteY9" fmla="*/ 2146308 h 3944945"/>
              <a:gd name="connsiteX10" fmla="*/ 3681411 w 4729162"/>
              <a:gd name="connsiteY10" fmla="*/ 2789245 h 3944945"/>
              <a:gd name="connsiteX11" fmla="*/ 3602036 w 4729162"/>
              <a:gd name="connsiteY11" fmla="*/ 3605220 h 3944945"/>
              <a:gd name="connsiteX12" fmla="*/ 2185986 w 4729162"/>
              <a:gd name="connsiteY12" fmla="*/ 3024195 h 3944945"/>
              <a:gd name="connsiteX13" fmla="*/ 2106611 w 4729162"/>
              <a:gd name="connsiteY13" fmla="*/ 2881320 h 3944945"/>
              <a:gd name="connsiteX14" fmla="*/ 2201861 w 4729162"/>
              <a:gd name="connsiteY14" fmla="*/ 2630495 h 3944945"/>
              <a:gd name="connsiteX15" fmla="*/ 1801811 w 4729162"/>
              <a:gd name="connsiteY15" fmla="*/ 2474920 h 3944945"/>
              <a:gd name="connsiteX16" fmla="*/ 1722436 w 4729162"/>
              <a:gd name="connsiteY16" fmla="*/ 2773370 h 3944945"/>
              <a:gd name="connsiteX17" fmla="*/ 1665286 w 4729162"/>
              <a:gd name="connsiteY17" fmla="*/ 2757495 h 3944945"/>
              <a:gd name="connsiteX18" fmla="*/ 1582736 w 4729162"/>
              <a:gd name="connsiteY18" fmla="*/ 2992445 h 3944945"/>
              <a:gd name="connsiteX19" fmla="*/ 1436686 w 4729162"/>
              <a:gd name="connsiteY19" fmla="*/ 2944820 h 3944945"/>
              <a:gd name="connsiteX20" fmla="*/ 1154111 w 4729162"/>
              <a:gd name="connsiteY20" fmla="*/ 3944945 h 3944945"/>
              <a:gd name="connsiteX21" fmla="*/ 563561 w 4729162"/>
              <a:gd name="connsiteY21" fmla="*/ 3802069 h 3944945"/>
              <a:gd name="connsiteX22" fmla="*/ 862011 w 4729162"/>
              <a:gd name="connsiteY22" fmla="*/ 2655894 h 3944945"/>
              <a:gd name="connsiteX23" fmla="*/ 395286 w 4729162"/>
              <a:gd name="connsiteY23" fmla="*/ 2246319 h 3944945"/>
              <a:gd name="connsiteX24" fmla="*/ 561930 w 4729162"/>
              <a:gd name="connsiteY24" fmla="*/ 2073283 h 3944945"/>
              <a:gd name="connsiteX25" fmla="*/ 527888 w 4729162"/>
              <a:gd name="connsiteY25" fmla="*/ 1179528 h 3944945"/>
              <a:gd name="connsiteX26" fmla="*/ 358775 w 4729162"/>
              <a:gd name="connsiteY26" fmla="*/ 0 h 3944945"/>
              <a:gd name="connsiteX27" fmla="*/ 280986 w 4729162"/>
              <a:gd name="connsiteY27" fmla="*/ 446094 h 3944945"/>
              <a:gd name="connsiteX28" fmla="*/ 0 w 4729162"/>
              <a:gd name="connsiteY28" fmla="*/ 2149491 h 3944945"/>
              <a:gd name="connsiteX0" fmla="*/ 0 w 4729162"/>
              <a:gd name="connsiteY0" fmla="*/ 2446347 h 4241801"/>
              <a:gd name="connsiteX1" fmla="*/ 2064587 w 4729162"/>
              <a:gd name="connsiteY1" fmla="*/ 1453350 h 4241801"/>
              <a:gd name="connsiteX2" fmla="*/ 3376568 w 4729162"/>
              <a:gd name="connsiteY2" fmla="*/ 1560514 h 4241801"/>
              <a:gd name="connsiteX3" fmla="*/ 3419474 w 4729162"/>
              <a:gd name="connsiteY3" fmla="*/ 1465264 h 4241801"/>
              <a:gd name="connsiteX4" fmla="*/ 3471907 w 4729162"/>
              <a:gd name="connsiteY4" fmla="*/ 1417639 h 4241801"/>
              <a:gd name="connsiteX5" fmla="*/ 4488611 w 4729162"/>
              <a:gd name="connsiteY5" fmla="*/ 1450969 h 4241801"/>
              <a:gd name="connsiteX6" fmla="*/ 4729162 w 4729162"/>
              <a:gd name="connsiteY6" fmla="*/ 1870084 h 4241801"/>
              <a:gd name="connsiteX7" fmla="*/ 4657724 w 4729162"/>
              <a:gd name="connsiteY7" fmla="*/ 1979606 h 4241801"/>
              <a:gd name="connsiteX8" fmla="*/ 3629774 w 4729162"/>
              <a:gd name="connsiteY8" fmla="*/ 1971684 h 4241801"/>
              <a:gd name="connsiteX9" fmla="*/ 3646532 w 4729162"/>
              <a:gd name="connsiteY9" fmla="*/ 2443164 h 4241801"/>
              <a:gd name="connsiteX10" fmla="*/ 3681411 w 4729162"/>
              <a:gd name="connsiteY10" fmla="*/ 3086101 h 4241801"/>
              <a:gd name="connsiteX11" fmla="*/ 3602036 w 4729162"/>
              <a:gd name="connsiteY11" fmla="*/ 3902076 h 4241801"/>
              <a:gd name="connsiteX12" fmla="*/ 2185986 w 4729162"/>
              <a:gd name="connsiteY12" fmla="*/ 3321051 h 4241801"/>
              <a:gd name="connsiteX13" fmla="*/ 2106611 w 4729162"/>
              <a:gd name="connsiteY13" fmla="*/ 3178176 h 4241801"/>
              <a:gd name="connsiteX14" fmla="*/ 2201861 w 4729162"/>
              <a:gd name="connsiteY14" fmla="*/ 2927351 h 4241801"/>
              <a:gd name="connsiteX15" fmla="*/ 1801811 w 4729162"/>
              <a:gd name="connsiteY15" fmla="*/ 2771776 h 4241801"/>
              <a:gd name="connsiteX16" fmla="*/ 1722436 w 4729162"/>
              <a:gd name="connsiteY16" fmla="*/ 3070226 h 4241801"/>
              <a:gd name="connsiteX17" fmla="*/ 1665286 w 4729162"/>
              <a:gd name="connsiteY17" fmla="*/ 3054351 h 4241801"/>
              <a:gd name="connsiteX18" fmla="*/ 1582736 w 4729162"/>
              <a:gd name="connsiteY18" fmla="*/ 3289301 h 4241801"/>
              <a:gd name="connsiteX19" fmla="*/ 1436686 w 4729162"/>
              <a:gd name="connsiteY19" fmla="*/ 3241676 h 4241801"/>
              <a:gd name="connsiteX20" fmla="*/ 1154111 w 4729162"/>
              <a:gd name="connsiteY20" fmla="*/ 4241801 h 4241801"/>
              <a:gd name="connsiteX21" fmla="*/ 563561 w 4729162"/>
              <a:gd name="connsiteY21" fmla="*/ 4098925 h 4241801"/>
              <a:gd name="connsiteX22" fmla="*/ 862011 w 4729162"/>
              <a:gd name="connsiteY22" fmla="*/ 2952750 h 4241801"/>
              <a:gd name="connsiteX23" fmla="*/ 395286 w 4729162"/>
              <a:gd name="connsiteY23" fmla="*/ 2543175 h 4241801"/>
              <a:gd name="connsiteX24" fmla="*/ 561930 w 4729162"/>
              <a:gd name="connsiteY24" fmla="*/ 2370139 h 4241801"/>
              <a:gd name="connsiteX25" fmla="*/ 527888 w 4729162"/>
              <a:gd name="connsiteY25" fmla="*/ 1476384 h 4241801"/>
              <a:gd name="connsiteX26" fmla="*/ 358775 w 4729162"/>
              <a:gd name="connsiteY26" fmla="*/ 296856 h 4241801"/>
              <a:gd name="connsiteX27" fmla="*/ 588961 w 4729162"/>
              <a:gd name="connsiteY27" fmla="*/ 0 h 4241801"/>
              <a:gd name="connsiteX28" fmla="*/ 0 w 4729162"/>
              <a:gd name="connsiteY28" fmla="*/ 2446347 h 4241801"/>
              <a:gd name="connsiteX0" fmla="*/ 0 w 4729162"/>
              <a:gd name="connsiteY0" fmla="*/ 2446347 h 4241801"/>
              <a:gd name="connsiteX1" fmla="*/ 2064587 w 4729162"/>
              <a:gd name="connsiteY1" fmla="*/ 1453350 h 4241801"/>
              <a:gd name="connsiteX2" fmla="*/ 3376568 w 4729162"/>
              <a:gd name="connsiteY2" fmla="*/ 1560514 h 4241801"/>
              <a:gd name="connsiteX3" fmla="*/ 3419474 w 4729162"/>
              <a:gd name="connsiteY3" fmla="*/ 1465264 h 4241801"/>
              <a:gd name="connsiteX4" fmla="*/ 3471907 w 4729162"/>
              <a:gd name="connsiteY4" fmla="*/ 1417639 h 4241801"/>
              <a:gd name="connsiteX5" fmla="*/ 4488611 w 4729162"/>
              <a:gd name="connsiteY5" fmla="*/ 1450969 h 4241801"/>
              <a:gd name="connsiteX6" fmla="*/ 4729162 w 4729162"/>
              <a:gd name="connsiteY6" fmla="*/ 1870084 h 4241801"/>
              <a:gd name="connsiteX7" fmla="*/ 4657724 w 4729162"/>
              <a:gd name="connsiteY7" fmla="*/ 1979606 h 4241801"/>
              <a:gd name="connsiteX8" fmla="*/ 3629774 w 4729162"/>
              <a:gd name="connsiteY8" fmla="*/ 1971684 h 4241801"/>
              <a:gd name="connsiteX9" fmla="*/ 3646532 w 4729162"/>
              <a:gd name="connsiteY9" fmla="*/ 2443164 h 4241801"/>
              <a:gd name="connsiteX10" fmla="*/ 3681411 w 4729162"/>
              <a:gd name="connsiteY10" fmla="*/ 3086101 h 4241801"/>
              <a:gd name="connsiteX11" fmla="*/ 3602036 w 4729162"/>
              <a:gd name="connsiteY11" fmla="*/ 3902076 h 4241801"/>
              <a:gd name="connsiteX12" fmla="*/ 2185986 w 4729162"/>
              <a:gd name="connsiteY12" fmla="*/ 3321051 h 4241801"/>
              <a:gd name="connsiteX13" fmla="*/ 2106611 w 4729162"/>
              <a:gd name="connsiteY13" fmla="*/ 3178176 h 4241801"/>
              <a:gd name="connsiteX14" fmla="*/ 2201861 w 4729162"/>
              <a:gd name="connsiteY14" fmla="*/ 2927351 h 4241801"/>
              <a:gd name="connsiteX15" fmla="*/ 1801811 w 4729162"/>
              <a:gd name="connsiteY15" fmla="*/ 2771776 h 4241801"/>
              <a:gd name="connsiteX16" fmla="*/ 1722436 w 4729162"/>
              <a:gd name="connsiteY16" fmla="*/ 3070226 h 4241801"/>
              <a:gd name="connsiteX17" fmla="*/ 1665286 w 4729162"/>
              <a:gd name="connsiteY17" fmla="*/ 3054351 h 4241801"/>
              <a:gd name="connsiteX18" fmla="*/ 1582736 w 4729162"/>
              <a:gd name="connsiteY18" fmla="*/ 3289301 h 4241801"/>
              <a:gd name="connsiteX19" fmla="*/ 1436686 w 4729162"/>
              <a:gd name="connsiteY19" fmla="*/ 3241676 h 4241801"/>
              <a:gd name="connsiteX20" fmla="*/ 1154111 w 4729162"/>
              <a:gd name="connsiteY20" fmla="*/ 4241801 h 4241801"/>
              <a:gd name="connsiteX21" fmla="*/ 563561 w 4729162"/>
              <a:gd name="connsiteY21" fmla="*/ 4098925 h 4241801"/>
              <a:gd name="connsiteX22" fmla="*/ 862011 w 4729162"/>
              <a:gd name="connsiteY22" fmla="*/ 2952750 h 4241801"/>
              <a:gd name="connsiteX23" fmla="*/ 395286 w 4729162"/>
              <a:gd name="connsiteY23" fmla="*/ 2543175 h 4241801"/>
              <a:gd name="connsiteX24" fmla="*/ 561930 w 4729162"/>
              <a:gd name="connsiteY24" fmla="*/ 2370139 h 4241801"/>
              <a:gd name="connsiteX25" fmla="*/ 527888 w 4729162"/>
              <a:gd name="connsiteY25" fmla="*/ 1476384 h 4241801"/>
              <a:gd name="connsiteX26" fmla="*/ 400050 w 4729162"/>
              <a:gd name="connsiteY26" fmla="*/ 296856 h 4241801"/>
              <a:gd name="connsiteX27" fmla="*/ 588961 w 4729162"/>
              <a:gd name="connsiteY27" fmla="*/ 0 h 4241801"/>
              <a:gd name="connsiteX28" fmla="*/ 0 w 4729162"/>
              <a:gd name="connsiteY28" fmla="*/ 2446347 h 4241801"/>
              <a:gd name="connsiteX0" fmla="*/ 0 w 4729162"/>
              <a:gd name="connsiteY0" fmla="*/ 2446347 h 4241801"/>
              <a:gd name="connsiteX1" fmla="*/ 2064587 w 4729162"/>
              <a:gd name="connsiteY1" fmla="*/ 1453350 h 4241801"/>
              <a:gd name="connsiteX2" fmla="*/ 3376568 w 4729162"/>
              <a:gd name="connsiteY2" fmla="*/ 1560514 h 4241801"/>
              <a:gd name="connsiteX3" fmla="*/ 3419474 w 4729162"/>
              <a:gd name="connsiteY3" fmla="*/ 1465264 h 4241801"/>
              <a:gd name="connsiteX4" fmla="*/ 3471907 w 4729162"/>
              <a:gd name="connsiteY4" fmla="*/ 1417639 h 4241801"/>
              <a:gd name="connsiteX5" fmla="*/ 4488611 w 4729162"/>
              <a:gd name="connsiteY5" fmla="*/ 1450969 h 4241801"/>
              <a:gd name="connsiteX6" fmla="*/ 4729162 w 4729162"/>
              <a:gd name="connsiteY6" fmla="*/ 1870084 h 4241801"/>
              <a:gd name="connsiteX7" fmla="*/ 4657724 w 4729162"/>
              <a:gd name="connsiteY7" fmla="*/ 1979606 h 4241801"/>
              <a:gd name="connsiteX8" fmla="*/ 3629774 w 4729162"/>
              <a:gd name="connsiteY8" fmla="*/ 1971684 h 4241801"/>
              <a:gd name="connsiteX9" fmla="*/ 3646532 w 4729162"/>
              <a:gd name="connsiteY9" fmla="*/ 2443164 h 4241801"/>
              <a:gd name="connsiteX10" fmla="*/ 3681411 w 4729162"/>
              <a:gd name="connsiteY10" fmla="*/ 3086101 h 4241801"/>
              <a:gd name="connsiteX11" fmla="*/ 3602036 w 4729162"/>
              <a:gd name="connsiteY11" fmla="*/ 3902076 h 4241801"/>
              <a:gd name="connsiteX12" fmla="*/ 2185986 w 4729162"/>
              <a:gd name="connsiteY12" fmla="*/ 3321051 h 4241801"/>
              <a:gd name="connsiteX13" fmla="*/ 2106611 w 4729162"/>
              <a:gd name="connsiteY13" fmla="*/ 3178176 h 4241801"/>
              <a:gd name="connsiteX14" fmla="*/ 2201861 w 4729162"/>
              <a:gd name="connsiteY14" fmla="*/ 2927351 h 4241801"/>
              <a:gd name="connsiteX15" fmla="*/ 1801811 w 4729162"/>
              <a:gd name="connsiteY15" fmla="*/ 2771776 h 4241801"/>
              <a:gd name="connsiteX16" fmla="*/ 1722436 w 4729162"/>
              <a:gd name="connsiteY16" fmla="*/ 3070226 h 4241801"/>
              <a:gd name="connsiteX17" fmla="*/ 1665286 w 4729162"/>
              <a:gd name="connsiteY17" fmla="*/ 3054351 h 4241801"/>
              <a:gd name="connsiteX18" fmla="*/ 1582736 w 4729162"/>
              <a:gd name="connsiteY18" fmla="*/ 3289301 h 4241801"/>
              <a:gd name="connsiteX19" fmla="*/ 1436686 w 4729162"/>
              <a:gd name="connsiteY19" fmla="*/ 3241676 h 4241801"/>
              <a:gd name="connsiteX20" fmla="*/ 1154111 w 4729162"/>
              <a:gd name="connsiteY20" fmla="*/ 4241801 h 4241801"/>
              <a:gd name="connsiteX21" fmla="*/ 563561 w 4729162"/>
              <a:gd name="connsiteY21" fmla="*/ 4098925 h 4241801"/>
              <a:gd name="connsiteX22" fmla="*/ 862011 w 4729162"/>
              <a:gd name="connsiteY22" fmla="*/ 2952750 h 4241801"/>
              <a:gd name="connsiteX23" fmla="*/ 395286 w 4729162"/>
              <a:gd name="connsiteY23" fmla="*/ 2543175 h 4241801"/>
              <a:gd name="connsiteX24" fmla="*/ 561930 w 4729162"/>
              <a:gd name="connsiteY24" fmla="*/ 2370139 h 4241801"/>
              <a:gd name="connsiteX25" fmla="*/ 527888 w 4729162"/>
              <a:gd name="connsiteY25" fmla="*/ 1476384 h 4241801"/>
              <a:gd name="connsiteX26" fmla="*/ 422275 w 4729162"/>
              <a:gd name="connsiteY26" fmla="*/ 296856 h 4241801"/>
              <a:gd name="connsiteX27" fmla="*/ 588961 w 4729162"/>
              <a:gd name="connsiteY27" fmla="*/ 0 h 4241801"/>
              <a:gd name="connsiteX28" fmla="*/ 0 w 4729162"/>
              <a:gd name="connsiteY28" fmla="*/ 2446347 h 4241801"/>
              <a:gd name="connsiteX0" fmla="*/ 0 w 4729162"/>
              <a:gd name="connsiteY0" fmla="*/ 2446347 h 4241801"/>
              <a:gd name="connsiteX1" fmla="*/ 2064587 w 4729162"/>
              <a:gd name="connsiteY1" fmla="*/ 1453350 h 4241801"/>
              <a:gd name="connsiteX2" fmla="*/ 3376568 w 4729162"/>
              <a:gd name="connsiteY2" fmla="*/ 1560514 h 4241801"/>
              <a:gd name="connsiteX3" fmla="*/ 3419474 w 4729162"/>
              <a:gd name="connsiteY3" fmla="*/ 1465264 h 4241801"/>
              <a:gd name="connsiteX4" fmla="*/ 3471907 w 4729162"/>
              <a:gd name="connsiteY4" fmla="*/ 1417639 h 4241801"/>
              <a:gd name="connsiteX5" fmla="*/ 4488611 w 4729162"/>
              <a:gd name="connsiteY5" fmla="*/ 1450969 h 4241801"/>
              <a:gd name="connsiteX6" fmla="*/ 4729162 w 4729162"/>
              <a:gd name="connsiteY6" fmla="*/ 1870084 h 4241801"/>
              <a:gd name="connsiteX7" fmla="*/ 4657724 w 4729162"/>
              <a:gd name="connsiteY7" fmla="*/ 1979606 h 4241801"/>
              <a:gd name="connsiteX8" fmla="*/ 3629774 w 4729162"/>
              <a:gd name="connsiteY8" fmla="*/ 1971684 h 4241801"/>
              <a:gd name="connsiteX9" fmla="*/ 3646532 w 4729162"/>
              <a:gd name="connsiteY9" fmla="*/ 2443164 h 4241801"/>
              <a:gd name="connsiteX10" fmla="*/ 3681411 w 4729162"/>
              <a:gd name="connsiteY10" fmla="*/ 3086101 h 4241801"/>
              <a:gd name="connsiteX11" fmla="*/ 3602036 w 4729162"/>
              <a:gd name="connsiteY11" fmla="*/ 3902076 h 4241801"/>
              <a:gd name="connsiteX12" fmla="*/ 2185986 w 4729162"/>
              <a:gd name="connsiteY12" fmla="*/ 3321051 h 4241801"/>
              <a:gd name="connsiteX13" fmla="*/ 2106611 w 4729162"/>
              <a:gd name="connsiteY13" fmla="*/ 3178176 h 4241801"/>
              <a:gd name="connsiteX14" fmla="*/ 2201861 w 4729162"/>
              <a:gd name="connsiteY14" fmla="*/ 2927351 h 4241801"/>
              <a:gd name="connsiteX15" fmla="*/ 1801811 w 4729162"/>
              <a:gd name="connsiteY15" fmla="*/ 2771776 h 4241801"/>
              <a:gd name="connsiteX16" fmla="*/ 1722436 w 4729162"/>
              <a:gd name="connsiteY16" fmla="*/ 3070226 h 4241801"/>
              <a:gd name="connsiteX17" fmla="*/ 1665286 w 4729162"/>
              <a:gd name="connsiteY17" fmla="*/ 3054351 h 4241801"/>
              <a:gd name="connsiteX18" fmla="*/ 1582736 w 4729162"/>
              <a:gd name="connsiteY18" fmla="*/ 3289301 h 4241801"/>
              <a:gd name="connsiteX19" fmla="*/ 1436686 w 4729162"/>
              <a:gd name="connsiteY19" fmla="*/ 3241676 h 4241801"/>
              <a:gd name="connsiteX20" fmla="*/ 1154111 w 4729162"/>
              <a:gd name="connsiteY20" fmla="*/ 4241801 h 4241801"/>
              <a:gd name="connsiteX21" fmla="*/ 563561 w 4729162"/>
              <a:gd name="connsiteY21" fmla="*/ 4098925 h 4241801"/>
              <a:gd name="connsiteX22" fmla="*/ 862011 w 4729162"/>
              <a:gd name="connsiteY22" fmla="*/ 2952750 h 4241801"/>
              <a:gd name="connsiteX23" fmla="*/ 395286 w 4729162"/>
              <a:gd name="connsiteY23" fmla="*/ 2543175 h 4241801"/>
              <a:gd name="connsiteX24" fmla="*/ 561930 w 4729162"/>
              <a:gd name="connsiteY24" fmla="*/ 2370139 h 4241801"/>
              <a:gd name="connsiteX25" fmla="*/ 527888 w 4729162"/>
              <a:gd name="connsiteY25" fmla="*/ 1476384 h 4241801"/>
              <a:gd name="connsiteX26" fmla="*/ 422275 w 4729162"/>
              <a:gd name="connsiteY26" fmla="*/ 296856 h 4241801"/>
              <a:gd name="connsiteX27" fmla="*/ 588961 w 4729162"/>
              <a:gd name="connsiteY27" fmla="*/ 0 h 4241801"/>
              <a:gd name="connsiteX28" fmla="*/ 0 w 4729162"/>
              <a:gd name="connsiteY28" fmla="*/ 2446347 h 4241801"/>
              <a:gd name="connsiteX0" fmla="*/ 322264 w 4333876"/>
              <a:gd name="connsiteY0" fmla="*/ 217497 h 4241801"/>
              <a:gd name="connsiteX1" fmla="*/ 1669301 w 4333876"/>
              <a:gd name="connsiteY1" fmla="*/ 1453350 h 4241801"/>
              <a:gd name="connsiteX2" fmla="*/ 2981282 w 4333876"/>
              <a:gd name="connsiteY2" fmla="*/ 1560514 h 4241801"/>
              <a:gd name="connsiteX3" fmla="*/ 3024188 w 4333876"/>
              <a:gd name="connsiteY3" fmla="*/ 1465264 h 4241801"/>
              <a:gd name="connsiteX4" fmla="*/ 3076621 w 4333876"/>
              <a:gd name="connsiteY4" fmla="*/ 1417639 h 4241801"/>
              <a:gd name="connsiteX5" fmla="*/ 4093325 w 4333876"/>
              <a:gd name="connsiteY5" fmla="*/ 1450969 h 4241801"/>
              <a:gd name="connsiteX6" fmla="*/ 4333876 w 4333876"/>
              <a:gd name="connsiteY6" fmla="*/ 1870084 h 4241801"/>
              <a:gd name="connsiteX7" fmla="*/ 4262438 w 4333876"/>
              <a:gd name="connsiteY7" fmla="*/ 1979606 h 4241801"/>
              <a:gd name="connsiteX8" fmla="*/ 3234488 w 4333876"/>
              <a:gd name="connsiteY8" fmla="*/ 1971684 h 4241801"/>
              <a:gd name="connsiteX9" fmla="*/ 3251246 w 4333876"/>
              <a:gd name="connsiteY9" fmla="*/ 2443164 h 4241801"/>
              <a:gd name="connsiteX10" fmla="*/ 3286125 w 4333876"/>
              <a:gd name="connsiteY10" fmla="*/ 3086101 h 4241801"/>
              <a:gd name="connsiteX11" fmla="*/ 3206750 w 4333876"/>
              <a:gd name="connsiteY11" fmla="*/ 3902076 h 4241801"/>
              <a:gd name="connsiteX12" fmla="*/ 1790700 w 4333876"/>
              <a:gd name="connsiteY12" fmla="*/ 3321051 h 4241801"/>
              <a:gd name="connsiteX13" fmla="*/ 1711325 w 4333876"/>
              <a:gd name="connsiteY13" fmla="*/ 3178176 h 4241801"/>
              <a:gd name="connsiteX14" fmla="*/ 1806575 w 4333876"/>
              <a:gd name="connsiteY14" fmla="*/ 2927351 h 4241801"/>
              <a:gd name="connsiteX15" fmla="*/ 1406525 w 4333876"/>
              <a:gd name="connsiteY15" fmla="*/ 2771776 h 4241801"/>
              <a:gd name="connsiteX16" fmla="*/ 1327150 w 4333876"/>
              <a:gd name="connsiteY16" fmla="*/ 3070226 h 4241801"/>
              <a:gd name="connsiteX17" fmla="*/ 1270000 w 4333876"/>
              <a:gd name="connsiteY17" fmla="*/ 3054351 h 4241801"/>
              <a:gd name="connsiteX18" fmla="*/ 1187450 w 4333876"/>
              <a:gd name="connsiteY18" fmla="*/ 3289301 h 4241801"/>
              <a:gd name="connsiteX19" fmla="*/ 1041400 w 4333876"/>
              <a:gd name="connsiteY19" fmla="*/ 3241676 h 4241801"/>
              <a:gd name="connsiteX20" fmla="*/ 758825 w 4333876"/>
              <a:gd name="connsiteY20" fmla="*/ 4241801 h 4241801"/>
              <a:gd name="connsiteX21" fmla="*/ 168275 w 4333876"/>
              <a:gd name="connsiteY21" fmla="*/ 4098925 h 4241801"/>
              <a:gd name="connsiteX22" fmla="*/ 466725 w 4333876"/>
              <a:gd name="connsiteY22" fmla="*/ 2952750 h 4241801"/>
              <a:gd name="connsiteX23" fmla="*/ 0 w 4333876"/>
              <a:gd name="connsiteY23" fmla="*/ 2543175 h 4241801"/>
              <a:gd name="connsiteX24" fmla="*/ 166644 w 4333876"/>
              <a:gd name="connsiteY24" fmla="*/ 2370139 h 4241801"/>
              <a:gd name="connsiteX25" fmla="*/ 132602 w 4333876"/>
              <a:gd name="connsiteY25" fmla="*/ 1476384 h 4241801"/>
              <a:gd name="connsiteX26" fmla="*/ 26989 w 4333876"/>
              <a:gd name="connsiteY26" fmla="*/ 296856 h 4241801"/>
              <a:gd name="connsiteX27" fmla="*/ 193675 w 4333876"/>
              <a:gd name="connsiteY27" fmla="*/ 0 h 4241801"/>
              <a:gd name="connsiteX28" fmla="*/ 322264 w 4333876"/>
              <a:gd name="connsiteY28" fmla="*/ 217497 h 4241801"/>
              <a:gd name="connsiteX0" fmla="*/ 322264 w 4333876"/>
              <a:gd name="connsiteY0" fmla="*/ 217497 h 4241801"/>
              <a:gd name="connsiteX1" fmla="*/ 450850 w 4333876"/>
              <a:gd name="connsiteY1" fmla="*/ 333375 h 4241801"/>
              <a:gd name="connsiteX2" fmla="*/ 1669301 w 4333876"/>
              <a:gd name="connsiteY2" fmla="*/ 1453350 h 4241801"/>
              <a:gd name="connsiteX3" fmla="*/ 2981282 w 4333876"/>
              <a:gd name="connsiteY3" fmla="*/ 1560514 h 4241801"/>
              <a:gd name="connsiteX4" fmla="*/ 3024188 w 4333876"/>
              <a:gd name="connsiteY4" fmla="*/ 1465264 h 4241801"/>
              <a:gd name="connsiteX5" fmla="*/ 3076621 w 4333876"/>
              <a:gd name="connsiteY5" fmla="*/ 1417639 h 4241801"/>
              <a:gd name="connsiteX6" fmla="*/ 4093325 w 4333876"/>
              <a:gd name="connsiteY6" fmla="*/ 1450969 h 4241801"/>
              <a:gd name="connsiteX7" fmla="*/ 4333876 w 4333876"/>
              <a:gd name="connsiteY7" fmla="*/ 1870084 h 4241801"/>
              <a:gd name="connsiteX8" fmla="*/ 4262438 w 4333876"/>
              <a:gd name="connsiteY8" fmla="*/ 1979606 h 4241801"/>
              <a:gd name="connsiteX9" fmla="*/ 3234488 w 4333876"/>
              <a:gd name="connsiteY9" fmla="*/ 1971684 h 4241801"/>
              <a:gd name="connsiteX10" fmla="*/ 3251246 w 4333876"/>
              <a:gd name="connsiteY10" fmla="*/ 2443164 h 4241801"/>
              <a:gd name="connsiteX11" fmla="*/ 3286125 w 4333876"/>
              <a:gd name="connsiteY11" fmla="*/ 3086101 h 4241801"/>
              <a:gd name="connsiteX12" fmla="*/ 3206750 w 4333876"/>
              <a:gd name="connsiteY12" fmla="*/ 3902076 h 4241801"/>
              <a:gd name="connsiteX13" fmla="*/ 1790700 w 4333876"/>
              <a:gd name="connsiteY13" fmla="*/ 3321051 h 4241801"/>
              <a:gd name="connsiteX14" fmla="*/ 1711325 w 4333876"/>
              <a:gd name="connsiteY14" fmla="*/ 3178176 h 4241801"/>
              <a:gd name="connsiteX15" fmla="*/ 1806575 w 4333876"/>
              <a:gd name="connsiteY15" fmla="*/ 2927351 h 4241801"/>
              <a:gd name="connsiteX16" fmla="*/ 1406525 w 4333876"/>
              <a:gd name="connsiteY16" fmla="*/ 2771776 h 4241801"/>
              <a:gd name="connsiteX17" fmla="*/ 1327150 w 4333876"/>
              <a:gd name="connsiteY17" fmla="*/ 3070226 h 4241801"/>
              <a:gd name="connsiteX18" fmla="*/ 1270000 w 4333876"/>
              <a:gd name="connsiteY18" fmla="*/ 3054351 h 4241801"/>
              <a:gd name="connsiteX19" fmla="*/ 1187450 w 4333876"/>
              <a:gd name="connsiteY19" fmla="*/ 3289301 h 4241801"/>
              <a:gd name="connsiteX20" fmla="*/ 1041400 w 4333876"/>
              <a:gd name="connsiteY20" fmla="*/ 3241676 h 4241801"/>
              <a:gd name="connsiteX21" fmla="*/ 758825 w 4333876"/>
              <a:gd name="connsiteY21" fmla="*/ 4241801 h 4241801"/>
              <a:gd name="connsiteX22" fmla="*/ 168275 w 4333876"/>
              <a:gd name="connsiteY22" fmla="*/ 4098925 h 4241801"/>
              <a:gd name="connsiteX23" fmla="*/ 466725 w 4333876"/>
              <a:gd name="connsiteY23" fmla="*/ 2952750 h 4241801"/>
              <a:gd name="connsiteX24" fmla="*/ 0 w 4333876"/>
              <a:gd name="connsiteY24" fmla="*/ 2543175 h 4241801"/>
              <a:gd name="connsiteX25" fmla="*/ 166644 w 4333876"/>
              <a:gd name="connsiteY25" fmla="*/ 2370139 h 4241801"/>
              <a:gd name="connsiteX26" fmla="*/ 132602 w 4333876"/>
              <a:gd name="connsiteY26" fmla="*/ 1476384 h 4241801"/>
              <a:gd name="connsiteX27" fmla="*/ 26989 w 4333876"/>
              <a:gd name="connsiteY27" fmla="*/ 296856 h 4241801"/>
              <a:gd name="connsiteX28" fmla="*/ 193675 w 4333876"/>
              <a:gd name="connsiteY28" fmla="*/ 0 h 4241801"/>
              <a:gd name="connsiteX29" fmla="*/ 322264 w 4333876"/>
              <a:gd name="connsiteY29" fmla="*/ 217497 h 4241801"/>
              <a:gd name="connsiteX0" fmla="*/ 322264 w 4333876"/>
              <a:gd name="connsiteY0" fmla="*/ 217497 h 4241801"/>
              <a:gd name="connsiteX1" fmla="*/ 387350 w 4333876"/>
              <a:gd name="connsiteY1" fmla="*/ 647700 h 4241801"/>
              <a:gd name="connsiteX2" fmla="*/ 1669301 w 4333876"/>
              <a:gd name="connsiteY2" fmla="*/ 1453350 h 4241801"/>
              <a:gd name="connsiteX3" fmla="*/ 2981282 w 4333876"/>
              <a:gd name="connsiteY3" fmla="*/ 1560514 h 4241801"/>
              <a:gd name="connsiteX4" fmla="*/ 3024188 w 4333876"/>
              <a:gd name="connsiteY4" fmla="*/ 1465264 h 4241801"/>
              <a:gd name="connsiteX5" fmla="*/ 3076621 w 4333876"/>
              <a:gd name="connsiteY5" fmla="*/ 1417639 h 4241801"/>
              <a:gd name="connsiteX6" fmla="*/ 4093325 w 4333876"/>
              <a:gd name="connsiteY6" fmla="*/ 1450969 h 4241801"/>
              <a:gd name="connsiteX7" fmla="*/ 4333876 w 4333876"/>
              <a:gd name="connsiteY7" fmla="*/ 1870084 h 4241801"/>
              <a:gd name="connsiteX8" fmla="*/ 4262438 w 4333876"/>
              <a:gd name="connsiteY8" fmla="*/ 1979606 h 4241801"/>
              <a:gd name="connsiteX9" fmla="*/ 3234488 w 4333876"/>
              <a:gd name="connsiteY9" fmla="*/ 1971684 h 4241801"/>
              <a:gd name="connsiteX10" fmla="*/ 3251246 w 4333876"/>
              <a:gd name="connsiteY10" fmla="*/ 2443164 h 4241801"/>
              <a:gd name="connsiteX11" fmla="*/ 3286125 w 4333876"/>
              <a:gd name="connsiteY11" fmla="*/ 3086101 h 4241801"/>
              <a:gd name="connsiteX12" fmla="*/ 3206750 w 4333876"/>
              <a:gd name="connsiteY12" fmla="*/ 3902076 h 4241801"/>
              <a:gd name="connsiteX13" fmla="*/ 1790700 w 4333876"/>
              <a:gd name="connsiteY13" fmla="*/ 3321051 h 4241801"/>
              <a:gd name="connsiteX14" fmla="*/ 1711325 w 4333876"/>
              <a:gd name="connsiteY14" fmla="*/ 3178176 h 4241801"/>
              <a:gd name="connsiteX15" fmla="*/ 1806575 w 4333876"/>
              <a:gd name="connsiteY15" fmla="*/ 2927351 h 4241801"/>
              <a:gd name="connsiteX16" fmla="*/ 1406525 w 4333876"/>
              <a:gd name="connsiteY16" fmla="*/ 2771776 h 4241801"/>
              <a:gd name="connsiteX17" fmla="*/ 1327150 w 4333876"/>
              <a:gd name="connsiteY17" fmla="*/ 3070226 h 4241801"/>
              <a:gd name="connsiteX18" fmla="*/ 1270000 w 4333876"/>
              <a:gd name="connsiteY18" fmla="*/ 3054351 h 4241801"/>
              <a:gd name="connsiteX19" fmla="*/ 1187450 w 4333876"/>
              <a:gd name="connsiteY19" fmla="*/ 3289301 h 4241801"/>
              <a:gd name="connsiteX20" fmla="*/ 1041400 w 4333876"/>
              <a:gd name="connsiteY20" fmla="*/ 3241676 h 4241801"/>
              <a:gd name="connsiteX21" fmla="*/ 758825 w 4333876"/>
              <a:gd name="connsiteY21" fmla="*/ 4241801 h 4241801"/>
              <a:gd name="connsiteX22" fmla="*/ 168275 w 4333876"/>
              <a:gd name="connsiteY22" fmla="*/ 4098925 h 4241801"/>
              <a:gd name="connsiteX23" fmla="*/ 466725 w 4333876"/>
              <a:gd name="connsiteY23" fmla="*/ 2952750 h 4241801"/>
              <a:gd name="connsiteX24" fmla="*/ 0 w 4333876"/>
              <a:gd name="connsiteY24" fmla="*/ 2543175 h 4241801"/>
              <a:gd name="connsiteX25" fmla="*/ 166644 w 4333876"/>
              <a:gd name="connsiteY25" fmla="*/ 2370139 h 4241801"/>
              <a:gd name="connsiteX26" fmla="*/ 132602 w 4333876"/>
              <a:gd name="connsiteY26" fmla="*/ 1476384 h 4241801"/>
              <a:gd name="connsiteX27" fmla="*/ 26989 w 4333876"/>
              <a:gd name="connsiteY27" fmla="*/ 296856 h 4241801"/>
              <a:gd name="connsiteX28" fmla="*/ 193675 w 4333876"/>
              <a:gd name="connsiteY28" fmla="*/ 0 h 4241801"/>
              <a:gd name="connsiteX29" fmla="*/ 322264 w 4333876"/>
              <a:gd name="connsiteY29" fmla="*/ 217497 h 4241801"/>
              <a:gd name="connsiteX0" fmla="*/ 322264 w 4333876"/>
              <a:gd name="connsiteY0" fmla="*/ 217497 h 4241801"/>
              <a:gd name="connsiteX1" fmla="*/ 387350 w 4333876"/>
              <a:gd name="connsiteY1" fmla="*/ 647700 h 4241801"/>
              <a:gd name="connsiteX2" fmla="*/ 622300 w 4333876"/>
              <a:gd name="connsiteY2" fmla="*/ 790575 h 4241801"/>
              <a:gd name="connsiteX3" fmla="*/ 1669301 w 4333876"/>
              <a:gd name="connsiteY3" fmla="*/ 1453350 h 4241801"/>
              <a:gd name="connsiteX4" fmla="*/ 2981282 w 4333876"/>
              <a:gd name="connsiteY4" fmla="*/ 1560514 h 4241801"/>
              <a:gd name="connsiteX5" fmla="*/ 3024188 w 4333876"/>
              <a:gd name="connsiteY5" fmla="*/ 1465264 h 4241801"/>
              <a:gd name="connsiteX6" fmla="*/ 3076621 w 4333876"/>
              <a:gd name="connsiteY6" fmla="*/ 1417639 h 4241801"/>
              <a:gd name="connsiteX7" fmla="*/ 4093325 w 4333876"/>
              <a:gd name="connsiteY7" fmla="*/ 1450969 h 4241801"/>
              <a:gd name="connsiteX8" fmla="*/ 4333876 w 4333876"/>
              <a:gd name="connsiteY8" fmla="*/ 1870084 h 4241801"/>
              <a:gd name="connsiteX9" fmla="*/ 4262438 w 4333876"/>
              <a:gd name="connsiteY9" fmla="*/ 1979606 h 4241801"/>
              <a:gd name="connsiteX10" fmla="*/ 3234488 w 4333876"/>
              <a:gd name="connsiteY10" fmla="*/ 1971684 h 4241801"/>
              <a:gd name="connsiteX11" fmla="*/ 3251246 w 4333876"/>
              <a:gd name="connsiteY11" fmla="*/ 2443164 h 4241801"/>
              <a:gd name="connsiteX12" fmla="*/ 3286125 w 4333876"/>
              <a:gd name="connsiteY12" fmla="*/ 3086101 h 4241801"/>
              <a:gd name="connsiteX13" fmla="*/ 3206750 w 4333876"/>
              <a:gd name="connsiteY13" fmla="*/ 3902076 h 4241801"/>
              <a:gd name="connsiteX14" fmla="*/ 1790700 w 4333876"/>
              <a:gd name="connsiteY14" fmla="*/ 3321051 h 4241801"/>
              <a:gd name="connsiteX15" fmla="*/ 1711325 w 4333876"/>
              <a:gd name="connsiteY15" fmla="*/ 3178176 h 4241801"/>
              <a:gd name="connsiteX16" fmla="*/ 1806575 w 4333876"/>
              <a:gd name="connsiteY16" fmla="*/ 2927351 h 4241801"/>
              <a:gd name="connsiteX17" fmla="*/ 1406525 w 4333876"/>
              <a:gd name="connsiteY17" fmla="*/ 2771776 h 4241801"/>
              <a:gd name="connsiteX18" fmla="*/ 1327150 w 4333876"/>
              <a:gd name="connsiteY18" fmla="*/ 3070226 h 4241801"/>
              <a:gd name="connsiteX19" fmla="*/ 1270000 w 4333876"/>
              <a:gd name="connsiteY19" fmla="*/ 3054351 h 4241801"/>
              <a:gd name="connsiteX20" fmla="*/ 1187450 w 4333876"/>
              <a:gd name="connsiteY20" fmla="*/ 3289301 h 4241801"/>
              <a:gd name="connsiteX21" fmla="*/ 1041400 w 4333876"/>
              <a:gd name="connsiteY21" fmla="*/ 3241676 h 4241801"/>
              <a:gd name="connsiteX22" fmla="*/ 758825 w 4333876"/>
              <a:gd name="connsiteY22" fmla="*/ 4241801 h 4241801"/>
              <a:gd name="connsiteX23" fmla="*/ 168275 w 4333876"/>
              <a:gd name="connsiteY23" fmla="*/ 4098925 h 4241801"/>
              <a:gd name="connsiteX24" fmla="*/ 466725 w 4333876"/>
              <a:gd name="connsiteY24" fmla="*/ 2952750 h 4241801"/>
              <a:gd name="connsiteX25" fmla="*/ 0 w 4333876"/>
              <a:gd name="connsiteY25" fmla="*/ 2543175 h 4241801"/>
              <a:gd name="connsiteX26" fmla="*/ 166644 w 4333876"/>
              <a:gd name="connsiteY26" fmla="*/ 2370139 h 4241801"/>
              <a:gd name="connsiteX27" fmla="*/ 132602 w 4333876"/>
              <a:gd name="connsiteY27" fmla="*/ 1476384 h 4241801"/>
              <a:gd name="connsiteX28" fmla="*/ 26989 w 4333876"/>
              <a:gd name="connsiteY28" fmla="*/ 296856 h 4241801"/>
              <a:gd name="connsiteX29" fmla="*/ 193675 w 4333876"/>
              <a:gd name="connsiteY29" fmla="*/ 0 h 4241801"/>
              <a:gd name="connsiteX30" fmla="*/ 322264 w 4333876"/>
              <a:gd name="connsiteY30" fmla="*/ 217497 h 4241801"/>
              <a:gd name="connsiteX0" fmla="*/ 322264 w 4333876"/>
              <a:gd name="connsiteY0" fmla="*/ 217497 h 4241801"/>
              <a:gd name="connsiteX1" fmla="*/ 387350 w 4333876"/>
              <a:gd name="connsiteY1" fmla="*/ 647700 h 4241801"/>
              <a:gd name="connsiteX2" fmla="*/ 727075 w 4333876"/>
              <a:gd name="connsiteY2" fmla="*/ 666750 h 4241801"/>
              <a:gd name="connsiteX3" fmla="*/ 1669301 w 4333876"/>
              <a:gd name="connsiteY3" fmla="*/ 1453350 h 4241801"/>
              <a:gd name="connsiteX4" fmla="*/ 2981282 w 4333876"/>
              <a:gd name="connsiteY4" fmla="*/ 1560514 h 4241801"/>
              <a:gd name="connsiteX5" fmla="*/ 3024188 w 4333876"/>
              <a:gd name="connsiteY5" fmla="*/ 1465264 h 4241801"/>
              <a:gd name="connsiteX6" fmla="*/ 3076621 w 4333876"/>
              <a:gd name="connsiteY6" fmla="*/ 1417639 h 4241801"/>
              <a:gd name="connsiteX7" fmla="*/ 4093325 w 4333876"/>
              <a:gd name="connsiteY7" fmla="*/ 1450969 h 4241801"/>
              <a:gd name="connsiteX8" fmla="*/ 4333876 w 4333876"/>
              <a:gd name="connsiteY8" fmla="*/ 1870084 h 4241801"/>
              <a:gd name="connsiteX9" fmla="*/ 4262438 w 4333876"/>
              <a:gd name="connsiteY9" fmla="*/ 1979606 h 4241801"/>
              <a:gd name="connsiteX10" fmla="*/ 3234488 w 4333876"/>
              <a:gd name="connsiteY10" fmla="*/ 1971684 h 4241801"/>
              <a:gd name="connsiteX11" fmla="*/ 3251246 w 4333876"/>
              <a:gd name="connsiteY11" fmla="*/ 2443164 h 4241801"/>
              <a:gd name="connsiteX12" fmla="*/ 3286125 w 4333876"/>
              <a:gd name="connsiteY12" fmla="*/ 3086101 h 4241801"/>
              <a:gd name="connsiteX13" fmla="*/ 3206750 w 4333876"/>
              <a:gd name="connsiteY13" fmla="*/ 3902076 h 4241801"/>
              <a:gd name="connsiteX14" fmla="*/ 1790700 w 4333876"/>
              <a:gd name="connsiteY14" fmla="*/ 3321051 h 4241801"/>
              <a:gd name="connsiteX15" fmla="*/ 1711325 w 4333876"/>
              <a:gd name="connsiteY15" fmla="*/ 3178176 h 4241801"/>
              <a:gd name="connsiteX16" fmla="*/ 1806575 w 4333876"/>
              <a:gd name="connsiteY16" fmla="*/ 2927351 h 4241801"/>
              <a:gd name="connsiteX17" fmla="*/ 1406525 w 4333876"/>
              <a:gd name="connsiteY17" fmla="*/ 2771776 h 4241801"/>
              <a:gd name="connsiteX18" fmla="*/ 1327150 w 4333876"/>
              <a:gd name="connsiteY18" fmla="*/ 3070226 h 4241801"/>
              <a:gd name="connsiteX19" fmla="*/ 1270000 w 4333876"/>
              <a:gd name="connsiteY19" fmla="*/ 3054351 h 4241801"/>
              <a:gd name="connsiteX20" fmla="*/ 1187450 w 4333876"/>
              <a:gd name="connsiteY20" fmla="*/ 3289301 h 4241801"/>
              <a:gd name="connsiteX21" fmla="*/ 1041400 w 4333876"/>
              <a:gd name="connsiteY21" fmla="*/ 3241676 h 4241801"/>
              <a:gd name="connsiteX22" fmla="*/ 758825 w 4333876"/>
              <a:gd name="connsiteY22" fmla="*/ 4241801 h 4241801"/>
              <a:gd name="connsiteX23" fmla="*/ 168275 w 4333876"/>
              <a:gd name="connsiteY23" fmla="*/ 4098925 h 4241801"/>
              <a:gd name="connsiteX24" fmla="*/ 466725 w 4333876"/>
              <a:gd name="connsiteY24" fmla="*/ 2952750 h 4241801"/>
              <a:gd name="connsiteX25" fmla="*/ 0 w 4333876"/>
              <a:gd name="connsiteY25" fmla="*/ 2543175 h 4241801"/>
              <a:gd name="connsiteX26" fmla="*/ 166644 w 4333876"/>
              <a:gd name="connsiteY26" fmla="*/ 2370139 h 4241801"/>
              <a:gd name="connsiteX27" fmla="*/ 132602 w 4333876"/>
              <a:gd name="connsiteY27" fmla="*/ 1476384 h 4241801"/>
              <a:gd name="connsiteX28" fmla="*/ 26989 w 4333876"/>
              <a:gd name="connsiteY28" fmla="*/ 296856 h 4241801"/>
              <a:gd name="connsiteX29" fmla="*/ 193675 w 4333876"/>
              <a:gd name="connsiteY29" fmla="*/ 0 h 4241801"/>
              <a:gd name="connsiteX30" fmla="*/ 322264 w 4333876"/>
              <a:gd name="connsiteY30" fmla="*/ 217497 h 4241801"/>
              <a:gd name="connsiteX0" fmla="*/ 322264 w 4333876"/>
              <a:gd name="connsiteY0" fmla="*/ 217497 h 4241801"/>
              <a:gd name="connsiteX1" fmla="*/ 387350 w 4333876"/>
              <a:gd name="connsiteY1" fmla="*/ 647700 h 4241801"/>
              <a:gd name="connsiteX2" fmla="*/ 727075 w 4333876"/>
              <a:gd name="connsiteY2" fmla="*/ 666750 h 4241801"/>
              <a:gd name="connsiteX3" fmla="*/ 920750 w 4333876"/>
              <a:gd name="connsiteY3" fmla="*/ 828675 h 4241801"/>
              <a:gd name="connsiteX4" fmla="*/ 1669301 w 4333876"/>
              <a:gd name="connsiteY4" fmla="*/ 1453350 h 4241801"/>
              <a:gd name="connsiteX5" fmla="*/ 2981282 w 4333876"/>
              <a:gd name="connsiteY5" fmla="*/ 1560514 h 4241801"/>
              <a:gd name="connsiteX6" fmla="*/ 3024188 w 4333876"/>
              <a:gd name="connsiteY6" fmla="*/ 1465264 h 4241801"/>
              <a:gd name="connsiteX7" fmla="*/ 3076621 w 4333876"/>
              <a:gd name="connsiteY7" fmla="*/ 1417639 h 4241801"/>
              <a:gd name="connsiteX8" fmla="*/ 4093325 w 4333876"/>
              <a:gd name="connsiteY8" fmla="*/ 1450969 h 4241801"/>
              <a:gd name="connsiteX9" fmla="*/ 4333876 w 4333876"/>
              <a:gd name="connsiteY9" fmla="*/ 1870084 h 4241801"/>
              <a:gd name="connsiteX10" fmla="*/ 4262438 w 4333876"/>
              <a:gd name="connsiteY10" fmla="*/ 1979606 h 4241801"/>
              <a:gd name="connsiteX11" fmla="*/ 3234488 w 4333876"/>
              <a:gd name="connsiteY11" fmla="*/ 1971684 h 4241801"/>
              <a:gd name="connsiteX12" fmla="*/ 3251246 w 4333876"/>
              <a:gd name="connsiteY12" fmla="*/ 2443164 h 4241801"/>
              <a:gd name="connsiteX13" fmla="*/ 3286125 w 4333876"/>
              <a:gd name="connsiteY13" fmla="*/ 3086101 h 4241801"/>
              <a:gd name="connsiteX14" fmla="*/ 3206750 w 4333876"/>
              <a:gd name="connsiteY14" fmla="*/ 3902076 h 4241801"/>
              <a:gd name="connsiteX15" fmla="*/ 1790700 w 4333876"/>
              <a:gd name="connsiteY15" fmla="*/ 3321051 h 4241801"/>
              <a:gd name="connsiteX16" fmla="*/ 1711325 w 4333876"/>
              <a:gd name="connsiteY16" fmla="*/ 3178176 h 4241801"/>
              <a:gd name="connsiteX17" fmla="*/ 1806575 w 4333876"/>
              <a:gd name="connsiteY17" fmla="*/ 2927351 h 4241801"/>
              <a:gd name="connsiteX18" fmla="*/ 1406525 w 4333876"/>
              <a:gd name="connsiteY18" fmla="*/ 2771776 h 4241801"/>
              <a:gd name="connsiteX19" fmla="*/ 1327150 w 4333876"/>
              <a:gd name="connsiteY19" fmla="*/ 3070226 h 4241801"/>
              <a:gd name="connsiteX20" fmla="*/ 1270000 w 4333876"/>
              <a:gd name="connsiteY20" fmla="*/ 3054351 h 4241801"/>
              <a:gd name="connsiteX21" fmla="*/ 1187450 w 4333876"/>
              <a:gd name="connsiteY21" fmla="*/ 3289301 h 4241801"/>
              <a:gd name="connsiteX22" fmla="*/ 1041400 w 4333876"/>
              <a:gd name="connsiteY22" fmla="*/ 3241676 h 4241801"/>
              <a:gd name="connsiteX23" fmla="*/ 758825 w 4333876"/>
              <a:gd name="connsiteY23" fmla="*/ 4241801 h 4241801"/>
              <a:gd name="connsiteX24" fmla="*/ 168275 w 4333876"/>
              <a:gd name="connsiteY24" fmla="*/ 4098925 h 4241801"/>
              <a:gd name="connsiteX25" fmla="*/ 466725 w 4333876"/>
              <a:gd name="connsiteY25" fmla="*/ 2952750 h 4241801"/>
              <a:gd name="connsiteX26" fmla="*/ 0 w 4333876"/>
              <a:gd name="connsiteY26" fmla="*/ 2543175 h 4241801"/>
              <a:gd name="connsiteX27" fmla="*/ 166644 w 4333876"/>
              <a:gd name="connsiteY27" fmla="*/ 2370139 h 4241801"/>
              <a:gd name="connsiteX28" fmla="*/ 132602 w 4333876"/>
              <a:gd name="connsiteY28" fmla="*/ 1476384 h 4241801"/>
              <a:gd name="connsiteX29" fmla="*/ 26989 w 4333876"/>
              <a:gd name="connsiteY29" fmla="*/ 296856 h 4241801"/>
              <a:gd name="connsiteX30" fmla="*/ 193675 w 4333876"/>
              <a:gd name="connsiteY30" fmla="*/ 0 h 4241801"/>
              <a:gd name="connsiteX31" fmla="*/ 322264 w 4333876"/>
              <a:gd name="connsiteY31" fmla="*/ 217497 h 4241801"/>
              <a:gd name="connsiteX0" fmla="*/ 322264 w 4333876"/>
              <a:gd name="connsiteY0" fmla="*/ 217497 h 4241801"/>
              <a:gd name="connsiteX1" fmla="*/ 387350 w 4333876"/>
              <a:gd name="connsiteY1" fmla="*/ 647700 h 4241801"/>
              <a:gd name="connsiteX2" fmla="*/ 727075 w 4333876"/>
              <a:gd name="connsiteY2" fmla="*/ 666750 h 4241801"/>
              <a:gd name="connsiteX3" fmla="*/ 746125 w 4333876"/>
              <a:gd name="connsiteY3" fmla="*/ 612775 h 4241801"/>
              <a:gd name="connsiteX4" fmla="*/ 1669301 w 4333876"/>
              <a:gd name="connsiteY4" fmla="*/ 1453350 h 4241801"/>
              <a:gd name="connsiteX5" fmla="*/ 2981282 w 4333876"/>
              <a:gd name="connsiteY5" fmla="*/ 1560514 h 4241801"/>
              <a:gd name="connsiteX6" fmla="*/ 3024188 w 4333876"/>
              <a:gd name="connsiteY6" fmla="*/ 1465264 h 4241801"/>
              <a:gd name="connsiteX7" fmla="*/ 3076621 w 4333876"/>
              <a:gd name="connsiteY7" fmla="*/ 1417639 h 4241801"/>
              <a:gd name="connsiteX8" fmla="*/ 4093325 w 4333876"/>
              <a:gd name="connsiteY8" fmla="*/ 1450969 h 4241801"/>
              <a:gd name="connsiteX9" fmla="*/ 4333876 w 4333876"/>
              <a:gd name="connsiteY9" fmla="*/ 1870084 h 4241801"/>
              <a:gd name="connsiteX10" fmla="*/ 4262438 w 4333876"/>
              <a:gd name="connsiteY10" fmla="*/ 1979606 h 4241801"/>
              <a:gd name="connsiteX11" fmla="*/ 3234488 w 4333876"/>
              <a:gd name="connsiteY11" fmla="*/ 1971684 h 4241801"/>
              <a:gd name="connsiteX12" fmla="*/ 3251246 w 4333876"/>
              <a:gd name="connsiteY12" fmla="*/ 2443164 h 4241801"/>
              <a:gd name="connsiteX13" fmla="*/ 3286125 w 4333876"/>
              <a:gd name="connsiteY13" fmla="*/ 3086101 h 4241801"/>
              <a:gd name="connsiteX14" fmla="*/ 3206750 w 4333876"/>
              <a:gd name="connsiteY14" fmla="*/ 3902076 h 4241801"/>
              <a:gd name="connsiteX15" fmla="*/ 1790700 w 4333876"/>
              <a:gd name="connsiteY15" fmla="*/ 3321051 h 4241801"/>
              <a:gd name="connsiteX16" fmla="*/ 1711325 w 4333876"/>
              <a:gd name="connsiteY16" fmla="*/ 3178176 h 4241801"/>
              <a:gd name="connsiteX17" fmla="*/ 1806575 w 4333876"/>
              <a:gd name="connsiteY17" fmla="*/ 2927351 h 4241801"/>
              <a:gd name="connsiteX18" fmla="*/ 1406525 w 4333876"/>
              <a:gd name="connsiteY18" fmla="*/ 2771776 h 4241801"/>
              <a:gd name="connsiteX19" fmla="*/ 1327150 w 4333876"/>
              <a:gd name="connsiteY19" fmla="*/ 3070226 h 4241801"/>
              <a:gd name="connsiteX20" fmla="*/ 1270000 w 4333876"/>
              <a:gd name="connsiteY20" fmla="*/ 3054351 h 4241801"/>
              <a:gd name="connsiteX21" fmla="*/ 1187450 w 4333876"/>
              <a:gd name="connsiteY21" fmla="*/ 3289301 h 4241801"/>
              <a:gd name="connsiteX22" fmla="*/ 1041400 w 4333876"/>
              <a:gd name="connsiteY22" fmla="*/ 3241676 h 4241801"/>
              <a:gd name="connsiteX23" fmla="*/ 758825 w 4333876"/>
              <a:gd name="connsiteY23" fmla="*/ 4241801 h 4241801"/>
              <a:gd name="connsiteX24" fmla="*/ 168275 w 4333876"/>
              <a:gd name="connsiteY24" fmla="*/ 4098925 h 4241801"/>
              <a:gd name="connsiteX25" fmla="*/ 466725 w 4333876"/>
              <a:gd name="connsiteY25" fmla="*/ 2952750 h 4241801"/>
              <a:gd name="connsiteX26" fmla="*/ 0 w 4333876"/>
              <a:gd name="connsiteY26" fmla="*/ 2543175 h 4241801"/>
              <a:gd name="connsiteX27" fmla="*/ 166644 w 4333876"/>
              <a:gd name="connsiteY27" fmla="*/ 2370139 h 4241801"/>
              <a:gd name="connsiteX28" fmla="*/ 132602 w 4333876"/>
              <a:gd name="connsiteY28" fmla="*/ 1476384 h 4241801"/>
              <a:gd name="connsiteX29" fmla="*/ 26989 w 4333876"/>
              <a:gd name="connsiteY29" fmla="*/ 296856 h 4241801"/>
              <a:gd name="connsiteX30" fmla="*/ 193675 w 4333876"/>
              <a:gd name="connsiteY30" fmla="*/ 0 h 4241801"/>
              <a:gd name="connsiteX31" fmla="*/ 322264 w 4333876"/>
              <a:gd name="connsiteY31" fmla="*/ 217497 h 4241801"/>
              <a:gd name="connsiteX0" fmla="*/ 322264 w 4333876"/>
              <a:gd name="connsiteY0" fmla="*/ 217497 h 4241801"/>
              <a:gd name="connsiteX1" fmla="*/ 387350 w 4333876"/>
              <a:gd name="connsiteY1" fmla="*/ 647700 h 4241801"/>
              <a:gd name="connsiteX2" fmla="*/ 727075 w 4333876"/>
              <a:gd name="connsiteY2" fmla="*/ 666750 h 4241801"/>
              <a:gd name="connsiteX3" fmla="*/ 746125 w 4333876"/>
              <a:gd name="connsiteY3" fmla="*/ 612775 h 4241801"/>
              <a:gd name="connsiteX4" fmla="*/ 946150 w 4333876"/>
              <a:gd name="connsiteY4" fmla="*/ 787400 h 4241801"/>
              <a:gd name="connsiteX5" fmla="*/ 1669301 w 4333876"/>
              <a:gd name="connsiteY5" fmla="*/ 1453350 h 4241801"/>
              <a:gd name="connsiteX6" fmla="*/ 2981282 w 4333876"/>
              <a:gd name="connsiteY6" fmla="*/ 1560514 h 4241801"/>
              <a:gd name="connsiteX7" fmla="*/ 3024188 w 4333876"/>
              <a:gd name="connsiteY7" fmla="*/ 1465264 h 4241801"/>
              <a:gd name="connsiteX8" fmla="*/ 3076621 w 4333876"/>
              <a:gd name="connsiteY8" fmla="*/ 1417639 h 4241801"/>
              <a:gd name="connsiteX9" fmla="*/ 4093325 w 4333876"/>
              <a:gd name="connsiteY9" fmla="*/ 1450969 h 4241801"/>
              <a:gd name="connsiteX10" fmla="*/ 4333876 w 4333876"/>
              <a:gd name="connsiteY10" fmla="*/ 1870084 h 4241801"/>
              <a:gd name="connsiteX11" fmla="*/ 4262438 w 4333876"/>
              <a:gd name="connsiteY11" fmla="*/ 1979606 h 4241801"/>
              <a:gd name="connsiteX12" fmla="*/ 3234488 w 4333876"/>
              <a:gd name="connsiteY12" fmla="*/ 1971684 h 4241801"/>
              <a:gd name="connsiteX13" fmla="*/ 3251246 w 4333876"/>
              <a:gd name="connsiteY13" fmla="*/ 2443164 h 4241801"/>
              <a:gd name="connsiteX14" fmla="*/ 3286125 w 4333876"/>
              <a:gd name="connsiteY14" fmla="*/ 3086101 h 4241801"/>
              <a:gd name="connsiteX15" fmla="*/ 3206750 w 4333876"/>
              <a:gd name="connsiteY15" fmla="*/ 3902076 h 4241801"/>
              <a:gd name="connsiteX16" fmla="*/ 1790700 w 4333876"/>
              <a:gd name="connsiteY16" fmla="*/ 3321051 h 4241801"/>
              <a:gd name="connsiteX17" fmla="*/ 1711325 w 4333876"/>
              <a:gd name="connsiteY17" fmla="*/ 3178176 h 4241801"/>
              <a:gd name="connsiteX18" fmla="*/ 1806575 w 4333876"/>
              <a:gd name="connsiteY18" fmla="*/ 2927351 h 4241801"/>
              <a:gd name="connsiteX19" fmla="*/ 1406525 w 4333876"/>
              <a:gd name="connsiteY19" fmla="*/ 2771776 h 4241801"/>
              <a:gd name="connsiteX20" fmla="*/ 1327150 w 4333876"/>
              <a:gd name="connsiteY20" fmla="*/ 3070226 h 4241801"/>
              <a:gd name="connsiteX21" fmla="*/ 1270000 w 4333876"/>
              <a:gd name="connsiteY21" fmla="*/ 3054351 h 4241801"/>
              <a:gd name="connsiteX22" fmla="*/ 1187450 w 4333876"/>
              <a:gd name="connsiteY22" fmla="*/ 3289301 h 4241801"/>
              <a:gd name="connsiteX23" fmla="*/ 1041400 w 4333876"/>
              <a:gd name="connsiteY23" fmla="*/ 3241676 h 4241801"/>
              <a:gd name="connsiteX24" fmla="*/ 758825 w 4333876"/>
              <a:gd name="connsiteY24" fmla="*/ 4241801 h 4241801"/>
              <a:gd name="connsiteX25" fmla="*/ 168275 w 4333876"/>
              <a:gd name="connsiteY25" fmla="*/ 4098925 h 4241801"/>
              <a:gd name="connsiteX26" fmla="*/ 466725 w 4333876"/>
              <a:gd name="connsiteY26" fmla="*/ 2952750 h 4241801"/>
              <a:gd name="connsiteX27" fmla="*/ 0 w 4333876"/>
              <a:gd name="connsiteY27" fmla="*/ 2543175 h 4241801"/>
              <a:gd name="connsiteX28" fmla="*/ 166644 w 4333876"/>
              <a:gd name="connsiteY28" fmla="*/ 2370139 h 4241801"/>
              <a:gd name="connsiteX29" fmla="*/ 132602 w 4333876"/>
              <a:gd name="connsiteY29" fmla="*/ 1476384 h 4241801"/>
              <a:gd name="connsiteX30" fmla="*/ 26989 w 4333876"/>
              <a:gd name="connsiteY30" fmla="*/ 296856 h 4241801"/>
              <a:gd name="connsiteX31" fmla="*/ 193675 w 4333876"/>
              <a:gd name="connsiteY31" fmla="*/ 0 h 4241801"/>
              <a:gd name="connsiteX32" fmla="*/ 322264 w 4333876"/>
              <a:gd name="connsiteY3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46125 w 4333876"/>
              <a:gd name="connsiteY3" fmla="*/ 612775 h 4241801"/>
              <a:gd name="connsiteX4" fmla="*/ 946150 w 4333876"/>
              <a:gd name="connsiteY4" fmla="*/ 787400 h 4241801"/>
              <a:gd name="connsiteX5" fmla="*/ 1669301 w 4333876"/>
              <a:gd name="connsiteY5" fmla="*/ 1453350 h 4241801"/>
              <a:gd name="connsiteX6" fmla="*/ 2981282 w 4333876"/>
              <a:gd name="connsiteY6" fmla="*/ 1560514 h 4241801"/>
              <a:gd name="connsiteX7" fmla="*/ 3024188 w 4333876"/>
              <a:gd name="connsiteY7" fmla="*/ 1465264 h 4241801"/>
              <a:gd name="connsiteX8" fmla="*/ 3076621 w 4333876"/>
              <a:gd name="connsiteY8" fmla="*/ 1417639 h 4241801"/>
              <a:gd name="connsiteX9" fmla="*/ 4093325 w 4333876"/>
              <a:gd name="connsiteY9" fmla="*/ 1450969 h 4241801"/>
              <a:gd name="connsiteX10" fmla="*/ 4333876 w 4333876"/>
              <a:gd name="connsiteY10" fmla="*/ 1870084 h 4241801"/>
              <a:gd name="connsiteX11" fmla="*/ 4262438 w 4333876"/>
              <a:gd name="connsiteY11" fmla="*/ 1979606 h 4241801"/>
              <a:gd name="connsiteX12" fmla="*/ 3234488 w 4333876"/>
              <a:gd name="connsiteY12" fmla="*/ 1971684 h 4241801"/>
              <a:gd name="connsiteX13" fmla="*/ 3251246 w 4333876"/>
              <a:gd name="connsiteY13" fmla="*/ 2443164 h 4241801"/>
              <a:gd name="connsiteX14" fmla="*/ 3286125 w 4333876"/>
              <a:gd name="connsiteY14" fmla="*/ 3086101 h 4241801"/>
              <a:gd name="connsiteX15" fmla="*/ 3206750 w 4333876"/>
              <a:gd name="connsiteY15" fmla="*/ 3902076 h 4241801"/>
              <a:gd name="connsiteX16" fmla="*/ 1790700 w 4333876"/>
              <a:gd name="connsiteY16" fmla="*/ 3321051 h 4241801"/>
              <a:gd name="connsiteX17" fmla="*/ 1711325 w 4333876"/>
              <a:gd name="connsiteY17" fmla="*/ 3178176 h 4241801"/>
              <a:gd name="connsiteX18" fmla="*/ 1806575 w 4333876"/>
              <a:gd name="connsiteY18" fmla="*/ 2927351 h 4241801"/>
              <a:gd name="connsiteX19" fmla="*/ 1406525 w 4333876"/>
              <a:gd name="connsiteY19" fmla="*/ 2771776 h 4241801"/>
              <a:gd name="connsiteX20" fmla="*/ 1327150 w 4333876"/>
              <a:gd name="connsiteY20" fmla="*/ 3070226 h 4241801"/>
              <a:gd name="connsiteX21" fmla="*/ 1270000 w 4333876"/>
              <a:gd name="connsiteY21" fmla="*/ 3054351 h 4241801"/>
              <a:gd name="connsiteX22" fmla="*/ 1187450 w 4333876"/>
              <a:gd name="connsiteY22" fmla="*/ 3289301 h 4241801"/>
              <a:gd name="connsiteX23" fmla="*/ 1041400 w 4333876"/>
              <a:gd name="connsiteY23" fmla="*/ 3241676 h 4241801"/>
              <a:gd name="connsiteX24" fmla="*/ 758825 w 4333876"/>
              <a:gd name="connsiteY24" fmla="*/ 4241801 h 4241801"/>
              <a:gd name="connsiteX25" fmla="*/ 168275 w 4333876"/>
              <a:gd name="connsiteY25" fmla="*/ 4098925 h 4241801"/>
              <a:gd name="connsiteX26" fmla="*/ 466725 w 4333876"/>
              <a:gd name="connsiteY26" fmla="*/ 2952750 h 4241801"/>
              <a:gd name="connsiteX27" fmla="*/ 0 w 4333876"/>
              <a:gd name="connsiteY27" fmla="*/ 2543175 h 4241801"/>
              <a:gd name="connsiteX28" fmla="*/ 166644 w 4333876"/>
              <a:gd name="connsiteY28" fmla="*/ 2370139 h 4241801"/>
              <a:gd name="connsiteX29" fmla="*/ 132602 w 4333876"/>
              <a:gd name="connsiteY29" fmla="*/ 1476384 h 4241801"/>
              <a:gd name="connsiteX30" fmla="*/ 26989 w 4333876"/>
              <a:gd name="connsiteY30" fmla="*/ 296856 h 4241801"/>
              <a:gd name="connsiteX31" fmla="*/ 193675 w 4333876"/>
              <a:gd name="connsiteY31" fmla="*/ 0 h 4241801"/>
              <a:gd name="connsiteX32" fmla="*/ 322264 w 4333876"/>
              <a:gd name="connsiteY3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946150 w 4333876"/>
              <a:gd name="connsiteY4" fmla="*/ 787400 h 4241801"/>
              <a:gd name="connsiteX5" fmla="*/ 1669301 w 4333876"/>
              <a:gd name="connsiteY5" fmla="*/ 1453350 h 4241801"/>
              <a:gd name="connsiteX6" fmla="*/ 2981282 w 4333876"/>
              <a:gd name="connsiteY6" fmla="*/ 1560514 h 4241801"/>
              <a:gd name="connsiteX7" fmla="*/ 3024188 w 4333876"/>
              <a:gd name="connsiteY7" fmla="*/ 1465264 h 4241801"/>
              <a:gd name="connsiteX8" fmla="*/ 3076621 w 4333876"/>
              <a:gd name="connsiteY8" fmla="*/ 1417639 h 4241801"/>
              <a:gd name="connsiteX9" fmla="*/ 4093325 w 4333876"/>
              <a:gd name="connsiteY9" fmla="*/ 1450969 h 4241801"/>
              <a:gd name="connsiteX10" fmla="*/ 4333876 w 4333876"/>
              <a:gd name="connsiteY10" fmla="*/ 1870084 h 4241801"/>
              <a:gd name="connsiteX11" fmla="*/ 4262438 w 4333876"/>
              <a:gd name="connsiteY11" fmla="*/ 1979606 h 4241801"/>
              <a:gd name="connsiteX12" fmla="*/ 3234488 w 4333876"/>
              <a:gd name="connsiteY12" fmla="*/ 1971684 h 4241801"/>
              <a:gd name="connsiteX13" fmla="*/ 3251246 w 4333876"/>
              <a:gd name="connsiteY13" fmla="*/ 2443164 h 4241801"/>
              <a:gd name="connsiteX14" fmla="*/ 3286125 w 4333876"/>
              <a:gd name="connsiteY14" fmla="*/ 3086101 h 4241801"/>
              <a:gd name="connsiteX15" fmla="*/ 3206750 w 4333876"/>
              <a:gd name="connsiteY15" fmla="*/ 3902076 h 4241801"/>
              <a:gd name="connsiteX16" fmla="*/ 1790700 w 4333876"/>
              <a:gd name="connsiteY16" fmla="*/ 3321051 h 4241801"/>
              <a:gd name="connsiteX17" fmla="*/ 1711325 w 4333876"/>
              <a:gd name="connsiteY17" fmla="*/ 3178176 h 4241801"/>
              <a:gd name="connsiteX18" fmla="*/ 1806575 w 4333876"/>
              <a:gd name="connsiteY18" fmla="*/ 2927351 h 4241801"/>
              <a:gd name="connsiteX19" fmla="*/ 1406525 w 4333876"/>
              <a:gd name="connsiteY19" fmla="*/ 2771776 h 4241801"/>
              <a:gd name="connsiteX20" fmla="*/ 1327150 w 4333876"/>
              <a:gd name="connsiteY20" fmla="*/ 3070226 h 4241801"/>
              <a:gd name="connsiteX21" fmla="*/ 1270000 w 4333876"/>
              <a:gd name="connsiteY21" fmla="*/ 3054351 h 4241801"/>
              <a:gd name="connsiteX22" fmla="*/ 1187450 w 4333876"/>
              <a:gd name="connsiteY22" fmla="*/ 3289301 h 4241801"/>
              <a:gd name="connsiteX23" fmla="*/ 1041400 w 4333876"/>
              <a:gd name="connsiteY23" fmla="*/ 3241676 h 4241801"/>
              <a:gd name="connsiteX24" fmla="*/ 758825 w 4333876"/>
              <a:gd name="connsiteY24" fmla="*/ 4241801 h 4241801"/>
              <a:gd name="connsiteX25" fmla="*/ 168275 w 4333876"/>
              <a:gd name="connsiteY25" fmla="*/ 4098925 h 4241801"/>
              <a:gd name="connsiteX26" fmla="*/ 466725 w 4333876"/>
              <a:gd name="connsiteY26" fmla="*/ 2952750 h 4241801"/>
              <a:gd name="connsiteX27" fmla="*/ 0 w 4333876"/>
              <a:gd name="connsiteY27" fmla="*/ 2543175 h 4241801"/>
              <a:gd name="connsiteX28" fmla="*/ 166644 w 4333876"/>
              <a:gd name="connsiteY28" fmla="*/ 2370139 h 4241801"/>
              <a:gd name="connsiteX29" fmla="*/ 132602 w 4333876"/>
              <a:gd name="connsiteY29" fmla="*/ 1476384 h 4241801"/>
              <a:gd name="connsiteX30" fmla="*/ 26989 w 4333876"/>
              <a:gd name="connsiteY30" fmla="*/ 296856 h 4241801"/>
              <a:gd name="connsiteX31" fmla="*/ 193675 w 4333876"/>
              <a:gd name="connsiteY31" fmla="*/ 0 h 4241801"/>
              <a:gd name="connsiteX32" fmla="*/ 322264 w 4333876"/>
              <a:gd name="connsiteY3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669301 w 4333876"/>
              <a:gd name="connsiteY5" fmla="*/ 1453350 h 4241801"/>
              <a:gd name="connsiteX6" fmla="*/ 2981282 w 4333876"/>
              <a:gd name="connsiteY6" fmla="*/ 1560514 h 4241801"/>
              <a:gd name="connsiteX7" fmla="*/ 3024188 w 4333876"/>
              <a:gd name="connsiteY7" fmla="*/ 1465264 h 4241801"/>
              <a:gd name="connsiteX8" fmla="*/ 3076621 w 4333876"/>
              <a:gd name="connsiteY8" fmla="*/ 1417639 h 4241801"/>
              <a:gd name="connsiteX9" fmla="*/ 4093325 w 4333876"/>
              <a:gd name="connsiteY9" fmla="*/ 1450969 h 4241801"/>
              <a:gd name="connsiteX10" fmla="*/ 4333876 w 4333876"/>
              <a:gd name="connsiteY10" fmla="*/ 1870084 h 4241801"/>
              <a:gd name="connsiteX11" fmla="*/ 4262438 w 4333876"/>
              <a:gd name="connsiteY11" fmla="*/ 1979606 h 4241801"/>
              <a:gd name="connsiteX12" fmla="*/ 3234488 w 4333876"/>
              <a:gd name="connsiteY12" fmla="*/ 1971684 h 4241801"/>
              <a:gd name="connsiteX13" fmla="*/ 3251246 w 4333876"/>
              <a:gd name="connsiteY13" fmla="*/ 2443164 h 4241801"/>
              <a:gd name="connsiteX14" fmla="*/ 3286125 w 4333876"/>
              <a:gd name="connsiteY14" fmla="*/ 3086101 h 4241801"/>
              <a:gd name="connsiteX15" fmla="*/ 3206750 w 4333876"/>
              <a:gd name="connsiteY15" fmla="*/ 3902076 h 4241801"/>
              <a:gd name="connsiteX16" fmla="*/ 1790700 w 4333876"/>
              <a:gd name="connsiteY16" fmla="*/ 3321051 h 4241801"/>
              <a:gd name="connsiteX17" fmla="*/ 1711325 w 4333876"/>
              <a:gd name="connsiteY17" fmla="*/ 3178176 h 4241801"/>
              <a:gd name="connsiteX18" fmla="*/ 1806575 w 4333876"/>
              <a:gd name="connsiteY18" fmla="*/ 2927351 h 4241801"/>
              <a:gd name="connsiteX19" fmla="*/ 1406525 w 4333876"/>
              <a:gd name="connsiteY19" fmla="*/ 2771776 h 4241801"/>
              <a:gd name="connsiteX20" fmla="*/ 1327150 w 4333876"/>
              <a:gd name="connsiteY20" fmla="*/ 3070226 h 4241801"/>
              <a:gd name="connsiteX21" fmla="*/ 1270000 w 4333876"/>
              <a:gd name="connsiteY21" fmla="*/ 3054351 h 4241801"/>
              <a:gd name="connsiteX22" fmla="*/ 1187450 w 4333876"/>
              <a:gd name="connsiteY22" fmla="*/ 3289301 h 4241801"/>
              <a:gd name="connsiteX23" fmla="*/ 1041400 w 4333876"/>
              <a:gd name="connsiteY23" fmla="*/ 3241676 h 4241801"/>
              <a:gd name="connsiteX24" fmla="*/ 758825 w 4333876"/>
              <a:gd name="connsiteY24" fmla="*/ 4241801 h 4241801"/>
              <a:gd name="connsiteX25" fmla="*/ 168275 w 4333876"/>
              <a:gd name="connsiteY25" fmla="*/ 4098925 h 4241801"/>
              <a:gd name="connsiteX26" fmla="*/ 466725 w 4333876"/>
              <a:gd name="connsiteY26" fmla="*/ 2952750 h 4241801"/>
              <a:gd name="connsiteX27" fmla="*/ 0 w 4333876"/>
              <a:gd name="connsiteY27" fmla="*/ 2543175 h 4241801"/>
              <a:gd name="connsiteX28" fmla="*/ 166644 w 4333876"/>
              <a:gd name="connsiteY28" fmla="*/ 2370139 h 4241801"/>
              <a:gd name="connsiteX29" fmla="*/ 132602 w 4333876"/>
              <a:gd name="connsiteY29" fmla="*/ 1476384 h 4241801"/>
              <a:gd name="connsiteX30" fmla="*/ 26989 w 4333876"/>
              <a:gd name="connsiteY30" fmla="*/ 296856 h 4241801"/>
              <a:gd name="connsiteX31" fmla="*/ 193675 w 4333876"/>
              <a:gd name="connsiteY31" fmla="*/ 0 h 4241801"/>
              <a:gd name="connsiteX32" fmla="*/ 322264 w 4333876"/>
              <a:gd name="connsiteY3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73150 w 4333876"/>
              <a:gd name="connsiteY5" fmla="*/ 603250 h 4241801"/>
              <a:gd name="connsiteX6" fmla="*/ 1669301 w 4333876"/>
              <a:gd name="connsiteY6" fmla="*/ 1453350 h 4241801"/>
              <a:gd name="connsiteX7" fmla="*/ 2981282 w 4333876"/>
              <a:gd name="connsiteY7" fmla="*/ 1560514 h 4241801"/>
              <a:gd name="connsiteX8" fmla="*/ 3024188 w 4333876"/>
              <a:gd name="connsiteY8" fmla="*/ 1465264 h 4241801"/>
              <a:gd name="connsiteX9" fmla="*/ 3076621 w 4333876"/>
              <a:gd name="connsiteY9" fmla="*/ 1417639 h 4241801"/>
              <a:gd name="connsiteX10" fmla="*/ 4093325 w 4333876"/>
              <a:gd name="connsiteY10" fmla="*/ 1450969 h 4241801"/>
              <a:gd name="connsiteX11" fmla="*/ 4333876 w 4333876"/>
              <a:gd name="connsiteY11" fmla="*/ 1870084 h 4241801"/>
              <a:gd name="connsiteX12" fmla="*/ 4262438 w 4333876"/>
              <a:gd name="connsiteY12" fmla="*/ 1979606 h 4241801"/>
              <a:gd name="connsiteX13" fmla="*/ 3234488 w 4333876"/>
              <a:gd name="connsiteY13" fmla="*/ 1971684 h 4241801"/>
              <a:gd name="connsiteX14" fmla="*/ 3251246 w 4333876"/>
              <a:gd name="connsiteY14" fmla="*/ 2443164 h 4241801"/>
              <a:gd name="connsiteX15" fmla="*/ 3286125 w 4333876"/>
              <a:gd name="connsiteY15" fmla="*/ 3086101 h 4241801"/>
              <a:gd name="connsiteX16" fmla="*/ 3206750 w 4333876"/>
              <a:gd name="connsiteY16" fmla="*/ 3902076 h 4241801"/>
              <a:gd name="connsiteX17" fmla="*/ 1790700 w 4333876"/>
              <a:gd name="connsiteY17" fmla="*/ 3321051 h 4241801"/>
              <a:gd name="connsiteX18" fmla="*/ 1711325 w 4333876"/>
              <a:gd name="connsiteY18" fmla="*/ 3178176 h 4241801"/>
              <a:gd name="connsiteX19" fmla="*/ 1806575 w 4333876"/>
              <a:gd name="connsiteY19" fmla="*/ 2927351 h 4241801"/>
              <a:gd name="connsiteX20" fmla="*/ 1406525 w 4333876"/>
              <a:gd name="connsiteY20" fmla="*/ 2771776 h 4241801"/>
              <a:gd name="connsiteX21" fmla="*/ 1327150 w 4333876"/>
              <a:gd name="connsiteY21" fmla="*/ 3070226 h 4241801"/>
              <a:gd name="connsiteX22" fmla="*/ 1270000 w 4333876"/>
              <a:gd name="connsiteY22" fmla="*/ 3054351 h 4241801"/>
              <a:gd name="connsiteX23" fmla="*/ 1187450 w 4333876"/>
              <a:gd name="connsiteY23" fmla="*/ 3289301 h 4241801"/>
              <a:gd name="connsiteX24" fmla="*/ 1041400 w 4333876"/>
              <a:gd name="connsiteY24" fmla="*/ 3241676 h 4241801"/>
              <a:gd name="connsiteX25" fmla="*/ 758825 w 4333876"/>
              <a:gd name="connsiteY25" fmla="*/ 4241801 h 4241801"/>
              <a:gd name="connsiteX26" fmla="*/ 168275 w 4333876"/>
              <a:gd name="connsiteY26" fmla="*/ 4098925 h 4241801"/>
              <a:gd name="connsiteX27" fmla="*/ 466725 w 4333876"/>
              <a:gd name="connsiteY27" fmla="*/ 2952750 h 4241801"/>
              <a:gd name="connsiteX28" fmla="*/ 0 w 4333876"/>
              <a:gd name="connsiteY28" fmla="*/ 2543175 h 4241801"/>
              <a:gd name="connsiteX29" fmla="*/ 166644 w 4333876"/>
              <a:gd name="connsiteY29" fmla="*/ 2370139 h 4241801"/>
              <a:gd name="connsiteX30" fmla="*/ 132602 w 4333876"/>
              <a:gd name="connsiteY30" fmla="*/ 1476384 h 4241801"/>
              <a:gd name="connsiteX31" fmla="*/ 26989 w 4333876"/>
              <a:gd name="connsiteY31" fmla="*/ 296856 h 4241801"/>
              <a:gd name="connsiteX32" fmla="*/ 193675 w 4333876"/>
              <a:gd name="connsiteY32" fmla="*/ 0 h 4241801"/>
              <a:gd name="connsiteX33" fmla="*/ 322264 w 4333876"/>
              <a:gd name="connsiteY33"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669301 w 4333876"/>
              <a:gd name="connsiteY6" fmla="*/ 1453350 h 4241801"/>
              <a:gd name="connsiteX7" fmla="*/ 2981282 w 4333876"/>
              <a:gd name="connsiteY7" fmla="*/ 1560514 h 4241801"/>
              <a:gd name="connsiteX8" fmla="*/ 3024188 w 4333876"/>
              <a:gd name="connsiteY8" fmla="*/ 1465264 h 4241801"/>
              <a:gd name="connsiteX9" fmla="*/ 3076621 w 4333876"/>
              <a:gd name="connsiteY9" fmla="*/ 1417639 h 4241801"/>
              <a:gd name="connsiteX10" fmla="*/ 4093325 w 4333876"/>
              <a:gd name="connsiteY10" fmla="*/ 1450969 h 4241801"/>
              <a:gd name="connsiteX11" fmla="*/ 4333876 w 4333876"/>
              <a:gd name="connsiteY11" fmla="*/ 1870084 h 4241801"/>
              <a:gd name="connsiteX12" fmla="*/ 4262438 w 4333876"/>
              <a:gd name="connsiteY12" fmla="*/ 1979606 h 4241801"/>
              <a:gd name="connsiteX13" fmla="*/ 3234488 w 4333876"/>
              <a:gd name="connsiteY13" fmla="*/ 1971684 h 4241801"/>
              <a:gd name="connsiteX14" fmla="*/ 3251246 w 4333876"/>
              <a:gd name="connsiteY14" fmla="*/ 2443164 h 4241801"/>
              <a:gd name="connsiteX15" fmla="*/ 3286125 w 4333876"/>
              <a:gd name="connsiteY15" fmla="*/ 3086101 h 4241801"/>
              <a:gd name="connsiteX16" fmla="*/ 3206750 w 4333876"/>
              <a:gd name="connsiteY16" fmla="*/ 3902076 h 4241801"/>
              <a:gd name="connsiteX17" fmla="*/ 1790700 w 4333876"/>
              <a:gd name="connsiteY17" fmla="*/ 3321051 h 4241801"/>
              <a:gd name="connsiteX18" fmla="*/ 1711325 w 4333876"/>
              <a:gd name="connsiteY18" fmla="*/ 3178176 h 4241801"/>
              <a:gd name="connsiteX19" fmla="*/ 1806575 w 4333876"/>
              <a:gd name="connsiteY19" fmla="*/ 2927351 h 4241801"/>
              <a:gd name="connsiteX20" fmla="*/ 1406525 w 4333876"/>
              <a:gd name="connsiteY20" fmla="*/ 2771776 h 4241801"/>
              <a:gd name="connsiteX21" fmla="*/ 1327150 w 4333876"/>
              <a:gd name="connsiteY21" fmla="*/ 3070226 h 4241801"/>
              <a:gd name="connsiteX22" fmla="*/ 1270000 w 4333876"/>
              <a:gd name="connsiteY22" fmla="*/ 3054351 h 4241801"/>
              <a:gd name="connsiteX23" fmla="*/ 1187450 w 4333876"/>
              <a:gd name="connsiteY23" fmla="*/ 3289301 h 4241801"/>
              <a:gd name="connsiteX24" fmla="*/ 1041400 w 4333876"/>
              <a:gd name="connsiteY24" fmla="*/ 3241676 h 4241801"/>
              <a:gd name="connsiteX25" fmla="*/ 758825 w 4333876"/>
              <a:gd name="connsiteY25" fmla="*/ 4241801 h 4241801"/>
              <a:gd name="connsiteX26" fmla="*/ 168275 w 4333876"/>
              <a:gd name="connsiteY26" fmla="*/ 4098925 h 4241801"/>
              <a:gd name="connsiteX27" fmla="*/ 466725 w 4333876"/>
              <a:gd name="connsiteY27" fmla="*/ 2952750 h 4241801"/>
              <a:gd name="connsiteX28" fmla="*/ 0 w 4333876"/>
              <a:gd name="connsiteY28" fmla="*/ 2543175 h 4241801"/>
              <a:gd name="connsiteX29" fmla="*/ 166644 w 4333876"/>
              <a:gd name="connsiteY29" fmla="*/ 2370139 h 4241801"/>
              <a:gd name="connsiteX30" fmla="*/ 132602 w 4333876"/>
              <a:gd name="connsiteY30" fmla="*/ 1476384 h 4241801"/>
              <a:gd name="connsiteX31" fmla="*/ 26989 w 4333876"/>
              <a:gd name="connsiteY31" fmla="*/ 296856 h 4241801"/>
              <a:gd name="connsiteX32" fmla="*/ 193675 w 4333876"/>
              <a:gd name="connsiteY32" fmla="*/ 0 h 4241801"/>
              <a:gd name="connsiteX33" fmla="*/ 322264 w 4333876"/>
              <a:gd name="connsiteY33"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127125 w 4333876"/>
              <a:gd name="connsiteY6" fmla="*/ 673100 h 4241801"/>
              <a:gd name="connsiteX7" fmla="*/ 1669301 w 4333876"/>
              <a:gd name="connsiteY7" fmla="*/ 1453350 h 4241801"/>
              <a:gd name="connsiteX8" fmla="*/ 2981282 w 4333876"/>
              <a:gd name="connsiteY8" fmla="*/ 1560514 h 4241801"/>
              <a:gd name="connsiteX9" fmla="*/ 3024188 w 4333876"/>
              <a:gd name="connsiteY9" fmla="*/ 1465264 h 4241801"/>
              <a:gd name="connsiteX10" fmla="*/ 3076621 w 4333876"/>
              <a:gd name="connsiteY10" fmla="*/ 1417639 h 4241801"/>
              <a:gd name="connsiteX11" fmla="*/ 4093325 w 4333876"/>
              <a:gd name="connsiteY11" fmla="*/ 1450969 h 4241801"/>
              <a:gd name="connsiteX12" fmla="*/ 4333876 w 4333876"/>
              <a:gd name="connsiteY12" fmla="*/ 1870084 h 4241801"/>
              <a:gd name="connsiteX13" fmla="*/ 4262438 w 4333876"/>
              <a:gd name="connsiteY13" fmla="*/ 1979606 h 4241801"/>
              <a:gd name="connsiteX14" fmla="*/ 3234488 w 4333876"/>
              <a:gd name="connsiteY14" fmla="*/ 1971684 h 4241801"/>
              <a:gd name="connsiteX15" fmla="*/ 3251246 w 4333876"/>
              <a:gd name="connsiteY15" fmla="*/ 2443164 h 4241801"/>
              <a:gd name="connsiteX16" fmla="*/ 3286125 w 4333876"/>
              <a:gd name="connsiteY16" fmla="*/ 3086101 h 4241801"/>
              <a:gd name="connsiteX17" fmla="*/ 3206750 w 4333876"/>
              <a:gd name="connsiteY17" fmla="*/ 3902076 h 4241801"/>
              <a:gd name="connsiteX18" fmla="*/ 1790700 w 4333876"/>
              <a:gd name="connsiteY18" fmla="*/ 3321051 h 4241801"/>
              <a:gd name="connsiteX19" fmla="*/ 1711325 w 4333876"/>
              <a:gd name="connsiteY19" fmla="*/ 3178176 h 4241801"/>
              <a:gd name="connsiteX20" fmla="*/ 1806575 w 4333876"/>
              <a:gd name="connsiteY20" fmla="*/ 2927351 h 4241801"/>
              <a:gd name="connsiteX21" fmla="*/ 1406525 w 4333876"/>
              <a:gd name="connsiteY21" fmla="*/ 2771776 h 4241801"/>
              <a:gd name="connsiteX22" fmla="*/ 1327150 w 4333876"/>
              <a:gd name="connsiteY22" fmla="*/ 3070226 h 4241801"/>
              <a:gd name="connsiteX23" fmla="*/ 1270000 w 4333876"/>
              <a:gd name="connsiteY23" fmla="*/ 3054351 h 4241801"/>
              <a:gd name="connsiteX24" fmla="*/ 1187450 w 4333876"/>
              <a:gd name="connsiteY24" fmla="*/ 3289301 h 4241801"/>
              <a:gd name="connsiteX25" fmla="*/ 1041400 w 4333876"/>
              <a:gd name="connsiteY25" fmla="*/ 3241676 h 4241801"/>
              <a:gd name="connsiteX26" fmla="*/ 758825 w 4333876"/>
              <a:gd name="connsiteY26" fmla="*/ 4241801 h 4241801"/>
              <a:gd name="connsiteX27" fmla="*/ 168275 w 4333876"/>
              <a:gd name="connsiteY27" fmla="*/ 4098925 h 4241801"/>
              <a:gd name="connsiteX28" fmla="*/ 466725 w 4333876"/>
              <a:gd name="connsiteY28" fmla="*/ 2952750 h 4241801"/>
              <a:gd name="connsiteX29" fmla="*/ 0 w 4333876"/>
              <a:gd name="connsiteY29" fmla="*/ 2543175 h 4241801"/>
              <a:gd name="connsiteX30" fmla="*/ 166644 w 4333876"/>
              <a:gd name="connsiteY30" fmla="*/ 2370139 h 4241801"/>
              <a:gd name="connsiteX31" fmla="*/ 132602 w 4333876"/>
              <a:gd name="connsiteY31" fmla="*/ 1476384 h 4241801"/>
              <a:gd name="connsiteX32" fmla="*/ 26989 w 4333876"/>
              <a:gd name="connsiteY32" fmla="*/ 296856 h 4241801"/>
              <a:gd name="connsiteX33" fmla="*/ 193675 w 4333876"/>
              <a:gd name="connsiteY33" fmla="*/ 0 h 4241801"/>
              <a:gd name="connsiteX34" fmla="*/ 322264 w 4333876"/>
              <a:gd name="connsiteY34"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669301 w 4333876"/>
              <a:gd name="connsiteY7" fmla="*/ 1453350 h 4241801"/>
              <a:gd name="connsiteX8" fmla="*/ 2981282 w 4333876"/>
              <a:gd name="connsiteY8" fmla="*/ 1560514 h 4241801"/>
              <a:gd name="connsiteX9" fmla="*/ 3024188 w 4333876"/>
              <a:gd name="connsiteY9" fmla="*/ 1465264 h 4241801"/>
              <a:gd name="connsiteX10" fmla="*/ 3076621 w 4333876"/>
              <a:gd name="connsiteY10" fmla="*/ 1417639 h 4241801"/>
              <a:gd name="connsiteX11" fmla="*/ 4093325 w 4333876"/>
              <a:gd name="connsiteY11" fmla="*/ 1450969 h 4241801"/>
              <a:gd name="connsiteX12" fmla="*/ 4333876 w 4333876"/>
              <a:gd name="connsiteY12" fmla="*/ 1870084 h 4241801"/>
              <a:gd name="connsiteX13" fmla="*/ 4262438 w 4333876"/>
              <a:gd name="connsiteY13" fmla="*/ 1979606 h 4241801"/>
              <a:gd name="connsiteX14" fmla="*/ 3234488 w 4333876"/>
              <a:gd name="connsiteY14" fmla="*/ 1971684 h 4241801"/>
              <a:gd name="connsiteX15" fmla="*/ 3251246 w 4333876"/>
              <a:gd name="connsiteY15" fmla="*/ 2443164 h 4241801"/>
              <a:gd name="connsiteX16" fmla="*/ 3286125 w 4333876"/>
              <a:gd name="connsiteY16" fmla="*/ 3086101 h 4241801"/>
              <a:gd name="connsiteX17" fmla="*/ 3206750 w 4333876"/>
              <a:gd name="connsiteY17" fmla="*/ 3902076 h 4241801"/>
              <a:gd name="connsiteX18" fmla="*/ 1790700 w 4333876"/>
              <a:gd name="connsiteY18" fmla="*/ 3321051 h 4241801"/>
              <a:gd name="connsiteX19" fmla="*/ 1711325 w 4333876"/>
              <a:gd name="connsiteY19" fmla="*/ 3178176 h 4241801"/>
              <a:gd name="connsiteX20" fmla="*/ 1806575 w 4333876"/>
              <a:gd name="connsiteY20" fmla="*/ 2927351 h 4241801"/>
              <a:gd name="connsiteX21" fmla="*/ 1406525 w 4333876"/>
              <a:gd name="connsiteY21" fmla="*/ 2771776 h 4241801"/>
              <a:gd name="connsiteX22" fmla="*/ 1327150 w 4333876"/>
              <a:gd name="connsiteY22" fmla="*/ 3070226 h 4241801"/>
              <a:gd name="connsiteX23" fmla="*/ 1270000 w 4333876"/>
              <a:gd name="connsiteY23" fmla="*/ 3054351 h 4241801"/>
              <a:gd name="connsiteX24" fmla="*/ 1187450 w 4333876"/>
              <a:gd name="connsiteY24" fmla="*/ 3289301 h 4241801"/>
              <a:gd name="connsiteX25" fmla="*/ 1041400 w 4333876"/>
              <a:gd name="connsiteY25" fmla="*/ 3241676 h 4241801"/>
              <a:gd name="connsiteX26" fmla="*/ 758825 w 4333876"/>
              <a:gd name="connsiteY26" fmla="*/ 4241801 h 4241801"/>
              <a:gd name="connsiteX27" fmla="*/ 168275 w 4333876"/>
              <a:gd name="connsiteY27" fmla="*/ 4098925 h 4241801"/>
              <a:gd name="connsiteX28" fmla="*/ 466725 w 4333876"/>
              <a:gd name="connsiteY28" fmla="*/ 2952750 h 4241801"/>
              <a:gd name="connsiteX29" fmla="*/ 0 w 4333876"/>
              <a:gd name="connsiteY29" fmla="*/ 2543175 h 4241801"/>
              <a:gd name="connsiteX30" fmla="*/ 166644 w 4333876"/>
              <a:gd name="connsiteY30" fmla="*/ 2370139 h 4241801"/>
              <a:gd name="connsiteX31" fmla="*/ 132602 w 4333876"/>
              <a:gd name="connsiteY31" fmla="*/ 1476384 h 4241801"/>
              <a:gd name="connsiteX32" fmla="*/ 26989 w 4333876"/>
              <a:gd name="connsiteY32" fmla="*/ 296856 h 4241801"/>
              <a:gd name="connsiteX33" fmla="*/ 193675 w 4333876"/>
              <a:gd name="connsiteY33" fmla="*/ 0 h 4241801"/>
              <a:gd name="connsiteX34" fmla="*/ 322264 w 4333876"/>
              <a:gd name="connsiteY34"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419225 w 4333876"/>
              <a:gd name="connsiteY7" fmla="*/ 939800 h 4241801"/>
              <a:gd name="connsiteX8" fmla="*/ 1669301 w 4333876"/>
              <a:gd name="connsiteY8" fmla="*/ 1453350 h 4241801"/>
              <a:gd name="connsiteX9" fmla="*/ 2981282 w 4333876"/>
              <a:gd name="connsiteY9" fmla="*/ 1560514 h 4241801"/>
              <a:gd name="connsiteX10" fmla="*/ 3024188 w 4333876"/>
              <a:gd name="connsiteY10" fmla="*/ 1465264 h 4241801"/>
              <a:gd name="connsiteX11" fmla="*/ 3076621 w 4333876"/>
              <a:gd name="connsiteY11" fmla="*/ 1417639 h 4241801"/>
              <a:gd name="connsiteX12" fmla="*/ 4093325 w 4333876"/>
              <a:gd name="connsiteY12" fmla="*/ 1450969 h 4241801"/>
              <a:gd name="connsiteX13" fmla="*/ 4333876 w 4333876"/>
              <a:gd name="connsiteY13" fmla="*/ 1870084 h 4241801"/>
              <a:gd name="connsiteX14" fmla="*/ 4262438 w 4333876"/>
              <a:gd name="connsiteY14" fmla="*/ 1979606 h 4241801"/>
              <a:gd name="connsiteX15" fmla="*/ 3234488 w 4333876"/>
              <a:gd name="connsiteY15" fmla="*/ 1971684 h 4241801"/>
              <a:gd name="connsiteX16" fmla="*/ 3251246 w 4333876"/>
              <a:gd name="connsiteY16" fmla="*/ 2443164 h 4241801"/>
              <a:gd name="connsiteX17" fmla="*/ 3286125 w 4333876"/>
              <a:gd name="connsiteY17" fmla="*/ 3086101 h 4241801"/>
              <a:gd name="connsiteX18" fmla="*/ 3206750 w 4333876"/>
              <a:gd name="connsiteY18" fmla="*/ 3902076 h 4241801"/>
              <a:gd name="connsiteX19" fmla="*/ 1790700 w 4333876"/>
              <a:gd name="connsiteY19" fmla="*/ 3321051 h 4241801"/>
              <a:gd name="connsiteX20" fmla="*/ 1711325 w 4333876"/>
              <a:gd name="connsiteY20" fmla="*/ 3178176 h 4241801"/>
              <a:gd name="connsiteX21" fmla="*/ 1806575 w 4333876"/>
              <a:gd name="connsiteY21" fmla="*/ 2927351 h 4241801"/>
              <a:gd name="connsiteX22" fmla="*/ 1406525 w 4333876"/>
              <a:gd name="connsiteY22" fmla="*/ 2771776 h 4241801"/>
              <a:gd name="connsiteX23" fmla="*/ 1327150 w 4333876"/>
              <a:gd name="connsiteY23" fmla="*/ 3070226 h 4241801"/>
              <a:gd name="connsiteX24" fmla="*/ 1270000 w 4333876"/>
              <a:gd name="connsiteY24" fmla="*/ 3054351 h 4241801"/>
              <a:gd name="connsiteX25" fmla="*/ 1187450 w 4333876"/>
              <a:gd name="connsiteY25" fmla="*/ 3289301 h 4241801"/>
              <a:gd name="connsiteX26" fmla="*/ 1041400 w 4333876"/>
              <a:gd name="connsiteY26" fmla="*/ 3241676 h 4241801"/>
              <a:gd name="connsiteX27" fmla="*/ 758825 w 4333876"/>
              <a:gd name="connsiteY27" fmla="*/ 4241801 h 4241801"/>
              <a:gd name="connsiteX28" fmla="*/ 168275 w 4333876"/>
              <a:gd name="connsiteY28" fmla="*/ 4098925 h 4241801"/>
              <a:gd name="connsiteX29" fmla="*/ 466725 w 4333876"/>
              <a:gd name="connsiteY29" fmla="*/ 2952750 h 4241801"/>
              <a:gd name="connsiteX30" fmla="*/ 0 w 4333876"/>
              <a:gd name="connsiteY30" fmla="*/ 2543175 h 4241801"/>
              <a:gd name="connsiteX31" fmla="*/ 166644 w 4333876"/>
              <a:gd name="connsiteY31" fmla="*/ 2370139 h 4241801"/>
              <a:gd name="connsiteX32" fmla="*/ 132602 w 4333876"/>
              <a:gd name="connsiteY32" fmla="*/ 1476384 h 4241801"/>
              <a:gd name="connsiteX33" fmla="*/ 26989 w 4333876"/>
              <a:gd name="connsiteY33" fmla="*/ 296856 h 4241801"/>
              <a:gd name="connsiteX34" fmla="*/ 193675 w 4333876"/>
              <a:gd name="connsiteY34" fmla="*/ 0 h 4241801"/>
              <a:gd name="connsiteX35" fmla="*/ 322264 w 4333876"/>
              <a:gd name="connsiteY35"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501775 w 4333876"/>
              <a:gd name="connsiteY7" fmla="*/ 336550 h 4241801"/>
              <a:gd name="connsiteX8" fmla="*/ 1669301 w 4333876"/>
              <a:gd name="connsiteY8" fmla="*/ 1453350 h 4241801"/>
              <a:gd name="connsiteX9" fmla="*/ 2981282 w 4333876"/>
              <a:gd name="connsiteY9" fmla="*/ 1560514 h 4241801"/>
              <a:gd name="connsiteX10" fmla="*/ 3024188 w 4333876"/>
              <a:gd name="connsiteY10" fmla="*/ 1465264 h 4241801"/>
              <a:gd name="connsiteX11" fmla="*/ 3076621 w 4333876"/>
              <a:gd name="connsiteY11" fmla="*/ 1417639 h 4241801"/>
              <a:gd name="connsiteX12" fmla="*/ 4093325 w 4333876"/>
              <a:gd name="connsiteY12" fmla="*/ 1450969 h 4241801"/>
              <a:gd name="connsiteX13" fmla="*/ 4333876 w 4333876"/>
              <a:gd name="connsiteY13" fmla="*/ 1870084 h 4241801"/>
              <a:gd name="connsiteX14" fmla="*/ 4262438 w 4333876"/>
              <a:gd name="connsiteY14" fmla="*/ 1979606 h 4241801"/>
              <a:gd name="connsiteX15" fmla="*/ 3234488 w 4333876"/>
              <a:gd name="connsiteY15" fmla="*/ 1971684 h 4241801"/>
              <a:gd name="connsiteX16" fmla="*/ 3251246 w 4333876"/>
              <a:gd name="connsiteY16" fmla="*/ 2443164 h 4241801"/>
              <a:gd name="connsiteX17" fmla="*/ 3286125 w 4333876"/>
              <a:gd name="connsiteY17" fmla="*/ 3086101 h 4241801"/>
              <a:gd name="connsiteX18" fmla="*/ 3206750 w 4333876"/>
              <a:gd name="connsiteY18" fmla="*/ 3902076 h 4241801"/>
              <a:gd name="connsiteX19" fmla="*/ 1790700 w 4333876"/>
              <a:gd name="connsiteY19" fmla="*/ 3321051 h 4241801"/>
              <a:gd name="connsiteX20" fmla="*/ 1711325 w 4333876"/>
              <a:gd name="connsiteY20" fmla="*/ 3178176 h 4241801"/>
              <a:gd name="connsiteX21" fmla="*/ 1806575 w 4333876"/>
              <a:gd name="connsiteY21" fmla="*/ 2927351 h 4241801"/>
              <a:gd name="connsiteX22" fmla="*/ 1406525 w 4333876"/>
              <a:gd name="connsiteY22" fmla="*/ 2771776 h 4241801"/>
              <a:gd name="connsiteX23" fmla="*/ 1327150 w 4333876"/>
              <a:gd name="connsiteY23" fmla="*/ 3070226 h 4241801"/>
              <a:gd name="connsiteX24" fmla="*/ 1270000 w 4333876"/>
              <a:gd name="connsiteY24" fmla="*/ 3054351 h 4241801"/>
              <a:gd name="connsiteX25" fmla="*/ 1187450 w 4333876"/>
              <a:gd name="connsiteY25" fmla="*/ 3289301 h 4241801"/>
              <a:gd name="connsiteX26" fmla="*/ 1041400 w 4333876"/>
              <a:gd name="connsiteY26" fmla="*/ 3241676 h 4241801"/>
              <a:gd name="connsiteX27" fmla="*/ 758825 w 4333876"/>
              <a:gd name="connsiteY27" fmla="*/ 4241801 h 4241801"/>
              <a:gd name="connsiteX28" fmla="*/ 168275 w 4333876"/>
              <a:gd name="connsiteY28" fmla="*/ 4098925 h 4241801"/>
              <a:gd name="connsiteX29" fmla="*/ 466725 w 4333876"/>
              <a:gd name="connsiteY29" fmla="*/ 2952750 h 4241801"/>
              <a:gd name="connsiteX30" fmla="*/ 0 w 4333876"/>
              <a:gd name="connsiteY30" fmla="*/ 2543175 h 4241801"/>
              <a:gd name="connsiteX31" fmla="*/ 166644 w 4333876"/>
              <a:gd name="connsiteY31" fmla="*/ 2370139 h 4241801"/>
              <a:gd name="connsiteX32" fmla="*/ 132602 w 4333876"/>
              <a:gd name="connsiteY32" fmla="*/ 1476384 h 4241801"/>
              <a:gd name="connsiteX33" fmla="*/ 26989 w 4333876"/>
              <a:gd name="connsiteY33" fmla="*/ 296856 h 4241801"/>
              <a:gd name="connsiteX34" fmla="*/ 193675 w 4333876"/>
              <a:gd name="connsiteY34" fmla="*/ 0 h 4241801"/>
              <a:gd name="connsiteX35" fmla="*/ 322264 w 4333876"/>
              <a:gd name="connsiteY35"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501775 w 4333876"/>
              <a:gd name="connsiteY7" fmla="*/ 336550 h 4241801"/>
              <a:gd name="connsiteX8" fmla="*/ 1574800 w 4333876"/>
              <a:gd name="connsiteY8" fmla="*/ 787400 h 4241801"/>
              <a:gd name="connsiteX9" fmla="*/ 1669301 w 4333876"/>
              <a:gd name="connsiteY9" fmla="*/ 1453350 h 4241801"/>
              <a:gd name="connsiteX10" fmla="*/ 2981282 w 4333876"/>
              <a:gd name="connsiteY10" fmla="*/ 1560514 h 4241801"/>
              <a:gd name="connsiteX11" fmla="*/ 3024188 w 4333876"/>
              <a:gd name="connsiteY11" fmla="*/ 1465264 h 4241801"/>
              <a:gd name="connsiteX12" fmla="*/ 3076621 w 4333876"/>
              <a:gd name="connsiteY12" fmla="*/ 1417639 h 4241801"/>
              <a:gd name="connsiteX13" fmla="*/ 4093325 w 4333876"/>
              <a:gd name="connsiteY13" fmla="*/ 1450969 h 4241801"/>
              <a:gd name="connsiteX14" fmla="*/ 4333876 w 4333876"/>
              <a:gd name="connsiteY14" fmla="*/ 1870084 h 4241801"/>
              <a:gd name="connsiteX15" fmla="*/ 4262438 w 4333876"/>
              <a:gd name="connsiteY15" fmla="*/ 1979606 h 4241801"/>
              <a:gd name="connsiteX16" fmla="*/ 3234488 w 4333876"/>
              <a:gd name="connsiteY16" fmla="*/ 1971684 h 4241801"/>
              <a:gd name="connsiteX17" fmla="*/ 3251246 w 4333876"/>
              <a:gd name="connsiteY17" fmla="*/ 2443164 h 4241801"/>
              <a:gd name="connsiteX18" fmla="*/ 3286125 w 4333876"/>
              <a:gd name="connsiteY18" fmla="*/ 3086101 h 4241801"/>
              <a:gd name="connsiteX19" fmla="*/ 3206750 w 4333876"/>
              <a:gd name="connsiteY19" fmla="*/ 3902076 h 4241801"/>
              <a:gd name="connsiteX20" fmla="*/ 1790700 w 4333876"/>
              <a:gd name="connsiteY20" fmla="*/ 3321051 h 4241801"/>
              <a:gd name="connsiteX21" fmla="*/ 1711325 w 4333876"/>
              <a:gd name="connsiteY21" fmla="*/ 3178176 h 4241801"/>
              <a:gd name="connsiteX22" fmla="*/ 1806575 w 4333876"/>
              <a:gd name="connsiteY22" fmla="*/ 2927351 h 4241801"/>
              <a:gd name="connsiteX23" fmla="*/ 1406525 w 4333876"/>
              <a:gd name="connsiteY23" fmla="*/ 2771776 h 4241801"/>
              <a:gd name="connsiteX24" fmla="*/ 1327150 w 4333876"/>
              <a:gd name="connsiteY24" fmla="*/ 3070226 h 4241801"/>
              <a:gd name="connsiteX25" fmla="*/ 1270000 w 4333876"/>
              <a:gd name="connsiteY25" fmla="*/ 3054351 h 4241801"/>
              <a:gd name="connsiteX26" fmla="*/ 1187450 w 4333876"/>
              <a:gd name="connsiteY26" fmla="*/ 3289301 h 4241801"/>
              <a:gd name="connsiteX27" fmla="*/ 1041400 w 4333876"/>
              <a:gd name="connsiteY27" fmla="*/ 3241676 h 4241801"/>
              <a:gd name="connsiteX28" fmla="*/ 758825 w 4333876"/>
              <a:gd name="connsiteY28" fmla="*/ 4241801 h 4241801"/>
              <a:gd name="connsiteX29" fmla="*/ 168275 w 4333876"/>
              <a:gd name="connsiteY29" fmla="*/ 4098925 h 4241801"/>
              <a:gd name="connsiteX30" fmla="*/ 466725 w 4333876"/>
              <a:gd name="connsiteY30" fmla="*/ 2952750 h 4241801"/>
              <a:gd name="connsiteX31" fmla="*/ 0 w 4333876"/>
              <a:gd name="connsiteY31" fmla="*/ 2543175 h 4241801"/>
              <a:gd name="connsiteX32" fmla="*/ 166644 w 4333876"/>
              <a:gd name="connsiteY32" fmla="*/ 2370139 h 4241801"/>
              <a:gd name="connsiteX33" fmla="*/ 132602 w 4333876"/>
              <a:gd name="connsiteY33" fmla="*/ 1476384 h 4241801"/>
              <a:gd name="connsiteX34" fmla="*/ 26989 w 4333876"/>
              <a:gd name="connsiteY34" fmla="*/ 296856 h 4241801"/>
              <a:gd name="connsiteX35" fmla="*/ 193675 w 4333876"/>
              <a:gd name="connsiteY35" fmla="*/ 0 h 4241801"/>
              <a:gd name="connsiteX36" fmla="*/ 322264 w 4333876"/>
              <a:gd name="connsiteY36"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501775 w 4333876"/>
              <a:gd name="connsiteY7" fmla="*/ 336550 h 4241801"/>
              <a:gd name="connsiteX8" fmla="*/ 1609725 w 4333876"/>
              <a:gd name="connsiteY8" fmla="*/ 390525 h 4241801"/>
              <a:gd name="connsiteX9" fmla="*/ 1669301 w 4333876"/>
              <a:gd name="connsiteY9" fmla="*/ 1453350 h 4241801"/>
              <a:gd name="connsiteX10" fmla="*/ 2981282 w 4333876"/>
              <a:gd name="connsiteY10" fmla="*/ 1560514 h 4241801"/>
              <a:gd name="connsiteX11" fmla="*/ 3024188 w 4333876"/>
              <a:gd name="connsiteY11" fmla="*/ 1465264 h 4241801"/>
              <a:gd name="connsiteX12" fmla="*/ 3076621 w 4333876"/>
              <a:gd name="connsiteY12" fmla="*/ 1417639 h 4241801"/>
              <a:gd name="connsiteX13" fmla="*/ 4093325 w 4333876"/>
              <a:gd name="connsiteY13" fmla="*/ 1450969 h 4241801"/>
              <a:gd name="connsiteX14" fmla="*/ 4333876 w 4333876"/>
              <a:gd name="connsiteY14" fmla="*/ 1870084 h 4241801"/>
              <a:gd name="connsiteX15" fmla="*/ 4262438 w 4333876"/>
              <a:gd name="connsiteY15" fmla="*/ 1979606 h 4241801"/>
              <a:gd name="connsiteX16" fmla="*/ 3234488 w 4333876"/>
              <a:gd name="connsiteY16" fmla="*/ 1971684 h 4241801"/>
              <a:gd name="connsiteX17" fmla="*/ 3251246 w 4333876"/>
              <a:gd name="connsiteY17" fmla="*/ 2443164 h 4241801"/>
              <a:gd name="connsiteX18" fmla="*/ 3286125 w 4333876"/>
              <a:gd name="connsiteY18" fmla="*/ 3086101 h 4241801"/>
              <a:gd name="connsiteX19" fmla="*/ 3206750 w 4333876"/>
              <a:gd name="connsiteY19" fmla="*/ 3902076 h 4241801"/>
              <a:gd name="connsiteX20" fmla="*/ 1790700 w 4333876"/>
              <a:gd name="connsiteY20" fmla="*/ 3321051 h 4241801"/>
              <a:gd name="connsiteX21" fmla="*/ 1711325 w 4333876"/>
              <a:gd name="connsiteY21" fmla="*/ 3178176 h 4241801"/>
              <a:gd name="connsiteX22" fmla="*/ 1806575 w 4333876"/>
              <a:gd name="connsiteY22" fmla="*/ 2927351 h 4241801"/>
              <a:gd name="connsiteX23" fmla="*/ 1406525 w 4333876"/>
              <a:gd name="connsiteY23" fmla="*/ 2771776 h 4241801"/>
              <a:gd name="connsiteX24" fmla="*/ 1327150 w 4333876"/>
              <a:gd name="connsiteY24" fmla="*/ 3070226 h 4241801"/>
              <a:gd name="connsiteX25" fmla="*/ 1270000 w 4333876"/>
              <a:gd name="connsiteY25" fmla="*/ 3054351 h 4241801"/>
              <a:gd name="connsiteX26" fmla="*/ 1187450 w 4333876"/>
              <a:gd name="connsiteY26" fmla="*/ 3289301 h 4241801"/>
              <a:gd name="connsiteX27" fmla="*/ 1041400 w 4333876"/>
              <a:gd name="connsiteY27" fmla="*/ 3241676 h 4241801"/>
              <a:gd name="connsiteX28" fmla="*/ 758825 w 4333876"/>
              <a:gd name="connsiteY28" fmla="*/ 4241801 h 4241801"/>
              <a:gd name="connsiteX29" fmla="*/ 168275 w 4333876"/>
              <a:gd name="connsiteY29" fmla="*/ 4098925 h 4241801"/>
              <a:gd name="connsiteX30" fmla="*/ 466725 w 4333876"/>
              <a:gd name="connsiteY30" fmla="*/ 2952750 h 4241801"/>
              <a:gd name="connsiteX31" fmla="*/ 0 w 4333876"/>
              <a:gd name="connsiteY31" fmla="*/ 2543175 h 4241801"/>
              <a:gd name="connsiteX32" fmla="*/ 166644 w 4333876"/>
              <a:gd name="connsiteY32" fmla="*/ 2370139 h 4241801"/>
              <a:gd name="connsiteX33" fmla="*/ 132602 w 4333876"/>
              <a:gd name="connsiteY33" fmla="*/ 1476384 h 4241801"/>
              <a:gd name="connsiteX34" fmla="*/ 26989 w 4333876"/>
              <a:gd name="connsiteY34" fmla="*/ 296856 h 4241801"/>
              <a:gd name="connsiteX35" fmla="*/ 193675 w 4333876"/>
              <a:gd name="connsiteY35" fmla="*/ 0 h 4241801"/>
              <a:gd name="connsiteX36" fmla="*/ 322264 w 4333876"/>
              <a:gd name="connsiteY36"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501775 w 4333876"/>
              <a:gd name="connsiteY7" fmla="*/ 336550 h 4241801"/>
              <a:gd name="connsiteX8" fmla="*/ 1609725 w 4333876"/>
              <a:gd name="connsiteY8" fmla="*/ 390525 h 4241801"/>
              <a:gd name="connsiteX9" fmla="*/ 1635125 w 4333876"/>
              <a:gd name="connsiteY9" fmla="*/ 812800 h 4241801"/>
              <a:gd name="connsiteX10" fmla="*/ 1669301 w 4333876"/>
              <a:gd name="connsiteY10" fmla="*/ 1453350 h 4241801"/>
              <a:gd name="connsiteX11" fmla="*/ 2981282 w 4333876"/>
              <a:gd name="connsiteY11" fmla="*/ 1560514 h 4241801"/>
              <a:gd name="connsiteX12" fmla="*/ 3024188 w 4333876"/>
              <a:gd name="connsiteY12" fmla="*/ 1465264 h 4241801"/>
              <a:gd name="connsiteX13" fmla="*/ 3076621 w 4333876"/>
              <a:gd name="connsiteY13" fmla="*/ 1417639 h 4241801"/>
              <a:gd name="connsiteX14" fmla="*/ 4093325 w 4333876"/>
              <a:gd name="connsiteY14" fmla="*/ 1450969 h 4241801"/>
              <a:gd name="connsiteX15" fmla="*/ 4333876 w 4333876"/>
              <a:gd name="connsiteY15" fmla="*/ 1870084 h 4241801"/>
              <a:gd name="connsiteX16" fmla="*/ 4262438 w 4333876"/>
              <a:gd name="connsiteY16" fmla="*/ 1979606 h 4241801"/>
              <a:gd name="connsiteX17" fmla="*/ 3234488 w 4333876"/>
              <a:gd name="connsiteY17" fmla="*/ 1971684 h 4241801"/>
              <a:gd name="connsiteX18" fmla="*/ 3251246 w 4333876"/>
              <a:gd name="connsiteY18" fmla="*/ 2443164 h 4241801"/>
              <a:gd name="connsiteX19" fmla="*/ 3286125 w 4333876"/>
              <a:gd name="connsiteY19" fmla="*/ 3086101 h 4241801"/>
              <a:gd name="connsiteX20" fmla="*/ 3206750 w 4333876"/>
              <a:gd name="connsiteY20" fmla="*/ 3902076 h 4241801"/>
              <a:gd name="connsiteX21" fmla="*/ 1790700 w 4333876"/>
              <a:gd name="connsiteY21" fmla="*/ 3321051 h 4241801"/>
              <a:gd name="connsiteX22" fmla="*/ 1711325 w 4333876"/>
              <a:gd name="connsiteY22" fmla="*/ 3178176 h 4241801"/>
              <a:gd name="connsiteX23" fmla="*/ 1806575 w 4333876"/>
              <a:gd name="connsiteY23" fmla="*/ 2927351 h 4241801"/>
              <a:gd name="connsiteX24" fmla="*/ 1406525 w 4333876"/>
              <a:gd name="connsiteY24" fmla="*/ 2771776 h 4241801"/>
              <a:gd name="connsiteX25" fmla="*/ 1327150 w 4333876"/>
              <a:gd name="connsiteY25" fmla="*/ 3070226 h 4241801"/>
              <a:gd name="connsiteX26" fmla="*/ 1270000 w 4333876"/>
              <a:gd name="connsiteY26" fmla="*/ 3054351 h 4241801"/>
              <a:gd name="connsiteX27" fmla="*/ 1187450 w 4333876"/>
              <a:gd name="connsiteY27" fmla="*/ 3289301 h 4241801"/>
              <a:gd name="connsiteX28" fmla="*/ 1041400 w 4333876"/>
              <a:gd name="connsiteY28" fmla="*/ 3241676 h 4241801"/>
              <a:gd name="connsiteX29" fmla="*/ 758825 w 4333876"/>
              <a:gd name="connsiteY29" fmla="*/ 4241801 h 4241801"/>
              <a:gd name="connsiteX30" fmla="*/ 168275 w 4333876"/>
              <a:gd name="connsiteY30" fmla="*/ 4098925 h 4241801"/>
              <a:gd name="connsiteX31" fmla="*/ 466725 w 4333876"/>
              <a:gd name="connsiteY31" fmla="*/ 2952750 h 4241801"/>
              <a:gd name="connsiteX32" fmla="*/ 0 w 4333876"/>
              <a:gd name="connsiteY32" fmla="*/ 2543175 h 4241801"/>
              <a:gd name="connsiteX33" fmla="*/ 166644 w 4333876"/>
              <a:gd name="connsiteY33" fmla="*/ 2370139 h 4241801"/>
              <a:gd name="connsiteX34" fmla="*/ 132602 w 4333876"/>
              <a:gd name="connsiteY34" fmla="*/ 1476384 h 4241801"/>
              <a:gd name="connsiteX35" fmla="*/ 26989 w 4333876"/>
              <a:gd name="connsiteY35" fmla="*/ 296856 h 4241801"/>
              <a:gd name="connsiteX36" fmla="*/ 193675 w 4333876"/>
              <a:gd name="connsiteY36" fmla="*/ 0 h 4241801"/>
              <a:gd name="connsiteX37" fmla="*/ 322264 w 4333876"/>
              <a:gd name="connsiteY37" fmla="*/ 217497 h 4241801"/>
              <a:gd name="connsiteX0" fmla="*/ 322264 w 4333876"/>
              <a:gd name="connsiteY0" fmla="*/ 239722 h 4264026"/>
              <a:gd name="connsiteX1" fmla="*/ 387350 w 4333876"/>
              <a:gd name="connsiteY1" fmla="*/ 669925 h 4264026"/>
              <a:gd name="connsiteX2" fmla="*/ 679450 w 4333876"/>
              <a:gd name="connsiteY2" fmla="*/ 673100 h 4264026"/>
              <a:gd name="connsiteX3" fmla="*/ 717550 w 4333876"/>
              <a:gd name="connsiteY3" fmla="*/ 606425 h 4264026"/>
              <a:gd name="connsiteX4" fmla="*/ 844550 w 4333876"/>
              <a:gd name="connsiteY4" fmla="*/ 279400 h 4264026"/>
              <a:gd name="connsiteX5" fmla="*/ 1000125 w 4333876"/>
              <a:gd name="connsiteY5" fmla="*/ 508000 h 4264026"/>
              <a:gd name="connsiteX6" fmla="*/ 1279525 w 4333876"/>
              <a:gd name="connsiteY6" fmla="*/ 654050 h 4264026"/>
              <a:gd name="connsiteX7" fmla="*/ 1501775 w 4333876"/>
              <a:gd name="connsiteY7" fmla="*/ 358775 h 4264026"/>
              <a:gd name="connsiteX8" fmla="*/ 1609725 w 4333876"/>
              <a:gd name="connsiteY8" fmla="*/ 412750 h 4264026"/>
              <a:gd name="connsiteX9" fmla="*/ 1685925 w 4333876"/>
              <a:gd name="connsiteY9" fmla="*/ 0 h 4264026"/>
              <a:gd name="connsiteX10" fmla="*/ 1669301 w 4333876"/>
              <a:gd name="connsiteY10" fmla="*/ 1475575 h 4264026"/>
              <a:gd name="connsiteX11" fmla="*/ 2981282 w 4333876"/>
              <a:gd name="connsiteY11" fmla="*/ 1582739 h 4264026"/>
              <a:gd name="connsiteX12" fmla="*/ 3024188 w 4333876"/>
              <a:gd name="connsiteY12" fmla="*/ 1487489 h 4264026"/>
              <a:gd name="connsiteX13" fmla="*/ 3076621 w 4333876"/>
              <a:gd name="connsiteY13" fmla="*/ 1439864 h 4264026"/>
              <a:gd name="connsiteX14" fmla="*/ 4093325 w 4333876"/>
              <a:gd name="connsiteY14" fmla="*/ 1473194 h 4264026"/>
              <a:gd name="connsiteX15" fmla="*/ 4333876 w 4333876"/>
              <a:gd name="connsiteY15" fmla="*/ 1892309 h 4264026"/>
              <a:gd name="connsiteX16" fmla="*/ 4262438 w 4333876"/>
              <a:gd name="connsiteY16" fmla="*/ 2001831 h 4264026"/>
              <a:gd name="connsiteX17" fmla="*/ 3234488 w 4333876"/>
              <a:gd name="connsiteY17" fmla="*/ 1993909 h 4264026"/>
              <a:gd name="connsiteX18" fmla="*/ 3251246 w 4333876"/>
              <a:gd name="connsiteY18" fmla="*/ 2465389 h 4264026"/>
              <a:gd name="connsiteX19" fmla="*/ 3286125 w 4333876"/>
              <a:gd name="connsiteY19" fmla="*/ 3108326 h 4264026"/>
              <a:gd name="connsiteX20" fmla="*/ 3206750 w 4333876"/>
              <a:gd name="connsiteY20" fmla="*/ 3924301 h 4264026"/>
              <a:gd name="connsiteX21" fmla="*/ 1790700 w 4333876"/>
              <a:gd name="connsiteY21" fmla="*/ 3343276 h 4264026"/>
              <a:gd name="connsiteX22" fmla="*/ 1711325 w 4333876"/>
              <a:gd name="connsiteY22" fmla="*/ 3200401 h 4264026"/>
              <a:gd name="connsiteX23" fmla="*/ 1806575 w 4333876"/>
              <a:gd name="connsiteY23" fmla="*/ 2949576 h 4264026"/>
              <a:gd name="connsiteX24" fmla="*/ 1406525 w 4333876"/>
              <a:gd name="connsiteY24" fmla="*/ 2794001 h 4264026"/>
              <a:gd name="connsiteX25" fmla="*/ 1327150 w 4333876"/>
              <a:gd name="connsiteY25" fmla="*/ 3092451 h 4264026"/>
              <a:gd name="connsiteX26" fmla="*/ 1270000 w 4333876"/>
              <a:gd name="connsiteY26" fmla="*/ 3076576 h 4264026"/>
              <a:gd name="connsiteX27" fmla="*/ 1187450 w 4333876"/>
              <a:gd name="connsiteY27" fmla="*/ 3311526 h 4264026"/>
              <a:gd name="connsiteX28" fmla="*/ 1041400 w 4333876"/>
              <a:gd name="connsiteY28" fmla="*/ 3263901 h 4264026"/>
              <a:gd name="connsiteX29" fmla="*/ 758825 w 4333876"/>
              <a:gd name="connsiteY29" fmla="*/ 4264026 h 4264026"/>
              <a:gd name="connsiteX30" fmla="*/ 168275 w 4333876"/>
              <a:gd name="connsiteY30" fmla="*/ 4121150 h 4264026"/>
              <a:gd name="connsiteX31" fmla="*/ 466725 w 4333876"/>
              <a:gd name="connsiteY31" fmla="*/ 2974975 h 4264026"/>
              <a:gd name="connsiteX32" fmla="*/ 0 w 4333876"/>
              <a:gd name="connsiteY32" fmla="*/ 2565400 h 4264026"/>
              <a:gd name="connsiteX33" fmla="*/ 166644 w 4333876"/>
              <a:gd name="connsiteY33" fmla="*/ 2392364 h 4264026"/>
              <a:gd name="connsiteX34" fmla="*/ 132602 w 4333876"/>
              <a:gd name="connsiteY34" fmla="*/ 1498609 h 4264026"/>
              <a:gd name="connsiteX35" fmla="*/ 26989 w 4333876"/>
              <a:gd name="connsiteY35" fmla="*/ 319081 h 4264026"/>
              <a:gd name="connsiteX36" fmla="*/ 193675 w 4333876"/>
              <a:gd name="connsiteY36" fmla="*/ 22225 h 4264026"/>
              <a:gd name="connsiteX37" fmla="*/ 322264 w 4333876"/>
              <a:gd name="connsiteY37" fmla="*/ 239722 h 4264026"/>
              <a:gd name="connsiteX0" fmla="*/ 322264 w 4333876"/>
              <a:gd name="connsiteY0" fmla="*/ 239722 h 4264026"/>
              <a:gd name="connsiteX1" fmla="*/ 387350 w 4333876"/>
              <a:gd name="connsiteY1" fmla="*/ 669925 h 4264026"/>
              <a:gd name="connsiteX2" fmla="*/ 679450 w 4333876"/>
              <a:gd name="connsiteY2" fmla="*/ 673100 h 4264026"/>
              <a:gd name="connsiteX3" fmla="*/ 717550 w 4333876"/>
              <a:gd name="connsiteY3" fmla="*/ 606425 h 4264026"/>
              <a:gd name="connsiteX4" fmla="*/ 844550 w 4333876"/>
              <a:gd name="connsiteY4" fmla="*/ 279400 h 4264026"/>
              <a:gd name="connsiteX5" fmla="*/ 1000125 w 4333876"/>
              <a:gd name="connsiteY5" fmla="*/ 508000 h 4264026"/>
              <a:gd name="connsiteX6" fmla="*/ 1279525 w 4333876"/>
              <a:gd name="connsiteY6" fmla="*/ 654050 h 4264026"/>
              <a:gd name="connsiteX7" fmla="*/ 1501775 w 4333876"/>
              <a:gd name="connsiteY7" fmla="*/ 358775 h 4264026"/>
              <a:gd name="connsiteX8" fmla="*/ 1609725 w 4333876"/>
              <a:gd name="connsiteY8" fmla="*/ 412750 h 4264026"/>
              <a:gd name="connsiteX9" fmla="*/ 1685925 w 4333876"/>
              <a:gd name="connsiteY9" fmla="*/ 0 h 4264026"/>
              <a:gd name="connsiteX10" fmla="*/ 1673225 w 4333876"/>
              <a:gd name="connsiteY10" fmla="*/ 685800 h 4264026"/>
              <a:gd name="connsiteX11" fmla="*/ 1669301 w 4333876"/>
              <a:gd name="connsiteY11" fmla="*/ 1475575 h 4264026"/>
              <a:gd name="connsiteX12" fmla="*/ 2981282 w 4333876"/>
              <a:gd name="connsiteY12" fmla="*/ 1582739 h 4264026"/>
              <a:gd name="connsiteX13" fmla="*/ 3024188 w 4333876"/>
              <a:gd name="connsiteY13" fmla="*/ 1487489 h 4264026"/>
              <a:gd name="connsiteX14" fmla="*/ 3076621 w 4333876"/>
              <a:gd name="connsiteY14" fmla="*/ 1439864 h 4264026"/>
              <a:gd name="connsiteX15" fmla="*/ 4093325 w 4333876"/>
              <a:gd name="connsiteY15" fmla="*/ 1473194 h 4264026"/>
              <a:gd name="connsiteX16" fmla="*/ 4333876 w 4333876"/>
              <a:gd name="connsiteY16" fmla="*/ 1892309 h 4264026"/>
              <a:gd name="connsiteX17" fmla="*/ 4262438 w 4333876"/>
              <a:gd name="connsiteY17" fmla="*/ 2001831 h 4264026"/>
              <a:gd name="connsiteX18" fmla="*/ 3234488 w 4333876"/>
              <a:gd name="connsiteY18" fmla="*/ 1993909 h 4264026"/>
              <a:gd name="connsiteX19" fmla="*/ 3251246 w 4333876"/>
              <a:gd name="connsiteY19" fmla="*/ 2465389 h 4264026"/>
              <a:gd name="connsiteX20" fmla="*/ 3286125 w 4333876"/>
              <a:gd name="connsiteY20" fmla="*/ 3108326 h 4264026"/>
              <a:gd name="connsiteX21" fmla="*/ 3206750 w 4333876"/>
              <a:gd name="connsiteY21" fmla="*/ 3924301 h 4264026"/>
              <a:gd name="connsiteX22" fmla="*/ 1790700 w 4333876"/>
              <a:gd name="connsiteY22" fmla="*/ 3343276 h 4264026"/>
              <a:gd name="connsiteX23" fmla="*/ 1711325 w 4333876"/>
              <a:gd name="connsiteY23" fmla="*/ 3200401 h 4264026"/>
              <a:gd name="connsiteX24" fmla="*/ 1806575 w 4333876"/>
              <a:gd name="connsiteY24" fmla="*/ 2949576 h 4264026"/>
              <a:gd name="connsiteX25" fmla="*/ 1406525 w 4333876"/>
              <a:gd name="connsiteY25" fmla="*/ 2794001 h 4264026"/>
              <a:gd name="connsiteX26" fmla="*/ 1327150 w 4333876"/>
              <a:gd name="connsiteY26" fmla="*/ 3092451 h 4264026"/>
              <a:gd name="connsiteX27" fmla="*/ 1270000 w 4333876"/>
              <a:gd name="connsiteY27" fmla="*/ 3076576 h 4264026"/>
              <a:gd name="connsiteX28" fmla="*/ 1187450 w 4333876"/>
              <a:gd name="connsiteY28" fmla="*/ 3311526 h 4264026"/>
              <a:gd name="connsiteX29" fmla="*/ 1041400 w 4333876"/>
              <a:gd name="connsiteY29" fmla="*/ 3263901 h 4264026"/>
              <a:gd name="connsiteX30" fmla="*/ 758825 w 4333876"/>
              <a:gd name="connsiteY30" fmla="*/ 4264026 h 4264026"/>
              <a:gd name="connsiteX31" fmla="*/ 168275 w 4333876"/>
              <a:gd name="connsiteY31" fmla="*/ 4121150 h 4264026"/>
              <a:gd name="connsiteX32" fmla="*/ 466725 w 4333876"/>
              <a:gd name="connsiteY32" fmla="*/ 2974975 h 4264026"/>
              <a:gd name="connsiteX33" fmla="*/ 0 w 4333876"/>
              <a:gd name="connsiteY33" fmla="*/ 2565400 h 4264026"/>
              <a:gd name="connsiteX34" fmla="*/ 166644 w 4333876"/>
              <a:gd name="connsiteY34" fmla="*/ 2392364 h 4264026"/>
              <a:gd name="connsiteX35" fmla="*/ 132602 w 4333876"/>
              <a:gd name="connsiteY35" fmla="*/ 1498609 h 4264026"/>
              <a:gd name="connsiteX36" fmla="*/ 26989 w 4333876"/>
              <a:gd name="connsiteY36" fmla="*/ 319081 h 4264026"/>
              <a:gd name="connsiteX37" fmla="*/ 193675 w 4333876"/>
              <a:gd name="connsiteY37" fmla="*/ 22225 h 4264026"/>
              <a:gd name="connsiteX38" fmla="*/ 322264 w 4333876"/>
              <a:gd name="connsiteY38" fmla="*/ 239722 h 4264026"/>
              <a:gd name="connsiteX0" fmla="*/ 322264 w 4333876"/>
              <a:gd name="connsiteY0" fmla="*/ 347672 h 4371976"/>
              <a:gd name="connsiteX1" fmla="*/ 387350 w 4333876"/>
              <a:gd name="connsiteY1" fmla="*/ 777875 h 4371976"/>
              <a:gd name="connsiteX2" fmla="*/ 679450 w 4333876"/>
              <a:gd name="connsiteY2" fmla="*/ 781050 h 4371976"/>
              <a:gd name="connsiteX3" fmla="*/ 717550 w 4333876"/>
              <a:gd name="connsiteY3" fmla="*/ 714375 h 4371976"/>
              <a:gd name="connsiteX4" fmla="*/ 844550 w 4333876"/>
              <a:gd name="connsiteY4" fmla="*/ 387350 h 4371976"/>
              <a:gd name="connsiteX5" fmla="*/ 1000125 w 4333876"/>
              <a:gd name="connsiteY5" fmla="*/ 615950 h 4371976"/>
              <a:gd name="connsiteX6" fmla="*/ 1279525 w 4333876"/>
              <a:gd name="connsiteY6" fmla="*/ 762000 h 4371976"/>
              <a:gd name="connsiteX7" fmla="*/ 1501775 w 4333876"/>
              <a:gd name="connsiteY7" fmla="*/ 466725 h 4371976"/>
              <a:gd name="connsiteX8" fmla="*/ 1609725 w 4333876"/>
              <a:gd name="connsiteY8" fmla="*/ 520700 h 4371976"/>
              <a:gd name="connsiteX9" fmla="*/ 1685925 w 4333876"/>
              <a:gd name="connsiteY9" fmla="*/ 107950 h 4371976"/>
              <a:gd name="connsiteX10" fmla="*/ 1828800 w 4333876"/>
              <a:gd name="connsiteY10" fmla="*/ 0 h 4371976"/>
              <a:gd name="connsiteX11" fmla="*/ 1669301 w 4333876"/>
              <a:gd name="connsiteY11" fmla="*/ 1583525 h 4371976"/>
              <a:gd name="connsiteX12" fmla="*/ 2981282 w 4333876"/>
              <a:gd name="connsiteY12" fmla="*/ 1690689 h 4371976"/>
              <a:gd name="connsiteX13" fmla="*/ 3024188 w 4333876"/>
              <a:gd name="connsiteY13" fmla="*/ 1595439 h 4371976"/>
              <a:gd name="connsiteX14" fmla="*/ 3076621 w 4333876"/>
              <a:gd name="connsiteY14" fmla="*/ 1547814 h 4371976"/>
              <a:gd name="connsiteX15" fmla="*/ 4093325 w 4333876"/>
              <a:gd name="connsiteY15" fmla="*/ 1581144 h 4371976"/>
              <a:gd name="connsiteX16" fmla="*/ 4333876 w 4333876"/>
              <a:gd name="connsiteY16" fmla="*/ 2000259 h 4371976"/>
              <a:gd name="connsiteX17" fmla="*/ 4262438 w 4333876"/>
              <a:gd name="connsiteY17" fmla="*/ 2109781 h 4371976"/>
              <a:gd name="connsiteX18" fmla="*/ 3234488 w 4333876"/>
              <a:gd name="connsiteY18" fmla="*/ 2101859 h 4371976"/>
              <a:gd name="connsiteX19" fmla="*/ 3251246 w 4333876"/>
              <a:gd name="connsiteY19" fmla="*/ 2573339 h 4371976"/>
              <a:gd name="connsiteX20" fmla="*/ 3286125 w 4333876"/>
              <a:gd name="connsiteY20" fmla="*/ 3216276 h 4371976"/>
              <a:gd name="connsiteX21" fmla="*/ 3206750 w 4333876"/>
              <a:gd name="connsiteY21" fmla="*/ 4032251 h 4371976"/>
              <a:gd name="connsiteX22" fmla="*/ 1790700 w 4333876"/>
              <a:gd name="connsiteY22" fmla="*/ 3451226 h 4371976"/>
              <a:gd name="connsiteX23" fmla="*/ 1711325 w 4333876"/>
              <a:gd name="connsiteY23" fmla="*/ 3308351 h 4371976"/>
              <a:gd name="connsiteX24" fmla="*/ 1806575 w 4333876"/>
              <a:gd name="connsiteY24" fmla="*/ 3057526 h 4371976"/>
              <a:gd name="connsiteX25" fmla="*/ 1406525 w 4333876"/>
              <a:gd name="connsiteY25" fmla="*/ 2901951 h 4371976"/>
              <a:gd name="connsiteX26" fmla="*/ 1327150 w 4333876"/>
              <a:gd name="connsiteY26" fmla="*/ 3200401 h 4371976"/>
              <a:gd name="connsiteX27" fmla="*/ 1270000 w 4333876"/>
              <a:gd name="connsiteY27" fmla="*/ 3184526 h 4371976"/>
              <a:gd name="connsiteX28" fmla="*/ 1187450 w 4333876"/>
              <a:gd name="connsiteY28" fmla="*/ 3419476 h 4371976"/>
              <a:gd name="connsiteX29" fmla="*/ 1041400 w 4333876"/>
              <a:gd name="connsiteY29" fmla="*/ 3371851 h 4371976"/>
              <a:gd name="connsiteX30" fmla="*/ 758825 w 4333876"/>
              <a:gd name="connsiteY30" fmla="*/ 4371976 h 4371976"/>
              <a:gd name="connsiteX31" fmla="*/ 168275 w 4333876"/>
              <a:gd name="connsiteY31" fmla="*/ 4229100 h 4371976"/>
              <a:gd name="connsiteX32" fmla="*/ 466725 w 4333876"/>
              <a:gd name="connsiteY32" fmla="*/ 3082925 h 4371976"/>
              <a:gd name="connsiteX33" fmla="*/ 0 w 4333876"/>
              <a:gd name="connsiteY33" fmla="*/ 2673350 h 4371976"/>
              <a:gd name="connsiteX34" fmla="*/ 166644 w 4333876"/>
              <a:gd name="connsiteY34" fmla="*/ 2500314 h 4371976"/>
              <a:gd name="connsiteX35" fmla="*/ 132602 w 4333876"/>
              <a:gd name="connsiteY35" fmla="*/ 1606559 h 4371976"/>
              <a:gd name="connsiteX36" fmla="*/ 26989 w 4333876"/>
              <a:gd name="connsiteY36" fmla="*/ 427031 h 4371976"/>
              <a:gd name="connsiteX37" fmla="*/ 193675 w 4333876"/>
              <a:gd name="connsiteY37" fmla="*/ 130175 h 4371976"/>
              <a:gd name="connsiteX38" fmla="*/ 322264 w 4333876"/>
              <a:gd name="connsiteY38" fmla="*/ 347672 h 4371976"/>
              <a:gd name="connsiteX0" fmla="*/ 322264 w 4333876"/>
              <a:gd name="connsiteY0" fmla="*/ 347672 h 4371976"/>
              <a:gd name="connsiteX1" fmla="*/ 387350 w 4333876"/>
              <a:gd name="connsiteY1" fmla="*/ 777875 h 4371976"/>
              <a:gd name="connsiteX2" fmla="*/ 679450 w 4333876"/>
              <a:gd name="connsiteY2" fmla="*/ 781050 h 4371976"/>
              <a:gd name="connsiteX3" fmla="*/ 717550 w 4333876"/>
              <a:gd name="connsiteY3" fmla="*/ 714375 h 4371976"/>
              <a:gd name="connsiteX4" fmla="*/ 844550 w 4333876"/>
              <a:gd name="connsiteY4" fmla="*/ 387350 h 4371976"/>
              <a:gd name="connsiteX5" fmla="*/ 1000125 w 4333876"/>
              <a:gd name="connsiteY5" fmla="*/ 615950 h 4371976"/>
              <a:gd name="connsiteX6" fmla="*/ 1279525 w 4333876"/>
              <a:gd name="connsiteY6" fmla="*/ 762000 h 4371976"/>
              <a:gd name="connsiteX7" fmla="*/ 1501775 w 4333876"/>
              <a:gd name="connsiteY7" fmla="*/ 466725 h 4371976"/>
              <a:gd name="connsiteX8" fmla="*/ 1609725 w 4333876"/>
              <a:gd name="connsiteY8" fmla="*/ 520700 h 4371976"/>
              <a:gd name="connsiteX9" fmla="*/ 1685925 w 4333876"/>
              <a:gd name="connsiteY9" fmla="*/ 107950 h 4371976"/>
              <a:gd name="connsiteX10" fmla="*/ 1828800 w 4333876"/>
              <a:gd name="connsiteY10" fmla="*/ 0 h 4371976"/>
              <a:gd name="connsiteX11" fmla="*/ 1787525 w 4333876"/>
              <a:gd name="connsiteY11" fmla="*/ 441325 h 4371976"/>
              <a:gd name="connsiteX12" fmla="*/ 1669301 w 4333876"/>
              <a:gd name="connsiteY12" fmla="*/ 1583525 h 4371976"/>
              <a:gd name="connsiteX13" fmla="*/ 2981282 w 4333876"/>
              <a:gd name="connsiteY13" fmla="*/ 1690689 h 4371976"/>
              <a:gd name="connsiteX14" fmla="*/ 3024188 w 4333876"/>
              <a:gd name="connsiteY14" fmla="*/ 1595439 h 4371976"/>
              <a:gd name="connsiteX15" fmla="*/ 3076621 w 4333876"/>
              <a:gd name="connsiteY15" fmla="*/ 1547814 h 4371976"/>
              <a:gd name="connsiteX16" fmla="*/ 4093325 w 4333876"/>
              <a:gd name="connsiteY16" fmla="*/ 1581144 h 4371976"/>
              <a:gd name="connsiteX17" fmla="*/ 4333876 w 4333876"/>
              <a:gd name="connsiteY17" fmla="*/ 2000259 h 4371976"/>
              <a:gd name="connsiteX18" fmla="*/ 4262438 w 4333876"/>
              <a:gd name="connsiteY18" fmla="*/ 2109781 h 4371976"/>
              <a:gd name="connsiteX19" fmla="*/ 3234488 w 4333876"/>
              <a:gd name="connsiteY19" fmla="*/ 2101859 h 4371976"/>
              <a:gd name="connsiteX20" fmla="*/ 3251246 w 4333876"/>
              <a:gd name="connsiteY20" fmla="*/ 2573339 h 4371976"/>
              <a:gd name="connsiteX21" fmla="*/ 3286125 w 4333876"/>
              <a:gd name="connsiteY21" fmla="*/ 3216276 h 4371976"/>
              <a:gd name="connsiteX22" fmla="*/ 3206750 w 4333876"/>
              <a:gd name="connsiteY22" fmla="*/ 4032251 h 4371976"/>
              <a:gd name="connsiteX23" fmla="*/ 1790700 w 4333876"/>
              <a:gd name="connsiteY23" fmla="*/ 3451226 h 4371976"/>
              <a:gd name="connsiteX24" fmla="*/ 1711325 w 4333876"/>
              <a:gd name="connsiteY24" fmla="*/ 3308351 h 4371976"/>
              <a:gd name="connsiteX25" fmla="*/ 1806575 w 4333876"/>
              <a:gd name="connsiteY25" fmla="*/ 3057526 h 4371976"/>
              <a:gd name="connsiteX26" fmla="*/ 1406525 w 4333876"/>
              <a:gd name="connsiteY26" fmla="*/ 2901951 h 4371976"/>
              <a:gd name="connsiteX27" fmla="*/ 1327150 w 4333876"/>
              <a:gd name="connsiteY27" fmla="*/ 3200401 h 4371976"/>
              <a:gd name="connsiteX28" fmla="*/ 1270000 w 4333876"/>
              <a:gd name="connsiteY28" fmla="*/ 3184526 h 4371976"/>
              <a:gd name="connsiteX29" fmla="*/ 1187450 w 4333876"/>
              <a:gd name="connsiteY29" fmla="*/ 3419476 h 4371976"/>
              <a:gd name="connsiteX30" fmla="*/ 1041400 w 4333876"/>
              <a:gd name="connsiteY30" fmla="*/ 3371851 h 4371976"/>
              <a:gd name="connsiteX31" fmla="*/ 758825 w 4333876"/>
              <a:gd name="connsiteY31" fmla="*/ 4371976 h 4371976"/>
              <a:gd name="connsiteX32" fmla="*/ 168275 w 4333876"/>
              <a:gd name="connsiteY32" fmla="*/ 4229100 h 4371976"/>
              <a:gd name="connsiteX33" fmla="*/ 466725 w 4333876"/>
              <a:gd name="connsiteY33" fmla="*/ 3082925 h 4371976"/>
              <a:gd name="connsiteX34" fmla="*/ 0 w 4333876"/>
              <a:gd name="connsiteY34" fmla="*/ 2673350 h 4371976"/>
              <a:gd name="connsiteX35" fmla="*/ 166644 w 4333876"/>
              <a:gd name="connsiteY35" fmla="*/ 2500314 h 4371976"/>
              <a:gd name="connsiteX36" fmla="*/ 132602 w 4333876"/>
              <a:gd name="connsiteY36" fmla="*/ 1606559 h 4371976"/>
              <a:gd name="connsiteX37" fmla="*/ 26989 w 4333876"/>
              <a:gd name="connsiteY37" fmla="*/ 427031 h 4371976"/>
              <a:gd name="connsiteX38" fmla="*/ 193675 w 4333876"/>
              <a:gd name="connsiteY38" fmla="*/ 130175 h 4371976"/>
              <a:gd name="connsiteX39" fmla="*/ 322264 w 4333876"/>
              <a:gd name="connsiteY39" fmla="*/ 347672 h 4371976"/>
              <a:gd name="connsiteX0" fmla="*/ 322264 w 4333876"/>
              <a:gd name="connsiteY0" fmla="*/ 347672 h 4371976"/>
              <a:gd name="connsiteX1" fmla="*/ 387350 w 4333876"/>
              <a:gd name="connsiteY1" fmla="*/ 777875 h 4371976"/>
              <a:gd name="connsiteX2" fmla="*/ 679450 w 4333876"/>
              <a:gd name="connsiteY2" fmla="*/ 781050 h 4371976"/>
              <a:gd name="connsiteX3" fmla="*/ 717550 w 4333876"/>
              <a:gd name="connsiteY3" fmla="*/ 714375 h 4371976"/>
              <a:gd name="connsiteX4" fmla="*/ 844550 w 4333876"/>
              <a:gd name="connsiteY4" fmla="*/ 387350 h 4371976"/>
              <a:gd name="connsiteX5" fmla="*/ 1000125 w 4333876"/>
              <a:gd name="connsiteY5" fmla="*/ 615950 h 4371976"/>
              <a:gd name="connsiteX6" fmla="*/ 1279525 w 4333876"/>
              <a:gd name="connsiteY6" fmla="*/ 762000 h 4371976"/>
              <a:gd name="connsiteX7" fmla="*/ 1501775 w 4333876"/>
              <a:gd name="connsiteY7" fmla="*/ 466725 h 4371976"/>
              <a:gd name="connsiteX8" fmla="*/ 1609725 w 4333876"/>
              <a:gd name="connsiteY8" fmla="*/ 520700 h 4371976"/>
              <a:gd name="connsiteX9" fmla="*/ 1685925 w 4333876"/>
              <a:gd name="connsiteY9" fmla="*/ 107950 h 4371976"/>
              <a:gd name="connsiteX10" fmla="*/ 1828800 w 4333876"/>
              <a:gd name="connsiteY10" fmla="*/ 0 h 4371976"/>
              <a:gd name="connsiteX11" fmla="*/ 2085975 w 4333876"/>
              <a:gd name="connsiteY11" fmla="*/ 739775 h 4371976"/>
              <a:gd name="connsiteX12" fmla="*/ 1669301 w 4333876"/>
              <a:gd name="connsiteY12" fmla="*/ 1583525 h 4371976"/>
              <a:gd name="connsiteX13" fmla="*/ 2981282 w 4333876"/>
              <a:gd name="connsiteY13" fmla="*/ 1690689 h 4371976"/>
              <a:gd name="connsiteX14" fmla="*/ 3024188 w 4333876"/>
              <a:gd name="connsiteY14" fmla="*/ 1595439 h 4371976"/>
              <a:gd name="connsiteX15" fmla="*/ 3076621 w 4333876"/>
              <a:gd name="connsiteY15" fmla="*/ 1547814 h 4371976"/>
              <a:gd name="connsiteX16" fmla="*/ 4093325 w 4333876"/>
              <a:gd name="connsiteY16" fmla="*/ 1581144 h 4371976"/>
              <a:gd name="connsiteX17" fmla="*/ 4333876 w 4333876"/>
              <a:gd name="connsiteY17" fmla="*/ 2000259 h 4371976"/>
              <a:gd name="connsiteX18" fmla="*/ 4262438 w 4333876"/>
              <a:gd name="connsiteY18" fmla="*/ 2109781 h 4371976"/>
              <a:gd name="connsiteX19" fmla="*/ 3234488 w 4333876"/>
              <a:gd name="connsiteY19" fmla="*/ 2101859 h 4371976"/>
              <a:gd name="connsiteX20" fmla="*/ 3251246 w 4333876"/>
              <a:gd name="connsiteY20" fmla="*/ 2573339 h 4371976"/>
              <a:gd name="connsiteX21" fmla="*/ 3286125 w 4333876"/>
              <a:gd name="connsiteY21" fmla="*/ 3216276 h 4371976"/>
              <a:gd name="connsiteX22" fmla="*/ 3206750 w 4333876"/>
              <a:gd name="connsiteY22" fmla="*/ 4032251 h 4371976"/>
              <a:gd name="connsiteX23" fmla="*/ 1790700 w 4333876"/>
              <a:gd name="connsiteY23" fmla="*/ 3451226 h 4371976"/>
              <a:gd name="connsiteX24" fmla="*/ 1711325 w 4333876"/>
              <a:gd name="connsiteY24" fmla="*/ 3308351 h 4371976"/>
              <a:gd name="connsiteX25" fmla="*/ 1806575 w 4333876"/>
              <a:gd name="connsiteY25" fmla="*/ 3057526 h 4371976"/>
              <a:gd name="connsiteX26" fmla="*/ 1406525 w 4333876"/>
              <a:gd name="connsiteY26" fmla="*/ 2901951 h 4371976"/>
              <a:gd name="connsiteX27" fmla="*/ 1327150 w 4333876"/>
              <a:gd name="connsiteY27" fmla="*/ 3200401 h 4371976"/>
              <a:gd name="connsiteX28" fmla="*/ 1270000 w 4333876"/>
              <a:gd name="connsiteY28" fmla="*/ 3184526 h 4371976"/>
              <a:gd name="connsiteX29" fmla="*/ 1187450 w 4333876"/>
              <a:gd name="connsiteY29" fmla="*/ 3419476 h 4371976"/>
              <a:gd name="connsiteX30" fmla="*/ 1041400 w 4333876"/>
              <a:gd name="connsiteY30" fmla="*/ 3371851 h 4371976"/>
              <a:gd name="connsiteX31" fmla="*/ 758825 w 4333876"/>
              <a:gd name="connsiteY31" fmla="*/ 4371976 h 4371976"/>
              <a:gd name="connsiteX32" fmla="*/ 168275 w 4333876"/>
              <a:gd name="connsiteY32" fmla="*/ 4229100 h 4371976"/>
              <a:gd name="connsiteX33" fmla="*/ 466725 w 4333876"/>
              <a:gd name="connsiteY33" fmla="*/ 3082925 h 4371976"/>
              <a:gd name="connsiteX34" fmla="*/ 0 w 4333876"/>
              <a:gd name="connsiteY34" fmla="*/ 2673350 h 4371976"/>
              <a:gd name="connsiteX35" fmla="*/ 166644 w 4333876"/>
              <a:gd name="connsiteY35" fmla="*/ 2500314 h 4371976"/>
              <a:gd name="connsiteX36" fmla="*/ 132602 w 4333876"/>
              <a:gd name="connsiteY36" fmla="*/ 1606559 h 4371976"/>
              <a:gd name="connsiteX37" fmla="*/ 26989 w 4333876"/>
              <a:gd name="connsiteY37" fmla="*/ 427031 h 4371976"/>
              <a:gd name="connsiteX38" fmla="*/ 193675 w 4333876"/>
              <a:gd name="connsiteY38" fmla="*/ 130175 h 4371976"/>
              <a:gd name="connsiteX39" fmla="*/ 322264 w 4333876"/>
              <a:gd name="connsiteY39" fmla="*/ 347672 h 437197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85925 w 4333876"/>
              <a:gd name="connsiteY9" fmla="*/ 63500 h 4327526"/>
              <a:gd name="connsiteX10" fmla="*/ 1819275 w 4333876"/>
              <a:gd name="connsiteY10" fmla="*/ 0 h 4327526"/>
              <a:gd name="connsiteX11" fmla="*/ 2085975 w 4333876"/>
              <a:gd name="connsiteY11" fmla="*/ 695325 h 4327526"/>
              <a:gd name="connsiteX12" fmla="*/ 1669301 w 4333876"/>
              <a:gd name="connsiteY12" fmla="*/ 1539075 h 4327526"/>
              <a:gd name="connsiteX13" fmla="*/ 2981282 w 4333876"/>
              <a:gd name="connsiteY13" fmla="*/ 1646239 h 4327526"/>
              <a:gd name="connsiteX14" fmla="*/ 3024188 w 4333876"/>
              <a:gd name="connsiteY14" fmla="*/ 1550989 h 4327526"/>
              <a:gd name="connsiteX15" fmla="*/ 3076621 w 4333876"/>
              <a:gd name="connsiteY15" fmla="*/ 1503364 h 4327526"/>
              <a:gd name="connsiteX16" fmla="*/ 4093325 w 4333876"/>
              <a:gd name="connsiteY16" fmla="*/ 1536694 h 4327526"/>
              <a:gd name="connsiteX17" fmla="*/ 4333876 w 4333876"/>
              <a:gd name="connsiteY17" fmla="*/ 1955809 h 4327526"/>
              <a:gd name="connsiteX18" fmla="*/ 4262438 w 4333876"/>
              <a:gd name="connsiteY18" fmla="*/ 2065331 h 4327526"/>
              <a:gd name="connsiteX19" fmla="*/ 3234488 w 4333876"/>
              <a:gd name="connsiteY19" fmla="*/ 2057409 h 4327526"/>
              <a:gd name="connsiteX20" fmla="*/ 3251246 w 4333876"/>
              <a:gd name="connsiteY20" fmla="*/ 2528889 h 4327526"/>
              <a:gd name="connsiteX21" fmla="*/ 3286125 w 4333876"/>
              <a:gd name="connsiteY21" fmla="*/ 3171826 h 4327526"/>
              <a:gd name="connsiteX22" fmla="*/ 3206750 w 4333876"/>
              <a:gd name="connsiteY22" fmla="*/ 3987801 h 4327526"/>
              <a:gd name="connsiteX23" fmla="*/ 1790700 w 4333876"/>
              <a:gd name="connsiteY23" fmla="*/ 3406776 h 4327526"/>
              <a:gd name="connsiteX24" fmla="*/ 1711325 w 4333876"/>
              <a:gd name="connsiteY24" fmla="*/ 3263901 h 4327526"/>
              <a:gd name="connsiteX25" fmla="*/ 1806575 w 4333876"/>
              <a:gd name="connsiteY25" fmla="*/ 3013076 h 4327526"/>
              <a:gd name="connsiteX26" fmla="*/ 1406525 w 4333876"/>
              <a:gd name="connsiteY26" fmla="*/ 2857501 h 4327526"/>
              <a:gd name="connsiteX27" fmla="*/ 1327150 w 4333876"/>
              <a:gd name="connsiteY27" fmla="*/ 3155951 h 4327526"/>
              <a:gd name="connsiteX28" fmla="*/ 1270000 w 4333876"/>
              <a:gd name="connsiteY28" fmla="*/ 3140076 h 4327526"/>
              <a:gd name="connsiteX29" fmla="*/ 1187450 w 4333876"/>
              <a:gd name="connsiteY29" fmla="*/ 3375026 h 4327526"/>
              <a:gd name="connsiteX30" fmla="*/ 1041400 w 4333876"/>
              <a:gd name="connsiteY30" fmla="*/ 3327401 h 4327526"/>
              <a:gd name="connsiteX31" fmla="*/ 758825 w 4333876"/>
              <a:gd name="connsiteY31" fmla="*/ 4327526 h 4327526"/>
              <a:gd name="connsiteX32" fmla="*/ 168275 w 4333876"/>
              <a:gd name="connsiteY32" fmla="*/ 4184650 h 4327526"/>
              <a:gd name="connsiteX33" fmla="*/ 466725 w 4333876"/>
              <a:gd name="connsiteY33" fmla="*/ 3038475 h 4327526"/>
              <a:gd name="connsiteX34" fmla="*/ 0 w 4333876"/>
              <a:gd name="connsiteY34" fmla="*/ 2628900 h 4327526"/>
              <a:gd name="connsiteX35" fmla="*/ 166644 w 4333876"/>
              <a:gd name="connsiteY35" fmla="*/ 2455864 h 4327526"/>
              <a:gd name="connsiteX36" fmla="*/ 132602 w 4333876"/>
              <a:gd name="connsiteY36" fmla="*/ 1562109 h 4327526"/>
              <a:gd name="connsiteX37" fmla="*/ 26989 w 4333876"/>
              <a:gd name="connsiteY37" fmla="*/ 382581 h 4327526"/>
              <a:gd name="connsiteX38" fmla="*/ 193675 w 4333876"/>
              <a:gd name="connsiteY38" fmla="*/ 85725 h 4327526"/>
              <a:gd name="connsiteX39" fmla="*/ 322264 w 4333876"/>
              <a:gd name="connsiteY39"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5975 w 4333876"/>
              <a:gd name="connsiteY11" fmla="*/ 695325 h 4327526"/>
              <a:gd name="connsiteX12" fmla="*/ 1669301 w 4333876"/>
              <a:gd name="connsiteY12" fmla="*/ 1539075 h 4327526"/>
              <a:gd name="connsiteX13" fmla="*/ 2981282 w 4333876"/>
              <a:gd name="connsiteY13" fmla="*/ 1646239 h 4327526"/>
              <a:gd name="connsiteX14" fmla="*/ 3024188 w 4333876"/>
              <a:gd name="connsiteY14" fmla="*/ 1550989 h 4327526"/>
              <a:gd name="connsiteX15" fmla="*/ 3076621 w 4333876"/>
              <a:gd name="connsiteY15" fmla="*/ 1503364 h 4327526"/>
              <a:gd name="connsiteX16" fmla="*/ 4093325 w 4333876"/>
              <a:gd name="connsiteY16" fmla="*/ 1536694 h 4327526"/>
              <a:gd name="connsiteX17" fmla="*/ 4333876 w 4333876"/>
              <a:gd name="connsiteY17" fmla="*/ 1955809 h 4327526"/>
              <a:gd name="connsiteX18" fmla="*/ 4262438 w 4333876"/>
              <a:gd name="connsiteY18" fmla="*/ 2065331 h 4327526"/>
              <a:gd name="connsiteX19" fmla="*/ 3234488 w 4333876"/>
              <a:gd name="connsiteY19" fmla="*/ 2057409 h 4327526"/>
              <a:gd name="connsiteX20" fmla="*/ 3251246 w 4333876"/>
              <a:gd name="connsiteY20" fmla="*/ 2528889 h 4327526"/>
              <a:gd name="connsiteX21" fmla="*/ 3286125 w 4333876"/>
              <a:gd name="connsiteY21" fmla="*/ 3171826 h 4327526"/>
              <a:gd name="connsiteX22" fmla="*/ 3206750 w 4333876"/>
              <a:gd name="connsiteY22" fmla="*/ 3987801 h 4327526"/>
              <a:gd name="connsiteX23" fmla="*/ 1790700 w 4333876"/>
              <a:gd name="connsiteY23" fmla="*/ 3406776 h 4327526"/>
              <a:gd name="connsiteX24" fmla="*/ 1711325 w 4333876"/>
              <a:gd name="connsiteY24" fmla="*/ 3263901 h 4327526"/>
              <a:gd name="connsiteX25" fmla="*/ 1806575 w 4333876"/>
              <a:gd name="connsiteY25" fmla="*/ 3013076 h 4327526"/>
              <a:gd name="connsiteX26" fmla="*/ 1406525 w 4333876"/>
              <a:gd name="connsiteY26" fmla="*/ 2857501 h 4327526"/>
              <a:gd name="connsiteX27" fmla="*/ 1327150 w 4333876"/>
              <a:gd name="connsiteY27" fmla="*/ 3155951 h 4327526"/>
              <a:gd name="connsiteX28" fmla="*/ 1270000 w 4333876"/>
              <a:gd name="connsiteY28" fmla="*/ 3140076 h 4327526"/>
              <a:gd name="connsiteX29" fmla="*/ 1187450 w 4333876"/>
              <a:gd name="connsiteY29" fmla="*/ 3375026 h 4327526"/>
              <a:gd name="connsiteX30" fmla="*/ 1041400 w 4333876"/>
              <a:gd name="connsiteY30" fmla="*/ 3327401 h 4327526"/>
              <a:gd name="connsiteX31" fmla="*/ 758825 w 4333876"/>
              <a:gd name="connsiteY31" fmla="*/ 4327526 h 4327526"/>
              <a:gd name="connsiteX32" fmla="*/ 168275 w 4333876"/>
              <a:gd name="connsiteY32" fmla="*/ 4184650 h 4327526"/>
              <a:gd name="connsiteX33" fmla="*/ 466725 w 4333876"/>
              <a:gd name="connsiteY33" fmla="*/ 3038475 h 4327526"/>
              <a:gd name="connsiteX34" fmla="*/ 0 w 4333876"/>
              <a:gd name="connsiteY34" fmla="*/ 2628900 h 4327526"/>
              <a:gd name="connsiteX35" fmla="*/ 166644 w 4333876"/>
              <a:gd name="connsiteY35" fmla="*/ 2455864 h 4327526"/>
              <a:gd name="connsiteX36" fmla="*/ 132602 w 4333876"/>
              <a:gd name="connsiteY36" fmla="*/ 1562109 h 4327526"/>
              <a:gd name="connsiteX37" fmla="*/ 26989 w 4333876"/>
              <a:gd name="connsiteY37" fmla="*/ 382581 h 4327526"/>
              <a:gd name="connsiteX38" fmla="*/ 193675 w 4333876"/>
              <a:gd name="connsiteY38" fmla="*/ 85725 h 4327526"/>
              <a:gd name="connsiteX39" fmla="*/ 322264 w 4333876"/>
              <a:gd name="connsiteY39"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1669301 w 4333876"/>
              <a:gd name="connsiteY12" fmla="*/ 1539075 h 4327526"/>
              <a:gd name="connsiteX13" fmla="*/ 2981282 w 4333876"/>
              <a:gd name="connsiteY13" fmla="*/ 1646239 h 4327526"/>
              <a:gd name="connsiteX14" fmla="*/ 3024188 w 4333876"/>
              <a:gd name="connsiteY14" fmla="*/ 1550989 h 4327526"/>
              <a:gd name="connsiteX15" fmla="*/ 3076621 w 4333876"/>
              <a:gd name="connsiteY15" fmla="*/ 1503364 h 4327526"/>
              <a:gd name="connsiteX16" fmla="*/ 4093325 w 4333876"/>
              <a:gd name="connsiteY16" fmla="*/ 1536694 h 4327526"/>
              <a:gd name="connsiteX17" fmla="*/ 4333876 w 4333876"/>
              <a:gd name="connsiteY17" fmla="*/ 1955809 h 4327526"/>
              <a:gd name="connsiteX18" fmla="*/ 4262438 w 4333876"/>
              <a:gd name="connsiteY18" fmla="*/ 2065331 h 4327526"/>
              <a:gd name="connsiteX19" fmla="*/ 3234488 w 4333876"/>
              <a:gd name="connsiteY19" fmla="*/ 2057409 h 4327526"/>
              <a:gd name="connsiteX20" fmla="*/ 3251246 w 4333876"/>
              <a:gd name="connsiteY20" fmla="*/ 2528889 h 4327526"/>
              <a:gd name="connsiteX21" fmla="*/ 3286125 w 4333876"/>
              <a:gd name="connsiteY21" fmla="*/ 3171826 h 4327526"/>
              <a:gd name="connsiteX22" fmla="*/ 3206750 w 4333876"/>
              <a:gd name="connsiteY22" fmla="*/ 3987801 h 4327526"/>
              <a:gd name="connsiteX23" fmla="*/ 1790700 w 4333876"/>
              <a:gd name="connsiteY23" fmla="*/ 3406776 h 4327526"/>
              <a:gd name="connsiteX24" fmla="*/ 1711325 w 4333876"/>
              <a:gd name="connsiteY24" fmla="*/ 3263901 h 4327526"/>
              <a:gd name="connsiteX25" fmla="*/ 1806575 w 4333876"/>
              <a:gd name="connsiteY25" fmla="*/ 3013076 h 4327526"/>
              <a:gd name="connsiteX26" fmla="*/ 1406525 w 4333876"/>
              <a:gd name="connsiteY26" fmla="*/ 2857501 h 4327526"/>
              <a:gd name="connsiteX27" fmla="*/ 1327150 w 4333876"/>
              <a:gd name="connsiteY27" fmla="*/ 3155951 h 4327526"/>
              <a:gd name="connsiteX28" fmla="*/ 1270000 w 4333876"/>
              <a:gd name="connsiteY28" fmla="*/ 3140076 h 4327526"/>
              <a:gd name="connsiteX29" fmla="*/ 1187450 w 4333876"/>
              <a:gd name="connsiteY29" fmla="*/ 3375026 h 4327526"/>
              <a:gd name="connsiteX30" fmla="*/ 1041400 w 4333876"/>
              <a:gd name="connsiteY30" fmla="*/ 3327401 h 4327526"/>
              <a:gd name="connsiteX31" fmla="*/ 758825 w 4333876"/>
              <a:gd name="connsiteY31" fmla="*/ 4327526 h 4327526"/>
              <a:gd name="connsiteX32" fmla="*/ 168275 w 4333876"/>
              <a:gd name="connsiteY32" fmla="*/ 4184650 h 4327526"/>
              <a:gd name="connsiteX33" fmla="*/ 466725 w 4333876"/>
              <a:gd name="connsiteY33" fmla="*/ 3038475 h 4327526"/>
              <a:gd name="connsiteX34" fmla="*/ 0 w 4333876"/>
              <a:gd name="connsiteY34" fmla="*/ 2628900 h 4327526"/>
              <a:gd name="connsiteX35" fmla="*/ 166644 w 4333876"/>
              <a:gd name="connsiteY35" fmla="*/ 2455864 h 4327526"/>
              <a:gd name="connsiteX36" fmla="*/ 132602 w 4333876"/>
              <a:gd name="connsiteY36" fmla="*/ 1562109 h 4327526"/>
              <a:gd name="connsiteX37" fmla="*/ 26989 w 4333876"/>
              <a:gd name="connsiteY37" fmla="*/ 382581 h 4327526"/>
              <a:gd name="connsiteX38" fmla="*/ 193675 w 4333876"/>
              <a:gd name="connsiteY38" fmla="*/ 85725 h 4327526"/>
              <a:gd name="connsiteX39" fmla="*/ 322264 w 4333876"/>
              <a:gd name="connsiteY39"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1968500 w 4333876"/>
              <a:gd name="connsiteY12" fmla="*/ 933450 h 4327526"/>
              <a:gd name="connsiteX13" fmla="*/ 1669301 w 4333876"/>
              <a:gd name="connsiteY13" fmla="*/ 1539075 h 4327526"/>
              <a:gd name="connsiteX14" fmla="*/ 2981282 w 4333876"/>
              <a:gd name="connsiteY14" fmla="*/ 1646239 h 4327526"/>
              <a:gd name="connsiteX15" fmla="*/ 3024188 w 4333876"/>
              <a:gd name="connsiteY15" fmla="*/ 1550989 h 4327526"/>
              <a:gd name="connsiteX16" fmla="*/ 3076621 w 4333876"/>
              <a:gd name="connsiteY16" fmla="*/ 1503364 h 4327526"/>
              <a:gd name="connsiteX17" fmla="*/ 4093325 w 4333876"/>
              <a:gd name="connsiteY17" fmla="*/ 1536694 h 4327526"/>
              <a:gd name="connsiteX18" fmla="*/ 4333876 w 4333876"/>
              <a:gd name="connsiteY18" fmla="*/ 1955809 h 4327526"/>
              <a:gd name="connsiteX19" fmla="*/ 4262438 w 4333876"/>
              <a:gd name="connsiteY19" fmla="*/ 2065331 h 4327526"/>
              <a:gd name="connsiteX20" fmla="*/ 3234488 w 4333876"/>
              <a:gd name="connsiteY20" fmla="*/ 2057409 h 4327526"/>
              <a:gd name="connsiteX21" fmla="*/ 3251246 w 4333876"/>
              <a:gd name="connsiteY21" fmla="*/ 2528889 h 4327526"/>
              <a:gd name="connsiteX22" fmla="*/ 3286125 w 4333876"/>
              <a:gd name="connsiteY22" fmla="*/ 3171826 h 4327526"/>
              <a:gd name="connsiteX23" fmla="*/ 3206750 w 4333876"/>
              <a:gd name="connsiteY23" fmla="*/ 3987801 h 4327526"/>
              <a:gd name="connsiteX24" fmla="*/ 1790700 w 4333876"/>
              <a:gd name="connsiteY24" fmla="*/ 3406776 h 4327526"/>
              <a:gd name="connsiteX25" fmla="*/ 1711325 w 4333876"/>
              <a:gd name="connsiteY25" fmla="*/ 3263901 h 4327526"/>
              <a:gd name="connsiteX26" fmla="*/ 1806575 w 4333876"/>
              <a:gd name="connsiteY26" fmla="*/ 3013076 h 4327526"/>
              <a:gd name="connsiteX27" fmla="*/ 1406525 w 4333876"/>
              <a:gd name="connsiteY27" fmla="*/ 2857501 h 4327526"/>
              <a:gd name="connsiteX28" fmla="*/ 1327150 w 4333876"/>
              <a:gd name="connsiteY28" fmla="*/ 3155951 h 4327526"/>
              <a:gd name="connsiteX29" fmla="*/ 1270000 w 4333876"/>
              <a:gd name="connsiteY29" fmla="*/ 3140076 h 4327526"/>
              <a:gd name="connsiteX30" fmla="*/ 1187450 w 4333876"/>
              <a:gd name="connsiteY30" fmla="*/ 3375026 h 4327526"/>
              <a:gd name="connsiteX31" fmla="*/ 1041400 w 4333876"/>
              <a:gd name="connsiteY31" fmla="*/ 3327401 h 4327526"/>
              <a:gd name="connsiteX32" fmla="*/ 758825 w 4333876"/>
              <a:gd name="connsiteY32" fmla="*/ 4327526 h 4327526"/>
              <a:gd name="connsiteX33" fmla="*/ 168275 w 4333876"/>
              <a:gd name="connsiteY33" fmla="*/ 4184650 h 4327526"/>
              <a:gd name="connsiteX34" fmla="*/ 466725 w 4333876"/>
              <a:gd name="connsiteY34" fmla="*/ 3038475 h 4327526"/>
              <a:gd name="connsiteX35" fmla="*/ 0 w 4333876"/>
              <a:gd name="connsiteY35" fmla="*/ 2628900 h 4327526"/>
              <a:gd name="connsiteX36" fmla="*/ 166644 w 4333876"/>
              <a:gd name="connsiteY36" fmla="*/ 2455864 h 4327526"/>
              <a:gd name="connsiteX37" fmla="*/ 132602 w 4333876"/>
              <a:gd name="connsiteY37" fmla="*/ 1562109 h 4327526"/>
              <a:gd name="connsiteX38" fmla="*/ 26989 w 4333876"/>
              <a:gd name="connsiteY38" fmla="*/ 382581 h 4327526"/>
              <a:gd name="connsiteX39" fmla="*/ 193675 w 4333876"/>
              <a:gd name="connsiteY39" fmla="*/ 85725 h 4327526"/>
              <a:gd name="connsiteX40" fmla="*/ 322264 w 4333876"/>
              <a:gd name="connsiteY40"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669301 w 4333876"/>
              <a:gd name="connsiteY13" fmla="*/ 1539075 h 4327526"/>
              <a:gd name="connsiteX14" fmla="*/ 2981282 w 4333876"/>
              <a:gd name="connsiteY14" fmla="*/ 1646239 h 4327526"/>
              <a:gd name="connsiteX15" fmla="*/ 3024188 w 4333876"/>
              <a:gd name="connsiteY15" fmla="*/ 1550989 h 4327526"/>
              <a:gd name="connsiteX16" fmla="*/ 3076621 w 4333876"/>
              <a:gd name="connsiteY16" fmla="*/ 1503364 h 4327526"/>
              <a:gd name="connsiteX17" fmla="*/ 4093325 w 4333876"/>
              <a:gd name="connsiteY17" fmla="*/ 1536694 h 4327526"/>
              <a:gd name="connsiteX18" fmla="*/ 4333876 w 4333876"/>
              <a:gd name="connsiteY18" fmla="*/ 1955809 h 4327526"/>
              <a:gd name="connsiteX19" fmla="*/ 4262438 w 4333876"/>
              <a:gd name="connsiteY19" fmla="*/ 2065331 h 4327526"/>
              <a:gd name="connsiteX20" fmla="*/ 3234488 w 4333876"/>
              <a:gd name="connsiteY20" fmla="*/ 2057409 h 4327526"/>
              <a:gd name="connsiteX21" fmla="*/ 3251246 w 4333876"/>
              <a:gd name="connsiteY21" fmla="*/ 2528889 h 4327526"/>
              <a:gd name="connsiteX22" fmla="*/ 3286125 w 4333876"/>
              <a:gd name="connsiteY22" fmla="*/ 3171826 h 4327526"/>
              <a:gd name="connsiteX23" fmla="*/ 3206750 w 4333876"/>
              <a:gd name="connsiteY23" fmla="*/ 3987801 h 4327526"/>
              <a:gd name="connsiteX24" fmla="*/ 1790700 w 4333876"/>
              <a:gd name="connsiteY24" fmla="*/ 3406776 h 4327526"/>
              <a:gd name="connsiteX25" fmla="*/ 1711325 w 4333876"/>
              <a:gd name="connsiteY25" fmla="*/ 3263901 h 4327526"/>
              <a:gd name="connsiteX26" fmla="*/ 1806575 w 4333876"/>
              <a:gd name="connsiteY26" fmla="*/ 3013076 h 4327526"/>
              <a:gd name="connsiteX27" fmla="*/ 1406525 w 4333876"/>
              <a:gd name="connsiteY27" fmla="*/ 2857501 h 4327526"/>
              <a:gd name="connsiteX28" fmla="*/ 1327150 w 4333876"/>
              <a:gd name="connsiteY28" fmla="*/ 3155951 h 4327526"/>
              <a:gd name="connsiteX29" fmla="*/ 1270000 w 4333876"/>
              <a:gd name="connsiteY29" fmla="*/ 3140076 h 4327526"/>
              <a:gd name="connsiteX30" fmla="*/ 1187450 w 4333876"/>
              <a:gd name="connsiteY30" fmla="*/ 3375026 h 4327526"/>
              <a:gd name="connsiteX31" fmla="*/ 1041400 w 4333876"/>
              <a:gd name="connsiteY31" fmla="*/ 3327401 h 4327526"/>
              <a:gd name="connsiteX32" fmla="*/ 758825 w 4333876"/>
              <a:gd name="connsiteY32" fmla="*/ 4327526 h 4327526"/>
              <a:gd name="connsiteX33" fmla="*/ 168275 w 4333876"/>
              <a:gd name="connsiteY33" fmla="*/ 4184650 h 4327526"/>
              <a:gd name="connsiteX34" fmla="*/ 466725 w 4333876"/>
              <a:gd name="connsiteY34" fmla="*/ 3038475 h 4327526"/>
              <a:gd name="connsiteX35" fmla="*/ 0 w 4333876"/>
              <a:gd name="connsiteY35" fmla="*/ 2628900 h 4327526"/>
              <a:gd name="connsiteX36" fmla="*/ 166644 w 4333876"/>
              <a:gd name="connsiteY36" fmla="*/ 2455864 h 4327526"/>
              <a:gd name="connsiteX37" fmla="*/ 132602 w 4333876"/>
              <a:gd name="connsiteY37" fmla="*/ 1562109 h 4327526"/>
              <a:gd name="connsiteX38" fmla="*/ 26989 w 4333876"/>
              <a:gd name="connsiteY38" fmla="*/ 382581 h 4327526"/>
              <a:gd name="connsiteX39" fmla="*/ 193675 w 4333876"/>
              <a:gd name="connsiteY39" fmla="*/ 85725 h 4327526"/>
              <a:gd name="connsiteX40" fmla="*/ 322264 w 4333876"/>
              <a:gd name="connsiteY40"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952625 w 4333876"/>
              <a:gd name="connsiteY13" fmla="*/ 1060450 h 4327526"/>
              <a:gd name="connsiteX14" fmla="*/ 1669301 w 4333876"/>
              <a:gd name="connsiteY14" fmla="*/ 1539075 h 4327526"/>
              <a:gd name="connsiteX15" fmla="*/ 2981282 w 4333876"/>
              <a:gd name="connsiteY15" fmla="*/ 1646239 h 4327526"/>
              <a:gd name="connsiteX16" fmla="*/ 3024188 w 4333876"/>
              <a:gd name="connsiteY16" fmla="*/ 1550989 h 4327526"/>
              <a:gd name="connsiteX17" fmla="*/ 3076621 w 4333876"/>
              <a:gd name="connsiteY17" fmla="*/ 1503364 h 4327526"/>
              <a:gd name="connsiteX18" fmla="*/ 4093325 w 4333876"/>
              <a:gd name="connsiteY18" fmla="*/ 1536694 h 4327526"/>
              <a:gd name="connsiteX19" fmla="*/ 4333876 w 4333876"/>
              <a:gd name="connsiteY19" fmla="*/ 1955809 h 4327526"/>
              <a:gd name="connsiteX20" fmla="*/ 4262438 w 4333876"/>
              <a:gd name="connsiteY20" fmla="*/ 2065331 h 4327526"/>
              <a:gd name="connsiteX21" fmla="*/ 3234488 w 4333876"/>
              <a:gd name="connsiteY21" fmla="*/ 2057409 h 4327526"/>
              <a:gd name="connsiteX22" fmla="*/ 3251246 w 4333876"/>
              <a:gd name="connsiteY22" fmla="*/ 2528889 h 4327526"/>
              <a:gd name="connsiteX23" fmla="*/ 3286125 w 4333876"/>
              <a:gd name="connsiteY23" fmla="*/ 3171826 h 4327526"/>
              <a:gd name="connsiteX24" fmla="*/ 3206750 w 4333876"/>
              <a:gd name="connsiteY24" fmla="*/ 3987801 h 4327526"/>
              <a:gd name="connsiteX25" fmla="*/ 1790700 w 4333876"/>
              <a:gd name="connsiteY25" fmla="*/ 3406776 h 4327526"/>
              <a:gd name="connsiteX26" fmla="*/ 1711325 w 4333876"/>
              <a:gd name="connsiteY26" fmla="*/ 3263901 h 4327526"/>
              <a:gd name="connsiteX27" fmla="*/ 1806575 w 4333876"/>
              <a:gd name="connsiteY27" fmla="*/ 3013076 h 4327526"/>
              <a:gd name="connsiteX28" fmla="*/ 1406525 w 4333876"/>
              <a:gd name="connsiteY28" fmla="*/ 2857501 h 4327526"/>
              <a:gd name="connsiteX29" fmla="*/ 1327150 w 4333876"/>
              <a:gd name="connsiteY29" fmla="*/ 3155951 h 4327526"/>
              <a:gd name="connsiteX30" fmla="*/ 1270000 w 4333876"/>
              <a:gd name="connsiteY30" fmla="*/ 3140076 h 4327526"/>
              <a:gd name="connsiteX31" fmla="*/ 1187450 w 4333876"/>
              <a:gd name="connsiteY31" fmla="*/ 3375026 h 4327526"/>
              <a:gd name="connsiteX32" fmla="*/ 1041400 w 4333876"/>
              <a:gd name="connsiteY32" fmla="*/ 3327401 h 4327526"/>
              <a:gd name="connsiteX33" fmla="*/ 758825 w 4333876"/>
              <a:gd name="connsiteY33" fmla="*/ 4327526 h 4327526"/>
              <a:gd name="connsiteX34" fmla="*/ 168275 w 4333876"/>
              <a:gd name="connsiteY34" fmla="*/ 4184650 h 4327526"/>
              <a:gd name="connsiteX35" fmla="*/ 466725 w 4333876"/>
              <a:gd name="connsiteY35" fmla="*/ 3038475 h 4327526"/>
              <a:gd name="connsiteX36" fmla="*/ 0 w 4333876"/>
              <a:gd name="connsiteY36" fmla="*/ 2628900 h 4327526"/>
              <a:gd name="connsiteX37" fmla="*/ 166644 w 4333876"/>
              <a:gd name="connsiteY37" fmla="*/ 2455864 h 4327526"/>
              <a:gd name="connsiteX38" fmla="*/ 132602 w 4333876"/>
              <a:gd name="connsiteY38" fmla="*/ 1562109 h 4327526"/>
              <a:gd name="connsiteX39" fmla="*/ 26989 w 4333876"/>
              <a:gd name="connsiteY39" fmla="*/ 382581 h 4327526"/>
              <a:gd name="connsiteX40" fmla="*/ 193675 w 4333876"/>
              <a:gd name="connsiteY40" fmla="*/ 85725 h 4327526"/>
              <a:gd name="connsiteX41" fmla="*/ 322264 w 4333876"/>
              <a:gd name="connsiteY41"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669301 w 4333876"/>
              <a:gd name="connsiteY14" fmla="*/ 1539075 h 4327526"/>
              <a:gd name="connsiteX15" fmla="*/ 2981282 w 4333876"/>
              <a:gd name="connsiteY15" fmla="*/ 1646239 h 4327526"/>
              <a:gd name="connsiteX16" fmla="*/ 3024188 w 4333876"/>
              <a:gd name="connsiteY16" fmla="*/ 1550989 h 4327526"/>
              <a:gd name="connsiteX17" fmla="*/ 3076621 w 4333876"/>
              <a:gd name="connsiteY17" fmla="*/ 1503364 h 4327526"/>
              <a:gd name="connsiteX18" fmla="*/ 4093325 w 4333876"/>
              <a:gd name="connsiteY18" fmla="*/ 1536694 h 4327526"/>
              <a:gd name="connsiteX19" fmla="*/ 4333876 w 4333876"/>
              <a:gd name="connsiteY19" fmla="*/ 1955809 h 4327526"/>
              <a:gd name="connsiteX20" fmla="*/ 4262438 w 4333876"/>
              <a:gd name="connsiteY20" fmla="*/ 2065331 h 4327526"/>
              <a:gd name="connsiteX21" fmla="*/ 3234488 w 4333876"/>
              <a:gd name="connsiteY21" fmla="*/ 2057409 h 4327526"/>
              <a:gd name="connsiteX22" fmla="*/ 3251246 w 4333876"/>
              <a:gd name="connsiteY22" fmla="*/ 2528889 h 4327526"/>
              <a:gd name="connsiteX23" fmla="*/ 3286125 w 4333876"/>
              <a:gd name="connsiteY23" fmla="*/ 3171826 h 4327526"/>
              <a:gd name="connsiteX24" fmla="*/ 3206750 w 4333876"/>
              <a:gd name="connsiteY24" fmla="*/ 3987801 h 4327526"/>
              <a:gd name="connsiteX25" fmla="*/ 1790700 w 4333876"/>
              <a:gd name="connsiteY25" fmla="*/ 3406776 h 4327526"/>
              <a:gd name="connsiteX26" fmla="*/ 1711325 w 4333876"/>
              <a:gd name="connsiteY26" fmla="*/ 3263901 h 4327526"/>
              <a:gd name="connsiteX27" fmla="*/ 1806575 w 4333876"/>
              <a:gd name="connsiteY27" fmla="*/ 3013076 h 4327526"/>
              <a:gd name="connsiteX28" fmla="*/ 1406525 w 4333876"/>
              <a:gd name="connsiteY28" fmla="*/ 2857501 h 4327526"/>
              <a:gd name="connsiteX29" fmla="*/ 1327150 w 4333876"/>
              <a:gd name="connsiteY29" fmla="*/ 3155951 h 4327526"/>
              <a:gd name="connsiteX30" fmla="*/ 1270000 w 4333876"/>
              <a:gd name="connsiteY30" fmla="*/ 3140076 h 4327526"/>
              <a:gd name="connsiteX31" fmla="*/ 1187450 w 4333876"/>
              <a:gd name="connsiteY31" fmla="*/ 3375026 h 4327526"/>
              <a:gd name="connsiteX32" fmla="*/ 1041400 w 4333876"/>
              <a:gd name="connsiteY32" fmla="*/ 3327401 h 4327526"/>
              <a:gd name="connsiteX33" fmla="*/ 758825 w 4333876"/>
              <a:gd name="connsiteY33" fmla="*/ 4327526 h 4327526"/>
              <a:gd name="connsiteX34" fmla="*/ 168275 w 4333876"/>
              <a:gd name="connsiteY34" fmla="*/ 4184650 h 4327526"/>
              <a:gd name="connsiteX35" fmla="*/ 466725 w 4333876"/>
              <a:gd name="connsiteY35" fmla="*/ 3038475 h 4327526"/>
              <a:gd name="connsiteX36" fmla="*/ 0 w 4333876"/>
              <a:gd name="connsiteY36" fmla="*/ 2628900 h 4327526"/>
              <a:gd name="connsiteX37" fmla="*/ 166644 w 4333876"/>
              <a:gd name="connsiteY37" fmla="*/ 2455864 h 4327526"/>
              <a:gd name="connsiteX38" fmla="*/ 132602 w 4333876"/>
              <a:gd name="connsiteY38" fmla="*/ 1562109 h 4327526"/>
              <a:gd name="connsiteX39" fmla="*/ 26989 w 4333876"/>
              <a:gd name="connsiteY39" fmla="*/ 382581 h 4327526"/>
              <a:gd name="connsiteX40" fmla="*/ 193675 w 4333876"/>
              <a:gd name="connsiteY40" fmla="*/ 85725 h 4327526"/>
              <a:gd name="connsiteX41" fmla="*/ 322264 w 4333876"/>
              <a:gd name="connsiteY41"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1669301 w 4333876"/>
              <a:gd name="connsiteY15" fmla="*/ 1539075 h 4327526"/>
              <a:gd name="connsiteX16" fmla="*/ 2981282 w 4333876"/>
              <a:gd name="connsiteY16" fmla="*/ 1646239 h 4327526"/>
              <a:gd name="connsiteX17" fmla="*/ 3024188 w 4333876"/>
              <a:gd name="connsiteY17" fmla="*/ 1550989 h 4327526"/>
              <a:gd name="connsiteX18" fmla="*/ 3076621 w 4333876"/>
              <a:gd name="connsiteY18" fmla="*/ 1503364 h 4327526"/>
              <a:gd name="connsiteX19" fmla="*/ 4093325 w 4333876"/>
              <a:gd name="connsiteY19" fmla="*/ 1536694 h 4327526"/>
              <a:gd name="connsiteX20" fmla="*/ 4333876 w 4333876"/>
              <a:gd name="connsiteY20" fmla="*/ 1955809 h 4327526"/>
              <a:gd name="connsiteX21" fmla="*/ 4262438 w 4333876"/>
              <a:gd name="connsiteY21" fmla="*/ 2065331 h 4327526"/>
              <a:gd name="connsiteX22" fmla="*/ 3234488 w 4333876"/>
              <a:gd name="connsiteY22" fmla="*/ 2057409 h 4327526"/>
              <a:gd name="connsiteX23" fmla="*/ 3251246 w 4333876"/>
              <a:gd name="connsiteY23" fmla="*/ 2528889 h 4327526"/>
              <a:gd name="connsiteX24" fmla="*/ 3286125 w 4333876"/>
              <a:gd name="connsiteY24" fmla="*/ 3171826 h 4327526"/>
              <a:gd name="connsiteX25" fmla="*/ 3206750 w 4333876"/>
              <a:gd name="connsiteY25" fmla="*/ 3987801 h 4327526"/>
              <a:gd name="connsiteX26" fmla="*/ 1790700 w 4333876"/>
              <a:gd name="connsiteY26" fmla="*/ 3406776 h 4327526"/>
              <a:gd name="connsiteX27" fmla="*/ 1711325 w 4333876"/>
              <a:gd name="connsiteY27" fmla="*/ 3263901 h 4327526"/>
              <a:gd name="connsiteX28" fmla="*/ 1806575 w 4333876"/>
              <a:gd name="connsiteY28" fmla="*/ 3013076 h 4327526"/>
              <a:gd name="connsiteX29" fmla="*/ 1406525 w 4333876"/>
              <a:gd name="connsiteY29" fmla="*/ 2857501 h 4327526"/>
              <a:gd name="connsiteX30" fmla="*/ 1327150 w 4333876"/>
              <a:gd name="connsiteY30" fmla="*/ 3155951 h 4327526"/>
              <a:gd name="connsiteX31" fmla="*/ 1270000 w 4333876"/>
              <a:gd name="connsiteY31" fmla="*/ 3140076 h 4327526"/>
              <a:gd name="connsiteX32" fmla="*/ 1187450 w 4333876"/>
              <a:gd name="connsiteY32" fmla="*/ 3375026 h 4327526"/>
              <a:gd name="connsiteX33" fmla="*/ 1041400 w 4333876"/>
              <a:gd name="connsiteY33" fmla="*/ 3327401 h 4327526"/>
              <a:gd name="connsiteX34" fmla="*/ 758825 w 4333876"/>
              <a:gd name="connsiteY34" fmla="*/ 4327526 h 4327526"/>
              <a:gd name="connsiteX35" fmla="*/ 168275 w 4333876"/>
              <a:gd name="connsiteY35" fmla="*/ 4184650 h 4327526"/>
              <a:gd name="connsiteX36" fmla="*/ 466725 w 4333876"/>
              <a:gd name="connsiteY36" fmla="*/ 3038475 h 4327526"/>
              <a:gd name="connsiteX37" fmla="*/ 0 w 4333876"/>
              <a:gd name="connsiteY37" fmla="*/ 2628900 h 4327526"/>
              <a:gd name="connsiteX38" fmla="*/ 166644 w 4333876"/>
              <a:gd name="connsiteY38" fmla="*/ 2455864 h 4327526"/>
              <a:gd name="connsiteX39" fmla="*/ 132602 w 4333876"/>
              <a:gd name="connsiteY39" fmla="*/ 1562109 h 4327526"/>
              <a:gd name="connsiteX40" fmla="*/ 26989 w 4333876"/>
              <a:gd name="connsiteY40" fmla="*/ 382581 h 4327526"/>
              <a:gd name="connsiteX41" fmla="*/ 193675 w 4333876"/>
              <a:gd name="connsiteY41" fmla="*/ 85725 h 4327526"/>
              <a:gd name="connsiteX42" fmla="*/ 322264 w 4333876"/>
              <a:gd name="connsiteY42"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1762125 w 4333876"/>
              <a:gd name="connsiteY15" fmla="*/ 1133475 h 4327526"/>
              <a:gd name="connsiteX16" fmla="*/ 1669301 w 4333876"/>
              <a:gd name="connsiteY16" fmla="*/ 1539075 h 4327526"/>
              <a:gd name="connsiteX17" fmla="*/ 2981282 w 4333876"/>
              <a:gd name="connsiteY17" fmla="*/ 1646239 h 4327526"/>
              <a:gd name="connsiteX18" fmla="*/ 3024188 w 4333876"/>
              <a:gd name="connsiteY18" fmla="*/ 1550989 h 4327526"/>
              <a:gd name="connsiteX19" fmla="*/ 3076621 w 4333876"/>
              <a:gd name="connsiteY19" fmla="*/ 1503364 h 4327526"/>
              <a:gd name="connsiteX20" fmla="*/ 4093325 w 4333876"/>
              <a:gd name="connsiteY20" fmla="*/ 1536694 h 4327526"/>
              <a:gd name="connsiteX21" fmla="*/ 4333876 w 4333876"/>
              <a:gd name="connsiteY21" fmla="*/ 1955809 h 4327526"/>
              <a:gd name="connsiteX22" fmla="*/ 4262438 w 4333876"/>
              <a:gd name="connsiteY22" fmla="*/ 2065331 h 4327526"/>
              <a:gd name="connsiteX23" fmla="*/ 3234488 w 4333876"/>
              <a:gd name="connsiteY23" fmla="*/ 2057409 h 4327526"/>
              <a:gd name="connsiteX24" fmla="*/ 3251246 w 4333876"/>
              <a:gd name="connsiteY24" fmla="*/ 2528889 h 4327526"/>
              <a:gd name="connsiteX25" fmla="*/ 3286125 w 4333876"/>
              <a:gd name="connsiteY25" fmla="*/ 3171826 h 4327526"/>
              <a:gd name="connsiteX26" fmla="*/ 3206750 w 4333876"/>
              <a:gd name="connsiteY26" fmla="*/ 3987801 h 4327526"/>
              <a:gd name="connsiteX27" fmla="*/ 1790700 w 4333876"/>
              <a:gd name="connsiteY27" fmla="*/ 3406776 h 4327526"/>
              <a:gd name="connsiteX28" fmla="*/ 1711325 w 4333876"/>
              <a:gd name="connsiteY28" fmla="*/ 3263901 h 4327526"/>
              <a:gd name="connsiteX29" fmla="*/ 1806575 w 4333876"/>
              <a:gd name="connsiteY29" fmla="*/ 3013076 h 4327526"/>
              <a:gd name="connsiteX30" fmla="*/ 1406525 w 4333876"/>
              <a:gd name="connsiteY30" fmla="*/ 2857501 h 4327526"/>
              <a:gd name="connsiteX31" fmla="*/ 1327150 w 4333876"/>
              <a:gd name="connsiteY31" fmla="*/ 3155951 h 4327526"/>
              <a:gd name="connsiteX32" fmla="*/ 1270000 w 4333876"/>
              <a:gd name="connsiteY32" fmla="*/ 3140076 h 4327526"/>
              <a:gd name="connsiteX33" fmla="*/ 1187450 w 4333876"/>
              <a:gd name="connsiteY33" fmla="*/ 3375026 h 4327526"/>
              <a:gd name="connsiteX34" fmla="*/ 1041400 w 4333876"/>
              <a:gd name="connsiteY34" fmla="*/ 3327401 h 4327526"/>
              <a:gd name="connsiteX35" fmla="*/ 758825 w 4333876"/>
              <a:gd name="connsiteY35" fmla="*/ 4327526 h 4327526"/>
              <a:gd name="connsiteX36" fmla="*/ 168275 w 4333876"/>
              <a:gd name="connsiteY36" fmla="*/ 4184650 h 4327526"/>
              <a:gd name="connsiteX37" fmla="*/ 466725 w 4333876"/>
              <a:gd name="connsiteY37" fmla="*/ 3038475 h 4327526"/>
              <a:gd name="connsiteX38" fmla="*/ 0 w 4333876"/>
              <a:gd name="connsiteY38" fmla="*/ 2628900 h 4327526"/>
              <a:gd name="connsiteX39" fmla="*/ 166644 w 4333876"/>
              <a:gd name="connsiteY39" fmla="*/ 2455864 h 4327526"/>
              <a:gd name="connsiteX40" fmla="*/ 132602 w 4333876"/>
              <a:gd name="connsiteY40" fmla="*/ 1562109 h 4327526"/>
              <a:gd name="connsiteX41" fmla="*/ 26989 w 4333876"/>
              <a:gd name="connsiteY41" fmla="*/ 382581 h 4327526"/>
              <a:gd name="connsiteX42" fmla="*/ 193675 w 4333876"/>
              <a:gd name="connsiteY42" fmla="*/ 85725 h 4327526"/>
              <a:gd name="connsiteX43" fmla="*/ 322264 w 4333876"/>
              <a:gd name="connsiteY43"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669301 w 4333876"/>
              <a:gd name="connsiteY16" fmla="*/ 1539075 h 4327526"/>
              <a:gd name="connsiteX17" fmla="*/ 2981282 w 4333876"/>
              <a:gd name="connsiteY17" fmla="*/ 1646239 h 4327526"/>
              <a:gd name="connsiteX18" fmla="*/ 3024188 w 4333876"/>
              <a:gd name="connsiteY18" fmla="*/ 1550989 h 4327526"/>
              <a:gd name="connsiteX19" fmla="*/ 3076621 w 4333876"/>
              <a:gd name="connsiteY19" fmla="*/ 1503364 h 4327526"/>
              <a:gd name="connsiteX20" fmla="*/ 4093325 w 4333876"/>
              <a:gd name="connsiteY20" fmla="*/ 1536694 h 4327526"/>
              <a:gd name="connsiteX21" fmla="*/ 4333876 w 4333876"/>
              <a:gd name="connsiteY21" fmla="*/ 1955809 h 4327526"/>
              <a:gd name="connsiteX22" fmla="*/ 4262438 w 4333876"/>
              <a:gd name="connsiteY22" fmla="*/ 2065331 h 4327526"/>
              <a:gd name="connsiteX23" fmla="*/ 3234488 w 4333876"/>
              <a:gd name="connsiteY23" fmla="*/ 2057409 h 4327526"/>
              <a:gd name="connsiteX24" fmla="*/ 3251246 w 4333876"/>
              <a:gd name="connsiteY24" fmla="*/ 2528889 h 4327526"/>
              <a:gd name="connsiteX25" fmla="*/ 3286125 w 4333876"/>
              <a:gd name="connsiteY25" fmla="*/ 3171826 h 4327526"/>
              <a:gd name="connsiteX26" fmla="*/ 3206750 w 4333876"/>
              <a:gd name="connsiteY26" fmla="*/ 3987801 h 4327526"/>
              <a:gd name="connsiteX27" fmla="*/ 1790700 w 4333876"/>
              <a:gd name="connsiteY27" fmla="*/ 3406776 h 4327526"/>
              <a:gd name="connsiteX28" fmla="*/ 1711325 w 4333876"/>
              <a:gd name="connsiteY28" fmla="*/ 3263901 h 4327526"/>
              <a:gd name="connsiteX29" fmla="*/ 1806575 w 4333876"/>
              <a:gd name="connsiteY29" fmla="*/ 3013076 h 4327526"/>
              <a:gd name="connsiteX30" fmla="*/ 1406525 w 4333876"/>
              <a:gd name="connsiteY30" fmla="*/ 2857501 h 4327526"/>
              <a:gd name="connsiteX31" fmla="*/ 1327150 w 4333876"/>
              <a:gd name="connsiteY31" fmla="*/ 3155951 h 4327526"/>
              <a:gd name="connsiteX32" fmla="*/ 1270000 w 4333876"/>
              <a:gd name="connsiteY32" fmla="*/ 3140076 h 4327526"/>
              <a:gd name="connsiteX33" fmla="*/ 1187450 w 4333876"/>
              <a:gd name="connsiteY33" fmla="*/ 3375026 h 4327526"/>
              <a:gd name="connsiteX34" fmla="*/ 1041400 w 4333876"/>
              <a:gd name="connsiteY34" fmla="*/ 3327401 h 4327526"/>
              <a:gd name="connsiteX35" fmla="*/ 758825 w 4333876"/>
              <a:gd name="connsiteY35" fmla="*/ 4327526 h 4327526"/>
              <a:gd name="connsiteX36" fmla="*/ 168275 w 4333876"/>
              <a:gd name="connsiteY36" fmla="*/ 4184650 h 4327526"/>
              <a:gd name="connsiteX37" fmla="*/ 466725 w 4333876"/>
              <a:gd name="connsiteY37" fmla="*/ 3038475 h 4327526"/>
              <a:gd name="connsiteX38" fmla="*/ 0 w 4333876"/>
              <a:gd name="connsiteY38" fmla="*/ 2628900 h 4327526"/>
              <a:gd name="connsiteX39" fmla="*/ 166644 w 4333876"/>
              <a:gd name="connsiteY39" fmla="*/ 2455864 h 4327526"/>
              <a:gd name="connsiteX40" fmla="*/ 132602 w 4333876"/>
              <a:gd name="connsiteY40" fmla="*/ 1562109 h 4327526"/>
              <a:gd name="connsiteX41" fmla="*/ 26989 w 4333876"/>
              <a:gd name="connsiteY41" fmla="*/ 382581 h 4327526"/>
              <a:gd name="connsiteX42" fmla="*/ 193675 w 4333876"/>
              <a:gd name="connsiteY42" fmla="*/ 85725 h 4327526"/>
              <a:gd name="connsiteX43" fmla="*/ 322264 w 4333876"/>
              <a:gd name="connsiteY43"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800225 w 4333876"/>
              <a:gd name="connsiteY16" fmla="*/ 1358900 h 4327526"/>
              <a:gd name="connsiteX17" fmla="*/ 1669301 w 4333876"/>
              <a:gd name="connsiteY17" fmla="*/ 1539075 h 4327526"/>
              <a:gd name="connsiteX18" fmla="*/ 2981282 w 4333876"/>
              <a:gd name="connsiteY18" fmla="*/ 1646239 h 4327526"/>
              <a:gd name="connsiteX19" fmla="*/ 3024188 w 4333876"/>
              <a:gd name="connsiteY19" fmla="*/ 1550989 h 4327526"/>
              <a:gd name="connsiteX20" fmla="*/ 3076621 w 4333876"/>
              <a:gd name="connsiteY20" fmla="*/ 1503364 h 4327526"/>
              <a:gd name="connsiteX21" fmla="*/ 4093325 w 4333876"/>
              <a:gd name="connsiteY21" fmla="*/ 1536694 h 4327526"/>
              <a:gd name="connsiteX22" fmla="*/ 4333876 w 4333876"/>
              <a:gd name="connsiteY22" fmla="*/ 1955809 h 4327526"/>
              <a:gd name="connsiteX23" fmla="*/ 4262438 w 4333876"/>
              <a:gd name="connsiteY23" fmla="*/ 2065331 h 4327526"/>
              <a:gd name="connsiteX24" fmla="*/ 3234488 w 4333876"/>
              <a:gd name="connsiteY24" fmla="*/ 2057409 h 4327526"/>
              <a:gd name="connsiteX25" fmla="*/ 3251246 w 4333876"/>
              <a:gd name="connsiteY25" fmla="*/ 2528889 h 4327526"/>
              <a:gd name="connsiteX26" fmla="*/ 3286125 w 4333876"/>
              <a:gd name="connsiteY26" fmla="*/ 3171826 h 4327526"/>
              <a:gd name="connsiteX27" fmla="*/ 3206750 w 4333876"/>
              <a:gd name="connsiteY27" fmla="*/ 3987801 h 4327526"/>
              <a:gd name="connsiteX28" fmla="*/ 1790700 w 4333876"/>
              <a:gd name="connsiteY28" fmla="*/ 3406776 h 4327526"/>
              <a:gd name="connsiteX29" fmla="*/ 1711325 w 4333876"/>
              <a:gd name="connsiteY29" fmla="*/ 3263901 h 4327526"/>
              <a:gd name="connsiteX30" fmla="*/ 1806575 w 4333876"/>
              <a:gd name="connsiteY30" fmla="*/ 3013076 h 4327526"/>
              <a:gd name="connsiteX31" fmla="*/ 1406525 w 4333876"/>
              <a:gd name="connsiteY31" fmla="*/ 2857501 h 4327526"/>
              <a:gd name="connsiteX32" fmla="*/ 1327150 w 4333876"/>
              <a:gd name="connsiteY32" fmla="*/ 3155951 h 4327526"/>
              <a:gd name="connsiteX33" fmla="*/ 1270000 w 4333876"/>
              <a:gd name="connsiteY33" fmla="*/ 3140076 h 4327526"/>
              <a:gd name="connsiteX34" fmla="*/ 1187450 w 4333876"/>
              <a:gd name="connsiteY34" fmla="*/ 3375026 h 4327526"/>
              <a:gd name="connsiteX35" fmla="*/ 1041400 w 4333876"/>
              <a:gd name="connsiteY35" fmla="*/ 3327401 h 4327526"/>
              <a:gd name="connsiteX36" fmla="*/ 758825 w 4333876"/>
              <a:gd name="connsiteY36" fmla="*/ 4327526 h 4327526"/>
              <a:gd name="connsiteX37" fmla="*/ 168275 w 4333876"/>
              <a:gd name="connsiteY37" fmla="*/ 4184650 h 4327526"/>
              <a:gd name="connsiteX38" fmla="*/ 466725 w 4333876"/>
              <a:gd name="connsiteY38" fmla="*/ 3038475 h 4327526"/>
              <a:gd name="connsiteX39" fmla="*/ 0 w 4333876"/>
              <a:gd name="connsiteY39" fmla="*/ 2628900 h 4327526"/>
              <a:gd name="connsiteX40" fmla="*/ 166644 w 4333876"/>
              <a:gd name="connsiteY40" fmla="*/ 2455864 h 4327526"/>
              <a:gd name="connsiteX41" fmla="*/ 132602 w 4333876"/>
              <a:gd name="connsiteY41" fmla="*/ 1562109 h 4327526"/>
              <a:gd name="connsiteX42" fmla="*/ 26989 w 4333876"/>
              <a:gd name="connsiteY42" fmla="*/ 382581 h 4327526"/>
              <a:gd name="connsiteX43" fmla="*/ 193675 w 4333876"/>
              <a:gd name="connsiteY43" fmla="*/ 85725 h 4327526"/>
              <a:gd name="connsiteX44" fmla="*/ 322264 w 4333876"/>
              <a:gd name="connsiteY44"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669301 w 4333876"/>
              <a:gd name="connsiteY17" fmla="*/ 1539075 h 4327526"/>
              <a:gd name="connsiteX18" fmla="*/ 2981282 w 4333876"/>
              <a:gd name="connsiteY18" fmla="*/ 1646239 h 4327526"/>
              <a:gd name="connsiteX19" fmla="*/ 3024188 w 4333876"/>
              <a:gd name="connsiteY19" fmla="*/ 1550989 h 4327526"/>
              <a:gd name="connsiteX20" fmla="*/ 3076621 w 4333876"/>
              <a:gd name="connsiteY20" fmla="*/ 1503364 h 4327526"/>
              <a:gd name="connsiteX21" fmla="*/ 4093325 w 4333876"/>
              <a:gd name="connsiteY21" fmla="*/ 1536694 h 4327526"/>
              <a:gd name="connsiteX22" fmla="*/ 4333876 w 4333876"/>
              <a:gd name="connsiteY22" fmla="*/ 1955809 h 4327526"/>
              <a:gd name="connsiteX23" fmla="*/ 4262438 w 4333876"/>
              <a:gd name="connsiteY23" fmla="*/ 2065331 h 4327526"/>
              <a:gd name="connsiteX24" fmla="*/ 3234488 w 4333876"/>
              <a:gd name="connsiteY24" fmla="*/ 2057409 h 4327526"/>
              <a:gd name="connsiteX25" fmla="*/ 3251246 w 4333876"/>
              <a:gd name="connsiteY25" fmla="*/ 2528889 h 4327526"/>
              <a:gd name="connsiteX26" fmla="*/ 3286125 w 4333876"/>
              <a:gd name="connsiteY26" fmla="*/ 3171826 h 4327526"/>
              <a:gd name="connsiteX27" fmla="*/ 3206750 w 4333876"/>
              <a:gd name="connsiteY27" fmla="*/ 3987801 h 4327526"/>
              <a:gd name="connsiteX28" fmla="*/ 1790700 w 4333876"/>
              <a:gd name="connsiteY28" fmla="*/ 3406776 h 4327526"/>
              <a:gd name="connsiteX29" fmla="*/ 1711325 w 4333876"/>
              <a:gd name="connsiteY29" fmla="*/ 3263901 h 4327526"/>
              <a:gd name="connsiteX30" fmla="*/ 1806575 w 4333876"/>
              <a:gd name="connsiteY30" fmla="*/ 3013076 h 4327526"/>
              <a:gd name="connsiteX31" fmla="*/ 1406525 w 4333876"/>
              <a:gd name="connsiteY31" fmla="*/ 2857501 h 4327526"/>
              <a:gd name="connsiteX32" fmla="*/ 1327150 w 4333876"/>
              <a:gd name="connsiteY32" fmla="*/ 3155951 h 4327526"/>
              <a:gd name="connsiteX33" fmla="*/ 1270000 w 4333876"/>
              <a:gd name="connsiteY33" fmla="*/ 3140076 h 4327526"/>
              <a:gd name="connsiteX34" fmla="*/ 1187450 w 4333876"/>
              <a:gd name="connsiteY34" fmla="*/ 3375026 h 4327526"/>
              <a:gd name="connsiteX35" fmla="*/ 1041400 w 4333876"/>
              <a:gd name="connsiteY35" fmla="*/ 3327401 h 4327526"/>
              <a:gd name="connsiteX36" fmla="*/ 758825 w 4333876"/>
              <a:gd name="connsiteY36" fmla="*/ 4327526 h 4327526"/>
              <a:gd name="connsiteX37" fmla="*/ 168275 w 4333876"/>
              <a:gd name="connsiteY37" fmla="*/ 4184650 h 4327526"/>
              <a:gd name="connsiteX38" fmla="*/ 466725 w 4333876"/>
              <a:gd name="connsiteY38" fmla="*/ 3038475 h 4327526"/>
              <a:gd name="connsiteX39" fmla="*/ 0 w 4333876"/>
              <a:gd name="connsiteY39" fmla="*/ 2628900 h 4327526"/>
              <a:gd name="connsiteX40" fmla="*/ 166644 w 4333876"/>
              <a:gd name="connsiteY40" fmla="*/ 2455864 h 4327526"/>
              <a:gd name="connsiteX41" fmla="*/ 132602 w 4333876"/>
              <a:gd name="connsiteY41" fmla="*/ 1562109 h 4327526"/>
              <a:gd name="connsiteX42" fmla="*/ 26989 w 4333876"/>
              <a:gd name="connsiteY42" fmla="*/ 382581 h 4327526"/>
              <a:gd name="connsiteX43" fmla="*/ 193675 w 4333876"/>
              <a:gd name="connsiteY43" fmla="*/ 85725 h 4327526"/>
              <a:gd name="connsiteX44" fmla="*/ 322264 w 4333876"/>
              <a:gd name="connsiteY44"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669301 w 4333876"/>
              <a:gd name="connsiteY17" fmla="*/ 1539075 h 4327526"/>
              <a:gd name="connsiteX18" fmla="*/ 1746250 w 4333876"/>
              <a:gd name="connsiteY18" fmla="*/ 1501775 h 4327526"/>
              <a:gd name="connsiteX19" fmla="*/ 2981282 w 4333876"/>
              <a:gd name="connsiteY19" fmla="*/ 1646239 h 4327526"/>
              <a:gd name="connsiteX20" fmla="*/ 3024188 w 4333876"/>
              <a:gd name="connsiteY20" fmla="*/ 1550989 h 4327526"/>
              <a:gd name="connsiteX21" fmla="*/ 3076621 w 4333876"/>
              <a:gd name="connsiteY21" fmla="*/ 1503364 h 4327526"/>
              <a:gd name="connsiteX22" fmla="*/ 4093325 w 4333876"/>
              <a:gd name="connsiteY22" fmla="*/ 1536694 h 4327526"/>
              <a:gd name="connsiteX23" fmla="*/ 4333876 w 4333876"/>
              <a:gd name="connsiteY23" fmla="*/ 1955809 h 4327526"/>
              <a:gd name="connsiteX24" fmla="*/ 4262438 w 4333876"/>
              <a:gd name="connsiteY24" fmla="*/ 2065331 h 4327526"/>
              <a:gd name="connsiteX25" fmla="*/ 3234488 w 4333876"/>
              <a:gd name="connsiteY25" fmla="*/ 2057409 h 4327526"/>
              <a:gd name="connsiteX26" fmla="*/ 3251246 w 4333876"/>
              <a:gd name="connsiteY26" fmla="*/ 2528889 h 4327526"/>
              <a:gd name="connsiteX27" fmla="*/ 3286125 w 4333876"/>
              <a:gd name="connsiteY27" fmla="*/ 3171826 h 4327526"/>
              <a:gd name="connsiteX28" fmla="*/ 3206750 w 4333876"/>
              <a:gd name="connsiteY28" fmla="*/ 3987801 h 4327526"/>
              <a:gd name="connsiteX29" fmla="*/ 1790700 w 4333876"/>
              <a:gd name="connsiteY29" fmla="*/ 3406776 h 4327526"/>
              <a:gd name="connsiteX30" fmla="*/ 1711325 w 4333876"/>
              <a:gd name="connsiteY30" fmla="*/ 3263901 h 4327526"/>
              <a:gd name="connsiteX31" fmla="*/ 1806575 w 4333876"/>
              <a:gd name="connsiteY31" fmla="*/ 3013076 h 4327526"/>
              <a:gd name="connsiteX32" fmla="*/ 1406525 w 4333876"/>
              <a:gd name="connsiteY32" fmla="*/ 2857501 h 4327526"/>
              <a:gd name="connsiteX33" fmla="*/ 1327150 w 4333876"/>
              <a:gd name="connsiteY33" fmla="*/ 3155951 h 4327526"/>
              <a:gd name="connsiteX34" fmla="*/ 1270000 w 4333876"/>
              <a:gd name="connsiteY34" fmla="*/ 3140076 h 4327526"/>
              <a:gd name="connsiteX35" fmla="*/ 1187450 w 4333876"/>
              <a:gd name="connsiteY35" fmla="*/ 3375026 h 4327526"/>
              <a:gd name="connsiteX36" fmla="*/ 1041400 w 4333876"/>
              <a:gd name="connsiteY36" fmla="*/ 3327401 h 4327526"/>
              <a:gd name="connsiteX37" fmla="*/ 758825 w 4333876"/>
              <a:gd name="connsiteY37" fmla="*/ 4327526 h 4327526"/>
              <a:gd name="connsiteX38" fmla="*/ 168275 w 4333876"/>
              <a:gd name="connsiteY38" fmla="*/ 4184650 h 4327526"/>
              <a:gd name="connsiteX39" fmla="*/ 466725 w 4333876"/>
              <a:gd name="connsiteY39" fmla="*/ 3038475 h 4327526"/>
              <a:gd name="connsiteX40" fmla="*/ 0 w 4333876"/>
              <a:gd name="connsiteY40" fmla="*/ 2628900 h 4327526"/>
              <a:gd name="connsiteX41" fmla="*/ 166644 w 4333876"/>
              <a:gd name="connsiteY41" fmla="*/ 2455864 h 4327526"/>
              <a:gd name="connsiteX42" fmla="*/ 132602 w 4333876"/>
              <a:gd name="connsiteY42" fmla="*/ 1562109 h 4327526"/>
              <a:gd name="connsiteX43" fmla="*/ 26989 w 4333876"/>
              <a:gd name="connsiteY43" fmla="*/ 382581 h 4327526"/>
              <a:gd name="connsiteX44" fmla="*/ 193675 w 4333876"/>
              <a:gd name="connsiteY44" fmla="*/ 85725 h 4327526"/>
              <a:gd name="connsiteX45" fmla="*/ 322264 w 4333876"/>
              <a:gd name="connsiteY45"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669301 w 4333876"/>
              <a:gd name="connsiteY17" fmla="*/ 1539075 h 4327526"/>
              <a:gd name="connsiteX18" fmla="*/ 1746250 w 4333876"/>
              <a:gd name="connsiteY18" fmla="*/ 1501775 h 4327526"/>
              <a:gd name="connsiteX19" fmla="*/ 1946275 w 4333876"/>
              <a:gd name="connsiteY19" fmla="*/ 1527175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669301 w 4333876"/>
              <a:gd name="connsiteY17" fmla="*/ 1539075 h 4327526"/>
              <a:gd name="connsiteX18" fmla="*/ 1746250 w 4333876"/>
              <a:gd name="connsiteY18" fmla="*/ 1501775 h 4327526"/>
              <a:gd name="connsiteX19" fmla="*/ 1787525 w 4333876"/>
              <a:gd name="connsiteY19" fmla="*/ 1568450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758201 w 4333876"/>
              <a:gd name="connsiteY17" fmla="*/ 1507325 h 4327526"/>
              <a:gd name="connsiteX18" fmla="*/ 1746250 w 4333876"/>
              <a:gd name="connsiteY18" fmla="*/ 1501775 h 4327526"/>
              <a:gd name="connsiteX19" fmla="*/ 1787525 w 4333876"/>
              <a:gd name="connsiteY19" fmla="*/ 1568450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758201 w 4333876"/>
              <a:gd name="connsiteY17" fmla="*/ 1507325 h 4327526"/>
              <a:gd name="connsiteX18" fmla="*/ 1746250 w 4333876"/>
              <a:gd name="connsiteY18" fmla="*/ 1501775 h 4327526"/>
              <a:gd name="connsiteX19" fmla="*/ 1968500 w 4333876"/>
              <a:gd name="connsiteY19" fmla="*/ 1571625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758201 w 4333876"/>
              <a:gd name="connsiteY17" fmla="*/ 1507325 h 4327526"/>
              <a:gd name="connsiteX18" fmla="*/ 1758950 w 4333876"/>
              <a:gd name="connsiteY18" fmla="*/ 1581150 h 4327526"/>
              <a:gd name="connsiteX19" fmla="*/ 1968500 w 4333876"/>
              <a:gd name="connsiteY19" fmla="*/ 1571625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732801 w 4333876"/>
              <a:gd name="connsiteY17" fmla="*/ 1500975 h 4327526"/>
              <a:gd name="connsiteX18" fmla="*/ 1758950 w 4333876"/>
              <a:gd name="connsiteY18" fmla="*/ 1581150 h 4327526"/>
              <a:gd name="connsiteX19" fmla="*/ 1968500 w 4333876"/>
              <a:gd name="connsiteY19" fmla="*/ 1571625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303222 h 4327526"/>
              <a:gd name="connsiteX1" fmla="*/ 387350 w 4333876"/>
              <a:gd name="connsiteY1" fmla="*/ 733425 h 4327526"/>
              <a:gd name="connsiteX2" fmla="*/ 679450 w 4333876"/>
              <a:gd name="connsiteY2" fmla="*/ 736600 h 4327526"/>
              <a:gd name="connsiteX3" fmla="*/ 717550 w 4333876"/>
              <a:gd name="connsiteY3" fmla="*/ 669925 h 4327526"/>
              <a:gd name="connsiteX4" fmla="*/ 844550 w 4333876"/>
              <a:gd name="connsiteY4" fmla="*/ 342900 h 4327526"/>
              <a:gd name="connsiteX5" fmla="*/ 1000125 w 4333876"/>
              <a:gd name="connsiteY5" fmla="*/ 571500 h 4327526"/>
              <a:gd name="connsiteX6" fmla="*/ 1279525 w 4333876"/>
              <a:gd name="connsiteY6" fmla="*/ 717550 h 4327526"/>
              <a:gd name="connsiteX7" fmla="*/ 1501775 w 4333876"/>
              <a:gd name="connsiteY7" fmla="*/ 422275 h 4327526"/>
              <a:gd name="connsiteX8" fmla="*/ 1609725 w 4333876"/>
              <a:gd name="connsiteY8" fmla="*/ 476250 h 4327526"/>
              <a:gd name="connsiteX9" fmla="*/ 1692275 w 4333876"/>
              <a:gd name="connsiteY9" fmla="*/ 82550 h 4327526"/>
              <a:gd name="connsiteX10" fmla="*/ 1819275 w 4333876"/>
              <a:gd name="connsiteY10" fmla="*/ 0 h 4327526"/>
              <a:gd name="connsiteX11" fmla="*/ 2082800 w 4333876"/>
              <a:gd name="connsiteY11" fmla="*/ 711200 h 4327526"/>
              <a:gd name="connsiteX12" fmla="*/ 2019300 w 4333876"/>
              <a:gd name="connsiteY12" fmla="*/ 965200 h 4327526"/>
              <a:gd name="connsiteX13" fmla="*/ 1822450 w 4333876"/>
              <a:gd name="connsiteY13" fmla="*/ 873125 h 4327526"/>
              <a:gd name="connsiteX14" fmla="*/ 1800225 w 4333876"/>
              <a:gd name="connsiteY14" fmla="*/ 996950 h 4327526"/>
              <a:gd name="connsiteX15" fmla="*/ 2012950 w 4333876"/>
              <a:gd name="connsiteY15" fmla="*/ 1092200 h 4327526"/>
              <a:gd name="connsiteX16" fmla="*/ 1905000 w 4333876"/>
              <a:gd name="connsiteY16" fmla="*/ 1508125 h 4327526"/>
              <a:gd name="connsiteX17" fmla="*/ 1732801 w 4333876"/>
              <a:gd name="connsiteY17" fmla="*/ 1500975 h 4327526"/>
              <a:gd name="connsiteX18" fmla="*/ 1784350 w 4333876"/>
              <a:gd name="connsiteY18" fmla="*/ 1581150 h 4327526"/>
              <a:gd name="connsiteX19" fmla="*/ 1968500 w 4333876"/>
              <a:gd name="connsiteY19" fmla="*/ 1571625 h 4327526"/>
              <a:gd name="connsiteX20" fmla="*/ 2981282 w 4333876"/>
              <a:gd name="connsiteY20" fmla="*/ 1646239 h 4327526"/>
              <a:gd name="connsiteX21" fmla="*/ 3024188 w 4333876"/>
              <a:gd name="connsiteY21" fmla="*/ 1550989 h 4327526"/>
              <a:gd name="connsiteX22" fmla="*/ 3076621 w 4333876"/>
              <a:gd name="connsiteY22" fmla="*/ 1503364 h 4327526"/>
              <a:gd name="connsiteX23" fmla="*/ 4093325 w 4333876"/>
              <a:gd name="connsiteY23" fmla="*/ 1536694 h 4327526"/>
              <a:gd name="connsiteX24" fmla="*/ 4333876 w 4333876"/>
              <a:gd name="connsiteY24" fmla="*/ 1955809 h 4327526"/>
              <a:gd name="connsiteX25" fmla="*/ 4262438 w 4333876"/>
              <a:gd name="connsiteY25" fmla="*/ 2065331 h 4327526"/>
              <a:gd name="connsiteX26" fmla="*/ 3234488 w 4333876"/>
              <a:gd name="connsiteY26" fmla="*/ 2057409 h 4327526"/>
              <a:gd name="connsiteX27" fmla="*/ 3251246 w 4333876"/>
              <a:gd name="connsiteY27" fmla="*/ 2528889 h 4327526"/>
              <a:gd name="connsiteX28" fmla="*/ 3286125 w 4333876"/>
              <a:gd name="connsiteY28" fmla="*/ 3171826 h 4327526"/>
              <a:gd name="connsiteX29" fmla="*/ 3206750 w 4333876"/>
              <a:gd name="connsiteY29" fmla="*/ 3987801 h 4327526"/>
              <a:gd name="connsiteX30" fmla="*/ 1790700 w 4333876"/>
              <a:gd name="connsiteY30" fmla="*/ 3406776 h 4327526"/>
              <a:gd name="connsiteX31" fmla="*/ 1711325 w 4333876"/>
              <a:gd name="connsiteY31" fmla="*/ 3263901 h 4327526"/>
              <a:gd name="connsiteX32" fmla="*/ 1806575 w 4333876"/>
              <a:gd name="connsiteY32" fmla="*/ 3013076 h 4327526"/>
              <a:gd name="connsiteX33" fmla="*/ 1406525 w 4333876"/>
              <a:gd name="connsiteY33" fmla="*/ 2857501 h 4327526"/>
              <a:gd name="connsiteX34" fmla="*/ 1327150 w 4333876"/>
              <a:gd name="connsiteY34" fmla="*/ 3155951 h 4327526"/>
              <a:gd name="connsiteX35" fmla="*/ 1270000 w 4333876"/>
              <a:gd name="connsiteY35" fmla="*/ 3140076 h 4327526"/>
              <a:gd name="connsiteX36" fmla="*/ 1187450 w 4333876"/>
              <a:gd name="connsiteY36" fmla="*/ 3375026 h 4327526"/>
              <a:gd name="connsiteX37" fmla="*/ 1041400 w 4333876"/>
              <a:gd name="connsiteY37" fmla="*/ 3327401 h 4327526"/>
              <a:gd name="connsiteX38" fmla="*/ 758825 w 4333876"/>
              <a:gd name="connsiteY38" fmla="*/ 4327526 h 4327526"/>
              <a:gd name="connsiteX39" fmla="*/ 168275 w 4333876"/>
              <a:gd name="connsiteY39" fmla="*/ 4184650 h 4327526"/>
              <a:gd name="connsiteX40" fmla="*/ 466725 w 4333876"/>
              <a:gd name="connsiteY40" fmla="*/ 3038475 h 4327526"/>
              <a:gd name="connsiteX41" fmla="*/ 0 w 4333876"/>
              <a:gd name="connsiteY41" fmla="*/ 2628900 h 4327526"/>
              <a:gd name="connsiteX42" fmla="*/ 166644 w 4333876"/>
              <a:gd name="connsiteY42" fmla="*/ 2455864 h 4327526"/>
              <a:gd name="connsiteX43" fmla="*/ 132602 w 4333876"/>
              <a:gd name="connsiteY43" fmla="*/ 1562109 h 4327526"/>
              <a:gd name="connsiteX44" fmla="*/ 26989 w 4333876"/>
              <a:gd name="connsiteY44" fmla="*/ 382581 h 4327526"/>
              <a:gd name="connsiteX45" fmla="*/ 193675 w 4333876"/>
              <a:gd name="connsiteY45" fmla="*/ 85725 h 4327526"/>
              <a:gd name="connsiteX46" fmla="*/ 322264 w 4333876"/>
              <a:gd name="connsiteY46" fmla="*/ 303222 h 4327526"/>
              <a:gd name="connsiteX0" fmla="*/ 322264 w 4333876"/>
              <a:gd name="connsiteY0" fmla="*/ 220672 h 4244976"/>
              <a:gd name="connsiteX1" fmla="*/ 387350 w 4333876"/>
              <a:gd name="connsiteY1" fmla="*/ 650875 h 4244976"/>
              <a:gd name="connsiteX2" fmla="*/ 679450 w 4333876"/>
              <a:gd name="connsiteY2" fmla="*/ 654050 h 4244976"/>
              <a:gd name="connsiteX3" fmla="*/ 717550 w 4333876"/>
              <a:gd name="connsiteY3" fmla="*/ 587375 h 4244976"/>
              <a:gd name="connsiteX4" fmla="*/ 844550 w 4333876"/>
              <a:gd name="connsiteY4" fmla="*/ 260350 h 4244976"/>
              <a:gd name="connsiteX5" fmla="*/ 1000125 w 4333876"/>
              <a:gd name="connsiteY5" fmla="*/ 488950 h 4244976"/>
              <a:gd name="connsiteX6" fmla="*/ 1279525 w 4333876"/>
              <a:gd name="connsiteY6" fmla="*/ 635000 h 4244976"/>
              <a:gd name="connsiteX7" fmla="*/ 1501775 w 4333876"/>
              <a:gd name="connsiteY7" fmla="*/ 339725 h 4244976"/>
              <a:gd name="connsiteX8" fmla="*/ 1609725 w 4333876"/>
              <a:gd name="connsiteY8" fmla="*/ 393700 h 4244976"/>
              <a:gd name="connsiteX9" fmla="*/ 1692275 w 4333876"/>
              <a:gd name="connsiteY9" fmla="*/ 0 h 4244976"/>
              <a:gd name="connsiteX10" fmla="*/ 2082800 w 4333876"/>
              <a:gd name="connsiteY10" fmla="*/ 628650 h 4244976"/>
              <a:gd name="connsiteX11" fmla="*/ 2019300 w 4333876"/>
              <a:gd name="connsiteY11" fmla="*/ 882650 h 4244976"/>
              <a:gd name="connsiteX12" fmla="*/ 1822450 w 4333876"/>
              <a:gd name="connsiteY12" fmla="*/ 790575 h 4244976"/>
              <a:gd name="connsiteX13" fmla="*/ 1800225 w 4333876"/>
              <a:gd name="connsiteY13" fmla="*/ 914400 h 4244976"/>
              <a:gd name="connsiteX14" fmla="*/ 2012950 w 4333876"/>
              <a:gd name="connsiteY14" fmla="*/ 1009650 h 4244976"/>
              <a:gd name="connsiteX15" fmla="*/ 1905000 w 4333876"/>
              <a:gd name="connsiteY15" fmla="*/ 1425575 h 4244976"/>
              <a:gd name="connsiteX16" fmla="*/ 1732801 w 4333876"/>
              <a:gd name="connsiteY16" fmla="*/ 1418425 h 4244976"/>
              <a:gd name="connsiteX17" fmla="*/ 1784350 w 4333876"/>
              <a:gd name="connsiteY17" fmla="*/ 1498600 h 4244976"/>
              <a:gd name="connsiteX18" fmla="*/ 1968500 w 4333876"/>
              <a:gd name="connsiteY18" fmla="*/ 1489075 h 4244976"/>
              <a:gd name="connsiteX19" fmla="*/ 2981282 w 4333876"/>
              <a:gd name="connsiteY19" fmla="*/ 1563689 h 4244976"/>
              <a:gd name="connsiteX20" fmla="*/ 3024188 w 4333876"/>
              <a:gd name="connsiteY20" fmla="*/ 1468439 h 4244976"/>
              <a:gd name="connsiteX21" fmla="*/ 3076621 w 4333876"/>
              <a:gd name="connsiteY21" fmla="*/ 1420814 h 4244976"/>
              <a:gd name="connsiteX22" fmla="*/ 4093325 w 4333876"/>
              <a:gd name="connsiteY22" fmla="*/ 1454144 h 4244976"/>
              <a:gd name="connsiteX23" fmla="*/ 4333876 w 4333876"/>
              <a:gd name="connsiteY23" fmla="*/ 1873259 h 4244976"/>
              <a:gd name="connsiteX24" fmla="*/ 4262438 w 4333876"/>
              <a:gd name="connsiteY24" fmla="*/ 1982781 h 4244976"/>
              <a:gd name="connsiteX25" fmla="*/ 3234488 w 4333876"/>
              <a:gd name="connsiteY25" fmla="*/ 1974859 h 4244976"/>
              <a:gd name="connsiteX26" fmla="*/ 3251246 w 4333876"/>
              <a:gd name="connsiteY26" fmla="*/ 2446339 h 4244976"/>
              <a:gd name="connsiteX27" fmla="*/ 3286125 w 4333876"/>
              <a:gd name="connsiteY27" fmla="*/ 3089276 h 4244976"/>
              <a:gd name="connsiteX28" fmla="*/ 3206750 w 4333876"/>
              <a:gd name="connsiteY28" fmla="*/ 3905251 h 4244976"/>
              <a:gd name="connsiteX29" fmla="*/ 1790700 w 4333876"/>
              <a:gd name="connsiteY29" fmla="*/ 3324226 h 4244976"/>
              <a:gd name="connsiteX30" fmla="*/ 1711325 w 4333876"/>
              <a:gd name="connsiteY30" fmla="*/ 3181351 h 4244976"/>
              <a:gd name="connsiteX31" fmla="*/ 1806575 w 4333876"/>
              <a:gd name="connsiteY31" fmla="*/ 2930526 h 4244976"/>
              <a:gd name="connsiteX32" fmla="*/ 1406525 w 4333876"/>
              <a:gd name="connsiteY32" fmla="*/ 2774951 h 4244976"/>
              <a:gd name="connsiteX33" fmla="*/ 1327150 w 4333876"/>
              <a:gd name="connsiteY33" fmla="*/ 3073401 h 4244976"/>
              <a:gd name="connsiteX34" fmla="*/ 1270000 w 4333876"/>
              <a:gd name="connsiteY34" fmla="*/ 3057526 h 4244976"/>
              <a:gd name="connsiteX35" fmla="*/ 1187450 w 4333876"/>
              <a:gd name="connsiteY35" fmla="*/ 3292476 h 4244976"/>
              <a:gd name="connsiteX36" fmla="*/ 1041400 w 4333876"/>
              <a:gd name="connsiteY36" fmla="*/ 3244851 h 4244976"/>
              <a:gd name="connsiteX37" fmla="*/ 758825 w 4333876"/>
              <a:gd name="connsiteY37" fmla="*/ 4244976 h 4244976"/>
              <a:gd name="connsiteX38" fmla="*/ 168275 w 4333876"/>
              <a:gd name="connsiteY38" fmla="*/ 4102100 h 4244976"/>
              <a:gd name="connsiteX39" fmla="*/ 466725 w 4333876"/>
              <a:gd name="connsiteY39" fmla="*/ 2955925 h 4244976"/>
              <a:gd name="connsiteX40" fmla="*/ 0 w 4333876"/>
              <a:gd name="connsiteY40" fmla="*/ 2546350 h 4244976"/>
              <a:gd name="connsiteX41" fmla="*/ 166644 w 4333876"/>
              <a:gd name="connsiteY41" fmla="*/ 2373314 h 4244976"/>
              <a:gd name="connsiteX42" fmla="*/ 132602 w 4333876"/>
              <a:gd name="connsiteY42" fmla="*/ 1479559 h 4244976"/>
              <a:gd name="connsiteX43" fmla="*/ 26989 w 4333876"/>
              <a:gd name="connsiteY43" fmla="*/ 300031 h 4244976"/>
              <a:gd name="connsiteX44" fmla="*/ 193675 w 4333876"/>
              <a:gd name="connsiteY44" fmla="*/ 3175 h 4244976"/>
              <a:gd name="connsiteX45" fmla="*/ 322264 w 4333876"/>
              <a:gd name="connsiteY45" fmla="*/ 220672 h 4244976"/>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501775 w 4333876"/>
              <a:gd name="connsiteY7" fmla="*/ 336550 h 4241801"/>
              <a:gd name="connsiteX8" fmla="*/ 1609725 w 4333876"/>
              <a:gd name="connsiteY8" fmla="*/ 390525 h 4241801"/>
              <a:gd name="connsiteX9" fmla="*/ 2082800 w 4333876"/>
              <a:gd name="connsiteY9" fmla="*/ 625475 h 4241801"/>
              <a:gd name="connsiteX10" fmla="*/ 2019300 w 4333876"/>
              <a:gd name="connsiteY10" fmla="*/ 879475 h 4241801"/>
              <a:gd name="connsiteX11" fmla="*/ 1822450 w 4333876"/>
              <a:gd name="connsiteY11" fmla="*/ 787400 h 4241801"/>
              <a:gd name="connsiteX12" fmla="*/ 1800225 w 4333876"/>
              <a:gd name="connsiteY12" fmla="*/ 911225 h 4241801"/>
              <a:gd name="connsiteX13" fmla="*/ 2012950 w 4333876"/>
              <a:gd name="connsiteY13" fmla="*/ 1006475 h 4241801"/>
              <a:gd name="connsiteX14" fmla="*/ 1905000 w 4333876"/>
              <a:gd name="connsiteY14" fmla="*/ 1422400 h 4241801"/>
              <a:gd name="connsiteX15" fmla="*/ 1732801 w 4333876"/>
              <a:gd name="connsiteY15" fmla="*/ 1415250 h 4241801"/>
              <a:gd name="connsiteX16" fmla="*/ 1784350 w 4333876"/>
              <a:gd name="connsiteY16" fmla="*/ 1495425 h 4241801"/>
              <a:gd name="connsiteX17" fmla="*/ 1968500 w 4333876"/>
              <a:gd name="connsiteY17" fmla="*/ 1485900 h 4241801"/>
              <a:gd name="connsiteX18" fmla="*/ 2981282 w 4333876"/>
              <a:gd name="connsiteY18" fmla="*/ 1560514 h 4241801"/>
              <a:gd name="connsiteX19" fmla="*/ 3024188 w 4333876"/>
              <a:gd name="connsiteY19" fmla="*/ 1465264 h 4241801"/>
              <a:gd name="connsiteX20" fmla="*/ 3076621 w 4333876"/>
              <a:gd name="connsiteY20" fmla="*/ 1417639 h 4241801"/>
              <a:gd name="connsiteX21" fmla="*/ 4093325 w 4333876"/>
              <a:gd name="connsiteY21" fmla="*/ 1450969 h 4241801"/>
              <a:gd name="connsiteX22" fmla="*/ 4333876 w 4333876"/>
              <a:gd name="connsiteY22" fmla="*/ 1870084 h 4241801"/>
              <a:gd name="connsiteX23" fmla="*/ 4262438 w 4333876"/>
              <a:gd name="connsiteY23" fmla="*/ 1979606 h 4241801"/>
              <a:gd name="connsiteX24" fmla="*/ 3234488 w 4333876"/>
              <a:gd name="connsiteY24" fmla="*/ 1971684 h 4241801"/>
              <a:gd name="connsiteX25" fmla="*/ 3251246 w 4333876"/>
              <a:gd name="connsiteY25" fmla="*/ 2443164 h 4241801"/>
              <a:gd name="connsiteX26" fmla="*/ 3286125 w 4333876"/>
              <a:gd name="connsiteY26" fmla="*/ 3086101 h 4241801"/>
              <a:gd name="connsiteX27" fmla="*/ 3206750 w 4333876"/>
              <a:gd name="connsiteY27" fmla="*/ 3902076 h 4241801"/>
              <a:gd name="connsiteX28" fmla="*/ 1790700 w 4333876"/>
              <a:gd name="connsiteY28" fmla="*/ 3321051 h 4241801"/>
              <a:gd name="connsiteX29" fmla="*/ 1711325 w 4333876"/>
              <a:gd name="connsiteY29" fmla="*/ 3178176 h 4241801"/>
              <a:gd name="connsiteX30" fmla="*/ 1806575 w 4333876"/>
              <a:gd name="connsiteY30" fmla="*/ 2927351 h 4241801"/>
              <a:gd name="connsiteX31" fmla="*/ 1406525 w 4333876"/>
              <a:gd name="connsiteY31" fmla="*/ 2771776 h 4241801"/>
              <a:gd name="connsiteX32" fmla="*/ 1327150 w 4333876"/>
              <a:gd name="connsiteY32" fmla="*/ 3070226 h 4241801"/>
              <a:gd name="connsiteX33" fmla="*/ 1270000 w 4333876"/>
              <a:gd name="connsiteY33" fmla="*/ 3054351 h 4241801"/>
              <a:gd name="connsiteX34" fmla="*/ 1187450 w 4333876"/>
              <a:gd name="connsiteY34" fmla="*/ 3289301 h 4241801"/>
              <a:gd name="connsiteX35" fmla="*/ 1041400 w 4333876"/>
              <a:gd name="connsiteY35" fmla="*/ 3241676 h 4241801"/>
              <a:gd name="connsiteX36" fmla="*/ 758825 w 4333876"/>
              <a:gd name="connsiteY36" fmla="*/ 4241801 h 4241801"/>
              <a:gd name="connsiteX37" fmla="*/ 168275 w 4333876"/>
              <a:gd name="connsiteY37" fmla="*/ 4098925 h 4241801"/>
              <a:gd name="connsiteX38" fmla="*/ 466725 w 4333876"/>
              <a:gd name="connsiteY38" fmla="*/ 2952750 h 4241801"/>
              <a:gd name="connsiteX39" fmla="*/ 0 w 4333876"/>
              <a:gd name="connsiteY39" fmla="*/ 2543175 h 4241801"/>
              <a:gd name="connsiteX40" fmla="*/ 166644 w 4333876"/>
              <a:gd name="connsiteY40" fmla="*/ 2370139 h 4241801"/>
              <a:gd name="connsiteX41" fmla="*/ 132602 w 4333876"/>
              <a:gd name="connsiteY41" fmla="*/ 1476384 h 4241801"/>
              <a:gd name="connsiteX42" fmla="*/ 26989 w 4333876"/>
              <a:gd name="connsiteY42" fmla="*/ 296856 h 4241801"/>
              <a:gd name="connsiteX43" fmla="*/ 193675 w 4333876"/>
              <a:gd name="connsiteY43" fmla="*/ 0 h 4241801"/>
              <a:gd name="connsiteX44" fmla="*/ 322264 w 4333876"/>
              <a:gd name="connsiteY44"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609725 w 4333876"/>
              <a:gd name="connsiteY7" fmla="*/ 390525 h 4241801"/>
              <a:gd name="connsiteX8" fmla="*/ 2082800 w 4333876"/>
              <a:gd name="connsiteY8" fmla="*/ 625475 h 4241801"/>
              <a:gd name="connsiteX9" fmla="*/ 2019300 w 4333876"/>
              <a:gd name="connsiteY9" fmla="*/ 879475 h 4241801"/>
              <a:gd name="connsiteX10" fmla="*/ 1822450 w 4333876"/>
              <a:gd name="connsiteY10" fmla="*/ 787400 h 4241801"/>
              <a:gd name="connsiteX11" fmla="*/ 1800225 w 4333876"/>
              <a:gd name="connsiteY11" fmla="*/ 911225 h 4241801"/>
              <a:gd name="connsiteX12" fmla="*/ 2012950 w 4333876"/>
              <a:gd name="connsiteY12" fmla="*/ 1006475 h 4241801"/>
              <a:gd name="connsiteX13" fmla="*/ 1905000 w 4333876"/>
              <a:gd name="connsiteY13" fmla="*/ 1422400 h 4241801"/>
              <a:gd name="connsiteX14" fmla="*/ 1732801 w 4333876"/>
              <a:gd name="connsiteY14" fmla="*/ 1415250 h 4241801"/>
              <a:gd name="connsiteX15" fmla="*/ 1784350 w 4333876"/>
              <a:gd name="connsiteY15" fmla="*/ 1495425 h 4241801"/>
              <a:gd name="connsiteX16" fmla="*/ 1968500 w 4333876"/>
              <a:gd name="connsiteY16" fmla="*/ 1485900 h 4241801"/>
              <a:gd name="connsiteX17" fmla="*/ 2981282 w 4333876"/>
              <a:gd name="connsiteY17" fmla="*/ 1560514 h 4241801"/>
              <a:gd name="connsiteX18" fmla="*/ 3024188 w 4333876"/>
              <a:gd name="connsiteY18" fmla="*/ 1465264 h 4241801"/>
              <a:gd name="connsiteX19" fmla="*/ 3076621 w 4333876"/>
              <a:gd name="connsiteY19" fmla="*/ 1417639 h 4241801"/>
              <a:gd name="connsiteX20" fmla="*/ 4093325 w 4333876"/>
              <a:gd name="connsiteY20" fmla="*/ 1450969 h 4241801"/>
              <a:gd name="connsiteX21" fmla="*/ 4333876 w 4333876"/>
              <a:gd name="connsiteY21" fmla="*/ 1870084 h 4241801"/>
              <a:gd name="connsiteX22" fmla="*/ 4262438 w 4333876"/>
              <a:gd name="connsiteY22" fmla="*/ 1979606 h 4241801"/>
              <a:gd name="connsiteX23" fmla="*/ 3234488 w 4333876"/>
              <a:gd name="connsiteY23" fmla="*/ 1971684 h 4241801"/>
              <a:gd name="connsiteX24" fmla="*/ 3251246 w 4333876"/>
              <a:gd name="connsiteY24" fmla="*/ 2443164 h 4241801"/>
              <a:gd name="connsiteX25" fmla="*/ 3286125 w 4333876"/>
              <a:gd name="connsiteY25" fmla="*/ 3086101 h 4241801"/>
              <a:gd name="connsiteX26" fmla="*/ 3206750 w 4333876"/>
              <a:gd name="connsiteY26" fmla="*/ 3902076 h 4241801"/>
              <a:gd name="connsiteX27" fmla="*/ 1790700 w 4333876"/>
              <a:gd name="connsiteY27" fmla="*/ 3321051 h 4241801"/>
              <a:gd name="connsiteX28" fmla="*/ 1711325 w 4333876"/>
              <a:gd name="connsiteY28" fmla="*/ 3178176 h 4241801"/>
              <a:gd name="connsiteX29" fmla="*/ 1806575 w 4333876"/>
              <a:gd name="connsiteY29" fmla="*/ 2927351 h 4241801"/>
              <a:gd name="connsiteX30" fmla="*/ 1406525 w 4333876"/>
              <a:gd name="connsiteY30" fmla="*/ 2771776 h 4241801"/>
              <a:gd name="connsiteX31" fmla="*/ 1327150 w 4333876"/>
              <a:gd name="connsiteY31" fmla="*/ 3070226 h 4241801"/>
              <a:gd name="connsiteX32" fmla="*/ 1270000 w 4333876"/>
              <a:gd name="connsiteY32" fmla="*/ 3054351 h 4241801"/>
              <a:gd name="connsiteX33" fmla="*/ 1187450 w 4333876"/>
              <a:gd name="connsiteY33" fmla="*/ 3289301 h 4241801"/>
              <a:gd name="connsiteX34" fmla="*/ 1041400 w 4333876"/>
              <a:gd name="connsiteY34" fmla="*/ 3241676 h 4241801"/>
              <a:gd name="connsiteX35" fmla="*/ 758825 w 4333876"/>
              <a:gd name="connsiteY35" fmla="*/ 4241801 h 4241801"/>
              <a:gd name="connsiteX36" fmla="*/ 168275 w 4333876"/>
              <a:gd name="connsiteY36" fmla="*/ 4098925 h 4241801"/>
              <a:gd name="connsiteX37" fmla="*/ 466725 w 4333876"/>
              <a:gd name="connsiteY37" fmla="*/ 2952750 h 4241801"/>
              <a:gd name="connsiteX38" fmla="*/ 0 w 4333876"/>
              <a:gd name="connsiteY38" fmla="*/ 2543175 h 4241801"/>
              <a:gd name="connsiteX39" fmla="*/ 166644 w 4333876"/>
              <a:gd name="connsiteY39" fmla="*/ 2370139 h 4241801"/>
              <a:gd name="connsiteX40" fmla="*/ 132602 w 4333876"/>
              <a:gd name="connsiteY40" fmla="*/ 1476384 h 4241801"/>
              <a:gd name="connsiteX41" fmla="*/ 26989 w 4333876"/>
              <a:gd name="connsiteY41" fmla="*/ 296856 h 4241801"/>
              <a:gd name="connsiteX42" fmla="*/ 193675 w 4333876"/>
              <a:gd name="connsiteY42" fmla="*/ 0 h 4241801"/>
              <a:gd name="connsiteX43" fmla="*/ 322264 w 4333876"/>
              <a:gd name="connsiteY43"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82800 w 4333876"/>
              <a:gd name="connsiteY7" fmla="*/ 625475 h 4241801"/>
              <a:gd name="connsiteX8" fmla="*/ 2019300 w 4333876"/>
              <a:gd name="connsiteY8" fmla="*/ 879475 h 4241801"/>
              <a:gd name="connsiteX9" fmla="*/ 1822450 w 4333876"/>
              <a:gd name="connsiteY9" fmla="*/ 787400 h 4241801"/>
              <a:gd name="connsiteX10" fmla="*/ 1800225 w 4333876"/>
              <a:gd name="connsiteY10" fmla="*/ 911225 h 4241801"/>
              <a:gd name="connsiteX11" fmla="*/ 2012950 w 4333876"/>
              <a:gd name="connsiteY11" fmla="*/ 1006475 h 4241801"/>
              <a:gd name="connsiteX12" fmla="*/ 1905000 w 4333876"/>
              <a:gd name="connsiteY12" fmla="*/ 1422400 h 4241801"/>
              <a:gd name="connsiteX13" fmla="*/ 1732801 w 4333876"/>
              <a:gd name="connsiteY13" fmla="*/ 1415250 h 4241801"/>
              <a:gd name="connsiteX14" fmla="*/ 1784350 w 4333876"/>
              <a:gd name="connsiteY14" fmla="*/ 1495425 h 4241801"/>
              <a:gd name="connsiteX15" fmla="*/ 1968500 w 4333876"/>
              <a:gd name="connsiteY15" fmla="*/ 1485900 h 4241801"/>
              <a:gd name="connsiteX16" fmla="*/ 2981282 w 4333876"/>
              <a:gd name="connsiteY16" fmla="*/ 1560514 h 4241801"/>
              <a:gd name="connsiteX17" fmla="*/ 3024188 w 4333876"/>
              <a:gd name="connsiteY17" fmla="*/ 1465264 h 4241801"/>
              <a:gd name="connsiteX18" fmla="*/ 3076621 w 4333876"/>
              <a:gd name="connsiteY18" fmla="*/ 1417639 h 4241801"/>
              <a:gd name="connsiteX19" fmla="*/ 4093325 w 4333876"/>
              <a:gd name="connsiteY19" fmla="*/ 1450969 h 4241801"/>
              <a:gd name="connsiteX20" fmla="*/ 4333876 w 4333876"/>
              <a:gd name="connsiteY20" fmla="*/ 1870084 h 4241801"/>
              <a:gd name="connsiteX21" fmla="*/ 4262438 w 4333876"/>
              <a:gd name="connsiteY21" fmla="*/ 1979606 h 4241801"/>
              <a:gd name="connsiteX22" fmla="*/ 3234488 w 4333876"/>
              <a:gd name="connsiteY22" fmla="*/ 1971684 h 4241801"/>
              <a:gd name="connsiteX23" fmla="*/ 3251246 w 4333876"/>
              <a:gd name="connsiteY23" fmla="*/ 2443164 h 4241801"/>
              <a:gd name="connsiteX24" fmla="*/ 3286125 w 4333876"/>
              <a:gd name="connsiteY24" fmla="*/ 3086101 h 4241801"/>
              <a:gd name="connsiteX25" fmla="*/ 3206750 w 4333876"/>
              <a:gd name="connsiteY25" fmla="*/ 3902076 h 4241801"/>
              <a:gd name="connsiteX26" fmla="*/ 1790700 w 4333876"/>
              <a:gd name="connsiteY26" fmla="*/ 3321051 h 4241801"/>
              <a:gd name="connsiteX27" fmla="*/ 1711325 w 4333876"/>
              <a:gd name="connsiteY27" fmla="*/ 3178176 h 4241801"/>
              <a:gd name="connsiteX28" fmla="*/ 1806575 w 4333876"/>
              <a:gd name="connsiteY28" fmla="*/ 2927351 h 4241801"/>
              <a:gd name="connsiteX29" fmla="*/ 1406525 w 4333876"/>
              <a:gd name="connsiteY29" fmla="*/ 2771776 h 4241801"/>
              <a:gd name="connsiteX30" fmla="*/ 1327150 w 4333876"/>
              <a:gd name="connsiteY30" fmla="*/ 3070226 h 4241801"/>
              <a:gd name="connsiteX31" fmla="*/ 1270000 w 4333876"/>
              <a:gd name="connsiteY31" fmla="*/ 3054351 h 4241801"/>
              <a:gd name="connsiteX32" fmla="*/ 1187450 w 4333876"/>
              <a:gd name="connsiteY32" fmla="*/ 3289301 h 4241801"/>
              <a:gd name="connsiteX33" fmla="*/ 1041400 w 4333876"/>
              <a:gd name="connsiteY33" fmla="*/ 3241676 h 4241801"/>
              <a:gd name="connsiteX34" fmla="*/ 758825 w 4333876"/>
              <a:gd name="connsiteY34" fmla="*/ 4241801 h 4241801"/>
              <a:gd name="connsiteX35" fmla="*/ 168275 w 4333876"/>
              <a:gd name="connsiteY35" fmla="*/ 4098925 h 4241801"/>
              <a:gd name="connsiteX36" fmla="*/ 466725 w 4333876"/>
              <a:gd name="connsiteY36" fmla="*/ 2952750 h 4241801"/>
              <a:gd name="connsiteX37" fmla="*/ 0 w 4333876"/>
              <a:gd name="connsiteY37" fmla="*/ 2543175 h 4241801"/>
              <a:gd name="connsiteX38" fmla="*/ 166644 w 4333876"/>
              <a:gd name="connsiteY38" fmla="*/ 2370139 h 4241801"/>
              <a:gd name="connsiteX39" fmla="*/ 132602 w 4333876"/>
              <a:gd name="connsiteY39" fmla="*/ 1476384 h 4241801"/>
              <a:gd name="connsiteX40" fmla="*/ 26989 w 4333876"/>
              <a:gd name="connsiteY40" fmla="*/ 296856 h 4241801"/>
              <a:gd name="connsiteX41" fmla="*/ 193675 w 4333876"/>
              <a:gd name="connsiteY41" fmla="*/ 0 h 4241801"/>
              <a:gd name="connsiteX42" fmla="*/ 322264 w 4333876"/>
              <a:gd name="connsiteY4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822450 w 4333876"/>
              <a:gd name="connsiteY8" fmla="*/ 787400 h 4241801"/>
              <a:gd name="connsiteX9" fmla="*/ 1800225 w 4333876"/>
              <a:gd name="connsiteY9" fmla="*/ 911225 h 4241801"/>
              <a:gd name="connsiteX10" fmla="*/ 2012950 w 4333876"/>
              <a:gd name="connsiteY10" fmla="*/ 1006475 h 4241801"/>
              <a:gd name="connsiteX11" fmla="*/ 1905000 w 4333876"/>
              <a:gd name="connsiteY11" fmla="*/ 1422400 h 4241801"/>
              <a:gd name="connsiteX12" fmla="*/ 1732801 w 4333876"/>
              <a:gd name="connsiteY12" fmla="*/ 1415250 h 4241801"/>
              <a:gd name="connsiteX13" fmla="*/ 1784350 w 4333876"/>
              <a:gd name="connsiteY13" fmla="*/ 1495425 h 4241801"/>
              <a:gd name="connsiteX14" fmla="*/ 1968500 w 4333876"/>
              <a:gd name="connsiteY14" fmla="*/ 1485900 h 4241801"/>
              <a:gd name="connsiteX15" fmla="*/ 2981282 w 4333876"/>
              <a:gd name="connsiteY15" fmla="*/ 1560514 h 4241801"/>
              <a:gd name="connsiteX16" fmla="*/ 3024188 w 4333876"/>
              <a:gd name="connsiteY16" fmla="*/ 1465264 h 4241801"/>
              <a:gd name="connsiteX17" fmla="*/ 3076621 w 4333876"/>
              <a:gd name="connsiteY17" fmla="*/ 1417639 h 4241801"/>
              <a:gd name="connsiteX18" fmla="*/ 4093325 w 4333876"/>
              <a:gd name="connsiteY18" fmla="*/ 1450969 h 4241801"/>
              <a:gd name="connsiteX19" fmla="*/ 4333876 w 4333876"/>
              <a:gd name="connsiteY19" fmla="*/ 1870084 h 4241801"/>
              <a:gd name="connsiteX20" fmla="*/ 4262438 w 4333876"/>
              <a:gd name="connsiteY20" fmla="*/ 1979606 h 4241801"/>
              <a:gd name="connsiteX21" fmla="*/ 3234488 w 4333876"/>
              <a:gd name="connsiteY21" fmla="*/ 1971684 h 4241801"/>
              <a:gd name="connsiteX22" fmla="*/ 3251246 w 4333876"/>
              <a:gd name="connsiteY22" fmla="*/ 2443164 h 4241801"/>
              <a:gd name="connsiteX23" fmla="*/ 3286125 w 4333876"/>
              <a:gd name="connsiteY23" fmla="*/ 3086101 h 4241801"/>
              <a:gd name="connsiteX24" fmla="*/ 3206750 w 4333876"/>
              <a:gd name="connsiteY24" fmla="*/ 3902076 h 4241801"/>
              <a:gd name="connsiteX25" fmla="*/ 1790700 w 4333876"/>
              <a:gd name="connsiteY25" fmla="*/ 3321051 h 4241801"/>
              <a:gd name="connsiteX26" fmla="*/ 1711325 w 4333876"/>
              <a:gd name="connsiteY26" fmla="*/ 3178176 h 4241801"/>
              <a:gd name="connsiteX27" fmla="*/ 1806575 w 4333876"/>
              <a:gd name="connsiteY27" fmla="*/ 2927351 h 4241801"/>
              <a:gd name="connsiteX28" fmla="*/ 1406525 w 4333876"/>
              <a:gd name="connsiteY28" fmla="*/ 2771776 h 4241801"/>
              <a:gd name="connsiteX29" fmla="*/ 1327150 w 4333876"/>
              <a:gd name="connsiteY29" fmla="*/ 3070226 h 4241801"/>
              <a:gd name="connsiteX30" fmla="*/ 1270000 w 4333876"/>
              <a:gd name="connsiteY30" fmla="*/ 3054351 h 4241801"/>
              <a:gd name="connsiteX31" fmla="*/ 1187450 w 4333876"/>
              <a:gd name="connsiteY31" fmla="*/ 3289301 h 4241801"/>
              <a:gd name="connsiteX32" fmla="*/ 1041400 w 4333876"/>
              <a:gd name="connsiteY32" fmla="*/ 3241676 h 4241801"/>
              <a:gd name="connsiteX33" fmla="*/ 758825 w 4333876"/>
              <a:gd name="connsiteY33" fmla="*/ 4241801 h 4241801"/>
              <a:gd name="connsiteX34" fmla="*/ 168275 w 4333876"/>
              <a:gd name="connsiteY34" fmla="*/ 4098925 h 4241801"/>
              <a:gd name="connsiteX35" fmla="*/ 466725 w 4333876"/>
              <a:gd name="connsiteY35" fmla="*/ 2952750 h 4241801"/>
              <a:gd name="connsiteX36" fmla="*/ 0 w 4333876"/>
              <a:gd name="connsiteY36" fmla="*/ 2543175 h 4241801"/>
              <a:gd name="connsiteX37" fmla="*/ 166644 w 4333876"/>
              <a:gd name="connsiteY37" fmla="*/ 2370139 h 4241801"/>
              <a:gd name="connsiteX38" fmla="*/ 132602 w 4333876"/>
              <a:gd name="connsiteY38" fmla="*/ 1476384 h 4241801"/>
              <a:gd name="connsiteX39" fmla="*/ 26989 w 4333876"/>
              <a:gd name="connsiteY39" fmla="*/ 296856 h 4241801"/>
              <a:gd name="connsiteX40" fmla="*/ 193675 w 4333876"/>
              <a:gd name="connsiteY40" fmla="*/ 0 h 4241801"/>
              <a:gd name="connsiteX41" fmla="*/ 322264 w 4333876"/>
              <a:gd name="connsiteY41"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822450 w 4333876"/>
              <a:gd name="connsiteY8" fmla="*/ 787400 h 4241801"/>
              <a:gd name="connsiteX9" fmla="*/ 1800225 w 4333876"/>
              <a:gd name="connsiteY9" fmla="*/ 911225 h 4241801"/>
              <a:gd name="connsiteX10" fmla="*/ 2012950 w 4333876"/>
              <a:gd name="connsiteY10" fmla="*/ 1006475 h 4241801"/>
              <a:gd name="connsiteX11" fmla="*/ 1905000 w 4333876"/>
              <a:gd name="connsiteY11" fmla="*/ 1422400 h 4241801"/>
              <a:gd name="connsiteX12" fmla="*/ 1784350 w 4333876"/>
              <a:gd name="connsiteY12" fmla="*/ 1495425 h 4241801"/>
              <a:gd name="connsiteX13" fmla="*/ 1968500 w 4333876"/>
              <a:gd name="connsiteY13" fmla="*/ 1485900 h 4241801"/>
              <a:gd name="connsiteX14" fmla="*/ 2981282 w 4333876"/>
              <a:gd name="connsiteY14" fmla="*/ 1560514 h 4241801"/>
              <a:gd name="connsiteX15" fmla="*/ 3024188 w 4333876"/>
              <a:gd name="connsiteY15" fmla="*/ 1465264 h 4241801"/>
              <a:gd name="connsiteX16" fmla="*/ 3076621 w 4333876"/>
              <a:gd name="connsiteY16" fmla="*/ 1417639 h 4241801"/>
              <a:gd name="connsiteX17" fmla="*/ 4093325 w 4333876"/>
              <a:gd name="connsiteY17" fmla="*/ 1450969 h 4241801"/>
              <a:gd name="connsiteX18" fmla="*/ 4333876 w 4333876"/>
              <a:gd name="connsiteY18" fmla="*/ 1870084 h 4241801"/>
              <a:gd name="connsiteX19" fmla="*/ 4262438 w 4333876"/>
              <a:gd name="connsiteY19" fmla="*/ 1979606 h 4241801"/>
              <a:gd name="connsiteX20" fmla="*/ 3234488 w 4333876"/>
              <a:gd name="connsiteY20" fmla="*/ 1971684 h 4241801"/>
              <a:gd name="connsiteX21" fmla="*/ 3251246 w 4333876"/>
              <a:gd name="connsiteY21" fmla="*/ 2443164 h 4241801"/>
              <a:gd name="connsiteX22" fmla="*/ 3286125 w 4333876"/>
              <a:gd name="connsiteY22" fmla="*/ 3086101 h 4241801"/>
              <a:gd name="connsiteX23" fmla="*/ 3206750 w 4333876"/>
              <a:gd name="connsiteY23" fmla="*/ 3902076 h 4241801"/>
              <a:gd name="connsiteX24" fmla="*/ 1790700 w 4333876"/>
              <a:gd name="connsiteY24" fmla="*/ 3321051 h 4241801"/>
              <a:gd name="connsiteX25" fmla="*/ 1711325 w 4333876"/>
              <a:gd name="connsiteY25" fmla="*/ 3178176 h 4241801"/>
              <a:gd name="connsiteX26" fmla="*/ 1806575 w 4333876"/>
              <a:gd name="connsiteY26" fmla="*/ 2927351 h 4241801"/>
              <a:gd name="connsiteX27" fmla="*/ 1406525 w 4333876"/>
              <a:gd name="connsiteY27" fmla="*/ 2771776 h 4241801"/>
              <a:gd name="connsiteX28" fmla="*/ 1327150 w 4333876"/>
              <a:gd name="connsiteY28" fmla="*/ 3070226 h 4241801"/>
              <a:gd name="connsiteX29" fmla="*/ 1270000 w 4333876"/>
              <a:gd name="connsiteY29" fmla="*/ 3054351 h 4241801"/>
              <a:gd name="connsiteX30" fmla="*/ 1187450 w 4333876"/>
              <a:gd name="connsiteY30" fmla="*/ 3289301 h 4241801"/>
              <a:gd name="connsiteX31" fmla="*/ 1041400 w 4333876"/>
              <a:gd name="connsiteY31" fmla="*/ 3241676 h 4241801"/>
              <a:gd name="connsiteX32" fmla="*/ 758825 w 4333876"/>
              <a:gd name="connsiteY32" fmla="*/ 4241801 h 4241801"/>
              <a:gd name="connsiteX33" fmla="*/ 168275 w 4333876"/>
              <a:gd name="connsiteY33" fmla="*/ 4098925 h 4241801"/>
              <a:gd name="connsiteX34" fmla="*/ 466725 w 4333876"/>
              <a:gd name="connsiteY34" fmla="*/ 2952750 h 4241801"/>
              <a:gd name="connsiteX35" fmla="*/ 0 w 4333876"/>
              <a:gd name="connsiteY35" fmla="*/ 2543175 h 4241801"/>
              <a:gd name="connsiteX36" fmla="*/ 166644 w 4333876"/>
              <a:gd name="connsiteY36" fmla="*/ 2370139 h 4241801"/>
              <a:gd name="connsiteX37" fmla="*/ 132602 w 4333876"/>
              <a:gd name="connsiteY37" fmla="*/ 1476384 h 4241801"/>
              <a:gd name="connsiteX38" fmla="*/ 26989 w 4333876"/>
              <a:gd name="connsiteY38" fmla="*/ 296856 h 4241801"/>
              <a:gd name="connsiteX39" fmla="*/ 193675 w 4333876"/>
              <a:gd name="connsiteY39" fmla="*/ 0 h 4241801"/>
              <a:gd name="connsiteX40" fmla="*/ 322264 w 4333876"/>
              <a:gd name="connsiteY40"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822450 w 4333876"/>
              <a:gd name="connsiteY8" fmla="*/ 787400 h 4241801"/>
              <a:gd name="connsiteX9" fmla="*/ 1800225 w 4333876"/>
              <a:gd name="connsiteY9" fmla="*/ 911225 h 4241801"/>
              <a:gd name="connsiteX10" fmla="*/ 2012950 w 4333876"/>
              <a:gd name="connsiteY10" fmla="*/ 1006475 h 4241801"/>
              <a:gd name="connsiteX11" fmla="*/ 1784350 w 4333876"/>
              <a:gd name="connsiteY11" fmla="*/ 1495425 h 4241801"/>
              <a:gd name="connsiteX12" fmla="*/ 1968500 w 4333876"/>
              <a:gd name="connsiteY12" fmla="*/ 1485900 h 4241801"/>
              <a:gd name="connsiteX13" fmla="*/ 2981282 w 4333876"/>
              <a:gd name="connsiteY13" fmla="*/ 1560514 h 4241801"/>
              <a:gd name="connsiteX14" fmla="*/ 3024188 w 4333876"/>
              <a:gd name="connsiteY14" fmla="*/ 1465264 h 4241801"/>
              <a:gd name="connsiteX15" fmla="*/ 3076621 w 4333876"/>
              <a:gd name="connsiteY15" fmla="*/ 1417639 h 4241801"/>
              <a:gd name="connsiteX16" fmla="*/ 4093325 w 4333876"/>
              <a:gd name="connsiteY16" fmla="*/ 1450969 h 4241801"/>
              <a:gd name="connsiteX17" fmla="*/ 4333876 w 4333876"/>
              <a:gd name="connsiteY17" fmla="*/ 1870084 h 4241801"/>
              <a:gd name="connsiteX18" fmla="*/ 4262438 w 4333876"/>
              <a:gd name="connsiteY18" fmla="*/ 1979606 h 4241801"/>
              <a:gd name="connsiteX19" fmla="*/ 3234488 w 4333876"/>
              <a:gd name="connsiteY19" fmla="*/ 1971684 h 4241801"/>
              <a:gd name="connsiteX20" fmla="*/ 3251246 w 4333876"/>
              <a:gd name="connsiteY20" fmla="*/ 2443164 h 4241801"/>
              <a:gd name="connsiteX21" fmla="*/ 3286125 w 4333876"/>
              <a:gd name="connsiteY21" fmla="*/ 3086101 h 4241801"/>
              <a:gd name="connsiteX22" fmla="*/ 3206750 w 4333876"/>
              <a:gd name="connsiteY22" fmla="*/ 3902076 h 4241801"/>
              <a:gd name="connsiteX23" fmla="*/ 1790700 w 4333876"/>
              <a:gd name="connsiteY23" fmla="*/ 3321051 h 4241801"/>
              <a:gd name="connsiteX24" fmla="*/ 1711325 w 4333876"/>
              <a:gd name="connsiteY24" fmla="*/ 3178176 h 4241801"/>
              <a:gd name="connsiteX25" fmla="*/ 1806575 w 4333876"/>
              <a:gd name="connsiteY25" fmla="*/ 2927351 h 4241801"/>
              <a:gd name="connsiteX26" fmla="*/ 1406525 w 4333876"/>
              <a:gd name="connsiteY26" fmla="*/ 2771776 h 4241801"/>
              <a:gd name="connsiteX27" fmla="*/ 1327150 w 4333876"/>
              <a:gd name="connsiteY27" fmla="*/ 3070226 h 4241801"/>
              <a:gd name="connsiteX28" fmla="*/ 1270000 w 4333876"/>
              <a:gd name="connsiteY28" fmla="*/ 3054351 h 4241801"/>
              <a:gd name="connsiteX29" fmla="*/ 1187450 w 4333876"/>
              <a:gd name="connsiteY29" fmla="*/ 3289301 h 4241801"/>
              <a:gd name="connsiteX30" fmla="*/ 1041400 w 4333876"/>
              <a:gd name="connsiteY30" fmla="*/ 3241676 h 4241801"/>
              <a:gd name="connsiteX31" fmla="*/ 758825 w 4333876"/>
              <a:gd name="connsiteY31" fmla="*/ 4241801 h 4241801"/>
              <a:gd name="connsiteX32" fmla="*/ 168275 w 4333876"/>
              <a:gd name="connsiteY32" fmla="*/ 4098925 h 4241801"/>
              <a:gd name="connsiteX33" fmla="*/ 466725 w 4333876"/>
              <a:gd name="connsiteY33" fmla="*/ 2952750 h 4241801"/>
              <a:gd name="connsiteX34" fmla="*/ 0 w 4333876"/>
              <a:gd name="connsiteY34" fmla="*/ 2543175 h 4241801"/>
              <a:gd name="connsiteX35" fmla="*/ 166644 w 4333876"/>
              <a:gd name="connsiteY35" fmla="*/ 2370139 h 4241801"/>
              <a:gd name="connsiteX36" fmla="*/ 132602 w 4333876"/>
              <a:gd name="connsiteY36" fmla="*/ 1476384 h 4241801"/>
              <a:gd name="connsiteX37" fmla="*/ 26989 w 4333876"/>
              <a:gd name="connsiteY37" fmla="*/ 296856 h 4241801"/>
              <a:gd name="connsiteX38" fmla="*/ 193675 w 4333876"/>
              <a:gd name="connsiteY38" fmla="*/ 0 h 4241801"/>
              <a:gd name="connsiteX39" fmla="*/ 322264 w 4333876"/>
              <a:gd name="connsiteY39"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822450 w 4333876"/>
              <a:gd name="connsiteY8" fmla="*/ 787400 h 4241801"/>
              <a:gd name="connsiteX9" fmla="*/ 1800225 w 4333876"/>
              <a:gd name="connsiteY9" fmla="*/ 911225 h 4241801"/>
              <a:gd name="connsiteX10" fmla="*/ 1784350 w 4333876"/>
              <a:gd name="connsiteY10" fmla="*/ 1495425 h 4241801"/>
              <a:gd name="connsiteX11" fmla="*/ 1968500 w 4333876"/>
              <a:gd name="connsiteY11" fmla="*/ 1485900 h 4241801"/>
              <a:gd name="connsiteX12" fmla="*/ 2981282 w 4333876"/>
              <a:gd name="connsiteY12" fmla="*/ 1560514 h 4241801"/>
              <a:gd name="connsiteX13" fmla="*/ 3024188 w 4333876"/>
              <a:gd name="connsiteY13" fmla="*/ 1465264 h 4241801"/>
              <a:gd name="connsiteX14" fmla="*/ 3076621 w 4333876"/>
              <a:gd name="connsiteY14" fmla="*/ 1417639 h 4241801"/>
              <a:gd name="connsiteX15" fmla="*/ 4093325 w 4333876"/>
              <a:gd name="connsiteY15" fmla="*/ 1450969 h 4241801"/>
              <a:gd name="connsiteX16" fmla="*/ 4333876 w 4333876"/>
              <a:gd name="connsiteY16" fmla="*/ 1870084 h 4241801"/>
              <a:gd name="connsiteX17" fmla="*/ 4262438 w 4333876"/>
              <a:gd name="connsiteY17" fmla="*/ 1979606 h 4241801"/>
              <a:gd name="connsiteX18" fmla="*/ 3234488 w 4333876"/>
              <a:gd name="connsiteY18" fmla="*/ 1971684 h 4241801"/>
              <a:gd name="connsiteX19" fmla="*/ 3251246 w 4333876"/>
              <a:gd name="connsiteY19" fmla="*/ 2443164 h 4241801"/>
              <a:gd name="connsiteX20" fmla="*/ 3286125 w 4333876"/>
              <a:gd name="connsiteY20" fmla="*/ 3086101 h 4241801"/>
              <a:gd name="connsiteX21" fmla="*/ 3206750 w 4333876"/>
              <a:gd name="connsiteY21" fmla="*/ 3902076 h 4241801"/>
              <a:gd name="connsiteX22" fmla="*/ 1790700 w 4333876"/>
              <a:gd name="connsiteY22" fmla="*/ 3321051 h 4241801"/>
              <a:gd name="connsiteX23" fmla="*/ 1711325 w 4333876"/>
              <a:gd name="connsiteY23" fmla="*/ 3178176 h 4241801"/>
              <a:gd name="connsiteX24" fmla="*/ 1806575 w 4333876"/>
              <a:gd name="connsiteY24" fmla="*/ 2927351 h 4241801"/>
              <a:gd name="connsiteX25" fmla="*/ 1406525 w 4333876"/>
              <a:gd name="connsiteY25" fmla="*/ 2771776 h 4241801"/>
              <a:gd name="connsiteX26" fmla="*/ 1327150 w 4333876"/>
              <a:gd name="connsiteY26" fmla="*/ 3070226 h 4241801"/>
              <a:gd name="connsiteX27" fmla="*/ 1270000 w 4333876"/>
              <a:gd name="connsiteY27" fmla="*/ 3054351 h 4241801"/>
              <a:gd name="connsiteX28" fmla="*/ 1187450 w 4333876"/>
              <a:gd name="connsiteY28" fmla="*/ 3289301 h 4241801"/>
              <a:gd name="connsiteX29" fmla="*/ 1041400 w 4333876"/>
              <a:gd name="connsiteY29" fmla="*/ 3241676 h 4241801"/>
              <a:gd name="connsiteX30" fmla="*/ 758825 w 4333876"/>
              <a:gd name="connsiteY30" fmla="*/ 4241801 h 4241801"/>
              <a:gd name="connsiteX31" fmla="*/ 168275 w 4333876"/>
              <a:gd name="connsiteY31" fmla="*/ 4098925 h 4241801"/>
              <a:gd name="connsiteX32" fmla="*/ 466725 w 4333876"/>
              <a:gd name="connsiteY32" fmla="*/ 2952750 h 4241801"/>
              <a:gd name="connsiteX33" fmla="*/ 0 w 4333876"/>
              <a:gd name="connsiteY33" fmla="*/ 2543175 h 4241801"/>
              <a:gd name="connsiteX34" fmla="*/ 166644 w 4333876"/>
              <a:gd name="connsiteY34" fmla="*/ 2370139 h 4241801"/>
              <a:gd name="connsiteX35" fmla="*/ 132602 w 4333876"/>
              <a:gd name="connsiteY35" fmla="*/ 1476384 h 4241801"/>
              <a:gd name="connsiteX36" fmla="*/ 26989 w 4333876"/>
              <a:gd name="connsiteY36" fmla="*/ 296856 h 4241801"/>
              <a:gd name="connsiteX37" fmla="*/ 193675 w 4333876"/>
              <a:gd name="connsiteY37" fmla="*/ 0 h 4241801"/>
              <a:gd name="connsiteX38" fmla="*/ 322264 w 4333876"/>
              <a:gd name="connsiteY38"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822450 w 4333876"/>
              <a:gd name="connsiteY8" fmla="*/ 787400 h 4241801"/>
              <a:gd name="connsiteX9" fmla="*/ 1784350 w 4333876"/>
              <a:gd name="connsiteY9" fmla="*/ 1495425 h 4241801"/>
              <a:gd name="connsiteX10" fmla="*/ 1968500 w 4333876"/>
              <a:gd name="connsiteY10" fmla="*/ 1485900 h 4241801"/>
              <a:gd name="connsiteX11" fmla="*/ 2981282 w 4333876"/>
              <a:gd name="connsiteY11" fmla="*/ 1560514 h 4241801"/>
              <a:gd name="connsiteX12" fmla="*/ 3024188 w 4333876"/>
              <a:gd name="connsiteY12" fmla="*/ 1465264 h 4241801"/>
              <a:gd name="connsiteX13" fmla="*/ 3076621 w 4333876"/>
              <a:gd name="connsiteY13" fmla="*/ 1417639 h 4241801"/>
              <a:gd name="connsiteX14" fmla="*/ 4093325 w 4333876"/>
              <a:gd name="connsiteY14" fmla="*/ 1450969 h 4241801"/>
              <a:gd name="connsiteX15" fmla="*/ 4333876 w 4333876"/>
              <a:gd name="connsiteY15" fmla="*/ 1870084 h 4241801"/>
              <a:gd name="connsiteX16" fmla="*/ 4262438 w 4333876"/>
              <a:gd name="connsiteY16" fmla="*/ 1979606 h 4241801"/>
              <a:gd name="connsiteX17" fmla="*/ 3234488 w 4333876"/>
              <a:gd name="connsiteY17" fmla="*/ 1971684 h 4241801"/>
              <a:gd name="connsiteX18" fmla="*/ 3251246 w 4333876"/>
              <a:gd name="connsiteY18" fmla="*/ 2443164 h 4241801"/>
              <a:gd name="connsiteX19" fmla="*/ 3286125 w 4333876"/>
              <a:gd name="connsiteY19" fmla="*/ 3086101 h 4241801"/>
              <a:gd name="connsiteX20" fmla="*/ 3206750 w 4333876"/>
              <a:gd name="connsiteY20" fmla="*/ 3902076 h 4241801"/>
              <a:gd name="connsiteX21" fmla="*/ 1790700 w 4333876"/>
              <a:gd name="connsiteY21" fmla="*/ 3321051 h 4241801"/>
              <a:gd name="connsiteX22" fmla="*/ 1711325 w 4333876"/>
              <a:gd name="connsiteY22" fmla="*/ 3178176 h 4241801"/>
              <a:gd name="connsiteX23" fmla="*/ 1806575 w 4333876"/>
              <a:gd name="connsiteY23" fmla="*/ 2927351 h 4241801"/>
              <a:gd name="connsiteX24" fmla="*/ 1406525 w 4333876"/>
              <a:gd name="connsiteY24" fmla="*/ 2771776 h 4241801"/>
              <a:gd name="connsiteX25" fmla="*/ 1327150 w 4333876"/>
              <a:gd name="connsiteY25" fmla="*/ 3070226 h 4241801"/>
              <a:gd name="connsiteX26" fmla="*/ 1270000 w 4333876"/>
              <a:gd name="connsiteY26" fmla="*/ 3054351 h 4241801"/>
              <a:gd name="connsiteX27" fmla="*/ 1187450 w 4333876"/>
              <a:gd name="connsiteY27" fmla="*/ 3289301 h 4241801"/>
              <a:gd name="connsiteX28" fmla="*/ 1041400 w 4333876"/>
              <a:gd name="connsiteY28" fmla="*/ 3241676 h 4241801"/>
              <a:gd name="connsiteX29" fmla="*/ 758825 w 4333876"/>
              <a:gd name="connsiteY29" fmla="*/ 4241801 h 4241801"/>
              <a:gd name="connsiteX30" fmla="*/ 168275 w 4333876"/>
              <a:gd name="connsiteY30" fmla="*/ 4098925 h 4241801"/>
              <a:gd name="connsiteX31" fmla="*/ 466725 w 4333876"/>
              <a:gd name="connsiteY31" fmla="*/ 2952750 h 4241801"/>
              <a:gd name="connsiteX32" fmla="*/ 0 w 4333876"/>
              <a:gd name="connsiteY32" fmla="*/ 2543175 h 4241801"/>
              <a:gd name="connsiteX33" fmla="*/ 166644 w 4333876"/>
              <a:gd name="connsiteY33" fmla="*/ 2370139 h 4241801"/>
              <a:gd name="connsiteX34" fmla="*/ 132602 w 4333876"/>
              <a:gd name="connsiteY34" fmla="*/ 1476384 h 4241801"/>
              <a:gd name="connsiteX35" fmla="*/ 26989 w 4333876"/>
              <a:gd name="connsiteY35" fmla="*/ 296856 h 4241801"/>
              <a:gd name="connsiteX36" fmla="*/ 193675 w 4333876"/>
              <a:gd name="connsiteY36" fmla="*/ 0 h 4241801"/>
              <a:gd name="connsiteX37" fmla="*/ 322264 w 4333876"/>
              <a:gd name="connsiteY37"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2019300 w 4333876"/>
              <a:gd name="connsiteY7" fmla="*/ 879475 h 4241801"/>
              <a:gd name="connsiteX8" fmla="*/ 1784350 w 4333876"/>
              <a:gd name="connsiteY8" fmla="*/ 1495425 h 4241801"/>
              <a:gd name="connsiteX9" fmla="*/ 1968500 w 4333876"/>
              <a:gd name="connsiteY9" fmla="*/ 1485900 h 4241801"/>
              <a:gd name="connsiteX10" fmla="*/ 2981282 w 4333876"/>
              <a:gd name="connsiteY10" fmla="*/ 1560514 h 4241801"/>
              <a:gd name="connsiteX11" fmla="*/ 3024188 w 4333876"/>
              <a:gd name="connsiteY11" fmla="*/ 1465264 h 4241801"/>
              <a:gd name="connsiteX12" fmla="*/ 3076621 w 4333876"/>
              <a:gd name="connsiteY12" fmla="*/ 1417639 h 4241801"/>
              <a:gd name="connsiteX13" fmla="*/ 4093325 w 4333876"/>
              <a:gd name="connsiteY13" fmla="*/ 1450969 h 4241801"/>
              <a:gd name="connsiteX14" fmla="*/ 4333876 w 4333876"/>
              <a:gd name="connsiteY14" fmla="*/ 1870084 h 4241801"/>
              <a:gd name="connsiteX15" fmla="*/ 4262438 w 4333876"/>
              <a:gd name="connsiteY15" fmla="*/ 1979606 h 4241801"/>
              <a:gd name="connsiteX16" fmla="*/ 3234488 w 4333876"/>
              <a:gd name="connsiteY16" fmla="*/ 1971684 h 4241801"/>
              <a:gd name="connsiteX17" fmla="*/ 3251246 w 4333876"/>
              <a:gd name="connsiteY17" fmla="*/ 2443164 h 4241801"/>
              <a:gd name="connsiteX18" fmla="*/ 3286125 w 4333876"/>
              <a:gd name="connsiteY18" fmla="*/ 3086101 h 4241801"/>
              <a:gd name="connsiteX19" fmla="*/ 3206750 w 4333876"/>
              <a:gd name="connsiteY19" fmla="*/ 3902076 h 4241801"/>
              <a:gd name="connsiteX20" fmla="*/ 1790700 w 4333876"/>
              <a:gd name="connsiteY20" fmla="*/ 3321051 h 4241801"/>
              <a:gd name="connsiteX21" fmla="*/ 1711325 w 4333876"/>
              <a:gd name="connsiteY21" fmla="*/ 3178176 h 4241801"/>
              <a:gd name="connsiteX22" fmla="*/ 1806575 w 4333876"/>
              <a:gd name="connsiteY22" fmla="*/ 2927351 h 4241801"/>
              <a:gd name="connsiteX23" fmla="*/ 1406525 w 4333876"/>
              <a:gd name="connsiteY23" fmla="*/ 2771776 h 4241801"/>
              <a:gd name="connsiteX24" fmla="*/ 1327150 w 4333876"/>
              <a:gd name="connsiteY24" fmla="*/ 3070226 h 4241801"/>
              <a:gd name="connsiteX25" fmla="*/ 1270000 w 4333876"/>
              <a:gd name="connsiteY25" fmla="*/ 3054351 h 4241801"/>
              <a:gd name="connsiteX26" fmla="*/ 1187450 w 4333876"/>
              <a:gd name="connsiteY26" fmla="*/ 3289301 h 4241801"/>
              <a:gd name="connsiteX27" fmla="*/ 1041400 w 4333876"/>
              <a:gd name="connsiteY27" fmla="*/ 3241676 h 4241801"/>
              <a:gd name="connsiteX28" fmla="*/ 758825 w 4333876"/>
              <a:gd name="connsiteY28" fmla="*/ 4241801 h 4241801"/>
              <a:gd name="connsiteX29" fmla="*/ 168275 w 4333876"/>
              <a:gd name="connsiteY29" fmla="*/ 4098925 h 4241801"/>
              <a:gd name="connsiteX30" fmla="*/ 466725 w 4333876"/>
              <a:gd name="connsiteY30" fmla="*/ 2952750 h 4241801"/>
              <a:gd name="connsiteX31" fmla="*/ 0 w 4333876"/>
              <a:gd name="connsiteY31" fmla="*/ 2543175 h 4241801"/>
              <a:gd name="connsiteX32" fmla="*/ 166644 w 4333876"/>
              <a:gd name="connsiteY32" fmla="*/ 2370139 h 4241801"/>
              <a:gd name="connsiteX33" fmla="*/ 132602 w 4333876"/>
              <a:gd name="connsiteY33" fmla="*/ 1476384 h 4241801"/>
              <a:gd name="connsiteX34" fmla="*/ 26989 w 4333876"/>
              <a:gd name="connsiteY34" fmla="*/ 296856 h 4241801"/>
              <a:gd name="connsiteX35" fmla="*/ 193675 w 4333876"/>
              <a:gd name="connsiteY35" fmla="*/ 0 h 4241801"/>
              <a:gd name="connsiteX36" fmla="*/ 322264 w 4333876"/>
              <a:gd name="connsiteY36"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279525 w 4333876"/>
              <a:gd name="connsiteY6" fmla="*/ 631825 h 4241801"/>
              <a:gd name="connsiteX7" fmla="*/ 1784350 w 4333876"/>
              <a:gd name="connsiteY7" fmla="*/ 1495425 h 4241801"/>
              <a:gd name="connsiteX8" fmla="*/ 1968500 w 4333876"/>
              <a:gd name="connsiteY8" fmla="*/ 1485900 h 4241801"/>
              <a:gd name="connsiteX9" fmla="*/ 2981282 w 4333876"/>
              <a:gd name="connsiteY9" fmla="*/ 1560514 h 4241801"/>
              <a:gd name="connsiteX10" fmla="*/ 3024188 w 4333876"/>
              <a:gd name="connsiteY10" fmla="*/ 1465264 h 4241801"/>
              <a:gd name="connsiteX11" fmla="*/ 3076621 w 4333876"/>
              <a:gd name="connsiteY11" fmla="*/ 1417639 h 4241801"/>
              <a:gd name="connsiteX12" fmla="*/ 4093325 w 4333876"/>
              <a:gd name="connsiteY12" fmla="*/ 1450969 h 4241801"/>
              <a:gd name="connsiteX13" fmla="*/ 4333876 w 4333876"/>
              <a:gd name="connsiteY13" fmla="*/ 1870084 h 4241801"/>
              <a:gd name="connsiteX14" fmla="*/ 4262438 w 4333876"/>
              <a:gd name="connsiteY14" fmla="*/ 1979606 h 4241801"/>
              <a:gd name="connsiteX15" fmla="*/ 3234488 w 4333876"/>
              <a:gd name="connsiteY15" fmla="*/ 1971684 h 4241801"/>
              <a:gd name="connsiteX16" fmla="*/ 3251246 w 4333876"/>
              <a:gd name="connsiteY16" fmla="*/ 2443164 h 4241801"/>
              <a:gd name="connsiteX17" fmla="*/ 3286125 w 4333876"/>
              <a:gd name="connsiteY17" fmla="*/ 3086101 h 4241801"/>
              <a:gd name="connsiteX18" fmla="*/ 3206750 w 4333876"/>
              <a:gd name="connsiteY18" fmla="*/ 3902076 h 4241801"/>
              <a:gd name="connsiteX19" fmla="*/ 1790700 w 4333876"/>
              <a:gd name="connsiteY19" fmla="*/ 3321051 h 4241801"/>
              <a:gd name="connsiteX20" fmla="*/ 1711325 w 4333876"/>
              <a:gd name="connsiteY20" fmla="*/ 3178176 h 4241801"/>
              <a:gd name="connsiteX21" fmla="*/ 1806575 w 4333876"/>
              <a:gd name="connsiteY21" fmla="*/ 2927351 h 4241801"/>
              <a:gd name="connsiteX22" fmla="*/ 1406525 w 4333876"/>
              <a:gd name="connsiteY22" fmla="*/ 2771776 h 4241801"/>
              <a:gd name="connsiteX23" fmla="*/ 1327150 w 4333876"/>
              <a:gd name="connsiteY23" fmla="*/ 3070226 h 4241801"/>
              <a:gd name="connsiteX24" fmla="*/ 1270000 w 4333876"/>
              <a:gd name="connsiteY24" fmla="*/ 3054351 h 4241801"/>
              <a:gd name="connsiteX25" fmla="*/ 1187450 w 4333876"/>
              <a:gd name="connsiteY25" fmla="*/ 3289301 h 4241801"/>
              <a:gd name="connsiteX26" fmla="*/ 1041400 w 4333876"/>
              <a:gd name="connsiteY26" fmla="*/ 3241676 h 4241801"/>
              <a:gd name="connsiteX27" fmla="*/ 758825 w 4333876"/>
              <a:gd name="connsiteY27" fmla="*/ 4241801 h 4241801"/>
              <a:gd name="connsiteX28" fmla="*/ 168275 w 4333876"/>
              <a:gd name="connsiteY28" fmla="*/ 4098925 h 4241801"/>
              <a:gd name="connsiteX29" fmla="*/ 466725 w 4333876"/>
              <a:gd name="connsiteY29" fmla="*/ 2952750 h 4241801"/>
              <a:gd name="connsiteX30" fmla="*/ 0 w 4333876"/>
              <a:gd name="connsiteY30" fmla="*/ 2543175 h 4241801"/>
              <a:gd name="connsiteX31" fmla="*/ 166644 w 4333876"/>
              <a:gd name="connsiteY31" fmla="*/ 2370139 h 4241801"/>
              <a:gd name="connsiteX32" fmla="*/ 132602 w 4333876"/>
              <a:gd name="connsiteY32" fmla="*/ 1476384 h 4241801"/>
              <a:gd name="connsiteX33" fmla="*/ 26989 w 4333876"/>
              <a:gd name="connsiteY33" fmla="*/ 296856 h 4241801"/>
              <a:gd name="connsiteX34" fmla="*/ 193675 w 4333876"/>
              <a:gd name="connsiteY34" fmla="*/ 0 h 4241801"/>
              <a:gd name="connsiteX35" fmla="*/ 322264 w 4333876"/>
              <a:gd name="connsiteY35"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000125 w 4333876"/>
              <a:gd name="connsiteY5" fmla="*/ 485775 h 4241801"/>
              <a:gd name="connsiteX6" fmla="*/ 1784350 w 4333876"/>
              <a:gd name="connsiteY6" fmla="*/ 1495425 h 4241801"/>
              <a:gd name="connsiteX7" fmla="*/ 1968500 w 4333876"/>
              <a:gd name="connsiteY7" fmla="*/ 1485900 h 4241801"/>
              <a:gd name="connsiteX8" fmla="*/ 2981282 w 4333876"/>
              <a:gd name="connsiteY8" fmla="*/ 1560514 h 4241801"/>
              <a:gd name="connsiteX9" fmla="*/ 3024188 w 4333876"/>
              <a:gd name="connsiteY9" fmla="*/ 1465264 h 4241801"/>
              <a:gd name="connsiteX10" fmla="*/ 3076621 w 4333876"/>
              <a:gd name="connsiteY10" fmla="*/ 1417639 h 4241801"/>
              <a:gd name="connsiteX11" fmla="*/ 4093325 w 4333876"/>
              <a:gd name="connsiteY11" fmla="*/ 1450969 h 4241801"/>
              <a:gd name="connsiteX12" fmla="*/ 4333876 w 4333876"/>
              <a:gd name="connsiteY12" fmla="*/ 1870084 h 4241801"/>
              <a:gd name="connsiteX13" fmla="*/ 4262438 w 4333876"/>
              <a:gd name="connsiteY13" fmla="*/ 1979606 h 4241801"/>
              <a:gd name="connsiteX14" fmla="*/ 3234488 w 4333876"/>
              <a:gd name="connsiteY14" fmla="*/ 1971684 h 4241801"/>
              <a:gd name="connsiteX15" fmla="*/ 3251246 w 4333876"/>
              <a:gd name="connsiteY15" fmla="*/ 2443164 h 4241801"/>
              <a:gd name="connsiteX16" fmla="*/ 3286125 w 4333876"/>
              <a:gd name="connsiteY16" fmla="*/ 3086101 h 4241801"/>
              <a:gd name="connsiteX17" fmla="*/ 3206750 w 4333876"/>
              <a:gd name="connsiteY17" fmla="*/ 3902076 h 4241801"/>
              <a:gd name="connsiteX18" fmla="*/ 1790700 w 4333876"/>
              <a:gd name="connsiteY18" fmla="*/ 3321051 h 4241801"/>
              <a:gd name="connsiteX19" fmla="*/ 1711325 w 4333876"/>
              <a:gd name="connsiteY19" fmla="*/ 3178176 h 4241801"/>
              <a:gd name="connsiteX20" fmla="*/ 1806575 w 4333876"/>
              <a:gd name="connsiteY20" fmla="*/ 2927351 h 4241801"/>
              <a:gd name="connsiteX21" fmla="*/ 1406525 w 4333876"/>
              <a:gd name="connsiteY21" fmla="*/ 2771776 h 4241801"/>
              <a:gd name="connsiteX22" fmla="*/ 1327150 w 4333876"/>
              <a:gd name="connsiteY22" fmla="*/ 3070226 h 4241801"/>
              <a:gd name="connsiteX23" fmla="*/ 1270000 w 4333876"/>
              <a:gd name="connsiteY23" fmla="*/ 3054351 h 4241801"/>
              <a:gd name="connsiteX24" fmla="*/ 1187450 w 4333876"/>
              <a:gd name="connsiteY24" fmla="*/ 3289301 h 4241801"/>
              <a:gd name="connsiteX25" fmla="*/ 1041400 w 4333876"/>
              <a:gd name="connsiteY25" fmla="*/ 3241676 h 4241801"/>
              <a:gd name="connsiteX26" fmla="*/ 758825 w 4333876"/>
              <a:gd name="connsiteY26" fmla="*/ 4241801 h 4241801"/>
              <a:gd name="connsiteX27" fmla="*/ 168275 w 4333876"/>
              <a:gd name="connsiteY27" fmla="*/ 4098925 h 4241801"/>
              <a:gd name="connsiteX28" fmla="*/ 466725 w 4333876"/>
              <a:gd name="connsiteY28" fmla="*/ 2952750 h 4241801"/>
              <a:gd name="connsiteX29" fmla="*/ 0 w 4333876"/>
              <a:gd name="connsiteY29" fmla="*/ 2543175 h 4241801"/>
              <a:gd name="connsiteX30" fmla="*/ 166644 w 4333876"/>
              <a:gd name="connsiteY30" fmla="*/ 2370139 h 4241801"/>
              <a:gd name="connsiteX31" fmla="*/ 132602 w 4333876"/>
              <a:gd name="connsiteY31" fmla="*/ 1476384 h 4241801"/>
              <a:gd name="connsiteX32" fmla="*/ 26989 w 4333876"/>
              <a:gd name="connsiteY32" fmla="*/ 296856 h 4241801"/>
              <a:gd name="connsiteX33" fmla="*/ 193675 w 4333876"/>
              <a:gd name="connsiteY33" fmla="*/ 0 h 4241801"/>
              <a:gd name="connsiteX34" fmla="*/ 322264 w 4333876"/>
              <a:gd name="connsiteY34"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844550 w 4333876"/>
              <a:gd name="connsiteY4" fmla="*/ 257175 h 4241801"/>
              <a:gd name="connsiteX5" fmla="*/ 1784350 w 4333876"/>
              <a:gd name="connsiteY5" fmla="*/ 1495425 h 4241801"/>
              <a:gd name="connsiteX6" fmla="*/ 1968500 w 4333876"/>
              <a:gd name="connsiteY6" fmla="*/ 1485900 h 4241801"/>
              <a:gd name="connsiteX7" fmla="*/ 2981282 w 4333876"/>
              <a:gd name="connsiteY7" fmla="*/ 1560514 h 4241801"/>
              <a:gd name="connsiteX8" fmla="*/ 3024188 w 4333876"/>
              <a:gd name="connsiteY8" fmla="*/ 1465264 h 4241801"/>
              <a:gd name="connsiteX9" fmla="*/ 3076621 w 4333876"/>
              <a:gd name="connsiteY9" fmla="*/ 1417639 h 4241801"/>
              <a:gd name="connsiteX10" fmla="*/ 4093325 w 4333876"/>
              <a:gd name="connsiteY10" fmla="*/ 1450969 h 4241801"/>
              <a:gd name="connsiteX11" fmla="*/ 4333876 w 4333876"/>
              <a:gd name="connsiteY11" fmla="*/ 1870084 h 4241801"/>
              <a:gd name="connsiteX12" fmla="*/ 4262438 w 4333876"/>
              <a:gd name="connsiteY12" fmla="*/ 1979606 h 4241801"/>
              <a:gd name="connsiteX13" fmla="*/ 3234488 w 4333876"/>
              <a:gd name="connsiteY13" fmla="*/ 1971684 h 4241801"/>
              <a:gd name="connsiteX14" fmla="*/ 3251246 w 4333876"/>
              <a:gd name="connsiteY14" fmla="*/ 2443164 h 4241801"/>
              <a:gd name="connsiteX15" fmla="*/ 3286125 w 4333876"/>
              <a:gd name="connsiteY15" fmla="*/ 3086101 h 4241801"/>
              <a:gd name="connsiteX16" fmla="*/ 3206750 w 4333876"/>
              <a:gd name="connsiteY16" fmla="*/ 3902076 h 4241801"/>
              <a:gd name="connsiteX17" fmla="*/ 1790700 w 4333876"/>
              <a:gd name="connsiteY17" fmla="*/ 3321051 h 4241801"/>
              <a:gd name="connsiteX18" fmla="*/ 1711325 w 4333876"/>
              <a:gd name="connsiteY18" fmla="*/ 3178176 h 4241801"/>
              <a:gd name="connsiteX19" fmla="*/ 1806575 w 4333876"/>
              <a:gd name="connsiteY19" fmla="*/ 2927351 h 4241801"/>
              <a:gd name="connsiteX20" fmla="*/ 1406525 w 4333876"/>
              <a:gd name="connsiteY20" fmla="*/ 2771776 h 4241801"/>
              <a:gd name="connsiteX21" fmla="*/ 1327150 w 4333876"/>
              <a:gd name="connsiteY21" fmla="*/ 3070226 h 4241801"/>
              <a:gd name="connsiteX22" fmla="*/ 1270000 w 4333876"/>
              <a:gd name="connsiteY22" fmla="*/ 3054351 h 4241801"/>
              <a:gd name="connsiteX23" fmla="*/ 1187450 w 4333876"/>
              <a:gd name="connsiteY23" fmla="*/ 3289301 h 4241801"/>
              <a:gd name="connsiteX24" fmla="*/ 1041400 w 4333876"/>
              <a:gd name="connsiteY24" fmla="*/ 3241676 h 4241801"/>
              <a:gd name="connsiteX25" fmla="*/ 758825 w 4333876"/>
              <a:gd name="connsiteY25" fmla="*/ 4241801 h 4241801"/>
              <a:gd name="connsiteX26" fmla="*/ 168275 w 4333876"/>
              <a:gd name="connsiteY26" fmla="*/ 4098925 h 4241801"/>
              <a:gd name="connsiteX27" fmla="*/ 466725 w 4333876"/>
              <a:gd name="connsiteY27" fmla="*/ 2952750 h 4241801"/>
              <a:gd name="connsiteX28" fmla="*/ 0 w 4333876"/>
              <a:gd name="connsiteY28" fmla="*/ 2543175 h 4241801"/>
              <a:gd name="connsiteX29" fmla="*/ 166644 w 4333876"/>
              <a:gd name="connsiteY29" fmla="*/ 2370139 h 4241801"/>
              <a:gd name="connsiteX30" fmla="*/ 132602 w 4333876"/>
              <a:gd name="connsiteY30" fmla="*/ 1476384 h 4241801"/>
              <a:gd name="connsiteX31" fmla="*/ 26989 w 4333876"/>
              <a:gd name="connsiteY31" fmla="*/ 296856 h 4241801"/>
              <a:gd name="connsiteX32" fmla="*/ 193675 w 4333876"/>
              <a:gd name="connsiteY32" fmla="*/ 0 h 4241801"/>
              <a:gd name="connsiteX33" fmla="*/ 322264 w 4333876"/>
              <a:gd name="connsiteY33"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717550 w 4333876"/>
              <a:gd name="connsiteY3" fmla="*/ 584200 h 4241801"/>
              <a:gd name="connsiteX4" fmla="*/ 1784350 w 4333876"/>
              <a:gd name="connsiteY4" fmla="*/ 1495425 h 4241801"/>
              <a:gd name="connsiteX5" fmla="*/ 1968500 w 4333876"/>
              <a:gd name="connsiteY5" fmla="*/ 1485900 h 4241801"/>
              <a:gd name="connsiteX6" fmla="*/ 2981282 w 4333876"/>
              <a:gd name="connsiteY6" fmla="*/ 1560514 h 4241801"/>
              <a:gd name="connsiteX7" fmla="*/ 3024188 w 4333876"/>
              <a:gd name="connsiteY7" fmla="*/ 1465264 h 4241801"/>
              <a:gd name="connsiteX8" fmla="*/ 3076621 w 4333876"/>
              <a:gd name="connsiteY8" fmla="*/ 1417639 h 4241801"/>
              <a:gd name="connsiteX9" fmla="*/ 4093325 w 4333876"/>
              <a:gd name="connsiteY9" fmla="*/ 1450969 h 4241801"/>
              <a:gd name="connsiteX10" fmla="*/ 4333876 w 4333876"/>
              <a:gd name="connsiteY10" fmla="*/ 1870084 h 4241801"/>
              <a:gd name="connsiteX11" fmla="*/ 4262438 w 4333876"/>
              <a:gd name="connsiteY11" fmla="*/ 1979606 h 4241801"/>
              <a:gd name="connsiteX12" fmla="*/ 3234488 w 4333876"/>
              <a:gd name="connsiteY12" fmla="*/ 1971684 h 4241801"/>
              <a:gd name="connsiteX13" fmla="*/ 3251246 w 4333876"/>
              <a:gd name="connsiteY13" fmla="*/ 2443164 h 4241801"/>
              <a:gd name="connsiteX14" fmla="*/ 3286125 w 4333876"/>
              <a:gd name="connsiteY14" fmla="*/ 3086101 h 4241801"/>
              <a:gd name="connsiteX15" fmla="*/ 3206750 w 4333876"/>
              <a:gd name="connsiteY15" fmla="*/ 3902076 h 4241801"/>
              <a:gd name="connsiteX16" fmla="*/ 1790700 w 4333876"/>
              <a:gd name="connsiteY16" fmla="*/ 3321051 h 4241801"/>
              <a:gd name="connsiteX17" fmla="*/ 1711325 w 4333876"/>
              <a:gd name="connsiteY17" fmla="*/ 3178176 h 4241801"/>
              <a:gd name="connsiteX18" fmla="*/ 1806575 w 4333876"/>
              <a:gd name="connsiteY18" fmla="*/ 2927351 h 4241801"/>
              <a:gd name="connsiteX19" fmla="*/ 1406525 w 4333876"/>
              <a:gd name="connsiteY19" fmla="*/ 2771776 h 4241801"/>
              <a:gd name="connsiteX20" fmla="*/ 1327150 w 4333876"/>
              <a:gd name="connsiteY20" fmla="*/ 3070226 h 4241801"/>
              <a:gd name="connsiteX21" fmla="*/ 1270000 w 4333876"/>
              <a:gd name="connsiteY21" fmla="*/ 3054351 h 4241801"/>
              <a:gd name="connsiteX22" fmla="*/ 1187450 w 4333876"/>
              <a:gd name="connsiteY22" fmla="*/ 3289301 h 4241801"/>
              <a:gd name="connsiteX23" fmla="*/ 1041400 w 4333876"/>
              <a:gd name="connsiteY23" fmla="*/ 3241676 h 4241801"/>
              <a:gd name="connsiteX24" fmla="*/ 758825 w 4333876"/>
              <a:gd name="connsiteY24" fmla="*/ 4241801 h 4241801"/>
              <a:gd name="connsiteX25" fmla="*/ 168275 w 4333876"/>
              <a:gd name="connsiteY25" fmla="*/ 4098925 h 4241801"/>
              <a:gd name="connsiteX26" fmla="*/ 466725 w 4333876"/>
              <a:gd name="connsiteY26" fmla="*/ 2952750 h 4241801"/>
              <a:gd name="connsiteX27" fmla="*/ 0 w 4333876"/>
              <a:gd name="connsiteY27" fmla="*/ 2543175 h 4241801"/>
              <a:gd name="connsiteX28" fmla="*/ 166644 w 4333876"/>
              <a:gd name="connsiteY28" fmla="*/ 2370139 h 4241801"/>
              <a:gd name="connsiteX29" fmla="*/ 132602 w 4333876"/>
              <a:gd name="connsiteY29" fmla="*/ 1476384 h 4241801"/>
              <a:gd name="connsiteX30" fmla="*/ 26989 w 4333876"/>
              <a:gd name="connsiteY30" fmla="*/ 296856 h 4241801"/>
              <a:gd name="connsiteX31" fmla="*/ 193675 w 4333876"/>
              <a:gd name="connsiteY31" fmla="*/ 0 h 4241801"/>
              <a:gd name="connsiteX32" fmla="*/ 322264 w 4333876"/>
              <a:gd name="connsiteY32" fmla="*/ 217497 h 4241801"/>
              <a:gd name="connsiteX0" fmla="*/ 322264 w 4333876"/>
              <a:gd name="connsiteY0" fmla="*/ 217497 h 4241801"/>
              <a:gd name="connsiteX1" fmla="*/ 387350 w 4333876"/>
              <a:gd name="connsiteY1" fmla="*/ 647700 h 4241801"/>
              <a:gd name="connsiteX2" fmla="*/ 679450 w 4333876"/>
              <a:gd name="connsiteY2" fmla="*/ 650875 h 4241801"/>
              <a:gd name="connsiteX3" fmla="*/ 1784350 w 4333876"/>
              <a:gd name="connsiteY3" fmla="*/ 1495425 h 4241801"/>
              <a:gd name="connsiteX4" fmla="*/ 1968500 w 4333876"/>
              <a:gd name="connsiteY4" fmla="*/ 1485900 h 4241801"/>
              <a:gd name="connsiteX5" fmla="*/ 2981282 w 4333876"/>
              <a:gd name="connsiteY5" fmla="*/ 1560514 h 4241801"/>
              <a:gd name="connsiteX6" fmla="*/ 3024188 w 4333876"/>
              <a:gd name="connsiteY6" fmla="*/ 1465264 h 4241801"/>
              <a:gd name="connsiteX7" fmla="*/ 3076621 w 4333876"/>
              <a:gd name="connsiteY7" fmla="*/ 1417639 h 4241801"/>
              <a:gd name="connsiteX8" fmla="*/ 4093325 w 4333876"/>
              <a:gd name="connsiteY8" fmla="*/ 1450969 h 4241801"/>
              <a:gd name="connsiteX9" fmla="*/ 4333876 w 4333876"/>
              <a:gd name="connsiteY9" fmla="*/ 1870084 h 4241801"/>
              <a:gd name="connsiteX10" fmla="*/ 4262438 w 4333876"/>
              <a:gd name="connsiteY10" fmla="*/ 1979606 h 4241801"/>
              <a:gd name="connsiteX11" fmla="*/ 3234488 w 4333876"/>
              <a:gd name="connsiteY11" fmla="*/ 1971684 h 4241801"/>
              <a:gd name="connsiteX12" fmla="*/ 3251246 w 4333876"/>
              <a:gd name="connsiteY12" fmla="*/ 2443164 h 4241801"/>
              <a:gd name="connsiteX13" fmla="*/ 3286125 w 4333876"/>
              <a:gd name="connsiteY13" fmla="*/ 3086101 h 4241801"/>
              <a:gd name="connsiteX14" fmla="*/ 3206750 w 4333876"/>
              <a:gd name="connsiteY14" fmla="*/ 3902076 h 4241801"/>
              <a:gd name="connsiteX15" fmla="*/ 1790700 w 4333876"/>
              <a:gd name="connsiteY15" fmla="*/ 3321051 h 4241801"/>
              <a:gd name="connsiteX16" fmla="*/ 1711325 w 4333876"/>
              <a:gd name="connsiteY16" fmla="*/ 3178176 h 4241801"/>
              <a:gd name="connsiteX17" fmla="*/ 1806575 w 4333876"/>
              <a:gd name="connsiteY17" fmla="*/ 2927351 h 4241801"/>
              <a:gd name="connsiteX18" fmla="*/ 1406525 w 4333876"/>
              <a:gd name="connsiteY18" fmla="*/ 2771776 h 4241801"/>
              <a:gd name="connsiteX19" fmla="*/ 1327150 w 4333876"/>
              <a:gd name="connsiteY19" fmla="*/ 3070226 h 4241801"/>
              <a:gd name="connsiteX20" fmla="*/ 1270000 w 4333876"/>
              <a:gd name="connsiteY20" fmla="*/ 3054351 h 4241801"/>
              <a:gd name="connsiteX21" fmla="*/ 1187450 w 4333876"/>
              <a:gd name="connsiteY21" fmla="*/ 3289301 h 4241801"/>
              <a:gd name="connsiteX22" fmla="*/ 1041400 w 4333876"/>
              <a:gd name="connsiteY22" fmla="*/ 3241676 h 4241801"/>
              <a:gd name="connsiteX23" fmla="*/ 758825 w 4333876"/>
              <a:gd name="connsiteY23" fmla="*/ 4241801 h 4241801"/>
              <a:gd name="connsiteX24" fmla="*/ 168275 w 4333876"/>
              <a:gd name="connsiteY24" fmla="*/ 4098925 h 4241801"/>
              <a:gd name="connsiteX25" fmla="*/ 466725 w 4333876"/>
              <a:gd name="connsiteY25" fmla="*/ 2952750 h 4241801"/>
              <a:gd name="connsiteX26" fmla="*/ 0 w 4333876"/>
              <a:gd name="connsiteY26" fmla="*/ 2543175 h 4241801"/>
              <a:gd name="connsiteX27" fmla="*/ 166644 w 4333876"/>
              <a:gd name="connsiteY27" fmla="*/ 2370139 h 4241801"/>
              <a:gd name="connsiteX28" fmla="*/ 132602 w 4333876"/>
              <a:gd name="connsiteY28" fmla="*/ 1476384 h 4241801"/>
              <a:gd name="connsiteX29" fmla="*/ 26989 w 4333876"/>
              <a:gd name="connsiteY29" fmla="*/ 296856 h 4241801"/>
              <a:gd name="connsiteX30" fmla="*/ 193675 w 4333876"/>
              <a:gd name="connsiteY30" fmla="*/ 0 h 4241801"/>
              <a:gd name="connsiteX31" fmla="*/ 322264 w 4333876"/>
              <a:gd name="connsiteY31" fmla="*/ 217497 h 4241801"/>
              <a:gd name="connsiteX0" fmla="*/ 322264 w 4333876"/>
              <a:gd name="connsiteY0" fmla="*/ 217497 h 4241801"/>
              <a:gd name="connsiteX1" fmla="*/ 387350 w 4333876"/>
              <a:gd name="connsiteY1" fmla="*/ 647700 h 4241801"/>
              <a:gd name="connsiteX2" fmla="*/ 1784350 w 4333876"/>
              <a:gd name="connsiteY2" fmla="*/ 1495425 h 4241801"/>
              <a:gd name="connsiteX3" fmla="*/ 1968500 w 4333876"/>
              <a:gd name="connsiteY3" fmla="*/ 1485900 h 4241801"/>
              <a:gd name="connsiteX4" fmla="*/ 2981282 w 4333876"/>
              <a:gd name="connsiteY4" fmla="*/ 1560514 h 4241801"/>
              <a:gd name="connsiteX5" fmla="*/ 3024188 w 4333876"/>
              <a:gd name="connsiteY5" fmla="*/ 1465264 h 4241801"/>
              <a:gd name="connsiteX6" fmla="*/ 3076621 w 4333876"/>
              <a:gd name="connsiteY6" fmla="*/ 1417639 h 4241801"/>
              <a:gd name="connsiteX7" fmla="*/ 4093325 w 4333876"/>
              <a:gd name="connsiteY7" fmla="*/ 1450969 h 4241801"/>
              <a:gd name="connsiteX8" fmla="*/ 4333876 w 4333876"/>
              <a:gd name="connsiteY8" fmla="*/ 1870084 h 4241801"/>
              <a:gd name="connsiteX9" fmla="*/ 4262438 w 4333876"/>
              <a:gd name="connsiteY9" fmla="*/ 1979606 h 4241801"/>
              <a:gd name="connsiteX10" fmla="*/ 3234488 w 4333876"/>
              <a:gd name="connsiteY10" fmla="*/ 1971684 h 4241801"/>
              <a:gd name="connsiteX11" fmla="*/ 3251246 w 4333876"/>
              <a:gd name="connsiteY11" fmla="*/ 2443164 h 4241801"/>
              <a:gd name="connsiteX12" fmla="*/ 3286125 w 4333876"/>
              <a:gd name="connsiteY12" fmla="*/ 3086101 h 4241801"/>
              <a:gd name="connsiteX13" fmla="*/ 3206750 w 4333876"/>
              <a:gd name="connsiteY13" fmla="*/ 3902076 h 4241801"/>
              <a:gd name="connsiteX14" fmla="*/ 1790700 w 4333876"/>
              <a:gd name="connsiteY14" fmla="*/ 3321051 h 4241801"/>
              <a:gd name="connsiteX15" fmla="*/ 1711325 w 4333876"/>
              <a:gd name="connsiteY15" fmla="*/ 3178176 h 4241801"/>
              <a:gd name="connsiteX16" fmla="*/ 1806575 w 4333876"/>
              <a:gd name="connsiteY16" fmla="*/ 2927351 h 4241801"/>
              <a:gd name="connsiteX17" fmla="*/ 1406525 w 4333876"/>
              <a:gd name="connsiteY17" fmla="*/ 2771776 h 4241801"/>
              <a:gd name="connsiteX18" fmla="*/ 1327150 w 4333876"/>
              <a:gd name="connsiteY18" fmla="*/ 3070226 h 4241801"/>
              <a:gd name="connsiteX19" fmla="*/ 1270000 w 4333876"/>
              <a:gd name="connsiteY19" fmla="*/ 3054351 h 4241801"/>
              <a:gd name="connsiteX20" fmla="*/ 1187450 w 4333876"/>
              <a:gd name="connsiteY20" fmla="*/ 3289301 h 4241801"/>
              <a:gd name="connsiteX21" fmla="*/ 1041400 w 4333876"/>
              <a:gd name="connsiteY21" fmla="*/ 3241676 h 4241801"/>
              <a:gd name="connsiteX22" fmla="*/ 758825 w 4333876"/>
              <a:gd name="connsiteY22" fmla="*/ 4241801 h 4241801"/>
              <a:gd name="connsiteX23" fmla="*/ 168275 w 4333876"/>
              <a:gd name="connsiteY23" fmla="*/ 4098925 h 4241801"/>
              <a:gd name="connsiteX24" fmla="*/ 466725 w 4333876"/>
              <a:gd name="connsiteY24" fmla="*/ 2952750 h 4241801"/>
              <a:gd name="connsiteX25" fmla="*/ 0 w 4333876"/>
              <a:gd name="connsiteY25" fmla="*/ 2543175 h 4241801"/>
              <a:gd name="connsiteX26" fmla="*/ 166644 w 4333876"/>
              <a:gd name="connsiteY26" fmla="*/ 2370139 h 4241801"/>
              <a:gd name="connsiteX27" fmla="*/ 132602 w 4333876"/>
              <a:gd name="connsiteY27" fmla="*/ 1476384 h 4241801"/>
              <a:gd name="connsiteX28" fmla="*/ 26989 w 4333876"/>
              <a:gd name="connsiteY28" fmla="*/ 296856 h 4241801"/>
              <a:gd name="connsiteX29" fmla="*/ 193675 w 4333876"/>
              <a:gd name="connsiteY29" fmla="*/ 0 h 4241801"/>
              <a:gd name="connsiteX30" fmla="*/ 322264 w 4333876"/>
              <a:gd name="connsiteY30" fmla="*/ 217497 h 4241801"/>
              <a:gd name="connsiteX0" fmla="*/ 322264 w 4333876"/>
              <a:gd name="connsiteY0" fmla="*/ 217497 h 4241801"/>
              <a:gd name="connsiteX1" fmla="*/ 1784350 w 4333876"/>
              <a:gd name="connsiteY1" fmla="*/ 1495425 h 4241801"/>
              <a:gd name="connsiteX2" fmla="*/ 1968500 w 4333876"/>
              <a:gd name="connsiteY2" fmla="*/ 1485900 h 4241801"/>
              <a:gd name="connsiteX3" fmla="*/ 2981282 w 4333876"/>
              <a:gd name="connsiteY3" fmla="*/ 1560514 h 4241801"/>
              <a:gd name="connsiteX4" fmla="*/ 3024188 w 4333876"/>
              <a:gd name="connsiteY4" fmla="*/ 1465264 h 4241801"/>
              <a:gd name="connsiteX5" fmla="*/ 3076621 w 4333876"/>
              <a:gd name="connsiteY5" fmla="*/ 1417639 h 4241801"/>
              <a:gd name="connsiteX6" fmla="*/ 4093325 w 4333876"/>
              <a:gd name="connsiteY6" fmla="*/ 1450969 h 4241801"/>
              <a:gd name="connsiteX7" fmla="*/ 4333876 w 4333876"/>
              <a:gd name="connsiteY7" fmla="*/ 1870084 h 4241801"/>
              <a:gd name="connsiteX8" fmla="*/ 4262438 w 4333876"/>
              <a:gd name="connsiteY8" fmla="*/ 1979606 h 4241801"/>
              <a:gd name="connsiteX9" fmla="*/ 3234488 w 4333876"/>
              <a:gd name="connsiteY9" fmla="*/ 1971684 h 4241801"/>
              <a:gd name="connsiteX10" fmla="*/ 3251246 w 4333876"/>
              <a:gd name="connsiteY10" fmla="*/ 2443164 h 4241801"/>
              <a:gd name="connsiteX11" fmla="*/ 3286125 w 4333876"/>
              <a:gd name="connsiteY11" fmla="*/ 3086101 h 4241801"/>
              <a:gd name="connsiteX12" fmla="*/ 3206750 w 4333876"/>
              <a:gd name="connsiteY12" fmla="*/ 3902076 h 4241801"/>
              <a:gd name="connsiteX13" fmla="*/ 1790700 w 4333876"/>
              <a:gd name="connsiteY13" fmla="*/ 3321051 h 4241801"/>
              <a:gd name="connsiteX14" fmla="*/ 1711325 w 4333876"/>
              <a:gd name="connsiteY14" fmla="*/ 3178176 h 4241801"/>
              <a:gd name="connsiteX15" fmla="*/ 1806575 w 4333876"/>
              <a:gd name="connsiteY15" fmla="*/ 2927351 h 4241801"/>
              <a:gd name="connsiteX16" fmla="*/ 1406525 w 4333876"/>
              <a:gd name="connsiteY16" fmla="*/ 2771776 h 4241801"/>
              <a:gd name="connsiteX17" fmla="*/ 1327150 w 4333876"/>
              <a:gd name="connsiteY17" fmla="*/ 3070226 h 4241801"/>
              <a:gd name="connsiteX18" fmla="*/ 1270000 w 4333876"/>
              <a:gd name="connsiteY18" fmla="*/ 3054351 h 4241801"/>
              <a:gd name="connsiteX19" fmla="*/ 1187450 w 4333876"/>
              <a:gd name="connsiteY19" fmla="*/ 3289301 h 4241801"/>
              <a:gd name="connsiteX20" fmla="*/ 1041400 w 4333876"/>
              <a:gd name="connsiteY20" fmla="*/ 3241676 h 4241801"/>
              <a:gd name="connsiteX21" fmla="*/ 758825 w 4333876"/>
              <a:gd name="connsiteY21" fmla="*/ 4241801 h 4241801"/>
              <a:gd name="connsiteX22" fmla="*/ 168275 w 4333876"/>
              <a:gd name="connsiteY22" fmla="*/ 4098925 h 4241801"/>
              <a:gd name="connsiteX23" fmla="*/ 466725 w 4333876"/>
              <a:gd name="connsiteY23" fmla="*/ 2952750 h 4241801"/>
              <a:gd name="connsiteX24" fmla="*/ 0 w 4333876"/>
              <a:gd name="connsiteY24" fmla="*/ 2543175 h 4241801"/>
              <a:gd name="connsiteX25" fmla="*/ 166644 w 4333876"/>
              <a:gd name="connsiteY25" fmla="*/ 2370139 h 4241801"/>
              <a:gd name="connsiteX26" fmla="*/ 132602 w 4333876"/>
              <a:gd name="connsiteY26" fmla="*/ 1476384 h 4241801"/>
              <a:gd name="connsiteX27" fmla="*/ 26989 w 4333876"/>
              <a:gd name="connsiteY27" fmla="*/ 296856 h 4241801"/>
              <a:gd name="connsiteX28" fmla="*/ 193675 w 4333876"/>
              <a:gd name="connsiteY28" fmla="*/ 0 h 4241801"/>
              <a:gd name="connsiteX29" fmla="*/ 322264 w 4333876"/>
              <a:gd name="connsiteY29" fmla="*/ 217497 h 4241801"/>
              <a:gd name="connsiteX0" fmla="*/ 193675 w 4333876"/>
              <a:gd name="connsiteY0" fmla="*/ 0 h 4241801"/>
              <a:gd name="connsiteX1" fmla="*/ 1784350 w 4333876"/>
              <a:gd name="connsiteY1" fmla="*/ 1495425 h 4241801"/>
              <a:gd name="connsiteX2" fmla="*/ 1968500 w 4333876"/>
              <a:gd name="connsiteY2" fmla="*/ 1485900 h 4241801"/>
              <a:gd name="connsiteX3" fmla="*/ 2981282 w 4333876"/>
              <a:gd name="connsiteY3" fmla="*/ 1560514 h 4241801"/>
              <a:gd name="connsiteX4" fmla="*/ 3024188 w 4333876"/>
              <a:gd name="connsiteY4" fmla="*/ 1465264 h 4241801"/>
              <a:gd name="connsiteX5" fmla="*/ 3076621 w 4333876"/>
              <a:gd name="connsiteY5" fmla="*/ 1417639 h 4241801"/>
              <a:gd name="connsiteX6" fmla="*/ 4093325 w 4333876"/>
              <a:gd name="connsiteY6" fmla="*/ 1450969 h 4241801"/>
              <a:gd name="connsiteX7" fmla="*/ 4333876 w 4333876"/>
              <a:gd name="connsiteY7" fmla="*/ 1870084 h 4241801"/>
              <a:gd name="connsiteX8" fmla="*/ 4262438 w 4333876"/>
              <a:gd name="connsiteY8" fmla="*/ 1979606 h 4241801"/>
              <a:gd name="connsiteX9" fmla="*/ 3234488 w 4333876"/>
              <a:gd name="connsiteY9" fmla="*/ 1971684 h 4241801"/>
              <a:gd name="connsiteX10" fmla="*/ 3251246 w 4333876"/>
              <a:gd name="connsiteY10" fmla="*/ 2443164 h 4241801"/>
              <a:gd name="connsiteX11" fmla="*/ 3286125 w 4333876"/>
              <a:gd name="connsiteY11" fmla="*/ 3086101 h 4241801"/>
              <a:gd name="connsiteX12" fmla="*/ 3206750 w 4333876"/>
              <a:gd name="connsiteY12" fmla="*/ 3902076 h 4241801"/>
              <a:gd name="connsiteX13" fmla="*/ 1790700 w 4333876"/>
              <a:gd name="connsiteY13" fmla="*/ 3321051 h 4241801"/>
              <a:gd name="connsiteX14" fmla="*/ 1711325 w 4333876"/>
              <a:gd name="connsiteY14" fmla="*/ 3178176 h 4241801"/>
              <a:gd name="connsiteX15" fmla="*/ 1806575 w 4333876"/>
              <a:gd name="connsiteY15" fmla="*/ 2927351 h 4241801"/>
              <a:gd name="connsiteX16" fmla="*/ 1406525 w 4333876"/>
              <a:gd name="connsiteY16" fmla="*/ 2771776 h 4241801"/>
              <a:gd name="connsiteX17" fmla="*/ 1327150 w 4333876"/>
              <a:gd name="connsiteY17" fmla="*/ 3070226 h 4241801"/>
              <a:gd name="connsiteX18" fmla="*/ 1270000 w 4333876"/>
              <a:gd name="connsiteY18" fmla="*/ 3054351 h 4241801"/>
              <a:gd name="connsiteX19" fmla="*/ 1187450 w 4333876"/>
              <a:gd name="connsiteY19" fmla="*/ 3289301 h 4241801"/>
              <a:gd name="connsiteX20" fmla="*/ 1041400 w 4333876"/>
              <a:gd name="connsiteY20" fmla="*/ 3241676 h 4241801"/>
              <a:gd name="connsiteX21" fmla="*/ 758825 w 4333876"/>
              <a:gd name="connsiteY21" fmla="*/ 4241801 h 4241801"/>
              <a:gd name="connsiteX22" fmla="*/ 168275 w 4333876"/>
              <a:gd name="connsiteY22" fmla="*/ 4098925 h 4241801"/>
              <a:gd name="connsiteX23" fmla="*/ 466725 w 4333876"/>
              <a:gd name="connsiteY23" fmla="*/ 2952750 h 4241801"/>
              <a:gd name="connsiteX24" fmla="*/ 0 w 4333876"/>
              <a:gd name="connsiteY24" fmla="*/ 2543175 h 4241801"/>
              <a:gd name="connsiteX25" fmla="*/ 166644 w 4333876"/>
              <a:gd name="connsiteY25" fmla="*/ 2370139 h 4241801"/>
              <a:gd name="connsiteX26" fmla="*/ 132602 w 4333876"/>
              <a:gd name="connsiteY26" fmla="*/ 1476384 h 4241801"/>
              <a:gd name="connsiteX27" fmla="*/ 26989 w 4333876"/>
              <a:gd name="connsiteY27" fmla="*/ 296856 h 4241801"/>
              <a:gd name="connsiteX28" fmla="*/ 193675 w 4333876"/>
              <a:gd name="connsiteY28" fmla="*/ 0 h 4241801"/>
              <a:gd name="connsiteX0" fmla="*/ 26989 w 4333876"/>
              <a:gd name="connsiteY0" fmla="*/ 0 h 3944945"/>
              <a:gd name="connsiteX1" fmla="*/ 1784350 w 4333876"/>
              <a:gd name="connsiteY1" fmla="*/ 1198569 h 3944945"/>
              <a:gd name="connsiteX2" fmla="*/ 1968500 w 4333876"/>
              <a:gd name="connsiteY2" fmla="*/ 1189044 h 3944945"/>
              <a:gd name="connsiteX3" fmla="*/ 2981282 w 4333876"/>
              <a:gd name="connsiteY3" fmla="*/ 1263658 h 3944945"/>
              <a:gd name="connsiteX4" fmla="*/ 3024188 w 4333876"/>
              <a:gd name="connsiteY4" fmla="*/ 1168408 h 3944945"/>
              <a:gd name="connsiteX5" fmla="*/ 3076621 w 4333876"/>
              <a:gd name="connsiteY5" fmla="*/ 1120783 h 3944945"/>
              <a:gd name="connsiteX6" fmla="*/ 4093325 w 4333876"/>
              <a:gd name="connsiteY6" fmla="*/ 1154113 h 3944945"/>
              <a:gd name="connsiteX7" fmla="*/ 4333876 w 4333876"/>
              <a:gd name="connsiteY7" fmla="*/ 1573228 h 3944945"/>
              <a:gd name="connsiteX8" fmla="*/ 4262438 w 4333876"/>
              <a:gd name="connsiteY8" fmla="*/ 1682750 h 3944945"/>
              <a:gd name="connsiteX9" fmla="*/ 3234488 w 4333876"/>
              <a:gd name="connsiteY9" fmla="*/ 1674828 h 3944945"/>
              <a:gd name="connsiteX10" fmla="*/ 3251246 w 4333876"/>
              <a:gd name="connsiteY10" fmla="*/ 2146308 h 3944945"/>
              <a:gd name="connsiteX11" fmla="*/ 3286125 w 4333876"/>
              <a:gd name="connsiteY11" fmla="*/ 2789245 h 3944945"/>
              <a:gd name="connsiteX12" fmla="*/ 3206750 w 4333876"/>
              <a:gd name="connsiteY12" fmla="*/ 3605220 h 3944945"/>
              <a:gd name="connsiteX13" fmla="*/ 1790700 w 4333876"/>
              <a:gd name="connsiteY13" fmla="*/ 3024195 h 3944945"/>
              <a:gd name="connsiteX14" fmla="*/ 1711325 w 4333876"/>
              <a:gd name="connsiteY14" fmla="*/ 2881320 h 3944945"/>
              <a:gd name="connsiteX15" fmla="*/ 1806575 w 4333876"/>
              <a:gd name="connsiteY15" fmla="*/ 2630495 h 3944945"/>
              <a:gd name="connsiteX16" fmla="*/ 1406525 w 4333876"/>
              <a:gd name="connsiteY16" fmla="*/ 2474920 h 3944945"/>
              <a:gd name="connsiteX17" fmla="*/ 1327150 w 4333876"/>
              <a:gd name="connsiteY17" fmla="*/ 2773370 h 3944945"/>
              <a:gd name="connsiteX18" fmla="*/ 1270000 w 4333876"/>
              <a:gd name="connsiteY18" fmla="*/ 2757495 h 3944945"/>
              <a:gd name="connsiteX19" fmla="*/ 1187450 w 4333876"/>
              <a:gd name="connsiteY19" fmla="*/ 2992445 h 3944945"/>
              <a:gd name="connsiteX20" fmla="*/ 1041400 w 4333876"/>
              <a:gd name="connsiteY20" fmla="*/ 2944820 h 3944945"/>
              <a:gd name="connsiteX21" fmla="*/ 758825 w 4333876"/>
              <a:gd name="connsiteY21" fmla="*/ 3944945 h 3944945"/>
              <a:gd name="connsiteX22" fmla="*/ 168275 w 4333876"/>
              <a:gd name="connsiteY22" fmla="*/ 3802069 h 3944945"/>
              <a:gd name="connsiteX23" fmla="*/ 466725 w 4333876"/>
              <a:gd name="connsiteY23" fmla="*/ 2655894 h 3944945"/>
              <a:gd name="connsiteX24" fmla="*/ 0 w 4333876"/>
              <a:gd name="connsiteY24" fmla="*/ 2246319 h 3944945"/>
              <a:gd name="connsiteX25" fmla="*/ 166644 w 4333876"/>
              <a:gd name="connsiteY25" fmla="*/ 2073283 h 3944945"/>
              <a:gd name="connsiteX26" fmla="*/ 132602 w 4333876"/>
              <a:gd name="connsiteY26" fmla="*/ 1179528 h 3944945"/>
              <a:gd name="connsiteX27" fmla="*/ 26989 w 4333876"/>
              <a:gd name="connsiteY27" fmla="*/ 0 h 3944945"/>
              <a:gd name="connsiteX0" fmla="*/ 132602 w 4333876"/>
              <a:gd name="connsiteY0" fmla="*/ 60513 h 2825930"/>
              <a:gd name="connsiteX1" fmla="*/ 1784350 w 4333876"/>
              <a:gd name="connsiteY1" fmla="*/ 79554 h 2825930"/>
              <a:gd name="connsiteX2" fmla="*/ 1968500 w 4333876"/>
              <a:gd name="connsiteY2" fmla="*/ 70029 h 2825930"/>
              <a:gd name="connsiteX3" fmla="*/ 2981282 w 4333876"/>
              <a:gd name="connsiteY3" fmla="*/ 144643 h 2825930"/>
              <a:gd name="connsiteX4" fmla="*/ 3024188 w 4333876"/>
              <a:gd name="connsiteY4" fmla="*/ 49393 h 2825930"/>
              <a:gd name="connsiteX5" fmla="*/ 3076621 w 4333876"/>
              <a:gd name="connsiteY5" fmla="*/ 1768 h 2825930"/>
              <a:gd name="connsiteX6" fmla="*/ 4093325 w 4333876"/>
              <a:gd name="connsiteY6" fmla="*/ 35098 h 2825930"/>
              <a:gd name="connsiteX7" fmla="*/ 4333876 w 4333876"/>
              <a:gd name="connsiteY7" fmla="*/ 454213 h 2825930"/>
              <a:gd name="connsiteX8" fmla="*/ 4262438 w 4333876"/>
              <a:gd name="connsiteY8" fmla="*/ 563735 h 2825930"/>
              <a:gd name="connsiteX9" fmla="*/ 3234488 w 4333876"/>
              <a:gd name="connsiteY9" fmla="*/ 555813 h 2825930"/>
              <a:gd name="connsiteX10" fmla="*/ 3251246 w 4333876"/>
              <a:gd name="connsiteY10" fmla="*/ 1027293 h 2825930"/>
              <a:gd name="connsiteX11" fmla="*/ 3286125 w 4333876"/>
              <a:gd name="connsiteY11" fmla="*/ 1670230 h 2825930"/>
              <a:gd name="connsiteX12" fmla="*/ 3206750 w 4333876"/>
              <a:gd name="connsiteY12" fmla="*/ 2486205 h 2825930"/>
              <a:gd name="connsiteX13" fmla="*/ 1790700 w 4333876"/>
              <a:gd name="connsiteY13" fmla="*/ 1905180 h 2825930"/>
              <a:gd name="connsiteX14" fmla="*/ 1711325 w 4333876"/>
              <a:gd name="connsiteY14" fmla="*/ 1762305 h 2825930"/>
              <a:gd name="connsiteX15" fmla="*/ 1806575 w 4333876"/>
              <a:gd name="connsiteY15" fmla="*/ 1511480 h 2825930"/>
              <a:gd name="connsiteX16" fmla="*/ 1406525 w 4333876"/>
              <a:gd name="connsiteY16" fmla="*/ 1355905 h 2825930"/>
              <a:gd name="connsiteX17" fmla="*/ 1327150 w 4333876"/>
              <a:gd name="connsiteY17" fmla="*/ 1654355 h 2825930"/>
              <a:gd name="connsiteX18" fmla="*/ 1270000 w 4333876"/>
              <a:gd name="connsiteY18" fmla="*/ 1638480 h 2825930"/>
              <a:gd name="connsiteX19" fmla="*/ 1187450 w 4333876"/>
              <a:gd name="connsiteY19" fmla="*/ 1873430 h 2825930"/>
              <a:gd name="connsiteX20" fmla="*/ 1041400 w 4333876"/>
              <a:gd name="connsiteY20" fmla="*/ 1825805 h 2825930"/>
              <a:gd name="connsiteX21" fmla="*/ 758825 w 4333876"/>
              <a:gd name="connsiteY21" fmla="*/ 2825930 h 2825930"/>
              <a:gd name="connsiteX22" fmla="*/ 168275 w 4333876"/>
              <a:gd name="connsiteY22" fmla="*/ 2683054 h 2825930"/>
              <a:gd name="connsiteX23" fmla="*/ 466725 w 4333876"/>
              <a:gd name="connsiteY23" fmla="*/ 1536879 h 2825930"/>
              <a:gd name="connsiteX24" fmla="*/ 0 w 4333876"/>
              <a:gd name="connsiteY24" fmla="*/ 1127304 h 2825930"/>
              <a:gd name="connsiteX25" fmla="*/ 166644 w 4333876"/>
              <a:gd name="connsiteY25" fmla="*/ 954268 h 2825930"/>
              <a:gd name="connsiteX26" fmla="*/ 132602 w 4333876"/>
              <a:gd name="connsiteY26" fmla="*/ 60513 h 2825930"/>
              <a:gd name="connsiteX0" fmla="*/ 132602 w 4333876"/>
              <a:gd name="connsiteY0" fmla="*/ 60513 h 2825930"/>
              <a:gd name="connsiteX1" fmla="*/ 1784350 w 4333876"/>
              <a:gd name="connsiteY1" fmla="*/ 79554 h 2825930"/>
              <a:gd name="connsiteX2" fmla="*/ 1968500 w 4333876"/>
              <a:gd name="connsiteY2" fmla="*/ 70029 h 2825930"/>
              <a:gd name="connsiteX3" fmla="*/ 2981282 w 4333876"/>
              <a:gd name="connsiteY3" fmla="*/ 144643 h 2825930"/>
              <a:gd name="connsiteX4" fmla="*/ 3024188 w 4333876"/>
              <a:gd name="connsiteY4" fmla="*/ 49393 h 2825930"/>
              <a:gd name="connsiteX5" fmla="*/ 3076621 w 4333876"/>
              <a:gd name="connsiteY5" fmla="*/ 1768 h 2825930"/>
              <a:gd name="connsiteX6" fmla="*/ 4093325 w 4333876"/>
              <a:gd name="connsiteY6" fmla="*/ 35098 h 2825930"/>
              <a:gd name="connsiteX7" fmla="*/ 4333876 w 4333876"/>
              <a:gd name="connsiteY7" fmla="*/ 454213 h 2825930"/>
              <a:gd name="connsiteX8" fmla="*/ 4262438 w 4333876"/>
              <a:gd name="connsiteY8" fmla="*/ 563735 h 2825930"/>
              <a:gd name="connsiteX9" fmla="*/ 3234488 w 4333876"/>
              <a:gd name="connsiteY9" fmla="*/ 555813 h 2825930"/>
              <a:gd name="connsiteX10" fmla="*/ 3251246 w 4333876"/>
              <a:gd name="connsiteY10" fmla="*/ 1027293 h 2825930"/>
              <a:gd name="connsiteX11" fmla="*/ 3286125 w 4333876"/>
              <a:gd name="connsiteY11" fmla="*/ 1670230 h 2825930"/>
              <a:gd name="connsiteX12" fmla="*/ 3206750 w 4333876"/>
              <a:gd name="connsiteY12" fmla="*/ 2486205 h 2825930"/>
              <a:gd name="connsiteX13" fmla="*/ 1790700 w 4333876"/>
              <a:gd name="connsiteY13" fmla="*/ 1905180 h 2825930"/>
              <a:gd name="connsiteX14" fmla="*/ 1711325 w 4333876"/>
              <a:gd name="connsiteY14" fmla="*/ 1762305 h 2825930"/>
              <a:gd name="connsiteX15" fmla="*/ 1806575 w 4333876"/>
              <a:gd name="connsiteY15" fmla="*/ 1511480 h 2825930"/>
              <a:gd name="connsiteX16" fmla="*/ 1406525 w 4333876"/>
              <a:gd name="connsiteY16" fmla="*/ 1355905 h 2825930"/>
              <a:gd name="connsiteX17" fmla="*/ 1327150 w 4333876"/>
              <a:gd name="connsiteY17" fmla="*/ 1654355 h 2825930"/>
              <a:gd name="connsiteX18" fmla="*/ 1270000 w 4333876"/>
              <a:gd name="connsiteY18" fmla="*/ 1638480 h 2825930"/>
              <a:gd name="connsiteX19" fmla="*/ 1187450 w 4333876"/>
              <a:gd name="connsiteY19" fmla="*/ 1873430 h 2825930"/>
              <a:gd name="connsiteX20" fmla="*/ 1041400 w 4333876"/>
              <a:gd name="connsiteY20" fmla="*/ 1825805 h 2825930"/>
              <a:gd name="connsiteX21" fmla="*/ 758825 w 4333876"/>
              <a:gd name="connsiteY21" fmla="*/ 2825930 h 2825930"/>
              <a:gd name="connsiteX22" fmla="*/ 168275 w 4333876"/>
              <a:gd name="connsiteY22" fmla="*/ 2683054 h 2825930"/>
              <a:gd name="connsiteX23" fmla="*/ 466725 w 4333876"/>
              <a:gd name="connsiteY23" fmla="*/ 1536879 h 2825930"/>
              <a:gd name="connsiteX24" fmla="*/ 0 w 4333876"/>
              <a:gd name="connsiteY24" fmla="*/ 1127304 h 2825930"/>
              <a:gd name="connsiteX25" fmla="*/ 65044 w 4333876"/>
              <a:gd name="connsiteY25" fmla="*/ 1055868 h 2825930"/>
              <a:gd name="connsiteX26" fmla="*/ 132602 w 4333876"/>
              <a:gd name="connsiteY26" fmla="*/ 60513 h 2825930"/>
              <a:gd name="connsiteX0" fmla="*/ 4274 w 5523173"/>
              <a:gd name="connsiteY0" fmla="*/ 147645 h 2824162"/>
              <a:gd name="connsiteX1" fmla="*/ 2973647 w 5523173"/>
              <a:gd name="connsiteY1" fmla="*/ 77786 h 2824162"/>
              <a:gd name="connsiteX2" fmla="*/ 3157797 w 5523173"/>
              <a:gd name="connsiteY2" fmla="*/ 68261 h 2824162"/>
              <a:gd name="connsiteX3" fmla="*/ 4170579 w 5523173"/>
              <a:gd name="connsiteY3" fmla="*/ 142875 h 2824162"/>
              <a:gd name="connsiteX4" fmla="*/ 4213485 w 5523173"/>
              <a:gd name="connsiteY4" fmla="*/ 47625 h 2824162"/>
              <a:gd name="connsiteX5" fmla="*/ 4265918 w 5523173"/>
              <a:gd name="connsiteY5" fmla="*/ 0 h 2824162"/>
              <a:gd name="connsiteX6" fmla="*/ 5282622 w 5523173"/>
              <a:gd name="connsiteY6" fmla="*/ 33330 h 2824162"/>
              <a:gd name="connsiteX7" fmla="*/ 5523173 w 5523173"/>
              <a:gd name="connsiteY7" fmla="*/ 452445 h 2824162"/>
              <a:gd name="connsiteX8" fmla="*/ 5451735 w 5523173"/>
              <a:gd name="connsiteY8" fmla="*/ 561967 h 2824162"/>
              <a:gd name="connsiteX9" fmla="*/ 4423785 w 5523173"/>
              <a:gd name="connsiteY9" fmla="*/ 554045 h 2824162"/>
              <a:gd name="connsiteX10" fmla="*/ 4440543 w 5523173"/>
              <a:gd name="connsiteY10" fmla="*/ 1025525 h 2824162"/>
              <a:gd name="connsiteX11" fmla="*/ 4475422 w 5523173"/>
              <a:gd name="connsiteY11" fmla="*/ 1668462 h 2824162"/>
              <a:gd name="connsiteX12" fmla="*/ 4396047 w 5523173"/>
              <a:gd name="connsiteY12" fmla="*/ 2484437 h 2824162"/>
              <a:gd name="connsiteX13" fmla="*/ 2979997 w 5523173"/>
              <a:gd name="connsiteY13" fmla="*/ 1903412 h 2824162"/>
              <a:gd name="connsiteX14" fmla="*/ 2900622 w 5523173"/>
              <a:gd name="connsiteY14" fmla="*/ 1760537 h 2824162"/>
              <a:gd name="connsiteX15" fmla="*/ 2995872 w 5523173"/>
              <a:gd name="connsiteY15" fmla="*/ 1509712 h 2824162"/>
              <a:gd name="connsiteX16" fmla="*/ 2595822 w 5523173"/>
              <a:gd name="connsiteY16" fmla="*/ 1354137 h 2824162"/>
              <a:gd name="connsiteX17" fmla="*/ 2516447 w 5523173"/>
              <a:gd name="connsiteY17" fmla="*/ 1652587 h 2824162"/>
              <a:gd name="connsiteX18" fmla="*/ 2459297 w 5523173"/>
              <a:gd name="connsiteY18" fmla="*/ 1636712 h 2824162"/>
              <a:gd name="connsiteX19" fmla="*/ 2376747 w 5523173"/>
              <a:gd name="connsiteY19" fmla="*/ 1871662 h 2824162"/>
              <a:gd name="connsiteX20" fmla="*/ 2230697 w 5523173"/>
              <a:gd name="connsiteY20" fmla="*/ 1824037 h 2824162"/>
              <a:gd name="connsiteX21" fmla="*/ 1948122 w 5523173"/>
              <a:gd name="connsiteY21" fmla="*/ 2824162 h 2824162"/>
              <a:gd name="connsiteX22" fmla="*/ 1357572 w 5523173"/>
              <a:gd name="connsiteY22" fmla="*/ 2681286 h 2824162"/>
              <a:gd name="connsiteX23" fmla="*/ 1656022 w 5523173"/>
              <a:gd name="connsiteY23" fmla="*/ 1535111 h 2824162"/>
              <a:gd name="connsiteX24" fmla="*/ 1189297 w 5523173"/>
              <a:gd name="connsiteY24" fmla="*/ 1125536 h 2824162"/>
              <a:gd name="connsiteX25" fmla="*/ 1254341 w 5523173"/>
              <a:gd name="connsiteY25" fmla="*/ 1054100 h 2824162"/>
              <a:gd name="connsiteX26" fmla="*/ 4274 w 5523173"/>
              <a:gd name="connsiteY26" fmla="*/ 147645 h 2824162"/>
              <a:gd name="connsiteX0" fmla="*/ 0 w 5518899"/>
              <a:gd name="connsiteY0" fmla="*/ 147645 h 2824162"/>
              <a:gd name="connsiteX1" fmla="*/ 2969373 w 5518899"/>
              <a:gd name="connsiteY1" fmla="*/ 77786 h 2824162"/>
              <a:gd name="connsiteX2" fmla="*/ 3153523 w 5518899"/>
              <a:gd name="connsiteY2" fmla="*/ 68261 h 2824162"/>
              <a:gd name="connsiteX3" fmla="*/ 4166305 w 5518899"/>
              <a:gd name="connsiteY3" fmla="*/ 142875 h 2824162"/>
              <a:gd name="connsiteX4" fmla="*/ 4209211 w 5518899"/>
              <a:gd name="connsiteY4" fmla="*/ 47625 h 2824162"/>
              <a:gd name="connsiteX5" fmla="*/ 4261644 w 5518899"/>
              <a:gd name="connsiteY5" fmla="*/ 0 h 2824162"/>
              <a:gd name="connsiteX6" fmla="*/ 5278348 w 5518899"/>
              <a:gd name="connsiteY6" fmla="*/ 33330 h 2824162"/>
              <a:gd name="connsiteX7" fmla="*/ 5518899 w 5518899"/>
              <a:gd name="connsiteY7" fmla="*/ 452445 h 2824162"/>
              <a:gd name="connsiteX8" fmla="*/ 5447461 w 5518899"/>
              <a:gd name="connsiteY8" fmla="*/ 561967 h 2824162"/>
              <a:gd name="connsiteX9" fmla="*/ 4419511 w 5518899"/>
              <a:gd name="connsiteY9" fmla="*/ 554045 h 2824162"/>
              <a:gd name="connsiteX10" fmla="*/ 4436269 w 5518899"/>
              <a:gd name="connsiteY10" fmla="*/ 1025525 h 2824162"/>
              <a:gd name="connsiteX11" fmla="*/ 4471148 w 5518899"/>
              <a:gd name="connsiteY11" fmla="*/ 1668462 h 2824162"/>
              <a:gd name="connsiteX12" fmla="*/ 4391773 w 5518899"/>
              <a:gd name="connsiteY12" fmla="*/ 2484437 h 2824162"/>
              <a:gd name="connsiteX13" fmla="*/ 2975723 w 5518899"/>
              <a:gd name="connsiteY13" fmla="*/ 1903412 h 2824162"/>
              <a:gd name="connsiteX14" fmla="*/ 2896348 w 5518899"/>
              <a:gd name="connsiteY14" fmla="*/ 1760537 h 2824162"/>
              <a:gd name="connsiteX15" fmla="*/ 2991598 w 5518899"/>
              <a:gd name="connsiteY15" fmla="*/ 1509712 h 2824162"/>
              <a:gd name="connsiteX16" fmla="*/ 2591548 w 5518899"/>
              <a:gd name="connsiteY16" fmla="*/ 1354137 h 2824162"/>
              <a:gd name="connsiteX17" fmla="*/ 2512173 w 5518899"/>
              <a:gd name="connsiteY17" fmla="*/ 1652587 h 2824162"/>
              <a:gd name="connsiteX18" fmla="*/ 2455023 w 5518899"/>
              <a:gd name="connsiteY18" fmla="*/ 1636712 h 2824162"/>
              <a:gd name="connsiteX19" fmla="*/ 2372473 w 5518899"/>
              <a:gd name="connsiteY19" fmla="*/ 1871662 h 2824162"/>
              <a:gd name="connsiteX20" fmla="*/ 2226423 w 5518899"/>
              <a:gd name="connsiteY20" fmla="*/ 1824037 h 2824162"/>
              <a:gd name="connsiteX21" fmla="*/ 1943848 w 5518899"/>
              <a:gd name="connsiteY21" fmla="*/ 2824162 h 2824162"/>
              <a:gd name="connsiteX22" fmla="*/ 1353298 w 5518899"/>
              <a:gd name="connsiteY22" fmla="*/ 2681286 h 2824162"/>
              <a:gd name="connsiteX23" fmla="*/ 1651748 w 5518899"/>
              <a:gd name="connsiteY23" fmla="*/ 1535111 h 2824162"/>
              <a:gd name="connsiteX24" fmla="*/ 1185023 w 5518899"/>
              <a:gd name="connsiteY24" fmla="*/ 1125536 h 2824162"/>
              <a:gd name="connsiteX25" fmla="*/ 1250067 w 5518899"/>
              <a:gd name="connsiteY25" fmla="*/ 1054100 h 2824162"/>
              <a:gd name="connsiteX26" fmla="*/ 0 w 5518899"/>
              <a:gd name="connsiteY26" fmla="*/ 147645 h 2824162"/>
              <a:gd name="connsiteX0" fmla="*/ 97883 w 5616782"/>
              <a:gd name="connsiteY0" fmla="*/ 147645 h 2824162"/>
              <a:gd name="connsiteX1" fmla="*/ 3067256 w 5616782"/>
              <a:gd name="connsiteY1" fmla="*/ 77786 h 2824162"/>
              <a:gd name="connsiteX2" fmla="*/ 3251406 w 5616782"/>
              <a:gd name="connsiteY2" fmla="*/ 68261 h 2824162"/>
              <a:gd name="connsiteX3" fmla="*/ 4264188 w 5616782"/>
              <a:gd name="connsiteY3" fmla="*/ 142875 h 2824162"/>
              <a:gd name="connsiteX4" fmla="*/ 4307094 w 5616782"/>
              <a:gd name="connsiteY4" fmla="*/ 47625 h 2824162"/>
              <a:gd name="connsiteX5" fmla="*/ 4359527 w 5616782"/>
              <a:gd name="connsiteY5" fmla="*/ 0 h 2824162"/>
              <a:gd name="connsiteX6" fmla="*/ 5376231 w 5616782"/>
              <a:gd name="connsiteY6" fmla="*/ 33330 h 2824162"/>
              <a:gd name="connsiteX7" fmla="*/ 5616782 w 5616782"/>
              <a:gd name="connsiteY7" fmla="*/ 452445 h 2824162"/>
              <a:gd name="connsiteX8" fmla="*/ 5545344 w 5616782"/>
              <a:gd name="connsiteY8" fmla="*/ 561967 h 2824162"/>
              <a:gd name="connsiteX9" fmla="*/ 4517394 w 5616782"/>
              <a:gd name="connsiteY9" fmla="*/ 554045 h 2824162"/>
              <a:gd name="connsiteX10" fmla="*/ 4534152 w 5616782"/>
              <a:gd name="connsiteY10" fmla="*/ 1025525 h 2824162"/>
              <a:gd name="connsiteX11" fmla="*/ 4569031 w 5616782"/>
              <a:gd name="connsiteY11" fmla="*/ 1668462 h 2824162"/>
              <a:gd name="connsiteX12" fmla="*/ 4489656 w 5616782"/>
              <a:gd name="connsiteY12" fmla="*/ 2484437 h 2824162"/>
              <a:gd name="connsiteX13" fmla="*/ 3073606 w 5616782"/>
              <a:gd name="connsiteY13" fmla="*/ 1903412 h 2824162"/>
              <a:gd name="connsiteX14" fmla="*/ 2994231 w 5616782"/>
              <a:gd name="connsiteY14" fmla="*/ 1760537 h 2824162"/>
              <a:gd name="connsiteX15" fmla="*/ 3089481 w 5616782"/>
              <a:gd name="connsiteY15" fmla="*/ 1509712 h 2824162"/>
              <a:gd name="connsiteX16" fmla="*/ 2689431 w 5616782"/>
              <a:gd name="connsiteY16" fmla="*/ 1354137 h 2824162"/>
              <a:gd name="connsiteX17" fmla="*/ 2610056 w 5616782"/>
              <a:gd name="connsiteY17" fmla="*/ 1652587 h 2824162"/>
              <a:gd name="connsiteX18" fmla="*/ 2552906 w 5616782"/>
              <a:gd name="connsiteY18" fmla="*/ 1636712 h 2824162"/>
              <a:gd name="connsiteX19" fmla="*/ 2470356 w 5616782"/>
              <a:gd name="connsiteY19" fmla="*/ 1871662 h 2824162"/>
              <a:gd name="connsiteX20" fmla="*/ 2324306 w 5616782"/>
              <a:gd name="connsiteY20" fmla="*/ 1824037 h 2824162"/>
              <a:gd name="connsiteX21" fmla="*/ 2041731 w 5616782"/>
              <a:gd name="connsiteY21" fmla="*/ 2824162 h 2824162"/>
              <a:gd name="connsiteX22" fmla="*/ 1451181 w 5616782"/>
              <a:gd name="connsiteY22" fmla="*/ 2681286 h 2824162"/>
              <a:gd name="connsiteX23" fmla="*/ 1749631 w 5616782"/>
              <a:gd name="connsiteY23" fmla="*/ 1535111 h 2824162"/>
              <a:gd name="connsiteX24" fmla="*/ 1282906 w 5616782"/>
              <a:gd name="connsiteY24" fmla="*/ 1125536 h 2824162"/>
              <a:gd name="connsiteX25" fmla="*/ 1347950 w 5616782"/>
              <a:gd name="connsiteY25" fmla="*/ 1054100 h 2824162"/>
              <a:gd name="connsiteX26" fmla="*/ 771732 w 5616782"/>
              <a:gd name="connsiteY26" fmla="*/ 557210 h 2824162"/>
              <a:gd name="connsiteX27" fmla="*/ 97883 w 5616782"/>
              <a:gd name="connsiteY27" fmla="*/ 147645 h 2824162"/>
              <a:gd name="connsiteX0" fmla="*/ 63092 w 4908142"/>
              <a:gd name="connsiteY0" fmla="*/ 557210 h 2824162"/>
              <a:gd name="connsiteX1" fmla="*/ 2358616 w 4908142"/>
              <a:gd name="connsiteY1" fmla="*/ 77786 h 2824162"/>
              <a:gd name="connsiteX2" fmla="*/ 2542766 w 4908142"/>
              <a:gd name="connsiteY2" fmla="*/ 68261 h 2824162"/>
              <a:gd name="connsiteX3" fmla="*/ 3555548 w 4908142"/>
              <a:gd name="connsiteY3" fmla="*/ 142875 h 2824162"/>
              <a:gd name="connsiteX4" fmla="*/ 3598454 w 4908142"/>
              <a:gd name="connsiteY4" fmla="*/ 47625 h 2824162"/>
              <a:gd name="connsiteX5" fmla="*/ 3650887 w 4908142"/>
              <a:gd name="connsiteY5" fmla="*/ 0 h 2824162"/>
              <a:gd name="connsiteX6" fmla="*/ 4667591 w 4908142"/>
              <a:gd name="connsiteY6" fmla="*/ 33330 h 2824162"/>
              <a:gd name="connsiteX7" fmla="*/ 4908142 w 4908142"/>
              <a:gd name="connsiteY7" fmla="*/ 452445 h 2824162"/>
              <a:gd name="connsiteX8" fmla="*/ 4836704 w 4908142"/>
              <a:gd name="connsiteY8" fmla="*/ 561967 h 2824162"/>
              <a:gd name="connsiteX9" fmla="*/ 3808754 w 4908142"/>
              <a:gd name="connsiteY9" fmla="*/ 554045 h 2824162"/>
              <a:gd name="connsiteX10" fmla="*/ 3825512 w 4908142"/>
              <a:gd name="connsiteY10" fmla="*/ 1025525 h 2824162"/>
              <a:gd name="connsiteX11" fmla="*/ 3860391 w 4908142"/>
              <a:gd name="connsiteY11" fmla="*/ 1668462 h 2824162"/>
              <a:gd name="connsiteX12" fmla="*/ 3781016 w 4908142"/>
              <a:gd name="connsiteY12" fmla="*/ 2484437 h 2824162"/>
              <a:gd name="connsiteX13" fmla="*/ 2364966 w 4908142"/>
              <a:gd name="connsiteY13" fmla="*/ 1903412 h 2824162"/>
              <a:gd name="connsiteX14" fmla="*/ 2285591 w 4908142"/>
              <a:gd name="connsiteY14" fmla="*/ 1760537 h 2824162"/>
              <a:gd name="connsiteX15" fmla="*/ 2380841 w 4908142"/>
              <a:gd name="connsiteY15" fmla="*/ 1509712 h 2824162"/>
              <a:gd name="connsiteX16" fmla="*/ 1980791 w 4908142"/>
              <a:gd name="connsiteY16" fmla="*/ 1354137 h 2824162"/>
              <a:gd name="connsiteX17" fmla="*/ 1901416 w 4908142"/>
              <a:gd name="connsiteY17" fmla="*/ 1652587 h 2824162"/>
              <a:gd name="connsiteX18" fmla="*/ 1844266 w 4908142"/>
              <a:gd name="connsiteY18" fmla="*/ 1636712 h 2824162"/>
              <a:gd name="connsiteX19" fmla="*/ 1761716 w 4908142"/>
              <a:gd name="connsiteY19" fmla="*/ 1871662 h 2824162"/>
              <a:gd name="connsiteX20" fmla="*/ 1615666 w 4908142"/>
              <a:gd name="connsiteY20" fmla="*/ 1824037 h 2824162"/>
              <a:gd name="connsiteX21" fmla="*/ 1333091 w 4908142"/>
              <a:gd name="connsiteY21" fmla="*/ 2824162 h 2824162"/>
              <a:gd name="connsiteX22" fmla="*/ 742541 w 4908142"/>
              <a:gd name="connsiteY22" fmla="*/ 2681286 h 2824162"/>
              <a:gd name="connsiteX23" fmla="*/ 1040991 w 4908142"/>
              <a:gd name="connsiteY23" fmla="*/ 1535111 h 2824162"/>
              <a:gd name="connsiteX24" fmla="*/ 574266 w 4908142"/>
              <a:gd name="connsiteY24" fmla="*/ 1125536 h 2824162"/>
              <a:gd name="connsiteX25" fmla="*/ 639310 w 4908142"/>
              <a:gd name="connsiteY25" fmla="*/ 1054100 h 2824162"/>
              <a:gd name="connsiteX26" fmla="*/ 63092 w 4908142"/>
              <a:gd name="connsiteY26" fmla="*/ 557210 h 2824162"/>
              <a:gd name="connsiteX0" fmla="*/ 65044 w 4333876"/>
              <a:gd name="connsiteY0" fmla="*/ 1054100 h 2824162"/>
              <a:gd name="connsiteX1" fmla="*/ 1784350 w 4333876"/>
              <a:gd name="connsiteY1" fmla="*/ 77786 h 2824162"/>
              <a:gd name="connsiteX2" fmla="*/ 1968500 w 4333876"/>
              <a:gd name="connsiteY2" fmla="*/ 68261 h 2824162"/>
              <a:gd name="connsiteX3" fmla="*/ 2981282 w 4333876"/>
              <a:gd name="connsiteY3" fmla="*/ 142875 h 2824162"/>
              <a:gd name="connsiteX4" fmla="*/ 3024188 w 4333876"/>
              <a:gd name="connsiteY4" fmla="*/ 47625 h 2824162"/>
              <a:gd name="connsiteX5" fmla="*/ 3076621 w 4333876"/>
              <a:gd name="connsiteY5" fmla="*/ 0 h 2824162"/>
              <a:gd name="connsiteX6" fmla="*/ 4093325 w 4333876"/>
              <a:gd name="connsiteY6" fmla="*/ 33330 h 2824162"/>
              <a:gd name="connsiteX7" fmla="*/ 4333876 w 4333876"/>
              <a:gd name="connsiteY7" fmla="*/ 452445 h 2824162"/>
              <a:gd name="connsiteX8" fmla="*/ 4262438 w 4333876"/>
              <a:gd name="connsiteY8" fmla="*/ 561967 h 2824162"/>
              <a:gd name="connsiteX9" fmla="*/ 3234488 w 4333876"/>
              <a:gd name="connsiteY9" fmla="*/ 554045 h 2824162"/>
              <a:gd name="connsiteX10" fmla="*/ 3251246 w 4333876"/>
              <a:gd name="connsiteY10" fmla="*/ 1025525 h 2824162"/>
              <a:gd name="connsiteX11" fmla="*/ 3286125 w 4333876"/>
              <a:gd name="connsiteY11" fmla="*/ 1668462 h 2824162"/>
              <a:gd name="connsiteX12" fmla="*/ 3206750 w 4333876"/>
              <a:gd name="connsiteY12" fmla="*/ 2484437 h 2824162"/>
              <a:gd name="connsiteX13" fmla="*/ 1790700 w 4333876"/>
              <a:gd name="connsiteY13" fmla="*/ 1903412 h 2824162"/>
              <a:gd name="connsiteX14" fmla="*/ 1711325 w 4333876"/>
              <a:gd name="connsiteY14" fmla="*/ 1760537 h 2824162"/>
              <a:gd name="connsiteX15" fmla="*/ 1806575 w 4333876"/>
              <a:gd name="connsiteY15" fmla="*/ 1509712 h 2824162"/>
              <a:gd name="connsiteX16" fmla="*/ 1406525 w 4333876"/>
              <a:gd name="connsiteY16" fmla="*/ 1354137 h 2824162"/>
              <a:gd name="connsiteX17" fmla="*/ 1327150 w 4333876"/>
              <a:gd name="connsiteY17" fmla="*/ 1652587 h 2824162"/>
              <a:gd name="connsiteX18" fmla="*/ 1270000 w 4333876"/>
              <a:gd name="connsiteY18" fmla="*/ 1636712 h 2824162"/>
              <a:gd name="connsiteX19" fmla="*/ 1187450 w 4333876"/>
              <a:gd name="connsiteY19" fmla="*/ 1871662 h 2824162"/>
              <a:gd name="connsiteX20" fmla="*/ 1041400 w 4333876"/>
              <a:gd name="connsiteY20" fmla="*/ 1824037 h 2824162"/>
              <a:gd name="connsiteX21" fmla="*/ 758825 w 4333876"/>
              <a:gd name="connsiteY21" fmla="*/ 2824162 h 2824162"/>
              <a:gd name="connsiteX22" fmla="*/ 168275 w 4333876"/>
              <a:gd name="connsiteY22" fmla="*/ 2681286 h 2824162"/>
              <a:gd name="connsiteX23" fmla="*/ 466725 w 4333876"/>
              <a:gd name="connsiteY23" fmla="*/ 1535111 h 2824162"/>
              <a:gd name="connsiteX24" fmla="*/ 0 w 4333876"/>
              <a:gd name="connsiteY24" fmla="*/ 1125536 h 2824162"/>
              <a:gd name="connsiteX25" fmla="*/ 65044 w 4333876"/>
              <a:gd name="connsiteY25" fmla="*/ 1054100 h 2824162"/>
              <a:gd name="connsiteX0" fmla="*/ 65044 w 4333876"/>
              <a:gd name="connsiteY0" fmla="*/ 1054100 h 2824162"/>
              <a:gd name="connsiteX1" fmla="*/ 381001 w 4333876"/>
              <a:gd name="connsiteY1" fmla="*/ 874710 h 2824162"/>
              <a:gd name="connsiteX2" fmla="*/ 1784350 w 4333876"/>
              <a:gd name="connsiteY2" fmla="*/ 77786 h 2824162"/>
              <a:gd name="connsiteX3" fmla="*/ 1968500 w 4333876"/>
              <a:gd name="connsiteY3" fmla="*/ 68261 h 2824162"/>
              <a:gd name="connsiteX4" fmla="*/ 2981282 w 4333876"/>
              <a:gd name="connsiteY4" fmla="*/ 142875 h 2824162"/>
              <a:gd name="connsiteX5" fmla="*/ 3024188 w 4333876"/>
              <a:gd name="connsiteY5" fmla="*/ 47625 h 2824162"/>
              <a:gd name="connsiteX6" fmla="*/ 3076621 w 4333876"/>
              <a:gd name="connsiteY6" fmla="*/ 0 h 2824162"/>
              <a:gd name="connsiteX7" fmla="*/ 4093325 w 4333876"/>
              <a:gd name="connsiteY7" fmla="*/ 33330 h 2824162"/>
              <a:gd name="connsiteX8" fmla="*/ 4333876 w 4333876"/>
              <a:gd name="connsiteY8" fmla="*/ 452445 h 2824162"/>
              <a:gd name="connsiteX9" fmla="*/ 4262438 w 4333876"/>
              <a:gd name="connsiteY9" fmla="*/ 561967 h 2824162"/>
              <a:gd name="connsiteX10" fmla="*/ 3234488 w 4333876"/>
              <a:gd name="connsiteY10" fmla="*/ 554045 h 2824162"/>
              <a:gd name="connsiteX11" fmla="*/ 3251246 w 4333876"/>
              <a:gd name="connsiteY11" fmla="*/ 1025525 h 2824162"/>
              <a:gd name="connsiteX12" fmla="*/ 3286125 w 4333876"/>
              <a:gd name="connsiteY12" fmla="*/ 1668462 h 2824162"/>
              <a:gd name="connsiteX13" fmla="*/ 3206750 w 4333876"/>
              <a:gd name="connsiteY13" fmla="*/ 2484437 h 2824162"/>
              <a:gd name="connsiteX14" fmla="*/ 1790700 w 4333876"/>
              <a:gd name="connsiteY14" fmla="*/ 1903412 h 2824162"/>
              <a:gd name="connsiteX15" fmla="*/ 1711325 w 4333876"/>
              <a:gd name="connsiteY15" fmla="*/ 1760537 h 2824162"/>
              <a:gd name="connsiteX16" fmla="*/ 1806575 w 4333876"/>
              <a:gd name="connsiteY16" fmla="*/ 1509712 h 2824162"/>
              <a:gd name="connsiteX17" fmla="*/ 1406525 w 4333876"/>
              <a:gd name="connsiteY17" fmla="*/ 1354137 h 2824162"/>
              <a:gd name="connsiteX18" fmla="*/ 1327150 w 4333876"/>
              <a:gd name="connsiteY18" fmla="*/ 1652587 h 2824162"/>
              <a:gd name="connsiteX19" fmla="*/ 1270000 w 4333876"/>
              <a:gd name="connsiteY19" fmla="*/ 1636712 h 2824162"/>
              <a:gd name="connsiteX20" fmla="*/ 1187450 w 4333876"/>
              <a:gd name="connsiteY20" fmla="*/ 1871662 h 2824162"/>
              <a:gd name="connsiteX21" fmla="*/ 1041400 w 4333876"/>
              <a:gd name="connsiteY21" fmla="*/ 1824037 h 2824162"/>
              <a:gd name="connsiteX22" fmla="*/ 758825 w 4333876"/>
              <a:gd name="connsiteY22" fmla="*/ 2824162 h 2824162"/>
              <a:gd name="connsiteX23" fmla="*/ 168275 w 4333876"/>
              <a:gd name="connsiteY23" fmla="*/ 2681286 h 2824162"/>
              <a:gd name="connsiteX24" fmla="*/ 466725 w 4333876"/>
              <a:gd name="connsiteY24" fmla="*/ 1535111 h 2824162"/>
              <a:gd name="connsiteX25" fmla="*/ 0 w 4333876"/>
              <a:gd name="connsiteY25" fmla="*/ 1125536 h 2824162"/>
              <a:gd name="connsiteX26" fmla="*/ 65044 w 4333876"/>
              <a:gd name="connsiteY26" fmla="*/ 1054100 h 2824162"/>
              <a:gd name="connsiteX0" fmla="*/ 556232 w 4825064"/>
              <a:gd name="connsiteY0" fmla="*/ 1054100 h 2824162"/>
              <a:gd name="connsiteX1" fmla="*/ 59389 w 4825064"/>
              <a:gd name="connsiteY1" fmla="*/ 477835 h 2824162"/>
              <a:gd name="connsiteX2" fmla="*/ 2275538 w 4825064"/>
              <a:gd name="connsiteY2" fmla="*/ 77786 h 2824162"/>
              <a:gd name="connsiteX3" fmla="*/ 2459688 w 4825064"/>
              <a:gd name="connsiteY3" fmla="*/ 68261 h 2824162"/>
              <a:gd name="connsiteX4" fmla="*/ 3472470 w 4825064"/>
              <a:gd name="connsiteY4" fmla="*/ 142875 h 2824162"/>
              <a:gd name="connsiteX5" fmla="*/ 3515376 w 4825064"/>
              <a:gd name="connsiteY5" fmla="*/ 47625 h 2824162"/>
              <a:gd name="connsiteX6" fmla="*/ 3567809 w 4825064"/>
              <a:gd name="connsiteY6" fmla="*/ 0 h 2824162"/>
              <a:gd name="connsiteX7" fmla="*/ 4584513 w 4825064"/>
              <a:gd name="connsiteY7" fmla="*/ 33330 h 2824162"/>
              <a:gd name="connsiteX8" fmla="*/ 4825064 w 4825064"/>
              <a:gd name="connsiteY8" fmla="*/ 452445 h 2824162"/>
              <a:gd name="connsiteX9" fmla="*/ 4753626 w 4825064"/>
              <a:gd name="connsiteY9" fmla="*/ 561967 h 2824162"/>
              <a:gd name="connsiteX10" fmla="*/ 3725676 w 4825064"/>
              <a:gd name="connsiteY10" fmla="*/ 554045 h 2824162"/>
              <a:gd name="connsiteX11" fmla="*/ 3742434 w 4825064"/>
              <a:gd name="connsiteY11" fmla="*/ 1025525 h 2824162"/>
              <a:gd name="connsiteX12" fmla="*/ 3777313 w 4825064"/>
              <a:gd name="connsiteY12" fmla="*/ 1668462 h 2824162"/>
              <a:gd name="connsiteX13" fmla="*/ 3697938 w 4825064"/>
              <a:gd name="connsiteY13" fmla="*/ 2484437 h 2824162"/>
              <a:gd name="connsiteX14" fmla="*/ 2281888 w 4825064"/>
              <a:gd name="connsiteY14" fmla="*/ 1903412 h 2824162"/>
              <a:gd name="connsiteX15" fmla="*/ 2202513 w 4825064"/>
              <a:gd name="connsiteY15" fmla="*/ 1760537 h 2824162"/>
              <a:gd name="connsiteX16" fmla="*/ 2297763 w 4825064"/>
              <a:gd name="connsiteY16" fmla="*/ 1509712 h 2824162"/>
              <a:gd name="connsiteX17" fmla="*/ 1897713 w 4825064"/>
              <a:gd name="connsiteY17" fmla="*/ 1354137 h 2824162"/>
              <a:gd name="connsiteX18" fmla="*/ 1818338 w 4825064"/>
              <a:gd name="connsiteY18" fmla="*/ 1652587 h 2824162"/>
              <a:gd name="connsiteX19" fmla="*/ 1761188 w 4825064"/>
              <a:gd name="connsiteY19" fmla="*/ 1636712 h 2824162"/>
              <a:gd name="connsiteX20" fmla="*/ 1678638 w 4825064"/>
              <a:gd name="connsiteY20" fmla="*/ 1871662 h 2824162"/>
              <a:gd name="connsiteX21" fmla="*/ 1532588 w 4825064"/>
              <a:gd name="connsiteY21" fmla="*/ 1824037 h 2824162"/>
              <a:gd name="connsiteX22" fmla="*/ 1250013 w 4825064"/>
              <a:gd name="connsiteY22" fmla="*/ 2824162 h 2824162"/>
              <a:gd name="connsiteX23" fmla="*/ 659463 w 4825064"/>
              <a:gd name="connsiteY23" fmla="*/ 2681286 h 2824162"/>
              <a:gd name="connsiteX24" fmla="*/ 957913 w 4825064"/>
              <a:gd name="connsiteY24" fmla="*/ 1535111 h 2824162"/>
              <a:gd name="connsiteX25" fmla="*/ 491188 w 4825064"/>
              <a:gd name="connsiteY25" fmla="*/ 1125536 h 2824162"/>
              <a:gd name="connsiteX26" fmla="*/ 556232 w 4825064"/>
              <a:gd name="connsiteY26" fmla="*/ 1054100 h 2824162"/>
              <a:gd name="connsiteX0" fmla="*/ 556232 w 4825064"/>
              <a:gd name="connsiteY0" fmla="*/ 1054100 h 2824162"/>
              <a:gd name="connsiteX1" fmla="*/ 59389 w 4825064"/>
              <a:gd name="connsiteY1" fmla="*/ 477835 h 2824162"/>
              <a:gd name="connsiteX2" fmla="*/ 2275538 w 4825064"/>
              <a:gd name="connsiteY2" fmla="*/ 77786 h 2824162"/>
              <a:gd name="connsiteX3" fmla="*/ 2459688 w 4825064"/>
              <a:gd name="connsiteY3" fmla="*/ 68261 h 2824162"/>
              <a:gd name="connsiteX4" fmla="*/ 3472470 w 4825064"/>
              <a:gd name="connsiteY4" fmla="*/ 142875 h 2824162"/>
              <a:gd name="connsiteX5" fmla="*/ 3515376 w 4825064"/>
              <a:gd name="connsiteY5" fmla="*/ 47625 h 2824162"/>
              <a:gd name="connsiteX6" fmla="*/ 3567809 w 4825064"/>
              <a:gd name="connsiteY6" fmla="*/ 0 h 2824162"/>
              <a:gd name="connsiteX7" fmla="*/ 4584513 w 4825064"/>
              <a:gd name="connsiteY7" fmla="*/ 33330 h 2824162"/>
              <a:gd name="connsiteX8" fmla="*/ 4825064 w 4825064"/>
              <a:gd name="connsiteY8" fmla="*/ 452445 h 2824162"/>
              <a:gd name="connsiteX9" fmla="*/ 4753626 w 4825064"/>
              <a:gd name="connsiteY9" fmla="*/ 561967 h 2824162"/>
              <a:gd name="connsiteX10" fmla="*/ 3725676 w 4825064"/>
              <a:gd name="connsiteY10" fmla="*/ 554045 h 2824162"/>
              <a:gd name="connsiteX11" fmla="*/ 3742434 w 4825064"/>
              <a:gd name="connsiteY11" fmla="*/ 1025525 h 2824162"/>
              <a:gd name="connsiteX12" fmla="*/ 3777313 w 4825064"/>
              <a:gd name="connsiteY12" fmla="*/ 1668462 h 2824162"/>
              <a:gd name="connsiteX13" fmla="*/ 3697938 w 4825064"/>
              <a:gd name="connsiteY13" fmla="*/ 2484437 h 2824162"/>
              <a:gd name="connsiteX14" fmla="*/ 2281888 w 4825064"/>
              <a:gd name="connsiteY14" fmla="*/ 1903412 h 2824162"/>
              <a:gd name="connsiteX15" fmla="*/ 2202513 w 4825064"/>
              <a:gd name="connsiteY15" fmla="*/ 1760537 h 2824162"/>
              <a:gd name="connsiteX16" fmla="*/ 2297763 w 4825064"/>
              <a:gd name="connsiteY16" fmla="*/ 1509712 h 2824162"/>
              <a:gd name="connsiteX17" fmla="*/ 1897713 w 4825064"/>
              <a:gd name="connsiteY17" fmla="*/ 1354137 h 2824162"/>
              <a:gd name="connsiteX18" fmla="*/ 1818338 w 4825064"/>
              <a:gd name="connsiteY18" fmla="*/ 1652587 h 2824162"/>
              <a:gd name="connsiteX19" fmla="*/ 1761188 w 4825064"/>
              <a:gd name="connsiteY19" fmla="*/ 1636712 h 2824162"/>
              <a:gd name="connsiteX20" fmla="*/ 1678638 w 4825064"/>
              <a:gd name="connsiteY20" fmla="*/ 1871662 h 2824162"/>
              <a:gd name="connsiteX21" fmla="*/ 1532588 w 4825064"/>
              <a:gd name="connsiteY21" fmla="*/ 1824037 h 2824162"/>
              <a:gd name="connsiteX22" fmla="*/ 1250013 w 4825064"/>
              <a:gd name="connsiteY22" fmla="*/ 2824162 h 2824162"/>
              <a:gd name="connsiteX23" fmla="*/ 659463 w 4825064"/>
              <a:gd name="connsiteY23" fmla="*/ 2681286 h 2824162"/>
              <a:gd name="connsiteX24" fmla="*/ 957913 w 4825064"/>
              <a:gd name="connsiteY24" fmla="*/ 1535111 h 2824162"/>
              <a:gd name="connsiteX25" fmla="*/ 491188 w 4825064"/>
              <a:gd name="connsiteY25" fmla="*/ 1125536 h 2824162"/>
              <a:gd name="connsiteX26" fmla="*/ 556232 w 4825064"/>
              <a:gd name="connsiteY26" fmla="*/ 1054100 h 2824162"/>
              <a:gd name="connsiteX0" fmla="*/ 65044 w 4333876"/>
              <a:gd name="connsiteY0" fmla="*/ 1054100 h 2824162"/>
              <a:gd name="connsiteX1" fmla="*/ 1784350 w 4333876"/>
              <a:gd name="connsiteY1" fmla="*/ 77786 h 2824162"/>
              <a:gd name="connsiteX2" fmla="*/ 1968500 w 4333876"/>
              <a:gd name="connsiteY2" fmla="*/ 68261 h 2824162"/>
              <a:gd name="connsiteX3" fmla="*/ 2981282 w 4333876"/>
              <a:gd name="connsiteY3" fmla="*/ 142875 h 2824162"/>
              <a:gd name="connsiteX4" fmla="*/ 3024188 w 4333876"/>
              <a:gd name="connsiteY4" fmla="*/ 47625 h 2824162"/>
              <a:gd name="connsiteX5" fmla="*/ 3076621 w 4333876"/>
              <a:gd name="connsiteY5" fmla="*/ 0 h 2824162"/>
              <a:gd name="connsiteX6" fmla="*/ 4093325 w 4333876"/>
              <a:gd name="connsiteY6" fmla="*/ 33330 h 2824162"/>
              <a:gd name="connsiteX7" fmla="*/ 4333876 w 4333876"/>
              <a:gd name="connsiteY7" fmla="*/ 452445 h 2824162"/>
              <a:gd name="connsiteX8" fmla="*/ 4262438 w 4333876"/>
              <a:gd name="connsiteY8" fmla="*/ 561967 h 2824162"/>
              <a:gd name="connsiteX9" fmla="*/ 3234488 w 4333876"/>
              <a:gd name="connsiteY9" fmla="*/ 554045 h 2824162"/>
              <a:gd name="connsiteX10" fmla="*/ 3251246 w 4333876"/>
              <a:gd name="connsiteY10" fmla="*/ 1025525 h 2824162"/>
              <a:gd name="connsiteX11" fmla="*/ 3286125 w 4333876"/>
              <a:gd name="connsiteY11" fmla="*/ 1668462 h 2824162"/>
              <a:gd name="connsiteX12" fmla="*/ 3206750 w 4333876"/>
              <a:gd name="connsiteY12" fmla="*/ 2484437 h 2824162"/>
              <a:gd name="connsiteX13" fmla="*/ 1790700 w 4333876"/>
              <a:gd name="connsiteY13" fmla="*/ 1903412 h 2824162"/>
              <a:gd name="connsiteX14" fmla="*/ 1711325 w 4333876"/>
              <a:gd name="connsiteY14" fmla="*/ 1760537 h 2824162"/>
              <a:gd name="connsiteX15" fmla="*/ 1806575 w 4333876"/>
              <a:gd name="connsiteY15" fmla="*/ 1509712 h 2824162"/>
              <a:gd name="connsiteX16" fmla="*/ 1406525 w 4333876"/>
              <a:gd name="connsiteY16" fmla="*/ 1354137 h 2824162"/>
              <a:gd name="connsiteX17" fmla="*/ 1327150 w 4333876"/>
              <a:gd name="connsiteY17" fmla="*/ 1652587 h 2824162"/>
              <a:gd name="connsiteX18" fmla="*/ 1270000 w 4333876"/>
              <a:gd name="connsiteY18" fmla="*/ 1636712 h 2824162"/>
              <a:gd name="connsiteX19" fmla="*/ 1187450 w 4333876"/>
              <a:gd name="connsiteY19" fmla="*/ 1871662 h 2824162"/>
              <a:gd name="connsiteX20" fmla="*/ 1041400 w 4333876"/>
              <a:gd name="connsiteY20" fmla="*/ 1824037 h 2824162"/>
              <a:gd name="connsiteX21" fmla="*/ 758825 w 4333876"/>
              <a:gd name="connsiteY21" fmla="*/ 2824162 h 2824162"/>
              <a:gd name="connsiteX22" fmla="*/ 168275 w 4333876"/>
              <a:gd name="connsiteY22" fmla="*/ 2681286 h 2824162"/>
              <a:gd name="connsiteX23" fmla="*/ 466725 w 4333876"/>
              <a:gd name="connsiteY23" fmla="*/ 1535111 h 2824162"/>
              <a:gd name="connsiteX24" fmla="*/ 0 w 4333876"/>
              <a:gd name="connsiteY24" fmla="*/ 1125536 h 2824162"/>
              <a:gd name="connsiteX25" fmla="*/ 65044 w 4333876"/>
              <a:gd name="connsiteY25" fmla="*/ 1054100 h 2824162"/>
              <a:gd name="connsiteX0" fmla="*/ 171581 w 4440413"/>
              <a:gd name="connsiteY0" fmla="*/ 1054100 h 2824162"/>
              <a:gd name="connsiteX1" fmla="*/ 1890887 w 4440413"/>
              <a:gd name="connsiteY1" fmla="*/ 77786 h 2824162"/>
              <a:gd name="connsiteX2" fmla="*/ 2075037 w 4440413"/>
              <a:gd name="connsiteY2" fmla="*/ 68261 h 2824162"/>
              <a:gd name="connsiteX3" fmla="*/ 3087819 w 4440413"/>
              <a:gd name="connsiteY3" fmla="*/ 142875 h 2824162"/>
              <a:gd name="connsiteX4" fmla="*/ 3130725 w 4440413"/>
              <a:gd name="connsiteY4" fmla="*/ 47625 h 2824162"/>
              <a:gd name="connsiteX5" fmla="*/ 3183158 w 4440413"/>
              <a:gd name="connsiteY5" fmla="*/ 0 h 2824162"/>
              <a:gd name="connsiteX6" fmla="*/ 4199862 w 4440413"/>
              <a:gd name="connsiteY6" fmla="*/ 33330 h 2824162"/>
              <a:gd name="connsiteX7" fmla="*/ 4440413 w 4440413"/>
              <a:gd name="connsiteY7" fmla="*/ 452445 h 2824162"/>
              <a:gd name="connsiteX8" fmla="*/ 4368975 w 4440413"/>
              <a:gd name="connsiteY8" fmla="*/ 561967 h 2824162"/>
              <a:gd name="connsiteX9" fmla="*/ 3341025 w 4440413"/>
              <a:gd name="connsiteY9" fmla="*/ 554045 h 2824162"/>
              <a:gd name="connsiteX10" fmla="*/ 3357783 w 4440413"/>
              <a:gd name="connsiteY10" fmla="*/ 1025525 h 2824162"/>
              <a:gd name="connsiteX11" fmla="*/ 3392662 w 4440413"/>
              <a:gd name="connsiteY11" fmla="*/ 1668462 h 2824162"/>
              <a:gd name="connsiteX12" fmla="*/ 3313287 w 4440413"/>
              <a:gd name="connsiteY12" fmla="*/ 2484437 h 2824162"/>
              <a:gd name="connsiteX13" fmla="*/ 1897237 w 4440413"/>
              <a:gd name="connsiteY13" fmla="*/ 1903412 h 2824162"/>
              <a:gd name="connsiteX14" fmla="*/ 1817862 w 4440413"/>
              <a:gd name="connsiteY14" fmla="*/ 1760537 h 2824162"/>
              <a:gd name="connsiteX15" fmla="*/ 1913112 w 4440413"/>
              <a:gd name="connsiteY15" fmla="*/ 1509712 h 2824162"/>
              <a:gd name="connsiteX16" fmla="*/ 1513062 w 4440413"/>
              <a:gd name="connsiteY16" fmla="*/ 1354137 h 2824162"/>
              <a:gd name="connsiteX17" fmla="*/ 1433687 w 4440413"/>
              <a:gd name="connsiteY17" fmla="*/ 1652587 h 2824162"/>
              <a:gd name="connsiteX18" fmla="*/ 1376537 w 4440413"/>
              <a:gd name="connsiteY18" fmla="*/ 1636712 h 2824162"/>
              <a:gd name="connsiteX19" fmla="*/ 1293987 w 4440413"/>
              <a:gd name="connsiteY19" fmla="*/ 1871662 h 2824162"/>
              <a:gd name="connsiteX20" fmla="*/ 1147937 w 4440413"/>
              <a:gd name="connsiteY20" fmla="*/ 1824037 h 2824162"/>
              <a:gd name="connsiteX21" fmla="*/ 865362 w 4440413"/>
              <a:gd name="connsiteY21" fmla="*/ 2824162 h 2824162"/>
              <a:gd name="connsiteX22" fmla="*/ 274812 w 4440413"/>
              <a:gd name="connsiteY22" fmla="*/ 2681286 h 2824162"/>
              <a:gd name="connsiteX23" fmla="*/ 573262 w 4440413"/>
              <a:gd name="connsiteY23" fmla="*/ 1535111 h 2824162"/>
              <a:gd name="connsiteX24" fmla="*/ 106537 w 4440413"/>
              <a:gd name="connsiteY24" fmla="*/ 1125536 h 2824162"/>
              <a:gd name="connsiteX25" fmla="*/ 171581 w 4440413"/>
              <a:gd name="connsiteY25" fmla="*/ 1054100 h 2824162"/>
              <a:gd name="connsiteX0" fmla="*/ 0 w 4333876"/>
              <a:gd name="connsiteY0" fmla="*/ 1125536 h 2824162"/>
              <a:gd name="connsiteX1" fmla="*/ 1784350 w 4333876"/>
              <a:gd name="connsiteY1" fmla="*/ 77786 h 2824162"/>
              <a:gd name="connsiteX2" fmla="*/ 1968500 w 4333876"/>
              <a:gd name="connsiteY2" fmla="*/ 68261 h 2824162"/>
              <a:gd name="connsiteX3" fmla="*/ 2981282 w 4333876"/>
              <a:gd name="connsiteY3" fmla="*/ 142875 h 2824162"/>
              <a:gd name="connsiteX4" fmla="*/ 3024188 w 4333876"/>
              <a:gd name="connsiteY4" fmla="*/ 47625 h 2824162"/>
              <a:gd name="connsiteX5" fmla="*/ 3076621 w 4333876"/>
              <a:gd name="connsiteY5" fmla="*/ 0 h 2824162"/>
              <a:gd name="connsiteX6" fmla="*/ 4093325 w 4333876"/>
              <a:gd name="connsiteY6" fmla="*/ 33330 h 2824162"/>
              <a:gd name="connsiteX7" fmla="*/ 4333876 w 4333876"/>
              <a:gd name="connsiteY7" fmla="*/ 452445 h 2824162"/>
              <a:gd name="connsiteX8" fmla="*/ 4262438 w 4333876"/>
              <a:gd name="connsiteY8" fmla="*/ 561967 h 2824162"/>
              <a:gd name="connsiteX9" fmla="*/ 3234488 w 4333876"/>
              <a:gd name="connsiteY9" fmla="*/ 554045 h 2824162"/>
              <a:gd name="connsiteX10" fmla="*/ 3251246 w 4333876"/>
              <a:gd name="connsiteY10" fmla="*/ 1025525 h 2824162"/>
              <a:gd name="connsiteX11" fmla="*/ 3286125 w 4333876"/>
              <a:gd name="connsiteY11" fmla="*/ 1668462 h 2824162"/>
              <a:gd name="connsiteX12" fmla="*/ 3206750 w 4333876"/>
              <a:gd name="connsiteY12" fmla="*/ 2484437 h 2824162"/>
              <a:gd name="connsiteX13" fmla="*/ 1790700 w 4333876"/>
              <a:gd name="connsiteY13" fmla="*/ 1903412 h 2824162"/>
              <a:gd name="connsiteX14" fmla="*/ 1711325 w 4333876"/>
              <a:gd name="connsiteY14" fmla="*/ 1760537 h 2824162"/>
              <a:gd name="connsiteX15" fmla="*/ 1806575 w 4333876"/>
              <a:gd name="connsiteY15" fmla="*/ 1509712 h 2824162"/>
              <a:gd name="connsiteX16" fmla="*/ 1406525 w 4333876"/>
              <a:gd name="connsiteY16" fmla="*/ 1354137 h 2824162"/>
              <a:gd name="connsiteX17" fmla="*/ 1327150 w 4333876"/>
              <a:gd name="connsiteY17" fmla="*/ 1652587 h 2824162"/>
              <a:gd name="connsiteX18" fmla="*/ 1270000 w 4333876"/>
              <a:gd name="connsiteY18" fmla="*/ 1636712 h 2824162"/>
              <a:gd name="connsiteX19" fmla="*/ 1187450 w 4333876"/>
              <a:gd name="connsiteY19" fmla="*/ 1871662 h 2824162"/>
              <a:gd name="connsiteX20" fmla="*/ 1041400 w 4333876"/>
              <a:gd name="connsiteY20" fmla="*/ 1824037 h 2824162"/>
              <a:gd name="connsiteX21" fmla="*/ 758825 w 4333876"/>
              <a:gd name="connsiteY21" fmla="*/ 2824162 h 2824162"/>
              <a:gd name="connsiteX22" fmla="*/ 168275 w 4333876"/>
              <a:gd name="connsiteY22" fmla="*/ 2681286 h 2824162"/>
              <a:gd name="connsiteX23" fmla="*/ 466725 w 4333876"/>
              <a:gd name="connsiteY23" fmla="*/ 1535111 h 2824162"/>
              <a:gd name="connsiteX24" fmla="*/ 0 w 4333876"/>
              <a:gd name="connsiteY24" fmla="*/ 1125536 h 2824162"/>
              <a:gd name="connsiteX0" fmla="*/ 0 w 5105401"/>
              <a:gd name="connsiteY0" fmla="*/ 420686 h 2824162"/>
              <a:gd name="connsiteX1" fmla="*/ 2555875 w 5105401"/>
              <a:gd name="connsiteY1" fmla="*/ 77786 h 2824162"/>
              <a:gd name="connsiteX2" fmla="*/ 2740025 w 5105401"/>
              <a:gd name="connsiteY2" fmla="*/ 68261 h 2824162"/>
              <a:gd name="connsiteX3" fmla="*/ 3752807 w 5105401"/>
              <a:gd name="connsiteY3" fmla="*/ 142875 h 2824162"/>
              <a:gd name="connsiteX4" fmla="*/ 3795713 w 5105401"/>
              <a:gd name="connsiteY4" fmla="*/ 47625 h 2824162"/>
              <a:gd name="connsiteX5" fmla="*/ 3848146 w 5105401"/>
              <a:gd name="connsiteY5" fmla="*/ 0 h 2824162"/>
              <a:gd name="connsiteX6" fmla="*/ 4864850 w 5105401"/>
              <a:gd name="connsiteY6" fmla="*/ 33330 h 2824162"/>
              <a:gd name="connsiteX7" fmla="*/ 5105401 w 5105401"/>
              <a:gd name="connsiteY7" fmla="*/ 452445 h 2824162"/>
              <a:gd name="connsiteX8" fmla="*/ 5033963 w 5105401"/>
              <a:gd name="connsiteY8" fmla="*/ 561967 h 2824162"/>
              <a:gd name="connsiteX9" fmla="*/ 4006013 w 5105401"/>
              <a:gd name="connsiteY9" fmla="*/ 554045 h 2824162"/>
              <a:gd name="connsiteX10" fmla="*/ 4022771 w 5105401"/>
              <a:gd name="connsiteY10" fmla="*/ 1025525 h 2824162"/>
              <a:gd name="connsiteX11" fmla="*/ 4057650 w 5105401"/>
              <a:gd name="connsiteY11" fmla="*/ 1668462 h 2824162"/>
              <a:gd name="connsiteX12" fmla="*/ 3978275 w 5105401"/>
              <a:gd name="connsiteY12" fmla="*/ 2484437 h 2824162"/>
              <a:gd name="connsiteX13" fmla="*/ 2562225 w 5105401"/>
              <a:gd name="connsiteY13" fmla="*/ 1903412 h 2824162"/>
              <a:gd name="connsiteX14" fmla="*/ 2482850 w 5105401"/>
              <a:gd name="connsiteY14" fmla="*/ 1760537 h 2824162"/>
              <a:gd name="connsiteX15" fmla="*/ 2578100 w 5105401"/>
              <a:gd name="connsiteY15" fmla="*/ 1509712 h 2824162"/>
              <a:gd name="connsiteX16" fmla="*/ 2178050 w 5105401"/>
              <a:gd name="connsiteY16" fmla="*/ 1354137 h 2824162"/>
              <a:gd name="connsiteX17" fmla="*/ 2098675 w 5105401"/>
              <a:gd name="connsiteY17" fmla="*/ 1652587 h 2824162"/>
              <a:gd name="connsiteX18" fmla="*/ 2041525 w 5105401"/>
              <a:gd name="connsiteY18" fmla="*/ 1636712 h 2824162"/>
              <a:gd name="connsiteX19" fmla="*/ 1958975 w 5105401"/>
              <a:gd name="connsiteY19" fmla="*/ 1871662 h 2824162"/>
              <a:gd name="connsiteX20" fmla="*/ 1812925 w 5105401"/>
              <a:gd name="connsiteY20" fmla="*/ 1824037 h 2824162"/>
              <a:gd name="connsiteX21" fmla="*/ 1530350 w 5105401"/>
              <a:gd name="connsiteY21" fmla="*/ 2824162 h 2824162"/>
              <a:gd name="connsiteX22" fmla="*/ 939800 w 5105401"/>
              <a:gd name="connsiteY22" fmla="*/ 2681286 h 2824162"/>
              <a:gd name="connsiteX23" fmla="*/ 1238250 w 5105401"/>
              <a:gd name="connsiteY23" fmla="*/ 1535111 h 2824162"/>
              <a:gd name="connsiteX24" fmla="*/ 0 w 5105401"/>
              <a:gd name="connsiteY24" fmla="*/ 420686 h 2824162"/>
              <a:gd name="connsiteX0" fmla="*/ 0 w 5105401"/>
              <a:gd name="connsiteY0" fmla="*/ 420686 h 2824162"/>
              <a:gd name="connsiteX1" fmla="*/ 2555875 w 5105401"/>
              <a:gd name="connsiteY1" fmla="*/ 77786 h 2824162"/>
              <a:gd name="connsiteX2" fmla="*/ 2740025 w 5105401"/>
              <a:gd name="connsiteY2" fmla="*/ 68261 h 2824162"/>
              <a:gd name="connsiteX3" fmla="*/ 3752807 w 5105401"/>
              <a:gd name="connsiteY3" fmla="*/ 142875 h 2824162"/>
              <a:gd name="connsiteX4" fmla="*/ 3795713 w 5105401"/>
              <a:gd name="connsiteY4" fmla="*/ 47625 h 2824162"/>
              <a:gd name="connsiteX5" fmla="*/ 3848146 w 5105401"/>
              <a:gd name="connsiteY5" fmla="*/ 0 h 2824162"/>
              <a:gd name="connsiteX6" fmla="*/ 4864850 w 5105401"/>
              <a:gd name="connsiteY6" fmla="*/ 33330 h 2824162"/>
              <a:gd name="connsiteX7" fmla="*/ 5105401 w 5105401"/>
              <a:gd name="connsiteY7" fmla="*/ 452445 h 2824162"/>
              <a:gd name="connsiteX8" fmla="*/ 5033963 w 5105401"/>
              <a:gd name="connsiteY8" fmla="*/ 561967 h 2824162"/>
              <a:gd name="connsiteX9" fmla="*/ 4006013 w 5105401"/>
              <a:gd name="connsiteY9" fmla="*/ 554045 h 2824162"/>
              <a:gd name="connsiteX10" fmla="*/ 4022771 w 5105401"/>
              <a:gd name="connsiteY10" fmla="*/ 1025525 h 2824162"/>
              <a:gd name="connsiteX11" fmla="*/ 4057650 w 5105401"/>
              <a:gd name="connsiteY11" fmla="*/ 1668462 h 2824162"/>
              <a:gd name="connsiteX12" fmla="*/ 3978275 w 5105401"/>
              <a:gd name="connsiteY12" fmla="*/ 2484437 h 2824162"/>
              <a:gd name="connsiteX13" fmla="*/ 2562225 w 5105401"/>
              <a:gd name="connsiteY13" fmla="*/ 1903412 h 2824162"/>
              <a:gd name="connsiteX14" fmla="*/ 2482850 w 5105401"/>
              <a:gd name="connsiteY14" fmla="*/ 1760537 h 2824162"/>
              <a:gd name="connsiteX15" fmla="*/ 2578100 w 5105401"/>
              <a:gd name="connsiteY15" fmla="*/ 1509712 h 2824162"/>
              <a:gd name="connsiteX16" fmla="*/ 2178050 w 5105401"/>
              <a:gd name="connsiteY16" fmla="*/ 1354137 h 2824162"/>
              <a:gd name="connsiteX17" fmla="*/ 2098675 w 5105401"/>
              <a:gd name="connsiteY17" fmla="*/ 1652587 h 2824162"/>
              <a:gd name="connsiteX18" fmla="*/ 2041525 w 5105401"/>
              <a:gd name="connsiteY18" fmla="*/ 1636712 h 2824162"/>
              <a:gd name="connsiteX19" fmla="*/ 1958975 w 5105401"/>
              <a:gd name="connsiteY19" fmla="*/ 1871662 h 2824162"/>
              <a:gd name="connsiteX20" fmla="*/ 1812925 w 5105401"/>
              <a:gd name="connsiteY20" fmla="*/ 1824037 h 2824162"/>
              <a:gd name="connsiteX21" fmla="*/ 1530350 w 5105401"/>
              <a:gd name="connsiteY21" fmla="*/ 2824162 h 2824162"/>
              <a:gd name="connsiteX22" fmla="*/ 939800 w 5105401"/>
              <a:gd name="connsiteY22" fmla="*/ 2681286 h 2824162"/>
              <a:gd name="connsiteX23" fmla="*/ 1238250 w 5105401"/>
              <a:gd name="connsiteY23" fmla="*/ 1535111 h 2824162"/>
              <a:gd name="connsiteX24" fmla="*/ 0 w 5105401"/>
              <a:gd name="connsiteY24" fmla="*/ 420686 h 2824162"/>
              <a:gd name="connsiteX0" fmla="*/ 0 w 5530851"/>
              <a:gd name="connsiteY0" fmla="*/ 150811 h 2824162"/>
              <a:gd name="connsiteX1" fmla="*/ 2981325 w 5530851"/>
              <a:gd name="connsiteY1" fmla="*/ 77786 h 2824162"/>
              <a:gd name="connsiteX2" fmla="*/ 3165475 w 5530851"/>
              <a:gd name="connsiteY2" fmla="*/ 68261 h 2824162"/>
              <a:gd name="connsiteX3" fmla="*/ 4178257 w 5530851"/>
              <a:gd name="connsiteY3" fmla="*/ 142875 h 2824162"/>
              <a:gd name="connsiteX4" fmla="*/ 4221163 w 5530851"/>
              <a:gd name="connsiteY4" fmla="*/ 47625 h 2824162"/>
              <a:gd name="connsiteX5" fmla="*/ 4273596 w 5530851"/>
              <a:gd name="connsiteY5" fmla="*/ 0 h 2824162"/>
              <a:gd name="connsiteX6" fmla="*/ 5290300 w 5530851"/>
              <a:gd name="connsiteY6" fmla="*/ 33330 h 2824162"/>
              <a:gd name="connsiteX7" fmla="*/ 5530851 w 5530851"/>
              <a:gd name="connsiteY7" fmla="*/ 452445 h 2824162"/>
              <a:gd name="connsiteX8" fmla="*/ 5459413 w 5530851"/>
              <a:gd name="connsiteY8" fmla="*/ 561967 h 2824162"/>
              <a:gd name="connsiteX9" fmla="*/ 4431463 w 5530851"/>
              <a:gd name="connsiteY9" fmla="*/ 554045 h 2824162"/>
              <a:gd name="connsiteX10" fmla="*/ 4448221 w 5530851"/>
              <a:gd name="connsiteY10" fmla="*/ 1025525 h 2824162"/>
              <a:gd name="connsiteX11" fmla="*/ 4483100 w 5530851"/>
              <a:gd name="connsiteY11" fmla="*/ 1668462 h 2824162"/>
              <a:gd name="connsiteX12" fmla="*/ 4403725 w 5530851"/>
              <a:gd name="connsiteY12" fmla="*/ 2484437 h 2824162"/>
              <a:gd name="connsiteX13" fmla="*/ 2987675 w 5530851"/>
              <a:gd name="connsiteY13" fmla="*/ 1903412 h 2824162"/>
              <a:gd name="connsiteX14" fmla="*/ 2908300 w 5530851"/>
              <a:gd name="connsiteY14" fmla="*/ 1760537 h 2824162"/>
              <a:gd name="connsiteX15" fmla="*/ 3003550 w 5530851"/>
              <a:gd name="connsiteY15" fmla="*/ 1509712 h 2824162"/>
              <a:gd name="connsiteX16" fmla="*/ 2603500 w 5530851"/>
              <a:gd name="connsiteY16" fmla="*/ 1354137 h 2824162"/>
              <a:gd name="connsiteX17" fmla="*/ 2524125 w 5530851"/>
              <a:gd name="connsiteY17" fmla="*/ 1652587 h 2824162"/>
              <a:gd name="connsiteX18" fmla="*/ 2466975 w 5530851"/>
              <a:gd name="connsiteY18" fmla="*/ 1636712 h 2824162"/>
              <a:gd name="connsiteX19" fmla="*/ 2384425 w 5530851"/>
              <a:gd name="connsiteY19" fmla="*/ 1871662 h 2824162"/>
              <a:gd name="connsiteX20" fmla="*/ 2238375 w 5530851"/>
              <a:gd name="connsiteY20" fmla="*/ 1824037 h 2824162"/>
              <a:gd name="connsiteX21" fmla="*/ 1955800 w 5530851"/>
              <a:gd name="connsiteY21" fmla="*/ 2824162 h 2824162"/>
              <a:gd name="connsiteX22" fmla="*/ 1365250 w 5530851"/>
              <a:gd name="connsiteY22" fmla="*/ 2681286 h 2824162"/>
              <a:gd name="connsiteX23" fmla="*/ 1663700 w 5530851"/>
              <a:gd name="connsiteY23" fmla="*/ 1535111 h 2824162"/>
              <a:gd name="connsiteX24" fmla="*/ 0 w 5530851"/>
              <a:gd name="connsiteY24" fmla="*/ 150811 h 2824162"/>
              <a:gd name="connsiteX0" fmla="*/ 0 w 5530851"/>
              <a:gd name="connsiteY0" fmla="*/ 150811 h 2824162"/>
              <a:gd name="connsiteX1" fmla="*/ 2981325 w 5530851"/>
              <a:gd name="connsiteY1" fmla="*/ 77786 h 2824162"/>
              <a:gd name="connsiteX2" fmla="*/ 3165475 w 5530851"/>
              <a:gd name="connsiteY2" fmla="*/ 68261 h 2824162"/>
              <a:gd name="connsiteX3" fmla="*/ 4178257 w 5530851"/>
              <a:gd name="connsiteY3" fmla="*/ 142875 h 2824162"/>
              <a:gd name="connsiteX4" fmla="*/ 4221163 w 5530851"/>
              <a:gd name="connsiteY4" fmla="*/ 47625 h 2824162"/>
              <a:gd name="connsiteX5" fmla="*/ 4273596 w 5530851"/>
              <a:gd name="connsiteY5" fmla="*/ 0 h 2824162"/>
              <a:gd name="connsiteX6" fmla="*/ 5290300 w 5530851"/>
              <a:gd name="connsiteY6" fmla="*/ 33330 h 2824162"/>
              <a:gd name="connsiteX7" fmla="*/ 5530851 w 5530851"/>
              <a:gd name="connsiteY7" fmla="*/ 452445 h 2824162"/>
              <a:gd name="connsiteX8" fmla="*/ 5459413 w 5530851"/>
              <a:gd name="connsiteY8" fmla="*/ 561967 h 2824162"/>
              <a:gd name="connsiteX9" fmla="*/ 4431463 w 5530851"/>
              <a:gd name="connsiteY9" fmla="*/ 554045 h 2824162"/>
              <a:gd name="connsiteX10" fmla="*/ 4448221 w 5530851"/>
              <a:gd name="connsiteY10" fmla="*/ 1025525 h 2824162"/>
              <a:gd name="connsiteX11" fmla="*/ 4483100 w 5530851"/>
              <a:gd name="connsiteY11" fmla="*/ 1668462 h 2824162"/>
              <a:gd name="connsiteX12" fmla="*/ 4403725 w 5530851"/>
              <a:gd name="connsiteY12" fmla="*/ 2484437 h 2824162"/>
              <a:gd name="connsiteX13" fmla="*/ 2987675 w 5530851"/>
              <a:gd name="connsiteY13" fmla="*/ 1903412 h 2824162"/>
              <a:gd name="connsiteX14" fmla="*/ 2908300 w 5530851"/>
              <a:gd name="connsiteY14" fmla="*/ 1760537 h 2824162"/>
              <a:gd name="connsiteX15" fmla="*/ 3003550 w 5530851"/>
              <a:gd name="connsiteY15" fmla="*/ 1509712 h 2824162"/>
              <a:gd name="connsiteX16" fmla="*/ 2603500 w 5530851"/>
              <a:gd name="connsiteY16" fmla="*/ 1354137 h 2824162"/>
              <a:gd name="connsiteX17" fmla="*/ 2524125 w 5530851"/>
              <a:gd name="connsiteY17" fmla="*/ 1652587 h 2824162"/>
              <a:gd name="connsiteX18" fmla="*/ 2466975 w 5530851"/>
              <a:gd name="connsiteY18" fmla="*/ 1636712 h 2824162"/>
              <a:gd name="connsiteX19" fmla="*/ 2384425 w 5530851"/>
              <a:gd name="connsiteY19" fmla="*/ 1871662 h 2824162"/>
              <a:gd name="connsiteX20" fmla="*/ 2238375 w 5530851"/>
              <a:gd name="connsiteY20" fmla="*/ 1824037 h 2824162"/>
              <a:gd name="connsiteX21" fmla="*/ 1955800 w 5530851"/>
              <a:gd name="connsiteY21" fmla="*/ 2824162 h 2824162"/>
              <a:gd name="connsiteX22" fmla="*/ 1365250 w 5530851"/>
              <a:gd name="connsiteY22" fmla="*/ 2681286 h 2824162"/>
              <a:gd name="connsiteX23" fmla="*/ 1663700 w 5530851"/>
              <a:gd name="connsiteY23" fmla="*/ 1535111 h 2824162"/>
              <a:gd name="connsiteX24" fmla="*/ 0 w 5530851"/>
              <a:gd name="connsiteY24" fmla="*/ 150811 h 2824162"/>
              <a:gd name="connsiteX0" fmla="*/ 0 w 5530851"/>
              <a:gd name="connsiteY0" fmla="*/ 150811 h 2824162"/>
              <a:gd name="connsiteX1" fmla="*/ 2981325 w 5530851"/>
              <a:gd name="connsiteY1" fmla="*/ 77786 h 2824162"/>
              <a:gd name="connsiteX2" fmla="*/ 3165475 w 5530851"/>
              <a:gd name="connsiteY2" fmla="*/ 68261 h 2824162"/>
              <a:gd name="connsiteX3" fmla="*/ 4178257 w 5530851"/>
              <a:gd name="connsiteY3" fmla="*/ 142875 h 2824162"/>
              <a:gd name="connsiteX4" fmla="*/ 4221163 w 5530851"/>
              <a:gd name="connsiteY4" fmla="*/ 47625 h 2824162"/>
              <a:gd name="connsiteX5" fmla="*/ 4273596 w 5530851"/>
              <a:gd name="connsiteY5" fmla="*/ 0 h 2824162"/>
              <a:gd name="connsiteX6" fmla="*/ 5290300 w 5530851"/>
              <a:gd name="connsiteY6" fmla="*/ 33330 h 2824162"/>
              <a:gd name="connsiteX7" fmla="*/ 5530851 w 5530851"/>
              <a:gd name="connsiteY7" fmla="*/ 452445 h 2824162"/>
              <a:gd name="connsiteX8" fmla="*/ 5459413 w 5530851"/>
              <a:gd name="connsiteY8" fmla="*/ 561967 h 2824162"/>
              <a:gd name="connsiteX9" fmla="*/ 4431463 w 5530851"/>
              <a:gd name="connsiteY9" fmla="*/ 554045 h 2824162"/>
              <a:gd name="connsiteX10" fmla="*/ 4448221 w 5530851"/>
              <a:gd name="connsiteY10" fmla="*/ 1025525 h 2824162"/>
              <a:gd name="connsiteX11" fmla="*/ 4483100 w 5530851"/>
              <a:gd name="connsiteY11" fmla="*/ 1668462 h 2824162"/>
              <a:gd name="connsiteX12" fmla="*/ 4403725 w 5530851"/>
              <a:gd name="connsiteY12" fmla="*/ 2484437 h 2824162"/>
              <a:gd name="connsiteX13" fmla="*/ 2987675 w 5530851"/>
              <a:gd name="connsiteY13" fmla="*/ 1903412 h 2824162"/>
              <a:gd name="connsiteX14" fmla="*/ 2908300 w 5530851"/>
              <a:gd name="connsiteY14" fmla="*/ 1760537 h 2824162"/>
              <a:gd name="connsiteX15" fmla="*/ 3003550 w 5530851"/>
              <a:gd name="connsiteY15" fmla="*/ 1509712 h 2824162"/>
              <a:gd name="connsiteX16" fmla="*/ 2603500 w 5530851"/>
              <a:gd name="connsiteY16" fmla="*/ 1354137 h 2824162"/>
              <a:gd name="connsiteX17" fmla="*/ 2524125 w 5530851"/>
              <a:gd name="connsiteY17" fmla="*/ 1652587 h 2824162"/>
              <a:gd name="connsiteX18" fmla="*/ 2466975 w 5530851"/>
              <a:gd name="connsiteY18" fmla="*/ 1636712 h 2824162"/>
              <a:gd name="connsiteX19" fmla="*/ 2384425 w 5530851"/>
              <a:gd name="connsiteY19" fmla="*/ 1871662 h 2824162"/>
              <a:gd name="connsiteX20" fmla="*/ 2238375 w 5530851"/>
              <a:gd name="connsiteY20" fmla="*/ 1824037 h 2824162"/>
              <a:gd name="connsiteX21" fmla="*/ 1955800 w 5530851"/>
              <a:gd name="connsiteY21" fmla="*/ 2824162 h 2824162"/>
              <a:gd name="connsiteX22" fmla="*/ 1365250 w 5530851"/>
              <a:gd name="connsiteY22" fmla="*/ 2681286 h 2824162"/>
              <a:gd name="connsiteX23" fmla="*/ 1657350 w 5530851"/>
              <a:gd name="connsiteY23" fmla="*/ 1519236 h 2824162"/>
              <a:gd name="connsiteX24" fmla="*/ 0 w 5530851"/>
              <a:gd name="connsiteY24" fmla="*/ 150811 h 2824162"/>
              <a:gd name="connsiteX0" fmla="*/ 0 w 5530851"/>
              <a:gd name="connsiteY0" fmla="*/ 150811 h 2824162"/>
              <a:gd name="connsiteX1" fmla="*/ 2981325 w 5530851"/>
              <a:gd name="connsiteY1" fmla="*/ 77786 h 2824162"/>
              <a:gd name="connsiteX2" fmla="*/ 3165475 w 5530851"/>
              <a:gd name="connsiteY2" fmla="*/ 68261 h 2824162"/>
              <a:gd name="connsiteX3" fmla="*/ 4178257 w 5530851"/>
              <a:gd name="connsiteY3" fmla="*/ 142875 h 2824162"/>
              <a:gd name="connsiteX4" fmla="*/ 4221163 w 5530851"/>
              <a:gd name="connsiteY4" fmla="*/ 47625 h 2824162"/>
              <a:gd name="connsiteX5" fmla="*/ 4273596 w 5530851"/>
              <a:gd name="connsiteY5" fmla="*/ 0 h 2824162"/>
              <a:gd name="connsiteX6" fmla="*/ 5290300 w 5530851"/>
              <a:gd name="connsiteY6" fmla="*/ 33330 h 2824162"/>
              <a:gd name="connsiteX7" fmla="*/ 5530851 w 5530851"/>
              <a:gd name="connsiteY7" fmla="*/ 452445 h 2824162"/>
              <a:gd name="connsiteX8" fmla="*/ 5459413 w 5530851"/>
              <a:gd name="connsiteY8" fmla="*/ 561967 h 2824162"/>
              <a:gd name="connsiteX9" fmla="*/ 4431463 w 5530851"/>
              <a:gd name="connsiteY9" fmla="*/ 554045 h 2824162"/>
              <a:gd name="connsiteX10" fmla="*/ 4448221 w 5530851"/>
              <a:gd name="connsiteY10" fmla="*/ 1025525 h 2824162"/>
              <a:gd name="connsiteX11" fmla="*/ 4483100 w 5530851"/>
              <a:gd name="connsiteY11" fmla="*/ 1668462 h 2824162"/>
              <a:gd name="connsiteX12" fmla="*/ 4403725 w 5530851"/>
              <a:gd name="connsiteY12" fmla="*/ 2484437 h 2824162"/>
              <a:gd name="connsiteX13" fmla="*/ 2987675 w 5530851"/>
              <a:gd name="connsiteY13" fmla="*/ 1903412 h 2824162"/>
              <a:gd name="connsiteX14" fmla="*/ 2908300 w 5530851"/>
              <a:gd name="connsiteY14" fmla="*/ 1760537 h 2824162"/>
              <a:gd name="connsiteX15" fmla="*/ 3003550 w 5530851"/>
              <a:gd name="connsiteY15" fmla="*/ 1509712 h 2824162"/>
              <a:gd name="connsiteX16" fmla="*/ 2603500 w 5530851"/>
              <a:gd name="connsiteY16" fmla="*/ 1354137 h 2824162"/>
              <a:gd name="connsiteX17" fmla="*/ 2524125 w 5530851"/>
              <a:gd name="connsiteY17" fmla="*/ 1652587 h 2824162"/>
              <a:gd name="connsiteX18" fmla="*/ 2466975 w 5530851"/>
              <a:gd name="connsiteY18" fmla="*/ 1636712 h 2824162"/>
              <a:gd name="connsiteX19" fmla="*/ 2384425 w 5530851"/>
              <a:gd name="connsiteY19" fmla="*/ 1871662 h 2824162"/>
              <a:gd name="connsiteX20" fmla="*/ 2238375 w 5530851"/>
              <a:gd name="connsiteY20" fmla="*/ 1824037 h 2824162"/>
              <a:gd name="connsiteX21" fmla="*/ 1955800 w 5530851"/>
              <a:gd name="connsiteY21" fmla="*/ 2824162 h 2824162"/>
              <a:gd name="connsiteX22" fmla="*/ 1365250 w 5530851"/>
              <a:gd name="connsiteY22" fmla="*/ 2681286 h 2824162"/>
              <a:gd name="connsiteX23" fmla="*/ 1657350 w 5530851"/>
              <a:gd name="connsiteY23" fmla="*/ 1519236 h 2824162"/>
              <a:gd name="connsiteX24" fmla="*/ 0 w 5530851"/>
              <a:gd name="connsiteY24" fmla="*/ 150811 h 2824162"/>
              <a:gd name="connsiteX0" fmla="*/ 74260 w 5605111"/>
              <a:gd name="connsiteY0" fmla="*/ 150811 h 2824162"/>
              <a:gd name="connsiteX1" fmla="*/ 569562 w 5605111"/>
              <a:gd name="connsiteY1" fmla="*/ 68260 h 2824162"/>
              <a:gd name="connsiteX2" fmla="*/ 3055585 w 5605111"/>
              <a:gd name="connsiteY2" fmla="*/ 77786 h 2824162"/>
              <a:gd name="connsiteX3" fmla="*/ 3239735 w 5605111"/>
              <a:gd name="connsiteY3" fmla="*/ 68261 h 2824162"/>
              <a:gd name="connsiteX4" fmla="*/ 4252517 w 5605111"/>
              <a:gd name="connsiteY4" fmla="*/ 142875 h 2824162"/>
              <a:gd name="connsiteX5" fmla="*/ 4295423 w 5605111"/>
              <a:gd name="connsiteY5" fmla="*/ 47625 h 2824162"/>
              <a:gd name="connsiteX6" fmla="*/ 4347856 w 5605111"/>
              <a:gd name="connsiteY6" fmla="*/ 0 h 2824162"/>
              <a:gd name="connsiteX7" fmla="*/ 5364560 w 5605111"/>
              <a:gd name="connsiteY7" fmla="*/ 33330 h 2824162"/>
              <a:gd name="connsiteX8" fmla="*/ 5605111 w 5605111"/>
              <a:gd name="connsiteY8" fmla="*/ 452445 h 2824162"/>
              <a:gd name="connsiteX9" fmla="*/ 5533673 w 5605111"/>
              <a:gd name="connsiteY9" fmla="*/ 561967 h 2824162"/>
              <a:gd name="connsiteX10" fmla="*/ 4505723 w 5605111"/>
              <a:gd name="connsiteY10" fmla="*/ 554045 h 2824162"/>
              <a:gd name="connsiteX11" fmla="*/ 4522481 w 5605111"/>
              <a:gd name="connsiteY11" fmla="*/ 1025525 h 2824162"/>
              <a:gd name="connsiteX12" fmla="*/ 4557360 w 5605111"/>
              <a:gd name="connsiteY12" fmla="*/ 1668462 h 2824162"/>
              <a:gd name="connsiteX13" fmla="*/ 4477985 w 5605111"/>
              <a:gd name="connsiteY13" fmla="*/ 2484437 h 2824162"/>
              <a:gd name="connsiteX14" fmla="*/ 3061935 w 5605111"/>
              <a:gd name="connsiteY14" fmla="*/ 1903412 h 2824162"/>
              <a:gd name="connsiteX15" fmla="*/ 2982560 w 5605111"/>
              <a:gd name="connsiteY15" fmla="*/ 1760537 h 2824162"/>
              <a:gd name="connsiteX16" fmla="*/ 3077810 w 5605111"/>
              <a:gd name="connsiteY16" fmla="*/ 1509712 h 2824162"/>
              <a:gd name="connsiteX17" fmla="*/ 2677760 w 5605111"/>
              <a:gd name="connsiteY17" fmla="*/ 1354137 h 2824162"/>
              <a:gd name="connsiteX18" fmla="*/ 2598385 w 5605111"/>
              <a:gd name="connsiteY18" fmla="*/ 1652587 h 2824162"/>
              <a:gd name="connsiteX19" fmla="*/ 2541235 w 5605111"/>
              <a:gd name="connsiteY19" fmla="*/ 1636712 h 2824162"/>
              <a:gd name="connsiteX20" fmla="*/ 2458685 w 5605111"/>
              <a:gd name="connsiteY20" fmla="*/ 1871662 h 2824162"/>
              <a:gd name="connsiteX21" fmla="*/ 2312635 w 5605111"/>
              <a:gd name="connsiteY21" fmla="*/ 1824037 h 2824162"/>
              <a:gd name="connsiteX22" fmla="*/ 2030060 w 5605111"/>
              <a:gd name="connsiteY22" fmla="*/ 2824162 h 2824162"/>
              <a:gd name="connsiteX23" fmla="*/ 1439510 w 5605111"/>
              <a:gd name="connsiteY23" fmla="*/ 2681286 h 2824162"/>
              <a:gd name="connsiteX24" fmla="*/ 1731610 w 5605111"/>
              <a:gd name="connsiteY24" fmla="*/ 1519236 h 2824162"/>
              <a:gd name="connsiteX25" fmla="*/ 74260 w 5605111"/>
              <a:gd name="connsiteY25" fmla="*/ 150811 h 2824162"/>
              <a:gd name="connsiteX0" fmla="*/ 22444 w 5553295"/>
              <a:gd name="connsiteY0" fmla="*/ 150811 h 2824162"/>
              <a:gd name="connsiteX1" fmla="*/ 1435321 w 5553295"/>
              <a:gd name="connsiteY1" fmla="*/ 39685 h 2824162"/>
              <a:gd name="connsiteX2" fmla="*/ 3003769 w 5553295"/>
              <a:gd name="connsiteY2" fmla="*/ 77786 h 2824162"/>
              <a:gd name="connsiteX3" fmla="*/ 3187919 w 5553295"/>
              <a:gd name="connsiteY3" fmla="*/ 68261 h 2824162"/>
              <a:gd name="connsiteX4" fmla="*/ 4200701 w 5553295"/>
              <a:gd name="connsiteY4" fmla="*/ 142875 h 2824162"/>
              <a:gd name="connsiteX5" fmla="*/ 4243607 w 5553295"/>
              <a:gd name="connsiteY5" fmla="*/ 47625 h 2824162"/>
              <a:gd name="connsiteX6" fmla="*/ 4296040 w 5553295"/>
              <a:gd name="connsiteY6" fmla="*/ 0 h 2824162"/>
              <a:gd name="connsiteX7" fmla="*/ 5312744 w 5553295"/>
              <a:gd name="connsiteY7" fmla="*/ 33330 h 2824162"/>
              <a:gd name="connsiteX8" fmla="*/ 5553295 w 5553295"/>
              <a:gd name="connsiteY8" fmla="*/ 452445 h 2824162"/>
              <a:gd name="connsiteX9" fmla="*/ 5481857 w 5553295"/>
              <a:gd name="connsiteY9" fmla="*/ 561967 h 2824162"/>
              <a:gd name="connsiteX10" fmla="*/ 4453907 w 5553295"/>
              <a:gd name="connsiteY10" fmla="*/ 554045 h 2824162"/>
              <a:gd name="connsiteX11" fmla="*/ 4470665 w 5553295"/>
              <a:gd name="connsiteY11" fmla="*/ 1025525 h 2824162"/>
              <a:gd name="connsiteX12" fmla="*/ 4505544 w 5553295"/>
              <a:gd name="connsiteY12" fmla="*/ 1668462 h 2824162"/>
              <a:gd name="connsiteX13" fmla="*/ 4426169 w 5553295"/>
              <a:gd name="connsiteY13" fmla="*/ 2484437 h 2824162"/>
              <a:gd name="connsiteX14" fmla="*/ 3010119 w 5553295"/>
              <a:gd name="connsiteY14" fmla="*/ 1903412 h 2824162"/>
              <a:gd name="connsiteX15" fmla="*/ 2930744 w 5553295"/>
              <a:gd name="connsiteY15" fmla="*/ 1760537 h 2824162"/>
              <a:gd name="connsiteX16" fmla="*/ 3025994 w 5553295"/>
              <a:gd name="connsiteY16" fmla="*/ 1509712 h 2824162"/>
              <a:gd name="connsiteX17" fmla="*/ 2625944 w 5553295"/>
              <a:gd name="connsiteY17" fmla="*/ 1354137 h 2824162"/>
              <a:gd name="connsiteX18" fmla="*/ 2546569 w 5553295"/>
              <a:gd name="connsiteY18" fmla="*/ 1652587 h 2824162"/>
              <a:gd name="connsiteX19" fmla="*/ 2489419 w 5553295"/>
              <a:gd name="connsiteY19" fmla="*/ 1636712 h 2824162"/>
              <a:gd name="connsiteX20" fmla="*/ 2406869 w 5553295"/>
              <a:gd name="connsiteY20" fmla="*/ 1871662 h 2824162"/>
              <a:gd name="connsiteX21" fmla="*/ 2260819 w 5553295"/>
              <a:gd name="connsiteY21" fmla="*/ 1824037 h 2824162"/>
              <a:gd name="connsiteX22" fmla="*/ 1978244 w 5553295"/>
              <a:gd name="connsiteY22" fmla="*/ 2824162 h 2824162"/>
              <a:gd name="connsiteX23" fmla="*/ 1387694 w 5553295"/>
              <a:gd name="connsiteY23" fmla="*/ 2681286 h 2824162"/>
              <a:gd name="connsiteX24" fmla="*/ 1679794 w 5553295"/>
              <a:gd name="connsiteY24" fmla="*/ 1519236 h 2824162"/>
              <a:gd name="connsiteX25" fmla="*/ 22444 w 5553295"/>
              <a:gd name="connsiteY25" fmla="*/ 150811 h 2824162"/>
              <a:gd name="connsiteX0" fmla="*/ 152194 w 5683045"/>
              <a:gd name="connsiteY0" fmla="*/ 150811 h 2824162"/>
              <a:gd name="connsiteX1" fmla="*/ 234746 w 5683045"/>
              <a:gd name="connsiteY1" fmla="*/ 33335 h 2824162"/>
              <a:gd name="connsiteX2" fmla="*/ 1565071 w 5683045"/>
              <a:gd name="connsiteY2" fmla="*/ 39685 h 2824162"/>
              <a:gd name="connsiteX3" fmla="*/ 3133519 w 5683045"/>
              <a:gd name="connsiteY3" fmla="*/ 77786 h 2824162"/>
              <a:gd name="connsiteX4" fmla="*/ 3317669 w 5683045"/>
              <a:gd name="connsiteY4" fmla="*/ 68261 h 2824162"/>
              <a:gd name="connsiteX5" fmla="*/ 4330451 w 5683045"/>
              <a:gd name="connsiteY5" fmla="*/ 142875 h 2824162"/>
              <a:gd name="connsiteX6" fmla="*/ 4373357 w 5683045"/>
              <a:gd name="connsiteY6" fmla="*/ 47625 h 2824162"/>
              <a:gd name="connsiteX7" fmla="*/ 4425790 w 5683045"/>
              <a:gd name="connsiteY7" fmla="*/ 0 h 2824162"/>
              <a:gd name="connsiteX8" fmla="*/ 5442494 w 5683045"/>
              <a:gd name="connsiteY8" fmla="*/ 33330 h 2824162"/>
              <a:gd name="connsiteX9" fmla="*/ 5683045 w 5683045"/>
              <a:gd name="connsiteY9" fmla="*/ 452445 h 2824162"/>
              <a:gd name="connsiteX10" fmla="*/ 5611607 w 5683045"/>
              <a:gd name="connsiteY10" fmla="*/ 561967 h 2824162"/>
              <a:gd name="connsiteX11" fmla="*/ 4583657 w 5683045"/>
              <a:gd name="connsiteY11" fmla="*/ 554045 h 2824162"/>
              <a:gd name="connsiteX12" fmla="*/ 4600415 w 5683045"/>
              <a:gd name="connsiteY12" fmla="*/ 1025525 h 2824162"/>
              <a:gd name="connsiteX13" fmla="*/ 4635294 w 5683045"/>
              <a:gd name="connsiteY13" fmla="*/ 1668462 h 2824162"/>
              <a:gd name="connsiteX14" fmla="*/ 4555919 w 5683045"/>
              <a:gd name="connsiteY14" fmla="*/ 2484437 h 2824162"/>
              <a:gd name="connsiteX15" fmla="*/ 3139869 w 5683045"/>
              <a:gd name="connsiteY15" fmla="*/ 1903412 h 2824162"/>
              <a:gd name="connsiteX16" fmla="*/ 3060494 w 5683045"/>
              <a:gd name="connsiteY16" fmla="*/ 1760537 h 2824162"/>
              <a:gd name="connsiteX17" fmla="*/ 3155744 w 5683045"/>
              <a:gd name="connsiteY17" fmla="*/ 1509712 h 2824162"/>
              <a:gd name="connsiteX18" fmla="*/ 2755694 w 5683045"/>
              <a:gd name="connsiteY18" fmla="*/ 1354137 h 2824162"/>
              <a:gd name="connsiteX19" fmla="*/ 2676319 w 5683045"/>
              <a:gd name="connsiteY19" fmla="*/ 1652587 h 2824162"/>
              <a:gd name="connsiteX20" fmla="*/ 2619169 w 5683045"/>
              <a:gd name="connsiteY20" fmla="*/ 1636712 h 2824162"/>
              <a:gd name="connsiteX21" fmla="*/ 2536619 w 5683045"/>
              <a:gd name="connsiteY21" fmla="*/ 1871662 h 2824162"/>
              <a:gd name="connsiteX22" fmla="*/ 2390569 w 5683045"/>
              <a:gd name="connsiteY22" fmla="*/ 1824037 h 2824162"/>
              <a:gd name="connsiteX23" fmla="*/ 2107994 w 5683045"/>
              <a:gd name="connsiteY23" fmla="*/ 2824162 h 2824162"/>
              <a:gd name="connsiteX24" fmla="*/ 1517444 w 5683045"/>
              <a:gd name="connsiteY24" fmla="*/ 2681286 h 2824162"/>
              <a:gd name="connsiteX25" fmla="*/ 1809544 w 5683045"/>
              <a:gd name="connsiteY25" fmla="*/ 1519236 h 2824162"/>
              <a:gd name="connsiteX26" fmla="*/ 152194 w 5683045"/>
              <a:gd name="connsiteY26" fmla="*/ 150811 h 2824162"/>
              <a:gd name="connsiteX0" fmla="*/ 183847 w 5714698"/>
              <a:gd name="connsiteY0" fmla="*/ 154983 h 2828334"/>
              <a:gd name="connsiteX1" fmla="*/ 50499 w 5714698"/>
              <a:gd name="connsiteY1" fmla="*/ 18457 h 2828334"/>
              <a:gd name="connsiteX2" fmla="*/ 266399 w 5714698"/>
              <a:gd name="connsiteY2" fmla="*/ 37507 h 2828334"/>
              <a:gd name="connsiteX3" fmla="*/ 1596724 w 5714698"/>
              <a:gd name="connsiteY3" fmla="*/ 43857 h 2828334"/>
              <a:gd name="connsiteX4" fmla="*/ 3165172 w 5714698"/>
              <a:gd name="connsiteY4" fmla="*/ 81958 h 2828334"/>
              <a:gd name="connsiteX5" fmla="*/ 3349322 w 5714698"/>
              <a:gd name="connsiteY5" fmla="*/ 72433 h 2828334"/>
              <a:gd name="connsiteX6" fmla="*/ 4362104 w 5714698"/>
              <a:gd name="connsiteY6" fmla="*/ 147047 h 2828334"/>
              <a:gd name="connsiteX7" fmla="*/ 4405010 w 5714698"/>
              <a:gd name="connsiteY7" fmla="*/ 51797 h 2828334"/>
              <a:gd name="connsiteX8" fmla="*/ 4457443 w 5714698"/>
              <a:gd name="connsiteY8" fmla="*/ 4172 h 2828334"/>
              <a:gd name="connsiteX9" fmla="*/ 5474147 w 5714698"/>
              <a:gd name="connsiteY9" fmla="*/ 37502 h 2828334"/>
              <a:gd name="connsiteX10" fmla="*/ 5714698 w 5714698"/>
              <a:gd name="connsiteY10" fmla="*/ 456617 h 2828334"/>
              <a:gd name="connsiteX11" fmla="*/ 5643260 w 5714698"/>
              <a:gd name="connsiteY11" fmla="*/ 566139 h 2828334"/>
              <a:gd name="connsiteX12" fmla="*/ 4615310 w 5714698"/>
              <a:gd name="connsiteY12" fmla="*/ 558217 h 2828334"/>
              <a:gd name="connsiteX13" fmla="*/ 4632068 w 5714698"/>
              <a:gd name="connsiteY13" fmla="*/ 1029697 h 2828334"/>
              <a:gd name="connsiteX14" fmla="*/ 4666947 w 5714698"/>
              <a:gd name="connsiteY14" fmla="*/ 1672634 h 2828334"/>
              <a:gd name="connsiteX15" fmla="*/ 4587572 w 5714698"/>
              <a:gd name="connsiteY15" fmla="*/ 2488609 h 2828334"/>
              <a:gd name="connsiteX16" fmla="*/ 3171522 w 5714698"/>
              <a:gd name="connsiteY16" fmla="*/ 1907584 h 2828334"/>
              <a:gd name="connsiteX17" fmla="*/ 3092147 w 5714698"/>
              <a:gd name="connsiteY17" fmla="*/ 1764709 h 2828334"/>
              <a:gd name="connsiteX18" fmla="*/ 3187397 w 5714698"/>
              <a:gd name="connsiteY18" fmla="*/ 1513884 h 2828334"/>
              <a:gd name="connsiteX19" fmla="*/ 2787347 w 5714698"/>
              <a:gd name="connsiteY19" fmla="*/ 1358309 h 2828334"/>
              <a:gd name="connsiteX20" fmla="*/ 2707972 w 5714698"/>
              <a:gd name="connsiteY20" fmla="*/ 1656759 h 2828334"/>
              <a:gd name="connsiteX21" fmla="*/ 2650822 w 5714698"/>
              <a:gd name="connsiteY21" fmla="*/ 1640884 h 2828334"/>
              <a:gd name="connsiteX22" fmla="*/ 2568272 w 5714698"/>
              <a:gd name="connsiteY22" fmla="*/ 1875834 h 2828334"/>
              <a:gd name="connsiteX23" fmla="*/ 2422222 w 5714698"/>
              <a:gd name="connsiteY23" fmla="*/ 1828209 h 2828334"/>
              <a:gd name="connsiteX24" fmla="*/ 2139647 w 5714698"/>
              <a:gd name="connsiteY24" fmla="*/ 2828334 h 2828334"/>
              <a:gd name="connsiteX25" fmla="*/ 1549097 w 5714698"/>
              <a:gd name="connsiteY25" fmla="*/ 2685458 h 2828334"/>
              <a:gd name="connsiteX26" fmla="*/ 1841197 w 5714698"/>
              <a:gd name="connsiteY26" fmla="*/ 1523408 h 2828334"/>
              <a:gd name="connsiteX27" fmla="*/ 183847 w 5714698"/>
              <a:gd name="connsiteY27" fmla="*/ 154983 h 2828334"/>
              <a:gd name="connsiteX0" fmla="*/ 89950 w 5620801"/>
              <a:gd name="connsiteY0" fmla="*/ 158253 h 2831604"/>
              <a:gd name="connsiteX1" fmla="*/ 343952 w 5620801"/>
              <a:gd name="connsiteY1" fmla="*/ 15377 h 2831604"/>
              <a:gd name="connsiteX2" fmla="*/ 172502 w 5620801"/>
              <a:gd name="connsiteY2" fmla="*/ 40777 h 2831604"/>
              <a:gd name="connsiteX3" fmla="*/ 1502827 w 5620801"/>
              <a:gd name="connsiteY3" fmla="*/ 47127 h 2831604"/>
              <a:gd name="connsiteX4" fmla="*/ 3071275 w 5620801"/>
              <a:gd name="connsiteY4" fmla="*/ 85228 h 2831604"/>
              <a:gd name="connsiteX5" fmla="*/ 3255425 w 5620801"/>
              <a:gd name="connsiteY5" fmla="*/ 75703 h 2831604"/>
              <a:gd name="connsiteX6" fmla="*/ 4268207 w 5620801"/>
              <a:gd name="connsiteY6" fmla="*/ 150317 h 2831604"/>
              <a:gd name="connsiteX7" fmla="*/ 4311113 w 5620801"/>
              <a:gd name="connsiteY7" fmla="*/ 55067 h 2831604"/>
              <a:gd name="connsiteX8" fmla="*/ 4363546 w 5620801"/>
              <a:gd name="connsiteY8" fmla="*/ 7442 h 2831604"/>
              <a:gd name="connsiteX9" fmla="*/ 5380250 w 5620801"/>
              <a:gd name="connsiteY9" fmla="*/ 40772 h 2831604"/>
              <a:gd name="connsiteX10" fmla="*/ 5620801 w 5620801"/>
              <a:gd name="connsiteY10" fmla="*/ 459887 h 2831604"/>
              <a:gd name="connsiteX11" fmla="*/ 5549363 w 5620801"/>
              <a:gd name="connsiteY11" fmla="*/ 569409 h 2831604"/>
              <a:gd name="connsiteX12" fmla="*/ 4521413 w 5620801"/>
              <a:gd name="connsiteY12" fmla="*/ 561487 h 2831604"/>
              <a:gd name="connsiteX13" fmla="*/ 4538171 w 5620801"/>
              <a:gd name="connsiteY13" fmla="*/ 1032967 h 2831604"/>
              <a:gd name="connsiteX14" fmla="*/ 4573050 w 5620801"/>
              <a:gd name="connsiteY14" fmla="*/ 1675904 h 2831604"/>
              <a:gd name="connsiteX15" fmla="*/ 4493675 w 5620801"/>
              <a:gd name="connsiteY15" fmla="*/ 2491879 h 2831604"/>
              <a:gd name="connsiteX16" fmla="*/ 3077625 w 5620801"/>
              <a:gd name="connsiteY16" fmla="*/ 1910854 h 2831604"/>
              <a:gd name="connsiteX17" fmla="*/ 2998250 w 5620801"/>
              <a:gd name="connsiteY17" fmla="*/ 1767979 h 2831604"/>
              <a:gd name="connsiteX18" fmla="*/ 3093500 w 5620801"/>
              <a:gd name="connsiteY18" fmla="*/ 1517154 h 2831604"/>
              <a:gd name="connsiteX19" fmla="*/ 2693450 w 5620801"/>
              <a:gd name="connsiteY19" fmla="*/ 1361579 h 2831604"/>
              <a:gd name="connsiteX20" fmla="*/ 2614075 w 5620801"/>
              <a:gd name="connsiteY20" fmla="*/ 1660029 h 2831604"/>
              <a:gd name="connsiteX21" fmla="*/ 2556925 w 5620801"/>
              <a:gd name="connsiteY21" fmla="*/ 1644154 h 2831604"/>
              <a:gd name="connsiteX22" fmla="*/ 2474375 w 5620801"/>
              <a:gd name="connsiteY22" fmla="*/ 1879104 h 2831604"/>
              <a:gd name="connsiteX23" fmla="*/ 2328325 w 5620801"/>
              <a:gd name="connsiteY23" fmla="*/ 1831479 h 2831604"/>
              <a:gd name="connsiteX24" fmla="*/ 2045750 w 5620801"/>
              <a:gd name="connsiteY24" fmla="*/ 2831604 h 2831604"/>
              <a:gd name="connsiteX25" fmla="*/ 1455200 w 5620801"/>
              <a:gd name="connsiteY25" fmla="*/ 2688728 h 2831604"/>
              <a:gd name="connsiteX26" fmla="*/ 1747300 w 5620801"/>
              <a:gd name="connsiteY26" fmla="*/ 1526678 h 2831604"/>
              <a:gd name="connsiteX27" fmla="*/ 89950 w 5620801"/>
              <a:gd name="connsiteY27" fmla="*/ 158253 h 2831604"/>
              <a:gd name="connsiteX0" fmla="*/ 89950 w 5620801"/>
              <a:gd name="connsiteY0" fmla="*/ 172241 h 2845592"/>
              <a:gd name="connsiteX1" fmla="*/ 343952 w 5620801"/>
              <a:gd name="connsiteY1" fmla="*/ 29365 h 2845592"/>
              <a:gd name="connsiteX2" fmla="*/ 585252 w 5620801"/>
              <a:gd name="connsiteY2" fmla="*/ 790 h 2845592"/>
              <a:gd name="connsiteX3" fmla="*/ 1502827 w 5620801"/>
              <a:gd name="connsiteY3" fmla="*/ 61115 h 2845592"/>
              <a:gd name="connsiteX4" fmla="*/ 3071275 w 5620801"/>
              <a:gd name="connsiteY4" fmla="*/ 99216 h 2845592"/>
              <a:gd name="connsiteX5" fmla="*/ 3255425 w 5620801"/>
              <a:gd name="connsiteY5" fmla="*/ 89691 h 2845592"/>
              <a:gd name="connsiteX6" fmla="*/ 4268207 w 5620801"/>
              <a:gd name="connsiteY6" fmla="*/ 164305 h 2845592"/>
              <a:gd name="connsiteX7" fmla="*/ 4311113 w 5620801"/>
              <a:gd name="connsiteY7" fmla="*/ 69055 h 2845592"/>
              <a:gd name="connsiteX8" fmla="*/ 4363546 w 5620801"/>
              <a:gd name="connsiteY8" fmla="*/ 21430 h 2845592"/>
              <a:gd name="connsiteX9" fmla="*/ 5380250 w 5620801"/>
              <a:gd name="connsiteY9" fmla="*/ 54760 h 2845592"/>
              <a:gd name="connsiteX10" fmla="*/ 5620801 w 5620801"/>
              <a:gd name="connsiteY10" fmla="*/ 473875 h 2845592"/>
              <a:gd name="connsiteX11" fmla="*/ 5549363 w 5620801"/>
              <a:gd name="connsiteY11" fmla="*/ 583397 h 2845592"/>
              <a:gd name="connsiteX12" fmla="*/ 4521413 w 5620801"/>
              <a:gd name="connsiteY12" fmla="*/ 575475 h 2845592"/>
              <a:gd name="connsiteX13" fmla="*/ 4538171 w 5620801"/>
              <a:gd name="connsiteY13" fmla="*/ 1046955 h 2845592"/>
              <a:gd name="connsiteX14" fmla="*/ 4573050 w 5620801"/>
              <a:gd name="connsiteY14" fmla="*/ 1689892 h 2845592"/>
              <a:gd name="connsiteX15" fmla="*/ 4493675 w 5620801"/>
              <a:gd name="connsiteY15" fmla="*/ 2505867 h 2845592"/>
              <a:gd name="connsiteX16" fmla="*/ 3077625 w 5620801"/>
              <a:gd name="connsiteY16" fmla="*/ 1924842 h 2845592"/>
              <a:gd name="connsiteX17" fmla="*/ 2998250 w 5620801"/>
              <a:gd name="connsiteY17" fmla="*/ 1781967 h 2845592"/>
              <a:gd name="connsiteX18" fmla="*/ 3093500 w 5620801"/>
              <a:gd name="connsiteY18" fmla="*/ 1531142 h 2845592"/>
              <a:gd name="connsiteX19" fmla="*/ 2693450 w 5620801"/>
              <a:gd name="connsiteY19" fmla="*/ 1375567 h 2845592"/>
              <a:gd name="connsiteX20" fmla="*/ 2614075 w 5620801"/>
              <a:gd name="connsiteY20" fmla="*/ 1674017 h 2845592"/>
              <a:gd name="connsiteX21" fmla="*/ 2556925 w 5620801"/>
              <a:gd name="connsiteY21" fmla="*/ 1658142 h 2845592"/>
              <a:gd name="connsiteX22" fmla="*/ 2474375 w 5620801"/>
              <a:gd name="connsiteY22" fmla="*/ 1893092 h 2845592"/>
              <a:gd name="connsiteX23" fmla="*/ 2328325 w 5620801"/>
              <a:gd name="connsiteY23" fmla="*/ 1845467 h 2845592"/>
              <a:gd name="connsiteX24" fmla="*/ 2045750 w 5620801"/>
              <a:gd name="connsiteY24" fmla="*/ 2845592 h 2845592"/>
              <a:gd name="connsiteX25" fmla="*/ 1455200 w 5620801"/>
              <a:gd name="connsiteY25" fmla="*/ 2702716 h 2845592"/>
              <a:gd name="connsiteX26" fmla="*/ 1747300 w 5620801"/>
              <a:gd name="connsiteY26" fmla="*/ 1540666 h 2845592"/>
              <a:gd name="connsiteX27" fmla="*/ 89950 w 5620801"/>
              <a:gd name="connsiteY27" fmla="*/ 172241 h 2845592"/>
              <a:gd name="connsiteX0" fmla="*/ 89950 w 5620801"/>
              <a:gd name="connsiteY0" fmla="*/ 176735 h 2850086"/>
              <a:gd name="connsiteX1" fmla="*/ 343952 w 5620801"/>
              <a:gd name="connsiteY1" fmla="*/ 33859 h 2850086"/>
              <a:gd name="connsiteX2" fmla="*/ 585252 w 5620801"/>
              <a:gd name="connsiteY2" fmla="*/ 5284 h 2850086"/>
              <a:gd name="connsiteX3" fmla="*/ 1464727 w 5620801"/>
              <a:gd name="connsiteY3" fmla="*/ 2109 h 2850086"/>
              <a:gd name="connsiteX4" fmla="*/ 3071275 w 5620801"/>
              <a:gd name="connsiteY4" fmla="*/ 103710 h 2850086"/>
              <a:gd name="connsiteX5" fmla="*/ 3255425 w 5620801"/>
              <a:gd name="connsiteY5" fmla="*/ 94185 h 2850086"/>
              <a:gd name="connsiteX6" fmla="*/ 4268207 w 5620801"/>
              <a:gd name="connsiteY6" fmla="*/ 168799 h 2850086"/>
              <a:gd name="connsiteX7" fmla="*/ 4311113 w 5620801"/>
              <a:gd name="connsiteY7" fmla="*/ 73549 h 2850086"/>
              <a:gd name="connsiteX8" fmla="*/ 4363546 w 5620801"/>
              <a:gd name="connsiteY8" fmla="*/ 25924 h 2850086"/>
              <a:gd name="connsiteX9" fmla="*/ 5380250 w 5620801"/>
              <a:gd name="connsiteY9" fmla="*/ 59254 h 2850086"/>
              <a:gd name="connsiteX10" fmla="*/ 5620801 w 5620801"/>
              <a:gd name="connsiteY10" fmla="*/ 478369 h 2850086"/>
              <a:gd name="connsiteX11" fmla="*/ 5549363 w 5620801"/>
              <a:gd name="connsiteY11" fmla="*/ 587891 h 2850086"/>
              <a:gd name="connsiteX12" fmla="*/ 4521413 w 5620801"/>
              <a:gd name="connsiteY12" fmla="*/ 579969 h 2850086"/>
              <a:gd name="connsiteX13" fmla="*/ 4538171 w 5620801"/>
              <a:gd name="connsiteY13" fmla="*/ 1051449 h 2850086"/>
              <a:gd name="connsiteX14" fmla="*/ 4573050 w 5620801"/>
              <a:gd name="connsiteY14" fmla="*/ 1694386 h 2850086"/>
              <a:gd name="connsiteX15" fmla="*/ 4493675 w 5620801"/>
              <a:gd name="connsiteY15" fmla="*/ 2510361 h 2850086"/>
              <a:gd name="connsiteX16" fmla="*/ 3077625 w 5620801"/>
              <a:gd name="connsiteY16" fmla="*/ 1929336 h 2850086"/>
              <a:gd name="connsiteX17" fmla="*/ 2998250 w 5620801"/>
              <a:gd name="connsiteY17" fmla="*/ 1786461 h 2850086"/>
              <a:gd name="connsiteX18" fmla="*/ 3093500 w 5620801"/>
              <a:gd name="connsiteY18" fmla="*/ 1535636 h 2850086"/>
              <a:gd name="connsiteX19" fmla="*/ 2693450 w 5620801"/>
              <a:gd name="connsiteY19" fmla="*/ 1380061 h 2850086"/>
              <a:gd name="connsiteX20" fmla="*/ 2614075 w 5620801"/>
              <a:gd name="connsiteY20" fmla="*/ 1678511 h 2850086"/>
              <a:gd name="connsiteX21" fmla="*/ 2556925 w 5620801"/>
              <a:gd name="connsiteY21" fmla="*/ 1662636 h 2850086"/>
              <a:gd name="connsiteX22" fmla="*/ 2474375 w 5620801"/>
              <a:gd name="connsiteY22" fmla="*/ 1897586 h 2850086"/>
              <a:gd name="connsiteX23" fmla="*/ 2328325 w 5620801"/>
              <a:gd name="connsiteY23" fmla="*/ 1849961 h 2850086"/>
              <a:gd name="connsiteX24" fmla="*/ 2045750 w 5620801"/>
              <a:gd name="connsiteY24" fmla="*/ 2850086 h 2850086"/>
              <a:gd name="connsiteX25" fmla="*/ 1455200 w 5620801"/>
              <a:gd name="connsiteY25" fmla="*/ 2707210 h 2850086"/>
              <a:gd name="connsiteX26" fmla="*/ 1747300 w 5620801"/>
              <a:gd name="connsiteY26" fmla="*/ 1545160 h 2850086"/>
              <a:gd name="connsiteX27" fmla="*/ 89950 w 5620801"/>
              <a:gd name="connsiteY27" fmla="*/ 176735 h 2850086"/>
              <a:gd name="connsiteX0" fmla="*/ 89950 w 5620801"/>
              <a:gd name="connsiteY0" fmla="*/ 176735 h 2850086"/>
              <a:gd name="connsiteX1" fmla="*/ 343952 w 5620801"/>
              <a:gd name="connsiteY1" fmla="*/ 33859 h 2850086"/>
              <a:gd name="connsiteX2" fmla="*/ 585252 w 5620801"/>
              <a:gd name="connsiteY2" fmla="*/ 5284 h 2850086"/>
              <a:gd name="connsiteX3" fmla="*/ 1464727 w 5620801"/>
              <a:gd name="connsiteY3" fmla="*/ 2109 h 2850086"/>
              <a:gd name="connsiteX4" fmla="*/ 2893475 w 5620801"/>
              <a:gd name="connsiteY4" fmla="*/ 100535 h 2850086"/>
              <a:gd name="connsiteX5" fmla="*/ 3255425 w 5620801"/>
              <a:gd name="connsiteY5" fmla="*/ 94185 h 2850086"/>
              <a:gd name="connsiteX6" fmla="*/ 4268207 w 5620801"/>
              <a:gd name="connsiteY6" fmla="*/ 168799 h 2850086"/>
              <a:gd name="connsiteX7" fmla="*/ 4311113 w 5620801"/>
              <a:gd name="connsiteY7" fmla="*/ 73549 h 2850086"/>
              <a:gd name="connsiteX8" fmla="*/ 4363546 w 5620801"/>
              <a:gd name="connsiteY8" fmla="*/ 25924 h 2850086"/>
              <a:gd name="connsiteX9" fmla="*/ 5380250 w 5620801"/>
              <a:gd name="connsiteY9" fmla="*/ 59254 h 2850086"/>
              <a:gd name="connsiteX10" fmla="*/ 5620801 w 5620801"/>
              <a:gd name="connsiteY10" fmla="*/ 478369 h 2850086"/>
              <a:gd name="connsiteX11" fmla="*/ 5549363 w 5620801"/>
              <a:gd name="connsiteY11" fmla="*/ 587891 h 2850086"/>
              <a:gd name="connsiteX12" fmla="*/ 4521413 w 5620801"/>
              <a:gd name="connsiteY12" fmla="*/ 579969 h 2850086"/>
              <a:gd name="connsiteX13" fmla="*/ 4538171 w 5620801"/>
              <a:gd name="connsiteY13" fmla="*/ 1051449 h 2850086"/>
              <a:gd name="connsiteX14" fmla="*/ 4573050 w 5620801"/>
              <a:gd name="connsiteY14" fmla="*/ 1694386 h 2850086"/>
              <a:gd name="connsiteX15" fmla="*/ 4493675 w 5620801"/>
              <a:gd name="connsiteY15" fmla="*/ 2510361 h 2850086"/>
              <a:gd name="connsiteX16" fmla="*/ 3077625 w 5620801"/>
              <a:gd name="connsiteY16" fmla="*/ 1929336 h 2850086"/>
              <a:gd name="connsiteX17" fmla="*/ 2998250 w 5620801"/>
              <a:gd name="connsiteY17" fmla="*/ 1786461 h 2850086"/>
              <a:gd name="connsiteX18" fmla="*/ 3093500 w 5620801"/>
              <a:gd name="connsiteY18" fmla="*/ 1535636 h 2850086"/>
              <a:gd name="connsiteX19" fmla="*/ 2693450 w 5620801"/>
              <a:gd name="connsiteY19" fmla="*/ 1380061 h 2850086"/>
              <a:gd name="connsiteX20" fmla="*/ 2614075 w 5620801"/>
              <a:gd name="connsiteY20" fmla="*/ 1678511 h 2850086"/>
              <a:gd name="connsiteX21" fmla="*/ 2556925 w 5620801"/>
              <a:gd name="connsiteY21" fmla="*/ 1662636 h 2850086"/>
              <a:gd name="connsiteX22" fmla="*/ 2474375 w 5620801"/>
              <a:gd name="connsiteY22" fmla="*/ 1897586 h 2850086"/>
              <a:gd name="connsiteX23" fmla="*/ 2328325 w 5620801"/>
              <a:gd name="connsiteY23" fmla="*/ 1849961 h 2850086"/>
              <a:gd name="connsiteX24" fmla="*/ 2045750 w 5620801"/>
              <a:gd name="connsiteY24" fmla="*/ 2850086 h 2850086"/>
              <a:gd name="connsiteX25" fmla="*/ 1455200 w 5620801"/>
              <a:gd name="connsiteY25" fmla="*/ 2707210 h 2850086"/>
              <a:gd name="connsiteX26" fmla="*/ 1747300 w 5620801"/>
              <a:gd name="connsiteY26" fmla="*/ 1545160 h 2850086"/>
              <a:gd name="connsiteX27" fmla="*/ 89950 w 5620801"/>
              <a:gd name="connsiteY27" fmla="*/ 176735 h 2850086"/>
              <a:gd name="connsiteX0" fmla="*/ 89950 w 5620801"/>
              <a:gd name="connsiteY0" fmla="*/ 176735 h 2850086"/>
              <a:gd name="connsiteX1" fmla="*/ 343952 w 5620801"/>
              <a:gd name="connsiteY1" fmla="*/ 33859 h 2850086"/>
              <a:gd name="connsiteX2" fmla="*/ 585252 w 5620801"/>
              <a:gd name="connsiteY2" fmla="*/ 5284 h 2850086"/>
              <a:gd name="connsiteX3" fmla="*/ 1464727 w 5620801"/>
              <a:gd name="connsiteY3" fmla="*/ 2109 h 2850086"/>
              <a:gd name="connsiteX4" fmla="*/ 2893475 w 5620801"/>
              <a:gd name="connsiteY4" fmla="*/ 75135 h 2850086"/>
              <a:gd name="connsiteX5" fmla="*/ 3255425 w 5620801"/>
              <a:gd name="connsiteY5" fmla="*/ 94185 h 2850086"/>
              <a:gd name="connsiteX6" fmla="*/ 4268207 w 5620801"/>
              <a:gd name="connsiteY6" fmla="*/ 168799 h 2850086"/>
              <a:gd name="connsiteX7" fmla="*/ 4311113 w 5620801"/>
              <a:gd name="connsiteY7" fmla="*/ 73549 h 2850086"/>
              <a:gd name="connsiteX8" fmla="*/ 4363546 w 5620801"/>
              <a:gd name="connsiteY8" fmla="*/ 25924 h 2850086"/>
              <a:gd name="connsiteX9" fmla="*/ 5380250 w 5620801"/>
              <a:gd name="connsiteY9" fmla="*/ 59254 h 2850086"/>
              <a:gd name="connsiteX10" fmla="*/ 5620801 w 5620801"/>
              <a:gd name="connsiteY10" fmla="*/ 478369 h 2850086"/>
              <a:gd name="connsiteX11" fmla="*/ 5549363 w 5620801"/>
              <a:gd name="connsiteY11" fmla="*/ 587891 h 2850086"/>
              <a:gd name="connsiteX12" fmla="*/ 4521413 w 5620801"/>
              <a:gd name="connsiteY12" fmla="*/ 579969 h 2850086"/>
              <a:gd name="connsiteX13" fmla="*/ 4538171 w 5620801"/>
              <a:gd name="connsiteY13" fmla="*/ 1051449 h 2850086"/>
              <a:gd name="connsiteX14" fmla="*/ 4573050 w 5620801"/>
              <a:gd name="connsiteY14" fmla="*/ 1694386 h 2850086"/>
              <a:gd name="connsiteX15" fmla="*/ 4493675 w 5620801"/>
              <a:gd name="connsiteY15" fmla="*/ 2510361 h 2850086"/>
              <a:gd name="connsiteX16" fmla="*/ 3077625 w 5620801"/>
              <a:gd name="connsiteY16" fmla="*/ 1929336 h 2850086"/>
              <a:gd name="connsiteX17" fmla="*/ 2998250 w 5620801"/>
              <a:gd name="connsiteY17" fmla="*/ 1786461 h 2850086"/>
              <a:gd name="connsiteX18" fmla="*/ 3093500 w 5620801"/>
              <a:gd name="connsiteY18" fmla="*/ 1535636 h 2850086"/>
              <a:gd name="connsiteX19" fmla="*/ 2693450 w 5620801"/>
              <a:gd name="connsiteY19" fmla="*/ 1380061 h 2850086"/>
              <a:gd name="connsiteX20" fmla="*/ 2614075 w 5620801"/>
              <a:gd name="connsiteY20" fmla="*/ 1678511 h 2850086"/>
              <a:gd name="connsiteX21" fmla="*/ 2556925 w 5620801"/>
              <a:gd name="connsiteY21" fmla="*/ 1662636 h 2850086"/>
              <a:gd name="connsiteX22" fmla="*/ 2474375 w 5620801"/>
              <a:gd name="connsiteY22" fmla="*/ 1897586 h 2850086"/>
              <a:gd name="connsiteX23" fmla="*/ 2328325 w 5620801"/>
              <a:gd name="connsiteY23" fmla="*/ 1849961 h 2850086"/>
              <a:gd name="connsiteX24" fmla="*/ 2045750 w 5620801"/>
              <a:gd name="connsiteY24" fmla="*/ 2850086 h 2850086"/>
              <a:gd name="connsiteX25" fmla="*/ 1455200 w 5620801"/>
              <a:gd name="connsiteY25" fmla="*/ 2707210 h 2850086"/>
              <a:gd name="connsiteX26" fmla="*/ 1747300 w 5620801"/>
              <a:gd name="connsiteY26" fmla="*/ 1545160 h 2850086"/>
              <a:gd name="connsiteX27" fmla="*/ 89950 w 5620801"/>
              <a:gd name="connsiteY27" fmla="*/ 176735 h 2850086"/>
              <a:gd name="connsiteX0" fmla="*/ 120247 w 5651098"/>
              <a:gd name="connsiteY0" fmla="*/ 176761 h 2850112"/>
              <a:gd name="connsiteX1" fmla="*/ 374249 w 5651098"/>
              <a:gd name="connsiteY1" fmla="*/ 33885 h 2850112"/>
              <a:gd name="connsiteX2" fmla="*/ 1495024 w 5651098"/>
              <a:gd name="connsiteY2" fmla="*/ 2135 h 2850112"/>
              <a:gd name="connsiteX3" fmla="*/ 2923772 w 5651098"/>
              <a:gd name="connsiteY3" fmla="*/ 75161 h 2850112"/>
              <a:gd name="connsiteX4" fmla="*/ 3285722 w 5651098"/>
              <a:gd name="connsiteY4" fmla="*/ 94211 h 2850112"/>
              <a:gd name="connsiteX5" fmla="*/ 4298504 w 5651098"/>
              <a:gd name="connsiteY5" fmla="*/ 168825 h 2850112"/>
              <a:gd name="connsiteX6" fmla="*/ 4341410 w 5651098"/>
              <a:gd name="connsiteY6" fmla="*/ 73575 h 2850112"/>
              <a:gd name="connsiteX7" fmla="*/ 4393843 w 5651098"/>
              <a:gd name="connsiteY7" fmla="*/ 25950 h 2850112"/>
              <a:gd name="connsiteX8" fmla="*/ 5410547 w 5651098"/>
              <a:gd name="connsiteY8" fmla="*/ 59280 h 2850112"/>
              <a:gd name="connsiteX9" fmla="*/ 5651098 w 5651098"/>
              <a:gd name="connsiteY9" fmla="*/ 478395 h 2850112"/>
              <a:gd name="connsiteX10" fmla="*/ 5579660 w 5651098"/>
              <a:gd name="connsiteY10" fmla="*/ 587917 h 2850112"/>
              <a:gd name="connsiteX11" fmla="*/ 4551710 w 5651098"/>
              <a:gd name="connsiteY11" fmla="*/ 579995 h 2850112"/>
              <a:gd name="connsiteX12" fmla="*/ 4568468 w 5651098"/>
              <a:gd name="connsiteY12" fmla="*/ 1051475 h 2850112"/>
              <a:gd name="connsiteX13" fmla="*/ 4603347 w 5651098"/>
              <a:gd name="connsiteY13" fmla="*/ 1694412 h 2850112"/>
              <a:gd name="connsiteX14" fmla="*/ 4523972 w 5651098"/>
              <a:gd name="connsiteY14" fmla="*/ 2510387 h 2850112"/>
              <a:gd name="connsiteX15" fmla="*/ 3107922 w 5651098"/>
              <a:gd name="connsiteY15" fmla="*/ 1929362 h 2850112"/>
              <a:gd name="connsiteX16" fmla="*/ 3028547 w 5651098"/>
              <a:gd name="connsiteY16" fmla="*/ 1786487 h 2850112"/>
              <a:gd name="connsiteX17" fmla="*/ 3123797 w 5651098"/>
              <a:gd name="connsiteY17" fmla="*/ 1535662 h 2850112"/>
              <a:gd name="connsiteX18" fmla="*/ 2723747 w 5651098"/>
              <a:gd name="connsiteY18" fmla="*/ 1380087 h 2850112"/>
              <a:gd name="connsiteX19" fmla="*/ 2644372 w 5651098"/>
              <a:gd name="connsiteY19" fmla="*/ 1678537 h 2850112"/>
              <a:gd name="connsiteX20" fmla="*/ 2587222 w 5651098"/>
              <a:gd name="connsiteY20" fmla="*/ 1662662 h 2850112"/>
              <a:gd name="connsiteX21" fmla="*/ 2504672 w 5651098"/>
              <a:gd name="connsiteY21" fmla="*/ 1897612 h 2850112"/>
              <a:gd name="connsiteX22" fmla="*/ 2358622 w 5651098"/>
              <a:gd name="connsiteY22" fmla="*/ 1849987 h 2850112"/>
              <a:gd name="connsiteX23" fmla="*/ 2076047 w 5651098"/>
              <a:gd name="connsiteY23" fmla="*/ 2850112 h 2850112"/>
              <a:gd name="connsiteX24" fmla="*/ 1485497 w 5651098"/>
              <a:gd name="connsiteY24" fmla="*/ 2707236 h 2850112"/>
              <a:gd name="connsiteX25" fmla="*/ 1777597 w 5651098"/>
              <a:gd name="connsiteY25" fmla="*/ 1545186 h 2850112"/>
              <a:gd name="connsiteX26" fmla="*/ 120247 w 5651098"/>
              <a:gd name="connsiteY26" fmla="*/ 176761 h 2850112"/>
              <a:gd name="connsiteX0" fmla="*/ 1681 w 5532532"/>
              <a:gd name="connsiteY0" fmla="*/ 179911 h 2853262"/>
              <a:gd name="connsiteX1" fmla="*/ 1376458 w 5532532"/>
              <a:gd name="connsiteY1" fmla="*/ 5285 h 2853262"/>
              <a:gd name="connsiteX2" fmla="*/ 2805206 w 5532532"/>
              <a:gd name="connsiteY2" fmla="*/ 78311 h 2853262"/>
              <a:gd name="connsiteX3" fmla="*/ 3167156 w 5532532"/>
              <a:gd name="connsiteY3" fmla="*/ 97361 h 2853262"/>
              <a:gd name="connsiteX4" fmla="*/ 4179938 w 5532532"/>
              <a:gd name="connsiteY4" fmla="*/ 171975 h 2853262"/>
              <a:gd name="connsiteX5" fmla="*/ 4222844 w 5532532"/>
              <a:gd name="connsiteY5" fmla="*/ 76725 h 2853262"/>
              <a:gd name="connsiteX6" fmla="*/ 4275277 w 5532532"/>
              <a:gd name="connsiteY6" fmla="*/ 29100 h 2853262"/>
              <a:gd name="connsiteX7" fmla="*/ 5291981 w 5532532"/>
              <a:gd name="connsiteY7" fmla="*/ 62430 h 2853262"/>
              <a:gd name="connsiteX8" fmla="*/ 5532532 w 5532532"/>
              <a:gd name="connsiteY8" fmla="*/ 481545 h 2853262"/>
              <a:gd name="connsiteX9" fmla="*/ 5461094 w 5532532"/>
              <a:gd name="connsiteY9" fmla="*/ 591067 h 2853262"/>
              <a:gd name="connsiteX10" fmla="*/ 4433144 w 5532532"/>
              <a:gd name="connsiteY10" fmla="*/ 583145 h 2853262"/>
              <a:gd name="connsiteX11" fmla="*/ 4449902 w 5532532"/>
              <a:gd name="connsiteY11" fmla="*/ 1054625 h 2853262"/>
              <a:gd name="connsiteX12" fmla="*/ 4484781 w 5532532"/>
              <a:gd name="connsiteY12" fmla="*/ 1697562 h 2853262"/>
              <a:gd name="connsiteX13" fmla="*/ 4405406 w 5532532"/>
              <a:gd name="connsiteY13" fmla="*/ 2513537 h 2853262"/>
              <a:gd name="connsiteX14" fmla="*/ 2989356 w 5532532"/>
              <a:gd name="connsiteY14" fmla="*/ 1932512 h 2853262"/>
              <a:gd name="connsiteX15" fmla="*/ 2909981 w 5532532"/>
              <a:gd name="connsiteY15" fmla="*/ 1789637 h 2853262"/>
              <a:gd name="connsiteX16" fmla="*/ 3005231 w 5532532"/>
              <a:gd name="connsiteY16" fmla="*/ 1538812 h 2853262"/>
              <a:gd name="connsiteX17" fmla="*/ 2605181 w 5532532"/>
              <a:gd name="connsiteY17" fmla="*/ 1383237 h 2853262"/>
              <a:gd name="connsiteX18" fmla="*/ 2525806 w 5532532"/>
              <a:gd name="connsiteY18" fmla="*/ 1681687 h 2853262"/>
              <a:gd name="connsiteX19" fmla="*/ 2468656 w 5532532"/>
              <a:gd name="connsiteY19" fmla="*/ 1665812 h 2853262"/>
              <a:gd name="connsiteX20" fmla="*/ 2386106 w 5532532"/>
              <a:gd name="connsiteY20" fmla="*/ 1900762 h 2853262"/>
              <a:gd name="connsiteX21" fmla="*/ 2240056 w 5532532"/>
              <a:gd name="connsiteY21" fmla="*/ 1853137 h 2853262"/>
              <a:gd name="connsiteX22" fmla="*/ 1957481 w 5532532"/>
              <a:gd name="connsiteY22" fmla="*/ 2853262 h 2853262"/>
              <a:gd name="connsiteX23" fmla="*/ 1366931 w 5532532"/>
              <a:gd name="connsiteY23" fmla="*/ 2710386 h 2853262"/>
              <a:gd name="connsiteX24" fmla="*/ 1659031 w 5532532"/>
              <a:gd name="connsiteY24" fmla="*/ 1548336 h 2853262"/>
              <a:gd name="connsiteX25" fmla="*/ 1681 w 5532532"/>
              <a:gd name="connsiteY25" fmla="*/ 179911 h 2853262"/>
              <a:gd name="connsiteX0" fmla="*/ 1692 w 5526193"/>
              <a:gd name="connsiteY0" fmla="*/ 181978 h 2852154"/>
              <a:gd name="connsiteX1" fmla="*/ 1370119 w 5526193"/>
              <a:gd name="connsiteY1" fmla="*/ 4177 h 2852154"/>
              <a:gd name="connsiteX2" fmla="*/ 2798867 w 5526193"/>
              <a:gd name="connsiteY2" fmla="*/ 77203 h 2852154"/>
              <a:gd name="connsiteX3" fmla="*/ 3160817 w 5526193"/>
              <a:gd name="connsiteY3" fmla="*/ 96253 h 2852154"/>
              <a:gd name="connsiteX4" fmla="*/ 4173599 w 5526193"/>
              <a:gd name="connsiteY4" fmla="*/ 170867 h 2852154"/>
              <a:gd name="connsiteX5" fmla="*/ 4216505 w 5526193"/>
              <a:gd name="connsiteY5" fmla="*/ 75617 h 2852154"/>
              <a:gd name="connsiteX6" fmla="*/ 4268938 w 5526193"/>
              <a:gd name="connsiteY6" fmla="*/ 27992 h 2852154"/>
              <a:gd name="connsiteX7" fmla="*/ 5285642 w 5526193"/>
              <a:gd name="connsiteY7" fmla="*/ 61322 h 2852154"/>
              <a:gd name="connsiteX8" fmla="*/ 5526193 w 5526193"/>
              <a:gd name="connsiteY8" fmla="*/ 480437 h 2852154"/>
              <a:gd name="connsiteX9" fmla="*/ 5454755 w 5526193"/>
              <a:gd name="connsiteY9" fmla="*/ 589959 h 2852154"/>
              <a:gd name="connsiteX10" fmla="*/ 4426805 w 5526193"/>
              <a:gd name="connsiteY10" fmla="*/ 582037 h 2852154"/>
              <a:gd name="connsiteX11" fmla="*/ 4443563 w 5526193"/>
              <a:gd name="connsiteY11" fmla="*/ 1053517 h 2852154"/>
              <a:gd name="connsiteX12" fmla="*/ 4478442 w 5526193"/>
              <a:gd name="connsiteY12" fmla="*/ 1696454 h 2852154"/>
              <a:gd name="connsiteX13" fmla="*/ 4399067 w 5526193"/>
              <a:gd name="connsiteY13" fmla="*/ 2512429 h 2852154"/>
              <a:gd name="connsiteX14" fmla="*/ 2983017 w 5526193"/>
              <a:gd name="connsiteY14" fmla="*/ 1931404 h 2852154"/>
              <a:gd name="connsiteX15" fmla="*/ 2903642 w 5526193"/>
              <a:gd name="connsiteY15" fmla="*/ 1788529 h 2852154"/>
              <a:gd name="connsiteX16" fmla="*/ 2998892 w 5526193"/>
              <a:gd name="connsiteY16" fmla="*/ 1537704 h 2852154"/>
              <a:gd name="connsiteX17" fmla="*/ 2598842 w 5526193"/>
              <a:gd name="connsiteY17" fmla="*/ 1382129 h 2852154"/>
              <a:gd name="connsiteX18" fmla="*/ 2519467 w 5526193"/>
              <a:gd name="connsiteY18" fmla="*/ 1680579 h 2852154"/>
              <a:gd name="connsiteX19" fmla="*/ 2462317 w 5526193"/>
              <a:gd name="connsiteY19" fmla="*/ 1664704 h 2852154"/>
              <a:gd name="connsiteX20" fmla="*/ 2379767 w 5526193"/>
              <a:gd name="connsiteY20" fmla="*/ 1899654 h 2852154"/>
              <a:gd name="connsiteX21" fmla="*/ 2233717 w 5526193"/>
              <a:gd name="connsiteY21" fmla="*/ 1852029 h 2852154"/>
              <a:gd name="connsiteX22" fmla="*/ 1951142 w 5526193"/>
              <a:gd name="connsiteY22" fmla="*/ 2852154 h 2852154"/>
              <a:gd name="connsiteX23" fmla="*/ 1360592 w 5526193"/>
              <a:gd name="connsiteY23" fmla="*/ 2709278 h 2852154"/>
              <a:gd name="connsiteX24" fmla="*/ 1652692 w 5526193"/>
              <a:gd name="connsiteY24" fmla="*/ 1547228 h 2852154"/>
              <a:gd name="connsiteX25" fmla="*/ 1692 w 5526193"/>
              <a:gd name="connsiteY25" fmla="*/ 181978 h 2852154"/>
              <a:gd name="connsiteX0" fmla="*/ 0 w 5524501"/>
              <a:gd name="connsiteY0" fmla="*/ 177801 h 2847977"/>
              <a:gd name="connsiteX1" fmla="*/ 1368427 w 5524501"/>
              <a:gd name="connsiteY1" fmla="*/ 0 h 2847977"/>
              <a:gd name="connsiteX2" fmla="*/ 2797175 w 5524501"/>
              <a:gd name="connsiteY2" fmla="*/ 73026 h 2847977"/>
              <a:gd name="connsiteX3" fmla="*/ 3159125 w 5524501"/>
              <a:gd name="connsiteY3" fmla="*/ 92076 h 2847977"/>
              <a:gd name="connsiteX4" fmla="*/ 4171907 w 5524501"/>
              <a:gd name="connsiteY4" fmla="*/ 166690 h 2847977"/>
              <a:gd name="connsiteX5" fmla="*/ 4214813 w 5524501"/>
              <a:gd name="connsiteY5" fmla="*/ 71440 h 2847977"/>
              <a:gd name="connsiteX6" fmla="*/ 4267246 w 5524501"/>
              <a:gd name="connsiteY6" fmla="*/ 23815 h 2847977"/>
              <a:gd name="connsiteX7" fmla="*/ 5283950 w 5524501"/>
              <a:gd name="connsiteY7" fmla="*/ 57145 h 2847977"/>
              <a:gd name="connsiteX8" fmla="*/ 5524501 w 5524501"/>
              <a:gd name="connsiteY8" fmla="*/ 476260 h 2847977"/>
              <a:gd name="connsiteX9" fmla="*/ 5453063 w 5524501"/>
              <a:gd name="connsiteY9" fmla="*/ 585782 h 2847977"/>
              <a:gd name="connsiteX10" fmla="*/ 4425113 w 5524501"/>
              <a:gd name="connsiteY10" fmla="*/ 577860 h 2847977"/>
              <a:gd name="connsiteX11" fmla="*/ 4441871 w 5524501"/>
              <a:gd name="connsiteY11" fmla="*/ 1049340 h 2847977"/>
              <a:gd name="connsiteX12" fmla="*/ 4476750 w 5524501"/>
              <a:gd name="connsiteY12" fmla="*/ 1692277 h 2847977"/>
              <a:gd name="connsiteX13" fmla="*/ 4397375 w 5524501"/>
              <a:gd name="connsiteY13" fmla="*/ 2508252 h 2847977"/>
              <a:gd name="connsiteX14" fmla="*/ 2981325 w 5524501"/>
              <a:gd name="connsiteY14" fmla="*/ 1927227 h 2847977"/>
              <a:gd name="connsiteX15" fmla="*/ 2901950 w 5524501"/>
              <a:gd name="connsiteY15" fmla="*/ 1784352 h 2847977"/>
              <a:gd name="connsiteX16" fmla="*/ 2997200 w 5524501"/>
              <a:gd name="connsiteY16" fmla="*/ 1533527 h 2847977"/>
              <a:gd name="connsiteX17" fmla="*/ 2597150 w 5524501"/>
              <a:gd name="connsiteY17" fmla="*/ 1377952 h 2847977"/>
              <a:gd name="connsiteX18" fmla="*/ 2517775 w 5524501"/>
              <a:gd name="connsiteY18" fmla="*/ 1676402 h 2847977"/>
              <a:gd name="connsiteX19" fmla="*/ 2460625 w 5524501"/>
              <a:gd name="connsiteY19" fmla="*/ 1660527 h 2847977"/>
              <a:gd name="connsiteX20" fmla="*/ 2378075 w 5524501"/>
              <a:gd name="connsiteY20" fmla="*/ 1895477 h 2847977"/>
              <a:gd name="connsiteX21" fmla="*/ 2232025 w 5524501"/>
              <a:gd name="connsiteY21" fmla="*/ 1847852 h 2847977"/>
              <a:gd name="connsiteX22" fmla="*/ 1949450 w 5524501"/>
              <a:gd name="connsiteY22" fmla="*/ 2847977 h 2847977"/>
              <a:gd name="connsiteX23" fmla="*/ 1358900 w 5524501"/>
              <a:gd name="connsiteY23" fmla="*/ 2705101 h 2847977"/>
              <a:gd name="connsiteX24" fmla="*/ 1651000 w 5524501"/>
              <a:gd name="connsiteY24" fmla="*/ 1543051 h 2847977"/>
              <a:gd name="connsiteX25" fmla="*/ 0 w 5524501"/>
              <a:gd name="connsiteY25" fmla="*/ 177801 h 2847977"/>
              <a:gd name="connsiteX0" fmla="*/ 73593 w 5598094"/>
              <a:gd name="connsiteY0" fmla="*/ 177801 h 2847977"/>
              <a:gd name="connsiteX1" fmla="*/ 403795 w 5598094"/>
              <a:gd name="connsiteY1" fmla="*/ 111125 h 2847977"/>
              <a:gd name="connsiteX2" fmla="*/ 1442020 w 5598094"/>
              <a:gd name="connsiteY2" fmla="*/ 0 h 2847977"/>
              <a:gd name="connsiteX3" fmla="*/ 2870768 w 5598094"/>
              <a:gd name="connsiteY3" fmla="*/ 73026 h 2847977"/>
              <a:gd name="connsiteX4" fmla="*/ 3232718 w 5598094"/>
              <a:gd name="connsiteY4" fmla="*/ 92076 h 2847977"/>
              <a:gd name="connsiteX5" fmla="*/ 4245500 w 5598094"/>
              <a:gd name="connsiteY5" fmla="*/ 166690 h 2847977"/>
              <a:gd name="connsiteX6" fmla="*/ 4288406 w 5598094"/>
              <a:gd name="connsiteY6" fmla="*/ 71440 h 2847977"/>
              <a:gd name="connsiteX7" fmla="*/ 4340839 w 5598094"/>
              <a:gd name="connsiteY7" fmla="*/ 23815 h 2847977"/>
              <a:gd name="connsiteX8" fmla="*/ 5357543 w 5598094"/>
              <a:gd name="connsiteY8" fmla="*/ 57145 h 2847977"/>
              <a:gd name="connsiteX9" fmla="*/ 5598094 w 5598094"/>
              <a:gd name="connsiteY9" fmla="*/ 476260 h 2847977"/>
              <a:gd name="connsiteX10" fmla="*/ 5526656 w 5598094"/>
              <a:gd name="connsiteY10" fmla="*/ 585782 h 2847977"/>
              <a:gd name="connsiteX11" fmla="*/ 4498706 w 5598094"/>
              <a:gd name="connsiteY11" fmla="*/ 577860 h 2847977"/>
              <a:gd name="connsiteX12" fmla="*/ 4515464 w 5598094"/>
              <a:gd name="connsiteY12" fmla="*/ 1049340 h 2847977"/>
              <a:gd name="connsiteX13" fmla="*/ 4550343 w 5598094"/>
              <a:gd name="connsiteY13" fmla="*/ 1692277 h 2847977"/>
              <a:gd name="connsiteX14" fmla="*/ 4470968 w 5598094"/>
              <a:gd name="connsiteY14" fmla="*/ 2508252 h 2847977"/>
              <a:gd name="connsiteX15" fmla="*/ 3054918 w 5598094"/>
              <a:gd name="connsiteY15" fmla="*/ 1927227 h 2847977"/>
              <a:gd name="connsiteX16" fmla="*/ 2975543 w 5598094"/>
              <a:gd name="connsiteY16" fmla="*/ 1784352 h 2847977"/>
              <a:gd name="connsiteX17" fmla="*/ 3070793 w 5598094"/>
              <a:gd name="connsiteY17" fmla="*/ 1533527 h 2847977"/>
              <a:gd name="connsiteX18" fmla="*/ 2670743 w 5598094"/>
              <a:gd name="connsiteY18" fmla="*/ 1377952 h 2847977"/>
              <a:gd name="connsiteX19" fmla="*/ 2591368 w 5598094"/>
              <a:gd name="connsiteY19" fmla="*/ 1676402 h 2847977"/>
              <a:gd name="connsiteX20" fmla="*/ 2534218 w 5598094"/>
              <a:gd name="connsiteY20" fmla="*/ 1660527 h 2847977"/>
              <a:gd name="connsiteX21" fmla="*/ 2451668 w 5598094"/>
              <a:gd name="connsiteY21" fmla="*/ 1895477 h 2847977"/>
              <a:gd name="connsiteX22" fmla="*/ 2305618 w 5598094"/>
              <a:gd name="connsiteY22" fmla="*/ 1847852 h 2847977"/>
              <a:gd name="connsiteX23" fmla="*/ 2023043 w 5598094"/>
              <a:gd name="connsiteY23" fmla="*/ 2847977 h 2847977"/>
              <a:gd name="connsiteX24" fmla="*/ 1432493 w 5598094"/>
              <a:gd name="connsiteY24" fmla="*/ 2705101 h 2847977"/>
              <a:gd name="connsiteX25" fmla="*/ 1724593 w 5598094"/>
              <a:gd name="connsiteY25" fmla="*/ 1543051 h 2847977"/>
              <a:gd name="connsiteX26" fmla="*/ 73593 w 5598094"/>
              <a:gd name="connsiteY26" fmla="*/ 177801 h 2847977"/>
              <a:gd name="connsiteX0" fmla="*/ 57496 w 5581997"/>
              <a:gd name="connsiteY0" fmla="*/ 177801 h 2847977"/>
              <a:gd name="connsiteX1" fmla="*/ 387698 w 5581997"/>
              <a:gd name="connsiteY1" fmla="*/ 111125 h 2847977"/>
              <a:gd name="connsiteX2" fmla="*/ 1425923 w 5581997"/>
              <a:gd name="connsiteY2" fmla="*/ 0 h 2847977"/>
              <a:gd name="connsiteX3" fmla="*/ 2854671 w 5581997"/>
              <a:gd name="connsiteY3" fmla="*/ 73026 h 2847977"/>
              <a:gd name="connsiteX4" fmla="*/ 3216621 w 5581997"/>
              <a:gd name="connsiteY4" fmla="*/ 92076 h 2847977"/>
              <a:gd name="connsiteX5" fmla="*/ 4229403 w 5581997"/>
              <a:gd name="connsiteY5" fmla="*/ 166690 h 2847977"/>
              <a:gd name="connsiteX6" fmla="*/ 4272309 w 5581997"/>
              <a:gd name="connsiteY6" fmla="*/ 71440 h 2847977"/>
              <a:gd name="connsiteX7" fmla="*/ 4324742 w 5581997"/>
              <a:gd name="connsiteY7" fmla="*/ 23815 h 2847977"/>
              <a:gd name="connsiteX8" fmla="*/ 5341446 w 5581997"/>
              <a:gd name="connsiteY8" fmla="*/ 57145 h 2847977"/>
              <a:gd name="connsiteX9" fmla="*/ 5581997 w 5581997"/>
              <a:gd name="connsiteY9" fmla="*/ 476260 h 2847977"/>
              <a:gd name="connsiteX10" fmla="*/ 5510559 w 5581997"/>
              <a:gd name="connsiteY10" fmla="*/ 585782 h 2847977"/>
              <a:gd name="connsiteX11" fmla="*/ 4482609 w 5581997"/>
              <a:gd name="connsiteY11" fmla="*/ 577860 h 2847977"/>
              <a:gd name="connsiteX12" fmla="*/ 4499367 w 5581997"/>
              <a:gd name="connsiteY12" fmla="*/ 1049340 h 2847977"/>
              <a:gd name="connsiteX13" fmla="*/ 4534246 w 5581997"/>
              <a:gd name="connsiteY13" fmla="*/ 1692277 h 2847977"/>
              <a:gd name="connsiteX14" fmla="*/ 4454871 w 5581997"/>
              <a:gd name="connsiteY14" fmla="*/ 2508252 h 2847977"/>
              <a:gd name="connsiteX15" fmla="*/ 3038821 w 5581997"/>
              <a:gd name="connsiteY15" fmla="*/ 1927227 h 2847977"/>
              <a:gd name="connsiteX16" fmla="*/ 2959446 w 5581997"/>
              <a:gd name="connsiteY16" fmla="*/ 1784352 h 2847977"/>
              <a:gd name="connsiteX17" fmla="*/ 3054696 w 5581997"/>
              <a:gd name="connsiteY17" fmla="*/ 1533527 h 2847977"/>
              <a:gd name="connsiteX18" fmla="*/ 2654646 w 5581997"/>
              <a:gd name="connsiteY18" fmla="*/ 1377952 h 2847977"/>
              <a:gd name="connsiteX19" fmla="*/ 2575271 w 5581997"/>
              <a:gd name="connsiteY19" fmla="*/ 1676402 h 2847977"/>
              <a:gd name="connsiteX20" fmla="*/ 2518121 w 5581997"/>
              <a:gd name="connsiteY20" fmla="*/ 1660527 h 2847977"/>
              <a:gd name="connsiteX21" fmla="*/ 2435571 w 5581997"/>
              <a:gd name="connsiteY21" fmla="*/ 1895477 h 2847977"/>
              <a:gd name="connsiteX22" fmla="*/ 2289521 w 5581997"/>
              <a:gd name="connsiteY22" fmla="*/ 1847852 h 2847977"/>
              <a:gd name="connsiteX23" fmla="*/ 2006946 w 5581997"/>
              <a:gd name="connsiteY23" fmla="*/ 2847977 h 2847977"/>
              <a:gd name="connsiteX24" fmla="*/ 1416396 w 5581997"/>
              <a:gd name="connsiteY24" fmla="*/ 2705101 h 2847977"/>
              <a:gd name="connsiteX25" fmla="*/ 1708496 w 5581997"/>
              <a:gd name="connsiteY25" fmla="*/ 1543051 h 2847977"/>
              <a:gd name="connsiteX26" fmla="*/ 57496 w 5581997"/>
              <a:gd name="connsiteY26" fmla="*/ 177801 h 2847977"/>
              <a:gd name="connsiteX0" fmla="*/ 63259 w 5587760"/>
              <a:gd name="connsiteY0" fmla="*/ 177801 h 2847977"/>
              <a:gd name="connsiteX1" fmla="*/ 393461 w 5587760"/>
              <a:gd name="connsiteY1" fmla="*/ 111125 h 2847977"/>
              <a:gd name="connsiteX2" fmla="*/ 1431686 w 5587760"/>
              <a:gd name="connsiteY2" fmla="*/ 0 h 2847977"/>
              <a:gd name="connsiteX3" fmla="*/ 2860434 w 5587760"/>
              <a:gd name="connsiteY3" fmla="*/ 73026 h 2847977"/>
              <a:gd name="connsiteX4" fmla="*/ 3222384 w 5587760"/>
              <a:gd name="connsiteY4" fmla="*/ 92076 h 2847977"/>
              <a:gd name="connsiteX5" fmla="*/ 4235166 w 5587760"/>
              <a:gd name="connsiteY5" fmla="*/ 166690 h 2847977"/>
              <a:gd name="connsiteX6" fmla="*/ 4278072 w 5587760"/>
              <a:gd name="connsiteY6" fmla="*/ 71440 h 2847977"/>
              <a:gd name="connsiteX7" fmla="*/ 4330505 w 5587760"/>
              <a:gd name="connsiteY7" fmla="*/ 23815 h 2847977"/>
              <a:gd name="connsiteX8" fmla="*/ 5347209 w 5587760"/>
              <a:gd name="connsiteY8" fmla="*/ 57145 h 2847977"/>
              <a:gd name="connsiteX9" fmla="*/ 5587760 w 5587760"/>
              <a:gd name="connsiteY9" fmla="*/ 476260 h 2847977"/>
              <a:gd name="connsiteX10" fmla="*/ 5516322 w 5587760"/>
              <a:gd name="connsiteY10" fmla="*/ 585782 h 2847977"/>
              <a:gd name="connsiteX11" fmla="*/ 4488372 w 5587760"/>
              <a:gd name="connsiteY11" fmla="*/ 577860 h 2847977"/>
              <a:gd name="connsiteX12" fmla="*/ 4505130 w 5587760"/>
              <a:gd name="connsiteY12" fmla="*/ 1049340 h 2847977"/>
              <a:gd name="connsiteX13" fmla="*/ 4540009 w 5587760"/>
              <a:gd name="connsiteY13" fmla="*/ 1692277 h 2847977"/>
              <a:gd name="connsiteX14" fmla="*/ 4460634 w 5587760"/>
              <a:gd name="connsiteY14" fmla="*/ 2508252 h 2847977"/>
              <a:gd name="connsiteX15" fmla="*/ 3044584 w 5587760"/>
              <a:gd name="connsiteY15" fmla="*/ 1927227 h 2847977"/>
              <a:gd name="connsiteX16" fmla="*/ 2965209 w 5587760"/>
              <a:gd name="connsiteY16" fmla="*/ 1784352 h 2847977"/>
              <a:gd name="connsiteX17" fmla="*/ 3060459 w 5587760"/>
              <a:gd name="connsiteY17" fmla="*/ 1533527 h 2847977"/>
              <a:gd name="connsiteX18" fmla="*/ 2660409 w 5587760"/>
              <a:gd name="connsiteY18" fmla="*/ 1377952 h 2847977"/>
              <a:gd name="connsiteX19" fmla="*/ 2581034 w 5587760"/>
              <a:gd name="connsiteY19" fmla="*/ 1676402 h 2847977"/>
              <a:gd name="connsiteX20" fmla="*/ 2523884 w 5587760"/>
              <a:gd name="connsiteY20" fmla="*/ 1660527 h 2847977"/>
              <a:gd name="connsiteX21" fmla="*/ 2441334 w 5587760"/>
              <a:gd name="connsiteY21" fmla="*/ 1895477 h 2847977"/>
              <a:gd name="connsiteX22" fmla="*/ 2295284 w 5587760"/>
              <a:gd name="connsiteY22" fmla="*/ 1847852 h 2847977"/>
              <a:gd name="connsiteX23" fmla="*/ 2012709 w 5587760"/>
              <a:gd name="connsiteY23" fmla="*/ 2847977 h 2847977"/>
              <a:gd name="connsiteX24" fmla="*/ 1422159 w 5587760"/>
              <a:gd name="connsiteY24" fmla="*/ 2705101 h 2847977"/>
              <a:gd name="connsiteX25" fmla="*/ 1714259 w 5587760"/>
              <a:gd name="connsiteY25" fmla="*/ 1543051 h 2847977"/>
              <a:gd name="connsiteX26" fmla="*/ 63259 w 5587760"/>
              <a:gd name="connsiteY26" fmla="*/ 177801 h 2847977"/>
              <a:gd name="connsiteX0" fmla="*/ 238762 w 5433061"/>
              <a:gd name="connsiteY0" fmla="*/ 111125 h 2847977"/>
              <a:gd name="connsiteX1" fmla="*/ 1276987 w 5433061"/>
              <a:gd name="connsiteY1" fmla="*/ 0 h 2847977"/>
              <a:gd name="connsiteX2" fmla="*/ 2705735 w 5433061"/>
              <a:gd name="connsiteY2" fmla="*/ 73026 h 2847977"/>
              <a:gd name="connsiteX3" fmla="*/ 3067685 w 5433061"/>
              <a:gd name="connsiteY3" fmla="*/ 92076 h 2847977"/>
              <a:gd name="connsiteX4" fmla="*/ 4080467 w 5433061"/>
              <a:gd name="connsiteY4" fmla="*/ 166690 h 2847977"/>
              <a:gd name="connsiteX5" fmla="*/ 4123373 w 5433061"/>
              <a:gd name="connsiteY5" fmla="*/ 71440 h 2847977"/>
              <a:gd name="connsiteX6" fmla="*/ 4175806 w 5433061"/>
              <a:gd name="connsiteY6" fmla="*/ 23815 h 2847977"/>
              <a:gd name="connsiteX7" fmla="*/ 5192510 w 5433061"/>
              <a:gd name="connsiteY7" fmla="*/ 57145 h 2847977"/>
              <a:gd name="connsiteX8" fmla="*/ 5433061 w 5433061"/>
              <a:gd name="connsiteY8" fmla="*/ 476260 h 2847977"/>
              <a:gd name="connsiteX9" fmla="*/ 5361623 w 5433061"/>
              <a:gd name="connsiteY9" fmla="*/ 585782 h 2847977"/>
              <a:gd name="connsiteX10" fmla="*/ 4333673 w 5433061"/>
              <a:gd name="connsiteY10" fmla="*/ 577860 h 2847977"/>
              <a:gd name="connsiteX11" fmla="*/ 4350431 w 5433061"/>
              <a:gd name="connsiteY11" fmla="*/ 1049340 h 2847977"/>
              <a:gd name="connsiteX12" fmla="*/ 4385310 w 5433061"/>
              <a:gd name="connsiteY12" fmla="*/ 1692277 h 2847977"/>
              <a:gd name="connsiteX13" fmla="*/ 4305935 w 5433061"/>
              <a:gd name="connsiteY13" fmla="*/ 2508252 h 2847977"/>
              <a:gd name="connsiteX14" fmla="*/ 2889885 w 5433061"/>
              <a:gd name="connsiteY14" fmla="*/ 1927227 h 2847977"/>
              <a:gd name="connsiteX15" fmla="*/ 2810510 w 5433061"/>
              <a:gd name="connsiteY15" fmla="*/ 1784352 h 2847977"/>
              <a:gd name="connsiteX16" fmla="*/ 2905760 w 5433061"/>
              <a:gd name="connsiteY16" fmla="*/ 1533527 h 2847977"/>
              <a:gd name="connsiteX17" fmla="*/ 2505710 w 5433061"/>
              <a:gd name="connsiteY17" fmla="*/ 1377952 h 2847977"/>
              <a:gd name="connsiteX18" fmla="*/ 2426335 w 5433061"/>
              <a:gd name="connsiteY18" fmla="*/ 1676402 h 2847977"/>
              <a:gd name="connsiteX19" fmla="*/ 2369185 w 5433061"/>
              <a:gd name="connsiteY19" fmla="*/ 1660527 h 2847977"/>
              <a:gd name="connsiteX20" fmla="*/ 2286635 w 5433061"/>
              <a:gd name="connsiteY20" fmla="*/ 1895477 h 2847977"/>
              <a:gd name="connsiteX21" fmla="*/ 2140585 w 5433061"/>
              <a:gd name="connsiteY21" fmla="*/ 1847852 h 2847977"/>
              <a:gd name="connsiteX22" fmla="*/ 1858010 w 5433061"/>
              <a:gd name="connsiteY22" fmla="*/ 2847977 h 2847977"/>
              <a:gd name="connsiteX23" fmla="*/ 1267460 w 5433061"/>
              <a:gd name="connsiteY23" fmla="*/ 2705101 h 2847977"/>
              <a:gd name="connsiteX24" fmla="*/ 1559560 w 5433061"/>
              <a:gd name="connsiteY24" fmla="*/ 1543051 h 2847977"/>
              <a:gd name="connsiteX25" fmla="*/ 0 w 5433061"/>
              <a:gd name="connsiteY25" fmla="*/ 269241 h 2847977"/>
              <a:gd name="connsiteX0" fmla="*/ 359412 w 5553711"/>
              <a:gd name="connsiteY0" fmla="*/ 111125 h 2847977"/>
              <a:gd name="connsiteX1" fmla="*/ 1397637 w 5553711"/>
              <a:gd name="connsiteY1" fmla="*/ 0 h 2847977"/>
              <a:gd name="connsiteX2" fmla="*/ 2826385 w 5553711"/>
              <a:gd name="connsiteY2" fmla="*/ 73026 h 2847977"/>
              <a:gd name="connsiteX3" fmla="*/ 3188335 w 5553711"/>
              <a:gd name="connsiteY3" fmla="*/ 92076 h 2847977"/>
              <a:gd name="connsiteX4" fmla="*/ 4201117 w 5553711"/>
              <a:gd name="connsiteY4" fmla="*/ 166690 h 2847977"/>
              <a:gd name="connsiteX5" fmla="*/ 4244023 w 5553711"/>
              <a:gd name="connsiteY5" fmla="*/ 71440 h 2847977"/>
              <a:gd name="connsiteX6" fmla="*/ 4296456 w 5553711"/>
              <a:gd name="connsiteY6" fmla="*/ 23815 h 2847977"/>
              <a:gd name="connsiteX7" fmla="*/ 5313160 w 5553711"/>
              <a:gd name="connsiteY7" fmla="*/ 57145 h 2847977"/>
              <a:gd name="connsiteX8" fmla="*/ 5553711 w 5553711"/>
              <a:gd name="connsiteY8" fmla="*/ 476260 h 2847977"/>
              <a:gd name="connsiteX9" fmla="*/ 5482273 w 5553711"/>
              <a:gd name="connsiteY9" fmla="*/ 585782 h 2847977"/>
              <a:gd name="connsiteX10" fmla="*/ 4454323 w 5553711"/>
              <a:gd name="connsiteY10" fmla="*/ 577860 h 2847977"/>
              <a:gd name="connsiteX11" fmla="*/ 4471081 w 5553711"/>
              <a:gd name="connsiteY11" fmla="*/ 1049340 h 2847977"/>
              <a:gd name="connsiteX12" fmla="*/ 4505960 w 5553711"/>
              <a:gd name="connsiteY12" fmla="*/ 1692277 h 2847977"/>
              <a:gd name="connsiteX13" fmla="*/ 4426585 w 5553711"/>
              <a:gd name="connsiteY13" fmla="*/ 2508252 h 2847977"/>
              <a:gd name="connsiteX14" fmla="*/ 3010535 w 5553711"/>
              <a:gd name="connsiteY14" fmla="*/ 1927227 h 2847977"/>
              <a:gd name="connsiteX15" fmla="*/ 2931160 w 5553711"/>
              <a:gd name="connsiteY15" fmla="*/ 1784352 h 2847977"/>
              <a:gd name="connsiteX16" fmla="*/ 3026410 w 5553711"/>
              <a:gd name="connsiteY16" fmla="*/ 1533527 h 2847977"/>
              <a:gd name="connsiteX17" fmla="*/ 2626360 w 5553711"/>
              <a:gd name="connsiteY17" fmla="*/ 1377952 h 2847977"/>
              <a:gd name="connsiteX18" fmla="*/ 2546985 w 5553711"/>
              <a:gd name="connsiteY18" fmla="*/ 1676402 h 2847977"/>
              <a:gd name="connsiteX19" fmla="*/ 2489835 w 5553711"/>
              <a:gd name="connsiteY19" fmla="*/ 1660527 h 2847977"/>
              <a:gd name="connsiteX20" fmla="*/ 2407285 w 5553711"/>
              <a:gd name="connsiteY20" fmla="*/ 1895477 h 2847977"/>
              <a:gd name="connsiteX21" fmla="*/ 2261235 w 5553711"/>
              <a:gd name="connsiteY21" fmla="*/ 1847852 h 2847977"/>
              <a:gd name="connsiteX22" fmla="*/ 1978660 w 5553711"/>
              <a:gd name="connsiteY22" fmla="*/ 2847977 h 2847977"/>
              <a:gd name="connsiteX23" fmla="*/ 1388110 w 5553711"/>
              <a:gd name="connsiteY23" fmla="*/ 2705101 h 2847977"/>
              <a:gd name="connsiteX24" fmla="*/ 1680210 w 5553711"/>
              <a:gd name="connsiteY24" fmla="*/ 1543051 h 2847977"/>
              <a:gd name="connsiteX25" fmla="*/ 0 w 5553711"/>
              <a:gd name="connsiteY25" fmla="*/ 170816 h 2847977"/>
              <a:gd name="connsiteX0" fmla="*/ 0 w 5562599"/>
              <a:gd name="connsiteY0" fmla="*/ 165100 h 2847977"/>
              <a:gd name="connsiteX1" fmla="*/ 1406525 w 5562599"/>
              <a:gd name="connsiteY1" fmla="*/ 0 h 2847977"/>
              <a:gd name="connsiteX2" fmla="*/ 2835273 w 5562599"/>
              <a:gd name="connsiteY2" fmla="*/ 73026 h 2847977"/>
              <a:gd name="connsiteX3" fmla="*/ 3197223 w 5562599"/>
              <a:gd name="connsiteY3" fmla="*/ 92076 h 2847977"/>
              <a:gd name="connsiteX4" fmla="*/ 4210005 w 5562599"/>
              <a:gd name="connsiteY4" fmla="*/ 166690 h 2847977"/>
              <a:gd name="connsiteX5" fmla="*/ 4252911 w 5562599"/>
              <a:gd name="connsiteY5" fmla="*/ 71440 h 2847977"/>
              <a:gd name="connsiteX6" fmla="*/ 4305344 w 5562599"/>
              <a:gd name="connsiteY6" fmla="*/ 23815 h 2847977"/>
              <a:gd name="connsiteX7" fmla="*/ 5322048 w 5562599"/>
              <a:gd name="connsiteY7" fmla="*/ 57145 h 2847977"/>
              <a:gd name="connsiteX8" fmla="*/ 5562599 w 5562599"/>
              <a:gd name="connsiteY8" fmla="*/ 476260 h 2847977"/>
              <a:gd name="connsiteX9" fmla="*/ 5491161 w 5562599"/>
              <a:gd name="connsiteY9" fmla="*/ 585782 h 2847977"/>
              <a:gd name="connsiteX10" fmla="*/ 4463211 w 5562599"/>
              <a:gd name="connsiteY10" fmla="*/ 577860 h 2847977"/>
              <a:gd name="connsiteX11" fmla="*/ 4479969 w 5562599"/>
              <a:gd name="connsiteY11" fmla="*/ 1049340 h 2847977"/>
              <a:gd name="connsiteX12" fmla="*/ 4514848 w 5562599"/>
              <a:gd name="connsiteY12" fmla="*/ 1692277 h 2847977"/>
              <a:gd name="connsiteX13" fmla="*/ 4435473 w 5562599"/>
              <a:gd name="connsiteY13" fmla="*/ 2508252 h 2847977"/>
              <a:gd name="connsiteX14" fmla="*/ 3019423 w 5562599"/>
              <a:gd name="connsiteY14" fmla="*/ 1927227 h 2847977"/>
              <a:gd name="connsiteX15" fmla="*/ 2940048 w 5562599"/>
              <a:gd name="connsiteY15" fmla="*/ 1784352 h 2847977"/>
              <a:gd name="connsiteX16" fmla="*/ 3035298 w 5562599"/>
              <a:gd name="connsiteY16" fmla="*/ 1533527 h 2847977"/>
              <a:gd name="connsiteX17" fmla="*/ 2635248 w 5562599"/>
              <a:gd name="connsiteY17" fmla="*/ 1377952 h 2847977"/>
              <a:gd name="connsiteX18" fmla="*/ 2555873 w 5562599"/>
              <a:gd name="connsiteY18" fmla="*/ 1676402 h 2847977"/>
              <a:gd name="connsiteX19" fmla="*/ 2498723 w 5562599"/>
              <a:gd name="connsiteY19" fmla="*/ 1660527 h 2847977"/>
              <a:gd name="connsiteX20" fmla="*/ 2416173 w 5562599"/>
              <a:gd name="connsiteY20" fmla="*/ 1895477 h 2847977"/>
              <a:gd name="connsiteX21" fmla="*/ 2270123 w 5562599"/>
              <a:gd name="connsiteY21" fmla="*/ 1847852 h 2847977"/>
              <a:gd name="connsiteX22" fmla="*/ 1987548 w 5562599"/>
              <a:gd name="connsiteY22" fmla="*/ 2847977 h 2847977"/>
              <a:gd name="connsiteX23" fmla="*/ 1396998 w 5562599"/>
              <a:gd name="connsiteY23" fmla="*/ 2705101 h 2847977"/>
              <a:gd name="connsiteX24" fmla="*/ 1689098 w 5562599"/>
              <a:gd name="connsiteY24" fmla="*/ 1543051 h 2847977"/>
              <a:gd name="connsiteX25" fmla="*/ 8888 w 5562599"/>
              <a:gd name="connsiteY25" fmla="*/ 170816 h 2847977"/>
              <a:gd name="connsiteX0" fmla="*/ 0 w 5562599"/>
              <a:gd name="connsiteY0" fmla="*/ 165100 h 2847977"/>
              <a:gd name="connsiteX1" fmla="*/ 581025 w 5562599"/>
              <a:gd name="connsiteY1" fmla="*/ 82550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74647 h 2857524"/>
              <a:gd name="connsiteX1" fmla="*/ 425450 w 5562599"/>
              <a:gd name="connsiteY1" fmla="*/ 12722 h 2857524"/>
              <a:gd name="connsiteX2" fmla="*/ 1406525 w 5562599"/>
              <a:gd name="connsiteY2" fmla="*/ 9547 h 2857524"/>
              <a:gd name="connsiteX3" fmla="*/ 2835273 w 5562599"/>
              <a:gd name="connsiteY3" fmla="*/ 82573 h 2857524"/>
              <a:gd name="connsiteX4" fmla="*/ 3197223 w 5562599"/>
              <a:gd name="connsiteY4" fmla="*/ 101623 h 2857524"/>
              <a:gd name="connsiteX5" fmla="*/ 4210005 w 5562599"/>
              <a:gd name="connsiteY5" fmla="*/ 176237 h 2857524"/>
              <a:gd name="connsiteX6" fmla="*/ 4252911 w 5562599"/>
              <a:gd name="connsiteY6" fmla="*/ 80987 h 2857524"/>
              <a:gd name="connsiteX7" fmla="*/ 4305344 w 5562599"/>
              <a:gd name="connsiteY7" fmla="*/ 33362 h 2857524"/>
              <a:gd name="connsiteX8" fmla="*/ 5322048 w 5562599"/>
              <a:gd name="connsiteY8" fmla="*/ 66692 h 2857524"/>
              <a:gd name="connsiteX9" fmla="*/ 5562599 w 5562599"/>
              <a:gd name="connsiteY9" fmla="*/ 485807 h 2857524"/>
              <a:gd name="connsiteX10" fmla="*/ 5491161 w 5562599"/>
              <a:gd name="connsiteY10" fmla="*/ 595329 h 2857524"/>
              <a:gd name="connsiteX11" fmla="*/ 4463211 w 5562599"/>
              <a:gd name="connsiteY11" fmla="*/ 587407 h 2857524"/>
              <a:gd name="connsiteX12" fmla="*/ 4479969 w 5562599"/>
              <a:gd name="connsiteY12" fmla="*/ 1058887 h 2857524"/>
              <a:gd name="connsiteX13" fmla="*/ 4514848 w 5562599"/>
              <a:gd name="connsiteY13" fmla="*/ 1701824 h 2857524"/>
              <a:gd name="connsiteX14" fmla="*/ 4435473 w 5562599"/>
              <a:gd name="connsiteY14" fmla="*/ 2517799 h 2857524"/>
              <a:gd name="connsiteX15" fmla="*/ 3019423 w 5562599"/>
              <a:gd name="connsiteY15" fmla="*/ 1936774 h 2857524"/>
              <a:gd name="connsiteX16" fmla="*/ 2940048 w 5562599"/>
              <a:gd name="connsiteY16" fmla="*/ 1793899 h 2857524"/>
              <a:gd name="connsiteX17" fmla="*/ 3035298 w 5562599"/>
              <a:gd name="connsiteY17" fmla="*/ 1543074 h 2857524"/>
              <a:gd name="connsiteX18" fmla="*/ 2635248 w 5562599"/>
              <a:gd name="connsiteY18" fmla="*/ 1387499 h 2857524"/>
              <a:gd name="connsiteX19" fmla="*/ 2555873 w 5562599"/>
              <a:gd name="connsiteY19" fmla="*/ 1685949 h 2857524"/>
              <a:gd name="connsiteX20" fmla="*/ 2498723 w 5562599"/>
              <a:gd name="connsiteY20" fmla="*/ 1670074 h 2857524"/>
              <a:gd name="connsiteX21" fmla="*/ 2416173 w 5562599"/>
              <a:gd name="connsiteY21" fmla="*/ 1905024 h 2857524"/>
              <a:gd name="connsiteX22" fmla="*/ 2270123 w 5562599"/>
              <a:gd name="connsiteY22" fmla="*/ 1857399 h 2857524"/>
              <a:gd name="connsiteX23" fmla="*/ 1987548 w 5562599"/>
              <a:gd name="connsiteY23" fmla="*/ 2857524 h 2857524"/>
              <a:gd name="connsiteX24" fmla="*/ 1396998 w 5562599"/>
              <a:gd name="connsiteY24" fmla="*/ 2714648 h 2857524"/>
              <a:gd name="connsiteX25" fmla="*/ 1689098 w 5562599"/>
              <a:gd name="connsiteY25" fmla="*/ 1552598 h 2857524"/>
              <a:gd name="connsiteX26" fmla="*/ 8888 w 5562599"/>
              <a:gd name="connsiteY26" fmla="*/ 180363 h 2857524"/>
              <a:gd name="connsiteX0" fmla="*/ 0 w 5562599"/>
              <a:gd name="connsiteY0" fmla="*/ 165100 h 2847977"/>
              <a:gd name="connsiteX1" fmla="*/ 298450 w 5562599"/>
              <a:gd name="connsiteY1" fmla="*/ 31750 h 2847977"/>
              <a:gd name="connsiteX2" fmla="*/ 425450 w 5562599"/>
              <a:gd name="connsiteY2" fmla="*/ 3175 h 2847977"/>
              <a:gd name="connsiteX3" fmla="*/ 1406525 w 5562599"/>
              <a:gd name="connsiteY3" fmla="*/ 0 h 2847977"/>
              <a:gd name="connsiteX4" fmla="*/ 2835273 w 5562599"/>
              <a:gd name="connsiteY4" fmla="*/ 73026 h 2847977"/>
              <a:gd name="connsiteX5" fmla="*/ 3197223 w 5562599"/>
              <a:gd name="connsiteY5" fmla="*/ 92076 h 2847977"/>
              <a:gd name="connsiteX6" fmla="*/ 4210005 w 5562599"/>
              <a:gd name="connsiteY6" fmla="*/ 166690 h 2847977"/>
              <a:gd name="connsiteX7" fmla="*/ 4252911 w 5562599"/>
              <a:gd name="connsiteY7" fmla="*/ 71440 h 2847977"/>
              <a:gd name="connsiteX8" fmla="*/ 4305344 w 5562599"/>
              <a:gd name="connsiteY8" fmla="*/ 23815 h 2847977"/>
              <a:gd name="connsiteX9" fmla="*/ 5322048 w 5562599"/>
              <a:gd name="connsiteY9" fmla="*/ 57145 h 2847977"/>
              <a:gd name="connsiteX10" fmla="*/ 5562599 w 5562599"/>
              <a:gd name="connsiteY10" fmla="*/ 476260 h 2847977"/>
              <a:gd name="connsiteX11" fmla="*/ 5491161 w 5562599"/>
              <a:gd name="connsiteY11" fmla="*/ 585782 h 2847977"/>
              <a:gd name="connsiteX12" fmla="*/ 4463211 w 5562599"/>
              <a:gd name="connsiteY12" fmla="*/ 577860 h 2847977"/>
              <a:gd name="connsiteX13" fmla="*/ 4479969 w 5562599"/>
              <a:gd name="connsiteY13" fmla="*/ 1049340 h 2847977"/>
              <a:gd name="connsiteX14" fmla="*/ 4514848 w 5562599"/>
              <a:gd name="connsiteY14" fmla="*/ 1692277 h 2847977"/>
              <a:gd name="connsiteX15" fmla="*/ 4435473 w 5562599"/>
              <a:gd name="connsiteY15" fmla="*/ 2508252 h 2847977"/>
              <a:gd name="connsiteX16" fmla="*/ 3019423 w 5562599"/>
              <a:gd name="connsiteY16" fmla="*/ 1927227 h 2847977"/>
              <a:gd name="connsiteX17" fmla="*/ 2940048 w 5562599"/>
              <a:gd name="connsiteY17" fmla="*/ 1784352 h 2847977"/>
              <a:gd name="connsiteX18" fmla="*/ 3035298 w 5562599"/>
              <a:gd name="connsiteY18" fmla="*/ 1533527 h 2847977"/>
              <a:gd name="connsiteX19" fmla="*/ 2635248 w 5562599"/>
              <a:gd name="connsiteY19" fmla="*/ 1377952 h 2847977"/>
              <a:gd name="connsiteX20" fmla="*/ 2555873 w 5562599"/>
              <a:gd name="connsiteY20" fmla="*/ 1676402 h 2847977"/>
              <a:gd name="connsiteX21" fmla="*/ 2498723 w 5562599"/>
              <a:gd name="connsiteY21" fmla="*/ 1660527 h 2847977"/>
              <a:gd name="connsiteX22" fmla="*/ 2416173 w 5562599"/>
              <a:gd name="connsiteY22" fmla="*/ 1895477 h 2847977"/>
              <a:gd name="connsiteX23" fmla="*/ 2270123 w 5562599"/>
              <a:gd name="connsiteY23" fmla="*/ 1847852 h 2847977"/>
              <a:gd name="connsiteX24" fmla="*/ 1987548 w 5562599"/>
              <a:gd name="connsiteY24" fmla="*/ 2847977 h 2847977"/>
              <a:gd name="connsiteX25" fmla="*/ 1396998 w 5562599"/>
              <a:gd name="connsiteY25" fmla="*/ 2705101 h 2847977"/>
              <a:gd name="connsiteX26" fmla="*/ 1689098 w 5562599"/>
              <a:gd name="connsiteY26" fmla="*/ 1543051 h 2847977"/>
              <a:gd name="connsiteX27" fmla="*/ 8888 w 5562599"/>
              <a:gd name="connsiteY27" fmla="*/ 170816 h 2847977"/>
              <a:gd name="connsiteX0" fmla="*/ 0 w 5562599"/>
              <a:gd name="connsiteY0" fmla="*/ 264024 h 2946901"/>
              <a:gd name="connsiteX1" fmla="*/ 336550 w 5562599"/>
              <a:gd name="connsiteY1" fmla="*/ 3674 h 2946901"/>
              <a:gd name="connsiteX2" fmla="*/ 425450 w 5562599"/>
              <a:gd name="connsiteY2" fmla="*/ 102099 h 2946901"/>
              <a:gd name="connsiteX3" fmla="*/ 1406525 w 5562599"/>
              <a:gd name="connsiteY3" fmla="*/ 98924 h 2946901"/>
              <a:gd name="connsiteX4" fmla="*/ 2835273 w 5562599"/>
              <a:gd name="connsiteY4" fmla="*/ 171950 h 2946901"/>
              <a:gd name="connsiteX5" fmla="*/ 3197223 w 5562599"/>
              <a:gd name="connsiteY5" fmla="*/ 191000 h 2946901"/>
              <a:gd name="connsiteX6" fmla="*/ 4210005 w 5562599"/>
              <a:gd name="connsiteY6" fmla="*/ 265614 h 2946901"/>
              <a:gd name="connsiteX7" fmla="*/ 4252911 w 5562599"/>
              <a:gd name="connsiteY7" fmla="*/ 170364 h 2946901"/>
              <a:gd name="connsiteX8" fmla="*/ 4305344 w 5562599"/>
              <a:gd name="connsiteY8" fmla="*/ 122739 h 2946901"/>
              <a:gd name="connsiteX9" fmla="*/ 5322048 w 5562599"/>
              <a:gd name="connsiteY9" fmla="*/ 156069 h 2946901"/>
              <a:gd name="connsiteX10" fmla="*/ 5562599 w 5562599"/>
              <a:gd name="connsiteY10" fmla="*/ 575184 h 2946901"/>
              <a:gd name="connsiteX11" fmla="*/ 5491161 w 5562599"/>
              <a:gd name="connsiteY11" fmla="*/ 684706 h 2946901"/>
              <a:gd name="connsiteX12" fmla="*/ 4463211 w 5562599"/>
              <a:gd name="connsiteY12" fmla="*/ 676784 h 2946901"/>
              <a:gd name="connsiteX13" fmla="*/ 4479969 w 5562599"/>
              <a:gd name="connsiteY13" fmla="*/ 1148264 h 2946901"/>
              <a:gd name="connsiteX14" fmla="*/ 4514848 w 5562599"/>
              <a:gd name="connsiteY14" fmla="*/ 1791201 h 2946901"/>
              <a:gd name="connsiteX15" fmla="*/ 4435473 w 5562599"/>
              <a:gd name="connsiteY15" fmla="*/ 2607176 h 2946901"/>
              <a:gd name="connsiteX16" fmla="*/ 3019423 w 5562599"/>
              <a:gd name="connsiteY16" fmla="*/ 2026151 h 2946901"/>
              <a:gd name="connsiteX17" fmla="*/ 2940048 w 5562599"/>
              <a:gd name="connsiteY17" fmla="*/ 1883276 h 2946901"/>
              <a:gd name="connsiteX18" fmla="*/ 3035298 w 5562599"/>
              <a:gd name="connsiteY18" fmla="*/ 1632451 h 2946901"/>
              <a:gd name="connsiteX19" fmla="*/ 2635248 w 5562599"/>
              <a:gd name="connsiteY19" fmla="*/ 1476876 h 2946901"/>
              <a:gd name="connsiteX20" fmla="*/ 2555873 w 5562599"/>
              <a:gd name="connsiteY20" fmla="*/ 1775326 h 2946901"/>
              <a:gd name="connsiteX21" fmla="*/ 2498723 w 5562599"/>
              <a:gd name="connsiteY21" fmla="*/ 1759451 h 2946901"/>
              <a:gd name="connsiteX22" fmla="*/ 2416173 w 5562599"/>
              <a:gd name="connsiteY22" fmla="*/ 1994401 h 2946901"/>
              <a:gd name="connsiteX23" fmla="*/ 2270123 w 5562599"/>
              <a:gd name="connsiteY23" fmla="*/ 1946776 h 2946901"/>
              <a:gd name="connsiteX24" fmla="*/ 1987548 w 5562599"/>
              <a:gd name="connsiteY24" fmla="*/ 2946901 h 2946901"/>
              <a:gd name="connsiteX25" fmla="*/ 1396998 w 5562599"/>
              <a:gd name="connsiteY25" fmla="*/ 2804025 h 2946901"/>
              <a:gd name="connsiteX26" fmla="*/ 1689098 w 5562599"/>
              <a:gd name="connsiteY26" fmla="*/ 1641975 h 2946901"/>
              <a:gd name="connsiteX27" fmla="*/ 8888 w 5562599"/>
              <a:gd name="connsiteY27" fmla="*/ 269740 h 2946901"/>
              <a:gd name="connsiteX0" fmla="*/ 0 w 5562599"/>
              <a:gd name="connsiteY0" fmla="*/ 165100 h 2847977"/>
              <a:gd name="connsiteX1" fmla="*/ 425450 w 5562599"/>
              <a:gd name="connsiteY1" fmla="*/ 3175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27025 w 5562599"/>
              <a:gd name="connsiteY1" fmla="*/ 15875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55600 w 5562599"/>
              <a:gd name="connsiteY1" fmla="*/ 12700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17500 w 5562599"/>
              <a:gd name="connsiteY1" fmla="*/ 12700 h 2847977"/>
              <a:gd name="connsiteX2" fmla="*/ 355600 w 5562599"/>
              <a:gd name="connsiteY2" fmla="*/ 12700 h 2847977"/>
              <a:gd name="connsiteX3" fmla="*/ 1406525 w 5562599"/>
              <a:gd name="connsiteY3" fmla="*/ 0 h 2847977"/>
              <a:gd name="connsiteX4" fmla="*/ 2835273 w 5562599"/>
              <a:gd name="connsiteY4" fmla="*/ 73026 h 2847977"/>
              <a:gd name="connsiteX5" fmla="*/ 3197223 w 5562599"/>
              <a:gd name="connsiteY5" fmla="*/ 92076 h 2847977"/>
              <a:gd name="connsiteX6" fmla="*/ 4210005 w 5562599"/>
              <a:gd name="connsiteY6" fmla="*/ 166690 h 2847977"/>
              <a:gd name="connsiteX7" fmla="*/ 4252911 w 5562599"/>
              <a:gd name="connsiteY7" fmla="*/ 71440 h 2847977"/>
              <a:gd name="connsiteX8" fmla="*/ 4305344 w 5562599"/>
              <a:gd name="connsiteY8" fmla="*/ 23815 h 2847977"/>
              <a:gd name="connsiteX9" fmla="*/ 5322048 w 5562599"/>
              <a:gd name="connsiteY9" fmla="*/ 57145 h 2847977"/>
              <a:gd name="connsiteX10" fmla="*/ 5562599 w 5562599"/>
              <a:gd name="connsiteY10" fmla="*/ 476260 h 2847977"/>
              <a:gd name="connsiteX11" fmla="*/ 5491161 w 5562599"/>
              <a:gd name="connsiteY11" fmla="*/ 585782 h 2847977"/>
              <a:gd name="connsiteX12" fmla="*/ 4463211 w 5562599"/>
              <a:gd name="connsiteY12" fmla="*/ 577860 h 2847977"/>
              <a:gd name="connsiteX13" fmla="*/ 4479969 w 5562599"/>
              <a:gd name="connsiteY13" fmla="*/ 1049340 h 2847977"/>
              <a:gd name="connsiteX14" fmla="*/ 4514848 w 5562599"/>
              <a:gd name="connsiteY14" fmla="*/ 1692277 h 2847977"/>
              <a:gd name="connsiteX15" fmla="*/ 4435473 w 5562599"/>
              <a:gd name="connsiteY15" fmla="*/ 2508252 h 2847977"/>
              <a:gd name="connsiteX16" fmla="*/ 3019423 w 5562599"/>
              <a:gd name="connsiteY16" fmla="*/ 1927227 h 2847977"/>
              <a:gd name="connsiteX17" fmla="*/ 2940048 w 5562599"/>
              <a:gd name="connsiteY17" fmla="*/ 1784352 h 2847977"/>
              <a:gd name="connsiteX18" fmla="*/ 3035298 w 5562599"/>
              <a:gd name="connsiteY18" fmla="*/ 1533527 h 2847977"/>
              <a:gd name="connsiteX19" fmla="*/ 2635248 w 5562599"/>
              <a:gd name="connsiteY19" fmla="*/ 1377952 h 2847977"/>
              <a:gd name="connsiteX20" fmla="*/ 2555873 w 5562599"/>
              <a:gd name="connsiteY20" fmla="*/ 1676402 h 2847977"/>
              <a:gd name="connsiteX21" fmla="*/ 2498723 w 5562599"/>
              <a:gd name="connsiteY21" fmla="*/ 1660527 h 2847977"/>
              <a:gd name="connsiteX22" fmla="*/ 2416173 w 5562599"/>
              <a:gd name="connsiteY22" fmla="*/ 1895477 h 2847977"/>
              <a:gd name="connsiteX23" fmla="*/ 2270123 w 5562599"/>
              <a:gd name="connsiteY23" fmla="*/ 1847852 h 2847977"/>
              <a:gd name="connsiteX24" fmla="*/ 1987548 w 5562599"/>
              <a:gd name="connsiteY24" fmla="*/ 2847977 h 2847977"/>
              <a:gd name="connsiteX25" fmla="*/ 1396998 w 5562599"/>
              <a:gd name="connsiteY25" fmla="*/ 2705101 h 2847977"/>
              <a:gd name="connsiteX26" fmla="*/ 1689098 w 5562599"/>
              <a:gd name="connsiteY26" fmla="*/ 1543051 h 2847977"/>
              <a:gd name="connsiteX27" fmla="*/ 8888 w 5562599"/>
              <a:gd name="connsiteY27" fmla="*/ 170816 h 2847977"/>
              <a:gd name="connsiteX0" fmla="*/ 0 w 5562599"/>
              <a:gd name="connsiteY0" fmla="*/ 282221 h 2965098"/>
              <a:gd name="connsiteX1" fmla="*/ 323850 w 5562599"/>
              <a:gd name="connsiteY1" fmla="*/ 2821 h 2965098"/>
              <a:gd name="connsiteX2" fmla="*/ 355600 w 5562599"/>
              <a:gd name="connsiteY2" fmla="*/ 129821 h 2965098"/>
              <a:gd name="connsiteX3" fmla="*/ 1406525 w 5562599"/>
              <a:gd name="connsiteY3" fmla="*/ 117121 h 2965098"/>
              <a:gd name="connsiteX4" fmla="*/ 2835273 w 5562599"/>
              <a:gd name="connsiteY4" fmla="*/ 190147 h 2965098"/>
              <a:gd name="connsiteX5" fmla="*/ 3197223 w 5562599"/>
              <a:gd name="connsiteY5" fmla="*/ 209197 h 2965098"/>
              <a:gd name="connsiteX6" fmla="*/ 4210005 w 5562599"/>
              <a:gd name="connsiteY6" fmla="*/ 283811 h 2965098"/>
              <a:gd name="connsiteX7" fmla="*/ 4252911 w 5562599"/>
              <a:gd name="connsiteY7" fmla="*/ 188561 h 2965098"/>
              <a:gd name="connsiteX8" fmla="*/ 4305344 w 5562599"/>
              <a:gd name="connsiteY8" fmla="*/ 140936 h 2965098"/>
              <a:gd name="connsiteX9" fmla="*/ 5322048 w 5562599"/>
              <a:gd name="connsiteY9" fmla="*/ 174266 h 2965098"/>
              <a:gd name="connsiteX10" fmla="*/ 5562599 w 5562599"/>
              <a:gd name="connsiteY10" fmla="*/ 593381 h 2965098"/>
              <a:gd name="connsiteX11" fmla="*/ 5491161 w 5562599"/>
              <a:gd name="connsiteY11" fmla="*/ 702903 h 2965098"/>
              <a:gd name="connsiteX12" fmla="*/ 4463211 w 5562599"/>
              <a:gd name="connsiteY12" fmla="*/ 694981 h 2965098"/>
              <a:gd name="connsiteX13" fmla="*/ 4479969 w 5562599"/>
              <a:gd name="connsiteY13" fmla="*/ 1166461 h 2965098"/>
              <a:gd name="connsiteX14" fmla="*/ 4514848 w 5562599"/>
              <a:gd name="connsiteY14" fmla="*/ 1809398 h 2965098"/>
              <a:gd name="connsiteX15" fmla="*/ 4435473 w 5562599"/>
              <a:gd name="connsiteY15" fmla="*/ 2625373 h 2965098"/>
              <a:gd name="connsiteX16" fmla="*/ 3019423 w 5562599"/>
              <a:gd name="connsiteY16" fmla="*/ 2044348 h 2965098"/>
              <a:gd name="connsiteX17" fmla="*/ 2940048 w 5562599"/>
              <a:gd name="connsiteY17" fmla="*/ 1901473 h 2965098"/>
              <a:gd name="connsiteX18" fmla="*/ 3035298 w 5562599"/>
              <a:gd name="connsiteY18" fmla="*/ 1650648 h 2965098"/>
              <a:gd name="connsiteX19" fmla="*/ 2635248 w 5562599"/>
              <a:gd name="connsiteY19" fmla="*/ 1495073 h 2965098"/>
              <a:gd name="connsiteX20" fmla="*/ 2555873 w 5562599"/>
              <a:gd name="connsiteY20" fmla="*/ 1793523 h 2965098"/>
              <a:gd name="connsiteX21" fmla="*/ 2498723 w 5562599"/>
              <a:gd name="connsiteY21" fmla="*/ 1777648 h 2965098"/>
              <a:gd name="connsiteX22" fmla="*/ 2416173 w 5562599"/>
              <a:gd name="connsiteY22" fmla="*/ 2012598 h 2965098"/>
              <a:gd name="connsiteX23" fmla="*/ 2270123 w 5562599"/>
              <a:gd name="connsiteY23" fmla="*/ 1964973 h 2965098"/>
              <a:gd name="connsiteX24" fmla="*/ 1987548 w 5562599"/>
              <a:gd name="connsiteY24" fmla="*/ 2965098 h 2965098"/>
              <a:gd name="connsiteX25" fmla="*/ 1396998 w 5562599"/>
              <a:gd name="connsiteY25" fmla="*/ 2822222 h 2965098"/>
              <a:gd name="connsiteX26" fmla="*/ 1689098 w 5562599"/>
              <a:gd name="connsiteY26" fmla="*/ 1660172 h 2965098"/>
              <a:gd name="connsiteX27" fmla="*/ 8888 w 5562599"/>
              <a:gd name="connsiteY27" fmla="*/ 287937 h 2965098"/>
              <a:gd name="connsiteX0" fmla="*/ 0 w 5562599"/>
              <a:gd name="connsiteY0" fmla="*/ 165100 h 2847977"/>
              <a:gd name="connsiteX1" fmla="*/ 355600 w 5562599"/>
              <a:gd name="connsiteY1" fmla="*/ 12700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46075 w 5562599"/>
              <a:gd name="connsiteY1" fmla="*/ 9525 h 2847977"/>
              <a:gd name="connsiteX2" fmla="*/ 1406525 w 5562599"/>
              <a:gd name="connsiteY2" fmla="*/ 0 h 2847977"/>
              <a:gd name="connsiteX3" fmla="*/ 2835273 w 5562599"/>
              <a:gd name="connsiteY3" fmla="*/ 7302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46075 w 5562599"/>
              <a:gd name="connsiteY1" fmla="*/ 9525 h 2847977"/>
              <a:gd name="connsiteX2" fmla="*/ 1406525 w 5562599"/>
              <a:gd name="connsiteY2" fmla="*/ 0 h 2847977"/>
              <a:gd name="connsiteX3" fmla="*/ 2911473 w 5562599"/>
              <a:gd name="connsiteY3" fmla="*/ 53976 h 2847977"/>
              <a:gd name="connsiteX4" fmla="*/ 3197223 w 5562599"/>
              <a:gd name="connsiteY4" fmla="*/ 92076 h 2847977"/>
              <a:gd name="connsiteX5" fmla="*/ 4210005 w 5562599"/>
              <a:gd name="connsiteY5" fmla="*/ 166690 h 2847977"/>
              <a:gd name="connsiteX6" fmla="*/ 4252911 w 5562599"/>
              <a:gd name="connsiteY6" fmla="*/ 71440 h 2847977"/>
              <a:gd name="connsiteX7" fmla="*/ 4305344 w 5562599"/>
              <a:gd name="connsiteY7" fmla="*/ 23815 h 2847977"/>
              <a:gd name="connsiteX8" fmla="*/ 5322048 w 5562599"/>
              <a:gd name="connsiteY8" fmla="*/ 57145 h 2847977"/>
              <a:gd name="connsiteX9" fmla="*/ 5562599 w 5562599"/>
              <a:gd name="connsiteY9" fmla="*/ 476260 h 2847977"/>
              <a:gd name="connsiteX10" fmla="*/ 5491161 w 5562599"/>
              <a:gd name="connsiteY10" fmla="*/ 585782 h 2847977"/>
              <a:gd name="connsiteX11" fmla="*/ 4463211 w 5562599"/>
              <a:gd name="connsiteY11" fmla="*/ 577860 h 2847977"/>
              <a:gd name="connsiteX12" fmla="*/ 4479969 w 5562599"/>
              <a:gd name="connsiteY12" fmla="*/ 1049340 h 2847977"/>
              <a:gd name="connsiteX13" fmla="*/ 4514848 w 5562599"/>
              <a:gd name="connsiteY13" fmla="*/ 1692277 h 2847977"/>
              <a:gd name="connsiteX14" fmla="*/ 4435473 w 5562599"/>
              <a:gd name="connsiteY14" fmla="*/ 2508252 h 2847977"/>
              <a:gd name="connsiteX15" fmla="*/ 3019423 w 5562599"/>
              <a:gd name="connsiteY15" fmla="*/ 1927227 h 2847977"/>
              <a:gd name="connsiteX16" fmla="*/ 2940048 w 5562599"/>
              <a:gd name="connsiteY16" fmla="*/ 1784352 h 2847977"/>
              <a:gd name="connsiteX17" fmla="*/ 3035298 w 5562599"/>
              <a:gd name="connsiteY17" fmla="*/ 1533527 h 2847977"/>
              <a:gd name="connsiteX18" fmla="*/ 2635248 w 5562599"/>
              <a:gd name="connsiteY18" fmla="*/ 1377952 h 2847977"/>
              <a:gd name="connsiteX19" fmla="*/ 2555873 w 5562599"/>
              <a:gd name="connsiteY19" fmla="*/ 1676402 h 2847977"/>
              <a:gd name="connsiteX20" fmla="*/ 2498723 w 5562599"/>
              <a:gd name="connsiteY20" fmla="*/ 1660527 h 2847977"/>
              <a:gd name="connsiteX21" fmla="*/ 2416173 w 5562599"/>
              <a:gd name="connsiteY21" fmla="*/ 1895477 h 2847977"/>
              <a:gd name="connsiteX22" fmla="*/ 2270123 w 5562599"/>
              <a:gd name="connsiteY22" fmla="*/ 1847852 h 2847977"/>
              <a:gd name="connsiteX23" fmla="*/ 1987548 w 5562599"/>
              <a:gd name="connsiteY23" fmla="*/ 2847977 h 2847977"/>
              <a:gd name="connsiteX24" fmla="*/ 1396998 w 5562599"/>
              <a:gd name="connsiteY24" fmla="*/ 2705101 h 2847977"/>
              <a:gd name="connsiteX25" fmla="*/ 1689098 w 5562599"/>
              <a:gd name="connsiteY25" fmla="*/ 1543051 h 2847977"/>
              <a:gd name="connsiteX26" fmla="*/ 8888 w 5562599"/>
              <a:gd name="connsiteY26" fmla="*/ 170816 h 2847977"/>
              <a:gd name="connsiteX0" fmla="*/ 0 w 5562599"/>
              <a:gd name="connsiteY0" fmla="*/ 165100 h 2847977"/>
              <a:gd name="connsiteX1" fmla="*/ 346075 w 5562599"/>
              <a:gd name="connsiteY1" fmla="*/ 9525 h 2847977"/>
              <a:gd name="connsiteX2" fmla="*/ 1406525 w 5562599"/>
              <a:gd name="connsiteY2" fmla="*/ 0 h 2847977"/>
              <a:gd name="connsiteX3" fmla="*/ 2660650 w 5562599"/>
              <a:gd name="connsiteY3" fmla="*/ 44450 h 2847977"/>
              <a:gd name="connsiteX4" fmla="*/ 2911473 w 5562599"/>
              <a:gd name="connsiteY4" fmla="*/ 53976 h 2847977"/>
              <a:gd name="connsiteX5" fmla="*/ 3197223 w 5562599"/>
              <a:gd name="connsiteY5" fmla="*/ 92076 h 2847977"/>
              <a:gd name="connsiteX6" fmla="*/ 4210005 w 5562599"/>
              <a:gd name="connsiteY6" fmla="*/ 166690 h 2847977"/>
              <a:gd name="connsiteX7" fmla="*/ 4252911 w 5562599"/>
              <a:gd name="connsiteY7" fmla="*/ 71440 h 2847977"/>
              <a:gd name="connsiteX8" fmla="*/ 4305344 w 5562599"/>
              <a:gd name="connsiteY8" fmla="*/ 23815 h 2847977"/>
              <a:gd name="connsiteX9" fmla="*/ 5322048 w 5562599"/>
              <a:gd name="connsiteY9" fmla="*/ 57145 h 2847977"/>
              <a:gd name="connsiteX10" fmla="*/ 5562599 w 5562599"/>
              <a:gd name="connsiteY10" fmla="*/ 476260 h 2847977"/>
              <a:gd name="connsiteX11" fmla="*/ 5491161 w 5562599"/>
              <a:gd name="connsiteY11" fmla="*/ 585782 h 2847977"/>
              <a:gd name="connsiteX12" fmla="*/ 4463211 w 5562599"/>
              <a:gd name="connsiteY12" fmla="*/ 577860 h 2847977"/>
              <a:gd name="connsiteX13" fmla="*/ 4479969 w 5562599"/>
              <a:gd name="connsiteY13" fmla="*/ 1049340 h 2847977"/>
              <a:gd name="connsiteX14" fmla="*/ 4514848 w 5562599"/>
              <a:gd name="connsiteY14" fmla="*/ 1692277 h 2847977"/>
              <a:gd name="connsiteX15" fmla="*/ 4435473 w 5562599"/>
              <a:gd name="connsiteY15" fmla="*/ 2508252 h 2847977"/>
              <a:gd name="connsiteX16" fmla="*/ 3019423 w 5562599"/>
              <a:gd name="connsiteY16" fmla="*/ 1927227 h 2847977"/>
              <a:gd name="connsiteX17" fmla="*/ 2940048 w 5562599"/>
              <a:gd name="connsiteY17" fmla="*/ 1784352 h 2847977"/>
              <a:gd name="connsiteX18" fmla="*/ 3035298 w 5562599"/>
              <a:gd name="connsiteY18" fmla="*/ 1533527 h 2847977"/>
              <a:gd name="connsiteX19" fmla="*/ 2635248 w 5562599"/>
              <a:gd name="connsiteY19" fmla="*/ 1377952 h 2847977"/>
              <a:gd name="connsiteX20" fmla="*/ 2555873 w 5562599"/>
              <a:gd name="connsiteY20" fmla="*/ 1676402 h 2847977"/>
              <a:gd name="connsiteX21" fmla="*/ 2498723 w 5562599"/>
              <a:gd name="connsiteY21" fmla="*/ 1660527 h 2847977"/>
              <a:gd name="connsiteX22" fmla="*/ 2416173 w 5562599"/>
              <a:gd name="connsiteY22" fmla="*/ 1895477 h 2847977"/>
              <a:gd name="connsiteX23" fmla="*/ 2270123 w 5562599"/>
              <a:gd name="connsiteY23" fmla="*/ 1847852 h 2847977"/>
              <a:gd name="connsiteX24" fmla="*/ 1987548 w 5562599"/>
              <a:gd name="connsiteY24" fmla="*/ 2847977 h 2847977"/>
              <a:gd name="connsiteX25" fmla="*/ 1396998 w 5562599"/>
              <a:gd name="connsiteY25" fmla="*/ 2705101 h 2847977"/>
              <a:gd name="connsiteX26" fmla="*/ 1689098 w 5562599"/>
              <a:gd name="connsiteY26" fmla="*/ 1543051 h 2847977"/>
              <a:gd name="connsiteX27" fmla="*/ 8888 w 5562599"/>
              <a:gd name="connsiteY27" fmla="*/ 170816 h 2847977"/>
              <a:gd name="connsiteX0" fmla="*/ 0 w 5562599"/>
              <a:gd name="connsiteY0" fmla="*/ 165100 h 2847977"/>
              <a:gd name="connsiteX1" fmla="*/ 346075 w 5562599"/>
              <a:gd name="connsiteY1" fmla="*/ 9525 h 2847977"/>
              <a:gd name="connsiteX2" fmla="*/ 1406525 w 5562599"/>
              <a:gd name="connsiteY2" fmla="*/ 0 h 2847977"/>
              <a:gd name="connsiteX3" fmla="*/ 2660650 w 5562599"/>
              <a:gd name="connsiteY3" fmla="*/ 44450 h 2847977"/>
              <a:gd name="connsiteX4" fmla="*/ 2657475 w 5562599"/>
              <a:gd name="connsiteY4" fmla="*/ 34925 h 2847977"/>
              <a:gd name="connsiteX5" fmla="*/ 2911473 w 5562599"/>
              <a:gd name="connsiteY5" fmla="*/ 53976 h 2847977"/>
              <a:gd name="connsiteX6" fmla="*/ 3197223 w 5562599"/>
              <a:gd name="connsiteY6" fmla="*/ 92076 h 2847977"/>
              <a:gd name="connsiteX7" fmla="*/ 4210005 w 5562599"/>
              <a:gd name="connsiteY7" fmla="*/ 166690 h 2847977"/>
              <a:gd name="connsiteX8" fmla="*/ 4252911 w 5562599"/>
              <a:gd name="connsiteY8" fmla="*/ 71440 h 2847977"/>
              <a:gd name="connsiteX9" fmla="*/ 4305344 w 5562599"/>
              <a:gd name="connsiteY9" fmla="*/ 23815 h 2847977"/>
              <a:gd name="connsiteX10" fmla="*/ 5322048 w 5562599"/>
              <a:gd name="connsiteY10" fmla="*/ 57145 h 2847977"/>
              <a:gd name="connsiteX11" fmla="*/ 5562599 w 5562599"/>
              <a:gd name="connsiteY11" fmla="*/ 476260 h 2847977"/>
              <a:gd name="connsiteX12" fmla="*/ 5491161 w 5562599"/>
              <a:gd name="connsiteY12" fmla="*/ 585782 h 2847977"/>
              <a:gd name="connsiteX13" fmla="*/ 4463211 w 5562599"/>
              <a:gd name="connsiteY13" fmla="*/ 577860 h 2847977"/>
              <a:gd name="connsiteX14" fmla="*/ 4479969 w 5562599"/>
              <a:gd name="connsiteY14" fmla="*/ 1049340 h 2847977"/>
              <a:gd name="connsiteX15" fmla="*/ 4514848 w 5562599"/>
              <a:gd name="connsiteY15" fmla="*/ 1692277 h 2847977"/>
              <a:gd name="connsiteX16" fmla="*/ 4435473 w 5562599"/>
              <a:gd name="connsiteY16" fmla="*/ 2508252 h 2847977"/>
              <a:gd name="connsiteX17" fmla="*/ 3019423 w 5562599"/>
              <a:gd name="connsiteY17" fmla="*/ 1927227 h 2847977"/>
              <a:gd name="connsiteX18" fmla="*/ 2940048 w 5562599"/>
              <a:gd name="connsiteY18" fmla="*/ 1784352 h 2847977"/>
              <a:gd name="connsiteX19" fmla="*/ 3035298 w 5562599"/>
              <a:gd name="connsiteY19" fmla="*/ 1533527 h 2847977"/>
              <a:gd name="connsiteX20" fmla="*/ 2635248 w 5562599"/>
              <a:gd name="connsiteY20" fmla="*/ 1377952 h 2847977"/>
              <a:gd name="connsiteX21" fmla="*/ 2555873 w 5562599"/>
              <a:gd name="connsiteY21" fmla="*/ 1676402 h 2847977"/>
              <a:gd name="connsiteX22" fmla="*/ 2498723 w 5562599"/>
              <a:gd name="connsiteY22" fmla="*/ 1660527 h 2847977"/>
              <a:gd name="connsiteX23" fmla="*/ 2416173 w 5562599"/>
              <a:gd name="connsiteY23" fmla="*/ 1895477 h 2847977"/>
              <a:gd name="connsiteX24" fmla="*/ 2270123 w 5562599"/>
              <a:gd name="connsiteY24" fmla="*/ 1847852 h 2847977"/>
              <a:gd name="connsiteX25" fmla="*/ 1987548 w 5562599"/>
              <a:gd name="connsiteY25" fmla="*/ 2847977 h 2847977"/>
              <a:gd name="connsiteX26" fmla="*/ 1396998 w 5562599"/>
              <a:gd name="connsiteY26" fmla="*/ 2705101 h 2847977"/>
              <a:gd name="connsiteX27" fmla="*/ 1689098 w 5562599"/>
              <a:gd name="connsiteY27" fmla="*/ 1543051 h 2847977"/>
              <a:gd name="connsiteX28" fmla="*/ 8888 w 5562599"/>
              <a:gd name="connsiteY28" fmla="*/ 170816 h 2847977"/>
              <a:gd name="connsiteX0" fmla="*/ 0 w 5562599"/>
              <a:gd name="connsiteY0" fmla="*/ 165100 h 2847977"/>
              <a:gd name="connsiteX1" fmla="*/ 346075 w 5562599"/>
              <a:gd name="connsiteY1" fmla="*/ 9525 h 2847977"/>
              <a:gd name="connsiteX2" fmla="*/ 1406525 w 5562599"/>
              <a:gd name="connsiteY2" fmla="*/ 0 h 2847977"/>
              <a:gd name="connsiteX3" fmla="*/ 2660650 w 5562599"/>
              <a:gd name="connsiteY3" fmla="*/ 44450 h 2847977"/>
              <a:gd name="connsiteX4" fmla="*/ 2657475 w 5562599"/>
              <a:gd name="connsiteY4" fmla="*/ 34925 h 2847977"/>
              <a:gd name="connsiteX5" fmla="*/ 2863848 w 5562599"/>
              <a:gd name="connsiteY5" fmla="*/ 50801 h 2847977"/>
              <a:gd name="connsiteX6" fmla="*/ 3197223 w 5562599"/>
              <a:gd name="connsiteY6" fmla="*/ 92076 h 2847977"/>
              <a:gd name="connsiteX7" fmla="*/ 4210005 w 5562599"/>
              <a:gd name="connsiteY7" fmla="*/ 166690 h 2847977"/>
              <a:gd name="connsiteX8" fmla="*/ 4252911 w 5562599"/>
              <a:gd name="connsiteY8" fmla="*/ 71440 h 2847977"/>
              <a:gd name="connsiteX9" fmla="*/ 4305344 w 5562599"/>
              <a:gd name="connsiteY9" fmla="*/ 23815 h 2847977"/>
              <a:gd name="connsiteX10" fmla="*/ 5322048 w 5562599"/>
              <a:gd name="connsiteY10" fmla="*/ 57145 h 2847977"/>
              <a:gd name="connsiteX11" fmla="*/ 5562599 w 5562599"/>
              <a:gd name="connsiteY11" fmla="*/ 476260 h 2847977"/>
              <a:gd name="connsiteX12" fmla="*/ 5491161 w 5562599"/>
              <a:gd name="connsiteY12" fmla="*/ 585782 h 2847977"/>
              <a:gd name="connsiteX13" fmla="*/ 4463211 w 5562599"/>
              <a:gd name="connsiteY13" fmla="*/ 577860 h 2847977"/>
              <a:gd name="connsiteX14" fmla="*/ 4479969 w 5562599"/>
              <a:gd name="connsiteY14" fmla="*/ 1049340 h 2847977"/>
              <a:gd name="connsiteX15" fmla="*/ 4514848 w 5562599"/>
              <a:gd name="connsiteY15" fmla="*/ 1692277 h 2847977"/>
              <a:gd name="connsiteX16" fmla="*/ 4435473 w 5562599"/>
              <a:gd name="connsiteY16" fmla="*/ 2508252 h 2847977"/>
              <a:gd name="connsiteX17" fmla="*/ 3019423 w 5562599"/>
              <a:gd name="connsiteY17" fmla="*/ 1927227 h 2847977"/>
              <a:gd name="connsiteX18" fmla="*/ 2940048 w 5562599"/>
              <a:gd name="connsiteY18" fmla="*/ 1784352 h 2847977"/>
              <a:gd name="connsiteX19" fmla="*/ 3035298 w 5562599"/>
              <a:gd name="connsiteY19" fmla="*/ 1533527 h 2847977"/>
              <a:gd name="connsiteX20" fmla="*/ 2635248 w 5562599"/>
              <a:gd name="connsiteY20" fmla="*/ 1377952 h 2847977"/>
              <a:gd name="connsiteX21" fmla="*/ 2555873 w 5562599"/>
              <a:gd name="connsiteY21" fmla="*/ 1676402 h 2847977"/>
              <a:gd name="connsiteX22" fmla="*/ 2498723 w 5562599"/>
              <a:gd name="connsiteY22" fmla="*/ 1660527 h 2847977"/>
              <a:gd name="connsiteX23" fmla="*/ 2416173 w 5562599"/>
              <a:gd name="connsiteY23" fmla="*/ 1895477 h 2847977"/>
              <a:gd name="connsiteX24" fmla="*/ 2270123 w 5562599"/>
              <a:gd name="connsiteY24" fmla="*/ 1847852 h 2847977"/>
              <a:gd name="connsiteX25" fmla="*/ 1987548 w 5562599"/>
              <a:gd name="connsiteY25" fmla="*/ 2847977 h 2847977"/>
              <a:gd name="connsiteX26" fmla="*/ 1396998 w 5562599"/>
              <a:gd name="connsiteY26" fmla="*/ 2705101 h 2847977"/>
              <a:gd name="connsiteX27" fmla="*/ 1689098 w 5562599"/>
              <a:gd name="connsiteY27" fmla="*/ 1543051 h 2847977"/>
              <a:gd name="connsiteX28" fmla="*/ 8888 w 5562599"/>
              <a:gd name="connsiteY28" fmla="*/ 170816 h 2847977"/>
              <a:gd name="connsiteX0" fmla="*/ 0 w 5562599"/>
              <a:gd name="connsiteY0" fmla="*/ 238131 h 2921008"/>
              <a:gd name="connsiteX1" fmla="*/ 346075 w 5562599"/>
              <a:gd name="connsiteY1" fmla="*/ 82556 h 2921008"/>
              <a:gd name="connsiteX2" fmla="*/ 1406525 w 5562599"/>
              <a:gd name="connsiteY2" fmla="*/ 73031 h 2921008"/>
              <a:gd name="connsiteX3" fmla="*/ 2660650 w 5562599"/>
              <a:gd name="connsiteY3" fmla="*/ 117481 h 2921008"/>
              <a:gd name="connsiteX4" fmla="*/ 2857500 w 5562599"/>
              <a:gd name="connsiteY4" fmla="*/ 6 h 2921008"/>
              <a:gd name="connsiteX5" fmla="*/ 2863848 w 5562599"/>
              <a:gd name="connsiteY5" fmla="*/ 123832 h 2921008"/>
              <a:gd name="connsiteX6" fmla="*/ 3197223 w 5562599"/>
              <a:gd name="connsiteY6" fmla="*/ 165107 h 2921008"/>
              <a:gd name="connsiteX7" fmla="*/ 4210005 w 5562599"/>
              <a:gd name="connsiteY7" fmla="*/ 239721 h 2921008"/>
              <a:gd name="connsiteX8" fmla="*/ 4252911 w 5562599"/>
              <a:gd name="connsiteY8" fmla="*/ 144471 h 2921008"/>
              <a:gd name="connsiteX9" fmla="*/ 4305344 w 5562599"/>
              <a:gd name="connsiteY9" fmla="*/ 96846 h 2921008"/>
              <a:gd name="connsiteX10" fmla="*/ 5322048 w 5562599"/>
              <a:gd name="connsiteY10" fmla="*/ 130176 h 2921008"/>
              <a:gd name="connsiteX11" fmla="*/ 5562599 w 5562599"/>
              <a:gd name="connsiteY11" fmla="*/ 549291 h 2921008"/>
              <a:gd name="connsiteX12" fmla="*/ 5491161 w 5562599"/>
              <a:gd name="connsiteY12" fmla="*/ 658813 h 2921008"/>
              <a:gd name="connsiteX13" fmla="*/ 4463211 w 5562599"/>
              <a:gd name="connsiteY13" fmla="*/ 650891 h 2921008"/>
              <a:gd name="connsiteX14" fmla="*/ 4479969 w 5562599"/>
              <a:gd name="connsiteY14" fmla="*/ 1122371 h 2921008"/>
              <a:gd name="connsiteX15" fmla="*/ 4514848 w 5562599"/>
              <a:gd name="connsiteY15" fmla="*/ 1765308 h 2921008"/>
              <a:gd name="connsiteX16" fmla="*/ 4435473 w 5562599"/>
              <a:gd name="connsiteY16" fmla="*/ 2581283 h 2921008"/>
              <a:gd name="connsiteX17" fmla="*/ 3019423 w 5562599"/>
              <a:gd name="connsiteY17" fmla="*/ 2000258 h 2921008"/>
              <a:gd name="connsiteX18" fmla="*/ 2940048 w 5562599"/>
              <a:gd name="connsiteY18" fmla="*/ 1857383 h 2921008"/>
              <a:gd name="connsiteX19" fmla="*/ 3035298 w 5562599"/>
              <a:gd name="connsiteY19" fmla="*/ 1606558 h 2921008"/>
              <a:gd name="connsiteX20" fmla="*/ 2635248 w 5562599"/>
              <a:gd name="connsiteY20" fmla="*/ 1450983 h 2921008"/>
              <a:gd name="connsiteX21" fmla="*/ 2555873 w 5562599"/>
              <a:gd name="connsiteY21" fmla="*/ 1749433 h 2921008"/>
              <a:gd name="connsiteX22" fmla="*/ 2498723 w 5562599"/>
              <a:gd name="connsiteY22" fmla="*/ 1733558 h 2921008"/>
              <a:gd name="connsiteX23" fmla="*/ 2416173 w 5562599"/>
              <a:gd name="connsiteY23" fmla="*/ 1968508 h 2921008"/>
              <a:gd name="connsiteX24" fmla="*/ 2270123 w 5562599"/>
              <a:gd name="connsiteY24" fmla="*/ 1920883 h 2921008"/>
              <a:gd name="connsiteX25" fmla="*/ 1987548 w 5562599"/>
              <a:gd name="connsiteY25" fmla="*/ 2921008 h 2921008"/>
              <a:gd name="connsiteX26" fmla="*/ 1396998 w 5562599"/>
              <a:gd name="connsiteY26" fmla="*/ 2778132 h 2921008"/>
              <a:gd name="connsiteX27" fmla="*/ 1689098 w 5562599"/>
              <a:gd name="connsiteY27" fmla="*/ 1616082 h 2921008"/>
              <a:gd name="connsiteX28" fmla="*/ 8888 w 5562599"/>
              <a:gd name="connsiteY28" fmla="*/ 243847 h 2921008"/>
              <a:gd name="connsiteX0" fmla="*/ 0 w 5562599"/>
              <a:gd name="connsiteY0" fmla="*/ 238128 h 2921005"/>
              <a:gd name="connsiteX1" fmla="*/ 346075 w 5562599"/>
              <a:gd name="connsiteY1" fmla="*/ 82553 h 2921005"/>
              <a:gd name="connsiteX2" fmla="*/ 1406525 w 5562599"/>
              <a:gd name="connsiteY2" fmla="*/ 73028 h 2921005"/>
              <a:gd name="connsiteX3" fmla="*/ 2457450 w 5562599"/>
              <a:gd name="connsiteY3" fmla="*/ 288928 h 2921005"/>
              <a:gd name="connsiteX4" fmla="*/ 2857500 w 5562599"/>
              <a:gd name="connsiteY4" fmla="*/ 3 h 2921005"/>
              <a:gd name="connsiteX5" fmla="*/ 2863848 w 5562599"/>
              <a:gd name="connsiteY5" fmla="*/ 123829 h 2921005"/>
              <a:gd name="connsiteX6" fmla="*/ 3197223 w 5562599"/>
              <a:gd name="connsiteY6" fmla="*/ 165104 h 2921005"/>
              <a:gd name="connsiteX7" fmla="*/ 4210005 w 5562599"/>
              <a:gd name="connsiteY7" fmla="*/ 239718 h 2921005"/>
              <a:gd name="connsiteX8" fmla="*/ 4252911 w 5562599"/>
              <a:gd name="connsiteY8" fmla="*/ 144468 h 2921005"/>
              <a:gd name="connsiteX9" fmla="*/ 4305344 w 5562599"/>
              <a:gd name="connsiteY9" fmla="*/ 96843 h 2921005"/>
              <a:gd name="connsiteX10" fmla="*/ 5322048 w 5562599"/>
              <a:gd name="connsiteY10" fmla="*/ 130173 h 2921005"/>
              <a:gd name="connsiteX11" fmla="*/ 5562599 w 5562599"/>
              <a:gd name="connsiteY11" fmla="*/ 549288 h 2921005"/>
              <a:gd name="connsiteX12" fmla="*/ 5491161 w 5562599"/>
              <a:gd name="connsiteY12" fmla="*/ 658810 h 2921005"/>
              <a:gd name="connsiteX13" fmla="*/ 4463211 w 5562599"/>
              <a:gd name="connsiteY13" fmla="*/ 650888 h 2921005"/>
              <a:gd name="connsiteX14" fmla="*/ 4479969 w 5562599"/>
              <a:gd name="connsiteY14" fmla="*/ 1122368 h 2921005"/>
              <a:gd name="connsiteX15" fmla="*/ 4514848 w 5562599"/>
              <a:gd name="connsiteY15" fmla="*/ 1765305 h 2921005"/>
              <a:gd name="connsiteX16" fmla="*/ 4435473 w 5562599"/>
              <a:gd name="connsiteY16" fmla="*/ 2581280 h 2921005"/>
              <a:gd name="connsiteX17" fmla="*/ 3019423 w 5562599"/>
              <a:gd name="connsiteY17" fmla="*/ 2000255 h 2921005"/>
              <a:gd name="connsiteX18" fmla="*/ 2940048 w 5562599"/>
              <a:gd name="connsiteY18" fmla="*/ 1857380 h 2921005"/>
              <a:gd name="connsiteX19" fmla="*/ 3035298 w 5562599"/>
              <a:gd name="connsiteY19" fmla="*/ 1606555 h 2921005"/>
              <a:gd name="connsiteX20" fmla="*/ 2635248 w 5562599"/>
              <a:gd name="connsiteY20" fmla="*/ 1450980 h 2921005"/>
              <a:gd name="connsiteX21" fmla="*/ 2555873 w 5562599"/>
              <a:gd name="connsiteY21" fmla="*/ 1749430 h 2921005"/>
              <a:gd name="connsiteX22" fmla="*/ 2498723 w 5562599"/>
              <a:gd name="connsiteY22" fmla="*/ 1733555 h 2921005"/>
              <a:gd name="connsiteX23" fmla="*/ 2416173 w 5562599"/>
              <a:gd name="connsiteY23" fmla="*/ 1968505 h 2921005"/>
              <a:gd name="connsiteX24" fmla="*/ 2270123 w 5562599"/>
              <a:gd name="connsiteY24" fmla="*/ 1920880 h 2921005"/>
              <a:gd name="connsiteX25" fmla="*/ 1987548 w 5562599"/>
              <a:gd name="connsiteY25" fmla="*/ 2921005 h 2921005"/>
              <a:gd name="connsiteX26" fmla="*/ 1396998 w 5562599"/>
              <a:gd name="connsiteY26" fmla="*/ 2778129 h 2921005"/>
              <a:gd name="connsiteX27" fmla="*/ 1689098 w 5562599"/>
              <a:gd name="connsiteY27" fmla="*/ 1616079 h 2921005"/>
              <a:gd name="connsiteX28" fmla="*/ 8888 w 5562599"/>
              <a:gd name="connsiteY28" fmla="*/ 243844 h 2921005"/>
              <a:gd name="connsiteX0" fmla="*/ 0 w 5562599"/>
              <a:gd name="connsiteY0" fmla="*/ 238128 h 2921005"/>
              <a:gd name="connsiteX1" fmla="*/ 346075 w 5562599"/>
              <a:gd name="connsiteY1" fmla="*/ 82553 h 2921005"/>
              <a:gd name="connsiteX2" fmla="*/ 1406525 w 5562599"/>
              <a:gd name="connsiteY2" fmla="*/ 73028 h 2921005"/>
              <a:gd name="connsiteX3" fmla="*/ 2457450 w 5562599"/>
              <a:gd name="connsiteY3" fmla="*/ 288928 h 2921005"/>
              <a:gd name="connsiteX4" fmla="*/ 2857500 w 5562599"/>
              <a:gd name="connsiteY4" fmla="*/ 3 h 2921005"/>
              <a:gd name="connsiteX5" fmla="*/ 2879725 w 5562599"/>
              <a:gd name="connsiteY5" fmla="*/ 57153 h 2921005"/>
              <a:gd name="connsiteX6" fmla="*/ 2863848 w 5562599"/>
              <a:gd name="connsiteY6" fmla="*/ 123829 h 2921005"/>
              <a:gd name="connsiteX7" fmla="*/ 3197223 w 5562599"/>
              <a:gd name="connsiteY7" fmla="*/ 165104 h 2921005"/>
              <a:gd name="connsiteX8" fmla="*/ 4210005 w 5562599"/>
              <a:gd name="connsiteY8" fmla="*/ 239718 h 2921005"/>
              <a:gd name="connsiteX9" fmla="*/ 4252911 w 5562599"/>
              <a:gd name="connsiteY9" fmla="*/ 144468 h 2921005"/>
              <a:gd name="connsiteX10" fmla="*/ 4305344 w 5562599"/>
              <a:gd name="connsiteY10" fmla="*/ 96843 h 2921005"/>
              <a:gd name="connsiteX11" fmla="*/ 5322048 w 5562599"/>
              <a:gd name="connsiteY11" fmla="*/ 130173 h 2921005"/>
              <a:gd name="connsiteX12" fmla="*/ 5562599 w 5562599"/>
              <a:gd name="connsiteY12" fmla="*/ 549288 h 2921005"/>
              <a:gd name="connsiteX13" fmla="*/ 5491161 w 5562599"/>
              <a:gd name="connsiteY13" fmla="*/ 658810 h 2921005"/>
              <a:gd name="connsiteX14" fmla="*/ 4463211 w 5562599"/>
              <a:gd name="connsiteY14" fmla="*/ 650888 h 2921005"/>
              <a:gd name="connsiteX15" fmla="*/ 4479969 w 5562599"/>
              <a:gd name="connsiteY15" fmla="*/ 1122368 h 2921005"/>
              <a:gd name="connsiteX16" fmla="*/ 4514848 w 5562599"/>
              <a:gd name="connsiteY16" fmla="*/ 1765305 h 2921005"/>
              <a:gd name="connsiteX17" fmla="*/ 4435473 w 5562599"/>
              <a:gd name="connsiteY17" fmla="*/ 2581280 h 2921005"/>
              <a:gd name="connsiteX18" fmla="*/ 3019423 w 5562599"/>
              <a:gd name="connsiteY18" fmla="*/ 2000255 h 2921005"/>
              <a:gd name="connsiteX19" fmla="*/ 2940048 w 5562599"/>
              <a:gd name="connsiteY19" fmla="*/ 1857380 h 2921005"/>
              <a:gd name="connsiteX20" fmla="*/ 3035298 w 5562599"/>
              <a:gd name="connsiteY20" fmla="*/ 1606555 h 2921005"/>
              <a:gd name="connsiteX21" fmla="*/ 2635248 w 5562599"/>
              <a:gd name="connsiteY21" fmla="*/ 1450980 h 2921005"/>
              <a:gd name="connsiteX22" fmla="*/ 2555873 w 5562599"/>
              <a:gd name="connsiteY22" fmla="*/ 1749430 h 2921005"/>
              <a:gd name="connsiteX23" fmla="*/ 2498723 w 5562599"/>
              <a:gd name="connsiteY23" fmla="*/ 1733555 h 2921005"/>
              <a:gd name="connsiteX24" fmla="*/ 2416173 w 5562599"/>
              <a:gd name="connsiteY24" fmla="*/ 1968505 h 2921005"/>
              <a:gd name="connsiteX25" fmla="*/ 2270123 w 5562599"/>
              <a:gd name="connsiteY25" fmla="*/ 1920880 h 2921005"/>
              <a:gd name="connsiteX26" fmla="*/ 1987548 w 5562599"/>
              <a:gd name="connsiteY26" fmla="*/ 2921005 h 2921005"/>
              <a:gd name="connsiteX27" fmla="*/ 1396998 w 5562599"/>
              <a:gd name="connsiteY27" fmla="*/ 2778129 h 2921005"/>
              <a:gd name="connsiteX28" fmla="*/ 1689098 w 5562599"/>
              <a:gd name="connsiteY28" fmla="*/ 1616079 h 2921005"/>
              <a:gd name="connsiteX29" fmla="*/ 8888 w 5562599"/>
              <a:gd name="connsiteY29" fmla="*/ 243844 h 2921005"/>
              <a:gd name="connsiteX0" fmla="*/ 0 w 5562599"/>
              <a:gd name="connsiteY0" fmla="*/ 238128 h 2921005"/>
              <a:gd name="connsiteX1" fmla="*/ 346075 w 5562599"/>
              <a:gd name="connsiteY1" fmla="*/ 82553 h 2921005"/>
              <a:gd name="connsiteX2" fmla="*/ 1406525 w 5562599"/>
              <a:gd name="connsiteY2" fmla="*/ 73028 h 2921005"/>
              <a:gd name="connsiteX3" fmla="*/ 2320925 w 5562599"/>
              <a:gd name="connsiteY3" fmla="*/ 260353 h 2921005"/>
              <a:gd name="connsiteX4" fmla="*/ 2457450 w 5562599"/>
              <a:gd name="connsiteY4" fmla="*/ 288928 h 2921005"/>
              <a:gd name="connsiteX5" fmla="*/ 2857500 w 5562599"/>
              <a:gd name="connsiteY5" fmla="*/ 3 h 2921005"/>
              <a:gd name="connsiteX6" fmla="*/ 2879725 w 5562599"/>
              <a:gd name="connsiteY6" fmla="*/ 57153 h 2921005"/>
              <a:gd name="connsiteX7" fmla="*/ 2863848 w 5562599"/>
              <a:gd name="connsiteY7" fmla="*/ 123829 h 2921005"/>
              <a:gd name="connsiteX8" fmla="*/ 3197223 w 5562599"/>
              <a:gd name="connsiteY8" fmla="*/ 165104 h 2921005"/>
              <a:gd name="connsiteX9" fmla="*/ 4210005 w 5562599"/>
              <a:gd name="connsiteY9" fmla="*/ 239718 h 2921005"/>
              <a:gd name="connsiteX10" fmla="*/ 4252911 w 5562599"/>
              <a:gd name="connsiteY10" fmla="*/ 144468 h 2921005"/>
              <a:gd name="connsiteX11" fmla="*/ 4305344 w 5562599"/>
              <a:gd name="connsiteY11" fmla="*/ 96843 h 2921005"/>
              <a:gd name="connsiteX12" fmla="*/ 5322048 w 5562599"/>
              <a:gd name="connsiteY12" fmla="*/ 130173 h 2921005"/>
              <a:gd name="connsiteX13" fmla="*/ 5562599 w 5562599"/>
              <a:gd name="connsiteY13" fmla="*/ 549288 h 2921005"/>
              <a:gd name="connsiteX14" fmla="*/ 5491161 w 5562599"/>
              <a:gd name="connsiteY14" fmla="*/ 658810 h 2921005"/>
              <a:gd name="connsiteX15" fmla="*/ 4463211 w 5562599"/>
              <a:gd name="connsiteY15" fmla="*/ 650888 h 2921005"/>
              <a:gd name="connsiteX16" fmla="*/ 4479969 w 5562599"/>
              <a:gd name="connsiteY16" fmla="*/ 1122368 h 2921005"/>
              <a:gd name="connsiteX17" fmla="*/ 4514848 w 5562599"/>
              <a:gd name="connsiteY17" fmla="*/ 1765305 h 2921005"/>
              <a:gd name="connsiteX18" fmla="*/ 4435473 w 5562599"/>
              <a:gd name="connsiteY18" fmla="*/ 2581280 h 2921005"/>
              <a:gd name="connsiteX19" fmla="*/ 3019423 w 5562599"/>
              <a:gd name="connsiteY19" fmla="*/ 2000255 h 2921005"/>
              <a:gd name="connsiteX20" fmla="*/ 2940048 w 5562599"/>
              <a:gd name="connsiteY20" fmla="*/ 1857380 h 2921005"/>
              <a:gd name="connsiteX21" fmla="*/ 3035298 w 5562599"/>
              <a:gd name="connsiteY21" fmla="*/ 1606555 h 2921005"/>
              <a:gd name="connsiteX22" fmla="*/ 2635248 w 5562599"/>
              <a:gd name="connsiteY22" fmla="*/ 1450980 h 2921005"/>
              <a:gd name="connsiteX23" fmla="*/ 2555873 w 5562599"/>
              <a:gd name="connsiteY23" fmla="*/ 1749430 h 2921005"/>
              <a:gd name="connsiteX24" fmla="*/ 2498723 w 5562599"/>
              <a:gd name="connsiteY24" fmla="*/ 1733555 h 2921005"/>
              <a:gd name="connsiteX25" fmla="*/ 2416173 w 5562599"/>
              <a:gd name="connsiteY25" fmla="*/ 1968505 h 2921005"/>
              <a:gd name="connsiteX26" fmla="*/ 2270123 w 5562599"/>
              <a:gd name="connsiteY26" fmla="*/ 1920880 h 2921005"/>
              <a:gd name="connsiteX27" fmla="*/ 1987548 w 5562599"/>
              <a:gd name="connsiteY27" fmla="*/ 2921005 h 2921005"/>
              <a:gd name="connsiteX28" fmla="*/ 1396998 w 5562599"/>
              <a:gd name="connsiteY28" fmla="*/ 2778129 h 2921005"/>
              <a:gd name="connsiteX29" fmla="*/ 1689098 w 5562599"/>
              <a:gd name="connsiteY29" fmla="*/ 1616079 h 2921005"/>
              <a:gd name="connsiteX30" fmla="*/ 8888 w 5562599"/>
              <a:gd name="connsiteY30" fmla="*/ 243844 h 2921005"/>
              <a:gd name="connsiteX0" fmla="*/ 0 w 5562599"/>
              <a:gd name="connsiteY0" fmla="*/ 238128 h 2921005"/>
              <a:gd name="connsiteX1" fmla="*/ 346075 w 5562599"/>
              <a:gd name="connsiteY1" fmla="*/ 82553 h 2921005"/>
              <a:gd name="connsiteX2" fmla="*/ 1406525 w 5562599"/>
              <a:gd name="connsiteY2" fmla="*/ 73028 h 2921005"/>
              <a:gd name="connsiteX3" fmla="*/ 2371725 w 5562599"/>
              <a:gd name="connsiteY3" fmla="*/ 222253 h 2921005"/>
              <a:gd name="connsiteX4" fmla="*/ 2457450 w 5562599"/>
              <a:gd name="connsiteY4" fmla="*/ 288928 h 2921005"/>
              <a:gd name="connsiteX5" fmla="*/ 2857500 w 5562599"/>
              <a:gd name="connsiteY5" fmla="*/ 3 h 2921005"/>
              <a:gd name="connsiteX6" fmla="*/ 2879725 w 5562599"/>
              <a:gd name="connsiteY6" fmla="*/ 57153 h 2921005"/>
              <a:gd name="connsiteX7" fmla="*/ 2863848 w 5562599"/>
              <a:gd name="connsiteY7" fmla="*/ 123829 h 2921005"/>
              <a:gd name="connsiteX8" fmla="*/ 3197223 w 5562599"/>
              <a:gd name="connsiteY8" fmla="*/ 165104 h 2921005"/>
              <a:gd name="connsiteX9" fmla="*/ 4210005 w 5562599"/>
              <a:gd name="connsiteY9" fmla="*/ 239718 h 2921005"/>
              <a:gd name="connsiteX10" fmla="*/ 4252911 w 5562599"/>
              <a:gd name="connsiteY10" fmla="*/ 144468 h 2921005"/>
              <a:gd name="connsiteX11" fmla="*/ 4305344 w 5562599"/>
              <a:gd name="connsiteY11" fmla="*/ 96843 h 2921005"/>
              <a:gd name="connsiteX12" fmla="*/ 5322048 w 5562599"/>
              <a:gd name="connsiteY12" fmla="*/ 130173 h 2921005"/>
              <a:gd name="connsiteX13" fmla="*/ 5562599 w 5562599"/>
              <a:gd name="connsiteY13" fmla="*/ 549288 h 2921005"/>
              <a:gd name="connsiteX14" fmla="*/ 5491161 w 5562599"/>
              <a:gd name="connsiteY14" fmla="*/ 658810 h 2921005"/>
              <a:gd name="connsiteX15" fmla="*/ 4463211 w 5562599"/>
              <a:gd name="connsiteY15" fmla="*/ 650888 h 2921005"/>
              <a:gd name="connsiteX16" fmla="*/ 4479969 w 5562599"/>
              <a:gd name="connsiteY16" fmla="*/ 1122368 h 2921005"/>
              <a:gd name="connsiteX17" fmla="*/ 4514848 w 5562599"/>
              <a:gd name="connsiteY17" fmla="*/ 1765305 h 2921005"/>
              <a:gd name="connsiteX18" fmla="*/ 4435473 w 5562599"/>
              <a:gd name="connsiteY18" fmla="*/ 2581280 h 2921005"/>
              <a:gd name="connsiteX19" fmla="*/ 3019423 w 5562599"/>
              <a:gd name="connsiteY19" fmla="*/ 2000255 h 2921005"/>
              <a:gd name="connsiteX20" fmla="*/ 2940048 w 5562599"/>
              <a:gd name="connsiteY20" fmla="*/ 1857380 h 2921005"/>
              <a:gd name="connsiteX21" fmla="*/ 3035298 w 5562599"/>
              <a:gd name="connsiteY21" fmla="*/ 1606555 h 2921005"/>
              <a:gd name="connsiteX22" fmla="*/ 2635248 w 5562599"/>
              <a:gd name="connsiteY22" fmla="*/ 1450980 h 2921005"/>
              <a:gd name="connsiteX23" fmla="*/ 2555873 w 5562599"/>
              <a:gd name="connsiteY23" fmla="*/ 1749430 h 2921005"/>
              <a:gd name="connsiteX24" fmla="*/ 2498723 w 5562599"/>
              <a:gd name="connsiteY24" fmla="*/ 1733555 h 2921005"/>
              <a:gd name="connsiteX25" fmla="*/ 2416173 w 5562599"/>
              <a:gd name="connsiteY25" fmla="*/ 1968505 h 2921005"/>
              <a:gd name="connsiteX26" fmla="*/ 2270123 w 5562599"/>
              <a:gd name="connsiteY26" fmla="*/ 1920880 h 2921005"/>
              <a:gd name="connsiteX27" fmla="*/ 1987548 w 5562599"/>
              <a:gd name="connsiteY27" fmla="*/ 2921005 h 2921005"/>
              <a:gd name="connsiteX28" fmla="*/ 1396998 w 5562599"/>
              <a:gd name="connsiteY28" fmla="*/ 2778129 h 2921005"/>
              <a:gd name="connsiteX29" fmla="*/ 1689098 w 5562599"/>
              <a:gd name="connsiteY29" fmla="*/ 1616079 h 2921005"/>
              <a:gd name="connsiteX30" fmla="*/ 8888 w 5562599"/>
              <a:gd name="connsiteY30" fmla="*/ 243844 h 2921005"/>
              <a:gd name="connsiteX0" fmla="*/ 0 w 5562599"/>
              <a:gd name="connsiteY0" fmla="*/ 238128 h 2921005"/>
              <a:gd name="connsiteX1" fmla="*/ 346075 w 5562599"/>
              <a:gd name="connsiteY1" fmla="*/ 82553 h 2921005"/>
              <a:gd name="connsiteX2" fmla="*/ 1406525 w 5562599"/>
              <a:gd name="connsiteY2" fmla="*/ 73028 h 2921005"/>
              <a:gd name="connsiteX3" fmla="*/ 2155825 w 5562599"/>
              <a:gd name="connsiteY3" fmla="*/ 187328 h 2921005"/>
              <a:gd name="connsiteX4" fmla="*/ 2371725 w 5562599"/>
              <a:gd name="connsiteY4" fmla="*/ 222253 h 2921005"/>
              <a:gd name="connsiteX5" fmla="*/ 2457450 w 5562599"/>
              <a:gd name="connsiteY5" fmla="*/ 288928 h 2921005"/>
              <a:gd name="connsiteX6" fmla="*/ 2857500 w 5562599"/>
              <a:gd name="connsiteY6" fmla="*/ 3 h 2921005"/>
              <a:gd name="connsiteX7" fmla="*/ 2879725 w 5562599"/>
              <a:gd name="connsiteY7" fmla="*/ 57153 h 2921005"/>
              <a:gd name="connsiteX8" fmla="*/ 2863848 w 5562599"/>
              <a:gd name="connsiteY8" fmla="*/ 123829 h 2921005"/>
              <a:gd name="connsiteX9" fmla="*/ 3197223 w 5562599"/>
              <a:gd name="connsiteY9" fmla="*/ 165104 h 2921005"/>
              <a:gd name="connsiteX10" fmla="*/ 4210005 w 5562599"/>
              <a:gd name="connsiteY10" fmla="*/ 239718 h 2921005"/>
              <a:gd name="connsiteX11" fmla="*/ 4252911 w 5562599"/>
              <a:gd name="connsiteY11" fmla="*/ 144468 h 2921005"/>
              <a:gd name="connsiteX12" fmla="*/ 4305344 w 5562599"/>
              <a:gd name="connsiteY12" fmla="*/ 96843 h 2921005"/>
              <a:gd name="connsiteX13" fmla="*/ 5322048 w 5562599"/>
              <a:gd name="connsiteY13" fmla="*/ 130173 h 2921005"/>
              <a:gd name="connsiteX14" fmla="*/ 5562599 w 5562599"/>
              <a:gd name="connsiteY14" fmla="*/ 549288 h 2921005"/>
              <a:gd name="connsiteX15" fmla="*/ 5491161 w 5562599"/>
              <a:gd name="connsiteY15" fmla="*/ 658810 h 2921005"/>
              <a:gd name="connsiteX16" fmla="*/ 4463211 w 5562599"/>
              <a:gd name="connsiteY16" fmla="*/ 650888 h 2921005"/>
              <a:gd name="connsiteX17" fmla="*/ 4479969 w 5562599"/>
              <a:gd name="connsiteY17" fmla="*/ 1122368 h 2921005"/>
              <a:gd name="connsiteX18" fmla="*/ 4514848 w 5562599"/>
              <a:gd name="connsiteY18" fmla="*/ 1765305 h 2921005"/>
              <a:gd name="connsiteX19" fmla="*/ 4435473 w 5562599"/>
              <a:gd name="connsiteY19" fmla="*/ 2581280 h 2921005"/>
              <a:gd name="connsiteX20" fmla="*/ 3019423 w 5562599"/>
              <a:gd name="connsiteY20" fmla="*/ 2000255 h 2921005"/>
              <a:gd name="connsiteX21" fmla="*/ 2940048 w 5562599"/>
              <a:gd name="connsiteY21" fmla="*/ 1857380 h 2921005"/>
              <a:gd name="connsiteX22" fmla="*/ 3035298 w 5562599"/>
              <a:gd name="connsiteY22" fmla="*/ 1606555 h 2921005"/>
              <a:gd name="connsiteX23" fmla="*/ 2635248 w 5562599"/>
              <a:gd name="connsiteY23" fmla="*/ 1450980 h 2921005"/>
              <a:gd name="connsiteX24" fmla="*/ 2555873 w 5562599"/>
              <a:gd name="connsiteY24" fmla="*/ 1749430 h 2921005"/>
              <a:gd name="connsiteX25" fmla="*/ 2498723 w 5562599"/>
              <a:gd name="connsiteY25" fmla="*/ 1733555 h 2921005"/>
              <a:gd name="connsiteX26" fmla="*/ 2416173 w 5562599"/>
              <a:gd name="connsiteY26" fmla="*/ 1968505 h 2921005"/>
              <a:gd name="connsiteX27" fmla="*/ 2270123 w 5562599"/>
              <a:gd name="connsiteY27" fmla="*/ 1920880 h 2921005"/>
              <a:gd name="connsiteX28" fmla="*/ 1987548 w 5562599"/>
              <a:gd name="connsiteY28" fmla="*/ 2921005 h 2921005"/>
              <a:gd name="connsiteX29" fmla="*/ 1396998 w 5562599"/>
              <a:gd name="connsiteY29" fmla="*/ 2778129 h 2921005"/>
              <a:gd name="connsiteX30" fmla="*/ 1689098 w 5562599"/>
              <a:gd name="connsiteY30" fmla="*/ 1616079 h 2921005"/>
              <a:gd name="connsiteX31" fmla="*/ 8888 w 5562599"/>
              <a:gd name="connsiteY31" fmla="*/ 243844 h 2921005"/>
              <a:gd name="connsiteX0" fmla="*/ 0 w 5562599"/>
              <a:gd name="connsiteY0" fmla="*/ 238128 h 2921005"/>
              <a:gd name="connsiteX1" fmla="*/ 346075 w 5562599"/>
              <a:gd name="connsiteY1" fmla="*/ 82553 h 2921005"/>
              <a:gd name="connsiteX2" fmla="*/ 1406525 w 5562599"/>
              <a:gd name="connsiteY2" fmla="*/ 73028 h 2921005"/>
              <a:gd name="connsiteX3" fmla="*/ 2136775 w 5562599"/>
              <a:gd name="connsiteY3" fmla="*/ 219078 h 2921005"/>
              <a:gd name="connsiteX4" fmla="*/ 2371725 w 5562599"/>
              <a:gd name="connsiteY4" fmla="*/ 222253 h 2921005"/>
              <a:gd name="connsiteX5" fmla="*/ 2457450 w 5562599"/>
              <a:gd name="connsiteY5" fmla="*/ 288928 h 2921005"/>
              <a:gd name="connsiteX6" fmla="*/ 2857500 w 5562599"/>
              <a:gd name="connsiteY6" fmla="*/ 3 h 2921005"/>
              <a:gd name="connsiteX7" fmla="*/ 2879725 w 5562599"/>
              <a:gd name="connsiteY7" fmla="*/ 57153 h 2921005"/>
              <a:gd name="connsiteX8" fmla="*/ 2863848 w 5562599"/>
              <a:gd name="connsiteY8" fmla="*/ 123829 h 2921005"/>
              <a:gd name="connsiteX9" fmla="*/ 3197223 w 5562599"/>
              <a:gd name="connsiteY9" fmla="*/ 165104 h 2921005"/>
              <a:gd name="connsiteX10" fmla="*/ 4210005 w 5562599"/>
              <a:gd name="connsiteY10" fmla="*/ 239718 h 2921005"/>
              <a:gd name="connsiteX11" fmla="*/ 4252911 w 5562599"/>
              <a:gd name="connsiteY11" fmla="*/ 144468 h 2921005"/>
              <a:gd name="connsiteX12" fmla="*/ 4305344 w 5562599"/>
              <a:gd name="connsiteY12" fmla="*/ 96843 h 2921005"/>
              <a:gd name="connsiteX13" fmla="*/ 5322048 w 5562599"/>
              <a:gd name="connsiteY13" fmla="*/ 130173 h 2921005"/>
              <a:gd name="connsiteX14" fmla="*/ 5562599 w 5562599"/>
              <a:gd name="connsiteY14" fmla="*/ 549288 h 2921005"/>
              <a:gd name="connsiteX15" fmla="*/ 5491161 w 5562599"/>
              <a:gd name="connsiteY15" fmla="*/ 658810 h 2921005"/>
              <a:gd name="connsiteX16" fmla="*/ 4463211 w 5562599"/>
              <a:gd name="connsiteY16" fmla="*/ 650888 h 2921005"/>
              <a:gd name="connsiteX17" fmla="*/ 4479969 w 5562599"/>
              <a:gd name="connsiteY17" fmla="*/ 1122368 h 2921005"/>
              <a:gd name="connsiteX18" fmla="*/ 4514848 w 5562599"/>
              <a:gd name="connsiteY18" fmla="*/ 1765305 h 2921005"/>
              <a:gd name="connsiteX19" fmla="*/ 4435473 w 5562599"/>
              <a:gd name="connsiteY19" fmla="*/ 2581280 h 2921005"/>
              <a:gd name="connsiteX20" fmla="*/ 3019423 w 5562599"/>
              <a:gd name="connsiteY20" fmla="*/ 2000255 h 2921005"/>
              <a:gd name="connsiteX21" fmla="*/ 2940048 w 5562599"/>
              <a:gd name="connsiteY21" fmla="*/ 1857380 h 2921005"/>
              <a:gd name="connsiteX22" fmla="*/ 3035298 w 5562599"/>
              <a:gd name="connsiteY22" fmla="*/ 1606555 h 2921005"/>
              <a:gd name="connsiteX23" fmla="*/ 2635248 w 5562599"/>
              <a:gd name="connsiteY23" fmla="*/ 1450980 h 2921005"/>
              <a:gd name="connsiteX24" fmla="*/ 2555873 w 5562599"/>
              <a:gd name="connsiteY24" fmla="*/ 1749430 h 2921005"/>
              <a:gd name="connsiteX25" fmla="*/ 2498723 w 5562599"/>
              <a:gd name="connsiteY25" fmla="*/ 1733555 h 2921005"/>
              <a:gd name="connsiteX26" fmla="*/ 2416173 w 5562599"/>
              <a:gd name="connsiteY26" fmla="*/ 1968505 h 2921005"/>
              <a:gd name="connsiteX27" fmla="*/ 2270123 w 5562599"/>
              <a:gd name="connsiteY27" fmla="*/ 1920880 h 2921005"/>
              <a:gd name="connsiteX28" fmla="*/ 1987548 w 5562599"/>
              <a:gd name="connsiteY28" fmla="*/ 2921005 h 2921005"/>
              <a:gd name="connsiteX29" fmla="*/ 1396998 w 5562599"/>
              <a:gd name="connsiteY29" fmla="*/ 2778129 h 2921005"/>
              <a:gd name="connsiteX30" fmla="*/ 1689098 w 5562599"/>
              <a:gd name="connsiteY30" fmla="*/ 1616079 h 2921005"/>
              <a:gd name="connsiteX31" fmla="*/ 8888 w 5562599"/>
              <a:gd name="connsiteY31" fmla="*/ 243844 h 2921005"/>
              <a:gd name="connsiteX0" fmla="*/ 0 w 5562599"/>
              <a:gd name="connsiteY0" fmla="*/ 238128 h 2921005"/>
              <a:gd name="connsiteX1" fmla="*/ 346075 w 5562599"/>
              <a:gd name="connsiteY1" fmla="*/ 82553 h 2921005"/>
              <a:gd name="connsiteX2" fmla="*/ 1381125 w 5562599"/>
              <a:gd name="connsiteY2" fmla="*/ 53978 h 2921005"/>
              <a:gd name="connsiteX3" fmla="*/ 2136775 w 5562599"/>
              <a:gd name="connsiteY3" fmla="*/ 219078 h 2921005"/>
              <a:gd name="connsiteX4" fmla="*/ 2371725 w 5562599"/>
              <a:gd name="connsiteY4" fmla="*/ 222253 h 2921005"/>
              <a:gd name="connsiteX5" fmla="*/ 2457450 w 5562599"/>
              <a:gd name="connsiteY5" fmla="*/ 288928 h 2921005"/>
              <a:gd name="connsiteX6" fmla="*/ 2857500 w 5562599"/>
              <a:gd name="connsiteY6" fmla="*/ 3 h 2921005"/>
              <a:gd name="connsiteX7" fmla="*/ 2879725 w 5562599"/>
              <a:gd name="connsiteY7" fmla="*/ 57153 h 2921005"/>
              <a:gd name="connsiteX8" fmla="*/ 2863848 w 5562599"/>
              <a:gd name="connsiteY8" fmla="*/ 123829 h 2921005"/>
              <a:gd name="connsiteX9" fmla="*/ 3197223 w 5562599"/>
              <a:gd name="connsiteY9" fmla="*/ 165104 h 2921005"/>
              <a:gd name="connsiteX10" fmla="*/ 4210005 w 5562599"/>
              <a:gd name="connsiteY10" fmla="*/ 239718 h 2921005"/>
              <a:gd name="connsiteX11" fmla="*/ 4252911 w 5562599"/>
              <a:gd name="connsiteY11" fmla="*/ 144468 h 2921005"/>
              <a:gd name="connsiteX12" fmla="*/ 4305344 w 5562599"/>
              <a:gd name="connsiteY12" fmla="*/ 96843 h 2921005"/>
              <a:gd name="connsiteX13" fmla="*/ 5322048 w 5562599"/>
              <a:gd name="connsiteY13" fmla="*/ 130173 h 2921005"/>
              <a:gd name="connsiteX14" fmla="*/ 5562599 w 5562599"/>
              <a:gd name="connsiteY14" fmla="*/ 549288 h 2921005"/>
              <a:gd name="connsiteX15" fmla="*/ 5491161 w 5562599"/>
              <a:gd name="connsiteY15" fmla="*/ 658810 h 2921005"/>
              <a:gd name="connsiteX16" fmla="*/ 4463211 w 5562599"/>
              <a:gd name="connsiteY16" fmla="*/ 650888 h 2921005"/>
              <a:gd name="connsiteX17" fmla="*/ 4479969 w 5562599"/>
              <a:gd name="connsiteY17" fmla="*/ 1122368 h 2921005"/>
              <a:gd name="connsiteX18" fmla="*/ 4514848 w 5562599"/>
              <a:gd name="connsiteY18" fmla="*/ 1765305 h 2921005"/>
              <a:gd name="connsiteX19" fmla="*/ 4435473 w 5562599"/>
              <a:gd name="connsiteY19" fmla="*/ 2581280 h 2921005"/>
              <a:gd name="connsiteX20" fmla="*/ 3019423 w 5562599"/>
              <a:gd name="connsiteY20" fmla="*/ 2000255 h 2921005"/>
              <a:gd name="connsiteX21" fmla="*/ 2940048 w 5562599"/>
              <a:gd name="connsiteY21" fmla="*/ 1857380 h 2921005"/>
              <a:gd name="connsiteX22" fmla="*/ 3035298 w 5562599"/>
              <a:gd name="connsiteY22" fmla="*/ 1606555 h 2921005"/>
              <a:gd name="connsiteX23" fmla="*/ 2635248 w 5562599"/>
              <a:gd name="connsiteY23" fmla="*/ 1450980 h 2921005"/>
              <a:gd name="connsiteX24" fmla="*/ 2555873 w 5562599"/>
              <a:gd name="connsiteY24" fmla="*/ 1749430 h 2921005"/>
              <a:gd name="connsiteX25" fmla="*/ 2498723 w 5562599"/>
              <a:gd name="connsiteY25" fmla="*/ 1733555 h 2921005"/>
              <a:gd name="connsiteX26" fmla="*/ 2416173 w 5562599"/>
              <a:gd name="connsiteY26" fmla="*/ 1968505 h 2921005"/>
              <a:gd name="connsiteX27" fmla="*/ 2270123 w 5562599"/>
              <a:gd name="connsiteY27" fmla="*/ 1920880 h 2921005"/>
              <a:gd name="connsiteX28" fmla="*/ 1987548 w 5562599"/>
              <a:gd name="connsiteY28" fmla="*/ 2921005 h 2921005"/>
              <a:gd name="connsiteX29" fmla="*/ 1396998 w 5562599"/>
              <a:gd name="connsiteY29" fmla="*/ 2778129 h 2921005"/>
              <a:gd name="connsiteX30" fmla="*/ 1689098 w 5562599"/>
              <a:gd name="connsiteY30" fmla="*/ 1616079 h 2921005"/>
              <a:gd name="connsiteX31" fmla="*/ 8888 w 5562599"/>
              <a:gd name="connsiteY31" fmla="*/ 243844 h 2921005"/>
              <a:gd name="connsiteX0" fmla="*/ 0 w 5562599"/>
              <a:gd name="connsiteY0" fmla="*/ 238128 h 2921005"/>
              <a:gd name="connsiteX1" fmla="*/ 346075 w 5562599"/>
              <a:gd name="connsiteY1" fmla="*/ 82553 h 2921005"/>
              <a:gd name="connsiteX2" fmla="*/ 1368425 w 5562599"/>
              <a:gd name="connsiteY2" fmla="*/ 44453 h 2921005"/>
              <a:gd name="connsiteX3" fmla="*/ 2136775 w 5562599"/>
              <a:gd name="connsiteY3" fmla="*/ 219078 h 2921005"/>
              <a:gd name="connsiteX4" fmla="*/ 2371725 w 5562599"/>
              <a:gd name="connsiteY4" fmla="*/ 222253 h 2921005"/>
              <a:gd name="connsiteX5" fmla="*/ 2457450 w 5562599"/>
              <a:gd name="connsiteY5" fmla="*/ 288928 h 2921005"/>
              <a:gd name="connsiteX6" fmla="*/ 2857500 w 5562599"/>
              <a:gd name="connsiteY6" fmla="*/ 3 h 2921005"/>
              <a:gd name="connsiteX7" fmla="*/ 2879725 w 5562599"/>
              <a:gd name="connsiteY7" fmla="*/ 57153 h 2921005"/>
              <a:gd name="connsiteX8" fmla="*/ 2863848 w 5562599"/>
              <a:gd name="connsiteY8" fmla="*/ 123829 h 2921005"/>
              <a:gd name="connsiteX9" fmla="*/ 3197223 w 5562599"/>
              <a:gd name="connsiteY9" fmla="*/ 165104 h 2921005"/>
              <a:gd name="connsiteX10" fmla="*/ 4210005 w 5562599"/>
              <a:gd name="connsiteY10" fmla="*/ 239718 h 2921005"/>
              <a:gd name="connsiteX11" fmla="*/ 4252911 w 5562599"/>
              <a:gd name="connsiteY11" fmla="*/ 144468 h 2921005"/>
              <a:gd name="connsiteX12" fmla="*/ 4305344 w 5562599"/>
              <a:gd name="connsiteY12" fmla="*/ 96843 h 2921005"/>
              <a:gd name="connsiteX13" fmla="*/ 5322048 w 5562599"/>
              <a:gd name="connsiteY13" fmla="*/ 130173 h 2921005"/>
              <a:gd name="connsiteX14" fmla="*/ 5562599 w 5562599"/>
              <a:gd name="connsiteY14" fmla="*/ 549288 h 2921005"/>
              <a:gd name="connsiteX15" fmla="*/ 5491161 w 5562599"/>
              <a:gd name="connsiteY15" fmla="*/ 658810 h 2921005"/>
              <a:gd name="connsiteX16" fmla="*/ 4463211 w 5562599"/>
              <a:gd name="connsiteY16" fmla="*/ 650888 h 2921005"/>
              <a:gd name="connsiteX17" fmla="*/ 4479969 w 5562599"/>
              <a:gd name="connsiteY17" fmla="*/ 1122368 h 2921005"/>
              <a:gd name="connsiteX18" fmla="*/ 4514848 w 5562599"/>
              <a:gd name="connsiteY18" fmla="*/ 1765305 h 2921005"/>
              <a:gd name="connsiteX19" fmla="*/ 4435473 w 5562599"/>
              <a:gd name="connsiteY19" fmla="*/ 2581280 h 2921005"/>
              <a:gd name="connsiteX20" fmla="*/ 3019423 w 5562599"/>
              <a:gd name="connsiteY20" fmla="*/ 2000255 h 2921005"/>
              <a:gd name="connsiteX21" fmla="*/ 2940048 w 5562599"/>
              <a:gd name="connsiteY21" fmla="*/ 1857380 h 2921005"/>
              <a:gd name="connsiteX22" fmla="*/ 3035298 w 5562599"/>
              <a:gd name="connsiteY22" fmla="*/ 1606555 h 2921005"/>
              <a:gd name="connsiteX23" fmla="*/ 2635248 w 5562599"/>
              <a:gd name="connsiteY23" fmla="*/ 1450980 h 2921005"/>
              <a:gd name="connsiteX24" fmla="*/ 2555873 w 5562599"/>
              <a:gd name="connsiteY24" fmla="*/ 1749430 h 2921005"/>
              <a:gd name="connsiteX25" fmla="*/ 2498723 w 5562599"/>
              <a:gd name="connsiteY25" fmla="*/ 1733555 h 2921005"/>
              <a:gd name="connsiteX26" fmla="*/ 2416173 w 5562599"/>
              <a:gd name="connsiteY26" fmla="*/ 1968505 h 2921005"/>
              <a:gd name="connsiteX27" fmla="*/ 2270123 w 5562599"/>
              <a:gd name="connsiteY27" fmla="*/ 1920880 h 2921005"/>
              <a:gd name="connsiteX28" fmla="*/ 1987548 w 5562599"/>
              <a:gd name="connsiteY28" fmla="*/ 2921005 h 2921005"/>
              <a:gd name="connsiteX29" fmla="*/ 1396998 w 5562599"/>
              <a:gd name="connsiteY29" fmla="*/ 2778129 h 2921005"/>
              <a:gd name="connsiteX30" fmla="*/ 1689098 w 5562599"/>
              <a:gd name="connsiteY30" fmla="*/ 1616079 h 2921005"/>
              <a:gd name="connsiteX31" fmla="*/ 8888 w 5562599"/>
              <a:gd name="connsiteY31" fmla="*/ 243844 h 2921005"/>
              <a:gd name="connsiteX0" fmla="*/ 0 w 5562599"/>
              <a:gd name="connsiteY0" fmla="*/ 238128 h 2921005"/>
              <a:gd name="connsiteX1" fmla="*/ 346075 w 5562599"/>
              <a:gd name="connsiteY1" fmla="*/ 82553 h 2921005"/>
              <a:gd name="connsiteX2" fmla="*/ 1368425 w 5562599"/>
              <a:gd name="connsiteY2" fmla="*/ 47628 h 2921005"/>
              <a:gd name="connsiteX3" fmla="*/ 2136775 w 5562599"/>
              <a:gd name="connsiteY3" fmla="*/ 219078 h 2921005"/>
              <a:gd name="connsiteX4" fmla="*/ 2371725 w 5562599"/>
              <a:gd name="connsiteY4" fmla="*/ 222253 h 2921005"/>
              <a:gd name="connsiteX5" fmla="*/ 2457450 w 5562599"/>
              <a:gd name="connsiteY5" fmla="*/ 288928 h 2921005"/>
              <a:gd name="connsiteX6" fmla="*/ 2857500 w 5562599"/>
              <a:gd name="connsiteY6" fmla="*/ 3 h 2921005"/>
              <a:gd name="connsiteX7" fmla="*/ 2879725 w 5562599"/>
              <a:gd name="connsiteY7" fmla="*/ 57153 h 2921005"/>
              <a:gd name="connsiteX8" fmla="*/ 2863848 w 5562599"/>
              <a:gd name="connsiteY8" fmla="*/ 123829 h 2921005"/>
              <a:gd name="connsiteX9" fmla="*/ 3197223 w 5562599"/>
              <a:gd name="connsiteY9" fmla="*/ 165104 h 2921005"/>
              <a:gd name="connsiteX10" fmla="*/ 4210005 w 5562599"/>
              <a:gd name="connsiteY10" fmla="*/ 239718 h 2921005"/>
              <a:gd name="connsiteX11" fmla="*/ 4252911 w 5562599"/>
              <a:gd name="connsiteY11" fmla="*/ 144468 h 2921005"/>
              <a:gd name="connsiteX12" fmla="*/ 4305344 w 5562599"/>
              <a:gd name="connsiteY12" fmla="*/ 96843 h 2921005"/>
              <a:gd name="connsiteX13" fmla="*/ 5322048 w 5562599"/>
              <a:gd name="connsiteY13" fmla="*/ 130173 h 2921005"/>
              <a:gd name="connsiteX14" fmla="*/ 5562599 w 5562599"/>
              <a:gd name="connsiteY14" fmla="*/ 549288 h 2921005"/>
              <a:gd name="connsiteX15" fmla="*/ 5491161 w 5562599"/>
              <a:gd name="connsiteY15" fmla="*/ 658810 h 2921005"/>
              <a:gd name="connsiteX16" fmla="*/ 4463211 w 5562599"/>
              <a:gd name="connsiteY16" fmla="*/ 650888 h 2921005"/>
              <a:gd name="connsiteX17" fmla="*/ 4479969 w 5562599"/>
              <a:gd name="connsiteY17" fmla="*/ 1122368 h 2921005"/>
              <a:gd name="connsiteX18" fmla="*/ 4514848 w 5562599"/>
              <a:gd name="connsiteY18" fmla="*/ 1765305 h 2921005"/>
              <a:gd name="connsiteX19" fmla="*/ 4435473 w 5562599"/>
              <a:gd name="connsiteY19" fmla="*/ 2581280 h 2921005"/>
              <a:gd name="connsiteX20" fmla="*/ 3019423 w 5562599"/>
              <a:gd name="connsiteY20" fmla="*/ 2000255 h 2921005"/>
              <a:gd name="connsiteX21" fmla="*/ 2940048 w 5562599"/>
              <a:gd name="connsiteY21" fmla="*/ 1857380 h 2921005"/>
              <a:gd name="connsiteX22" fmla="*/ 3035298 w 5562599"/>
              <a:gd name="connsiteY22" fmla="*/ 1606555 h 2921005"/>
              <a:gd name="connsiteX23" fmla="*/ 2635248 w 5562599"/>
              <a:gd name="connsiteY23" fmla="*/ 1450980 h 2921005"/>
              <a:gd name="connsiteX24" fmla="*/ 2555873 w 5562599"/>
              <a:gd name="connsiteY24" fmla="*/ 1749430 h 2921005"/>
              <a:gd name="connsiteX25" fmla="*/ 2498723 w 5562599"/>
              <a:gd name="connsiteY25" fmla="*/ 1733555 h 2921005"/>
              <a:gd name="connsiteX26" fmla="*/ 2416173 w 5562599"/>
              <a:gd name="connsiteY26" fmla="*/ 1968505 h 2921005"/>
              <a:gd name="connsiteX27" fmla="*/ 2270123 w 5562599"/>
              <a:gd name="connsiteY27" fmla="*/ 1920880 h 2921005"/>
              <a:gd name="connsiteX28" fmla="*/ 1987548 w 5562599"/>
              <a:gd name="connsiteY28" fmla="*/ 2921005 h 2921005"/>
              <a:gd name="connsiteX29" fmla="*/ 1396998 w 5562599"/>
              <a:gd name="connsiteY29" fmla="*/ 2778129 h 2921005"/>
              <a:gd name="connsiteX30" fmla="*/ 1689098 w 5562599"/>
              <a:gd name="connsiteY30" fmla="*/ 1616079 h 2921005"/>
              <a:gd name="connsiteX31" fmla="*/ 8888 w 5562599"/>
              <a:gd name="connsiteY31" fmla="*/ 243844 h 2921005"/>
              <a:gd name="connsiteX0" fmla="*/ 0 w 5562599"/>
              <a:gd name="connsiteY0" fmla="*/ 238128 h 2921005"/>
              <a:gd name="connsiteX1" fmla="*/ 346075 w 5562599"/>
              <a:gd name="connsiteY1" fmla="*/ 82553 h 2921005"/>
              <a:gd name="connsiteX2" fmla="*/ 657225 w 5562599"/>
              <a:gd name="connsiteY2" fmla="*/ 66678 h 2921005"/>
              <a:gd name="connsiteX3" fmla="*/ 1368425 w 5562599"/>
              <a:gd name="connsiteY3" fmla="*/ 47628 h 2921005"/>
              <a:gd name="connsiteX4" fmla="*/ 2136775 w 5562599"/>
              <a:gd name="connsiteY4" fmla="*/ 219078 h 2921005"/>
              <a:gd name="connsiteX5" fmla="*/ 2371725 w 5562599"/>
              <a:gd name="connsiteY5" fmla="*/ 222253 h 2921005"/>
              <a:gd name="connsiteX6" fmla="*/ 2457450 w 5562599"/>
              <a:gd name="connsiteY6" fmla="*/ 288928 h 2921005"/>
              <a:gd name="connsiteX7" fmla="*/ 2857500 w 5562599"/>
              <a:gd name="connsiteY7" fmla="*/ 3 h 2921005"/>
              <a:gd name="connsiteX8" fmla="*/ 2879725 w 5562599"/>
              <a:gd name="connsiteY8" fmla="*/ 57153 h 2921005"/>
              <a:gd name="connsiteX9" fmla="*/ 2863848 w 5562599"/>
              <a:gd name="connsiteY9" fmla="*/ 123829 h 2921005"/>
              <a:gd name="connsiteX10" fmla="*/ 3197223 w 5562599"/>
              <a:gd name="connsiteY10" fmla="*/ 165104 h 2921005"/>
              <a:gd name="connsiteX11" fmla="*/ 4210005 w 5562599"/>
              <a:gd name="connsiteY11" fmla="*/ 239718 h 2921005"/>
              <a:gd name="connsiteX12" fmla="*/ 4252911 w 5562599"/>
              <a:gd name="connsiteY12" fmla="*/ 144468 h 2921005"/>
              <a:gd name="connsiteX13" fmla="*/ 4305344 w 5562599"/>
              <a:gd name="connsiteY13" fmla="*/ 96843 h 2921005"/>
              <a:gd name="connsiteX14" fmla="*/ 5322048 w 5562599"/>
              <a:gd name="connsiteY14" fmla="*/ 130173 h 2921005"/>
              <a:gd name="connsiteX15" fmla="*/ 5562599 w 5562599"/>
              <a:gd name="connsiteY15" fmla="*/ 549288 h 2921005"/>
              <a:gd name="connsiteX16" fmla="*/ 5491161 w 5562599"/>
              <a:gd name="connsiteY16" fmla="*/ 658810 h 2921005"/>
              <a:gd name="connsiteX17" fmla="*/ 4463211 w 5562599"/>
              <a:gd name="connsiteY17" fmla="*/ 650888 h 2921005"/>
              <a:gd name="connsiteX18" fmla="*/ 4479969 w 5562599"/>
              <a:gd name="connsiteY18" fmla="*/ 1122368 h 2921005"/>
              <a:gd name="connsiteX19" fmla="*/ 4514848 w 5562599"/>
              <a:gd name="connsiteY19" fmla="*/ 1765305 h 2921005"/>
              <a:gd name="connsiteX20" fmla="*/ 4435473 w 5562599"/>
              <a:gd name="connsiteY20" fmla="*/ 2581280 h 2921005"/>
              <a:gd name="connsiteX21" fmla="*/ 3019423 w 5562599"/>
              <a:gd name="connsiteY21" fmla="*/ 2000255 h 2921005"/>
              <a:gd name="connsiteX22" fmla="*/ 2940048 w 5562599"/>
              <a:gd name="connsiteY22" fmla="*/ 1857380 h 2921005"/>
              <a:gd name="connsiteX23" fmla="*/ 3035298 w 5562599"/>
              <a:gd name="connsiteY23" fmla="*/ 1606555 h 2921005"/>
              <a:gd name="connsiteX24" fmla="*/ 2635248 w 5562599"/>
              <a:gd name="connsiteY24" fmla="*/ 1450980 h 2921005"/>
              <a:gd name="connsiteX25" fmla="*/ 2555873 w 5562599"/>
              <a:gd name="connsiteY25" fmla="*/ 1749430 h 2921005"/>
              <a:gd name="connsiteX26" fmla="*/ 2498723 w 5562599"/>
              <a:gd name="connsiteY26" fmla="*/ 1733555 h 2921005"/>
              <a:gd name="connsiteX27" fmla="*/ 2416173 w 5562599"/>
              <a:gd name="connsiteY27" fmla="*/ 1968505 h 2921005"/>
              <a:gd name="connsiteX28" fmla="*/ 2270123 w 5562599"/>
              <a:gd name="connsiteY28" fmla="*/ 1920880 h 2921005"/>
              <a:gd name="connsiteX29" fmla="*/ 1987548 w 5562599"/>
              <a:gd name="connsiteY29" fmla="*/ 2921005 h 2921005"/>
              <a:gd name="connsiteX30" fmla="*/ 1396998 w 5562599"/>
              <a:gd name="connsiteY30" fmla="*/ 2778129 h 2921005"/>
              <a:gd name="connsiteX31" fmla="*/ 1689098 w 5562599"/>
              <a:gd name="connsiteY31" fmla="*/ 1616079 h 2921005"/>
              <a:gd name="connsiteX32" fmla="*/ 8888 w 5562599"/>
              <a:gd name="connsiteY32" fmla="*/ 243844 h 2921005"/>
              <a:gd name="connsiteX0" fmla="*/ 0 w 5562599"/>
              <a:gd name="connsiteY0" fmla="*/ 273427 h 2956304"/>
              <a:gd name="connsiteX1" fmla="*/ 346075 w 5562599"/>
              <a:gd name="connsiteY1" fmla="*/ 117852 h 2956304"/>
              <a:gd name="connsiteX2" fmla="*/ 533400 w 5562599"/>
              <a:gd name="connsiteY2" fmla="*/ 377 h 2956304"/>
              <a:gd name="connsiteX3" fmla="*/ 1368425 w 5562599"/>
              <a:gd name="connsiteY3" fmla="*/ 82927 h 2956304"/>
              <a:gd name="connsiteX4" fmla="*/ 2136775 w 5562599"/>
              <a:gd name="connsiteY4" fmla="*/ 254377 h 2956304"/>
              <a:gd name="connsiteX5" fmla="*/ 2371725 w 5562599"/>
              <a:gd name="connsiteY5" fmla="*/ 257552 h 2956304"/>
              <a:gd name="connsiteX6" fmla="*/ 2457450 w 5562599"/>
              <a:gd name="connsiteY6" fmla="*/ 324227 h 2956304"/>
              <a:gd name="connsiteX7" fmla="*/ 2857500 w 5562599"/>
              <a:gd name="connsiteY7" fmla="*/ 35302 h 2956304"/>
              <a:gd name="connsiteX8" fmla="*/ 2879725 w 5562599"/>
              <a:gd name="connsiteY8" fmla="*/ 92452 h 2956304"/>
              <a:gd name="connsiteX9" fmla="*/ 2863848 w 5562599"/>
              <a:gd name="connsiteY9" fmla="*/ 159128 h 2956304"/>
              <a:gd name="connsiteX10" fmla="*/ 3197223 w 5562599"/>
              <a:gd name="connsiteY10" fmla="*/ 200403 h 2956304"/>
              <a:gd name="connsiteX11" fmla="*/ 4210005 w 5562599"/>
              <a:gd name="connsiteY11" fmla="*/ 275017 h 2956304"/>
              <a:gd name="connsiteX12" fmla="*/ 4252911 w 5562599"/>
              <a:gd name="connsiteY12" fmla="*/ 179767 h 2956304"/>
              <a:gd name="connsiteX13" fmla="*/ 4305344 w 5562599"/>
              <a:gd name="connsiteY13" fmla="*/ 132142 h 2956304"/>
              <a:gd name="connsiteX14" fmla="*/ 5322048 w 5562599"/>
              <a:gd name="connsiteY14" fmla="*/ 165472 h 2956304"/>
              <a:gd name="connsiteX15" fmla="*/ 5562599 w 5562599"/>
              <a:gd name="connsiteY15" fmla="*/ 584587 h 2956304"/>
              <a:gd name="connsiteX16" fmla="*/ 5491161 w 5562599"/>
              <a:gd name="connsiteY16" fmla="*/ 694109 h 2956304"/>
              <a:gd name="connsiteX17" fmla="*/ 4463211 w 5562599"/>
              <a:gd name="connsiteY17" fmla="*/ 686187 h 2956304"/>
              <a:gd name="connsiteX18" fmla="*/ 4479969 w 5562599"/>
              <a:gd name="connsiteY18" fmla="*/ 1157667 h 2956304"/>
              <a:gd name="connsiteX19" fmla="*/ 4514848 w 5562599"/>
              <a:gd name="connsiteY19" fmla="*/ 1800604 h 2956304"/>
              <a:gd name="connsiteX20" fmla="*/ 4435473 w 5562599"/>
              <a:gd name="connsiteY20" fmla="*/ 2616579 h 2956304"/>
              <a:gd name="connsiteX21" fmla="*/ 3019423 w 5562599"/>
              <a:gd name="connsiteY21" fmla="*/ 2035554 h 2956304"/>
              <a:gd name="connsiteX22" fmla="*/ 2940048 w 5562599"/>
              <a:gd name="connsiteY22" fmla="*/ 1892679 h 2956304"/>
              <a:gd name="connsiteX23" fmla="*/ 3035298 w 5562599"/>
              <a:gd name="connsiteY23" fmla="*/ 1641854 h 2956304"/>
              <a:gd name="connsiteX24" fmla="*/ 2635248 w 5562599"/>
              <a:gd name="connsiteY24" fmla="*/ 1486279 h 2956304"/>
              <a:gd name="connsiteX25" fmla="*/ 2555873 w 5562599"/>
              <a:gd name="connsiteY25" fmla="*/ 1784729 h 2956304"/>
              <a:gd name="connsiteX26" fmla="*/ 2498723 w 5562599"/>
              <a:gd name="connsiteY26" fmla="*/ 1768854 h 2956304"/>
              <a:gd name="connsiteX27" fmla="*/ 2416173 w 5562599"/>
              <a:gd name="connsiteY27" fmla="*/ 2003804 h 2956304"/>
              <a:gd name="connsiteX28" fmla="*/ 2270123 w 5562599"/>
              <a:gd name="connsiteY28" fmla="*/ 1956179 h 2956304"/>
              <a:gd name="connsiteX29" fmla="*/ 1987548 w 5562599"/>
              <a:gd name="connsiteY29" fmla="*/ 2956304 h 2956304"/>
              <a:gd name="connsiteX30" fmla="*/ 1396998 w 5562599"/>
              <a:gd name="connsiteY30" fmla="*/ 2813428 h 2956304"/>
              <a:gd name="connsiteX31" fmla="*/ 1689098 w 5562599"/>
              <a:gd name="connsiteY31" fmla="*/ 1651378 h 2956304"/>
              <a:gd name="connsiteX32" fmla="*/ 8888 w 5562599"/>
              <a:gd name="connsiteY32" fmla="*/ 279143 h 2956304"/>
              <a:gd name="connsiteX0" fmla="*/ 0 w 5562599"/>
              <a:gd name="connsiteY0" fmla="*/ 273427 h 2956304"/>
              <a:gd name="connsiteX1" fmla="*/ 346075 w 5562599"/>
              <a:gd name="connsiteY1" fmla="*/ 117852 h 2956304"/>
              <a:gd name="connsiteX2" fmla="*/ 533400 w 5562599"/>
              <a:gd name="connsiteY2" fmla="*/ 377 h 2956304"/>
              <a:gd name="connsiteX3" fmla="*/ 1368425 w 5562599"/>
              <a:gd name="connsiteY3" fmla="*/ 82927 h 2956304"/>
              <a:gd name="connsiteX4" fmla="*/ 2136775 w 5562599"/>
              <a:gd name="connsiteY4" fmla="*/ 254377 h 2956304"/>
              <a:gd name="connsiteX5" fmla="*/ 2371725 w 5562599"/>
              <a:gd name="connsiteY5" fmla="*/ 257552 h 2956304"/>
              <a:gd name="connsiteX6" fmla="*/ 2457450 w 5562599"/>
              <a:gd name="connsiteY6" fmla="*/ 324227 h 2956304"/>
              <a:gd name="connsiteX7" fmla="*/ 2857500 w 5562599"/>
              <a:gd name="connsiteY7" fmla="*/ 35302 h 2956304"/>
              <a:gd name="connsiteX8" fmla="*/ 2879725 w 5562599"/>
              <a:gd name="connsiteY8" fmla="*/ 92452 h 2956304"/>
              <a:gd name="connsiteX9" fmla="*/ 2863848 w 5562599"/>
              <a:gd name="connsiteY9" fmla="*/ 159128 h 2956304"/>
              <a:gd name="connsiteX10" fmla="*/ 3197223 w 5562599"/>
              <a:gd name="connsiteY10" fmla="*/ 200403 h 2956304"/>
              <a:gd name="connsiteX11" fmla="*/ 4210005 w 5562599"/>
              <a:gd name="connsiteY11" fmla="*/ 275017 h 2956304"/>
              <a:gd name="connsiteX12" fmla="*/ 4252911 w 5562599"/>
              <a:gd name="connsiteY12" fmla="*/ 179767 h 2956304"/>
              <a:gd name="connsiteX13" fmla="*/ 4305344 w 5562599"/>
              <a:gd name="connsiteY13" fmla="*/ 132142 h 2956304"/>
              <a:gd name="connsiteX14" fmla="*/ 5322048 w 5562599"/>
              <a:gd name="connsiteY14" fmla="*/ 165472 h 2956304"/>
              <a:gd name="connsiteX15" fmla="*/ 5562599 w 5562599"/>
              <a:gd name="connsiteY15" fmla="*/ 584587 h 2956304"/>
              <a:gd name="connsiteX16" fmla="*/ 5491161 w 5562599"/>
              <a:gd name="connsiteY16" fmla="*/ 694109 h 2956304"/>
              <a:gd name="connsiteX17" fmla="*/ 4463211 w 5562599"/>
              <a:gd name="connsiteY17" fmla="*/ 686187 h 2956304"/>
              <a:gd name="connsiteX18" fmla="*/ 4479969 w 5562599"/>
              <a:gd name="connsiteY18" fmla="*/ 1157667 h 2956304"/>
              <a:gd name="connsiteX19" fmla="*/ 4514848 w 5562599"/>
              <a:gd name="connsiteY19" fmla="*/ 1800604 h 2956304"/>
              <a:gd name="connsiteX20" fmla="*/ 4435473 w 5562599"/>
              <a:gd name="connsiteY20" fmla="*/ 2616579 h 2956304"/>
              <a:gd name="connsiteX21" fmla="*/ 3019423 w 5562599"/>
              <a:gd name="connsiteY21" fmla="*/ 2035554 h 2956304"/>
              <a:gd name="connsiteX22" fmla="*/ 2940048 w 5562599"/>
              <a:gd name="connsiteY22" fmla="*/ 1892679 h 2956304"/>
              <a:gd name="connsiteX23" fmla="*/ 3035298 w 5562599"/>
              <a:gd name="connsiteY23" fmla="*/ 1641854 h 2956304"/>
              <a:gd name="connsiteX24" fmla="*/ 2635248 w 5562599"/>
              <a:gd name="connsiteY24" fmla="*/ 1486279 h 2956304"/>
              <a:gd name="connsiteX25" fmla="*/ 2555873 w 5562599"/>
              <a:gd name="connsiteY25" fmla="*/ 1784729 h 2956304"/>
              <a:gd name="connsiteX26" fmla="*/ 2498723 w 5562599"/>
              <a:gd name="connsiteY26" fmla="*/ 1768854 h 2956304"/>
              <a:gd name="connsiteX27" fmla="*/ 2416173 w 5562599"/>
              <a:gd name="connsiteY27" fmla="*/ 2003804 h 2956304"/>
              <a:gd name="connsiteX28" fmla="*/ 2270123 w 5562599"/>
              <a:gd name="connsiteY28" fmla="*/ 1956179 h 2956304"/>
              <a:gd name="connsiteX29" fmla="*/ 1987548 w 5562599"/>
              <a:gd name="connsiteY29" fmla="*/ 2956304 h 2956304"/>
              <a:gd name="connsiteX30" fmla="*/ 1396998 w 5562599"/>
              <a:gd name="connsiteY30" fmla="*/ 2813428 h 2956304"/>
              <a:gd name="connsiteX31" fmla="*/ 1689098 w 5562599"/>
              <a:gd name="connsiteY31" fmla="*/ 1651378 h 2956304"/>
              <a:gd name="connsiteX32" fmla="*/ 8888 w 5562599"/>
              <a:gd name="connsiteY32" fmla="*/ 279143 h 2956304"/>
              <a:gd name="connsiteX0" fmla="*/ 0 w 5562599"/>
              <a:gd name="connsiteY0" fmla="*/ 273427 h 2956304"/>
              <a:gd name="connsiteX1" fmla="*/ 346075 w 5562599"/>
              <a:gd name="connsiteY1" fmla="*/ 117852 h 2956304"/>
              <a:gd name="connsiteX2" fmla="*/ 533400 w 5562599"/>
              <a:gd name="connsiteY2" fmla="*/ 377 h 2956304"/>
              <a:gd name="connsiteX3" fmla="*/ 1368425 w 5562599"/>
              <a:gd name="connsiteY3" fmla="*/ 82927 h 2956304"/>
              <a:gd name="connsiteX4" fmla="*/ 1393031 w 5562599"/>
              <a:gd name="connsiteY4" fmla="*/ 86896 h 2956304"/>
              <a:gd name="connsiteX5" fmla="*/ 2136775 w 5562599"/>
              <a:gd name="connsiteY5" fmla="*/ 254377 h 2956304"/>
              <a:gd name="connsiteX6" fmla="*/ 2371725 w 5562599"/>
              <a:gd name="connsiteY6" fmla="*/ 257552 h 2956304"/>
              <a:gd name="connsiteX7" fmla="*/ 2457450 w 5562599"/>
              <a:gd name="connsiteY7" fmla="*/ 324227 h 2956304"/>
              <a:gd name="connsiteX8" fmla="*/ 2857500 w 5562599"/>
              <a:gd name="connsiteY8" fmla="*/ 35302 h 2956304"/>
              <a:gd name="connsiteX9" fmla="*/ 2879725 w 5562599"/>
              <a:gd name="connsiteY9" fmla="*/ 92452 h 2956304"/>
              <a:gd name="connsiteX10" fmla="*/ 2863848 w 5562599"/>
              <a:gd name="connsiteY10" fmla="*/ 159128 h 2956304"/>
              <a:gd name="connsiteX11" fmla="*/ 3197223 w 5562599"/>
              <a:gd name="connsiteY11" fmla="*/ 200403 h 2956304"/>
              <a:gd name="connsiteX12" fmla="*/ 4210005 w 5562599"/>
              <a:gd name="connsiteY12" fmla="*/ 275017 h 2956304"/>
              <a:gd name="connsiteX13" fmla="*/ 4252911 w 5562599"/>
              <a:gd name="connsiteY13" fmla="*/ 179767 h 2956304"/>
              <a:gd name="connsiteX14" fmla="*/ 4305344 w 5562599"/>
              <a:gd name="connsiteY14" fmla="*/ 132142 h 2956304"/>
              <a:gd name="connsiteX15" fmla="*/ 5322048 w 5562599"/>
              <a:gd name="connsiteY15" fmla="*/ 165472 h 2956304"/>
              <a:gd name="connsiteX16" fmla="*/ 5562599 w 5562599"/>
              <a:gd name="connsiteY16" fmla="*/ 584587 h 2956304"/>
              <a:gd name="connsiteX17" fmla="*/ 5491161 w 5562599"/>
              <a:gd name="connsiteY17" fmla="*/ 694109 h 2956304"/>
              <a:gd name="connsiteX18" fmla="*/ 4463211 w 5562599"/>
              <a:gd name="connsiteY18" fmla="*/ 686187 h 2956304"/>
              <a:gd name="connsiteX19" fmla="*/ 4479969 w 5562599"/>
              <a:gd name="connsiteY19" fmla="*/ 1157667 h 2956304"/>
              <a:gd name="connsiteX20" fmla="*/ 4514848 w 5562599"/>
              <a:gd name="connsiteY20" fmla="*/ 1800604 h 2956304"/>
              <a:gd name="connsiteX21" fmla="*/ 4435473 w 5562599"/>
              <a:gd name="connsiteY21" fmla="*/ 2616579 h 2956304"/>
              <a:gd name="connsiteX22" fmla="*/ 3019423 w 5562599"/>
              <a:gd name="connsiteY22" fmla="*/ 2035554 h 2956304"/>
              <a:gd name="connsiteX23" fmla="*/ 2940048 w 5562599"/>
              <a:gd name="connsiteY23" fmla="*/ 1892679 h 2956304"/>
              <a:gd name="connsiteX24" fmla="*/ 3035298 w 5562599"/>
              <a:gd name="connsiteY24" fmla="*/ 1641854 h 2956304"/>
              <a:gd name="connsiteX25" fmla="*/ 2635248 w 5562599"/>
              <a:gd name="connsiteY25" fmla="*/ 1486279 h 2956304"/>
              <a:gd name="connsiteX26" fmla="*/ 2555873 w 5562599"/>
              <a:gd name="connsiteY26" fmla="*/ 1784729 h 2956304"/>
              <a:gd name="connsiteX27" fmla="*/ 2498723 w 5562599"/>
              <a:gd name="connsiteY27" fmla="*/ 1768854 h 2956304"/>
              <a:gd name="connsiteX28" fmla="*/ 2416173 w 5562599"/>
              <a:gd name="connsiteY28" fmla="*/ 2003804 h 2956304"/>
              <a:gd name="connsiteX29" fmla="*/ 2270123 w 5562599"/>
              <a:gd name="connsiteY29" fmla="*/ 1956179 h 2956304"/>
              <a:gd name="connsiteX30" fmla="*/ 1987548 w 5562599"/>
              <a:gd name="connsiteY30" fmla="*/ 2956304 h 2956304"/>
              <a:gd name="connsiteX31" fmla="*/ 1396998 w 5562599"/>
              <a:gd name="connsiteY31" fmla="*/ 2813428 h 2956304"/>
              <a:gd name="connsiteX32" fmla="*/ 1689098 w 5562599"/>
              <a:gd name="connsiteY32" fmla="*/ 1651378 h 2956304"/>
              <a:gd name="connsiteX33" fmla="*/ 8888 w 5562599"/>
              <a:gd name="connsiteY33" fmla="*/ 279143 h 2956304"/>
              <a:gd name="connsiteX0" fmla="*/ 0 w 5562599"/>
              <a:gd name="connsiteY0" fmla="*/ 273196 h 2956073"/>
              <a:gd name="connsiteX1" fmla="*/ 346075 w 5562599"/>
              <a:gd name="connsiteY1" fmla="*/ 117621 h 2956073"/>
              <a:gd name="connsiteX2" fmla="*/ 533400 w 5562599"/>
              <a:gd name="connsiteY2" fmla="*/ 146 h 2956073"/>
              <a:gd name="connsiteX3" fmla="*/ 1370807 w 5562599"/>
              <a:gd name="connsiteY3" fmla="*/ 189852 h 2956073"/>
              <a:gd name="connsiteX4" fmla="*/ 1393031 w 5562599"/>
              <a:gd name="connsiteY4" fmla="*/ 86665 h 2956073"/>
              <a:gd name="connsiteX5" fmla="*/ 2136775 w 5562599"/>
              <a:gd name="connsiteY5" fmla="*/ 254146 h 2956073"/>
              <a:gd name="connsiteX6" fmla="*/ 2371725 w 5562599"/>
              <a:gd name="connsiteY6" fmla="*/ 257321 h 2956073"/>
              <a:gd name="connsiteX7" fmla="*/ 2457450 w 5562599"/>
              <a:gd name="connsiteY7" fmla="*/ 323996 h 2956073"/>
              <a:gd name="connsiteX8" fmla="*/ 2857500 w 5562599"/>
              <a:gd name="connsiteY8" fmla="*/ 35071 h 2956073"/>
              <a:gd name="connsiteX9" fmla="*/ 2879725 w 5562599"/>
              <a:gd name="connsiteY9" fmla="*/ 92221 h 2956073"/>
              <a:gd name="connsiteX10" fmla="*/ 2863848 w 5562599"/>
              <a:gd name="connsiteY10" fmla="*/ 158897 h 2956073"/>
              <a:gd name="connsiteX11" fmla="*/ 3197223 w 5562599"/>
              <a:gd name="connsiteY11" fmla="*/ 200172 h 2956073"/>
              <a:gd name="connsiteX12" fmla="*/ 4210005 w 5562599"/>
              <a:gd name="connsiteY12" fmla="*/ 274786 h 2956073"/>
              <a:gd name="connsiteX13" fmla="*/ 4252911 w 5562599"/>
              <a:gd name="connsiteY13" fmla="*/ 179536 h 2956073"/>
              <a:gd name="connsiteX14" fmla="*/ 4305344 w 5562599"/>
              <a:gd name="connsiteY14" fmla="*/ 131911 h 2956073"/>
              <a:gd name="connsiteX15" fmla="*/ 5322048 w 5562599"/>
              <a:gd name="connsiteY15" fmla="*/ 165241 h 2956073"/>
              <a:gd name="connsiteX16" fmla="*/ 5562599 w 5562599"/>
              <a:gd name="connsiteY16" fmla="*/ 584356 h 2956073"/>
              <a:gd name="connsiteX17" fmla="*/ 5491161 w 5562599"/>
              <a:gd name="connsiteY17" fmla="*/ 693878 h 2956073"/>
              <a:gd name="connsiteX18" fmla="*/ 4463211 w 5562599"/>
              <a:gd name="connsiteY18" fmla="*/ 685956 h 2956073"/>
              <a:gd name="connsiteX19" fmla="*/ 4479969 w 5562599"/>
              <a:gd name="connsiteY19" fmla="*/ 1157436 h 2956073"/>
              <a:gd name="connsiteX20" fmla="*/ 4514848 w 5562599"/>
              <a:gd name="connsiteY20" fmla="*/ 1800373 h 2956073"/>
              <a:gd name="connsiteX21" fmla="*/ 4435473 w 5562599"/>
              <a:gd name="connsiteY21" fmla="*/ 2616348 h 2956073"/>
              <a:gd name="connsiteX22" fmla="*/ 3019423 w 5562599"/>
              <a:gd name="connsiteY22" fmla="*/ 2035323 h 2956073"/>
              <a:gd name="connsiteX23" fmla="*/ 2940048 w 5562599"/>
              <a:gd name="connsiteY23" fmla="*/ 1892448 h 2956073"/>
              <a:gd name="connsiteX24" fmla="*/ 3035298 w 5562599"/>
              <a:gd name="connsiteY24" fmla="*/ 1641623 h 2956073"/>
              <a:gd name="connsiteX25" fmla="*/ 2635248 w 5562599"/>
              <a:gd name="connsiteY25" fmla="*/ 1486048 h 2956073"/>
              <a:gd name="connsiteX26" fmla="*/ 2555873 w 5562599"/>
              <a:gd name="connsiteY26" fmla="*/ 1784498 h 2956073"/>
              <a:gd name="connsiteX27" fmla="*/ 2498723 w 5562599"/>
              <a:gd name="connsiteY27" fmla="*/ 1768623 h 2956073"/>
              <a:gd name="connsiteX28" fmla="*/ 2416173 w 5562599"/>
              <a:gd name="connsiteY28" fmla="*/ 2003573 h 2956073"/>
              <a:gd name="connsiteX29" fmla="*/ 2270123 w 5562599"/>
              <a:gd name="connsiteY29" fmla="*/ 1955948 h 2956073"/>
              <a:gd name="connsiteX30" fmla="*/ 1987548 w 5562599"/>
              <a:gd name="connsiteY30" fmla="*/ 2956073 h 2956073"/>
              <a:gd name="connsiteX31" fmla="*/ 1396998 w 5562599"/>
              <a:gd name="connsiteY31" fmla="*/ 2813197 h 2956073"/>
              <a:gd name="connsiteX32" fmla="*/ 1689098 w 5562599"/>
              <a:gd name="connsiteY32" fmla="*/ 1651147 h 2956073"/>
              <a:gd name="connsiteX33" fmla="*/ 8888 w 5562599"/>
              <a:gd name="connsiteY33" fmla="*/ 278912 h 2956073"/>
              <a:gd name="connsiteX0" fmla="*/ 0 w 5562599"/>
              <a:gd name="connsiteY0" fmla="*/ 273196 h 2956073"/>
              <a:gd name="connsiteX1" fmla="*/ 346075 w 5562599"/>
              <a:gd name="connsiteY1" fmla="*/ 117621 h 2956073"/>
              <a:gd name="connsiteX2" fmla="*/ 533400 w 5562599"/>
              <a:gd name="connsiteY2" fmla="*/ 146 h 2956073"/>
              <a:gd name="connsiteX3" fmla="*/ 1370807 w 5562599"/>
              <a:gd name="connsiteY3" fmla="*/ 189852 h 2956073"/>
              <a:gd name="connsiteX4" fmla="*/ 1364456 w 5562599"/>
              <a:gd name="connsiteY4" fmla="*/ 69996 h 2956073"/>
              <a:gd name="connsiteX5" fmla="*/ 2136775 w 5562599"/>
              <a:gd name="connsiteY5" fmla="*/ 254146 h 2956073"/>
              <a:gd name="connsiteX6" fmla="*/ 2371725 w 5562599"/>
              <a:gd name="connsiteY6" fmla="*/ 257321 h 2956073"/>
              <a:gd name="connsiteX7" fmla="*/ 2457450 w 5562599"/>
              <a:gd name="connsiteY7" fmla="*/ 323996 h 2956073"/>
              <a:gd name="connsiteX8" fmla="*/ 2857500 w 5562599"/>
              <a:gd name="connsiteY8" fmla="*/ 35071 h 2956073"/>
              <a:gd name="connsiteX9" fmla="*/ 2879725 w 5562599"/>
              <a:gd name="connsiteY9" fmla="*/ 92221 h 2956073"/>
              <a:gd name="connsiteX10" fmla="*/ 2863848 w 5562599"/>
              <a:gd name="connsiteY10" fmla="*/ 158897 h 2956073"/>
              <a:gd name="connsiteX11" fmla="*/ 3197223 w 5562599"/>
              <a:gd name="connsiteY11" fmla="*/ 200172 h 2956073"/>
              <a:gd name="connsiteX12" fmla="*/ 4210005 w 5562599"/>
              <a:gd name="connsiteY12" fmla="*/ 274786 h 2956073"/>
              <a:gd name="connsiteX13" fmla="*/ 4252911 w 5562599"/>
              <a:gd name="connsiteY13" fmla="*/ 179536 h 2956073"/>
              <a:gd name="connsiteX14" fmla="*/ 4305344 w 5562599"/>
              <a:gd name="connsiteY14" fmla="*/ 131911 h 2956073"/>
              <a:gd name="connsiteX15" fmla="*/ 5322048 w 5562599"/>
              <a:gd name="connsiteY15" fmla="*/ 165241 h 2956073"/>
              <a:gd name="connsiteX16" fmla="*/ 5562599 w 5562599"/>
              <a:gd name="connsiteY16" fmla="*/ 584356 h 2956073"/>
              <a:gd name="connsiteX17" fmla="*/ 5491161 w 5562599"/>
              <a:gd name="connsiteY17" fmla="*/ 693878 h 2956073"/>
              <a:gd name="connsiteX18" fmla="*/ 4463211 w 5562599"/>
              <a:gd name="connsiteY18" fmla="*/ 685956 h 2956073"/>
              <a:gd name="connsiteX19" fmla="*/ 4479969 w 5562599"/>
              <a:gd name="connsiteY19" fmla="*/ 1157436 h 2956073"/>
              <a:gd name="connsiteX20" fmla="*/ 4514848 w 5562599"/>
              <a:gd name="connsiteY20" fmla="*/ 1800373 h 2956073"/>
              <a:gd name="connsiteX21" fmla="*/ 4435473 w 5562599"/>
              <a:gd name="connsiteY21" fmla="*/ 2616348 h 2956073"/>
              <a:gd name="connsiteX22" fmla="*/ 3019423 w 5562599"/>
              <a:gd name="connsiteY22" fmla="*/ 2035323 h 2956073"/>
              <a:gd name="connsiteX23" fmla="*/ 2940048 w 5562599"/>
              <a:gd name="connsiteY23" fmla="*/ 1892448 h 2956073"/>
              <a:gd name="connsiteX24" fmla="*/ 3035298 w 5562599"/>
              <a:gd name="connsiteY24" fmla="*/ 1641623 h 2956073"/>
              <a:gd name="connsiteX25" fmla="*/ 2635248 w 5562599"/>
              <a:gd name="connsiteY25" fmla="*/ 1486048 h 2956073"/>
              <a:gd name="connsiteX26" fmla="*/ 2555873 w 5562599"/>
              <a:gd name="connsiteY26" fmla="*/ 1784498 h 2956073"/>
              <a:gd name="connsiteX27" fmla="*/ 2498723 w 5562599"/>
              <a:gd name="connsiteY27" fmla="*/ 1768623 h 2956073"/>
              <a:gd name="connsiteX28" fmla="*/ 2416173 w 5562599"/>
              <a:gd name="connsiteY28" fmla="*/ 2003573 h 2956073"/>
              <a:gd name="connsiteX29" fmla="*/ 2270123 w 5562599"/>
              <a:gd name="connsiteY29" fmla="*/ 1955948 h 2956073"/>
              <a:gd name="connsiteX30" fmla="*/ 1987548 w 5562599"/>
              <a:gd name="connsiteY30" fmla="*/ 2956073 h 2956073"/>
              <a:gd name="connsiteX31" fmla="*/ 1396998 w 5562599"/>
              <a:gd name="connsiteY31" fmla="*/ 2813197 h 2956073"/>
              <a:gd name="connsiteX32" fmla="*/ 1689098 w 5562599"/>
              <a:gd name="connsiteY32" fmla="*/ 1651147 h 2956073"/>
              <a:gd name="connsiteX33" fmla="*/ 8888 w 5562599"/>
              <a:gd name="connsiteY33" fmla="*/ 278912 h 2956073"/>
              <a:gd name="connsiteX0" fmla="*/ 0 w 5562599"/>
              <a:gd name="connsiteY0" fmla="*/ 281960 h 2964837"/>
              <a:gd name="connsiteX1" fmla="*/ 346075 w 5562599"/>
              <a:gd name="connsiteY1" fmla="*/ 126385 h 2964837"/>
              <a:gd name="connsiteX2" fmla="*/ 445294 w 5562599"/>
              <a:gd name="connsiteY2" fmla="*/ 40660 h 2964837"/>
              <a:gd name="connsiteX3" fmla="*/ 533400 w 5562599"/>
              <a:gd name="connsiteY3" fmla="*/ 8910 h 2964837"/>
              <a:gd name="connsiteX4" fmla="*/ 1370807 w 5562599"/>
              <a:gd name="connsiteY4" fmla="*/ 198616 h 2964837"/>
              <a:gd name="connsiteX5" fmla="*/ 1364456 w 5562599"/>
              <a:gd name="connsiteY5" fmla="*/ 78760 h 2964837"/>
              <a:gd name="connsiteX6" fmla="*/ 2136775 w 5562599"/>
              <a:gd name="connsiteY6" fmla="*/ 262910 h 2964837"/>
              <a:gd name="connsiteX7" fmla="*/ 2371725 w 5562599"/>
              <a:gd name="connsiteY7" fmla="*/ 266085 h 2964837"/>
              <a:gd name="connsiteX8" fmla="*/ 2457450 w 5562599"/>
              <a:gd name="connsiteY8" fmla="*/ 332760 h 2964837"/>
              <a:gd name="connsiteX9" fmla="*/ 2857500 w 5562599"/>
              <a:gd name="connsiteY9" fmla="*/ 43835 h 2964837"/>
              <a:gd name="connsiteX10" fmla="*/ 2879725 w 5562599"/>
              <a:gd name="connsiteY10" fmla="*/ 100985 h 2964837"/>
              <a:gd name="connsiteX11" fmla="*/ 2863848 w 5562599"/>
              <a:gd name="connsiteY11" fmla="*/ 167661 h 2964837"/>
              <a:gd name="connsiteX12" fmla="*/ 3197223 w 5562599"/>
              <a:gd name="connsiteY12" fmla="*/ 208936 h 2964837"/>
              <a:gd name="connsiteX13" fmla="*/ 4210005 w 5562599"/>
              <a:gd name="connsiteY13" fmla="*/ 283550 h 2964837"/>
              <a:gd name="connsiteX14" fmla="*/ 4252911 w 5562599"/>
              <a:gd name="connsiteY14" fmla="*/ 188300 h 2964837"/>
              <a:gd name="connsiteX15" fmla="*/ 4305344 w 5562599"/>
              <a:gd name="connsiteY15" fmla="*/ 140675 h 2964837"/>
              <a:gd name="connsiteX16" fmla="*/ 5322048 w 5562599"/>
              <a:gd name="connsiteY16" fmla="*/ 174005 h 2964837"/>
              <a:gd name="connsiteX17" fmla="*/ 5562599 w 5562599"/>
              <a:gd name="connsiteY17" fmla="*/ 593120 h 2964837"/>
              <a:gd name="connsiteX18" fmla="*/ 5491161 w 5562599"/>
              <a:gd name="connsiteY18" fmla="*/ 702642 h 2964837"/>
              <a:gd name="connsiteX19" fmla="*/ 4463211 w 5562599"/>
              <a:gd name="connsiteY19" fmla="*/ 694720 h 2964837"/>
              <a:gd name="connsiteX20" fmla="*/ 4479969 w 5562599"/>
              <a:gd name="connsiteY20" fmla="*/ 1166200 h 2964837"/>
              <a:gd name="connsiteX21" fmla="*/ 4514848 w 5562599"/>
              <a:gd name="connsiteY21" fmla="*/ 1809137 h 2964837"/>
              <a:gd name="connsiteX22" fmla="*/ 4435473 w 5562599"/>
              <a:gd name="connsiteY22" fmla="*/ 2625112 h 2964837"/>
              <a:gd name="connsiteX23" fmla="*/ 3019423 w 5562599"/>
              <a:gd name="connsiteY23" fmla="*/ 2044087 h 2964837"/>
              <a:gd name="connsiteX24" fmla="*/ 2940048 w 5562599"/>
              <a:gd name="connsiteY24" fmla="*/ 1901212 h 2964837"/>
              <a:gd name="connsiteX25" fmla="*/ 3035298 w 5562599"/>
              <a:gd name="connsiteY25" fmla="*/ 1650387 h 2964837"/>
              <a:gd name="connsiteX26" fmla="*/ 2635248 w 5562599"/>
              <a:gd name="connsiteY26" fmla="*/ 1494812 h 2964837"/>
              <a:gd name="connsiteX27" fmla="*/ 2555873 w 5562599"/>
              <a:gd name="connsiteY27" fmla="*/ 1793262 h 2964837"/>
              <a:gd name="connsiteX28" fmla="*/ 2498723 w 5562599"/>
              <a:gd name="connsiteY28" fmla="*/ 1777387 h 2964837"/>
              <a:gd name="connsiteX29" fmla="*/ 2416173 w 5562599"/>
              <a:gd name="connsiteY29" fmla="*/ 2012337 h 2964837"/>
              <a:gd name="connsiteX30" fmla="*/ 2270123 w 5562599"/>
              <a:gd name="connsiteY30" fmla="*/ 1964712 h 2964837"/>
              <a:gd name="connsiteX31" fmla="*/ 1987548 w 5562599"/>
              <a:gd name="connsiteY31" fmla="*/ 2964837 h 2964837"/>
              <a:gd name="connsiteX32" fmla="*/ 1396998 w 5562599"/>
              <a:gd name="connsiteY32" fmla="*/ 2821961 h 2964837"/>
              <a:gd name="connsiteX33" fmla="*/ 1689098 w 5562599"/>
              <a:gd name="connsiteY33" fmla="*/ 1659911 h 2964837"/>
              <a:gd name="connsiteX34" fmla="*/ 8888 w 5562599"/>
              <a:gd name="connsiteY34" fmla="*/ 287676 h 2964837"/>
              <a:gd name="connsiteX0" fmla="*/ 0 w 5562599"/>
              <a:gd name="connsiteY0" fmla="*/ 274218 h 2957095"/>
              <a:gd name="connsiteX1" fmla="*/ 346075 w 5562599"/>
              <a:gd name="connsiteY1" fmla="*/ 118643 h 2957095"/>
              <a:gd name="connsiteX2" fmla="*/ 533400 w 5562599"/>
              <a:gd name="connsiteY2" fmla="*/ 1168 h 2957095"/>
              <a:gd name="connsiteX3" fmla="*/ 1370807 w 5562599"/>
              <a:gd name="connsiteY3" fmla="*/ 190874 h 2957095"/>
              <a:gd name="connsiteX4" fmla="*/ 1364456 w 5562599"/>
              <a:gd name="connsiteY4" fmla="*/ 71018 h 2957095"/>
              <a:gd name="connsiteX5" fmla="*/ 2136775 w 5562599"/>
              <a:gd name="connsiteY5" fmla="*/ 255168 h 2957095"/>
              <a:gd name="connsiteX6" fmla="*/ 2371725 w 5562599"/>
              <a:gd name="connsiteY6" fmla="*/ 258343 h 2957095"/>
              <a:gd name="connsiteX7" fmla="*/ 2457450 w 5562599"/>
              <a:gd name="connsiteY7" fmla="*/ 325018 h 2957095"/>
              <a:gd name="connsiteX8" fmla="*/ 2857500 w 5562599"/>
              <a:gd name="connsiteY8" fmla="*/ 36093 h 2957095"/>
              <a:gd name="connsiteX9" fmla="*/ 2879725 w 5562599"/>
              <a:gd name="connsiteY9" fmla="*/ 93243 h 2957095"/>
              <a:gd name="connsiteX10" fmla="*/ 2863848 w 5562599"/>
              <a:gd name="connsiteY10" fmla="*/ 159919 h 2957095"/>
              <a:gd name="connsiteX11" fmla="*/ 3197223 w 5562599"/>
              <a:gd name="connsiteY11" fmla="*/ 201194 h 2957095"/>
              <a:gd name="connsiteX12" fmla="*/ 4210005 w 5562599"/>
              <a:gd name="connsiteY12" fmla="*/ 275808 h 2957095"/>
              <a:gd name="connsiteX13" fmla="*/ 4252911 w 5562599"/>
              <a:gd name="connsiteY13" fmla="*/ 180558 h 2957095"/>
              <a:gd name="connsiteX14" fmla="*/ 4305344 w 5562599"/>
              <a:gd name="connsiteY14" fmla="*/ 132933 h 2957095"/>
              <a:gd name="connsiteX15" fmla="*/ 5322048 w 5562599"/>
              <a:gd name="connsiteY15" fmla="*/ 166263 h 2957095"/>
              <a:gd name="connsiteX16" fmla="*/ 5562599 w 5562599"/>
              <a:gd name="connsiteY16" fmla="*/ 585378 h 2957095"/>
              <a:gd name="connsiteX17" fmla="*/ 5491161 w 5562599"/>
              <a:gd name="connsiteY17" fmla="*/ 694900 h 2957095"/>
              <a:gd name="connsiteX18" fmla="*/ 4463211 w 5562599"/>
              <a:gd name="connsiteY18" fmla="*/ 686978 h 2957095"/>
              <a:gd name="connsiteX19" fmla="*/ 4479969 w 5562599"/>
              <a:gd name="connsiteY19" fmla="*/ 1158458 h 2957095"/>
              <a:gd name="connsiteX20" fmla="*/ 4514848 w 5562599"/>
              <a:gd name="connsiteY20" fmla="*/ 1801395 h 2957095"/>
              <a:gd name="connsiteX21" fmla="*/ 4435473 w 5562599"/>
              <a:gd name="connsiteY21" fmla="*/ 2617370 h 2957095"/>
              <a:gd name="connsiteX22" fmla="*/ 3019423 w 5562599"/>
              <a:gd name="connsiteY22" fmla="*/ 2036345 h 2957095"/>
              <a:gd name="connsiteX23" fmla="*/ 2940048 w 5562599"/>
              <a:gd name="connsiteY23" fmla="*/ 1893470 h 2957095"/>
              <a:gd name="connsiteX24" fmla="*/ 3035298 w 5562599"/>
              <a:gd name="connsiteY24" fmla="*/ 1642645 h 2957095"/>
              <a:gd name="connsiteX25" fmla="*/ 2635248 w 5562599"/>
              <a:gd name="connsiteY25" fmla="*/ 1487070 h 2957095"/>
              <a:gd name="connsiteX26" fmla="*/ 2555873 w 5562599"/>
              <a:gd name="connsiteY26" fmla="*/ 1785520 h 2957095"/>
              <a:gd name="connsiteX27" fmla="*/ 2498723 w 5562599"/>
              <a:gd name="connsiteY27" fmla="*/ 1769645 h 2957095"/>
              <a:gd name="connsiteX28" fmla="*/ 2416173 w 5562599"/>
              <a:gd name="connsiteY28" fmla="*/ 2004595 h 2957095"/>
              <a:gd name="connsiteX29" fmla="*/ 2270123 w 5562599"/>
              <a:gd name="connsiteY29" fmla="*/ 1956970 h 2957095"/>
              <a:gd name="connsiteX30" fmla="*/ 1987548 w 5562599"/>
              <a:gd name="connsiteY30" fmla="*/ 2957095 h 2957095"/>
              <a:gd name="connsiteX31" fmla="*/ 1396998 w 5562599"/>
              <a:gd name="connsiteY31" fmla="*/ 2814219 h 2957095"/>
              <a:gd name="connsiteX32" fmla="*/ 1689098 w 5562599"/>
              <a:gd name="connsiteY32" fmla="*/ 1652169 h 2957095"/>
              <a:gd name="connsiteX33" fmla="*/ 8888 w 5562599"/>
              <a:gd name="connsiteY33" fmla="*/ 279934 h 2957095"/>
              <a:gd name="connsiteX0" fmla="*/ 0 w 5562599"/>
              <a:gd name="connsiteY0" fmla="*/ 293290 h 2976167"/>
              <a:gd name="connsiteX1" fmla="*/ 346075 w 5562599"/>
              <a:gd name="connsiteY1" fmla="*/ 137715 h 2976167"/>
              <a:gd name="connsiteX2" fmla="*/ 488156 w 5562599"/>
              <a:gd name="connsiteY2" fmla="*/ 18653 h 2976167"/>
              <a:gd name="connsiteX3" fmla="*/ 533400 w 5562599"/>
              <a:gd name="connsiteY3" fmla="*/ 20240 h 2976167"/>
              <a:gd name="connsiteX4" fmla="*/ 1370807 w 5562599"/>
              <a:gd name="connsiteY4" fmla="*/ 209946 h 2976167"/>
              <a:gd name="connsiteX5" fmla="*/ 1364456 w 5562599"/>
              <a:gd name="connsiteY5" fmla="*/ 90090 h 2976167"/>
              <a:gd name="connsiteX6" fmla="*/ 2136775 w 5562599"/>
              <a:gd name="connsiteY6" fmla="*/ 274240 h 2976167"/>
              <a:gd name="connsiteX7" fmla="*/ 2371725 w 5562599"/>
              <a:gd name="connsiteY7" fmla="*/ 277415 h 2976167"/>
              <a:gd name="connsiteX8" fmla="*/ 2457450 w 5562599"/>
              <a:gd name="connsiteY8" fmla="*/ 344090 h 2976167"/>
              <a:gd name="connsiteX9" fmla="*/ 2857500 w 5562599"/>
              <a:gd name="connsiteY9" fmla="*/ 55165 h 2976167"/>
              <a:gd name="connsiteX10" fmla="*/ 2879725 w 5562599"/>
              <a:gd name="connsiteY10" fmla="*/ 112315 h 2976167"/>
              <a:gd name="connsiteX11" fmla="*/ 2863848 w 5562599"/>
              <a:gd name="connsiteY11" fmla="*/ 178991 h 2976167"/>
              <a:gd name="connsiteX12" fmla="*/ 3197223 w 5562599"/>
              <a:gd name="connsiteY12" fmla="*/ 220266 h 2976167"/>
              <a:gd name="connsiteX13" fmla="*/ 4210005 w 5562599"/>
              <a:gd name="connsiteY13" fmla="*/ 294880 h 2976167"/>
              <a:gd name="connsiteX14" fmla="*/ 4252911 w 5562599"/>
              <a:gd name="connsiteY14" fmla="*/ 199630 h 2976167"/>
              <a:gd name="connsiteX15" fmla="*/ 4305344 w 5562599"/>
              <a:gd name="connsiteY15" fmla="*/ 152005 h 2976167"/>
              <a:gd name="connsiteX16" fmla="*/ 5322048 w 5562599"/>
              <a:gd name="connsiteY16" fmla="*/ 185335 h 2976167"/>
              <a:gd name="connsiteX17" fmla="*/ 5562599 w 5562599"/>
              <a:gd name="connsiteY17" fmla="*/ 604450 h 2976167"/>
              <a:gd name="connsiteX18" fmla="*/ 5491161 w 5562599"/>
              <a:gd name="connsiteY18" fmla="*/ 713972 h 2976167"/>
              <a:gd name="connsiteX19" fmla="*/ 4463211 w 5562599"/>
              <a:gd name="connsiteY19" fmla="*/ 706050 h 2976167"/>
              <a:gd name="connsiteX20" fmla="*/ 4479969 w 5562599"/>
              <a:gd name="connsiteY20" fmla="*/ 1177530 h 2976167"/>
              <a:gd name="connsiteX21" fmla="*/ 4514848 w 5562599"/>
              <a:gd name="connsiteY21" fmla="*/ 1820467 h 2976167"/>
              <a:gd name="connsiteX22" fmla="*/ 4435473 w 5562599"/>
              <a:gd name="connsiteY22" fmla="*/ 2636442 h 2976167"/>
              <a:gd name="connsiteX23" fmla="*/ 3019423 w 5562599"/>
              <a:gd name="connsiteY23" fmla="*/ 2055417 h 2976167"/>
              <a:gd name="connsiteX24" fmla="*/ 2940048 w 5562599"/>
              <a:gd name="connsiteY24" fmla="*/ 1912542 h 2976167"/>
              <a:gd name="connsiteX25" fmla="*/ 3035298 w 5562599"/>
              <a:gd name="connsiteY25" fmla="*/ 1661717 h 2976167"/>
              <a:gd name="connsiteX26" fmla="*/ 2635248 w 5562599"/>
              <a:gd name="connsiteY26" fmla="*/ 1506142 h 2976167"/>
              <a:gd name="connsiteX27" fmla="*/ 2555873 w 5562599"/>
              <a:gd name="connsiteY27" fmla="*/ 1804592 h 2976167"/>
              <a:gd name="connsiteX28" fmla="*/ 2498723 w 5562599"/>
              <a:gd name="connsiteY28" fmla="*/ 1788717 h 2976167"/>
              <a:gd name="connsiteX29" fmla="*/ 2416173 w 5562599"/>
              <a:gd name="connsiteY29" fmla="*/ 2023667 h 2976167"/>
              <a:gd name="connsiteX30" fmla="*/ 2270123 w 5562599"/>
              <a:gd name="connsiteY30" fmla="*/ 1976042 h 2976167"/>
              <a:gd name="connsiteX31" fmla="*/ 1987548 w 5562599"/>
              <a:gd name="connsiteY31" fmla="*/ 2976167 h 2976167"/>
              <a:gd name="connsiteX32" fmla="*/ 1396998 w 5562599"/>
              <a:gd name="connsiteY32" fmla="*/ 2833291 h 2976167"/>
              <a:gd name="connsiteX33" fmla="*/ 1689098 w 5562599"/>
              <a:gd name="connsiteY33" fmla="*/ 1671241 h 2976167"/>
              <a:gd name="connsiteX34" fmla="*/ 8888 w 5562599"/>
              <a:gd name="connsiteY34" fmla="*/ 299006 h 2976167"/>
              <a:gd name="connsiteX0" fmla="*/ 0 w 5562599"/>
              <a:gd name="connsiteY0" fmla="*/ 304183 h 2987060"/>
              <a:gd name="connsiteX1" fmla="*/ 346075 w 5562599"/>
              <a:gd name="connsiteY1" fmla="*/ 148608 h 2987060"/>
              <a:gd name="connsiteX2" fmla="*/ 469106 w 5562599"/>
              <a:gd name="connsiteY2" fmla="*/ 10496 h 2987060"/>
              <a:gd name="connsiteX3" fmla="*/ 533400 w 5562599"/>
              <a:gd name="connsiteY3" fmla="*/ 31133 h 2987060"/>
              <a:gd name="connsiteX4" fmla="*/ 1370807 w 5562599"/>
              <a:gd name="connsiteY4" fmla="*/ 220839 h 2987060"/>
              <a:gd name="connsiteX5" fmla="*/ 1364456 w 5562599"/>
              <a:gd name="connsiteY5" fmla="*/ 100983 h 2987060"/>
              <a:gd name="connsiteX6" fmla="*/ 2136775 w 5562599"/>
              <a:gd name="connsiteY6" fmla="*/ 285133 h 2987060"/>
              <a:gd name="connsiteX7" fmla="*/ 2371725 w 5562599"/>
              <a:gd name="connsiteY7" fmla="*/ 288308 h 2987060"/>
              <a:gd name="connsiteX8" fmla="*/ 2457450 w 5562599"/>
              <a:gd name="connsiteY8" fmla="*/ 354983 h 2987060"/>
              <a:gd name="connsiteX9" fmla="*/ 2857500 w 5562599"/>
              <a:gd name="connsiteY9" fmla="*/ 66058 h 2987060"/>
              <a:gd name="connsiteX10" fmla="*/ 2879725 w 5562599"/>
              <a:gd name="connsiteY10" fmla="*/ 123208 h 2987060"/>
              <a:gd name="connsiteX11" fmla="*/ 2863848 w 5562599"/>
              <a:gd name="connsiteY11" fmla="*/ 189884 h 2987060"/>
              <a:gd name="connsiteX12" fmla="*/ 3197223 w 5562599"/>
              <a:gd name="connsiteY12" fmla="*/ 231159 h 2987060"/>
              <a:gd name="connsiteX13" fmla="*/ 4210005 w 5562599"/>
              <a:gd name="connsiteY13" fmla="*/ 305773 h 2987060"/>
              <a:gd name="connsiteX14" fmla="*/ 4252911 w 5562599"/>
              <a:gd name="connsiteY14" fmla="*/ 210523 h 2987060"/>
              <a:gd name="connsiteX15" fmla="*/ 4305344 w 5562599"/>
              <a:gd name="connsiteY15" fmla="*/ 162898 h 2987060"/>
              <a:gd name="connsiteX16" fmla="*/ 5322048 w 5562599"/>
              <a:gd name="connsiteY16" fmla="*/ 196228 h 2987060"/>
              <a:gd name="connsiteX17" fmla="*/ 5562599 w 5562599"/>
              <a:gd name="connsiteY17" fmla="*/ 615343 h 2987060"/>
              <a:gd name="connsiteX18" fmla="*/ 5491161 w 5562599"/>
              <a:gd name="connsiteY18" fmla="*/ 724865 h 2987060"/>
              <a:gd name="connsiteX19" fmla="*/ 4463211 w 5562599"/>
              <a:gd name="connsiteY19" fmla="*/ 716943 h 2987060"/>
              <a:gd name="connsiteX20" fmla="*/ 4479969 w 5562599"/>
              <a:gd name="connsiteY20" fmla="*/ 1188423 h 2987060"/>
              <a:gd name="connsiteX21" fmla="*/ 4514848 w 5562599"/>
              <a:gd name="connsiteY21" fmla="*/ 1831360 h 2987060"/>
              <a:gd name="connsiteX22" fmla="*/ 4435473 w 5562599"/>
              <a:gd name="connsiteY22" fmla="*/ 2647335 h 2987060"/>
              <a:gd name="connsiteX23" fmla="*/ 3019423 w 5562599"/>
              <a:gd name="connsiteY23" fmla="*/ 2066310 h 2987060"/>
              <a:gd name="connsiteX24" fmla="*/ 2940048 w 5562599"/>
              <a:gd name="connsiteY24" fmla="*/ 1923435 h 2987060"/>
              <a:gd name="connsiteX25" fmla="*/ 3035298 w 5562599"/>
              <a:gd name="connsiteY25" fmla="*/ 1672610 h 2987060"/>
              <a:gd name="connsiteX26" fmla="*/ 2635248 w 5562599"/>
              <a:gd name="connsiteY26" fmla="*/ 1517035 h 2987060"/>
              <a:gd name="connsiteX27" fmla="*/ 2555873 w 5562599"/>
              <a:gd name="connsiteY27" fmla="*/ 1815485 h 2987060"/>
              <a:gd name="connsiteX28" fmla="*/ 2498723 w 5562599"/>
              <a:gd name="connsiteY28" fmla="*/ 1799610 h 2987060"/>
              <a:gd name="connsiteX29" fmla="*/ 2416173 w 5562599"/>
              <a:gd name="connsiteY29" fmla="*/ 2034560 h 2987060"/>
              <a:gd name="connsiteX30" fmla="*/ 2270123 w 5562599"/>
              <a:gd name="connsiteY30" fmla="*/ 1986935 h 2987060"/>
              <a:gd name="connsiteX31" fmla="*/ 1987548 w 5562599"/>
              <a:gd name="connsiteY31" fmla="*/ 2987060 h 2987060"/>
              <a:gd name="connsiteX32" fmla="*/ 1396998 w 5562599"/>
              <a:gd name="connsiteY32" fmla="*/ 2844184 h 2987060"/>
              <a:gd name="connsiteX33" fmla="*/ 1689098 w 5562599"/>
              <a:gd name="connsiteY33" fmla="*/ 1682134 h 2987060"/>
              <a:gd name="connsiteX34" fmla="*/ 8888 w 5562599"/>
              <a:gd name="connsiteY34" fmla="*/ 309899 h 2987060"/>
              <a:gd name="connsiteX0" fmla="*/ 0 w 5562599"/>
              <a:gd name="connsiteY0" fmla="*/ 300979 h 2983856"/>
              <a:gd name="connsiteX1" fmla="*/ 346075 w 5562599"/>
              <a:gd name="connsiteY1" fmla="*/ 145404 h 2983856"/>
              <a:gd name="connsiteX2" fmla="*/ 452437 w 5562599"/>
              <a:gd name="connsiteY2" fmla="*/ 12054 h 2983856"/>
              <a:gd name="connsiteX3" fmla="*/ 533400 w 5562599"/>
              <a:gd name="connsiteY3" fmla="*/ 27929 h 2983856"/>
              <a:gd name="connsiteX4" fmla="*/ 1370807 w 5562599"/>
              <a:gd name="connsiteY4" fmla="*/ 217635 h 2983856"/>
              <a:gd name="connsiteX5" fmla="*/ 1364456 w 5562599"/>
              <a:gd name="connsiteY5" fmla="*/ 97779 h 2983856"/>
              <a:gd name="connsiteX6" fmla="*/ 2136775 w 5562599"/>
              <a:gd name="connsiteY6" fmla="*/ 281929 h 2983856"/>
              <a:gd name="connsiteX7" fmla="*/ 2371725 w 5562599"/>
              <a:gd name="connsiteY7" fmla="*/ 285104 h 2983856"/>
              <a:gd name="connsiteX8" fmla="*/ 2457450 w 5562599"/>
              <a:gd name="connsiteY8" fmla="*/ 351779 h 2983856"/>
              <a:gd name="connsiteX9" fmla="*/ 2857500 w 5562599"/>
              <a:gd name="connsiteY9" fmla="*/ 62854 h 2983856"/>
              <a:gd name="connsiteX10" fmla="*/ 2879725 w 5562599"/>
              <a:gd name="connsiteY10" fmla="*/ 120004 h 2983856"/>
              <a:gd name="connsiteX11" fmla="*/ 2863848 w 5562599"/>
              <a:gd name="connsiteY11" fmla="*/ 186680 h 2983856"/>
              <a:gd name="connsiteX12" fmla="*/ 3197223 w 5562599"/>
              <a:gd name="connsiteY12" fmla="*/ 227955 h 2983856"/>
              <a:gd name="connsiteX13" fmla="*/ 4210005 w 5562599"/>
              <a:gd name="connsiteY13" fmla="*/ 302569 h 2983856"/>
              <a:gd name="connsiteX14" fmla="*/ 4252911 w 5562599"/>
              <a:gd name="connsiteY14" fmla="*/ 207319 h 2983856"/>
              <a:gd name="connsiteX15" fmla="*/ 4305344 w 5562599"/>
              <a:gd name="connsiteY15" fmla="*/ 159694 h 2983856"/>
              <a:gd name="connsiteX16" fmla="*/ 5322048 w 5562599"/>
              <a:gd name="connsiteY16" fmla="*/ 193024 h 2983856"/>
              <a:gd name="connsiteX17" fmla="*/ 5562599 w 5562599"/>
              <a:gd name="connsiteY17" fmla="*/ 612139 h 2983856"/>
              <a:gd name="connsiteX18" fmla="*/ 5491161 w 5562599"/>
              <a:gd name="connsiteY18" fmla="*/ 721661 h 2983856"/>
              <a:gd name="connsiteX19" fmla="*/ 4463211 w 5562599"/>
              <a:gd name="connsiteY19" fmla="*/ 713739 h 2983856"/>
              <a:gd name="connsiteX20" fmla="*/ 4479969 w 5562599"/>
              <a:gd name="connsiteY20" fmla="*/ 1185219 h 2983856"/>
              <a:gd name="connsiteX21" fmla="*/ 4514848 w 5562599"/>
              <a:gd name="connsiteY21" fmla="*/ 1828156 h 2983856"/>
              <a:gd name="connsiteX22" fmla="*/ 4435473 w 5562599"/>
              <a:gd name="connsiteY22" fmla="*/ 2644131 h 2983856"/>
              <a:gd name="connsiteX23" fmla="*/ 3019423 w 5562599"/>
              <a:gd name="connsiteY23" fmla="*/ 2063106 h 2983856"/>
              <a:gd name="connsiteX24" fmla="*/ 2940048 w 5562599"/>
              <a:gd name="connsiteY24" fmla="*/ 1920231 h 2983856"/>
              <a:gd name="connsiteX25" fmla="*/ 3035298 w 5562599"/>
              <a:gd name="connsiteY25" fmla="*/ 1669406 h 2983856"/>
              <a:gd name="connsiteX26" fmla="*/ 2635248 w 5562599"/>
              <a:gd name="connsiteY26" fmla="*/ 1513831 h 2983856"/>
              <a:gd name="connsiteX27" fmla="*/ 2555873 w 5562599"/>
              <a:gd name="connsiteY27" fmla="*/ 1812281 h 2983856"/>
              <a:gd name="connsiteX28" fmla="*/ 2498723 w 5562599"/>
              <a:gd name="connsiteY28" fmla="*/ 1796406 h 2983856"/>
              <a:gd name="connsiteX29" fmla="*/ 2416173 w 5562599"/>
              <a:gd name="connsiteY29" fmla="*/ 2031356 h 2983856"/>
              <a:gd name="connsiteX30" fmla="*/ 2270123 w 5562599"/>
              <a:gd name="connsiteY30" fmla="*/ 1983731 h 2983856"/>
              <a:gd name="connsiteX31" fmla="*/ 1987548 w 5562599"/>
              <a:gd name="connsiteY31" fmla="*/ 2983856 h 2983856"/>
              <a:gd name="connsiteX32" fmla="*/ 1396998 w 5562599"/>
              <a:gd name="connsiteY32" fmla="*/ 2840980 h 2983856"/>
              <a:gd name="connsiteX33" fmla="*/ 1689098 w 5562599"/>
              <a:gd name="connsiteY33" fmla="*/ 1678930 h 2983856"/>
              <a:gd name="connsiteX34" fmla="*/ 8888 w 5562599"/>
              <a:gd name="connsiteY34" fmla="*/ 306695 h 2983856"/>
              <a:gd name="connsiteX0" fmla="*/ 0 w 5562599"/>
              <a:gd name="connsiteY0" fmla="*/ 282138 h 2965015"/>
              <a:gd name="connsiteX1" fmla="*/ 346075 w 5562599"/>
              <a:gd name="connsiteY1" fmla="*/ 126563 h 2965015"/>
              <a:gd name="connsiteX2" fmla="*/ 485775 w 5562599"/>
              <a:gd name="connsiteY2" fmla="*/ 57507 h 2965015"/>
              <a:gd name="connsiteX3" fmla="*/ 533400 w 5562599"/>
              <a:gd name="connsiteY3" fmla="*/ 9088 h 2965015"/>
              <a:gd name="connsiteX4" fmla="*/ 1370807 w 5562599"/>
              <a:gd name="connsiteY4" fmla="*/ 198794 h 2965015"/>
              <a:gd name="connsiteX5" fmla="*/ 1364456 w 5562599"/>
              <a:gd name="connsiteY5" fmla="*/ 78938 h 2965015"/>
              <a:gd name="connsiteX6" fmla="*/ 2136775 w 5562599"/>
              <a:gd name="connsiteY6" fmla="*/ 263088 h 2965015"/>
              <a:gd name="connsiteX7" fmla="*/ 2371725 w 5562599"/>
              <a:gd name="connsiteY7" fmla="*/ 266263 h 2965015"/>
              <a:gd name="connsiteX8" fmla="*/ 2457450 w 5562599"/>
              <a:gd name="connsiteY8" fmla="*/ 332938 h 2965015"/>
              <a:gd name="connsiteX9" fmla="*/ 2857500 w 5562599"/>
              <a:gd name="connsiteY9" fmla="*/ 44013 h 2965015"/>
              <a:gd name="connsiteX10" fmla="*/ 2879725 w 5562599"/>
              <a:gd name="connsiteY10" fmla="*/ 101163 h 2965015"/>
              <a:gd name="connsiteX11" fmla="*/ 2863848 w 5562599"/>
              <a:gd name="connsiteY11" fmla="*/ 167839 h 2965015"/>
              <a:gd name="connsiteX12" fmla="*/ 3197223 w 5562599"/>
              <a:gd name="connsiteY12" fmla="*/ 209114 h 2965015"/>
              <a:gd name="connsiteX13" fmla="*/ 4210005 w 5562599"/>
              <a:gd name="connsiteY13" fmla="*/ 283728 h 2965015"/>
              <a:gd name="connsiteX14" fmla="*/ 4252911 w 5562599"/>
              <a:gd name="connsiteY14" fmla="*/ 188478 h 2965015"/>
              <a:gd name="connsiteX15" fmla="*/ 4305344 w 5562599"/>
              <a:gd name="connsiteY15" fmla="*/ 140853 h 2965015"/>
              <a:gd name="connsiteX16" fmla="*/ 5322048 w 5562599"/>
              <a:gd name="connsiteY16" fmla="*/ 174183 h 2965015"/>
              <a:gd name="connsiteX17" fmla="*/ 5562599 w 5562599"/>
              <a:gd name="connsiteY17" fmla="*/ 593298 h 2965015"/>
              <a:gd name="connsiteX18" fmla="*/ 5491161 w 5562599"/>
              <a:gd name="connsiteY18" fmla="*/ 702820 h 2965015"/>
              <a:gd name="connsiteX19" fmla="*/ 4463211 w 5562599"/>
              <a:gd name="connsiteY19" fmla="*/ 694898 h 2965015"/>
              <a:gd name="connsiteX20" fmla="*/ 4479969 w 5562599"/>
              <a:gd name="connsiteY20" fmla="*/ 1166378 h 2965015"/>
              <a:gd name="connsiteX21" fmla="*/ 4514848 w 5562599"/>
              <a:gd name="connsiteY21" fmla="*/ 1809315 h 2965015"/>
              <a:gd name="connsiteX22" fmla="*/ 4435473 w 5562599"/>
              <a:gd name="connsiteY22" fmla="*/ 2625290 h 2965015"/>
              <a:gd name="connsiteX23" fmla="*/ 3019423 w 5562599"/>
              <a:gd name="connsiteY23" fmla="*/ 2044265 h 2965015"/>
              <a:gd name="connsiteX24" fmla="*/ 2940048 w 5562599"/>
              <a:gd name="connsiteY24" fmla="*/ 1901390 h 2965015"/>
              <a:gd name="connsiteX25" fmla="*/ 3035298 w 5562599"/>
              <a:gd name="connsiteY25" fmla="*/ 1650565 h 2965015"/>
              <a:gd name="connsiteX26" fmla="*/ 2635248 w 5562599"/>
              <a:gd name="connsiteY26" fmla="*/ 1494990 h 2965015"/>
              <a:gd name="connsiteX27" fmla="*/ 2555873 w 5562599"/>
              <a:gd name="connsiteY27" fmla="*/ 1793440 h 2965015"/>
              <a:gd name="connsiteX28" fmla="*/ 2498723 w 5562599"/>
              <a:gd name="connsiteY28" fmla="*/ 1777565 h 2965015"/>
              <a:gd name="connsiteX29" fmla="*/ 2416173 w 5562599"/>
              <a:gd name="connsiteY29" fmla="*/ 2012515 h 2965015"/>
              <a:gd name="connsiteX30" fmla="*/ 2270123 w 5562599"/>
              <a:gd name="connsiteY30" fmla="*/ 1964890 h 2965015"/>
              <a:gd name="connsiteX31" fmla="*/ 1987548 w 5562599"/>
              <a:gd name="connsiteY31" fmla="*/ 2965015 h 2965015"/>
              <a:gd name="connsiteX32" fmla="*/ 1396998 w 5562599"/>
              <a:gd name="connsiteY32" fmla="*/ 2822139 h 2965015"/>
              <a:gd name="connsiteX33" fmla="*/ 1689098 w 5562599"/>
              <a:gd name="connsiteY33" fmla="*/ 1660089 h 2965015"/>
              <a:gd name="connsiteX34" fmla="*/ 8888 w 5562599"/>
              <a:gd name="connsiteY34" fmla="*/ 287854 h 2965015"/>
              <a:gd name="connsiteX0" fmla="*/ 0 w 5562599"/>
              <a:gd name="connsiteY0" fmla="*/ 291365 h 2974242"/>
              <a:gd name="connsiteX1" fmla="*/ 346075 w 5562599"/>
              <a:gd name="connsiteY1" fmla="*/ 135790 h 2974242"/>
              <a:gd name="connsiteX2" fmla="*/ 416718 w 5562599"/>
              <a:gd name="connsiteY2" fmla="*/ 21490 h 2974242"/>
              <a:gd name="connsiteX3" fmla="*/ 533400 w 5562599"/>
              <a:gd name="connsiteY3" fmla="*/ 18315 h 2974242"/>
              <a:gd name="connsiteX4" fmla="*/ 1370807 w 5562599"/>
              <a:gd name="connsiteY4" fmla="*/ 208021 h 2974242"/>
              <a:gd name="connsiteX5" fmla="*/ 1364456 w 5562599"/>
              <a:gd name="connsiteY5" fmla="*/ 88165 h 2974242"/>
              <a:gd name="connsiteX6" fmla="*/ 2136775 w 5562599"/>
              <a:gd name="connsiteY6" fmla="*/ 272315 h 2974242"/>
              <a:gd name="connsiteX7" fmla="*/ 2371725 w 5562599"/>
              <a:gd name="connsiteY7" fmla="*/ 275490 h 2974242"/>
              <a:gd name="connsiteX8" fmla="*/ 2457450 w 5562599"/>
              <a:gd name="connsiteY8" fmla="*/ 342165 h 2974242"/>
              <a:gd name="connsiteX9" fmla="*/ 2857500 w 5562599"/>
              <a:gd name="connsiteY9" fmla="*/ 53240 h 2974242"/>
              <a:gd name="connsiteX10" fmla="*/ 2879725 w 5562599"/>
              <a:gd name="connsiteY10" fmla="*/ 110390 h 2974242"/>
              <a:gd name="connsiteX11" fmla="*/ 2863848 w 5562599"/>
              <a:gd name="connsiteY11" fmla="*/ 177066 h 2974242"/>
              <a:gd name="connsiteX12" fmla="*/ 3197223 w 5562599"/>
              <a:gd name="connsiteY12" fmla="*/ 218341 h 2974242"/>
              <a:gd name="connsiteX13" fmla="*/ 4210005 w 5562599"/>
              <a:gd name="connsiteY13" fmla="*/ 292955 h 2974242"/>
              <a:gd name="connsiteX14" fmla="*/ 4252911 w 5562599"/>
              <a:gd name="connsiteY14" fmla="*/ 197705 h 2974242"/>
              <a:gd name="connsiteX15" fmla="*/ 4305344 w 5562599"/>
              <a:gd name="connsiteY15" fmla="*/ 150080 h 2974242"/>
              <a:gd name="connsiteX16" fmla="*/ 5322048 w 5562599"/>
              <a:gd name="connsiteY16" fmla="*/ 183410 h 2974242"/>
              <a:gd name="connsiteX17" fmla="*/ 5562599 w 5562599"/>
              <a:gd name="connsiteY17" fmla="*/ 602525 h 2974242"/>
              <a:gd name="connsiteX18" fmla="*/ 5491161 w 5562599"/>
              <a:gd name="connsiteY18" fmla="*/ 712047 h 2974242"/>
              <a:gd name="connsiteX19" fmla="*/ 4463211 w 5562599"/>
              <a:gd name="connsiteY19" fmla="*/ 704125 h 2974242"/>
              <a:gd name="connsiteX20" fmla="*/ 4479969 w 5562599"/>
              <a:gd name="connsiteY20" fmla="*/ 1175605 h 2974242"/>
              <a:gd name="connsiteX21" fmla="*/ 4514848 w 5562599"/>
              <a:gd name="connsiteY21" fmla="*/ 1818542 h 2974242"/>
              <a:gd name="connsiteX22" fmla="*/ 4435473 w 5562599"/>
              <a:gd name="connsiteY22" fmla="*/ 2634517 h 2974242"/>
              <a:gd name="connsiteX23" fmla="*/ 3019423 w 5562599"/>
              <a:gd name="connsiteY23" fmla="*/ 2053492 h 2974242"/>
              <a:gd name="connsiteX24" fmla="*/ 2940048 w 5562599"/>
              <a:gd name="connsiteY24" fmla="*/ 1910617 h 2974242"/>
              <a:gd name="connsiteX25" fmla="*/ 3035298 w 5562599"/>
              <a:gd name="connsiteY25" fmla="*/ 1659792 h 2974242"/>
              <a:gd name="connsiteX26" fmla="*/ 2635248 w 5562599"/>
              <a:gd name="connsiteY26" fmla="*/ 1504217 h 2974242"/>
              <a:gd name="connsiteX27" fmla="*/ 2555873 w 5562599"/>
              <a:gd name="connsiteY27" fmla="*/ 1802667 h 2974242"/>
              <a:gd name="connsiteX28" fmla="*/ 2498723 w 5562599"/>
              <a:gd name="connsiteY28" fmla="*/ 1786792 h 2974242"/>
              <a:gd name="connsiteX29" fmla="*/ 2416173 w 5562599"/>
              <a:gd name="connsiteY29" fmla="*/ 2021742 h 2974242"/>
              <a:gd name="connsiteX30" fmla="*/ 2270123 w 5562599"/>
              <a:gd name="connsiteY30" fmla="*/ 1974117 h 2974242"/>
              <a:gd name="connsiteX31" fmla="*/ 1987548 w 5562599"/>
              <a:gd name="connsiteY31" fmla="*/ 2974242 h 2974242"/>
              <a:gd name="connsiteX32" fmla="*/ 1396998 w 5562599"/>
              <a:gd name="connsiteY32" fmla="*/ 2831366 h 2974242"/>
              <a:gd name="connsiteX33" fmla="*/ 1689098 w 5562599"/>
              <a:gd name="connsiteY33" fmla="*/ 1669316 h 2974242"/>
              <a:gd name="connsiteX34" fmla="*/ 8888 w 5562599"/>
              <a:gd name="connsiteY34" fmla="*/ 297081 h 2974242"/>
              <a:gd name="connsiteX0" fmla="*/ 0 w 5562599"/>
              <a:gd name="connsiteY0" fmla="*/ 279862 h 2962739"/>
              <a:gd name="connsiteX1" fmla="*/ 346075 w 5562599"/>
              <a:gd name="connsiteY1" fmla="*/ 124287 h 2962739"/>
              <a:gd name="connsiteX2" fmla="*/ 400049 w 5562599"/>
              <a:gd name="connsiteY2" fmla="*/ 83806 h 2962739"/>
              <a:gd name="connsiteX3" fmla="*/ 533400 w 5562599"/>
              <a:gd name="connsiteY3" fmla="*/ 6812 h 2962739"/>
              <a:gd name="connsiteX4" fmla="*/ 1370807 w 5562599"/>
              <a:gd name="connsiteY4" fmla="*/ 196518 h 2962739"/>
              <a:gd name="connsiteX5" fmla="*/ 1364456 w 5562599"/>
              <a:gd name="connsiteY5" fmla="*/ 76662 h 2962739"/>
              <a:gd name="connsiteX6" fmla="*/ 2136775 w 5562599"/>
              <a:gd name="connsiteY6" fmla="*/ 260812 h 2962739"/>
              <a:gd name="connsiteX7" fmla="*/ 2371725 w 5562599"/>
              <a:gd name="connsiteY7" fmla="*/ 263987 h 2962739"/>
              <a:gd name="connsiteX8" fmla="*/ 2457450 w 5562599"/>
              <a:gd name="connsiteY8" fmla="*/ 330662 h 2962739"/>
              <a:gd name="connsiteX9" fmla="*/ 2857500 w 5562599"/>
              <a:gd name="connsiteY9" fmla="*/ 41737 h 2962739"/>
              <a:gd name="connsiteX10" fmla="*/ 2879725 w 5562599"/>
              <a:gd name="connsiteY10" fmla="*/ 98887 h 2962739"/>
              <a:gd name="connsiteX11" fmla="*/ 2863848 w 5562599"/>
              <a:gd name="connsiteY11" fmla="*/ 165563 h 2962739"/>
              <a:gd name="connsiteX12" fmla="*/ 3197223 w 5562599"/>
              <a:gd name="connsiteY12" fmla="*/ 206838 h 2962739"/>
              <a:gd name="connsiteX13" fmla="*/ 4210005 w 5562599"/>
              <a:gd name="connsiteY13" fmla="*/ 281452 h 2962739"/>
              <a:gd name="connsiteX14" fmla="*/ 4252911 w 5562599"/>
              <a:gd name="connsiteY14" fmla="*/ 186202 h 2962739"/>
              <a:gd name="connsiteX15" fmla="*/ 4305344 w 5562599"/>
              <a:gd name="connsiteY15" fmla="*/ 138577 h 2962739"/>
              <a:gd name="connsiteX16" fmla="*/ 5322048 w 5562599"/>
              <a:gd name="connsiteY16" fmla="*/ 171907 h 2962739"/>
              <a:gd name="connsiteX17" fmla="*/ 5562599 w 5562599"/>
              <a:gd name="connsiteY17" fmla="*/ 591022 h 2962739"/>
              <a:gd name="connsiteX18" fmla="*/ 5491161 w 5562599"/>
              <a:gd name="connsiteY18" fmla="*/ 700544 h 2962739"/>
              <a:gd name="connsiteX19" fmla="*/ 4463211 w 5562599"/>
              <a:gd name="connsiteY19" fmla="*/ 692622 h 2962739"/>
              <a:gd name="connsiteX20" fmla="*/ 4479969 w 5562599"/>
              <a:gd name="connsiteY20" fmla="*/ 1164102 h 2962739"/>
              <a:gd name="connsiteX21" fmla="*/ 4514848 w 5562599"/>
              <a:gd name="connsiteY21" fmla="*/ 1807039 h 2962739"/>
              <a:gd name="connsiteX22" fmla="*/ 4435473 w 5562599"/>
              <a:gd name="connsiteY22" fmla="*/ 2623014 h 2962739"/>
              <a:gd name="connsiteX23" fmla="*/ 3019423 w 5562599"/>
              <a:gd name="connsiteY23" fmla="*/ 2041989 h 2962739"/>
              <a:gd name="connsiteX24" fmla="*/ 2940048 w 5562599"/>
              <a:gd name="connsiteY24" fmla="*/ 1899114 h 2962739"/>
              <a:gd name="connsiteX25" fmla="*/ 3035298 w 5562599"/>
              <a:gd name="connsiteY25" fmla="*/ 1648289 h 2962739"/>
              <a:gd name="connsiteX26" fmla="*/ 2635248 w 5562599"/>
              <a:gd name="connsiteY26" fmla="*/ 1492714 h 2962739"/>
              <a:gd name="connsiteX27" fmla="*/ 2555873 w 5562599"/>
              <a:gd name="connsiteY27" fmla="*/ 1791164 h 2962739"/>
              <a:gd name="connsiteX28" fmla="*/ 2498723 w 5562599"/>
              <a:gd name="connsiteY28" fmla="*/ 1775289 h 2962739"/>
              <a:gd name="connsiteX29" fmla="*/ 2416173 w 5562599"/>
              <a:gd name="connsiteY29" fmla="*/ 2010239 h 2962739"/>
              <a:gd name="connsiteX30" fmla="*/ 2270123 w 5562599"/>
              <a:gd name="connsiteY30" fmla="*/ 1962614 h 2962739"/>
              <a:gd name="connsiteX31" fmla="*/ 1987548 w 5562599"/>
              <a:gd name="connsiteY31" fmla="*/ 2962739 h 2962739"/>
              <a:gd name="connsiteX32" fmla="*/ 1396998 w 5562599"/>
              <a:gd name="connsiteY32" fmla="*/ 2819863 h 2962739"/>
              <a:gd name="connsiteX33" fmla="*/ 1689098 w 5562599"/>
              <a:gd name="connsiteY33" fmla="*/ 1657813 h 2962739"/>
              <a:gd name="connsiteX34" fmla="*/ 8888 w 5562599"/>
              <a:gd name="connsiteY34" fmla="*/ 285578 h 2962739"/>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100397 w 5562599"/>
              <a:gd name="connsiteY31" fmla="*/ 3652937 h 3652937"/>
              <a:gd name="connsiteX32" fmla="*/ 1396998 w 5562599"/>
              <a:gd name="connsiteY32" fmla="*/ 2819863 h 3652937"/>
              <a:gd name="connsiteX33" fmla="*/ 1689098 w 5562599"/>
              <a:gd name="connsiteY33" fmla="*/ 1657813 h 3652937"/>
              <a:gd name="connsiteX34" fmla="*/ 8888 w 5562599"/>
              <a:gd name="connsiteY34" fmla="*/ 285578 h 3652937"/>
              <a:gd name="connsiteX0" fmla="*/ 0 w 5562599"/>
              <a:gd name="connsiteY0" fmla="*/ 279862 h 3715024"/>
              <a:gd name="connsiteX1" fmla="*/ 346075 w 5562599"/>
              <a:gd name="connsiteY1" fmla="*/ 124287 h 3715024"/>
              <a:gd name="connsiteX2" fmla="*/ 400049 w 5562599"/>
              <a:gd name="connsiteY2" fmla="*/ 83806 h 3715024"/>
              <a:gd name="connsiteX3" fmla="*/ 533400 w 5562599"/>
              <a:gd name="connsiteY3" fmla="*/ 6812 h 3715024"/>
              <a:gd name="connsiteX4" fmla="*/ 1370807 w 5562599"/>
              <a:gd name="connsiteY4" fmla="*/ 196518 h 3715024"/>
              <a:gd name="connsiteX5" fmla="*/ 1364456 w 5562599"/>
              <a:gd name="connsiteY5" fmla="*/ 76662 h 3715024"/>
              <a:gd name="connsiteX6" fmla="*/ 2136775 w 5562599"/>
              <a:gd name="connsiteY6" fmla="*/ 260812 h 3715024"/>
              <a:gd name="connsiteX7" fmla="*/ 2371725 w 5562599"/>
              <a:gd name="connsiteY7" fmla="*/ 263987 h 3715024"/>
              <a:gd name="connsiteX8" fmla="*/ 2457450 w 5562599"/>
              <a:gd name="connsiteY8" fmla="*/ 330662 h 3715024"/>
              <a:gd name="connsiteX9" fmla="*/ 2857500 w 5562599"/>
              <a:gd name="connsiteY9" fmla="*/ 41737 h 3715024"/>
              <a:gd name="connsiteX10" fmla="*/ 2879725 w 5562599"/>
              <a:gd name="connsiteY10" fmla="*/ 98887 h 3715024"/>
              <a:gd name="connsiteX11" fmla="*/ 2863848 w 5562599"/>
              <a:gd name="connsiteY11" fmla="*/ 165563 h 3715024"/>
              <a:gd name="connsiteX12" fmla="*/ 3197223 w 5562599"/>
              <a:gd name="connsiteY12" fmla="*/ 206838 h 3715024"/>
              <a:gd name="connsiteX13" fmla="*/ 4210005 w 5562599"/>
              <a:gd name="connsiteY13" fmla="*/ 281452 h 3715024"/>
              <a:gd name="connsiteX14" fmla="*/ 4252911 w 5562599"/>
              <a:gd name="connsiteY14" fmla="*/ 186202 h 3715024"/>
              <a:gd name="connsiteX15" fmla="*/ 4305344 w 5562599"/>
              <a:gd name="connsiteY15" fmla="*/ 138577 h 3715024"/>
              <a:gd name="connsiteX16" fmla="*/ 5322048 w 5562599"/>
              <a:gd name="connsiteY16" fmla="*/ 171907 h 3715024"/>
              <a:gd name="connsiteX17" fmla="*/ 5562599 w 5562599"/>
              <a:gd name="connsiteY17" fmla="*/ 591022 h 3715024"/>
              <a:gd name="connsiteX18" fmla="*/ 5491161 w 5562599"/>
              <a:gd name="connsiteY18" fmla="*/ 700544 h 3715024"/>
              <a:gd name="connsiteX19" fmla="*/ 4463211 w 5562599"/>
              <a:gd name="connsiteY19" fmla="*/ 692622 h 3715024"/>
              <a:gd name="connsiteX20" fmla="*/ 4479969 w 5562599"/>
              <a:gd name="connsiteY20" fmla="*/ 1164102 h 3715024"/>
              <a:gd name="connsiteX21" fmla="*/ 4514848 w 5562599"/>
              <a:gd name="connsiteY21" fmla="*/ 1807039 h 3715024"/>
              <a:gd name="connsiteX22" fmla="*/ 4435473 w 5562599"/>
              <a:gd name="connsiteY22" fmla="*/ 2623014 h 3715024"/>
              <a:gd name="connsiteX23" fmla="*/ 3019423 w 5562599"/>
              <a:gd name="connsiteY23" fmla="*/ 2041989 h 3715024"/>
              <a:gd name="connsiteX24" fmla="*/ 2940048 w 5562599"/>
              <a:gd name="connsiteY24" fmla="*/ 1899114 h 3715024"/>
              <a:gd name="connsiteX25" fmla="*/ 3035298 w 5562599"/>
              <a:gd name="connsiteY25" fmla="*/ 1648289 h 3715024"/>
              <a:gd name="connsiteX26" fmla="*/ 2635248 w 5562599"/>
              <a:gd name="connsiteY26" fmla="*/ 1492714 h 3715024"/>
              <a:gd name="connsiteX27" fmla="*/ 2555873 w 5562599"/>
              <a:gd name="connsiteY27" fmla="*/ 1791164 h 3715024"/>
              <a:gd name="connsiteX28" fmla="*/ 2498723 w 5562599"/>
              <a:gd name="connsiteY28" fmla="*/ 1775289 h 3715024"/>
              <a:gd name="connsiteX29" fmla="*/ 2416173 w 5562599"/>
              <a:gd name="connsiteY29" fmla="*/ 2010239 h 3715024"/>
              <a:gd name="connsiteX30" fmla="*/ 2270123 w 5562599"/>
              <a:gd name="connsiteY30" fmla="*/ 1962614 h 3715024"/>
              <a:gd name="connsiteX31" fmla="*/ 2100397 w 5562599"/>
              <a:gd name="connsiteY31" fmla="*/ 3652937 h 3715024"/>
              <a:gd name="connsiteX32" fmla="*/ 1243078 w 5562599"/>
              <a:gd name="connsiteY32" fmla="*/ 3412008 h 3715024"/>
              <a:gd name="connsiteX33" fmla="*/ 1396998 w 5562599"/>
              <a:gd name="connsiteY33" fmla="*/ 2819863 h 3715024"/>
              <a:gd name="connsiteX34" fmla="*/ 1689098 w 5562599"/>
              <a:gd name="connsiteY34" fmla="*/ 1657813 h 3715024"/>
              <a:gd name="connsiteX35" fmla="*/ 8888 w 5562599"/>
              <a:gd name="connsiteY35" fmla="*/ 285578 h 3715024"/>
              <a:gd name="connsiteX0" fmla="*/ 0 w 5562599"/>
              <a:gd name="connsiteY0" fmla="*/ 279862 h 3715024"/>
              <a:gd name="connsiteX1" fmla="*/ 346075 w 5562599"/>
              <a:gd name="connsiteY1" fmla="*/ 124287 h 3715024"/>
              <a:gd name="connsiteX2" fmla="*/ 400049 w 5562599"/>
              <a:gd name="connsiteY2" fmla="*/ 83806 h 3715024"/>
              <a:gd name="connsiteX3" fmla="*/ 533400 w 5562599"/>
              <a:gd name="connsiteY3" fmla="*/ 6812 h 3715024"/>
              <a:gd name="connsiteX4" fmla="*/ 1370807 w 5562599"/>
              <a:gd name="connsiteY4" fmla="*/ 196518 h 3715024"/>
              <a:gd name="connsiteX5" fmla="*/ 1364456 w 5562599"/>
              <a:gd name="connsiteY5" fmla="*/ 76662 h 3715024"/>
              <a:gd name="connsiteX6" fmla="*/ 2136775 w 5562599"/>
              <a:gd name="connsiteY6" fmla="*/ 260812 h 3715024"/>
              <a:gd name="connsiteX7" fmla="*/ 2371725 w 5562599"/>
              <a:gd name="connsiteY7" fmla="*/ 263987 h 3715024"/>
              <a:gd name="connsiteX8" fmla="*/ 2457450 w 5562599"/>
              <a:gd name="connsiteY8" fmla="*/ 330662 h 3715024"/>
              <a:gd name="connsiteX9" fmla="*/ 2857500 w 5562599"/>
              <a:gd name="connsiteY9" fmla="*/ 41737 h 3715024"/>
              <a:gd name="connsiteX10" fmla="*/ 2879725 w 5562599"/>
              <a:gd name="connsiteY10" fmla="*/ 98887 h 3715024"/>
              <a:gd name="connsiteX11" fmla="*/ 2863848 w 5562599"/>
              <a:gd name="connsiteY11" fmla="*/ 165563 h 3715024"/>
              <a:gd name="connsiteX12" fmla="*/ 3197223 w 5562599"/>
              <a:gd name="connsiteY12" fmla="*/ 206838 h 3715024"/>
              <a:gd name="connsiteX13" fmla="*/ 4210005 w 5562599"/>
              <a:gd name="connsiteY13" fmla="*/ 281452 h 3715024"/>
              <a:gd name="connsiteX14" fmla="*/ 4252911 w 5562599"/>
              <a:gd name="connsiteY14" fmla="*/ 186202 h 3715024"/>
              <a:gd name="connsiteX15" fmla="*/ 4305344 w 5562599"/>
              <a:gd name="connsiteY15" fmla="*/ 138577 h 3715024"/>
              <a:gd name="connsiteX16" fmla="*/ 5322048 w 5562599"/>
              <a:gd name="connsiteY16" fmla="*/ 171907 h 3715024"/>
              <a:gd name="connsiteX17" fmla="*/ 5562599 w 5562599"/>
              <a:gd name="connsiteY17" fmla="*/ 591022 h 3715024"/>
              <a:gd name="connsiteX18" fmla="*/ 5491161 w 5562599"/>
              <a:gd name="connsiteY18" fmla="*/ 700544 h 3715024"/>
              <a:gd name="connsiteX19" fmla="*/ 4463211 w 5562599"/>
              <a:gd name="connsiteY19" fmla="*/ 692622 h 3715024"/>
              <a:gd name="connsiteX20" fmla="*/ 4479969 w 5562599"/>
              <a:gd name="connsiteY20" fmla="*/ 1164102 h 3715024"/>
              <a:gd name="connsiteX21" fmla="*/ 4514848 w 5562599"/>
              <a:gd name="connsiteY21" fmla="*/ 1807039 h 3715024"/>
              <a:gd name="connsiteX22" fmla="*/ 4435473 w 5562599"/>
              <a:gd name="connsiteY22" fmla="*/ 2623014 h 3715024"/>
              <a:gd name="connsiteX23" fmla="*/ 3019423 w 5562599"/>
              <a:gd name="connsiteY23" fmla="*/ 2041989 h 3715024"/>
              <a:gd name="connsiteX24" fmla="*/ 2940048 w 5562599"/>
              <a:gd name="connsiteY24" fmla="*/ 1899114 h 3715024"/>
              <a:gd name="connsiteX25" fmla="*/ 3035298 w 5562599"/>
              <a:gd name="connsiteY25" fmla="*/ 1648289 h 3715024"/>
              <a:gd name="connsiteX26" fmla="*/ 2635248 w 5562599"/>
              <a:gd name="connsiteY26" fmla="*/ 1492714 h 3715024"/>
              <a:gd name="connsiteX27" fmla="*/ 2555873 w 5562599"/>
              <a:gd name="connsiteY27" fmla="*/ 1791164 h 3715024"/>
              <a:gd name="connsiteX28" fmla="*/ 2498723 w 5562599"/>
              <a:gd name="connsiteY28" fmla="*/ 1775289 h 3715024"/>
              <a:gd name="connsiteX29" fmla="*/ 2416173 w 5562599"/>
              <a:gd name="connsiteY29" fmla="*/ 2010239 h 3715024"/>
              <a:gd name="connsiteX30" fmla="*/ 2270123 w 5562599"/>
              <a:gd name="connsiteY30" fmla="*/ 1962614 h 3715024"/>
              <a:gd name="connsiteX31" fmla="*/ 2100397 w 5562599"/>
              <a:gd name="connsiteY31" fmla="*/ 3652937 h 3715024"/>
              <a:gd name="connsiteX32" fmla="*/ 1243078 w 5562599"/>
              <a:gd name="connsiteY32" fmla="*/ 3412008 h 3715024"/>
              <a:gd name="connsiteX33" fmla="*/ 1396998 w 5562599"/>
              <a:gd name="connsiteY33" fmla="*/ 2819863 h 3715024"/>
              <a:gd name="connsiteX34" fmla="*/ 1689098 w 5562599"/>
              <a:gd name="connsiteY34" fmla="*/ 1657813 h 3715024"/>
              <a:gd name="connsiteX35" fmla="*/ 8888 w 5562599"/>
              <a:gd name="connsiteY35" fmla="*/ 285578 h 3715024"/>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100397 w 5562599"/>
              <a:gd name="connsiteY31" fmla="*/ 3652937 h 3652937"/>
              <a:gd name="connsiteX32" fmla="*/ 1243078 w 5562599"/>
              <a:gd name="connsiteY32" fmla="*/ 3412008 h 3652937"/>
              <a:gd name="connsiteX33" fmla="*/ 1396998 w 5562599"/>
              <a:gd name="connsiteY33" fmla="*/ 2819863 h 3652937"/>
              <a:gd name="connsiteX34" fmla="*/ 1689098 w 5562599"/>
              <a:gd name="connsiteY34" fmla="*/ 1657813 h 3652937"/>
              <a:gd name="connsiteX35" fmla="*/ 8888 w 5562599"/>
              <a:gd name="connsiteY35"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380251 w 5562599"/>
              <a:gd name="connsiteY31" fmla="*/ 2588914 h 3652937"/>
              <a:gd name="connsiteX32" fmla="*/ 2100397 w 5562599"/>
              <a:gd name="connsiteY32" fmla="*/ 3652937 h 3652937"/>
              <a:gd name="connsiteX33" fmla="*/ 1243078 w 5562599"/>
              <a:gd name="connsiteY33" fmla="*/ 3412008 h 3652937"/>
              <a:gd name="connsiteX34" fmla="*/ 1396998 w 5562599"/>
              <a:gd name="connsiteY34" fmla="*/ 2819863 h 3652937"/>
              <a:gd name="connsiteX35" fmla="*/ 1689098 w 5562599"/>
              <a:gd name="connsiteY35" fmla="*/ 1657813 h 3652937"/>
              <a:gd name="connsiteX36" fmla="*/ 8888 w 5562599"/>
              <a:gd name="connsiteY36"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302125 w 5562599"/>
              <a:gd name="connsiteY31" fmla="*/ 2576054 h 3652937"/>
              <a:gd name="connsiteX32" fmla="*/ 2380251 w 5562599"/>
              <a:gd name="connsiteY32" fmla="*/ 2588914 h 3652937"/>
              <a:gd name="connsiteX33" fmla="*/ 2100397 w 5562599"/>
              <a:gd name="connsiteY33" fmla="*/ 3652937 h 3652937"/>
              <a:gd name="connsiteX34" fmla="*/ 1243078 w 5562599"/>
              <a:gd name="connsiteY34" fmla="*/ 3412008 h 3652937"/>
              <a:gd name="connsiteX35" fmla="*/ 1396998 w 5562599"/>
              <a:gd name="connsiteY35" fmla="*/ 2819863 h 3652937"/>
              <a:gd name="connsiteX36" fmla="*/ 1689098 w 5562599"/>
              <a:gd name="connsiteY36" fmla="*/ 1657813 h 3652937"/>
              <a:gd name="connsiteX37" fmla="*/ 8888 w 5562599"/>
              <a:gd name="connsiteY37"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302125 w 5562599"/>
              <a:gd name="connsiteY31" fmla="*/ 2576054 h 3652937"/>
              <a:gd name="connsiteX32" fmla="*/ 2380251 w 5562599"/>
              <a:gd name="connsiteY32" fmla="*/ 2588914 h 3652937"/>
              <a:gd name="connsiteX33" fmla="*/ 2100397 w 5562599"/>
              <a:gd name="connsiteY33" fmla="*/ 3652937 h 3652937"/>
              <a:gd name="connsiteX34" fmla="*/ 1243078 w 5562599"/>
              <a:gd name="connsiteY34" fmla="*/ 3412008 h 3652937"/>
              <a:gd name="connsiteX35" fmla="*/ 1396998 w 5562599"/>
              <a:gd name="connsiteY35" fmla="*/ 2819863 h 3652937"/>
              <a:gd name="connsiteX36" fmla="*/ 1689098 w 5562599"/>
              <a:gd name="connsiteY36" fmla="*/ 1657813 h 3652937"/>
              <a:gd name="connsiteX37" fmla="*/ 8888 w 5562599"/>
              <a:gd name="connsiteY37"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210978 w 5562599"/>
              <a:gd name="connsiteY31" fmla="*/ 2053046 h 3652937"/>
              <a:gd name="connsiteX32" fmla="*/ 2302125 w 5562599"/>
              <a:gd name="connsiteY32" fmla="*/ 2576054 h 3652937"/>
              <a:gd name="connsiteX33" fmla="*/ 2380251 w 5562599"/>
              <a:gd name="connsiteY33" fmla="*/ 2588914 h 3652937"/>
              <a:gd name="connsiteX34" fmla="*/ 2100397 w 5562599"/>
              <a:gd name="connsiteY34" fmla="*/ 3652937 h 3652937"/>
              <a:gd name="connsiteX35" fmla="*/ 1243078 w 5562599"/>
              <a:gd name="connsiteY35" fmla="*/ 3412008 h 3652937"/>
              <a:gd name="connsiteX36" fmla="*/ 1396998 w 5562599"/>
              <a:gd name="connsiteY36" fmla="*/ 2819863 h 3652937"/>
              <a:gd name="connsiteX37" fmla="*/ 1689098 w 5562599"/>
              <a:gd name="connsiteY37" fmla="*/ 1657813 h 3652937"/>
              <a:gd name="connsiteX38" fmla="*/ 8888 w 5562599"/>
              <a:gd name="connsiteY38"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70123 w 5562599"/>
              <a:gd name="connsiteY30" fmla="*/ 1962614 h 3652937"/>
              <a:gd name="connsiteX31" fmla="*/ 2210978 w 5562599"/>
              <a:gd name="connsiteY31" fmla="*/ 2053046 h 3652937"/>
              <a:gd name="connsiteX32" fmla="*/ 2302125 w 5562599"/>
              <a:gd name="connsiteY32" fmla="*/ 2576054 h 3652937"/>
              <a:gd name="connsiteX33" fmla="*/ 2380251 w 5562599"/>
              <a:gd name="connsiteY33" fmla="*/ 2588914 h 3652937"/>
              <a:gd name="connsiteX34" fmla="*/ 2100397 w 5562599"/>
              <a:gd name="connsiteY34" fmla="*/ 3652937 h 3652937"/>
              <a:gd name="connsiteX35" fmla="*/ 1243078 w 5562599"/>
              <a:gd name="connsiteY35" fmla="*/ 3412008 h 3652937"/>
              <a:gd name="connsiteX36" fmla="*/ 1396998 w 5562599"/>
              <a:gd name="connsiteY36" fmla="*/ 2819863 h 3652937"/>
              <a:gd name="connsiteX37" fmla="*/ 1689098 w 5562599"/>
              <a:gd name="connsiteY37" fmla="*/ 1657813 h 3652937"/>
              <a:gd name="connsiteX38" fmla="*/ 8888 w 5562599"/>
              <a:gd name="connsiteY38"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52762 w 5562599"/>
              <a:gd name="connsiteY30" fmla="*/ 1924031 h 3652937"/>
              <a:gd name="connsiteX31" fmla="*/ 2210978 w 5562599"/>
              <a:gd name="connsiteY31" fmla="*/ 2053046 h 3652937"/>
              <a:gd name="connsiteX32" fmla="*/ 2302125 w 5562599"/>
              <a:gd name="connsiteY32" fmla="*/ 2576054 h 3652937"/>
              <a:gd name="connsiteX33" fmla="*/ 2380251 w 5562599"/>
              <a:gd name="connsiteY33" fmla="*/ 2588914 h 3652937"/>
              <a:gd name="connsiteX34" fmla="*/ 2100397 w 5562599"/>
              <a:gd name="connsiteY34" fmla="*/ 3652937 h 3652937"/>
              <a:gd name="connsiteX35" fmla="*/ 1243078 w 5562599"/>
              <a:gd name="connsiteY35" fmla="*/ 3412008 h 3652937"/>
              <a:gd name="connsiteX36" fmla="*/ 1396998 w 5562599"/>
              <a:gd name="connsiteY36" fmla="*/ 2819863 h 3652937"/>
              <a:gd name="connsiteX37" fmla="*/ 1689098 w 5562599"/>
              <a:gd name="connsiteY37" fmla="*/ 1657813 h 3652937"/>
              <a:gd name="connsiteX38" fmla="*/ 8888 w 5562599"/>
              <a:gd name="connsiteY38"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52762 w 5562599"/>
              <a:gd name="connsiteY30" fmla="*/ 1924031 h 3652937"/>
              <a:gd name="connsiteX31" fmla="*/ 2210978 w 5562599"/>
              <a:gd name="connsiteY31" fmla="*/ 2053046 h 3652937"/>
              <a:gd name="connsiteX32" fmla="*/ 2532164 w 5562599"/>
              <a:gd name="connsiteY32" fmla="*/ 2164507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52762 w 5562599"/>
              <a:gd name="connsiteY30" fmla="*/ 1924031 h 3652937"/>
              <a:gd name="connsiteX31" fmla="*/ 2210978 w 5562599"/>
              <a:gd name="connsiteY31" fmla="*/ 2053046 h 3652937"/>
              <a:gd name="connsiteX32" fmla="*/ 2532164 w 5562599"/>
              <a:gd name="connsiteY32" fmla="*/ 2164507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52762 w 5562599"/>
              <a:gd name="connsiteY30" fmla="*/ 1924031 h 3652937"/>
              <a:gd name="connsiteX31" fmla="*/ 2210978 w 5562599"/>
              <a:gd name="connsiteY31" fmla="*/ 2053046 h 3652937"/>
              <a:gd name="connsiteX32" fmla="*/ 2532164 w 5562599"/>
              <a:gd name="connsiteY32" fmla="*/ 2164507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416173 w 5562599"/>
              <a:gd name="connsiteY29" fmla="*/ 2010239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98723 w 5562599"/>
              <a:gd name="connsiteY28" fmla="*/ 1775289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35248 w 5562599"/>
              <a:gd name="connsiteY26" fmla="*/ 1492714 h 3652937"/>
              <a:gd name="connsiteX27" fmla="*/ 2555873 w 5562599"/>
              <a:gd name="connsiteY27" fmla="*/ 1791164 h 3652937"/>
              <a:gd name="connsiteX28" fmla="*/ 2455181 w 5562599"/>
              <a:gd name="connsiteY28" fmla="*/ 1760775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35298 w 5562599"/>
              <a:gd name="connsiteY25" fmla="*/ 1648289 h 3652937"/>
              <a:gd name="connsiteX26" fmla="*/ 2601382 w 5562599"/>
              <a:gd name="connsiteY26" fmla="*/ 1473362 h 3652937"/>
              <a:gd name="connsiteX27" fmla="*/ 2555873 w 5562599"/>
              <a:gd name="connsiteY27" fmla="*/ 1791164 h 3652937"/>
              <a:gd name="connsiteX28" fmla="*/ 2455181 w 5562599"/>
              <a:gd name="connsiteY28" fmla="*/ 1760775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40048 w 5562599"/>
              <a:gd name="connsiteY24" fmla="*/ 1899114 h 3652937"/>
              <a:gd name="connsiteX25" fmla="*/ 3093353 w 5562599"/>
              <a:gd name="connsiteY25" fmla="*/ 1667641 h 3652937"/>
              <a:gd name="connsiteX26" fmla="*/ 2601382 w 5562599"/>
              <a:gd name="connsiteY26" fmla="*/ 1473362 h 3652937"/>
              <a:gd name="connsiteX27" fmla="*/ 2555873 w 5562599"/>
              <a:gd name="connsiteY27" fmla="*/ 1791164 h 3652937"/>
              <a:gd name="connsiteX28" fmla="*/ 2455181 w 5562599"/>
              <a:gd name="connsiteY28" fmla="*/ 1760775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78752 w 5562599"/>
              <a:gd name="connsiteY24" fmla="*/ 1966847 h 3652937"/>
              <a:gd name="connsiteX25" fmla="*/ 3093353 w 5562599"/>
              <a:gd name="connsiteY25" fmla="*/ 1667641 h 3652937"/>
              <a:gd name="connsiteX26" fmla="*/ 2601382 w 5562599"/>
              <a:gd name="connsiteY26" fmla="*/ 1473362 h 3652937"/>
              <a:gd name="connsiteX27" fmla="*/ 2555873 w 5562599"/>
              <a:gd name="connsiteY27" fmla="*/ 1791164 h 3652937"/>
              <a:gd name="connsiteX28" fmla="*/ 2455181 w 5562599"/>
              <a:gd name="connsiteY28" fmla="*/ 1760775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3019423 w 5562599"/>
              <a:gd name="connsiteY23" fmla="*/ 2041989 h 3652937"/>
              <a:gd name="connsiteX24" fmla="*/ 2978752 w 5562599"/>
              <a:gd name="connsiteY24" fmla="*/ 1966847 h 3652937"/>
              <a:gd name="connsiteX25" fmla="*/ 3093353 w 5562599"/>
              <a:gd name="connsiteY25" fmla="*/ 1667641 h 3652937"/>
              <a:gd name="connsiteX26" fmla="*/ 2601382 w 5562599"/>
              <a:gd name="connsiteY26" fmla="*/ 1473362 h 3652937"/>
              <a:gd name="connsiteX27" fmla="*/ 2483304 w 5562599"/>
              <a:gd name="connsiteY27" fmla="*/ 1786325 h 3652937"/>
              <a:gd name="connsiteX28" fmla="*/ 2455181 w 5562599"/>
              <a:gd name="connsiteY28" fmla="*/ 1760775 h 3652937"/>
              <a:gd name="connsiteX29" fmla="*/ 2382307 w 5562599"/>
              <a:gd name="connsiteY29" fmla="*/ 2005401 h 3652937"/>
              <a:gd name="connsiteX30" fmla="*/ 2252762 w 5562599"/>
              <a:gd name="connsiteY30" fmla="*/ 1924031 h 3652937"/>
              <a:gd name="connsiteX31" fmla="*/ 2210978 w 5562599"/>
              <a:gd name="connsiteY31" fmla="*/ 2053046 h 3652937"/>
              <a:gd name="connsiteX32" fmla="*/ 2462720 w 5562599"/>
              <a:gd name="connsiteY32" fmla="*/ 2138785 h 3652937"/>
              <a:gd name="connsiteX33" fmla="*/ 2302125 w 5562599"/>
              <a:gd name="connsiteY33" fmla="*/ 2576054 h 3652937"/>
              <a:gd name="connsiteX34" fmla="*/ 2380251 w 5562599"/>
              <a:gd name="connsiteY34" fmla="*/ 2588914 h 3652937"/>
              <a:gd name="connsiteX35" fmla="*/ 2100397 w 5562599"/>
              <a:gd name="connsiteY35" fmla="*/ 3652937 h 3652937"/>
              <a:gd name="connsiteX36" fmla="*/ 1243078 w 5562599"/>
              <a:gd name="connsiteY36" fmla="*/ 3412008 h 3652937"/>
              <a:gd name="connsiteX37" fmla="*/ 1396998 w 5562599"/>
              <a:gd name="connsiteY37" fmla="*/ 2819863 h 3652937"/>
              <a:gd name="connsiteX38" fmla="*/ 1689098 w 5562599"/>
              <a:gd name="connsiteY38" fmla="*/ 1657813 h 3652937"/>
              <a:gd name="connsiteX39" fmla="*/ 8888 w 5562599"/>
              <a:gd name="connsiteY39"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396998 w 5562599"/>
              <a:gd name="connsiteY38" fmla="*/ 2819863 h 3652937"/>
              <a:gd name="connsiteX39" fmla="*/ 1689098 w 5562599"/>
              <a:gd name="connsiteY39" fmla="*/ 1657813 h 3652937"/>
              <a:gd name="connsiteX40" fmla="*/ 8888 w 5562599"/>
              <a:gd name="connsiteY40"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396998 w 5562599"/>
              <a:gd name="connsiteY38" fmla="*/ 2819863 h 3652937"/>
              <a:gd name="connsiteX39" fmla="*/ 1689098 w 5562599"/>
              <a:gd name="connsiteY39" fmla="*/ 1657813 h 3652937"/>
              <a:gd name="connsiteX40" fmla="*/ 8888 w 5562599"/>
              <a:gd name="connsiteY40"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396998 w 5562599"/>
              <a:gd name="connsiteY38" fmla="*/ 2819863 h 3652937"/>
              <a:gd name="connsiteX39" fmla="*/ 1447201 w 5562599"/>
              <a:gd name="connsiteY39" fmla="*/ 1565890 h 3652937"/>
              <a:gd name="connsiteX40" fmla="*/ 8888 w 5562599"/>
              <a:gd name="connsiteY40"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839232 w 5562599"/>
              <a:gd name="connsiteY38" fmla="*/ 3465330 h 3652937"/>
              <a:gd name="connsiteX39" fmla="*/ 1396998 w 5562599"/>
              <a:gd name="connsiteY39" fmla="*/ 2819863 h 3652937"/>
              <a:gd name="connsiteX40" fmla="*/ 1447201 w 5562599"/>
              <a:gd name="connsiteY40" fmla="*/ 1565890 h 3652937"/>
              <a:gd name="connsiteX41" fmla="*/ 8888 w 5562599"/>
              <a:gd name="connsiteY41"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396998 w 5562599"/>
              <a:gd name="connsiteY40" fmla="*/ 2819863 h 3652937"/>
              <a:gd name="connsiteX41" fmla="*/ 1447201 w 5562599"/>
              <a:gd name="connsiteY41" fmla="*/ 1565890 h 3652937"/>
              <a:gd name="connsiteX42" fmla="*/ 8888 w 5562599"/>
              <a:gd name="connsiteY42"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396998 w 5562599"/>
              <a:gd name="connsiteY40" fmla="*/ 2819863 h 3652937"/>
              <a:gd name="connsiteX41" fmla="*/ 1447201 w 5562599"/>
              <a:gd name="connsiteY41" fmla="*/ 1565890 h 3652937"/>
              <a:gd name="connsiteX42" fmla="*/ 8888 w 5562599"/>
              <a:gd name="connsiteY42"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396998 w 5562599"/>
              <a:gd name="connsiteY40" fmla="*/ 2819863 h 3652937"/>
              <a:gd name="connsiteX41" fmla="*/ 1447201 w 5562599"/>
              <a:gd name="connsiteY41" fmla="*/ 1565890 h 3652937"/>
              <a:gd name="connsiteX42" fmla="*/ 8888 w 5562599"/>
              <a:gd name="connsiteY42"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396998 w 5562599"/>
              <a:gd name="connsiteY41" fmla="*/ 2819863 h 3652937"/>
              <a:gd name="connsiteX42" fmla="*/ 1447201 w 5562599"/>
              <a:gd name="connsiteY42" fmla="*/ 1565890 h 3652937"/>
              <a:gd name="connsiteX43" fmla="*/ 8888 w 5562599"/>
              <a:gd name="connsiteY43"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945667 w 5562599"/>
              <a:gd name="connsiteY40" fmla="*/ 3402436 h 3652937"/>
              <a:gd name="connsiteX41" fmla="*/ 1090806 w 5562599"/>
              <a:gd name="connsiteY41" fmla="*/ 3329865 h 3652937"/>
              <a:gd name="connsiteX42" fmla="*/ 1396998 w 5562599"/>
              <a:gd name="connsiteY42" fmla="*/ 2819863 h 3652937"/>
              <a:gd name="connsiteX43" fmla="*/ 1447201 w 5562599"/>
              <a:gd name="connsiteY43" fmla="*/ 1565890 h 3652937"/>
              <a:gd name="connsiteX44" fmla="*/ 8888 w 5562599"/>
              <a:gd name="connsiteY44"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396998 w 5562599"/>
              <a:gd name="connsiteY41" fmla="*/ 2819863 h 3652937"/>
              <a:gd name="connsiteX42" fmla="*/ 1447201 w 5562599"/>
              <a:gd name="connsiteY42" fmla="*/ 1565890 h 3652937"/>
              <a:gd name="connsiteX43" fmla="*/ 8888 w 5562599"/>
              <a:gd name="connsiteY43"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979533 w 5562599"/>
              <a:gd name="connsiteY40" fmla="*/ 3402436 h 3652937"/>
              <a:gd name="connsiteX41" fmla="*/ 1090806 w 5562599"/>
              <a:gd name="connsiteY41" fmla="*/ 3329865 h 3652937"/>
              <a:gd name="connsiteX42" fmla="*/ 1396998 w 5562599"/>
              <a:gd name="connsiteY42" fmla="*/ 2819863 h 3652937"/>
              <a:gd name="connsiteX43" fmla="*/ 1447201 w 5562599"/>
              <a:gd name="connsiteY43" fmla="*/ 1565890 h 3652937"/>
              <a:gd name="connsiteX44" fmla="*/ 8888 w 5562599"/>
              <a:gd name="connsiteY44"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396998 w 5562599"/>
              <a:gd name="connsiteY41" fmla="*/ 2819863 h 3652937"/>
              <a:gd name="connsiteX42" fmla="*/ 1447201 w 5562599"/>
              <a:gd name="connsiteY42" fmla="*/ 1565890 h 3652937"/>
              <a:gd name="connsiteX43" fmla="*/ 8888 w 5562599"/>
              <a:gd name="connsiteY43"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8888 w 5562599"/>
              <a:gd name="connsiteY43"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1279486 w 5562599"/>
              <a:gd name="connsiteY43" fmla="*/ 1365620 h 3652937"/>
              <a:gd name="connsiteX44" fmla="*/ 8888 w 5562599"/>
              <a:gd name="connsiteY44"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1279486 w 5562599"/>
              <a:gd name="connsiteY43" fmla="*/ 1365620 h 3652937"/>
              <a:gd name="connsiteX44" fmla="*/ 8888 w 5562599"/>
              <a:gd name="connsiteY44"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1279486 w 5562599"/>
              <a:gd name="connsiteY43" fmla="*/ 1365620 h 3652937"/>
              <a:gd name="connsiteX44" fmla="*/ 718283 w 5562599"/>
              <a:gd name="connsiteY44" fmla="*/ 823759 h 3652937"/>
              <a:gd name="connsiteX45" fmla="*/ 8888 w 5562599"/>
              <a:gd name="connsiteY45"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1279486 w 5562599"/>
              <a:gd name="connsiteY43" fmla="*/ 1365620 h 3652937"/>
              <a:gd name="connsiteX44" fmla="*/ 703769 w 5562599"/>
              <a:gd name="connsiteY44" fmla="*/ 833436 h 3652937"/>
              <a:gd name="connsiteX45" fmla="*/ 8888 w 5562599"/>
              <a:gd name="connsiteY45" fmla="*/ 285578 h 3652937"/>
              <a:gd name="connsiteX0" fmla="*/ 0 w 5562599"/>
              <a:gd name="connsiteY0" fmla="*/ 279862 h 3652937"/>
              <a:gd name="connsiteX1" fmla="*/ 346075 w 5562599"/>
              <a:gd name="connsiteY1" fmla="*/ 124287 h 3652937"/>
              <a:gd name="connsiteX2" fmla="*/ 400049 w 5562599"/>
              <a:gd name="connsiteY2" fmla="*/ 83806 h 3652937"/>
              <a:gd name="connsiteX3" fmla="*/ 533400 w 5562599"/>
              <a:gd name="connsiteY3" fmla="*/ 6812 h 3652937"/>
              <a:gd name="connsiteX4" fmla="*/ 1370807 w 5562599"/>
              <a:gd name="connsiteY4" fmla="*/ 196518 h 3652937"/>
              <a:gd name="connsiteX5" fmla="*/ 1364456 w 5562599"/>
              <a:gd name="connsiteY5" fmla="*/ 76662 h 3652937"/>
              <a:gd name="connsiteX6" fmla="*/ 2136775 w 5562599"/>
              <a:gd name="connsiteY6" fmla="*/ 260812 h 3652937"/>
              <a:gd name="connsiteX7" fmla="*/ 2371725 w 5562599"/>
              <a:gd name="connsiteY7" fmla="*/ 263987 h 3652937"/>
              <a:gd name="connsiteX8" fmla="*/ 2457450 w 5562599"/>
              <a:gd name="connsiteY8" fmla="*/ 330662 h 3652937"/>
              <a:gd name="connsiteX9" fmla="*/ 2857500 w 5562599"/>
              <a:gd name="connsiteY9" fmla="*/ 41737 h 3652937"/>
              <a:gd name="connsiteX10" fmla="*/ 2879725 w 5562599"/>
              <a:gd name="connsiteY10" fmla="*/ 98887 h 3652937"/>
              <a:gd name="connsiteX11" fmla="*/ 2863848 w 5562599"/>
              <a:gd name="connsiteY11" fmla="*/ 165563 h 3652937"/>
              <a:gd name="connsiteX12" fmla="*/ 3197223 w 5562599"/>
              <a:gd name="connsiteY12" fmla="*/ 206838 h 3652937"/>
              <a:gd name="connsiteX13" fmla="*/ 4210005 w 5562599"/>
              <a:gd name="connsiteY13" fmla="*/ 281452 h 3652937"/>
              <a:gd name="connsiteX14" fmla="*/ 4252911 w 5562599"/>
              <a:gd name="connsiteY14" fmla="*/ 186202 h 3652937"/>
              <a:gd name="connsiteX15" fmla="*/ 4305344 w 5562599"/>
              <a:gd name="connsiteY15" fmla="*/ 138577 h 3652937"/>
              <a:gd name="connsiteX16" fmla="*/ 5322048 w 5562599"/>
              <a:gd name="connsiteY16" fmla="*/ 171907 h 3652937"/>
              <a:gd name="connsiteX17" fmla="*/ 5562599 w 5562599"/>
              <a:gd name="connsiteY17" fmla="*/ 591022 h 3652937"/>
              <a:gd name="connsiteX18" fmla="*/ 5491161 w 5562599"/>
              <a:gd name="connsiteY18" fmla="*/ 700544 h 3652937"/>
              <a:gd name="connsiteX19" fmla="*/ 4463211 w 5562599"/>
              <a:gd name="connsiteY19" fmla="*/ 692622 h 3652937"/>
              <a:gd name="connsiteX20" fmla="*/ 4479969 w 5562599"/>
              <a:gd name="connsiteY20" fmla="*/ 1164102 h 3652937"/>
              <a:gd name="connsiteX21" fmla="*/ 4514848 w 5562599"/>
              <a:gd name="connsiteY21" fmla="*/ 1807039 h 3652937"/>
              <a:gd name="connsiteX22" fmla="*/ 4435473 w 5562599"/>
              <a:gd name="connsiteY22" fmla="*/ 2623014 h 3652937"/>
              <a:gd name="connsiteX23" fmla="*/ 4380621 w 5562599"/>
              <a:gd name="connsiteY23" fmla="*/ 2647701 h 3652937"/>
              <a:gd name="connsiteX24" fmla="*/ 3019423 w 5562599"/>
              <a:gd name="connsiteY24" fmla="*/ 2041989 h 3652937"/>
              <a:gd name="connsiteX25" fmla="*/ 2978752 w 5562599"/>
              <a:gd name="connsiteY25" fmla="*/ 1966847 h 3652937"/>
              <a:gd name="connsiteX26" fmla="*/ 3093353 w 5562599"/>
              <a:gd name="connsiteY26" fmla="*/ 1667641 h 3652937"/>
              <a:gd name="connsiteX27" fmla="*/ 2601382 w 5562599"/>
              <a:gd name="connsiteY27" fmla="*/ 1473362 h 3652937"/>
              <a:gd name="connsiteX28" fmla="*/ 2483304 w 5562599"/>
              <a:gd name="connsiteY28" fmla="*/ 1786325 h 3652937"/>
              <a:gd name="connsiteX29" fmla="*/ 2455181 w 5562599"/>
              <a:gd name="connsiteY29" fmla="*/ 1760775 h 3652937"/>
              <a:gd name="connsiteX30" fmla="*/ 2382307 w 5562599"/>
              <a:gd name="connsiteY30" fmla="*/ 2005401 h 3652937"/>
              <a:gd name="connsiteX31" fmla="*/ 2252762 w 5562599"/>
              <a:gd name="connsiteY31" fmla="*/ 1924031 h 3652937"/>
              <a:gd name="connsiteX32" fmla="*/ 2210978 w 5562599"/>
              <a:gd name="connsiteY32" fmla="*/ 2053046 h 3652937"/>
              <a:gd name="connsiteX33" fmla="*/ 2462720 w 5562599"/>
              <a:gd name="connsiteY33" fmla="*/ 2138785 h 3652937"/>
              <a:gd name="connsiteX34" fmla="*/ 2302125 w 5562599"/>
              <a:gd name="connsiteY34" fmla="*/ 2576054 h 3652937"/>
              <a:gd name="connsiteX35" fmla="*/ 2380251 w 5562599"/>
              <a:gd name="connsiteY35" fmla="*/ 2588914 h 3652937"/>
              <a:gd name="connsiteX36" fmla="*/ 2100397 w 5562599"/>
              <a:gd name="connsiteY36" fmla="*/ 3652937 h 3652937"/>
              <a:gd name="connsiteX37" fmla="*/ 1243078 w 5562599"/>
              <a:gd name="connsiteY37" fmla="*/ 3412008 h 3652937"/>
              <a:gd name="connsiteX38" fmla="*/ 1197241 w 5562599"/>
              <a:gd name="connsiteY38" fmla="*/ 3586281 h 3652937"/>
              <a:gd name="connsiteX39" fmla="*/ 839232 w 5562599"/>
              <a:gd name="connsiteY39" fmla="*/ 3465330 h 3652937"/>
              <a:gd name="connsiteX40" fmla="*/ 1090806 w 5562599"/>
              <a:gd name="connsiteY40" fmla="*/ 3329865 h 3652937"/>
              <a:gd name="connsiteX41" fmla="*/ 1242183 w 5562599"/>
              <a:gd name="connsiteY41" fmla="*/ 2398954 h 3652937"/>
              <a:gd name="connsiteX42" fmla="*/ 1447201 w 5562599"/>
              <a:gd name="connsiteY42" fmla="*/ 1565890 h 3652937"/>
              <a:gd name="connsiteX43" fmla="*/ 1235945 w 5562599"/>
              <a:gd name="connsiteY43" fmla="*/ 1307563 h 3652937"/>
              <a:gd name="connsiteX44" fmla="*/ 703769 w 5562599"/>
              <a:gd name="connsiteY44" fmla="*/ 833436 h 3652937"/>
              <a:gd name="connsiteX45" fmla="*/ 8888 w 5562599"/>
              <a:gd name="connsiteY45" fmla="*/ 285578 h 3652937"/>
              <a:gd name="connsiteX0" fmla="*/ 15301 w 5577900"/>
              <a:gd name="connsiteY0" fmla="*/ 279862 h 3652937"/>
              <a:gd name="connsiteX1" fmla="*/ 361376 w 5577900"/>
              <a:gd name="connsiteY1" fmla="*/ 124287 h 3652937"/>
              <a:gd name="connsiteX2" fmla="*/ 415350 w 5577900"/>
              <a:gd name="connsiteY2" fmla="*/ 83806 h 3652937"/>
              <a:gd name="connsiteX3" fmla="*/ 548701 w 5577900"/>
              <a:gd name="connsiteY3" fmla="*/ 6812 h 3652937"/>
              <a:gd name="connsiteX4" fmla="*/ 1386108 w 5577900"/>
              <a:gd name="connsiteY4" fmla="*/ 196518 h 3652937"/>
              <a:gd name="connsiteX5" fmla="*/ 1379757 w 5577900"/>
              <a:gd name="connsiteY5" fmla="*/ 76662 h 3652937"/>
              <a:gd name="connsiteX6" fmla="*/ 2152076 w 5577900"/>
              <a:gd name="connsiteY6" fmla="*/ 260812 h 3652937"/>
              <a:gd name="connsiteX7" fmla="*/ 2387026 w 5577900"/>
              <a:gd name="connsiteY7" fmla="*/ 263987 h 3652937"/>
              <a:gd name="connsiteX8" fmla="*/ 2472751 w 5577900"/>
              <a:gd name="connsiteY8" fmla="*/ 330662 h 3652937"/>
              <a:gd name="connsiteX9" fmla="*/ 2872801 w 5577900"/>
              <a:gd name="connsiteY9" fmla="*/ 41737 h 3652937"/>
              <a:gd name="connsiteX10" fmla="*/ 2895026 w 5577900"/>
              <a:gd name="connsiteY10" fmla="*/ 98887 h 3652937"/>
              <a:gd name="connsiteX11" fmla="*/ 2879149 w 5577900"/>
              <a:gd name="connsiteY11" fmla="*/ 165563 h 3652937"/>
              <a:gd name="connsiteX12" fmla="*/ 3212524 w 5577900"/>
              <a:gd name="connsiteY12" fmla="*/ 206838 h 3652937"/>
              <a:gd name="connsiteX13" fmla="*/ 4225306 w 5577900"/>
              <a:gd name="connsiteY13" fmla="*/ 281452 h 3652937"/>
              <a:gd name="connsiteX14" fmla="*/ 4268212 w 5577900"/>
              <a:gd name="connsiteY14" fmla="*/ 186202 h 3652937"/>
              <a:gd name="connsiteX15" fmla="*/ 4320645 w 5577900"/>
              <a:gd name="connsiteY15" fmla="*/ 138577 h 3652937"/>
              <a:gd name="connsiteX16" fmla="*/ 5337349 w 5577900"/>
              <a:gd name="connsiteY16" fmla="*/ 171907 h 3652937"/>
              <a:gd name="connsiteX17" fmla="*/ 5577900 w 5577900"/>
              <a:gd name="connsiteY17" fmla="*/ 591022 h 3652937"/>
              <a:gd name="connsiteX18" fmla="*/ 5506462 w 5577900"/>
              <a:gd name="connsiteY18" fmla="*/ 700544 h 3652937"/>
              <a:gd name="connsiteX19" fmla="*/ 4478512 w 5577900"/>
              <a:gd name="connsiteY19" fmla="*/ 692622 h 3652937"/>
              <a:gd name="connsiteX20" fmla="*/ 4495270 w 5577900"/>
              <a:gd name="connsiteY20" fmla="*/ 1164102 h 3652937"/>
              <a:gd name="connsiteX21" fmla="*/ 4530149 w 5577900"/>
              <a:gd name="connsiteY21" fmla="*/ 1807039 h 3652937"/>
              <a:gd name="connsiteX22" fmla="*/ 4450774 w 5577900"/>
              <a:gd name="connsiteY22" fmla="*/ 2623014 h 3652937"/>
              <a:gd name="connsiteX23" fmla="*/ 4395922 w 5577900"/>
              <a:gd name="connsiteY23" fmla="*/ 2647701 h 3652937"/>
              <a:gd name="connsiteX24" fmla="*/ 3034724 w 5577900"/>
              <a:gd name="connsiteY24" fmla="*/ 2041989 h 3652937"/>
              <a:gd name="connsiteX25" fmla="*/ 2994053 w 5577900"/>
              <a:gd name="connsiteY25" fmla="*/ 1966847 h 3652937"/>
              <a:gd name="connsiteX26" fmla="*/ 3108654 w 5577900"/>
              <a:gd name="connsiteY26" fmla="*/ 1667641 h 3652937"/>
              <a:gd name="connsiteX27" fmla="*/ 2616683 w 5577900"/>
              <a:gd name="connsiteY27" fmla="*/ 1473362 h 3652937"/>
              <a:gd name="connsiteX28" fmla="*/ 2498605 w 5577900"/>
              <a:gd name="connsiteY28" fmla="*/ 1786325 h 3652937"/>
              <a:gd name="connsiteX29" fmla="*/ 2470482 w 5577900"/>
              <a:gd name="connsiteY29" fmla="*/ 1760775 h 3652937"/>
              <a:gd name="connsiteX30" fmla="*/ 2397608 w 5577900"/>
              <a:gd name="connsiteY30" fmla="*/ 2005401 h 3652937"/>
              <a:gd name="connsiteX31" fmla="*/ 2268063 w 5577900"/>
              <a:gd name="connsiteY31" fmla="*/ 1924031 h 3652937"/>
              <a:gd name="connsiteX32" fmla="*/ 2226279 w 5577900"/>
              <a:gd name="connsiteY32" fmla="*/ 2053046 h 3652937"/>
              <a:gd name="connsiteX33" fmla="*/ 2478021 w 5577900"/>
              <a:gd name="connsiteY33" fmla="*/ 2138785 h 3652937"/>
              <a:gd name="connsiteX34" fmla="*/ 2317426 w 5577900"/>
              <a:gd name="connsiteY34" fmla="*/ 2576054 h 3652937"/>
              <a:gd name="connsiteX35" fmla="*/ 2395552 w 5577900"/>
              <a:gd name="connsiteY35" fmla="*/ 2588914 h 3652937"/>
              <a:gd name="connsiteX36" fmla="*/ 2115698 w 5577900"/>
              <a:gd name="connsiteY36" fmla="*/ 3652937 h 3652937"/>
              <a:gd name="connsiteX37" fmla="*/ 1258379 w 5577900"/>
              <a:gd name="connsiteY37" fmla="*/ 3412008 h 3652937"/>
              <a:gd name="connsiteX38" fmla="*/ 1212542 w 5577900"/>
              <a:gd name="connsiteY38" fmla="*/ 3586281 h 3652937"/>
              <a:gd name="connsiteX39" fmla="*/ 854533 w 5577900"/>
              <a:gd name="connsiteY39" fmla="*/ 3465330 h 3652937"/>
              <a:gd name="connsiteX40" fmla="*/ 1106107 w 5577900"/>
              <a:gd name="connsiteY40" fmla="*/ 3329865 h 3652937"/>
              <a:gd name="connsiteX41" fmla="*/ 1257484 w 5577900"/>
              <a:gd name="connsiteY41" fmla="*/ 2398954 h 3652937"/>
              <a:gd name="connsiteX42" fmla="*/ 1462502 w 5577900"/>
              <a:gd name="connsiteY42" fmla="*/ 1565890 h 3652937"/>
              <a:gd name="connsiteX43" fmla="*/ 1251246 w 5577900"/>
              <a:gd name="connsiteY43" fmla="*/ 1307563 h 3652937"/>
              <a:gd name="connsiteX44" fmla="*/ 719070 w 5577900"/>
              <a:gd name="connsiteY44" fmla="*/ 833436 h 3652937"/>
              <a:gd name="connsiteX45" fmla="*/ 0 w 5577900"/>
              <a:gd name="connsiteY45" fmla="*/ 348473 h 3652937"/>
              <a:gd name="connsiteX0" fmla="*/ 102385 w 5577900"/>
              <a:gd name="connsiteY0" fmla="*/ 216968 h 3652937"/>
              <a:gd name="connsiteX1" fmla="*/ 361376 w 5577900"/>
              <a:gd name="connsiteY1" fmla="*/ 124287 h 3652937"/>
              <a:gd name="connsiteX2" fmla="*/ 415350 w 5577900"/>
              <a:gd name="connsiteY2" fmla="*/ 83806 h 3652937"/>
              <a:gd name="connsiteX3" fmla="*/ 548701 w 5577900"/>
              <a:gd name="connsiteY3" fmla="*/ 6812 h 3652937"/>
              <a:gd name="connsiteX4" fmla="*/ 1386108 w 5577900"/>
              <a:gd name="connsiteY4" fmla="*/ 196518 h 3652937"/>
              <a:gd name="connsiteX5" fmla="*/ 1379757 w 5577900"/>
              <a:gd name="connsiteY5" fmla="*/ 76662 h 3652937"/>
              <a:gd name="connsiteX6" fmla="*/ 2152076 w 5577900"/>
              <a:gd name="connsiteY6" fmla="*/ 260812 h 3652937"/>
              <a:gd name="connsiteX7" fmla="*/ 2387026 w 5577900"/>
              <a:gd name="connsiteY7" fmla="*/ 263987 h 3652937"/>
              <a:gd name="connsiteX8" fmla="*/ 2472751 w 5577900"/>
              <a:gd name="connsiteY8" fmla="*/ 330662 h 3652937"/>
              <a:gd name="connsiteX9" fmla="*/ 2872801 w 5577900"/>
              <a:gd name="connsiteY9" fmla="*/ 41737 h 3652937"/>
              <a:gd name="connsiteX10" fmla="*/ 2895026 w 5577900"/>
              <a:gd name="connsiteY10" fmla="*/ 98887 h 3652937"/>
              <a:gd name="connsiteX11" fmla="*/ 2879149 w 5577900"/>
              <a:gd name="connsiteY11" fmla="*/ 165563 h 3652937"/>
              <a:gd name="connsiteX12" fmla="*/ 3212524 w 5577900"/>
              <a:gd name="connsiteY12" fmla="*/ 206838 h 3652937"/>
              <a:gd name="connsiteX13" fmla="*/ 4225306 w 5577900"/>
              <a:gd name="connsiteY13" fmla="*/ 281452 h 3652937"/>
              <a:gd name="connsiteX14" fmla="*/ 4268212 w 5577900"/>
              <a:gd name="connsiteY14" fmla="*/ 186202 h 3652937"/>
              <a:gd name="connsiteX15" fmla="*/ 4320645 w 5577900"/>
              <a:gd name="connsiteY15" fmla="*/ 138577 h 3652937"/>
              <a:gd name="connsiteX16" fmla="*/ 5337349 w 5577900"/>
              <a:gd name="connsiteY16" fmla="*/ 171907 h 3652937"/>
              <a:gd name="connsiteX17" fmla="*/ 5577900 w 5577900"/>
              <a:gd name="connsiteY17" fmla="*/ 591022 h 3652937"/>
              <a:gd name="connsiteX18" fmla="*/ 5506462 w 5577900"/>
              <a:gd name="connsiteY18" fmla="*/ 700544 h 3652937"/>
              <a:gd name="connsiteX19" fmla="*/ 4478512 w 5577900"/>
              <a:gd name="connsiteY19" fmla="*/ 692622 h 3652937"/>
              <a:gd name="connsiteX20" fmla="*/ 4495270 w 5577900"/>
              <a:gd name="connsiteY20" fmla="*/ 1164102 h 3652937"/>
              <a:gd name="connsiteX21" fmla="*/ 4530149 w 5577900"/>
              <a:gd name="connsiteY21" fmla="*/ 1807039 h 3652937"/>
              <a:gd name="connsiteX22" fmla="*/ 4450774 w 5577900"/>
              <a:gd name="connsiteY22" fmla="*/ 2623014 h 3652937"/>
              <a:gd name="connsiteX23" fmla="*/ 4395922 w 5577900"/>
              <a:gd name="connsiteY23" fmla="*/ 2647701 h 3652937"/>
              <a:gd name="connsiteX24" fmla="*/ 3034724 w 5577900"/>
              <a:gd name="connsiteY24" fmla="*/ 2041989 h 3652937"/>
              <a:gd name="connsiteX25" fmla="*/ 2994053 w 5577900"/>
              <a:gd name="connsiteY25" fmla="*/ 1966847 h 3652937"/>
              <a:gd name="connsiteX26" fmla="*/ 3108654 w 5577900"/>
              <a:gd name="connsiteY26" fmla="*/ 1667641 h 3652937"/>
              <a:gd name="connsiteX27" fmla="*/ 2616683 w 5577900"/>
              <a:gd name="connsiteY27" fmla="*/ 1473362 h 3652937"/>
              <a:gd name="connsiteX28" fmla="*/ 2498605 w 5577900"/>
              <a:gd name="connsiteY28" fmla="*/ 1786325 h 3652937"/>
              <a:gd name="connsiteX29" fmla="*/ 2470482 w 5577900"/>
              <a:gd name="connsiteY29" fmla="*/ 1760775 h 3652937"/>
              <a:gd name="connsiteX30" fmla="*/ 2397608 w 5577900"/>
              <a:gd name="connsiteY30" fmla="*/ 2005401 h 3652937"/>
              <a:gd name="connsiteX31" fmla="*/ 2268063 w 5577900"/>
              <a:gd name="connsiteY31" fmla="*/ 1924031 h 3652937"/>
              <a:gd name="connsiteX32" fmla="*/ 2226279 w 5577900"/>
              <a:gd name="connsiteY32" fmla="*/ 2053046 h 3652937"/>
              <a:gd name="connsiteX33" fmla="*/ 2478021 w 5577900"/>
              <a:gd name="connsiteY33" fmla="*/ 2138785 h 3652937"/>
              <a:gd name="connsiteX34" fmla="*/ 2317426 w 5577900"/>
              <a:gd name="connsiteY34" fmla="*/ 2576054 h 3652937"/>
              <a:gd name="connsiteX35" fmla="*/ 2395552 w 5577900"/>
              <a:gd name="connsiteY35" fmla="*/ 2588914 h 3652937"/>
              <a:gd name="connsiteX36" fmla="*/ 2115698 w 5577900"/>
              <a:gd name="connsiteY36" fmla="*/ 3652937 h 3652937"/>
              <a:gd name="connsiteX37" fmla="*/ 1258379 w 5577900"/>
              <a:gd name="connsiteY37" fmla="*/ 3412008 h 3652937"/>
              <a:gd name="connsiteX38" fmla="*/ 1212542 w 5577900"/>
              <a:gd name="connsiteY38" fmla="*/ 3586281 h 3652937"/>
              <a:gd name="connsiteX39" fmla="*/ 854533 w 5577900"/>
              <a:gd name="connsiteY39" fmla="*/ 3465330 h 3652937"/>
              <a:gd name="connsiteX40" fmla="*/ 1106107 w 5577900"/>
              <a:gd name="connsiteY40" fmla="*/ 3329865 h 3652937"/>
              <a:gd name="connsiteX41" fmla="*/ 1257484 w 5577900"/>
              <a:gd name="connsiteY41" fmla="*/ 2398954 h 3652937"/>
              <a:gd name="connsiteX42" fmla="*/ 1462502 w 5577900"/>
              <a:gd name="connsiteY42" fmla="*/ 1565890 h 3652937"/>
              <a:gd name="connsiteX43" fmla="*/ 1251246 w 5577900"/>
              <a:gd name="connsiteY43" fmla="*/ 1307563 h 3652937"/>
              <a:gd name="connsiteX44" fmla="*/ 719070 w 5577900"/>
              <a:gd name="connsiteY44" fmla="*/ 833436 h 3652937"/>
              <a:gd name="connsiteX45" fmla="*/ 0 w 5577900"/>
              <a:gd name="connsiteY45" fmla="*/ 348473 h 3652937"/>
              <a:gd name="connsiteX0" fmla="*/ 0 w 5601303"/>
              <a:gd name="connsiteY0" fmla="*/ 347595 h 3652937"/>
              <a:gd name="connsiteX1" fmla="*/ 384779 w 5601303"/>
              <a:gd name="connsiteY1" fmla="*/ 124287 h 3652937"/>
              <a:gd name="connsiteX2" fmla="*/ 438753 w 5601303"/>
              <a:gd name="connsiteY2" fmla="*/ 83806 h 3652937"/>
              <a:gd name="connsiteX3" fmla="*/ 572104 w 5601303"/>
              <a:gd name="connsiteY3" fmla="*/ 6812 h 3652937"/>
              <a:gd name="connsiteX4" fmla="*/ 1409511 w 5601303"/>
              <a:gd name="connsiteY4" fmla="*/ 196518 h 3652937"/>
              <a:gd name="connsiteX5" fmla="*/ 1403160 w 5601303"/>
              <a:gd name="connsiteY5" fmla="*/ 76662 h 3652937"/>
              <a:gd name="connsiteX6" fmla="*/ 2175479 w 5601303"/>
              <a:gd name="connsiteY6" fmla="*/ 260812 h 3652937"/>
              <a:gd name="connsiteX7" fmla="*/ 2410429 w 5601303"/>
              <a:gd name="connsiteY7" fmla="*/ 263987 h 3652937"/>
              <a:gd name="connsiteX8" fmla="*/ 2496154 w 5601303"/>
              <a:gd name="connsiteY8" fmla="*/ 330662 h 3652937"/>
              <a:gd name="connsiteX9" fmla="*/ 2896204 w 5601303"/>
              <a:gd name="connsiteY9" fmla="*/ 41737 h 3652937"/>
              <a:gd name="connsiteX10" fmla="*/ 2918429 w 5601303"/>
              <a:gd name="connsiteY10" fmla="*/ 98887 h 3652937"/>
              <a:gd name="connsiteX11" fmla="*/ 2902552 w 5601303"/>
              <a:gd name="connsiteY11" fmla="*/ 165563 h 3652937"/>
              <a:gd name="connsiteX12" fmla="*/ 3235927 w 5601303"/>
              <a:gd name="connsiteY12" fmla="*/ 206838 h 3652937"/>
              <a:gd name="connsiteX13" fmla="*/ 4248709 w 5601303"/>
              <a:gd name="connsiteY13" fmla="*/ 281452 h 3652937"/>
              <a:gd name="connsiteX14" fmla="*/ 4291615 w 5601303"/>
              <a:gd name="connsiteY14" fmla="*/ 186202 h 3652937"/>
              <a:gd name="connsiteX15" fmla="*/ 4344048 w 5601303"/>
              <a:gd name="connsiteY15" fmla="*/ 138577 h 3652937"/>
              <a:gd name="connsiteX16" fmla="*/ 5360752 w 5601303"/>
              <a:gd name="connsiteY16" fmla="*/ 171907 h 3652937"/>
              <a:gd name="connsiteX17" fmla="*/ 5601303 w 5601303"/>
              <a:gd name="connsiteY17" fmla="*/ 591022 h 3652937"/>
              <a:gd name="connsiteX18" fmla="*/ 5529865 w 5601303"/>
              <a:gd name="connsiteY18" fmla="*/ 700544 h 3652937"/>
              <a:gd name="connsiteX19" fmla="*/ 4501915 w 5601303"/>
              <a:gd name="connsiteY19" fmla="*/ 692622 h 3652937"/>
              <a:gd name="connsiteX20" fmla="*/ 4518673 w 5601303"/>
              <a:gd name="connsiteY20" fmla="*/ 1164102 h 3652937"/>
              <a:gd name="connsiteX21" fmla="*/ 4553552 w 5601303"/>
              <a:gd name="connsiteY21" fmla="*/ 1807039 h 3652937"/>
              <a:gd name="connsiteX22" fmla="*/ 4474177 w 5601303"/>
              <a:gd name="connsiteY22" fmla="*/ 2623014 h 3652937"/>
              <a:gd name="connsiteX23" fmla="*/ 4419325 w 5601303"/>
              <a:gd name="connsiteY23" fmla="*/ 2647701 h 3652937"/>
              <a:gd name="connsiteX24" fmla="*/ 3058127 w 5601303"/>
              <a:gd name="connsiteY24" fmla="*/ 2041989 h 3652937"/>
              <a:gd name="connsiteX25" fmla="*/ 3017456 w 5601303"/>
              <a:gd name="connsiteY25" fmla="*/ 1966847 h 3652937"/>
              <a:gd name="connsiteX26" fmla="*/ 3132057 w 5601303"/>
              <a:gd name="connsiteY26" fmla="*/ 1667641 h 3652937"/>
              <a:gd name="connsiteX27" fmla="*/ 2640086 w 5601303"/>
              <a:gd name="connsiteY27" fmla="*/ 1473362 h 3652937"/>
              <a:gd name="connsiteX28" fmla="*/ 2522008 w 5601303"/>
              <a:gd name="connsiteY28" fmla="*/ 1786325 h 3652937"/>
              <a:gd name="connsiteX29" fmla="*/ 2493885 w 5601303"/>
              <a:gd name="connsiteY29" fmla="*/ 1760775 h 3652937"/>
              <a:gd name="connsiteX30" fmla="*/ 2421011 w 5601303"/>
              <a:gd name="connsiteY30" fmla="*/ 2005401 h 3652937"/>
              <a:gd name="connsiteX31" fmla="*/ 2291466 w 5601303"/>
              <a:gd name="connsiteY31" fmla="*/ 1924031 h 3652937"/>
              <a:gd name="connsiteX32" fmla="*/ 2249682 w 5601303"/>
              <a:gd name="connsiteY32" fmla="*/ 2053046 h 3652937"/>
              <a:gd name="connsiteX33" fmla="*/ 2501424 w 5601303"/>
              <a:gd name="connsiteY33" fmla="*/ 2138785 h 3652937"/>
              <a:gd name="connsiteX34" fmla="*/ 2340829 w 5601303"/>
              <a:gd name="connsiteY34" fmla="*/ 2576054 h 3652937"/>
              <a:gd name="connsiteX35" fmla="*/ 2418955 w 5601303"/>
              <a:gd name="connsiteY35" fmla="*/ 2588914 h 3652937"/>
              <a:gd name="connsiteX36" fmla="*/ 2139101 w 5601303"/>
              <a:gd name="connsiteY36" fmla="*/ 3652937 h 3652937"/>
              <a:gd name="connsiteX37" fmla="*/ 1281782 w 5601303"/>
              <a:gd name="connsiteY37" fmla="*/ 3412008 h 3652937"/>
              <a:gd name="connsiteX38" fmla="*/ 1235945 w 5601303"/>
              <a:gd name="connsiteY38" fmla="*/ 3586281 h 3652937"/>
              <a:gd name="connsiteX39" fmla="*/ 877936 w 5601303"/>
              <a:gd name="connsiteY39" fmla="*/ 3465330 h 3652937"/>
              <a:gd name="connsiteX40" fmla="*/ 1129510 w 5601303"/>
              <a:gd name="connsiteY40" fmla="*/ 3329865 h 3652937"/>
              <a:gd name="connsiteX41" fmla="*/ 1280887 w 5601303"/>
              <a:gd name="connsiteY41" fmla="*/ 2398954 h 3652937"/>
              <a:gd name="connsiteX42" fmla="*/ 1485905 w 5601303"/>
              <a:gd name="connsiteY42" fmla="*/ 1565890 h 3652937"/>
              <a:gd name="connsiteX43" fmla="*/ 1274649 w 5601303"/>
              <a:gd name="connsiteY43" fmla="*/ 1307563 h 3652937"/>
              <a:gd name="connsiteX44" fmla="*/ 742473 w 5601303"/>
              <a:gd name="connsiteY44" fmla="*/ 833436 h 3652937"/>
              <a:gd name="connsiteX45" fmla="*/ 23403 w 5601303"/>
              <a:gd name="connsiteY45" fmla="*/ 348473 h 3652937"/>
              <a:gd name="connsiteX0" fmla="*/ 0 w 5601303"/>
              <a:gd name="connsiteY0" fmla="*/ 347595 h 3652937"/>
              <a:gd name="connsiteX1" fmla="*/ 384779 w 5601303"/>
              <a:gd name="connsiteY1" fmla="*/ 124287 h 3652937"/>
              <a:gd name="connsiteX2" fmla="*/ 438753 w 5601303"/>
              <a:gd name="connsiteY2" fmla="*/ 83806 h 3652937"/>
              <a:gd name="connsiteX3" fmla="*/ 572104 w 5601303"/>
              <a:gd name="connsiteY3" fmla="*/ 6812 h 3652937"/>
              <a:gd name="connsiteX4" fmla="*/ 1409511 w 5601303"/>
              <a:gd name="connsiteY4" fmla="*/ 196518 h 3652937"/>
              <a:gd name="connsiteX5" fmla="*/ 1403160 w 5601303"/>
              <a:gd name="connsiteY5" fmla="*/ 76662 h 3652937"/>
              <a:gd name="connsiteX6" fmla="*/ 2175479 w 5601303"/>
              <a:gd name="connsiteY6" fmla="*/ 260812 h 3652937"/>
              <a:gd name="connsiteX7" fmla="*/ 2410429 w 5601303"/>
              <a:gd name="connsiteY7" fmla="*/ 263987 h 3652937"/>
              <a:gd name="connsiteX8" fmla="*/ 2496154 w 5601303"/>
              <a:gd name="connsiteY8" fmla="*/ 330662 h 3652937"/>
              <a:gd name="connsiteX9" fmla="*/ 2896204 w 5601303"/>
              <a:gd name="connsiteY9" fmla="*/ 41737 h 3652937"/>
              <a:gd name="connsiteX10" fmla="*/ 2918429 w 5601303"/>
              <a:gd name="connsiteY10" fmla="*/ 98887 h 3652937"/>
              <a:gd name="connsiteX11" fmla="*/ 2902552 w 5601303"/>
              <a:gd name="connsiteY11" fmla="*/ 165563 h 3652937"/>
              <a:gd name="connsiteX12" fmla="*/ 3235927 w 5601303"/>
              <a:gd name="connsiteY12" fmla="*/ 206838 h 3652937"/>
              <a:gd name="connsiteX13" fmla="*/ 4248709 w 5601303"/>
              <a:gd name="connsiteY13" fmla="*/ 281452 h 3652937"/>
              <a:gd name="connsiteX14" fmla="*/ 4291615 w 5601303"/>
              <a:gd name="connsiteY14" fmla="*/ 186202 h 3652937"/>
              <a:gd name="connsiteX15" fmla="*/ 4344048 w 5601303"/>
              <a:gd name="connsiteY15" fmla="*/ 138577 h 3652937"/>
              <a:gd name="connsiteX16" fmla="*/ 5360752 w 5601303"/>
              <a:gd name="connsiteY16" fmla="*/ 171907 h 3652937"/>
              <a:gd name="connsiteX17" fmla="*/ 5601303 w 5601303"/>
              <a:gd name="connsiteY17" fmla="*/ 591022 h 3652937"/>
              <a:gd name="connsiteX18" fmla="*/ 5529865 w 5601303"/>
              <a:gd name="connsiteY18" fmla="*/ 700544 h 3652937"/>
              <a:gd name="connsiteX19" fmla="*/ 4501915 w 5601303"/>
              <a:gd name="connsiteY19" fmla="*/ 692622 h 3652937"/>
              <a:gd name="connsiteX20" fmla="*/ 4518673 w 5601303"/>
              <a:gd name="connsiteY20" fmla="*/ 1164102 h 3652937"/>
              <a:gd name="connsiteX21" fmla="*/ 4553552 w 5601303"/>
              <a:gd name="connsiteY21" fmla="*/ 1807039 h 3652937"/>
              <a:gd name="connsiteX22" fmla="*/ 4474177 w 5601303"/>
              <a:gd name="connsiteY22" fmla="*/ 2623014 h 3652937"/>
              <a:gd name="connsiteX23" fmla="*/ 4419325 w 5601303"/>
              <a:gd name="connsiteY23" fmla="*/ 2647701 h 3652937"/>
              <a:gd name="connsiteX24" fmla="*/ 3058127 w 5601303"/>
              <a:gd name="connsiteY24" fmla="*/ 2041989 h 3652937"/>
              <a:gd name="connsiteX25" fmla="*/ 3017456 w 5601303"/>
              <a:gd name="connsiteY25" fmla="*/ 1966847 h 3652937"/>
              <a:gd name="connsiteX26" fmla="*/ 3132057 w 5601303"/>
              <a:gd name="connsiteY26" fmla="*/ 1667641 h 3652937"/>
              <a:gd name="connsiteX27" fmla="*/ 2640086 w 5601303"/>
              <a:gd name="connsiteY27" fmla="*/ 1473362 h 3652937"/>
              <a:gd name="connsiteX28" fmla="*/ 2522008 w 5601303"/>
              <a:gd name="connsiteY28" fmla="*/ 1786325 h 3652937"/>
              <a:gd name="connsiteX29" fmla="*/ 2493885 w 5601303"/>
              <a:gd name="connsiteY29" fmla="*/ 1760775 h 3652937"/>
              <a:gd name="connsiteX30" fmla="*/ 2421011 w 5601303"/>
              <a:gd name="connsiteY30" fmla="*/ 2005401 h 3652937"/>
              <a:gd name="connsiteX31" fmla="*/ 2291466 w 5601303"/>
              <a:gd name="connsiteY31" fmla="*/ 1924031 h 3652937"/>
              <a:gd name="connsiteX32" fmla="*/ 2249682 w 5601303"/>
              <a:gd name="connsiteY32" fmla="*/ 2053046 h 3652937"/>
              <a:gd name="connsiteX33" fmla="*/ 2501424 w 5601303"/>
              <a:gd name="connsiteY33" fmla="*/ 2138785 h 3652937"/>
              <a:gd name="connsiteX34" fmla="*/ 2340829 w 5601303"/>
              <a:gd name="connsiteY34" fmla="*/ 2576054 h 3652937"/>
              <a:gd name="connsiteX35" fmla="*/ 2418955 w 5601303"/>
              <a:gd name="connsiteY35" fmla="*/ 2588914 h 3652937"/>
              <a:gd name="connsiteX36" fmla="*/ 2139101 w 5601303"/>
              <a:gd name="connsiteY36" fmla="*/ 3652937 h 3652937"/>
              <a:gd name="connsiteX37" fmla="*/ 1281782 w 5601303"/>
              <a:gd name="connsiteY37" fmla="*/ 3412008 h 3652937"/>
              <a:gd name="connsiteX38" fmla="*/ 1235945 w 5601303"/>
              <a:gd name="connsiteY38" fmla="*/ 3586281 h 3652937"/>
              <a:gd name="connsiteX39" fmla="*/ 877936 w 5601303"/>
              <a:gd name="connsiteY39" fmla="*/ 3465330 h 3652937"/>
              <a:gd name="connsiteX40" fmla="*/ 1129510 w 5601303"/>
              <a:gd name="connsiteY40" fmla="*/ 3329865 h 3652937"/>
              <a:gd name="connsiteX41" fmla="*/ 1280887 w 5601303"/>
              <a:gd name="connsiteY41" fmla="*/ 2398954 h 3652937"/>
              <a:gd name="connsiteX42" fmla="*/ 1485905 w 5601303"/>
              <a:gd name="connsiteY42" fmla="*/ 1565890 h 3652937"/>
              <a:gd name="connsiteX43" fmla="*/ 1274649 w 5601303"/>
              <a:gd name="connsiteY43" fmla="*/ 1307563 h 3652937"/>
              <a:gd name="connsiteX44" fmla="*/ 742473 w 5601303"/>
              <a:gd name="connsiteY44" fmla="*/ 833436 h 3652937"/>
              <a:gd name="connsiteX45" fmla="*/ 23403 w 5601303"/>
              <a:gd name="connsiteY45" fmla="*/ 348473 h 3652937"/>
              <a:gd name="connsiteX0" fmla="*/ 0 w 5601303"/>
              <a:gd name="connsiteY0" fmla="*/ 348240 h 3653582"/>
              <a:gd name="connsiteX1" fmla="*/ 365427 w 5601303"/>
              <a:gd name="connsiteY1" fmla="*/ 187826 h 3653582"/>
              <a:gd name="connsiteX2" fmla="*/ 438753 w 5601303"/>
              <a:gd name="connsiteY2" fmla="*/ 84451 h 3653582"/>
              <a:gd name="connsiteX3" fmla="*/ 572104 w 5601303"/>
              <a:gd name="connsiteY3" fmla="*/ 7457 h 3653582"/>
              <a:gd name="connsiteX4" fmla="*/ 1409511 w 5601303"/>
              <a:gd name="connsiteY4" fmla="*/ 197163 h 3653582"/>
              <a:gd name="connsiteX5" fmla="*/ 1403160 w 5601303"/>
              <a:gd name="connsiteY5" fmla="*/ 77307 h 3653582"/>
              <a:gd name="connsiteX6" fmla="*/ 2175479 w 5601303"/>
              <a:gd name="connsiteY6" fmla="*/ 261457 h 3653582"/>
              <a:gd name="connsiteX7" fmla="*/ 2410429 w 5601303"/>
              <a:gd name="connsiteY7" fmla="*/ 264632 h 3653582"/>
              <a:gd name="connsiteX8" fmla="*/ 2496154 w 5601303"/>
              <a:gd name="connsiteY8" fmla="*/ 331307 h 3653582"/>
              <a:gd name="connsiteX9" fmla="*/ 2896204 w 5601303"/>
              <a:gd name="connsiteY9" fmla="*/ 42382 h 3653582"/>
              <a:gd name="connsiteX10" fmla="*/ 2918429 w 5601303"/>
              <a:gd name="connsiteY10" fmla="*/ 99532 h 3653582"/>
              <a:gd name="connsiteX11" fmla="*/ 2902552 w 5601303"/>
              <a:gd name="connsiteY11" fmla="*/ 166208 h 3653582"/>
              <a:gd name="connsiteX12" fmla="*/ 3235927 w 5601303"/>
              <a:gd name="connsiteY12" fmla="*/ 207483 h 3653582"/>
              <a:gd name="connsiteX13" fmla="*/ 4248709 w 5601303"/>
              <a:gd name="connsiteY13" fmla="*/ 282097 h 3653582"/>
              <a:gd name="connsiteX14" fmla="*/ 4291615 w 5601303"/>
              <a:gd name="connsiteY14" fmla="*/ 186847 h 3653582"/>
              <a:gd name="connsiteX15" fmla="*/ 4344048 w 5601303"/>
              <a:gd name="connsiteY15" fmla="*/ 139222 h 3653582"/>
              <a:gd name="connsiteX16" fmla="*/ 5360752 w 5601303"/>
              <a:gd name="connsiteY16" fmla="*/ 172552 h 3653582"/>
              <a:gd name="connsiteX17" fmla="*/ 5601303 w 5601303"/>
              <a:gd name="connsiteY17" fmla="*/ 591667 h 3653582"/>
              <a:gd name="connsiteX18" fmla="*/ 5529865 w 5601303"/>
              <a:gd name="connsiteY18" fmla="*/ 701189 h 3653582"/>
              <a:gd name="connsiteX19" fmla="*/ 4501915 w 5601303"/>
              <a:gd name="connsiteY19" fmla="*/ 693267 h 3653582"/>
              <a:gd name="connsiteX20" fmla="*/ 4518673 w 5601303"/>
              <a:gd name="connsiteY20" fmla="*/ 1164747 h 3653582"/>
              <a:gd name="connsiteX21" fmla="*/ 4553552 w 5601303"/>
              <a:gd name="connsiteY21" fmla="*/ 1807684 h 3653582"/>
              <a:gd name="connsiteX22" fmla="*/ 4474177 w 5601303"/>
              <a:gd name="connsiteY22" fmla="*/ 2623659 h 3653582"/>
              <a:gd name="connsiteX23" fmla="*/ 4419325 w 5601303"/>
              <a:gd name="connsiteY23" fmla="*/ 2648346 h 3653582"/>
              <a:gd name="connsiteX24" fmla="*/ 3058127 w 5601303"/>
              <a:gd name="connsiteY24" fmla="*/ 2042634 h 3653582"/>
              <a:gd name="connsiteX25" fmla="*/ 3017456 w 5601303"/>
              <a:gd name="connsiteY25" fmla="*/ 1967492 h 3653582"/>
              <a:gd name="connsiteX26" fmla="*/ 3132057 w 5601303"/>
              <a:gd name="connsiteY26" fmla="*/ 1668286 h 3653582"/>
              <a:gd name="connsiteX27" fmla="*/ 2640086 w 5601303"/>
              <a:gd name="connsiteY27" fmla="*/ 1474007 h 3653582"/>
              <a:gd name="connsiteX28" fmla="*/ 2522008 w 5601303"/>
              <a:gd name="connsiteY28" fmla="*/ 1786970 h 3653582"/>
              <a:gd name="connsiteX29" fmla="*/ 2493885 w 5601303"/>
              <a:gd name="connsiteY29" fmla="*/ 1761420 h 3653582"/>
              <a:gd name="connsiteX30" fmla="*/ 2421011 w 5601303"/>
              <a:gd name="connsiteY30" fmla="*/ 2006046 h 3653582"/>
              <a:gd name="connsiteX31" fmla="*/ 2291466 w 5601303"/>
              <a:gd name="connsiteY31" fmla="*/ 1924676 h 3653582"/>
              <a:gd name="connsiteX32" fmla="*/ 2249682 w 5601303"/>
              <a:gd name="connsiteY32" fmla="*/ 2053691 h 3653582"/>
              <a:gd name="connsiteX33" fmla="*/ 2501424 w 5601303"/>
              <a:gd name="connsiteY33" fmla="*/ 2139430 h 3653582"/>
              <a:gd name="connsiteX34" fmla="*/ 2340829 w 5601303"/>
              <a:gd name="connsiteY34" fmla="*/ 2576699 h 3653582"/>
              <a:gd name="connsiteX35" fmla="*/ 2418955 w 5601303"/>
              <a:gd name="connsiteY35" fmla="*/ 2589559 h 3653582"/>
              <a:gd name="connsiteX36" fmla="*/ 2139101 w 5601303"/>
              <a:gd name="connsiteY36" fmla="*/ 3653582 h 3653582"/>
              <a:gd name="connsiteX37" fmla="*/ 1281782 w 5601303"/>
              <a:gd name="connsiteY37" fmla="*/ 3412653 h 3653582"/>
              <a:gd name="connsiteX38" fmla="*/ 1235945 w 5601303"/>
              <a:gd name="connsiteY38" fmla="*/ 3586926 h 3653582"/>
              <a:gd name="connsiteX39" fmla="*/ 877936 w 5601303"/>
              <a:gd name="connsiteY39" fmla="*/ 3465975 h 3653582"/>
              <a:gd name="connsiteX40" fmla="*/ 1129510 w 5601303"/>
              <a:gd name="connsiteY40" fmla="*/ 3330510 h 3653582"/>
              <a:gd name="connsiteX41" fmla="*/ 1280887 w 5601303"/>
              <a:gd name="connsiteY41" fmla="*/ 2399599 h 3653582"/>
              <a:gd name="connsiteX42" fmla="*/ 1485905 w 5601303"/>
              <a:gd name="connsiteY42" fmla="*/ 1566535 h 3653582"/>
              <a:gd name="connsiteX43" fmla="*/ 1274649 w 5601303"/>
              <a:gd name="connsiteY43" fmla="*/ 1308208 h 3653582"/>
              <a:gd name="connsiteX44" fmla="*/ 742473 w 5601303"/>
              <a:gd name="connsiteY44" fmla="*/ 834081 h 3653582"/>
              <a:gd name="connsiteX45" fmla="*/ 23403 w 5601303"/>
              <a:gd name="connsiteY45" fmla="*/ 349118 h 3653582"/>
              <a:gd name="connsiteX0" fmla="*/ 0 w 5601303"/>
              <a:gd name="connsiteY0" fmla="*/ 305861 h 3611203"/>
              <a:gd name="connsiteX1" fmla="*/ 365427 w 5601303"/>
              <a:gd name="connsiteY1" fmla="*/ 145447 h 3611203"/>
              <a:gd name="connsiteX2" fmla="*/ 438753 w 5601303"/>
              <a:gd name="connsiteY2" fmla="*/ 42072 h 3611203"/>
              <a:gd name="connsiteX3" fmla="*/ 1409511 w 5601303"/>
              <a:gd name="connsiteY3" fmla="*/ 154784 h 3611203"/>
              <a:gd name="connsiteX4" fmla="*/ 1403160 w 5601303"/>
              <a:gd name="connsiteY4" fmla="*/ 34928 h 3611203"/>
              <a:gd name="connsiteX5" fmla="*/ 2175479 w 5601303"/>
              <a:gd name="connsiteY5" fmla="*/ 219078 h 3611203"/>
              <a:gd name="connsiteX6" fmla="*/ 2410429 w 5601303"/>
              <a:gd name="connsiteY6" fmla="*/ 222253 h 3611203"/>
              <a:gd name="connsiteX7" fmla="*/ 2496154 w 5601303"/>
              <a:gd name="connsiteY7" fmla="*/ 288928 h 3611203"/>
              <a:gd name="connsiteX8" fmla="*/ 2896204 w 5601303"/>
              <a:gd name="connsiteY8" fmla="*/ 3 h 3611203"/>
              <a:gd name="connsiteX9" fmla="*/ 2918429 w 5601303"/>
              <a:gd name="connsiteY9" fmla="*/ 57153 h 3611203"/>
              <a:gd name="connsiteX10" fmla="*/ 2902552 w 5601303"/>
              <a:gd name="connsiteY10" fmla="*/ 123829 h 3611203"/>
              <a:gd name="connsiteX11" fmla="*/ 3235927 w 5601303"/>
              <a:gd name="connsiteY11" fmla="*/ 165104 h 3611203"/>
              <a:gd name="connsiteX12" fmla="*/ 4248709 w 5601303"/>
              <a:gd name="connsiteY12" fmla="*/ 239718 h 3611203"/>
              <a:gd name="connsiteX13" fmla="*/ 4291615 w 5601303"/>
              <a:gd name="connsiteY13" fmla="*/ 144468 h 3611203"/>
              <a:gd name="connsiteX14" fmla="*/ 4344048 w 5601303"/>
              <a:gd name="connsiteY14" fmla="*/ 96843 h 3611203"/>
              <a:gd name="connsiteX15" fmla="*/ 5360752 w 5601303"/>
              <a:gd name="connsiteY15" fmla="*/ 130173 h 3611203"/>
              <a:gd name="connsiteX16" fmla="*/ 5601303 w 5601303"/>
              <a:gd name="connsiteY16" fmla="*/ 549288 h 3611203"/>
              <a:gd name="connsiteX17" fmla="*/ 5529865 w 5601303"/>
              <a:gd name="connsiteY17" fmla="*/ 658810 h 3611203"/>
              <a:gd name="connsiteX18" fmla="*/ 4501915 w 5601303"/>
              <a:gd name="connsiteY18" fmla="*/ 650888 h 3611203"/>
              <a:gd name="connsiteX19" fmla="*/ 4518673 w 5601303"/>
              <a:gd name="connsiteY19" fmla="*/ 1122368 h 3611203"/>
              <a:gd name="connsiteX20" fmla="*/ 4553552 w 5601303"/>
              <a:gd name="connsiteY20" fmla="*/ 1765305 h 3611203"/>
              <a:gd name="connsiteX21" fmla="*/ 4474177 w 5601303"/>
              <a:gd name="connsiteY21" fmla="*/ 2581280 h 3611203"/>
              <a:gd name="connsiteX22" fmla="*/ 4419325 w 5601303"/>
              <a:gd name="connsiteY22" fmla="*/ 2605967 h 3611203"/>
              <a:gd name="connsiteX23" fmla="*/ 3058127 w 5601303"/>
              <a:gd name="connsiteY23" fmla="*/ 2000255 h 3611203"/>
              <a:gd name="connsiteX24" fmla="*/ 3017456 w 5601303"/>
              <a:gd name="connsiteY24" fmla="*/ 1925113 h 3611203"/>
              <a:gd name="connsiteX25" fmla="*/ 3132057 w 5601303"/>
              <a:gd name="connsiteY25" fmla="*/ 1625907 h 3611203"/>
              <a:gd name="connsiteX26" fmla="*/ 2640086 w 5601303"/>
              <a:gd name="connsiteY26" fmla="*/ 1431628 h 3611203"/>
              <a:gd name="connsiteX27" fmla="*/ 2522008 w 5601303"/>
              <a:gd name="connsiteY27" fmla="*/ 1744591 h 3611203"/>
              <a:gd name="connsiteX28" fmla="*/ 2493885 w 5601303"/>
              <a:gd name="connsiteY28" fmla="*/ 1719041 h 3611203"/>
              <a:gd name="connsiteX29" fmla="*/ 2421011 w 5601303"/>
              <a:gd name="connsiteY29" fmla="*/ 1963667 h 3611203"/>
              <a:gd name="connsiteX30" fmla="*/ 2291466 w 5601303"/>
              <a:gd name="connsiteY30" fmla="*/ 1882297 h 3611203"/>
              <a:gd name="connsiteX31" fmla="*/ 2249682 w 5601303"/>
              <a:gd name="connsiteY31" fmla="*/ 2011312 h 3611203"/>
              <a:gd name="connsiteX32" fmla="*/ 2501424 w 5601303"/>
              <a:gd name="connsiteY32" fmla="*/ 2097051 h 3611203"/>
              <a:gd name="connsiteX33" fmla="*/ 2340829 w 5601303"/>
              <a:gd name="connsiteY33" fmla="*/ 2534320 h 3611203"/>
              <a:gd name="connsiteX34" fmla="*/ 2418955 w 5601303"/>
              <a:gd name="connsiteY34" fmla="*/ 2547180 h 3611203"/>
              <a:gd name="connsiteX35" fmla="*/ 2139101 w 5601303"/>
              <a:gd name="connsiteY35" fmla="*/ 3611203 h 3611203"/>
              <a:gd name="connsiteX36" fmla="*/ 1281782 w 5601303"/>
              <a:gd name="connsiteY36" fmla="*/ 3370274 h 3611203"/>
              <a:gd name="connsiteX37" fmla="*/ 1235945 w 5601303"/>
              <a:gd name="connsiteY37" fmla="*/ 3544547 h 3611203"/>
              <a:gd name="connsiteX38" fmla="*/ 877936 w 5601303"/>
              <a:gd name="connsiteY38" fmla="*/ 3423596 h 3611203"/>
              <a:gd name="connsiteX39" fmla="*/ 1129510 w 5601303"/>
              <a:gd name="connsiteY39" fmla="*/ 3288131 h 3611203"/>
              <a:gd name="connsiteX40" fmla="*/ 1280887 w 5601303"/>
              <a:gd name="connsiteY40" fmla="*/ 2357220 h 3611203"/>
              <a:gd name="connsiteX41" fmla="*/ 1485905 w 5601303"/>
              <a:gd name="connsiteY41" fmla="*/ 1524156 h 3611203"/>
              <a:gd name="connsiteX42" fmla="*/ 1274649 w 5601303"/>
              <a:gd name="connsiteY42" fmla="*/ 1265829 h 3611203"/>
              <a:gd name="connsiteX43" fmla="*/ 742473 w 5601303"/>
              <a:gd name="connsiteY43" fmla="*/ 791702 h 3611203"/>
              <a:gd name="connsiteX44" fmla="*/ 23403 w 5601303"/>
              <a:gd name="connsiteY44" fmla="*/ 306739 h 3611203"/>
              <a:gd name="connsiteX0" fmla="*/ 0 w 5601303"/>
              <a:gd name="connsiteY0" fmla="*/ 305861 h 3611203"/>
              <a:gd name="connsiteX1" fmla="*/ 365427 w 5601303"/>
              <a:gd name="connsiteY1" fmla="*/ 145447 h 3611203"/>
              <a:gd name="connsiteX2" fmla="*/ 438753 w 5601303"/>
              <a:gd name="connsiteY2" fmla="*/ 42072 h 3611203"/>
              <a:gd name="connsiteX3" fmla="*/ 1409511 w 5601303"/>
              <a:gd name="connsiteY3" fmla="*/ 154784 h 3611203"/>
              <a:gd name="connsiteX4" fmla="*/ 1403160 w 5601303"/>
              <a:gd name="connsiteY4" fmla="*/ 34928 h 3611203"/>
              <a:gd name="connsiteX5" fmla="*/ 2175479 w 5601303"/>
              <a:gd name="connsiteY5" fmla="*/ 219078 h 3611203"/>
              <a:gd name="connsiteX6" fmla="*/ 2410429 w 5601303"/>
              <a:gd name="connsiteY6" fmla="*/ 222253 h 3611203"/>
              <a:gd name="connsiteX7" fmla="*/ 2496154 w 5601303"/>
              <a:gd name="connsiteY7" fmla="*/ 288928 h 3611203"/>
              <a:gd name="connsiteX8" fmla="*/ 2896204 w 5601303"/>
              <a:gd name="connsiteY8" fmla="*/ 3 h 3611203"/>
              <a:gd name="connsiteX9" fmla="*/ 2918429 w 5601303"/>
              <a:gd name="connsiteY9" fmla="*/ 57153 h 3611203"/>
              <a:gd name="connsiteX10" fmla="*/ 2902552 w 5601303"/>
              <a:gd name="connsiteY10" fmla="*/ 123829 h 3611203"/>
              <a:gd name="connsiteX11" fmla="*/ 3235927 w 5601303"/>
              <a:gd name="connsiteY11" fmla="*/ 165104 h 3611203"/>
              <a:gd name="connsiteX12" fmla="*/ 4248709 w 5601303"/>
              <a:gd name="connsiteY12" fmla="*/ 239718 h 3611203"/>
              <a:gd name="connsiteX13" fmla="*/ 4291615 w 5601303"/>
              <a:gd name="connsiteY13" fmla="*/ 144468 h 3611203"/>
              <a:gd name="connsiteX14" fmla="*/ 4344048 w 5601303"/>
              <a:gd name="connsiteY14" fmla="*/ 96843 h 3611203"/>
              <a:gd name="connsiteX15" fmla="*/ 5360752 w 5601303"/>
              <a:gd name="connsiteY15" fmla="*/ 130173 h 3611203"/>
              <a:gd name="connsiteX16" fmla="*/ 5601303 w 5601303"/>
              <a:gd name="connsiteY16" fmla="*/ 549288 h 3611203"/>
              <a:gd name="connsiteX17" fmla="*/ 5529865 w 5601303"/>
              <a:gd name="connsiteY17" fmla="*/ 658810 h 3611203"/>
              <a:gd name="connsiteX18" fmla="*/ 4501915 w 5601303"/>
              <a:gd name="connsiteY18" fmla="*/ 650888 h 3611203"/>
              <a:gd name="connsiteX19" fmla="*/ 4518673 w 5601303"/>
              <a:gd name="connsiteY19" fmla="*/ 1122368 h 3611203"/>
              <a:gd name="connsiteX20" fmla="*/ 4553552 w 5601303"/>
              <a:gd name="connsiteY20" fmla="*/ 1765305 h 3611203"/>
              <a:gd name="connsiteX21" fmla="*/ 4474177 w 5601303"/>
              <a:gd name="connsiteY21" fmla="*/ 2581280 h 3611203"/>
              <a:gd name="connsiteX22" fmla="*/ 4419325 w 5601303"/>
              <a:gd name="connsiteY22" fmla="*/ 2605967 h 3611203"/>
              <a:gd name="connsiteX23" fmla="*/ 3058127 w 5601303"/>
              <a:gd name="connsiteY23" fmla="*/ 2000255 h 3611203"/>
              <a:gd name="connsiteX24" fmla="*/ 3017456 w 5601303"/>
              <a:gd name="connsiteY24" fmla="*/ 1925113 h 3611203"/>
              <a:gd name="connsiteX25" fmla="*/ 3132057 w 5601303"/>
              <a:gd name="connsiteY25" fmla="*/ 1625907 h 3611203"/>
              <a:gd name="connsiteX26" fmla="*/ 2640086 w 5601303"/>
              <a:gd name="connsiteY26" fmla="*/ 1431628 h 3611203"/>
              <a:gd name="connsiteX27" fmla="*/ 2522008 w 5601303"/>
              <a:gd name="connsiteY27" fmla="*/ 1744591 h 3611203"/>
              <a:gd name="connsiteX28" fmla="*/ 2493885 w 5601303"/>
              <a:gd name="connsiteY28" fmla="*/ 1719041 h 3611203"/>
              <a:gd name="connsiteX29" fmla="*/ 2421011 w 5601303"/>
              <a:gd name="connsiteY29" fmla="*/ 1963667 h 3611203"/>
              <a:gd name="connsiteX30" fmla="*/ 2291466 w 5601303"/>
              <a:gd name="connsiteY30" fmla="*/ 1882297 h 3611203"/>
              <a:gd name="connsiteX31" fmla="*/ 2249682 w 5601303"/>
              <a:gd name="connsiteY31" fmla="*/ 2011312 h 3611203"/>
              <a:gd name="connsiteX32" fmla="*/ 2501424 w 5601303"/>
              <a:gd name="connsiteY32" fmla="*/ 2097051 h 3611203"/>
              <a:gd name="connsiteX33" fmla="*/ 2340829 w 5601303"/>
              <a:gd name="connsiteY33" fmla="*/ 2534320 h 3611203"/>
              <a:gd name="connsiteX34" fmla="*/ 2418955 w 5601303"/>
              <a:gd name="connsiteY34" fmla="*/ 2547180 h 3611203"/>
              <a:gd name="connsiteX35" fmla="*/ 2139101 w 5601303"/>
              <a:gd name="connsiteY35" fmla="*/ 3611203 h 3611203"/>
              <a:gd name="connsiteX36" fmla="*/ 1281782 w 5601303"/>
              <a:gd name="connsiteY36" fmla="*/ 3370274 h 3611203"/>
              <a:gd name="connsiteX37" fmla="*/ 1235945 w 5601303"/>
              <a:gd name="connsiteY37" fmla="*/ 3544547 h 3611203"/>
              <a:gd name="connsiteX38" fmla="*/ 877936 w 5601303"/>
              <a:gd name="connsiteY38" fmla="*/ 3423596 h 3611203"/>
              <a:gd name="connsiteX39" fmla="*/ 1129510 w 5601303"/>
              <a:gd name="connsiteY39" fmla="*/ 3288131 h 3611203"/>
              <a:gd name="connsiteX40" fmla="*/ 1280887 w 5601303"/>
              <a:gd name="connsiteY40" fmla="*/ 2357220 h 3611203"/>
              <a:gd name="connsiteX41" fmla="*/ 1485905 w 5601303"/>
              <a:gd name="connsiteY41" fmla="*/ 1524156 h 3611203"/>
              <a:gd name="connsiteX42" fmla="*/ 1274649 w 5601303"/>
              <a:gd name="connsiteY42" fmla="*/ 1265829 h 3611203"/>
              <a:gd name="connsiteX43" fmla="*/ 742473 w 5601303"/>
              <a:gd name="connsiteY43" fmla="*/ 791702 h 3611203"/>
              <a:gd name="connsiteX44" fmla="*/ 23403 w 5601303"/>
              <a:gd name="connsiteY44"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09511 w 5601303"/>
              <a:gd name="connsiteY4" fmla="*/ 154784 h 3611203"/>
              <a:gd name="connsiteX5" fmla="*/ 1403160 w 5601303"/>
              <a:gd name="connsiteY5" fmla="*/ 34928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902552 w 5601303"/>
              <a:gd name="connsiteY11" fmla="*/ 123829 h 3611203"/>
              <a:gd name="connsiteX12" fmla="*/ 3235927 w 5601303"/>
              <a:gd name="connsiteY12" fmla="*/ 165104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403160 w 5601303"/>
              <a:gd name="connsiteY5" fmla="*/ 34928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902552 w 5601303"/>
              <a:gd name="connsiteY11" fmla="*/ 123829 h 3611203"/>
              <a:gd name="connsiteX12" fmla="*/ 3235927 w 5601303"/>
              <a:gd name="connsiteY12" fmla="*/ 165104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403160 w 5601303"/>
              <a:gd name="connsiteY5" fmla="*/ 34928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902552 w 5601303"/>
              <a:gd name="connsiteY11" fmla="*/ 123829 h 3611203"/>
              <a:gd name="connsiteX12" fmla="*/ 3235927 w 5601303"/>
              <a:gd name="connsiteY12" fmla="*/ 165104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902552 w 5601303"/>
              <a:gd name="connsiteY11" fmla="*/ 123829 h 3611203"/>
              <a:gd name="connsiteX12" fmla="*/ 3235927 w 5601303"/>
              <a:gd name="connsiteY12" fmla="*/ 165104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3235927 w 5601303"/>
              <a:gd name="connsiteY12" fmla="*/ 165104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1615 w 5601303"/>
              <a:gd name="connsiteY14" fmla="*/ 144468 h 3611203"/>
              <a:gd name="connsiteX15" fmla="*/ 4344048 w 5601303"/>
              <a:gd name="connsiteY15" fmla="*/ 96843 h 3611203"/>
              <a:gd name="connsiteX16" fmla="*/ 5360752 w 5601303"/>
              <a:gd name="connsiteY16" fmla="*/ 130173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1615 w 5601303"/>
              <a:gd name="connsiteY14" fmla="*/ 144468 h 3611203"/>
              <a:gd name="connsiteX15" fmla="*/ 5360752 w 5601303"/>
              <a:gd name="connsiteY15" fmla="*/ 130173 h 3611203"/>
              <a:gd name="connsiteX16" fmla="*/ 5601303 w 5601303"/>
              <a:gd name="connsiteY16" fmla="*/ 549288 h 3611203"/>
              <a:gd name="connsiteX17" fmla="*/ 5529865 w 5601303"/>
              <a:gd name="connsiteY17" fmla="*/ 658810 h 3611203"/>
              <a:gd name="connsiteX18" fmla="*/ 4501915 w 5601303"/>
              <a:gd name="connsiteY18" fmla="*/ 650888 h 3611203"/>
              <a:gd name="connsiteX19" fmla="*/ 4518673 w 5601303"/>
              <a:gd name="connsiteY19" fmla="*/ 1122368 h 3611203"/>
              <a:gd name="connsiteX20" fmla="*/ 4553552 w 5601303"/>
              <a:gd name="connsiteY20" fmla="*/ 1765305 h 3611203"/>
              <a:gd name="connsiteX21" fmla="*/ 4474177 w 5601303"/>
              <a:gd name="connsiteY21" fmla="*/ 2581280 h 3611203"/>
              <a:gd name="connsiteX22" fmla="*/ 4419325 w 5601303"/>
              <a:gd name="connsiteY22" fmla="*/ 2605967 h 3611203"/>
              <a:gd name="connsiteX23" fmla="*/ 3058127 w 5601303"/>
              <a:gd name="connsiteY23" fmla="*/ 2000255 h 3611203"/>
              <a:gd name="connsiteX24" fmla="*/ 3017456 w 5601303"/>
              <a:gd name="connsiteY24" fmla="*/ 1925113 h 3611203"/>
              <a:gd name="connsiteX25" fmla="*/ 3132057 w 5601303"/>
              <a:gd name="connsiteY25" fmla="*/ 1625907 h 3611203"/>
              <a:gd name="connsiteX26" fmla="*/ 2640086 w 5601303"/>
              <a:gd name="connsiteY26" fmla="*/ 1431628 h 3611203"/>
              <a:gd name="connsiteX27" fmla="*/ 2522008 w 5601303"/>
              <a:gd name="connsiteY27" fmla="*/ 1744591 h 3611203"/>
              <a:gd name="connsiteX28" fmla="*/ 2493885 w 5601303"/>
              <a:gd name="connsiteY28" fmla="*/ 1719041 h 3611203"/>
              <a:gd name="connsiteX29" fmla="*/ 2421011 w 5601303"/>
              <a:gd name="connsiteY29" fmla="*/ 1963667 h 3611203"/>
              <a:gd name="connsiteX30" fmla="*/ 2291466 w 5601303"/>
              <a:gd name="connsiteY30" fmla="*/ 1882297 h 3611203"/>
              <a:gd name="connsiteX31" fmla="*/ 2249682 w 5601303"/>
              <a:gd name="connsiteY31" fmla="*/ 2011312 h 3611203"/>
              <a:gd name="connsiteX32" fmla="*/ 2501424 w 5601303"/>
              <a:gd name="connsiteY32" fmla="*/ 2097051 h 3611203"/>
              <a:gd name="connsiteX33" fmla="*/ 2340829 w 5601303"/>
              <a:gd name="connsiteY33" fmla="*/ 2534320 h 3611203"/>
              <a:gd name="connsiteX34" fmla="*/ 2418955 w 5601303"/>
              <a:gd name="connsiteY34" fmla="*/ 2547180 h 3611203"/>
              <a:gd name="connsiteX35" fmla="*/ 2139101 w 5601303"/>
              <a:gd name="connsiteY35" fmla="*/ 3611203 h 3611203"/>
              <a:gd name="connsiteX36" fmla="*/ 1281782 w 5601303"/>
              <a:gd name="connsiteY36" fmla="*/ 3370274 h 3611203"/>
              <a:gd name="connsiteX37" fmla="*/ 1235945 w 5601303"/>
              <a:gd name="connsiteY37" fmla="*/ 3544547 h 3611203"/>
              <a:gd name="connsiteX38" fmla="*/ 877936 w 5601303"/>
              <a:gd name="connsiteY38" fmla="*/ 3423596 h 3611203"/>
              <a:gd name="connsiteX39" fmla="*/ 1129510 w 5601303"/>
              <a:gd name="connsiteY39" fmla="*/ 3288131 h 3611203"/>
              <a:gd name="connsiteX40" fmla="*/ 1280887 w 5601303"/>
              <a:gd name="connsiteY40" fmla="*/ 2357220 h 3611203"/>
              <a:gd name="connsiteX41" fmla="*/ 1485905 w 5601303"/>
              <a:gd name="connsiteY41" fmla="*/ 1524156 h 3611203"/>
              <a:gd name="connsiteX42" fmla="*/ 1274649 w 5601303"/>
              <a:gd name="connsiteY42" fmla="*/ 1265829 h 3611203"/>
              <a:gd name="connsiteX43" fmla="*/ 742473 w 5601303"/>
              <a:gd name="connsiteY43" fmla="*/ 791702 h 3611203"/>
              <a:gd name="connsiteX44" fmla="*/ 23403 w 5601303"/>
              <a:gd name="connsiteY44"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60752 w 5601303"/>
              <a:gd name="connsiteY15" fmla="*/ 130173 h 3611203"/>
              <a:gd name="connsiteX16" fmla="*/ 5601303 w 5601303"/>
              <a:gd name="connsiteY16" fmla="*/ 549288 h 3611203"/>
              <a:gd name="connsiteX17" fmla="*/ 5529865 w 5601303"/>
              <a:gd name="connsiteY17" fmla="*/ 658810 h 3611203"/>
              <a:gd name="connsiteX18" fmla="*/ 4501915 w 5601303"/>
              <a:gd name="connsiteY18" fmla="*/ 650888 h 3611203"/>
              <a:gd name="connsiteX19" fmla="*/ 4518673 w 5601303"/>
              <a:gd name="connsiteY19" fmla="*/ 1122368 h 3611203"/>
              <a:gd name="connsiteX20" fmla="*/ 4553552 w 5601303"/>
              <a:gd name="connsiteY20" fmla="*/ 1765305 h 3611203"/>
              <a:gd name="connsiteX21" fmla="*/ 4474177 w 5601303"/>
              <a:gd name="connsiteY21" fmla="*/ 2581280 h 3611203"/>
              <a:gd name="connsiteX22" fmla="*/ 4419325 w 5601303"/>
              <a:gd name="connsiteY22" fmla="*/ 2605967 h 3611203"/>
              <a:gd name="connsiteX23" fmla="*/ 3058127 w 5601303"/>
              <a:gd name="connsiteY23" fmla="*/ 2000255 h 3611203"/>
              <a:gd name="connsiteX24" fmla="*/ 3017456 w 5601303"/>
              <a:gd name="connsiteY24" fmla="*/ 1925113 h 3611203"/>
              <a:gd name="connsiteX25" fmla="*/ 3132057 w 5601303"/>
              <a:gd name="connsiteY25" fmla="*/ 1625907 h 3611203"/>
              <a:gd name="connsiteX26" fmla="*/ 2640086 w 5601303"/>
              <a:gd name="connsiteY26" fmla="*/ 1431628 h 3611203"/>
              <a:gd name="connsiteX27" fmla="*/ 2522008 w 5601303"/>
              <a:gd name="connsiteY27" fmla="*/ 1744591 h 3611203"/>
              <a:gd name="connsiteX28" fmla="*/ 2493885 w 5601303"/>
              <a:gd name="connsiteY28" fmla="*/ 1719041 h 3611203"/>
              <a:gd name="connsiteX29" fmla="*/ 2421011 w 5601303"/>
              <a:gd name="connsiteY29" fmla="*/ 1963667 h 3611203"/>
              <a:gd name="connsiteX30" fmla="*/ 2291466 w 5601303"/>
              <a:gd name="connsiteY30" fmla="*/ 1882297 h 3611203"/>
              <a:gd name="connsiteX31" fmla="*/ 2249682 w 5601303"/>
              <a:gd name="connsiteY31" fmla="*/ 2011312 h 3611203"/>
              <a:gd name="connsiteX32" fmla="*/ 2501424 w 5601303"/>
              <a:gd name="connsiteY32" fmla="*/ 2097051 h 3611203"/>
              <a:gd name="connsiteX33" fmla="*/ 2340829 w 5601303"/>
              <a:gd name="connsiteY33" fmla="*/ 2534320 h 3611203"/>
              <a:gd name="connsiteX34" fmla="*/ 2418955 w 5601303"/>
              <a:gd name="connsiteY34" fmla="*/ 2547180 h 3611203"/>
              <a:gd name="connsiteX35" fmla="*/ 2139101 w 5601303"/>
              <a:gd name="connsiteY35" fmla="*/ 3611203 h 3611203"/>
              <a:gd name="connsiteX36" fmla="*/ 1281782 w 5601303"/>
              <a:gd name="connsiteY36" fmla="*/ 3370274 h 3611203"/>
              <a:gd name="connsiteX37" fmla="*/ 1235945 w 5601303"/>
              <a:gd name="connsiteY37" fmla="*/ 3544547 h 3611203"/>
              <a:gd name="connsiteX38" fmla="*/ 877936 w 5601303"/>
              <a:gd name="connsiteY38" fmla="*/ 3423596 h 3611203"/>
              <a:gd name="connsiteX39" fmla="*/ 1129510 w 5601303"/>
              <a:gd name="connsiteY39" fmla="*/ 3288131 h 3611203"/>
              <a:gd name="connsiteX40" fmla="*/ 1280887 w 5601303"/>
              <a:gd name="connsiteY40" fmla="*/ 2357220 h 3611203"/>
              <a:gd name="connsiteX41" fmla="*/ 1485905 w 5601303"/>
              <a:gd name="connsiteY41" fmla="*/ 1524156 h 3611203"/>
              <a:gd name="connsiteX42" fmla="*/ 1274649 w 5601303"/>
              <a:gd name="connsiteY42" fmla="*/ 1265829 h 3611203"/>
              <a:gd name="connsiteX43" fmla="*/ 742473 w 5601303"/>
              <a:gd name="connsiteY43" fmla="*/ 791702 h 3611203"/>
              <a:gd name="connsiteX44" fmla="*/ 23403 w 5601303"/>
              <a:gd name="connsiteY44"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09869 w 5601303"/>
              <a:gd name="connsiteY15" fmla="*/ 200139 h 3611203"/>
              <a:gd name="connsiteX16" fmla="*/ 5601303 w 5601303"/>
              <a:gd name="connsiteY16" fmla="*/ 549288 h 3611203"/>
              <a:gd name="connsiteX17" fmla="*/ 5529865 w 5601303"/>
              <a:gd name="connsiteY17" fmla="*/ 658810 h 3611203"/>
              <a:gd name="connsiteX18" fmla="*/ 4501915 w 5601303"/>
              <a:gd name="connsiteY18" fmla="*/ 650888 h 3611203"/>
              <a:gd name="connsiteX19" fmla="*/ 4518673 w 5601303"/>
              <a:gd name="connsiteY19" fmla="*/ 1122368 h 3611203"/>
              <a:gd name="connsiteX20" fmla="*/ 4553552 w 5601303"/>
              <a:gd name="connsiteY20" fmla="*/ 1765305 h 3611203"/>
              <a:gd name="connsiteX21" fmla="*/ 4474177 w 5601303"/>
              <a:gd name="connsiteY21" fmla="*/ 2581280 h 3611203"/>
              <a:gd name="connsiteX22" fmla="*/ 4419325 w 5601303"/>
              <a:gd name="connsiteY22" fmla="*/ 2605967 h 3611203"/>
              <a:gd name="connsiteX23" fmla="*/ 3058127 w 5601303"/>
              <a:gd name="connsiteY23" fmla="*/ 2000255 h 3611203"/>
              <a:gd name="connsiteX24" fmla="*/ 3017456 w 5601303"/>
              <a:gd name="connsiteY24" fmla="*/ 1925113 h 3611203"/>
              <a:gd name="connsiteX25" fmla="*/ 3132057 w 5601303"/>
              <a:gd name="connsiteY25" fmla="*/ 1625907 h 3611203"/>
              <a:gd name="connsiteX26" fmla="*/ 2640086 w 5601303"/>
              <a:gd name="connsiteY26" fmla="*/ 1431628 h 3611203"/>
              <a:gd name="connsiteX27" fmla="*/ 2522008 w 5601303"/>
              <a:gd name="connsiteY27" fmla="*/ 1744591 h 3611203"/>
              <a:gd name="connsiteX28" fmla="*/ 2493885 w 5601303"/>
              <a:gd name="connsiteY28" fmla="*/ 1719041 h 3611203"/>
              <a:gd name="connsiteX29" fmla="*/ 2421011 w 5601303"/>
              <a:gd name="connsiteY29" fmla="*/ 1963667 h 3611203"/>
              <a:gd name="connsiteX30" fmla="*/ 2291466 w 5601303"/>
              <a:gd name="connsiteY30" fmla="*/ 1882297 h 3611203"/>
              <a:gd name="connsiteX31" fmla="*/ 2249682 w 5601303"/>
              <a:gd name="connsiteY31" fmla="*/ 2011312 h 3611203"/>
              <a:gd name="connsiteX32" fmla="*/ 2501424 w 5601303"/>
              <a:gd name="connsiteY32" fmla="*/ 2097051 h 3611203"/>
              <a:gd name="connsiteX33" fmla="*/ 2340829 w 5601303"/>
              <a:gd name="connsiteY33" fmla="*/ 2534320 h 3611203"/>
              <a:gd name="connsiteX34" fmla="*/ 2418955 w 5601303"/>
              <a:gd name="connsiteY34" fmla="*/ 2547180 h 3611203"/>
              <a:gd name="connsiteX35" fmla="*/ 2139101 w 5601303"/>
              <a:gd name="connsiteY35" fmla="*/ 3611203 h 3611203"/>
              <a:gd name="connsiteX36" fmla="*/ 1281782 w 5601303"/>
              <a:gd name="connsiteY36" fmla="*/ 3370274 h 3611203"/>
              <a:gd name="connsiteX37" fmla="*/ 1235945 w 5601303"/>
              <a:gd name="connsiteY37" fmla="*/ 3544547 h 3611203"/>
              <a:gd name="connsiteX38" fmla="*/ 877936 w 5601303"/>
              <a:gd name="connsiteY38" fmla="*/ 3423596 h 3611203"/>
              <a:gd name="connsiteX39" fmla="*/ 1129510 w 5601303"/>
              <a:gd name="connsiteY39" fmla="*/ 3288131 h 3611203"/>
              <a:gd name="connsiteX40" fmla="*/ 1280887 w 5601303"/>
              <a:gd name="connsiteY40" fmla="*/ 2357220 h 3611203"/>
              <a:gd name="connsiteX41" fmla="*/ 1485905 w 5601303"/>
              <a:gd name="connsiteY41" fmla="*/ 1524156 h 3611203"/>
              <a:gd name="connsiteX42" fmla="*/ 1274649 w 5601303"/>
              <a:gd name="connsiteY42" fmla="*/ 1265829 h 3611203"/>
              <a:gd name="connsiteX43" fmla="*/ 742473 w 5601303"/>
              <a:gd name="connsiteY43" fmla="*/ 791702 h 3611203"/>
              <a:gd name="connsiteX44" fmla="*/ 23403 w 5601303"/>
              <a:gd name="connsiteY44"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09869 w 5601303"/>
              <a:gd name="connsiteY15" fmla="*/ 200139 h 3611203"/>
              <a:gd name="connsiteX16" fmla="*/ 5479279 w 5601303"/>
              <a:gd name="connsiteY16" fmla="*/ 323392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09869 w 5601303"/>
              <a:gd name="connsiteY15" fmla="*/ 200139 h 3611203"/>
              <a:gd name="connsiteX16" fmla="*/ 5345712 w 5601303"/>
              <a:gd name="connsiteY16" fmla="*/ 326572 h 3611203"/>
              <a:gd name="connsiteX17" fmla="*/ 5479279 w 5601303"/>
              <a:gd name="connsiteY17" fmla="*/ 323392 h 3611203"/>
              <a:gd name="connsiteX18" fmla="*/ 5601303 w 5601303"/>
              <a:gd name="connsiteY18" fmla="*/ 549288 h 3611203"/>
              <a:gd name="connsiteX19" fmla="*/ 5529865 w 5601303"/>
              <a:gd name="connsiteY19" fmla="*/ 658810 h 3611203"/>
              <a:gd name="connsiteX20" fmla="*/ 4501915 w 5601303"/>
              <a:gd name="connsiteY20" fmla="*/ 650888 h 3611203"/>
              <a:gd name="connsiteX21" fmla="*/ 4518673 w 5601303"/>
              <a:gd name="connsiteY21" fmla="*/ 1122368 h 3611203"/>
              <a:gd name="connsiteX22" fmla="*/ 4553552 w 5601303"/>
              <a:gd name="connsiteY22" fmla="*/ 1765305 h 3611203"/>
              <a:gd name="connsiteX23" fmla="*/ 4474177 w 5601303"/>
              <a:gd name="connsiteY23" fmla="*/ 2581280 h 3611203"/>
              <a:gd name="connsiteX24" fmla="*/ 4419325 w 5601303"/>
              <a:gd name="connsiteY24" fmla="*/ 2605967 h 3611203"/>
              <a:gd name="connsiteX25" fmla="*/ 3058127 w 5601303"/>
              <a:gd name="connsiteY25" fmla="*/ 2000255 h 3611203"/>
              <a:gd name="connsiteX26" fmla="*/ 3017456 w 5601303"/>
              <a:gd name="connsiteY26" fmla="*/ 1925113 h 3611203"/>
              <a:gd name="connsiteX27" fmla="*/ 3132057 w 5601303"/>
              <a:gd name="connsiteY27" fmla="*/ 1625907 h 3611203"/>
              <a:gd name="connsiteX28" fmla="*/ 2640086 w 5601303"/>
              <a:gd name="connsiteY28" fmla="*/ 1431628 h 3611203"/>
              <a:gd name="connsiteX29" fmla="*/ 2522008 w 5601303"/>
              <a:gd name="connsiteY29" fmla="*/ 1744591 h 3611203"/>
              <a:gd name="connsiteX30" fmla="*/ 2493885 w 5601303"/>
              <a:gd name="connsiteY30" fmla="*/ 1719041 h 3611203"/>
              <a:gd name="connsiteX31" fmla="*/ 2421011 w 5601303"/>
              <a:gd name="connsiteY31" fmla="*/ 1963667 h 3611203"/>
              <a:gd name="connsiteX32" fmla="*/ 2291466 w 5601303"/>
              <a:gd name="connsiteY32" fmla="*/ 1882297 h 3611203"/>
              <a:gd name="connsiteX33" fmla="*/ 2249682 w 5601303"/>
              <a:gd name="connsiteY33" fmla="*/ 2011312 h 3611203"/>
              <a:gd name="connsiteX34" fmla="*/ 2501424 w 5601303"/>
              <a:gd name="connsiteY34" fmla="*/ 2097051 h 3611203"/>
              <a:gd name="connsiteX35" fmla="*/ 2340829 w 5601303"/>
              <a:gd name="connsiteY35" fmla="*/ 2534320 h 3611203"/>
              <a:gd name="connsiteX36" fmla="*/ 2418955 w 5601303"/>
              <a:gd name="connsiteY36" fmla="*/ 2547180 h 3611203"/>
              <a:gd name="connsiteX37" fmla="*/ 2139101 w 5601303"/>
              <a:gd name="connsiteY37" fmla="*/ 3611203 h 3611203"/>
              <a:gd name="connsiteX38" fmla="*/ 1281782 w 5601303"/>
              <a:gd name="connsiteY38" fmla="*/ 3370274 h 3611203"/>
              <a:gd name="connsiteX39" fmla="*/ 1235945 w 5601303"/>
              <a:gd name="connsiteY39" fmla="*/ 3544547 h 3611203"/>
              <a:gd name="connsiteX40" fmla="*/ 877936 w 5601303"/>
              <a:gd name="connsiteY40" fmla="*/ 3423596 h 3611203"/>
              <a:gd name="connsiteX41" fmla="*/ 1129510 w 5601303"/>
              <a:gd name="connsiteY41" fmla="*/ 3288131 h 3611203"/>
              <a:gd name="connsiteX42" fmla="*/ 1280887 w 5601303"/>
              <a:gd name="connsiteY42" fmla="*/ 2357220 h 3611203"/>
              <a:gd name="connsiteX43" fmla="*/ 1485905 w 5601303"/>
              <a:gd name="connsiteY43" fmla="*/ 1524156 h 3611203"/>
              <a:gd name="connsiteX44" fmla="*/ 1274649 w 5601303"/>
              <a:gd name="connsiteY44" fmla="*/ 1265829 h 3611203"/>
              <a:gd name="connsiteX45" fmla="*/ 742473 w 5601303"/>
              <a:gd name="connsiteY45" fmla="*/ 791702 h 3611203"/>
              <a:gd name="connsiteX46" fmla="*/ 23403 w 5601303"/>
              <a:gd name="connsiteY46"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09869 w 5601303"/>
              <a:gd name="connsiteY15" fmla="*/ 200139 h 3611203"/>
              <a:gd name="connsiteX16" fmla="*/ 5345712 w 5601303"/>
              <a:gd name="connsiteY16" fmla="*/ 326572 h 3611203"/>
              <a:gd name="connsiteX17" fmla="*/ 5479279 w 5601303"/>
              <a:gd name="connsiteY17" fmla="*/ 323392 h 3611203"/>
              <a:gd name="connsiteX18" fmla="*/ 5601303 w 5601303"/>
              <a:gd name="connsiteY18" fmla="*/ 549288 h 3611203"/>
              <a:gd name="connsiteX19" fmla="*/ 5529865 w 5601303"/>
              <a:gd name="connsiteY19" fmla="*/ 658810 h 3611203"/>
              <a:gd name="connsiteX20" fmla="*/ 4501915 w 5601303"/>
              <a:gd name="connsiteY20" fmla="*/ 650888 h 3611203"/>
              <a:gd name="connsiteX21" fmla="*/ 4518673 w 5601303"/>
              <a:gd name="connsiteY21" fmla="*/ 1122368 h 3611203"/>
              <a:gd name="connsiteX22" fmla="*/ 4553552 w 5601303"/>
              <a:gd name="connsiteY22" fmla="*/ 1765305 h 3611203"/>
              <a:gd name="connsiteX23" fmla="*/ 4474177 w 5601303"/>
              <a:gd name="connsiteY23" fmla="*/ 2581280 h 3611203"/>
              <a:gd name="connsiteX24" fmla="*/ 4419325 w 5601303"/>
              <a:gd name="connsiteY24" fmla="*/ 2605967 h 3611203"/>
              <a:gd name="connsiteX25" fmla="*/ 3058127 w 5601303"/>
              <a:gd name="connsiteY25" fmla="*/ 2000255 h 3611203"/>
              <a:gd name="connsiteX26" fmla="*/ 3017456 w 5601303"/>
              <a:gd name="connsiteY26" fmla="*/ 1925113 h 3611203"/>
              <a:gd name="connsiteX27" fmla="*/ 3132057 w 5601303"/>
              <a:gd name="connsiteY27" fmla="*/ 1625907 h 3611203"/>
              <a:gd name="connsiteX28" fmla="*/ 2640086 w 5601303"/>
              <a:gd name="connsiteY28" fmla="*/ 1431628 h 3611203"/>
              <a:gd name="connsiteX29" fmla="*/ 2522008 w 5601303"/>
              <a:gd name="connsiteY29" fmla="*/ 1744591 h 3611203"/>
              <a:gd name="connsiteX30" fmla="*/ 2493885 w 5601303"/>
              <a:gd name="connsiteY30" fmla="*/ 1719041 h 3611203"/>
              <a:gd name="connsiteX31" fmla="*/ 2421011 w 5601303"/>
              <a:gd name="connsiteY31" fmla="*/ 1963667 h 3611203"/>
              <a:gd name="connsiteX32" fmla="*/ 2291466 w 5601303"/>
              <a:gd name="connsiteY32" fmla="*/ 1882297 h 3611203"/>
              <a:gd name="connsiteX33" fmla="*/ 2249682 w 5601303"/>
              <a:gd name="connsiteY33" fmla="*/ 2011312 h 3611203"/>
              <a:gd name="connsiteX34" fmla="*/ 2501424 w 5601303"/>
              <a:gd name="connsiteY34" fmla="*/ 2097051 h 3611203"/>
              <a:gd name="connsiteX35" fmla="*/ 2340829 w 5601303"/>
              <a:gd name="connsiteY35" fmla="*/ 2534320 h 3611203"/>
              <a:gd name="connsiteX36" fmla="*/ 2418955 w 5601303"/>
              <a:gd name="connsiteY36" fmla="*/ 2547180 h 3611203"/>
              <a:gd name="connsiteX37" fmla="*/ 2139101 w 5601303"/>
              <a:gd name="connsiteY37" fmla="*/ 3611203 h 3611203"/>
              <a:gd name="connsiteX38" fmla="*/ 1281782 w 5601303"/>
              <a:gd name="connsiteY38" fmla="*/ 3370274 h 3611203"/>
              <a:gd name="connsiteX39" fmla="*/ 1235945 w 5601303"/>
              <a:gd name="connsiteY39" fmla="*/ 3544547 h 3611203"/>
              <a:gd name="connsiteX40" fmla="*/ 877936 w 5601303"/>
              <a:gd name="connsiteY40" fmla="*/ 3423596 h 3611203"/>
              <a:gd name="connsiteX41" fmla="*/ 1129510 w 5601303"/>
              <a:gd name="connsiteY41" fmla="*/ 3288131 h 3611203"/>
              <a:gd name="connsiteX42" fmla="*/ 1280887 w 5601303"/>
              <a:gd name="connsiteY42" fmla="*/ 2357220 h 3611203"/>
              <a:gd name="connsiteX43" fmla="*/ 1485905 w 5601303"/>
              <a:gd name="connsiteY43" fmla="*/ 1524156 h 3611203"/>
              <a:gd name="connsiteX44" fmla="*/ 1274649 w 5601303"/>
              <a:gd name="connsiteY44" fmla="*/ 1265829 h 3611203"/>
              <a:gd name="connsiteX45" fmla="*/ 742473 w 5601303"/>
              <a:gd name="connsiteY45" fmla="*/ 791702 h 3611203"/>
              <a:gd name="connsiteX46" fmla="*/ 23403 w 5601303"/>
              <a:gd name="connsiteY46"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09 w 5601303"/>
              <a:gd name="connsiteY13" fmla="*/ 239718 h 3611203"/>
              <a:gd name="connsiteX14" fmla="*/ 4297976 w 5601303"/>
              <a:gd name="connsiteY14" fmla="*/ 173090 h 3611203"/>
              <a:gd name="connsiteX15" fmla="*/ 5309869 w 5601303"/>
              <a:gd name="connsiteY15" fmla="*/ 200139 h 3611203"/>
              <a:gd name="connsiteX16" fmla="*/ 5345712 w 5601303"/>
              <a:gd name="connsiteY16" fmla="*/ 326572 h 3611203"/>
              <a:gd name="connsiteX17" fmla="*/ 5479279 w 5601303"/>
              <a:gd name="connsiteY17" fmla="*/ 323392 h 3611203"/>
              <a:gd name="connsiteX18" fmla="*/ 5601303 w 5601303"/>
              <a:gd name="connsiteY18" fmla="*/ 549288 h 3611203"/>
              <a:gd name="connsiteX19" fmla="*/ 5529865 w 5601303"/>
              <a:gd name="connsiteY19" fmla="*/ 658810 h 3611203"/>
              <a:gd name="connsiteX20" fmla="*/ 4501915 w 5601303"/>
              <a:gd name="connsiteY20" fmla="*/ 650888 h 3611203"/>
              <a:gd name="connsiteX21" fmla="*/ 4518673 w 5601303"/>
              <a:gd name="connsiteY21" fmla="*/ 1122368 h 3611203"/>
              <a:gd name="connsiteX22" fmla="*/ 4553552 w 5601303"/>
              <a:gd name="connsiteY22" fmla="*/ 1765305 h 3611203"/>
              <a:gd name="connsiteX23" fmla="*/ 4474177 w 5601303"/>
              <a:gd name="connsiteY23" fmla="*/ 2581280 h 3611203"/>
              <a:gd name="connsiteX24" fmla="*/ 4419325 w 5601303"/>
              <a:gd name="connsiteY24" fmla="*/ 2605967 h 3611203"/>
              <a:gd name="connsiteX25" fmla="*/ 3058127 w 5601303"/>
              <a:gd name="connsiteY25" fmla="*/ 2000255 h 3611203"/>
              <a:gd name="connsiteX26" fmla="*/ 3017456 w 5601303"/>
              <a:gd name="connsiteY26" fmla="*/ 1925113 h 3611203"/>
              <a:gd name="connsiteX27" fmla="*/ 3132057 w 5601303"/>
              <a:gd name="connsiteY27" fmla="*/ 1625907 h 3611203"/>
              <a:gd name="connsiteX28" fmla="*/ 2640086 w 5601303"/>
              <a:gd name="connsiteY28" fmla="*/ 1431628 h 3611203"/>
              <a:gd name="connsiteX29" fmla="*/ 2522008 w 5601303"/>
              <a:gd name="connsiteY29" fmla="*/ 1744591 h 3611203"/>
              <a:gd name="connsiteX30" fmla="*/ 2493885 w 5601303"/>
              <a:gd name="connsiteY30" fmla="*/ 1719041 h 3611203"/>
              <a:gd name="connsiteX31" fmla="*/ 2421011 w 5601303"/>
              <a:gd name="connsiteY31" fmla="*/ 1963667 h 3611203"/>
              <a:gd name="connsiteX32" fmla="*/ 2291466 w 5601303"/>
              <a:gd name="connsiteY32" fmla="*/ 1882297 h 3611203"/>
              <a:gd name="connsiteX33" fmla="*/ 2249682 w 5601303"/>
              <a:gd name="connsiteY33" fmla="*/ 2011312 h 3611203"/>
              <a:gd name="connsiteX34" fmla="*/ 2501424 w 5601303"/>
              <a:gd name="connsiteY34" fmla="*/ 2097051 h 3611203"/>
              <a:gd name="connsiteX35" fmla="*/ 2340829 w 5601303"/>
              <a:gd name="connsiteY35" fmla="*/ 2534320 h 3611203"/>
              <a:gd name="connsiteX36" fmla="*/ 2418955 w 5601303"/>
              <a:gd name="connsiteY36" fmla="*/ 2547180 h 3611203"/>
              <a:gd name="connsiteX37" fmla="*/ 2139101 w 5601303"/>
              <a:gd name="connsiteY37" fmla="*/ 3611203 h 3611203"/>
              <a:gd name="connsiteX38" fmla="*/ 1281782 w 5601303"/>
              <a:gd name="connsiteY38" fmla="*/ 3370274 h 3611203"/>
              <a:gd name="connsiteX39" fmla="*/ 1235945 w 5601303"/>
              <a:gd name="connsiteY39" fmla="*/ 3544547 h 3611203"/>
              <a:gd name="connsiteX40" fmla="*/ 877936 w 5601303"/>
              <a:gd name="connsiteY40" fmla="*/ 3423596 h 3611203"/>
              <a:gd name="connsiteX41" fmla="*/ 1129510 w 5601303"/>
              <a:gd name="connsiteY41" fmla="*/ 3288131 h 3611203"/>
              <a:gd name="connsiteX42" fmla="*/ 1280887 w 5601303"/>
              <a:gd name="connsiteY42" fmla="*/ 2357220 h 3611203"/>
              <a:gd name="connsiteX43" fmla="*/ 1485905 w 5601303"/>
              <a:gd name="connsiteY43" fmla="*/ 1524156 h 3611203"/>
              <a:gd name="connsiteX44" fmla="*/ 1274649 w 5601303"/>
              <a:gd name="connsiteY44" fmla="*/ 1265829 h 3611203"/>
              <a:gd name="connsiteX45" fmla="*/ 742473 w 5601303"/>
              <a:gd name="connsiteY45" fmla="*/ 791702 h 3611203"/>
              <a:gd name="connsiteX46" fmla="*/ 23403 w 5601303"/>
              <a:gd name="connsiteY46"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10 w 5601303"/>
              <a:gd name="connsiteY13" fmla="*/ 239718 h 3611203"/>
              <a:gd name="connsiteX14" fmla="*/ 4297976 w 5601303"/>
              <a:gd name="connsiteY14" fmla="*/ 173090 h 3611203"/>
              <a:gd name="connsiteX15" fmla="*/ 5309869 w 5601303"/>
              <a:gd name="connsiteY15" fmla="*/ 200139 h 3611203"/>
              <a:gd name="connsiteX16" fmla="*/ 5345712 w 5601303"/>
              <a:gd name="connsiteY16" fmla="*/ 326572 h 3611203"/>
              <a:gd name="connsiteX17" fmla="*/ 5479279 w 5601303"/>
              <a:gd name="connsiteY17" fmla="*/ 323392 h 3611203"/>
              <a:gd name="connsiteX18" fmla="*/ 5601303 w 5601303"/>
              <a:gd name="connsiteY18" fmla="*/ 549288 h 3611203"/>
              <a:gd name="connsiteX19" fmla="*/ 5529865 w 5601303"/>
              <a:gd name="connsiteY19" fmla="*/ 658810 h 3611203"/>
              <a:gd name="connsiteX20" fmla="*/ 4501915 w 5601303"/>
              <a:gd name="connsiteY20" fmla="*/ 650888 h 3611203"/>
              <a:gd name="connsiteX21" fmla="*/ 4518673 w 5601303"/>
              <a:gd name="connsiteY21" fmla="*/ 1122368 h 3611203"/>
              <a:gd name="connsiteX22" fmla="*/ 4553552 w 5601303"/>
              <a:gd name="connsiteY22" fmla="*/ 1765305 h 3611203"/>
              <a:gd name="connsiteX23" fmla="*/ 4474177 w 5601303"/>
              <a:gd name="connsiteY23" fmla="*/ 2581280 h 3611203"/>
              <a:gd name="connsiteX24" fmla="*/ 4419325 w 5601303"/>
              <a:gd name="connsiteY24" fmla="*/ 2605967 h 3611203"/>
              <a:gd name="connsiteX25" fmla="*/ 3058127 w 5601303"/>
              <a:gd name="connsiteY25" fmla="*/ 2000255 h 3611203"/>
              <a:gd name="connsiteX26" fmla="*/ 3017456 w 5601303"/>
              <a:gd name="connsiteY26" fmla="*/ 1925113 h 3611203"/>
              <a:gd name="connsiteX27" fmla="*/ 3132057 w 5601303"/>
              <a:gd name="connsiteY27" fmla="*/ 1625907 h 3611203"/>
              <a:gd name="connsiteX28" fmla="*/ 2640086 w 5601303"/>
              <a:gd name="connsiteY28" fmla="*/ 1431628 h 3611203"/>
              <a:gd name="connsiteX29" fmla="*/ 2522008 w 5601303"/>
              <a:gd name="connsiteY29" fmla="*/ 1744591 h 3611203"/>
              <a:gd name="connsiteX30" fmla="*/ 2493885 w 5601303"/>
              <a:gd name="connsiteY30" fmla="*/ 1719041 h 3611203"/>
              <a:gd name="connsiteX31" fmla="*/ 2421011 w 5601303"/>
              <a:gd name="connsiteY31" fmla="*/ 1963667 h 3611203"/>
              <a:gd name="connsiteX32" fmla="*/ 2291466 w 5601303"/>
              <a:gd name="connsiteY32" fmla="*/ 1882297 h 3611203"/>
              <a:gd name="connsiteX33" fmla="*/ 2249682 w 5601303"/>
              <a:gd name="connsiteY33" fmla="*/ 2011312 h 3611203"/>
              <a:gd name="connsiteX34" fmla="*/ 2501424 w 5601303"/>
              <a:gd name="connsiteY34" fmla="*/ 2097051 h 3611203"/>
              <a:gd name="connsiteX35" fmla="*/ 2340829 w 5601303"/>
              <a:gd name="connsiteY35" fmla="*/ 2534320 h 3611203"/>
              <a:gd name="connsiteX36" fmla="*/ 2418955 w 5601303"/>
              <a:gd name="connsiteY36" fmla="*/ 2547180 h 3611203"/>
              <a:gd name="connsiteX37" fmla="*/ 2139101 w 5601303"/>
              <a:gd name="connsiteY37" fmla="*/ 3611203 h 3611203"/>
              <a:gd name="connsiteX38" fmla="*/ 1281782 w 5601303"/>
              <a:gd name="connsiteY38" fmla="*/ 3370274 h 3611203"/>
              <a:gd name="connsiteX39" fmla="*/ 1235945 w 5601303"/>
              <a:gd name="connsiteY39" fmla="*/ 3544547 h 3611203"/>
              <a:gd name="connsiteX40" fmla="*/ 877936 w 5601303"/>
              <a:gd name="connsiteY40" fmla="*/ 3423596 h 3611203"/>
              <a:gd name="connsiteX41" fmla="*/ 1129510 w 5601303"/>
              <a:gd name="connsiteY41" fmla="*/ 3288131 h 3611203"/>
              <a:gd name="connsiteX42" fmla="*/ 1280887 w 5601303"/>
              <a:gd name="connsiteY42" fmla="*/ 2357220 h 3611203"/>
              <a:gd name="connsiteX43" fmla="*/ 1485905 w 5601303"/>
              <a:gd name="connsiteY43" fmla="*/ 1524156 h 3611203"/>
              <a:gd name="connsiteX44" fmla="*/ 1274649 w 5601303"/>
              <a:gd name="connsiteY44" fmla="*/ 1265829 h 3611203"/>
              <a:gd name="connsiteX45" fmla="*/ 742473 w 5601303"/>
              <a:gd name="connsiteY45" fmla="*/ 791702 h 3611203"/>
              <a:gd name="connsiteX46" fmla="*/ 23403 w 5601303"/>
              <a:gd name="connsiteY46"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48711 w 5601303"/>
              <a:gd name="connsiteY13" fmla="*/ 239718 h 3611203"/>
              <a:gd name="connsiteX14" fmla="*/ 4297976 w 5601303"/>
              <a:gd name="connsiteY14" fmla="*/ 173090 h 3611203"/>
              <a:gd name="connsiteX15" fmla="*/ 5309869 w 5601303"/>
              <a:gd name="connsiteY15" fmla="*/ 200139 h 3611203"/>
              <a:gd name="connsiteX16" fmla="*/ 5345712 w 5601303"/>
              <a:gd name="connsiteY16" fmla="*/ 326572 h 3611203"/>
              <a:gd name="connsiteX17" fmla="*/ 5479279 w 5601303"/>
              <a:gd name="connsiteY17" fmla="*/ 323392 h 3611203"/>
              <a:gd name="connsiteX18" fmla="*/ 5601303 w 5601303"/>
              <a:gd name="connsiteY18" fmla="*/ 549288 h 3611203"/>
              <a:gd name="connsiteX19" fmla="*/ 5529865 w 5601303"/>
              <a:gd name="connsiteY19" fmla="*/ 658810 h 3611203"/>
              <a:gd name="connsiteX20" fmla="*/ 4501915 w 5601303"/>
              <a:gd name="connsiteY20" fmla="*/ 650888 h 3611203"/>
              <a:gd name="connsiteX21" fmla="*/ 4518673 w 5601303"/>
              <a:gd name="connsiteY21" fmla="*/ 1122368 h 3611203"/>
              <a:gd name="connsiteX22" fmla="*/ 4553552 w 5601303"/>
              <a:gd name="connsiteY22" fmla="*/ 1765305 h 3611203"/>
              <a:gd name="connsiteX23" fmla="*/ 4474177 w 5601303"/>
              <a:gd name="connsiteY23" fmla="*/ 2581280 h 3611203"/>
              <a:gd name="connsiteX24" fmla="*/ 4419325 w 5601303"/>
              <a:gd name="connsiteY24" fmla="*/ 2605967 h 3611203"/>
              <a:gd name="connsiteX25" fmla="*/ 3058127 w 5601303"/>
              <a:gd name="connsiteY25" fmla="*/ 2000255 h 3611203"/>
              <a:gd name="connsiteX26" fmla="*/ 3017456 w 5601303"/>
              <a:gd name="connsiteY26" fmla="*/ 1925113 h 3611203"/>
              <a:gd name="connsiteX27" fmla="*/ 3132057 w 5601303"/>
              <a:gd name="connsiteY27" fmla="*/ 1625907 h 3611203"/>
              <a:gd name="connsiteX28" fmla="*/ 2640086 w 5601303"/>
              <a:gd name="connsiteY28" fmla="*/ 1431628 h 3611203"/>
              <a:gd name="connsiteX29" fmla="*/ 2522008 w 5601303"/>
              <a:gd name="connsiteY29" fmla="*/ 1744591 h 3611203"/>
              <a:gd name="connsiteX30" fmla="*/ 2493885 w 5601303"/>
              <a:gd name="connsiteY30" fmla="*/ 1719041 h 3611203"/>
              <a:gd name="connsiteX31" fmla="*/ 2421011 w 5601303"/>
              <a:gd name="connsiteY31" fmla="*/ 1963667 h 3611203"/>
              <a:gd name="connsiteX32" fmla="*/ 2291466 w 5601303"/>
              <a:gd name="connsiteY32" fmla="*/ 1882297 h 3611203"/>
              <a:gd name="connsiteX33" fmla="*/ 2249682 w 5601303"/>
              <a:gd name="connsiteY33" fmla="*/ 2011312 h 3611203"/>
              <a:gd name="connsiteX34" fmla="*/ 2501424 w 5601303"/>
              <a:gd name="connsiteY34" fmla="*/ 2097051 h 3611203"/>
              <a:gd name="connsiteX35" fmla="*/ 2340829 w 5601303"/>
              <a:gd name="connsiteY35" fmla="*/ 2534320 h 3611203"/>
              <a:gd name="connsiteX36" fmla="*/ 2418955 w 5601303"/>
              <a:gd name="connsiteY36" fmla="*/ 2547180 h 3611203"/>
              <a:gd name="connsiteX37" fmla="*/ 2139101 w 5601303"/>
              <a:gd name="connsiteY37" fmla="*/ 3611203 h 3611203"/>
              <a:gd name="connsiteX38" fmla="*/ 1281782 w 5601303"/>
              <a:gd name="connsiteY38" fmla="*/ 3370274 h 3611203"/>
              <a:gd name="connsiteX39" fmla="*/ 1235945 w 5601303"/>
              <a:gd name="connsiteY39" fmla="*/ 3544547 h 3611203"/>
              <a:gd name="connsiteX40" fmla="*/ 877936 w 5601303"/>
              <a:gd name="connsiteY40" fmla="*/ 3423596 h 3611203"/>
              <a:gd name="connsiteX41" fmla="*/ 1129510 w 5601303"/>
              <a:gd name="connsiteY41" fmla="*/ 3288131 h 3611203"/>
              <a:gd name="connsiteX42" fmla="*/ 1280887 w 5601303"/>
              <a:gd name="connsiteY42" fmla="*/ 2357220 h 3611203"/>
              <a:gd name="connsiteX43" fmla="*/ 1485905 w 5601303"/>
              <a:gd name="connsiteY43" fmla="*/ 1524156 h 3611203"/>
              <a:gd name="connsiteX44" fmla="*/ 1274649 w 5601303"/>
              <a:gd name="connsiteY44" fmla="*/ 1265829 h 3611203"/>
              <a:gd name="connsiteX45" fmla="*/ 742473 w 5601303"/>
              <a:gd name="connsiteY45" fmla="*/ 791702 h 3611203"/>
              <a:gd name="connsiteX46" fmla="*/ 23403 w 5601303"/>
              <a:gd name="connsiteY46"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97976 w 5601303"/>
              <a:gd name="connsiteY13" fmla="*/ 173090 h 3611203"/>
              <a:gd name="connsiteX14" fmla="*/ 5309869 w 5601303"/>
              <a:gd name="connsiteY14" fmla="*/ 200139 h 3611203"/>
              <a:gd name="connsiteX15" fmla="*/ 5345712 w 5601303"/>
              <a:gd name="connsiteY15" fmla="*/ 326572 h 3611203"/>
              <a:gd name="connsiteX16" fmla="*/ 5479279 w 5601303"/>
              <a:gd name="connsiteY16" fmla="*/ 323392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18955 w 5601303"/>
              <a:gd name="connsiteY35" fmla="*/ 2547180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97976 w 5601303"/>
              <a:gd name="connsiteY13" fmla="*/ 173090 h 3611203"/>
              <a:gd name="connsiteX14" fmla="*/ 5309869 w 5601303"/>
              <a:gd name="connsiteY14" fmla="*/ 200139 h 3611203"/>
              <a:gd name="connsiteX15" fmla="*/ 5345712 w 5601303"/>
              <a:gd name="connsiteY15" fmla="*/ 326572 h 3611203"/>
              <a:gd name="connsiteX16" fmla="*/ 5479279 w 5601303"/>
              <a:gd name="connsiteY16" fmla="*/ 323392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40829 w 5601303"/>
              <a:gd name="connsiteY34" fmla="*/ 2534320 h 3611203"/>
              <a:gd name="connsiteX35" fmla="*/ 2441217 w 5601303"/>
              <a:gd name="connsiteY35" fmla="*/ 2620325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11203"/>
              <a:gd name="connsiteX1" fmla="*/ 365427 w 5601303"/>
              <a:gd name="connsiteY1" fmla="*/ 145447 h 3611203"/>
              <a:gd name="connsiteX2" fmla="*/ 350599 w 5601303"/>
              <a:gd name="connsiteY2" fmla="*/ 56319 h 3611203"/>
              <a:gd name="connsiteX3" fmla="*/ 438753 w 5601303"/>
              <a:gd name="connsiteY3" fmla="*/ 42072 h 3611203"/>
              <a:gd name="connsiteX4" fmla="*/ 1482081 w 5601303"/>
              <a:gd name="connsiteY4" fmla="*/ 232192 h 3611203"/>
              <a:gd name="connsiteX5" fmla="*/ 1501746 w 5601303"/>
              <a:gd name="connsiteY5" fmla="*/ 146237 h 3611203"/>
              <a:gd name="connsiteX6" fmla="*/ 2175479 w 5601303"/>
              <a:gd name="connsiteY6" fmla="*/ 219078 h 3611203"/>
              <a:gd name="connsiteX7" fmla="*/ 2410429 w 5601303"/>
              <a:gd name="connsiteY7" fmla="*/ 222253 h 3611203"/>
              <a:gd name="connsiteX8" fmla="*/ 2496154 w 5601303"/>
              <a:gd name="connsiteY8" fmla="*/ 288928 h 3611203"/>
              <a:gd name="connsiteX9" fmla="*/ 2896204 w 5601303"/>
              <a:gd name="connsiteY9" fmla="*/ 3 h 3611203"/>
              <a:gd name="connsiteX10" fmla="*/ 2918429 w 5601303"/>
              <a:gd name="connsiteY10" fmla="*/ 57153 h 3611203"/>
              <a:gd name="connsiteX11" fmla="*/ 2880290 w 5601303"/>
              <a:gd name="connsiteY11" fmla="*/ 209696 h 3611203"/>
              <a:gd name="connsiteX12" fmla="*/ 4237690 w 5601303"/>
              <a:gd name="connsiteY12" fmla="*/ 330477 h 3611203"/>
              <a:gd name="connsiteX13" fmla="*/ 4297976 w 5601303"/>
              <a:gd name="connsiteY13" fmla="*/ 173090 h 3611203"/>
              <a:gd name="connsiteX14" fmla="*/ 5309869 w 5601303"/>
              <a:gd name="connsiteY14" fmla="*/ 200139 h 3611203"/>
              <a:gd name="connsiteX15" fmla="*/ 5345712 w 5601303"/>
              <a:gd name="connsiteY15" fmla="*/ 326572 h 3611203"/>
              <a:gd name="connsiteX16" fmla="*/ 5479279 w 5601303"/>
              <a:gd name="connsiteY16" fmla="*/ 323392 h 3611203"/>
              <a:gd name="connsiteX17" fmla="*/ 5601303 w 5601303"/>
              <a:gd name="connsiteY17" fmla="*/ 549288 h 3611203"/>
              <a:gd name="connsiteX18" fmla="*/ 5529865 w 5601303"/>
              <a:gd name="connsiteY18" fmla="*/ 658810 h 3611203"/>
              <a:gd name="connsiteX19" fmla="*/ 4501915 w 5601303"/>
              <a:gd name="connsiteY19" fmla="*/ 650888 h 3611203"/>
              <a:gd name="connsiteX20" fmla="*/ 4518673 w 5601303"/>
              <a:gd name="connsiteY20" fmla="*/ 1122368 h 3611203"/>
              <a:gd name="connsiteX21" fmla="*/ 4553552 w 5601303"/>
              <a:gd name="connsiteY21" fmla="*/ 1765305 h 3611203"/>
              <a:gd name="connsiteX22" fmla="*/ 4474177 w 5601303"/>
              <a:gd name="connsiteY22" fmla="*/ 2581280 h 3611203"/>
              <a:gd name="connsiteX23" fmla="*/ 4419325 w 5601303"/>
              <a:gd name="connsiteY23" fmla="*/ 2605967 h 3611203"/>
              <a:gd name="connsiteX24" fmla="*/ 3058127 w 5601303"/>
              <a:gd name="connsiteY24" fmla="*/ 2000255 h 3611203"/>
              <a:gd name="connsiteX25" fmla="*/ 3017456 w 5601303"/>
              <a:gd name="connsiteY25" fmla="*/ 1925113 h 3611203"/>
              <a:gd name="connsiteX26" fmla="*/ 3132057 w 5601303"/>
              <a:gd name="connsiteY26" fmla="*/ 1625907 h 3611203"/>
              <a:gd name="connsiteX27" fmla="*/ 2640086 w 5601303"/>
              <a:gd name="connsiteY27" fmla="*/ 1431628 h 3611203"/>
              <a:gd name="connsiteX28" fmla="*/ 2522008 w 5601303"/>
              <a:gd name="connsiteY28" fmla="*/ 1744591 h 3611203"/>
              <a:gd name="connsiteX29" fmla="*/ 2493885 w 5601303"/>
              <a:gd name="connsiteY29" fmla="*/ 1719041 h 3611203"/>
              <a:gd name="connsiteX30" fmla="*/ 2421011 w 5601303"/>
              <a:gd name="connsiteY30" fmla="*/ 1963667 h 3611203"/>
              <a:gd name="connsiteX31" fmla="*/ 2291466 w 5601303"/>
              <a:gd name="connsiteY31" fmla="*/ 1882297 h 3611203"/>
              <a:gd name="connsiteX32" fmla="*/ 2249682 w 5601303"/>
              <a:gd name="connsiteY32" fmla="*/ 2011312 h 3611203"/>
              <a:gd name="connsiteX33" fmla="*/ 2501424 w 5601303"/>
              <a:gd name="connsiteY33" fmla="*/ 2097051 h 3611203"/>
              <a:gd name="connsiteX34" fmla="*/ 2359910 w 5601303"/>
              <a:gd name="connsiteY34" fmla="*/ 2591565 h 3611203"/>
              <a:gd name="connsiteX35" fmla="*/ 2441217 w 5601303"/>
              <a:gd name="connsiteY35" fmla="*/ 2620325 h 3611203"/>
              <a:gd name="connsiteX36" fmla="*/ 2139101 w 5601303"/>
              <a:gd name="connsiteY36" fmla="*/ 3611203 h 3611203"/>
              <a:gd name="connsiteX37" fmla="*/ 1281782 w 5601303"/>
              <a:gd name="connsiteY37" fmla="*/ 3370274 h 3611203"/>
              <a:gd name="connsiteX38" fmla="*/ 1235945 w 5601303"/>
              <a:gd name="connsiteY38" fmla="*/ 3544547 h 3611203"/>
              <a:gd name="connsiteX39" fmla="*/ 877936 w 5601303"/>
              <a:gd name="connsiteY39" fmla="*/ 3423596 h 3611203"/>
              <a:gd name="connsiteX40" fmla="*/ 1129510 w 5601303"/>
              <a:gd name="connsiteY40" fmla="*/ 3288131 h 3611203"/>
              <a:gd name="connsiteX41" fmla="*/ 1280887 w 5601303"/>
              <a:gd name="connsiteY41" fmla="*/ 2357220 h 3611203"/>
              <a:gd name="connsiteX42" fmla="*/ 1485905 w 5601303"/>
              <a:gd name="connsiteY42" fmla="*/ 1524156 h 3611203"/>
              <a:gd name="connsiteX43" fmla="*/ 1274649 w 5601303"/>
              <a:gd name="connsiteY43" fmla="*/ 1265829 h 3611203"/>
              <a:gd name="connsiteX44" fmla="*/ 742473 w 5601303"/>
              <a:gd name="connsiteY44" fmla="*/ 791702 h 3611203"/>
              <a:gd name="connsiteX45" fmla="*/ 23403 w 5601303"/>
              <a:gd name="connsiteY45" fmla="*/ 306739 h 3611203"/>
              <a:gd name="connsiteX0" fmla="*/ 0 w 5601303"/>
              <a:gd name="connsiteY0" fmla="*/ 305861 h 3633464"/>
              <a:gd name="connsiteX1" fmla="*/ 365427 w 5601303"/>
              <a:gd name="connsiteY1" fmla="*/ 145447 h 3633464"/>
              <a:gd name="connsiteX2" fmla="*/ 350599 w 5601303"/>
              <a:gd name="connsiteY2" fmla="*/ 56319 h 3633464"/>
              <a:gd name="connsiteX3" fmla="*/ 438753 w 5601303"/>
              <a:gd name="connsiteY3" fmla="*/ 42072 h 3633464"/>
              <a:gd name="connsiteX4" fmla="*/ 1482081 w 5601303"/>
              <a:gd name="connsiteY4" fmla="*/ 232192 h 3633464"/>
              <a:gd name="connsiteX5" fmla="*/ 1501746 w 5601303"/>
              <a:gd name="connsiteY5" fmla="*/ 146237 h 3633464"/>
              <a:gd name="connsiteX6" fmla="*/ 2175479 w 5601303"/>
              <a:gd name="connsiteY6" fmla="*/ 219078 h 3633464"/>
              <a:gd name="connsiteX7" fmla="*/ 2410429 w 5601303"/>
              <a:gd name="connsiteY7" fmla="*/ 222253 h 3633464"/>
              <a:gd name="connsiteX8" fmla="*/ 2496154 w 5601303"/>
              <a:gd name="connsiteY8" fmla="*/ 288928 h 3633464"/>
              <a:gd name="connsiteX9" fmla="*/ 2896204 w 5601303"/>
              <a:gd name="connsiteY9" fmla="*/ 3 h 3633464"/>
              <a:gd name="connsiteX10" fmla="*/ 2918429 w 5601303"/>
              <a:gd name="connsiteY10" fmla="*/ 57153 h 3633464"/>
              <a:gd name="connsiteX11" fmla="*/ 2880290 w 5601303"/>
              <a:gd name="connsiteY11" fmla="*/ 209696 h 3633464"/>
              <a:gd name="connsiteX12" fmla="*/ 4237690 w 5601303"/>
              <a:gd name="connsiteY12" fmla="*/ 330477 h 3633464"/>
              <a:gd name="connsiteX13" fmla="*/ 4297976 w 5601303"/>
              <a:gd name="connsiteY13" fmla="*/ 173090 h 3633464"/>
              <a:gd name="connsiteX14" fmla="*/ 5309869 w 5601303"/>
              <a:gd name="connsiteY14" fmla="*/ 200139 h 3633464"/>
              <a:gd name="connsiteX15" fmla="*/ 5345712 w 5601303"/>
              <a:gd name="connsiteY15" fmla="*/ 326572 h 3633464"/>
              <a:gd name="connsiteX16" fmla="*/ 5479279 w 5601303"/>
              <a:gd name="connsiteY16" fmla="*/ 323392 h 3633464"/>
              <a:gd name="connsiteX17" fmla="*/ 5601303 w 5601303"/>
              <a:gd name="connsiteY17" fmla="*/ 549288 h 3633464"/>
              <a:gd name="connsiteX18" fmla="*/ 5529865 w 5601303"/>
              <a:gd name="connsiteY18" fmla="*/ 658810 h 3633464"/>
              <a:gd name="connsiteX19" fmla="*/ 4501915 w 5601303"/>
              <a:gd name="connsiteY19" fmla="*/ 650888 h 3633464"/>
              <a:gd name="connsiteX20" fmla="*/ 4518673 w 5601303"/>
              <a:gd name="connsiteY20" fmla="*/ 1122368 h 3633464"/>
              <a:gd name="connsiteX21" fmla="*/ 4553552 w 5601303"/>
              <a:gd name="connsiteY21" fmla="*/ 1765305 h 3633464"/>
              <a:gd name="connsiteX22" fmla="*/ 4474177 w 5601303"/>
              <a:gd name="connsiteY22" fmla="*/ 2581280 h 3633464"/>
              <a:gd name="connsiteX23" fmla="*/ 4419325 w 5601303"/>
              <a:gd name="connsiteY23" fmla="*/ 2605967 h 3633464"/>
              <a:gd name="connsiteX24" fmla="*/ 3058127 w 5601303"/>
              <a:gd name="connsiteY24" fmla="*/ 2000255 h 3633464"/>
              <a:gd name="connsiteX25" fmla="*/ 3017456 w 5601303"/>
              <a:gd name="connsiteY25" fmla="*/ 1925113 h 3633464"/>
              <a:gd name="connsiteX26" fmla="*/ 3132057 w 5601303"/>
              <a:gd name="connsiteY26" fmla="*/ 1625907 h 3633464"/>
              <a:gd name="connsiteX27" fmla="*/ 2640086 w 5601303"/>
              <a:gd name="connsiteY27" fmla="*/ 1431628 h 3633464"/>
              <a:gd name="connsiteX28" fmla="*/ 2522008 w 5601303"/>
              <a:gd name="connsiteY28" fmla="*/ 1744591 h 3633464"/>
              <a:gd name="connsiteX29" fmla="*/ 2493885 w 5601303"/>
              <a:gd name="connsiteY29" fmla="*/ 1719041 h 3633464"/>
              <a:gd name="connsiteX30" fmla="*/ 2421011 w 5601303"/>
              <a:gd name="connsiteY30" fmla="*/ 1963667 h 3633464"/>
              <a:gd name="connsiteX31" fmla="*/ 2291466 w 5601303"/>
              <a:gd name="connsiteY31" fmla="*/ 1882297 h 3633464"/>
              <a:gd name="connsiteX32" fmla="*/ 2249682 w 5601303"/>
              <a:gd name="connsiteY32" fmla="*/ 2011312 h 3633464"/>
              <a:gd name="connsiteX33" fmla="*/ 2501424 w 5601303"/>
              <a:gd name="connsiteY33" fmla="*/ 2097051 h 3633464"/>
              <a:gd name="connsiteX34" fmla="*/ 2359910 w 5601303"/>
              <a:gd name="connsiteY34" fmla="*/ 2591565 h 3633464"/>
              <a:gd name="connsiteX35" fmla="*/ 2441217 w 5601303"/>
              <a:gd name="connsiteY35" fmla="*/ 2620325 h 3633464"/>
              <a:gd name="connsiteX36" fmla="*/ 2142282 w 5601303"/>
              <a:gd name="connsiteY36" fmla="*/ 3633464 h 3633464"/>
              <a:gd name="connsiteX37" fmla="*/ 1281782 w 5601303"/>
              <a:gd name="connsiteY37" fmla="*/ 3370274 h 3633464"/>
              <a:gd name="connsiteX38" fmla="*/ 1235945 w 5601303"/>
              <a:gd name="connsiteY38" fmla="*/ 3544547 h 3633464"/>
              <a:gd name="connsiteX39" fmla="*/ 877936 w 5601303"/>
              <a:gd name="connsiteY39" fmla="*/ 3423596 h 3633464"/>
              <a:gd name="connsiteX40" fmla="*/ 1129510 w 5601303"/>
              <a:gd name="connsiteY40" fmla="*/ 3288131 h 3633464"/>
              <a:gd name="connsiteX41" fmla="*/ 1280887 w 5601303"/>
              <a:gd name="connsiteY41" fmla="*/ 2357220 h 3633464"/>
              <a:gd name="connsiteX42" fmla="*/ 1485905 w 5601303"/>
              <a:gd name="connsiteY42" fmla="*/ 1524156 h 3633464"/>
              <a:gd name="connsiteX43" fmla="*/ 1274649 w 5601303"/>
              <a:gd name="connsiteY43" fmla="*/ 1265829 h 3633464"/>
              <a:gd name="connsiteX44" fmla="*/ 742473 w 5601303"/>
              <a:gd name="connsiteY44" fmla="*/ 791702 h 3633464"/>
              <a:gd name="connsiteX45" fmla="*/ 23403 w 5601303"/>
              <a:gd name="connsiteY45" fmla="*/ 306739 h 3633464"/>
              <a:gd name="connsiteX0" fmla="*/ 0 w 5601303"/>
              <a:gd name="connsiteY0" fmla="*/ 305861 h 3633464"/>
              <a:gd name="connsiteX1" fmla="*/ 365427 w 5601303"/>
              <a:gd name="connsiteY1" fmla="*/ 145447 h 3633464"/>
              <a:gd name="connsiteX2" fmla="*/ 350599 w 5601303"/>
              <a:gd name="connsiteY2" fmla="*/ 56319 h 3633464"/>
              <a:gd name="connsiteX3" fmla="*/ 438753 w 5601303"/>
              <a:gd name="connsiteY3" fmla="*/ 42072 h 3633464"/>
              <a:gd name="connsiteX4" fmla="*/ 1482081 w 5601303"/>
              <a:gd name="connsiteY4" fmla="*/ 232192 h 3633464"/>
              <a:gd name="connsiteX5" fmla="*/ 1501746 w 5601303"/>
              <a:gd name="connsiteY5" fmla="*/ 146237 h 3633464"/>
              <a:gd name="connsiteX6" fmla="*/ 2175479 w 5601303"/>
              <a:gd name="connsiteY6" fmla="*/ 219078 h 3633464"/>
              <a:gd name="connsiteX7" fmla="*/ 2410429 w 5601303"/>
              <a:gd name="connsiteY7" fmla="*/ 222253 h 3633464"/>
              <a:gd name="connsiteX8" fmla="*/ 2496154 w 5601303"/>
              <a:gd name="connsiteY8" fmla="*/ 288928 h 3633464"/>
              <a:gd name="connsiteX9" fmla="*/ 2896204 w 5601303"/>
              <a:gd name="connsiteY9" fmla="*/ 3 h 3633464"/>
              <a:gd name="connsiteX10" fmla="*/ 2918429 w 5601303"/>
              <a:gd name="connsiteY10" fmla="*/ 57153 h 3633464"/>
              <a:gd name="connsiteX11" fmla="*/ 2880290 w 5601303"/>
              <a:gd name="connsiteY11" fmla="*/ 209696 h 3633464"/>
              <a:gd name="connsiteX12" fmla="*/ 4237690 w 5601303"/>
              <a:gd name="connsiteY12" fmla="*/ 330477 h 3633464"/>
              <a:gd name="connsiteX13" fmla="*/ 4297976 w 5601303"/>
              <a:gd name="connsiteY13" fmla="*/ 173090 h 3633464"/>
              <a:gd name="connsiteX14" fmla="*/ 5309869 w 5601303"/>
              <a:gd name="connsiteY14" fmla="*/ 200139 h 3633464"/>
              <a:gd name="connsiteX15" fmla="*/ 5345712 w 5601303"/>
              <a:gd name="connsiteY15" fmla="*/ 326572 h 3633464"/>
              <a:gd name="connsiteX16" fmla="*/ 5479279 w 5601303"/>
              <a:gd name="connsiteY16" fmla="*/ 323392 h 3633464"/>
              <a:gd name="connsiteX17" fmla="*/ 5601303 w 5601303"/>
              <a:gd name="connsiteY17" fmla="*/ 549288 h 3633464"/>
              <a:gd name="connsiteX18" fmla="*/ 5529865 w 5601303"/>
              <a:gd name="connsiteY18" fmla="*/ 658810 h 3633464"/>
              <a:gd name="connsiteX19" fmla="*/ 4501915 w 5601303"/>
              <a:gd name="connsiteY19" fmla="*/ 650888 h 3633464"/>
              <a:gd name="connsiteX20" fmla="*/ 4518673 w 5601303"/>
              <a:gd name="connsiteY20" fmla="*/ 1122368 h 3633464"/>
              <a:gd name="connsiteX21" fmla="*/ 4553552 w 5601303"/>
              <a:gd name="connsiteY21" fmla="*/ 1765305 h 3633464"/>
              <a:gd name="connsiteX22" fmla="*/ 4474177 w 5601303"/>
              <a:gd name="connsiteY22" fmla="*/ 2581280 h 3633464"/>
              <a:gd name="connsiteX23" fmla="*/ 4419325 w 5601303"/>
              <a:gd name="connsiteY23" fmla="*/ 2605967 h 3633464"/>
              <a:gd name="connsiteX24" fmla="*/ 3058127 w 5601303"/>
              <a:gd name="connsiteY24" fmla="*/ 2000255 h 3633464"/>
              <a:gd name="connsiteX25" fmla="*/ 3017456 w 5601303"/>
              <a:gd name="connsiteY25" fmla="*/ 1925113 h 3633464"/>
              <a:gd name="connsiteX26" fmla="*/ 3132057 w 5601303"/>
              <a:gd name="connsiteY26" fmla="*/ 1625907 h 3633464"/>
              <a:gd name="connsiteX27" fmla="*/ 2640086 w 5601303"/>
              <a:gd name="connsiteY27" fmla="*/ 1431628 h 3633464"/>
              <a:gd name="connsiteX28" fmla="*/ 2522008 w 5601303"/>
              <a:gd name="connsiteY28" fmla="*/ 1744591 h 3633464"/>
              <a:gd name="connsiteX29" fmla="*/ 2493885 w 5601303"/>
              <a:gd name="connsiteY29" fmla="*/ 1719041 h 3633464"/>
              <a:gd name="connsiteX30" fmla="*/ 2421011 w 5601303"/>
              <a:gd name="connsiteY30" fmla="*/ 1963667 h 3633464"/>
              <a:gd name="connsiteX31" fmla="*/ 2291466 w 5601303"/>
              <a:gd name="connsiteY31" fmla="*/ 1882297 h 3633464"/>
              <a:gd name="connsiteX32" fmla="*/ 2249682 w 5601303"/>
              <a:gd name="connsiteY32" fmla="*/ 2011312 h 3633464"/>
              <a:gd name="connsiteX33" fmla="*/ 2501424 w 5601303"/>
              <a:gd name="connsiteY33" fmla="*/ 2097051 h 3633464"/>
              <a:gd name="connsiteX34" fmla="*/ 2359910 w 5601303"/>
              <a:gd name="connsiteY34" fmla="*/ 2591565 h 3633464"/>
              <a:gd name="connsiteX35" fmla="*/ 2441217 w 5601303"/>
              <a:gd name="connsiteY35" fmla="*/ 2620325 h 3633464"/>
              <a:gd name="connsiteX36" fmla="*/ 2142282 w 5601303"/>
              <a:gd name="connsiteY36" fmla="*/ 3633464 h 3633464"/>
              <a:gd name="connsiteX37" fmla="*/ 1297683 w 5601303"/>
              <a:gd name="connsiteY37" fmla="*/ 3392535 h 3633464"/>
              <a:gd name="connsiteX38" fmla="*/ 1235945 w 5601303"/>
              <a:gd name="connsiteY38" fmla="*/ 3544547 h 3633464"/>
              <a:gd name="connsiteX39" fmla="*/ 877936 w 5601303"/>
              <a:gd name="connsiteY39" fmla="*/ 3423596 h 3633464"/>
              <a:gd name="connsiteX40" fmla="*/ 1129510 w 5601303"/>
              <a:gd name="connsiteY40" fmla="*/ 3288131 h 3633464"/>
              <a:gd name="connsiteX41" fmla="*/ 1280887 w 5601303"/>
              <a:gd name="connsiteY41" fmla="*/ 2357220 h 3633464"/>
              <a:gd name="connsiteX42" fmla="*/ 1485905 w 5601303"/>
              <a:gd name="connsiteY42" fmla="*/ 1524156 h 3633464"/>
              <a:gd name="connsiteX43" fmla="*/ 1274649 w 5601303"/>
              <a:gd name="connsiteY43" fmla="*/ 1265829 h 3633464"/>
              <a:gd name="connsiteX44" fmla="*/ 742473 w 5601303"/>
              <a:gd name="connsiteY44" fmla="*/ 791702 h 3633464"/>
              <a:gd name="connsiteX45" fmla="*/ 23403 w 5601303"/>
              <a:gd name="connsiteY45" fmla="*/ 306739 h 3633464"/>
              <a:gd name="connsiteX0" fmla="*/ 0 w 5601303"/>
              <a:gd name="connsiteY0" fmla="*/ 305861 h 3633464"/>
              <a:gd name="connsiteX1" fmla="*/ 365427 w 5601303"/>
              <a:gd name="connsiteY1" fmla="*/ 145447 h 3633464"/>
              <a:gd name="connsiteX2" fmla="*/ 350599 w 5601303"/>
              <a:gd name="connsiteY2" fmla="*/ 56319 h 3633464"/>
              <a:gd name="connsiteX3" fmla="*/ 438753 w 5601303"/>
              <a:gd name="connsiteY3" fmla="*/ 42072 h 3633464"/>
              <a:gd name="connsiteX4" fmla="*/ 1482081 w 5601303"/>
              <a:gd name="connsiteY4" fmla="*/ 232192 h 3633464"/>
              <a:gd name="connsiteX5" fmla="*/ 1501746 w 5601303"/>
              <a:gd name="connsiteY5" fmla="*/ 146237 h 3633464"/>
              <a:gd name="connsiteX6" fmla="*/ 2175479 w 5601303"/>
              <a:gd name="connsiteY6" fmla="*/ 219078 h 3633464"/>
              <a:gd name="connsiteX7" fmla="*/ 2410429 w 5601303"/>
              <a:gd name="connsiteY7" fmla="*/ 222253 h 3633464"/>
              <a:gd name="connsiteX8" fmla="*/ 2496154 w 5601303"/>
              <a:gd name="connsiteY8" fmla="*/ 288928 h 3633464"/>
              <a:gd name="connsiteX9" fmla="*/ 2896204 w 5601303"/>
              <a:gd name="connsiteY9" fmla="*/ 3 h 3633464"/>
              <a:gd name="connsiteX10" fmla="*/ 2918429 w 5601303"/>
              <a:gd name="connsiteY10" fmla="*/ 57153 h 3633464"/>
              <a:gd name="connsiteX11" fmla="*/ 2880290 w 5601303"/>
              <a:gd name="connsiteY11" fmla="*/ 209696 h 3633464"/>
              <a:gd name="connsiteX12" fmla="*/ 4237690 w 5601303"/>
              <a:gd name="connsiteY12" fmla="*/ 330477 h 3633464"/>
              <a:gd name="connsiteX13" fmla="*/ 4297976 w 5601303"/>
              <a:gd name="connsiteY13" fmla="*/ 173090 h 3633464"/>
              <a:gd name="connsiteX14" fmla="*/ 5309869 w 5601303"/>
              <a:gd name="connsiteY14" fmla="*/ 200139 h 3633464"/>
              <a:gd name="connsiteX15" fmla="*/ 5345712 w 5601303"/>
              <a:gd name="connsiteY15" fmla="*/ 326572 h 3633464"/>
              <a:gd name="connsiteX16" fmla="*/ 5479279 w 5601303"/>
              <a:gd name="connsiteY16" fmla="*/ 323392 h 3633464"/>
              <a:gd name="connsiteX17" fmla="*/ 5601303 w 5601303"/>
              <a:gd name="connsiteY17" fmla="*/ 549288 h 3633464"/>
              <a:gd name="connsiteX18" fmla="*/ 5529865 w 5601303"/>
              <a:gd name="connsiteY18" fmla="*/ 658810 h 3633464"/>
              <a:gd name="connsiteX19" fmla="*/ 4501915 w 5601303"/>
              <a:gd name="connsiteY19" fmla="*/ 650888 h 3633464"/>
              <a:gd name="connsiteX20" fmla="*/ 4518673 w 5601303"/>
              <a:gd name="connsiteY20" fmla="*/ 1122368 h 3633464"/>
              <a:gd name="connsiteX21" fmla="*/ 4553552 w 5601303"/>
              <a:gd name="connsiteY21" fmla="*/ 1765305 h 3633464"/>
              <a:gd name="connsiteX22" fmla="*/ 4474177 w 5601303"/>
              <a:gd name="connsiteY22" fmla="*/ 2581280 h 3633464"/>
              <a:gd name="connsiteX23" fmla="*/ 4419325 w 5601303"/>
              <a:gd name="connsiteY23" fmla="*/ 2605967 h 3633464"/>
              <a:gd name="connsiteX24" fmla="*/ 3058127 w 5601303"/>
              <a:gd name="connsiteY24" fmla="*/ 2000255 h 3633464"/>
              <a:gd name="connsiteX25" fmla="*/ 3017456 w 5601303"/>
              <a:gd name="connsiteY25" fmla="*/ 1925113 h 3633464"/>
              <a:gd name="connsiteX26" fmla="*/ 3132057 w 5601303"/>
              <a:gd name="connsiteY26" fmla="*/ 1625907 h 3633464"/>
              <a:gd name="connsiteX27" fmla="*/ 2640086 w 5601303"/>
              <a:gd name="connsiteY27" fmla="*/ 1431628 h 3633464"/>
              <a:gd name="connsiteX28" fmla="*/ 2522008 w 5601303"/>
              <a:gd name="connsiteY28" fmla="*/ 1744591 h 3633464"/>
              <a:gd name="connsiteX29" fmla="*/ 2493885 w 5601303"/>
              <a:gd name="connsiteY29" fmla="*/ 1719041 h 3633464"/>
              <a:gd name="connsiteX30" fmla="*/ 2421011 w 5601303"/>
              <a:gd name="connsiteY30" fmla="*/ 1963667 h 3633464"/>
              <a:gd name="connsiteX31" fmla="*/ 2291466 w 5601303"/>
              <a:gd name="connsiteY31" fmla="*/ 1882297 h 3633464"/>
              <a:gd name="connsiteX32" fmla="*/ 2236961 w 5601303"/>
              <a:gd name="connsiteY32" fmla="*/ 2039935 h 3633464"/>
              <a:gd name="connsiteX33" fmla="*/ 2501424 w 5601303"/>
              <a:gd name="connsiteY33" fmla="*/ 2097051 h 3633464"/>
              <a:gd name="connsiteX34" fmla="*/ 2359910 w 5601303"/>
              <a:gd name="connsiteY34" fmla="*/ 2591565 h 3633464"/>
              <a:gd name="connsiteX35" fmla="*/ 2441217 w 5601303"/>
              <a:gd name="connsiteY35" fmla="*/ 2620325 h 3633464"/>
              <a:gd name="connsiteX36" fmla="*/ 2142282 w 5601303"/>
              <a:gd name="connsiteY36" fmla="*/ 3633464 h 3633464"/>
              <a:gd name="connsiteX37" fmla="*/ 1297683 w 5601303"/>
              <a:gd name="connsiteY37" fmla="*/ 3392535 h 3633464"/>
              <a:gd name="connsiteX38" fmla="*/ 1235945 w 5601303"/>
              <a:gd name="connsiteY38" fmla="*/ 3544547 h 3633464"/>
              <a:gd name="connsiteX39" fmla="*/ 877936 w 5601303"/>
              <a:gd name="connsiteY39" fmla="*/ 3423596 h 3633464"/>
              <a:gd name="connsiteX40" fmla="*/ 1129510 w 5601303"/>
              <a:gd name="connsiteY40" fmla="*/ 3288131 h 3633464"/>
              <a:gd name="connsiteX41" fmla="*/ 1280887 w 5601303"/>
              <a:gd name="connsiteY41" fmla="*/ 2357220 h 3633464"/>
              <a:gd name="connsiteX42" fmla="*/ 1485905 w 5601303"/>
              <a:gd name="connsiteY42" fmla="*/ 1524156 h 3633464"/>
              <a:gd name="connsiteX43" fmla="*/ 1274649 w 5601303"/>
              <a:gd name="connsiteY43" fmla="*/ 1265829 h 3633464"/>
              <a:gd name="connsiteX44" fmla="*/ 742473 w 5601303"/>
              <a:gd name="connsiteY44" fmla="*/ 791702 h 3633464"/>
              <a:gd name="connsiteX45" fmla="*/ 23403 w 5601303"/>
              <a:gd name="connsiteY45" fmla="*/ 306739 h 3633464"/>
              <a:gd name="connsiteX0" fmla="*/ 0 w 5601303"/>
              <a:gd name="connsiteY0" fmla="*/ 305861 h 3633464"/>
              <a:gd name="connsiteX1" fmla="*/ 365427 w 5601303"/>
              <a:gd name="connsiteY1" fmla="*/ 145447 h 3633464"/>
              <a:gd name="connsiteX2" fmla="*/ 350599 w 5601303"/>
              <a:gd name="connsiteY2" fmla="*/ 56319 h 3633464"/>
              <a:gd name="connsiteX3" fmla="*/ 438753 w 5601303"/>
              <a:gd name="connsiteY3" fmla="*/ 42072 h 3633464"/>
              <a:gd name="connsiteX4" fmla="*/ 1482081 w 5601303"/>
              <a:gd name="connsiteY4" fmla="*/ 232192 h 3633464"/>
              <a:gd name="connsiteX5" fmla="*/ 1501746 w 5601303"/>
              <a:gd name="connsiteY5" fmla="*/ 146237 h 3633464"/>
              <a:gd name="connsiteX6" fmla="*/ 2175479 w 5601303"/>
              <a:gd name="connsiteY6" fmla="*/ 219078 h 3633464"/>
              <a:gd name="connsiteX7" fmla="*/ 2410429 w 5601303"/>
              <a:gd name="connsiteY7" fmla="*/ 222253 h 3633464"/>
              <a:gd name="connsiteX8" fmla="*/ 2496154 w 5601303"/>
              <a:gd name="connsiteY8" fmla="*/ 288928 h 3633464"/>
              <a:gd name="connsiteX9" fmla="*/ 2896204 w 5601303"/>
              <a:gd name="connsiteY9" fmla="*/ 3 h 3633464"/>
              <a:gd name="connsiteX10" fmla="*/ 2918429 w 5601303"/>
              <a:gd name="connsiteY10" fmla="*/ 57153 h 3633464"/>
              <a:gd name="connsiteX11" fmla="*/ 2880290 w 5601303"/>
              <a:gd name="connsiteY11" fmla="*/ 209696 h 3633464"/>
              <a:gd name="connsiteX12" fmla="*/ 4237690 w 5601303"/>
              <a:gd name="connsiteY12" fmla="*/ 330477 h 3633464"/>
              <a:gd name="connsiteX13" fmla="*/ 4297976 w 5601303"/>
              <a:gd name="connsiteY13" fmla="*/ 173090 h 3633464"/>
              <a:gd name="connsiteX14" fmla="*/ 5309869 w 5601303"/>
              <a:gd name="connsiteY14" fmla="*/ 200139 h 3633464"/>
              <a:gd name="connsiteX15" fmla="*/ 5345712 w 5601303"/>
              <a:gd name="connsiteY15" fmla="*/ 326572 h 3633464"/>
              <a:gd name="connsiteX16" fmla="*/ 5479279 w 5601303"/>
              <a:gd name="connsiteY16" fmla="*/ 323392 h 3633464"/>
              <a:gd name="connsiteX17" fmla="*/ 5601303 w 5601303"/>
              <a:gd name="connsiteY17" fmla="*/ 549288 h 3633464"/>
              <a:gd name="connsiteX18" fmla="*/ 5529865 w 5601303"/>
              <a:gd name="connsiteY18" fmla="*/ 658810 h 3633464"/>
              <a:gd name="connsiteX19" fmla="*/ 4501915 w 5601303"/>
              <a:gd name="connsiteY19" fmla="*/ 650888 h 3633464"/>
              <a:gd name="connsiteX20" fmla="*/ 4518673 w 5601303"/>
              <a:gd name="connsiteY20" fmla="*/ 1122368 h 3633464"/>
              <a:gd name="connsiteX21" fmla="*/ 4553552 w 5601303"/>
              <a:gd name="connsiteY21" fmla="*/ 1765305 h 3633464"/>
              <a:gd name="connsiteX22" fmla="*/ 4474177 w 5601303"/>
              <a:gd name="connsiteY22" fmla="*/ 2581280 h 3633464"/>
              <a:gd name="connsiteX23" fmla="*/ 4419325 w 5601303"/>
              <a:gd name="connsiteY23" fmla="*/ 2605967 h 3633464"/>
              <a:gd name="connsiteX24" fmla="*/ 3058127 w 5601303"/>
              <a:gd name="connsiteY24" fmla="*/ 2000255 h 3633464"/>
              <a:gd name="connsiteX25" fmla="*/ 3017456 w 5601303"/>
              <a:gd name="connsiteY25" fmla="*/ 1925113 h 3633464"/>
              <a:gd name="connsiteX26" fmla="*/ 3132057 w 5601303"/>
              <a:gd name="connsiteY26" fmla="*/ 1625907 h 3633464"/>
              <a:gd name="connsiteX27" fmla="*/ 2640086 w 5601303"/>
              <a:gd name="connsiteY27" fmla="*/ 1431628 h 3633464"/>
              <a:gd name="connsiteX28" fmla="*/ 2522008 w 5601303"/>
              <a:gd name="connsiteY28" fmla="*/ 1744591 h 3633464"/>
              <a:gd name="connsiteX29" fmla="*/ 2493885 w 5601303"/>
              <a:gd name="connsiteY29" fmla="*/ 1719041 h 3633464"/>
              <a:gd name="connsiteX30" fmla="*/ 2421011 w 5601303"/>
              <a:gd name="connsiteY30" fmla="*/ 1963667 h 3633464"/>
              <a:gd name="connsiteX31" fmla="*/ 2291466 w 5601303"/>
              <a:gd name="connsiteY31" fmla="*/ 1882297 h 3633464"/>
              <a:gd name="connsiteX32" fmla="*/ 2236961 w 5601303"/>
              <a:gd name="connsiteY32" fmla="*/ 2039935 h 3633464"/>
              <a:gd name="connsiteX33" fmla="*/ 2488703 w 5601303"/>
              <a:gd name="connsiteY33" fmla="*/ 2141575 h 3633464"/>
              <a:gd name="connsiteX34" fmla="*/ 2359910 w 5601303"/>
              <a:gd name="connsiteY34" fmla="*/ 2591565 h 3633464"/>
              <a:gd name="connsiteX35" fmla="*/ 2441217 w 5601303"/>
              <a:gd name="connsiteY35" fmla="*/ 2620325 h 3633464"/>
              <a:gd name="connsiteX36" fmla="*/ 2142282 w 5601303"/>
              <a:gd name="connsiteY36" fmla="*/ 3633464 h 3633464"/>
              <a:gd name="connsiteX37" fmla="*/ 1297683 w 5601303"/>
              <a:gd name="connsiteY37" fmla="*/ 3392535 h 3633464"/>
              <a:gd name="connsiteX38" fmla="*/ 1235945 w 5601303"/>
              <a:gd name="connsiteY38" fmla="*/ 3544547 h 3633464"/>
              <a:gd name="connsiteX39" fmla="*/ 877936 w 5601303"/>
              <a:gd name="connsiteY39" fmla="*/ 3423596 h 3633464"/>
              <a:gd name="connsiteX40" fmla="*/ 1129510 w 5601303"/>
              <a:gd name="connsiteY40" fmla="*/ 3288131 h 3633464"/>
              <a:gd name="connsiteX41" fmla="*/ 1280887 w 5601303"/>
              <a:gd name="connsiteY41" fmla="*/ 2357220 h 3633464"/>
              <a:gd name="connsiteX42" fmla="*/ 1485905 w 5601303"/>
              <a:gd name="connsiteY42" fmla="*/ 1524156 h 3633464"/>
              <a:gd name="connsiteX43" fmla="*/ 1274649 w 5601303"/>
              <a:gd name="connsiteY43" fmla="*/ 1265829 h 3633464"/>
              <a:gd name="connsiteX44" fmla="*/ 742473 w 5601303"/>
              <a:gd name="connsiteY44" fmla="*/ 791702 h 3633464"/>
              <a:gd name="connsiteX45" fmla="*/ 23403 w 5601303"/>
              <a:gd name="connsiteY45" fmla="*/ 306739 h 3633464"/>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877936 w 5601303"/>
              <a:gd name="connsiteY39" fmla="*/ 3423596 h 3649365"/>
              <a:gd name="connsiteX40" fmla="*/ 1129510 w 5601303"/>
              <a:gd name="connsiteY40" fmla="*/ 3288131 h 3649365"/>
              <a:gd name="connsiteX41" fmla="*/ 1280887 w 5601303"/>
              <a:gd name="connsiteY41" fmla="*/ 2357220 h 3649365"/>
              <a:gd name="connsiteX42" fmla="*/ 1485905 w 5601303"/>
              <a:gd name="connsiteY42" fmla="*/ 1524156 h 3649365"/>
              <a:gd name="connsiteX43" fmla="*/ 1274649 w 5601303"/>
              <a:gd name="connsiteY43" fmla="*/ 1265829 h 3649365"/>
              <a:gd name="connsiteX44" fmla="*/ 742473 w 5601303"/>
              <a:gd name="connsiteY44" fmla="*/ 791702 h 3649365"/>
              <a:gd name="connsiteX45" fmla="*/ 23403 w 5601303"/>
              <a:gd name="connsiteY45"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29510 w 5601303"/>
              <a:gd name="connsiteY40" fmla="*/ 3288131 h 3649365"/>
              <a:gd name="connsiteX41" fmla="*/ 1280887 w 5601303"/>
              <a:gd name="connsiteY41" fmla="*/ 2357220 h 3649365"/>
              <a:gd name="connsiteX42" fmla="*/ 1485905 w 5601303"/>
              <a:gd name="connsiteY42" fmla="*/ 1524156 h 3649365"/>
              <a:gd name="connsiteX43" fmla="*/ 1274649 w 5601303"/>
              <a:gd name="connsiteY43" fmla="*/ 1265829 h 3649365"/>
              <a:gd name="connsiteX44" fmla="*/ 742473 w 5601303"/>
              <a:gd name="connsiteY44" fmla="*/ 791702 h 3649365"/>
              <a:gd name="connsiteX45" fmla="*/ 23403 w 5601303"/>
              <a:gd name="connsiteY45"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29510 w 5601303"/>
              <a:gd name="connsiteY40" fmla="*/ 3288131 h 3649365"/>
              <a:gd name="connsiteX41" fmla="*/ 1280887 w 5601303"/>
              <a:gd name="connsiteY41" fmla="*/ 2357220 h 3649365"/>
              <a:gd name="connsiteX42" fmla="*/ 1472228 w 5601303"/>
              <a:gd name="connsiteY42" fmla="*/ 1967582 h 3649365"/>
              <a:gd name="connsiteX43" fmla="*/ 1485905 w 5601303"/>
              <a:gd name="connsiteY43" fmla="*/ 1524156 h 3649365"/>
              <a:gd name="connsiteX44" fmla="*/ 1274649 w 5601303"/>
              <a:gd name="connsiteY44" fmla="*/ 1265829 h 3649365"/>
              <a:gd name="connsiteX45" fmla="*/ 742473 w 5601303"/>
              <a:gd name="connsiteY45" fmla="*/ 791702 h 3649365"/>
              <a:gd name="connsiteX46" fmla="*/ 23403 w 5601303"/>
              <a:gd name="connsiteY46"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29510 w 5601303"/>
              <a:gd name="connsiteY40" fmla="*/ 3288131 h 3649365"/>
              <a:gd name="connsiteX41" fmla="*/ 1280887 w 5601303"/>
              <a:gd name="connsiteY41" fmla="*/ 2357220 h 3649365"/>
              <a:gd name="connsiteX42" fmla="*/ 1367281 w 5601303"/>
              <a:gd name="connsiteY42" fmla="*/ 1964401 h 3649365"/>
              <a:gd name="connsiteX43" fmla="*/ 1485905 w 5601303"/>
              <a:gd name="connsiteY43" fmla="*/ 1524156 h 3649365"/>
              <a:gd name="connsiteX44" fmla="*/ 1274649 w 5601303"/>
              <a:gd name="connsiteY44" fmla="*/ 1265829 h 3649365"/>
              <a:gd name="connsiteX45" fmla="*/ 742473 w 5601303"/>
              <a:gd name="connsiteY45" fmla="*/ 791702 h 3649365"/>
              <a:gd name="connsiteX46" fmla="*/ 23403 w 5601303"/>
              <a:gd name="connsiteY46"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29510 w 5601303"/>
              <a:gd name="connsiteY40" fmla="*/ 3288131 h 3649365"/>
              <a:gd name="connsiteX41" fmla="*/ 1367281 w 5601303"/>
              <a:gd name="connsiteY41" fmla="*/ 1964401 h 3649365"/>
              <a:gd name="connsiteX42" fmla="*/ 1485905 w 5601303"/>
              <a:gd name="connsiteY42" fmla="*/ 1524156 h 3649365"/>
              <a:gd name="connsiteX43" fmla="*/ 1274649 w 5601303"/>
              <a:gd name="connsiteY43" fmla="*/ 1265829 h 3649365"/>
              <a:gd name="connsiteX44" fmla="*/ 742473 w 5601303"/>
              <a:gd name="connsiteY44" fmla="*/ 791702 h 3649365"/>
              <a:gd name="connsiteX45" fmla="*/ 23403 w 5601303"/>
              <a:gd name="connsiteY45"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13609 w 5601303"/>
              <a:gd name="connsiteY40" fmla="*/ 3288131 h 3649365"/>
              <a:gd name="connsiteX41" fmla="*/ 1367281 w 5601303"/>
              <a:gd name="connsiteY41" fmla="*/ 1964401 h 3649365"/>
              <a:gd name="connsiteX42" fmla="*/ 1485905 w 5601303"/>
              <a:gd name="connsiteY42" fmla="*/ 1524156 h 3649365"/>
              <a:gd name="connsiteX43" fmla="*/ 1274649 w 5601303"/>
              <a:gd name="connsiteY43" fmla="*/ 1265829 h 3649365"/>
              <a:gd name="connsiteX44" fmla="*/ 742473 w 5601303"/>
              <a:gd name="connsiteY44" fmla="*/ 791702 h 3649365"/>
              <a:gd name="connsiteX45" fmla="*/ 23403 w 5601303"/>
              <a:gd name="connsiteY45"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85905 w 5601303"/>
              <a:gd name="connsiteY42" fmla="*/ 1524156 h 3649365"/>
              <a:gd name="connsiteX43" fmla="*/ 1274649 w 5601303"/>
              <a:gd name="connsiteY43" fmla="*/ 1265829 h 3649365"/>
              <a:gd name="connsiteX44" fmla="*/ 742473 w 5601303"/>
              <a:gd name="connsiteY44" fmla="*/ 791702 h 3649365"/>
              <a:gd name="connsiteX45" fmla="*/ 23403 w 5601303"/>
              <a:gd name="connsiteY45"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18164 w 5601303"/>
              <a:gd name="connsiteY42" fmla="*/ 1980303 h 3649365"/>
              <a:gd name="connsiteX43" fmla="*/ 1485905 w 5601303"/>
              <a:gd name="connsiteY43" fmla="*/ 1524156 h 3649365"/>
              <a:gd name="connsiteX44" fmla="*/ 1274649 w 5601303"/>
              <a:gd name="connsiteY44" fmla="*/ 1265829 h 3649365"/>
              <a:gd name="connsiteX45" fmla="*/ 742473 w 5601303"/>
              <a:gd name="connsiteY45" fmla="*/ 791702 h 3649365"/>
              <a:gd name="connsiteX46" fmla="*/ 23403 w 5601303"/>
              <a:gd name="connsiteY46"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18164 w 5601303"/>
              <a:gd name="connsiteY42" fmla="*/ 1980303 h 3649365"/>
              <a:gd name="connsiteX43" fmla="*/ 1485905 w 5601303"/>
              <a:gd name="connsiteY43" fmla="*/ 1524156 h 3649365"/>
              <a:gd name="connsiteX44" fmla="*/ 1274649 w 5601303"/>
              <a:gd name="connsiteY44" fmla="*/ 1265829 h 3649365"/>
              <a:gd name="connsiteX45" fmla="*/ 742473 w 5601303"/>
              <a:gd name="connsiteY45" fmla="*/ 791702 h 3649365"/>
              <a:gd name="connsiteX46" fmla="*/ 23403 w 5601303"/>
              <a:gd name="connsiteY46"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18164 w 5601303"/>
              <a:gd name="connsiteY42" fmla="*/ 1980303 h 3649365"/>
              <a:gd name="connsiteX43" fmla="*/ 1408624 w 5601303"/>
              <a:gd name="connsiteY43" fmla="*/ 1687720 h 3649365"/>
              <a:gd name="connsiteX44" fmla="*/ 1485905 w 5601303"/>
              <a:gd name="connsiteY44" fmla="*/ 1524156 h 3649365"/>
              <a:gd name="connsiteX45" fmla="*/ 1274649 w 5601303"/>
              <a:gd name="connsiteY45" fmla="*/ 1265829 h 3649365"/>
              <a:gd name="connsiteX46" fmla="*/ 742473 w 5601303"/>
              <a:gd name="connsiteY46" fmla="*/ 791702 h 3649365"/>
              <a:gd name="connsiteX47" fmla="*/ 23403 w 5601303"/>
              <a:gd name="connsiteY47"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18164 w 5601303"/>
              <a:gd name="connsiteY42" fmla="*/ 1980303 h 3649365"/>
              <a:gd name="connsiteX43" fmla="*/ 1408624 w 5601303"/>
              <a:gd name="connsiteY43" fmla="*/ 1687720 h 3649365"/>
              <a:gd name="connsiteX44" fmla="*/ 1485905 w 5601303"/>
              <a:gd name="connsiteY44" fmla="*/ 1524156 h 3649365"/>
              <a:gd name="connsiteX45" fmla="*/ 1274649 w 5601303"/>
              <a:gd name="connsiteY45" fmla="*/ 1265829 h 3649365"/>
              <a:gd name="connsiteX46" fmla="*/ 742473 w 5601303"/>
              <a:gd name="connsiteY46" fmla="*/ 791702 h 3649365"/>
              <a:gd name="connsiteX47" fmla="*/ 23403 w 5601303"/>
              <a:gd name="connsiteY47"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5309869 w 5601303"/>
              <a:gd name="connsiteY14" fmla="*/ 200139 h 3649365"/>
              <a:gd name="connsiteX15" fmla="*/ 5345712 w 5601303"/>
              <a:gd name="connsiteY15" fmla="*/ 326572 h 3649365"/>
              <a:gd name="connsiteX16" fmla="*/ 5479279 w 5601303"/>
              <a:gd name="connsiteY16" fmla="*/ 323392 h 3649365"/>
              <a:gd name="connsiteX17" fmla="*/ 5601303 w 5601303"/>
              <a:gd name="connsiteY17" fmla="*/ 549288 h 3649365"/>
              <a:gd name="connsiteX18" fmla="*/ 5529865 w 5601303"/>
              <a:gd name="connsiteY18" fmla="*/ 658810 h 3649365"/>
              <a:gd name="connsiteX19" fmla="*/ 4501915 w 5601303"/>
              <a:gd name="connsiteY19" fmla="*/ 650888 h 3649365"/>
              <a:gd name="connsiteX20" fmla="*/ 4518673 w 5601303"/>
              <a:gd name="connsiteY20" fmla="*/ 1122368 h 3649365"/>
              <a:gd name="connsiteX21" fmla="*/ 4553552 w 5601303"/>
              <a:gd name="connsiteY21" fmla="*/ 1765305 h 3649365"/>
              <a:gd name="connsiteX22" fmla="*/ 4474177 w 5601303"/>
              <a:gd name="connsiteY22" fmla="*/ 2581280 h 3649365"/>
              <a:gd name="connsiteX23" fmla="*/ 4419325 w 5601303"/>
              <a:gd name="connsiteY23" fmla="*/ 2605967 h 3649365"/>
              <a:gd name="connsiteX24" fmla="*/ 3058127 w 5601303"/>
              <a:gd name="connsiteY24" fmla="*/ 2000255 h 3649365"/>
              <a:gd name="connsiteX25" fmla="*/ 3017456 w 5601303"/>
              <a:gd name="connsiteY25" fmla="*/ 1925113 h 3649365"/>
              <a:gd name="connsiteX26" fmla="*/ 3132057 w 5601303"/>
              <a:gd name="connsiteY26" fmla="*/ 1625907 h 3649365"/>
              <a:gd name="connsiteX27" fmla="*/ 2640086 w 5601303"/>
              <a:gd name="connsiteY27" fmla="*/ 1431628 h 3649365"/>
              <a:gd name="connsiteX28" fmla="*/ 2522008 w 5601303"/>
              <a:gd name="connsiteY28" fmla="*/ 1744591 h 3649365"/>
              <a:gd name="connsiteX29" fmla="*/ 2493885 w 5601303"/>
              <a:gd name="connsiteY29" fmla="*/ 1719041 h 3649365"/>
              <a:gd name="connsiteX30" fmla="*/ 2421011 w 5601303"/>
              <a:gd name="connsiteY30" fmla="*/ 1963667 h 3649365"/>
              <a:gd name="connsiteX31" fmla="*/ 2291466 w 5601303"/>
              <a:gd name="connsiteY31" fmla="*/ 1882297 h 3649365"/>
              <a:gd name="connsiteX32" fmla="*/ 2236961 w 5601303"/>
              <a:gd name="connsiteY32" fmla="*/ 2039935 h 3649365"/>
              <a:gd name="connsiteX33" fmla="*/ 2488703 w 5601303"/>
              <a:gd name="connsiteY33" fmla="*/ 2141575 h 3649365"/>
              <a:gd name="connsiteX34" fmla="*/ 2359910 w 5601303"/>
              <a:gd name="connsiteY34" fmla="*/ 2591565 h 3649365"/>
              <a:gd name="connsiteX35" fmla="*/ 2441217 w 5601303"/>
              <a:gd name="connsiteY35" fmla="*/ 2620325 h 3649365"/>
              <a:gd name="connsiteX36" fmla="*/ 2183624 w 5601303"/>
              <a:gd name="connsiteY36" fmla="*/ 3649365 h 3649365"/>
              <a:gd name="connsiteX37" fmla="*/ 1297683 w 5601303"/>
              <a:gd name="connsiteY37" fmla="*/ 3392535 h 3649365"/>
              <a:gd name="connsiteX38" fmla="*/ 1235945 w 5601303"/>
              <a:gd name="connsiteY38" fmla="*/ 3544547 h 3649365"/>
              <a:gd name="connsiteX39" fmla="*/ 986063 w 5601303"/>
              <a:gd name="connsiteY39" fmla="*/ 3388614 h 3649365"/>
              <a:gd name="connsiteX40" fmla="*/ 1100888 w 5601303"/>
              <a:gd name="connsiteY40" fmla="*/ 3288131 h 3649365"/>
              <a:gd name="connsiteX41" fmla="*/ 1367281 w 5601303"/>
              <a:gd name="connsiteY41" fmla="*/ 1964401 h 3649365"/>
              <a:gd name="connsiteX42" fmla="*/ 1418164 w 5601303"/>
              <a:gd name="connsiteY42" fmla="*/ 1980303 h 3649365"/>
              <a:gd name="connsiteX43" fmla="*/ 1408624 w 5601303"/>
              <a:gd name="connsiteY43" fmla="*/ 1687720 h 3649365"/>
              <a:gd name="connsiteX44" fmla="*/ 1485905 w 5601303"/>
              <a:gd name="connsiteY44" fmla="*/ 1524156 h 3649365"/>
              <a:gd name="connsiteX45" fmla="*/ 1274649 w 5601303"/>
              <a:gd name="connsiteY45" fmla="*/ 1265829 h 3649365"/>
              <a:gd name="connsiteX46" fmla="*/ 742473 w 5601303"/>
              <a:gd name="connsiteY46" fmla="*/ 791702 h 3649365"/>
              <a:gd name="connsiteX47" fmla="*/ 23403 w 5601303"/>
              <a:gd name="connsiteY47"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4813304 w 5601303"/>
              <a:gd name="connsiteY14" fmla="*/ 189891 h 3649365"/>
              <a:gd name="connsiteX15" fmla="*/ 5309869 w 5601303"/>
              <a:gd name="connsiteY15" fmla="*/ 200139 h 3649365"/>
              <a:gd name="connsiteX16" fmla="*/ 5345712 w 5601303"/>
              <a:gd name="connsiteY16" fmla="*/ 326572 h 3649365"/>
              <a:gd name="connsiteX17" fmla="*/ 5479279 w 5601303"/>
              <a:gd name="connsiteY17" fmla="*/ 323392 h 3649365"/>
              <a:gd name="connsiteX18" fmla="*/ 5601303 w 5601303"/>
              <a:gd name="connsiteY18" fmla="*/ 549288 h 3649365"/>
              <a:gd name="connsiteX19" fmla="*/ 5529865 w 5601303"/>
              <a:gd name="connsiteY19" fmla="*/ 658810 h 3649365"/>
              <a:gd name="connsiteX20" fmla="*/ 4501915 w 5601303"/>
              <a:gd name="connsiteY20" fmla="*/ 650888 h 3649365"/>
              <a:gd name="connsiteX21" fmla="*/ 4518673 w 5601303"/>
              <a:gd name="connsiteY21" fmla="*/ 1122368 h 3649365"/>
              <a:gd name="connsiteX22" fmla="*/ 4553552 w 5601303"/>
              <a:gd name="connsiteY22" fmla="*/ 1765305 h 3649365"/>
              <a:gd name="connsiteX23" fmla="*/ 4474177 w 5601303"/>
              <a:gd name="connsiteY23" fmla="*/ 2581280 h 3649365"/>
              <a:gd name="connsiteX24" fmla="*/ 4419325 w 5601303"/>
              <a:gd name="connsiteY24" fmla="*/ 2605967 h 3649365"/>
              <a:gd name="connsiteX25" fmla="*/ 3058127 w 5601303"/>
              <a:gd name="connsiteY25" fmla="*/ 2000255 h 3649365"/>
              <a:gd name="connsiteX26" fmla="*/ 3017456 w 5601303"/>
              <a:gd name="connsiteY26" fmla="*/ 1925113 h 3649365"/>
              <a:gd name="connsiteX27" fmla="*/ 3132057 w 5601303"/>
              <a:gd name="connsiteY27" fmla="*/ 1625907 h 3649365"/>
              <a:gd name="connsiteX28" fmla="*/ 2640086 w 5601303"/>
              <a:gd name="connsiteY28" fmla="*/ 1431628 h 3649365"/>
              <a:gd name="connsiteX29" fmla="*/ 2522008 w 5601303"/>
              <a:gd name="connsiteY29" fmla="*/ 1744591 h 3649365"/>
              <a:gd name="connsiteX30" fmla="*/ 2493885 w 5601303"/>
              <a:gd name="connsiteY30" fmla="*/ 1719041 h 3649365"/>
              <a:gd name="connsiteX31" fmla="*/ 2421011 w 5601303"/>
              <a:gd name="connsiteY31" fmla="*/ 1963667 h 3649365"/>
              <a:gd name="connsiteX32" fmla="*/ 2291466 w 5601303"/>
              <a:gd name="connsiteY32" fmla="*/ 1882297 h 3649365"/>
              <a:gd name="connsiteX33" fmla="*/ 2236961 w 5601303"/>
              <a:gd name="connsiteY33" fmla="*/ 2039935 h 3649365"/>
              <a:gd name="connsiteX34" fmla="*/ 2488703 w 5601303"/>
              <a:gd name="connsiteY34" fmla="*/ 2141575 h 3649365"/>
              <a:gd name="connsiteX35" fmla="*/ 2359910 w 5601303"/>
              <a:gd name="connsiteY35" fmla="*/ 2591565 h 3649365"/>
              <a:gd name="connsiteX36" fmla="*/ 2441217 w 5601303"/>
              <a:gd name="connsiteY36" fmla="*/ 2620325 h 3649365"/>
              <a:gd name="connsiteX37" fmla="*/ 2183624 w 5601303"/>
              <a:gd name="connsiteY37" fmla="*/ 3649365 h 3649365"/>
              <a:gd name="connsiteX38" fmla="*/ 1297683 w 5601303"/>
              <a:gd name="connsiteY38" fmla="*/ 3392535 h 3649365"/>
              <a:gd name="connsiteX39" fmla="*/ 1235945 w 5601303"/>
              <a:gd name="connsiteY39" fmla="*/ 3544547 h 3649365"/>
              <a:gd name="connsiteX40" fmla="*/ 986063 w 5601303"/>
              <a:gd name="connsiteY40" fmla="*/ 3388614 h 3649365"/>
              <a:gd name="connsiteX41" fmla="*/ 1100888 w 5601303"/>
              <a:gd name="connsiteY41" fmla="*/ 3288131 h 3649365"/>
              <a:gd name="connsiteX42" fmla="*/ 1367281 w 5601303"/>
              <a:gd name="connsiteY42" fmla="*/ 1964401 h 3649365"/>
              <a:gd name="connsiteX43" fmla="*/ 1418164 w 5601303"/>
              <a:gd name="connsiteY43" fmla="*/ 1980303 h 3649365"/>
              <a:gd name="connsiteX44" fmla="*/ 1408624 w 5601303"/>
              <a:gd name="connsiteY44" fmla="*/ 1687720 h 3649365"/>
              <a:gd name="connsiteX45" fmla="*/ 1485905 w 5601303"/>
              <a:gd name="connsiteY45" fmla="*/ 1524156 h 3649365"/>
              <a:gd name="connsiteX46" fmla="*/ 1274649 w 5601303"/>
              <a:gd name="connsiteY46" fmla="*/ 1265829 h 3649365"/>
              <a:gd name="connsiteX47" fmla="*/ 742473 w 5601303"/>
              <a:gd name="connsiteY47" fmla="*/ 791702 h 3649365"/>
              <a:gd name="connsiteX48" fmla="*/ 23403 w 5601303"/>
              <a:gd name="connsiteY48" fmla="*/ 306739 h 3649365"/>
              <a:gd name="connsiteX0" fmla="*/ 0 w 5601303"/>
              <a:gd name="connsiteY0" fmla="*/ 305861 h 3649365"/>
              <a:gd name="connsiteX1" fmla="*/ 365427 w 5601303"/>
              <a:gd name="connsiteY1" fmla="*/ 145447 h 3649365"/>
              <a:gd name="connsiteX2" fmla="*/ 350599 w 5601303"/>
              <a:gd name="connsiteY2" fmla="*/ 56319 h 3649365"/>
              <a:gd name="connsiteX3" fmla="*/ 438753 w 5601303"/>
              <a:gd name="connsiteY3" fmla="*/ 42072 h 3649365"/>
              <a:gd name="connsiteX4" fmla="*/ 1482081 w 5601303"/>
              <a:gd name="connsiteY4" fmla="*/ 232192 h 3649365"/>
              <a:gd name="connsiteX5" fmla="*/ 1501746 w 5601303"/>
              <a:gd name="connsiteY5" fmla="*/ 146237 h 3649365"/>
              <a:gd name="connsiteX6" fmla="*/ 2175479 w 5601303"/>
              <a:gd name="connsiteY6" fmla="*/ 219078 h 3649365"/>
              <a:gd name="connsiteX7" fmla="*/ 2410429 w 5601303"/>
              <a:gd name="connsiteY7" fmla="*/ 222253 h 3649365"/>
              <a:gd name="connsiteX8" fmla="*/ 2496154 w 5601303"/>
              <a:gd name="connsiteY8" fmla="*/ 288928 h 3649365"/>
              <a:gd name="connsiteX9" fmla="*/ 2896204 w 5601303"/>
              <a:gd name="connsiteY9" fmla="*/ 3 h 3649365"/>
              <a:gd name="connsiteX10" fmla="*/ 2918429 w 5601303"/>
              <a:gd name="connsiteY10" fmla="*/ 57153 h 3649365"/>
              <a:gd name="connsiteX11" fmla="*/ 2880290 w 5601303"/>
              <a:gd name="connsiteY11" fmla="*/ 209696 h 3649365"/>
              <a:gd name="connsiteX12" fmla="*/ 4237690 w 5601303"/>
              <a:gd name="connsiteY12" fmla="*/ 330477 h 3649365"/>
              <a:gd name="connsiteX13" fmla="*/ 4297976 w 5601303"/>
              <a:gd name="connsiteY13" fmla="*/ 173090 h 3649365"/>
              <a:gd name="connsiteX14" fmla="*/ 4813304 w 5601303"/>
              <a:gd name="connsiteY14" fmla="*/ 189891 h 3649365"/>
              <a:gd name="connsiteX15" fmla="*/ 5309869 w 5601303"/>
              <a:gd name="connsiteY15" fmla="*/ 200139 h 3649365"/>
              <a:gd name="connsiteX16" fmla="*/ 5345712 w 5601303"/>
              <a:gd name="connsiteY16" fmla="*/ 326572 h 3649365"/>
              <a:gd name="connsiteX17" fmla="*/ 5479279 w 5601303"/>
              <a:gd name="connsiteY17" fmla="*/ 323392 h 3649365"/>
              <a:gd name="connsiteX18" fmla="*/ 5601303 w 5601303"/>
              <a:gd name="connsiteY18" fmla="*/ 549288 h 3649365"/>
              <a:gd name="connsiteX19" fmla="*/ 5529865 w 5601303"/>
              <a:gd name="connsiteY19" fmla="*/ 658810 h 3649365"/>
              <a:gd name="connsiteX20" fmla="*/ 4833077 w 5601303"/>
              <a:gd name="connsiteY20" fmla="*/ 654553 h 3649365"/>
              <a:gd name="connsiteX21" fmla="*/ 4501915 w 5601303"/>
              <a:gd name="connsiteY21" fmla="*/ 650888 h 3649365"/>
              <a:gd name="connsiteX22" fmla="*/ 4518673 w 5601303"/>
              <a:gd name="connsiteY22" fmla="*/ 1122368 h 3649365"/>
              <a:gd name="connsiteX23" fmla="*/ 4553552 w 5601303"/>
              <a:gd name="connsiteY23" fmla="*/ 1765305 h 3649365"/>
              <a:gd name="connsiteX24" fmla="*/ 4474177 w 5601303"/>
              <a:gd name="connsiteY24" fmla="*/ 2581280 h 3649365"/>
              <a:gd name="connsiteX25" fmla="*/ 4419325 w 5601303"/>
              <a:gd name="connsiteY25" fmla="*/ 2605967 h 3649365"/>
              <a:gd name="connsiteX26" fmla="*/ 3058127 w 5601303"/>
              <a:gd name="connsiteY26" fmla="*/ 2000255 h 3649365"/>
              <a:gd name="connsiteX27" fmla="*/ 3017456 w 5601303"/>
              <a:gd name="connsiteY27" fmla="*/ 1925113 h 3649365"/>
              <a:gd name="connsiteX28" fmla="*/ 3132057 w 5601303"/>
              <a:gd name="connsiteY28" fmla="*/ 1625907 h 3649365"/>
              <a:gd name="connsiteX29" fmla="*/ 2640086 w 5601303"/>
              <a:gd name="connsiteY29" fmla="*/ 1431628 h 3649365"/>
              <a:gd name="connsiteX30" fmla="*/ 2522008 w 5601303"/>
              <a:gd name="connsiteY30" fmla="*/ 1744591 h 3649365"/>
              <a:gd name="connsiteX31" fmla="*/ 2493885 w 5601303"/>
              <a:gd name="connsiteY31" fmla="*/ 1719041 h 3649365"/>
              <a:gd name="connsiteX32" fmla="*/ 2421011 w 5601303"/>
              <a:gd name="connsiteY32" fmla="*/ 1963667 h 3649365"/>
              <a:gd name="connsiteX33" fmla="*/ 2291466 w 5601303"/>
              <a:gd name="connsiteY33" fmla="*/ 1882297 h 3649365"/>
              <a:gd name="connsiteX34" fmla="*/ 2236961 w 5601303"/>
              <a:gd name="connsiteY34" fmla="*/ 2039935 h 3649365"/>
              <a:gd name="connsiteX35" fmla="*/ 2488703 w 5601303"/>
              <a:gd name="connsiteY35" fmla="*/ 2141575 h 3649365"/>
              <a:gd name="connsiteX36" fmla="*/ 2359910 w 5601303"/>
              <a:gd name="connsiteY36" fmla="*/ 2591565 h 3649365"/>
              <a:gd name="connsiteX37" fmla="*/ 2441217 w 5601303"/>
              <a:gd name="connsiteY37" fmla="*/ 2620325 h 3649365"/>
              <a:gd name="connsiteX38" fmla="*/ 2183624 w 5601303"/>
              <a:gd name="connsiteY38" fmla="*/ 3649365 h 3649365"/>
              <a:gd name="connsiteX39" fmla="*/ 1297683 w 5601303"/>
              <a:gd name="connsiteY39" fmla="*/ 3392535 h 3649365"/>
              <a:gd name="connsiteX40" fmla="*/ 1235945 w 5601303"/>
              <a:gd name="connsiteY40" fmla="*/ 3544547 h 3649365"/>
              <a:gd name="connsiteX41" fmla="*/ 986063 w 5601303"/>
              <a:gd name="connsiteY41" fmla="*/ 3388614 h 3649365"/>
              <a:gd name="connsiteX42" fmla="*/ 1100888 w 5601303"/>
              <a:gd name="connsiteY42" fmla="*/ 3288131 h 3649365"/>
              <a:gd name="connsiteX43" fmla="*/ 1367281 w 5601303"/>
              <a:gd name="connsiteY43" fmla="*/ 1964401 h 3649365"/>
              <a:gd name="connsiteX44" fmla="*/ 1418164 w 5601303"/>
              <a:gd name="connsiteY44" fmla="*/ 1980303 h 3649365"/>
              <a:gd name="connsiteX45" fmla="*/ 1408624 w 5601303"/>
              <a:gd name="connsiteY45" fmla="*/ 1687720 h 3649365"/>
              <a:gd name="connsiteX46" fmla="*/ 1485905 w 5601303"/>
              <a:gd name="connsiteY46" fmla="*/ 1524156 h 3649365"/>
              <a:gd name="connsiteX47" fmla="*/ 1274649 w 5601303"/>
              <a:gd name="connsiteY47" fmla="*/ 1265829 h 3649365"/>
              <a:gd name="connsiteX48" fmla="*/ 742473 w 5601303"/>
              <a:gd name="connsiteY48" fmla="*/ 791702 h 3649365"/>
              <a:gd name="connsiteX49" fmla="*/ 23403 w 5601303"/>
              <a:gd name="connsiteY49" fmla="*/ 306739 h 3649365"/>
              <a:gd name="connsiteX0" fmla="*/ 0 w 5529865"/>
              <a:gd name="connsiteY0" fmla="*/ 305861 h 3649365"/>
              <a:gd name="connsiteX1" fmla="*/ 365427 w 5529865"/>
              <a:gd name="connsiteY1" fmla="*/ 145447 h 3649365"/>
              <a:gd name="connsiteX2" fmla="*/ 350599 w 5529865"/>
              <a:gd name="connsiteY2" fmla="*/ 56319 h 3649365"/>
              <a:gd name="connsiteX3" fmla="*/ 438753 w 5529865"/>
              <a:gd name="connsiteY3" fmla="*/ 42072 h 3649365"/>
              <a:gd name="connsiteX4" fmla="*/ 1482081 w 5529865"/>
              <a:gd name="connsiteY4" fmla="*/ 232192 h 3649365"/>
              <a:gd name="connsiteX5" fmla="*/ 1501746 w 5529865"/>
              <a:gd name="connsiteY5" fmla="*/ 146237 h 3649365"/>
              <a:gd name="connsiteX6" fmla="*/ 2175479 w 5529865"/>
              <a:gd name="connsiteY6" fmla="*/ 219078 h 3649365"/>
              <a:gd name="connsiteX7" fmla="*/ 2410429 w 5529865"/>
              <a:gd name="connsiteY7" fmla="*/ 222253 h 3649365"/>
              <a:gd name="connsiteX8" fmla="*/ 2496154 w 5529865"/>
              <a:gd name="connsiteY8" fmla="*/ 288928 h 3649365"/>
              <a:gd name="connsiteX9" fmla="*/ 2896204 w 5529865"/>
              <a:gd name="connsiteY9" fmla="*/ 3 h 3649365"/>
              <a:gd name="connsiteX10" fmla="*/ 2918429 w 5529865"/>
              <a:gd name="connsiteY10" fmla="*/ 57153 h 3649365"/>
              <a:gd name="connsiteX11" fmla="*/ 2880290 w 5529865"/>
              <a:gd name="connsiteY11" fmla="*/ 209696 h 3649365"/>
              <a:gd name="connsiteX12" fmla="*/ 4237690 w 5529865"/>
              <a:gd name="connsiteY12" fmla="*/ 330477 h 3649365"/>
              <a:gd name="connsiteX13" fmla="*/ 4297976 w 5529865"/>
              <a:gd name="connsiteY13" fmla="*/ 173090 h 3649365"/>
              <a:gd name="connsiteX14" fmla="*/ 4813304 w 5529865"/>
              <a:gd name="connsiteY14" fmla="*/ 189891 h 3649365"/>
              <a:gd name="connsiteX15" fmla="*/ 5309869 w 5529865"/>
              <a:gd name="connsiteY15" fmla="*/ 200139 h 3649365"/>
              <a:gd name="connsiteX16" fmla="*/ 5345712 w 5529865"/>
              <a:gd name="connsiteY16" fmla="*/ 326572 h 3649365"/>
              <a:gd name="connsiteX17" fmla="*/ 5479279 w 5529865"/>
              <a:gd name="connsiteY17" fmla="*/ 323392 h 3649365"/>
              <a:gd name="connsiteX18" fmla="*/ 5529865 w 5529865"/>
              <a:gd name="connsiteY18" fmla="*/ 658810 h 3649365"/>
              <a:gd name="connsiteX19" fmla="*/ 4833077 w 5529865"/>
              <a:gd name="connsiteY19" fmla="*/ 654553 h 3649365"/>
              <a:gd name="connsiteX20" fmla="*/ 4501915 w 5529865"/>
              <a:gd name="connsiteY20" fmla="*/ 650888 h 3649365"/>
              <a:gd name="connsiteX21" fmla="*/ 4518673 w 5529865"/>
              <a:gd name="connsiteY21" fmla="*/ 1122368 h 3649365"/>
              <a:gd name="connsiteX22" fmla="*/ 4553552 w 5529865"/>
              <a:gd name="connsiteY22" fmla="*/ 1765305 h 3649365"/>
              <a:gd name="connsiteX23" fmla="*/ 4474177 w 5529865"/>
              <a:gd name="connsiteY23" fmla="*/ 2581280 h 3649365"/>
              <a:gd name="connsiteX24" fmla="*/ 4419325 w 5529865"/>
              <a:gd name="connsiteY24" fmla="*/ 2605967 h 3649365"/>
              <a:gd name="connsiteX25" fmla="*/ 3058127 w 5529865"/>
              <a:gd name="connsiteY25" fmla="*/ 2000255 h 3649365"/>
              <a:gd name="connsiteX26" fmla="*/ 3017456 w 5529865"/>
              <a:gd name="connsiteY26" fmla="*/ 1925113 h 3649365"/>
              <a:gd name="connsiteX27" fmla="*/ 3132057 w 5529865"/>
              <a:gd name="connsiteY27" fmla="*/ 1625907 h 3649365"/>
              <a:gd name="connsiteX28" fmla="*/ 2640086 w 5529865"/>
              <a:gd name="connsiteY28" fmla="*/ 1431628 h 3649365"/>
              <a:gd name="connsiteX29" fmla="*/ 2522008 w 5529865"/>
              <a:gd name="connsiteY29" fmla="*/ 1744591 h 3649365"/>
              <a:gd name="connsiteX30" fmla="*/ 2493885 w 5529865"/>
              <a:gd name="connsiteY30" fmla="*/ 1719041 h 3649365"/>
              <a:gd name="connsiteX31" fmla="*/ 2421011 w 5529865"/>
              <a:gd name="connsiteY31" fmla="*/ 1963667 h 3649365"/>
              <a:gd name="connsiteX32" fmla="*/ 2291466 w 5529865"/>
              <a:gd name="connsiteY32" fmla="*/ 1882297 h 3649365"/>
              <a:gd name="connsiteX33" fmla="*/ 2236961 w 5529865"/>
              <a:gd name="connsiteY33" fmla="*/ 2039935 h 3649365"/>
              <a:gd name="connsiteX34" fmla="*/ 2488703 w 5529865"/>
              <a:gd name="connsiteY34" fmla="*/ 2141575 h 3649365"/>
              <a:gd name="connsiteX35" fmla="*/ 2359910 w 5529865"/>
              <a:gd name="connsiteY35" fmla="*/ 2591565 h 3649365"/>
              <a:gd name="connsiteX36" fmla="*/ 2441217 w 5529865"/>
              <a:gd name="connsiteY36" fmla="*/ 2620325 h 3649365"/>
              <a:gd name="connsiteX37" fmla="*/ 2183624 w 5529865"/>
              <a:gd name="connsiteY37" fmla="*/ 3649365 h 3649365"/>
              <a:gd name="connsiteX38" fmla="*/ 1297683 w 5529865"/>
              <a:gd name="connsiteY38" fmla="*/ 3392535 h 3649365"/>
              <a:gd name="connsiteX39" fmla="*/ 1235945 w 5529865"/>
              <a:gd name="connsiteY39" fmla="*/ 3544547 h 3649365"/>
              <a:gd name="connsiteX40" fmla="*/ 986063 w 5529865"/>
              <a:gd name="connsiteY40" fmla="*/ 3388614 h 3649365"/>
              <a:gd name="connsiteX41" fmla="*/ 1100888 w 5529865"/>
              <a:gd name="connsiteY41" fmla="*/ 3288131 h 3649365"/>
              <a:gd name="connsiteX42" fmla="*/ 1367281 w 5529865"/>
              <a:gd name="connsiteY42" fmla="*/ 1964401 h 3649365"/>
              <a:gd name="connsiteX43" fmla="*/ 1418164 w 5529865"/>
              <a:gd name="connsiteY43" fmla="*/ 1980303 h 3649365"/>
              <a:gd name="connsiteX44" fmla="*/ 1408624 w 5529865"/>
              <a:gd name="connsiteY44" fmla="*/ 1687720 h 3649365"/>
              <a:gd name="connsiteX45" fmla="*/ 1485905 w 5529865"/>
              <a:gd name="connsiteY45" fmla="*/ 1524156 h 3649365"/>
              <a:gd name="connsiteX46" fmla="*/ 1274649 w 5529865"/>
              <a:gd name="connsiteY46" fmla="*/ 1265829 h 3649365"/>
              <a:gd name="connsiteX47" fmla="*/ 742473 w 5529865"/>
              <a:gd name="connsiteY47" fmla="*/ 791702 h 3649365"/>
              <a:gd name="connsiteX48" fmla="*/ 23403 w 5529865"/>
              <a:gd name="connsiteY48" fmla="*/ 306739 h 3649365"/>
              <a:gd name="connsiteX0" fmla="*/ 0 w 5479279"/>
              <a:gd name="connsiteY0" fmla="*/ 305861 h 3649365"/>
              <a:gd name="connsiteX1" fmla="*/ 365427 w 5479279"/>
              <a:gd name="connsiteY1" fmla="*/ 145447 h 3649365"/>
              <a:gd name="connsiteX2" fmla="*/ 350599 w 5479279"/>
              <a:gd name="connsiteY2" fmla="*/ 56319 h 3649365"/>
              <a:gd name="connsiteX3" fmla="*/ 438753 w 5479279"/>
              <a:gd name="connsiteY3" fmla="*/ 42072 h 3649365"/>
              <a:gd name="connsiteX4" fmla="*/ 1482081 w 5479279"/>
              <a:gd name="connsiteY4" fmla="*/ 232192 h 3649365"/>
              <a:gd name="connsiteX5" fmla="*/ 1501746 w 5479279"/>
              <a:gd name="connsiteY5" fmla="*/ 146237 h 3649365"/>
              <a:gd name="connsiteX6" fmla="*/ 2175479 w 5479279"/>
              <a:gd name="connsiteY6" fmla="*/ 219078 h 3649365"/>
              <a:gd name="connsiteX7" fmla="*/ 2410429 w 5479279"/>
              <a:gd name="connsiteY7" fmla="*/ 222253 h 3649365"/>
              <a:gd name="connsiteX8" fmla="*/ 2496154 w 5479279"/>
              <a:gd name="connsiteY8" fmla="*/ 288928 h 3649365"/>
              <a:gd name="connsiteX9" fmla="*/ 2896204 w 5479279"/>
              <a:gd name="connsiteY9" fmla="*/ 3 h 3649365"/>
              <a:gd name="connsiteX10" fmla="*/ 2918429 w 5479279"/>
              <a:gd name="connsiteY10" fmla="*/ 57153 h 3649365"/>
              <a:gd name="connsiteX11" fmla="*/ 2880290 w 5479279"/>
              <a:gd name="connsiteY11" fmla="*/ 209696 h 3649365"/>
              <a:gd name="connsiteX12" fmla="*/ 4237690 w 5479279"/>
              <a:gd name="connsiteY12" fmla="*/ 330477 h 3649365"/>
              <a:gd name="connsiteX13" fmla="*/ 4297976 w 5479279"/>
              <a:gd name="connsiteY13" fmla="*/ 173090 h 3649365"/>
              <a:gd name="connsiteX14" fmla="*/ 4813304 w 5479279"/>
              <a:gd name="connsiteY14" fmla="*/ 189891 h 3649365"/>
              <a:gd name="connsiteX15" fmla="*/ 5309869 w 5479279"/>
              <a:gd name="connsiteY15" fmla="*/ 200139 h 3649365"/>
              <a:gd name="connsiteX16" fmla="*/ 5345712 w 5479279"/>
              <a:gd name="connsiteY16" fmla="*/ 326572 h 3649365"/>
              <a:gd name="connsiteX17" fmla="*/ 5479279 w 5479279"/>
              <a:gd name="connsiteY17" fmla="*/ 323392 h 3649365"/>
              <a:gd name="connsiteX18" fmla="*/ 4833077 w 5479279"/>
              <a:gd name="connsiteY18" fmla="*/ 654553 h 3649365"/>
              <a:gd name="connsiteX19" fmla="*/ 4501915 w 5479279"/>
              <a:gd name="connsiteY19" fmla="*/ 650888 h 3649365"/>
              <a:gd name="connsiteX20" fmla="*/ 4518673 w 5479279"/>
              <a:gd name="connsiteY20" fmla="*/ 1122368 h 3649365"/>
              <a:gd name="connsiteX21" fmla="*/ 4553552 w 5479279"/>
              <a:gd name="connsiteY21" fmla="*/ 1765305 h 3649365"/>
              <a:gd name="connsiteX22" fmla="*/ 4474177 w 5479279"/>
              <a:gd name="connsiteY22" fmla="*/ 2581280 h 3649365"/>
              <a:gd name="connsiteX23" fmla="*/ 4419325 w 5479279"/>
              <a:gd name="connsiteY23" fmla="*/ 2605967 h 3649365"/>
              <a:gd name="connsiteX24" fmla="*/ 3058127 w 5479279"/>
              <a:gd name="connsiteY24" fmla="*/ 2000255 h 3649365"/>
              <a:gd name="connsiteX25" fmla="*/ 3017456 w 5479279"/>
              <a:gd name="connsiteY25" fmla="*/ 1925113 h 3649365"/>
              <a:gd name="connsiteX26" fmla="*/ 3132057 w 5479279"/>
              <a:gd name="connsiteY26" fmla="*/ 1625907 h 3649365"/>
              <a:gd name="connsiteX27" fmla="*/ 2640086 w 5479279"/>
              <a:gd name="connsiteY27" fmla="*/ 1431628 h 3649365"/>
              <a:gd name="connsiteX28" fmla="*/ 2522008 w 5479279"/>
              <a:gd name="connsiteY28" fmla="*/ 1744591 h 3649365"/>
              <a:gd name="connsiteX29" fmla="*/ 2493885 w 5479279"/>
              <a:gd name="connsiteY29" fmla="*/ 1719041 h 3649365"/>
              <a:gd name="connsiteX30" fmla="*/ 2421011 w 5479279"/>
              <a:gd name="connsiteY30" fmla="*/ 1963667 h 3649365"/>
              <a:gd name="connsiteX31" fmla="*/ 2291466 w 5479279"/>
              <a:gd name="connsiteY31" fmla="*/ 1882297 h 3649365"/>
              <a:gd name="connsiteX32" fmla="*/ 2236961 w 5479279"/>
              <a:gd name="connsiteY32" fmla="*/ 2039935 h 3649365"/>
              <a:gd name="connsiteX33" fmla="*/ 2488703 w 5479279"/>
              <a:gd name="connsiteY33" fmla="*/ 2141575 h 3649365"/>
              <a:gd name="connsiteX34" fmla="*/ 2359910 w 5479279"/>
              <a:gd name="connsiteY34" fmla="*/ 2591565 h 3649365"/>
              <a:gd name="connsiteX35" fmla="*/ 2441217 w 5479279"/>
              <a:gd name="connsiteY35" fmla="*/ 2620325 h 3649365"/>
              <a:gd name="connsiteX36" fmla="*/ 2183624 w 5479279"/>
              <a:gd name="connsiteY36" fmla="*/ 3649365 h 3649365"/>
              <a:gd name="connsiteX37" fmla="*/ 1297683 w 5479279"/>
              <a:gd name="connsiteY37" fmla="*/ 3392535 h 3649365"/>
              <a:gd name="connsiteX38" fmla="*/ 1235945 w 5479279"/>
              <a:gd name="connsiteY38" fmla="*/ 3544547 h 3649365"/>
              <a:gd name="connsiteX39" fmla="*/ 986063 w 5479279"/>
              <a:gd name="connsiteY39" fmla="*/ 3388614 h 3649365"/>
              <a:gd name="connsiteX40" fmla="*/ 1100888 w 5479279"/>
              <a:gd name="connsiteY40" fmla="*/ 3288131 h 3649365"/>
              <a:gd name="connsiteX41" fmla="*/ 1367281 w 5479279"/>
              <a:gd name="connsiteY41" fmla="*/ 1964401 h 3649365"/>
              <a:gd name="connsiteX42" fmla="*/ 1418164 w 5479279"/>
              <a:gd name="connsiteY42" fmla="*/ 1980303 h 3649365"/>
              <a:gd name="connsiteX43" fmla="*/ 1408624 w 5479279"/>
              <a:gd name="connsiteY43" fmla="*/ 1687720 h 3649365"/>
              <a:gd name="connsiteX44" fmla="*/ 1485905 w 5479279"/>
              <a:gd name="connsiteY44" fmla="*/ 1524156 h 3649365"/>
              <a:gd name="connsiteX45" fmla="*/ 1274649 w 5479279"/>
              <a:gd name="connsiteY45" fmla="*/ 1265829 h 3649365"/>
              <a:gd name="connsiteX46" fmla="*/ 742473 w 5479279"/>
              <a:gd name="connsiteY46" fmla="*/ 791702 h 3649365"/>
              <a:gd name="connsiteX47" fmla="*/ 23403 w 5479279"/>
              <a:gd name="connsiteY47" fmla="*/ 306739 h 3649365"/>
              <a:gd name="connsiteX0" fmla="*/ 0 w 5345712"/>
              <a:gd name="connsiteY0" fmla="*/ 305861 h 3649365"/>
              <a:gd name="connsiteX1" fmla="*/ 365427 w 5345712"/>
              <a:gd name="connsiteY1" fmla="*/ 145447 h 3649365"/>
              <a:gd name="connsiteX2" fmla="*/ 350599 w 5345712"/>
              <a:gd name="connsiteY2" fmla="*/ 56319 h 3649365"/>
              <a:gd name="connsiteX3" fmla="*/ 438753 w 5345712"/>
              <a:gd name="connsiteY3" fmla="*/ 42072 h 3649365"/>
              <a:gd name="connsiteX4" fmla="*/ 1482081 w 5345712"/>
              <a:gd name="connsiteY4" fmla="*/ 232192 h 3649365"/>
              <a:gd name="connsiteX5" fmla="*/ 1501746 w 5345712"/>
              <a:gd name="connsiteY5" fmla="*/ 146237 h 3649365"/>
              <a:gd name="connsiteX6" fmla="*/ 2175479 w 5345712"/>
              <a:gd name="connsiteY6" fmla="*/ 219078 h 3649365"/>
              <a:gd name="connsiteX7" fmla="*/ 2410429 w 5345712"/>
              <a:gd name="connsiteY7" fmla="*/ 222253 h 3649365"/>
              <a:gd name="connsiteX8" fmla="*/ 2496154 w 5345712"/>
              <a:gd name="connsiteY8" fmla="*/ 288928 h 3649365"/>
              <a:gd name="connsiteX9" fmla="*/ 2896204 w 5345712"/>
              <a:gd name="connsiteY9" fmla="*/ 3 h 3649365"/>
              <a:gd name="connsiteX10" fmla="*/ 2918429 w 5345712"/>
              <a:gd name="connsiteY10" fmla="*/ 57153 h 3649365"/>
              <a:gd name="connsiteX11" fmla="*/ 2880290 w 5345712"/>
              <a:gd name="connsiteY11" fmla="*/ 209696 h 3649365"/>
              <a:gd name="connsiteX12" fmla="*/ 4237690 w 5345712"/>
              <a:gd name="connsiteY12" fmla="*/ 330477 h 3649365"/>
              <a:gd name="connsiteX13" fmla="*/ 4297976 w 5345712"/>
              <a:gd name="connsiteY13" fmla="*/ 173090 h 3649365"/>
              <a:gd name="connsiteX14" fmla="*/ 4813304 w 5345712"/>
              <a:gd name="connsiteY14" fmla="*/ 189891 h 3649365"/>
              <a:gd name="connsiteX15" fmla="*/ 5309869 w 5345712"/>
              <a:gd name="connsiteY15" fmla="*/ 200139 h 3649365"/>
              <a:gd name="connsiteX16" fmla="*/ 5345712 w 5345712"/>
              <a:gd name="connsiteY16" fmla="*/ 326572 h 3649365"/>
              <a:gd name="connsiteX17" fmla="*/ 4833077 w 5345712"/>
              <a:gd name="connsiteY17" fmla="*/ 654553 h 3649365"/>
              <a:gd name="connsiteX18" fmla="*/ 4501915 w 5345712"/>
              <a:gd name="connsiteY18" fmla="*/ 650888 h 3649365"/>
              <a:gd name="connsiteX19" fmla="*/ 4518673 w 5345712"/>
              <a:gd name="connsiteY19" fmla="*/ 1122368 h 3649365"/>
              <a:gd name="connsiteX20" fmla="*/ 4553552 w 5345712"/>
              <a:gd name="connsiteY20" fmla="*/ 1765305 h 3649365"/>
              <a:gd name="connsiteX21" fmla="*/ 4474177 w 5345712"/>
              <a:gd name="connsiteY21" fmla="*/ 2581280 h 3649365"/>
              <a:gd name="connsiteX22" fmla="*/ 4419325 w 5345712"/>
              <a:gd name="connsiteY22" fmla="*/ 2605967 h 3649365"/>
              <a:gd name="connsiteX23" fmla="*/ 3058127 w 5345712"/>
              <a:gd name="connsiteY23" fmla="*/ 2000255 h 3649365"/>
              <a:gd name="connsiteX24" fmla="*/ 3017456 w 5345712"/>
              <a:gd name="connsiteY24" fmla="*/ 1925113 h 3649365"/>
              <a:gd name="connsiteX25" fmla="*/ 3132057 w 5345712"/>
              <a:gd name="connsiteY25" fmla="*/ 1625907 h 3649365"/>
              <a:gd name="connsiteX26" fmla="*/ 2640086 w 5345712"/>
              <a:gd name="connsiteY26" fmla="*/ 1431628 h 3649365"/>
              <a:gd name="connsiteX27" fmla="*/ 2522008 w 5345712"/>
              <a:gd name="connsiteY27" fmla="*/ 1744591 h 3649365"/>
              <a:gd name="connsiteX28" fmla="*/ 2493885 w 5345712"/>
              <a:gd name="connsiteY28" fmla="*/ 1719041 h 3649365"/>
              <a:gd name="connsiteX29" fmla="*/ 2421011 w 5345712"/>
              <a:gd name="connsiteY29" fmla="*/ 1963667 h 3649365"/>
              <a:gd name="connsiteX30" fmla="*/ 2291466 w 5345712"/>
              <a:gd name="connsiteY30" fmla="*/ 1882297 h 3649365"/>
              <a:gd name="connsiteX31" fmla="*/ 2236961 w 5345712"/>
              <a:gd name="connsiteY31" fmla="*/ 2039935 h 3649365"/>
              <a:gd name="connsiteX32" fmla="*/ 2488703 w 5345712"/>
              <a:gd name="connsiteY32" fmla="*/ 2141575 h 3649365"/>
              <a:gd name="connsiteX33" fmla="*/ 2359910 w 5345712"/>
              <a:gd name="connsiteY33" fmla="*/ 2591565 h 3649365"/>
              <a:gd name="connsiteX34" fmla="*/ 2441217 w 5345712"/>
              <a:gd name="connsiteY34" fmla="*/ 2620325 h 3649365"/>
              <a:gd name="connsiteX35" fmla="*/ 2183624 w 5345712"/>
              <a:gd name="connsiteY35" fmla="*/ 3649365 h 3649365"/>
              <a:gd name="connsiteX36" fmla="*/ 1297683 w 5345712"/>
              <a:gd name="connsiteY36" fmla="*/ 3392535 h 3649365"/>
              <a:gd name="connsiteX37" fmla="*/ 1235945 w 5345712"/>
              <a:gd name="connsiteY37" fmla="*/ 3544547 h 3649365"/>
              <a:gd name="connsiteX38" fmla="*/ 986063 w 5345712"/>
              <a:gd name="connsiteY38" fmla="*/ 3388614 h 3649365"/>
              <a:gd name="connsiteX39" fmla="*/ 1100888 w 5345712"/>
              <a:gd name="connsiteY39" fmla="*/ 3288131 h 3649365"/>
              <a:gd name="connsiteX40" fmla="*/ 1367281 w 5345712"/>
              <a:gd name="connsiteY40" fmla="*/ 1964401 h 3649365"/>
              <a:gd name="connsiteX41" fmla="*/ 1418164 w 5345712"/>
              <a:gd name="connsiteY41" fmla="*/ 1980303 h 3649365"/>
              <a:gd name="connsiteX42" fmla="*/ 1408624 w 5345712"/>
              <a:gd name="connsiteY42" fmla="*/ 1687720 h 3649365"/>
              <a:gd name="connsiteX43" fmla="*/ 1485905 w 5345712"/>
              <a:gd name="connsiteY43" fmla="*/ 1524156 h 3649365"/>
              <a:gd name="connsiteX44" fmla="*/ 1274649 w 5345712"/>
              <a:gd name="connsiteY44" fmla="*/ 1265829 h 3649365"/>
              <a:gd name="connsiteX45" fmla="*/ 742473 w 5345712"/>
              <a:gd name="connsiteY45" fmla="*/ 791702 h 3649365"/>
              <a:gd name="connsiteX46" fmla="*/ 23403 w 5345712"/>
              <a:gd name="connsiteY46" fmla="*/ 306739 h 3649365"/>
              <a:gd name="connsiteX0" fmla="*/ 0 w 5309869"/>
              <a:gd name="connsiteY0" fmla="*/ 305861 h 3649365"/>
              <a:gd name="connsiteX1" fmla="*/ 365427 w 5309869"/>
              <a:gd name="connsiteY1" fmla="*/ 145447 h 3649365"/>
              <a:gd name="connsiteX2" fmla="*/ 350599 w 5309869"/>
              <a:gd name="connsiteY2" fmla="*/ 56319 h 3649365"/>
              <a:gd name="connsiteX3" fmla="*/ 438753 w 5309869"/>
              <a:gd name="connsiteY3" fmla="*/ 42072 h 3649365"/>
              <a:gd name="connsiteX4" fmla="*/ 1482081 w 5309869"/>
              <a:gd name="connsiteY4" fmla="*/ 232192 h 3649365"/>
              <a:gd name="connsiteX5" fmla="*/ 1501746 w 5309869"/>
              <a:gd name="connsiteY5" fmla="*/ 146237 h 3649365"/>
              <a:gd name="connsiteX6" fmla="*/ 2175479 w 5309869"/>
              <a:gd name="connsiteY6" fmla="*/ 219078 h 3649365"/>
              <a:gd name="connsiteX7" fmla="*/ 2410429 w 5309869"/>
              <a:gd name="connsiteY7" fmla="*/ 222253 h 3649365"/>
              <a:gd name="connsiteX8" fmla="*/ 2496154 w 5309869"/>
              <a:gd name="connsiteY8" fmla="*/ 288928 h 3649365"/>
              <a:gd name="connsiteX9" fmla="*/ 2896204 w 5309869"/>
              <a:gd name="connsiteY9" fmla="*/ 3 h 3649365"/>
              <a:gd name="connsiteX10" fmla="*/ 2918429 w 5309869"/>
              <a:gd name="connsiteY10" fmla="*/ 57153 h 3649365"/>
              <a:gd name="connsiteX11" fmla="*/ 2880290 w 5309869"/>
              <a:gd name="connsiteY11" fmla="*/ 209696 h 3649365"/>
              <a:gd name="connsiteX12" fmla="*/ 4237690 w 5309869"/>
              <a:gd name="connsiteY12" fmla="*/ 330477 h 3649365"/>
              <a:gd name="connsiteX13" fmla="*/ 4297976 w 5309869"/>
              <a:gd name="connsiteY13" fmla="*/ 173090 h 3649365"/>
              <a:gd name="connsiteX14" fmla="*/ 4813304 w 5309869"/>
              <a:gd name="connsiteY14" fmla="*/ 189891 h 3649365"/>
              <a:gd name="connsiteX15" fmla="*/ 5309869 w 5309869"/>
              <a:gd name="connsiteY15" fmla="*/ 200139 h 3649365"/>
              <a:gd name="connsiteX16" fmla="*/ 4833077 w 5309869"/>
              <a:gd name="connsiteY16" fmla="*/ 654553 h 3649365"/>
              <a:gd name="connsiteX17" fmla="*/ 4501915 w 5309869"/>
              <a:gd name="connsiteY17" fmla="*/ 650888 h 3649365"/>
              <a:gd name="connsiteX18" fmla="*/ 4518673 w 5309869"/>
              <a:gd name="connsiteY18" fmla="*/ 1122368 h 3649365"/>
              <a:gd name="connsiteX19" fmla="*/ 4553552 w 5309869"/>
              <a:gd name="connsiteY19" fmla="*/ 1765305 h 3649365"/>
              <a:gd name="connsiteX20" fmla="*/ 4474177 w 5309869"/>
              <a:gd name="connsiteY20" fmla="*/ 2581280 h 3649365"/>
              <a:gd name="connsiteX21" fmla="*/ 4419325 w 5309869"/>
              <a:gd name="connsiteY21" fmla="*/ 2605967 h 3649365"/>
              <a:gd name="connsiteX22" fmla="*/ 3058127 w 5309869"/>
              <a:gd name="connsiteY22" fmla="*/ 2000255 h 3649365"/>
              <a:gd name="connsiteX23" fmla="*/ 3017456 w 5309869"/>
              <a:gd name="connsiteY23" fmla="*/ 1925113 h 3649365"/>
              <a:gd name="connsiteX24" fmla="*/ 3132057 w 5309869"/>
              <a:gd name="connsiteY24" fmla="*/ 1625907 h 3649365"/>
              <a:gd name="connsiteX25" fmla="*/ 2640086 w 5309869"/>
              <a:gd name="connsiteY25" fmla="*/ 1431628 h 3649365"/>
              <a:gd name="connsiteX26" fmla="*/ 2522008 w 5309869"/>
              <a:gd name="connsiteY26" fmla="*/ 1744591 h 3649365"/>
              <a:gd name="connsiteX27" fmla="*/ 2493885 w 5309869"/>
              <a:gd name="connsiteY27" fmla="*/ 1719041 h 3649365"/>
              <a:gd name="connsiteX28" fmla="*/ 2421011 w 5309869"/>
              <a:gd name="connsiteY28" fmla="*/ 1963667 h 3649365"/>
              <a:gd name="connsiteX29" fmla="*/ 2291466 w 5309869"/>
              <a:gd name="connsiteY29" fmla="*/ 1882297 h 3649365"/>
              <a:gd name="connsiteX30" fmla="*/ 2236961 w 5309869"/>
              <a:gd name="connsiteY30" fmla="*/ 2039935 h 3649365"/>
              <a:gd name="connsiteX31" fmla="*/ 2488703 w 5309869"/>
              <a:gd name="connsiteY31" fmla="*/ 2141575 h 3649365"/>
              <a:gd name="connsiteX32" fmla="*/ 2359910 w 5309869"/>
              <a:gd name="connsiteY32" fmla="*/ 2591565 h 3649365"/>
              <a:gd name="connsiteX33" fmla="*/ 2441217 w 5309869"/>
              <a:gd name="connsiteY33" fmla="*/ 2620325 h 3649365"/>
              <a:gd name="connsiteX34" fmla="*/ 2183624 w 5309869"/>
              <a:gd name="connsiteY34" fmla="*/ 3649365 h 3649365"/>
              <a:gd name="connsiteX35" fmla="*/ 1297683 w 5309869"/>
              <a:gd name="connsiteY35" fmla="*/ 3392535 h 3649365"/>
              <a:gd name="connsiteX36" fmla="*/ 1235945 w 5309869"/>
              <a:gd name="connsiteY36" fmla="*/ 3544547 h 3649365"/>
              <a:gd name="connsiteX37" fmla="*/ 986063 w 5309869"/>
              <a:gd name="connsiteY37" fmla="*/ 3388614 h 3649365"/>
              <a:gd name="connsiteX38" fmla="*/ 1100888 w 5309869"/>
              <a:gd name="connsiteY38" fmla="*/ 3288131 h 3649365"/>
              <a:gd name="connsiteX39" fmla="*/ 1367281 w 5309869"/>
              <a:gd name="connsiteY39" fmla="*/ 1964401 h 3649365"/>
              <a:gd name="connsiteX40" fmla="*/ 1418164 w 5309869"/>
              <a:gd name="connsiteY40" fmla="*/ 1980303 h 3649365"/>
              <a:gd name="connsiteX41" fmla="*/ 1408624 w 5309869"/>
              <a:gd name="connsiteY41" fmla="*/ 1687720 h 3649365"/>
              <a:gd name="connsiteX42" fmla="*/ 1485905 w 5309869"/>
              <a:gd name="connsiteY42" fmla="*/ 1524156 h 3649365"/>
              <a:gd name="connsiteX43" fmla="*/ 1274649 w 5309869"/>
              <a:gd name="connsiteY43" fmla="*/ 1265829 h 3649365"/>
              <a:gd name="connsiteX44" fmla="*/ 742473 w 5309869"/>
              <a:gd name="connsiteY44" fmla="*/ 791702 h 3649365"/>
              <a:gd name="connsiteX45" fmla="*/ 23403 w 5309869"/>
              <a:gd name="connsiteY45" fmla="*/ 306739 h 3649365"/>
              <a:gd name="connsiteX0" fmla="*/ 0 w 4833077"/>
              <a:gd name="connsiteY0" fmla="*/ 305861 h 3649365"/>
              <a:gd name="connsiteX1" fmla="*/ 365427 w 4833077"/>
              <a:gd name="connsiteY1" fmla="*/ 145447 h 3649365"/>
              <a:gd name="connsiteX2" fmla="*/ 350599 w 4833077"/>
              <a:gd name="connsiteY2" fmla="*/ 56319 h 3649365"/>
              <a:gd name="connsiteX3" fmla="*/ 438753 w 4833077"/>
              <a:gd name="connsiteY3" fmla="*/ 42072 h 3649365"/>
              <a:gd name="connsiteX4" fmla="*/ 1482081 w 4833077"/>
              <a:gd name="connsiteY4" fmla="*/ 232192 h 3649365"/>
              <a:gd name="connsiteX5" fmla="*/ 1501746 w 4833077"/>
              <a:gd name="connsiteY5" fmla="*/ 146237 h 3649365"/>
              <a:gd name="connsiteX6" fmla="*/ 2175479 w 4833077"/>
              <a:gd name="connsiteY6" fmla="*/ 219078 h 3649365"/>
              <a:gd name="connsiteX7" fmla="*/ 2410429 w 4833077"/>
              <a:gd name="connsiteY7" fmla="*/ 222253 h 3649365"/>
              <a:gd name="connsiteX8" fmla="*/ 2496154 w 4833077"/>
              <a:gd name="connsiteY8" fmla="*/ 288928 h 3649365"/>
              <a:gd name="connsiteX9" fmla="*/ 2896204 w 4833077"/>
              <a:gd name="connsiteY9" fmla="*/ 3 h 3649365"/>
              <a:gd name="connsiteX10" fmla="*/ 2918429 w 4833077"/>
              <a:gd name="connsiteY10" fmla="*/ 57153 h 3649365"/>
              <a:gd name="connsiteX11" fmla="*/ 2880290 w 4833077"/>
              <a:gd name="connsiteY11" fmla="*/ 209696 h 3649365"/>
              <a:gd name="connsiteX12" fmla="*/ 4237690 w 4833077"/>
              <a:gd name="connsiteY12" fmla="*/ 330477 h 3649365"/>
              <a:gd name="connsiteX13" fmla="*/ 4297976 w 4833077"/>
              <a:gd name="connsiteY13" fmla="*/ 173090 h 3649365"/>
              <a:gd name="connsiteX14" fmla="*/ 4813304 w 4833077"/>
              <a:gd name="connsiteY14" fmla="*/ 189891 h 3649365"/>
              <a:gd name="connsiteX15" fmla="*/ 4833077 w 4833077"/>
              <a:gd name="connsiteY15" fmla="*/ 654553 h 3649365"/>
              <a:gd name="connsiteX16" fmla="*/ 4501915 w 4833077"/>
              <a:gd name="connsiteY16" fmla="*/ 650888 h 3649365"/>
              <a:gd name="connsiteX17" fmla="*/ 4518673 w 4833077"/>
              <a:gd name="connsiteY17" fmla="*/ 1122368 h 3649365"/>
              <a:gd name="connsiteX18" fmla="*/ 4553552 w 4833077"/>
              <a:gd name="connsiteY18" fmla="*/ 1765305 h 3649365"/>
              <a:gd name="connsiteX19" fmla="*/ 4474177 w 4833077"/>
              <a:gd name="connsiteY19" fmla="*/ 2581280 h 3649365"/>
              <a:gd name="connsiteX20" fmla="*/ 4419325 w 4833077"/>
              <a:gd name="connsiteY20" fmla="*/ 2605967 h 3649365"/>
              <a:gd name="connsiteX21" fmla="*/ 3058127 w 4833077"/>
              <a:gd name="connsiteY21" fmla="*/ 2000255 h 3649365"/>
              <a:gd name="connsiteX22" fmla="*/ 3017456 w 4833077"/>
              <a:gd name="connsiteY22" fmla="*/ 1925113 h 3649365"/>
              <a:gd name="connsiteX23" fmla="*/ 3132057 w 4833077"/>
              <a:gd name="connsiteY23" fmla="*/ 1625907 h 3649365"/>
              <a:gd name="connsiteX24" fmla="*/ 2640086 w 4833077"/>
              <a:gd name="connsiteY24" fmla="*/ 1431628 h 3649365"/>
              <a:gd name="connsiteX25" fmla="*/ 2522008 w 4833077"/>
              <a:gd name="connsiteY25" fmla="*/ 1744591 h 3649365"/>
              <a:gd name="connsiteX26" fmla="*/ 2493885 w 4833077"/>
              <a:gd name="connsiteY26" fmla="*/ 1719041 h 3649365"/>
              <a:gd name="connsiteX27" fmla="*/ 2421011 w 4833077"/>
              <a:gd name="connsiteY27" fmla="*/ 1963667 h 3649365"/>
              <a:gd name="connsiteX28" fmla="*/ 2291466 w 4833077"/>
              <a:gd name="connsiteY28" fmla="*/ 1882297 h 3649365"/>
              <a:gd name="connsiteX29" fmla="*/ 2236961 w 4833077"/>
              <a:gd name="connsiteY29" fmla="*/ 2039935 h 3649365"/>
              <a:gd name="connsiteX30" fmla="*/ 2488703 w 4833077"/>
              <a:gd name="connsiteY30" fmla="*/ 2141575 h 3649365"/>
              <a:gd name="connsiteX31" fmla="*/ 2359910 w 4833077"/>
              <a:gd name="connsiteY31" fmla="*/ 2591565 h 3649365"/>
              <a:gd name="connsiteX32" fmla="*/ 2441217 w 4833077"/>
              <a:gd name="connsiteY32" fmla="*/ 2620325 h 3649365"/>
              <a:gd name="connsiteX33" fmla="*/ 2183624 w 4833077"/>
              <a:gd name="connsiteY33" fmla="*/ 3649365 h 3649365"/>
              <a:gd name="connsiteX34" fmla="*/ 1297683 w 4833077"/>
              <a:gd name="connsiteY34" fmla="*/ 3392535 h 3649365"/>
              <a:gd name="connsiteX35" fmla="*/ 1235945 w 4833077"/>
              <a:gd name="connsiteY35" fmla="*/ 3544547 h 3649365"/>
              <a:gd name="connsiteX36" fmla="*/ 986063 w 4833077"/>
              <a:gd name="connsiteY36" fmla="*/ 3388614 h 3649365"/>
              <a:gd name="connsiteX37" fmla="*/ 1100888 w 4833077"/>
              <a:gd name="connsiteY37" fmla="*/ 3288131 h 3649365"/>
              <a:gd name="connsiteX38" fmla="*/ 1367281 w 4833077"/>
              <a:gd name="connsiteY38" fmla="*/ 1964401 h 3649365"/>
              <a:gd name="connsiteX39" fmla="*/ 1418164 w 4833077"/>
              <a:gd name="connsiteY39" fmla="*/ 1980303 h 3649365"/>
              <a:gd name="connsiteX40" fmla="*/ 1408624 w 4833077"/>
              <a:gd name="connsiteY40" fmla="*/ 1687720 h 3649365"/>
              <a:gd name="connsiteX41" fmla="*/ 1485905 w 4833077"/>
              <a:gd name="connsiteY41" fmla="*/ 1524156 h 3649365"/>
              <a:gd name="connsiteX42" fmla="*/ 1274649 w 4833077"/>
              <a:gd name="connsiteY42" fmla="*/ 1265829 h 3649365"/>
              <a:gd name="connsiteX43" fmla="*/ 742473 w 4833077"/>
              <a:gd name="connsiteY43" fmla="*/ 791702 h 3649365"/>
              <a:gd name="connsiteX44" fmla="*/ 23403 w 4833077"/>
              <a:gd name="connsiteY44" fmla="*/ 306739 h 3649365"/>
              <a:gd name="connsiteX0" fmla="*/ 0 w 4833077"/>
              <a:gd name="connsiteY0" fmla="*/ 305861 h 3649365"/>
              <a:gd name="connsiteX1" fmla="*/ 365427 w 4833077"/>
              <a:gd name="connsiteY1" fmla="*/ 145447 h 3649365"/>
              <a:gd name="connsiteX2" fmla="*/ 350599 w 4833077"/>
              <a:gd name="connsiteY2" fmla="*/ 56319 h 3649365"/>
              <a:gd name="connsiteX3" fmla="*/ 438753 w 4833077"/>
              <a:gd name="connsiteY3" fmla="*/ 42072 h 3649365"/>
              <a:gd name="connsiteX4" fmla="*/ 651184 w 4833077"/>
              <a:gd name="connsiteY4" fmla="*/ 91027 h 3649365"/>
              <a:gd name="connsiteX5" fmla="*/ 1482081 w 4833077"/>
              <a:gd name="connsiteY5" fmla="*/ 232192 h 3649365"/>
              <a:gd name="connsiteX6" fmla="*/ 1501746 w 4833077"/>
              <a:gd name="connsiteY6" fmla="*/ 146237 h 3649365"/>
              <a:gd name="connsiteX7" fmla="*/ 2175479 w 4833077"/>
              <a:gd name="connsiteY7" fmla="*/ 219078 h 3649365"/>
              <a:gd name="connsiteX8" fmla="*/ 2410429 w 4833077"/>
              <a:gd name="connsiteY8" fmla="*/ 222253 h 3649365"/>
              <a:gd name="connsiteX9" fmla="*/ 2496154 w 4833077"/>
              <a:gd name="connsiteY9" fmla="*/ 288928 h 3649365"/>
              <a:gd name="connsiteX10" fmla="*/ 2896204 w 4833077"/>
              <a:gd name="connsiteY10" fmla="*/ 3 h 3649365"/>
              <a:gd name="connsiteX11" fmla="*/ 2918429 w 4833077"/>
              <a:gd name="connsiteY11" fmla="*/ 57153 h 3649365"/>
              <a:gd name="connsiteX12" fmla="*/ 2880290 w 4833077"/>
              <a:gd name="connsiteY12" fmla="*/ 209696 h 3649365"/>
              <a:gd name="connsiteX13" fmla="*/ 4237690 w 4833077"/>
              <a:gd name="connsiteY13" fmla="*/ 330477 h 3649365"/>
              <a:gd name="connsiteX14" fmla="*/ 4297976 w 4833077"/>
              <a:gd name="connsiteY14" fmla="*/ 173090 h 3649365"/>
              <a:gd name="connsiteX15" fmla="*/ 4813304 w 4833077"/>
              <a:gd name="connsiteY15" fmla="*/ 189891 h 3649365"/>
              <a:gd name="connsiteX16" fmla="*/ 4833077 w 4833077"/>
              <a:gd name="connsiteY16" fmla="*/ 654553 h 3649365"/>
              <a:gd name="connsiteX17" fmla="*/ 4501915 w 4833077"/>
              <a:gd name="connsiteY17" fmla="*/ 650888 h 3649365"/>
              <a:gd name="connsiteX18" fmla="*/ 4518673 w 4833077"/>
              <a:gd name="connsiteY18" fmla="*/ 1122368 h 3649365"/>
              <a:gd name="connsiteX19" fmla="*/ 4553552 w 4833077"/>
              <a:gd name="connsiteY19" fmla="*/ 1765305 h 3649365"/>
              <a:gd name="connsiteX20" fmla="*/ 4474177 w 4833077"/>
              <a:gd name="connsiteY20" fmla="*/ 2581280 h 3649365"/>
              <a:gd name="connsiteX21" fmla="*/ 4419325 w 4833077"/>
              <a:gd name="connsiteY21" fmla="*/ 2605967 h 3649365"/>
              <a:gd name="connsiteX22" fmla="*/ 3058127 w 4833077"/>
              <a:gd name="connsiteY22" fmla="*/ 2000255 h 3649365"/>
              <a:gd name="connsiteX23" fmla="*/ 3017456 w 4833077"/>
              <a:gd name="connsiteY23" fmla="*/ 1925113 h 3649365"/>
              <a:gd name="connsiteX24" fmla="*/ 3132057 w 4833077"/>
              <a:gd name="connsiteY24" fmla="*/ 1625907 h 3649365"/>
              <a:gd name="connsiteX25" fmla="*/ 2640086 w 4833077"/>
              <a:gd name="connsiteY25" fmla="*/ 1431628 h 3649365"/>
              <a:gd name="connsiteX26" fmla="*/ 2522008 w 4833077"/>
              <a:gd name="connsiteY26" fmla="*/ 1744591 h 3649365"/>
              <a:gd name="connsiteX27" fmla="*/ 2493885 w 4833077"/>
              <a:gd name="connsiteY27" fmla="*/ 1719041 h 3649365"/>
              <a:gd name="connsiteX28" fmla="*/ 2421011 w 4833077"/>
              <a:gd name="connsiteY28" fmla="*/ 1963667 h 3649365"/>
              <a:gd name="connsiteX29" fmla="*/ 2291466 w 4833077"/>
              <a:gd name="connsiteY29" fmla="*/ 1882297 h 3649365"/>
              <a:gd name="connsiteX30" fmla="*/ 2236961 w 4833077"/>
              <a:gd name="connsiteY30" fmla="*/ 2039935 h 3649365"/>
              <a:gd name="connsiteX31" fmla="*/ 2488703 w 4833077"/>
              <a:gd name="connsiteY31" fmla="*/ 2141575 h 3649365"/>
              <a:gd name="connsiteX32" fmla="*/ 2359910 w 4833077"/>
              <a:gd name="connsiteY32" fmla="*/ 2591565 h 3649365"/>
              <a:gd name="connsiteX33" fmla="*/ 2441217 w 4833077"/>
              <a:gd name="connsiteY33" fmla="*/ 2620325 h 3649365"/>
              <a:gd name="connsiteX34" fmla="*/ 2183624 w 4833077"/>
              <a:gd name="connsiteY34" fmla="*/ 3649365 h 3649365"/>
              <a:gd name="connsiteX35" fmla="*/ 1297683 w 4833077"/>
              <a:gd name="connsiteY35" fmla="*/ 3392535 h 3649365"/>
              <a:gd name="connsiteX36" fmla="*/ 1235945 w 4833077"/>
              <a:gd name="connsiteY36" fmla="*/ 3544547 h 3649365"/>
              <a:gd name="connsiteX37" fmla="*/ 986063 w 4833077"/>
              <a:gd name="connsiteY37" fmla="*/ 3388614 h 3649365"/>
              <a:gd name="connsiteX38" fmla="*/ 1100888 w 4833077"/>
              <a:gd name="connsiteY38" fmla="*/ 3288131 h 3649365"/>
              <a:gd name="connsiteX39" fmla="*/ 1367281 w 4833077"/>
              <a:gd name="connsiteY39" fmla="*/ 1964401 h 3649365"/>
              <a:gd name="connsiteX40" fmla="*/ 1418164 w 4833077"/>
              <a:gd name="connsiteY40" fmla="*/ 1980303 h 3649365"/>
              <a:gd name="connsiteX41" fmla="*/ 1408624 w 4833077"/>
              <a:gd name="connsiteY41" fmla="*/ 1687720 h 3649365"/>
              <a:gd name="connsiteX42" fmla="*/ 1485905 w 4833077"/>
              <a:gd name="connsiteY42" fmla="*/ 1524156 h 3649365"/>
              <a:gd name="connsiteX43" fmla="*/ 1274649 w 4833077"/>
              <a:gd name="connsiteY43" fmla="*/ 1265829 h 3649365"/>
              <a:gd name="connsiteX44" fmla="*/ 742473 w 4833077"/>
              <a:gd name="connsiteY44" fmla="*/ 791702 h 3649365"/>
              <a:gd name="connsiteX45" fmla="*/ 23403 w 4833077"/>
              <a:gd name="connsiteY45" fmla="*/ 306739 h 3649365"/>
              <a:gd name="connsiteX0" fmla="*/ 0 w 4833077"/>
              <a:gd name="connsiteY0" fmla="*/ 305861 h 3649365"/>
              <a:gd name="connsiteX1" fmla="*/ 365427 w 4833077"/>
              <a:gd name="connsiteY1" fmla="*/ 145447 h 3649365"/>
              <a:gd name="connsiteX2" fmla="*/ 350599 w 4833077"/>
              <a:gd name="connsiteY2" fmla="*/ 56319 h 3649365"/>
              <a:gd name="connsiteX3" fmla="*/ 438753 w 4833077"/>
              <a:gd name="connsiteY3" fmla="*/ 42072 h 3649365"/>
              <a:gd name="connsiteX4" fmla="*/ 651184 w 4833077"/>
              <a:gd name="connsiteY4" fmla="*/ 91027 h 3649365"/>
              <a:gd name="connsiteX5" fmla="*/ 1482081 w 4833077"/>
              <a:gd name="connsiteY5" fmla="*/ 232192 h 3649365"/>
              <a:gd name="connsiteX6" fmla="*/ 1501746 w 4833077"/>
              <a:gd name="connsiteY6" fmla="*/ 146237 h 3649365"/>
              <a:gd name="connsiteX7" fmla="*/ 2175479 w 4833077"/>
              <a:gd name="connsiteY7" fmla="*/ 219078 h 3649365"/>
              <a:gd name="connsiteX8" fmla="*/ 2410429 w 4833077"/>
              <a:gd name="connsiteY8" fmla="*/ 222253 h 3649365"/>
              <a:gd name="connsiteX9" fmla="*/ 2496154 w 4833077"/>
              <a:gd name="connsiteY9" fmla="*/ 288928 h 3649365"/>
              <a:gd name="connsiteX10" fmla="*/ 2896204 w 4833077"/>
              <a:gd name="connsiteY10" fmla="*/ 3 h 3649365"/>
              <a:gd name="connsiteX11" fmla="*/ 2918429 w 4833077"/>
              <a:gd name="connsiteY11" fmla="*/ 57153 h 3649365"/>
              <a:gd name="connsiteX12" fmla="*/ 2880290 w 4833077"/>
              <a:gd name="connsiteY12" fmla="*/ 209696 h 3649365"/>
              <a:gd name="connsiteX13" fmla="*/ 4237690 w 4833077"/>
              <a:gd name="connsiteY13" fmla="*/ 330477 h 3649365"/>
              <a:gd name="connsiteX14" fmla="*/ 4297976 w 4833077"/>
              <a:gd name="connsiteY14" fmla="*/ 173090 h 3649365"/>
              <a:gd name="connsiteX15" fmla="*/ 4813304 w 4833077"/>
              <a:gd name="connsiteY15" fmla="*/ 189891 h 3649365"/>
              <a:gd name="connsiteX16" fmla="*/ 4833077 w 4833077"/>
              <a:gd name="connsiteY16" fmla="*/ 654553 h 3649365"/>
              <a:gd name="connsiteX17" fmla="*/ 4501915 w 4833077"/>
              <a:gd name="connsiteY17" fmla="*/ 650888 h 3649365"/>
              <a:gd name="connsiteX18" fmla="*/ 4518673 w 4833077"/>
              <a:gd name="connsiteY18" fmla="*/ 1122368 h 3649365"/>
              <a:gd name="connsiteX19" fmla="*/ 4553552 w 4833077"/>
              <a:gd name="connsiteY19" fmla="*/ 1765305 h 3649365"/>
              <a:gd name="connsiteX20" fmla="*/ 4474177 w 4833077"/>
              <a:gd name="connsiteY20" fmla="*/ 2581280 h 3649365"/>
              <a:gd name="connsiteX21" fmla="*/ 4419325 w 4833077"/>
              <a:gd name="connsiteY21" fmla="*/ 2605967 h 3649365"/>
              <a:gd name="connsiteX22" fmla="*/ 3058127 w 4833077"/>
              <a:gd name="connsiteY22" fmla="*/ 2000255 h 3649365"/>
              <a:gd name="connsiteX23" fmla="*/ 3017456 w 4833077"/>
              <a:gd name="connsiteY23" fmla="*/ 1925113 h 3649365"/>
              <a:gd name="connsiteX24" fmla="*/ 3132057 w 4833077"/>
              <a:gd name="connsiteY24" fmla="*/ 1625907 h 3649365"/>
              <a:gd name="connsiteX25" fmla="*/ 2640086 w 4833077"/>
              <a:gd name="connsiteY25" fmla="*/ 1431628 h 3649365"/>
              <a:gd name="connsiteX26" fmla="*/ 2522008 w 4833077"/>
              <a:gd name="connsiteY26" fmla="*/ 1744591 h 3649365"/>
              <a:gd name="connsiteX27" fmla="*/ 2493885 w 4833077"/>
              <a:gd name="connsiteY27" fmla="*/ 1719041 h 3649365"/>
              <a:gd name="connsiteX28" fmla="*/ 2421011 w 4833077"/>
              <a:gd name="connsiteY28" fmla="*/ 1963667 h 3649365"/>
              <a:gd name="connsiteX29" fmla="*/ 2291466 w 4833077"/>
              <a:gd name="connsiteY29" fmla="*/ 1882297 h 3649365"/>
              <a:gd name="connsiteX30" fmla="*/ 2236961 w 4833077"/>
              <a:gd name="connsiteY30" fmla="*/ 2039935 h 3649365"/>
              <a:gd name="connsiteX31" fmla="*/ 2488703 w 4833077"/>
              <a:gd name="connsiteY31" fmla="*/ 2141575 h 3649365"/>
              <a:gd name="connsiteX32" fmla="*/ 2359910 w 4833077"/>
              <a:gd name="connsiteY32" fmla="*/ 2591565 h 3649365"/>
              <a:gd name="connsiteX33" fmla="*/ 2441217 w 4833077"/>
              <a:gd name="connsiteY33" fmla="*/ 2620325 h 3649365"/>
              <a:gd name="connsiteX34" fmla="*/ 2183624 w 4833077"/>
              <a:gd name="connsiteY34" fmla="*/ 3649365 h 3649365"/>
              <a:gd name="connsiteX35" fmla="*/ 1297683 w 4833077"/>
              <a:gd name="connsiteY35" fmla="*/ 3392535 h 3649365"/>
              <a:gd name="connsiteX36" fmla="*/ 1235945 w 4833077"/>
              <a:gd name="connsiteY36" fmla="*/ 3544547 h 3649365"/>
              <a:gd name="connsiteX37" fmla="*/ 986063 w 4833077"/>
              <a:gd name="connsiteY37" fmla="*/ 3388614 h 3649365"/>
              <a:gd name="connsiteX38" fmla="*/ 1100888 w 4833077"/>
              <a:gd name="connsiteY38" fmla="*/ 3288131 h 3649365"/>
              <a:gd name="connsiteX39" fmla="*/ 1367281 w 4833077"/>
              <a:gd name="connsiteY39" fmla="*/ 1964401 h 3649365"/>
              <a:gd name="connsiteX40" fmla="*/ 1418164 w 4833077"/>
              <a:gd name="connsiteY40" fmla="*/ 1980303 h 3649365"/>
              <a:gd name="connsiteX41" fmla="*/ 1408624 w 4833077"/>
              <a:gd name="connsiteY41" fmla="*/ 1687720 h 3649365"/>
              <a:gd name="connsiteX42" fmla="*/ 1485905 w 4833077"/>
              <a:gd name="connsiteY42" fmla="*/ 1524156 h 3649365"/>
              <a:gd name="connsiteX43" fmla="*/ 1274649 w 4833077"/>
              <a:gd name="connsiteY43" fmla="*/ 1265829 h 3649365"/>
              <a:gd name="connsiteX44" fmla="*/ 742473 w 4833077"/>
              <a:gd name="connsiteY44" fmla="*/ 791702 h 3649365"/>
              <a:gd name="connsiteX45" fmla="*/ 611640 w 4833077"/>
              <a:gd name="connsiteY45" fmla="*/ 684212 h 3649365"/>
              <a:gd name="connsiteX46" fmla="*/ 23403 w 4833077"/>
              <a:gd name="connsiteY46" fmla="*/ 306739 h 3649365"/>
              <a:gd name="connsiteX0" fmla="*/ 0 w 4833077"/>
              <a:gd name="connsiteY0" fmla="*/ 305861 h 3649365"/>
              <a:gd name="connsiteX1" fmla="*/ 350599 w 4833077"/>
              <a:gd name="connsiteY1" fmla="*/ 56319 h 3649365"/>
              <a:gd name="connsiteX2" fmla="*/ 438753 w 4833077"/>
              <a:gd name="connsiteY2" fmla="*/ 42072 h 3649365"/>
              <a:gd name="connsiteX3" fmla="*/ 651184 w 4833077"/>
              <a:gd name="connsiteY3" fmla="*/ 91027 h 3649365"/>
              <a:gd name="connsiteX4" fmla="*/ 1482081 w 4833077"/>
              <a:gd name="connsiteY4" fmla="*/ 232192 h 3649365"/>
              <a:gd name="connsiteX5" fmla="*/ 1501746 w 4833077"/>
              <a:gd name="connsiteY5" fmla="*/ 146237 h 3649365"/>
              <a:gd name="connsiteX6" fmla="*/ 2175479 w 4833077"/>
              <a:gd name="connsiteY6" fmla="*/ 219078 h 3649365"/>
              <a:gd name="connsiteX7" fmla="*/ 2410429 w 4833077"/>
              <a:gd name="connsiteY7" fmla="*/ 222253 h 3649365"/>
              <a:gd name="connsiteX8" fmla="*/ 2496154 w 4833077"/>
              <a:gd name="connsiteY8" fmla="*/ 288928 h 3649365"/>
              <a:gd name="connsiteX9" fmla="*/ 2896204 w 4833077"/>
              <a:gd name="connsiteY9" fmla="*/ 3 h 3649365"/>
              <a:gd name="connsiteX10" fmla="*/ 2918429 w 4833077"/>
              <a:gd name="connsiteY10" fmla="*/ 57153 h 3649365"/>
              <a:gd name="connsiteX11" fmla="*/ 2880290 w 4833077"/>
              <a:gd name="connsiteY11" fmla="*/ 209696 h 3649365"/>
              <a:gd name="connsiteX12" fmla="*/ 4237690 w 4833077"/>
              <a:gd name="connsiteY12" fmla="*/ 330477 h 3649365"/>
              <a:gd name="connsiteX13" fmla="*/ 4297976 w 4833077"/>
              <a:gd name="connsiteY13" fmla="*/ 173090 h 3649365"/>
              <a:gd name="connsiteX14" fmla="*/ 4813304 w 4833077"/>
              <a:gd name="connsiteY14" fmla="*/ 189891 h 3649365"/>
              <a:gd name="connsiteX15" fmla="*/ 4833077 w 4833077"/>
              <a:gd name="connsiteY15" fmla="*/ 654553 h 3649365"/>
              <a:gd name="connsiteX16" fmla="*/ 4501915 w 4833077"/>
              <a:gd name="connsiteY16" fmla="*/ 650888 h 3649365"/>
              <a:gd name="connsiteX17" fmla="*/ 4518673 w 4833077"/>
              <a:gd name="connsiteY17" fmla="*/ 1122368 h 3649365"/>
              <a:gd name="connsiteX18" fmla="*/ 4553552 w 4833077"/>
              <a:gd name="connsiteY18" fmla="*/ 1765305 h 3649365"/>
              <a:gd name="connsiteX19" fmla="*/ 4474177 w 4833077"/>
              <a:gd name="connsiteY19" fmla="*/ 2581280 h 3649365"/>
              <a:gd name="connsiteX20" fmla="*/ 4419325 w 4833077"/>
              <a:gd name="connsiteY20" fmla="*/ 2605967 h 3649365"/>
              <a:gd name="connsiteX21" fmla="*/ 3058127 w 4833077"/>
              <a:gd name="connsiteY21" fmla="*/ 2000255 h 3649365"/>
              <a:gd name="connsiteX22" fmla="*/ 3017456 w 4833077"/>
              <a:gd name="connsiteY22" fmla="*/ 1925113 h 3649365"/>
              <a:gd name="connsiteX23" fmla="*/ 3132057 w 4833077"/>
              <a:gd name="connsiteY23" fmla="*/ 1625907 h 3649365"/>
              <a:gd name="connsiteX24" fmla="*/ 2640086 w 4833077"/>
              <a:gd name="connsiteY24" fmla="*/ 1431628 h 3649365"/>
              <a:gd name="connsiteX25" fmla="*/ 2522008 w 4833077"/>
              <a:gd name="connsiteY25" fmla="*/ 1744591 h 3649365"/>
              <a:gd name="connsiteX26" fmla="*/ 2493885 w 4833077"/>
              <a:gd name="connsiteY26" fmla="*/ 1719041 h 3649365"/>
              <a:gd name="connsiteX27" fmla="*/ 2421011 w 4833077"/>
              <a:gd name="connsiteY27" fmla="*/ 1963667 h 3649365"/>
              <a:gd name="connsiteX28" fmla="*/ 2291466 w 4833077"/>
              <a:gd name="connsiteY28" fmla="*/ 1882297 h 3649365"/>
              <a:gd name="connsiteX29" fmla="*/ 2236961 w 4833077"/>
              <a:gd name="connsiteY29" fmla="*/ 2039935 h 3649365"/>
              <a:gd name="connsiteX30" fmla="*/ 2488703 w 4833077"/>
              <a:gd name="connsiteY30" fmla="*/ 2141575 h 3649365"/>
              <a:gd name="connsiteX31" fmla="*/ 2359910 w 4833077"/>
              <a:gd name="connsiteY31" fmla="*/ 2591565 h 3649365"/>
              <a:gd name="connsiteX32" fmla="*/ 2441217 w 4833077"/>
              <a:gd name="connsiteY32" fmla="*/ 2620325 h 3649365"/>
              <a:gd name="connsiteX33" fmla="*/ 2183624 w 4833077"/>
              <a:gd name="connsiteY33" fmla="*/ 3649365 h 3649365"/>
              <a:gd name="connsiteX34" fmla="*/ 1297683 w 4833077"/>
              <a:gd name="connsiteY34" fmla="*/ 3392535 h 3649365"/>
              <a:gd name="connsiteX35" fmla="*/ 1235945 w 4833077"/>
              <a:gd name="connsiteY35" fmla="*/ 3544547 h 3649365"/>
              <a:gd name="connsiteX36" fmla="*/ 986063 w 4833077"/>
              <a:gd name="connsiteY36" fmla="*/ 3388614 h 3649365"/>
              <a:gd name="connsiteX37" fmla="*/ 1100888 w 4833077"/>
              <a:gd name="connsiteY37" fmla="*/ 3288131 h 3649365"/>
              <a:gd name="connsiteX38" fmla="*/ 1367281 w 4833077"/>
              <a:gd name="connsiteY38" fmla="*/ 1964401 h 3649365"/>
              <a:gd name="connsiteX39" fmla="*/ 1418164 w 4833077"/>
              <a:gd name="connsiteY39" fmla="*/ 1980303 h 3649365"/>
              <a:gd name="connsiteX40" fmla="*/ 1408624 w 4833077"/>
              <a:gd name="connsiteY40" fmla="*/ 1687720 h 3649365"/>
              <a:gd name="connsiteX41" fmla="*/ 1485905 w 4833077"/>
              <a:gd name="connsiteY41" fmla="*/ 1524156 h 3649365"/>
              <a:gd name="connsiteX42" fmla="*/ 1274649 w 4833077"/>
              <a:gd name="connsiteY42" fmla="*/ 1265829 h 3649365"/>
              <a:gd name="connsiteX43" fmla="*/ 742473 w 4833077"/>
              <a:gd name="connsiteY43" fmla="*/ 791702 h 3649365"/>
              <a:gd name="connsiteX44" fmla="*/ 611640 w 4833077"/>
              <a:gd name="connsiteY44" fmla="*/ 684212 h 3649365"/>
              <a:gd name="connsiteX45" fmla="*/ 23403 w 4833077"/>
              <a:gd name="connsiteY45" fmla="*/ 306739 h 3649365"/>
              <a:gd name="connsiteX0" fmla="*/ 0 w 4833077"/>
              <a:gd name="connsiteY0" fmla="*/ 305861 h 3649365"/>
              <a:gd name="connsiteX1" fmla="*/ 438753 w 4833077"/>
              <a:gd name="connsiteY1" fmla="*/ 42072 h 3649365"/>
              <a:gd name="connsiteX2" fmla="*/ 651184 w 4833077"/>
              <a:gd name="connsiteY2" fmla="*/ 91027 h 3649365"/>
              <a:gd name="connsiteX3" fmla="*/ 1482081 w 4833077"/>
              <a:gd name="connsiteY3" fmla="*/ 232192 h 3649365"/>
              <a:gd name="connsiteX4" fmla="*/ 1501746 w 4833077"/>
              <a:gd name="connsiteY4" fmla="*/ 146237 h 3649365"/>
              <a:gd name="connsiteX5" fmla="*/ 2175479 w 4833077"/>
              <a:gd name="connsiteY5" fmla="*/ 219078 h 3649365"/>
              <a:gd name="connsiteX6" fmla="*/ 2410429 w 4833077"/>
              <a:gd name="connsiteY6" fmla="*/ 222253 h 3649365"/>
              <a:gd name="connsiteX7" fmla="*/ 2496154 w 4833077"/>
              <a:gd name="connsiteY7" fmla="*/ 288928 h 3649365"/>
              <a:gd name="connsiteX8" fmla="*/ 2896204 w 4833077"/>
              <a:gd name="connsiteY8" fmla="*/ 3 h 3649365"/>
              <a:gd name="connsiteX9" fmla="*/ 2918429 w 4833077"/>
              <a:gd name="connsiteY9" fmla="*/ 57153 h 3649365"/>
              <a:gd name="connsiteX10" fmla="*/ 2880290 w 4833077"/>
              <a:gd name="connsiteY10" fmla="*/ 209696 h 3649365"/>
              <a:gd name="connsiteX11" fmla="*/ 4237690 w 4833077"/>
              <a:gd name="connsiteY11" fmla="*/ 330477 h 3649365"/>
              <a:gd name="connsiteX12" fmla="*/ 4297976 w 4833077"/>
              <a:gd name="connsiteY12" fmla="*/ 173090 h 3649365"/>
              <a:gd name="connsiteX13" fmla="*/ 4813304 w 4833077"/>
              <a:gd name="connsiteY13" fmla="*/ 189891 h 3649365"/>
              <a:gd name="connsiteX14" fmla="*/ 4833077 w 4833077"/>
              <a:gd name="connsiteY14" fmla="*/ 654553 h 3649365"/>
              <a:gd name="connsiteX15" fmla="*/ 4501915 w 4833077"/>
              <a:gd name="connsiteY15" fmla="*/ 650888 h 3649365"/>
              <a:gd name="connsiteX16" fmla="*/ 4518673 w 4833077"/>
              <a:gd name="connsiteY16" fmla="*/ 1122368 h 3649365"/>
              <a:gd name="connsiteX17" fmla="*/ 4553552 w 4833077"/>
              <a:gd name="connsiteY17" fmla="*/ 1765305 h 3649365"/>
              <a:gd name="connsiteX18" fmla="*/ 4474177 w 4833077"/>
              <a:gd name="connsiteY18" fmla="*/ 2581280 h 3649365"/>
              <a:gd name="connsiteX19" fmla="*/ 4419325 w 4833077"/>
              <a:gd name="connsiteY19" fmla="*/ 2605967 h 3649365"/>
              <a:gd name="connsiteX20" fmla="*/ 3058127 w 4833077"/>
              <a:gd name="connsiteY20" fmla="*/ 2000255 h 3649365"/>
              <a:gd name="connsiteX21" fmla="*/ 3017456 w 4833077"/>
              <a:gd name="connsiteY21" fmla="*/ 1925113 h 3649365"/>
              <a:gd name="connsiteX22" fmla="*/ 3132057 w 4833077"/>
              <a:gd name="connsiteY22" fmla="*/ 1625907 h 3649365"/>
              <a:gd name="connsiteX23" fmla="*/ 2640086 w 4833077"/>
              <a:gd name="connsiteY23" fmla="*/ 1431628 h 3649365"/>
              <a:gd name="connsiteX24" fmla="*/ 2522008 w 4833077"/>
              <a:gd name="connsiteY24" fmla="*/ 1744591 h 3649365"/>
              <a:gd name="connsiteX25" fmla="*/ 2493885 w 4833077"/>
              <a:gd name="connsiteY25" fmla="*/ 1719041 h 3649365"/>
              <a:gd name="connsiteX26" fmla="*/ 2421011 w 4833077"/>
              <a:gd name="connsiteY26" fmla="*/ 1963667 h 3649365"/>
              <a:gd name="connsiteX27" fmla="*/ 2291466 w 4833077"/>
              <a:gd name="connsiteY27" fmla="*/ 1882297 h 3649365"/>
              <a:gd name="connsiteX28" fmla="*/ 2236961 w 4833077"/>
              <a:gd name="connsiteY28" fmla="*/ 2039935 h 3649365"/>
              <a:gd name="connsiteX29" fmla="*/ 2488703 w 4833077"/>
              <a:gd name="connsiteY29" fmla="*/ 2141575 h 3649365"/>
              <a:gd name="connsiteX30" fmla="*/ 2359910 w 4833077"/>
              <a:gd name="connsiteY30" fmla="*/ 2591565 h 3649365"/>
              <a:gd name="connsiteX31" fmla="*/ 2441217 w 4833077"/>
              <a:gd name="connsiteY31" fmla="*/ 2620325 h 3649365"/>
              <a:gd name="connsiteX32" fmla="*/ 2183624 w 4833077"/>
              <a:gd name="connsiteY32" fmla="*/ 3649365 h 3649365"/>
              <a:gd name="connsiteX33" fmla="*/ 1297683 w 4833077"/>
              <a:gd name="connsiteY33" fmla="*/ 3392535 h 3649365"/>
              <a:gd name="connsiteX34" fmla="*/ 1235945 w 4833077"/>
              <a:gd name="connsiteY34" fmla="*/ 3544547 h 3649365"/>
              <a:gd name="connsiteX35" fmla="*/ 986063 w 4833077"/>
              <a:gd name="connsiteY35" fmla="*/ 3388614 h 3649365"/>
              <a:gd name="connsiteX36" fmla="*/ 1100888 w 4833077"/>
              <a:gd name="connsiteY36" fmla="*/ 3288131 h 3649365"/>
              <a:gd name="connsiteX37" fmla="*/ 1367281 w 4833077"/>
              <a:gd name="connsiteY37" fmla="*/ 1964401 h 3649365"/>
              <a:gd name="connsiteX38" fmla="*/ 1418164 w 4833077"/>
              <a:gd name="connsiteY38" fmla="*/ 1980303 h 3649365"/>
              <a:gd name="connsiteX39" fmla="*/ 1408624 w 4833077"/>
              <a:gd name="connsiteY39" fmla="*/ 1687720 h 3649365"/>
              <a:gd name="connsiteX40" fmla="*/ 1485905 w 4833077"/>
              <a:gd name="connsiteY40" fmla="*/ 1524156 h 3649365"/>
              <a:gd name="connsiteX41" fmla="*/ 1274649 w 4833077"/>
              <a:gd name="connsiteY41" fmla="*/ 1265829 h 3649365"/>
              <a:gd name="connsiteX42" fmla="*/ 742473 w 4833077"/>
              <a:gd name="connsiteY42" fmla="*/ 791702 h 3649365"/>
              <a:gd name="connsiteX43" fmla="*/ 611640 w 4833077"/>
              <a:gd name="connsiteY43" fmla="*/ 684212 h 3649365"/>
              <a:gd name="connsiteX44" fmla="*/ 23403 w 4833077"/>
              <a:gd name="connsiteY44" fmla="*/ 306739 h 3649365"/>
              <a:gd name="connsiteX0" fmla="*/ 0 w 4833077"/>
              <a:gd name="connsiteY0" fmla="*/ 305861 h 3649365"/>
              <a:gd name="connsiteX1" fmla="*/ 651184 w 4833077"/>
              <a:gd name="connsiteY1" fmla="*/ 91027 h 3649365"/>
              <a:gd name="connsiteX2" fmla="*/ 1482081 w 4833077"/>
              <a:gd name="connsiteY2" fmla="*/ 232192 h 3649365"/>
              <a:gd name="connsiteX3" fmla="*/ 1501746 w 4833077"/>
              <a:gd name="connsiteY3" fmla="*/ 146237 h 3649365"/>
              <a:gd name="connsiteX4" fmla="*/ 2175479 w 4833077"/>
              <a:gd name="connsiteY4" fmla="*/ 219078 h 3649365"/>
              <a:gd name="connsiteX5" fmla="*/ 2410429 w 4833077"/>
              <a:gd name="connsiteY5" fmla="*/ 222253 h 3649365"/>
              <a:gd name="connsiteX6" fmla="*/ 2496154 w 4833077"/>
              <a:gd name="connsiteY6" fmla="*/ 288928 h 3649365"/>
              <a:gd name="connsiteX7" fmla="*/ 2896204 w 4833077"/>
              <a:gd name="connsiteY7" fmla="*/ 3 h 3649365"/>
              <a:gd name="connsiteX8" fmla="*/ 2918429 w 4833077"/>
              <a:gd name="connsiteY8" fmla="*/ 57153 h 3649365"/>
              <a:gd name="connsiteX9" fmla="*/ 2880290 w 4833077"/>
              <a:gd name="connsiteY9" fmla="*/ 209696 h 3649365"/>
              <a:gd name="connsiteX10" fmla="*/ 4237690 w 4833077"/>
              <a:gd name="connsiteY10" fmla="*/ 330477 h 3649365"/>
              <a:gd name="connsiteX11" fmla="*/ 4297976 w 4833077"/>
              <a:gd name="connsiteY11" fmla="*/ 173090 h 3649365"/>
              <a:gd name="connsiteX12" fmla="*/ 4813304 w 4833077"/>
              <a:gd name="connsiteY12" fmla="*/ 189891 h 3649365"/>
              <a:gd name="connsiteX13" fmla="*/ 4833077 w 4833077"/>
              <a:gd name="connsiteY13" fmla="*/ 654553 h 3649365"/>
              <a:gd name="connsiteX14" fmla="*/ 4501915 w 4833077"/>
              <a:gd name="connsiteY14" fmla="*/ 650888 h 3649365"/>
              <a:gd name="connsiteX15" fmla="*/ 4518673 w 4833077"/>
              <a:gd name="connsiteY15" fmla="*/ 1122368 h 3649365"/>
              <a:gd name="connsiteX16" fmla="*/ 4553552 w 4833077"/>
              <a:gd name="connsiteY16" fmla="*/ 1765305 h 3649365"/>
              <a:gd name="connsiteX17" fmla="*/ 4474177 w 4833077"/>
              <a:gd name="connsiteY17" fmla="*/ 2581280 h 3649365"/>
              <a:gd name="connsiteX18" fmla="*/ 4419325 w 4833077"/>
              <a:gd name="connsiteY18" fmla="*/ 2605967 h 3649365"/>
              <a:gd name="connsiteX19" fmla="*/ 3058127 w 4833077"/>
              <a:gd name="connsiteY19" fmla="*/ 2000255 h 3649365"/>
              <a:gd name="connsiteX20" fmla="*/ 3017456 w 4833077"/>
              <a:gd name="connsiteY20" fmla="*/ 1925113 h 3649365"/>
              <a:gd name="connsiteX21" fmla="*/ 3132057 w 4833077"/>
              <a:gd name="connsiteY21" fmla="*/ 1625907 h 3649365"/>
              <a:gd name="connsiteX22" fmla="*/ 2640086 w 4833077"/>
              <a:gd name="connsiteY22" fmla="*/ 1431628 h 3649365"/>
              <a:gd name="connsiteX23" fmla="*/ 2522008 w 4833077"/>
              <a:gd name="connsiteY23" fmla="*/ 1744591 h 3649365"/>
              <a:gd name="connsiteX24" fmla="*/ 2493885 w 4833077"/>
              <a:gd name="connsiteY24" fmla="*/ 1719041 h 3649365"/>
              <a:gd name="connsiteX25" fmla="*/ 2421011 w 4833077"/>
              <a:gd name="connsiteY25" fmla="*/ 1963667 h 3649365"/>
              <a:gd name="connsiteX26" fmla="*/ 2291466 w 4833077"/>
              <a:gd name="connsiteY26" fmla="*/ 1882297 h 3649365"/>
              <a:gd name="connsiteX27" fmla="*/ 2236961 w 4833077"/>
              <a:gd name="connsiteY27" fmla="*/ 2039935 h 3649365"/>
              <a:gd name="connsiteX28" fmla="*/ 2488703 w 4833077"/>
              <a:gd name="connsiteY28" fmla="*/ 2141575 h 3649365"/>
              <a:gd name="connsiteX29" fmla="*/ 2359910 w 4833077"/>
              <a:gd name="connsiteY29" fmla="*/ 2591565 h 3649365"/>
              <a:gd name="connsiteX30" fmla="*/ 2441217 w 4833077"/>
              <a:gd name="connsiteY30" fmla="*/ 2620325 h 3649365"/>
              <a:gd name="connsiteX31" fmla="*/ 2183624 w 4833077"/>
              <a:gd name="connsiteY31" fmla="*/ 3649365 h 3649365"/>
              <a:gd name="connsiteX32" fmla="*/ 1297683 w 4833077"/>
              <a:gd name="connsiteY32" fmla="*/ 3392535 h 3649365"/>
              <a:gd name="connsiteX33" fmla="*/ 1235945 w 4833077"/>
              <a:gd name="connsiteY33" fmla="*/ 3544547 h 3649365"/>
              <a:gd name="connsiteX34" fmla="*/ 986063 w 4833077"/>
              <a:gd name="connsiteY34" fmla="*/ 3388614 h 3649365"/>
              <a:gd name="connsiteX35" fmla="*/ 1100888 w 4833077"/>
              <a:gd name="connsiteY35" fmla="*/ 3288131 h 3649365"/>
              <a:gd name="connsiteX36" fmla="*/ 1367281 w 4833077"/>
              <a:gd name="connsiteY36" fmla="*/ 1964401 h 3649365"/>
              <a:gd name="connsiteX37" fmla="*/ 1418164 w 4833077"/>
              <a:gd name="connsiteY37" fmla="*/ 1980303 h 3649365"/>
              <a:gd name="connsiteX38" fmla="*/ 1408624 w 4833077"/>
              <a:gd name="connsiteY38" fmla="*/ 1687720 h 3649365"/>
              <a:gd name="connsiteX39" fmla="*/ 1485905 w 4833077"/>
              <a:gd name="connsiteY39" fmla="*/ 1524156 h 3649365"/>
              <a:gd name="connsiteX40" fmla="*/ 1274649 w 4833077"/>
              <a:gd name="connsiteY40" fmla="*/ 1265829 h 3649365"/>
              <a:gd name="connsiteX41" fmla="*/ 742473 w 4833077"/>
              <a:gd name="connsiteY41" fmla="*/ 791702 h 3649365"/>
              <a:gd name="connsiteX42" fmla="*/ 611640 w 4833077"/>
              <a:gd name="connsiteY42" fmla="*/ 684212 h 3649365"/>
              <a:gd name="connsiteX43" fmla="*/ 23403 w 4833077"/>
              <a:gd name="connsiteY43" fmla="*/ 306739 h 3649365"/>
              <a:gd name="connsiteX0" fmla="*/ 0 w 4833077"/>
              <a:gd name="connsiteY0" fmla="*/ 305861 h 3649365"/>
              <a:gd name="connsiteX1" fmla="*/ 651184 w 4833077"/>
              <a:gd name="connsiteY1" fmla="*/ 91027 h 3649365"/>
              <a:gd name="connsiteX2" fmla="*/ 1482081 w 4833077"/>
              <a:gd name="connsiteY2" fmla="*/ 232192 h 3649365"/>
              <a:gd name="connsiteX3" fmla="*/ 1501746 w 4833077"/>
              <a:gd name="connsiteY3" fmla="*/ 146237 h 3649365"/>
              <a:gd name="connsiteX4" fmla="*/ 2175479 w 4833077"/>
              <a:gd name="connsiteY4" fmla="*/ 219078 h 3649365"/>
              <a:gd name="connsiteX5" fmla="*/ 2410429 w 4833077"/>
              <a:gd name="connsiteY5" fmla="*/ 222253 h 3649365"/>
              <a:gd name="connsiteX6" fmla="*/ 2496154 w 4833077"/>
              <a:gd name="connsiteY6" fmla="*/ 288928 h 3649365"/>
              <a:gd name="connsiteX7" fmla="*/ 2896204 w 4833077"/>
              <a:gd name="connsiteY7" fmla="*/ 3 h 3649365"/>
              <a:gd name="connsiteX8" fmla="*/ 2918429 w 4833077"/>
              <a:gd name="connsiteY8" fmla="*/ 57153 h 3649365"/>
              <a:gd name="connsiteX9" fmla="*/ 2880290 w 4833077"/>
              <a:gd name="connsiteY9" fmla="*/ 209696 h 3649365"/>
              <a:gd name="connsiteX10" fmla="*/ 4237690 w 4833077"/>
              <a:gd name="connsiteY10" fmla="*/ 330477 h 3649365"/>
              <a:gd name="connsiteX11" fmla="*/ 4297976 w 4833077"/>
              <a:gd name="connsiteY11" fmla="*/ 173090 h 3649365"/>
              <a:gd name="connsiteX12" fmla="*/ 4813304 w 4833077"/>
              <a:gd name="connsiteY12" fmla="*/ 189891 h 3649365"/>
              <a:gd name="connsiteX13" fmla="*/ 4833077 w 4833077"/>
              <a:gd name="connsiteY13" fmla="*/ 654553 h 3649365"/>
              <a:gd name="connsiteX14" fmla="*/ 4501915 w 4833077"/>
              <a:gd name="connsiteY14" fmla="*/ 650888 h 3649365"/>
              <a:gd name="connsiteX15" fmla="*/ 4518673 w 4833077"/>
              <a:gd name="connsiteY15" fmla="*/ 1122368 h 3649365"/>
              <a:gd name="connsiteX16" fmla="*/ 4553552 w 4833077"/>
              <a:gd name="connsiteY16" fmla="*/ 1765305 h 3649365"/>
              <a:gd name="connsiteX17" fmla="*/ 4474177 w 4833077"/>
              <a:gd name="connsiteY17" fmla="*/ 2581280 h 3649365"/>
              <a:gd name="connsiteX18" fmla="*/ 4419325 w 4833077"/>
              <a:gd name="connsiteY18" fmla="*/ 2605967 h 3649365"/>
              <a:gd name="connsiteX19" fmla="*/ 3058127 w 4833077"/>
              <a:gd name="connsiteY19" fmla="*/ 2000255 h 3649365"/>
              <a:gd name="connsiteX20" fmla="*/ 3017456 w 4833077"/>
              <a:gd name="connsiteY20" fmla="*/ 1925113 h 3649365"/>
              <a:gd name="connsiteX21" fmla="*/ 3132057 w 4833077"/>
              <a:gd name="connsiteY21" fmla="*/ 1625907 h 3649365"/>
              <a:gd name="connsiteX22" fmla="*/ 2640086 w 4833077"/>
              <a:gd name="connsiteY22" fmla="*/ 1431628 h 3649365"/>
              <a:gd name="connsiteX23" fmla="*/ 2522008 w 4833077"/>
              <a:gd name="connsiteY23" fmla="*/ 1744591 h 3649365"/>
              <a:gd name="connsiteX24" fmla="*/ 2493885 w 4833077"/>
              <a:gd name="connsiteY24" fmla="*/ 1719041 h 3649365"/>
              <a:gd name="connsiteX25" fmla="*/ 2421011 w 4833077"/>
              <a:gd name="connsiteY25" fmla="*/ 1963667 h 3649365"/>
              <a:gd name="connsiteX26" fmla="*/ 2291466 w 4833077"/>
              <a:gd name="connsiteY26" fmla="*/ 1882297 h 3649365"/>
              <a:gd name="connsiteX27" fmla="*/ 2236961 w 4833077"/>
              <a:gd name="connsiteY27" fmla="*/ 2039935 h 3649365"/>
              <a:gd name="connsiteX28" fmla="*/ 2488703 w 4833077"/>
              <a:gd name="connsiteY28" fmla="*/ 2141575 h 3649365"/>
              <a:gd name="connsiteX29" fmla="*/ 2359910 w 4833077"/>
              <a:gd name="connsiteY29" fmla="*/ 2591565 h 3649365"/>
              <a:gd name="connsiteX30" fmla="*/ 2441217 w 4833077"/>
              <a:gd name="connsiteY30" fmla="*/ 2620325 h 3649365"/>
              <a:gd name="connsiteX31" fmla="*/ 2183624 w 4833077"/>
              <a:gd name="connsiteY31" fmla="*/ 3649365 h 3649365"/>
              <a:gd name="connsiteX32" fmla="*/ 1297683 w 4833077"/>
              <a:gd name="connsiteY32" fmla="*/ 3392535 h 3649365"/>
              <a:gd name="connsiteX33" fmla="*/ 1235945 w 4833077"/>
              <a:gd name="connsiteY33" fmla="*/ 3544547 h 3649365"/>
              <a:gd name="connsiteX34" fmla="*/ 986063 w 4833077"/>
              <a:gd name="connsiteY34" fmla="*/ 3388614 h 3649365"/>
              <a:gd name="connsiteX35" fmla="*/ 1100888 w 4833077"/>
              <a:gd name="connsiteY35" fmla="*/ 3288131 h 3649365"/>
              <a:gd name="connsiteX36" fmla="*/ 1367281 w 4833077"/>
              <a:gd name="connsiteY36" fmla="*/ 1964401 h 3649365"/>
              <a:gd name="connsiteX37" fmla="*/ 1418164 w 4833077"/>
              <a:gd name="connsiteY37" fmla="*/ 1980303 h 3649365"/>
              <a:gd name="connsiteX38" fmla="*/ 1408624 w 4833077"/>
              <a:gd name="connsiteY38" fmla="*/ 1687720 h 3649365"/>
              <a:gd name="connsiteX39" fmla="*/ 1485905 w 4833077"/>
              <a:gd name="connsiteY39" fmla="*/ 1524156 h 3649365"/>
              <a:gd name="connsiteX40" fmla="*/ 1274649 w 4833077"/>
              <a:gd name="connsiteY40" fmla="*/ 1265829 h 3649365"/>
              <a:gd name="connsiteX41" fmla="*/ 742473 w 4833077"/>
              <a:gd name="connsiteY41" fmla="*/ 791702 h 3649365"/>
              <a:gd name="connsiteX42" fmla="*/ 23403 w 4833077"/>
              <a:gd name="connsiteY42" fmla="*/ 306739 h 3649365"/>
              <a:gd name="connsiteX0" fmla="*/ 0 w 4833077"/>
              <a:gd name="connsiteY0" fmla="*/ 305861 h 3649365"/>
              <a:gd name="connsiteX1" fmla="*/ 651184 w 4833077"/>
              <a:gd name="connsiteY1" fmla="*/ 91027 h 3649365"/>
              <a:gd name="connsiteX2" fmla="*/ 1482081 w 4833077"/>
              <a:gd name="connsiteY2" fmla="*/ 232192 h 3649365"/>
              <a:gd name="connsiteX3" fmla="*/ 1501746 w 4833077"/>
              <a:gd name="connsiteY3" fmla="*/ 146237 h 3649365"/>
              <a:gd name="connsiteX4" fmla="*/ 2175479 w 4833077"/>
              <a:gd name="connsiteY4" fmla="*/ 219078 h 3649365"/>
              <a:gd name="connsiteX5" fmla="*/ 2410429 w 4833077"/>
              <a:gd name="connsiteY5" fmla="*/ 222253 h 3649365"/>
              <a:gd name="connsiteX6" fmla="*/ 2496154 w 4833077"/>
              <a:gd name="connsiteY6" fmla="*/ 288928 h 3649365"/>
              <a:gd name="connsiteX7" fmla="*/ 2896204 w 4833077"/>
              <a:gd name="connsiteY7" fmla="*/ 3 h 3649365"/>
              <a:gd name="connsiteX8" fmla="*/ 2918429 w 4833077"/>
              <a:gd name="connsiteY8" fmla="*/ 57153 h 3649365"/>
              <a:gd name="connsiteX9" fmla="*/ 2880290 w 4833077"/>
              <a:gd name="connsiteY9" fmla="*/ 209696 h 3649365"/>
              <a:gd name="connsiteX10" fmla="*/ 4237690 w 4833077"/>
              <a:gd name="connsiteY10" fmla="*/ 330477 h 3649365"/>
              <a:gd name="connsiteX11" fmla="*/ 4297976 w 4833077"/>
              <a:gd name="connsiteY11" fmla="*/ 173090 h 3649365"/>
              <a:gd name="connsiteX12" fmla="*/ 4813304 w 4833077"/>
              <a:gd name="connsiteY12" fmla="*/ 189891 h 3649365"/>
              <a:gd name="connsiteX13" fmla="*/ 4833077 w 4833077"/>
              <a:gd name="connsiteY13" fmla="*/ 654553 h 3649365"/>
              <a:gd name="connsiteX14" fmla="*/ 4501915 w 4833077"/>
              <a:gd name="connsiteY14" fmla="*/ 650888 h 3649365"/>
              <a:gd name="connsiteX15" fmla="*/ 4518673 w 4833077"/>
              <a:gd name="connsiteY15" fmla="*/ 1122368 h 3649365"/>
              <a:gd name="connsiteX16" fmla="*/ 4553552 w 4833077"/>
              <a:gd name="connsiteY16" fmla="*/ 1765305 h 3649365"/>
              <a:gd name="connsiteX17" fmla="*/ 4474177 w 4833077"/>
              <a:gd name="connsiteY17" fmla="*/ 2581280 h 3649365"/>
              <a:gd name="connsiteX18" fmla="*/ 4419325 w 4833077"/>
              <a:gd name="connsiteY18" fmla="*/ 2605967 h 3649365"/>
              <a:gd name="connsiteX19" fmla="*/ 3058127 w 4833077"/>
              <a:gd name="connsiteY19" fmla="*/ 2000255 h 3649365"/>
              <a:gd name="connsiteX20" fmla="*/ 3017456 w 4833077"/>
              <a:gd name="connsiteY20" fmla="*/ 1925113 h 3649365"/>
              <a:gd name="connsiteX21" fmla="*/ 3132057 w 4833077"/>
              <a:gd name="connsiteY21" fmla="*/ 1625907 h 3649365"/>
              <a:gd name="connsiteX22" fmla="*/ 2640086 w 4833077"/>
              <a:gd name="connsiteY22" fmla="*/ 1431628 h 3649365"/>
              <a:gd name="connsiteX23" fmla="*/ 2522008 w 4833077"/>
              <a:gd name="connsiteY23" fmla="*/ 1744591 h 3649365"/>
              <a:gd name="connsiteX24" fmla="*/ 2493885 w 4833077"/>
              <a:gd name="connsiteY24" fmla="*/ 1719041 h 3649365"/>
              <a:gd name="connsiteX25" fmla="*/ 2421011 w 4833077"/>
              <a:gd name="connsiteY25" fmla="*/ 1963667 h 3649365"/>
              <a:gd name="connsiteX26" fmla="*/ 2291466 w 4833077"/>
              <a:gd name="connsiteY26" fmla="*/ 1882297 h 3649365"/>
              <a:gd name="connsiteX27" fmla="*/ 2236961 w 4833077"/>
              <a:gd name="connsiteY27" fmla="*/ 2039935 h 3649365"/>
              <a:gd name="connsiteX28" fmla="*/ 2488703 w 4833077"/>
              <a:gd name="connsiteY28" fmla="*/ 2141575 h 3649365"/>
              <a:gd name="connsiteX29" fmla="*/ 2359910 w 4833077"/>
              <a:gd name="connsiteY29" fmla="*/ 2591565 h 3649365"/>
              <a:gd name="connsiteX30" fmla="*/ 2441217 w 4833077"/>
              <a:gd name="connsiteY30" fmla="*/ 2620325 h 3649365"/>
              <a:gd name="connsiteX31" fmla="*/ 2183624 w 4833077"/>
              <a:gd name="connsiteY31" fmla="*/ 3649365 h 3649365"/>
              <a:gd name="connsiteX32" fmla="*/ 1297683 w 4833077"/>
              <a:gd name="connsiteY32" fmla="*/ 3392535 h 3649365"/>
              <a:gd name="connsiteX33" fmla="*/ 1235945 w 4833077"/>
              <a:gd name="connsiteY33" fmla="*/ 3544547 h 3649365"/>
              <a:gd name="connsiteX34" fmla="*/ 986063 w 4833077"/>
              <a:gd name="connsiteY34" fmla="*/ 3388614 h 3649365"/>
              <a:gd name="connsiteX35" fmla="*/ 1100888 w 4833077"/>
              <a:gd name="connsiteY35" fmla="*/ 3288131 h 3649365"/>
              <a:gd name="connsiteX36" fmla="*/ 1367281 w 4833077"/>
              <a:gd name="connsiteY36" fmla="*/ 1964401 h 3649365"/>
              <a:gd name="connsiteX37" fmla="*/ 1418164 w 4833077"/>
              <a:gd name="connsiteY37" fmla="*/ 1980303 h 3649365"/>
              <a:gd name="connsiteX38" fmla="*/ 1408624 w 4833077"/>
              <a:gd name="connsiteY38" fmla="*/ 1687720 h 3649365"/>
              <a:gd name="connsiteX39" fmla="*/ 1485905 w 4833077"/>
              <a:gd name="connsiteY39" fmla="*/ 1524156 h 3649365"/>
              <a:gd name="connsiteX40" fmla="*/ 1274649 w 4833077"/>
              <a:gd name="connsiteY40" fmla="*/ 1265829 h 3649365"/>
              <a:gd name="connsiteX41" fmla="*/ 742473 w 4833077"/>
              <a:gd name="connsiteY41" fmla="*/ 791702 h 3649365"/>
              <a:gd name="connsiteX42" fmla="*/ 23403 w 4833077"/>
              <a:gd name="connsiteY42" fmla="*/ 306739 h 3649365"/>
              <a:gd name="connsiteX0" fmla="*/ 0 w 4833077"/>
              <a:gd name="connsiteY0" fmla="*/ 305861 h 3649365"/>
              <a:gd name="connsiteX1" fmla="*/ 651184 w 4833077"/>
              <a:gd name="connsiteY1" fmla="*/ 91027 h 3649365"/>
              <a:gd name="connsiteX2" fmla="*/ 1482081 w 4833077"/>
              <a:gd name="connsiteY2" fmla="*/ 232192 h 3649365"/>
              <a:gd name="connsiteX3" fmla="*/ 1501746 w 4833077"/>
              <a:gd name="connsiteY3" fmla="*/ 146237 h 3649365"/>
              <a:gd name="connsiteX4" fmla="*/ 2175479 w 4833077"/>
              <a:gd name="connsiteY4" fmla="*/ 219078 h 3649365"/>
              <a:gd name="connsiteX5" fmla="*/ 2410429 w 4833077"/>
              <a:gd name="connsiteY5" fmla="*/ 222253 h 3649365"/>
              <a:gd name="connsiteX6" fmla="*/ 2496154 w 4833077"/>
              <a:gd name="connsiteY6" fmla="*/ 288928 h 3649365"/>
              <a:gd name="connsiteX7" fmla="*/ 2896204 w 4833077"/>
              <a:gd name="connsiteY7" fmla="*/ 3 h 3649365"/>
              <a:gd name="connsiteX8" fmla="*/ 2918429 w 4833077"/>
              <a:gd name="connsiteY8" fmla="*/ 57153 h 3649365"/>
              <a:gd name="connsiteX9" fmla="*/ 2880290 w 4833077"/>
              <a:gd name="connsiteY9" fmla="*/ 209696 h 3649365"/>
              <a:gd name="connsiteX10" fmla="*/ 4237690 w 4833077"/>
              <a:gd name="connsiteY10" fmla="*/ 330477 h 3649365"/>
              <a:gd name="connsiteX11" fmla="*/ 4297976 w 4833077"/>
              <a:gd name="connsiteY11" fmla="*/ 173090 h 3649365"/>
              <a:gd name="connsiteX12" fmla="*/ 4813304 w 4833077"/>
              <a:gd name="connsiteY12" fmla="*/ 189891 h 3649365"/>
              <a:gd name="connsiteX13" fmla="*/ 4833077 w 4833077"/>
              <a:gd name="connsiteY13" fmla="*/ 654553 h 3649365"/>
              <a:gd name="connsiteX14" fmla="*/ 4501915 w 4833077"/>
              <a:gd name="connsiteY14" fmla="*/ 650888 h 3649365"/>
              <a:gd name="connsiteX15" fmla="*/ 4518673 w 4833077"/>
              <a:gd name="connsiteY15" fmla="*/ 1122368 h 3649365"/>
              <a:gd name="connsiteX16" fmla="*/ 4553552 w 4833077"/>
              <a:gd name="connsiteY16" fmla="*/ 1765305 h 3649365"/>
              <a:gd name="connsiteX17" fmla="*/ 4474177 w 4833077"/>
              <a:gd name="connsiteY17" fmla="*/ 2581280 h 3649365"/>
              <a:gd name="connsiteX18" fmla="*/ 4419325 w 4833077"/>
              <a:gd name="connsiteY18" fmla="*/ 2605967 h 3649365"/>
              <a:gd name="connsiteX19" fmla="*/ 3058127 w 4833077"/>
              <a:gd name="connsiteY19" fmla="*/ 2000255 h 3649365"/>
              <a:gd name="connsiteX20" fmla="*/ 3017456 w 4833077"/>
              <a:gd name="connsiteY20" fmla="*/ 1925113 h 3649365"/>
              <a:gd name="connsiteX21" fmla="*/ 3132057 w 4833077"/>
              <a:gd name="connsiteY21" fmla="*/ 1625907 h 3649365"/>
              <a:gd name="connsiteX22" fmla="*/ 2640086 w 4833077"/>
              <a:gd name="connsiteY22" fmla="*/ 1431628 h 3649365"/>
              <a:gd name="connsiteX23" fmla="*/ 2522008 w 4833077"/>
              <a:gd name="connsiteY23" fmla="*/ 1744591 h 3649365"/>
              <a:gd name="connsiteX24" fmla="*/ 2493885 w 4833077"/>
              <a:gd name="connsiteY24" fmla="*/ 1719041 h 3649365"/>
              <a:gd name="connsiteX25" fmla="*/ 2421011 w 4833077"/>
              <a:gd name="connsiteY25" fmla="*/ 1963667 h 3649365"/>
              <a:gd name="connsiteX26" fmla="*/ 2291466 w 4833077"/>
              <a:gd name="connsiteY26" fmla="*/ 1882297 h 3649365"/>
              <a:gd name="connsiteX27" fmla="*/ 2236961 w 4833077"/>
              <a:gd name="connsiteY27" fmla="*/ 2039935 h 3649365"/>
              <a:gd name="connsiteX28" fmla="*/ 2488703 w 4833077"/>
              <a:gd name="connsiteY28" fmla="*/ 2141575 h 3649365"/>
              <a:gd name="connsiteX29" fmla="*/ 2359910 w 4833077"/>
              <a:gd name="connsiteY29" fmla="*/ 2591565 h 3649365"/>
              <a:gd name="connsiteX30" fmla="*/ 2441217 w 4833077"/>
              <a:gd name="connsiteY30" fmla="*/ 2620325 h 3649365"/>
              <a:gd name="connsiteX31" fmla="*/ 2183624 w 4833077"/>
              <a:gd name="connsiteY31" fmla="*/ 3649365 h 3649365"/>
              <a:gd name="connsiteX32" fmla="*/ 1297683 w 4833077"/>
              <a:gd name="connsiteY32" fmla="*/ 3392535 h 3649365"/>
              <a:gd name="connsiteX33" fmla="*/ 1235945 w 4833077"/>
              <a:gd name="connsiteY33" fmla="*/ 3544547 h 3649365"/>
              <a:gd name="connsiteX34" fmla="*/ 986063 w 4833077"/>
              <a:gd name="connsiteY34" fmla="*/ 3388614 h 3649365"/>
              <a:gd name="connsiteX35" fmla="*/ 1100888 w 4833077"/>
              <a:gd name="connsiteY35" fmla="*/ 3288131 h 3649365"/>
              <a:gd name="connsiteX36" fmla="*/ 1367281 w 4833077"/>
              <a:gd name="connsiteY36" fmla="*/ 1964401 h 3649365"/>
              <a:gd name="connsiteX37" fmla="*/ 1418164 w 4833077"/>
              <a:gd name="connsiteY37" fmla="*/ 1980303 h 3649365"/>
              <a:gd name="connsiteX38" fmla="*/ 1408624 w 4833077"/>
              <a:gd name="connsiteY38" fmla="*/ 1687720 h 3649365"/>
              <a:gd name="connsiteX39" fmla="*/ 1485905 w 4833077"/>
              <a:gd name="connsiteY39" fmla="*/ 1524156 h 3649365"/>
              <a:gd name="connsiteX40" fmla="*/ 1274649 w 4833077"/>
              <a:gd name="connsiteY40" fmla="*/ 1265829 h 3649365"/>
              <a:gd name="connsiteX41" fmla="*/ 742473 w 4833077"/>
              <a:gd name="connsiteY41" fmla="*/ 791702 h 3649365"/>
              <a:gd name="connsiteX42" fmla="*/ 596806 w 4833077"/>
              <a:gd name="connsiteY42" fmla="*/ 544013 h 3649365"/>
              <a:gd name="connsiteX0" fmla="*/ 0 w 4833077"/>
              <a:gd name="connsiteY0" fmla="*/ 305861 h 3649365"/>
              <a:gd name="connsiteX1" fmla="*/ 651184 w 4833077"/>
              <a:gd name="connsiteY1" fmla="*/ 91027 h 3649365"/>
              <a:gd name="connsiteX2" fmla="*/ 1482081 w 4833077"/>
              <a:gd name="connsiteY2" fmla="*/ 232192 h 3649365"/>
              <a:gd name="connsiteX3" fmla="*/ 1501746 w 4833077"/>
              <a:gd name="connsiteY3" fmla="*/ 146237 h 3649365"/>
              <a:gd name="connsiteX4" fmla="*/ 2175479 w 4833077"/>
              <a:gd name="connsiteY4" fmla="*/ 219078 h 3649365"/>
              <a:gd name="connsiteX5" fmla="*/ 2410429 w 4833077"/>
              <a:gd name="connsiteY5" fmla="*/ 222253 h 3649365"/>
              <a:gd name="connsiteX6" fmla="*/ 2496154 w 4833077"/>
              <a:gd name="connsiteY6" fmla="*/ 288928 h 3649365"/>
              <a:gd name="connsiteX7" fmla="*/ 2896204 w 4833077"/>
              <a:gd name="connsiteY7" fmla="*/ 3 h 3649365"/>
              <a:gd name="connsiteX8" fmla="*/ 2918429 w 4833077"/>
              <a:gd name="connsiteY8" fmla="*/ 57153 h 3649365"/>
              <a:gd name="connsiteX9" fmla="*/ 2880290 w 4833077"/>
              <a:gd name="connsiteY9" fmla="*/ 209696 h 3649365"/>
              <a:gd name="connsiteX10" fmla="*/ 4237690 w 4833077"/>
              <a:gd name="connsiteY10" fmla="*/ 330477 h 3649365"/>
              <a:gd name="connsiteX11" fmla="*/ 4297976 w 4833077"/>
              <a:gd name="connsiteY11" fmla="*/ 173090 h 3649365"/>
              <a:gd name="connsiteX12" fmla="*/ 4813304 w 4833077"/>
              <a:gd name="connsiteY12" fmla="*/ 189891 h 3649365"/>
              <a:gd name="connsiteX13" fmla="*/ 4833077 w 4833077"/>
              <a:gd name="connsiteY13" fmla="*/ 654553 h 3649365"/>
              <a:gd name="connsiteX14" fmla="*/ 4501915 w 4833077"/>
              <a:gd name="connsiteY14" fmla="*/ 650888 h 3649365"/>
              <a:gd name="connsiteX15" fmla="*/ 4518673 w 4833077"/>
              <a:gd name="connsiteY15" fmla="*/ 1122368 h 3649365"/>
              <a:gd name="connsiteX16" fmla="*/ 4553552 w 4833077"/>
              <a:gd name="connsiteY16" fmla="*/ 1765305 h 3649365"/>
              <a:gd name="connsiteX17" fmla="*/ 4474177 w 4833077"/>
              <a:gd name="connsiteY17" fmla="*/ 2581280 h 3649365"/>
              <a:gd name="connsiteX18" fmla="*/ 4419325 w 4833077"/>
              <a:gd name="connsiteY18" fmla="*/ 2605967 h 3649365"/>
              <a:gd name="connsiteX19" fmla="*/ 3058127 w 4833077"/>
              <a:gd name="connsiteY19" fmla="*/ 2000255 h 3649365"/>
              <a:gd name="connsiteX20" fmla="*/ 3017456 w 4833077"/>
              <a:gd name="connsiteY20" fmla="*/ 1925113 h 3649365"/>
              <a:gd name="connsiteX21" fmla="*/ 3132057 w 4833077"/>
              <a:gd name="connsiteY21" fmla="*/ 1625907 h 3649365"/>
              <a:gd name="connsiteX22" fmla="*/ 2640086 w 4833077"/>
              <a:gd name="connsiteY22" fmla="*/ 1431628 h 3649365"/>
              <a:gd name="connsiteX23" fmla="*/ 2522008 w 4833077"/>
              <a:gd name="connsiteY23" fmla="*/ 1744591 h 3649365"/>
              <a:gd name="connsiteX24" fmla="*/ 2493885 w 4833077"/>
              <a:gd name="connsiteY24" fmla="*/ 1719041 h 3649365"/>
              <a:gd name="connsiteX25" fmla="*/ 2421011 w 4833077"/>
              <a:gd name="connsiteY25" fmla="*/ 1963667 h 3649365"/>
              <a:gd name="connsiteX26" fmla="*/ 2291466 w 4833077"/>
              <a:gd name="connsiteY26" fmla="*/ 1882297 h 3649365"/>
              <a:gd name="connsiteX27" fmla="*/ 2236961 w 4833077"/>
              <a:gd name="connsiteY27" fmla="*/ 2039935 h 3649365"/>
              <a:gd name="connsiteX28" fmla="*/ 2488703 w 4833077"/>
              <a:gd name="connsiteY28" fmla="*/ 2141575 h 3649365"/>
              <a:gd name="connsiteX29" fmla="*/ 2359910 w 4833077"/>
              <a:gd name="connsiteY29" fmla="*/ 2591565 h 3649365"/>
              <a:gd name="connsiteX30" fmla="*/ 2441217 w 4833077"/>
              <a:gd name="connsiteY30" fmla="*/ 2620325 h 3649365"/>
              <a:gd name="connsiteX31" fmla="*/ 2183624 w 4833077"/>
              <a:gd name="connsiteY31" fmla="*/ 3649365 h 3649365"/>
              <a:gd name="connsiteX32" fmla="*/ 1297683 w 4833077"/>
              <a:gd name="connsiteY32" fmla="*/ 3392535 h 3649365"/>
              <a:gd name="connsiteX33" fmla="*/ 1235945 w 4833077"/>
              <a:gd name="connsiteY33" fmla="*/ 3544547 h 3649365"/>
              <a:gd name="connsiteX34" fmla="*/ 986063 w 4833077"/>
              <a:gd name="connsiteY34" fmla="*/ 3388614 h 3649365"/>
              <a:gd name="connsiteX35" fmla="*/ 1100888 w 4833077"/>
              <a:gd name="connsiteY35" fmla="*/ 3288131 h 3649365"/>
              <a:gd name="connsiteX36" fmla="*/ 1367281 w 4833077"/>
              <a:gd name="connsiteY36" fmla="*/ 1964401 h 3649365"/>
              <a:gd name="connsiteX37" fmla="*/ 1418164 w 4833077"/>
              <a:gd name="connsiteY37" fmla="*/ 1980303 h 3649365"/>
              <a:gd name="connsiteX38" fmla="*/ 1408624 w 4833077"/>
              <a:gd name="connsiteY38" fmla="*/ 1687720 h 3649365"/>
              <a:gd name="connsiteX39" fmla="*/ 1485905 w 4833077"/>
              <a:gd name="connsiteY39" fmla="*/ 1524156 h 3649365"/>
              <a:gd name="connsiteX40" fmla="*/ 1274649 w 4833077"/>
              <a:gd name="connsiteY40" fmla="*/ 1265829 h 3649365"/>
              <a:gd name="connsiteX41" fmla="*/ 742473 w 4833077"/>
              <a:gd name="connsiteY41" fmla="*/ 791702 h 3649365"/>
              <a:gd name="connsiteX0" fmla="*/ 0 w 4259674"/>
              <a:gd name="connsiteY0" fmla="*/ 730977 h 3649365"/>
              <a:gd name="connsiteX1" fmla="*/ 77781 w 4259674"/>
              <a:gd name="connsiteY1" fmla="*/ 91027 h 3649365"/>
              <a:gd name="connsiteX2" fmla="*/ 908678 w 4259674"/>
              <a:gd name="connsiteY2" fmla="*/ 232192 h 3649365"/>
              <a:gd name="connsiteX3" fmla="*/ 928343 w 4259674"/>
              <a:gd name="connsiteY3" fmla="*/ 146237 h 3649365"/>
              <a:gd name="connsiteX4" fmla="*/ 1602076 w 4259674"/>
              <a:gd name="connsiteY4" fmla="*/ 219078 h 3649365"/>
              <a:gd name="connsiteX5" fmla="*/ 1837026 w 4259674"/>
              <a:gd name="connsiteY5" fmla="*/ 222253 h 3649365"/>
              <a:gd name="connsiteX6" fmla="*/ 1922751 w 4259674"/>
              <a:gd name="connsiteY6" fmla="*/ 288928 h 3649365"/>
              <a:gd name="connsiteX7" fmla="*/ 2322801 w 4259674"/>
              <a:gd name="connsiteY7" fmla="*/ 3 h 3649365"/>
              <a:gd name="connsiteX8" fmla="*/ 2345026 w 4259674"/>
              <a:gd name="connsiteY8" fmla="*/ 57153 h 3649365"/>
              <a:gd name="connsiteX9" fmla="*/ 2306887 w 4259674"/>
              <a:gd name="connsiteY9" fmla="*/ 209696 h 3649365"/>
              <a:gd name="connsiteX10" fmla="*/ 3664287 w 4259674"/>
              <a:gd name="connsiteY10" fmla="*/ 330477 h 3649365"/>
              <a:gd name="connsiteX11" fmla="*/ 3724573 w 4259674"/>
              <a:gd name="connsiteY11" fmla="*/ 173090 h 3649365"/>
              <a:gd name="connsiteX12" fmla="*/ 4239901 w 4259674"/>
              <a:gd name="connsiteY12" fmla="*/ 189891 h 3649365"/>
              <a:gd name="connsiteX13" fmla="*/ 4259674 w 4259674"/>
              <a:gd name="connsiteY13" fmla="*/ 654553 h 3649365"/>
              <a:gd name="connsiteX14" fmla="*/ 3928512 w 4259674"/>
              <a:gd name="connsiteY14" fmla="*/ 650888 h 3649365"/>
              <a:gd name="connsiteX15" fmla="*/ 3945270 w 4259674"/>
              <a:gd name="connsiteY15" fmla="*/ 1122368 h 3649365"/>
              <a:gd name="connsiteX16" fmla="*/ 3980149 w 4259674"/>
              <a:gd name="connsiteY16" fmla="*/ 1765305 h 3649365"/>
              <a:gd name="connsiteX17" fmla="*/ 3900774 w 4259674"/>
              <a:gd name="connsiteY17" fmla="*/ 2581280 h 3649365"/>
              <a:gd name="connsiteX18" fmla="*/ 3845922 w 4259674"/>
              <a:gd name="connsiteY18" fmla="*/ 2605967 h 3649365"/>
              <a:gd name="connsiteX19" fmla="*/ 2484724 w 4259674"/>
              <a:gd name="connsiteY19" fmla="*/ 2000255 h 3649365"/>
              <a:gd name="connsiteX20" fmla="*/ 2444053 w 4259674"/>
              <a:gd name="connsiteY20" fmla="*/ 1925113 h 3649365"/>
              <a:gd name="connsiteX21" fmla="*/ 2558654 w 4259674"/>
              <a:gd name="connsiteY21" fmla="*/ 1625907 h 3649365"/>
              <a:gd name="connsiteX22" fmla="*/ 2066683 w 4259674"/>
              <a:gd name="connsiteY22" fmla="*/ 1431628 h 3649365"/>
              <a:gd name="connsiteX23" fmla="*/ 1948605 w 4259674"/>
              <a:gd name="connsiteY23" fmla="*/ 1744591 h 3649365"/>
              <a:gd name="connsiteX24" fmla="*/ 1920482 w 4259674"/>
              <a:gd name="connsiteY24" fmla="*/ 1719041 h 3649365"/>
              <a:gd name="connsiteX25" fmla="*/ 1847608 w 4259674"/>
              <a:gd name="connsiteY25" fmla="*/ 1963667 h 3649365"/>
              <a:gd name="connsiteX26" fmla="*/ 1718063 w 4259674"/>
              <a:gd name="connsiteY26" fmla="*/ 1882297 h 3649365"/>
              <a:gd name="connsiteX27" fmla="*/ 1663558 w 4259674"/>
              <a:gd name="connsiteY27" fmla="*/ 2039935 h 3649365"/>
              <a:gd name="connsiteX28" fmla="*/ 1915300 w 4259674"/>
              <a:gd name="connsiteY28" fmla="*/ 2141575 h 3649365"/>
              <a:gd name="connsiteX29" fmla="*/ 1786507 w 4259674"/>
              <a:gd name="connsiteY29" fmla="*/ 2591565 h 3649365"/>
              <a:gd name="connsiteX30" fmla="*/ 1867814 w 4259674"/>
              <a:gd name="connsiteY30" fmla="*/ 2620325 h 3649365"/>
              <a:gd name="connsiteX31" fmla="*/ 1610221 w 4259674"/>
              <a:gd name="connsiteY31" fmla="*/ 3649365 h 3649365"/>
              <a:gd name="connsiteX32" fmla="*/ 724280 w 4259674"/>
              <a:gd name="connsiteY32" fmla="*/ 3392535 h 3649365"/>
              <a:gd name="connsiteX33" fmla="*/ 662542 w 4259674"/>
              <a:gd name="connsiteY33" fmla="*/ 3544547 h 3649365"/>
              <a:gd name="connsiteX34" fmla="*/ 412660 w 4259674"/>
              <a:gd name="connsiteY34" fmla="*/ 3388614 h 3649365"/>
              <a:gd name="connsiteX35" fmla="*/ 527485 w 4259674"/>
              <a:gd name="connsiteY35" fmla="*/ 3288131 h 3649365"/>
              <a:gd name="connsiteX36" fmla="*/ 793878 w 4259674"/>
              <a:gd name="connsiteY36" fmla="*/ 1964401 h 3649365"/>
              <a:gd name="connsiteX37" fmla="*/ 844761 w 4259674"/>
              <a:gd name="connsiteY37" fmla="*/ 1980303 h 3649365"/>
              <a:gd name="connsiteX38" fmla="*/ 835221 w 4259674"/>
              <a:gd name="connsiteY38" fmla="*/ 1687720 h 3649365"/>
              <a:gd name="connsiteX39" fmla="*/ 912502 w 4259674"/>
              <a:gd name="connsiteY39" fmla="*/ 1524156 h 3649365"/>
              <a:gd name="connsiteX40" fmla="*/ 701246 w 4259674"/>
              <a:gd name="connsiteY40" fmla="*/ 1265829 h 3649365"/>
              <a:gd name="connsiteX41" fmla="*/ 169070 w 4259674"/>
              <a:gd name="connsiteY41" fmla="*/ 791702 h 3649365"/>
              <a:gd name="connsiteX0" fmla="*/ 0 w 4259674"/>
              <a:gd name="connsiteY0" fmla="*/ 730977 h 3649365"/>
              <a:gd name="connsiteX1" fmla="*/ 28350 w 4259674"/>
              <a:gd name="connsiteY1" fmla="*/ 71254 h 3649365"/>
              <a:gd name="connsiteX2" fmla="*/ 908678 w 4259674"/>
              <a:gd name="connsiteY2" fmla="*/ 232192 h 3649365"/>
              <a:gd name="connsiteX3" fmla="*/ 928343 w 4259674"/>
              <a:gd name="connsiteY3" fmla="*/ 146237 h 3649365"/>
              <a:gd name="connsiteX4" fmla="*/ 1602076 w 4259674"/>
              <a:gd name="connsiteY4" fmla="*/ 219078 h 3649365"/>
              <a:gd name="connsiteX5" fmla="*/ 1837026 w 4259674"/>
              <a:gd name="connsiteY5" fmla="*/ 222253 h 3649365"/>
              <a:gd name="connsiteX6" fmla="*/ 1922751 w 4259674"/>
              <a:gd name="connsiteY6" fmla="*/ 288928 h 3649365"/>
              <a:gd name="connsiteX7" fmla="*/ 2322801 w 4259674"/>
              <a:gd name="connsiteY7" fmla="*/ 3 h 3649365"/>
              <a:gd name="connsiteX8" fmla="*/ 2345026 w 4259674"/>
              <a:gd name="connsiteY8" fmla="*/ 57153 h 3649365"/>
              <a:gd name="connsiteX9" fmla="*/ 2306887 w 4259674"/>
              <a:gd name="connsiteY9" fmla="*/ 209696 h 3649365"/>
              <a:gd name="connsiteX10" fmla="*/ 3664287 w 4259674"/>
              <a:gd name="connsiteY10" fmla="*/ 330477 h 3649365"/>
              <a:gd name="connsiteX11" fmla="*/ 3724573 w 4259674"/>
              <a:gd name="connsiteY11" fmla="*/ 173090 h 3649365"/>
              <a:gd name="connsiteX12" fmla="*/ 4239901 w 4259674"/>
              <a:gd name="connsiteY12" fmla="*/ 189891 h 3649365"/>
              <a:gd name="connsiteX13" fmla="*/ 4259674 w 4259674"/>
              <a:gd name="connsiteY13" fmla="*/ 654553 h 3649365"/>
              <a:gd name="connsiteX14" fmla="*/ 3928512 w 4259674"/>
              <a:gd name="connsiteY14" fmla="*/ 650888 h 3649365"/>
              <a:gd name="connsiteX15" fmla="*/ 3945270 w 4259674"/>
              <a:gd name="connsiteY15" fmla="*/ 1122368 h 3649365"/>
              <a:gd name="connsiteX16" fmla="*/ 3980149 w 4259674"/>
              <a:gd name="connsiteY16" fmla="*/ 1765305 h 3649365"/>
              <a:gd name="connsiteX17" fmla="*/ 3900774 w 4259674"/>
              <a:gd name="connsiteY17" fmla="*/ 2581280 h 3649365"/>
              <a:gd name="connsiteX18" fmla="*/ 3845922 w 4259674"/>
              <a:gd name="connsiteY18" fmla="*/ 2605967 h 3649365"/>
              <a:gd name="connsiteX19" fmla="*/ 2484724 w 4259674"/>
              <a:gd name="connsiteY19" fmla="*/ 2000255 h 3649365"/>
              <a:gd name="connsiteX20" fmla="*/ 2444053 w 4259674"/>
              <a:gd name="connsiteY20" fmla="*/ 1925113 h 3649365"/>
              <a:gd name="connsiteX21" fmla="*/ 2558654 w 4259674"/>
              <a:gd name="connsiteY21" fmla="*/ 1625907 h 3649365"/>
              <a:gd name="connsiteX22" fmla="*/ 2066683 w 4259674"/>
              <a:gd name="connsiteY22" fmla="*/ 1431628 h 3649365"/>
              <a:gd name="connsiteX23" fmla="*/ 1948605 w 4259674"/>
              <a:gd name="connsiteY23" fmla="*/ 1744591 h 3649365"/>
              <a:gd name="connsiteX24" fmla="*/ 1920482 w 4259674"/>
              <a:gd name="connsiteY24" fmla="*/ 1719041 h 3649365"/>
              <a:gd name="connsiteX25" fmla="*/ 1847608 w 4259674"/>
              <a:gd name="connsiteY25" fmla="*/ 1963667 h 3649365"/>
              <a:gd name="connsiteX26" fmla="*/ 1718063 w 4259674"/>
              <a:gd name="connsiteY26" fmla="*/ 1882297 h 3649365"/>
              <a:gd name="connsiteX27" fmla="*/ 1663558 w 4259674"/>
              <a:gd name="connsiteY27" fmla="*/ 2039935 h 3649365"/>
              <a:gd name="connsiteX28" fmla="*/ 1915300 w 4259674"/>
              <a:gd name="connsiteY28" fmla="*/ 2141575 h 3649365"/>
              <a:gd name="connsiteX29" fmla="*/ 1786507 w 4259674"/>
              <a:gd name="connsiteY29" fmla="*/ 2591565 h 3649365"/>
              <a:gd name="connsiteX30" fmla="*/ 1867814 w 4259674"/>
              <a:gd name="connsiteY30" fmla="*/ 2620325 h 3649365"/>
              <a:gd name="connsiteX31" fmla="*/ 1610221 w 4259674"/>
              <a:gd name="connsiteY31" fmla="*/ 3649365 h 3649365"/>
              <a:gd name="connsiteX32" fmla="*/ 724280 w 4259674"/>
              <a:gd name="connsiteY32" fmla="*/ 3392535 h 3649365"/>
              <a:gd name="connsiteX33" fmla="*/ 662542 w 4259674"/>
              <a:gd name="connsiteY33" fmla="*/ 3544547 h 3649365"/>
              <a:gd name="connsiteX34" fmla="*/ 412660 w 4259674"/>
              <a:gd name="connsiteY34" fmla="*/ 3388614 h 3649365"/>
              <a:gd name="connsiteX35" fmla="*/ 527485 w 4259674"/>
              <a:gd name="connsiteY35" fmla="*/ 3288131 h 3649365"/>
              <a:gd name="connsiteX36" fmla="*/ 793878 w 4259674"/>
              <a:gd name="connsiteY36" fmla="*/ 1964401 h 3649365"/>
              <a:gd name="connsiteX37" fmla="*/ 844761 w 4259674"/>
              <a:gd name="connsiteY37" fmla="*/ 1980303 h 3649365"/>
              <a:gd name="connsiteX38" fmla="*/ 835221 w 4259674"/>
              <a:gd name="connsiteY38" fmla="*/ 1687720 h 3649365"/>
              <a:gd name="connsiteX39" fmla="*/ 912502 w 4259674"/>
              <a:gd name="connsiteY39" fmla="*/ 1524156 h 3649365"/>
              <a:gd name="connsiteX40" fmla="*/ 701246 w 4259674"/>
              <a:gd name="connsiteY40" fmla="*/ 1265829 h 3649365"/>
              <a:gd name="connsiteX41" fmla="*/ 169070 w 4259674"/>
              <a:gd name="connsiteY41" fmla="*/ 791702 h 3649365"/>
              <a:gd name="connsiteX0" fmla="*/ 0 w 4259674"/>
              <a:gd name="connsiteY0" fmla="*/ 730977 h 3649365"/>
              <a:gd name="connsiteX1" fmla="*/ 28350 w 4259674"/>
              <a:gd name="connsiteY1" fmla="*/ 71254 h 3649365"/>
              <a:gd name="connsiteX2" fmla="*/ 908678 w 4259674"/>
              <a:gd name="connsiteY2" fmla="*/ 232192 h 3649365"/>
              <a:gd name="connsiteX3" fmla="*/ 928343 w 4259674"/>
              <a:gd name="connsiteY3" fmla="*/ 146237 h 3649365"/>
              <a:gd name="connsiteX4" fmla="*/ 1602076 w 4259674"/>
              <a:gd name="connsiteY4" fmla="*/ 219078 h 3649365"/>
              <a:gd name="connsiteX5" fmla="*/ 1837026 w 4259674"/>
              <a:gd name="connsiteY5" fmla="*/ 222253 h 3649365"/>
              <a:gd name="connsiteX6" fmla="*/ 1922751 w 4259674"/>
              <a:gd name="connsiteY6" fmla="*/ 288928 h 3649365"/>
              <a:gd name="connsiteX7" fmla="*/ 2322801 w 4259674"/>
              <a:gd name="connsiteY7" fmla="*/ 3 h 3649365"/>
              <a:gd name="connsiteX8" fmla="*/ 2345026 w 4259674"/>
              <a:gd name="connsiteY8" fmla="*/ 57153 h 3649365"/>
              <a:gd name="connsiteX9" fmla="*/ 2306887 w 4259674"/>
              <a:gd name="connsiteY9" fmla="*/ 209696 h 3649365"/>
              <a:gd name="connsiteX10" fmla="*/ 3664287 w 4259674"/>
              <a:gd name="connsiteY10" fmla="*/ 330477 h 3649365"/>
              <a:gd name="connsiteX11" fmla="*/ 3724573 w 4259674"/>
              <a:gd name="connsiteY11" fmla="*/ 173090 h 3649365"/>
              <a:gd name="connsiteX12" fmla="*/ 4239901 w 4259674"/>
              <a:gd name="connsiteY12" fmla="*/ 189891 h 3649365"/>
              <a:gd name="connsiteX13" fmla="*/ 4259674 w 4259674"/>
              <a:gd name="connsiteY13" fmla="*/ 654553 h 3649365"/>
              <a:gd name="connsiteX14" fmla="*/ 3928512 w 4259674"/>
              <a:gd name="connsiteY14" fmla="*/ 650888 h 3649365"/>
              <a:gd name="connsiteX15" fmla="*/ 3945270 w 4259674"/>
              <a:gd name="connsiteY15" fmla="*/ 1122368 h 3649365"/>
              <a:gd name="connsiteX16" fmla="*/ 3980149 w 4259674"/>
              <a:gd name="connsiteY16" fmla="*/ 1765305 h 3649365"/>
              <a:gd name="connsiteX17" fmla="*/ 3900774 w 4259674"/>
              <a:gd name="connsiteY17" fmla="*/ 2581280 h 3649365"/>
              <a:gd name="connsiteX18" fmla="*/ 3845922 w 4259674"/>
              <a:gd name="connsiteY18" fmla="*/ 2605967 h 3649365"/>
              <a:gd name="connsiteX19" fmla="*/ 2484724 w 4259674"/>
              <a:gd name="connsiteY19" fmla="*/ 2000255 h 3649365"/>
              <a:gd name="connsiteX20" fmla="*/ 2444053 w 4259674"/>
              <a:gd name="connsiteY20" fmla="*/ 1925113 h 3649365"/>
              <a:gd name="connsiteX21" fmla="*/ 2558654 w 4259674"/>
              <a:gd name="connsiteY21" fmla="*/ 1625907 h 3649365"/>
              <a:gd name="connsiteX22" fmla="*/ 2066683 w 4259674"/>
              <a:gd name="connsiteY22" fmla="*/ 1431628 h 3649365"/>
              <a:gd name="connsiteX23" fmla="*/ 1948605 w 4259674"/>
              <a:gd name="connsiteY23" fmla="*/ 1744591 h 3649365"/>
              <a:gd name="connsiteX24" fmla="*/ 1920482 w 4259674"/>
              <a:gd name="connsiteY24" fmla="*/ 1719041 h 3649365"/>
              <a:gd name="connsiteX25" fmla="*/ 1847608 w 4259674"/>
              <a:gd name="connsiteY25" fmla="*/ 1963667 h 3649365"/>
              <a:gd name="connsiteX26" fmla="*/ 1718063 w 4259674"/>
              <a:gd name="connsiteY26" fmla="*/ 1882297 h 3649365"/>
              <a:gd name="connsiteX27" fmla="*/ 1663558 w 4259674"/>
              <a:gd name="connsiteY27" fmla="*/ 2039935 h 3649365"/>
              <a:gd name="connsiteX28" fmla="*/ 1915300 w 4259674"/>
              <a:gd name="connsiteY28" fmla="*/ 2141575 h 3649365"/>
              <a:gd name="connsiteX29" fmla="*/ 1786507 w 4259674"/>
              <a:gd name="connsiteY29" fmla="*/ 2591565 h 3649365"/>
              <a:gd name="connsiteX30" fmla="*/ 1867814 w 4259674"/>
              <a:gd name="connsiteY30" fmla="*/ 2620325 h 3649365"/>
              <a:gd name="connsiteX31" fmla="*/ 1610221 w 4259674"/>
              <a:gd name="connsiteY31" fmla="*/ 3649365 h 3649365"/>
              <a:gd name="connsiteX32" fmla="*/ 724280 w 4259674"/>
              <a:gd name="connsiteY32" fmla="*/ 3392535 h 3649365"/>
              <a:gd name="connsiteX33" fmla="*/ 662542 w 4259674"/>
              <a:gd name="connsiteY33" fmla="*/ 3544547 h 3649365"/>
              <a:gd name="connsiteX34" fmla="*/ 412660 w 4259674"/>
              <a:gd name="connsiteY34" fmla="*/ 3388614 h 3649365"/>
              <a:gd name="connsiteX35" fmla="*/ 527485 w 4259674"/>
              <a:gd name="connsiteY35" fmla="*/ 3288131 h 3649365"/>
              <a:gd name="connsiteX36" fmla="*/ 793878 w 4259674"/>
              <a:gd name="connsiteY36" fmla="*/ 1964401 h 3649365"/>
              <a:gd name="connsiteX37" fmla="*/ 844761 w 4259674"/>
              <a:gd name="connsiteY37" fmla="*/ 1980303 h 3649365"/>
              <a:gd name="connsiteX38" fmla="*/ 835221 w 4259674"/>
              <a:gd name="connsiteY38" fmla="*/ 1687720 h 3649365"/>
              <a:gd name="connsiteX39" fmla="*/ 912502 w 4259674"/>
              <a:gd name="connsiteY39" fmla="*/ 1524156 h 3649365"/>
              <a:gd name="connsiteX40" fmla="*/ 701246 w 4259674"/>
              <a:gd name="connsiteY40" fmla="*/ 1265829 h 3649365"/>
              <a:gd name="connsiteX41" fmla="*/ 30662 w 4259674"/>
              <a:gd name="connsiteY41" fmla="*/ 692837 h 3649365"/>
              <a:gd name="connsiteX0" fmla="*/ 0 w 4259674"/>
              <a:gd name="connsiteY0" fmla="*/ 730977 h 3649365"/>
              <a:gd name="connsiteX1" fmla="*/ 28350 w 4259674"/>
              <a:gd name="connsiteY1" fmla="*/ 71254 h 3649365"/>
              <a:gd name="connsiteX2" fmla="*/ 758698 w 4259674"/>
              <a:gd name="connsiteY2" fmla="*/ 222022 h 3649365"/>
              <a:gd name="connsiteX3" fmla="*/ 908678 w 4259674"/>
              <a:gd name="connsiteY3" fmla="*/ 232192 h 3649365"/>
              <a:gd name="connsiteX4" fmla="*/ 928343 w 4259674"/>
              <a:gd name="connsiteY4" fmla="*/ 146237 h 3649365"/>
              <a:gd name="connsiteX5" fmla="*/ 1602076 w 4259674"/>
              <a:gd name="connsiteY5" fmla="*/ 219078 h 3649365"/>
              <a:gd name="connsiteX6" fmla="*/ 1837026 w 4259674"/>
              <a:gd name="connsiteY6" fmla="*/ 222253 h 3649365"/>
              <a:gd name="connsiteX7" fmla="*/ 1922751 w 4259674"/>
              <a:gd name="connsiteY7" fmla="*/ 288928 h 3649365"/>
              <a:gd name="connsiteX8" fmla="*/ 2322801 w 4259674"/>
              <a:gd name="connsiteY8" fmla="*/ 3 h 3649365"/>
              <a:gd name="connsiteX9" fmla="*/ 2345026 w 4259674"/>
              <a:gd name="connsiteY9" fmla="*/ 57153 h 3649365"/>
              <a:gd name="connsiteX10" fmla="*/ 2306887 w 4259674"/>
              <a:gd name="connsiteY10" fmla="*/ 209696 h 3649365"/>
              <a:gd name="connsiteX11" fmla="*/ 3664287 w 4259674"/>
              <a:gd name="connsiteY11" fmla="*/ 330477 h 3649365"/>
              <a:gd name="connsiteX12" fmla="*/ 3724573 w 4259674"/>
              <a:gd name="connsiteY12" fmla="*/ 173090 h 3649365"/>
              <a:gd name="connsiteX13" fmla="*/ 4239901 w 4259674"/>
              <a:gd name="connsiteY13" fmla="*/ 189891 h 3649365"/>
              <a:gd name="connsiteX14" fmla="*/ 4259674 w 4259674"/>
              <a:gd name="connsiteY14" fmla="*/ 654553 h 3649365"/>
              <a:gd name="connsiteX15" fmla="*/ 3928512 w 4259674"/>
              <a:gd name="connsiteY15" fmla="*/ 650888 h 3649365"/>
              <a:gd name="connsiteX16" fmla="*/ 3945270 w 4259674"/>
              <a:gd name="connsiteY16" fmla="*/ 1122368 h 3649365"/>
              <a:gd name="connsiteX17" fmla="*/ 3980149 w 4259674"/>
              <a:gd name="connsiteY17" fmla="*/ 1765305 h 3649365"/>
              <a:gd name="connsiteX18" fmla="*/ 3900774 w 4259674"/>
              <a:gd name="connsiteY18" fmla="*/ 2581280 h 3649365"/>
              <a:gd name="connsiteX19" fmla="*/ 3845922 w 4259674"/>
              <a:gd name="connsiteY19" fmla="*/ 2605967 h 3649365"/>
              <a:gd name="connsiteX20" fmla="*/ 2484724 w 4259674"/>
              <a:gd name="connsiteY20" fmla="*/ 2000255 h 3649365"/>
              <a:gd name="connsiteX21" fmla="*/ 2444053 w 4259674"/>
              <a:gd name="connsiteY21" fmla="*/ 1925113 h 3649365"/>
              <a:gd name="connsiteX22" fmla="*/ 2558654 w 4259674"/>
              <a:gd name="connsiteY22" fmla="*/ 1625907 h 3649365"/>
              <a:gd name="connsiteX23" fmla="*/ 2066683 w 4259674"/>
              <a:gd name="connsiteY23" fmla="*/ 1431628 h 3649365"/>
              <a:gd name="connsiteX24" fmla="*/ 1948605 w 4259674"/>
              <a:gd name="connsiteY24" fmla="*/ 1744591 h 3649365"/>
              <a:gd name="connsiteX25" fmla="*/ 1920482 w 4259674"/>
              <a:gd name="connsiteY25" fmla="*/ 1719041 h 3649365"/>
              <a:gd name="connsiteX26" fmla="*/ 1847608 w 4259674"/>
              <a:gd name="connsiteY26" fmla="*/ 1963667 h 3649365"/>
              <a:gd name="connsiteX27" fmla="*/ 1718063 w 4259674"/>
              <a:gd name="connsiteY27" fmla="*/ 1882297 h 3649365"/>
              <a:gd name="connsiteX28" fmla="*/ 1663558 w 4259674"/>
              <a:gd name="connsiteY28" fmla="*/ 2039935 h 3649365"/>
              <a:gd name="connsiteX29" fmla="*/ 1915300 w 4259674"/>
              <a:gd name="connsiteY29" fmla="*/ 2141575 h 3649365"/>
              <a:gd name="connsiteX30" fmla="*/ 1786507 w 4259674"/>
              <a:gd name="connsiteY30" fmla="*/ 2591565 h 3649365"/>
              <a:gd name="connsiteX31" fmla="*/ 1867814 w 4259674"/>
              <a:gd name="connsiteY31" fmla="*/ 2620325 h 3649365"/>
              <a:gd name="connsiteX32" fmla="*/ 1610221 w 4259674"/>
              <a:gd name="connsiteY32" fmla="*/ 3649365 h 3649365"/>
              <a:gd name="connsiteX33" fmla="*/ 724280 w 4259674"/>
              <a:gd name="connsiteY33" fmla="*/ 3392535 h 3649365"/>
              <a:gd name="connsiteX34" fmla="*/ 662542 w 4259674"/>
              <a:gd name="connsiteY34" fmla="*/ 3544547 h 3649365"/>
              <a:gd name="connsiteX35" fmla="*/ 412660 w 4259674"/>
              <a:gd name="connsiteY35" fmla="*/ 3388614 h 3649365"/>
              <a:gd name="connsiteX36" fmla="*/ 527485 w 4259674"/>
              <a:gd name="connsiteY36" fmla="*/ 3288131 h 3649365"/>
              <a:gd name="connsiteX37" fmla="*/ 793878 w 4259674"/>
              <a:gd name="connsiteY37" fmla="*/ 1964401 h 3649365"/>
              <a:gd name="connsiteX38" fmla="*/ 844761 w 4259674"/>
              <a:gd name="connsiteY38" fmla="*/ 1980303 h 3649365"/>
              <a:gd name="connsiteX39" fmla="*/ 835221 w 4259674"/>
              <a:gd name="connsiteY39" fmla="*/ 1687720 h 3649365"/>
              <a:gd name="connsiteX40" fmla="*/ 912502 w 4259674"/>
              <a:gd name="connsiteY40" fmla="*/ 1524156 h 3649365"/>
              <a:gd name="connsiteX41" fmla="*/ 701246 w 4259674"/>
              <a:gd name="connsiteY41" fmla="*/ 1265829 h 3649365"/>
              <a:gd name="connsiteX42" fmla="*/ 30662 w 4259674"/>
              <a:gd name="connsiteY42" fmla="*/ 692837 h 3649365"/>
              <a:gd name="connsiteX0" fmla="*/ 0 w 4259674"/>
              <a:gd name="connsiteY0" fmla="*/ 730977 h 3649365"/>
              <a:gd name="connsiteX1" fmla="*/ 758698 w 4259674"/>
              <a:gd name="connsiteY1" fmla="*/ 222022 h 3649365"/>
              <a:gd name="connsiteX2" fmla="*/ 908678 w 4259674"/>
              <a:gd name="connsiteY2" fmla="*/ 232192 h 3649365"/>
              <a:gd name="connsiteX3" fmla="*/ 928343 w 4259674"/>
              <a:gd name="connsiteY3" fmla="*/ 146237 h 3649365"/>
              <a:gd name="connsiteX4" fmla="*/ 1602076 w 4259674"/>
              <a:gd name="connsiteY4" fmla="*/ 219078 h 3649365"/>
              <a:gd name="connsiteX5" fmla="*/ 1837026 w 4259674"/>
              <a:gd name="connsiteY5" fmla="*/ 222253 h 3649365"/>
              <a:gd name="connsiteX6" fmla="*/ 1922751 w 4259674"/>
              <a:gd name="connsiteY6" fmla="*/ 288928 h 3649365"/>
              <a:gd name="connsiteX7" fmla="*/ 2322801 w 4259674"/>
              <a:gd name="connsiteY7" fmla="*/ 3 h 3649365"/>
              <a:gd name="connsiteX8" fmla="*/ 2345026 w 4259674"/>
              <a:gd name="connsiteY8" fmla="*/ 57153 h 3649365"/>
              <a:gd name="connsiteX9" fmla="*/ 2306887 w 4259674"/>
              <a:gd name="connsiteY9" fmla="*/ 209696 h 3649365"/>
              <a:gd name="connsiteX10" fmla="*/ 3664287 w 4259674"/>
              <a:gd name="connsiteY10" fmla="*/ 330477 h 3649365"/>
              <a:gd name="connsiteX11" fmla="*/ 3724573 w 4259674"/>
              <a:gd name="connsiteY11" fmla="*/ 173090 h 3649365"/>
              <a:gd name="connsiteX12" fmla="*/ 4239901 w 4259674"/>
              <a:gd name="connsiteY12" fmla="*/ 189891 h 3649365"/>
              <a:gd name="connsiteX13" fmla="*/ 4259674 w 4259674"/>
              <a:gd name="connsiteY13" fmla="*/ 654553 h 3649365"/>
              <a:gd name="connsiteX14" fmla="*/ 3928512 w 4259674"/>
              <a:gd name="connsiteY14" fmla="*/ 650888 h 3649365"/>
              <a:gd name="connsiteX15" fmla="*/ 3945270 w 4259674"/>
              <a:gd name="connsiteY15" fmla="*/ 1122368 h 3649365"/>
              <a:gd name="connsiteX16" fmla="*/ 3980149 w 4259674"/>
              <a:gd name="connsiteY16" fmla="*/ 1765305 h 3649365"/>
              <a:gd name="connsiteX17" fmla="*/ 3900774 w 4259674"/>
              <a:gd name="connsiteY17" fmla="*/ 2581280 h 3649365"/>
              <a:gd name="connsiteX18" fmla="*/ 3845922 w 4259674"/>
              <a:gd name="connsiteY18" fmla="*/ 2605967 h 3649365"/>
              <a:gd name="connsiteX19" fmla="*/ 2484724 w 4259674"/>
              <a:gd name="connsiteY19" fmla="*/ 2000255 h 3649365"/>
              <a:gd name="connsiteX20" fmla="*/ 2444053 w 4259674"/>
              <a:gd name="connsiteY20" fmla="*/ 1925113 h 3649365"/>
              <a:gd name="connsiteX21" fmla="*/ 2558654 w 4259674"/>
              <a:gd name="connsiteY21" fmla="*/ 1625907 h 3649365"/>
              <a:gd name="connsiteX22" fmla="*/ 2066683 w 4259674"/>
              <a:gd name="connsiteY22" fmla="*/ 1431628 h 3649365"/>
              <a:gd name="connsiteX23" fmla="*/ 1948605 w 4259674"/>
              <a:gd name="connsiteY23" fmla="*/ 1744591 h 3649365"/>
              <a:gd name="connsiteX24" fmla="*/ 1920482 w 4259674"/>
              <a:gd name="connsiteY24" fmla="*/ 1719041 h 3649365"/>
              <a:gd name="connsiteX25" fmla="*/ 1847608 w 4259674"/>
              <a:gd name="connsiteY25" fmla="*/ 1963667 h 3649365"/>
              <a:gd name="connsiteX26" fmla="*/ 1718063 w 4259674"/>
              <a:gd name="connsiteY26" fmla="*/ 1882297 h 3649365"/>
              <a:gd name="connsiteX27" fmla="*/ 1663558 w 4259674"/>
              <a:gd name="connsiteY27" fmla="*/ 2039935 h 3649365"/>
              <a:gd name="connsiteX28" fmla="*/ 1915300 w 4259674"/>
              <a:gd name="connsiteY28" fmla="*/ 2141575 h 3649365"/>
              <a:gd name="connsiteX29" fmla="*/ 1786507 w 4259674"/>
              <a:gd name="connsiteY29" fmla="*/ 2591565 h 3649365"/>
              <a:gd name="connsiteX30" fmla="*/ 1867814 w 4259674"/>
              <a:gd name="connsiteY30" fmla="*/ 2620325 h 3649365"/>
              <a:gd name="connsiteX31" fmla="*/ 1610221 w 4259674"/>
              <a:gd name="connsiteY31" fmla="*/ 3649365 h 3649365"/>
              <a:gd name="connsiteX32" fmla="*/ 724280 w 4259674"/>
              <a:gd name="connsiteY32" fmla="*/ 3392535 h 3649365"/>
              <a:gd name="connsiteX33" fmla="*/ 662542 w 4259674"/>
              <a:gd name="connsiteY33" fmla="*/ 3544547 h 3649365"/>
              <a:gd name="connsiteX34" fmla="*/ 412660 w 4259674"/>
              <a:gd name="connsiteY34" fmla="*/ 3388614 h 3649365"/>
              <a:gd name="connsiteX35" fmla="*/ 527485 w 4259674"/>
              <a:gd name="connsiteY35" fmla="*/ 3288131 h 3649365"/>
              <a:gd name="connsiteX36" fmla="*/ 793878 w 4259674"/>
              <a:gd name="connsiteY36" fmla="*/ 1964401 h 3649365"/>
              <a:gd name="connsiteX37" fmla="*/ 844761 w 4259674"/>
              <a:gd name="connsiteY37" fmla="*/ 1980303 h 3649365"/>
              <a:gd name="connsiteX38" fmla="*/ 835221 w 4259674"/>
              <a:gd name="connsiteY38" fmla="*/ 1687720 h 3649365"/>
              <a:gd name="connsiteX39" fmla="*/ 912502 w 4259674"/>
              <a:gd name="connsiteY39" fmla="*/ 1524156 h 3649365"/>
              <a:gd name="connsiteX40" fmla="*/ 701246 w 4259674"/>
              <a:gd name="connsiteY40" fmla="*/ 1265829 h 3649365"/>
              <a:gd name="connsiteX41" fmla="*/ 30662 w 4259674"/>
              <a:gd name="connsiteY41" fmla="*/ 692837 h 3649365"/>
              <a:gd name="connsiteX0" fmla="*/ 728036 w 4229012"/>
              <a:gd name="connsiteY0" fmla="*/ 222022 h 3649365"/>
              <a:gd name="connsiteX1" fmla="*/ 878016 w 4229012"/>
              <a:gd name="connsiteY1" fmla="*/ 232192 h 3649365"/>
              <a:gd name="connsiteX2" fmla="*/ 897681 w 4229012"/>
              <a:gd name="connsiteY2" fmla="*/ 146237 h 3649365"/>
              <a:gd name="connsiteX3" fmla="*/ 1571414 w 4229012"/>
              <a:gd name="connsiteY3" fmla="*/ 219078 h 3649365"/>
              <a:gd name="connsiteX4" fmla="*/ 1806364 w 4229012"/>
              <a:gd name="connsiteY4" fmla="*/ 222253 h 3649365"/>
              <a:gd name="connsiteX5" fmla="*/ 1892089 w 4229012"/>
              <a:gd name="connsiteY5" fmla="*/ 288928 h 3649365"/>
              <a:gd name="connsiteX6" fmla="*/ 2292139 w 4229012"/>
              <a:gd name="connsiteY6" fmla="*/ 3 h 3649365"/>
              <a:gd name="connsiteX7" fmla="*/ 2314364 w 4229012"/>
              <a:gd name="connsiteY7" fmla="*/ 57153 h 3649365"/>
              <a:gd name="connsiteX8" fmla="*/ 2276225 w 4229012"/>
              <a:gd name="connsiteY8" fmla="*/ 209696 h 3649365"/>
              <a:gd name="connsiteX9" fmla="*/ 3633625 w 4229012"/>
              <a:gd name="connsiteY9" fmla="*/ 330477 h 3649365"/>
              <a:gd name="connsiteX10" fmla="*/ 3693911 w 4229012"/>
              <a:gd name="connsiteY10" fmla="*/ 173090 h 3649365"/>
              <a:gd name="connsiteX11" fmla="*/ 4209239 w 4229012"/>
              <a:gd name="connsiteY11" fmla="*/ 189891 h 3649365"/>
              <a:gd name="connsiteX12" fmla="*/ 4229012 w 4229012"/>
              <a:gd name="connsiteY12" fmla="*/ 654553 h 3649365"/>
              <a:gd name="connsiteX13" fmla="*/ 3897850 w 4229012"/>
              <a:gd name="connsiteY13" fmla="*/ 650888 h 3649365"/>
              <a:gd name="connsiteX14" fmla="*/ 3914608 w 4229012"/>
              <a:gd name="connsiteY14" fmla="*/ 1122368 h 3649365"/>
              <a:gd name="connsiteX15" fmla="*/ 3949487 w 4229012"/>
              <a:gd name="connsiteY15" fmla="*/ 1765305 h 3649365"/>
              <a:gd name="connsiteX16" fmla="*/ 3870112 w 4229012"/>
              <a:gd name="connsiteY16" fmla="*/ 2581280 h 3649365"/>
              <a:gd name="connsiteX17" fmla="*/ 3815260 w 4229012"/>
              <a:gd name="connsiteY17" fmla="*/ 2605967 h 3649365"/>
              <a:gd name="connsiteX18" fmla="*/ 2454062 w 4229012"/>
              <a:gd name="connsiteY18" fmla="*/ 2000255 h 3649365"/>
              <a:gd name="connsiteX19" fmla="*/ 2413391 w 4229012"/>
              <a:gd name="connsiteY19" fmla="*/ 1925113 h 3649365"/>
              <a:gd name="connsiteX20" fmla="*/ 2527992 w 4229012"/>
              <a:gd name="connsiteY20" fmla="*/ 1625907 h 3649365"/>
              <a:gd name="connsiteX21" fmla="*/ 2036021 w 4229012"/>
              <a:gd name="connsiteY21" fmla="*/ 1431628 h 3649365"/>
              <a:gd name="connsiteX22" fmla="*/ 1917943 w 4229012"/>
              <a:gd name="connsiteY22" fmla="*/ 1744591 h 3649365"/>
              <a:gd name="connsiteX23" fmla="*/ 1889820 w 4229012"/>
              <a:gd name="connsiteY23" fmla="*/ 1719041 h 3649365"/>
              <a:gd name="connsiteX24" fmla="*/ 1816946 w 4229012"/>
              <a:gd name="connsiteY24" fmla="*/ 1963667 h 3649365"/>
              <a:gd name="connsiteX25" fmla="*/ 1687401 w 4229012"/>
              <a:gd name="connsiteY25" fmla="*/ 1882297 h 3649365"/>
              <a:gd name="connsiteX26" fmla="*/ 1632896 w 4229012"/>
              <a:gd name="connsiteY26" fmla="*/ 2039935 h 3649365"/>
              <a:gd name="connsiteX27" fmla="*/ 1884638 w 4229012"/>
              <a:gd name="connsiteY27" fmla="*/ 2141575 h 3649365"/>
              <a:gd name="connsiteX28" fmla="*/ 1755845 w 4229012"/>
              <a:gd name="connsiteY28" fmla="*/ 2591565 h 3649365"/>
              <a:gd name="connsiteX29" fmla="*/ 1837152 w 4229012"/>
              <a:gd name="connsiteY29" fmla="*/ 2620325 h 3649365"/>
              <a:gd name="connsiteX30" fmla="*/ 1579559 w 4229012"/>
              <a:gd name="connsiteY30" fmla="*/ 3649365 h 3649365"/>
              <a:gd name="connsiteX31" fmla="*/ 693618 w 4229012"/>
              <a:gd name="connsiteY31" fmla="*/ 3392535 h 3649365"/>
              <a:gd name="connsiteX32" fmla="*/ 631880 w 4229012"/>
              <a:gd name="connsiteY32" fmla="*/ 3544547 h 3649365"/>
              <a:gd name="connsiteX33" fmla="*/ 381998 w 4229012"/>
              <a:gd name="connsiteY33" fmla="*/ 3388614 h 3649365"/>
              <a:gd name="connsiteX34" fmla="*/ 496823 w 4229012"/>
              <a:gd name="connsiteY34" fmla="*/ 3288131 h 3649365"/>
              <a:gd name="connsiteX35" fmla="*/ 763216 w 4229012"/>
              <a:gd name="connsiteY35" fmla="*/ 1964401 h 3649365"/>
              <a:gd name="connsiteX36" fmla="*/ 814099 w 4229012"/>
              <a:gd name="connsiteY36" fmla="*/ 1980303 h 3649365"/>
              <a:gd name="connsiteX37" fmla="*/ 804559 w 4229012"/>
              <a:gd name="connsiteY37" fmla="*/ 1687720 h 3649365"/>
              <a:gd name="connsiteX38" fmla="*/ 881840 w 4229012"/>
              <a:gd name="connsiteY38" fmla="*/ 1524156 h 3649365"/>
              <a:gd name="connsiteX39" fmla="*/ 670584 w 4229012"/>
              <a:gd name="connsiteY39" fmla="*/ 1265829 h 3649365"/>
              <a:gd name="connsiteX40" fmla="*/ 0 w 4229012"/>
              <a:gd name="connsiteY40" fmla="*/ 692837 h 3649365"/>
              <a:gd name="connsiteX0" fmla="*/ 350169 w 3851145"/>
              <a:gd name="connsiteY0" fmla="*/ 222022 h 3649365"/>
              <a:gd name="connsiteX1" fmla="*/ 500149 w 3851145"/>
              <a:gd name="connsiteY1" fmla="*/ 232192 h 3649365"/>
              <a:gd name="connsiteX2" fmla="*/ 519814 w 3851145"/>
              <a:gd name="connsiteY2" fmla="*/ 146237 h 3649365"/>
              <a:gd name="connsiteX3" fmla="*/ 1193547 w 3851145"/>
              <a:gd name="connsiteY3" fmla="*/ 219078 h 3649365"/>
              <a:gd name="connsiteX4" fmla="*/ 1428497 w 3851145"/>
              <a:gd name="connsiteY4" fmla="*/ 222253 h 3649365"/>
              <a:gd name="connsiteX5" fmla="*/ 1514222 w 3851145"/>
              <a:gd name="connsiteY5" fmla="*/ 288928 h 3649365"/>
              <a:gd name="connsiteX6" fmla="*/ 1914272 w 3851145"/>
              <a:gd name="connsiteY6" fmla="*/ 3 h 3649365"/>
              <a:gd name="connsiteX7" fmla="*/ 1936497 w 3851145"/>
              <a:gd name="connsiteY7" fmla="*/ 57153 h 3649365"/>
              <a:gd name="connsiteX8" fmla="*/ 1898358 w 3851145"/>
              <a:gd name="connsiteY8" fmla="*/ 209696 h 3649365"/>
              <a:gd name="connsiteX9" fmla="*/ 3255758 w 3851145"/>
              <a:gd name="connsiteY9" fmla="*/ 330477 h 3649365"/>
              <a:gd name="connsiteX10" fmla="*/ 3316044 w 3851145"/>
              <a:gd name="connsiteY10" fmla="*/ 173090 h 3649365"/>
              <a:gd name="connsiteX11" fmla="*/ 3831372 w 3851145"/>
              <a:gd name="connsiteY11" fmla="*/ 189891 h 3649365"/>
              <a:gd name="connsiteX12" fmla="*/ 3851145 w 3851145"/>
              <a:gd name="connsiteY12" fmla="*/ 654553 h 3649365"/>
              <a:gd name="connsiteX13" fmla="*/ 3519983 w 3851145"/>
              <a:gd name="connsiteY13" fmla="*/ 650888 h 3649365"/>
              <a:gd name="connsiteX14" fmla="*/ 3536741 w 3851145"/>
              <a:gd name="connsiteY14" fmla="*/ 1122368 h 3649365"/>
              <a:gd name="connsiteX15" fmla="*/ 3571620 w 3851145"/>
              <a:gd name="connsiteY15" fmla="*/ 1765305 h 3649365"/>
              <a:gd name="connsiteX16" fmla="*/ 3492245 w 3851145"/>
              <a:gd name="connsiteY16" fmla="*/ 2581280 h 3649365"/>
              <a:gd name="connsiteX17" fmla="*/ 3437393 w 3851145"/>
              <a:gd name="connsiteY17" fmla="*/ 2605967 h 3649365"/>
              <a:gd name="connsiteX18" fmla="*/ 2076195 w 3851145"/>
              <a:gd name="connsiteY18" fmla="*/ 2000255 h 3649365"/>
              <a:gd name="connsiteX19" fmla="*/ 2035524 w 3851145"/>
              <a:gd name="connsiteY19" fmla="*/ 1925113 h 3649365"/>
              <a:gd name="connsiteX20" fmla="*/ 2150125 w 3851145"/>
              <a:gd name="connsiteY20" fmla="*/ 1625907 h 3649365"/>
              <a:gd name="connsiteX21" fmla="*/ 1658154 w 3851145"/>
              <a:gd name="connsiteY21" fmla="*/ 1431628 h 3649365"/>
              <a:gd name="connsiteX22" fmla="*/ 1540076 w 3851145"/>
              <a:gd name="connsiteY22" fmla="*/ 1744591 h 3649365"/>
              <a:gd name="connsiteX23" fmla="*/ 1511953 w 3851145"/>
              <a:gd name="connsiteY23" fmla="*/ 1719041 h 3649365"/>
              <a:gd name="connsiteX24" fmla="*/ 1439079 w 3851145"/>
              <a:gd name="connsiteY24" fmla="*/ 1963667 h 3649365"/>
              <a:gd name="connsiteX25" fmla="*/ 1309534 w 3851145"/>
              <a:gd name="connsiteY25" fmla="*/ 1882297 h 3649365"/>
              <a:gd name="connsiteX26" fmla="*/ 1255029 w 3851145"/>
              <a:gd name="connsiteY26" fmla="*/ 2039935 h 3649365"/>
              <a:gd name="connsiteX27" fmla="*/ 1506771 w 3851145"/>
              <a:gd name="connsiteY27" fmla="*/ 2141575 h 3649365"/>
              <a:gd name="connsiteX28" fmla="*/ 1377978 w 3851145"/>
              <a:gd name="connsiteY28" fmla="*/ 2591565 h 3649365"/>
              <a:gd name="connsiteX29" fmla="*/ 1459285 w 3851145"/>
              <a:gd name="connsiteY29" fmla="*/ 2620325 h 3649365"/>
              <a:gd name="connsiteX30" fmla="*/ 1201692 w 3851145"/>
              <a:gd name="connsiteY30" fmla="*/ 3649365 h 3649365"/>
              <a:gd name="connsiteX31" fmla="*/ 315751 w 3851145"/>
              <a:gd name="connsiteY31" fmla="*/ 3392535 h 3649365"/>
              <a:gd name="connsiteX32" fmla="*/ 254013 w 3851145"/>
              <a:gd name="connsiteY32" fmla="*/ 3544547 h 3649365"/>
              <a:gd name="connsiteX33" fmla="*/ 4131 w 3851145"/>
              <a:gd name="connsiteY33" fmla="*/ 3388614 h 3649365"/>
              <a:gd name="connsiteX34" fmla="*/ 118956 w 3851145"/>
              <a:gd name="connsiteY34" fmla="*/ 3288131 h 3649365"/>
              <a:gd name="connsiteX35" fmla="*/ 385349 w 3851145"/>
              <a:gd name="connsiteY35" fmla="*/ 1964401 h 3649365"/>
              <a:gd name="connsiteX36" fmla="*/ 436232 w 3851145"/>
              <a:gd name="connsiteY36" fmla="*/ 1980303 h 3649365"/>
              <a:gd name="connsiteX37" fmla="*/ 426692 w 3851145"/>
              <a:gd name="connsiteY37" fmla="*/ 1687720 h 3649365"/>
              <a:gd name="connsiteX38" fmla="*/ 503973 w 3851145"/>
              <a:gd name="connsiteY38" fmla="*/ 1524156 h 3649365"/>
              <a:gd name="connsiteX39" fmla="*/ 292717 w 3851145"/>
              <a:gd name="connsiteY39" fmla="*/ 1265829 h 3649365"/>
              <a:gd name="connsiteX40" fmla="*/ 256914 w 3851145"/>
              <a:gd name="connsiteY40" fmla="*/ 238061 h 3649365"/>
              <a:gd name="connsiteX0" fmla="*/ 350169 w 3851145"/>
              <a:gd name="connsiteY0" fmla="*/ 222022 h 3649365"/>
              <a:gd name="connsiteX1" fmla="*/ 500149 w 3851145"/>
              <a:gd name="connsiteY1" fmla="*/ 232192 h 3649365"/>
              <a:gd name="connsiteX2" fmla="*/ 519814 w 3851145"/>
              <a:gd name="connsiteY2" fmla="*/ 146237 h 3649365"/>
              <a:gd name="connsiteX3" fmla="*/ 1193547 w 3851145"/>
              <a:gd name="connsiteY3" fmla="*/ 219078 h 3649365"/>
              <a:gd name="connsiteX4" fmla="*/ 1428497 w 3851145"/>
              <a:gd name="connsiteY4" fmla="*/ 222253 h 3649365"/>
              <a:gd name="connsiteX5" fmla="*/ 1514222 w 3851145"/>
              <a:gd name="connsiteY5" fmla="*/ 288928 h 3649365"/>
              <a:gd name="connsiteX6" fmla="*/ 1914272 w 3851145"/>
              <a:gd name="connsiteY6" fmla="*/ 3 h 3649365"/>
              <a:gd name="connsiteX7" fmla="*/ 1936497 w 3851145"/>
              <a:gd name="connsiteY7" fmla="*/ 57153 h 3649365"/>
              <a:gd name="connsiteX8" fmla="*/ 1898358 w 3851145"/>
              <a:gd name="connsiteY8" fmla="*/ 209696 h 3649365"/>
              <a:gd name="connsiteX9" fmla="*/ 3255758 w 3851145"/>
              <a:gd name="connsiteY9" fmla="*/ 330477 h 3649365"/>
              <a:gd name="connsiteX10" fmla="*/ 3316044 w 3851145"/>
              <a:gd name="connsiteY10" fmla="*/ 173090 h 3649365"/>
              <a:gd name="connsiteX11" fmla="*/ 3831372 w 3851145"/>
              <a:gd name="connsiteY11" fmla="*/ 189891 h 3649365"/>
              <a:gd name="connsiteX12" fmla="*/ 3851145 w 3851145"/>
              <a:gd name="connsiteY12" fmla="*/ 654553 h 3649365"/>
              <a:gd name="connsiteX13" fmla="*/ 3519983 w 3851145"/>
              <a:gd name="connsiteY13" fmla="*/ 650888 h 3649365"/>
              <a:gd name="connsiteX14" fmla="*/ 3536741 w 3851145"/>
              <a:gd name="connsiteY14" fmla="*/ 1122368 h 3649365"/>
              <a:gd name="connsiteX15" fmla="*/ 3571620 w 3851145"/>
              <a:gd name="connsiteY15" fmla="*/ 1765305 h 3649365"/>
              <a:gd name="connsiteX16" fmla="*/ 3492245 w 3851145"/>
              <a:gd name="connsiteY16" fmla="*/ 2581280 h 3649365"/>
              <a:gd name="connsiteX17" fmla="*/ 3437393 w 3851145"/>
              <a:gd name="connsiteY17" fmla="*/ 2605967 h 3649365"/>
              <a:gd name="connsiteX18" fmla="*/ 2076195 w 3851145"/>
              <a:gd name="connsiteY18" fmla="*/ 2000255 h 3649365"/>
              <a:gd name="connsiteX19" fmla="*/ 2035524 w 3851145"/>
              <a:gd name="connsiteY19" fmla="*/ 1925113 h 3649365"/>
              <a:gd name="connsiteX20" fmla="*/ 2150125 w 3851145"/>
              <a:gd name="connsiteY20" fmla="*/ 1625907 h 3649365"/>
              <a:gd name="connsiteX21" fmla="*/ 1658154 w 3851145"/>
              <a:gd name="connsiteY21" fmla="*/ 1431628 h 3649365"/>
              <a:gd name="connsiteX22" fmla="*/ 1540076 w 3851145"/>
              <a:gd name="connsiteY22" fmla="*/ 1744591 h 3649365"/>
              <a:gd name="connsiteX23" fmla="*/ 1511953 w 3851145"/>
              <a:gd name="connsiteY23" fmla="*/ 1719041 h 3649365"/>
              <a:gd name="connsiteX24" fmla="*/ 1439079 w 3851145"/>
              <a:gd name="connsiteY24" fmla="*/ 1963667 h 3649365"/>
              <a:gd name="connsiteX25" fmla="*/ 1309534 w 3851145"/>
              <a:gd name="connsiteY25" fmla="*/ 1882297 h 3649365"/>
              <a:gd name="connsiteX26" fmla="*/ 1255029 w 3851145"/>
              <a:gd name="connsiteY26" fmla="*/ 2039935 h 3649365"/>
              <a:gd name="connsiteX27" fmla="*/ 1506771 w 3851145"/>
              <a:gd name="connsiteY27" fmla="*/ 2141575 h 3649365"/>
              <a:gd name="connsiteX28" fmla="*/ 1377978 w 3851145"/>
              <a:gd name="connsiteY28" fmla="*/ 2591565 h 3649365"/>
              <a:gd name="connsiteX29" fmla="*/ 1459285 w 3851145"/>
              <a:gd name="connsiteY29" fmla="*/ 2620325 h 3649365"/>
              <a:gd name="connsiteX30" fmla="*/ 1201692 w 3851145"/>
              <a:gd name="connsiteY30" fmla="*/ 3649365 h 3649365"/>
              <a:gd name="connsiteX31" fmla="*/ 315751 w 3851145"/>
              <a:gd name="connsiteY31" fmla="*/ 3392535 h 3649365"/>
              <a:gd name="connsiteX32" fmla="*/ 254013 w 3851145"/>
              <a:gd name="connsiteY32" fmla="*/ 3544547 h 3649365"/>
              <a:gd name="connsiteX33" fmla="*/ 4131 w 3851145"/>
              <a:gd name="connsiteY33" fmla="*/ 3388614 h 3649365"/>
              <a:gd name="connsiteX34" fmla="*/ 118956 w 3851145"/>
              <a:gd name="connsiteY34" fmla="*/ 3288131 h 3649365"/>
              <a:gd name="connsiteX35" fmla="*/ 385349 w 3851145"/>
              <a:gd name="connsiteY35" fmla="*/ 1964401 h 3649365"/>
              <a:gd name="connsiteX36" fmla="*/ 436232 w 3851145"/>
              <a:gd name="connsiteY36" fmla="*/ 1980303 h 3649365"/>
              <a:gd name="connsiteX37" fmla="*/ 426692 w 3851145"/>
              <a:gd name="connsiteY37" fmla="*/ 1687720 h 3649365"/>
              <a:gd name="connsiteX38" fmla="*/ 503973 w 3851145"/>
              <a:gd name="connsiteY38" fmla="*/ 1524156 h 3649365"/>
              <a:gd name="connsiteX39" fmla="*/ 292717 w 3851145"/>
              <a:gd name="connsiteY39" fmla="*/ 1265829 h 3649365"/>
              <a:gd name="connsiteX40" fmla="*/ 256914 w 3851145"/>
              <a:gd name="connsiteY40" fmla="*/ 238061 h 3649365"/>
              <a:gd name="connsiteX0" fmla="*/ 350169 w 3851145"/>
              <a:gd name="connsiteY0" fmla="*/ 222022 h 3649365"/>
              <a:gd name="connsiteX1" fmla="*/ 500149 w 3851145"/>
              <a:gd name="connsiteY1" fmla="*/ 232192 h 3649365"/>
              <a:gd name="connsiteX2" fmla="*/ 519814 w 3851145"/>
              <a:gd name="connsiteY2" fmla="*/ 146237 h 3649365"/>
              <a:gd name="connsiteX3" fmla="*/ 1193547 w 3851145"/>
              <a:gd name="connsiteY3" fmla="*/ 219078 h 3649365"/>
              <a:gd name="connsiteX4" fmla="*/ 1428497 w 3851145"/>
              <a:gd name="connsiteY4" fmla="*/ 222253 h 3649365"/>
              <a:gd name="connsiteX5" fmla="*/ 1514222 w 3851145"/>
              <a:gd name="connsiteY5" fmla="*/ 288928 h 3649365"/>
              <a:gd name="connsiteX6" fmla="*/ 1914272 w 3851145"/>
              <a:gd name="connsiteY6" fmla="*/ 3 h 3649365"/>
              <a:gd name="connsiteX7" fmla="*/ 1936497 w 3851145"/>
              <a:gd name="connsiteY7" fmla="*/ 57153 h 3649365"/>
              <a:gd name="connsiteX8" fmla="*/ 1898358 w 3851145"/>
              <a:gd name="connsiteY8" fmla="*/ 209696 h 3649365"/>
              <a:gd name="connsiteX9" fmla="*/ 3255758 w 3851145"/>
              <a:gd name="connsiteY9" fmla="*/ 330477 h 3649365"/>
              <a:gd name="connsiteX10" fmla="*/ 3316044 w 3851145"/>
              <a:gd name="connsiteY10" fmla="*/ 173090 h 3649365"/>
              <a:gd name="connsiteX11" fmla="*/ 3831372 w 3851145"/>
              <a:gd name="connsiteY11" fmla="*/ 189891 h 3649365"/>
              <a:gd name="connsiteX12" fmla="*/ 3851145 w 3851145"/>
              <a:gd name="connsiteY12" fmla="*/ 654553 h 3649365"/>
              <a:gd name="connsiteX13" fmla="*/ 3519983 w 3851145"/>
              <a:gd name="connsiteY13" fmla="*/ 650888 h 3649365"/>
              <a:gd name="connsiteX14" fmla="*/ 3536741 w 3851145"/>
              <a:gd name="connsiteY14" fmla="*/ 1122368 h 3649365"/>
              <a:gd name="connsiteX15" fmla="*/ 3571620 w 3851145"/>
              <a:gd name="connsiteY15" fmla="*/ 1765305 h 3649365"/>
              <a:gd name="connsiteX16" fmla="*/ 3492245 w 3851145"/>
              <a:gd name="connsiteY16" fmla="*/ 2581280 h 3649365"/>
              <a:gd name="connsiteX17" fmla="*/ 3437393 w 3851145"/>
              <a:gd name="connsiteY17" fmla="*/ 2605967 h 3649365"/>
              <a:gd name="connsiteX18" fmla="*/ 2076195 w 3851145"/>
              <a:gd name="connsiteY18" fmla="*/ 2000255 h 3649365"/>
              <a:gd name="connsiteX19" fmla="*/ 2035524 w 3851145"/>
              <a:gd name="connsiteY19" fmla="*/ 1925113 h 3649365"/>
              <a:gd name="connsiteX20" fmla="*/ 2150125 w 3851145"/>
              <a:gd name="connsiteY20" fmla="*/ 1625907 h 3649365"/>
              <a:gd name="connsiteX21" fmla="*/ 1658154 w 3851145"/>
              <a:gd name="connsiteY21" fmla="*/ 1431628 h 3649365"/>
              <a:gd name="connsiteX22" fmla="*/ 1540076 w 3851145"/>
              <a:gd name="connsiteY22" fmla="*/ 1744591 h 3649365"/>
              <a:gd name="connsiteX23" fmla="*/ 1511953 w 3851145"/>
              <a:gd name="connsiteY23" fmla="*/ 1719041 h 3649365"/>
              <a:gd name="connsiteX24" fmla="*/ 1439079 w 3851145"/>
              <a:gd name="connsiteY24" fmla="*/ 1963667 h 3649365"/>
              <a:gd name="connsiteX25" fmla="*/ 1309534 w 3851145"/>
              <a:gd name="connsiteY25" fmla="*/ 1882297 h 3649365"/>
              <a:gd name="connsiteX26" fmla="*/ 1255029 w 3851145"/>
              <a:gd name="connsiteY26" fmla="*/ 2039935 h 3649365"/>
              <a:gd name="connsiteX27" fmla="*/ 1506771 w 3851145"/>
              <a:gd name="connsiteY27" fmla="*/ 2141575 h 3649365"/>
              <a:gd name="connsiteX28" fmla="*/ 1377978 w 3851145"/>
              <a:gd name="connsiteY28" fmla="*/ 2591565 h 3649365"/>
              <a:gd name="connsiteX29" fmla="*/ 1459285 w 3851145"/>
              <a:gd name="connsiteY29" fmla="*/ 2620325 h 3649365"/>
              <a:gd name="connsiteX30" fmla="*/ 1201692 w 3851145"/>
              <a:gd name="connsiteY30" fmla="*/ 3649365 h 3649365"/>
              <a:gd name="connsiteX31" fmla="*/ 315751 w 3851145"/>
              <a:gd name="connsiteY31" fmla="*/ 3392535 h 3649365"/>
              <a:gd name="connsiteX32" fmla="*/ 254013 w 3851145"/>
              <a:gd name="connsiteY32" fmla="*/ 3544547 h 3649365"/>
              <a:gd name="connsiteX33" fmla="*/ 4131 w 3851145"/>
              <a:gd name="connsiteY33" fmla="*/ 3388614 h 3649365"/>
              <a:gd name="connsiteX34" fmla="*/ 118956 w 3851145"/>
              <a:gd name="connsiteY34" fmla="*/ 3288131 h 3649365"/>
              <a:gd name="connsiteX35" fmla="*/ 385349 w 3851145"/>
              <a:gd name="connsiteY35" fmla="*/ 1964401 h 3649365"/>
              <a:gd name="connsiteX36" fmla="*/ 436232 w 3851145"/>
              <a:gd name="connsiteY36" fmla="*/ 1980303 h 3649365"/>
              <a:gd name="connsiteX37" fmla="*/ 426692 w 3851145"/>
              <a:gd name="connsiteY37" fmla="*/ 1687720 h 3649365"/>
              <a:gd name="connsiteX38" fmla="*/ 503973 w 3851145"/>
              <a:gd name="connsiteY38" fmla="*/ 1524156 h 3649365"/>
              <a:gd name="connsiteX39" fmla="*/ 292717 w 3851145"/>
              <a:gd name="connsiteY39" fmla="*/ 1265829 h 3649365"/>
              <a:gd name="connsiteX0" fmla="*/ 289533 w 3851145"/>
              <a:gd name="connsiteY0" fmla="*/ 1283165 h 3649365"/>
              <a:gd name="connsiteX1" fmla="*/ 500149 w 3851145"/>
              <a:gd name="connsiteY1" fmla="*/ 232192 h 3649365"/>
              <a:gd name="connsiteX2" fmla="*/ 519814 w 3851145"/>
              <a:gd name="connsiteY2" fmla="*/ 146237 h 3649365"/>
              <a:gd name="connsiteX3" fmla="*/ 1193547 w 3851145"/>
              <a:gd name="connsiteY3" fmla="*/ 219078 h 3649365"/>
              <a:gd name="connsiteX4" fmla="*/ 1428497 w 3851145"/>
              <a:gd name="connsiteY4" fmla="*/ 222253 h 3649365"/>
              <a:gd name="connsiteX5" fmla="*/ 1514222 w 3851145"/>
              <a:gd name="connsiteY5" fmla="*/ 288928 h 3649365"/>
              <a:gd name="connsiteX6" fmla="*/ 1914272 w 3851145"/>
              <a:gd name="connsiteY6" fmla="*/ 3 h 3649365"/>
              <a:gd name="connsiteX7" fmla="*/ 1936497 w 3851145"/>
              <a:gd name="connsiteY7" fmla="*/ 57153 h 3649365"/>
              <a:gd name="connsiteX8" fmla="*/ 1898358 w 3851145"/>
              <a:gd name="connsiteY8" fmla="*/ 209696 h 3649365"/>
              <a:gd name="connsiteX9" fmla="*/ 3255758 w 3851145"/>
              <a:gd name="connsiteY9" fmla="*/ 330477 h 3649365"/>
              <a:gd name="connsiteX10" fmla="*/ 3316044 w 3851145"/>
              <a:gd name="connsiteY10" fmla="*/ 173090 h 3649365"/>
              <a:gd name="connsiteX11" fmla="*/ 3831372 w 3851145"/>
              <a:gd name="connsiteY11" fmla="*/ 189891 h 3649365"/>
              <a:gd name="connsiteX12" fmla="*/ 3851145 w 3851145"/>
              <a:gd name="connsiteY12" fmla="*/ 654553 h 3649365"/>
              <a:gd name="connsiteX13" fmla="*/ 3519983 w 3851145"/>
              <a:gd name="connsiteY13" fmla="*/ 650888 h 3649365"/>
              <a:gd name="connsiteX14" fmla="*/ 3536741 w 3851145"/>
              <a:gd name="connsiteY14" fmla="*/ 1122368 h 3649365"/>
              <a:gd name="connsiteX15" fmla="*/ 3571620 w 3851145"/>
              <a:gd name="connsiteY15" fmla="*/ 1765305 h 3649365"/>
              <a:gd name="connsiteX16" fmla="*/ 3492245 w 3851145"/>
              <a:gd name="connsiteY16" fmla="*/ 2581280 h 3649365"/>
              <a:gd name="connsiteX17" fmla="*/ 3437393 w 3851145"/>
              <a:gd name="connsiteY17" fmla="*/ 2605967 h 3649365"/>
              <a:gd name="connsiteX18" fmla="*/ 2076195 w 3851145"/>
              <a:gd name="connsiteY18" fmla="*/ 2000255 h 3649365"/>
              <a:gd name="connsiteX19" fmla="*/ 2035524 w 3851145"/>
              <a:gd name="connsiteY19" fmla="*/ 1925113 h 3649365"/>
              <a:gd name="connsiteX20" fmla="*/ 2150125 w 3851145"/>
              <a:gd name="connsiteY20" fmla="*/ 1625907 h 3649365"/>
              <a:gd name="connsiteX21" fmla="*/ 1658154 w 3851145"/>
              <a:gd name="connsiteY21" fmla="*/ 1431628 h 3649365"/>
              <a:gd name="connsiteX22" fmla="*/ 1540076 w 3851145"/>
              <a:gd name="connsiteY22" fmla="*/ 1744591 h 3649365"/>
              <a:gd name="connsiteX23" fmla="*/ 1511953 w 3851145"/>
              <a:gd name="connsiteY23" fmla="*/ 1719041 h 3649365"/>
              <a:gd name="connsiteX24" fmla="*/ 1439079 w 3851145"/>
              <a:gd name="connsiteY24" fmla="*/ 1963667 h 3649365"/>
              <a:gd name="connsiteX25" fmla="*/ 1309534 w 3851145"/>
              <a:gd name="connsiteY25" fmla="*/ 1882297 h 3649365"/>
              <a:gd name="connsiteX26" fmla="*/ 1255029 w 3851145"/>
              <a:gd name="connsiteY26" fmla="*/ 2039935 h 3649365"/>
              <a:gd name="connsiteX27" fmla="*/ 1506771 w 3851145"/>
              <a:gd name="connsiteY27" fmla="*/ 2141575 h 3649365"/>
              <a:gd name="connsiteX28" fmla="*/ 1377978 w 3851145"/>
              <a:gd name="connsiteY28" fmla="*/ 2591565 h 3649365"/>
              <a:gd name="connsiteX29" fmla="*/ 1459285 w 3851145"/>
              <a:gd name="connsiteY29" fmla="*/ 2620325 h 3649365"/>
              <a:gd name="connsiteX30" fmla="*/ 1201692 w 3851145"/>
              <a:gd name="connsiteY30" fmla="*/ 3649365 h 3649365"/>
              <a:gd name="connsiteX31" fmla="*/ 315751 w 3851145"/>
              <a:gd name="connsiteY31" fmla="*/ 3392535 h 3649365"/>
              <a:gd name="connsiteX32" fmla="*/ 254013 w 3851145"/>
              <a:gd name="connsiteY32" fmla="*/ 3544547 h 3649365"/>
              <a:gd name="connsiteX33" fmla="*/ 4131 w 3851145"/>
              <a:gd name="connsiteY33" fmla="*/ 3388614 h 3649365"/>
              <a:gd name="connsiteX34" fmla="*/ 118956 w 3851145"/>
              <a:gd name="connsiteY34" fmla="*/ 3288131 h 3649365"/>
              <a:gd name="connsiteX35" fmla="*/ 385349 w 3851145"/>
              <a:gd name="connsiteY35" fmla="*/ 1964401 h 3649365"/>
              <a:gd name="connsiteX36" fmla="*/ 436232 w 3851145"/>
              <a:gd name="connsiteY36" fmla="*/ 1980303 h 3649365"/>
              <a:gd name="connsiteX37" fmla="*/ 426692 w 3851145"/>
              <a:gd name="connsiteY37" fmla="*/ 1687720 h 3649365"/>
              <a:gd name="connsiteX38" fmla="*/ 503973 w 3851145"/>
              <a:gd name="connsiteY38" fmla="*/ 1524156 h 3649365"/>
              <a:gd name="connsiteX39" fmla="*/ 292717 w 3851145"/>
              <a:gd name="connsiteY39" fmla="*/ 1265829 h 3649365"/>
              <a:gd name="connsiteX0" fmla="*/ 289533 w 3851145"/>
              <a:gd name="connsiteY0" fmla="*/ 1283165 h 3649365"/>
              <a:gd name="connsiteX1" fmla="*/ 299007 w 3851145"/>
              <a:gd name="connsiteY1" fmla="*/ 233391 h 3649365"/>
              <a:gd name="connsiteX2" fmla="*/ 500149 w 3851145"/>
              <a:gd name="connsiteY2" fmla="*/ 232192 h 3649365"/>
              <a:gd name="connsiteX3" fmla="*/ 519814 w 3851145"/>
              <a:gd name="connsiteY3" fmla="*/ 146237 h 3649365"/>
              <a:gd name="connsiteX4" fmla="*/ 1193547 w 3851145"/>
              <a:gd name="connsiteY4" fmla="*/ 219078 h 3649365"/>
              <a:gd name="connsiteX5" fmla="*/ 1428497 w 3851145"/>
              <a:gd name="connsiteY5" fmla="*/ 222253 h 3649365"/>
              <a:gd name="connsiteX6" fmla="*/ 1514222 w 3851145"/>
              <a:gd name="connsiteY6" fmla="*/ 288928 h 3649365"/>
              <a:gd name="connsiteX7" fmla="*/ 1914272 w 3851145"/>
              <a:gd name="connsiteY7" fmla="*/ 3 h 3649365"/>
              <a:gd name="connsiteX8" fmla="*/ 1936497 w 3851145"/>
              <a:gd name="connsiteY8" fmla="*/ 57153 h 3649365"/>
              <a:gd name="connsiteX9" fmla="*/ 1898358 w 3851145"/>
              <a:gd name="connsiteY9" fmla="*/ 209696 h 3649365"/>
              <a:gd name="connsiteX10" fmla="*/ 3255758 w 3851145"/>
              <a:gd name="connsiteY10" fmla="*/ 330477 h 3649365"/>
              <a:gd name="connsiteX11" fmla="*/ 3316044 w 3851145"/>
              <a:gd name="connsiteY11" fmla="*/ 173090 h 3649365"/>
              <a:gd name="connsiteX12" fmla="*/ 3831372 w 3851145"/>
              <a:gd name="connsiteY12" fmla="*/ 189891 h 3649365"/>
              <a:gd name="connsiteX13" fmla="*/ 3851145 w 3851145"/>
              <a:gd name="connsiteY13" fmla="*/ 654553 h 3649365"/>
              <a:gd name="connsiteX14" fmla="*/ 3519983 w 3851145"/>
              <a:gd name="connsiteY14" fmla="*/ 650888 h 3649365"/>
              <a:gd name="connsiteX15" fmla="*/ 3536741 w 3851145"/>
              <a:gd name="connsiteY15" fmla="*/ 1122368 h 3649365"/>
              <a:gd name="connsiteX16" fmla="*/ 3571620 w 3851145"/>
              <a:gd name="connsiteY16" fmla="*/ 1765305 h 3649365"/>
              <a:gd name="connsiteX17" fmla="*/ 3492245 w 3851145"/>
              <a:gd name="connsiteY17" fmla="*/ 2581280 h 3649365"/>
              <a:gd name="connsiteX18" fmla="*/ 3437393 w 3851145"/>
              <a:gd name="connsiteY18" fmla="*/ 2605967 h 3649365"/>
              <a:gd name="connsiteX19" fmla="*/ 2076195 w 3851145"/>
              <a:gd name="connsiteY19" fmla="*/ 2000255 h 3649365"/>
              <a:gd name="connsiteX20" fmla="*/ 2035524 w 3851145"/>
              <a:gd name="connsiteY20" fmla="*/ 1925113 h 3649365"/>
              <a:gd name="connsiteX21" fmla="*/ 2150125 w 3851145"/>
              <a:gd name="connsiteY21" fmla="*/ 1625907 h 3649365"/>
              <a:gd name="connsiteX22" fmla="*/ 1658154 w 3851145"/>
              <a:gd name="connsiteY22" fmla="*/ 1431628 h 3649365"/>
              <a:gd name="connsiteX23" fmla="*/ 1540076 w 3851145"/>
              <a:gd name="connsiteY23" fmla="*/ 1744591 h 3649365"/>
              <a:gd name="connsiteX24" fmla="*/ 1511953 w 3851145"/>
              <a:gd name="connsiteY24" fmla="*/ 1719041 h 3649365"/>
              <a:gd name="connsiteX25" fmla="*/ 1439079 w 3851145"/>
              <a:gd name="connsiteY25" fmla="*/ 1963667 h 3649365"/>
              <a:gd name="connsiteX26" fmla="*/ 1309534 w 3851145"/>
              <a:gd name="connsiteY26" fmla="*/ 1882297 h 3649365"/>
              <a:gd name="connsiteX27" fmla="*/ 1255029 w 3851145"/>
              <a:gd name="connsiteY27" fmla="*/ 2039935 h 3649365"/>
              <a:gd name="connsiteX28" fmla="*/ 1506771 w 3851145"/>
              <a:gd name="connsiteY28" fmla="*/ 2141575 h 3649365"/>
              <a:gd name="connsiteX29" fmla="*/ 1377978 w 3851145"/>
              <a:gd name="connsiteY29" fmla="*/ 2591565 h 3649365"/>
              <a:gd name="connsiteX30" fmla="*/ 1459285 w 3851145"/>
              <a:gd name="connsiteY30" fmla="*/ 2620325 h 3649365"/>
              <a:gd name="connsiteX31" fmla="*/ 1201692 w 3851145"/>
              <a:gd name="connsiteY31" fmla="*/ 3649365 h 3649365"/>
              <a:gd name="connsiteX32" fmla="*/ 315751 w 3851145"/>
              <a:gd name="connsiteY32" fmla="*/ 3392535 h 3649365"/>
              <a:gd name="connsiteX33" fmla="*/ 254013 w 3851145"/>
              <a:gd name="connsiteY33" fmla="*/ 3544547 h 3649365"/>
              <a:gd name="connsiteX34" fmla="*/ 4131 w 3851145"/>
              <a:gd name="connsiteY34" fmla="*/ 3388614 h 3649365"/>
              <a:gd name="connsiteX35" fmla="*/ 118956 w 3851145"/>
              <a:gd name="connsiteY35" fmla="*/ 3288131 h 3649365"/>
              <a:gd name="connsiteX36" fmla="*/ 385349 w 3851145"/>
              <a:gd name="connsiteY36" fmla="*/ 1964401 h 3649365"/>
              <a:gd name="connsiteX37" fmla="*/ 436232 w 3851145"/>
              <a:gd name="connsiteY37" fmla="*/ 1980303 h 3649365"/>
              <a:gd name="connsiteX38" fmla="*/ 426692 w 3851145"/>
              <a:gd name="connsiteY38" fmla="*/ 1687720 h 3649365"/>
              <a:gd name="connsiteX39" fmla="*/ 503973 w 3851145"/>
              <a:gd name="connsiteY39" fmla="*/ 1524156 h 3649365"/>
              <a:gd name="connsiteX40" fmla="*/ 292717 w 3851145"/>
              <a:gd name="connsiteY40" fmla="*/ 1265829 h 3649365"/>
              <a:gd name="connsiteX0" fmla="*/ 289533 w 3851145"/>
              <a:gd name="connsiteY0" fmla="*/ 1283165 h 3649365"/>
              <a:gd name="connsiteX1" fmla="*/ 299007 w 3851145"/>
              <a:gd name="connsiteY1" fmla="*/ 233391 h 3649365"/>
              <a:gd name="connsiteX2" fmla="*/ 500149 w 3851145"/>
              <a:gd name="connsiteY2" fmla="*/ 232192 h 3649365"/>
              <a:gd name="connsiteX3" fmla="*/ 519814 w 3851145"/>
              <a:gd name="connsiteY3" fmla="*/ 146237 h 3649365"/>
              <a:gd name="connsiteX4" fmla="*/ 1193547 w 3851145"/>
              <a:gd name="connsiteY4" fmla="*/ 219078 h 3649365"/>
              <a:gd name="connsiteX5" fmla="*/ 1428497 w 3851145"/>
              <a:gd name="connsiteY5" fmla="*/ 222253 h 3649365"/>
              <a:gd name="connsiteX6" fmla="*/ 1514222 w 3851145"/>
              <a:gd name="connsiteY6" fmla="*/ 288928 h 3649365"/>
              <a:gd name="connsiteX7" fmla="*/ 1914272 w 3851145"/>
              <a:gd name="connsiteY7" fmla="*/ 3 h 3649365"/>
              <a:gd name="connsiteX8" fmla="*/ 1936497 w 3851145"/>
              <a:gd name="connsiteY8" fmla="*/ 57153 h 3649365"/>
              <a:gd name="connsiteX9" fmla="*/ 1898358 w 3851145"/>
              <a:gd name="connsiteY9" fmla="*/ 209696 h 3649365"/>
              <a:gd name="connsiteX10" fmla="*/ 3255758 w 3851145"/>
              <a:gd name="connsiteY10" fmla="*/ 330477 h 3649365"/>
              <a:gd name="connsiteX11" fmla="*/ 3316044 w 3851145"/>
              <a:gd name="connsiteY11" fmla="*/ 173090 h 3649365"/>
              <a:gd name="connsiteX12" fmla="*/ 3831372 w 3851145"/>
              <a:gd name="connsiteY12" fmla="*/ 189891 h 3649365"/>
              <a:gd name="connsiteX13" fmla="*/ 3851145 w 3851145"/>
              <a:gd name="connsiteY13" fmla="*/ 654553 h 3649365"/>
              <a:gd name="connsiteX14" fmla="*/ 3519983 w 3851145"/>
              <a:gd name="connsiteY14" fmla="*/ 650888 h 3649365"/>
              <a:gd name="connsiteX15" fmla="*/ 3536741 w 3851145"/>
              <a:gd name="connsiteY15" fmla="*/ 1122368 h 3649365"/>
              <a:gd name="connsiteX16" fmla="*/ 3571620 w 3851145"/>
              <a:gd name="connsiteY16" fmla="*/ 1765305 h 3649365"/>
              <a:gd name="connsiteX17" fmla="*/ 3492245 w 3851145"/>
              <a:gd name="connsiteY17" fmla="*/ 2581280 h 3649365"/>
              <a:gd name="connsiteX18" fmla="*/ 3437393 w 3851145"/>
              <a:gd name="connsiteY18" fmla="*/ 2605967 h 3649365"/>
              <a:gd name="connsiteX19" fmla="*/ 2076195 w 3851145"/>
              <a:gd name="connsiteY19" fmla="*/ 2000255 h 3649365"/>
              <a:gd name="connsiteX20" fmla="*/ 2035524 w 3851145"/>
              <a:gd name="connsiteY20" fmla="*/ 1925113 h 3649365"/>
              <a:gd name="connsiteX21" fmla="*/ 2150125 w 3851145"/>
              <a:gd name="connsiteY21" fmla="*/ 1625907 h 3649365"/>
              <a:gd name="connsiteX22" fmla="*/ 1658154 w 3851145"/>
              <a:gd name="connsiteY22" fmla="*/ 1431628 h 3649365"/>
              <a:gd name="connsiteX23" fmla="*/ 1540076 w 3851145"/>
              <a:gd name="connsiteY23" fmla="*/ 1744591 h 3649365"/>
              <a:gd name="connsiteX24" fmla="*/ 1511953 w 3851145"/>
              <a:gd name="connsiteY24" fmla="*/ 1719041 h 3649365"/>
              <a:gd name="connsiteX25" fmla="*/ 1439079 w 3851145"/>
              <a:gd name="connsiteY25" fmla="*/ 1963667 h 3649365"/>
              <a:gd name="connsiteX26" fmla="*/ 1309534 w 3851145"/>
              <a:gd name="connsiteY26" fmla="*/ 1882297 h 3649365"/>
              <a:gd name="connsiteX27" fmla="*/ 1255029 w 3851145"/>
              <a:gd name="connsiteY27" fmla="*/ 2039935 h 3649365"/>
              <a:gd name="connsiteX28" fmla="*/ 1506771 w 3851145"/>
              <a:gd name="connsiteY28" fmla="*/ 2141575 h 3649365"/>
              <a:gd name="connsiteX29" fmla="*/ 1377978 w 3851145"/>
              <a:gd name="connsiteY29" fmla="*/ 2591565 h 3649365"/>
              <a:gd name="connsiteX30" fmla="*/ 1459285 w 3851145"/>
              <a:gd name="connsiteY30" fmla="*/ 2620325 h 3649365"/>
              <a:gd name="connsiteX31" fmla="*/ 1201692 w 3851145"/>
              <a:gd name="connsiteY31" fmla="*/ 3649365 h 3649365"/>
              <a:gd name="connsiteX32" fmla="*/ 315751 w 3851145"/>
              <a:gd name="connsiteY32" fmla="*/ 3392535 h 3649365"/>
              <a:gd name="connsiteX33" fmla="*/ 254013 w 3851145"/>
              <a:gd name="connsiteY33" fmla="*/ 3544547 h 3649365"/>
              <a:gd name="connsiteX34" fmla="*/ 4131 w 3851145"/>
              <a:gd name="connsiteY34" fmla="*/ 3388614 h 3649365"/>
              <a:gd name="connsiteX35" fmla="*/ 118956 w 3851145"/>
              <a:gd name="connsiteY35" fmla="*/ 3288131 h 3649365"/>
              <a:gd name="connsiteX36" fmla="*/ 385349 w 3851145"/>
              <a:gd name="connsiteY36" fmla="*/ 1964401 h 3649365"/>
              <a:gd name="connsiteX37" fmla="*/ 436232 w 3851145"/>
              <a:gd name="connsiteY37" fmla="*/ 1980303 h 3649365"/>
              <a:gd name="connsiteX38" fmla="*/ 426692 w 3851145"/>
              <a:gd name="connsiteY38" fmla="*/ 1687720 h 3649365"/>
              <a:gd name="connsiteX39" fmla="*/ 503973 w 3851145"/>
              <a:gd name="connsiteY39" fmla="*/ 1524156 h 3649365"/>
              <a:gd name="connsiteX40" fmla="*/ 292717 w 3851145"/>
              <a:gd name="connsiteY40" fmla="*/ 1265829 h 3649365"/>
              <a:gd name="connsiteX0" fmla="*/ 289533 w 3851145"/>
              <a:gd name="connsiteY0" fmla="*/ 1283165 h 3649365"/>
              <a:gd name="connsiteX1" fmla="*/ 299007 w 3851145"/>
              <a:gd name="connsiteY1" fmla="*/ 233391 h 3649365"/>
              <a:gd name="connsiteX2" fmla="*/ 500149 w 3851145"/>
              <a:gd name="connsiteY2" fmla="*/ 232192 h 3649365"/>
              <a:gd name="connsiteX3" fmla="*/ 519814 w 3851145"/>
              <a:gd name="connsiteY3" fmla="*/ 146237 h 3649365"/>
              <a:gd name="connsiteX4" fmla="*/ 1193547 w 3851145"/>
              <a:gd name="connsiteY4" fmla="*/ 219078 h 3649365"/>
              <a:gd name="connsiteX5" fmla="*/ 1428497 w 3851145"/>
              <a:gd name="connsiteY5" fmla="*/ 222253 h 3649365"/>
              <a:gd name="connsiteX6" fmla="*/ 1514222 w 3851145"/>
              <a:gd name="connsiteY6" fmla="*/ 288928 h 3649365"/>
              <a:gd name="connsiteX7" fmla="*/ 1914272 w 3851145"/>
              <a:gd name="connsiteY7" fmla="*/ 3 h 3649365"/>
              <a:gd name="connsiteX8" fmla="*/ 1936497 w 3851145"/>
              <a:gd name="connsiteY8" fmla="*/ 57153 h 3649365"/>
              <a:gd name="connsiteX9" fmla="*/ 1898358 w 3851145"/>
              <a:gd name="connsiteY9" fmla="*/ 209696 h 3649365"/>
              <a:gd name="connsiteX10" fmla="*/ 3255758 w 3851145"/>
              <a:gd name="connsiteY10" fmla="*/ 330477 h 3649365"/>
              <a:gd name="connsiteX11" fmla="*/ 3316044 w 3851145"/>
              <a:gd name="connsiteY11" fmla="*/ 173090 h 3649365"/>
              <a:gd name="connsiteX12" fmla="*/ 3831372 w 3851145"/>
              <a:gd name="connsiteY12" fmla="*/ 189891 h 3649365"/>
              <a:gd name="connsiteX13" fmla="*/ 3851145 w 3851145"/>
              <a:gd name="connsiteY13" fmla="*/ 654553 h 3649365"/>
              <a:gd name="connsiteX14" fmla="*/ 3519983 w 3851145"/>
              <a:gd name="connsiteY14" fmla="*/ 650888 h 3649365"/>
              <a:gd name="connsiteX15" fmla="*/ 3536741 w 3851145"/>
              <a:gd name="connsiteY15" fmla="*/ 1122368 h 3649365"/>
              <a:gd name="connsiteX16" fmla="*/ 3571620 w 3851145"/>
              <a:gd name="connsiteY16" fmla="*/ 1765305 h 3649365"/>
              <a:gd name="connsiteX17" fmla="*/ 3492245 w 3851145"/>
              <a:gd name="connsiteY17" fmla="*/ 2581280 h 3649365"/>
              <a:gd name="connsiteX18" fmla="*/ 3437393 w 3851145"/>
              <a:gd name="connsiteY18" fmla="*/ 2605967 h 3649365"/>
              <a:gd name="connsiteX19" fmla="*/ 2076195 w 3851145"/>
              <a:gd name="connsiteY19" fmla="*/ 2000255 h 3649365"/>
              <a:gd name="connsiteX20" fmla="*/ 2035524 w 3851145"/>
              <a:gd name="connsiteY20" fmla="*/ 1925113 h 3649365"/>
              <a:gd name="connsiteX21" fmla="*/ 2150125 w 3851145"/>
              <a:gd name="connsiteY21" fmla="*/ 1625907 h 3649365"/>
              <a:gd name="connsiteX22" fmla="*/ 1658154 w 3851145"/>
              <a:gd name="connsiteY22" fmla="*/ 1431628 h 3649365"/>
              <a:gd name="connsiteX23" fmla="*/ 1540076 w 3851145"/>
              <a:gd name="connsiteY23" fmla="*/ 1744591 h 3649365"/>
              <a:gd name="connsiteX24" fmla="*/ 1511953 w 3851145"/>
              <a:gd name="connsiteY24" fmla="*/ 1719041 h 3649365"/>
              <a:gd name="connsiteX25" fmla="*/ 1439079 w 3851145"/>
              <a:gd name="connsiteY25" fmla="*/ 1963667 h 3649365"/>
              <a:gd name="connsiteX26" fmla="*/ 1309534 w 3851145"/>
              <a:gd name="connsiteY26" fmla="*/ 1882297 h 3649365"/>
              <a:gd name="connsiteX27" fmla="*/ 1255029 w 3851145"/>
              <a:gd name="connsiteY27" fmla="*/ 2039935 h 3649365"/>
              <a:gd name="connsiteX28" fmla="*/ 1506771 w 3851145"/>
              <a:gd name="connsiteY28" fmla="*/ 2141575 h 3649365"/>
              <a:gd name="connsiteX29" fmla="*/ 1377978 w 3851145"/>
              <a:gd name="connsiteY29" fmla="*/ 2591565 h 3649365"/>
              <a:gd name="connsiteX30" fmla="*/ 1459285 w 3851145"/>
              <a:gd name="connsiteY30" fmla="*/ 2620325 h 3649365"/>
              <a:gd name="connsiteX31" fmla="*/ 1201692 w 3851145"/>
              <a:gd name="connsiteY31" fmla="*/ 3649365 h 3649365"/>
              <a:gd name="connsiteX32" fmla="*/ 315751 w 3851145"/>
              <a:gd name="connsiteY32" fmla="*/ 3392535 h 3649365"/>
              <a:gd name="connsiteX33" fmla="*/ 254013 w 3851145"/>
              <a:gd name="connsiteY33" fmla="*/ 3544547 h 3649365"/>
              <a:gd name="connsiteX34" fmla="*/ 4131 w 3851145"/>
              <a:gd name="connsiteY34" fmla="*/ 3388614 h 3649365"/>
              <a:gd name="connsiteX35" fmla="*/ 118956 w 3851145"/>
              <a:gd name="connsiteY35" fmla="*/ 3288131 h 3649365"/>
              <a:gd name="connsiteX36" fmla="*/ 268689 w 3851145"/>
              <a:gd name="connsiteY36" fmla="*/ 2492111 h 3649365"/>
              <a:gd name="connsiteX37" fmla="*/ 385349 w 3851145"/>
              <a:gd name="connsiteY37" fmla="*/ 1964401 h 3649365"/>
              <a:gd name="connsiteX38" fmla="*/ 436232 w 3851145"/>
              <a:gd name="connsiteY38" fmla="*/ 1980303 h 3649365"/>
              <a:gd name="connsiteX39" fmla="*/ 426692 w 3851145"/>
              <a:gd name="connsiteY39" fmla="*/ 1687720 h 3649365"/>
              <a:gd name="connsiteX40" fmla="*/ 503973 w 3851145"/>
              <a:gd name="connsiteY40" fmla="*/ 1524156 h 3649365"/>
              <a:gd name="connsiteX41" fmla="*/ 292717 w 3851145"/>
              <a:gd name="connsiteY41" fmla="*/ 1265829 h 3649365"/>
              <a:gd name="connsiteX0" fmla="*/ 285402 w 3847014"/>
              <a:gd name="connsiteY0" fmla="*/ 1283165 h 3649365"/>
              <a:gd name="connsiteX1" fmla="*/ 294876 w 3847014"/>
              <a:gd name="connsiteY1" fmla="*/ 233391 h 3649365"/>
              <a:gd name="connsiteX2" fmla="*/ 496018 w 3847014"/>
              <a:gd name="connsiteY2" fmla="*/ 232192 h 3649365"/>
              <a:gd name="connsiteX3" fmla="*/ 515683 w 3847014"/>
              <a:gd name="connsiteY3" fmla="*/ 146237 h 3649365"/>
              <a:gd name="connsiteX4" fmla="*/ 1189416 w 3847014"/>
              <a:gd name="connsiteY4" fmla="*/ 219078 h 3649365"/>
              <a:gd name="connsiteX5" fmla="*/ 1424366 w 3847014"/>
              <a:gd name="connsiteY5" fmla="*/ 222253 h 3649365"/>
              <a:gd name="connsiteX6" fmla="*/ 1510091 w 3847014"/>
              <a:gd name="connsiteY6" fmla="*/ 288928 h 3649365"/>
              <a:gd name="connsiteX7" fmla="*/ 1910141 w 3847014"/>
              <a:gd name="connsiteY7" fmla="*/ 3 h 3649365"/>
              <a:gd name="connsiteX8" fmla="*/ 1932366 w 3847014"/>
              <a:gd name="connsiteY8" fmla="*/ 57153 h 3649365"/>
              <a:gd name="connsiteX9" fmla="*/ 1894227 w 3847014"/>
              <a:gd name="connsiteY9" fmla="*/ 209696 h 3649365"/>
              <a:gd name="connsiteX10" fmla="*/ 3251627 w 3847014"/>
              <a:gd name="connsiteY10" fmla="*/ 330477 h 3649365"/>
              <a:gd name="connsiteX11" fmla="*/ 3311913 w 3847014"/>
              <a:gd name="connsiteY11" fmla="*/ 173090 h 3649365"/>
              <a:gd name="connsiteX12" fmla="*/ 3827241 w 3847014"/>
              <a:gd name="connsiteY12" fmla="*/ 189891 h 3649365"/>
              <a:gd name="connsiteX13" fmla="*/ 3847014 w 3847014"/>
              <a:gd name="connsiteY13" fmla="*/ 654553 h 3649365"/>
              <a:gd name="connsiteX14" fmla="*/ 3515852 w 3847014"/>
              <a:gd name="connsiteY14" fmla="*/ 650888 h 3649365"/>
              <a:gd name="connsiteX15" fmla="*/ 3532610 w 3847014"/>
              <a:gd name="connsiteY15" fmla="*/ 1122368 h 3649365"/>
              <a:gd name="connsiteX16" fmla="*/ 3567489 w 3847014"/>
              <a:gd name="connsiteY16" fmla="*/ 1765305 h 3649365"/>
              <a:gd name="connsiteX17" fmla="*/ 3488114 w 3847014"/>
              <a:gd name="connsiteY17" fmla="*/ 2581280 h 3649365"/>
              <a:gd name="connsiteX18" fmla="*/ 3433262 w 3847014"/>
              <a:gd name="connsiteY18" fmla="*/ 2605967 h 3649365"/>
              <a:gd name="connsiteX19" fmla="*/ 2072064 w 3847014"/>
              <a:gd name="connsiteY19" fmla="*/ 2000255 h 3649365"/>
              <a:gd name="connsiteX20" fmla="*/ 2031393 w 3847014"/>
              <a:gd name="connsiteY20" fmla="*/ 1925113 h 3649365"/>
              <a:gd name="connsiteX21" fmla="*/ 2145994 w 3847014"/>
              <a:gd name="connsiteY21" fmla="*/ 1625907 h 3649365"/>
              <a:gd name="connsiteX22" fmla="*/ 1654023 w 3847014"/>
              <a:gd name="connsiteY22" fmla="*/ 1431628 h 3649365"/>
              <a:gd name="connsiteX23" fmla="*/ 1535945 w 3847014"/>
              <a:gd name="connsiteY23" fmla="*/ 1744591 h 3649365"/>
              <a:gd name="connsiteX24" fmla="*/ 1507822 w 3847014"/>
              <a:gd name="connsiteY24" fmla="*/ 1719041 h 3649365"/>
              <a:gd name="connsiteX25" fmla="*/ 1434948 w 3847014"/>
              <a:gd name="connsiteY25" fmla="*/ 1963667 h 3649365"/>
              <a:gd name="connsiteX26" fmla="*/ 1305403 w 3847014"/>
              <a:gd name="connsiteY26" fmla="*/ 1882297 h 3649365"/>
              <a:gd name="connsiteX27" fmla="*/ 1250898 w 3847014"/>
              <a:gd name="connsiteY27" fmla="*/ 2039935 h 3649365"/>
              <a:gd name="connsiteX28" fmla="*/ 1502640 w 3847014"/>
              <a:gd name="connsiteY28" fmla="*/ 2141575 h 3649365"/>
              <a:gd name="connsiteX29" fmla="*/ 1373847 w 3847014"/>
              <a:gd name="connsiteY29" fmla="*/ 2591565 h 3649365"/>
              <a:gd name="connsiteX30" fmla="*/ 1455154 w 3847014"/>
              <a:gd name="connsiteY30" fmla="*/ 2620325 h 3649365"/>
              <a:gd name="connsiteX31" fmla="*/ 1197561 w 3847014"/>
              <a:gd name="connsiteY31" fmla="*/ 3649365 h 3649365"/>
              <a:gd name="connsiteX32" fmla="*/ 311620 w 3847014"/>
              <a:gd name="connsiteY32" fmla="*/ 3392535 h 3649365"/>
              <a:gd name="connsiteX33" fmla="*/ 249882 w 3847014"/>
              <a:gd name="connsiteY33" fmla="*/ 3544547 h 3649365"/>
              <a:gd name="connsiteX34" fmla="*/ 0 w 3847014"/>
              <a:gd name="connsiteY34" fmla="*/ 3388614 h 3649365"/>
              <a:gd name="connsiteX35" fmla="*/ 264558 w 3847014"/>
              <a:gd name="connsiteY35" fmla="*/ 2492111 h 3649365"/>
              <a:gd name="connsiteX36" fmla="*/ 381218 w 3847014"/>
              <a:gd name="connsiteY36" fmla="*/ 1964401 h 3649365"/>
              <a:gd name="connsiteX37" fmla="*/ 432101 w 3847014"/>
              <a:gd name="connsiteY37" fmla="*/ 1980303 h 3649365"/>
              <a:gd name="connsiteX38" fmla="*/ 422561 w 3847014"/>
              <a:gd name="connsiteY38" fmla="*/ 1687720 h 3649365"/>
              <a:gd name="connsiteX39" fmla="*/ 499842 w 3847014"/>
              <a:gd name="connsiteY39" fmla="*/ 1524156 h 3649365"/>
              <a:gd name="connsiteX40" fmla="*/ 288586 w 3847014"/>
              <a:gd name="connsiteY40"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265970 w 3597132"/>
              <a:gd name="connsiteY14" fmla="*/ 650888 h 3649365"/>
              <a:gd name="connsiteX15" fmla="*/ 3282728 w 3597132"/>
              <a:gd name="connsiteY15" fmla="*/ 1122368 h 3649365"/>
              <a:gd name="connsiteX16" fmla="*/ 3317607 w 3597132"/>
              <a:gd name="connsiteY16" fmla="*/ 1765305 h 3649365"/>
              <a:gd name="connsiteX17" fmla="*/ 3238232 w 3597132"/>
              <a:gd name="connsiteY17" fmla="*/ 2581280 h 3649365"/>
              <a:gd name="connsiteX18" fmla="*/ 3183380 w 3597132"/>
              <a:gd name="connsiteY18" fmla="*/ 2605967 h 3649365"/>
              <a:gd name="connsiteX19" fmla="*/ 1822182 w 3597132"/>
              <a:gd name="connsiteY19" fmla="*/ 2000255 h 3649365"/>
              <a:gd name="connsiteX20" fmla="*/ 1781511 w 3597132"/>
              <a:gd name="connsiteY20" fmla="*/ 1925113 h 3649365"/>
              <a:gd name="connsiteX21" fmla="*/ 1896112 w 3597132"/>
              <a:gd name="connsiteY21" fmla="*/ 1625907 h 3649365"/>
              <a:gd name="connsiteX22" fmla="*/ 1404141 w 3597132"/>
              <a:gd name="connsiteY22" fmla="*/ 1431628 h 3649365"/>
              <a:gd name="connsiteX23" fmla="*/ 1286063 w 3597132"/>
              <a:gd name="connsiteY23" fmla="*/ 1744591 h 3649365"/>
              <a:gd name="connsiteX24" fmla="*/ 1257940 w 3597132"/>
              <a:gd name="connsiteY24" fmla="*/ 1719041 h 3649365"/>
              <a:gd name="connsiteX25" fmla="*/ 1185066 w 3597132"/>
              <a:gd name="connsiteY25" fmla="*/ 1963667 h 3649365"/>
              <a:gd name="connsiteX26" fmla="*/ 1055521 w 3597132"/>
              <a:gd name="connsiteY26" fmla="*/ 1882297 h 3649365"/>
              <a:gd name="connsiteX27" fmla="*/ 1001016 w 3597132"/>
              <a:gd name="connsiteY27" fmla="*/ 2039935 h 3649365"/>
              <a:gd name="connsiteX28" fmla="*/ 1252758 w 3597132"/>
              <a:gd name="connsiteY28" fmla="*/ 2141575 h 3649365"/>
              <a:gd name="connsiteX29" fmla="*/ 1123965 w 3597132"/>
              <a:gd name="connsiteY29" fmla="*/ 2591565 h 3649365"/>
              <a:gd name="connsiteX30" fmla="*/ 1205272 w 3597132"/>
              <a:gd name="connsiteY30" fmla="*/ 2620325 h 3649365"/>
              <a:gd name="connsiteX31" fmla="*/ 947679 w 3597132"/>
              <a:gd name="connsiteY31" fmla="*/ 3649365 h 3649365"/>
              <a:gd name="connsiteX32" fmla="*/ 61738 w 3597132"/>
              <a:gd name="connsiteY32" fmla="*/ 3392535 h 3649365"/>
              <a:gd name="connsiteX33" fmla="*/ 0 w 3597132"/>
              <a:gd name="connsiteY33" fmla="*/ 3544547 h 3649365"/>
              <a:gd name="connsiteX34" fmla="*/ 14676 w 3597132"/>
              <a:gd name="connsiteY34" fmla="*/ 2492111 h 3649365"/>
              <a:gd name="connsiteX35" fmla="*/ 131336 w 3597132"/>
              <a:gd name="connsiteY35" fmla="*/ 1964401 h 3649365"/>
              <a:gd name="connsiteX36" fmla="*/ 182219 w 3597132"/>
              <a:gd name="connsiteY36" fmla="*/ 1980303 h 3649365"/>
              <a:gd name="connsiteX37" fmla="*/ 172679 w 3597132"/>
              <a:gd name="connsiteY37" fmla="*/ 1687720 h 3649365"/>
              <a:gd name="connsiteX38" fmla="*/ 249960 w 3597132"/>
              <a:gd name="connsiteY38" fmla="*/ 1524156 h 3649365"/>
              <a:gd name="connsiteX39" fmla="*/ 38704 w 3597132"/>
              <a:gd name="connsiteY39"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265970 w 3597132"/>
              <a:gd name="connsiteY14" fmla="*/ 650888 h 3649365"/>
              <a:gd name="connsiteX15" fmla="*/ 3282728 w 3597132"/>
              <a:gd name="connsiteY15" fmla="*/ 1122368 h 3649365"/>
              <a:gd name="connsiteX16" fmla="*/ 3317607 w 3597132"/>
              <a:gd name="connsiteY16" fmla="*/ 1765305 h 3649365"/>
              <a:gd name="connsiteX17" fmla="*/ 3238232 w 3597132"/>
              <a:gd name="connsiteY17" fmla="*/ 2581280 h 3649365"/>
              <a:gd name="connsiteX18" fmla="*/ 3054529 w 3597132"/>
              <a:gd name="connsiteY18" fmla="*/ 2552909 h 3649365"/>
              <a:gd name="connsiteX19" fmla="*/ 1822182 w 3597132"/>
              <a:gd name="connsiteY19" fmla="*/ 2000255 h 3649365"/>
              <a:gd name="connsiteX20" fmla="*/ 1781511 w 3597132"/>
              <a:gd name="connsiteY20" fmla="*/ 1925113 h 3649365"/>
              <a:gd name="connsiteX21" fmla="*/ 1896112 w 3597132"/>
              <a:gd name="connsiteY21" fmla="*/ 1625907 h 3649365"/>
              <a:gd name="connsiteX22" fmla="*/ 1404141 w 3597132"/>
              <a:gd name="connsiteY22" fmla="*/ 1431628 h 3649365"/>
              <a:gd name="connsiteX23" fmla="*/ 1286063 w 3597132"/>
              <a:gd name="connsiteY23" fmla="*/ 1744591 h 3649365"/>
              <a:gd name="connsiteX24" fmla="*/ 1257940 w 3597132"/>
              <a:gd name="connsiteY24" fmla="*/ 1719041 h 3649365"/>
              <a:gd name="connsiteX25" fmla="*/ 1185066 w 3597132"/>
              <a:gd name="connsiteY25" fmla="*/ 1963667 h 3649365"/>
              <a:gd name="connsiteX26" fmla="*/ 1055521 w 3597132"/>
              <a:gd name="connsiteY26" fmla="*/ 1882297 h 3649365"/>
              <a:gd name="connsiteX27" fmla="*/ 1001016 w 3597132"/>
              <a:gd name="connsiteY27" fmla="*/ 2039935 h 3649365"/>
              <a:gd name="connsiteX28" fmla="*/ 1252758 w 3597132"/>
              <a:gd name="connsiteY28" fmla="*/ 2141575 h 3649365"/>
              <a:gd name="connsiteX29" fmla="*/ 1123965 w 3597132"/>
              <a:gd name="connsiteY29" fmla="*/ 2591565 h 3649365"/>
              <a:gd name="connsiteX30" fmla="*/ 1205272 w 3597132"/>
              <a:gd name="connsiteY30" fmla="*/ 2620325 h 3649365"/>
              <a:gd name="connsiteX31" fmla="*/ 947679 w 3597132"/>
              <a:gd name="connsiteY31" fmla="*/ 3649365 h 3649365"/>
              <a:gd name="connsiteX32" fmla="*/ 61738 w 3597132"/>
              <a:gd name="connsiteY32" fmla="*/ 3392535 h 3649365"/>
              <a:gd name="connsiteX33" fmla="*/ 0 w 3597132"/>
              <a:gd name="connsiteY33" fmla="*/ 3544547 h 3649365"/>
              <a:gd name="connsiteX34" fmla="*/ 14676 w 3597132"/>
              <a:gd name="connsiteY34" fmla="*/ 2492111 h 3649365"/>
              <a:gd name="connsiteX35" fmla="*/ 131336 w 3597132"/>
              <a:gd name="connsiteY35" fmla="*/ 1964401 h 3649365"/>
              <a:gd name="connsiteX36" fmla="*/ 182219 w 3597132"/>
              <a:gd name="connsiteY36" fmla="*/ 1980303 h 3649365"/>
              <a:gd name="connsiteX37" fmla="*/ 172679 w 3597132"/>
              <a:gd name="connsiteY37" fmla="*/ 1687720 h 3649365"/>
              <a:gd name="connsiteX38" fmla="*/ 249960 w 3597132"/>
              <a:gd name="connsiteY38" fmla="*/ 1524156 h 3649365"/>
              <a:gd name="connsiteX39" fmla="*/ 38704 w 3597132"/>
              <a:gd name="connsiteY39"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265970 w 3597132"/>
              <a:gd name="connsiteY14" fmla="*/ 650888 h 3649365"/>
              <a:gd name="connsiteX15" fmla="*/ 3282728 w 3597132"/>
              <a:gd name="connsiteY15" fmla="*/ 1122368 h 3649365"/>
              <a:gd name="connsiteX16" fmla="*/ 3317607 w 3597132"/>
              <a:gd name="connsiteY16" fmla="*/ 1765305 h 3649365"/>
              <a:gd name="connsiteX17" fmla="*/ 3054529 w 3597132"/>
              <a:gd name="connsiteY17" fmla="*/ 2552909 h 3649365"/>
              <a:gd name="connsiteX18" fmla="*/ 1822182 w 3597132"/>
              <a:gd name="connsiteY18" fmla="*/ 2000255 h 3649365"/>
              <a:gd name="connsiteX19" fmla="*/ 1781511 w 3597132"/>
              <a:gd name="connsiteY19" fmla="*/ 1925113 h 3649365"/>
              <a:gd name="connsiteX20" fmla="*/ 1896112 w 3597132"/>
              <a:gd name="connsiteY20" fmla="*/ 1625907 h 3649365"/>
              <a:gd name="connsiteX21" fmla="*/ 1404141 w 3597132"/>
              <a:gd name="connsiteY21" fmla="*/ 1431628 h 3649365"/>
              <a:gd name="connsiteX22" fmla="*/ 1286063 w 3597132"/>
              <a:gd name="connsiteY22" fmla="*/ 1744591 h 3649365"/>
              <a:gd name="connsiteX23" fmla="*/ 1257940 w 3597132"/>
              <a:gd name="connsiteY23" fmla="*/ 1719041 h 3649365"/>
              <a:gd name="connsiteX24" fmla="*/ 1185066 w 3597132"/>
              <a:gd name="connsiteY24" fmla="*/ 1963667 h 3649365"/>
              <a:gd name="connsiteX25" fmla="*/ 1055521 w 3597132"/>
              <a:gd name="connsiteY25" fmla="*/ 1882297 h 3649365"/>
              <a:gd name="connsiteX26" fmla="*/ 1001016 w 3597132"/>
              <a:gd name="connsiteY26" fmla="*/ 2039935 h 3649365"/>
              <a:gd name="connsiteX27" fmla="*/ 1252758 w 3597132"/>
              <a:gd name="connsiteY27" fmla="*/ 2141575 h 3649365"/>
              <a:gd name="connsiteX28" fmla="*/ 1123965 w 3597132"/>
              <a:gd name="connsiteY28" fmla="*/ 2591565 h 3649365"/>
              <a:gd name="connsiteX29" fmla="*/ 1205272 w 3597132"/>
              <a:gd name="connsiteY29" fmla="*/ 2620325 h 3649365"/>
              <a:gd name="connsiteX30" fmla="*/ 947679 w 3597132"/>
              <a:gd name="connsiteY30" fmla="*/ 3649365 h 3649365"/>
              <a:gd name="connsiteX31" fmla="*/ 61738 w 3597132"/>
              <a:gd name="connsiteY31" fmla="*/ 3392535 h 3649365"/>
              <a:gd name="connsiteX32" fmla="*/ 0 w 3597132"/>
              <a:gd name="connsiteY32" fmla="*/ 3544547 h 3649365"/>
              <a:gd name="connsiteX33" fmla="*/ 14676 w 3597132"/>
              <a:gd name="connsiteY33" fmla="*/ 2492111 h 3649365"/>
              <a:gd name="connsiteX34" fmla="*/ 131336 w 3597132"/>
              <a:gd name="connsiteY34" fmla="*/ 1964401 h 3649365"/>
              <a:gd name="connsiteX35" fmla="*/ 182219 w 3597132"/>
              <a:gd name="connsiteY35" fmla="*/ 1980303 h 3649365"/>
              <a:gd name="connsiteX36" fmla="*/ 172679 w 3597132"/>
              <a:gd name="connsiteY36" fmla="*/ 1687720 h 3649365"/>
              <a:gd name="connsiteX37" fmla="*/ 249960 w 3597132"/>
              <a:gd name="connsiteY37" fmla="*/ 1524156 h 3649365"/>
              <a:gd name="connsiteX38" fmla="*/ 38704 w 3597132"/>
              <a:gd name="connsiteY38"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265970 w 3597132"/>
              <a:gd name="connsiteY14" fmla="*/ 650888 h 3649365"/>
              <a:gd name="connsiteX15" fmla="*/ 3282728 w 3597132"/>
              <a:gd name="connsiteY15" fmla="*/ 1122368 h 3649365"/>
              <a:gd name="connsiteX16" fmla="*/ 3054529 w 3597132"/>
              <a:gd name="connsiteY16" fmla="*/ 2552909 h 3649365"/>
              <a:gd name="connsiteX17" fmla="*/ 1822182 w 3597132"/>
              <a:gd name="connsiteY17" fmla="*/ 2000255 h 3649365"/>
              <a:gd name="connsiteX18" fmla="*/ 1781511 w 3597132"/>
              <a:gd name="connsiteY18" fmla="*/ 1925113 h 3649365"/>
              <a:gd name="connsiteX19" fmla="*/ 1896112 w 3597132"/>
              <a:gd name="connsiteY19" fmla="*/ 1625907 h 3649365"/>
              <a:gd name="connsiteX20" fmla="*/ 1404141 w 3597132"/>
              <a:gd name="connsiteY20" fmla="*/ 1431628 h 3649365"/>
              <a:gd name="connsiteX21" fmla="*/ 1286063 w 3597132"/>
              <a:gd name="connsiteY21" fmla="*/ 1744591 h 3649365"/>
              <a:gd name="connsiteX22" fmla="*/ 1257940 w 3597132"/>
              <a:gd name="connsiteY22" fmla="*/ 1719041 h 3649365"/>
              <a:gd name="connsiteX23" fmla="*/ 1185066 w 3597132"/>
              <a:gd name="connsiteY23" fmla="*/ 1963667 h 3649365"/>
              <a:gd name="connsiteX24" fmla="*/ 1055521 w 3597132"/>
              <a:gd name="connsiteY24" fmla="*/ 1882297 h 3649365"/>
              <a:gd name="connsiteX25" fmla="*/ 1001016 w 3597132"/>
              <a:gd name="connsiteY25" fmla="*/ 2039935 h 3649365"/>
              <a:gd name="connsiteX26" fmla="*/ 1252758 w 3597132"/>
              <a:gd name="connsiteY26" fmla="*/ 2141575 h 3649365"/>
              <a:gd name="connsiteX27" fmla="*/ 1123965 w 3597132"/>
              <a:gd name="connsiteY27" fmla="*/ 2591565 h 3649365"/>
              <a:gd name="connsiteX28" fmla="*/ 1205272 w 3597132"/>
              <a:gd name="connsiteY28" fmla="*/ 2620325 h 3649365"/>
              <a:gd name="connsiteX29" fmla="*/ 947679 w 3597132"/>
              <a:gd name="connsiteY29" fmla="*/ 3649365 h 3649365"/>
              <a:gd name="connsiteX30" fmla="*/ 61738 w 3597132"/>
              <a:gd name="connsiteY30" fmla="*/ 3392535 h 3649365"/>
              <a:gd name="connsiteX31" fmla="*/ 0 w 3597132"/>
              <a:gd name="connsiteY31" fmla="*/ 3544547 h 3649365"/>
              <a:gd name="connsiteX32" fmla="*/ 14676 w 3597132"/>
              <a:gd name="connsiteY32" fmla="*/ 2492111 h 3649365"/>
              <a:gd name="connsiteX33" fmla="*/ 131336 w 3597132"/>
              <a:gd name="connsiteY33" fmla="*/ 1964401 h 3649365"/>
              <a:gd name="connsiteX34" fmla="*/ 182219 w 3597132"/>
              <a:gd name="connsiteY34" fmla="*/ 1980303 h 3649365"/>
              <a:gd name="connsiteX35" fmla="*/ 172679 w 3597132"/>
              <a:gd name="connsiteY35" fmla="*/ 1687720 h 3649365"/>
              <a:gd name="connsiteX36" fmla="*/ 249960 w 3597132"/>
              <a:gd name="connsiteY36" fmla="*/ 1524156 h 3649365"/>
              <a:gd name="connsiteX37" fmla="*/ 38704 w 3597132"/>
              <a:gd name="connsiteY37"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265970 w 3597132"/>
              <a:gd name="connsiteY14" fmla="*/ 650888 h 3649365"/>
              <a:gd name="connsiteX15" fmla="*/ 3054529 w 3597132"/>
              <a:gd name="connsiteY15" fmla="*/ 2552909 h 3649365"/>
              <a:gd name="connsiteX16" fmla="*/ 1822182 w 3597132"/>
              <a:gd name="connsiteY16" fmla="*/ 2000255 h 3649365"/>
              <a:gd name="connsiteX17" fmla="*/ 1781511 w 3597132"/>
              <a:gd name="connsiteY17" fmla="*/ 1925113 h 3649365"/>
              <a:gd name="connsiteX18" fmla="*/ 1896112 w 3597132"/>
              <a:gd name="connsiteY18" fmla="*/ 1625907 h 3649365"/>
              <a:gd name="connsiteX19" fmla="*/ 1404141 w 3597132"/>
              <a:gd name="connsiteY19" fmla="*/ 1431628 h 3649365"/>
              <a:gd name="connsiteX20" fmla="*/ 1286063 w 3597132"/>
              <a:gd name="connsiteY20" fmla="*/ 1744591 h 3649365"/>
              <a:gd name="connsiteX21" fmla="*/ 1257940 w 3597132"/>
              <a:gd name="connsiteY21" fmla="*/ 1719041 h 3649365"/>
              <a:gd name="connsiteX22" fmla="*/ 1185066 w 3597132"/>
              <a:gd name="connsiteY22" fmla="*/ 1963667 h 3649365"/>
              <a:gd name="connsiteX23" fmla="*/ 1055521 w 3597132"/>
              <a:gd name="connsiteY23" fmla="*/ 1882297 h 3649365"/>
              <a:gd name="connsiteX24" fmla="*/ 1001016 w 3597132"/>
              <a:gd name="connsiteY24" fmla="*/ 2039935 h 3649365"/>
              <a:gd name="connsiteX25" fmla="*/ 1252758 w 3597132"/>
              <a:gd name="connsiteY25" fmla="*/ 2141575 h 3649365"/>
              <a:gd name="connsiteX26" fmla="*/ 1123965 w 3597132"/>
              <a:gd name="connsiteY26" fmla="*/ 2591565 h 3649365"/>
              <a:gd name="connsiteX27" fmla="*/ 1205272 w 3597132"/>
              <a:gd name="connsiteY27" fmla="*/ 2620325 h 3649365"/>
              <a:gd name="connsiteX28" fmla="*/ 947679 w 3597132"/>
              <a:gd name="connsiteY28" fmla="*/ 3649365 h 3649365"/>
              <a:gd name="connsiteX29" fmla="*/ 61738 w 3597132"/>
              <a:gd name="connsiteY29" fmla="*/ 3392535 h 3649365"/>
              <a:gd name="connsiteX30" fmla="*/ 0 w 3597132"/>
              <a:gd name="connsiteY30" fmla="*/ 3544547 h 3649365"/>
              <a:gd name="connsiteX31" fmla="*/ 14676 w 3597132"/>
              <a:gd name="connsiteY31" fmla="*/ 2492111 h 3649365"/>
              <a:gd name="connsiteX32" fmla="*/ 131336 w 3597132"/>
              <a:gd name="connsiteY32" fmla="*/ 1964401 h 3649365"/>
              <a:gd name="connsiteX33" fmla="*/ 182219 w 3597132"/>
              <a:gd name="connsiteY33" fmla="*/ 1980303 h 3649365"/>
              <a:gd name="connsiteX34" fmla="*/ 172679 w 3597132"/>
              <a:gd name="connsiteY34" fmla="*/ 1687720 h 3649365"/>
              <a:gd name="connsiteX35" fmla="*/ 249960 w 3597132"/>
              <a:gd name="connsiteY35" fmla="*/ 1524156 h 3649365"/>
              <a:gd name="connsiteX36" fmla="*/ 38704 w 3597132"/>
              <a:gd name="connsiteY36" fmla="*/ 1265829 h 3649365"/>
              <a:gd name="connsiteX0" fmla="*/ 35520 w 3597132"/>
              <a:gd name="connsiteY0" fmla="*/ 1283165 h 3649365"/>
              <a:gd name="connsiteX1" fmla="*/ 44994 w 3597132"/>
              <a:gd name="connsiteY1" fmla="*/ 233391 h 3649365"/>
              <a:gd name="connsiteX2" fmla="*/ 246136 w 3597132"/>
              <a:gd name="connsiteY2" fmla="*/ 232192 h 3649365"/>
              <a:gd name="connsiteX3" fmla="*/ 265801 w 3597132"/>
              <a:gd name="connsiteY3" fmla="*/ 146237 h 3649365"/>
              <a:gd name="connsiteX4" fmla="*/ 939534 w 3597132"/>
              <a:gd name="connsiteY4" fmla="*/ 219078 h 3649365"/>
              <a:gd name="connsiteX5" fmla="*/ 1174484 w 3597132"/>
              <a:gd name="connsiteY5" fmla="*/ 222253 h 3649365"/>
              <a:gd name="connsiteX6" fmla="*/ 1260209 w 3597132"/>
              <a:gd name="connsiteY6" fmla="*/ 288928 h 3649365"/>
              <a:gd name="connsiteX7" fmla="*/ 1660259 w 3597132"/>
              <a:gd name="connsiteY7" fmla="*/ 3 h 3649365"/>
              <a:gd name="connsiteX8" fmla="*/ 1682484 w 3597132"/>
              <a:gd name="connsiteY8" fmla="*/ 57153 h 3649365"/>
              <a:gd name="connsiteX9" fmla="*/ 1644345 w 3597132"/>
              <a:gd name="connsiteY9" fmla="*/ 209696 h 3649365"/>
              <a:gd name="connsiteX10" fmla="*/ 3001745 w 3597132"/>
              <a:gd name="connsiteY10" fmla="*/ 330477 h 3649365"/>
              <a:gd name="connsiteX11" fmla="*/ 3062031 w 3597132"/>
              <a:gd name="connsiteY11" fmla="*/ 173090 h 3649365"/>
              <a:gd name="connsiteX12" fmla="*/ 3577359 w 3597132"/>
              <a:gd name="connsiteY12" fmla="*/ 189891 h 3649365"/>
              <a:gd name="connsiteX13" fmla="*/ 3597132 w 3597132"/>
              <a:gd name="connsiteY13" fmla="*/ 654553 h 3649365"/>
              <a:gd name="connsiteX14" fmla="*/ 3054529 w 3597132"/>
              <a:gd name="connsiteY14" fmla="*/ 2552909 h 3649365"/>
              <a:gd name="connsiteX15" fmla="*/ 1822182 w 3597132"/>
              <a:gd name="connsiteY15" fmla="*/ 2000255 h 3649365"/>
              <a:gd name="connsiteX16" fmla="*/ 1781511 w 3597132"/>
              <a:gd name="connsiteY16" fmla="*/ 1925113 h 3649365"/>
              <a:gd name="connsiteX17" fmla="*/ 1896112 w 3597132"/>
              <a:gd name="connsiteY17" fmla="*/ 1625907 h 3649365"/>
              <a:gd name="connsiteX18" fmla="*/ 1404141 w 3597132"/>
              <a:gd name="connsiteY18" fmla="*/ 1431628 h 3649365"/>
              <a:gd name="connsiteX19" fmla="*/ 1286063 w 3597132"/>
              <a:gd name="connsiteY19" fmla="*/ 1744591 h 3649365"/>
              <a:gd name="connsiteX20" fmla="*/ 1257940 w 3597132"/>
              <a:gd name="connsiteY20" fmla="*/ 1719041 h 3649365"/>
              <a:gd name="connsiteX21" fmla="*/ 1185066 w 3597132"/>
              <a:gd name="connsiteY21" fmla="*/ 1963667 h 3649365"/>
              <a:gd name="connsiteX22" fmla="*/ 1055521 w 3597132"/>
              <a:gd name="connsiteY22" fmla="*/ 1882297 h 3649365"/>
              <a:gd name="connsiteX23" fmla="*/ 1001016 w 3597132"/>
              <a:gd name="connsiteY23" fmla="*/ 2039935 h 3649365"/>
              <a:gd name="connsiteX24" fmla="*/ 1252758 w 3597132"/>
              <a:gd name="connsiteY24" fmla="*/ 2141575 h 3649365"/>
              <a:gd name="connsiteX25" fmla="*/ 1123965 w 3597132"/>
              <a:gd name="connsiteY25" fmla="*/ 2591565 h 3649365"/>
              <a:gd name="connsiteX26" fmla="*/ 1205272 w 3597132"/>
              <a:gd name="connsiteY26" fmla="*/ 2620325 h 3649365"/>
              <a:gd name="connsiteX27" fmla="*/ 947679 w 3597132"/>
              <a:gd name="connsiteY27" fmla="*/ 3649365 h 3649365"/>
              <a:gd name="connsiteX28" fmla="*/ 61738 w 3597132"/>
              <a:gd name="connsiteY28" fmla="*/ 3392535 h 3649365"/>
              <a:gd name="connsiteX29" fmla="*/ 0 w 3597132"/>
              <a:gd name="connsiteY29" fmla="*/ 3544547 h 3649365"/>
              <a:gd name="connsiteX30" fmla="*/ 14676 w 3597132"/>
              <a:gd name="connsiteY30" fmla="*/ 2492111 h 3649365"/>
              <a:gd name="connsiteX31" fmla="*/ 131336 w 3597132"/>
              <a:gd name="connsiteY31" fmla="*/ 1964401 h 3649365"/>
              <a:gd name="connsiteX32" fmla="*/ 182219 w 3597132"/>
              <a:gd name="connsiteY32" fmla="*/ 1980303 h 3649365"/>
              <a:gd name="connsiteX33" fmla="*/ 172679 w 3597132"/>
              <a:gd name="connsiteY33" fmla="*/ 1687720 h 3649365"/>
              <a:gd name="connsiteX34" fmla="*/ 249960 w 3597132"/>
              <a:gd name="connsiteY34" fmla="*/ 1524156 h 3649365"/>
              <a:gd name="connsiteX35" fmla="*/ 38704 w 3597132"/>
              <a:gd name="connsiteY35" fmla="*/ 1265829 h 3649365"/>
              <a:gd name="connsiteX0" fmla="*/ 35520 w 3577359"/>
              <a:gd name="connsiteY0" fmla="*/ 1283165 h 3649365"/>
              <a:gd name="connsiteX1" fmla="*/ 44994 w 3577359"/>
              <a:gd name="connsiteY1" fmla="*/ 233391 h 3649365"/>
              <a:gd name="connsiteX2" fmla="*/ 246136 w 3577359"/>
              <a:gd name="connsiteY2" fmla="*/ 232192 h 3649365"/>
              <a:gd name="connsiteX3" fmla="*/ 265801 w 3577359"/>
              <a:gd name="connsiteY3" fmla="*/ 146237 h 3649365"/>
              <a:gd name="connsiteX4" fmla="*/ 939534 w 3577359"/>
              <a:gd name="connsiteY4" fmla="*/ 219078 h 3649365"/>
              <a:gd name="connsiteX5" fmla="*/ 1174484 w 3577359"/>
              <a:gd name="connsiteY5" fmla="*/ 222253 h 3649365"/>
              <a:gd name="connsiteX6" fmla="*/ 1260209 w 3577359"/>
              <a:gd name="connsiteY6" fmla="*/ 288928 h 3649365"/>
              <a:gd name="connsiteX7" fmla="*/ 1660259 w 3577359"/>
              <a:gd name="connsiteY7" fmla="*/ 3 h 3649365"/>
              <a:gd name="connsiteX8" fmla="*/ 1682484 w 3577359"/>
              <a:gd name="connsiteY8" fmla="*/ 57153 h 3649365"/>
              <a:gd name="connsiteX9" fmla="*/ 1644345 w 3577359"/>
              <a:gd name="connsiteY9" fmla="*/ 209696 h 3649365"/>
              <a:gd name="connsiteX10" fmla="*/ 3001745 w 3577359"/>
              <a:gd name="connsiteY10" fmla="*/ 330477 h 3649365"/>
              <a:gd name="connsiteX11" fmla="*/ 3062031 w 3577359"/>
              <a:gd name="connsiteY11" fmla="*/ 173090 h 3649365"/>
              <a:gd name="connsiteX12" fmla="*/ 3577359 w 3577359"/>
              <a:gd name="connsiteY12" fmla="*/ 189891 h 3649365"/>
              <a:gd name="connsiteX13" fmla="*/ 3054529 w 3577359"/>
              <a:gd name="connsiteY13" fmla="*/ 2552909 h 3649365"/>
              <a:gd name="connsiteX14" fmla="*/ 1822182 w 3577359"/>
              <a:gd name="connsiteY14" fmla="*/ 2000255 h 3649365"/>
              <a:gd name="connsiteX15" fmla="*/ 1781511 w 3577359"/>
              <a:gd name="connsiteY15" fmla="*/ 1925113 h 3649365"/>
              <a:gd name="connsiteX16" fmla="*/ 1896112 w 3577359"/>
              <a:gd name="connsiteY16" fmla="*/ 1625907 h 3649365"/>
              <a:gd name="connsiteX17" fmla="*/ 1404141 w 3577359"/>
              <a:gd name="connsiteY17" fmla="*/ 1431628 h 3649365"/>
              <a:gd name="connsiteX18" fmla="*/ 1286063 w 3577359"/>
              <a:gd name="connsiteY18" fmla="*/ 1744591 h 3649365"/>
              <a:gd name="connsiteX19" fmla="*/ 1257940 w 3577359"/>
              <a:gd name="connsiteY19" fmla="*/ 1719041 h 3649365"/>
              <a:gd name="connsiteX20" fmla="*/ 1185066 w 3577359"/>
              <a:gd name="connsiteY20" fmla="*/ 1963667 h 3649365"/>
              <a:gd name="connsiteX21" fmla="*/ 1055521 w 3577359"/>
              <a:gd name="connsiteY21" fmla="*/ 1882297 h 3649365"/>
              <a:gd name="connsiteX22" fmla="*/ 1001016 w 3577359"/>
              <a:gd name="connsiteY22" fmla="*/ 2039935 h 3649365"/>
              <a:gd name="connsiteX23" fmla="*/ 1252758 w 3577359"/>
              <a:gd name="connsiteY23" fmla="*/ 2141575 h 3649365"/>
              <a:gd name="connsiteX24" fmla="*/ 1123965 w 3577359"/>
              <a:gd name="connsiteY24" fmla="*/ 2591565 h 3649365"/>
              <a:gd name="connsiteX25" fmla="*/ 1205272 w 3577359"/>
              <a:gd name="connsiteY25" fmla="*/ 2620325 h 3649365"/>
              <a:gd name="connsiteX26" fmla="*/ 947679 w 3577359"/>
              <a:gd name="connsiteY26" fmla="*/ 3649365 h 3649365"/>
              <a:gd name="connsiteX27" fmla="*/ 61738 w 3577359"/>
              <a:gd name="connsiteY27" fmla="*/ 3392535 h 3649365"/>
              <a:gd name="connsiteX28" fmla="*/ 0 w 3577359"/>
              <a:gd name="connsiteY28" fmla="*/ 3544547 h 3649365"/>
              <a:gd name="connsiteX29" fmla="*/ 14676 w 3577359"/>
              <a:gd name="connsiteY29" fmla="*/ 2492111 h 3649365"/>
              <a:gd name="connsiteX30" fmla="*/ 131336 w 3577359"/>
              <a:gd name="connsiteY30" fmla="*/ 1964401 h 3649365"/>
              <a:gd name="connsiteX31" fmla="*/ 182219 w 3577359"/>
              <a:gd name="connsiteY31" fmla="*/ 1980303 h 3649365"/>
              <a:gd name="connsiteX32" fmla="*/ 172679 w 3577359"/>
              <a:gd name="connsiteY32" fmla="*/ 1687720 h 3649365"/>
              <a:gd name="connsiteX33" fmla="*/ 249960 w 3577359"/>
              <a:gd name="connsiteY33" fmla="*/ 1524156 h 3649365"/>
              <a:gd name="connsiteX34" fmla="*/ 38704 w 3577359"/>
              <a:gd name="connsiteY34" fmla="*/ 1265829 h 3649365"/>
              <a:gd name="connsiteX0" fmla="*/ 35520 w 3062031"/>
              <a:gd name="connsiteY0" fmla="*/ 1283165 h 3649365"/>
              <a:gd name="connsiteX1" fmla="*/ 44994 w 3062031"/>
              <a:gd name="connsiteY1" fmla="*/ 233391 h 3649365"/>
              <a:gd name="connsiteX2" fmla="*/ 246136 w 3062031"/>
              <a:gd name="connsiteY2" fmla="*/ 232192 h 3649365"/>
              <a:gd name="connsiteX3" fmla="*/ 265801 w 3062031"/>
              <a:gd name="connsiteY3" fmla="*/ 146237 h 3649365"/>
              <a:gd name="connsiteX4" fmla="*/ 939534 w 3062031"/>
              <a:gd name="connsiteY4" fmla="*/ 219078 h 3649365"/>
              <a:gd name="connsiteX5" fmla="*/ 1174484 w 3062031"/>
              <a:gd name="connsiteY5" fmla="*/ 222253 h 3649365"/>
              <a:gd name="connsiteX6" fmla="*/ 1260209 w 3062031"/>
              <a:gd name="connsiteY6" fmla="*/ 288928 h 3649365"/>
              <a:gd name="connsiteX7" fmla="*/ 1660259 w 3062031"/>
              <a:gd name="connsiteY7" fmla="*/ 3 h 3649365"/>
              <a:gd name="connsiteX8" fmla="*/ 1682484 w 3062031"/>
              <a:gd name="connsiteY8" fmla="*/ 57153 h 3649365"/>
              <a:gd name="connsiteX9" fmla="*/ 1644345 w 3062031"/>
              <a:gd name="connsiteY9" fmla="*/ 209696 h 3649365"/>
              <a:gd name="connsiteX10" fmla="*/ 3001745 w 3062031"/>
              <a:gd name="connsiteY10" fmla="*/ 330477 h 3649365"/>
              <a:gd name="connsiteX11" fmla="*/ 3062031 w 3062031"/>
              <a:gd name="connsiteY11" fmla="*/ 173090 h 3649365"/>
              <a:gd name="connsiteX12" fmla="*/ 3054529 w 3062031"/>
              <a:gd name="connsiteY12" fmla="*/ 2552909 h 3649365"/>
              <a:gd name="connsiteX13" fmla="*/ 1822182 w 3062031"/>
              <a:gd name="connsiteY13" fmla="*/ 2000255 h 3649365"/>
              <a:gd name="connsiteX14" fmla="*/ 1781511 w 3062031"/>
              <a:gd name="connsiteY14" fmla="*/ 1925113 h 3649365"/>
              <a:gd name="connsiteX15" fmla="*/ 1896112 w 3062031"/>
              <a:gd name="connsiteY15" fmla="*/ 1625907 h 3649365"/>
              <a:gd name="connsiteX16" fmla="*/ 1404141 w 3062031"/>
              <a:gd name="connsiteY16" fmla="*/ 1431628 h 3649365"/>
              <a:gd name="connsiteX17" fmla="*/ 1286063 w 3062031"/>
              <a:gd name="connsiteY17" fmla="*/ 1744591 h 3649365"/>
              <a:gd name="connsiteX18" fmla="*/ 1257940 w 3062031"/>
              <a:gd name="connsiteY18" fmla="*/ 1719041 h 3649365"/>
              <a:gd name="connsiteX19" fmla="*/ 1185066 w 3062031"/>
              <a:gd name="connsiteY19" fmla="*/ 1963667 h 3649365"/>
              <a:gd name="connsiteX20" fmla="*/ 1055521 w 3062031"/>
              <a:gd name="connsiteY20" fmla="*/ 1882297 h 3649365"/>
              <a:gd name="connsiteX21" fmla="*/ 1001016 w 3062031"/>
              <a:gd name="connsiteY21" fmla="*/ 2039935 h 3649365"/>
              <a:gd name="connsiteX22" fmla="*/ 1252758 w 3062031"/>
              <a:gd name="connsiteY22" fmla="*/ 2141575 h 3649365"/>
              <a:gd name="connsiteX23" fmla="*/ 1123965 w 3062031"/>
              <a:gd name="connsiteY23" fmla="*/ 2591565 h 3649365"/>
              <a:gd name="connsiteX24" fmla="*/ 1205272 w 3062031"/>
              <a:gd name="connsiteY24" fmla="*/ 2620325 h 3649365"/>
              <a:gd name="connsiteX25" fmla="*/ 947679 w 3062031"/>
              <a:gd name="connsiteY25" fmla="*/ 3649365 h 3649365"/>
              <a:gd name="connsiteX26" fmla="*/ 61738 w 3062031"/>
              <a:gd name="connsiteY26" fmla="*/ 3392535 h 3649365"/>
              <a:gd name="connsiteX27" fmla="*/ 0 w 3062031"/>
              <a:gd name="connsiteY27" fmla="*/ 3544547 h 3649365"/>
              <a:gd name="connsiteX28" fmla="*/ 14676 w 3062031"/>
              <a:gd name="connsiteY28" fmla="*/ 2492111 h 3649365"/>
              <a:gd name="connsiteX29" fmla="*/ 131336 w 3062031"/>
              <a:gd name="connsiteY29" fmla="*/ 1964401 h 3649365"/>
              <a:gd name="connsiteX30" fmla="*/ 182219 w 3062031"/>
              <a:gd name="connsiteY30" fmla="*/ 1980303 h 3649365"/>
              <a:gd name="connsiteX31" fmla="*/ 172679 w 3062031"/>
              <a:gd name="connsiteY31" fmla="*/ 1687720 h 3649365"/>
              <a:gd name="connsiteX32" fmla="*/ 249960 w 3062031"/>
              <a:gd name="connsiteY32" fmla="*/ 1524156 h 3649365"/>
              <a:gd name="connsiteX33" fmla="*/ 38704 w 3062031"/>
              <a:gd name="connsiteY33" fmla="*/ 1265829 h 3649365"/>
              <a:gd name="connsiteX0" fmla="*/ 35520 w 3062031"/>
              <a:gd name="connsiteY0" fmla="*/ 1283165 h 3649365"/>
              <a:gd name="connsiteX1" fmla="*/ 44994 w 3062031"/>
              <a:gd name="connsiteY1" fmla="*/ 233391 h 3649365"/>
              <a:gd name="connsiteX2" fmla="*/ 246136 w 3062031"/>
              <a:gd name="connsiteY2" fmla="*/ 232192 h 3649365"/>
              <a:gd name="connsiteX3" fmla="*/ 265801 w 3062031"/>
              <a:gd name="connsiteY3" fmla="*/ 146237 h 3649365"/>
              <a:gd name="connsiteX4" fmla="*/ 939534 w 3062031"/>
              <a:gd name="connsiteY4" fmla="*/ 219078 h 3649365"/>
              <a:gd name="connsiteX5" fmla="*/ 1174484 w 3062031"/>
              <a:gd name="connsiteY5" fmla="*/ 222253 h 3649365"/>
              <a:gd name="connsiteX6" fmla="*/ 1260209 w 3062031"/>
              <a:gd name="connsiteY6" fmla="*/ 288928 h 3649365"/>
              <a:gd name="connsiteX7" fmla="*/ 1660259 w 3062031"/>
              <a:gd name="connsiteY7" fmla="*/ 3 h 3649365"/>
              <a:gd name="connsiteX8" fmla="*/ 1682484 w 3062031"/>
              <a:gd name="connsiteY8" fmla="*/ 57153 h 3649365"/>
              <a:gd name="connsiteX9" fmla="*/ 1644345 w 3062031"/>
              <a:gd name="connsiteY9" fmla="*/ 209696 h 3649365"/>
              <a:gd name="connsiteX10" fmla="*/ 3001745 w 3062031"/>
              <a:gd name="connsiteY10" fmla="*/ 330477 h 3649365"/>
              <a:gd name="connsiteX11" fmla="*/ 3062031 w 3062031"/>
              <a:gd name="connsiteY11" fmla="*/ 173090 h 3649365"/>
              <a:gd name="connsiteX12" fmla="*/ 3054529 w 3062031"/>
              <a:gd name="connsiteY12" fmla="*/ 2552909 h 3649365"/>
              <a:gd name="connsiteX13" fmla="*/ 1822182 w 3062031"/>
              <a:gd name="connsiteY13" fmla="*/ 2000255 h 3649365"/>
              <a:gd name="connsiteX14" fmla="*/ 1781511 w 3062031"/>
              <a:gd name="connsiteY14" fmla="*/ 1925113 h 3649365"/>
              <a:gd name="connsiteX15" fmla="*/ 1896112 w 3062031"/>
              <a:gd name="connsiteY15" fmla="*/ 1625907 h 3649365"/>
              <a:gd name="connsiteX16" fmla="*/ 1404141 w 3062031"/>
              <a:gd name="connsiteY16" fmla="*/ 1431628 h 3649365"/>
              <a:gd name="connsiteX17" fmla="*/ 1286063 w 3062031"/>
              <a:gd name="connsiteY17" fmla="*/ 1744591 h 3649365"/>
              <a:gd name="connsiteX18" fmla="*/ 1257940 w 3062031"/>
              <a:gd name="connsiteY18" fmla="*/ 1719041 h 3649365"/>
              <a:gd name="connsiteX19" fmla="*/ 1185066 w 3062031"/>
              <a:gd name="connsiteY19" fmla="*/ 1963667 h 3649365"/>
              <a:gd name="connsiteX20" fmla="*/ 1055521 w 3062031"/>
              <a:gd name="connsiteY20" fmla="*/ 1882297 h 3649365"/>
              <a:gd name="connsiteX21" fmla="*/ 1001016 w 3062031"/>
              <a:gd name="connsiteY21" fmla="*/ 2039935 h 3649365"/>
              <a:gd name="connsiteX22" fmla="*/ 1252758 w 3062031"/>
              <a:gd name="connsiteY22" fmla="*/ 2141575 h 3649365"/>
              <a:gd name="connsiteX23" fmla="*/ 1123965 w 3062031"/>
              <a:gd name="connsiteY23" fmla="*/ 2591565 h 3649365"/>
              <a:gd name="connsiteX24" fmla="*/ 1205272 w 3062031"/>
              <a:gd name="connsiteY24" fmla="*/ 2620325 h 3649365"/>
              <a:gd name="connsiteX25" fmla="*/ 1083383 w 3062031"/>
              <a:gd name="connsiteY25" fmla="*/ 3121218 h 3649365"/>
              <a:gd name="connsiteX26" fmla="*/ 947679 w 3062031"/>
              <a:gd name="connsiteY26" fmla="*/ 3649365 h 3649365"/>
              <a:gd name="connsiteX27" fmla="*/ 61738 w 3062031"/>
              <a:gd name="connsiteY27" fmla="*/ 3392535 h 3649365"/>
              <a:gd name="connsiteX28" fmla="*/ 0 w 3062031"/>
              <a:gd name="connsiteY28" fmla="*/ 3544547 h 3649365"/>
              <a:gd name="connsiteX29" fmla="*/ 14676 w 3062031"/>
              <a:gd name="connsiteY29" fmla="*/ 2492111 h 3649365"/>
              <a:gd name="connsiteX30" fmla="*/ 131336 w 3062031"/>
              <a:gd name="connsiteY30" fmla="*/ 1964401 h 3649365"/>
              <a:gd name="connsiteX31" fmla="*/ 182219 w 3062031"/>
              <a:gd name="connsiteY31" fmla="*/ 1980303 h 3649365"/>
              <a:gd name="connsiteX32" fmla="*/ 172679 w 3062031"/>
              <a:gd name="connsiteY32" fmla="*/ 1687720 h 3649365"/>
              <a:gd name="connsiteX33" fmla="*/ 249960 w 3062031"/>
              <a:gd name="connsiteY33" fmla="*/ 1524156 h 3649365"/>
              <a:gd name="connsiteX34" fmla="*/ 38704 w 3062031"/>
              <a:gd name="connsiteY34" fmla="*/ 1265829 h 3649365"/>
              <a:gd name="connsiteX0" fmla="*/ 36002 w 3062513"/>
              <a:gd name="connsiteY0" fmla="*/ 1283165 h 3649365"/>
              <a:gd name="connsiteX1" fmla="*/ 45476 w 3062513"/>
              <a:gd name="connsiteY1" fmla="*/ 233391 h 3649365"/>
              <a:gd name="connsiteX2" fmla="*/ 246618 w 3062513"/>
              <a:gd name="connsiteY2" fmla="*/ 232192 h 3649365"/>
              <a:gd name="connsiteX3" fmla="*/ 266283 w 3062513"/>
              <a:gd name="connsiteY3" fmla="*/ 146237 h 3649365"/>
              <a:gd name="connsiteX4" fmla="*/ 940016 w 3062513"/>
              <a:gd name="connsiteY4" fmla="*/ 219078 h 3649365"/>
              <a:gd name="connsiteX5" fmla="*/ 1174966 w 3062513"/>
              <a:gd name="connsiteY5" fmla="*/ 222253 h 3649365"/>
              <a:gd name="connsiteX6" fmla="*/ 1260691 w 3062513"/>
              <a:gd name="connsiteY6" fmla="*/ 288928 h 3649365"/>
              <a:gd name="connsiteX7" fmla="*/ 1660741 w 3062513"/>
              <a:gd name="connsiteY7" fmla="*/ 3 h 3649365"/>
              <a:gd name="connsiteX8" fmla="*/ 1682966 w 3062513"/>
              <a:gd name="connsiteY8" fmla="*/ 57153 h 3649365"/>
              <a:gd name="connsiteX9" fmla="*/ 1644827 w 3062513"/>
              <a:gd name="connsiteY9" fmla="*/ 209696 h 3649365"/>
              <a:gd name="connsiteX10" fmla="*/ 3002227 w 3062513"/>
              <a:gd name="connsiteY10" fmla="*/ 330477 h 3649365"/>
              <a:gd name="connsiteX11" fmla="*/ 3062513 w 3062513"/>
              <a:gd name="connsiteY11" fmla="*/ 173090 h 3649365"/>
              <a:gd name="connsiteX12" fmla="*/ 3055011 w 3062513"/>
              <a:gd name="connsiteY12" fmla="*/ 2552909 h 3649365"/>
              <a:gd name="connsiteX13" fmla="*/ 1822664 w 3062513"/>
              <a:gd name="connsiteY13" fmla="*/ 2000255 h 3649365"/>
              <a:gd name="connsiteX14" fmla="*/ 1781993 w 3062513"/>
              <a:gd name="connsiteY14" fmla="*/ 1925113 h 3649365"/>
              <a:gd name="connsiteX15" fmla="*/ 1896594 w 3062513"/>
              <a:gd name="connsiteY15" fmla="*/ 1625907 h 3649365"/>
              <a:gd name="connsiteX16" fmla="*/ 1404623 w 3062513"/>
              <a:gd name="connsiteY16" fmla="*/ 1431628 h 3649365"/>
              <a:gd name="connsiteX17" fmla="*/ 1286545 w 3062513"/>
              <a:gd name="connsiteY17" fmla="*/ 1744591 h 3649365"/>
              <a:gd name="connsiteX18" fmla="*/ 1258422 w 3062513"/>
              <a:gd name="connsiteY18" fmla="*/ 1719041 h 3649365"/>
              <a:gd name="connsiteX19" fmla="*/ 1185548 w 3062513"/>
              <a:gd name="connsiteY19" fmla="*/ 1963667 h 3649365"/>
              <a:gd name="connsiteX20" fmla="*/ 1056003 w 3062513"/>
              <a:gd name="connsiteY20" fmla="*/ 1882297 h 3649365"/>
              <a:gd name="connsiteX21" fmla="*/ 1001498 w 3062513"/>
              <a:gd name="connsiteY21" fmla="*/ 2039935 h 3649365"/>
              <a:gd name="connsiteX22" fmla="*/ 1253240 w 3062513"/>
              <a:gd name="connsiteY22" fmla="*/ 2141575 h 3649365"/>
              <a:gd name="connsiteX23" fmla="*/ 1124447 w 3062513"/>
              <a:gd name="connsiteY23" fmla="*/ 2591565 h 3649365"/>
              <a:gd name="connsiteX24" fmla="*/ 1205754 w 3062513"/>
              <a:gd name="connsiteY24" fmla="*/ 2620325 h 3649365"/>
              <a:gd name="connsiteX25" fmla="*/ 1083865 w 3062513"/>
              <a:gd name="connsiteY25" fmla="*/ 3121218 h 3649365"/>
              <a:gd name="connsiteX26" fmla="*/ 948161 w 3062513"/>
              <a:gd name="connsiteY26" fmla="*/ 3649365 h 3649365"/>
              <a:gd name="connsiteX27" fmla="*/ 62220 w 3062513"/>
              <a:gd name="connsiteY27" fmla="*/ 3392535 h 3649365"/>
              <a:gd name="connsiteX28" fmla="*/ 482 w 3062513"/>
              <a:gd name="connsiteY28" fmla="*/ 3544547 h 3649365"/>
              <a:gd name="connsiteX29" fmla="*/ 0 w 3062513"/>
              <a:gd name="connsiteY29" fmla="*/ 3075741 h 3649365"/>
              <a:gd name="connsiteX30" fmla="*/ 15158 w 3062513"/>
              <a:gd name="connsiteY30" fmla="*/ 2492111 h 3649365"/>
              <a:gd name="connsiteX31" fmla="*/ 131818 w 3062513"/>
              <a:gd name="connsiteY31" fmla="*/ 1964401 h 3649365"/>
              <a:gd name="connsiteX32" fmla="*/ 182701 w 3062513"/>
              <a:gd name="connsiteY32" fmla="*/ 1980303 h 3649365"/>
              <a:gd name="connsiteX33" fmla="*/ 173161 w 3062513"/>
              <a:gd name="connsiteY33" fmla="*/ 1687720 h 3649365"/>
              <a:gd name="connsiteX34" fmla="*/ 250442 w 3062513"/>
              <a:gd name="connsiteY34" fmla="*/ 1524156 h 3649365"/>
              <a:gd name="connsiteX35" fmla="*/ 39186 w 3062513"/>
              <a:gd name="connsiteY35" fmla="*/ 1265829 h 3649365"/>
              <a:gd name="connsiteX0" fmla="*/ 36002 w 3062513"/>
              <a:gd name="connsiteY0" fmla="*/ 1283165 h 3649365"/>
              <a:gd name="connsiteX1" fmla="*/ 45476 w 3062513"/>
              <a:gd name="connsiteY1" fmla="*/ 233391 h 3649365"/>
              <a:gd name="connsiteX2" fmla="*/ 246618 w 3062513"/>
              <a:gd name="connsiteY2" fmla="*/ 232192 h 3649365"/>
              <a:gd name="connsiteX3" fmla="*/ 266283 w 3062513"/>
              <a:gd name="connsiteY3" fmla="*/ 146237 h 3649365"/>
              <a:gd name="connsiteX4" fmla="*/ 940016 w 3062513"/>
              <a:gd name="connsiteY4" fmla="*/ 219078 h 3649365"/>
              <a:gd name="connsiteX5" fmla="*/ 1174966 w 3062513"/>
              <a:gd name="connsiteY5" fmla="*/ 222253 h 3649365"/>
              <a:gd name="connsiteX6" fmla="*/ 1260691 w 3062513"/>
              <a:gd name="connsiteY6" fmla="*/ 288928 h 3649365"/>
              <a:gd name="connsiteX7" fmla="*/ 1660741 w 3062513"/>
              <a:gd name="connsiteY7" fmla="*/ 3 h 3649365"/>
              <a:gd name="connsiteX8" fmla="*/ 1682966 w 3062513"/>
              <a:gd name="connsiteY8" fmla="*/ 57153 h 3649365"/>
              <a:gd name="connsiteX9" fmla="*/ 1644827 w 3062513"/>
              <a:gd name="connsiteY9" fmla="*/ 209696 h 3649365"/>
              <a:gd name="connsiteX10" fmla="*/ 3002227 w 3062513"/>
              <a:gd name="connsiteY10" fmla="*/ 330477 h 3649365"/>
              <a:gd name="connsiteX11" fmla="*/ 3062513 w 3062513"/>
              <a:gd name="connsiteY11" fmla="*/ 173090 h 3649365"/>
              <a:gd name="connsiteX12" fmla="*/ 3055011 w 3062513"/>
              <a:gd name="connsiteY12" fmla="*/ 2552909 h 3649365"/>
              <a:gd name="connsiteX13" fmla="*/ 1822664 w 3062513"/>
              <a:gd name="connsiteY13" fmla="*/ 2000255 h 3649365"/>
              <a:gd name="connsiteX14" fmla="*/ 1781993 w 3062513"/>
              <a:gd name="connsiteY14" fmla="*/ 1925113 h 3649365"/>
              <a:gd name="connsiteX15" fmla="*/ 1896594 w 3062513"/>
              <a:gd name="connsiteY15" fmla="*/ 1625907 h 3649365"/>
              <a:gd name="connsiteX16" fmla="*/ 1404623 w 3062513"/>
              <a:gd name="connsiteY16" fmla="*/ 1431628 h 3649365"/>
              <a:gd name="connsiteX17" fmla="*/ 1286545 w 3062513"/>
              <a:gd name="connsiteY17" fmla="*/ 1744591 h 3649365"/>
              <a:gd name="connsiteX18" fmla="*/ 1258422 w 3062513"/>
              <a:gd name="connsiteY18" fmla="*/ 1719041 h 3649365"/>
              <a:gd name="connsiteX19" fmla="*/ 1185548 w 3062513"/>
              <a:gd name="connsiteY19" fmla="*/ 1963667 h 3649365"/>
              <a:gd name="connsiteX20" fmla="*/ 1056003 w 3062513"/>
              <a:gd name="connsiteY20" fmla="*/ 1882297 h 3649365"/>
              <a:gd name="connsiteX21" fmla="*/ 1001498 w 3062513"/>
              <a:gd name="connsiteY21" fmla="*/ 2039935 h 3649365"/>
              <a:gd name="connsiteX22" fmla="*/ 1253240 w 3062513"/>
              <a:gd name="connsiteY22" fmla="*/ 2141575 h 3649365"/>
              <a:gd name="connsiteX23" fmla="*/ 1124447 w 3062513"/>
              <a:gd name="connsiteY23" fmla="*/ 2591565 h 3649365"/>
              <a:gd name="connsiteX24" fmla="*/ 1205754 w 3062513"/>
              <a:gd name="connsiteY24" fmla="*/ 2620325 h 3649365"/>
              <a:gd name="connsiteX25" fmla="*/ 1083865 w 3062513"/>
              <a:gd name="connsiteY25" fmla="*/ 3121218 h 3649365"/>
              <a:gd name="connsiteX26" fmla="*/ 948161 w 3062513"/>
              <a:gd name="connsiteY26" fmla="*/ 3649365 h 3649365"/>
              <a:gd name="connsiteX27" fmla="*/ 62220 w 3062513"/>
              <a:gd name="connsiteY27" fmla="*/ 3392535 h 3649365"/>
              <a:gd name="connsiteX28" fmla="*/ 0 w 3062513"/>
              <a:gd name="connsiteY28" fmla="*/ 3075741 h 3649365"/>
              <a:gd name="connsiteX29" fmla="*/ 15158 w 3062513"/>
              <a:gd name="connsiteY29" fmla="*/ 2492111 h 3649365"/>
              <a:gd name="connsiteX30" fmla="*/ 131818 w 3062513"/>
              <a:gd name="connsiteY30" fmla="*/ 1964401 h 3649365"/>
              <a:gd name="connsiteX31" fmla="*/ 182701 w 3062513"/>
              <a:gd name="connsiteY31" fmla="*/ 1980303 h 3649365"/>
              <a:gd name="connsiteX32" fmla="*/ 173161 w 3062513"/>
              <a:gd name="connsiteY32" fmla="*/ 1687720 h 3649365"/>
              <a:gd name="connsiteX33" fmla="*/ 250442 w 3062513"/>
              <a:gd name="connsiteY33" fmla="*/ 1524156 h 3649365"/>
              <a:gd name="connsiteX34" fmla="*/ 39186 w 3062513"/>
              <a:gd name="connsiteY34" fmla="*/ 1265829 h 3649365"/>
              <a:gd name="connsiteX0" fmla="*/ 36002 w 3062513"/>
              <a:gd name="connsiteY0" fmla="*/ 1283165 h 3649365"/>
              <a:gd name="connsiteX1" fmla="*/ 45476 w 3062513"/>
              <a:gd name="connsiteY1" fmla="*/ 233391 h 3649365"/>
              <a:gd name="connsiteX2" fmla="*/ 246618 w 3062513"/>
              <a:gd name="connsiteY2" fmla="*/ 232192 h 3649365"/>
              <a:gd name="connsiteX3" fmla="*/ 266283 w 3062513"/>
              <a:gd name="connsiteY3" fmla="*/ 146237 h 3649365"/>
              <a:gd name="connsiteX4" fmla="*/ 940016 w 3062513"/>
              <a:gd name="connsiteY4" fmla="*/ 219078 h 3649365"/>
              <a:gd name="connsiteX5" fmla="*/ 1174966 w 3062513"/>
              <a:gd name="connsiteY5" fmla="*/ 222253 h 3649365"/>
              <a:gd name="connsiteX6" fmla="*/ 1260691 w 3062513"/>
              <a:gd name="connsiteY6" fmla="*/ 288928 h 3649365"/>
              <a:gd name="connsiteX7" fmla="*/ 1660741 w 3062513"/>
              <a:gd name="connsiteY7" fmla="*/ 3 h 3649365"/>
              <a:gd name="connsiteX8" fmla="*/ 1682966 w 3062513"/>
              <a:gd name="connsiteY8" fmla="*/ 57153 h 3649365"/>
              <a:gd name="connsiteX9" fmla="*/ 1644827 w 3062513"/>
              <a:gd name="connsiteY9" fmla="*/ 209696 h 3649365"/>
              <a:gd name="connsiteX10" fmla="*/ 3002227 w 3062513"/>
              <a:gd name="connsiteY10" fmla="*/ 330477 h 3649365"/>
              <a:gd name="connsiteX11" fmla="*/ 3062513 w 3062513"/>
              <a:gd name="connsiteY11" fmla="*/ 173090 h 3649365"/>
              <a:gd name="connsiteX12" fmla="*/ 3055011 w 3062513"/>
              <a:gd name="connsiteY12" fmla="*/ 2552909 h 3649365"/>
              <a:gd name="connsiteX13" fmla="*/ 1822664 w 3062513"/>
              <a:gd name="connsiteY13" fmla="*/ 2000255 h 3649365"/>
              <a:gd name="connsiteX14" fmla="*/ 1781993 w 3062513"/>
              <a:gd name="connsiteY14" fmla="*/ 1925113 h 3649365"/>
              <a:gd name="connsiteX15" fmla="*/ 1896594 w 3062513"/>
              <a:gd name="connsiteY15" fmla="*/ 1625907 h 3649365"/>
              <a:gd name="connsiteX16" fmla="*/ 1404623 w 3062513"/>
              <a:gd name="connsiteY16" fmla="*/ 1431628 h 3649365"/>
              <a:gd name="connsiteX17" fmla="*/ 1286545 w 3062513"/>
              <a:gd name="connsiteY17" fmla="*/ 1744591 h 3649365"/>
              <a:gd name="connsiteX18" fmla="*/ 1258422 w 3062513"/>
              <a:gd name="connsiteY18" fmla="*/ 1719041 h 3649365"/>
              <a:gd name="connsiteX19" fmla="*/ 1185548 w 3062513"/>
              <a:gd name="connsiteY19" fmla="*/ 1963667 h 3649365"/>
              <a:gd name="connsiteX20" fmla="*/ 1056003 w 3062513"/>
              <a:gd name="connsiteY20" fmla="*/ 1882297 h 3649365"/>
              <a:gd name="connsiteX21" fmla="*/ 1001498 w 3062513"/>
              <a:gd name="connsiteY21" fmla="*/ 2039935 h 3649365"/>
              <a:gd name="connsiteX22" fmla="*/ 1253240 w 3062513"/>
              <a:gd name="connsiteY22" fmla="*/ 2141575 h 3649365"/>
              <a:gd name="connsiteX23" fmla="*/ 1124447 w 3062513"/>
              <a:gd name="connsiteY23" fmla="*/ 2591565 h 3649365"/>
              <a:gd name="connsiteX24" fmla="*/ 1205754 w 3062513"/>
              <a:gd name="connsiteY24" fmla="*/ 2620325 h 3649365"/>
              <a:gd name="connsiteX25" fmla="*/ 1083865 w 3062513"/>
              <a:gd name="connsiteY25" fmla="*/ 3121218 h 3649365"/>
              <a:gd name="connsiteX26" fmla="*/ 948161 w 3062513"/>
              <a:gd name="connsiteY26" fmla="*/ 3649365 h 3649365"/>
              <a:gd name="connsiteX27" fmla="*/ 0 w 3062513"/>
              <a:gd name="connsiteY27" fmla="*/ 3075741 h 3649365"/>
              <a:gd name="connsiteX28" fmla="*/ 15158 w 3062513"/>
              <a:gd name="connsiteY28" fmla="*/ 2492111 h 3649365"/>
              <a:gd name="connsiteX29" fmla="*/ 131818 w 3062513"/>
              <a:gd name="connsiteY29" fmla="*/ 1964401 h 3649365"/>
              <a:gd name="connsiteX30" fmla="*/ 182701 w 3062513"/>
              <a:gd name="connsiteY30" fmla="*/ 1980303 h 3649365"/>
              <a:gd name="connsiteX31" fmla="*/ 173161 w 3062513"/>
              <a:gd name="connsiteY31" fmla="*/ 1687720 h 3649365"/>
              <a:gd name="connsiteX32" fmla="*/ 250442 w 3062513"/>
              <a:gd name="connsiteY32" fmla="*/ 1524156 h 3649365"/>
              <a:gd name="connsiteX33" fmla="*/ 39186 w 3062513"/>
              <a:gd name="connsiteY33" fmla="*/ 1265829 h 3649365"/>
              <a:gd name="connsiteX0" fmla="*/ 36002 w 3062513"/>
              <a:gd name="connsiteY0" fmla="*/ 1283165 h 3121218"/>
              <a:gd name="connsiteX1" fmla="*/ 45476 w 3062513"/>
              <a:gd name="connsiteY1" fmla="*/ 233391 h 3121218"/>
              <a:gd name="connsiteX2" fmla="*/ 246618 w 3062513"/>
              <a:gd name="connsiteY2" fmla="*/ 232192 h 3121218"/>
              <a:gd name="connsiteX3" fmla="*/ 266283 w 3062513"/>
              <a:gd name="connsiteY3" fmla="*/ 146237 h 3121218"/>
              <a:gd name="connsiteX4" fmla="*/ 940016 w 3062513"/>
              <a:gd name="connsiteY4" fmla="*/ 219078 h 3121218"/>
              <a:gd name="connsiteX5" fmla="*/ 1174966 w 3062513"/>
              <a:gd name="connsiteY5" fmla="*/ 222253 h 3121218"/>
              <a:gd name="connsiteX6" fmla="*/ 1260691 w 3062513"/>
              <a:gd name="connsiteY6" fmla="*/ 288928 h 3121218"/>
              <a:gd name="connsiteX7" fmla="*/ 1660741 w 3062513"/>
              <a:gd name="connsiteY7" fmla="*/ 3 h 3121218"/>
              <a:gd name="connsiteX8" fmla="*/ 1682966 w 3062513"/>
              <a:gd name="connsiteY8" fmla="*/ 57153 h 3121218"/>
              <a:gd name="connsiteX9" fmla="*/ 1644827 w 3062513"/>
              <a:gd name="connsiteY9" fmla="*/ 209696 h 3121218"/>
              <a:gd name="connsiteX10" fmla="*/ 3002227 w 3062513"/>
              <a:gd name="connsiteY10" fmla="*/ 330477 h 3121218"/>
              <a:gd name="connsiteX11" fmla="*/ 3062513 w 3062513"/>
              <a:gd name="connsiteY11" fmla="*/ 173090 h 3121218"/>
              <a:gd name="connsiteX12" fmla="*/ 3055011 w 3062513"/>
              <a:gd name="connsiteY12" fmla="*/ 2552909 h 3121218"/>
              <a:gd name="connsiteX13" fmla="*/ 1822664 w 3062513"/>
              <a:gd name="connsiteY13" fmla="*/ 2000255 h 3121218"/>
              <a:gd name="connsiteX14" fmla="*/ 1781993 w 3062513"/>
              <a:gd name="connsiteY14" fmla="*/ 1925113 h 3121218"/>
              <a:gd name="connsiteX15" fmla="*/ 1896594 w 3062513"/>
              <a:gd name="connsiteY15" fmla="*/ 1625907 h 3121218"/>
              <a:gd name="connsiteX16" fmla="*/ 1404623 w 3062513"/>
              <a:gd name="connsiteY16" fmla="*/ 1431628 h 3121218"/>
              <a:gd name="connsiteX17" fmla="*/ 1286545 w 3062513"/>
              <a:gd name="connsiteY17" fmla="*/ 1744591 h 3121218"/>
              <a:gd name="connsiteX18" fmla="*/ 1258422 w 3062513"/>
              <a:gd name="connsiteY18" fmla="*/ 1719041 h 3121218"/>
              <a:gd name="connsiteX19" fmla="*/ 1185548 w 3062513"/>
              <a:gd name="connsiteY19" fmla="*/ 1963667 h 3121218"/>
              <a:gd name="connsiteX20" fmla="*/ 1056003 w 3062513"/>
              <a:gd name="connsiteY20" fmla="*/ 1882297 h 3121218"/>
              <a:gd name="connsiteX21" fmla="*/ 1001498 w 3062513"/>
              <a:gd name="connsiteY21" fmla="*/ 2039935 h 3121218"/>
              <a:gd name="connsiteX22" fmla="*/ 1253240 w 3062513"/>
              <a:gd name="connsiteY22" fmla="*/ 2141575 h 3121218"/>
              <a:gd name="connsiteX23" fmla="*/ 1124447 w 3062513"/>
              <a:gd name="connsiteY23" fmla="*/ 2591565 h 3121218"/>
              <a:gd name="connsiteX24" fmla="*/ 1205754 w 3062513"/>
              <a:gd name="connsiteY24" fmla="*/ 2620325 h 3121218"/>
              <a:gd name="connsiteX25" fmla="*/ 1083865 w 3062513"/>
              <a:gd name="connsiteY25" fmla="*/ 3121218 h 3121218"/>
              <a:gd name="connsiteX26" fmla="*/ 0 w 3062513"/>
              <a:gd name="connsiteY26" fmla="*/ 3075741 h 3121218"/>
              <a:gd name="connsiteX27" fmla="*/ 15158 w 3062513"/>
              <a:gd name="connsiteY27" fmla="*/ 2492111 h 3121218"/>
              <a:gd name="connsiteX28" fmla="*/ 131818 w 3062513"/>
              <a:gd name="connsiteY28" fmla="*/ 1964401 h 3121218"/>
              <a:gd name="connsiteX29" fmla="*/ 182701 w 3062513"/>
              <a:gd name="connsiteY29" fmla="*/ 1980303 h 3121218"/>
              <a:gd name="connsiteX30" fmla="*/ 173161 w 3062513"/>
              <a:gd name="connsiteY30" fmla="*/ 1687720 h 3121218"/>
              <a:gd name="connsiteX31" fmla="*/ 250442 w 3062513"/>
              <a:gd name="connsiteY31" fmla="*/ 1524156 h 3121218"/>
              <a:gd name="connsiteX32" fmla="*/ 39186 w 3062513"/>
              <a:gd name="connsiteY32" fmla="*/ 1265829 h 312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62513" h="3121218">
                <a:moveTo>
                  <a:pt x="36002" y="1283165"/>
                </a:moveTo>
                <a:cubicBezTo>
                  <a:pt x="99796" y="948400"/>
                  <a:pt x="42318" y="575735"/>
                  <a:pt x="45476" y="233391"/>
                </a:cubicBezTo>
                <a:lnTo>
                  <a:pt x="246618" y="232192"/>
                </a:lnTo>
                <a:lnTo>
                  <a:pt x="266283" y="146237"/>
                </a:lnTo>
                <a:lnTo>
                  <a:pt x="940016" y="219078"/>
                </a:lnTo>
                <a:lnTo>
                  <a:pt x="1174966" y="222253"/>
                </a:lnTo>
                <a:lnTo>
                  <a:pt x="1260691" y="288928"/>
                </a:lnTo>
                <a:cubicBezTo>
                  <a:pt x="1267041" y="289986"/>
                  <a:pt x="1654391" y="-1055"/>
                  <a:pt x="1660741" y="3"/>
                </a:cubicBezTo>
                <a:cubicBezTo>
                  <a:pt x="1661799" y="20111"/>
                  <a:pt x="1681908" y="37045"/>
                  <a:pt x="1682966" y="57153"/>
                </a:cubicBezTo>
                <a:lnTo>
                  <a:pt x="1644827" y="209696"/>
                </a:lnTo>
                <a:lnTo>
                  <a:pt x="3002227" y="330477"/>
                </a:lnTo>
                <a:lnTo>
                  <a:pt x="3062513" y="173090"/>
                </a:lnTo>
                <a:cubicBezTo>
                  <a:pt x="3060012" y="966363"/>
                  <a:pt x="3057512" y="1759636"/>
                  <a:pt x="3055011" y="2552909"/>
                </a:cubicBezTo>
                <a:cubicBezTo>
                  <a:pt x="2819003" y="2456072"/>
                  <a:pt x="2051471" y="2103248"/>
                  <a:pt x="1822664" y="2000255"/>
                </a:cubicBezTo>
                <a:lnTo>
                  <a:pt x="1781993" y="1925113"/>
                </a:lnTo>
                <a:lnTo>
                  <a:pt x="1896594" y="1625907"/>
                </a:lnTo>
                <a:lnTo>
                  <a:pt x="1404623" y="1431628"/>
                </a:lnTo>
                <a:lnTo>
                  <a:pt x="1286545" y="1744591"/>
                </a:lnTo>
                <a:lnTo>
                  <a:pt x="1258422" y="1719041"/>
                </a:lnTo>
                <a:lnTo>
                  <a:pt x="1185548" y="1963667"/>
                </a:lnTo>
                <a:lnTo>
                  <a:pt x="1056003" y="1882297"/>
                </a:lnTo>
                <a:lnTo>
                  <a:pt x="1001498" y="2039935"/>
                </a:lnTo>
                <a:lnTo>
                  <a:pt x="1253240" y="2141575"/>
                </a:lnTo>
                <a:lnTo>
                  <a:pt x="1124447" y="2591565"/>
                </a:lnTo>
                <a:lnTo>
                  <a:pt x="1205754" y="2620325"/>
                </a:lnTo>
                <a:lnTo>
                  <a:pt x="1083865" y="3121218"/>
                </a:lnTo>
                <a:lnTo>
                  <a:pt x="0" y="3075741"/>
                </a:lnTo>
                <a:lnTo>
                  <a:pt x="15158" y="2492111"/>
                </a:lnTo>
                <a:lnTo>
                  <a:pt x="131818" y="1964401"/>
                </a:lnTo>
                <a:lnTo>
                  <a:pt x="182701" y="1980303"/>
                </a:lnTo>
                <a:lnTo>
                  <a:pt x="173161" y="1687720"/>
                </a:lnTo>
                <a:lnTo>
                  <a:pt x="250442" y="1524156"/>
                </a:lnTo>
                <a:lnTo>
                  <a:pt x="39186" y="1265829"/>
                </a:ln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0" name="フリーフォーム 119"/>
          <p:cNvSpPr/>
          <p:nvPr/>
        </p:nvSpPr>
        <p:spPr>
          <a:xfrm>
            <a:off x="5661864" y="3541477"/>
            <a:ext cx="124350" cy="72960"/>
          </a:xfrm>
          <a:custGeom>
            <a:avLst/>
            <a:gdLst>
              <a:gd name="connsiteX0" fmla="*/ 192374 w 192374"/>
              <a:gd name="connsiteY0" fmla="*/ 42473 h 112427"/>
              <a:gd name="connsiteX1" fmla="*/ 17489 w 192374"/>
              <a:gd name="connsiteY1" fmla="*/ 0 h 112427"/>
              <a:gd name="connsiteX2" fmla="*/ 0 w 192374"/>
              <a:gd name="connsiteY2" fmla="*/ 59961 h 112427"/>
              <a:gd name="connsiteX3" fmla="*/ 182381 w 192374"/>
              <a:gd name="connsiteY3" fmla="*/ 112427 h 112427"/>
              <a:gd name="connsiteX4" fmla="*/ 192374 w 192374"/>
              <a:gd name="connsiteY4" fmla="*/ 42473 h 112427"/>
              <a:gd name="connsiteX0" fmla="*/ 192374 w 192374"/>
              <a:gd name="connsiteY0" fmla="*/ 42473 h 104932"/>
              <a:gd name="connsiteX1" fmla="*/ 17489 w 192374"/>
              <a:gd name="connsiteY1" fmla="*/ 0 h 104932"/>
              <a:gd name="connsiteX2" fmla="*/ 0 w 192374"/>
              <a:gd name="connsiteY2" fmla="*/ 59961 h 104932"/>
              <a:gd name="connsiteX3" fmla="*/ 177384 w 192374"/>
              <a:gd name="connsiteY3" fmla="*/ 104932 h 104932"/>
              <a:gd name="connsiteX4" fmla="*/ 192374 w 192374"/>
              <a:gd name="connsiteY4" fmla="*/ 42473 h 104932"/>
              <a:gd name="connsiteX0" fmla="*/ 192374 w 192374"/>
              <a:gd name="connsiteY0" fmla="*/ 42473 h 104932"/>
              <a:gd name="connsiteX1" fmla="*/ 17489 w 192374"/>
              <a:gd name="connsiteY1" fmla="*/ 0 h 104932"/>
              <a:gd name="connsiteX2" fmla="*/ 0 w 192374"/>
              <a:gd name="connsiteY2" fmla="*/ 59961 h 104932"/>
              <a:gd name="connsiteX3" fmla="*/ 187896 w 192374"/>
              <a:gd name="connsiteY3" fmla="*/ 104932 h 104932"/>
              <a:gd name="connsiteX4" fmla="*/ 192374 w 192374"/>
              <a:gd name="connsiteY4" fmla="*/ 42473 h 104932"/>
              <a:gd name="connsiteX0" fmla="*/ 174885 w 174885"/>
              <a:gd name="connsiteY0" fmla="*/ 42473 h 104932"/>
              <a:gd name="connsiteX1" fmla="*/ 0 w 174885"/>
              <a:gd name="connsiteY1" fmla="*/ 0 h 104932"/>
              <a:gd name="connsiteX2" fmla="*/ 38583 w 174885"/>
              <a:gd name="connsiteY2" fmla="*/ 91933 h 104932"/>
              <a:gd name="connsiteX3" fmla="*/ 170407 w 174885"/>
              <a:gd name="connsiteY3" fmla="*/ 104932 h 104932"/>
              <a:gd name="connsiteX4" fmla="*/ 174885 w 174885"/>
              <a:gd name="connsiteY4" fmla="*/ 42473 h 104932"/>
              <a:gd name="connsiteX0" fmla="*/ 136302 w 136302"/>
              <a:gd name="connsiteY0" fmla="*/ 10501 h 72960"/>
              <a:gd name="connsiteX1" fmla="*/ 10480 w 136302"/>
              <a:gd name="connsiteY1" fmla="*/ 0 h 72960"/>
              <a:gd name="connsiteX2" fmla="*/ 0 w 136302"/>
              <a:gd name="connsiteY2" fmla="*/ 59961 h 72960"/>
              <a:gd name="connsiteX3" fmla="*/ 131824 w 136302"/>
              <a:gd name="connsiteY3" fmla="*/ 72960 h 72960"/>
              <a:gd name="connsiteX4" fmla="*/ 136302 w 136302"/>
              <a:gd name="connsiteY4" fmla="*/ 10501 h 7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02" h="72960">
                <a:moveTo>
                  <a:pt x="136302" y="10501"/>
                </a:moveTo>
                <a:lnTo>
                  <a:pt x="10480" y="0"/>
                </a:lnTo>
                <a:lnTo>
                  <a:pt x="0" y="59961"/>
                </a:lnTo>
                <a:lnTo>
                  <a:pt x="131824" y="72960"/>
                </a:lnTo>
                <a:lnTo>
                  <a:pt x="136302" y="10501"/>
                </a:lnTo>
                <a:close/>
              </a:path>
            </a:pathLst>
          </a:cu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7" name="テキスト ボックス 126"/>
          <p:cNvSpPr txBox="1"/>
          <p:nvPr/>
        </p:nvSpPr>
        <p:spPr>
          <a:xfrm>
            <a:off x="5867922" y="3636732"/>
            <a:ext cx="648000" cy="107722"/>
          </a:xfrm>
          <a:prstGeom prst="rect">
            <a:avLst/>
          </a:prstGeom>
          <a:solidFill>
            <a:schemeClr val="bg1"/>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駅前</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東館跡地</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grpSp>
        <p:nvGrpSpPr>
          <p:cNvPr id="130" name="グループ化 129"/>
          <p:cNvGrpSpPr/>
          <p:nvPr/>
        </p:nvGrpSpPr>
        <p:grpSpPr>
          <a:xfrm>
            <a:off x="8775630" y="3932452"/>
            <a:ext cx="1008001" cy="198231"/>
            <a:chOff x="-5437" y="4200763"/>
            <a:chExt cx="1230480" cy="198231"/>
          </a:xfrm>
        </p:grpSpPr>
        <p:sp>
          <p:nvSpPr>
            <p:cNvPr id="135" name="正方形/長方形 134"/>
            <p:cNvSpPr/>
            <p:nvPr/>
          </p:nvSpPr>
          <p:spPr>
            <a:xfrm>
              <a:off x="933" y="4293096"/>
              <a:ext cx="1217295" cy="105898"/>
            </a:xfrm>
            <a:prstGeom prst="rect">
              <a:avLst/>
            </a:prstGeom>
            <a:solidFill>
              <a:schemeClr val="bg1"/>
            </a:solidFill>
            <a:ln w="12700">
              <a:solidFill>
                <a:srgbClr val="FF0000"/>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36" name="正方形/長方形 135"/>
            <p:cNvSpPr>
              <a:spLocks noChangeArrowheads="1"/>
            </p:cNvSpPr>
            <p:nvPr/>
          </p:nvSpPr>
          <p:spPr bwMode="auto">
            <a:xfrm>
              <a:off x="-5437" y="4200763"/>
              <a:ext cx="1230480" cy="92333"/>
            </a:xfrm>
            <a:prstGeom prst="rect">
              <a:avLst/>
            </a:prstGeom>
            <a:solidFill>
              <a:srgbClr val="FF0000"/>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③中央公民館</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34" name="テキスト ボックス 133"/>
          <p:cNvSpPr txBox="1"/>
          <p:nvPr/>
        </p:nvSpPr>
        <p:spPr>
          <a:xfrm>
            <a:off x="8733657" y="3985687"/>
            <a:ext cx="1023659"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長寿命化</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39" name="グループ化 138"/>
          <p:cNvGrpSpPr/>
          <p:nvPr/>
        </p:nvGrpSpPr>
        <p:grpSpPr>
          <a:xfrm>
            <a:off x="8775807" y="3712976"/>
            <a:ext cx="1008001" cy="198231"/>
            <a:chOff x="-2530" y="4200763"/>
            <a:chExt cx="1230480" cy="198231"/>
          </a:xfrm>
        </p:grpSpPr>
        <p:sp>
          <p:nvSpPr>
            <p:cNvPr id="143" name="正方形/長方形 142"/>
            <p:cNvSpPr/>
            <p:nvPr/>
          </p:nvSpPr>
          <p:spPr>
            <a:xfrm>
              <a:off x="3838" y="4293096"/>
              <a:ext cx="1217295" cy="105898"/>
            </a:xfrm>
            <a:prstGeom prst="rect">
              <a:avLst/>
            </a:prstGeom>
            <a:solidFill>
              <a:schemeClr val="bg1"/>
            </a:solidFill>
            <a:ln w="12700">
              <a:solidFill>
                <a:srgbClr val="FF0000"/>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44" name="正方形/長方形 143"/>
            <p:cNvSpPr>
              <a:spLocks noChangeArrowheads="1"/>
            </p:cNvSpPr>
            <p:nvPr/>
          </p:nvSpPr>
          <p:spPr bwMode="auto">
            <a:xfrm>
              <a:off x="-2530" y="4200763"/>
              <a:ext cx="1230480" cy="92333"/>
            </a:xfrm>
            <a:prstGeom prst="rect">
              <a:avLst/>
            </a:prstGeom>
            <a:solidFill>
              <a:srgbClr val="FF0000"/>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②リージョンプラザ</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40" name="テキスト ボックス 139"/>
          <p:cNvSpPr txBox="1"/>
          <p:nvPr/>
        </p:nvSpPr>
        <p:spPr>
          <a:xfrm>
            <a:off x="8731453" y="3766211"/>
            <a:ext cx="1023659"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長寿命化</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55" name="グループ化 154"/>
          <p:cNvGrpSpPr/>
          <p:nvPr/>
        </p:nvGrpSpPr>
        <p:grpSpPr>
          <a:xfrm>
            <a:off x="8775807" y="3491238"/>
            <a:ext cx="1008001" cy="198231"/>
            <a:chOff x="-2529" y="4200763"/>
            <a:chExt cx="1230479" cy="198231"/>
          </a:xfrm>
        </p:grpSpPr>
        <p:sp>
          <p:nvSpPr>
            <p:cNvPr id="158" name="正方形/長方形 157"/>
            <p:cNvSpPr/>
            <p:nvPr/>
          </p:nvSpPr>
          <p:spPr>
            <a:xfrm>
              <a:off x="3221" y="4293096"/>
              <a:ext cx="1217294" cy="105898"/>
            </a:xfrm>
            <a:prstGeom prst="rect">
              <a:avLst/>
            </a:prstGeom>
            <a:solidFill>
              <a:schemeClr val="bg1"/>
            </a:solidFill>
            <a:ln w="12700">
              <a:solidFill>
                <a:srgbClr val="FF0000"/>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62" name="正方形/長方形 161"/>
            <p:cNvSpPr>
              <a:spLocks noChangeArrowheads="1"/>
            </p:cNvSpPr>
            <p:nvPr/>
          </p:nvSpPr>
          <p:spPr bwMode="auto">
            <a:xfrm>
              <a:off x="-2529" y="4200763"/>
              <a:ext cx="1230479" cy="92333"/>
            </a:xfrm>
            <a:prstGeom prst="rect">
              <a:avLst/>
            </a:prstGeom>
            <a:solidFill>
              <a:srgbClr val="FF0000"/>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①新市庁舎</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57" name="テキスト ボックス 156"/>
          <p:cNvSpPr txBox="1"/>
          <p:nvPr/>
        </p:nvSpPr>
        <p:spPr>
          <a:xfrm>
            <a:off x="8745099" y="3542251"/>
            <a:ext cx="707420"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H31</a:t>
            </a: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完成予定　</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65" name="グループ化 164"/>
          <p:cNvGrpSpPr/>
          <p:nvPr/>
        </p:nvGrpSpPr>
        <p:grpSpPr>
          <a:xfrm>
            <a:off x="8775926" y="4368374"/>
            <a:ext cx="1008002" cy="198231"/>
            <a:chOff x="-8344" y="4200763"/>
            <a:chExt cx="1230480" cy="198231"/>
          </a:xfrm>
        </p:grpSpPr>
        <p:sp>
          <p:nvSpPr>
            <p:cNvPr id="167" name="正方形/長方形 166"/>
            <p:cNvSpPr/>
            <p:nvPr/>
          </p:nvSpPr>
          <p:spPr>
            <a:xfrm>
              <a:off x="-2742" y="4293096"/>
              <a:ext cx="1217300" cy="105898"/>
            </a:xfrm>
            <a:prstGeom prst="rect">
              <a:avLst/>
            </a:prstGeom>
            <a:solidFill>
              <a:schemeClr val="bg1"/>
            </a:solidFill>
            <a:ln w="12700">
              <a:solidFill>
                <a:schemeClr val="tx1">
                  <a:lumMod val="75000"/>
                  <a:lumOff val="25000"/>
                </a:schemeClr>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68" name="正方形/長方形 167"/>
            <p:cNvSpPr>
              <a:spLocks noChangeArrowheads="1"/>
            </p:cNvSpPr>
            <p:nvPr/>
          </p:nvSpPr>
          <p:spPr bwMode="auto">
            <a:xfrm>
              <a:off x="-8344" y="4200763"/>
              <a:ext cx="1230480" cy="92333"/>
            </a:xfrm>
            <a:prstGeom prst="rect">
              <a:avLst/>
            </a:prstGeom>
            <a:solidFill>
              <a:schemeClr val="tx1">
                <a:lumMod val="75000"/>
                <a:lumOff val="25000"/>
              </a:schemeClr>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⑤円一町庁舎</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66" name="テキスト ボックス 165"/>
          <p:cNvSpPr txBox="1"/>
          <p:nvPr/>
        </p:nvSpPr>
        <p:spPr>
          <a:xfrm>
            <a:off x="8733826" y="4417476"/>
            <a:ext cx="102365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新庁舎に移転、解体</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70" name="グループ化 169"/>
          <p:cNvGrpSpPr/>
          <p:nvPr/>
        </p:nvGrpSpPr>
        <p:grpSpPr>
          <a:xfrm>
            <a:off x="8777341" y="4590233"/>
            <a:ext cx="1008001" cy="198231"/>
            <a:chOff x="-11251" y="4200763"/>
            <a:chExt cx="1230480" cy="198231"/>
          </a:xfrm>
        </p:grpSpPr>
        <p:sp>
          <p:nvSpPr>
            <p:cNvPr id="173" name="正方形/長方形 172"/>
            <p:cNvSpPr>
              <a:spLocks noChangeArrowheads="1"/>
            </p:cNvSpPr>
            <p:nvPr/>
          </p:nvSpPr>
          <p:spPr bwMode="auto">
            <a:xfrm>
              <a:off x="-11251" y="4200763"/>
              <a:ext cx="1230480" cy="92333"/>
            </a:xfrm>
            <a:prstGeom prst="rect">
              <a:avLst/>
            </a:prstGeom>
            <a:solidFill>
              <a:schemeClr val="tx1">
                <a:lumMod val="75000"/>
                <a:lumOff val="25000"/>
              </a:schemeClr>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⑥消防庁舎</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sp>
          <p:nvSpPr>
            <p:cNvPr id="172" name="正方形/長方形 171"/>
            <p:cNvSpPr/>
            <p:nvPr/>
          </p:nvSpPr>
          <p:spPr>
            <a:xfrm>
              <a:off x="-7787" y="4293096"/>
              <a:ext cx="1217296" cy="105898"/>
            </a:xfrm>
            <a:prstGeom prst="rect">
              <a:avLst/>
            </a:prstGeom>
            <a:solidFill>
              <a:schemeClr val="bg1"/>
            </a:solidFill>
            <a:ln w="12700">
              <a:solidFill>
                <a:schemeClr val="tx1">
                  <a:lumMod val="75000"/>
                  <a:lumOff val="25000"/>
                </a:schemeClr>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grpSp>
      <p:grpSp>
        <p:nvGrpSpPr>
          <p:cNvPr id="175" name="グループ化 174"/>
          <p:cNvGrpSpPr/>
          <p:nvPr/>
        </p:nvGrpSpPr>
        <p:grpSpPr>
          <a:xfrm>
            <a:off x="8773371" y="4813315"/>
            <a:ext cx="1008000" cy="190937"/>
            <a:chOff x="343778" y="4108252"/>
            <a:chExt cx="1008000" cy="190937"/>
          </a:xfrm>
        </p:grpSpPr>
        <p:sp>
          <p:nvSpPr>
            <p:cNvPr id="177" name="正方形/長方形 176"/>
            <p:cNvSpPr/>
            <p:nvPr/>
          </p:nvSpPr>
          <p:spPr>
            <a:xfrm>
              <a:off x="348232" y="4194789"/>
              <a:ext cx="997200" cy="104400"/>
            </a:xfrm>
            <a:prstGeom prst="rect">
              <a:avLst/>
            </a:prstGeom>
            <a:solidFill>
              <a:schemeClr val="bg1"/>
            </a:solidFill>
            <a:ln w="12700">
              <a:solidFill>
                <a:srgbClr val="FF0000"/>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itchFamily="50" charset="-128"/>
                <a:cs typeface="+mn-cs"/>
              </a:endParaRPr>
            </a:p>
          </p:txBody>
        </p:sp>
        <p:sp>
          <p:nvSpPr>
            <p:cNvPr id="178" name="正方形/長方形 177"/>
            <p:cNvSpPr>
              <a:spLocks noChangeArrowheads="1"/>
            </p:cNvSpPr>
            <p:nvPr/>
          </p:nvSpPr>
          <p:spPr bwMode="auto">
            <a:xfrm>
              <a:off x="343778" y="4108252"/>
              <a:ext cx="1008000" cy="92333"/>
            </a:xfrm>
            <a:prstGeom prst="rect">
              <a:avLst/>
            </a:prstGeom>
            <a:solidFill>
              <a:srgbClr val="FF0000"/>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FFFFFF"/>
                  </a:solidFill>
                  <a:effectLst/>
                  <a:uLnTx/>
                  <a:uFillTx/>
                  <a:latin typeface="ＭＳ Ｐゴシック"/>
                  <a:ea typeface="ＭＳ Ｐゴシック"/>
                  <a:cs typeface="+mn-cs"/>
                </a:rPr>
                <a:t> ⑦円一町駐車場</a:t>
              </a:r>
              <a:endParaRPr kumimoji="0" lang="en-US" altLang="ja-JP" sz="600" b="1"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grpSp>
      <p:sp>
        <p:nvSpPr>
          <p:cNvPr id="176" name="テキスト ボックス 175"/>
          <p:cNvSpPr txBox="1"/>
          <p:nvPr/>
        </p:nvSpPr>
        <p:spPr>
          <a:xfrm>
            <a:off x="8726146" y="4858570"/>
            <a:ext cx="102365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解体、更新</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88" name="グループ化 187"/>
          <p:cNvGrpSpPr/>
          <p:nvPr/>
        </p:nvGrpSpPr>
        <p:grpSpPr>
          <a:xfrm>
            <a:off x="8776403" y="5124872"/>
            <a:ext cx="1007999" cy="196734"/>
            <a:chOff x="-12102" y="4200762"/>
            <a:chExt cx="1230481" cy="196734"/>
          </a:xfrm>
        </p:grpSpPr>
        <p:sp>
          <p:nvSpPr>
            <p:cNvPr id="190" name="正方形/長方形 189"/>
            <p:cNvSpPr/>
            <p:nvPr/>
          </p:nvSpPr>
          <p:spPr>
            <a:xfrm>
              <a:off x="-7787" y="4293096"/>
              <a:ext cx="1217297" cy="104400"/>
            </a:xfrm>
            <a:prstGeom prst="rect">
              <a:avLst/>
            </a:prstGeom>
            <a:solidFill>
              <a:schemeClr val="bg1"/>
            </a:solidFill>
            <a:ln w="12700">
              <a:solidFill>
                <a:srgbClr val="FF0000"/>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91" name="正方形/長方形 190"/>
            <p:cNvSpPr>
              <a:spLocks noChangeArrowheads="1"/>
            </p:cNvSpPr>
            <p:nvPr/>
          </p:nvSpPr>
          <p:spPr bwMode="auto">
            <a:xfrm>
              <a:off x="-12102" y="4200762"/>
              <a:ext cx="1230481" cy="93600"/>
            </a:xfrm>
            <a:prstGeom prst="rect">
              <a:avLst/>
            </a:prstGeom>
            <a:solidFill>
              <a:srgbClr val="FF0000"/>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⑧中央図書館</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89" name="テキスト ボックス 188"/>
          <p:cNvSpPr txBox="1"/>
          <p:nvPr/>
        </p:nvSpPr>
        <p:spPr>
          <a:xfrm>
            <a:off x="8733770" y="5181119"/>
            <a:ext cx="1083444" cy="1769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55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PPP</a:t>
            </a:r>
            <a:r>
              <a:rPr kumimoji="0" lang="ja-JP" altLang="en-US" sz="55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事業で官民複合施設整備</a:t>
            </a:r>
            <a:endParaRPr kumimoji="0" lang="en-US" altLang="ja-JP" sz="55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93" name="グループ化 192"/>
          <p:cNvGrpSpPr/>
          <p:nvPr/>
        </p:nvGrpSpPr>
        <p:grpSpPr>
          <a:xfrm>
            <a:off x="8777164" y="4158729"/>
            <a:ext cx="1008000" cy="198231"/>
            <a:chOff x="-5437" y="4200763"/>
            <a:chExt cx="1230480" cy="198231"/>
          </a:xfrm>
        </p:grpSpPr>
        <p:sp>
          <p:nvSpPr>
            <p:cNvPr id="195" name="正方形/長方形 194"/>
            <p:cNvSpPr/>
            <p:nvPr/>
          </p:nvSpPr>
          <p:spPr>
            <a:xfrm>
              <a:off x="933" y="4293096"/>
              <a:ext cx="1217298" cy="105898"/>
            </a:xfrm>
            <a:prstGeom prst="rect">
              <a:avLst/>
            </a:prstGeom>
            <a:solidFill>
              <a:schemeClr val="bg1"/>
            </a:solidFill>
            <a:ln w="12700">
              <a:solidFill>
                <a:schemeClr val="tx1">
                  <a:lumMod val="75000"/>
                  <a:lumOff val="25000"/>
                </a:schemeClr>
              </a:solidFill>
            </a:ln>
          </p:spPr>
          <p:txBody>
            <a:bodyPr wrap="square" lIns="0" tIns="0" rIns="0" bIns="0">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l"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a:ln>
                  <a:noFill/>
                </a:ln>
                <a:solidFill>
                  <a:prstClr val="black"/>
                </a:solidFill>
                <a:effectLst/>
                <a:uLnTx/>
                <a:uFillTx/>
                <a:latin typeface="ＭＳ Ｐゴシック"/>
                <a:ea typeface="ＭＳ Ｐゴシック" pitchFamily="50" charset="-128"/>
                <a:cs typeface="+mn-cs"/>
              </a:endParaRPr>
            </a:p>
          </p:txBody>
        </p:sp>
        <p:sp>
          <p:nvSpPr>
            <p:cNvPr id="196" name="正方形/長方形 195"/>
            <p:cNvSpPr>
              <a:spLocks noChangeArrowheads="1"/>
            </p:cNvSpPr>
            <p:nvPr/>
          </p:nvSpPr>
          <p:spPr bwMode="auto">
            <a:xfrm>
              <a:off x="-5437" y="4200763"/>
              <a:ext cx="1230480" cy="92333"/>
            </a:xfrm>
            <a:prstGeom prst="rect">
              <a:avLst/>
            </a:prstGeom>
            <a:solidFill>
              <a:schemeClr val="tx1">
                <a:lumMod val="75000"/>
                <a:lumOff val="25000"/>
              </a:schemeClr>
            </a:solidFill>
            <a:ln w="9525">
              <a:noFill/>
              <a:miter lim="800000"/>
              <a:headEnd/>
              <a:tailEnd/>
            </a:ln>
          </p:spPr>
          <p:txBody>
            <a:bodyPr wrap="square" lIns="0" tIns="0" rIns="0" bIns="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prstClr val="white"/>
                  </a:solidFill>
                  <a:effectLst/>
                  <a:uLnTx/>
                  <a:uFillTx/>
                  <a:latin typeface="ＭＳ Ｐゴシック"/>
                  <a:ea typeface="ＭＳ Ｐゴシック"/>
                  <a:cs typeface="+mn-cs"/>
                </a:rPr>
                <a:t> ④歴史民族資料館</a:t>
              </a:r>
              <a:endParaRPr kumimoji="0" lang="en-US" altLang="ja-JP" sz="600" b="1" i="0" u="none" strike="noStrike" kern="0" cap="none" spc="0" normalizeH="0" baseline="0" noProof="0" dirty="0">
                <a:ln>
                  <a:noFill/>
                </a:ln>
                <a:solidFill>
                  <a:prstClr val="white"/>
                </a:solidFill>
                <a:effectLst/>
                <a:uLnTx/>
                <a:uFillTx/>
                <a:latin typeface="ＭＳ Ｐゴシック"/>
                <a:ea typeface="ＭＳ Ｐゴシック"/>
                <a:cs typeface="+mn-cs"/>
              </a:endParaRPr>
            </a:p>
          </p:txBody>
        </p:sp>
      </p:grpSp>
      <p:sp>
        <p:nvSpPr>
          <p:cNvPr id="194" name="テキスト ボックス 193"/>
          <p:cNvSpPr txBox="1"/>
          <p:nvPr/>
        </p:nvSpPr>
        <p:spPr>
          <a:xfrm>
            <a:off x="8737442" y="4212593"/>
            <a:ext cx="102365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図書館</a:t>
            </a:r>
            <a:r>
              <a:rPr kumimoji="0" lang="ja-JP" altLang="en-US" sz="600" b="1" i="0" u="none" strike="noStrike" kern="0" cap="none" spc="0" normalizeH="0" baseline="0" noProof="0" dirty="0">
                <a:ln>
                  <a:noFill/>
                </a:ln>
                <a:solidFill>
                  <a:srgbClr val="000000"/>
                </a:solidFill>
                <a:effectLst/>
                <a:uLnTx/>
                <a:uFillTx/>
                <a:latin typeface="Arial" charset="0"/>
                <a:ea typeface="ＭＳ Ｐゴシック" charset="-128"/>
                <a:cs typeface="+mn-cs"/>
              </a:rPr>
              <a:t>跡</a:t>
            </a: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へ移転検討</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sp>
        <p:nvSpPr>
          <p:cNvPr id="197" name="テキスト ボックス 196"/>
          <p:cNvSpPr txBox="1"/>
          <p:nvPr/>
        </p:nvSpPr>
        <p:spPr>
          <a:xfrm>
            <a:off x="5868914" y="3529750"/>
            <a:ext cx="180003" cy="107722"/>
          </a:xfrm>
          <a:prstGeom prst="rect">
            <a:avLst/>
          </a:prstGeom>
          <a:solidFill>
            <a:schemeClr val="bg1"/>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⑧</a:t>
            </a:r>
          </a:p>
        </p:txBody>
      </p:sp>
      <p:sp>
        <p:nvSpPr>
          <p:cNvPr id="201" name="テキスト ボックス 200"/>
          <p:cNvSpPr txBox="1"/>
          <p:nvPr/>
        </p:nvSpPr>
        <p:spPr>
          <a:xfrm>
            <a:off x="8744506" y="3160640"/>
            <a:ext cx="1054348" cy="30777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1"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r>
              <a:rPr kumimoji="1" lang="ja-JP" altLang="en-US" sz="700" b="1"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官庁街エリア</a:t>
            </a:r>
            <a:endParaRPr kumimoji="1" lang="en-US" altLang="ja-JP" sz="700" b="1"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　短期的再編イメージ</a:t>
            </a:r>
            <a:r>
              <a:rPr kumimoji="1" lang="en-US" altLang="ja-JP" sz="700" b="1"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endParaRPr kumimoji="1" lang="ja-JP" altLang="en-US" sz="700" b="1"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24" name="フローチャート: 処理 223"/>
          <p:cNvSpPr/>
          <p:nvPr/>
        </p:nvSpPr>
        <p:spPr>
          <a:xfrm>
            <a:off x="7016860" y="1338574"/>
            <a:ext cx="2856660" cy="4826731"/>
          </a:xfrm>
          <a:prstGeom prst="flowChartProcess">
            <a:avLst/>
          </a:prstGeom>
          <a:noFill/>
          <a:ln w="28575">
            <a:solidFill>
              <a:srgbClr val="FFC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31" name="直線コネクタ 30"/>
          <p:cNvCxnSpPr/>
          <p:nvPr/>
        </p:nvCxnSpPr>
        <p:spPr>
          <a:xfrm>
            <a:off x="4855899" y="2233726"/>
            <a:ext cx="2036746" cy="56949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
        <p:nvSpPr>
          <p:cNvPr id="145" name="テキスト ボックス 144"/>
          <p:cNvSpPr txBox="1"/>
          <p:nvPr/>
        </p:nvSpPr>
        <p:spPr>
          <a:xfrm>
            <a:off x="2005354" y="3068403"/>
            <a:ext cx="1738743" cy="615553"/>
          </a:xfrm>
          <a:prstGeom prst="rect">
            <a:avLst/>
          </a:prstGeom>
          <a:noFill/>
          <a:ln w="12700">
            <a:solidFill>
              <a:srgbClr val="FF0000"/>
            </a:solidFill>
          </a:ln>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移転により図書館の入館者数を</a:t>
            </a:r>
            <a:endParaRPr kumimoji="1" lang="en-US" altLang="ja-JP" sz="800" b="1"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２２．５万人→３２．５万人へ</a:t>
            </a:r>
            <a:endParaRPr kumimoji="1" lang="en-US" altLang="ja-JP" sz="11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ＰＰＰ事業により市の投資負担を</a:t>
            </a:r>
            <a:endParaRPr kumimoji="1" lang="en-US" altLang="ja-JP" sz="900" b="1"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４．３億円</a:t>
            </a:r>
            <a:r>
              <a:rPr kumimoji="1" lang="ja-JP" altLang="en-US"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削減</a:t>
            </a:r>
            <a:endParaRPr kumimoji="1" lang="ja-JP" altLang="en-US"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sp>
        <p:nvSpPr>
          <p:cNvPr id="148" name="正方形/長方形 147"/>
          <p:cNvSpPr/>
          <p:nvPr/>
        </p:nvSpPr>
        <p:spPr>
          <a:xfrm>
            <a:off x="31056" y="620688"/>
            <a:ext cx="9846307" cy="528119"/>
          </a:xfrm>
          <a:prstGeom prst="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ja-JP" altLang="en-US" sz="1100" b="0" i="0" u="none" strike="noStrike" kern="1200" cap="none" spc="0" normalizeH="0" baseline="0" noProof="0" dirty="0" smtClean="0">
                <a:ln>
                  <a:noFill/>
                </a:ln>
                <a:solidFill>
                  <a:srgbClr val="000000"/>
                </a:solidFill>
                <a:effectLst/>
                <a:uLnTx/>
                <a:uFillTx/>
                <a:latin typeface="HGP明朝E"/>
                <a:ea typeface="HGP明朝E"/>
                <a:cs typeface="HGP明朝E"/>
              </a:rPr>
              <a:t>水辺を中心とした産業構造の変化により、</a:t>
            </a:r>
            <a:r>
              <a:rPr kumimoji="1" lang="ja-JP" altLang="en-US" sz="1100" b="1" i="0" u="sng" strike="noStrike" kern="1200" cap="none" spc="0" normalizeH="0" baseline="0" noProof="0" dirty="0" smtClean="0">
                <a:ln>
                  <a:noFill/>
                </a:ln>
                <a:solidFill>
                  <a:srgbClr val="000000"/>
                </a:solidFill>
                <a:effectLst/>
                <a:uLnTx/>
                <a:uFillTx/>
                <a:latin typeface="HGP明朝E"/>
                <a:ea typeface="HGP明朝E"/>
                <a:cs typeface="HGP明朝E"/>
              </a:rPr>
              <a:t>水辺周辺の活力が低下</a:t>
            </a:r>
            <a:r>
              <a:rPr kumimoji="1" lang="ja-JP" altLang="en-US" sz="1100" b="0" i="0" u="none" strike="noStrike" kern="1200" cap="none" spc="0" normalizeH="0" baseline="0" noProof="0" dirty="0">
                <a:ln>
                  <a:noFill/>
                </a:ln>
                <a:solidFill>
                  <a:srgbClr val="000000"/>
                </a:solidFill>
                <a:effectLst/>
                <a:uLnTx/>
                <a:uFillTx/>
                <a:latin typeface="HGP明朝E"/>
                <a:ea typeface="HGP明朝E"/>
                <a:cs typeface="HGP明朝E"/>
              </a:rPr>
              <a:t>　</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　（中心市街地来街者約</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4</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割減，約</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10</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年前に駅前百貨店が撤退，跡地を市が</a:t>
            </a:r>
            <a:r>
              <a:rPr kumimoji="1" lang="ja-JP" altLang="en-US" sz="1000" b="0" i="0" u="none" strike="noStrike" kern="1200" cap="none" spc="0" normalizeH="0" baseline="0" noProof="0" dirty="0">
                <a:ln>
                  <a:noFill/>
                </a:ln>
                <a:solidFill>
                  <a:srgbClr val="000000"/>
                </a:solidFill>
                <a:effectLst/>
                <a:uLnTx/>
                <a:uFillTx/>
                <a:latin typeface="HGP明朝E"/>
                <a:ea typeface="HGP明朝E"/>
                <a:cs typeface="HGP明朝E"/>
              </a:rPr>
              <a:t>取得</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したものの未利用地に）</a:t>
            </a:r>
            <a:endParaRPr kumimoji="1" lang="en-US" altLang="ja-JP" sz="1000" b="0" i="0" u="sng" strike="noStrike" kern="1200" cap="none" spc="0" normalizeH="0" baseline="0" noProof="0" dirty="0" smtClean="0">
              <a:ln>
                <a:noFill/>
              </a:ln>
              <a:solidFill>
                <a:srgbClr val="000000"/>
              </a:solidFill>
              <a:effectLst/>
              <a:uLnTx/>
              <a:uFillTx/>
              <a:latin typeface="HGP明朝E"/>
              <a:ea typeface="HGP明朝E"/>
              <a:cs typeface="HGP明朝E"/>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srgbClr val="000000"/>
                </a:solidFill>
                <a:effectLst/>
                <a:uLnTx/>
                <a:uFillTx/>
                <a:latin typeface="HGP明朝E"/>
                <a:ea typeface="HGP明朝E"/>
                <a:cs typeface="HGP明朝E"/>
              </a:rPr>
              <a:t>○</a:t>
            </a:r>
            <a:r>
              <a:rPr kumimoji="1" lang="ja-JP" altLang="en-US" sz="1100" b="1" i="0" u="sng" strike="noStrike" kern="1200" cap="none" spc="0" normalizeH="0" baseline="0" noProof="0" dirty="0" smtClean="0">
                <a:ln>
                  <a:noFill/>
                </a:ln>
                <a:solidFill>
                  <a:srgbClr val="000000"/>
                </a:solidFill>
                <a:effectLst/>
                <a:uLnTx/>
                <a:uFillTx/>
                <a:latin typeface="HGP明朝E"/>
                <a:ea typeface="HGP明朝E"/>
                <a:cs typeface="HGP明朝E"/>
              </a:rPr>
              <a:t>投資的経費の確保が困難</a:t>
            </a:r>
            <a:r>
              <a:rPr kumimoji="1" lang="ja-JP" altLang="en-US" sz="1100" b="0" i="0" u="none" strike="noStrike" kern="1200" cap="none" spc="0" normalizeH="0" baseline="0" noProof="0" dirty="0" smtClean="0">
                <a:ln>
                  <a:noFill/>
                </a:ln>
                <a:solidFill>
                  <a:srgbClr val="000000"/>
                </a:solidFill>
                <a:effectLst/>
                <a:uLnTx/>
                <a:uFillTx/>
                <a:latin typeface="HGP明朝E"/>
                <a:ea typeface="HGP明朝E"/>
                <a:cs typeface="HGP明朝E"/>
              </a:rPr>
              <a:t>な中、</a:t>
            </a:r>
            <a:r>
              <a:rPr kumimoji="1" lang="ja-JP" altLang="en-US" sz="1100" b="1" i="0" u="sng" strike="noStrike" kern="1200" cap="none" spc="0" normalizeH="0" baseline="0" noProof="0" dirty="0" smtClean="0">
                <a:ln>
                  <a:noFill/>
                </a:ln>
                <a:solidFill>
                  <a:srgbClr val="000000"/>
                </a:solidFill>
                <a:effectLst/>
                <a:uLnTx/>
                <a:uFillTx/>
                <a:latin typeface="HGP明朝E"/>
                <a:ea typeface="HGP明朝E"/>
                <a:cs typeface="HGP明朝E"/>
              </a:rPr>
              <a:t>老朽化した公共施設が増加</a:t>
            </a:r>
            <a:r>
              <a:rPr kumimoji="1" lang="ja-JP" altLang="en-US" sz="1100" b="1" i="0" u="none" strike="noStrike" kern="1200" cap="none" spc="0" normalizeH="0" baseline="0" noProof="0" dirty="0" smtClean="0">
                <a:ln>
                  <a:noFill/>
                </a:ln>
                <a:solidFill>
                  <a:srgbClr val="000000"/>
                </a:solidFill>
                <a:effectLst/>
                <a:uLnTx/>
                <a:uFillTx/>
                <a:latin typeface="HGP明朝E"/>
                <a:ea typeface="HGP明朝E"/>
                <a:cs typeface="HGP明朝E"/>
              </a:rPr>
              <a:t>　</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（１人あたりの公共施設延床面積割合が全国平均の</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1.4</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倍，築後</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30</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年以上経過した施設が約</a:t>
            </a:r>
            <a:r>
              <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rPr>
              <a:t>6</a:t>
            </a:r>
            <a:r>
              <a:rPr kumimoji="1" lang="ja-JP" altLang="en-US" sz="1000" b="0" i="0" u="none" strike="noStrike" kern="1200" cap="none" spc="0" normalizeH="0" baseline="0" noProof="0" dirty="0" smtClean="0">
                <a:ln>
                  <a:noFill/>
                </a:ln>
                <a:solidFill>
                  <a:srgbClr val="000000"/>
                </a:solidFill>
                <a:effectLst/>
                <a:uLnTx/>
                <a:uFillTx/>
                <a:latin typeface="HGP明朝E"/>
                <a:ea typeface="HGP明朝E"/>
                <a:cs typeface="HGP明朝E"/>
              </a:rPr>
              <a:t>割）</a:t>
            </a:r>
            <a:endParaRPr kumimoji="1" lang="en-US" altLang="ja-JP" sz="1000" b="0" i="0" u="none" strike="noStrike" kern="1200" cap="none" spc="0" normalizeH="0" baseline="0" noProof="0" dirty="0" smtClean="0">
              <a:ln>
                <a:noFill/>
              </a:ln>
              <a:solidFill>
                <a:srgbClr val="000000"/>
              </a:solidFill>
              <a:effectLst/>
              <a:uLnTx/>
              <a:uFillTx/>
              <a:latin typeface="HGP明朝E"/>
              <a:ea typeface="HGP明朝E"/>
              <a:cs typeface="HGP明朝E"/>
            </a:endParaRPr>
          </a:p>
        </p:txBody>
      </p:sp>
      <p:sp>
        <p:nvSpPr>
          <p:cNvPr id="146" name="正方形/長方形 145"/>
          <p:cNvSpPr/>
          <p:nvPr/>
        </p:nvSpPr>
        <p:spPr>
          <a:xfrm>
            <a:off x="4533104" y="1317908"/>
            <a:ext cx="2733059" cy="360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都市機能誘導</a:t>
            </a:r>
            <a:r>
              <a:rPr kumimoji="1" lang="ja-JP" altLang="en-US"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区域 ： 市街化区域の８．６％</a:t>
            </a:r>
            <a:endParaRPr kumimoji="1" lang="en-US" altLang="ja-JP"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居住誘導区域 ： 市街化区域の４９．７％</a:t>
            </a:r>
            <a:endParaRPr kumimoji="1" lang="ja-JP" altLang="en-US" sz="10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20"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842400" y="1332088"/>
            <a:ext cx="758238" cy="4559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24" name="テキスト ボックス 123"/>
          <p:cNvSpPr txBox="1"/>
          <p:nvPr/>
        </p:nvSpPr>
        <p:spPr>
          <a:xfrm>
            <a:off x="7036206" y="1782341"/>
            <a:ext cx="2826988" cy="833885"/>
          </a:xfrm>
          <a:prstGeom prst="rect">
            <a:avLst/>
          </a:prstGeom>
          <a:noFill/>
        </p:spPr>
        <p:txBody>
          <a:bodyPr wrap="square" lIns="0" tIns="0" rIns="0" bIns="0" rtlCol="0" anchor="t">
            <a:noAutofit/>
          </a:bodyPr>
          <a:lstStyle/>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・官庁街エリアには</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、庁舎</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公民館、</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小学校</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保育所</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など</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の公共施設が集積</a:t>
            </a:r>
            <a:endParaRPr kumimoji="1"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・官庁街エリア等７箇所に分散していた本庁機能を１つに集約することにより、さらなる</a:t>
            </a:r>
            <a:r>
              <a:rPr kumimoji="1" lang="ja-JP" altLang="en-US"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拠点性の向上</a:t>
            </a:r>
            <a:endParaRPr kumimoji="1"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・公共施設の統廃合等により発生した用地は、</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機能誘導区域内で不足する</a:t>
            </a:r>
            <a:r>
              <a:rPr kumimoji="1" lang="ja-JP" altLang="en-US"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都市機能を誘導するための用地として活用</a:t>
            </a:r>
            <a:endParaRPr kumimoji="1"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l" defTabSz="914400" rtl="0" eaLnBrk="1" fontAlgn="base" latinLnBrk="0" hangingPunct="1">
              <a:lnSpc>
                <a:spcPts val="2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endParaRPr kumimoji="1" lang="en-US" altLang="ja-JP" sz="2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152" name="直線コネクタ 151"/>
          <p:cNvCxnSpPr/>
          <p:nvPr/>
        </p:nvCxnSpPr>
        <p:spPr>
          <a:xfrm>
            <a:off x="3988535" y="2754959"/>
            <a:ext cx="0" cy="2772000"/>
          </a:xfrm>
          <a:prstGeom prst="line">
            <a:avLst/>
          </a:prstGeom>
          <a:ln w="952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H="1">
            <a:off x="4032250" y="2248005"/>
            <a:ext cx="578461" cy="609495"/>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
        <p:nvSpPr>
          <p:cNvPr id="121" name="テキスト ボックス 120"/>
          <p:cNvSpPr txBox="1"/>
          <p:nvPr/>
        </p:nvSpPr>
        <p:spPr>
          <a:xfrm>
            <a:off x="4326137" y="5573966"/>
            <a:ext cx="2214930" cy="456994"/>
          </a:xfrm>
          <a:prstGeom prst="rect">
            <a:avLst/>
          </a:prstGeom>
          <a:noFill/>
        </p:spPr>
        <p:txBody>
          <a:bodyPr wrap="square" lIns="0" tIns="0" rIns="0" bIns="0" rtlCol="0" anchor="t">
            <a:noAutofit/>
          </a:bodyPr>
          <a:lstStyle/>
          <a:p>
            <a:pPr marL="92075" marR="0" lvl="0" indent="-92075"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0" cap="none" spc="0" normalizeH="0" baseline="0" noProof="0" dirty="0" smtClean="0">
                <a:ln>
                  <a:noFill/>
                </a:ln>
                <a:solidFill>
                  <a:srgbClr val="FFFFFF"/>
                </a:solidFill>
                <a:effectLst/>
                <a:uLnTx/>
                <a:uFillTx/>
                <a:latin typeface="HGP創英角ｺﾞｼｯｸUB"/>
                <a:ea typeface="HGP創英角ｺﾞｼｯｸUB"/>
                <a:cs typeface="+mn-cs"/>
              </a:rPr>
              <a:t>「人財」・「地域資源」を</a:t>
            </a:r>
            <a:endParaRPr kumimoji="1" lang="en-US" altLang="ja-JP" sz="1400" b="0" i="0" u="none" strike="noStrike" kern="0" cap="none" spc="0" normalizeH="0" baseline="0" noProof="0" dirty="0" smtClean="0">
              <a:ln>
                <a:noFill/>
              </a:ln>
              <a:solidFill>
                <a:srgbClr val="FFFFFF"/>
              </a:solidFill>
              <a:effectLst/>
              <a:uLnTx/>
              <a:uFillTx/>
              <a:latin typeface="HGP創英角ｺﾞｼｯｸUB"/>
              <a:ea typeface="HGP創英角ｺﾞｼｯｸUB"/>
              <a:cs typeface="+mn-cs"/>
            </a:endParaRPr>
          </a:p>
          <a:p>
            <a:pPr marL="92075" marR="0" lvl="0" indent="-92075"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0" cap="none" spc="0" normalizeH="0" baseline="0" noProof="0" dirty="0" smtClean="0">
                <a:ln>
                  <a:noFill/>
                </a:ln>
                <a:solidFill>
                  <a:srgbClr val="FFFFFF"/>
                </a:solidFill>
                <a:effectLst/>
                <a:uLnTx/>
                <a:uFillTx/>
                <a:latin typeface="HGP創英角ｺﾞｼｯｸUB"/>
                <a:ea typeface="HGP創英角ｺﾞｼｯｸUB"/>
                <a:cs typeface="+mn-cs"/>
              </a:rPr>
              <a:t>活用して魅力向上</a:t>
            </a:r>
            <a:endParaRPr kumimoji="1" lang="en-US" altLang="ja-JP" sz="1400" b="0" i="0" u="none" strike="noStrike" kern="0" cap="none" spc="0" normalizeH="0" baseline="0" noProof="0" dirty="0">
              <a:ln>
                <a:noFill/>
              </a:ln>
              <a:solidFill>
                <a:srgbClr val="FFFFFF"/>
              </a:solidFill>
              <a:effectLst/>
              <a:uLnTx/>
              <a:uFillTx/>
              <a:latin typeface="HGP創英角ｺﾞｼｯｸUB"/>
              <a:ea typeface="HGP創英角ｺﾞｼｯｸUB"/>
              <a:cs typeface="+mn-cs"/>
            </a:endParaRPr>
          </a:p>
        </p:txBody>
      </p:sp>
      <p:cxnSp>
        <p:nvCxnSpPr>
          <p:cNvPr id="122" name="直線コネクタ 121"/>
          <p:cNvCxnSpPr/>
          <p:nvPr/>
        </p:nvCxnSpPr>
        <p:spPr>
          <a:xfrm>
            <a:off x="6885405" y="2747339"/>
            <a:ext cx="0" cy="2772000"/>
          </a:xfrm>
          <a:prstGeom prst="line">
            <a:avLst/>
          </a:prstGeom>
          <a:ln w="136525">
            <a:solidFill>
              <a:schemeClr val="bg1"/>
            </a:solidFill>
          </a:ln>
        </p:spPr>
        <p:style>
          <a:lnRef idx="1">
            <a:schemeClr val="accent1"/>
          </a:lnRef>
          <a:fillRef idx="0">
            <a:schemeClr val="accent1"/>
          </a:fillRef>
          <a:effectRef idx="0">
            <a:schemeClr val="accent1"/>
          </a:effectRef>
          <a:fontRef idx="minor">
            <a:schemeClr val="tx1"/>
          </a:fontRef>
        </p:style>
      </p:cxnSp>
      <p:sp>
        <p:nvSpPr>
          <p:cNvPr id="123" name="右矢印 122"/>
          <p:cNvSpPr/>
          <p:nvPr/>
        </p:nvSpPr>
        <p:spPr>
          <a:xfrm rot="11631771">
            <a:off x="3753470" y="3282202"/>
            <a:ext cx="1847784" cy="288032"/>
          </a:xfrm>
          <a:prstGeom prst="rightArrow">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3500000" scaled="1"/>
            <a:tileRect/>
          </a:gra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23" name="正方形/長方形 222"/>
          <p:cNvSpPr/>
          <p:nvPr/>
        </p:nvSpPr>
        <p:spPr>
          <a:xfrm>
            <a:off x="7016860" y="1340768"/>
            <a:ext cx="2872357" cy="355258"/>
          </a:xfrm>
          <a:prstGeom prst="rect">
            <a:avLst/>
          </a:prstGeom>
          <a:solidFill>
            <a:srgbClr val="FFC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図書館移転、新庁舎建設を契機とした</a:t>
            </a:r>
            <a:endParaRPr kumimoji="1" lang="en-US" altLang="ja-JP"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公共施設等の再編・有効活用</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32" name="テキスト ボックス 131"/>
          <p:cNvSpPr txBox="1"/>
          <p:nvPr/>
        </p:nvSpPr>
        <p:spPr>
          <a:xfrm rot="840000">
            <a:off x="3901886" y="3379648"/>
            <a:ext cx="1691382" cy="107722"/>
          </a:xfrm>
          <a:prstGeom prst="rect">
            <a:avLst/>
          </a:prstGeom>
          <a:no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にぎわい交流拠点</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9" name="左右矢印 18"/>
          <p:cNvSpPr/>
          <p:nvPr/>
        </p:nvSpPr>
        <p:spPr>
          <a:xfrm rot="6457564">
            <a:off x="5474116" y="3721321"/>
            <a:ext cx="278372" cy="415031"/>
          </a:xfrm>
          <a:prstGeom prst="leftRightArrow">
            <a:avLst>
              <a:gd name="adj1" fmla="val 38368"/>
              <a:gd name="adj2" fmla="val 40633"/>
            </a:avLst>
          </a:prstGeom>
          <a:solidFill>
            <a:srgbClr val="FF7C80"/>
          </a:solidFill>
          <a:ln>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 name="四角形吹き出し 21"/>
          <p:cNvSpPr/>
          <p:nvPr/>
        </p:nvSpPr>
        <p:spPr>
          <a:xfrm>
            <a:off x="4397907" y="3719655"/>
            <a:ext cx="800270" cy="267815"/>
          </a:xfrm>
          <a:prstGeom prst="wedgeRectCallout">
            <a:avLst>
              <a:gd name="adj1" fmla="val 73617"/>
              <a:gd name="adj2" fmla="val -1518"/>
            </a:avLst>
          </a:prstGeom>
          <a:solidFill>
            <a:schemeClr val="tx1">
              <a:lumMod val="85000"/>
              <a:lumOff val="15000"/>
            </a:schemeClr>
          </a:solidFill>
          <a:ln>
            <a:solidFill>
              <a:schemeClr val="tx1">
                <a:lumMod val="85000"/>
                <a:lumOff val="1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FFFFFF"/>
                </a:solidFill>
                <a:effectLst/>
                <a:uLnTx/>
                <a:uFillTx/>
                <a:latin typeface="Arial"/>
                <a:ea typeface="ＭＳ Ｐゴシック"/>
                <a:cs typeface="+mn-cs"/>
              </a:rPr>
              <a:t>回遊性の向上</a:t>
            </a:r>
            <a:endParaRPr kumimoji="1" lang="en-US" altLang="ja-JP" sz="800" b="0" i="0" u="none" strike="noStrike" kern="1200" cap="none" spc="0" normalizeH="0" baseline="0" noProof="0" dirty="0" smtClean="0">
              <a:ln>
                <a:noFill/>
              </a:ln>
              <a:solidFill>
                <a:srgbClr val="FFFFFF"/>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FFFFFF"/>
                </a:solidFill>
                <a:effectLst/>
                <a:uLnTx/>
                <a:uFillTx/>
                <a:latin typeface="Arial"/>
                <a:ea typeface="ＭＳ Ｐゴシック"/>
                <a:cs typeface="+mn-cs"/>
              </a:rPr>
              <a:t>・連携</a:t>
            </a:r>
            <a:r>
              <a:rPr kumimoji="1" lang="ja-JP" altLang="en-US" sz="800" b="0" i="0" u="none" strike="noStrike" kern="1200" cap="none" spc="0" normalizeH="0" baseline="0" noProof="0" dirty="0">
                <a:ln>
                  <a:noFill/>
                </a:ln>
                <a:solidFill>
                  <a:srgbClr val="FFFFFF"/>
                </a:solidFill>
                <a:effectLst/>
                <a:uLnTx/>
                <a:uFillTx/>
                <a:latin typeface="Arial"/>
                <a:ea typeface="ＭＳ Ｐゴシック"/>
                <a:cs typeface="+mn-cs"/>
              </a:rPr>
              <a:t>強化</a:t>
            </a:r>
          </a:p>
        </p:txBody>
      </p:sp>
      <p:sp>
        <p:nvSpPr>
          <p:cNvPr id="234" name="フリーフォーム 233"/>
          <p:cNvSpPr/>
          <p:nvPr/>
        </p:nvSpPr>
        <p:spPr>
          <a:xfrm>
            <a:off x="4214439" y="4124325"/>
            <a:ext cx="676275" cy="1143000"/>
          </a:xfrm>
          <a:custGeom>
            <a:avLst/>
            <a:gdLst>
              <a:gd name="connsiteX0" fmla="*/ 676275 w 676275"/>
              <a:gd name="connsiteY0" fmla="*/ 133350 h 1143000"/>
              <a:gd name="connsiteX1" fmla="*/ 390525 w 676275"/>
              <a:gd name="connsiteY1" fmla="*/ 0 h 1143000"/>
              <a:gd name="connsiteX2" fmla="*/ 171450 w 676275"/>
              <a:gd name="connsiteY2" fmla="*/ 228600 h 1143000"/>
              <a:gd name="connsiteX3" fmla="*/ 0 w 676275"/>
              <a:gd name="connsiteY3" fmla="*/ 1047750 h 1143000"/>
              <a:gd name="connsiteX4" fmla="*/ 438150 w 676275"/>
              <a:gd name="connsiteY4" fmla="*/ 1143000 h 1143000"/>
              <a:gd name="connsiteX5" fmla="*/ 676275 w 676275"/>
              <a:gd name="connsiteY5" fmla="*/ 13335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1143000">
                <a:moveTo>
                  <a:pt x="676275" y="133350"/>
                </a:moveTo>
                <a:lnTo>
                  <a:pt x="390525" y="0"/>
                </a:lnTo>
                <a:lnTo>
                  <a:pt x="171450" y="228600"/>
                </a:lnTo>
                <a:lnTo>
                  <a:pt x="0" y="1047750"/>
                </a:lnTo>
                <a:lnTo>
                  <a:pt x="438150" y="1143000"/>
                </a:lnTo>
                <a:lnTo>
                  <a:pt x="676275" y="133350"/>
                </a:lnTo>
                <a:close/>
              </a:path>
            </a:pathLst>
          </a:cu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 name="右矢印 16"/>
          <p:cNvSpPr/>
          <p:nvPr/>
        </p:nvSpPr>
        <p:spPr>
          <a:xfrm>
            <a:off x="4719372" y="4852568"/>
            <a:ext cx="2304256" cy="288032"/>
          </a:xfrm>
          <a:prstGeom prst="rightArrow">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path path="circle">
              <a:fillToRect l="50000" t="50000" r="50000" b="50000"/>
            </a:path>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5" name="テキスト ボックス 124"/>
          <p:cNvSpPr txBox="1"/>
          <p:nvPr/>
        </p:nvSpPr>
        <p:spPr>
          <a:xfrm>
            <a:off x="4658816" y="4940785"/>
            <a:ext cx="783444" cy="107722"/>
          </a:xfrm>
          <a:prstGeom prst="rect">
            <a:avLst/>
          </a:prstGeom>
          <a:no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官庁街エリア</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50" name="円/楕円 149"/>
          <p:cNvSpPr/>
          <p:nvPr/>
        </p:nvSpPr>
        <p:spPr>
          <a:xfrm>
            <a:off x="5061638" y="3993478"/>
            <a:ext cx="648072" cy="448767"/>
          </a:xfrm>
          <a:prstGeom prst="ellipse">
            <a:avLst/>
          </a:prstGeom>
          <a:noFill/>
          <a:ln w="1905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Arial"/>
                <a:ea typeface="ＭＳ Ｐゴシック"/>
                <a:cs typeface="+mn-cs"/>
              </a:rPr>
              <a:t>三原</a:t>
            </a:r>
            <a:endParaRPr kumimoji="1" lang="en-US" altLang="ja-JP" sz="700" b="0" i="0" u="none" strike="noStrike" kern="1200" cap="none" spc="0" normalizeH="0" baseline="0" noProof="0" dirty="0" smtClean="0">
              <a:ln>
                <a:noFill/>
              </a:ln>
              <a:solidFill>
                <a:srgbClr val="FFFFFF"/>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Arial"/>
                <a:ea typeface="ＭＳ Ｐゴシック"/>
                <a:cs typeface="+mn-cs"/>
              </a:rPr>
              <a:t>内港</a:t>
            </a:r>
            <a:endParaRPr kumimoji="1" lang="ja-JP" altLang="en-US" sz="7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60" name="テキスト ボックス 159"/>
          <p:cNvSpPr txBox="1"/>
          <p:nvPr/>
        </p:nvSpPr>
        <p:spPr>
          <a:xfrm>
            <a:off x="91038" y="4503404"/>
            <a:ext cx="1799526" cy="504056"/>
          </a:xfrm>
          <a:prstGeom prst="rect">
            <a:avLst/>
          </a:prstGeom>
          <a:noFill/>
          <a:ln w="12700">
            <a:solidFill>
              <a:srgbClr val="FF0000"/>
            </a:solidFill>
          </a:ln>
        </p:spPr>
        <p:txBody>
          <a:bodyPr wrap="square" lIns="0" tIns="0" rIns="0" bIns="0" rtlCol="0" anchor="t">
            <a:noAutofit/>
          </a:bodyPr>
          <a:lstStyle/>
          <a:p>
            <a:pPr marL="92075" marR="0" lvl="0" indent="-92075" algn="ctr"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中心市街地の空き店舗活用</a:t>
            </a:r>
            <a:endParaRPr kumimoji="1" lang="en-US" altLang="ja-JP"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2075" marR="0" lvl="0" indent="-92075" algn="ctr"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７年で</a:t>
            </a:r>
            <a:r>
              <a:rPr kumimoji="1" lang="ja-JP" altLang="en-US"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５２</a:t>
            </a:r>
            <a:r>
              <a:rPr kumimoji="1" lang="ja-JP" altLang="en-US" sz="9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件</a:t>
            </a:r>
            <a:endParaRPr kumimoji="1" lang="en-US" altLang="ja-JP" sz="900" b="1" i="0" u="none" strike="noStrike" kern="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92075" marR="0" lvl="0" indent="-92075" algn="ctr"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空き店舗率減少</a:t>
            </a:r>
            <a:r>
              <a:rPr kumimoji="1" lang="en-US" altLang="en-US"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24</a:t>
            </a:r>
            <a:r>
              <a:rPr kumimoji="1" lang="en-US" altLang="ja-JP" sz="9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→17</a:t>
            </a:r>
            <a:r>
              <a:rPr kumimoji="1" lang="en-US" altLang="ja-JP" sz="9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1200" b="1" i="0" u="none" strike="noStrike" kern="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p>
          <a:p>
            <a:pPr marL="92075" marR="0" lvl="0" indent="-92075" algn="ctr" defTabSz="914400" rtl="0" eaLnBrk="1" fontAlgn="base" latinLnBrk="0" hangingPunct="1">
              <a:lnSpc>
                <a:spcPts val="1200"/>
              </a:lnSpc>
              <a:spcBef>
                <a:spcPct val="0"/>
              </a:spcBef>
              <a:spcAft>
                <a:spcPct val="0"/>
              </a:spcAft>
              <a:buClrTx/>
              <a:buSzTx/>
              <a:buFontTx/>
              <a:buNone/>
              <a:tabLst/>
              <a:defRPr/>
            </a:pPr>
            <a:endParaRPr kumimoji="1" lang="en-US" altLang="ja-JP" sz="700" b="1" i="0" u="none" strike="noStrike" kern="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8" name="正方形/長方形 7"/>
          <p:cNvSpPr/>
          <p:nvPr/>
        </p:nvSpPr>
        <p:spPr>
          <a:xfrm>
            <a:off x="7952013" y="3574334"/>
            <a:ext cx="239940" cy="464008"/>
          </a:xfrm>
          <a:prstGeom prst="rect">
            <a:avLst/>
          </a:prstGeom>
          <a:solidFill>
            <a:srgbClr val="F3BF73">
              <a:alpha val="4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FF0000"/>
                </a:solidFill>
                <a:effectLst/>
                <a:uLnTx/>
                <a:uFillTx/>
                <a:latin typeface="Arial"/>
                <a:ea typeface="ＭＳ Ｐゴシック"/>
                <a:cs typeface="+mn-cs"/>
              </a:rPr>
              <a:t>⑦</a:t>
            </a:r>
            <a:endParaRPr kumimoji="1" lang="en-US" altLang="ja-JP" sz="500" b="1" i="0" u="none" strike="noStrike" kern="1200" cap="none" spc="0" normalizeH="0" baseline="0" noProof="0" dirty="0" smtClean="0">
              <a:ln>
                <a:noFill/>
              </a:ln>
              <a:solidFill>
                <a:srgbClr val="FF00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FF0000"/>
                </a:solidFill>
                <a:effectLst/>
                <a:uLnTx/>
                <a:uFillTx/>
                <a:latin typeface="Arial"/>
                <a:ea typeface="ＭＳ Ｐゴシック"/>
                <a:cs typeface="+mn-cs"/>
              </a:rPr>
              <a:t>円一</a:t>
            </a:r>
            <a:r>
              <a:rPr kumimoji="1" lang="ja-JP" altLang="en-US" sz="500" b="1" i="0" u="none" strike="noStrike" kern="1200" cap="none" spc="0" normalizeH="0" baseline="0" noProof="0" dirty="0">
                <a:ln>
                  <a:noFill/>
                </a:ln>
                <a:solidFill>
                  <a:srgbClr val="FF0000"/>
                </a:solidFill>
                <a:effectLst/>
                <a:uLnTx/>
                <a:uFillTx/>
                <a:latin typeface="Arial"/>
                <a:ea typeface="ＭＳ Ｐゴシック"/>
                <a:cs typeface="+mn-cs"/>
              </a:rPr>
              <a:t>町</a:t>
            </a:r>
            <a:endParaRPr kumimoji="1" lang="en-US" altLang="ja-JP" sz="500" b="1" i="0" u="none" strike="noStrike" kern="1200" cap="none" spc="0" normalizeH="0" baseline="0" noProof="0" dirty="0" smtClean="0">
              <a:ln>
                <a:noFill/>
              </a:ln>
              <a:solidFill>
                <a:srgbClr val="FF00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FF0000"/>
                </a:solidFill>
                <a:effectLst/>
                <a:uLnTx/>
                <a:uFillTx/>
                <a:latin typeface="Arial"/>
                <a:ea typeface="ＭＳ Ｐゴシック"/>
                <a:cs typeface="+mn-cs"/>
              </a:rPr>
              <a:t>駐車場</a:t>
            </a:r>
            <a:endParaRPr kumimoji="1" lang="ja-JP" altLang="en-US" sz="500" b="1"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211" name="正方形/長方形 210"/>
          <p:cNvSpPr/>
          <p:nvPr/>
        </p:nvSpPr>
        <p:spPr>
          <a:xfrm>
            <a:off x="7789411" y="4150066"/>
            <a:ext cx="399899" cy="159960"/>
          </a:xfrm>
          <a:prstGeom prst="rect">
            <a:avLst/>
          </a:prstGeom>
          <a:solidFill>
            <a:schemeClr val="bg1">
              <a:lumMod val="85000"/>
              <a:alpha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Arial"/>
                <a:ea typeface="ＭＳ Ｐゴシック"/>
                <a:cs typeface="+mn-cs"/>
              </a:rPr>
              <a:t>⑥</a:t>
            </a: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解体</a:t>
            </a:r>
          </a:p>
        </p:txBody>
      </p:sp>
      <p:sp>
        <p:nvSpPr>
          <p:cNvPr id="9" name="フリーフォーム 8"/>
          <p:cNvSpPr/>
          <p:nvPr/>
        </p:nvSpPr>
        <p:spPr>
          <a:xfrm>
            <a:off x="7160924" y="3519122"/>
            <a:ext cx="770143" cy="592452"/>
          </a:xfrm>
          <a:custGeom>
            <a:avLst/>
            <a:gdLst>
              <a:gd name="connsiteX0" fmla="*/ 671512 w 676275"/>
              <a:gd name="connsiteY0" fmla="*/ 28575 h 533400"/>
              <a:gd name="connsiteX1" fmla="*/ 395287 w 676275"/>
              <a:gd name="connsiteY1" fmla="*/ 33338 h 533400"/>
              <a:gd name="connsiteX2" fmla="*/ 390525 w 676275"/>
              <a:gd name="connsiteY2" fmla="*/ 0 h 533400"/>
              <a:gd name="connsiteX3" fmla="*/ 0 w 676275"/>
              <a:gd name="connsiteY3" fmla="*/ 0 h 533400"/>
              <a:gd name="connsiteX4" fmla="*/ 0 w 676275"/>
              <a:gd name="connsiteY4" fmla="*/ 533400 h 533400"/>
              <a:gd name="connsiteX5" fmla="*/ 485775 w 676275"/>
              <a:gd name="connsiteY5" fmla="*/ 533400 h 533400"/>
              <a:gd name="connsiteX6" fmla="*/ 476250 w 676275"/>
              <a:gd name="connsiteY6" fmla="*/ 361950 h 533400"/>
              <a:gd name="connsiteX7" fmla="*/ 395287 w 676275"/>
              <a:gd name="connsiteY7" fmla="*/ 342900 h 533400"/>
              <a:gd name="connsiteX8" fmla="*/ 376237 w 676275"/>
              <a:gd name="connsiteY8" fmla="*/ 223838 h 533400"/>
              <a:gd name="connsiteX9" fmla="*/ 300037 w 676275"/>
              <a:gd name="connsiteY9" fmla="*/ 223838 h 533400"/>
              <a:gd name="connsiteX10" fmla="*/ 290512 w 676275"/>
              <a:gd name="connsiteY10" fmla="*/ 109538 h 533400"/>
              <a:gd name="connsiteX11" fmla="*/ 676275 w 676275"/>
              <a:gd name="connsiteY11" fmla="*/ 104775 h 533400"/>
              <a:gd name="connsiteX0" fmla="*/ 671512 w 676275"/>
              <a:gd name="connsiteY0" fmla="*/ 28575 h 533400"/>
              <a:gd name="connsiteX1" fmla="*/ 395287 w 676275"/>
              <a:gd name="connsiteY1" fmla="*/ 33338 h 533400"/>
              <a:gd name="connsiteX2" fmla="*/ 390525 w 676275"/>
              <a:gd name="connsiteY2" fmla="*/ 0 h 533400"/>
              <a:gd name="connsiteX3" fmla="*/ 0 w 676275"/>
              <a:gd name="connsiteY3" fmla="*/ 0 h 533400"/>
              <a:gd name="connsiteX4" fmla="*/ 0 w 676275"/>
              <a:gd name="connsiteY4" fmla="*/ 533400 h 533400"/>
              <a:gd name="connsiteX5" fmla="*/ 485775 w 676275"/>
              <a:gd name="connsiteY5" fmla="*/ 533400 h 533400"/>
              <a:gd name="connsiteX6" fmla="*/ 476250 w 676275"/>
              <a:gd name="connsiteY6" fmla="*/ 361950 h 533400"/>
              <a:gd name="connsiteX7" fmla="*/ 395287 w 676275"/>
              <a:gd name="connsiteY7" fmla="*/ 342900 h 533400"/>
              <a:gd name="connsiteX8" fmla="*/ 376237 w 676275"/>
              <a:gd name="connsiteY8" fmla="*/ 223838 h 533400"/>
              <a:gd name="connsiteX9" fmla="*/ 300037 w 676275"/>
              <a:gd name="connsiteY9" fmla="*/ 223838 h 533400"/>
              <a:gd name="connsiteX10" fmla="*/ 297656 w 676275"/>
              <a:gd name="connsiteY10" fmla="*/ 107157 h 533400"/>
              <a:gd name="connsiteX11" fmla="*/ 676275 w 676275"/>
              <a:gd name="connsiteY11" fmla="*/ 104775 h 533400"/>
              <a:gd name="connsiteX0" fmla="*/ 671512 w 676275"/>
              <a:gd name="connsiteY0" fmla="*/ 28575 h 533400"/>
              <a:gd name="connsiteX1" fmla="*/ 395287 w 676275"/>
              <a:gd name="connsiteY1" fmla="*/ 33338 h 533400"/>
              <a:gd name="connsiteX2" fmla="*/ 390525 w 676275"/>
              <a:gd name="connsiteY2" fmla="*/ 0 h 533400"/>
              <a:gd name="connsiteX3" fmla="*/ 0 w 676275"/>
              <a:gd name="connsiteY3" fmla="*/ 0 h 533400"/>
              <a:gd name="connsiteX4" fmla="*/ 0 w 676275"/>
              <a:gd name="connsiteY4" fmla="*/ 533400 h 533400"/>
              <a:gd name="connsiteX5" fmla="*/ 485775 w 676275"/>
              <a:gd name="connsiteY5" fmla="*/ 533400 h 533400"/>
              <a:gd name="connsiteX6" fmla="*/ 476250 w 676275"/>
              <a:gd name="connsiteY6" fmla="*/ 361950 h 533400"/>
              <a:gd name="connsiteX7" fmla="*/ 395287 w 676275"/>
              <a:gd name="connsiteY7" fmla="*/ 342900 h 533400"/>
              <a:gd name="connsiteX8" fmla="*/ 395287 w 676275"/>
              <a:gd name="connsiteY8" fmla="*/ 223838 h 533400"/>
              <a:gd name="connsiteX9" fmla="*/ 300037 w 676275"/>
              <a:gd name="connsiteY9" fmla="*/ 223838 h 533400"/>
              <a:gd name="connsiteX10" fmla="*/ 297656 w 676275"/>
              <a:gd name="connsiteY10" fmla="*/ 107157 h 533400"/>
              <a:gd name="connsiteX11" fmla="*/ 676275 w 676275"/>
              <a:gd name="connsiteY11" fmla="*/ 104775 h 533400"/>
              <a:gd name="connsiteX0" fmla="*/ 671512 w 676275"/>
              <a:gd name="connsiteY0" fmla="*/ 28575 h 533400"/>
              <a:gd name="connsiteX1" fmla="*/ 395287 w 676275"/>
              <a:gd name="connsiteY1" fmla="*/ 33338 h 533400"/>
              <a:gd name="connsiteX2" fmla="*/ 390525 w 676275"/>
              <a:gd name="connsiteY2" fmla="*/ 0 h 533400"/>
              <a:gd name="connsiteX3" fmla="*/ 0 w 676275"/>
              <a:gd name="connsiteY3" fmla="*/ 0 h 533400"/>
              <a:gd name="connsiteX4" fmla="*/ 0 w 676275"/>
              <a:gd name="connsiteY4" fmla="*/ 533400 h 533400"/>
              <a:gd name="connsiteX5" fmla="*/ 485775 w 676275"/>
              <a:gd name="connsiteY5" fmla="*/ 533400 h 533400"/>
              <a:gd name="connsiteX6" fmla="*/ 485775 w 676275"/>
              <a:gd name="connsiteY6" fmla="*/ 342900 h 533400"/>
              <a:gd name="connsiteX7" fmla="*/ 395287 w 676275"/>
              <a:gd name="connsiteY7" fmla="*/ 342900 h 533400"/>
              <a:gd name="connsiteX8" fmla="*/ 395287 w 676275"/>
              <a:gd name="connsiteY8" fmla="*/ 223838 h 533400"/>
              <a:gd name="connsiteX9" fmla="*/ 300037 w 676275"/>
              <a:gd name="connsiteY9" fmla="*/ 223838 h 533400"/>
              <a:gd name="connsiteX10" fmla="*/ 297656 w 676275"/>
              <a:gd name="connsiteY10" fmla="*/ 107157 h 533400"/>
              <a:gd name="connsiteX11" fmla="*/ 676275 w 676275"/>
              <a:gd name="connsiteY11" fmla="*/ 104775 h 533400"/>
              <a:gd name="connsiteX0" fmla="*/ 671512 w 676275"/>
              <a:gd name="connsiteY0" fmla="*/ 28575 h 533400"/>
              <a:gd name="connsiteX1" fmla="*/ 395287 w 676275"/>
              <a:gd name="connsiteY1" fmla="*/ 33338 h 533400"/>
              <a:gd name="connsiteX2" fmla="*/ 390525 w 676275"/>
              <a:gd name="connsiteY2" fmla="*/ 0 h 533400"/>
              <a:gd name="connsiteX3" fmla="*/ 0 w 676275"/>
              <a:gd name="connsiteY3" fmla="*/ 0 h 533400"/>
              <a:gd name="connsiteX4" fmla="*/ 0 w 676275"/>
              <a:gd name="connsiteY4" fmla="*/ 533400 h 533400"/>
              <a:gd name="connsiteX5" fmla="*/ 485775 w 676275"/>
              <a:gd name="connsiteY5" fmla="*/ 533400 h 533400"/>
              <a:gd name="connsiteX6" fmla="*/ 485775 w 676275"/>
              <a:gd name="connsiteY6" fmla="*/ 342900 h 533400"/>
              <a:gd name="connsiteX7" fmla="*/ 395287 w 676275"/>
              <a:gd name="connsiteY7" fmla="*/ 342900 h 533400"/>
              <a:gd name="connsiteX8" fmla="*/ 395287 w 676275"/>
              <a:gd name="connsiteY8" fmla="*/ 223838 h 533400"/>
              <a:gd name="connsiteX9" fmla="*/ 295274 w 676275"/>
              <a:gd name="connsiteY9" fmla="*/ 223838 h 533400"/>
              <a:gd name="connsiteX10" fmla="*/ 297656 w 676275"/>
              <a:gd name="connsiteY10" fmla="*/ 107157 h 533400"/>
              <a:gd name="connsiteX11" fmla="*/ 676275 w 676275"/>
              <a:gd name="connsiteY11" fmla="*/ 104775 h 533400"/>
              <a:gd name="connsiteX0" fmla="*/ 671512 w 690562"/>
              <a:gd name="connsiteY0" fmla="*/ 28575 h 533400"/>
              <a:gd name="connsiteX1" fmla="*/ 395287 w 690562"/>
              <a:gd name="connsiteY1" fmla="*/ 33338 h 533400"/>
              <a:gd name="connsiteX2" fmla="*/ 390525 w 690562"/>
              <a:gd name="connsiteY2" fmla="*/ 0 h 533400"/>
              <a:gd name="connsiteX3" fmla="*/ 0 w 690562"/>
              <a:gd name="connsiteY3" fmla="*/ 0 h 533400"/>
              <a:gd name="connsiteX4" fmla="*/ 0 w 690562"/>
              <a:gd name="connsiteY4" fmla="*/ 533400 h 533400"/>
              <a:gd name="connsiteX5" fmla="*/ 485775 w 690562"/>
              <a:gd name="connsiteY5" fmla="*/ 533400 h 533400"/>
              <a:gd name="connsiteX6" fmla="*/ 485775 w 690562"/>
              <a:gd name="connsiteY6" fmla="*/ 342900 h 533400"/>
              <a:gd name="connsiteX7" fmla="*/ 395287 w 690562"/>
              <a:gd name="connsiteY7" fmla="*/ 342900 h 533400"/>
              <a:gd name="connsiteX8" fmla="*/ 395287 w 690562"/>
              <a:gd name="connsiteY8" fmla="*/ 223838 h 533400"/>
              <a:gd name="connsiteX9" fmla="*/ 295274 w 690562"/>
              <a:gd name="connsiteY9" fmla="*/ 223838 h 533400"/>
              <a:gd name="connsiteX10" fmla="*/ 297656 w 690562"/>
              <a:gd name="connsiteY10" fmla="*/ 107157 h 533400"/>
              <a:gd name="connsiteX11" fmla="*/ 690562 w 690562"/>
              <a:gd name="connsiteY11" fmla="*/ 107156 h 533400"/>
              <a:gd name="connsiteX0" fmla="*/ 685800 w 690562"/>
              <a:gd name="connsiteY0" fmla="*/ 28575 h 533400"/>
              <a:gd name="connsiteX1" fmla="*/ 395287 w 690562"/>
              <a:gd name="connsiteY1" fmla="*/ 33338 h 533400"/>
              <a:gd name="connsiteX2" fmla="*/ 390525 w 690562"/>
              <a:gd name="connsiteY2" fmla="*/ 0 h 533400"/>
              <a:gd name="connsiteX3" fmla="*/ 0 w 690562"/>
              <a:gd name="connsiteY3" fmla="*/ 0 h 533400"/>
              <a:gd name="connsiteX4" fmla="*/ 0 w 690562"/>
              <a:gd name="connsiteY4" fmla="*/ 533400 h 533400"/>
              <a:gd name="connsiteX5" fmla="*/ 485775 w 690562"/>
              <a:gd name="connsiteY5" fmla="*/ 533400 h 533400"/>
              <a:gd name="connsiteX6" fmla="*/ 485775 w 690562"/>
              <a:gd name="connsiteY6" fmla="*/ 342900 h 533400"/>
              <a:gd name="connsiteX7" fmla="*/ 395287 w 690562"/>
              <a:gd name="connsiteY7" fmla="*/ 342900 h 533400"/>
              <a:gd name="connsiteX8" fmla="*/ 395287 w 690562"/>
              <a:gd name="connsiteY8" fmla="*/ 223838 h 533400"/>
              <a:gd name="connsiteX9" fmla="*/ 295274 w 690562"/>
              <a:gd name="connsiteY9" fmla="*/ 223838 h 533400"/>
              <a:gd name="connsiteX10" fmla="*/ 297656 w 690562"/>
              <a:gd name="connsiteY10" fmla="*/ 107157 h 533400"/>
              <a:gd name="connsiteX11" fmla="*/ 690562 w 690562"/>
              <a:gd name="connsiteY11" fmla="*/ 107156 h 533400"/>
              <a:gd name="connsiteX0" fmla="*/ 685800 w 690562"/>
              <a:gd name="connsiteY0" fmla="*/ 28575 h 533400"/>
              <a:gd name="connsiteX1" fmla="*/ 395287 w 690562"/>
              <a:gd name="connsiteY1" fmla="*/ 30957 h 533400"/>
              <a:gd name="connsiteX2" fmla="*/ 390525 w 690562"/>
              <a:gd name="connsiteY2" fmla="*/ 0 h 533400"/>
              <a:gd name="connsiteX3" fmla="*/ 0 w 690562"/>
              <a:gd name="connsiteY3" fmla="*/ 0 h 533400"/>
              <a:gd name="connsiteX4" fmla="*/ 0 w 690562"/>
              <a:gd name="connsiteY4" fmla="*/ 533400 h 533400"/>
              <a:gd name="connsiteX5" fmla="*/ 485775 w 690562"/>
              <a:gd name="connsiteY5" fmla="*/ 533400 h 533400"/>
              <a:gd name="connsiteX6" fmla="*/ 485775 w 690562"/>
              <a:gd name="connsiteY6" fmla="*/ 342900 h 533400"/>
              <a:gd name="connsiteX7" fmla="*/ 395287 w 690562"/>
              <a:gd name="connsiteY7" fmla="*/ 342900 h 533400"/>
              <a:gd name="connsiteX8" fmla="*/ 395287 w 690562"/>
              <a:gd name="connsiteY8" fmla="*/ 223838 h 533400"/>
              <a:gd name="connsiteX9" fmla="*/ 295274 w 690562"/>
              <a:gd name="connsiteY9" fmla="*/ 223838 h 533400"/>
              <a:gd name="connsiteX10" fmla="*/ 297656 w 690562"/>
              <a:gd name="connsiteY10" fmla="*/ 107157 h 533400"/>
              <a:gd name="connsiteX11" fmla="*/ 690562 w 690562"/>
              <a:gd name="connsiteY11" fmla="*/ 107156 h 533400"/>
              <a:gd name="connsiteX0" fmla="*/ 685800 w 690562"/>
              <a:gd name="connsiteY0" fmla="*/ 28575 h 533400"/>
              <a:gd name="connsiteX1" fmla="*/ 640992 w 690562"/>
              <a:gd name="connsiteY1" fmla="*/ 30387 h 533400"/>
              <a:gd name="connsiteX2" fmla="*/ 395287 w 690562"/>
              <a:gd name="connsiteY2" fmla="*/ 30957 h 533400"/>
              <a:gd name="connsiteX3" fmla="*/ 390525 w 690562"/>
              <a:gd name="connsiteY3" fmla="*/ 0 h 533400"/>
              <a:gd name="connsiteX4" fmla="*/ 0 w 690562"/>
              <a:gd name="connsiteY4" fmla="*/ 0 h 533400"/>
              <a:gd name="connsiteX5" fmla="*/ 0 w 690562"/>
              <a:gd name="connsiteY5" fmla="*/ 533400 h 533400"/>
              <a:gd name="connsiteX6" fmla="*/ 485775 w 690562"/>
              <a:gd name="connsiteY6" fmla="*/ 533400 h 533400"/>
              <a:gd name="connsiteX7" fmla="*/ 485775 w 690562"/>
              <a:gd name="connsiteY7" fmla="*/ 342900 h 533400"/>
              <a:gd name="connsiteX8" fmla="*/ 395287 w 690562"/>
              <a:gd name="connsiteY8" fmla="*/ 342900 h 533400"/>
              <a:gd name="connsiteX9" fmla="*/ 395287 w 690562"/>
              <a:gd name="connsiteY9" fmla="*/ 223838 h 533400"/>
              <a:gd name="connsiteX10" fmla="*/ 295274 w 690562"/>
              <a:gd name="connsiteY10" fmla="*/ 223838 h 533400"/>
              <a:gd name="connsiteX11" fmla="*/ 297656 w 690562"/>
              <a:gd name="connsiteY11" fmla="*/ 107157 h 533400"/>
              <a:gd name="connsiteX12" fmla="*/ 690562 w 690562"/>
              <a:gd name="connsiteY12" fmla="*/ 107156 h 533400"/>
              <a:gd name="connsiteX0" fmla="*/ 692944 w 692944"/>
              <a:gd name="connsiteY0" fmla="*/ 121444 h 533400"/>
              <a:gd name="connsiteX1" fmla="*/ 640992 w 692944"/>
              <a:gd name="connsiteY1" fmla="*/ 30387 h 533400"/>
              <a:gd name="connsiteX2" fmla="*/ 395287 w 692944"/>
              <a:gd name="connsiteY2" fmla="*/ 30957 h 533400"/>
              <a:gd name="connsiteX3" fmla="*/ 390525 w 692944"/>
              <a:gd name="connsiteY3" fmla="*/ 0 h 533400"/>
              <a:gd name="connsiteX4" fmla="*/ 0 w 692944"/>
              <a:gd name="connsiteY4" fmla="*/ 0 h 533400"/>
              <a:gd name="connsiteX5" fmla="*/ 0 w 692944"/>
              <a:gd name="connsiteY5" fmla="*/ 533400 h 533400"/>
              <a:gd name="connsiteX6" fmla="*/ 485775 w 692944"/>
              <a:gd name="connsiteY6" fmla="*/ 533400 h 533400"/>
              <a:gd name="connsiteX7" fmla="*/ 485775 w 692944"/>
              <a:gd name="connsiteY7" fmla="*/ 342900 h 533400"/>
              <a:gd name="connsiteX8" fmla="*/ 395287 w 692944"/>
              <a:gd name="connsiteY8" fmla="*/ 342900 h 533400"/>
              <a:gd name="connsiteX9" fmla="*/ 395287 w 692944"/>
              <a:gd name="connsiteY9" fmla="*/ 223838 h 533400"/>
              <a:gd name="connsiteX10" fmla="*/ 295274 w 692944"/>
              <a:gd name="connsiteY10" fmla="*/ 223838 h 533400"/>
              <a:gd name="connsiteX11" fmla="*/ 297656 w 692944"/>
              <a:gd name="connsiteY11" fmla="*/ 107157 h 533400"/>
              <a:gd name="connsiteX12" fmla="*/ 690562 w 692944"/>
              <a:gd name="connsiteY12" fmla="*/ 107156 h 533400"/>
              <a:gd name="connsiteX0" fmla="*/ 692944 w 693380"/>
              <a:gd name="connsiteY0" fmla="*/ 121444 h 533400"/>
              <a:gd name="connsiteX1" fmla="*/ 693380 w 693380"/>
              <a:gd name="connsiteY1" fmla="*/ 30387 h 533400"/>
              <a:gd name="connsiteX2" fmla="*/ 395287 w 693380"/>
              <a:gd name="connsiteY2" fmla="*/ 30957 h 533400"/>
              <a:gd name="connsiteX3" fmla="*/ 390525 w 693380"/>
              <a:gd name="connsiteY3" fmla="*/ 0 h 533400"/>
              <a:gd name="connsiteX4" fmla="*/ 0 w 693380"/>
              <a:gd name="connsiteY4" fmla="*/ 0 h 533400"/>
              <a:gd name="connsiteX5" fmla="*/ 0 w 693380"/>
              <a:gd name="connsiteY5" fmla="*/ 533400 h 533400"/>
              <a:gd name="connsiteX6" fmla="*/ 485775 w 693380"/>
              <a:gd name="connsiteY6" fmla="*/ 533400 h 533400"/>
              <a:gd name="connsiteX7" fmla="*/ 485775 w 693380"/>
              <a:gd name="connsiteY7" fmla="*/ 342900 h 533400"/>
              <a:gd name="connsiteX8" fmla="*/ 395287 w 693380"/>
              <a:gd name="connsiteY8" fmla="*/ 342900 h 533400"/>
              <a:gd name="connsiteX9" fmla="*/ 395287 w 693380"/>
              <a:gd name="connsiteY9" fmla="*/ 223838 h 533400"/>
              <a:gd name="connsiteX10" fmla="*/ 295274 w 693380"/>
              <a:gd name="connsiteY10" fmla="*/ 223838 h 533400"/>
              <a:gd name="connsiteX11" fmla="*/ 297656 w 693380"/>
              <a:gd name="connsiteY11" fmla="*/ 107157 h 533400"/>
              <a:gd name="connsiteX12" fmla="*/ 690562 w 693380"/>
              <a:gd name="connsiteY12" fmla="*/ 10715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3380" h="533400">
                <a:moveTo>
                  <a:pt x="692944" y="121444"/>
                </a:moveTo>
                <a:cubicBezTo>
                  <a:pt x="693089" y="91092"/>
                  <a:pt x="693235" y="60739"/>
                  <a:pt x="693380" y="30387"/>
                </a:cubicBezTo>
                <a:lnTo>
                  <a:pt x="395287" y="30957"/>
                </a:lnTo>
                <a:lnTo>
                  <a:pt x="390525" y="0"/>
                </a:lnTo>
                <a:lnTo>
                  <a:pt x="0" y="0"/>
                </a:lnTo>
                <a:lnTo>
                  <a:pt x="0" y="533400"/>
                </a:lnTo>
                <a:lnTo>
                  <a:pt x="485775" y="533400"/>
                </a:lnTo>
                <a:lnTo>
                  <a:pt x="485775" y="342900"/>
                </a:lnTo>
                <a:lnTo>
                  <a:pt x="395287" y="342900"/>
                </a:lnTo>
                <a:lnTo>
                  <a:pt x="395287" y="223838"/>
                </a:lnTo>
                <a:lnTo>
                  <a:pt x="295274" y="223838"/>
                </a:lnTo>
                <a:cubicBezTo>
                  <a:pt x="294480" y="184944"/>
                  <a:pt x="298450" y="146051"/>
                  <a:pt x="297656" y="107157"/>
                </a:cubicBezTo>
                <a:lnTo>
                  <a:pt x="690562" y="107156"/>
                </a:lnTo>
              </a:path>
            </a:pathLst>
          </a:custGeom>
          <a:solidFill>
            <a:srgbClr val="F3BF73">
              <a:alpha val="4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FF0000"/>
                </a:solidFill>
                <a:effectLst/>
                <a:uLnTx/>
                <a:uFillTx/>
                <a:latin typeface="Arial"/>
                <a:ea typeface="ＭＳ Ｐゴシック"/>
                <a:cs typeface="+mn-cs"/>
              </a:rPr>
              <a:t>②</a:t>
            </a:r>
            <a:endParaRPr kumimoji="1" lang="en-US" altLang="ja-JP" sz="600" b="1" i="0" u="none" strike="noStrike" kern="1200" cap="none" spc="0" normalizeH="0" baseline="0" noProof="0" dirty="0" smtClean="0">
              <a:ln>
                <a:noFill/>
              </a:ln>
              <a:solidFill>
                <a:srgbClr val="FF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FF0000"/>
                </a:solidFill>
                <a:effectLst/>
                <a:uLnTx/>
                <a:uFillTx/>
                <a:latin typeface="Arial"/>
                <a:ea typeface="ＭＳ Ｐゴシック"/>
                <a:cs typeface="+mn-cs"/>
              </a:rPr>
              <a:t>長寿</a:t>
            </a:r>
            <a:endParaRPr kumimoji="1" lang="en-US" altLang="ja-JP" sz="600" b="1" i="0" u="none" strike="noStrike" kern="1200" cap="none" spc="0" normalizeH="0" baseline="0" noProof="0" dirty="0" smtClean="0">
              <a:ln>
                <a:noFill/>
              </a:ln>
              <a:solidFill>
                <a:srgbClr val="FF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FF0000"/>
                </a:solidFill>
                <a:effectLst/>
                <a:uLnTx/>
                <a:uFillTx/>
                <a:latin typeface="Arial"/>
                <a:ea typeface="ＭＳ Ｐゴシック"/>
                <a:cs typeface="+mn-cs"/>
              </a:rPr>
              <a:t>命化</a:t>
            </a:r>
            <a:endParaRPr kumimoji="1" lang="ja-JP" altLang="en-US" sz="600" b="1"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212" name="正方形/長方形 211"/>
          <p:cNvSpPr/>
          <p:nvPr/>
        </p:nvSpPr>
        <p:spPr>
          <a:xfrm>
            <a:off x="7789787" y="4384714"/>
            <a:ext cx="399899" cy="293468"/>
          </a:xfrm>
          <a:prstGeom prst="rect">
            <a:avLst/>
          </a:prstGeom>
          <a:solidFill>
            <a:srgbClr val="F3BF73">
              <a:alpha val="4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FF0000"/>
                </a:solidFill>
                <a:effectLst/>
                <a:uLnTx/>
                <a:uFillTx/>
                <a:latin typeface="Arial"/>
                <a:ea typeface="ＭＳ Ｐゴシック"/>
                <a:cs typeface="+mn-cs"/>
              </a:rPr>
              <a:t>➂</a:t>
            </a:r>
            <a:endParaRPr kumimoji="1" lang="en-US" altLang="ja-JP" sz="500" b="1" i="0" u="none" strike="noStrike" kern="1200" cap="none" spc="0" normalizeH="0" baseline="0" noProof="0" dirty="0" smtClean="0">
              <a:ln>
                <a:noFill/>
              </a:ln>
              <a:solidFill>
                <a:srgbClr val="FF00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FF0000"/>
                </a:solidFill>
                <a:effectLst/>
                <a:uLnTx/>
                <a:uFillTx/>
                <a:latin typeface="Arial"/>
                <a:ea typeface="ＭＳ Ｐゴシック"/>
                <a:cs typeface="+mn-cs"/>
              </a:rPr>
              <a:t>長寿</a:t>
            </a:r>
            <a:r>
              <a:rPr kumimoji="1" lang="ja-JP" altLang="en-US" sz="500" b="1" i="0" u="none" strike="noStrike" kern="1200" cap="none" spc="0" normalizeH="0" baseline="0" noProof="0" dirty="0">
                <a:ln>
                  <a:noFill/>
                </a:ln>
                <a:solidFill>
                  <a:srgbClr val="FF0000"/>
                </a:solidFill>
                <a:effectLst/>
                <a:uLnTx/>
                <a:uFillTx/>
                <a:latin typeface="Arial"/>
                <a:ea typeface="ＭＳ Ｐゴシック"/>
                <a:cs typeface="+mn-cs"/>
              </a:rPr>
              <a:t>命化</a:t>
            </a:r>
          </a:p>
        </p:txBody>
      </p:sp>
      <p:sp>
        <p:nvSpPr>
          <p:cNvPr id="213" name="正方形/長方形 212"/>
          <p:cNvSpPr/>
          <p:nvPr/>
        </p:nvSpPr>
        <p:spPr>
          <a:xfrm>
            <a:off x="7949364" y="4737001"/>
            <a:ext cx="239940" cy="101141"/>
          </a:xfrm>
          <a:prstGeom prst="rect">
            <a:avLst/>
          </a:prstGeom>
          <a:solidFill>
            <a:schemeClr val="bg1">
              <a:lumMod val="85000"/>
              <a:alpha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Arial"/>
                <a:ea typeface="ＭＳ Ｐゴシック"/>
                <a:cs typeface="+mn-cs"/>
              </a:rPr>
              <a:t>④移転</a:t>
            </a:r>
            <a:endPar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0" name="フリーフォーム 9"/>
          <p:cNvSpPr/>
          <p:nvPr/>
        </p:nvSpPr>
        <p:spPr>
          <a:xfrm>
            <a:off x="7927844" y="5095468"/>
            <a:ext cx="264487" cy="224828"/>
          </a:xfrm>
          <a:custGeom>
            <a:avLst/>
            <a:gdLst>
              <a:gd name="connsiteX0" fmla="*/ 238125 w 257175"/>
              <a:gd name="connsiteY0" fmla="*/ 0 h 200025"/>
              <a:gd name="connsiteX1" fmla="*/ 52387 w 257175"/>
              <a:gd name="connsiteY1" fmla="*/ 0 h 200025"/>
              <a:gd name="connsiteX2" fmla="*/ 52387 w 257175"/>
              <a:gd name="connsiteY2" fmla="*/ 85725 h 200025"/>
              <a:gd name="connsiteX3" fmla="*/ 0 w 257175"/>
              <a:gd name="connsiteY3" fmla="*/ 85725 h 200025"/>
              <a:gd name="connsiteX4" fmla="*/ 0 w 257175"/>
              <a:gd name="connsiteY4" fmla="*/ 200025 h 200025"/>
              <a:gd name="connsiteX5" fmla="*/ 257175 w 257175"/>
              <a:gd name="connsiteY5" fmla="*/ 200025 h 200025"/>
              <a:gd name="connsiteX6" fmla="*/ 238125 w 257175"/>
              <a:gd name="connsiteY6" fmla="*/ 0 h 200025"/>
              <a:gd name="connsiteX0" fmla="*/ 238125 w 238125"/>
              <a:gd name="connsiteY0" fmla="*/ 0 h 202406"/>
              <a:gd name="connsiteX1" fmla="*/ 52387 w 238125"/>
              <a:gd name="connsiteY1" fmla="*/ 0 h 202406"/>
              <a:gd name="connsiteX2" fmla="*/ 52387 w 238125"/>
              <a:gd name="connsiteY2" fmla="*/ 85725 h 202406"/>
              <a:gd name="connsiteX3" fmla="*/ 0 w 238125"/>
              <a:gd name="connsiteY3" fmla="*/ 85725 h 202406"/>
              <a:gd name="connsiteX4" fmla="*/ 0 w 238125"/>
              <a:gd name="connsiteY4" fmla="*/ 200025 h 202406"/>
              <a:gd name="connsiteX5" fmla="*/ 235744 w 238125"/>
              <a:gd name="connsiteY5" fmla="*/ 202406 h 202406"/>
              <a:gd name="connsiteX6" fmla="*/ 238125 w 238125"/>
              <a:gd name="connsiteY6" fmla="*/ 0 h 202406"/>
              <a:gd name="connsiteX0" fmla="*/ 238125 w 238125"/>
              <a:gd name="connsiteY0" fmla="*/ 0 h 202406"/>
              <a:gd name="connsiteX1" fmla="*/ 52387 w 238125"/>
              <a:gd name="connsiteY1" fmla="*/ 0 h 202406"/>
              <a:gd name="connsiteX2" fmla="*/ 52387 w 238125"/>
              <a:gd name="connsiteY2" fmla="*/ 85725 h 202406"/>
              <a:gd name="connsiteX3" fmla="*/ 0 w 238125"/>
              <a:gd name="connsiteY3" fmla="*/ 85725 h 202406"/>
              <a:gd name="connsiteX4" fmla="*/ 0 w 238125"/>
              <a:gd name="connsiteY4" fmla="*/ 200025 h 202406"/>
              <a:gd name="connsiteX5" fmla="*/ 235744 w 238125"/>
              <a:gd name="connsiteY5" fmla="*/ 202406 h 202406"/>
              <a:gd name="connsiteX6" fmla="*/ 238125 w 238125"/>
              <a:gd name="connsiteY6" fmla="*/ 0 h 202406"/>
              <a:gd name="connsiteX0" fmla="*/ 238125 w 238125"/>
              <a:gd name="connsiteY0" fmla="*/ 0 h 202419"/>
              <a:gd name="connsiteX1" fmla="*/ 52387 w 238125"/>
              <a:gd name="connsiteY1" fmla="*/ 0 h 202419"/>
              <a:gd name="connsiteX2" fmla="*/ 52387 w 238125"/>
              <a:gd name="connsiteY2" fmla="*/ 85725 h 202419"/>
              <a:gd name="connsiteX3" fmla="*/ 0 w 238125"/>
              <a:gd name="connsiteY3" fmla="*/ 85725 h 202419"/>
              <a:gd name="connsiteX4" fmla="*/ 0 w 238125"/>
              <a:gd name="connsiteY4" fmla="*/ 200025 h 202419"/>
              <a:gd name="connsiteX5" fmla="*/ 235744 w 238125"/>
              <a:gd name="connsiteY5" fmla="*/ 202406 h 202419"/>
              <a:gd name="connsiteX6" fmla="*/ 238125 w 238125"/>
              <a:gd name="connsiteY6" fmla="*/ 0 h 202419"/>
              <a:gd name="connsiteX0" fmla="*/ 238125 w 238125"/>
              <a:gd name="connsiteY0" fmla="*/ 0 h 202419"/>
              <a:gd name="connsiteX1" fmla="*/ 52387 w 238125"/>
              <a:gd name="connsiteY1" fmla="*/ 0 h 202419"/>
              <a:gd name="connsiteX2" fmla="*/ 52387 w 238125"/>
              <a:gd name="connsiteY2" fmla="*/ 85725 h 202419"/>
              <a:gd name="connsiteX3" fmla="*/ 0 w 238125"/>
              <a:gd name="connsiteY3" fmla="*/ 85725 h 202419"/>
              <a:gd name="connsiteX4" fmla="*/ 0 w 238125"/>
              <a:gd name="connsiteY4" fmla="*/ 200025 h 202419"/>
              <a:gd name="connsiteX5" fmla="*/ 235744 w 238125"/>
              <a:gd name="connsiteY5" fmla="*/ 202406 h 202419"/>
              <a:gd name="connsiteX6" fmla="*/ 238125 w 238125"/>
              <a:gd name="connsiteY6" fmla="*/ 0 h 202419"/>
              <a:gd name="connsiteX0" fmla="*/ 238125 w 238125"/>
              <a:gd name="connsiteY0" fmla="*/ 0 h 202419"/>
              <a:gd name="connsiteX1" fmla="*/ 52387 w 238125"/>
              <a:gd name="connsiteY1" fmla="*/ 0 h 202419"/>
              <a:gd name="connsiteX2" fmla="*/ 52387 w 238125"/>
              <a:gd name="connsiteY2" fmla="*/ 85725 h 202419"/>
              <a:gd name="connsiteX3" fmla="*/ 0 w 238125"/>
              <a:gd name="connsiteY3" fmla="*/ 85725 h 202419"/>
              <a:gd name="connsiteX4" fmla="*/ 0 w 238125"/>
              <a:gd name="connsiteY4" fmla="*/ 200025 h 202419"/>
              <a:gd name="connsiteX5" fmla="*/ 235744 w 238125"/>
              <a:gd name="connsiteY5" fmla="*/ 202406 h 202419"/>
              <a:gd name="connsiteX6" fmla="*/ 238125 w 238125"/>
              <a:gd name="connsiteY6" fmla="*/ 0 h 2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5" h="202419">
                <a:moveTo>
                  <a:pt x="238125" y="0"/>
                </a:moveTo>
                <a:lnTo>
                  <a:pt x="52387" y="0"/>
                </a:lnTo>
                <a:lnTo>
                  <a:pt x="52387" y="85725"/>
                </a:lnTo>
                <a:lnTo>
                  <a:pt x="0" y="85725"/>
                </a:lnTo>
                <a:lnTo>
                  <a:pt x="0" y="200025"/>
                </a:lnTo>
                <a:cubicBezTo>
                  <a:pt x="78581" y="200819"/>
                  <a:pt x="2382" y="201612"/>
                  <a:pt x="235744" y="202406"/>
                </a:cubicBezTo>
                <a:cubicBezTo>
                  <a:pt x="236538" y="203993"/>
                  <a:pt x="237331" y="67469"/>
                  <a:pt x="238125" y="0"/>
                </a:cubicBezTo>
                <a:close/>
              </a:path>
            </a:pathLst>
          </a:custGeom>
          <a:solidFill>
            <a:schemeClr val="bg1">
              <a:lumMod val="85000"/>
              <a:alpha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⑤</a:t>
            </a:r>
            <a:r>
              <a:rPr kumimoji="1" lang="ja-JP" altLang="en-US" sz="500" b="1" i="0" u="none" strike="noStrike" kern="1200" cap="none" spc="0" normalizeH="0" baseline="0" noProof="0" dirty="0" smtClean="0">
                <a:ln>
                  <a:noFill/>
                </a:ln>
                <a:solidFill>
                  <a:srgbClr val="000000"/>
                </a:solidFill>
                <a:effectLst/>
                <a:uLnTx/>
                <a:uFillTx/>
                <a:latin typeface="Arial"/>
                <a:ea typeface="ＭＳ Ｐゴシック"/>
                <a:cs typeface="+mn-cs"/>
              </a:rPr>
              <a:t>旧　　庁舎</a:t>
            </a:r>
            <a:endPar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6" name="正方形/長方形 215"/>
          <p:cNvSpPr/>
          <p:nvPr/>
        </p:nvSpPr>
        <p:spPr>
          <a:xfrm rot="398046">
            <a:off x="7069554" y="2989429"/>
            <a:ext cx="399899" cy="159960"/>
          </a:xfrm>
          <a:prstGeom prst="rect">
            <a:avLst/>
          </a:prstGeom>
          <a:solidFill>
            <a:srgbClr val="F3BF73">
              <a:alpha val="4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FF0000"/>
                </a:solidFill>
                <a:effectLst/>
                <a:uLnTx/>
                <a:uFillTx/>
                <a:latin typeface="Arial"/>
                <a:ea typeface="ＭＳ Ｐゴシック"/>
                <a:cs typeface="+mn-cs"/>
              </a:rPr>
              <a:t>①</a:t>
            </a:r>
            <a:endParaRPr kumimoji="1" lang="ja-JP" altLang="en-US" sz="9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1" name="正方形/長方形 10"/>
          <p:cNvSpPr/>
          <p:nvPr/>
        </p:nvSpPr>
        <p:spPr>
          <a:xfrm rot="484175">
            <a:off x="7609238" y="3063773"/>
            <a:ext cx="463084" cy="152588"/>
          </a:xfrm>
          <a:prstGeom prst="rect">
            <a:avLst/>
          </a:prstGeom>
          <a:solidFill>
            <a:schemeClr val="bg1">
              <a:lumMod val="85000"/>
              <a:alpha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①</a:t>
            </a:r>
            <a:r>
              <a:rPr kumimoji="1" lang="ja-JP" altLang="en-US" sz="800" b="0" i="0" u="none" strike="noStrike" kern="1200" cap="none" spc="0" normalizeH="0" baseline="0" noProof="0" dirty="0" smtClean="0">
                <a:ln>
                  <a:noFill/>
                </a:ln>
                <a:solidFill>
                  <a:srgbClr val="000000"/>
                </a:solidFill>
                <a:effectLst/>
                <a:uLnTx/>
                <a:uFillTx/>
                <a:latin typeface="Arial"/>
                <a:ea typeface="ＭＳ Ｐゴシック"/>
                <a:cs typeface="+mn-cs"/>
              </a:rPr>
              <a:t>旧庁舎</a:t>
            </a: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8" name="円弧 217"/>
          <p:cNvSpPr/>
          <p:nvPr/>
        </p:nvSpPr>
        <p:spPr>
          <a:xfrm rot="360000" flipV="1">
            <a:off x="8059301" y="4779912"/>
            <a:ext cx="276262" cy="239940"/>
          </a:xfrm>
          <a:prstGeom prst="arc">
            <a:avLst>
              <a:gd name="adj1" fmla="val 16200000"/>
              <a:gd name="adj2" fmla="val 4973536"/>
            </a:avLst>
          </a:prstGeom>
          <a:ln w="31750">
            <a:solidFill>
              <a:schemeClr val="accent1">
                <a:lumMod val="10000"/>
              </a:schemeClr>
            </a:solidFill>
            <a:headEnd type="triangle"/>
            <a:tailEnd type="none"/>
          </a:ln>
          <a:effectLst>
            <a:outerShdw blurRad="50800" dist="38100" dir="2700000" algn="tl" rotWithShape="0">
              <a:srgbClr val="000000">
                <a:alpha val="43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20" name="円弧 219"/>
          <p:cNvSpPr/>
          <p:nvPr/>
        </p:nvSpPr>
        <p:spPr>
          <a:xfrm rot="16827400" flipH="1" flipV="1">
            <a:off x="7392705" y="3044467"/>
            <a:ext cx="234678" cy="319919"/>
          </a:xfrm>
          <a:prstGeom prst="arc">
            <a:avLst>
              <a:gd name="adj1" fmla="val 16200000"/>
              <a:gd name="adj2" fmla="val 4973536"/>
            </a:avLst>
          </a:prstGeom>
          <a:noFill/>
          <a:ln w="31750">
            <a:solidFill>
              <a:schemeClr val="accent1">
                <a:lumMod val="10000"/>
              </a:schemeClr>
            </a:solidFill>
            <a:headEnd type="none"/>
            <a:tailEnd type="triangle"/>
          </a:ln>
          <a:effectLst>
            <a:outerShdw blurRad="50800" dist="38100" dir="2700000" algn="tl" rotWithShape="0">
              <a:srgbClr val="000000">
                <a:alpha val="43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14" name="正方形/長方形 213"/>
          <p:cNvSpPr/>
          <p:nvPr/>
        </p:nvSpPr>
        <p:spPr>
          <a:xfrm>
            <a:off x="7709428" y="4886381"/>
            <a:ext cx="479879" cy="159960"/>
          </a:xfrm>
          <a:prstGeom prst="rect">
            <a:avLst/>
          </a:prstGeom>
          <a:solidFill>
            <a:srgbClr val="F3BF73">
              <a:alpha val="4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smtClean="0">
                <a:ln>
                  <a:noFill/>
                </a:ln>
                <a:solidFill>
                  <a:srgbClr val="FF0000"/>
                </a:solidFill>
                <a:effectLst/>
                <a:uLnTx/>
                <a:uFillTx/>
                <a:latin typeface="Arial"/>
                <a:ea typeface="ＭＳ Ｐゴシック"/>
                <a:cs typeface="+mn-cs"/>
              </a:rPr>
              <a:t>⑧旧図書館</a:t>
            </a:r>
            <a:endParaRPr kumimoji="1" lang="ja-JP" altLang="en-US" sz="600" b="1" i="0" u="none" strike="noStrike" kern="1200" cap="none" spc="0" normalizeH="0" baseline="0" noProof="0" dirty="0">
              <a:ln>
                <a:noFill/>
              </a:ln>
              <a:solidFill>
                <a:srgbClr val="FF0000"/>
              </a:solidFill>
              <a:effectLst/>
              <a:uLnTx/>
              <a:uFillTx/>
              <a:latin typeface="Arial"/>
              <a:ea typeface="ＭＳ Ｐゴシック"/>
              <a:cs typeface="+mn-cs"/>
            </a:endParaRPr>
          </a:p>
        </p:txBody>
      </p:sp>
      <p:pic>
        <p:nvPicPr>
          <p:cNvPr id="161" name="Picture 6"/>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363" r="2480"/>
          <a:stretch/>
        </p:blipFill>
        <p:spPr bwMode="auto">
          <a:xfrm>
            <a:off x="1934051" y="4523942"/>
            <a:ext cx="1806349" cy="1239837"/>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3" name="グループ化 22"/>
          <p:cNvGrpSpPr/>
          <p:nvPr/>
        </p:nvGrpSpPr>
        <p:grpSpPr>
          <a:xfrm>
            <a:off x="2805819" y="5763835"/>
            <a:ext cx="943582" cy="107722"/>
            <a:chOff x="2799485" y="5534476"/>
            <a:chExt cx="943582" cy="107722"/>
          </a:xfrm>
        </p:grpSpPr>
        <p:sp>
          <p:nvSpPr>
            <p:cNvPr id="119" name="テキスト ボックス 118"/>
            <p:cNvSpPr txBox="1"/>
            <p:nvPr/>
          </p:nvSpPr>
          <p:spPr>
            <a:xfrm>
              <a:off x="2799485" y="5534476"/>
              <a:ext cx="943582" cy="107722"/>
            </a:xfrm>
            <a:prstGeom prst="rect">
              <a:avLst/>
            </a:prstGeom>
            <a:solidFill>
              <a:schemeClr val="bg1"/>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空き</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店舗（　）の活用状況</a:t>
              </a:r>
              <a:endPar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endParaRPr>
            </a:p>
          </p:txBody>
        </p:sp>
        <p:sp>
          <p:nvSpPr>
            <p:cNvPr id="5" name="円/楕円 4"/>
            <p:cNvSpPr>
              <a:spLocks noChangeAspect="1"/>
            </p:cNvSpPr>
            <p:nvPr/>
          </p:nvSpPr>
          <p:spPr>
            <a:xfrm>
              <a:off x="3190822" y="5565428"/>
              <a:ext cx="54000" cy="54000"/>
            </a:xfrm>
            <a:prstGeom prst="ellipse">
              <a:avLst/>
            </a:prstGeom>
            <a:solidFill>
              <a:srgbClr val="0070C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7" name="正方形/長方形 6"/>
          <p:cNvSpPr/>
          <p:nvPr/>
        </p:nvSpPr>
        <p:spPr>
          <a:xfrm>
            <a:off x="7121868" y="5580114"/>
            <a:ext cx="2695232" cy="49642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2" name="右矢印 241"/>
          <p:cNvSpPr/>
          <p:nvPr/>
        </p:nvSpPr>
        <p:spPr>
          <a:xfrm flipH="1">
            <a:off x="3786014" y="4046832"/>
            <a:ext cx="284141" cy="356372"/>
          </a:xfrm>
          <a:prstGeom prst="rightArrow">
            <a:avLst/>
          </a:prstGeom>
          <a:gradFill flip="none" rotWithShape="1">
            <a:gsLst>
              <a:gs pos="0">
                <a:srgbClr val="008000">
                  <a:tint val="66000"/>
                  <a:satMod val="160000"/>
                </a:srgbClr>
              </a:gs>
              <a:gs pos="50000">
                <a:srgbClr val="008000">
                  <a:tint val="44500"/>
                  <a:satMod val="160000"/>
                </a:srgbClr>
              </a:gs>
              <a:gs pos="100000">
                <a:srgbClr val="008000">
                  <a:tint val="23500"/>
                  <a:satMod val="160000"/>
                </a:srgbClr>
              </a:gs>
            </a:gsLst>
            <a:lin ang="13500000" scaled="1"/>
            <a:tileRect/>
          </a:gradFill>
          <a:ln>
            <a:solidFill>
              <a:srgbClr val="008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27" name="円弧 26"/>
          <p:cNvSpPr/>
          <p:nvPr/>
        </p:nvSpPr>
        <p:spPr>
          <a:xfrm>
            <a:off x="5437782" y="4285965"/>
            <a:ext cx="914400" cy="914400"/>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171" name="テキスト ボックス 170"/>
          <p:cNvSpPr txBox="1"/>
          <p:nvPr/>
        </p:nvSpPr>
        <p:spPr>
          <a:xfrm>
            <a:off x="8712136" y="4642001"/>
            <a:ext cx="1118115"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1" i="0" u="none" strike="noStrike" kern="0" cap="none" spc="0" normalizeH="0" baseline="0" noProof="0" dirty="0" smtClean="0">
                <a:ln>
                  <a:noFill/>
                </a:ln>
                <a:solidFill>
                  <a:srgbClr val="000000"/>
                </a:solidFill>
                <a:effectLst/>
                <a:uLnTx/>
                <a:uFillTx/>
                <a:latin typeface="Arial" charset="0"/>
                <a:ea typeface="ＭＳ Ｐゴシック" charset="-128"/>
                <a:cs typeface="+mn-cs"/>
              </a:rPr>
              <a:t> 解体後に駐車場と一体利用</a:t>
            </a:r>
            <a:endParaRPr kumimoji="0" lang="en-US" altLang="ja-JP" sz="600" b="1" i="0" u="none" strike="noStrike" kern="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14" name="グループ化 13"/>
          <p:cNvGrpSpPr/>
          <p:nvPr/>
        </p:nvGrpSpPr>
        <p:grpSpPr>
          <a:xfrm>
            <a:off x="27195" y="2181092"/>
            <a:ext cx="1923468" cy="489687"/>
            <a:chOff x="18098" y="2114915"/>
            <a:chExt cx="1923468" cy="489687"/>
          </a:xfrm>
        </p:grpSpPr>
        <p:sp>
          <p:nvSpPr>
            <p:cNvPr id="115" name="正方形/長方形 114"/>
            <p:cNvSpPr/>
            <p:nvPr/>
          </p:nvSpPr>
          <p:spPr>
            <a:xfrm>
              <a:off x="129385" y="2237943"/>
              <a:ext cx="1812181" cy="36665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7" name="正方形/長方形 116"/>
            <p:cNvSpPr/>
            <p:nvPr/>
          </p:nvSpPr>
          <p:spPr>
            <a:xfrm>
              <a:off x="179797" y="2171896"/>
              <a:ext cx="528199" cy="1000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900" b="0" i="0" u="none" strike="noStrike" kern="1200" cap="none" spc="0" normalizeH="0" baseline="0" noProof="0" dirty="0">
                <a:ln w="0"/>
                <a:solidFill>
                  <a:srgbClr val="000000"/>
                </a:solidFill>
                <a:effectLst/>
                <a:uLnTx/>
                <a:uFillTx/>
                <a:latin typeface="ＭＳ 明朝" panose="02020609040205080304" pitchFamily="17" charset="-128"/>
                <a:ea typeface="ＭＳ 明朝" panose="02020609040205080304" pitchFamily="17" charset="-128"/>
                <a:cs typeface="+mn-cs"/>
              </a:endParaRPr>
            </a:p>
          </p:txBody>
        </p:sp>
        <p:sp>
          <p:nvSpPr>
            <p:cNvPr id="13" name="正方形/長方形 12"/>
            <p:cNvSpPr/>
            <p:nvPr/>
          </p:nvSpPr>
          <p:spPr>
            <a:xfrm>
              <a:off x="18098" y="2114915"/>
              <a:ext cx="852582" cy="1958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w="0"/>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800" b="0" i="0" u="none" strike="noStrike" kern="1200" cap="none" spc="0" normalizeH="0" baseline="0" noProof="0" dirty="0" smtClean="0">
                  <a:ln w="0"/>
                  <a:solidFill>
                    <a:srgbClr val="000000"/>
                  </a:solidFill>
                  <a:effectLst/>
                  <a:uLnTx/>
                  <a:uFillTx/>
                  <a:latin typeface="HGSｺﾞｼｯｸM" panose="020B0600000000000000" pitchFamily="50" charset="-128"/>
                  <a:ea typeface="HGSｺﾞｼｯｸM" panose="020B0600000000000000" pitchFamily="50" charset="-128"/>
                  <a:cs typeface="+mn-cs"/>
                </a:rPr>
                <a:t>複合施設</a:t>
              </a:r>
              <a:r>
                <a:rPr kumimoji="1" lang="en-US" altLang="ja-JP" sz="800" b="0" i="0" u="none" strike="noStrike" kern="1200" cap="none" spc="0" normalizeH="0" baseline="0" noProof="0" dirty="0" smtClean="0">
                  <a:ln w="0"/>
                  <a:solidFill>
                    <a:srgbClr val="000000"/>
                  </a:solidFill>
                  <a:effectLst/>
                  <a:uLnTx/>
                  <a:uFillTx/>
                  <a:latin typeface="ＭＳ 明朝" panose="02020609040205080304" pitchFamily="17" charset="-128"/>
                  <a:ea typeface="ＭＳ 明朝" panose="02020609040205080304" pitchFamily="17" charset="-128"/>
                  <a:cs typeface="+mn-cs"/>
                </a:rPr>
                <a:t>】</a:t>
              </a:r>
              <a:endParaRPr kumimoji="1" lang="ja-JP" altLang="en-US" sz="800" b="0" i="0" u="none" strike="noStrike" kern="1200" cap="none" spc="0" normalizeH="0" baseline="0" noProof="0" dirty="0">
                <a:ln w="0"/>
                <a:solidFill>
                  <a:srgbClr val="000000"/>
                </a:solidFill>
                <a:effectLst/>
                <a:uLnTx/>
                <a:uFillTx/>
                <a:latin typeface="ＭＳ 明朝" panose="02020609040205080304" pitchFamily="17" charset="-128"/>
                <a:ea typeface="ＭＳ 明朝" panose="02020609040205080304" pitchFamily="17" charset="-128"/>
                <a:cs typeface="+mn-cs"/>
              </a:endParaRPr>
            </a:p>
          </p:txBody>
        </p:sp>
      </p:grpSp>
      <p:sp>
        <p:nvSpPr>
          <p:cNvPr id="133" name="正方形/長方形 132"/>
          <p:cNvSpPr/>
          <p:nvPr/>
        </p:nvSpPr>
        <p:spPr>
          <a:xfrm>
            <a:off x="7258543" y="4625870"/>
            <a:ext cx="361483" cy="1011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小学校</a:t>
            </a:r>
          </a:p>
        </p:txBody>
      </p:sp>
      <p:sp>
        <p:nvSpPr>
          <p:cNvPr id="138" name="正方形/長方形 137"/>
          <p:cNvSpPr/>
          <p:nvPr/>
        </p:nvSpPr>
        <p:spPr>
          <a:xfrm>
            <a:off x="7156781" y="5197139"/>
            <a:ext cx="361483" cy="1011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Arial"/>
                <a:ea typeface="ＭＳ Ｐゴシック"/>
                <a:cs typeface="+mn-cs"/>
              </a:rPr>
              <a:t>保育所</a:t>
            </a:r>
            <a:endPar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49" name="テキスト ボックス 42"/>
          <p:cNvSpPr txBox="1"/>
          <p:nvPr/>
        </p:nvSpPr>
        <p:spPr>
          <a:xfrm>
            <a:off x="58036" y="5043656"/>
            <a:ext cx="1814413" cy="501247"/>
          </a:xfrm>
          <a:prstGeom prst="rect">
            <a:avLst/>
          </a:prstGeom>
          <a:noFill/>
        </p:spPr>
        <p:txBody>
          <a:bodyPr wrap="square" lIns="0" tIns="0" rIns="0" bIns="0" rtlCol="0" anchor="t">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92075" marR="0" lvl="0" indent="-92075" algn="just"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株</a:t>
            </a:r>
            <a:r>
              <a:rPr kumimoji="1"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まちづくり三原との連携により</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just"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ワンストップ相談窓口の開設、創業マルシェの開催により活性化に取り組む</a:t>
            </a:r>
            <a:r>
              <a:rPr kumimoji="1" lang="ja-JP" altLang="en-US"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人財</a:t>
            </a:r>
            <a:r>
              <a:rPr kumimoji="1" lang="ja-JP" altLang="en-US" sz="900" b="1" i="0" u="sng"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a:t>
            </a:r>
            <a:r>
              <a:rPr kumimoji="1" lang="ja-JP" altLang="en-US"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育成</a:t>
            </a:r>
            <a:endParaRPr kumimoji="1"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just" defTabSz="914400" rtl="0" eaLnBrk="1" fontAlgn="base" latinLnBrk="0" hangingPunct="1">
              <a:lnSpc>
                <a:spcPts val="1200"/>
              </a:lnSpc>
              <a:spcBef>
                <a:spcPct val="0"/>
              </a:spcBef>
              <a:spcAft>
                <a:spcPct val="0"/>
              </a:spcAft>
              <a:buClrTx/>
              <a:buSzTx/>
              <a:buFontTx/>
              <a:buNone/>
              <a:tabLst/>
              <a:defRPr/>
            </a:pPr>
            <a:endParaRPr kumimoji="1" lang="en-US" altLang="ja-JP" sz="1000" b="0"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64" name="テキスト ボックス 140"/>
          <p:cNvSpPr txBox="1"/>
          <p:nvPr/>
        </p:nvSpPr>
        <p:spPr>
          <a:xfrm>
            <a:off x="46498" y="5663510"/>
            <a:ext cx="1825951" cy="501794"/>
          </a:xfrm>
          <a:prstGeom prst="rect">
            <a:avLst/>
          </a:prstGeom>
          <a:noFill/>
        </p:spPr>
        <p:txBody>
          <a:bodyPr wrap="square" lIns="0" tIns="0" rIns="0" bIns="0" rtlCol="0" anchor="t">
            <a:no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92075" marR="0" lvl="0" indent="-92075" algn="just"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・クラウドファンディング事業や歴史</a:t>
            </a:r>
            <a:r>
              <a:rPr kumimoji="1"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的</a:t>
            </a:r>
            <a:r>
              <a:rPr kumimoji="1"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資源を活用したリノベーション提案などにより、</a:t>
            </a:r>
            <a:r>
              <a:rPr kumimoji="1" lang="ja-JP" altLang="en-US"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活動拠点づくりを支援</a:t>
            </a:r>
            <a:endParaRPr kumimoji="1" lang="en-US" altLang="ja-JP" sz="900" b="1"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92075" marR="0" lvl="0" indent="-92075" algn="just" defTabSz="914400" rtl="0" eaLnBrk="1" fontAlgn="base" latinLnBrk="0" hangingPunct="1">
              <a:lnSpc>
                <a:spcPts val="1200"/>
              </a:lnSpc>
              <a:spcBef>
                <a:spcPct val="0"/>
              </a:spcBef>
              <a:spcAft>
                <a:spcPct val="0"/>
              </a:spcAft>
              <a:buClrTx/>
              <a:buSzTx/>
              <a:buFontTx/>
              <a:buNone/>
              <a:tabLst/>
              <a:defRPr/>
            </a:pPr>
            <a:endParaRPr kumimoji="1" lang="en-US" altLang="ja-JP" sz="900" b="0" i="0" u="sng"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8" name="フリーフォーム 17"/>
          <p:cNvSpPr/>
          <p:nvPr/>
        </p:nvSpPr>
        <p:spPr>
          <a:xfrm>
            <a:off x="7509936" y="2907330"/>
            <a:ext cx="1032892" cy="2273731"/>
          </a:xfrm>
          <a:custGeom>
            <a:avLst/>
            <a:gdLst>
              <a:gd name="connsiteX0" fmla="*/ 855133 w 1309128"/>
              <a:gd name="connsiteY0" fmla="*/ 2351982 h 2351982"/>
              <a:gd name="connsiteX1" fmla="*/ 1210733 w 1309128"/>
              <a:gd name="connsiteY1" fmla="*/ 1979448 h 2351982"/>
              <a:gd name="connsiteX2" fmla="*/ 1286933 w 1309128"/>
              <a:gd name="connsiteY2" fmla="*/ 548582 h 2351982"/>
              <a:gd name="connsiteX3" fmla="*/ 872066 w 1309128"/>
              <a:gd name="connsiteY3" fmla="*/ 40582 h 2351982"/>
              <a:gd name="connsiteX4" fmla="*/ 0 w 1309128"/>
              <a:gd name="connsiteY4" fmla="*/ 32115 h 2351982"/>
              <a:gd name="connsiteX0" fmla="*/ 855133 w 1316742"/>
              <a:gd name="connsiteY0" fmla="*/ 2351982 h 2351982"/>
              <a:gd name="connsiteX1" fmla="*/ 1236133 w 1316742"/>
              <a:gd name="connsiteY1" fmla="*/ 1645014 h 2351982"/>
              <a:gd name="connsiteX2" fmla="*/ 1286933 w 1316742"/>
              <a:gd name="connsiteY2" fmla="*/ 548582 h 2351982"/>
              <a:gd name="connsiteX3" fmla="*/ 872066 w 1316742"/>
              <a:gd name="connsiteY3" fmla="*/ 40582 h 2351982"/>
              <a:gd name="connsiteX4" fmla="*/ 0 w 1316742"/>
              <a:gd name="connsiteY4" fmla="*/ 32115 h 2351982"/>
              <a:gd name="connsiteX0" fmla="*/ 855133 w 1324891"/>
              <a:gd name="connsiteY0" fmla="*/ 2322540 h 2322540"/>
              <a:gd name="connsiteX1" fmla="*/ 1236133 w 1324891"/>
              <a:gd name="connsiteY1" fmla="*/ 1615572 h 2322540"/>
              <a:gd name="connsiteX2" fmla="*/ 1286933 w 1324891"/>
              <a:gd name="connsiteY2" fmla="*/ 519140 h 2322540"/>
              <a:gd name="connsiteX3" fmla="*/ 761999 w 1324891"/>
              <a:gd name="connsiteY3" fmla="*/ 66174 h 2322540"/>
              <a:gd name="connsiteX4" fmla="*/ 0 w 1324891"/>
              <a:gd name="connsiteY4" fmla="*/ 2673 h 2322540"/>
              <a:gd name="connsiteX0" fmla="*/ 855133 w 1241891"/>
              <a:gd name="connsiteY0" fmla="*/ 2328696 h 2328696"/>
              <a:gd name="connsiteX1" fmla="*/ 1236133 w 1241891"/>
              <a:gd name="connsiteY1" fmla="*/ 1621728 h 2328696"/>
              <a:gd name="connsiteX2" fmla="*/ 1062566 w 1241891"/>
              <a:gd name="connsiteY2" fmla="*/ 652296 h 2328696"/>
              <a:gd name="connsiteX3" fmla="*/ 761999 w 1241891"/>
              <a:gd name="connsiteY3" fmla="*/ 72330 h 2328696"/>
              <a:gd name="connsiteX4" fmla="*/ 0 w 1241891"/>
              <a:gd name="connsiteY4" fmla="*/ 8829 h 2328696"/>
              <a:gd name="connsiteX0" fmla="*/ 855133 w 1241819"/>
              <a:gd name="connsiteY0" fmla="*/ 2319867 h 2319867"/>
              <a:gd name="connsiteX1" fmla="*/ 1236133 w 1241819"/>
              <a:gd name="connsiteY1" fmla="*/ 1612899 h 2319867"/>
              <a:gd name="connsiteX2" fmla="*/ 1062566 w 1241819"/>
              <a:gd name="connsiteY2" fmla="*/ 643467 h 2319867"/>
              <a:gd name="connsiteX3" fmla="*/ 774699 w 1241819"/>
              <a:gd name="connsiteY3" fmla="*/ 110068 h 2319867"/>
              <a:gd name="connsiteX4" fmla="*/ 0 w 1241819"/>
              <a:gd name="connsiteY4" fmla="*/ 0 h 2319867"/>
              <a:gd name="connsiteX0" fmla="*/ 855133 w 1165393"/>
              <a:gd name="connsiteY0" fmla="*/ 2319867 h 2319867"/>
              <a:gd name="connsiteX1" fmla="*/ 1155699 w 1165393"/>
              <a:gd name="connsiteY1" fmla="*/ 1532466 h 2319867"/>
              <a:gd name="connsiteX2" fmla="*/ 1062566 w 1165393"/>
              <a:gd name="connsiteY2" fmla="*/ 643467 h 2319867"/>
              <a:gd name="connsiteX3" fmla="*/ 774699 w 1165393"/>
              <a:gd name="connsiteY3" fmla="*/ 110068 h 2319867"/>
              <a:gd name="connsiteX4" fmla="*/ 0 w 1165393"/>
              <a:gd name="connsiteY4" fmla="*/ 0 h 2319867"/>
              <a:gd name="connsiteX0" fmla="*/ 706966 w 1017226"/>
              <a:gd name="connsiteY0" fmla="*/ 2267069 h 2267069"/>
              <a:gd name="connsiteX1" fmla="*/ 1007532 w 1017226"/>
              <a:gd name="connsiteY1" fmla="*/ 1479668 h 2267069"/>
              <a:gd name="connsiteX2" fmla="*/ 914399 w 1017226"/>
              <a:gd name="connsiteY2" fmla="*/ 590669 h 2267069"/>
              <a:gd name="connsiteX3" fmla="*/ 626532 w 1017226"/>
              <a:gd name="connsiteY3" fmla="*/ 57270 h 2267069"/>
              <a:gd name="connsiteX4" fmla="*/ 0 w 1017226"/>
              <a:gd name="connsiteY4" fmla="*/ 14936 h 2267069"/>
              <a:gd name="connsiteX0" fmla="*/ 706966 w 1016618"/>
              <a:gd name="connsiteY0" fmla="*/ 2267069 h 2267069"/>
              <a:gd name="connsiteX1" fmla="*/ 1007532 w 1016618"/>
              <a:gd name="connsiteY1" fmla="*/ 1479668 h 2267069"/>
              <a:gd name="connsiteX2" fmla="*/ 914399 w 1016618"/>
              <a:gd name="connsiteY2" fmla="*/ 590669 h 2267069"/>
              <a:gd name="connsiteX3" fmla="*/ 668865 w 1016618"/>
              <a:gd name="connsiteY3" fmla="*/ 57270 h 2267069"/>
              <a:gd name="connsiteX4" fmla="*/ 0 w 1016618"/>
              <a:gd name="connsiteY4" fmla="*/ 14936 h 2267069"/>
              <a:gd name="connsiteX0" fmla="*/ 706966 w 1014143"/>
              <a:gd name="connsiteY0" fmla="*/ 2253861 h 2253861"/>
              <a:gd name="connsiteX1" fmla="*/ 1007532 w 1014143"/>
              <a:gd name="connsiteY1" fmla="*/ 1466460 h 2253861"/>
              <a:gd name="connsiteX2" fmla="*/ 914399 w 1014143"/>
              <a:gd name="connsiteY2" fmla="*/ 577461 h 2253861"/>
              <a:gd name="connsiteX3" fmla="*/ 910165 w 1014143"/>
              <a:gd name="connsiteY3" fmla="*/ 344627 h 2253861"/>
              <a:gd name="connsiteX4" fmla="*/ 668865 w 1014143"/>
              <a:gd name="connsiteY4" fmla="*/ 44062 h 2253861"/>
              <a:gd name="connsiteX5" fmla="*/ 0 w 1014143"/>
              <a:gd name="connsiteY5" fmla="*/ 1728 h 2253861"/>
              <a:gd name="connsiteX0" fmla="*/ 706966 w 1016618"/>
              <a:gd name="connsiteY0" fmla="*/ 2253861 h 2253861"/>
              <a:gd name="connsiteX1" fmla="*/ 1007532 w 1016618"/>
              <a:gd name="connsiteY1" fmla="*/ 1466460 h 2253861"/>
              <a:gd name="connsiteX2" fmla="*/ 914399 w 1016618"/>
              <a:gd name="connsiteY2" fmla="*/ 577461 h 2253861"/>
              <a:gd name="connsiteX3" fmla="*/ 668865 w 1016618"/>
              <a:gd name="connsiteY3" fmla="*/ 44062 h 2253861"/>
              <a:gd name="connsiteX4" fmla="*/ 0 w 1016618"/>
              <a:gd name="connsiteY4" fmla="*/ 1728 h 2253861"/>
              <a:gd name="connsiteX0" fmla="*/ 706966 w 1021412"/>
              <a:gd name="connsiteY0" fmla="*/ 2338694 h 2338694"/>
              <a:gd name="connsiteX1" fmla="*/ 1007532 w 1021412"/>
              <a:gd name="connsiteY1" fmla="*/ 1551293 h 2338694"/>
              <a:gd name="connsiteX2" fmla="*/ 914399 w 1021412"/>
              <a:gd name="connsiteY2" fmla="*/ 662294 h 2338694"/>
              <a:gd name="connsiteX3" fmla="*/ 419099 w 1021412"/>
              <a:gd name="connsiteY3" fmla="*/ 14595 h 2338694"/>
              <a:gd name="connsiteX4" fmla="*/ 0 w 1021412"/>
              <a:gd name="connsiteY4" fmla="*/ 86561 h 2338694"/>
              <a:gd name="connsiteX0" fmla="*/ 719666 w 1034112"/>
              <a:gd name="connsiteY0" fmla="*/ 2356284 h 2356284"/>
              <a:gd name="connsiteX1" fmla="*/ 1020232 w 1034112"/>
              <a:gd name="connsiteY1" fmla="*/ 1568883 h 2356284"/>
              <a:gd name="connsiteX2" fmla="*/ 927099 w 1034112"/>
              <a:gd name="connsiteY2" fmla="*/ 679884 h 2356284"/>
              <a:gd name="connsiteX3" fmla="*/ 431799 w 1034112"/>
              <a:gd name="connsiteY3" fmla="*/ 32185 h 2356284"/>
              <a:gd name="connsiteX4" fmla="*/ 0 w 1034112"/>
              <a:gd name="connsiteY4" fmla="*/ 91451 h 2356284"/>
              <a:gd name="connsiteX0" fmla="*/ 719666 w 1020498"/>
              <a:gd name="connsiteY0" fmla="*/ 2337232 h 2337232"/>
              <a:gd name="connsiteX1" fmla="*/ 1020232 w 1020498"/>
              <a:gd name="connsiteY1" fmla="*/ 1549831 h 2337232"/>
              <a:gd name="connsiteX2" fmla="*/ 766232 w 1020498"/>
              <a:gd name="connsiteY2" fmla="*/ 372965 h 2337232"/>
              <a:gd name="connsiteX3" fmla="*/ 431799 w 1020498"/>
              <a:gd name="connsiteY3" fmla="*/ 13133 h 2337232"/>
              <a:gd name="connsiteX4" fmla="*/ 0 w 1020498"/>
              <a:gd name="connsiteY4" fmla="*/ 72399 h 2337232"/>
              <a:gd name="connsiteX0" fmla="*/ 719666 w 957118"/>
              <a:gd name="connsiteY0" fmla="*/ 2337232 h 2337232"/>
              <a:gd name="connsiteX1" fmla="*/ 956732 w 957118"/>
              <a:gd name="connsiteY1" fmla="*/ 1266198 h 2337232"/>
              <a:gd name="connsiteX2" fmla="*/ 766232 w 957118"/>
              <a:gd name="connsiteY2" fmla="*/ 372965 h 2337232"/>
              <a:gd name="connsiteX3" fmla="*/ 431799 w 957118"/>
              <a:gd name="connsiteY3" fmla="*/ 13133 h 2337232"/>
              <a:gd name="connsiteX4" fmla="*/ 0 w 957118"/>
              <a:gd name="connsiteY4" fmla="*/ 72399 h 2337232"/>
              <a:gd name="connsiteX0" fmla="*/ 688601 w 957726"/>
              <a:gd name="connsiteY0" fmla="*/ 2277965 h 2277965"/>
              <a:gd name="connsiteX1" fmla="*/ 956732 w 957726"/>
              <a:gd name="connsiteY1" fmla="*/ 1266198 h 2277965"/>
              <a:gd name="connsiteX2" fmla="*/ 766232 w 957726"/>
              <a:gd name="connsiteY2" fmla="*/ 372965 h 2277965"/>
              <a:gd name="connsiteX3" fmla="*/ 431799 w 957726"/>
              <a:gd name="connsiteY3" fmla="*/ 13133 h 2277965"/>
              <a:gd name="connsiteX4" fmla="*/ 0 w 957726"/>
              <a:gd name="connsiteY4" fmla="*/ 72399 h 2277965"/>
              <a:gd name="connsiteX0" fmla="*/ 688601 w 988622"/>
              <a:gd name="connsiteY0" fmla="*/ 2277965 h 2277965"/>
              <a:gd name="connsiteX1" fmla="*/ 987796 w 988622"/>
              <a:gd name="connsiteY1" fmla="*/ 1329698 h 2277965"/>
              <a:gd name="connsiteX2" fmla="*/ 766232 w 988622"/>
              <a:gd name="connsiteY2" fmla="*/ 372965 h 2277965"/>
              <a:gd name="connsiteX3" fmla="*/ 431799 w 988622"/>
              <a:gd name="connsiteY3" fmla="*/ 13133 h 2277965"/>
              <a:gd name="connsiteX4" fmla="*/ 0 w 988622"/>
              <a:gd name="connsiteY4" fmla="*/ 72399 h 2277965"/>
              <a:gd name="connsiteX0" fmla="*/ 688601 w 996356"/>
              <a:gd name="connsiteY0" fmla="*/ 2277965 h 2277965"/>
              <a:gd name="connsiteX1" fmla="*/ 995563 w 996356"/>
              <a:gd name="connsiteY1" fmla="*/ 1558298 h 2277965"/>
              <a:gd name="connsiteX2" fmla="*/ 766232 w 996356"/>
              <a:gd name="connsiteY2" fmla="*/ 372965 h 2277965"/>
              <a:gd name="connsiteX3" fmla="*/ 431799 w 996356"/>
              <a:gd name="connsiteY3" fmla="*/ 13133 h 2277965"/>
              <a:gd name="connsiteX4" fmla="*/ 0 w 996356"/>
              <a:gd name="connsiteY4" fmla="*/ 72399 h 2277965"/>
              <a:gd name="connsiteX0" fmla="*/ 688601 w 969306"/>
              <a:gd name="connsiteY0" fmla="*/ 2277965 h 2277965"/>
              <a:gd name="connsiteX1" fmla="*/ 968382 w 969306"/>
              <a:gd name="connsiteY1" fmla="*/ 1507498 h 2277965"/>
              <a:gd name="connsiteX2" fmla="*/ 766232 w 969306"/>
              <a:gd name="connsiteY2" fmla="*/ 372965 h 2277965"/>
              <a:gd name="connsiteX3" fmla="*/ 431799 w 969306"/>
              <a:gd name="connsiteY3" fmla="*/ 13133 h 2277965"/>
              <a:gd name="connsiteX4" fmla="*/ 0 w 969306"/>
              <a:gd name="connsiteY4" fmla="*/ 72399 h 2277965"/>
              <a:gd name="connsiteX0" fmla="*/ 688601 w 946160"/>
              <a:gd name="connsiteY0" fmla="*/ 2277965 h 2277965"/>
              <a:gd name="connsiteX1" fmla="*/ 945084 w 946160"/>
              <a:gd name="connsiteY1" fmla="*/ 1439765 h 2277965"/>
              <a:gd name="connsiteX2" fmla="*/ 766232 w 946160"/>
              <a:gd name="connsiteY2" fmla="*/ 372965 h 2277965"/>
              <a:gd name="connsiteX3" fmla="*/ 431799 w 946160"/>
              <a:gd name="connsiteY3" fmla="*/ 13133 h 2277965"/>
              <a:gd name="connsiteX4" fmla="*/ 0 w 946160"/>
              <a:gd name="connsiteY4" fmla="*/ 72399 h 2277965"/>
              <a:gd name="connsiteX0" fmla="*/ 645887 w 947419"/>
              <a:gd name="connsiteY0" fmla="*/ 2273731 h 2273731"/>
              <a:gd name="connsiteX1" fmla="*/ 945084 w 947419"/>
              <a:gd name="connsiteY1" fmla="*/ 1439765 h 2273731"/>
              <a:gd name="connsiteX2" fmla="*/ 766232 w 947419"/>
              <a:gd name="connsiteY2" fmla="*/ 372965 h 2273731"/>
              <a:gd name="connsiteX3" fmla="*/ 431799 w 947419"/>
              <a:gd name="connsiteY3" fmla="*/ 13133 h 2273731"/>
              <a:gd name="connsiteX4" fmla="*/ 0 w 947419"/>
              <a:gd name="connsiteY4" fmla="*/ 72399 h 2273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419" h="2273731">
                <a:moveTo>
                  <a:pt x="645887" y="2273731"/>
                </a:moveTo>
                <a:cubicBezTo>
                  <a:pt x="787703" y="2237747"/>
                  <a:pt x="925026" y="1756559"/>
                  <a:pt x="945084" y="1439765"/>
                </a:cubicBezTo>
                <a:cubicBezTo>
                  <a:pt x="965142" y="1122971"/>
                  <a:pt x="851780" y="610737"/>
                  <a:pt x="766232" y="372965"/>
                </a:cubicBezTo>
                <a:cubicBezTo>
                  <a:pt x="680685" y="135193"/>
                  <a:pt x="559504" y="63227"/>
                  <a:pt x="431799" y="13133"/>
                </a:cubicBezTo>
                <a:cubicBezTo>
                  <a:pt x="304094" y="-36961"/>
                  <a:pt x="0" y="72399"/>
                  <a:pt x="0" y="72399"/>
                </a:cubicBezTo>
              </a:path>
            </a:pathLst>
          </a:custGeom>
          <a:ln w="31750">
            <a:solidFill>
              <a:schemeClr val="accent1">
                <a:lumMod val="10000"/>
              </a:schemeClr>
            </a:solidFill>
            <a:headEnd type="none"/>
            <a:tailEnd type="triangle"/>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cxnSp>
        <p:nvCxnSpPr>
          <p:cNvPr id="30" name="直線コネクタ 29"/>
          <p:cNvCxnSpPr/>
          <p:nvPr/>
        </p:nvCxnSpPr>
        <p:spPr>
          <a:xfrm>
            <a:off x="5730656" y="3653200"/>
            <a:ext cx="1952328" cy="1292177"/>
          </a:xfrm>
          <a:prstGeom prst="line">
            <a:avLst/>
          </a:prstGeom>
          <a:ln w="31750">
            <a:solidFill>
              <a:schemeClr val="accent1">
                <a:lumMod val="10000"/>
              </a:schemeClr>
            </a:solidFill>
            <a:headEnd type="triangle"/>
            <a:tailEnd type="none"/>
          </a:ln>
        </p:spPr>
        <p:style>
          <a:lnRef idx="2">
            <a:schemeClr val="accent1"/>
          </a:lnRef>
          <a:fillRef idx="0">
            <a:schemeClr val="accent1"/>
          </a:fillRef>
          <a:effectRef idx="1">
            <a:schemeClr val="accent1"/>
          </a:effectRef>
          <a:fontRef idx="minor">
            <a:schemeClr val="tx1"/>
          </a:fontRef>
        </p:style>
      </p:cxnSp>
      <p:sp>
        <p:nvSpPr>
          <p:cNvPr id="116" name="二等辺三角形 115"/>
          <p:cNvSpPr/>
          <p:nvPr/>
        </p:nvSpPr>
        <p:spPr bwMode="auto">
          <a:xfrm flipV="1">
            <a:off x="1669207" y="1196752"/>
            <a:ext cx="480846" cy="108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18" name="二等辺三角形 117"/>
          <p:cNvSpPr/>
          <p:nvPr/>
        </p:nvSpPr>
        <p:spPr bwMode="auto">
          <a:xfrm flipV="1">
            <a:off x="8193360" y="1196752"/>
            <a:ext cx="480846" cy="108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26" name="左右矢印 125"/>
          <p:cNvSpPr/>
          <p:nvPr/>
        </p:nvSpPr>
        <p:spPr>
          <a:xfrm rot="5400000">
            <a:off x="1768270" y="3686803"/>
            <a:ext cx="278372" cy="415031"/>
          </a:xfrm>
          <a:prstGeom prst="leftRightArrow">
            <a:avLst>
              <a:gd name="adj1" fmla="val 38368"/>
              <a:gd name="adj2" fmla="val 40633"/>
            </a:avLst>
          </a:prstGeom>
          <a:solidFill>
            <a:srgbClr val="FF7C80"/>
          </a:solidFill>
          <a:ln>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1"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２－８</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89449090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bwMode="auto">
          <a:xfrm>
            <a:off x="56456" y="609569"/>
            <a:ext cx="3240360" cy="1071890"/>
          </a:xfrm>
          <a:prstGeom prst="rect">
            <a:avLst/>
          </a:prstGeom>
          <a:ln>
            <a:headEnd type="none" w="med" len="med"/>
            <a:tailEnd type="none" w="med" len="med"/>
          </a:ln>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ja-JP" altLang="en-US" sz="18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3" name="タイトル 1"/>
          <p:cNvSpPr>
            <a:spLocks noGrp="1"/>
          </p:cNvSpPr>
          <p:nvPr>
            <p:ph type="title"/>
          </p:nvPr>
        </p:nvSpPr>
        <p:spPr>
          <a:xfrm>
            <a:off x="56456" y="44624"/>
            <a:ext cx="9144000" cy="476250"/>
          </a:xfrm>
        </p:spPr>
        <p:txBody>
          <a:bodyPr/>
          <a:lstStyle/>
          <a:p>
            <a:pPr>
              <a:lnSpc>
                <a:spcPts val="2200"/>
              </a:lnSpc>
            </a:pPr>
            <a:r>
              <a:rPr lang="ja-JP" altLang="en-US" sz="2000" dirty="0" smtClean="0"/>
              <a:t>香川県高松市：</a:t>
            </a:r>
            <a:r>
              <a:rPr lang="ja-JP" altLang="en-US" sz="2000" dirty="0"/>
              <a:t>人口</a:t>
            </a:r>
            <a:r>
              <a:rPr lang="ja-JP" altLang="en-US" sz="2000" dirty="0" smtClean="0"/>
              <a:t>約</a:t>
            </a:r>
            <a:r>
              <a:rPr lang="en-US" altLang="ja-JP" sz="2000" dirty="0" smtClean="0"/>
              <a:t>42.1</a:t>
            </a:r>
            <a:r>
              <a:rPr lang="ja-JP" altLang="en-US" sz="2000" dirty="0" smtClean="0"/>
              <a:t>万人</a:t>
            </a:r>
            <a:r>
              <a:rPr lang="ja-JP" altLang="en-US" sz="2000" dirty="0"/>
              <a:t>（</a:t>
            </a:r>
            <a:r>
              <a:rPr lang="en-US" altLang="ja-JP" sz="2000" dirty="0"/>
              <a:t>H27</a:t>
            </a:r>
            <a:r>
              <a:rPr lang="ja-JP" altLang="en-US" sz="2000" dirty="0"/>
              <a:t>）↘</a:t>
            </a:r>
            <a:r>
              <a:rPr lang="ja-JP" altLang="en-US" sz="2000" dirty="0" smtClean="0"/>
              <a:t>約</a:t>
            </a:r>
            <a:r>
              <a:rPr lang="en-US" altLang="ja-JP" sz="2000" dirty="0" smtClean="0"/>
              <a:t>36.6</a:t>
            </a:r>
            <a:r>
              <a:rPr lang="ja-JP" altLang="en-US" sz="2000" dirty="0" smtClean="0"/>
              <a:t>万人（Ｒ</a:t>
            </a:r>
            <a:r>
              <a:rPr lang="en-US" altLang="ja-JP" sz="2000" dirty="0" smtClean="0"/>
              <a:t>17</a:t>
            </a:r>
            <a:r>
              <a:rPr lang="ja-JP" altLang="en-US" sz="2000" dirty="0" smtClean="0"/>
              <a:t>）</a:t>
            </a:r>
            <a:endParaRPr lang="ja-JP" altLang="en-US" sz="2000" dirty="0"/>
          </a:p>
        </p:txBody>
      </p:sp>
      <p:sp>
        <p:nvSpPr>
          <p:cNvPr id="74" name="タイトル 1"/>
          <p:cNvSpPr txBox="1">
            <a:spLocks/>
          </p:cNvSpPr>
          <p:nvPr/>
        </p:nvSpPr>
        <p:spPr bwMode="auto">
          <a:xfrm>
            <a:off x="6825208" y="214170"/>
            <a:ext cx="3076188" cy="365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（地域公共交通網形成計画）平成</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27</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月公表</a:t>
            </a:r>
            <a:endPar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（立地適正化計画）平成</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31" name="正方形/長方形 30"/>
          <p:cNvSpPr/>
          <p:nvPr/>
        </p:nvSpPr>
        <p:spPr>
          <a:xfrm>
            <a:off x="3494964" y="621961"/>
            <a:ext cx="2408846" cy="1037766"/>
          </a:xfrm>
          <a:prstGeom prst="rect">
            <a:avLst/>
          </a:prstGeom>
          <a:solidFill>
            <a:schemeClr val="accent5">
              <a:lumMod val="20000"/>
              <a:lumOff val="80000"/>
            </a:schemeClr>
          </a:solidFill>
          <a:ln w="38100" cmpd="dbl">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marL="0" marR="0" lvl="0" indent="0" algn="l" defTabSz="914400" rtl="0" eaLnBrk="1" fontAlgn="base" latinLnBrk="0" hangingPunct="1">
              <a:lnSpc>
                <a:spcPts val="1400"/>
              </a:lnSpc>
              <a:spcBef>
                <a:spcPct val="0"/>
              </a:spcBef>
              <a:spcAft>
                <a:spcPct val="0"/>
              </a:spcAft>
              <a:buClrTx/>
              <a:buSzTx/>
              <a:buFontTx/>
              <a:buNone/>
              <a:tabLst/>
              <a:defRPr/>
            </a:pPr>
            <a:r>
              <a:rPr kumimoji="1" lang="en-US" altLang="ja-JP" sz="1200" b="0" i="0" u="none" strike="noStrike" kern="1200" cap="none" spc="0" normalizeH="0" baseline="0" noProof="0" dirty="0" smtClean="0">
                <a:ln>
                  <a:noFill/>
                </a:ln>
                <a:solidFill>
                  <a:prstClr val="black">
                    <a:lumMod val="75000"/>
                    <a:lumOff val="25000"/>
                  </a:prstClr>
                </a:solidFill>
                <a:effectLst/>
                <a:uLnTx/>
                <a:uFillTx/>
                <a:latin typeface="HGS創英角ｺﾞｼｯｸUB" panose="020B0900000000000000" pitchFamily="50" charset="-128"/>
                <a:ea typeface="HGS創英角ｺﾞｼｯｸUB" panose="020B0900000000000000" pitchFamily="50" charset="-128"/>
                <a:cs typeface="+mn-cs"/>
              </a:rPr>
              <a:t>【</a:t>
            </a:r>
            <a:r>
              <a:rPr kumimoji="1" lang="ja-JP" altLang="en-US" sz="1200" b="0" i="0" u="none" strike="noStrike" kern="1200" cap="none" spc="0" normalizeH="0" baseline="0" noProof="0" dirty="0" smtClean="0">
                <a:ln>
                  <a:noFill/>
                </a:ln>
                <a:solidFill>
                  <a:prstClr val="black">
                    <a:lumMod val="75000"/>
                    <a:lumOff val="25000"/>
                  </a:prstClr>
                </a:solidFill>
                <a:effectLst/>
                <a:uLnTx/>
                <a:uFillTx/>
                <a:latin typeface="HGS創英角ｺﾞｼｯｸUB" panose="020B0900000000000000" pitchFamily="50" charset="-128"/>
                <a:ea typeface="HGS創英角ｺﾞｼｯｸUB" panose="020B0900000000000000" pitchFamily="50" charset="-128"/>
                <a:cs typeface="+mn-cs"/>
              </a:rPr>
              <a:t>方向性</a:t>
            </a:r>
            <a:r>
              <a:rPr kumimoji="1" lang="en-US" altLang="ja-JP" sz="1200" b="0" i="0" u="none" strike="noStrike" kern="1200" cap="none" spc="0" normalizeH="0" baseline="0" noProof="0" dirty="0" smtClean="0">
                <a:ln>
                  <a:noFill/>
                </a:ln>
                <a:solidFill>
                  <a:prstClr val="black">
                    <a:lumMod val="75000"/>
                    <a:lumOff val="25000"/>
                  </a:prstClr>
                </a:solidFill>
                <a:effectLst/>
                <a:uLnTx/>
                <a:uFillTx/>
                <a:latin typeface="HGS創英角ｺﾞｼｯｸUB" panose="020B0900000000000000" pitchFamily="50" charset="-128"/>
                <a:ea typeface="HGS創英角ｺﾞｼｯｸUB" panose="020B0900000000000000" pitchFamily="50" charset="-128"/>
                <a:cs typeface="+mn-cs"/>
              </a:rPr>
              <a:t>】</a:t>
            </a:r>
          </a:p>
          <a:p>
            <a:pPr marL="0" marR="0" lvl="0" indent="0" algn="ctr" defTabSz="914400" rtl="0" eaLnBrk="1" fontAlgn="base" latinLnBrk="0" hangingPunct="1">
              <a:lnSpc>
                <a:spcPts val="1800"/>
              </a:lnSpc>
              <a:spcBef>
                <a:spcPts val="60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rPr>
              <a:t>民</a:t>
            </a:r>
            <a:r>
              <a:rPr kumimoji="1" lang="ja-JP" altLang="en-US" sz="1400" b="1" i="0" u="none" strike="noStrike" kern="1200" cap="none" spc="0" normalizeH="0" baseline="0" noProof="0" dirty="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rPr>
              <a:t>鉄との連携による</a:t>
            </a:r>
            <a:endParaRPr kumimoji="1" lang="en-US" altLang="ja-JP" sz="1400" b="1" i="0" u="none" strike="noStrike" kern="1200" cap="none" spc="0" normalizeH="0" baseline="0" noProof="0" dirty="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ts val="1800"/>
              </a:lnSpc>
              <a:spcBef>
                <a:spcPts val="0"/>
              </a:spcBef>
              <a:spcAft>
                <a:spcPct val="0"/>
              </a:spcAft>
              <a:buClrTx/>
              <a:buSzTx/>
              <a:buFontTx/>
              <a:buNone/>
              <a:tabLst/>
              <a:defRPr/>
            </a:pPr>
            <a:r>
              <a:rPr kumimoji="1" lang="ja-JP" altLang="en-US" sz="1400" b="1" i="0" u="none" strike="noStrike" kern="1200" cap="none" spc="0" normalizeH="0" baseline="0" noProof="0" dirty="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rPr>
              <a:t>交通ネットワーク再編を</a:t>
            </a:r>
            <a:r>
              <a:rPr kumimoji="1" lang="ja-JP" altLang="en-US" sz="1400" b="1" i="0" u="none" strike="noStrike" kern="1200" cap="none" spc="0" normalizeH="0" baseline="0" noProof="0" dirty="0" smtClean="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rPr>
              <a:t>生かした</a:t>
            </a:r>
            <a:endParaRPr kumimoji="1" lang="en-US" altLang="ja-JP" sz="1400" b="1" i="0" u="none" strike="noStrike" kern="1200" cap="none" spc="0" normalizeH="0" baseline="0" noProof="0" dirty="0" smtClean="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ts val="1800"/>
              </a:lnSpc>
              <a:spcBef>
                <a:spcPts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rPr>
              <a:t>コンパクトシティの形成</a:t>
            </a:r>
            <a:endParaRPr kumimoji="1" lang="ja-JP" altLang="en-US" sz="1600" b="1" i="0" u="none" strike="noStrike" kern="1200" cap="none" spc="0" normalizeH="0" baseline="0" noProof="0" dirty="0">
              <a:ln>
                <a:noFill/>
              </a:ln>
              <a:solidFill>
                <a:prstClr val="black">
                  <a:lumMod val="75000"/>
                  <a:lumOff val="25000"/>
                </a:prstClr>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9" name="グループ化 8"/>
          <p:cNvGrpSpPr/>
          <p:nvPr/>
        </p:nvGrpSpPr>
        <p:grpSpPr>
          <a:xfrm>
            <a:off x="5987522" y="2247532"/>
            <a:ext cx="3872773" cy="2416625"/>
            <a:chOff x="8800444" y="3457733"/>
            <a:chExt cx="933532" cy="1910246"/>
          </a:xfrm>
        </p:grpSpPr>
        <p:sp>
          <p:nvSpPr>
            <p:cNvPr id="262" name="角丸四角形 261"/>
            <p:cNvSpPr>
              <a:spLocks noChangeArrowheads="1"/>
            </p:cNvSpPr>
            <p:nvPr/>
          </p:nvSpPr>
          <p:spPr bwMode="auto">
            <a:xfrm>
              <a:off x="8811805" y="3920789"/>
              <a:ext cx="913509" cy="1411446"/>
            </a:xfrm>
            <a:prstGeom prst="roundRect">
              <a:avLst>
                <a:gd name="adj" fmla="val 0"/>
              </a:avLst>
            </a:prstGeom>
            <a:solidFill>
              <a:srgbClr val="FF99FF">
                <a:alpha val="30000"/>
              </a:srgb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0" rIns="0" bIns="0" anchor="t" anchorCtr="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市民病院の移転</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旧合併町の老朽化した病院</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と市民病院を</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統合し</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南部</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エリア</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の広域的</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な公共施設として移転</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整備</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拠点</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としてのフィーダー化</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仏生山駅を南部地域のハブ機能</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持つ</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交通結節拠点として再整備し、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新病院開院に合わせ</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、公共交通</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空白地域と連絡するバス路線を新設</a:t>
              </a:r>
              <a:endParaRPr kumimoji="1" lang="en-US" altLang="ja-JP" sz="10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地域交流</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センタ</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ーの整備</a:t>
              </a:r>
              <a:endPar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総合センター、保健センター、</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地域包括支援センターの</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複合化による交流の場の創出</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3" name="正方形/長方形 262"/>
            <p:cNvSpPr/>
            <p:nvPr/>
          </p:nvSpPr>
          <p:spPr>
            <a:xfrm>
              <a:off x="8800737" y="3457733"/>
              <a:ext cx="933239" cy="1910246"/>
            </a:xfrm>
            <a:prstGeom prst="rect">
              <a:avLst/>
            </a:prstGeom>
            <a:noFill/>
            <a:ln>
              <a:solidFill>
                <a:srgbClr val="FF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64" name="テキスト ボックス 104"/>
            <p:cNvSpPr txBox="1">
              <a:spLocks noChangeArrowheads="1"/>
            </p:cNvSpPr>
            <p:nvPr/>
          </p:nvSpPr>
          <p:spPr bwMode="auto">
            <a:xfrm>
              <a:off x="8800444" y="3457734"/>
              <a:ext cx="930941" cy="203440"/>
            </a:xfrm>
            <a:prstGeom prst="rect">
              <a:avLst/>
            </a:prstGeom>
            <a:solidFill>
              <a:srgbClr val="FF99FF"/>
            </a:solidFill>
            <a:ln w="25400">
              <a:solidFill>
                <a:srgbClr val="FF66FF"/>
              </a:solidFill>
              <a:miter lim="800000"/>
              <a:headEnd/>
              <a:tailEnd/>
            </a:ln>
            <a:effectLst>
              <a:innerShdw blurRad="63500" dist="50800" dir="13500000">
                <a:prstClr val="black">
                  <a:alpha val="50000"/>
                </a:prstClr>
              </a:innerShdw>
            </a:effectLst>
          </p:spPr>
          <p:txBody>
            <a:bodyPr wrap="square" lIns="36000" tIns="36000" rIns="36000" bIns="36000" ancho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南部拠点の公共施設整備・運営の合理化</a:t>
              </a:r>
              <a:endParaRPr kumimoji="1" lang="en-US" altLang="ja-JP"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8" name="グループ化 27"/>
          <p:cNvGrpSpPr/>
          <p:nvPr/>
        </p:nvGrpSpPr>
        <p:grpSpPr>
          <a:xfrm>
            <a:off x="5992086" y="609569"/>
            <a:ext cx="5834282" cy="1753090"/>
            <a:chOff x="5992552" y="572831"/>
            <a:chExt cx="5834282" cy="1753090"/>
          </a:xfrm>
        </p:grpSpPr>
        <p:sp>
          <p:nvSpPr>
            <p:cNvPr id="169" name="角丸四角形 168"/>
            <p:cNvSpPr>
              <a:spLocks noChangeArrowheads="1"/>
            </p:cNvSpPr>
            <p:nvPr/>
          </p:nvSpPr>
          <p:spPr bwMode="auto">
            <a:xfrm>
              <a:off x="6030970" y="1050721"/>
              <a:ext cx="3772372" cy="594000"/>
            </a:xfrm>
            <a:prstGeom prst="roundRect">
              <a:avLst>
                <a:gd name="adj" fmla="val 0"/>
              </a:avLst>
            </a:prstGeom>
            <a:solidFill>
              <a:srgbClr val="FF0000">
                <a:alpha val="10000"/>
              </a:srgb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0" tIns="14400" rIns="0" bIns="0" anchor="t" anchorCtr="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丸亀町</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商店街再開発</a:t>
              </a: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・連続</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する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a:t>
              </a:r>
              <a:r>
                <a:rPr kumimoji="1" lang="ja-JP" altLang="en-US" sz="9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つの</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街区で段階的に再開発</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を進め、</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住宅整備と</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テナント</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ミックス</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の実現を図る</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これまでの供給戸</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数１８５戸）</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（商店街振興組合が参画</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し、商店街</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全体の業種をレイアウト）</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6" name="正方形/長方形 115"/>
            <p:cNvSpPr/>
            <p:nvPr/>
          </p:nvSpPr>
          <p:spPr>
            <a:xfrm>
              <a:off x="5992552" y="572831"/>
              <a:ext cx="3846773" cy="158040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6" name="角丸四角形 85"/>
            <p:cNvSpPr>
              <a:spLocks noChangeArrowheads="1"/>
            </p:cNvSpPr>
            <p:nvPr/>
          </p:nvSpPr>
          <p:spPr bwMode="auto">
            <a:xfrm>
              <a:off x="6033775" y="1648526"/>
              <a:ext cx="3769567" cy="468000"/>
            </a:xfrm>
            <a:prstGeom prst="roundRect">
              <a:avLst>
                <a:gd name="adj" fmla="val 0"/>
              </a:avLst>
            </a:prstGeom>
            <a:solidFill>
              <a:schemeClr val="accent5">
                <a:lumMod val="20000"/>
                <a:lumOff val="80000"/>
              </a:scheme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0" tIns="0" rIns="0" bIns="0" anchor="t" anchorCtr="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8900" marR="0" lvl="0" indent="-88900" algn="just"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大工</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町・磨屋町地区再開発</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・カーシェアセンター</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を整備し、自動車の保有維持費など</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のまちなか居　</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住</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コストを軽減（電気自動車の導入：目標</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台）</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 name="グループ化 5"/>
            <p:cNvGrpSpPr/>
            <p:nvPr/>
          </p:nvGrpSpPr>
          <p:grpSpPr>
            <a:xfrm>
              <a:off x="10019187" y="1160436"/>
              <a:ext cx="1807647" cy="1165485"/>
              <a:chOff x="9525026" y="2828511"/>
              <a:chExt cx="2513116" cy="1620338"/>
            </a:xfrm>
          </p:grpSpPr>
          <p:pic>
            <p:nvPicPr>
              <p:cNvPr id="92" name="図 91" descr="変身する商店街 .jpg"/>
              <p:cNvPicPr>
                <a:picLocks noChangeAspect="1"/>
              </p:cNvPicPr>
              <p:nvPr/>
            </p:nvPicPr>
            <p:blipFill rotWithShape="1">
              <a:blip r:embed="rId3" cstate="print">
                <a:clrChange>
                  <a:clrFrom>
                    <a:srgbClr val="0B6839"/>
                  </a:clrFrom>
                  <a:clrTo>
                    <a:srgbClr val="0B6839">
                      <a:alpha val="0"/>
                    </a:srgbClr>
                  </a:clrTo>
                </a:clrChange>
              </a:blip>
              <a:srcRect l="536" t="14385" r="386" b="3196"/>
              <a:stretch/>
            </p:blipFill>
            <p:spPr>
              <a:xfrm>
                <a:off x="9525026" y="2959075"/>
                <a:ext cx="2513116" cy="1489774"/>
              </a:xfrm>
              <a:prstGeom prst="rect">
                <a:avLst/>
              </a:prstGeom>
            </p:spPr>
          </p:pic>
          <p:grpSp>
            <p:nvGrpSpPr>
              <p:cNvPr id="93" name="グループ化 92"/>
              <p:cNvGrpSpPr/>
              <p:nvPr/>
            </p:nvGrpSpPr>
            <p:grpSpPr>
              <a:xfrm>
                <a:off x="9915663" y="3140884"/>
                <a:ext cx="1631305" cy="1085298"/>
                <a:chOff x="11249730" y="1105280"/>
                <a:chExt cx="4883870" cy="3249215"/>
              </a:xfrm>
            </p:grpSpPr>
            <p:sp>
              <p:nvSpPr>
                <p:cNvPr id="104" name="フリーフォーム 103"/>
                <p:cNvSpPr/>
                <p:nvPr/>
              </p:nvSpPr>
              <p:spPr>
                <a:xfrm>
                  <a:off x="12606509" y="2193575"/>
                  <a:ext cx="1482075" cy="1555400"/>
                </a:xfrm>
                <a:custGeom>
                  <a:avLst/>
                  <a:gdLst>
                    <a:gd name="connsiteX0" fmla="*/ 246884 w 1791721"/>
                    <a:gd name="connsiteY0" fmla="*/ 0 h 1893424"/>
                    <a:gd name="connsiteX1" fmla="*/ 720080 w 1791721"/>
                    <a:gd name="connsiteY1" fmla="*/ 492739 h 1893424"/>
                    <a:gd name="connsiteX2" fmla="*/ 517785 w 1791721"/>
                    <a:gd name="connsiteY2" fmla="*/ 594282 h 1893424"/>
                    <a:gd name="connsiteX3" fmla="*/ 1224136 w 1791721"/>
                    <a:gd name="connsiteY3" fmla="*/ 1352005 h 1893424"/>
                    <a:gd name="connsiteX4" fmla="*/ 1452085 w 1791721"/>
                    <a:gd name="connsiteY4" fmla="*/ 1253344 h 1893424"/>
                    <a:gd name="connsiteX5" fmla="*/ 1791721 w 1791721"/>
                    <a:gd name="connsiteY5" fmla="*/ 1619104 h 1893424"/>
                    <a:gd name="connsiteX6" fmla="*/ 1491274 w 1791721"/>
                    <a:gd name="connsiteY6" fmla="*/ 1893424 h 1893424"/>
                    <a:gd name="connsiteX7" fmla="*/ 1119632 w 1791721"/>
                    <a:gd name="connsiteY7" fmla="*/ 1404255 h 1893424"/>
                    <a:gd name="connsiteX8" fmla="*/ 407058 w 1791721"/>
                    <a:gd name="connsiteY8" fmla="*/ 626327 h 1893424"/>
                    <a:gd name="connsiteX9" fmla="*/ 0 w 1791721"/>
                    <a:gd name="connsiteY9" fmla="*/ 127747 h 1893424"/>
                    <a:gd name="connsiteX10" fmla="*/ 246884 w 1791721"/>
                    <a:gd name="connsiteY10" fmla="*/ 0 h 1893424"/>
                    <a:gd name="connsiteX0" fmla="*/ 246884 w 1791721"/>
                    <a:gd name="connsiteY0" fmla="*/ 0 h 1893424"/>
                    <a:gd name="connsiteX1" fmla="*/ 720080 w 1791721"/>
                    <a:gd name="connsiteY1" fmla="*/ 492739 h 1893424"/>
                    <a:gd name="connsiteX2" fmla="*/ 517785 w 1791721"/>
                    <a:gd name="connsiteY2" fmla="*/ 594282 h 1893424"/>
                    <a:gd name="connsiteX3" fmla="*/ 1224136 w 1791721"/>
                    <a:gd name="connsiteY3" fmla="*/ 1352005 h 1893424"/>
                    <a:gd name="connsiteX4" fmla="*/ 1452085 w 1791721"/>
                    <a:gd name="connsiteY4" fmla="*/ 1253344 h 1893424"/>
                    <a:gd name="connsiteX5" fmla="*/ 1791721 w 1791721"/>
                    <a:gd name="connsiteY5" fmla="*/ 1619104 h 1893424"/>
                    <a:gd name="connsiteX6" fmla="*/ 1491274 w 1791721"/>
                    <a:gd name="connsiteY6" fmla="*/ 1893424 h 1893424"/>
                    <a:gd name="connsiteX7" fmla="*/ 407058 w 1791721"/>
                    <a:gd name="connsiteY7" fmla="*/ 626327 h 1893424"/>
                    <a:gd name="connsiteX8" fmla="*/ 0 w 1791721"/>
                    <a:gd name="connsiteY8" fmla="*/ 127747 h 1893424"/>
                    <a:gd name="connsiteX9" fmla="*/ 246884 w 1791721"/>
                    <a:gd name="connsiteY9" fmla="*/ 0 h 1893424"/>
                    <a:gd name="connsiteX0" fmla="*/ 246884 w 1791721"/>
                    <a:gd name="connsiteY0" fmla="*/ 0 h 1828110"/>
                    <a:gd name="connsiteX1" fmla="*/ 720080 w 1791721"/>
                    <a:gd name="connsiteY1" fmla="*/ 492739 h 1828110"/>
                    <a:gd name="connsiteX2" fmla="*/ 517785 w 1791721"/>
                    <a:gd name="connsiteY2" fmla="*/ 594282 h 1828110"/>
                    <a:gd name="connsiteX3" fmla="*/ 1224136 w 1791721"/>
                    <a:gd name="connsiteY3" fmla="*/ 1352005 h 1828110"/>
                    <a:gd name="connsiteX4" fmla="*/ 1452085 w 1791721"/>
                    <a:gd name="connsiteY4" fmla="*/ 1253344 h 1828110"/>
                    <a:gd name="connsiteX5" fmla="*/ 1791721 w 1791721"/>
                    <a:gd name="connsiteY5" fmla="*/ 1619104 h 1828110"/>
                    <a:gd name="connsiteX6" fmla="*/ 1439023 w 1791721"/>
                    <a:gd name="connsiteY6" fmla="*/ 1828110 h 1828110"/>
                    <a:gd name="connsiteX7" fmla="*/ 407058 w 1791721"/>
                    <a:gd name="connsiteY7" fmla="*/ 626327 h 1828110"/>
                    <a:gd name="connsiteX8" fmla="*/ 0 w 1791721"/>
                    <a:gd name="connsiteY8" fmla="*/ 127747 h 1828110"/>
                    <a:gd name="connsiteX9" fmla="*/ 246884 w 1791721"/>
                    <a:gd name="connsiteY9" fmla="*/ 0 h 1828110"/>
                    <a:gd name="connsiteX0" fmla="*/ 325261 w 1791721"/>
                    <a:gd name="connsiteY0" fmla="*/ 0 h 1880361"/>
                    <a:gd name="connsiteX1" fmla="*/ 720080 w 1791721"/>
                    <a:gd name="connsiteY1" fmla="*/ 544990 h 1880361"/>
                    <a:gd name="connsiteX2" fmla="*/ 517785 w 1791721"/>
                    <a:gd name="connsiteY2" fmla="*/ 646533 h 1880361"/>
                    <a:gd name="connsiteX3" fmla="*/ 1224136 w 1791721"/>
                    <a:gd name="connsiteY3" fmla="*/ 1404256 h 1880361"/>
                    <a:gd name="connsiteX4" fmla="*/ 1452085 w 1791721"/>
                    <a:gd name="connsiteY4" fmla="*/ 1305595 h 1880361"/>
                    <a:gd name="connsiteX5" fmla="*/ 1791721 w 1791721"/>
                    <a:gd name="connsiteY5" fmla="*/ 1671355 h 1880361"/>
                    <a:gd name="connsiteX6" fmla="*/ 1439023 w 1791721"/>
                    <a:gd name="connsiteY6" fmla="*/ 1880361 h 1880361"/>
                    <a:gd name="connsiteX7" fmla="*/ 407058 w 1791721"/>
                    <a:gd name="connsiteY7" fmla="*/ 678578 h 1880361"/>
                    <a:gd name="connsiteX8" fmla="*/ 0 w 1791721"/>
                    <a:gd name="connsiteY8" fmla="*/ 179998 h 1880361"/>
                    <a:gd name="connsiteX9" fmla="*/ 325261 w 1791721"/>
                    <a:gd name="connsiteY9" fmla="*/ 0 h 1880361"/>
                    <a:gd name="connsiteX0" fmla="*/ 325261 w 1791721"/>
                    <a:gd name="connsiteY0" fmla="*/ 0 h 1880361"/>
                    <a:gd name="connsiteX1" fmla="*/ 759269 w 1791721"/>
                    <a:gd name="connsiteY1" fmla="*/ 505802 h 1880361"/>
                    <a:gd name="connsiteX2" fmla="*/ 517785 w 1791721"/>
                    <a:gd name="connsiteY2" fmla="*/ 646533 h 1880361"/>
                    <a:gd name="connsiteX3" fmla="*/ 1224136 w 1791721"/>
                    <a:gd name="connsiteY3" fmla="*/ 1404256 h 1880361"/>
                    <a:gd name="connsiteX4" fmla="*/ 1452085 w 1791721"/>
                    <a:gd name="connsiteY4" fmla="*/ 1305595 h 1880361"/>
                    <a:gd name="connsiteX5" fmla="*/ 1791721 w 1791721"/>
                    <a:gd name="connsiteY5" fmla="*/ 1671355 h 1880361"/>
                    <a:gd name="connsiteX6" fmla="*/ 1439023 w 1791721"/>
                    <a:gd name="connsiteY6" fmla="*/ 1880361 h 1880361"/>
                    <a:gd name="connsiteX7" fmla="*/ 407058 w 1791721"/>
                    <a:gd name="connsiteY7" fmla="*/ 678578 h 1880361"/>
                    <a:gd name="connsiteX8" fmla="*/ 0 w 1791721"/>
                    <a:gd name="connsiteY8" fmla="*/ 179998 h 1880361"/>
                    <a:gd name="connsiteX9" fmla="*/ 325261 w 1791721"/>
                    <a:gd name="connsiteY9" fmla="*/ 0 h 188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721" h="1880361">
                      <a:moveTo>
                        <a:pt x="325261" y="0"/>
                      </a:moveTo>
                      <a:lnTo>
                        <a:pt x="759269" y="505802"/>
                      </a:lnTo>
                      <a:lnTo>
                        <a:pt x="517785" y="646533"/>
                      </a:lnTo>
                      <a:lnTo>
                        <a:pt x="1224136" y="1404256"/>
                      </a:lnTo>
                      <a:lnTo>
                        <a:pt x="1452085" y="1305595"/>
                      </a:lnTo>
                      <a:lnTo>
                        <a:pt x="1791721" y="1671355"/>
                      </a:lnTo>
                      <a:lnTo>
                        <a:pt x="1439023" y="1880361"/>
                      </a:lnTo>
                      <a:lnTo>
                        <a:pt x="407058" y="678578"/>
                      </a:lnTo>
                      <a:lnTo>
                        <a:pt x="0" y="179998"/>
                      </a:lnTo>
                      <a:lnTo>
                        <a:pt x="325261" y="0"/>
                      </a:lnTo>
                      <a:close/>
                    </a:path>
                  </a:pathLst>
                </a:custGeom>
                <a:solidFill>
                  <a:srgbClr val="FF0000">
                    <a:alpha val="51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5" name="正方形/長方形 104"/>
                <p:cNvSpPr/>
                <p:nvPr/>
              </p:nvSpPr>
              <p:spPr>
                <a:xfrm>
                  <a:off x="14180428" y="3603521"/>
                  <a:ext cx="1953172" cy="750974"/>
                </a:xfrm>
                <a:prstGeom prst="rect">
                  <a:avLst/>
                </a:prstGeom>
                <a:solidFill>
                  <a:schemeClr val="lt1">
                    <a:alpha val="70000"/>
                  </a:schemeClr>
                </a:solidFill>
                <a:ln>
                  <a:noFill/>
                </a:ln>
              </p:spPr>
              <p:style>
                <a:lnRef idx="2">
                  <a:schemeClr val="accent1"/>
                </a:lnRef>
                <a:fillRef idx="1">
                  <a:schemeClr val="lt1"/>
                </a:fillRef>
                <a:effectRef idx="0">
                  <a:schemeClr val="accent1"/>
                </a:effectRef>
                <a:fontRef idx="minor">
                  <a:schemeClr val="dk1"/>
                </a:fontRef>
              </p:style>
              <p:txBody>
                <a:bodyPr wrap="square" tIns="36000" bIns="3600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0000"/>
                      </a:solidFill>
                      <a:effectLst/>
                      <a:uLnTx/>
                      <a:uFillTx/>
                      <a:latin typeface="HGS創英角ｺﾞｼｯｸUB" panose="020B0900000000000000" pitchFamily="50" charset="-128"/>
                      <a:ea typeface="HGS創英角ｺﾞｼｯｸUB" panose="020B0900000000000000" pitchFamily="50" charset="-128"/>
                      <a:cs typeface="Meiryo UI" panose="020B0604030504040204" pitchFamily="50" charset="-128"/>
                    </a:rPr>
                    <a:t>大工町</a:t>
                  </a:r>
                  <a:endParaRPr kumimoji="1" lang="ja-JP" altLang="en-US" sz="700" b="0" i="0" u="none" strike="noStrike" kern="1200" cap="none" spc="0" normalizeH="0" baseline="0" noProof="0" dirty="0">
                    <a:ln>
                      <a:noFill/>
                    </a:ln>
                    <a:solidFill>
                      <a:srgbClr val="FF0000"/>
                    </a:solidFill>
                    <a:effectLst/>
                    <a:uLnTx/>
                    <a:uFillTx/>
                    <a:latin typeface="HGS創英角ｺﾞｼｯｸUB" panose="020B0900000000000000" pitchFamily="50" charset="-128"/>
                    <a:ea typeface="HGS創英角ｺﾞｼｯｸUB" panose="020B0900000000000000" pitchFamily="50" charset="-128"/>
                    <a:cs typeface="Meiryo UI" panose="020B0604030504040204" pitchFamily="50" charset="-128"/>
                  </a:endParaRPr>
                </a:p>
              </p:txBody>
            </p:sp>
            <p:sp>
              <p:nvSpPr>
                <p:cNvPr id="106" name="正方形/長方形 105"/>
                <p:cNvSpPr/>
                <p:nvPr/>
              </p:nvSpPr>
              <p:spPr>
                <a:xfrm>
                  <a:off x="11249730" y="1105280"/>
                  <a:ext cx="2111719" cy="750974"/>
                </a:xfrm>
                <a:prstGeom prst="rect">
                  <a:avLst/>
                </a:prstGeom>
                <a:solidFill>
                  <a:schemeClr val="lt1">
                    <a:alpha val="70000"/>
                  </a:schemeClr>
                </a:solidFill>
                <a:ln>
                  <a:noFill/>
                </a:ln>
              </p:spPr>
              <p:style>
                <a:lnRef idx="2">
                  <a:schemeClr val="accent1"/>
                </a:lnRef>
                <a:fillRef idx="1">
                  <a:schemeClr val="lt1"/>
                </a:fillRef>
                <a:effectRef idx="0">
                  <a:schemeClr val="accent1"/>
                </a:effectRef>
                <a:fontRef idx="minor">
                  <a:schemeClr val="dk1"/>
                </a:fontRef>
              </p:style>
              <p:txBody>
                <a:bodyPr wrap="square" tIns="36000" bIns="3600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0000"/>
                      </a:solidFill>
                      <a:effectLst/>
                      <a:uLnTx/>
                      <a:uFillTx/>
                      <a:latin typeface="HGS創英角ｺﾞｼｯｸUB" panose="020B0900000000000000" pitchFamily="50" charset="-128"/>
                      <a:ea typeface="HGS創英角ｺﾞｼｯｸUB" panose="020B0900000000000000" pitchFamily="50" charset="-128"/>
                      <a:cs typeface="Meiryo UI" panose="020B0604030504040204" pitchFamily="50" charset="-128"/>
                    </a:rPr>
                    <a:t>磨屋町</a:t>
                  </a:r>
                  <a:endParaRPr kumimoji="1" lang="ja-JP" altLang="en-US" sz="700" b="0" i="0" u="none" strike="noStrike" kern="1200" cap="none" spc="0" normalizeH="0" baseline="0" noProof="0" dirty="0">
                    <a:ln>
                      <a:noFill/>
                    </a:ln>
                    <a:solidFill>
                      <a:srgbClr val="FF0000"/>
                    </a:solidFill>
                    <a:effectLst/>
                    <a:uLnTx/>
                    <a:uFillTx/>
                    <a:latin typeface="HGS創英角ｺﾞｼｯｸUB" panose="020B0900000000000000" pitchFamily="50" charset="-128"/>
                    <a:ea typeface="HGS創英角ｺﾞｼｯｸUB" panose="020B0900000000000000" pitchFamily="50" charset="-128"/>
                    <a:cs typeface="Meiryo UI" panose="020B0604030504040204" pitchFamily="50" charset="-128"/>
                  </a:endParaRPr>
                </a:p>
              </p:txBody>
            </p:sp>
          </p:grpSp>
          <p:grpSp>
            <p:nvGrpSpPr>
              <p:cNvPr id="95" name="グループ化 94"/>
              <p:cNvGrpSpPr/>
              <p:nvPr/>
            </p:nvGrpSpPr>
            <p:grpSpPr>
              <a:xfrm>
                <a:off x="9601500" y="3255787"/>
                <a:ext cx="2415070" cy="457875"/>
                <a:chOff x="7631878" y="2169705"/>
                <a:chExt cx="3853186" cy="730531"/>
              </a:xfrm>
            </p:grpSpPr>
            <p:sp>
              <p:nvSpPr>
                <p:cNvPr id="102" name="正方形/長方形 101"/>
                <p:cNvSpPr/>
                <p:nvPr/>
              </p:nvSpPr>
              <p:spPr>
                <a:xfrm rot="19980768">
                  <a:off x="7631878" y="2686943"/>
                  <a:ext cx="3853186" cy="213293"/>
                </a:xfrm>
                <a:prstGeom prst="rect">
                  <a:avLst/>
                </a:prstGeom>
                <a:solidFill>
                  <a:schemeClr val="accent5">
                    <a:alpha val="5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3" name="正方形/長方形 102"/>
                <p:cNvSpPr/>
                <p:nvPr/>
              </p:nvSpPr>
              <p:spPr>
                <a:xfrm rot="20035200">
                  <a:off x="9595760" y="2169705"/>
                  <a:ext cx="1845826" cy="238944"/>
                </a:xfrm>
                <a:prstGeom prst="rect">
                  <a:avLst/>
                </a:prstGeom>
                <a:solidFill>
                  <a:schemeClr val="lt1">
                    <a:alpha val="70000"/>
                  </a:schemeClr>
                </a:solidFill>
                <a:ln>
                  <a:noFill/>
                </a:ln>
              </p:spPr>
              <p:style>
                <a:lnRef idx="2">
                  <a:schemeClr val="accent1"/>
                </a:lnRef>
                <a:fillRef idx="1">
                  <a:schemeClr val="lt1"/>
                </a:fillRef>
                <a:effectRef idx="0">
                  <a:schemeClr val="accent1"/>
                </a:effectRef>
                <a:fontRef idx="minor">
                  <a:schemeClr val="dk1"/>
                </a:fontRef>
              </p:style>
              <p:txBody>
                <a:bodyPr wrap="square" t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1F497D">
                          <a:lumMod val="50000"/>
                        </a:srgbClr>
                      </a:solidFill>
                      <a:effectLst/>
                      <a:uLnTx/>
                      <a:uFillTx/>
                      <a:latin typeface="HGS創英角ｺﾞｼｯｸUB" panose="020B0900000000000000" pitchFamily="50" charset="-128"/>
                      <a:ea typeface="HGS創英角ｺﾞｼｯｸUB" panose="020B0900000000000000" pitchFamily="50" charset="-128"/>
                      <a:cs typeface="Meiryo UI" panose="020B0604030504040204" pitchFamily="50" charset="-128"/>
                    </a:rPr>
                    <a:t>丸亀町商店街</a:t>
                  </a:r>
                </a:p>
              </p:txBody>
            </p:sp>
          </p:grpSp>
          <p:sp>
            <p:nvSpPr>
              <p:cNvPr id="97" name="角丸四角形 96"/>
              <p:cNvSpPr/>
              <p:nvPr/>
            </p:nvSpPr>
            <p:spPr>
              <a:xfrm>
                <a:off x="9710295" y="3432725"/>
                <a:ext cx="529095" cy="284047"/>
              </a:xfrm>
              <a:prstGeom prst="roundRect">
                <a:avLst/>
              </a:prstGeom>
              <a:solidFill>
                <a:srgbClr val="00602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A</a:t>
                </a: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街区</a:t>
                </a:r>
                <a:endParaRPr kumimoji="1" lang="en-US" altLang="ja-JP" sz="4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ドーム広場＆</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高級ブティック街</a:t>
                </a:r>
                <a:endParaRPr kumimoji="1" lang="ja-JP" altLang="en-US" sz="4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p:txBody>
          </p:sp>
          <p:sp>
            <p:nvSpPr>
              <p:cNvPr id="98" name="角丸四角形 97"/>
              <p:cNvSpPr/>
              <p:nvPr/>
            </p:nvSpPr>
            <p:spPr>
              <a:xfrm>
                <a:off x="10672125" y="3066272"/>
                <a:ext cx="529092" cy="260377"/>
              </a:xfrm>
              <a:prstGeom prst="roundRect">
                <a:avLst/>
              </a:prstGeom>
              <a:solidFill>
                <a:srgbClr val="00602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D</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街区</a:t>
                </a:r>
                <a:endParaRPr kumimoji="1" lang="en-US" altLang="ja-JP" sz="3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アート・</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カルチャー街</a:t>
                </a:r>
                <a:endParaRPr kumimoji="1" lang="ja-JP" altLang="en-US" sz="4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p:txBody>
          </p:sp>
          <p:sp>
            <p:nvSpPr>
              <p:cNvPr id="99" name="角丸四角形 98"/>
              <p:cNvSpPr/>
              <p:nvPr/>
            </p:nvSpPr>
            <p:spPr>
              <a:xfrm>
                <a:off x="11452501" y="2828511"/>
                <a:ext cx="529092" cy="260377"/>
              </a:xfrm>
              <a:prstGeom prst="roundRect">
                <a:avLst/>
              </a:prstGeom>
              <a:solidFill>
                <a:srgbClr val="00602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G</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街区</a:t>
                </a:r>
                <a:endParaRPr kumimoji="1" lang="en-US" altLang="ja-JP" sz="3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広場＆ホテル＆</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大型マンション</a:t>
                </a:r>
                <a:endParaRPr kumimoji="1" lang="ja-JP" altLang="en-US" sz="4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p:txBody>
          </p:sp>
          <p:sp>
            <p:nvSpPr>
              <p:cNvPr id="100" name="角丸四角形 99"/>
              <p:cNvSpPr/>
              <p:nvPr/>
            </p:nvSpPr>
            <p:spPr>
              <a:xfrm>
                <a:off x="11401392" y="3604141"/>
                <a:ext cx="529092" cy="260377"/>
              </a:xfrm>
              <a:prstGeom prst="roundRect">
                <a:avLst/>
              </a:prstGeom>
              <a:solidFill>
                <a:srgbClr val="00602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E</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a:t>
                </a:r>
                <a:r>
                  <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F</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街区</a:t>
                </a:r>
                <a:endPar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ファミリー＆</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カジュアル街</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p:txBody>
          </p:sp>
          <p:sp>
            <p:nvSpPr>
              <p:cNvPr id="101" name="角丸四角形 100"/>
              <p:cNvSpPr/>
              <p:nvPr/>
            </p:nvSpPr>
            <p:spPr>
              <a:xfrm>
                <a:off x="10309876" y="4097625"/>
                <a:ext cx="529092" cy="260377"/>
              </a:xfrm>
              <a:prstGeom prst="roundRect">
                <a:avLst/>
              </a:prstGeom>
              <a:solidFill>
                <a:srgbClr val="00602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300" b="0" i="0" u="none" strike="noStrike" kern="1200" cap="none" spc="0" normalizeH="0" baseline="0" noProof="0" dirty="0">
                    <a:ln>
                      <a:noFill/>
                    </a:ln>
                    <a:solidFill>
                      <a:prstClr val="white"/>
                    </a:solidFill>
                    <a:effectLst/>
                    <a:uLnTx/>
                    <a:uFillTx/>
                    <a:latin typeface="ＭＳ Ｐ明朝" panose="02020600040205080304" pitchFamily="18" charset="-128"/>
                    <a:ea typeface="ＭＳ Ｐ明朝" panose="02020600040205080304" pitchFamily="18" charset="-128"/>
                    <a:cs typeface="+mn-cs"/>
                  </a:rPr>
                  <a:t>B</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a:t>
                </a:r>
                <a:r>
                  <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C</a:t>
                </a:r>
                <a:r>
                  <a:rPr kumimoji="1" lang="ja-JP" altLang="en-US"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街区</a:t>
                </a:r>
                <a:endParaRPr kumimoji="1" lang="en-US" altLang="ja-JP" sz="3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美・健康・</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rPr>
                  <a:t>ファッション街</a:t>
                </a:r>
                <a:endParaRPr kumimoji="1" lang="en-US" altLang="ja-JP" sz="400" b="0" i="0" u="none" strike="noStrike" kern="1200" cap="none" spc="0" normalizeH="0" baseline="0" noProof="0" dirty="0" smtClean="0">
                  <a:ln>
                    <a:noFill/>
                  </a:ln>
                  <a:solidFill>
                    <a:prstClr val="white"/>
                  </a:solidFill>
                  <a:effectLst/>
                  <a:uLnTx/>
                  <a:uFillTx/>
                  <a:latin typeface="ＭＳ Ｐ明朝" panose="02020600040205080304" pitchFamily="18" charset="-128"/>
                  <a:ea typeface="ＭＳ Ｐ明朝" panose="02020600040205080304" pitchFamily="18" charset="-128"/>
                  <a:cs typeface="+mn-cs"/>
                </a:endParaRPr>
              </a:p>
            </p:txBody>
          </p:sp>
        </p:grpSp>
        <p:sp>
          <p:nvSpPr>
            <p:cNvPr id="117" name="テキスト ボックス 104"/>
            <p:cNvSpPr txBox="1">
              <a:spLocks noChangeArrowheads="1"/>
            </p:cNvSpPr>
            <p:nvPr/>
          </p:nvSpPr>
          <p:spPr bwMode="auto">
            <a:xfrm>
              <a:off x="5992552" y="576903"/>
              <a:ext cx="3832275" cy="429926"/>
            </a:xfrm>
            <a:prstGeom prst="rect">
              <a:avLst/>
            </a:prstGeom>
            <a:solidFill>
              <a:srgbClr val="FF0000"/>
            </a:solidFill>
            <a:ln w="25400">
              <a:solidFill>
                <a:srgbClr val="FF0000"/>
              </a:solidFill>
              <a:miter lim="800000"/>
              <a:headEnd/>
              <a:tailEnd/>
            </a:ln>
            <a:effectLst>
              <a:innerShdw blurRad="63500" dist="50800" dir="13500000">
                <a:prstClr val="black">
                  <a:alpha val="50000"/>
                </a:prstClr>
              </a:innerShdw>
            </a:effectLst>
          </p:spPr>
          <p:txBody>
            <a:bodyPr wrap="square" lIns="36000" tIns="36000" rIns="36000" bIns="36000" anchor="t">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中心市街地</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商店街再開発による</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まちなかの魅力強化とまちなか居住の促進</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104"/>
            <p:cNvSpPr txBox="1">
              <a:spLocks noChangeArrowheads="1"/>
            </p:cNvSpPr>
            <p:nvPr/>
          </p:nvSpPr>
          <p:spPr bwMode="auto">
            <a:xfrm>
              <a:off x="9995562" y="1132516"/>
              <a:ext cx="1373268" cy="171936"/>
            </a:xfrm>
            <a:prstGeom prst="rect">
              <a:avLst/>
            </a:prstGeom>
            <a:solidFill>
              <a:schemeClr val="accent1"/>
            </a:solidFill>
            <a:ln>
              <a:noFill/>
              <a:headEnd/>
              <a:tailEnd/>
            </a:ln>
          </p:spPr>
          <p:style>
            <a:lnRef idx="2">
              <a:schemeClr val="accent1"/>
            </a:lnRef>
            <a:fillRef idx="1">
              <a:schemeClr val="lt1"/>
            </a:fillRef>
            <a:effectRef idx="0">
              <a:schemeClr val="accent1"/>
            </a:effectRef>
            <a:fontRef idx="minor">
              <a:schemeClr val="dk1"/>
            </a:fontRef>
          </p:style>
          <p:txBody>
            <a:bodyPr wrap="square" lIns="36000" tIns="36000" rIns="36000" bIns="3600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丸亀町商店街・大工</a:t>
              </a:r>
              <a:r>
                <a:rPr kumimoji="1" lang="ja-JP" altLang="en-US" sz="700" b="0"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町・磨屋</a:t>
              </a:r>
              <a:r>
                <a:rPr kumimoji="1" lang="ja-JP" altLang="en-US" sz="700" b="0" i="0" u="none" strike="noStrike" kern="1200" cap="none" spc="0" normalizeH="0" baseline="0" noProof="0" dirty="0" smtClean="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町</a:t>
              </a:r>
              <a:endParaRPr kumimoji="1" lang="en-US" altLang="ja-JP" sz="700" b="0"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27" name="グループ化 26"/>
          <p:cNvGrpSpPr/>
          <p:nvPr/>
        </p:nvGrpSpPr>
        <p:grpSpPr>
          <a:xfrm>
            <a:off x="7289566" y="4710002"/>
            <a:ext cx="2559962" cy="2093819"/>
            <a:chOff x="8252868" y="5382161"/>
            <a:chExt cx="1574049" cy="2093819"/>
          </a:xfrm>
        </p:grpSpPr>
        <p:sp>
          <p:nvSpPr>
            <p:cNvPr id="111" name="角丸四角形 110"/>
            <p:cNvSpPr>
              <a:spLocks noChangeArrowheads="1"/>
            </p:cNvSpPr>
            <p:nvPr/>
          </p:nvSpPr>
          <p:spPr bwMode="auto">
            <a:xfrm>
              <a:off x="8277275" y="5660210"/>
              <a:ext cx="1527344" cy="1062000"/>
            </a:xfrm>
            <a:prstGeom prst="roundRect">
              <a:avLst>
                <a:gd name="adj" fmla="val 4965"/>
              </a:avLst>
            </a:prstGeom>
            <a:solidFill>
              <a:schemeClr val="accent4">
                <a:lumMod val="20000"/>
                <a:lumOff val="80000"/>
                <a:alpha val="70000"/>
              </a:scheme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0" rIns="0" bIns="0" anchor="t" anchorCtr="0">
              <a:noAutofit/>
            </a:bodyP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7200" algn="l" rtl="0" fontAlgn="base">
                <a:spcBef>
                  <a:spcPct val="0"/>
                </a:spcBef>
                <a:spcAft>
                  <a:spcPct val="0"/>
                </a:spcAft>
                <a:defRPr kumimoji="1" kern="1200">
                  <a:solidFill>
                    <a:schemeClr val="dk1"/>
                  </a:solidFill>
                  <a:latin typeface="+mn-lt"/>
                  <a:ea typeface="+mn-ea"/>
                  <a:cs typeface="+mn-cs"/>
                </a:defRPr>
              </a:lvl2pPr>
              <a:lvl3pPr marL="914400" algn="l" rtl="0" fontAlgn="base">
                <a:spcBef>
                  <a:spcPct val="0"/>
                </a:spcBef>
                <a:spcAft>
                  <a:spcPct val="0"/>
                </a:spcAft>
                <a:defRPr kumimoji="1" kern="1200">
                  <a:solidFill>
                    <a:schemeClr val="dk1"/>
                  </a:solidFill>
                  <a:latin typeface="+mn-lt"/>
                  <a:ea typeface="+mn-ea"/>
                  <a:cs typeface="+mn-cs"/>
                </a:defRPr>
              </a:lvl3pPr>
              <a:lvl4pPr marL="1371600" algn="l" rtl="0" fontAlgn="base">
                <a:spcBef>
                  <a:spcPct val="0"/>
                </a:spcBef>
                <a:spcAft>
                  <a:spcPct val="0"/>
                </a:spcAft>
                <a:defRPr kumimoji="1" kern="1200">
                  <a:solidFill>
                    <a:schemeClr val="dk1"/>
                  </a:solidFill>
                  <a:latin typeface="+mn-lt"/>
                  <a:ea typeface="+mn-ea"/>
                  <a:cs typeface="+mn-cs"/>
                </a:defRPr>
              </a:lvl4pPr>
              <a:lvl5pPr marL="1828800" algn="l" rtl="0" fontAlgn="base">
                <a:spcBef>
                  <a:spcPct val="0"/>
                </a:spcBef>
                <a:spcAft>
                  <a:spcPct val="0"/>
                </a:spcAft>
                <a:defRPr kumimoji="1" kern="1200">
                  <a:solidFill>
                    <a:schemeClr val="dk1"/>
                  </a:solidFill>
                  <a:latin typeface="+mn-lt"/>
                  <a:ea typeface="+mn-ea"/>
                  <a:cs typeface="+mn-cs"/>
                </a:defRPr>
              </a:lvl5pPr>
              <a:lvl6pPr marL="2286000" algn="l" defTabSz="914400" rtl="0" eaLnBrk="1" latinLnBrk="0" hangingPunct="1">
                <a:defRPr kumimoji="1" kern="1200">
                  <a:solidFill>
                    <a:schemeClr val="dk1"/>
                  </a:solidFill>
                  <a:latin typeface="+mn-lt"/>
                  <a:ea typeface="+mn-ea"/>
                  <a:cs typeface="+mn-cs"/>
                </a:defRPr>
              </a:lvl6pPr>
              <a:lvl7pPr marL="2743200" algn="l" defTabSz="914400" rtl="0" eaLnBrk="1" latinLnBrk="0" hangingPunct="1">
                <a:defRPr kumimoji="1" kern="1200">
                  <a:solidFill>
                    <a:schemeClr val="dk1"/>
                  </a:solidFill>
                  <a:latin typeface="+mn-lt"/>
                  <a:ea typeface="+mn-ea"/>
                  <a:cs typeface="+mn-cs"/>
                </a:defRPr>
              </a:lvl7pPr>
              <a:lvl8pPr marL="3200400" algn="l" defTabSz="914400" rtl="0" eaLnBrk="1" latinLnBrk="0" hangingPunct="1">
                <a:defRPr kumimoji="1" kern="1200">
                  <a:solidFill>
                    <a:schemeClr val="dk1"/>
                  </a:solidFill>
                  <a:latin typeface="+mn-lt"/>
                  <a:ea typeface="+mn-ea"/>
                  <a:cs typeface="+mn-cs"/>
                </a:defRPr>
              </a:lvl8pPr>
              <a:lvl9pPr marL="3657600" algn="l" defTabSz="914400" rtl="0" eaLnBrk="1" latinLnBrk="0" hangingPunct="1">
                <a:defRPr kumimoji="1" kern="1200">
                  <a:solidFill>
                    <a:schemeClr val="dk1"/>
                  </a:solidFill>
                  <a:latin typeface="+mn-lt"/>
                  <a:ea typeface="+mn-ea"/>
                  <a:cs typeface="+mn-cs"/>
                </a:defRPr>
              </a:lvl9p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用途白地地域における</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開発指導技術基準等の検討</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区域外道路の幅員等に関する基準強化</a:t>
              </a:r>
              <a:endParaRPr kumimoji="1" lang="en-US" altLang="ja-JP" sz="3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特定用途制限地域の規制基準の検討</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立地可能な店舗等床面積の基準強化</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（幹線沿道：</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3,000</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1,500</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（一般･環境保全：</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1,500</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500</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0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p:cNvGrpSpPr/>
            <p:nvPr/>
          </p:nvGrpSpPr>
          <p:grpSpPr>
            <a:xfrm>
              <a:off x="8252868" y="5382161"/>
              <a:ext cx="1574049" cy="2093819"/>
              <a:chOff x="10667748" y="4331722"/>
              <a:chExt cx="1574049" cy="2093819"/>
            </a:xfrm>
          </p:grpSpPr>
          <p:sp>
            <p:nvSpPr>
              <p:cNvPr id="78" name="テキスト ボックス 104"/>
              <p:cNvSpPr txBox="1">
                <a:spLocks noChangeArrowheads="1"/>
              </p:cNvSpPr>
              <p:nvPr/>
            </p:nvSpPr>
            <p:spPr bwMode="auto">
              <a:xfrm>
                <a:off x="10692157" y="4344906"/>
                <a:ext cx="1539691" cy="214520"/>
              </a:xfrm>
              <a:prstGeom prst="rect">
                <a:avLst/>
              </a:prstGeom>
              <a:solidFill>
                <a:schemeClr val="accent4">
                  <a:lumMod val="75000"/>
                </a:schemeClr>
              </a:solidFill>
              <a:ln w="25400">
                <a:solidFill>
                  <a:schemeClr val="accent4">
                    <a:lumMod val="75000"/>
                  </a:schemeClr>
                </a:solidFill>
                <a:miter lim="800000"/>
                <a:headEnd/>
                <a:tailEnd/>
              </a:ln>
              <a:effectLst>
                <a:innerShdw blurRad="63500" dist="50800" dir="13500000">
                  <a:prstClr val="black">
                    <a:alpha val="50000"/>
                  </a:prstClr>
                </a:innerShdw>
              </a:effectLst>
            </p:spPr>
            <p:txBody>
              <a:bodyPr wrap="square" lIns="36000" tIns="18000" rIns="0" bIns="72000" anchor="t">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土地利用規制の見直し</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正方形/長方形 76"/>
              <p:cNvSpPr/>
              <p:nvPr/>
            </p:nvSpPr>
            <p:spPr>
              <a:xfrm>
                <a:off x="10667748" y="4331722"/>
                <a:ext cx="1574049" cy="2093819"/>
              </a:xfrm>
              <a:prstGeom prst="rect">
                <a:avLst/>
              </a:prstGeom>
              <a:noFill/>
              <a:ln>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endParaRPr>
              </a:p>
            </p:txBody>
          </p:sp>
        </p:grpSp>
      </p:grpSp>
      <p:sp>
        <p:nvSpPr>
          <p:cNvPr id="123" name="角丸四角形 122"/>
          <p:cNvSpPr>
            <a:spLocks noChangeArrowheads="1"/>
          </p:cNvSpPr>
          <p:nvPr/>
        </p:nvSpPr>
        <p:spPr bwMode="auto">
          <a:xfrm>
            <a:off x="7233882" y="4590440"/>
            <a:ext cx="531694" cy="194161"/>
          </a:xfrm>
          <a:prstGeom prst="roundRect">
            <a:avLst>
              <a:gd name="adj" fmla="val 4965"/>
            </a:avLst>
          </a:prstGeom>
          <a:no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36000" rIns="0" bIns="0" anchor="t" anchorCtr="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p:txBody>
      </p:sp>
      <p:grpSp>
        <p:nvGrpSpPr>
          <p:cNvPr id="133" name="グループ化 132"/>
          <p:cNvGrpSpPr/>
          <p:nvPr/>
        </p:nvGrpSpPr>
        <p:grpSpPr>
          <a:xfrm>
            <a:off x="2642129" y="4710003"/>
            <a:ext cx="4571477" cy="2093819"/>
            <a:chOff x="4114570" y="1760971"/>
            <a:chExt cx="2461505" cy="1752503"/>
          </a:xfrm>
        </p:grpSpPr>
        <p:sp>
          <p:nvSpPr>
            <p:cNvPr id="134" name="正方形/長方形 133"/>
            <p:cNvSpPr/>
            <p:nvPr/>
          </p:nvSpPr>
          <p:spPr>
            <a:xfrm>
              <a:off x="4121324" y="1760971"/>
              <a:ext cx="2454751" cy="1752503"/>
            </a:xfrm>
            <a:prstGeom prst="rect">
              <a:avLst/>
            </a:prstGeom>
            <a:ln w="19050">
              <a:solidFill>
                <a:srgbClr val="0070C0"/>
              </a:solidFill>
            </a:ln>
          </p:spPr>
          <p:style>
            <a:lnRef idx="2">
              <a:schemeClr val="dk1"/>
            </a:lnRef>
            <a:fillRef idx="1">
              <a:schemeClr val="lt1"/>
            </a:fillRef>
            <a:effectRef idx="0">
              <a:schemeClr val="dk1"/>
            </a:effectRef>
            <a:fontRef idx="minor">
              <a:schemeClr val="dk1"/>
            </a:fontRef>
          </p:style>
          <p:txBody>
            <a:bodyPr lIns="36000" tIns="144000" rIns="0" bIns="72000" rtlCol="0" anchor="t"/>
            <a:lstStyle/>
            <a:p>
              <a:pPr marL="0" marR="0" lvl="0" indent="0" algn="l" defTabSz="914400" rtl="0" eaLnBrk="1" fontAlgn="base" latinLnBrk="0" hangingPunct="1">
                <a:lnSpc>
                  <a:spcPts val="1200"/>
                </a:lnSpc>
                <a:spcBef>
                  <a:spcPct val="0"/>
                </a:spcBef>
                <a:spcAft>
                  <a:spcPct val="0"/>
                </a:spcAft>
                <a:buClrTx/>
                <a:buSzTx/>
                <a:buFontTx/>
                <a:buNone/>
                <a:tabLst>
                  <a:tab pos="177800" algn="l"/>
                </a:tabLst>
                <a:defRPr/>
              </a:pPr>
              <a:endParaRPr kumimoji="1" lang="en-US" altLang="ja-JP" sz="10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ct val="0"/>
                </a:spcBef>
                <a:spcAft>
                  <a:spcPct val="0"/>
                </a:spcAft>
                <a:buClrTx/>
                <a:buSzTx/>
                <a:buFontTx/>
                <a:buNone/>
                <a:tabLst>
                  <a:tab pos="177800" algn="l"/>
                </a:tabLst>
                <a:defRPr/>
              </a:pPr>
              <a:endPar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5" name="正方形/長方形 134"/>
            <p:cNvSpPr/>
            <p:nvPr/>
          </p:nvSpPr>
          <p:spPr>
            <a:xfrm>
              <a:off x="4114570" y="1767208"/>
              <a:ext cx="2459716" cy="195855"/>
            </a:xfrm>
            <a:prstGeom prst="rect">
              <a:avLst/>
            </a:prstGeom>
            <a:solidFill>
              <a:srgbClr val="385DA8"/>
            </a:solidFill>
            <a:ln>
              <a:solidFill>
                <a:srgbClr val="385DA8"/>
              </a:solidFill>
            </a:ln>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tIns="28800" rIns="36000" bIns="36000"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官民連携による</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の利用促進</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91" name="角丸四角形 90"/>
          <p:cNvSpPr>
            <a:spLocks noChangeArrowheads="1"/>
          </p:cNvSpPr>
          <p:nvPr/>
        </p:nvSpPr>
        <p:spPr bwMode="auto">
          <a:xfrm>
            <a:off x="2706702" y="4988051"/>
            <a:ext cx="4464108" cy="1770906"/>
          </a:xfrm>
          <a:prstGeom prst="roundRect">
            <a:avLst>
              <a:gd name="adj" fmla="val 0"/>
            </a:avLst>
          </a:prstGeom>
          <a:solidFill>
            <a:schemeClr val="accent5">
              <a:lumMod val="20000"/>
              <a:lumOff val="80000"/>
            </a:scheme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36000" rIns="0" bIns="0" anchor="t" anchorCtr="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tab pos="177800" algn="l"/>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民鉄と市で交通機関の利用状況を</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共有（毎月モニタリング）</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IC</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カード導入により、効率的に把握可能</a:t>
            </a:r>
            <a:endParaRPr kumimoji="1" lang="en-US" altLang="ja-JP" sz="10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tab pos="177800" algn="l"/>
              </a:tabLst>
              <a:defRPr/>
            </a:pPr>
            <a:r>
              <a:rPr kumimoji="1" lang="ja-JP" altLang="en-US" sz="11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鉄道、バスの乗り継ぎ割引を拡大</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電車、バスの乗継時に一律</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割引</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業者</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円＋行政</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80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円負担）</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tab pos="177800" algn="l"/>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高齢者の公共交通運賃を</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半額に</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外出機会創出による健康</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増進</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（市高齢者</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保健福祉計画にも位置付け</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ts val="200"/>
              </a:spcBef>
              <a:spcAft>
                <a:spcPct val="0"/>
              </a:spcAft>
              <a:buClrTx/>
              <a:buSzTx/>
              <a:buFontTx/>
              <a:buNone/>
              <a:tabLst>
                <a:tab pos="177800" algn="l"/>
              </a:tabLst>
              <a:defRPr/>
            </a:pPr>
            <a:r>
              <a:rPr kumimoji="1" lang="ja-JP" altLang="en-US" sz="11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免許返納のインセンティブ</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8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65</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歳以上の方の免許返納</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際に</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100"/>
              </a:lnSpc>
              <a:spcBef>
                <a:spcPts val="0"/>
              </a:spcBef>
              <a:spcAft>
                <a:spcPct val="0"/>
              </a:spcAft>
              <a:buClrTx/>
              <a:buSzTx/>
              <a:buFontTx/>
              <a:buNone/>
              <a:tabLst>
                <a:tab pos="177800" algn="l"/>
              </a:tabLst>
              <a:defRPr/>
            </a:pPr>
            <a:r>
              <a:rPr kumimoji="1" lang="ja-JP" altLang="en-US" sz="10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850" b="0" i="0" u="none" strike="noStrike" kern="1200" cap="none" spc="0" normalizeH="0" baseline="0" noProof="0" dirty="0" err="1"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IruCa</a:t>
            </a:r>
            <a:r>
              <a:rPr kumimoji="1" lang="en-US" altLang="ja-JP" sz="8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8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又は </a:t>
            </a:r>
            <a:r>
              <a:rPr kumimoji="1" lang="en-US" altLang="ja-JP" sz="8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SHIKOKU ICOCA 10000</a:t>
            </a:r>
            <a:r>
              <a:rPr kumimoji="1" lang="ja-JP" altLang="en-US" sz="85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円分を贈呈</a:t>
            </a:r>
            <a:endParaRPr kumimoji="1" lang="en-US" altLang="ja-JP" sz="8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tab pos="177800" algn="l"/>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9" name="角丸四角形 148"/>
          <p:cNvSpPr>
            <a:spLocks noChangeArrowheads="1"/>
          </p:cNvSpPr>
          <p:nvPr/>
        </p:nvSpPr>
        <p:spPr bwMode="auto">
          <a:xfrm>
            <a:off x="5217999" y="5351054"/>
            <a:ext cx="1979030" cy="1430335"/>
          </a:xfrm>
          <a:prstGeom prst="roundRect">
            <a:avLst>
              <a:gd name="adj" fmla="val 869"/>
            </a:avLst>
          </a:prstGeom>
          <a:solidFill>
            <a:schemeClr val="bg1"/>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36000" rIns="0" bIns="0" anchor="t" anchorCtr="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tab pos="177800" algn="l"/>
              </a:tabLst>
              <a:defRPr/>
            </a:pP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1" name="山形 130"/>
          <p:cNvSpPr/>
          <p:nvPr/>
        </p:nvSpPr>
        <p:spPr>
          <a:xfrm>
            <a:off x="5273665" y="5844952"/>
            <a:ext cx="1857656" cy="900000"/>
          </a:xfrm>
          <a:prstGeom prst="chevron">
            <a:avLst>
              <a:gd name="adj" fmla="val 0"/>
            </a:avLst>
          </a:prstGeom>
          <a:solidFill>
            <a:schemeClr val="accent2">
              <a:lumMod val="20000"/>
              <a:lumOff val="80000"/>
            </a:schemeClr>
          </a:solidFill>
          <a:ln w="3175">
            <a:solidFill>
              <a:schemeClr val="accent2">
                <a:lumMod val="50000"/>
              </a:schemeClr>
            </a:solidFill>
          </a:ln>
          <a:effectLst/>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6000" tIns="36000" rIns="36000" bIns="72000" numCol="1" spcCol="1270" rtlCol="0" anchor="t" anchorCtr="0">
            <a:noAutofit/>
          </a:bodyPr>
          <a:lstStyle/>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要介護認定率</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-2.3</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Ｒ</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711200" rtl="0" eaLnBrk="1" fontAlgn="base" latinLnBrk="0" hangingPunct="1">
              <a:lnSpc>
                <a:spcPct val="100000"/>
              </a:lnSpc>
              <a:spcBef>
                <a:spcPct val="0"/>
              </a:spcBef>
              <a:spcAft>
                <a:spcPts val="30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年間</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億円</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の削減期待</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＊高齢者等の健康増進の取り組みを推進した場合に</a:t>
            </a:r>
            <a:endParaRPr kumimoji="1" lang="en-US" altLang="ja-JP"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おける、</a:t>
            </a:r>
            <a:r>
              <a:rPr kumimoji="1" lang="en-US" altLang="ja-JP"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H26</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年度時点の推計との比較。高松市保</a:t>
            </a:r>
            <a:endParaRPr kumimoji="1" lang="en-US" altLang="ja-JP"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健福祉計画より</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2" name="正方形/長方形 131"/>
          <p:cNvSpPr/>
          <p:nvPr/>
        </p:nvSpPr>
        <p:spPr>
          <a:xfrm>
            <a:off x="5282417" y="5406627"/>
            <a:ext cx="1989558" cy="433452"/>
          </a:xfrm>
          <a:prstGeom prst="rect">
            <a:avLst/>
          </a:prstGeom>
        </p:spPr>
        <p:txBody>
          <a:bodyPr wrap="square" lIns="0">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効果②：外出機会創出を始めと</a:t>
            </a:r>
            <a:endParaRPr kumimoji="1" lang="en-US" altLang="ja-JP"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endParaRPr>
          </a:p>
          <a:p>
            <a:pPr marL="0" marR="0" lvl="0" indent="0" algn="just" defTabSz="914400" rtl="0" eaLnBrk="1" fontAlgn="base" latinLnBrk="0" hangingPunct="1">
              <a:lnSpc>
                <a:spcPts val="14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rPr>
              <a:t>　</a:t>
            </a: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　　　</a:t>
            </a:r>
            <a:r>
              <a:rPr kumimoji="1" lang="ja-JP" altLang="en-US" sz="140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　</a:t>
            </a: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する高齢者</a:t>
            </a:r>
            <a:r>
              <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rPr>
              <a:t>等の健康</a:t>
            </a: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増進</a:t>
            </a:r>
            <a:endPar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endParaRPr>
          </a:p>
        </p:txBody>
      </p:sp>
      <p:sp>
        <p:nvSpPr>
          <p:cNvPr id="121" name="山形 120"/>
          <p:cNvSpPr/>
          <p:nvPr/>
        </p:nvSpPr>
        <p:spPr>
          <a:xfrm>
            <a:off x="7329264" y="6239611"/>
            <a:ext cx="2484000" cy="510911"/>
          </a:xfrm>
          <a:prstGeom prst="chevron">
            <a:avLst>
              <a:gd name="adj" fmla="val 0"/>
            </a:avLst>
          </a:prstGeom>
          <a:solidFill>
            <a:schemeClr val="accent2">
              <a:lumMod val="20000"/>
              <a:lumOff val="80000"/>
            </a:schemeClr>
          </a:solidFill>
          <a:ln w="3175">
            <a:solidFill>
              <a:schemeClr val="accent2">
                <a:lumMod val="50000"/>
              </a:schemeClr>
            </a:solidFill>
          </a:ln>
          <a:effectLst/>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72000" tIns="36000" rIns="0" bIns="72000" numCol="1" spcCol="1270" rtlCol="0" anchor="t" anchorCtr="0">
            <a:noAutofit/>
          </a:bodyPr>
          <a:lstStyle/>
          <a:p>
            <a:pPr marL="0" marR="0" lvl="0" indent="0" algn="l" defTabSz="711200" rtl="0" eaLnBrk="1" fontAlgn="base" latinLnBrk="0" hangingPunct="1">
              <a:lnSpc>
                <a:spcPts val="1100"/>
              </a:lnSpc>
              <a:spcBef>
                <a:spcPts val="30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居住誘導区域外の開発許可面積（都計区域内）　</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ts val="1100"/>
              </a:lnSpc>
              <a:spcBef>
                <a:spcPts val="10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9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33.51ha</a:t>
            </a:r>
            <a:r>
              <a:rPr kumimoji="1" lang="en-US" altLang="ja-JP" sz="7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(H28)</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12.73ha</a:t>
            </a:r>
            <a:r>
              <a:rPr kumimoji="1" lang="en-US" altLang="ja-JP" sz="7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7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Ｒ</a:t>
            </a:r>
            <a:r>
              <a:rPr kumimoji="1" lang="en-US" altLang="ja-JP" sz="7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ts val="30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⇒開発面積の</a:t>
            </a: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割</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を抑制</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2" name="正方形/長方形 121"/>
          <p:cNvSpPr/>
          <p:nvPr/>
        </p:nvSpPr>
        <p:spPr>
          <a:xfrm>
            <a:off x="7771947" y="6004833"/>
            <a:ext cx="1645549" cy="253916"/>
          </a:xfrm>
          <a:prstGeom prst="rect">
            <a:avLst/>
          </a:prstGeom>
        </p:spPr>
        <p:txBody>
          <a:bodyPr wrap="square" lIns="0">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効果④：土地利用の適正化</a:t>
            </a:r>
            <a:endParaRPr kumimoji="1" lang="en-US" altLang="ja-JP"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endParaRPr>
          </a:p>
        </p:txBody>
      </p:sp>
      <p:sp>
        <p:nvSpPr>
          <p:cNvPr id="114" name="下矢印 113"/>
          <p:cNvSpPr/>
          <p:nvPr/>
        </p:nvSpPr>
        <p:spPr>
          <a:xfrm rot="16200000">
            <a:off x="3112805" y="1066455"/>
            <a:ext cx="566169" cy="198146"/>
          </a:xfrm>
          <a:prstGeom prst="downArrow">
            <a:avLst>
              <a:gd name="adj1" fmla="val 50000"/>
              <a:gd name="adj2" fmla="val 74430"/>
            </a:avLst>
          </a:prstGeom>
          <a:solidFill>
            <a:schemeClr val="tx2">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8" name="テキスト ボックス 87"/>
          <p:cNvSpPr txBox="1"/>
          <p:nvPr/>
        </p:nvSpPr>
        <p:spPr>
          <a:xfrm>
            <a:off x="60716" y="620688"/>
            <a:ext cx="3235783" cy="1070856"/>
          </a:xfrm>
          <a:prstGeom prst="rect">
            <a:avLst/>
          </a:prstGeom>
          <a:noFill/>
          <a:ln w="6350">
            <a:noFill/>
          </a:ln>
        </p:spPr>
        <p:txBody>
          <a:bodyPr wrap="square" lIns="72000" tIns="72000" rIns="36000" bIns="36000" rtlCol="0">
            <a:spAutoFit/>
          </a:bodyPr>
          <a:lstStyle/>
          <a:p>
            <a:pPr marL="0" marR="0" lvl="0" indent="0" algn="l" defTabSz="914400" rtl="0" eaLnBrk="1" fontAlgn="base" latinLnBrk="0" hangingPunct="1">
              <a:lnSpc>
                <a:spcPts val="1300"/>
              </a:lnSpc>
              <a:spcBef>
                <a:spcPts val="300"/>
              </a:spcBef>
              <a:spcAft>
                <a:spcPct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a:t>
            </a:r>
            <a:r>
              <a:rPr kumimoji="1" lang="ja-JP" altLang="en-US"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現況・特性</a:t>
            </a:r>
            <a:r>
              <a:rPr kumimoji="1" lang="en-US" altLang="ja-JP"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a:t>
            </a:r>
          </a:p>
          <a:p>
            <a:pPr marL="0" marR="0" lvl="0" indent="0" algn="l" defTabSz="914400" rtl="0" eaLnBrk="1" fontAlgn="base" latinLnBrk="0" hangingPunct="1">
              <a:lnSpc>
                <a:spcPts val="1400"/>
              </a:lnSpc>
              <a:spcBef>
                <a:spcPts val="600"/>
              </a:spcBef>
              <a:spcAft>
                <a:spcPct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・公共交通軸に沿って、Ｔ字型に縦横</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15km</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ts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の市街地</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形成。</a:t>
            </a:r>
            <a:endPar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ts val="0"/>
              </a:spcBef>
              <a:spcAft>
                <a:spcPct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鉄道</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とバスの１日あたりの利用者数は</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増加</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傾向。</a:t>
            </a:r>
            <a:endPar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H24:</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57,000</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H28:</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63,000</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a:t>
            </a: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7" name="正方形/長方形 126"/>
          <p:cNvSpPr/>
          <p:nvPr/>
        </p:nvSpPr>
        <p:spPr>
          <a:xfrm>
            <a:off x="2654687" y="4710204"/>
            <a:ext cx="837300" cy="230400"/>
          </a:xfrm>
          <a:prstGeom prst="rect">
            <a:avLst/>
          </a:prstGeom>
          <a:ln w="25400"/>
        </p:spPr>
        <p:style>
          <a:lnRef idx="2">
            <a:schemeClr val="dk1"/>
          </a:lnRef>
          <a:fillRef idx="1">
            <a:schemeClr val="lt1"/>
          </a:fillRef>
          <a:effectRef idx="0">
            <a:schemeClr val="dk1"/>
          </a:effectRef>
          <a:fontRef idx="minor">
            <a:schemeClr val="dk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交通</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ソフト</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正方形/長方形 127"/>
          <p:cNvSpPr/>
          <p:nvPr/>
        </p:nvSpPr>
        <p:spPr>
          <a:xfrm>
            <a:off x="6001864" y="616243"/>
            <a:ext cx="550800" cy="424722"/>
          </a:xfrm>
          <a:prstGeom prst="rect">
            <a:avLst/>
          </a:prstGeom>
          <a:ln w="25400"/>
        </p:spPr>
        <p:style>
          <a:lnRef idx="2">
            <a:schemeClr val="dk1"/>
          </a:lnRef>
          <a:fillRef idx="1">
            <a:schemeClr val="lt1"/>
          </a:fillRef>
          <a:effectRef idx="0">
            <a:schemeClr val="dk1"/>
          </a:effectRef>
          <a:fontRef idx="minor">
            <a:schemeClr val="dk1"/>
          </a:fontRef>
        </p:style>
        <p:txBody>
          <a:bodyPr lIns="0" tIns="25200" rIns="0" bIns="0" rtlCol="0" anchor="ctr"/>
          <a:lstStyle/>
          <a:p>
            <a:pPr marL="5400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まち</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5400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なか</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正方形/長方形 135"/>
          <p:cNvSpPr/>
          <p:nvPr/>
        </p:nvSpPr>
        <p:spPr>
          <a:xfrm>
            <a:off x="6003915" y="2258896"/>
            <a:ext cx="864000" cy="234000"/>
          </a:xfrm>
          <a:prstGeom prst="rect">
            <a:avLst/>
          </a:prstGeom>
          <a:ln w="25400"/>
        </p:spPr>
        <p:style>
          <a:lnRef idx="2">
            <a:schemeClr val="dk1"/>
          </a:lnRef>
          <a:fillRef idx="1">
            <a:schemeClr val="lt1"/>
          </a:fillRef>
          <a:effectRef idx="0">
            <a:schemeClr val="dk1"/>
          </a:effectRef>
          <a:fontRef idx="minor">
            <a:schemeClr val="dk1"/>
          </a:fontRef>
        </p:style>
        <p:txBody>
          <a:bodyPr lIns="0" tIns="36000" rIns="36000" bIns="0" rtlCol="0" anchor="ctr"/>
          <a:lstStyle/>
          <a:p>
            <a:pPr marL="36000" marR="0" lvl="0" indent="0" algn="ctr" defTabSz="914400" rtl="0" eaLnBrk="1" fontAlgn="base" latinLnBrk="0" hangingPunct="1">
              <a:lnSpc>
                <a:spcPts val="14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公共コスト</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正方形/長方形 136"/>
          <p:cNvSpPr/>
          <p:nvPr/>
        </p:nvSpPr>
        <p:spPr>
          <a:xfrm>
            <a:off x="7301108" y="4717361"/>
            <a:ext cx="838275" cy="230400"/>
          </a:xfrm>
          <a:prstGeom prst="rect">
            <a:avLst/>
          </a:prstGeom>
          <a:ln w="25400"/>
        </p:spPr>
        <p:style>
          <a:lnRef idx="2">
            <a:schemeClr val="dk1"/>
          </a:lnRef>
          <a:fillRef idx="1">
            <a:schemeClr val="lt1"/>
          </a:fillRef>
          <a:effectRef idx="0">
            <a:schemeClr val="dk1"/>
          </a:effectRef>
          <a:fontRef idx="minor">
            <a:schemeClr val="dk1"/>
          </a:fontRef>
        </p:style>
        <p:txBody>
          <a:bodyPr lIns="18000" tIns="21600" rIns="0" bIns="0" rtlCol="0" anchor="ctr"/>
          <a:lstStyle/>
          <a:p>
            <a:pPr marL="3600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誘導規制</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角丸四角形 137"/>
          <p:cNvSpPr>
            <a:spLocks noChangeArrowheads="1"/>
          </p:cNvSpPr>
          <p:nvPr/>
        </p:nvSpPr>
        <p:spPr bwMode="auto">
          <a:xfrm>
            <a:off x="6037321" y="2545129"/>
            <a:ext cx="3737917" cy="334845"/>
          </a:xfrm>
          <a:prstGeom prst="roundRect">
            <a:avLst>
              <a:gd name="adj" fmla="val 4965"/>
            </a:avLst>
          </a:prstGeom>
          <a:no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18000" tIns="18000" rIns="18000" bIns="18000" anchor="t" anchorCtr="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市南部の地域交流拠点として、防災機能や交流機能を強化する施設整備</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あたり</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、公共公益施設の整備・運営の合理化を図っている。</a:t>
            </a:r>
            <a:endParaRPr kumimoji="1" lang="en-US" altLang="ja-JP" sz="7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34" name="グループ化 233"/>
          <p:cNvGrpSpPr/>
          <p:nvPr/>
        </p:nvGrpSpPr>
        <p:grpSpPr>
          <a:xfrm>
            <a:off x="2598968" y="1772816"/>
            <a:ext cx="3319922" cy="2891343"/>
            <a:chOff x="2569594" y="2049825"/>
            <a:chExt cx="3319922" cy="2891343"/>
          </a:xfrm>
        </p:grpSpPr>
        <p:pic>
          <p:nvPicPr>
            <p:cNvPr id="139" name="Picture 2" descr="\\file01\住宅・まちづくり企画課\J立地適正化計画\10　H29年度業務\国データ作成フォルダ\５／１０\下図凡例なし.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3495" b="27840"/>
            <a:stretch/>
          </p:blipFill>
          <p:spPr bwMode="auto">
            <a:xfrm>
              <a:off x="2630893" y="2060734"/>
              <a:ext cx="3258623" cy="2880434"/>
            </a:xfrm>
            <a:prstGeom prst="rect">
              <a:avLst/>
            </a:prstGeom>
            <a:noFill/>
            <a:extLst>
              <a:ext uri="{909E8E84-426E-40DD-AFC4-6F175D3DCCD1}">
                <a14:hiddenFill xmlns:a14="http://schemas.microsoft.com/office/drawing/2010/main">
                  <a:solidFill>
                    <a:srgbClr val="FFFFFF"/>
                  </a:solidFill>
                </a14:hiddenFill>
              </a:ext>
            </a:extLst>
          </p:spPr>
        </p:pic>
        <p:grpSp>
          <p:nvGrpSpPr>
            <p:cNvPr id="224" name="グループ化 223"/>
            <p:cNvGrpSpPr/>
            <p:nvPr/>
          </p:nvGrpSpPr>
          <p:grpSpPr>
            <a:xfrm>
              <a:off x="2641903" y="4212628"/>
              <a:ext cx="893930" cy="694495"/>
              <a:chOff x="2641903" y="4212628"/>
              <a:chExt cx="893930" cy="694495"/>
            </a:xfrm>
          </p:grpSpPr>
          <p:sp>
            <p:nvSpPr>
              <p:cNvPr id="12" name="正方形/長方形 11"/>
              <p:cNvSpPr/>
              <p:nvPr/>
            </p:nvSpPr>
            <p:spPr>
              <a:xfrm>
                <a:off x="2641903" y="4212628"/>
                <a:ext cx="893930" cy="69449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凡例</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公共交通軸</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地域交流拠点への交通手段</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（フィーダー系バス路線）</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広域都市機能誘導区域</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一般都市機能誘導区域</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居住誘導区域（法定）</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ts val="100"/>
                  </a:spcAft>
                  <a:buClrTx/>
                  <a:buSzTx/>
                  <a:buFontTx/>
                  <a:buNone/>
                  <a:tabLst/>
                  <a:defRPr/>
                </a:pPr>
                <a:r>
                  <a:rPr kumimoji="1" lang="ja-JP" altLang="en-US"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一般居住区域（任意）</a:t>
                </a:r>
                <a:endParaRPr kumimoji="1" lang="en-US" altLang="ja-JP" sz="4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正方形/長方形 12"/>
              <p:cNvSpPr/>
              <p:nvPr/>
            </p:nvSpPr>
            <p:spPr>
              <a:xfrm>
                <a:off x="2705661" y="4741042"/>
                <a:ext cx="116600" cy="49359"/>
              </a:xfrm>
              <a:prstGeom prst="rect">
                <a:avLst/>
              </a:prstGeom>
              <a:pattFill prst="dkUpDiag">
                <a:fgClr>
                  <a:schemeClr val="accent1">
                    <a:lumMod val="60000"/>
                    <a:lumOff val="40000"/>
                  </a:schemeClr>
                </a:fgClr>
                <a:bgClr>
                  <a:schemeClr val="bg1"/>
                </a:bgClr>
              </a:pattFill>
              <a:ln w="3175">
                <a:solidFill>
                  <a:srgbClr val="95B3D7">
                    <a:alpha val="9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9" name="正方形/長方形 88"/>
              <p:cNvSpPr/>
              <p:nvPr/>
            </p:nvSpPr>
            <p:spPr>
              <a:xfrm>
                <a:off x="2705661" y="4826407"/>
                <a:ext cx="116600" cy="49359"/>
              </a:xfrm>
              <a:prstGeom prst="rect">
                <a:avLst/>
              </a:prstGeom>
              <a:solidFill>
                <a:srgbClr val="92D050"/>
              </a:solidFill>
              <a:ln w="3175">
                <a:solidFill>
                  <a:srgbClr val="00B050">
                    <a:alpha val="9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0" name="正方形/長方形 89"/>
              <p:cNvSpPr/>
              <p:nvPr/>
            </p:nvSpPr>
            <p:spPr>
              <a:xfrm>
                <a:off x="2705661" y="4664094"/>
                <a:ext cx="116600" cy="49359"/>
              </a:xfrm>
              <a:prstGeom prst="rect">
                <a:avLst/>
              </a:prstGeom>
              <a:solidFill>
                <a:schemeClr val="accent6"/>
              </a:solidFill>
              <a:ln w="3175">
                <a:solidFill>
                  <a:schemeClr val="accent6">
                    <a:alpha val="9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9" name="正方形/長方形 108"/>
              <p:cNvSpPr/>
              <p:nvPr/>
            </p:nvSpPr>
            <p:spPr>
              <a:xfrm>
                <a:off x="2704861" y="4585601"/>
                <a:ext cx="116600" cy="49359"/>
              </a:xfrm>
              <a:prstGeom prst="rect">
                <a:avLst/>
              </a:prstGeom>
              <a:solidFill>
                <a:srgbClr val="FF0000"/>
              </a:solidFill>
              <a:ln w="3175">
                <a:solidFill>
                  <a:srgbClr val="FF0000">
                    <a:alpha val="91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15" name="直線矢印コネクタ 14"/>
              <p:cNvCxnSpPr/>
              <p:nvPr/>
            </p:nvCxnSpPr>
            <p:spPr>
              <a:xfrm>
                <a:off x="2694401" y="4390380"/>
                <a:ext cx="139625" cy="0"/>
              </a:xfrm>
              <a:prstGeom prst="straightConnector1">
                <a:avLst/>
              </a:prstGeom>
              <a:ln w="15875">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10" name="直線矢印コネクタ 109"/>
              <p:cNvCxnSpPr/>
              <p:nvPr/>
            </p:nvCxnSpPr>
            <p:spPr>
              <a:xfrm>
                <a:off x="2694413" y="4512310"/>
                <a:ext cx="139625" cy="0"/>
              </a:xfrm>
              <a:prstGeom prst="straightConnector1">
                <a:avLst/>
              </a:prstGeom>
              <a:ln w="15875">
                <a:solidFill>
                  <a:srgbClr val="00B0F0"/>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grpSp>
        <p:pic>
          <p:nvPicPr>
            <p:cNvPr id="140" name="Picture 2" descr="\\file01\住宅・まちづくり企画課\J立地適正化計画\10　H29年度業務\国データ作成フォルダ\５／１１\確認用○なし.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b="14673"/>
            <a:stretch/>
          </p:blipFill>
          <p:spPr bwMode="auto">
            <a:xfrm rot="294079">
              <a:off x="3117001" y="2215600"/>
              <a:ext cx="2049057" cy="2620862"/>
            </a:xfrm>
            <a:prstGeom prst="rect">
              <a:avLst/>
            </a:prstGeom>
            <a:noFill/>
            <a:extLst>
              <a:ext uri="{909E8E84-426E-40DD-AFC4-6F175D3DCCD1}">
                <a14:hiddenFill xmlns:a14="http://schemas.microsoft.com/office/drawing/2010/main">
                  <a:solidFill>
                    <a:srgbClr val="FFFFFF"/>
                  </a:solidFill>
                </a14:hiddenFill>
              </a:ext>
            </a:extLst>
          </p:spPr>
        </p:pic>
        <p:sp>
          <p:nvSpPr>
            <p:cNvPr id="142" name="テキスト ボックス 141"/>
            <p:cNvSpPr txBox="1"/>
            <p:nvPr/>
          </p:nvSpPr>
          <p:spPr>
            <a:xfrm>
              <a:off x="2569594" y="2049825"/>
              <a:ext cx="1682531" cy="299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a:t>
              </a:r>
              <a:r>
                <a:rPr kumimoji="1" lang="ja-JP" altLang="en-US"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誘導区域の概念図</a:t>
              </a:r>
              <a:r>
                <a:rPr kumimoji="1" lang="en-US" altLang="ja-JP" sz="12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a:t>
              </a:r>
              <a:endParaRPr kumimoji="1" lang="ja-JP" altLang="en-US" sz="12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2" name="円/楕円 21"/>
            <p:cNvSpPr/>
            <p:nvPr/>
          </p:nvSpPr>
          <p:spPr>
            <a:xfrm>
              <a:off x="4267843" y="2994663"/>
              <a:ext cx="79290" cy="80456"/>
            </a:xfrm>
            <a:prstGeom prst="ellipse">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grpSp>
          <p:nvGrpSpPr>
            <p:cNvPr id="232" name="グループ化 231"/>
            <p:cNvGrpSpPr/>
            <p:nvPr/>
          </p:nvGrpSpPr>
          <p:grpSpPr>
            <a:xfrm>
              <a:off x="4093934" y="3048791"/>
              <a:ext cx="771577" cy="836511"/>
              <a:chOff x="4093934" y="3048791"/>
              <a:chExt cx="771577" cy="836511"/>
            </a:xfrm>
          </p:grpSpPr>
          <p:sp>
            <p:nvSpPr>
              <p:cNvPr id="141" name="円/楕円 140"/>
              <p:cNvSpPr/>
              <p:nvPr/>
            </p:nvSpPr>
            <p:spPr>
              <a:xfrm>
                <a:off x="4093934" y="3669124"/>
                <a:ext cx="169496" cy="113619"/>
              </a:xfrm>
              <a:prstGeom prst="ellipse">
                <a:avLst/>
              </a:prstGeom>
              <a:solidFill>
                <a:srgbClr val="FF99FF"/>
              </a:solidFill>
              <a:ln w="12700">
                <a:solidFill>
                  <a:srgbClr val="385D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4" name="テキスト ボックス 23"/>
              <p:cNvSpPr txBox="1"/>
              <p:nvPr/>
            </p:nvSpPr>
            <p:spPr>
              <a:xfrm>
                <a:off x="4352550" y="3048791"/>
                <a:ext cx="512961" cy="123111"/>
              </a:xfrm>
              <a:prstGeom prst="rect">
                <a:avLst/>
              </a:prstGeom>
              <a:solidFill>
                <a:schemeClr val="bg1">
                  <a:alpha val="40000"/>
                </a:schemeClr>
              </a:solid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栗林公園</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駅</a:t>
                </a:r>
              </a:p>
            </p:txBody>
          </p:sp>
          <p:sp>
            <p:nvSpPr>
              <p:cNvPr id="143" name="テキスト ボックス 142"/>
              <p:cNvSpPr txBox="1"/>
              <p:nvPr/>
            </p:nvSpPr>
            <p:spPr>
              <a:xfrm>
                <a:off x="4237290" y="3762191"/>
                <a:ext cx="410369" cy="123111"/>
              </a:xfrm>
              <a:prstGeom prst="rect">
                <a:avLst/>
              </a:prstGeom>
              <a:solidFill>
                <a:schemeClr val="bg1">
                  <a:alpha val="40000"/>
                </a:schemeClr>
              </a:solid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仏生山</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駅</a:t>
                </a:r>
                <a:endPar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18" name="グループ化 17"/>
          <p:cNvGrpSpPr/>
          <p:nvPr/>
        </p:nvGrpSpPr>
        <p:grpSpPr>
          <a:xfrm>
            <a:off x="56456" y="1794948"/>
            <a:ext cx="2523039" cy="5008874"/>
            <a:chOff x="4057263" y="1035405"/>
            <a:chExt cx="2440635" cy="3030650"/>
          </a:xfrm>
        </p:grpSpPr>
        <p:sp>
          <p:nvSpPr>
            <p:cNvPr id="191" name="正方形/長方形 190"/>
            <p:cNvSpPr/>
            <p:nvPr/>
          </p:nvSpPr>
          <p:spPr>
            <a:xfrm>
              <a:off x="4057263" y="1047121"/>
              <a:ext cx="2440635" cy="3018934"/>
            </a:xfrm>
            <a:prstGeom prst="rect">
              <a:avLst/>
            </a:prstGeom>
            <a:ln w="19050">
              <a:solidFill>
                <a:srgbClr val="385DA8"/>
              </a:solidFill>
            </a:ln>
          </p:spPr>
          <p:style>
            <a:lnRef idx="2">
              <a:schemeClr val="dk1"/>
            </a:lnRef>
            <a:fillRef idx="1">
              <a:schemeClr val="lt1"/>
            </a:fillRef>
            <a:effectRef idx="0">
              <a:schemeClr val="dk1"/>
            </a:effectRef>
            <a:fontRef idx="minor">
              <a:schemeClr val="dk1"/>
            </a:fontRef>
          </p:style>
          <p:txBody>
            <a:bodyPr lIns="36000" tIns="144000" rIns="0" bIns="72000" rtlCol="0" anchor="t"/>
            <a:lstStyle/>
            <a:p>
              <a:pPr marL="0" marR="0" lvl="0" indent="-457200" algn="l" defTabSz="914400" rtl="0" eaLnBrk="1" fontAlgn="base" latinLnBrk="0" hangingPunct="1">
                <a:lnSpc>
                  <a:spcPts val="14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2" name="正方形/長方形 191"/>
            <p:cNvSpPr/>
            <p:nvPr/>
          </p:nvSpPr>
          <p:spPr>
            <a:xfrm>
              <a:off x="4057264" y="1035405"/>
              <a:ext cx="2437964" cy="281780"/>
            </a:xfrm>
            <a:prstGeom prst="rect">
              <a:avLst/>
            </a:prstGeom>
            <a:solidFill>
              <a:srgbClr val="385DA8"/>
            </a:solidFill>
            <a:ln>
              <a:solidFill>
                <a:srgbClr val="385DA8"/>
              </a:solidFill>
            </a:ln>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rIns="36000"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路線の役割を明確化する</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公共交通ネットワークの再編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9" name="グループ化 18"/>
          <p:cNvGrpSpPr/>
          <p:nvPr/>
        </p:nvGrpSpPr>
        <p:grpSpPr>
          <a:xfrm>
            <a:off x="128464" y="5821816"/>
            <a:ext cx="2369739" cy="919554"/>
            <a:chOff x="4049487" y="5428167"/>
            <a:chExt cx="2870391" cy="973095"/>
          </a:xfrm>
        </p:grpSpPr>
        <p:sp>
          <p:nvSpPr>
            <p:cNvPr id="239" name="山形 238"/>
            <p:cNvSpPr/>
            <p:nvPr/>
          </p:nvSpPr>
          <p:spPr>
            <a:xfrm>
              <a:off x="4049487" y="5854524"/>
              <a:ext cx="2870391" cy="546738"/>
            </a:xfrm>
            <a:prstGeom prst="chevron">
              <a:avLst>
                <a:gd name="adj" fmla="val 0"/>
              </a:avLst>
            </a:prstGeom>
            <a:solidFill>
              <a:schemeClr val="accent2">
                <a:lumMod val="20000"/>
                <a:lumOff val="80000"/>
              </a:schemeClr>
            </a:solidFill>
            <a:ln w="3175">
              <a:solidFill>
                <a:schemeClr val="accent2">
                  <a:lumMod val="50000"/>
                </a:schemeClr>
              </a:solidFill>
            </a:ln>
            <a:effectLst/>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6000" tIns="36000" rIns="36000" bIns="36000" numCol="1" spcCol="1270" rtlCol="0" anchor="t" anchorCtr="0">
              <a:noAutofit/>
            </a:bodyPr>
            <a:lstStyle/>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公共交通利用者数 </a:t>
              </a: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千人</a:t>
              </a:r>
              <a:r>
                <a:rPr kumimoji="1" lang="en-US" altLang="ja-JP"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711200" rtl="0" eaLnBrk="1" fontAlgn="base" latinLnBrk="0" hangingPunct="1">
                <a:lnSpc>
                  <a:spcPct val="100000"/>
                </a:lnSpc>
                <a:spcBef>
                  <a:spcPct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60%</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増収</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期待</a:t>
              </a:r>
              <a:endPar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540000" rtl="0" eaLnBrk="1" fontAlgn="base" latinLnBrk="0" hangingPunct="1">
                <a:lnSpc>
                  <a:spcPct val="150000"/>
                </a:lnSpc>
                <a:spcBef>
                  <a:spcPct val="0"/>
                </a:spcBef>
                <a:spcAft>
                  <a:spcPts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＊高松市の公共交通再編検討資料をもとに、国土交通省作成</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正方形/長方形 16"/>
            <p:cNvSpPr/>
            <p:nvPr/>
          </p:nvSpPr>
          <p:spPr>
            <a:xfrm>
              <a:off x="4080775" y="5428167"/>
              <a:ext cx="2834334" cy="439690"/>
            </a:xfrm>
            <a:prstGeom prst="rect">
              <a:avLst/>
            </a:prstGeom>
          </p:spPr>
          <p:txBody>
            <a:bodyPr wrap="square" lIns="0">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rPr>
                <a:t>効果</a:t>
              </a: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①：公共交通再編等に伴う</a:t>
              </a:r>
              <a:endParaRPr kumimoji="1" lang="en-US" altLang="ja-JP"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　　　　　 交通事業者の経営向上</a:t>
              </a:r>
              <a:endPar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endParaRPr>
            </a:p>
          </p:txBody>
        </p:sp>
      </p:grpSp>
      <p:cxnSp>
        <p:nvCxnSpPr>
          <p:cNvPr id="231" name="直線コネクタ 230"/>
          <p:cNvCxnSpPr>
            <a:stCxn id="141" idx="6"/>
          </p:cNvCxnSpPr>
          <p:nvPr/>
        </p:nvCxnSpPr>
        <p:spPr>
          <a:xfrm flipV="1">
            <a:off x="4292804" y="2492582"/>
            <a:ext cx="1682101" cy="956343"/>
          </a:xfrm>
          <a:prstGeom prst="line">
            <a:avLst/>
          </a:prstGeom>
          <a:ln w="19050">
            <a:solidFill>
              <a:srgbClr val="FF99FF"/>
            </a:solidFill>
          </a:ln>
        </p:spPr>
        <p:style>
          <a:lnRef idx="1">
            <a:schemeClr val="accent1"/>
          </a:lnRef>
          <a:fillRef idx="0">
            <a:schemeClr val="accent1"/>
          </a:fillRef>
          <a:effectRef idx="0">
            <a:schemeClr val="accent1"/>
          </a:effectRef>
          <a:fontRef idx="minor">
            <a:schemeClr val="tx1"/>
          </a:fontRef>
        </p:style>
      </p:cxnSp>
      <p:sp>
        <p:nvSpPr>
          <p:cNvPr id="5" name="下矢印 4"/>
          <p:cNvSpPr/>
          <p:nvPr/>
        </p:nvSpPr>
        <p:spPr>
          <a:xfrm>
            <a:off x="4602855" y="1669785"/>
            <a:ext cx="566169" cy="175039"/>
          </a:xfrm>
          <a:prstGeom prst="downArrow">
            <a:avLst>
              <a:gd name="adj1" fmla="val 50000"/>
              <a:gd name="adj2" fmla="val 74430"/>
            </a:avLst>
          </a:prstGeom>
          <a:solidFill>
            <a:schemeClr val="tx2">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cxnSp>
        <p:nvCxnSpPr>
          <p:cNvPr id="233" name="直線コネクタ 232"/>
          <p:cNvCxnSpPr/>
          <p:nvPr/>
        </p:nvCxnSpPr>
        <p:spPr>
          <a:xfrm flipV="1">
            <a:off x="4479964" y="1683327"/>
            <a:ext cx="1507558" cy="809255"/>
          </a:xfrm>
          <a:prstGeom prst="line">
            <a:avLst/>
          </a:prstGeom>
          <a:ln w="19050">
            <a:solidFill>
              <a:srgbClr val="FF3300"/>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83195" y="1830831"/>
            <a:ext cx="513703" cy="414000"/>
          </a:xfrm>
          <a:prstGeom prst="rect">
            <a:avLst/>
          </a:prstGeom>
          <a:ln w="25400"/>
        </p:spPr>
        <p:style>
          <a:lnRef idx="2">
            <a:schemeClr val="dk1"/>
          </a:lnRef>
          <a:fillRef idx="1">
            <a:schemeClr val="lt1"/>
          </a:fillRef>
          <a:effectRef idx="0">
            <a:schemeClr val="dk1"/>
          </a:effectRef>
          <a:fontRef idx="minor">
            <a:schemeClr val="dk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交通</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（ハード）</a:t>
            </a:r>
            <a:endPar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正方形/長方形 129"/>
          <p:cNvSpPr/>
          <p:nvPr/>
        </p:nvSpPr>
        <p:spPr>
          <a:xfrm>
            <a:off x="103094" y="2299043"/>
            <a:ext cx="2431736" cy="3528000"/>
          </a:xfrm>
          <a:prstGeom prst="rect">
            <a:avLst/>
          </a:prstGeom>
          <a:solidFill>
            <a:schemeClr val="accent1">
              <a:lumMod val="20000"/>
              <a:lumOff val="80000"/>
            </a:schemeClr>
          </a:solidFill>
        </p:spPr>
        <p:txBody>
          <a:bodyPr wrap="square" lIns="0" tIns="36000" rIns="0" bIns="36000">
            <a:spAutoFit/>
          </a:bodyPr>
          <a:lstStyle/>
          <a:p>
            <a:pPr marL="0" marR="0" lvl="0" indent="-457200" algn="l" defTabSz="914400" rtl="0" eaLnBrk="1" fontAlgn="base" latinLnBrk="0" hangingPunct="1">
              <a:lnSpc>
                <a:spcPts val="1400"/>
              </a:lnSpc>
              <a:spcBef>
                <a:spcPts val="600"/>
              </a:spcBef>
              <a:spcAft>
                <a:spcPct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民鉄路線の強化による</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457200" algn="l" defTabSz="914400" rtl="0" eaLnBrk="1" fontAlgn="base" latinLnBrk="0" hangingPunct="1">
              <a:lnSpc>
                <a:spcPts val="14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基幹</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交通軸の</a:t>
            </a: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強化</a:t>
            </a:r>
            <a:endParaRPr kumimoji="1" lang="en-US" altLang="ja-JP"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1" i="0" u="sng" strike="noStrike" kern="1200" cap="none" spc="0" normalizeH="0" baseline="0" noProof="0" dirty="0" smtClean="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高松琴平電鉄 琴平線の</a:t>
            </a:r>
            <a:endParaRPr kumimoji="1" lang="en-US" altLang="ja-JP" sz="900" b="1" i="0" u="sng" strike="noStrike" kern="1200" cap="none" spc="0" normalizeH="0" baseline="0" noProof="0" dirty="0" smtClean="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1" i="0" u="sng" strike="noStrike" kern="1200" cap="none" spc="0" normalizeH="0" baseline="0" noProof="0" dirty="0" smtClean="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栗林公園駅～仏生山駅間を複線化し</a:t>
            </a:r>
            <a:endParaRPr kumimoji="1" lang="en-US" altLang="ja-JP" sz="900" b="1" i="0" u="sng" strike="noStrike" kern="1200" cap="none" spc="0" normalizeH="0" baseline="0" noProof="0" dirty="0" smtClean="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運行頻度を向上、基幹交通軸を強化</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ts val="10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1" i="0" u="sng"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市内中心部のバス路線を、</a:t>
            </a:r>
            <a:endParaRPr kumimoji="1" lang="en-US" altLang="ja-JP" sz="900" b="1" i="0" u="sng"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1" i="0" u="sng"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基幹</a:t>
            </a:r>
            <a:r>
              <a:rPr kumimoji="1" lang="ja-JP" altLang="en-US" sz="900" b="1" i="0" u="sng" strike="noStrike" kern="1200" cap="none" spc="0" normalizeH="0" baseline="0" noProof="0" dirty="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交通軸</a:t>
            </a:r>
            <a:r>
              <a:rPr kumimoji="1" lang="ja-JP" altLang="en-US" sz="900" b="1" i="0" u="sng"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へ結節するフィーダー路線</a:t>
            </a:r>
            <a:endParaRPr kumimoji="1" lang="en-US" altLang="ja-JP" sz="900" b="1" i="0" u="sng"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0"/>
              </a:spcAft>
              <a:buClrTx/>
              <a:buSzTx/>
              <a:buFontTx/>
              <a:buNone/>
              <a:tabLst/>
              <a:defRPr/>
            </a:pPr>
            <a:r>
              <a:rPr kumimoji="1" lang="ja-JP" altLang="en-US" sz="1100" b="1" i="0" u="none" strike="noStrike" kern="1200" cap="none" spc="0" normalizeH="0" baseline="0" noProof="0" dirty="0" smtClean="0">
                <a:ln>
                  <a:noFill/>
                </a:ln>
                <a:solidFill>
                  <a:srgbClr val="4BACC6"/>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として再編</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ts val="30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都心地域回遊型バス路線の設定に</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よる回遊性の向上</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通院バス等を都心地域回遊型の路線バス</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602B"/>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1" i="0" u="sng" strike="noStrike" kern="1200" cap="none" spc="0" normalizeH="0" baseline="0" noProof="0" dirty="0">
                <a:ln>
                  <a:noFill/>
                </a:ln>
                <a:solidFill>
                  <a:srgbClr val="00602B"/>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「まちなかループバス」</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一本化、通院利用者を</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ts val="1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商店街に誘導することに</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成功</a:t>
            </a:r>
            <a:endParaRPr kumimoji="1" lang="en-US" altLang="ja-JP"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108000" marR="0" lvl="0" indent="-457200" algn="just"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・買い物客に対し、バス利用</a:t>
            </a:r>
            <a:endParaRPr kumimoji="1" lang="en-US" altLang="ja-JP"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108000" marR="0" lvl="0" indent="-457200" algn="just" defTabSz="914400" rtl="0" eaLnBrk="1" fontAlgn="base" latinLnBrk="0" hangingPunct="1">
              <a:lnSpc>
                <a:spcPts val="1200"/>
              </a:lnSpc>
              <a:spcBef>
                <a:spcPct val="0"/>
              </a:spcBef>
              <a:spcAft>
                <a:spcPts val="3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　サービス券</a:t>
            </a:r>
            <a:r>
              <a:rPr kumimoji="1" lang="ja-JP" altLang="en-US" sz="9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を</a:t>
            </a: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配布するなど利用促進策を</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実施</a:t>
            </a:r>
            <a:endParaRPr kumimoji="1" lang="en-US" altLang="ja-JP"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サイクル＆ライド、パーク＆ライド　</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による公共交通の利用促進</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主要駅・停留所周辺に駐輪場・駐車場</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を</a:t>
            </a:r>
            <a:endParaRPr kumimoji="1" lang="en-US" altLang="ja-JP"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　整備</a:t>
            </a: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することで公共交通優先</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で</a:t>
            </a:r>
            <a:endParaRPr kumimoji="1" lang="en-US" altLang="ja-JP"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108000" marR="0" lvl="0" indent="-4572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歩いて</a:t>
            </a: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暮らせるまちづくりを</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実現</a:t>
            </a:r>
            <a:endParaRPr kumimoji="1" lang="en-US" altLang="ja-JP"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endParaRPr>
          </a:p>
        </p:txBody>
      </p:sp>
      <p:pic>
        <p:nvPicPr>
          <p:cNvPr id="96" name="Picture 2" descr="\\file01\交通政策課\■バス\★ネットワークバス\まちバス ⇒ まちなかループバス\まちなかループバス.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27" t="19621" r="29266" b="15926"/>
          <a:stretch/>
        </p:blipFill>
        <p:spPr bwMode="auto">
          <a:xfrm>
            <a:off x="1745687" y="4164823"/>
            <a:ext cx="789143" cy="605433"/>
          </a:xfrm>
          <a:prstGeom prst="rect">
            <a:avLst/>
          </a:prstGeom>
          <a:noFill/>
          <a:extLst>
            <a:ext uri="{909E8E84-426E-40DD-AFC4-6F175D3DCCD1}">
              <a14:hiddenFill xmlns:a14="http://schemas.microsoft.com/office/drawing/2010/main">
                <a:solidFill>
                  <a:srgbClr val="FFFFFF"/>
                </a:solidFill>
              </a14:hiddenFill>
            </a:ext>
          </a:extLst>
        </p:spPr>
      </p:pic>
      <p:sp>
        <p:nvSpPr>
          <p:cNvPr id="152" name="角丸四角形 151"/>
          <p:cNvSpPr>
            <a:spLocks noChangeArrowheads="1"/>
          </p:cNvSpPr>
          <p:nvPr/>
        </p:nvSpPr>
        <p:spPr bwMode="auto">
          <a:xfrm>
            <a:off x="6034652" y="3271839"/>
            <a:ext cx="3789709" cy="720000"/>
          </a:xfrm>
          <a:prstGeom prst="roundRect">
            <a:avLst>
              <a:gd name="adj" fmla="val 0"/>
            </a:avLst>
          </a:prstGeom>
          <a:solidFill>
            <a:schemeClr val="accent5">
              <a:lumMod val="20000"/>
              <a:lumOff val="80000"/>
            </a:schemeClr>
          </a:solidFill>
          <a:ln w="38100">
            <a:noFill/>
            <a:headEnd/>
            <a:tailEnd/>
          </a:ln>
          <a:extLst/>
        </p:spPr>
        <p:style>
          <a:lnRef idx="2">
            <a:schemeClr val="accent3"/>
          </a:lnRef>
          <a:fillRef idx="1">
            <a:schemeClr val="lt1"/>
          </a:fillRef>
          <a:effectRef idx="0">
            <a:schemeClr val="accent3"/>
          </a:effectRef>
          <a:fontRef idx="minor">
            <a:schemeClr val="dk1"/>
          </a:fontRef>
        </p:style>
        <p:txBody>
          <a:bodyPr wrap="square" lIns="0" tIns="18000" rIns="0" bIns="0" anchor="t" anchorCtr="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拠点としてのフィーダー化</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仏生山駅を南部地域のハブ機能を</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持つ交通結節拠点として再整備し、　</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新病院開院に合わせ、公共交通</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空白地域と連絡するバス路線を新設</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35" name="グループ化 234"/>
          <p:cNvGrpSpPr/>
          <p:nvPr/>
        </p:nvGrpSpPr>
        <p:grpSpPr>
          <a:xfrm>
            <a:off x="8063048" y="3448189"/>
            <a:ext cx="1909077" cy="1194008"/>
            <a:chOff x="8065070" y="4168269"/>
            <a:chExt cx="1909077" cy="1194008"/>
          </a:xfrm>
        </p:grpSpPr>
        <p:sp>
          <p:nvSpPr>
            <p:cNvPr id="14" name="正方形/長方形 13"/>
            <p:cNvSpPr/>
            <p:nvPr/>
          </p:nvSpPr>
          <p:spPr>
            <a:xfrm>
              <a:off x="8065070" y="4187019"/>
              <a:ext cx="1777005" cy="11752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5" name="山形 114"/>
            <p:cNvSpPr/>
            <p:nvPr/>
          </p:nvSpPr>
          <p:spPr>
            <a:xfrm>
              <a:off x="8095720" y="4556425"/>
              <a:ext cx="1709178" cy="764291"/>
            </a:xfrm>
            <a:prstGeom prst="chevron">
              <a:avLst>
                <a:gd name="adj" fmla="val 0"/>
              </a:avLst>
            </a:prstGeom>
            <a:solidFill>
              <a:schemeClr val="accent2">
                <a:lumMod val="20000"/>
                <a:lumOff val="80000"/>
              </a:schemeClr>
            </a:solidFill>
            <a:ln w="3175">
              <a:solidFill>
                <a:schemeClr val="accent2">
                  <a:lumMod val="50000"/>
                </a:schemeClr>
              </a:solidFill>
            </a:ln>
            <a:effectLst/>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36000" tIns="36000" rIns="0" bIns="36000" numCol="1" spcCol="1270" rtlCol="0" anchor="t" anchorCtr="0">
              <a:noAutofit/>
            </a:bodyPr>
            <a:lstStyle/>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市立</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病院の</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維持コスト</a:t>
              </a:r>
              <a:endPar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年間</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3.5</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億円</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の削減期待</a:t>
              </a:r>
              <a:endPar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（一般会計予算ベース）</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ts val="300"/>
                </a:spcBef>
                <a:spcAft>
                  <a:spcPts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高松市予算</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資料等（</a:t>
              </a:r>
              <a:r>
                <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H29</a:t>
              </a:r>
              <a:r>
                <a:rPr kumimoji="1" lang="ja-JP" altLang="en-US" sz="6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H30</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）をもと</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endParaRPr kumimoji="1" lang="en-US" altLang="ja-JP"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711200" rtl="0" eaLnBrk="1" fontAlgn="base"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国土</a:t>
              </a:r>
              <a:r>
                <a:rPr kumimoji="1" lang="ja-JP" altLang="en-US" sz="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交通省試算</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9" name="正方形/長方形 118"/>
            <p:cNvSpPr/>
            <p:nvPr/>
          </p:nvSpPr>
          <p:spPr>
            <a:xfrm>
              <a:off x="8124843" y="4168269"/>
              <a:ext cx="1849304" cy="415498"/>
            </a:xfrm>
            <a:prstGeom prst="rect">
              <a:avLst/>
            </a:prstGeom>
          </p:spPr>
          <p:txBody>
            <a:bodyPr wrap="square" lIns="0">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効果③：公共施設の</a:t>
              </a:r>
              <a:endParaRPr kumimoji="1" lang="en-US" altLang="ja-JP"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rPr>
                <a:t>　</a:t>
              </a:r>
              <a:r>
                <a:rPr kumimoji="1" lang="ja-JP" altLang="en-US" sz="1050" b="0" i="0" u="none" strike="noStrike" kern="1200" cap="none" spc="0" normalizeH="0" baseline="0" noProof="0" dirty="0" smtClean="0">
                  <a:ln>
                    <a:noFill/>
                  </a:ln>
                  <a:solidFill>
                    <a:srgbClr val="FF0000"/>
                  </a:solidFill>
                  <a:effectLst/>
                  <a:uLnTx/>
                  <a:uFillTx/>
                  <a:latin typeface="HGP創英角ｺﾞｼｯｸUB"/>
                  <a:ea typeface="HGP創英角ｺﾞｼｯｸUB"/>
                  <a:cs typeface="メイリオ" panose="020B0604030504040204" pitchFamily="50" charset="-128"/>
                </a:rPr>
                <a:t>　　　　 維持コスト削減</a:t>
              </a:r>
              <a:endParaRPr kumimoji="1" lang="ja-JP" altLang="en-US" sz="1050" b="0" i="0" u="none" strike="noStrike" kern="1200" cap="none" spc="0" normalizeH="0" baseline="0" noProof="0" dirty="0">
                <a:ln>
                  <a:noFill/>
                </a:ln>
                <a:solidFill>
                  <a:srgbClr val="FF0000"/>
                </a:solidFill>
                <a:effectLst/>
                <a:uLnTx/>
                <a:uFillTx/>
                <a:latin typeface="HGP創英角ｺﾞｼｯｸUB"/>
                <a:ea typeface="HGP創英角ｺﾞｼｯｸUB"/>
                <a:cs typeface="メイリオ" panose="020B0604030504040204" pitchFamily="50" charset="-128"/>
              </a:endParaRPr>
            </a:p>
          </p:txBody>
        </p:sp>
      </p:grpSp>
      <p:pic>
        <p:nvPicPr>
          <p:cNvPr id="113"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1936" t="26466" r="19701"/>
          <a:stretch/>
        </p:blipFill>
        <p:spPr bwMode="auto">
          <a:xfrm>
            <a:off x="8697416" y="2833339"/>
            <a:ext cx="1047699" cy="633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7"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２－９</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42727280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p:cNvSpPr/>
          <p:nvPr/>
        </p:nvSpPr>
        <p:spPr>
          <a:xfrm>
            <a:off x="7442560" y="6051183"/>
            <a:ext cx="2463439" cy="620836"/>
          </a:xfrm>
          <a:prstGeom prst="roundRect">
            <a:avLst>
              <a:gd name="adj" fmla="val 33334"/>
            </a:avLst>
          </a:prstGeom>
          <a:solidFill>
            <a:srgbClr val="6699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1" name="正方形/長方形 130"/>
          <p:cNvSpPr/>
          <p:nvPr/>
        </p:nvSpPr>
        <p:spPr>
          <a:xfrm>
            <a:off x="7010398" y="5873367"/>
            <a:ext cx="124248" cy="769396"/>
          </a:xfrm>
          <a:prstGeom prst="rect">
            <a:avLst/>
          </a:prstGeom>
          <a:solidFill>
            <a:srgbClr val="FF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5" name="図 4"/>
          <p:cNvPicPr>
            <a:picLocks noChangeAspect="1"/>
          </p:cNvPicPr>
          <p:nvPr/>
        </p:nvPicPr>
        <p:blipFill rotWithShape="1">
          <a:blip r:embed="rId3"/>
          <a:srcRect l="10019" t="11662" r="28875" b="14472"/>
          <a:stretch/>
        </p:blipFill>
        <p:spPr>
          <a:xfrm>
            <a:off x="2870993" y="1066141"/>
            <a:ext cx="4026224" cy="2736303"/>
          </a:xfrm>
          <a:prstGeom prst="rect">
            <a:avLst/>
          </a:prstGeom>
        </p:spPr>
      </p:pic>
      <p:sp>
        <p:nvSpPr>
          <p:cNvPr id="107" name="正方形/長方形 106"/>
          <p:cNvSpPr/>
          <p:nvPr/>
        </p:nvSpPr>
        <p:spPr>
          <a:xfrm>
            <a:off x="7010400" y="1115086"/>
            <a:ext cx="2895600" cy="4758281"/>
          </a:xfrm>
          <a:prstGeom prst="rect">
            <a:avLst/>
          </a:prstGeom>
          <a:solidFill>
            <a:srgbClr val="FF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 name="正方形/長方形 6"/>
          <p:cNvSpPr/>
          <p:nvPr/>
        </p:nvSpPr>
        <p:spPr>
          <a:xfrm>
            <a:off x="-13020" y="1115086"/>
            <a:ext cx="2857718" cy="5527678"/>
          </a:xfrm>
          <a:prstGeom prst="rect">
            <a:avLst/>
          </a:prstGeom>
          <a:solidFill>
            <a:srgbClr val="FFC000">
              <a:alpha val="2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2" name="正方形/長方形 131"/>
          <p:cNvSpPr/>
          <p:nvPr/>
        </p:nvSpPr>
        <p:spPr>
          <a:xfrm>
            <a:off x="74720" y="3710314"/>
            <a:ext cx="2666878" cy="2862657"/>
          </a:xfrm>
          <a:prstGeom prst="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4" name="正方形/長方形 123"/>
          <p:cNvSpPr/>
          <p:nvPr/>
        </p:nvSpPr>
        <p:spPr>
          <a:xfrm>
            <a:off x="7124394" y="1420973"/>
            <a:ext cx="2664740" cy="3358487"/>
          </a:xfrm>
          <a:prstGeom prst="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 name="正方形/長方形 26"/>
          <p:cNvSpPr/>
          <p:nvPr/>
        </p:nvSpPr>
        <p:spPr>
          <a:xfrm>
            <a:off x="93896" y="1462175"/>
            <a:ext cx="2666878" cy="1585542"/>
          </a:xfrm>
          <a:prstGeom prst="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98" name="Rectangle 2"/>
          <p:cNvSpPr>
            <a:spLocks noGrp="1" noChangeArrowheads="1"/>
          </p:cNvSpPr>
          <p:nvPr>
            <p:ph type="title"/>
          </p:nvPr>
        </p:nvSpPr>
        <p:spPr>
          <a:xfrm>
            <a:off x="0" y="36684"/>
            <a:ext cx="8409384" cy="476250"/>
          </a:xfrm>
        </p:spPr>
        <p:txBody>
          <a:bodyPr/>
          <a:lstStyle/>
          <a:p>
            <a:pPr eaLnBrk="1" hangingPunct="1"/>
            <a:r>
              <a:rPr lang="ja-JP" altLang="en-US" sz="2000" dirty="0" smtClean="0"/>
              <a:t>福岡県北九州市：人口約</a:t>
            </a:r>
            <a:r>
              <a:rPr lang="en-US" altLang="ja-JP" sz="2000" dirty="0" smtClean="0"/>
              <a:t>96.1</a:t>
            </a:r>
            <a:r>
              <a:rPr lang="ja-JP" altLang="en-US" sz="2000" dirty="0" smtClean="0"/>
              <a:t>万人（</a:t>
            </a:r>
            <a:r>
              <a:rPr lang="en-US" altLang="ja-JP" sz="2000" dirty="0" smtClean="0"/>
              <a:t>H27</a:t>
            </a:r>
            <a:r>
              <a:rPr lang="ja-JP" altLang="en-US" sz="2000" dirty="0" smtClean="0"/>
              <a:t>）↘約</a:t>
            </a:r>
            <a:r>
              <a:rPr lang="en-US" altLang="ja-JP" sz="2000" dirty="0" smtClean="0"/>
              <a:t>78.4</a:t>
            </a:r>
            <a:r>
              <a:rPr lang="ja-JP" altLang="en-US" sz="2000" dirty="0" smtClean="0"/>
              <a:t>万人（</a:t>
            </a:r>
            <a:r>
              <a:rPr lang="en-US" altLang="ja-JP" sz="2000" dirty="0" smtClean="0"/>
              <a:t>R22</a:t>
            </a:r>
            <a:r>
              <a:rPr lang="ja-JP" altLang="en-US" sz="2000" dirty="0" smtClean="0"/>
              <a:t>）</a:t>
            </a:r>
            <a:endParaRPr lang="ja-JP" altLang="en-US" sz="1800" dirty="0"/>
          </a:p>
        </p:txBody>
      </p:sp>
      <p:sp>
        <p:nvSpPr>
          <p:cNvPr id="32" name="Rectangle 2"/>
          <p:cNvSpPr txBox="1">
            <a:spLocks noChangeArrowheads="1"/>
          </p:cNvSpPr>
          <p:nvPr/>
        </p:nvSpPr>
        <p:spPr bwMode="auto">
          <a:xfrm>
            <a:off x="7069188" y="289223"/>
            <a:ext cx="2832906" cy="237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198"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395"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592"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789"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（地域公共公通網形成計画）平成</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28</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8</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月公表</a:t>
            </a:r>
            <a:endParaRPr kumimoji="1" lang="en-US" altLang="ja-JP"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（立地適正化計画）平成</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29</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4</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1</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ja-JP" altLang="en-US" sz="9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34" name="テキスト ボックス 33"/>
          <p:cNvSpPr txBox="1"/>
          <p:nvPr/>
        </p:nvSpPr>
        <p:spPr>
          <a:xfrm>
            <a:off x="367046" y="1627778"/>
            <a:ext cx="2320118" cy="561692"/>
          </a:xfrm>
          <a:prstGeom prst="rect">
            <a:avLst/>
          </a:prstGeom>
          <a:solidFill>
            <a:schemeClr val="bg1"/>
          </a:solidFill>
          <a:ln w="19050">
            <a:solidFill>
              <a:schemeClr val="bg1">
                <a:lumMod val="65000"/>
              </a:schemeClr>
            </a:solidFill>
            <a:prstDash val="sysDash"/>
          </a:ln>
        </p:spPr>
        <p:txBody>
          <a:bodyPr wrap="square" lIns="36000" r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居住誘導区域等に移住する世帯等に対し、住宅取得費用の一部</a:t>
            </a: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を</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補助。　　　</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000" b="1" i="0" u="none"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9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900" b="1" i="0" u="sng" strike="noStrike" kern="1200" cap="none" spc="0" normalizeH="0" baseline="0" noProof="0" dirty="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最大５０万円</a:t>
            </a:r>
            <a:r>
              <a:rPr kumimoji="1" lang="ja-JP" altLang="en-US" sz="9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900" b="1" i="0" u="sng" strike="noStrike" kern="1200" cap="none" spc="0" normalizeH="0" baseline="0" noProof="0" dirty="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8" name="テキスト ボックス 37"/>
          <p:cNvSpPr txBox="1"/>
          <p:nvPr/>
        </p:nvSpPr>
        <p:spPr>
          <a:xfrm>
            <a:off x="373703" y="2293601"/>
            <a:ext cx="2320118" cy="707886"/>
          </a:xfrm>
          <a:prstGeom prst="rect">
            <a:avLst/>
          </a:prstGeom>
          <a:solidFill>
            <a:schemeClr val="bg1"/>
          </a:solidFill>
          <a:ln w="19050">
            <a:solidFill>
              <a:schemeClr val="bg1">
                <a:lumMod val="65000"/>
              </a:schemeClr>
            </a:solidFill>
            <a:prstDash val="sysDash"/>
          </a:ln>
        </p:spPr>
        <p:txBody>
          <a:bodyPr wrap="square" lIns="36000" r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UIJ</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ターン</a:t>
            </a: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やコンパクトシティ化に</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資する住宅</a:t>
            </a: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取得に</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ついて</a:t>
            </a:r>
            <a:r>
              <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フラット</a:t>
            </a:r>
            <a:r>
              <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35】</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の借入金利を引下げ。</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当初５年間　年▲</a:t>
            </a:r>
            <a:r>
              <a:rPr kumimoji="1" lang="en-US" altLang="ja-JP" sz="10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0.25</a:t>
            </a:r>
            <a:r>
              <a:rPr kumimoji="1" lang="ja-JP" altLang="en-US" sz="10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1000" b="1" i="0" u="sng" strike="noStrike" kern="1200" cap="none" spc="0" normalizeH="0" baseline="0" noProof="0" dirty="0" smtClean="0">
              <a:ln>
                <a:noFill/>
              </a:ln>
              <a:solidFill>
                <a:srgbClr val="333399"/>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5" name="Text Box 16"/>
          <p:cNvSpPr txBox="1">
            <a:spLocks noChangeArrowheads="1"/>
          </p:cNvSpPr>
          <p:nvPr/>
        </p:nvSpPr>
        <p:spPr bwMode="auto">
          <a:xfrm>
            <a:off x="41839" y="649571"/>
            <a:ext cx="5175928" cy="381591"/>
          </a:xfrm>
          <a:prstGeom prst="rect">
            <a:avLst/>
          </a:prstGeom>
          <a:noFill/>
          <a:ln>
            <a:noFill/>
          </a:ln>
          <a:extLst/>
        </p:spPr>
        <p:txBody>
          <a:bodyPr lIns="0" tIns="8890" rIns="0" bIns="8890" ancho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8900" marR="0" lvl="0" indent="-88900" algn="just" defTabSz="914400" rtl="0" eaLnBrk="1" fontAlgn="base" latinLnBrk="0" hangingPunct="1">
              <a:lnSpc>
                <a:spcPts val="1000"/>
              </a:lnSpc>
              <a:spcBef>
                <a:spcPct val="0"/>
              </a:spcBef>
              <a:spcAft>
                <a:spcPts val="30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 </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全国最大規模の人口減少</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政令市最小の</a:t>
            </a:r>
            <a:r>
              <a:rPr kumimoji="1" lang="en-US" altLang="ja-JP"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DID</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人口密度</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が予測される</a:t>
            </a:r>
            <a:endParaRPr kumimoji="1" lang="en-US" altLang="ja-JP"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endParaRPr>
          </a:p>
          <a:p>
            <a:pPr marL="88900" marR="0" lvl="0" indent="-88900" algn="just" defTabSz="914400" rtl="0" eaLnBrk="1" fontAlgn="base" latinLnBrk="0" hangingPunct="1">
              <a:lnSpc>
                <a:spcPts val="1000"/>
              </a:lnSpc>
              <a:spcBef>
                <a:spcPct val="0"/>
              </a:spcBef>
              <a:spcAft>
                <a:spcPts val="30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 ○斜面市街地など高台地区では</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公共交通サービスが不十分</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であり、交通手段の確保が必要</a:t>
            </a:r>
            <a:endPar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endParaRPr>
          </a:p>
        </p:txBody>
      </p:sp>
      <p:sp>
        <p:nvSpPr>
          <p:cNvPr id="3" name="左右矢印 2"/>
          <p:cNvSpPr/>
          <p:nvPr/>
        </p:nvSpPr>
        <p:spPr>
          <a:xfrm rot="5400000">
            <a:off x="1229966" y="1946441"/>
            <a:ext cx="327591" cy="538665"/>
          </a:xfrm>
          <a:prstGeom prst="leftRightArrow">
            <a:avLst>
              <a:gd name="adj1" fmla="val 33130"/>
              <a:gd name="adj2" fmla="val 30625"/>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 name="テキスト ボックス 5"/>
          <p:cNvSpPr txBox="1"/>
          <p:nvPr/>
        </p:nvSpPr>
        <p:spPr>
          <a:xfrm>
            <a:off x="1232144" y="2037075"/>
            <a:ext cx="323165" cy="333956"/>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連携</a:t>
            </a:r>
            <a:endPar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61" name="テキスト ボックス 60"/>
          <p:cNvSpPr txBox="1"/>
          <p:nvPr/>
        </p:nvSpPr>
        <p:spPr>
          <a:xfrm>
            <a:off x="7425772" y="1626359"/>
            <a:ext cx="2319657" cy="626701"/>
          </a:xfrm>
          <a:prstGeom prst="rect">
            <a:avLst/>
          </a:prstGeom>
          <a:solidFill>
            <a:schemeClr val="bg1"/>
          </a:solidFill>
          <a:ln w="19050">
            <a:solidFill>
              <a:schemeClr val="bg1">
                <a:lumMod val="65000"/>
              </a:schemeClr>
            </a:solidFill>
            <a:prstDash val="sysDash"/>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都市部局を中心に公共施設マネジメント実行計画を策定。誘導区域を踏まえて、利便性の高い場所へ公共施設の集約・複合化を図り、街</a:t>
            </a:r>
            <a:r>
              <a:rPr kumimoji="1" lang="ja-JP" altLang="en-US" sz="900" b="0" i="0" u="none" strike="noStrike" kern="1200" cap="none" spc="0" normalizeH="0" baseline="0" noProof="0" dirty="0" err="1"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なか</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居住を促進。</a:t>
            </a:r>
            <a:endParaRPr kumimoji="1" lang="en-US" altLang="ja-JP" sz="8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7" name="テキスト ボックス 46"/>
          <p:cNvSpPr txBox="1"/>
          <p:nvPr/>
        </p:nvSpPr>
        <p:spPr>
          <a:xfrm>
            <a:off x="7124394" y="1296915"/>
            <a:ext cx="1734370" cy="288147"/>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公共</a:t>
            </a:r>
            <a:r>
              <a:rPr kumimoji="1" lang="ja-JP" altLang="en-US" sz="1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施設再編</a:t>
            </a:r>
            <a:endPar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9" name="テキスト ボックス 48"/>
          <p:cNvSpPr txBox="1"/>
          <p:nvPr/>
        </p:nvSpPr>
        <p:spPr>
          <a:xfrm>
            <a:off x="82690" y="3571956"/>
            <a:ext cx="1845974" cy="288147"/>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公共交通</a:t>
            </a:r>
            <a:r>
              <a:rPr kumimoji="1" lang="ja-JP" altLang="en-US" sz="1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の利用促進</a:t>
            </a:r>
            <a:endPar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1" name="テキスト ボックス 40"/>
          <p:cNvSpPr txBox="1"/>
          <p:nvPr/>
        </p:nvSpPr>
        <p:spPr>
          <a:xfrm>
            <a:off x="7223569" y="5171703"/>
            <a:ext cx="2686302" cy="623248"/>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・施設再編を行わなかった場合と比較して、</a:t>
            </a:r>
            <a:endParaRPr kumimoji="1" lang="en-US" altLang="ja-JP"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　更新</a:t>
            </a:r>
            <a:r>
              <a:rPr kumimoji="1" lang="ja-JP" altLang="en-US" sz="11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・改修</a:t>
            </a: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費用：</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約４，８８０億円</a:t>
            </a: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　運営費</a:t>
            </a:r>
            <a:r>
              <a:rPr kumimoji="1" lang="ja-JP" altLang="en-US" sz="11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約８８６億円</a:t>
            </a: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　　の削減効果</a:t>
            </a:r>
            <a:endParaRPr kumimoji="1" lang="en-US" altLang="ja-JP" sz="11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44" name="テキスト ボックス 43"/>
          <p:cNvSpPr txBox="1"/>
          <p:nvPr/>
        </p:nvSpPr>
        <p:spPr>
          <a:xfrm>
            <a:off x="253328" y="5380095"/>
            <a:ext cx="2621205" cy="446276"/>
          </a:xfrm>
          <a:prstGeom prst="rect">
            <a:avLst/>
          </a:prstGeom>
          <a:noFill/>
          <a:ln w="28575">
            <a:noFill/>
            <a:prstDash val="solid"/>
          </a:ln>
        </p:spPr>
        <p:txBody>
          <a:bodyPr wrap="square" lIns="0" r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○公共交通分担率の目標</a:t>
            </a:r>
            <a:endParaRPr kumimoji="1" lang="en-US" altLang="ja-JP"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２２％</a:t>
            </a: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H24</a:t>
            </a: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３２％</a:t>
            </a: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R22</a:t>
            </a: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56" name="テキスト ボックス 55"/>
          <p:cNvSpPr txBox="1"/>
          <p:nvPr/>
        </p:nvSpPr>
        <p:spPr>
          <a:xfrm>
            <a:off x="7146775" y="4824320"/>
            <a:ext cx="2725203" cy="44627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○市の見通し（</a:t>
            </a:r>
            <a:r>
              <a:rPr kumimoji="1" lang="en-US" altLang="ja-JP" sz="110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H28</a:t>
            </a: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R37</a:t>
            </a: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・公共施設</a:t>
            </a:r>
            <a:r>
              <a:rPr kumimoji="1" lang="ja-JP" altLang="en-US" sz="105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の</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延床面積を</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約</a:t>
            </a:r>
            <a:r>
              <a:rPr kumimoji="1" lang="en-US" altLang="ja-JP" sz="12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2</a:t>
            </a:r>
            <a:r>
              <a:rPr kumimoji="1" lang="en-US" altLang="ja-JP"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4.2</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％削減</a:t>
            </a:r>
            <a:endParaRPr kumimoji="1" lang="en-US" altLang="ja-JP" sz="105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80" name="テキスト ボックス 79"/>
          <p:cNvSpPr txBox="1"/>
          <p:nvPr/>
        </p:nvSpPr>
        <p:spPr>
          <a:xfrm>
            <a:off x="5043939" y="1996415"/>
            <a:ext cx="543477" cy="18466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小倉都心</a:t>
            </a:r>
            <a:endParaRPr kumimoji="1" lang="en-US" altLang="ja-JP" sz="500" b="1" i="0" u="none" strike="noStrike" kern="1200" cap="none" spc="0" normalizeH="0" baseline="0" noProof="0" dirty="0">
              <a:ln>
                <a:noFill/>
              </a:ln>
              <a:solidFill>
                <a:srgbClr val="00B05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95" name="テキスト ボックス 94"/>
          <p:cNvSpPr txBox="1"/>
          <p:nvPr/>
        </p:nvSpPr>
        <p:spPr>
          <a:xfrm>
            <a:off x="5953190" y="1094087"/>
            <a:ext cx="460436" cy="18466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門司港</a:t>
            </a:r>
            <a:endParaRPr kumimoji="1" lang="en-US" altLang="ja-JP" sz="500" b="1" i="0" u="none" strike="noStrike" kern="1200" cap="none" spc="0" normalizeH="0" baseline="0" noProof="0" dirty="0">
              <a:ln>
                <a:noFill/>
              </a:ln>
              <a:solidFill>
                <a:srgbClr val="00B05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grpSp>
        <p:nvGrpSpPr>
          <p:cNvPr id="25" name="グループ化 24"/>
          <p:cNvGrpSpPr/>
          <p:nvPr/>
        </p:nvGrpSpPr>
        <p:grpSpPr>
          <a:xfrm>
            <a:off x="7188550" y="2290124"/>
            <a:ext cx="2556879" cy="1636219"/>
            <a:chOff x="5182946" y="5761490"/>
            <a:chExt cx="1469904" cy="940633"/>
          </a:xfrm>
        </p:grpSpPr>
        <p:pic>
          <p:nvPicPr>
            <p:cNvPr id="59" name="図 58"/>
            <p:cNvPicPr>
              <a:picLocks noChangeAspect="1"/>
            </p:cNvPicPr>
            <p:nvPr/>
          </p:nvPicPr>
          <p:blipFill rotWithShape="1">
            <a:blip r:embed="rId4"/>
            <a:srcRect l="31100" t="35990" r="28193" b="17676"/>
            <a:stretch/>
          </p:blipFill>
          <p:spPr>
            <a:xfrm>
              <a:off x="5182946" y="5761490"/>
              <a:ext cx="1469904" cy="940633"/>
            </a:xfrm>
            <a:prstGeom prst="rect">
              <a:avLst/>
            </a:prstGeom>
            <a:ln>
              <a:noFill/>
            </a:ln>
          </p:spPr>
        </p:pic>
        <p:sp>
          <p:nvSpPr>
            <p:cNvPr id="22" name="四角形吹き出し 21"/>
            <p:cNvSpPr/>
            <p:nvPr/>
          </p:nvSpPr>
          <p:spPr>
            <a:xfrm>
              <a:off x="5319321" y="6494045"/>
              <a:ext cx="273078" cy="74662"/>
            </a:xfrm>
            <a:prstGeom prst="wedgeRectCallout">
              <a:avLst>
                <a:gd name="adj1" fmla="val 33040"/>
                <a:gd name="adj2" fmla="val 78885"/>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区役所庁舎</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6" name="四角形吹き出し 85"/>
            <p:cNvSpPr/>
            <p:nvPr/>
          </p:nvSpPr>
          <p:spPr>
            <a:xfrm>
              <a:off x="5196239" y="6588860"/>
              <a:ext cx="273078" cy="74662"/>
            </a:xfrm>
            <a:prstGeom prst="wedgeRectCallout">
              <a:avLst>
                <a:gd name="adj1" fmla="val 60944"/>
                <a:gd name="adj2" fmla="val 40612"/>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区役所庁舎</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7" name="四角形吹き出し 86"/>
            <p:cNvSpPr/>
            <p:nvPr/>
          </p:nvSpPr>
          <p:spPr>
            <a:xfrm>
              <a:off x="5633322" y="6355200"/>
              <a:ext cx="273078" cy="74662"/>
            </a:xfrm>
            <a:prstGeom prst="wedgeRectCallout">
              <a:avLst>
                <a:gd name="adj1" fmla="val 1648"/>
                <a:gd name="adj2" fmla="val 74632"/>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区役所庁舎</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8" name="四角形吹き出し 87"/>
            <p:cNvSpPr/>
            <p:nvPr/>
          </p:nvSpPr>
          <p:spPr>
            <a:xfrm>
              <a:off x="6345013" y="6000179"/>
              <a:ext cx="273078" cy="74662"/>
            </a:xfrm>
            <a:prstGeom prst="wedgeRectCallout">
              <a:avLst>
                <a:gd name="adj1" fmla="val 31877"/>
                <a:gd name="adj2" fmla="val -78458"/>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図書館</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9" name="四角形吹き出し 88"/>
            <p:cNvSpPr/>
            <p:nvPr/>
          </p:nvSpPr>
          <p:spPr>
            <a:xfrm>
              <a:off x="6209527" y="5888477"/>
              <a:ext cx="273078" cy="74662"/>
            </a:xfrm>
            <a:prstGeom prst="wedgeRectCallout">
              <a:avLst>
                <a:gd name="adj1" fmla="val 34202"/>
                <a:gd name="adj2" fmla="val -95468"/>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市民会館</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1" name="四角形吹き出し 90"/>
            <p:cNvSpPr/>
            <p:nvPr/>
          </p:nvSpPr>
          <p:spPr>
            <a:xfrm>
              <a:off x="5807194" y="5885352"/>
              <a:ext cx="318758" cy="74662"/>
            </a:xfrm>
            <a:prstGeom prst="wedgeRectCallout">
              <a:avLst>
                <a:gd name="adj1" fmla="val -9064"/>
                <a:gd name="adj2" fmla="val -91215"/>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図書館</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2" name="四角形吹き出し 91"/>
            <p:cNvSpPr/>
            <p:nvPr/>
          </p:nvSpPr>
          <p:spPr>
            <a:xfrm>
              <a:off x="5229212" y="6324568"/>
              <a:ext cx="273078" cy="74662"/>
            </a:xfrm>
            <a:prstGeom prst="wedgeRectCallout">
              <a:avLst>
                <a:gd name="adj1" fmla="val 484"/>
                <a:gd name="adj2" fmla="val 78885"/>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港湾空港局</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3" name="四角形吹き出し 92"/>
            <p:cNvSpPr/>
            <p:nvPr/>
          </p:nvSpPr>
          <p:spPr>
            <a:xfrm>
              <a:off x="6029435" y="6113121"/>
              <a:ext cx="386296" cy="74662"/>
            </a:xfrm>
            <a:prstGeom prst="wedgeRectCallout">
              <a:avLst>
                <a:gd name="adj1" fmla="val -30808"/>
                <a:gd name="adj2" fmla="val -91215"/>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生涯</a:t>
              </a: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学習ｾﾝﾀｰ</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4" name="四角形吹き出し 93"/>
            <p:cNvSpPr/>
            <p:nvPr/>
          </p:nvSpPr>
          <p:spPr>
            <a:xfrm>
              <a:off x="5704454" y="6619508"/>
              <a:ext cx="386296" cy="74662"/>
            </a:xfrm>
            <a:prstGeom prst="wedgeRectCallout">
              <a:avLst>
                <a:gd name="adj1" fmla="val -60397"/>
                <a:gd name="adj2" fmla="val 19350"/>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勤労青少年ﾎｰﾑ</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7" name="円/楕円 96"/>
            <p:cNvSpPr/>
            <p:nvPr/>
          </p:nvSpPr>
          <p:spPr>
            <a:xfrm rot="900000">
              <a:off x="5479375" y="6180314"/>
              <a:ext cx="333143" cy="106210"/>
            </a:xfrm>
            <a:prstGeom prst="ellipse">
              <a:avLst/>
            </a:prstGeom>
            <a:solidFill>
              <a:srgbClr val="FF9900">
                <a:alpha val="69804"/>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 name="ストライプ矢印 15"/>
            <p:cNvSpPr/>
            <p:nvPr/>
          </p:nvSpPr>
          <p:spPr>
            <a:xfrm rot="19437056" flipV="1">
              <a:off x="5464388" y="6255910"/>
              <a:ext cx="94227" cy="6001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0" name="ストライプ矢印 99"/>
            <p:cNvSpPr/>
            <p:nvPr/>
          </p:nvSpPr>
          <p:spPr>
            <a:xfrm rot="17123868" flipV="1">
              <a:off x="5490459" y="6388458"/>
              <a:ext cx="154979" cy="6001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1" name="ストライプ矢印 100"/>
            <p:cNvSpPr/>
            <p:nvPr/>
          </p:nvSpPr>
          <p:spPr>
            <a:xfrm rot="13994582" flipV="1">
              <a:off x="5685586" y="6284544"/>
              <a:ext cx="88907" cy="6001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2" name="ストライプ矢印 101"/>
            <p:cNvSpPr/>
            <p:nvPr/>
          </p:nvSpPr>
          <p:spPr>
            <a:xfrm rot="9744563" flipV="1">
              <a:off x="5922877" y="6084987"/>
              <a:ext cx="159839" cy="6001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3" name="ストライプ矢印 102"/>
            <p:cNvSpPr/>
            <p:nvPr/>
          </p:nvSpPr>
          <p:spPr>
            <a:xfrm rot="7665117" flipV="1">
              <a:off x="5662697" y="6024790"/>
              <a:ext cx="227007" cy="6001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10" name="テキスト ボックス 109"/>
          <p:cNvSpPr txBox="1"/>
          <p:nvPr/>
        </p:nvSpPr>
        <p:spPr>
          <a:xfrm>
            <a:off x="28928" y="3860103"/>
            <a:ext cx="2657375"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・公共交通空白地域の人口：約</a:t>
            </a:r>
            <a:r>
              <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20</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万人</a:t>
            </a:r>
            <a:r>
              <a:rPr kumimoji="1" lang="ja-JP" altLang="en-US"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H25.3</a:t>
            </a:r>
            <a:r>
              <a:rPr kumimoji="1" lang="ja-JP" altLang="en-US"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47</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のバス路線</a:t>
            </a: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（約</a:t>
            </a:r>
            <a:r>
              <a:rPr kumimoji="1" lang="en-US" altLang="ja-JP"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117km</a:t>
            </a: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が廃止</a:t>
            </a: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H13</a:t>
            </a:r>
            <a:r>
              <a:rPr kumimoji="1" lang="ja-JP" altLang="en-US" sz="6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H26</a:t>
            </a: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4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3" name="テキスト ボックス 22"/>
          <p:cNvSpPr txBox="1"/>
          <p:nvPr/>
        </p:nvSpPr>
        <p:spPr>
          <a:xfrm>
            <a:off x="140864" y="1620937"/>
            <a:ext cx="248826" cy="579902"/>
          </a:xfrm>
          <a:prstGeom prst="rect">
            <a:avLst/>
          </a:prstGeom>
          <a:solidFill>
            <a:srgbClr val="2D2D8A"/>
          </a:solidFill>
        </p:spPr>
        <p:txBody>
          <a:bodyPr vert="eaVert" wrap="square" lIns="43200" rIns="432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行 政</a:t>
            </a:r>
            <a:endParaRPr kumimoji="1" lang="ja-JP" altLang="en-US" sz="105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113" name="テキスト ボックス 112"/>
          <p:cNvSpPr txBox="1"/>
          <p:nvPr/>
        </p:nvSpPr>
        <p:spPr>
          <a:xfrm>
            <a:off x="133726" y="2276608"/>
            <a:ext cx="246221" cy="742160"/>
          </a:xfrm>
          <a:prstGeom prst="rect">
            <a:avLst/>
          </a:prstGeom>
          <a:solidFill>
            <a:srgbClr val="2D2D8A"/>
          </a:solidFill>
        </p:spPr>
        <p:txBody>
          <a:bodyPr vert="eaVert" wrap="square" lIns="0" tIns="36000" rIns="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住宅金融</a:t>
            </a:r>
            <a:endParaRPr kumimoji="1" lang="en-US" altLang="ja-JP" sz="800" b="1" i="0" u="none" strike="noStrike" kern="1200" cap="none" spc="0" normalizeH="0" baseline="0" noProof="0" dirty="0" smtClean="0">
              <a:ln>
                <a:noFill/>
              </a:ln>
              <a:solidFill>
                <a:srgbClr val="FFFFFF"/>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FFFF"/>
                </a:solidFill>
                <a:effectLst/>
                <a:uLnTx/>
                <a:uFillTx/>
                <a:latin typeface="Arial" charset="0"/>
                <a:ea typeface="ＭＳ Ｐゴシック" charset="-128"/>
                <a:cs typeface="+mn-cs"/>
              </a:rPr>
              <a:t>　</a:t>
            </a:r>
            <a:r>
              <a:rPr kumimoji="1" lang="ja-JP" altLang="en-US" sz="8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  　支援機構</a:t>
            </a:r>
            <a:endParaRPr kumimoji="1" lang="ja-JP" altLang="en-US" sz="80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115" name="テキスト ボックス 114"/>
          <p:cNvSpPr txBox="1"/>
          <p:nvPr/>
        </p:nvSpPr>
        <p:spPr>
          <a:xfrm>
            <a:off x="7193733" y="1624772"/>
            <a:ext cx="248826" cy="639873"/>
          </a:xfrm>
          <a:prstGeom prst="rect">
            <a:avLst/>
          </a:prstGeom>
          <a:solidFill>
            <a:srgbClr val="2D2D8A"/>
          </a:solidFill>
        </p:spPr>
        <p:txBody>
          <a:bodyPr vert="eaVert" wrap="square" lIns="43200" rIns="432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行 　政</a:t>
            </a:r>
            <a:endParaRPr kumimoji="1" lang="ja-JP" altLang="en-US" sz="105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64" name="テキスト ボックス 63"/>
          <p:cNvSpPr txBox="1"/>
          <p:nvPr/>
        </p:nvSpPr>
        <p:spPr>
          <a:xfrm>
            <a:off x="7055141" y="2351163"/>
            <a:ext cx="774840" cy="25391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5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現状</a:t>
            </a:r>
            <a:r>
              <a:rPr kumimoji="1" lang="en-US" altLang="ja-JP" sz="105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105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18" name="角丸四角形 117"/>
          <p:cNvSpPr/>
          <p:nvPr/>
        </p:nvSpPr>
        <p:spPr>
          <a:xfrm>
            <a:off x="7009872" y="1046453"/>
            <a:ext cx="2768976" cy="210752"/>
          </a:xfrm>
          <a:prstGeom prst="roundRect">
            <a:avLst>
              <a:gd name="adj" fmla="val 45791"/>
            </a:avLst>
          </a:prstGeom>
          <a:solidFill>
            <a:srgbClr val="FF4784"/>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官民による</a:t>
            </a:r>
            <a:r>
              <a:rPr kumimoji="1" lang="ja-JP" altLang="en-US" sz="1100" b="0" i="0" u="none" strike="noStrike" kern="1200" cap="none" spc="-15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ストックマネジメント</a:t>
            </a:r>
            <a:r>
              <a:rPr kumimoji="1" lang="ja-JP" altLang="en-US" sz="10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（都市機能誘導区域）</a:t>
            </a:r>
            <a:endParaRPr kumimoji="1" lang="ja-JP" altLang="en-US" sz="110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20" name="テキスト ボックス 119"/>
          <p:cNvSpPr txBox="1"/>
          <p:nvPr/>
        </p:nvSpPr>
        <p:spPr>
          <a:xfrm>
            <a:off x="93895" y="1296915"/>
            <a:ext cx="1402721" cy="288147"/>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定住・移住促進</a:t>
            </a:r>
            <a:endPar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pic>
        <p:nvPicPr>
          <p:cNvPr id="15" name="図 14"/>
          <p:cNvPicPr>
            <a:picLocks noChangeAspect="1"/>
          </p:cNvPicPr>
          <p:nvPr/>
        </p:nvPicPr>
        <p:blipFill rotWithShape="1">
          <a:blip r:embed="rId5"/>
          <a:srcRect l="28485" t="31899" r="12954" b="24141"/>
          <a:stretch/>
        </p:blipFill>
        <p:spPr>
          <a:xfrm>
            <a:off x="9970155" y="3651144"/>
            <a:ext cx="1692465" cy="714296"/>
          </a:xfrm>
          <a:prstGeom prst="rect">
            <a:avLst/>
          </a:prstGeom>
        </p:spPr>
      </p:pic>
      <p:sp>
        <p:nvSpPr>
          <p:cNvPr id="29" name="屈折矢印 28"/>
          <p:cNvSpPr/>
          <p:nvPr/>
        </p:nvSpPr>
        <p:spPr>
          <a:xfrm rot="5400000">
            <a:off x="7285106" y="3929514"/>
            <a:ext cx="683748" cy="708804"/>
          </a:xfrm>
          <a:prstGeom prst="bentUpArrow">
            <a:avLst>
              <a:gd name="adj1" fmla="val 38022"/>
              <a:gd name="adj2" fmla="val 42578"/>
              <a:gd name="adj3" fmla="val 50000"/>
            </a:avLst>
          </a:pr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3" name="テキスト ボックス 62"/>
          <p:cNvSpPr txBox="1"/>
          <p:nvPr/>
        </p:nvSpPr>
        <p:spPr>
          <a:xfrm>
            <a:off x="7188077" y="4137061"/>
            <a:ext cx="897816" cy="369332"/>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延床面積を</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約</a:t>
            </a:r>
            <a:r>
              <a:rPr kumimoji="1" lang="en-US" altLang="ja-JP" sz="900" b="1"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33</a:t>
            </a:r>
            <a:r>
              <a:rPr kumimoji="1" lang="ja-JP" altLang="en-US" sz="900" b="1"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縮減</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65" name="テキスト ボックス 64"/>
          <p:cNvSpPr txBox="1"/>
          <p:nvPr/>
        </p:nvSpPr>
        <p:spPr>
          <a:xfrm>
            <a:off x="7858706" y="3874596"/>
            <a:ext cx="1967567" cy="25391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0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将来計画</a:t>
            </a:r>
            <a:r>
              <a:rPr kumimoji="1" lang="en-US" altLang="ja-JP" sz="1000" b="1"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（断面</a:t>
            </a:r>
            <a:r>
              <a:rPr kumimoji="1" lang="ja-JP" altLang="en-US" sz="7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イメージ</a:t>
            </a:r>
            <a:r>
              <a:rPr kumimoji="1" lang="ja-JP" altLang="en-US"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cxnSp>
        <p:nvCxnSpPr>
          <p:cNvPr id="37" name="直線コネクタ 36"/>
          <p:cNvCxnSpPr/>
          <p:nvPr/>
        </p:nvCxnSpPr>
        <p:spPr>
          <a:xfrm flipH="1" flipV="1">
            <a:off x="6305032" y="1387730"/>
            <a:ext cx="819363" cy="1054547"/>
          </a:xfrm>
          <a:prstGeom prst="line">
            <a:avLst/>
          </a:prstGeom>
          <a:ln w="28575">
            <a:solidFill>
              <a:schemeClr val="tx1">
                <a:lumMod val="75000"/>
                <a:lumOff val="2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5" name="直線コネクタ 124"/>
          <p:cNvCxnSpPr/>
          <p:nvPr/>
        </p:nvCxnSpPr>
        <p:spPr>
          <a:xfrm flipV="1">
            <a:off x="4886413" y="2275527"/>
            <a:ext cx="294145" cy="2279507"/>
          </a:xfrm>
          <a:prstGeom prst="line">
            <a:avLst/>
          </a:prstGeom>
          <a:ln w="28575">
            <a:solidFill>
              <a:schemeClr val="tx1">
                <a:lumMod val="75000"/>
                <a:lumOff val="2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26" name="角丸四角形 125"/>
          <p:cNvSpPr/>
          <p:nvPr/>
        </p:nvSpPr>
        <p:spPr>
          <a:xfrm>
            <a:off x="0" y="1050660"/>
            <a:ext cx="2721014" cy="212299"/>
          </a:xfrm>
          <a:prstGeom prst="roundRect">
            <a:avLst>
              <a:gd name="adj" fmla="val 45791"/>
            </a:avLst>
          </a:prstGeom>
          <a:solidFill>
            <a:srgbClr val="FFA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良好な居住環境の形成</a:t>
            </a:r>
            <a:r>
              <a:rPr kumimoji="1" lang="ja-JP" altLang="en-US" sz="105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（居住誘導区域）</a:t>
            </a:r>
            <a:endParaRPr kumimoji="1" lang="ja-JP" altLang="en-US" sz="105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27" name="テキスト ボックス 126"/>
          <p:cNvSpPr txBox="1"/>
          <p:nvPr/>
        </p:nvSpPr>
        <p:spPr>
          <a:xfrm>
            <a:off x="160034" y="3105394"/>
            <a:ext cx="2707787" cy="446276"/>
          </a:xfrm>
          <a:prstGeom prst="rect">
            <a:avLst/>
          </a:prstGeom>
          <a:noFill/>
          <a:ln w="28575">
            <a:noFill/>
            <a:prstDash val="solid"/>
          </a:ln>
        </p:spPr>
        <p:txBody>
          <a:bodyPr wrap="square" lIns="0" r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○居住誘導区域内の人口密度目標（</a:t>
            </a:r>
            <a:r>
              <a:rPr kumimoji="1" lang="en-US" altLang="ja-JP"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R22</a:t>
            </a:r>
            <a:r>
              <a:rPr kumimoji="1" lang="ja-JP" altLang="en-US"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1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１０８人</a:t>
            </a:r>
            <a:r>
              <a:rPr kumimoji="1" lang="en-US" altLang="ja-JP"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/ha</a:t>
            </a:r>
            <a:r>
              <a:rPr kumimoji="1" lang="ja-JP" altLang="en-US" sz="8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（トレンド値）</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１２０人</a:t>
            </a:r>
            <a:r>
              <a:rPr kumimoji="1" lang="en-US" altLang="ja-JP"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/ha</a:t>
            </a:r>
            <a:endParaRPr kumimoji="1" lang="en-US" altLang="ja-JP" sz="105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29" name="二等辺三角形 128"/>
          <p:cNvSpPr/>
          <p:nvPr/>
        </p:nvSpPr>
        <p:spPr>
          <a:xfrm rot="10800000">
            <a:off x="1173665" y="3078398"/>
            <a:ext cx="499233" cy="969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0" name="テキスト ボックス 129"/>
          <p:cNvSpPr txBox="1"/>
          <p:nvPr/>
        </p:nvSpPr>
        <p:spPr>
          <a:xfrm>
            <a:off x="367045" y="4214257"/>
            <a:ext cx="2320118" cy="1031051"/>
          </a:xfrm>
          <a:prstGeom prst="rect">
            <a:avLst/>
          </a:prstGeom>
          <a:solidFill>
            <a:schemeClr val="bg1"/>
          </a:solidFill>
          <a:ln w="19050">
            <a:solidFill>
              <a:schemeClr val="bg1">
                <a:lumMod val="65000"/>
              </a:schemeClr>
            </a:solidFill>
            <a:prstDash val="sysDash"/>
          </a:ln>
        </p:spPr>
        <p:txBody>
          <a:bodyPr wrap="square" lIns="36000" r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バス路線が廃止されてしまった地区</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等</a:t>
            </a: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において</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、採算性確保を前提に交</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通事業者がマイクロバスやジャンボ</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タクシーを運行。</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・事業用車両購入費、試験運行費の助</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成など事業者への支援制度を創設。</a:t>
            </a:r>
            <a:endParaRPr kumimoji="1" lang="en-US" altLang="ja-JP"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34" name="二等辺三角形 133"/>
          <p:cNvSpPr/>
          <p:nvPr/>
        </p:nvSpPr>
        <p:spPr>
          <a:xfrm rot="10800000">
            <a:off x="8204001" y="4791409"/>
            <a:ext cx="499233" cy="969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8" name="二等辺三角形 137"/>
          <p:cNvSpPr/>
          <p:nvPr/>
        </p:nvSpPr>
        <p:spPr>
          <a:xfrm rot="10800000">
            <a:off x="1144109" y="5298588"/>
            <a:ext cx="499233" cy="969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9" name="Text Box 16"/>
          <p:cNvSpPr txBox="1">
            <a:spLocks noChangeArrowheads="1"/>
          </p:cNvSpPr>
          <p:nvPr/>
        </p:nvSpPr>
        <p:spPr bwMode="auto">
          <a:xfrm>
            <a:off x="5264324" y="654800"/>
            <a:ext cx="4700061" cy="381591"/>
          </a:xfrm>
          <a:prstGeom prst="rect">
            <a:avLst/>
          </a:prstGeom>
          <a:noFill/>
          <a:ln>
            <a:noFill/>
          </a:ln>
          <a:extLst/>
        </p:spPr>
        <p:txBody>
          <a:bodyPr lIns="0" tIns="8890" rIns="0" bIns="8890" ancho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8900" marR="0" lvl="0" indent="-88900" algn="just" defTabSz="914400" rtl="0" eaLnBrk="1" fontAlgn="base" latinLnBrk="0" hangingPunct="1">
              <a:lnSpc>
                <a:spcPts val="1000"/>
              </a:lnSpc>
              <a:spcBef>
                <a:spcPct val="0"/>
              </a:spcBef>
              <a:spcAft>
                <a:spcPts val="30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 </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○公共施設の</a:t>
            </a:r>
            <a:r>
              <a:rPr kumimoji="1" lang="en-US" altLang="ja-JP"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1</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人あたりの面積は政令市最大であり、</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改修時に多額の費用が必要</a:t>
            </a:r>
            <a:endParaRPr kumimoji="1" lang="en-US" altLang="ja-JP"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endParaRPr>
          </a:p>
          <a:p>
            <a:pPr marL="88900" marR="0" lvl="0" indent="-88900" algn="just" defTabSz="914400" rtl="0" eaLnBrk="1" fontAlgn="base" latinLnBrk="0" hangingPunct="1">
              <a:lnSpc>
                <a:spcPts val="1000"/>
              </a:lnSpc>
              <a:spcBef>
                <a:spcPct val="0"/>
              </a:spcBef>
              <a:spcAft>
                <a:spcPts val="300"/>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 ○</a:t>
            </a:r>
            <a:r>
              <a:rPr kumimoji="1" lang="ja-JP" altLang="en-US" sz="105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環境に配慮した交通体系の実現</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rPr>
              <a:t>等により、環境モデル都市の形成を目指す</a:t>
            </a:r>
            <a:endParaRPr kumimoji="1" lang="en-US" altLang="ja-JP" sz="1000" b="1"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eiryo UI" panose="020B0604030504040204" pitchFamily="50" charset="-128"/>
            </a:endParaRPr>
          </a:p>
        </p:txBody>
      </p:sp>
      <p:sp>
        <p:nvSpPr>
          <p:cNvPr id="4101" name="直角三角形 4100"/>
          <p:cNvSpPr/>
          <p:nvPr/>
        </p:nvSpPr>
        <p:spPr>
          <a:xfrm rot="5400000">
            <a:off x="3145547" y="2662306"/>
            <a:ext cx="101568" cy="702513"/>
          </a:xfrm>
          <a:prstGeom prst="rtTriangle">
            <a:avLst/>
          </a:prstGeom>
          <a:solidFill>
            <a:srgbClr val="FFA143">
              <a:alpha val="2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02" name="正方形/長方形 4101"/>
          <p:cNvSpPr/>
          <p:nvPr/>
        </p:nvSpPr>
        <p:spPr>
          <a:xfrm>
            <a:off x="5610236" y="3711234"/>
            <a:ext cx="1331905" cy="2442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 name="テキスト ボックス 3"/>
          <p:cNvSpPr txBox="1"/>
          <p:nvPr/>
        </p:nvSpPr>
        <p:spPr>
          <a:xfrm>
            <a:off x="3107181" y="1103034"/>
            <a:ext cx="2143119" cy="282573"/>
          </a:xfrm>
          <a:prstGeom prst="rect">
            <a:avLst/>
          </a:prstGeom>
          <a:solidFill>
            <a:srgbClr val="FFFFFF">
              <a:alpha val="50196"/>
            </a:srgbClr>
          </a:solidFill>
        </p:spPr>
        <p:txBody>
          <a:bodyPr wrap="square" lIns="72000" tIns="3600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都市機能誘導区域：</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1,365ha</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市街化区域の</a:t>
            </a:r>
            <a:r>
              <a:rPr kumimoji="1" lang="ja-JP" altLang="en-US" sz="700" b="1" i="0" u="none" strike="noStrike" kern="1200" cap="none" spc="0" normalizeH="0" baseline="0" noProof="0" dirty="0" smtClean="0">
                <a:ln>
                  <a:noFill/>
                </a:ln>
                <a:solidFill>
                  <a:srgbClr val="FF0000"/>
                </a:solidFill>
                <a:effectLst/>
                <a:uLnTx/>
                <a:uFillTx/>
                <a:latin typeface="Arial" charset="0"/>
                <a:ea typeface="ＭＳ Ｐゴシック" charset="-128"/>
                <a:cs typeface="+mn-cs"/>
              </a:rPr>
              <a:t>７％</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endPar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2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居住誘導区域　　　：</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9,678ha</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市街化区域の</a:t>
            </a:r>
            <a:r>
              <a:rPr kumimoji="1" lang="en-US" altLang="ja-JP" sz="700" b="1" i="0" u="none" strike="noStrike" kern="1200" cap="none" spc="0" normalizeH="0" baseline="0" noProof="0" dirty="0" smtClean="0">
                <a:ln>
                  <a:noFill/>
                </a:ln>
                <a:solidFill>
                  <a:srgbClr val="FF0000"/>
                </a:solidFill>
                <a:effectLst/>
                <a:uLnTx/>
                <a:uFillTx/>
                <a:latin typeface="Arial" charset="0"/>
                <a:ea typeface="ＭＳ Ｐゴシック" charset="-128"/>
                <a:cs typeface="+mn-cs"/>
              </a:rPr>
              <a:t>47</a:t>
            </a:r>
            <a:r>
              <a:rPr kumimoji="1" lang="ja-JP" altLang="en-US" sz="700" b="1" i="0" u="none" strike="noStrike" kern="1200" cap="none" spc="0" normalizeH="0" baseline="0" noProof="0" dirty="0" smtClean="0">
                <a:ln>
                  <a:noFill/>
                </a:ln>
                <a:solidFill>
                  <a:srgbClr val="FF0000"/>
                </a:solidFill>
                <a:effectLst/>
                <a:uLnTx/>
                <a:uFillTx/>
                <a:latin typeface="Arial" charset="0"/>
                <a:ea typeface="ＭＳ Ｐゴシック"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a:t>
            </a:r>
            <a:endPar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43" name="正方形/長方形 142"/>
          <p:cNvSpPr/>
          <p:nvPr/>
        </p:nvSpPr>
        <p:spPr>
          <a:xfrm>
            <a:off x="28927" y="586876"/>
            <a:ext cx="9845855" cy="404076"/>
          </a:xfrm>
          <a:prstGeom prst="rect">
            <a:avLst/>
          </a:pr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2" name="テキスト ボックス 111"/>
          <p:cNvSpPr txBox="1"/>
          <p:nvPr/>
        </p:nvSpPr>
        <p:spPr>
          <a:xfrm>
            <a:off x="136270" y="4207676"/>
            <a:ext cx="241132" cy="1037632"/>
          </a:xfrm>
          <a:prstGeom prst="rect">
            <a:avLst/>
          </a:prstGeom>
          <a:solidFill>
            <a:srgbClr val="2D2D8A"/>
          </a:solidFill>
        </p:spPr>
        <p:txBody>
          <a:bodyPr vert="eaVert" wrap="square" lIns="43200" rIns="432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行政・交通事業者</a:t>
            </a:r>
            <a:endParaRPr kumimoji="1" lang="ja-JP" altLang="en-US" sz="100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9" name="正方形/長方形 8"/>
          <p:cNvSpPr/>
          <p:nvPr/>
        </p:nvSpPr>
        <p:spPr>
          <a:xfrm>
            <a:off x="6191726" y="3521224"/>
            <a:ext cx="750415" cy="2093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41" name="図 140"/>
          <p:cNvPicPr>
            <a:picLocks noChangeAspect="1"/>
          </p:cNvPicPr>
          <p:nvPr/>
        </p:nvPicPr>
        <p:blipFill rotWithShape="1">
          <a:blip r:embed="rId3"/>
          <a:srcRect l="51326" t="84294" r="39629" b="14472"/>
          <a:stretch/>
        </p:blipFill>
        <p:spPr>
          <a:xfrm>
            <a:off x="6180273" y="3603733"/>
            <a:ext cx="596003" cy="45719"/>
          </a:xfrm>
          <a:prstGeom prst="rect">
            <a:avLst/>
          </a:prstGeom>
        </p:spPr>
      </p:pic>
      <p:cxnSp>
        <p:nvCxnSpPr>
          <p:cNvPr id="24" name="直線コネクタ 23"/>
          <p:cNvCxnSpPr/>
          <p:nvPr/>
        </p:nvCxnSpPr>
        <p:spPr>
          <a:xfrm>
            <a:off x="6209376" y="3672000"/>
            <a:ext cx="251406"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106" name="テキスト ボックス 105"/>
          <p:cNvSpPr txBox="1"/>
          <p:nvPr/>
        </p:nvSpPr>
        <p:spPr>
          <a:xfrm>
            <a:off x="6405082" y="3566510"/>
            <a:ext cx="497527" cy="1538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Arial" charset="0"/>
                <a:ea typeface="ＭＳ Ｐゴシック" charset="-128"/>
                <a:cs typeface="+mn-cs"/>
              </a:rPr>
              <a:t>公共交通路線</a:t>
            </a:r>
            <a:endParaRPr kumimoji="1" lang="ja-JP" altLang="en-US" sz="4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08" name="正方形/長方形 107"/>
          <p:cNvSpPr/>
          <p:nvPr/>
        </p:nvSpPr>
        <p:spPr>
          <a:xfrm>
            <a:off x="2935024" y="3730530"/>
            <a:ext cx="4075375" cy="2912234"/>
          </a:xfrm>
          <a:prstGeom prst="rect">
            <a:avLst/>
          </a:prstGeom>
          <a:solidFill>
            <a:srgbClr val="FF000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3" name="正方形/長方形 122"/>
          <p:cNvSpPr/>
          <p:nvPr/>
        </p:nvSpPr>
        <p:spPr>
          <a:xfrm>
            <a:off x="3013096" y="3938838"/>
            <a:ext cx="4021342" cy="2634133"/>
          </a:xfrm>
          <a:prstGeom prst="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10" name="グループ化 9"/>
          <p:cNvGrpSpPr/>
          <p:nvPr/>
        </p:nvGrpSpPr>
        <p:grpSpPr>
          <a:xfrm>
            <a:off x="5316017" y="4012138"/>
            <a:ext cx="1857850" cy="1616106"/>
            <a:chOff x="7666803" y="4161462"/>
            <a:chExt cx="1930595" cy="1679386"/>
          </a:xfrm>
        </p:grpSpPr>
        <p:pic>
          <p:nvPicPr>
            <p:cNvPr id="11" name="図 10"/>
            <p:cNvPicPr>
              <a:picLocks noChangeAspect="1"/>
            </p:cNvPicPr>
            <p:nvPr/>
          </p:nvPicPr>
          <p:blipFill rotWithShape="1">
            <a:blip r:embed="rId6"/>
            <a:srcRect l="34735" t="9919" r="29205" b="29838"/>
            <a:stretch/>
          </p:blipFill>
          <p:spPr>
            <a:xfrm>
              <a:off x="7666803" y="4195371"/>
              <a:ext cx="1751892" cy="1645477"/>
            </a:xfrm>
            <a:prstGeom prst="rect">
              <a:avLst/>
            </a:prstGeom>
          </p:spPr>
        </p:pic>
        <p:sp>
          <p:nvSpPr>
            <p:cNvPr id="85" name="テキスト ボックス 84"/>
            <p:cNvSpPr txBox="1"/>
            <p:nvPr/>
          </p:nvSpPr>
          <p:spPr>
            <a:xfrm>
              <a:off x="7692949" y="5597645"/>
              <a:ext cx="1087385" cy="195660"/>
            </a:xfrm>
            <a:prstGeom prst="rect">
              <a:avLst/>
            </a:prstGeom>
            <a:solidFill>
              <a:schemeClr val="bg1"/>
            </a:solidFill>
            <a:ln w="3175">
              <a:solidFill>
                <a:schemeClr val="bg2"/>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：リノベーション事例</a:t>
              </a:r>
              <a:endParaRPr kumimoji="1" lang="en-US" altLang="ja-JP" sz="5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cxnSp>
          <p:nvCxnSpPr>
            <p:cNvPr id="82" name="直線コネクタ 81"/>
            <p:cNvCxnSpPr/>
            <p:nvPr/>
          </p:nvCxnSpPr>
          <p:spPr>
            <a:xfrm flipH="1">
              <a:off x="9016995" y="4480388"/>
              <a:ext cx="271167" cy="1291039"/>
            </a:xfrm>
            <a:prstGeom prst="line">
              <a:avLst/>
            </a:prstGeom>
            <a:ln w="28575">
              <a:solidFill>
                <a:srgbClr val="FF99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flipH="1">
              <a:off x="9183860" y="4634303"/>
              <a:ext cx="239862" cy="1141995"/>
            </a:xfrm>
            <a:prstGeom prst="line">
              <a:avLst/>
            </a:prstGeom>
            <a:ln w="28575">
              <a:solidFill>
                <a:srgbClr val="FF9900"/>
              </a:solidFill>
              <a:prstDash val="sysDash"/>
            </a:ln>
          </p:spPr>
          <p:style>
            <a:lnRef idx="1">
              <a:schemeClr val="accent1"/>
            </a:lnRef>
            <a:fillRef idx="0">
              <a:schemeClr val="accent1"/>
            </a:fillRef>
            <a:effectRef idx="0">
              <a:schemeClr val="accent1"/>
            </a:effectRef>
            <a:fontRef idx="minor">
              <a:schemeClr val="tx1"/>
            </a:fontRef>
          </p:style>
        </p:cxnSp>
        <p:sp>
          <p:nvSpPr>
            <p:cNvPr id="12" name="涙形 11"/>
            <p:cNvSpPr/>
            <p:nvPr/>
          </p:nvSpPr>
          <p:spPr>
            <a:xfrm rot="8100000">
              <a:off x="9113538" y="4431693"/>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8" name="涙形 57"/>
            <p:cNvSpPr/>
            <p:nvPr/>
          </p:nvSpPr>
          <p:spPr>
            <a:xfrm rot="8100000">
              <a:off x="8916187" y="4855102"/>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1" name="涙形 70"/>
            <p:cNvSpPr/>
            <p:nvPr/>
          </p:nvSpPr>
          <p:spPr>
            <a:xfrm rot="8100000">
              <a:off x="8992014" y="5030636"/>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2" name="涙形 71"/>
            <p:cNvSpPr/>
            <p:nvPr/>
          </p:nvSpPr>
          <p:spPr>
            <a:xfrm rot="8100000">
              <a:off x="8870490" y="5733333"/>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3" name="涙形 72"/>
            <p:cNvSpPr/>
            <p:nvPr/>
          </p:nvSpPr>
          <p:spPr>
            <a:xfrm rot="8100000">
              <a:off x="7743247" y="4161462"/>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4" name="涙形 73"/>
            <p:cNvSpPr/>
            <p:nvPr/>
          </p:nvSpPr>
          <p:spPr>
            <a:xfrm rot="8100000">
              <a:off x="9037710" y="5431084"/>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5" name="涙形 74"/>
            <p:cNvSpPr/>
            <p:nvPr/>
          </p:nvSpPr>
          <p:spPr>
            <a:xfrm rot="8100000">
              <a:off x="9094389" y="5512943"/>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6" name="涙形 75"/>
            <p:cNvSpPr/>
            <p:nvPr/>
          </p:nvSpPr>
          <p:spPr>
            <a:xfrm rot="8100000">
              <a:off x="9037710" y="5568817"/>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7" name="涙形 76"/>
            <p:cNvSpPr/>
            <p:nvPr/>
          </p:nvSpPr>
          <p:spPr>
            <a:xfrm rot="8100000">
              <a:off x="9134669" y="5412559"/>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9" name="涙形 78"/>
            <p:cNvSpPr/>
            <p:nvPr/>
          </p:nvSpPr>
          <p:spPr>
            <a:xfrm rot="8100000">
              <a:off x="9162590" y="5518656"/>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1" name="涙形 80"/>
            <p:cNvSpPr/>
            <p:nvPr/>
          </p:nvSpPr>
          <p:spPr>
            <a:xfrm rot="8100000">
              <a:off x="9182675" y="5311024"/>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 name="テキスト ボックス 19"/>
            <p:cNvSpPr txBox="1"/>
            <p:nvPr/>
          </p:nvSpPr>
          <p:spPr>
            <a:xfrm rot="747446">
              <a:off x="9229206" y="4610410"/>
              <a:ext cx="261610" cy="702628"/>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魚町サンロード商店街</a:t>
              </a:r>
              <a:endParaRPr kumimoji="1" lang="ja-JP" altLang="en-US" sz="500" b="1"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sp>
          <p:nvSpPr>
            <p:cNvPr id="83" name="テキスト ボックス 82"/>
            <p:cNvSpPr txBox="1"/>
            <p:nvPr/>
          </p:nvSpPr>
          <p:spPr>
            <a:xfrm rot="747446">
              <a:off x="9036105" y="4897869"/>
              <a:ext cx="261610" cy="421960"/>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魚町銀天街</a:t>
              </a:r>
              <a:endParaRPr kumimoji="1" lang="ja-JP" altLang="en-US" sz="500" b="1"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sp>
          <p:nvSpPr>
            <p:cNvPr id="84" name="涙形 83"/>
            <p:cNvSpPr/>
            <p:nvPr/>
          </p:nvSpPr>
          <p:spPr>
            <a:xfrm rot="8100000">
              <a:off x="7745622" y="5641271"/>
              <a:ext cx="85930" cy="85930"/>
            </a:xfrm>
            <a:prstGeom prst="teardrop">
              <a:avLst>
                <a:gd name="adj" fmla="val 149644"/>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 name="テキスト ボックス 20"/>
            <p:cNvSpPr txBox="1"/>
            <p:nvPr/>
          </p:nvSpPr>
          <p:spPr>
            <a:xfrm>
              <a:off x="9004891" y="4209900"/>
              <a:ext cx="592507" cy="225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小倉駅</a:t>
              </a:r>
              <a:endParaRPr kumimoji="1" lang="ja-JP" altLang="en-US" sz="800" b="0"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grpSp>
      <p:sp>
        <p:nvSpPr>
          <p:cNvPr id="8" name="二等辺三角形 7"/>
          <p:cNvSpPr/>
          <p:nvPr/>
        </p:nvSpPr>
        <p:spPr>
          <a:xfrm rot="6240000" flipH="1">
            <a:off x="6280413" y="4565006"/>
            <a:ext cx="93430" cy="478949"/>
          </a:xfrm>
          <a:prstGeom prst="triangle">
            <a:avLst>
              <a:gd name="adj" fmla="val 4640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4" name="テキスト ボックス 53"/>
          <p:cNvSpPr txBox="1"/>
          <p:nvPr/>
        </p:nvSpPr>
        <p:spPr>
          <a:xfrm>
            <a:off x="3304007" y="4111269"/>
            <a:ext cx="2024806" cy="938719"/>
          </a:xfrm>
          <a:prstGeom prst="rect">
            <a:avLst/>
          </a:prstGeom>
          <a:solidFill>
            <a:schemeClr val="bg1"/>
          </a:solidFill>
          <a:ln w="19050">
            <a:solidFill>
              <a:schemeClr val="bg1">
                <a:lumMod val="65000"/>
              </a:schemeClr>
            </a:solidFill>
            <a:prstDash val="sysDash"/>
          </a:ln>
        </p:spPr>
        <p:txBody>
          <a:bodyPr wrap="square" lIns="36000" r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遊休</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不動産の</a:t>
            </a:r>
            <a:r>
              <a:rPr kumimoji="1" lang="ja-JP" altLang="en-US" sz="900" b="0" i="0" u="none" strike="noStrike" kern="1200" cap="none" spc="-15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リノベーション</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を提案。</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900" b="0" i="0" u="none" strike="noStrike" kern="1200" cap="none" spc="-15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オーナー、テナント、</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行政の連携）</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・テナントを先に集め、必要な面積、</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払える賃料を確認した上で改装に</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着手する手法により、退店のリス</a:t>
            </a:r>
            <a:endPar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ク管理を行う。</a:t>
            </a:r>
            <a:endParaRPr kumimoji="1" lang="en-US" altLang="ja-JP" sz="8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6" name="テキスト ボックス 45"/>
          <p:cNvSpPr txBox="1"/>
          <p:nvPr/>
        </p:nvSpPr>
        <p:spPr>
          <a:xfrm>
            <a:off x="2999319" y="3773031"/>
            <a:ext cx="1734370" cy="288147"/>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民間ストック活用</a:t>
            </a:r>
            <a:endParaRPr kumimoji="1" lang="ja-JP" altLang="en-US" sz="14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1" name="テキスト ボックス 50"/>
          <p:cNvSpPr txBox="1"/>
          <p:nvPr/>
        </p:nvSpPr>
        <p:spPr>
          <a:xfrm>
            <a:off x="2977542" y="5182752"/>
            <a:ext cx="2231923" cy="63863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ja-JP" altLang="en-US" sz="105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小倉地区の実績</a:t>
            </a:r>
            <a:r>
              <a:rPr kumimoji="1" lang="ja-JP" altLang="en-US" sz="10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00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H22.7</a:t>
            </a:r>
            <a:r>
              <a:rPr kumimoji="1" lang="ja-JP" altLang="en-US" sz="100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0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H30.4</a:t>
            </a:r>
            <a:r>
              <a:rPr kumimoji="1" lang="ja-JP" altLang="en-US" sz="100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900" b="0" i="0" u="sng"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endParaRPr kumimoji="1" lang="en-US" altLang="ja-JP" sz="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新規雇用者５９</a:t>
            </a:r>
            <a:r>
              <a:rPr kumimoji="1" lang="ja-JP" altLang="en-US" sz="12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４</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人</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2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新規創業者２６２人</a:t>
            </a:r>
            <a:r>
              <a:rPr kumimoji="1" lang="ja-JP" altLang="en-US" sz="105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を創出</a:t>
            </a:r>
            <a:endParaRPr kumimoji="1" lang="en-US" altLang="ja-JP" sz="90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14" name="テキスト ボックス 113"/>
          <p:cNvSpPr txBox="1"/>
          <p:nvPr/>
        </p:nvSpPr>
        <p:spPr>
          <a:xfrm>
            <a:off x="3032882" y="4106752"/>
            <a:ext cx="283906" cy="947752"/>
          </a:xfrm>
          <a:prstGeom prst="rect">
            <a:avLst/>
          </a:prstGeom>
          <a:solidFill>
            <a:srgbClr val="2D2D8A"/>
          </a:solidFill>
        </p:spPr>
        <p:txBody>
          <a:bodyPr vert="eaVert" wrap="square" lIns="72000" rIns="72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家守会社等</a:t>
            </a:r>
            <a:endParaRPr kumimoji="1" lang="ja-JP" altLang="en-US" sz="90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pic>
        <p:nvPicPr>
          <p:cNvPr id="14" name="図 13"/>
          <p:cNvPicPr>
            <a:picLocks noChangeAspect="1"/>
          </p:cNvPicPr>
          <p:nvPr/>
        </p:nvPicPr>
        <p:blipFill>
          <a:blip r:embed="rId7"/>
          <a:stretch>
            <a:fillRect/>
          </a:stretch>
        </p:blipFill>
        <p:spPr>
          <a:xfrm>
            <a:off x="5385941" y="4288852"/>
            <a:ext cx="1041158" cy="690852"/>
          </a:xfrm>
          <a:prstGeom prst="rect">
            <a:avLst/>
          </a:prstGeom>
          <a:ln w="12700">
            <a:solidFill>
              <a:schemeClr val="tx1">
                <a:lumMod val="50000"/>
                <a:lumOff val="50000"/>
              </a:schemeClr>
            </a:solidFill>
          </a:ln>
        </p:spPr>
      </p:pic>
      <p:sp>
        <p:nvSpPr>
          <p:cNvPr id="57" name="テキスト ボックス 56"/>
          <p:cNvSpPr txBox="1"/>
          <p:nvPr/>
        </p:nvSpPr>
        <p:spPr>
          <a:xfrm>
            <a:off x="5315013" y="4987104"/>
            <a:ext cx="1374297" cy="246221"/>
          </a:xfrm>
          <a:prstGeom prst="rect">
            <a:avLst/>
          </a:prstGeom>
          <a:noFill/>
          <a:ln>
            <a:noFill/>
          </a:ln>
        </p:spPr>
        <p:txBody>
          <a:bodyPr wrap="square" rtlCol="0">
            <a:spAutoFit/>
          </a:bodyPr>
          <a:lstStyle/>
          <a:p>
            <a:pPr marL="0" marR="0" lvl="0" indent="0" algn="l" defTabSz="914400" rtl="0" eaLnBrk="1" fontAlgn="base" latinLnBrk="0" hangingPunct="1">
              <a:lnSpc>
                <a:spcPts val="6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空き室から転用した</a:t>
            </a:r>
            <a:endParaRPr kumimoji="1" lang="en-US" altLang="ja-JP"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base" latinLnBrk="0" hangingPunct="1">
              <a:lnSpc>
                <a:spcPts val="6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6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　　コワーキングスペース</a:t>
            </a:r>
            <a:endParaRPr kumimoji="1" lang="en-US" altLang="ja-JP" sz="5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96" name="二等辺三角形 4095"/>
          <p:cNvSpPr/>
          <p:nvPr/>
        </p:nvSpPr>
        <p:spPr>
          <a:xfrm rot="10800000">
            <a:off x="3876582" y="5126407"/>
            <a:ext cx="499233" cy="969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4" name="テキスト ボックス 103"/>
          <p:cNvSpPr txBox="1"/>
          <p:nvPr/>
        </p:nvSpPr>
        <p:spPr>
          <a:xfrm>
            <a:off x="59192" y="5972342"/>
            <a:ext cx="2805052" cy="477054"/>
          </a:xfrm>
          <a:prstGeom prst="rect">
            <a:avLst/>
          </a:prstGeom>
          <a:noFill/>
          <a:ln w="19050">
            <a:noFill/>
            <a:prstDash val="sysDash"/>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公共交通の利用促進により、自家用車からの</a:t>
            </a:r>
            <a:r>
              <a:rPr kumimoji="1" lang="en-US" altLang="ja-JP"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CO2</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排出量を</a:t>
            </a:r>
            <a:r>
              <a:rPr kumimoji="1" lang="ja-JP" altLang="en-US" sz="14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約６％削減</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H17</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r>
              <a:rPr kumimoji="1" lang="en-US" altLang="ja-JP"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R2</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a:t>
            </a:r>
            <a:endParaRPr kumimoji="1" lang="en-US" altLang="ja-JP" sz="100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35" name="テキスト ボックス 134"/>
          <p:cNvSpPr txBox="1"/>
          <p:nvPr/>
        </p:nvSpPr>
        <p:spPr>
          <a:xfrm>
            <a:off x="5248817" y="2369470"/>
            <a:ext cx="543477" cy="18466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城野</a:t>
            </a:r>
            <a:endParaRPr kumimoji="1" lang="en-US" altLang="ja-JP" sz="500" b="1" i="0" u="none" strike="noStrike" kern="1200" cap="none" spc="0" normalizeH="0" baseline="0" noProof="0" dirty="0">
              <a:ln>
                <a:noFill/>
              </a:ln>
              <a:solidFill>
                <a:srgbClr val="00B05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36" name="テキスト ボックス 135"/>
          <p:cNvSpPr txBox="1"/>
          <p:nvPr/>
        </p:nvSpPr>
        <p:spPr>
          <a:xfrm>
            <a:off x="3330533" y="5945929"/>
            <a:ext cx="2351985" cy="560905"/>
          </a:xfrm>
          <a:prstGeom prst="rect">
            <a:avLst/>
          </a:prstGeom>
          <a:solidFill>
            <a:schemeClr val="bg1"/>
          </a:solidFill>
          <a:ln w="19050">
            <a:solidFill>
              <a:schemeClr val="bg1">
                <a:lumMod val="65000"/>
              </a:schemeClr>
            </a:solidFill>
            <a:prstDash val="sysDash"/>
          </a:ln>
        </p:spPr>
        <p:txBody>
          <a:bodyPr wrap="square" lIns="36000" tIns="72000" rIns="36000" bIns="72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「城野ゼロ･</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カーボン先進街区」において、</a:t>
            </a:r>
            <a:r>
              <a:rPr kumimoji="1" lang="en-US" altLang="ja-JP"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PRE</a:t>
            </a:r>
            <a:r>
              <a:rPr kumimoji="1" lang="ja-JP" altLang="en-US" sz="9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（自衛隊跡地）を活用して、エコ住宅整備や既存団地における創エネ設備の導入</a:t>
            </a:r>
            <a:endParaRPr kumimoji="1" lang="en-US" altLang="ja-JP"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37" name="テキスト ボックス 136"/>
          <p:cNvSpPr txBox="1"/>
          <p:nvPr/>
        </p:nvSpPr>
        <p:spPr>
          <a:xfrm>
            <a:off x="3083544" y="5917848"/>
            <a:ext cx="276999" cy="593465"/>
          </a:xfrm>
          <a:prstGeom prst="rect">
            <a:avLst/>
          </a:prstGeom>
          <a:solidFill>
            <a:srgbClr val="2D2D8A"/>
          </a:solidFill>
        </p:spPr>
        <p:txBody>
          <a:bodyPr vert="eaVert" wrap="square" lIns="0" r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民間開発 </a:t>
            </a:r>
            <a:endParaRPr kumimoji="1" lang="en-US" altLang="ja-JP" sz="900" b="1"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 </a:t>
            </a:r>
            <a:r>
              <a:rPr kumimoji="1" lang="ja-JP" altLang="en-US" sz="9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事業者 </a:t>
            </a:r>
            <a:r>
              <a:rPr kumimoji="1" lang="ja-JP" altLang="en-US" sz="600" b="1" i="0" u="none" strike="noStrike" kern="1200" cap="none" spc="0" normalizeH="0" baseline="0" noProof="0" dirty="0" smtClean="0">
                <a:ln>
                  <a:noFill/>
                </a:ln>
                <a:solidFill>
                  <a:srgbClr val="FFFFFF"/>
                </a:solidFill>
                <a:effectLst/>
                <a:uLnTx/>
                <a:uFillTx/>
                <a:latin typeface="Arial" charset="0"/>
                <a:ea typeface="ＭＳ Ｐゴシック" charset="-128"/>
                <a:cs typeface="+mn-cs"/>
              </a:rPr>
              <a:t>等</a:t>
            </a:r>
            <a:endParaRPr kumimoji="1" lang="en-US" altLang="ja-JP" sz="900" b="1" i="0" u="none" strike="noStrike" kern="1200" cap="none" spc="0" normalizeH="0" baseline="0" noProof="0" dirty="0" smtClean="0">
              <a:ln>
                <a:noFill/>
              </a:ln>
              <a:solidFill>
                <a:srgbClr val="FFFFFF"/>
              </a:solidFill>
              <a:effectLst/>
              <a:uLnTx/>
              <a:uFillTx/>
              <a:latin typeface="Arial" charset="0"/>
              <a:ea typeface="ＭＳ Ｐゴシック" charset="-128"/>
              <a:cs typeface="+mn-cs"/>
            </a:endParaRPr>
          </a:p>
        </p:txBody>
      </p:sp>
      <p:sp>
        <p:nvSpPr>
          <p:cNvPr id="140" name="テキスト ボックス 139"/>
          <p:cNvSpPr txBox="1"/>
          <p:nvPr/>
        </p:nvSpPr>
        <p:spPr>
          <a:xfrm>
            <a:off x="5727681" y="5935270"/>
            <a:ext cx="1391177" cy="569387"/>
          </a:xfrm>
          <a:prstGeom prst="rect">
            <a:avLst/>
          </a:prstGeom>
          <a:noFill/>
          <a:ln w="19050">
            <a:noFill/>
            <a:prstDash val="sysDash"/>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街区内の</a:t>
            </a:r>
            <a:r>
              <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CO2</a:t>
            </a: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排出を</a:t>
            </a:r>
            <a:endPar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省エネと新エネルギー</a:t>
            </a:r>
            <a:endParaRPr kumimoji="1" lang="en-US" altLang="ja-JP"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で</a:t>
            </a:r>
            <a:r>
              <a:rPr kumimoji="1" lang="ja-JP" altLang="en-US" sz="11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全て代替</a:t>
            </a:r>
            <a:endParaRPr kumimoji="1" lang="en-US" altLang="ja-JP" sz="10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42" name="二等辺三角形 141"/>
          <p:cNvSpPr/>
          <p:nvPr/>
        </p:nvSpPr>
        <p:spPr>
          <a:xfrm rot="5400000">
            <a:off x="5472344" y="6158560"/>
            <a:ext cx="499233" cy="969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6" name="テキスト ボックス 145"/>
          <p:cNvSpPr txBox="1"/>
          <p:nvPr/>
        </p:nvSpPr>
        <p:spPr>
          <a:xfrm>
            <a:off x="7403727" y="6001239"/>
            <a:ext cx="2456819" cy="707886"/>
          </a:xfrm>
          <a:prstGeom prst="rect">
            <a:avLst/>
          </a:prstGeom>
          <a:noFill/>
          <a:ln>
            <a:no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○北九州市域全体の</a:t>
            </a:r>
            <a:r>
              <a:rPr kumimoji="1" lang="en-US" altLang="ja-JP"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CO2</a:t>
            </a:r>
            <a:r>
              <a:rPr kumimoji="1" lang="ja-JP" altLang="en-US"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排出の</a:t>
            </a:r>
            <a:endParaRPr kumimoji="1" lang="en-US" altLang="ja-JP"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en-US" altLang="ja-JP" sz="12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2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削減目標（</a:t>
            </a:r>
            <a:r>
              <a:rPr kumimoji="1" lang="en-US" altLang="ja-JP"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R32</a:t>
            </a:r>
            <a:r>
              <a:rPr kumimoji="1" lang="ja-JP" altLang="en-US"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）に寄与</a:t>
            </a:r>
            <a:endParaRPr kumimoji="1" lang="en-US" altLang="ja-JP" sz="1200" b="0" i="0" u="sng"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　</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基準年（</a:t>
            </a:r>
            <a:r>
              <a:rPr kumimoji="1" lang="en-US" altLang="ja-JP"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H17</a:t>
            </a:r>
            <a:r>
              <a:rPr kumimoji="1" lang="ja-JP" altLang="en-US" sz="1100" b="0" i="0" u="none" strike="noStrike" kern="1200" cap="none" spc="0" normalizeH="0" baseline="0" noProof="0" dirty="0" smtClean="0">
                <a:ln>
                  <a:noFill/>
                </a:ln>
                <a:solidFill>
                  <a:srgbClr val="000000"/>
                </a:solidFill>
                <a:effectLst/>
                <a:uLnTx/>
                <a:uFillTx/>
                <a:latin typeface="HGP創英ﾌﾟﾚｾﾞﾝｽEB" panose="02020800000000000000" pitchFamily="18" charset="-128"/>
                <a:ea typeface="HGP創英ﾌﾟﾚｾﾞﾝｽEB" panose="02020800000000000000" pitchFamily="18" charset="-128"/>
                <a:cs typeface="+mn-cs"/>
              </a:rPr>
              <a:t>）から</a:t>
            </a:r>
            <a:r>
              <a:rPr kumimoji="1" lang="ja-JP" altLang="en-US" sz="16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約５０％ </a:t>
            </a:r>
            <a:r>
              <a:rPr kumimoji="1" lang="ja-JP" altLang="en-US" sz="1400" b="1" i="0" u="none" strike="noStrike" kern="1200" cap="none" spc="0" normalizeH="0" baseline="0" noProof="0" dirty="0" smtClean="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rPr>
              <a:t>削減</a:t>
            </a:r>
            <a:endParaRPr kumimoji="1" lang="en-US" altLang="ja-JP" sz="1400" b="1" i="0" u="none" strike="noStrike" kern="1200" cap="none" spc="0" normalizeH="0" baseline="0" noProof="0" dirty="0">
              <a:ln>
                <a:noFill/>
              </a:ln>
              <a:solidFill>
                <a:srgbClr val="FF0000"/>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31" name="右矢印 30"/>
          <p:cNvSpPr/>
          <p:nvPr/>
        </p:nvSpPr>
        <p:spPr>
          <a:xfrm>
            <a:off x="7180099" y="6067702"/>
            <a:ext cx="276564" cy="484632"/>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7" name="正方形/長方形 116"/>
          <p:cNvSpPr/>
          <p:nvPr/>
        </p:nvSpPr>
        <p:spPr>
          <a:xfrm>
            <a:off x="28927" y="5850191"/>
            <a:ext cx="7159623" cy="859174"/>
          </a:xfrm>
          <a:prstGeom prst="rect">
            <a:avLst/>
          </a:prstGeom>
          <a:noFill/>
          <a:ln w="285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9" name="角丸四角形 118"/>
          <p:cNvSpPr/>
          <p:nvPr/>
        </p:nvSpPr>
        <p:spPr>
          <a:xfrm>
            <a:off x="7971" y="6642764"/>
            <a:ext cx="2168103" cy="194472"/>
          </a:xfrm>
          <a:prstGeom prst="roundRect">
            <a:avLst>
              <a:gd name="adj" fmla="val 45791"/>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環境モデル都市の形成</a:t>
            </a:r>
            <a:endParaRPr kumimoji="1" lang="ja-JP" altLang="en-US" sz="105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2" name="正方形/長方形 1"/>
          <p:cNvSpPr/>
          <p:nvPr/>
        </p:nvSpPr>
        <p:spPr>
          <a:xfrm>
            <a:off x="2945110" y="1262960"/>
            <a:ext cx="210118" cy="107790"/>
          </a:xfrm>
          <a:prstGeom prst="rect">
            <a:avLst/>
          </a:prstGeom>
          <a:solidFill>
            <a:srgbClr val="FFCC66"/>
          </a:solid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6" name="正方形/長方形 115"/>
          <p:cNvSpPr/>
          <p:nvPr/>
        </p:nvSpPr>
        <p:spPr>
          <a:xfrm>
            <a:off x="2945110" y="1126162"/>
            <a:ext cx="210118" cy="107790"/>
          </a:xfrm>
          <a:prstGeom prst="rect">
            <a:avLst/>
          </a:prstGeom>
          <a:solidFill>
            <a:srgbClr val="FF0000">
              <a:alpha val="50196"/>
            </a:srgbClr>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5" name="右矢印 144"/>
          <p:cNvSpPr/>
          <p:nvPr/>
        </p:nvSpPr>
        <p:spPr>
          <a:xfrm rot="5400000">
            <a:off x="8443229" y="5840449"/>
            <a:ext cx="176123" cy="259431"/>
          </a:xfrm>
          <a:prstGeom prst="rightArrow">
            <a:avLst>
              <a:gd name="adj1" fmla="val 32145"/>
              <a:gd name="adj2" fmla="val 7088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47" name="直線コネクタ 146"/>
          <p:cNvCxnSpPr/>
          <p:nvPr/>
        </p:nvCxnSpPr>
        <p:spPr>
          <a:xfrm flipV="1">
            <a:off x="4963306" y="2540401"/>
            <a:ext cx="392550" cy="1395153"/>
          </a:xfrm>
          <a:prstGeom prst="line">
            <a:avLst/>
          </a:prstGeom>
          <a:ln w="28575">
            <a:solidFill>
              <a:schemeClr val="tx1">
                <a:lumMod val="75000"/>
                <a:lumOff val="2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21" name="ストライプ矢印 120"/>
          <p:cNvSpPr/>
          <p:nvPr/>
        </p:nvSpPr>
        <p:spPr>
          <a:xfrm rot="19437056" flipV="1">
            <a:off x="7263630" y="3533660"/>
            <a:ext cx="163907" cy="10439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2" name="ストライプ矢印 121"/>
          <p:cNvSpPr/>
          <p:nvPr/>
        </p:nvSpPr>
        <p:spPr>
          <a:xfrm rot="13994582" flipV="1">
            <a:off x="8332057" y="3585063"/>
            <a:ext cx="154653" cy="10439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8" name="ストライプ矢印 127"/>
          <p:cNvSpPr/>
          <p:nvPr/>
        </p:nvSpPr>
        <p:spPr>
          <a:xfrm rot="9076173" flipV="1">
            <a:off x="8859689" y="2515861"/>
            <a:ext cx="177321" cy="93392"/>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3" name="ストライプ矢印 132"/>
          <p:cNvSpPr/>
          <p:nvPr/>
        </p:nvSpPr>
        <p:spPr>
          <a:xfrm rot="9744563" flipV="1">
            <a:off x="9040276" y="2660933"/>
            <a:ext cx="203497" cy="119764"/>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4" name="Text Box 16"/>
          <p:cNvSpPr txBox="1">
            <a:spLocks noChangeArrowheads="1"/>
          </p:cNvSpPr>
          <p:nvPr/>
        </p:nvSpPr>
        <p:spPr bwMode="auto">
          <a:xfrm>
            <a:off x="7874979" y="5747903"/>
            <a:ext cx="2619058" cy="141163"/>
          </a:xfrm>
          <a:prstGeom prst="rect">
            <a:avLst/>
          </a:prstGeom>
          <a:noFill/>
          <a:ln>
            <a:noFill/>
          </a:ln>
          <a:extLst/>
        </p:spPr>
        <p:txBody>
          <a:bodyPr lIns="0" tIns="8890" rIns="0" bIns="8890" ancho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8900" marR="0" lvl="0" indent="-88900" algn="just" defTabSz="914400" rtl="0" eaLnBrk="1" fontAlgn="base" latinLnBrk="0" hangingPunct="1">
              <a:lnSpc>
                <a:spcPts val="1000"/>
              </a:lnSpc>
              <a:spcBef>
                <a:spcPct val="0"/>
              </a:spcBef>
              <a:spcAft>
                <a:spcPts val="30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800" b="0" i="0" u="none" strike="noStrike" kern="1200" cap="none" spc="0" normalizeH="0" baseline="0" noProof="0" dirty="0" smtClean="0">
                <a:ln>
                  <a:noFill/>
                </a:ln>
                <a:solidFill>
                  <a:srgbClr val="000000"/>
                </a:solidFill>
                <a:effectLst/>
                <a:uLnTx/>
                <a:uFillTx/>
                <a:latin typeface="ＭＳ Ｐ明朝" panose="02020600040205080304" pitchFamily="18" charset="-128"/>
                <a:ea typeface="ＭＳ Ｐ明朝" panose="02020600040205080304" pitchFamily="18" charset="-128"/>
                <a:cs typeface="Meiryo UI" panose="020B0604030504040204" pitchFamily="50" charset="-128"/>
              </a:rPr>
              <a:t>公共施設等総合管理計画の中でも位置づけ）</a:t>
            </a:r>
            <a:endParaRPr kumimoji="1" lang="en-US" altLang="ja-JP" sz="700" b="1" i="0" u="sng" strike="noStrike" kern="1200" cap="none" spc="0" normalizeH="0" baseline="0" noProof="0" dirty="0" smtClean="0">
              <a:ln>
                <a:noFill/>
              </a:ln>
              <a:solidFill>
                <a:srgbClr val="000000"/>
              </a:solidFill>
              <a:effectLst/>
              <a:uLnTx/>
              <a:uFillTx/>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48" name="四角形吹き出し 147"/>
          <p:cNvSpPr/>
          <p:nvPr/>
        </p:nvSpPr>
        <p:spPr>
          <a:xfrm>
            <a:off x="8828896" y="2311234"/>
            <a:ext cx="475016" cy="129874"/>
          </a:xfrm>
          <a:prstGeom prst="wedgeRectCallout">
            <a:avLst>
              <a:gd name="adj1" fmla="val 70644"/>
              <a:gd name="adj2" fmla="val 9550"/>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HGP創英角ｺﾞｼｯｸUB"/>
                <a:ea typeface="HGP創英角ｺﾞｼｯｸUB"/>
                <a:cs typeface="+mn-cs"/>
              </a:rPr>
              <a:t>体育館</a:t>
            </a:r>
            <a:endParaRPr kumimoji="1" lang="ja-JP" altLang="en-US" sz="7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49" name="ストライプ矢印 148"/>
          <p:cNvSpPr/>
          <p:nvPr/>
        </p:nvSpPr>
        <p:spPr>
          <a:xfrm rot="8477105" flipV="1">
            <a:off x="8681873" y="2402056"/>
            <a:ext cx="177321" cy="93392"/>
          </a:xfrm>
          <a:prstGeom prst="stripedRightArrow">
            <a:avLst>
              <a:gd name="adj1" fmla="val 34434"/>
              <a:gd name="adj2" fmla="val 97725"/>
            </a:avLst>
          </a:prstGeom>
          <a:solidFill>
            <a:srgbClr val="0000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50" name="図 149"/>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972434" y="4249484"/>
            <a:ext cx="1983705" cy="933268"/>
          </a:xfrm>
          <a:prstGeom prst="rect">
            <a:avLst/>
          </a:prstGeom>
          <a:noFill/>
          <a:ln>
            <a:noFill/>
          </a:ln>
        </p:spPr>
      </p:pic>
      <p:graphicFrame>
        <p:nvGraphicFramePr>
          <p:cNvPr id="13" name="表 12"/>
          <p:cNvGraphicFramePr>
            <a:graphicFrameLocks noGrp="1" noChangeAspect="1"/>
          </p:cNvGraphicFramePr>
          <p:nvPr>
            <p:extLst/>
          </p:nvPr>
        </p:nvGraphicFramePr>
        <p:xfrm>
          <a:off x="9993159" y="5250410"/>
          <a:ext cx="3971948" cy="1645920"/>
        </p:xfrm>
        <a:graphic>
          <a:graphicData uri="http://schemas.openxmlformats.org/drawingml/2006/table">
            <a:tbl>
              <a:tblPr firstRow="1" bandRow="1">
                <a:tableStyleId>{2D5ABB26-0587-4C30-8999-92F81FD0307C}</a:tableStyleId>
              </a:tblPr>
              <a:tblGrid>
                <a:gridCol w="992987">
                  <a:extLst>
                    <a:ext uri="{9D8B030D-6E8A-4147-A177-3AD203B41FA5}">
                      <a16:colId xmlns:a16="http://schemas.microsoft.com/office/drawing/2014/main" val="20000"/>
                    </a:ext>
                  </a:extLst>
                </a:gridCol>
                <a:gridCol w="992987">
                  <a:extLst>
                    <a:ext uri="{9D8B030D-6E8A-4147-A177-3AD203B41FA5}">
                      <a16:colId xmlns:a16="http://schemas.microsoft.com/office/drawing/2014/main" val="20001"/>
                    </a:ext>
                  </a:extLst>
                </a:gridCol>
                <a:gridCol w="992987">
                  <a:extLst>
                    <a:ext uri="{9D8B030D-6E8A-4147-A177-3AD203B41FA5}">
                      <a16:colId xmlns:a16="http://schemas.microsoft.com/office/drawing/2014/main" val="20002"/>
                    </a:ext>
                  </a:extLst>
                </a:gridCol>
                <a:gridCol w="992987">
                  <a:extLst>
                    <a:ext uri="{9D8B030D-6E8A-4147-A177-3AD203B41FA5}">
                      <a16:colId xmlns:a16="http://schemas.microsoft.com/office/drawing/2014/main" val="20003"/>
                    </a:ext>
                  </a:extLst>
                </a:gridCol>
              </a:tblGrid>
              <a:tr h="0">
                <a:tc>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gridSpan="2">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多目的ホール</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rowSpan="2" hMerge="1">
                  <a:txBody>
                    <a:bodyPr/>
                    <a:lstStyle/>
                    <a:p>
                      <a:endParaRPr kumimoji="1" lang="ja-JP" altLang="en-US" sz="1200" dirty="0">
                        <a:latin typeface="AR P丸ゴシック体M" panose="020F0600000000000000" pitchFamily="50" charset="-128"/>
                        <a:ea typeface="AR P丸ゴシック体M"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14949">
                <a:tc gridSpan="2">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会議室</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vMerge="1">
                  <a:txBody>
                    <a:bodyPr/>
                    <a:lstStyle/>
                    <a:p>
                      <a:endParaRPr kumimoji="1" lang="ja-JP" altLang="en-US" sz="1200" dirty="0">
                        <a:latin typeface="AR P丸ゴシック体M" panose="020F0600000000000000" pitchFamily="50" charset="-128"/>
                        <a:ea typeface="AR P丸ゴシック体M"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vMerge="1">
                  <a:txBody>
                    <a:bodyPr/>
                    <a:lstStyle/>
                    <a:p>
                      <a:endParaRPr kumimoji="1" lang="ja-JP" altLang="en-US" sz="1200" dirty="0">
                        <a:latin typeface="AR P丸ゴシック体M" panose="020F0600000000000000" pitchFamily="50" charset="-128"/>
                        <a:ea typeface="AR P丸ゴシック体M"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4949">
                <a:tc gridSpan="4">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区役所・港湾空港局</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4949">
                <a:tc gridSpan="4">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区役所</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4949">
                <a:tc gridSpan="4">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区役所</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4949">
                <a:tc>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会議室</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9FF99"/>
                    </a:solidFill>
                  </a:tcPr>
                </a:tc>
                <a:tc gridSpan="2">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図書室</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ECFF"/>
                    </a:solidFill>
                  </a:tcPr>
                </a:tc>
                <a:tc hMerge="1">
                  <a:txBody>
                    <a:bodyPr/>
                    <a:lstStyle/>
                    <a:p>
                      <a:pPr algn="ct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200" dirty="0" smtClean="0">
                          <a:latin typeface="AR P丸ゴシック体M" panose="020F0600000000000000" pitchFamily="50" charset="-128"/>
                          <a:ea typeface="AR P丸ゴシック体M" panose="020F0600000000000000" pitchFamily="50" charset="-128"/>
                        </a:rPr>
                        <a:t>利便施設</a:t>
                      </a:r>
                      <a:endParaRPr kumimoji="1" lang="ja-JP" altLang="en-US" sz="1200" dirty="0">
                        <a:latin typeface="AR P丸ゴシック体M" panose="020F0600000000000000" pitchFamily="50" charset="-128"/>
                        <a:ea typeface="AR P丸ゴシック体M" panose="020F0600000000000000"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10005"/>
                  </a:ext>
                </a:extLst>
              </a:tr>
            </a:tbl>
          </a:graphicData>
        </a:graphic>
      </p:graphicFrame>
      <p:pic>
        <p:nvPicPr>
          <p:cNvPr id="19" name="図 18"/>
          <p:cNvPicPr>
            <a:picLocks noChangeAspect="1"/>
          </p:cNvPicPr>
          <p:nvPr/>
        </p:nvPicPr>
        <p:blipFill>
          <a:blip r:embed="rId9"/>
          <a:stretch>
            <a:fillRect/>
          </a:stretch>
        </p:blipFill>
        <p:spPr>
          <a:xfrm>
            <a:off x="8081838" y="4099469"/>
            <a:ext cx="1521301" cy="647448"/>
          </a:xfrm>
          <a:prstGeom prst="rect">
            <a:avLst/>
          </a:prstGeom>
        </p:spPr>
      </p:pic>
      <p:grpSp>
        <p:nvGrpSpPr>
          <p:cNvPr id="26" name="グループ化 25"/>
          <p:cNvGrpSpPr/>
          <p:nvPr/>
        </p:nvGrpSpPr>
        <p:grpSpPr>
          <a:xfrm>
            <a:off x="2858852" y="3222762"/>
            <a:ext cx="2116783" cy="482591"/>
            <a:chOff x="2858852" y="3176233"/>
            <a:chExt cx="2116783" cy="482591"/>
          </a:xfrm>
        </p:grpSpPr>
        <p:sp>
          <p:nvSpPr>
            <p:cNvPr id="28" name="テキスト ボックス 27"/>
            <p:cNvSpPr txBox="1"/>
            <p:nvPr/>
          </p:nvSpPr>
          <p:spPr>
            <a:xfrm>
              <a:off x="2864244" y="3244780"/>
              <a:ext cx="2111391" cy="414044"/>
            </a:xfrm>
            <a:prstGeom prst="rect">
              <a:avLst/>
            </a:prstGeom>
            <a:solidFill>
              <a:schemeClr val="bg1">
                <a:alpha val="75000"/>
              </a:schemeClr>
            </a:solidFill>
            <a:ln w="12700">
              <a:solidFill>
                <a:srgbClr val="A6A6A6"/>
              </a:solidFill>
              <a:prstDash val="sysDash"/>
            </a:ln>
          </p:spPr>
          <p:txBody>
            <a:bodyPr wrap="square" lIns="36000" tIns="72000" rIns="36000" bIns="18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rPr>
                <a:t>コンパクトなまちづくりの推進と斜面地住宅地の課題解決に向けて、斜面地住宅地から居住誘導区域内の安全安心な地域へ誘導を図る。</a:t>
              </a:r>
              <a:endParaRPr kumimoji="1" lang="ja-JP" altLang="en-US" sz="700" b="0" i="0" u="none" strike="noStrike" kern="1200" cap="none" spc="0" normalizeH="0" baseline="0" noProof="0" dirty="0">
                <a:ln>
                  <a:noFill/>
                </a:ln>
                <a:solidFill>
                  <a:srgbClr val="00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51" name="角丸四角形 150"/>
            <p:cNvSpPr/>
            <p:nvPr/>
          </p:nvSpPr>
          <p:spPr>
            <a:xfrm>
              <a:off x="2858852" y="3176233"/>
              <a:ext cx="1258415" cy="130878"/>
            </a:xfrm>
            <a:prstGeom prst="roundRect">
              <a:avLst/>
            </a:prstGeom>
            <a:solidFill>
              <a:srgbClr val="FFA14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区域区分の見直しを検討</a:t>
              </a:r>
              <a:endParaRPr kumimoji="1" lang="ja-JP" altLang="en-US" sz="80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grpSp>
      <p:sp>
        <p:nvSpPr>
          <p:cNvPr id="152" name="タイトル 1"/>
          <p:cNvSpPr txBox="1">
            <a:spLocks/>
          </p:cNvSpPr>
          <p:nvPr/>
        </p:nvSpPr>
        <p:spPr bwMode="auto">
          <a:xfrm>
            <a:off x="7269028" y="-96930"/>
            <a:ext cx="1054631"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２－１０</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44080374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曲折矢印 40"/>
          <p:cNvSpPr/>
          <p:nvPr/>
        </p:nvSpPr>
        <p:spPr>
          <a:xfrm rot="10800000">
            <a:off x="5319894" y="4211847"/>
            <a:ext cx="4537883" cy="1809440"/>
          </a:xfrm>
          <a:prstGeom prst="bentArrow">
            <a:avLst>
              <a:gd name="adj1" fmla="val 7555"/>
              <a:gd name="adj2" fmla="val 3507"/>
              <a:gd name="adj3" fmla="val 9819"/>
              <a:gd name="adj4" fmla="val 13954"/>
            </a:avLst>
          </a:prstGeom>
          <a:solidFill>
            <a:schemeClr val="accent6">
              <a:lumMod val="7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192" name="タイトル 1"/>
          <p:cNvSpPr txBox="1">
            <a:spLocks/>
          </p:cNvSpPr>
          <p:nvPr/>
        </p:nvSpPr>
        <p:spPr bwMode="auto">
          <a:xfrm>
            <a:off x="-18460" y="27273"/>
            <a:ext cx="7676556"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長崎県長崎市</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：人口</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43.0</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万人</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35.3</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万人（</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R17</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endPar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248" name="テキスト ボックス 247"/>
          <p:cNvSpPr txBox="1"/>
          <p:nvPr/>
        </p:nvSpPr>
        <p:spPr>
          <a:xfrm>
            <a:off x="57735" y="6248189"/>
            <a:ext cx="9636714" cy="565187"/>
          </a:xfrm>
          <a:prstGeom prst="rect">
            <a:avLst/>
          </a:prstGeom>
          <a:solidFill>
            <a:schemeClr val="bg1"/>
          </a:solidFill>
          <a:ln w="22225">
            <a:solidFill>
              <a:schemeClr val="tx1"/>
            </a:solidFill>
          </a:ln>
        </p:spPr>
        <p:txBody>
          <a:bodyPr wrap="square" lIns="36000" tIns="72000" rIns="36000" bIns="72000" rtlCol="0" anchor="ctr" anchorCtr="0">
            <a:noAutofit/>
          </a:bodyPr>
          <a:lstStyle/>
          <a:p>
            <a:pPr marL="180975" marR="0" lvl="0" indent="-180975" algn="l" defTabSz="914400" rtl="0" eaLnBrk="1" fontAlgn="auto" latinLnBrk="0" hangingPunct="1">
              <a:lnSpc>
                <a:spcPts val="1600"/>
              </a:lnSpc>
              <a:spcBef>
                <a:spcPts val="0"/>
              </a:spcBef>
              <a:spcAft>
                <a:spcPts val="300"/>
              </a:spcAft>
              <a:buClrTx/>
              <a:buSzTx/>
              <a:buFontTx/>
              <a:buNone/>
              <a:tabLst/>
              <a:defRPr/>
            </a:pPr>
            <a:r>
              <a:rPr kumimoji="0" lang="ja-JP" altLang="en-US"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0" lang="ja-JP" altLang="en-US" sz="14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平地（地形的制約が少ない地域）への</a:t>
            </a:r>
            <a:r>
              <a:rPr kumimoji="0" lang="ja-JP" altLang="en-US" sz="14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居住誘導に</a:t>
            </a:r>
            <a:r>
              <a:rPr kumimoji="0" lang="ja-JP" altLang="en-US" sz="14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よる</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行政コスト削減額：約２２億円（</a:t>
            </a:r>
            <a:r>
              <a:rPr kumimoji="0" lang="en-US" altLang="ja-JP" sz="1400" b="1" i="0" u="sng" strike="noStrike" kern="0" cap="none" spc="0" normalizeH="0" baseline="0" noProof="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R17</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年度までの合計額</a:t>
            </a:r>
            <a:r>
              <a:rPr kumimoji="0" lang="ja-JP" altLang="en-US" sz="14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0" lang="en-US" altLang="ja-JP" sz="14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80975" marR="0" lvl="0" indent="-180975" algn="l" defTabSz="914400" rtl="0" eaLnBrk="1" fontAlgn="auto" latinLnBrk="0" hangingPunct="1">
              <a:lnSpc>
                <a:spcPts val="1600"/>
              </a:lnSpc>
              <a:spcBef>
                <a:spcPts val="0"/>
              </a:spcBef>
              <a:spcAft>
                <a:spcPts val="300"/>
              </a:spcAft>
              <a:buClrTx/>
              <a:buSzTx/>
              <a:buFontTx/>
              <a:buNone/>
              <a:tabLst/>
              <a:defRPr/>
            </a:pPr>
            <a:r>
              <a:rPr kumimoji="0" lang="ja-JP" altLang="en-US" sz="14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人口減少化においても観光により消費額を</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0" lang="en-US" altLang="ja-JP"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110</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億円</a:t>
            </a:r>
            <a:r>
              <a:rPr kumimoji="0" lang="ja-JP" altLang="en-US" sz="14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増加</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R2</a:t>
            </a:r>
            <a:r>
              <a:rPr kumimoji="0" lang="ja-JP" altLang="en-US" sz="14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0" lang="ja-JP" altLang="en-US" sz="1400" b="1" i="0" u="sng"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0" lang="en-US" altLang="ja-JP" sz="800" b="1"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1" name="タイトル 1"/>
          <p:cNvSpPr txBox="1">
            <a:spLocks/>
          </p:cNvSpPr>
          <p:nvPr/>
        </p:nvSpPr>
        <p:spPr bwMode="auto">
          <a:xfrm>
            <a:off x="6896138" y="219495"/>
            <a:ext cx="3012714" cy="331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a:t>
            </a:r>
            <a:r>
              <a:rPr kumimoji="1" lang="ja-JP" altLang="en-US" sz="9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）未作成</a:t>
            </a:r>
            <a:endParaRPr kumimoji="1" lang="en-US" altLang="ja-JP" sz="9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9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9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a:t>
            </a:r>
            <a:r>
              <a:rPr kumimoji="1" lang="en-US" altLang="ja-JP" sz="9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30</a:t>
            </a:r>
            <a:r>
              <a:rPr kumimoji="1" lang="ja-JP" altLang="en-US" sz="9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a:t>
            </a:r>
            <a:r>
              <a:rPr kumimoji="1" lang="en-US" altLang="ja-JP" sz="9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8</a:t>
            </a:r>
            <a:r>
              <a:rPr kumimoji="1" lang="ja-JP" altLang="en-US" sz="9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9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1</a:t>
            </a:r>
            <a:r>
              <a:rPr kumimoji="1" lang="ja-JP" altLang="en-US" sz="9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en-US" altLang="ja-JP" sz="9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43" name="下矢印 42"/>
          <p:cNvSpPr/>
          <p:nvPr/>
        </p:nvSpPr>
        <p:spPr>
          <a:xfrm>
            <a:off x="3629432" y="5887454"/>
            <a:ext cx="2702834" cy="339308"/>
          </a:xfrm>
          <a:prstGeom prst="downArrow">
            <a:avLst>
              <a:gd name="adj1" fmla="val 24690"/>
              <a:gd name="adj2" fmla="val 52283"/>
            </a:avLst>
          </a:prstGeom>
          <a:solidFill>
            <a:srgbClr val="FFC000">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0" name="テキスト ボックス 249"/>
          <p:cNvSpPr txBox="1"/>
          <p:nvPr/>
        </p:nvSpPr>
        <p:spPr>
          <a:xfrm>
            <a:off x="4123916" y="5917571"/>
            <a:ext cx="1739135" cy="286111"/>
          </a:xfrm>
          <a:prstGeom prst="rect">
            <a:avLst/>
          </a:prstGeom>
          <a:noFill/>
          <a:ln w="22225">
            <a:noFill/>
          </a:ln>
        </p:spPr>
        <p:txBody>
          <a:bodyPr wrap="square" lIns="36000" tIns="72000" rIns="36000" bIns="72000" rtlCol="0" anchor="t" anchorCtr="0">
            <a:noAutofit/>
          </a:bodyPr>
          <a:lstStyle/>
          <a:p>
            <a:pPr marL="0" marR="0" lvl="0" indent="0" algn="ctr" defTabSz="914400" rtl="0" eaLnBrk="1" fontAlgn="base" latinLnBrk="0" hangingPunct="1">
              <a:lnSpc>
                <a:spcPct val="100000"/>
              </a:lnSpc>
              <a:spcBef>
                <a:spcPct val="0"/>
              </a:spcBef>
              <a:spcAft>
                <a:spcPts val="30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期待される効果</a:t>
            </a:r>
            <a:endParaRPr kumimoji="1" lang="en-US" altLang="ja-JP"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base" latinLnBrk="0" hangingPunct="1">
              <a:lnSpc>
                <a:spcPct val="100000"/>
              </a:lnSpc>
              <a:spcBef>
                <a:spcPct val="0"/>
              </a:spcBef>
              <a:spcAft>
                <a:spcPts val="300"/>
              </a:spcAft>
              <a:buClrTx/>
              <a:buSzTx/>
              <a:buFontTx/>
              <a:buNone/>
              <a:tabLst/>
              <a:defRPr/>
            </a:pPr>
            <a:endParaRPr kumimoji="1" lang="ja-JP" altLang="en-US" sz="16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3" name="グループ化 102"/>
          <p:cNvGrpSpPr/>
          <p:nvPr/>
        </p:nvGrpSpPr>
        <p:grpSpPr>
          <a:xfrm>
            <a:off x="-159568" y="1116824"/>
            <a:ext cx="4073788" cy="3124095"/>
            <a:chOff x="-4365742" y="1116824"/>
            <a:chExt cx="4073788" cy="3124095"/>
          </a:xfrm>
        </p:grpSpPr>
        <p:grpSp>
          <p:nvGrpSpPr>
            <p:cNvPr id="104" name="グループ化 103"/>
            <p:cNvGrpSpPr/>
            <p:nvPr/>
          </p:nvGrpSpPr>
          <p:grpSpPr>
            <a:xfrm>
              <a:off x="-4068431" y="1340360"/>
              <a:ext cx="3776477" cy="2857105"/>
              <a:chOff x="3462722" y="2462787"/>
              <a:chExt cx="3357178" cy="1733330"/>
            </a:xfrm>
          </p:grpSpPr>
          <p:grpSp>
            <p:nvGrpSpPr>
              <p:cNvPr id="155" name="グループ化 154"/>
              <p:cNvGrpSpPr/>
              <p:nvPr/>
            </p:nvGrpSpPr>
            <p:grpSpPr>
              <a:xfrm>
                <a:off x="3462722" y="2462787"/>
                <a:ext cx="3074456" cy="1733330"/>
                <a:chOff x="4312309" y="3091924"/>
                <a:chExt cx="2220178" cy="869809"/>
              </a:xfrm>
            </p:grpSpPr>
            <p:pic>
              <p:nvPicPr>
                <p:cNvPr id="157" name="図 156"/>
                <p:cNvPicPr>
                  <a:picLocks noChangeAspect="1"/>
                </p:cNvPicPr>
                <p:nvPr/>
              </p:nvPicPr>
              <p:blipFill rotWithShape="1">
                <a:blip r:embed="rId3"/>
                <a:srcRect l="29223" r="15359"/>
                <a:stretch/>
              </p:blipFill>
              <p:spPr>
                <a:xfrm>
                  <a:off x="4736977" y="3091924"/>
                  <a:ext cx="1795510" cy="869809"/>
                </a:xfrm>
                <a:prstGeom prst="rect">
                  <a:avLst/>
                </a:prstGeom>
              </p:spPr>
            </p:pic>
            <p:pic>
              <p:nvPicPr>
                <p:cNvPr id="158" name="図 157"/>
                <p:cNvPicPr>
                  <a:picLocks noChangeAspect="1"/>
                </p:cNvPicPr>
                <p:nvPr/>
              </p:nvPicPr>
              <p:blipFill rotWithShape="1">
                <a:blip r:embed="rId3"/>
                <a:srcRect l="5987" r="80563" b="785"/>
                <a:stretch/>
              </p:blipFill>
              <p:spPr>
                <a:xfrm>
                  <a:off x="4312309" y="3091924"/>
                  <a:ext cx="435792" cy="862980"/>
                </a:xfrm>
                <a:prstGeom prst="rect">
                  <a:avLst/>
                </a:prstGeom>
              </p:spPr>
            </p:pic>
          </p:grpSp>
          <p:sp>
            <p:nvSpPr>
              <p:cNvPr id="156" name="フリーフォーム 155"/>
              <p:cNvSpPr/>
              <p:nvPr/>
            </p:nvSpPr>
            <p:spPr>
              <a:xfrm>
                <a:off x="4348912" y="2545080"/>
                <a:ext cx="2470988" cy="1501846"/>
              </a:xfrm>
              <a:custGeom>
                <a:avLst/>
                <a:gdLst>
                  <a:gd name="connsiteX0" fmla="*/ 108788 w 2470988"/>
                  <a:gd name="connsiteY0" fmla="*/ 1432560 h 1501846"/>
                  <a:gd name="connsiteX1" fmla="*/ 108788 w 2470988"/>
                  <a:gd name="connsiteY1" fmla="*/ 1432560 h 1501846"/>
                  <a:gd name="connsiteX2" fmla="*/ 162128 w 2470988"/>
                  <a:gd name="connsiteY2" fmla="*/ 1485900 h 1501846"/>
                  <a:gd name="connsiteX3" fmla="*/ 306908 w 2470988"/>
                  <a:gd name="connsiteY3" fmla="*/ 1493520 h 1501846"/>
                  <a:gd name="connsiteX4" fmla="*/ 360248 w 2470988"/>
                  <a:gd name="connsiteY4" fmla="*/ 1478280 h 1501846"/>
                  <a:gd name="connsiteX5" fmla="*/ 360248 w 2470988"/>
                  <a:gd name="connsiteY5" fmla="*/ 1478280 h 1501846"/>
                  <a:gd name="connsiteX6" fmla="*/ 398348 w 2470988"/>
                  <a:gd name="connsiteY6" fmla="*/ 1424940 h 1501846"/>
                  <a:gd name="connsiteX7" fmla="*/ 444068 w 2470988"/>
                  <a:gd name="connsiteY7" fmla="*/ 1402080 h 1501846"/>
                  <a:gd name="connsiteX8" fmla="*/ 474548 w 2470988"/>
                  <a:gd name="connsiteY8" fmla="*/ 1402080 h 1501846"/>
                  <a:gd name="connsiteX9" fmla="*/ 474548 w 2470988"/>
                  <a:gd name="connsiteY9" fmla="*/ 1402080 h 1501846"/>
                  <a:gd name="connsiteX10" fmla="*/ 604088 w 2470988"/>
                  <a:gd name="connsiteY10" fmla="*/ 1371600 h 1501846"/>
                  <a:gd name="connsiteX11" fmla="*/ 680288 w 2470988"/>
                  <a:gd name="connsiteY11" fmla="*/ 1348740 h 1501846"/>
                  <a:gd name="connsiteX12" fmla="*/ 695528 w 2470988"/>
                  <a:gd name="connsiteY12" fmla="*/ 1348740 h 1501846"/>
                  <a:gd name="connsiteX13" fmla="*/ 718388 w 2470988"/>
                  <a:gd name="connsiteY13" fmla="*/ 1333500 h 1501846"/>
                  <a:gd name="connsiteX14" fmla="*/ 786968 w 2470988"/>
                  <a:gd name="connsiteY14" fmla="*/ 1318260 h 1501846"/>
                  <a:gd name="connsiteX15" fmla="*/ 809828 w 2470988"/>
                  <a:gd name="connsiteY15" fmla="*/ 1303020 h 1501846"/>
                  <a:gd name="connsiteX16" fmla="*/ 893648 w 2470988"/>
                  <a:gd name="connsiteY16" fmla="*/ 1272540 h 1501846"/>
                  <a:gd name="connsiteX17" fmla="*/ 916508 w 2470988"/>
                  <a:gd name="connsiteY17" fmla="*/ 1264920 h 1501846"/>
                  <a:gd name="connsiteX18" fmla="*/ 939368 w 2470988"/>
                  <a:gd name="connsiteY18" fmla="*/ 1257300 h 1501846"/>
                  <a:gd name="connsiteX19" fmla="*/ 946988 w 2470988"/>
                  <a:gd name="connsiteY19" fmla="*/ 1242060 h 1501846"/>
                  <a:gd name="connsiteX20" fmla="*/ 954608 w 2470988"/>
                  <a:gd name="connsiteY20" fmla="*/ 1234440 h 1501846"/>
                  <a:gd name="connsiteX21" fmla="*/ 992708 w 2470988"/>
                  <a:gd name="connsiteY21" fmla="*/ 1181100 h 1501846"/>
                  <a:gd name="connsiteX22" fmla="*/ 1053668 w 2470988"/>
                  <a:gd name="connsiteY22" fmla="*/ 1165860 h 1501846"/>
                  <a:gd name="connsiteX23" fmla="*/ 1068908 w 2470988"/>
                  <a:gd name="connsiteY23" fmla="*/ 1158240 h 1501846"/>
                  <a:gd name="connsiteX24" fmla="*/ 1137488 w 2470988"/>
                  <a:gd name="connsiteY24" fmla="*/ 1135380 h 1501846"/>
                  <a:gd name="connsiteX25" fmla="*/ 1160348 w 2470988"/>
                  <a:gd name="connsiteY25" fmla="*/ 1120140 h 1501846"/>
                  <a:gd name="connsiteX26" fmla="*/ 1183208 w 2470988"/>
                  <a:gd name="connsiteY26" fmla="*/ 1112520 h 1501846"/>
                  <a:gd name="connsiteX27" fmla="*/ 1221308 w 2470988"/>
                  <a:gd name="connsiteY27" fmla="*/ 1082040 h 1501846"/>
                  <a:gd name="connsiteX28" fmla="*/ 1221308 w 2470988"/>
                  <a:gd name="connsiteY28" fmla="*/ 1082040 h 1501846"/>
                  <a:gd name="connsiteX29" fmla="*/ 1282268 w 2470988"/>
                  <a:gd name="connsiteY29" fmla="*/ 1051560 h 1501846"/>
                  <a:gd name="connsiteX30" fmla="*/ 1305128 w 2470988"/>
                  <a:gd name="connsiteY30" fmla="*/ 1043940 h 1501846"/>
                  <a:gd name="connsiteX31" fmla="*/ 1327988 w 2470988"/>
                  <a:gd name="connsiteY31" fmla="*/ 1021080 h 1501846"/>
                  <a:gd name="connsiteX32" fmla="*/ 1366088 w 2470988"/>
                  <a:gd name="connsiteY32" fmla="*/ 998220 h 1501846"/>
                  <a:gd name="connsiteX33" fmla="*/ 1373708 w 2470988"/>
                  <a:gd name="connsiteY33" fmla="*/ 990600 h 1501846"/>
                  <a:gd name="connsiteX34" fmla="*/ 1442288 w 2470988"/>
                  <a:gd name="connsiteY34" fmla="*/ 967740 h 1501846"/>
                  <a:gd name="connsiteX35" fmla="*/ 1488008 w 2470988"/>
                  <a:gd name="connsiteY35" fmla="*/ 937260 h 1501846"/>
                  <a:gd name="connsiteX36" fmla="*/ 1548968 w 2470988"/>
                  <a:gd name="connsiteY36" fmla="*/ 922020 h 1501846"/>
                  <a:gd name="connsiteX37" fmla="*/ 1594688 w 2470988"/>
                  <a:gd name="connsiteY37" fmla="*/ 906780 h 1501846"/>
                  <a:gd name="connsiteX38" fmla="*/ 1617548 w 2470988"/>
                  <a:gd name="connsiteY38" fmla="*/ 891540 h 1501846"/>
                  <a:gd name="connsiteX39" fmla="*/ 1625168 w 2470988"/>
                  <a:gd name="connsiteY39" fmla="*/ 883920 h 1501846"/>
                  <a:gd name="connsiteX40" fmla="*/ 1693748 w 2470988"/>
                  <a:gd name="connsiteY40" fmla="*/ 853440 h 1501846"/>
                  <a:gd name="connsiteX41" fmla="*/ 1724228 w 2470988"/>
                  <a:gd name="connsiteY41" fmla="*/ 838200 h 1501846"/>
                  <a:gd name="connsiteX42" fmla="*/ 1754708 w 2470988"/>
                  <a:gd name="connsiteY42" fmla="*/ 830580 h 1501846"/>
                  <a:gd name="connsiteX43" fmla="*/ 1800428 w 2470988"/>
                  <a:gd name="connsiteY43" fmla="*/ 800100 h 1501846"/>
                  <a:gd name="connsiteX44" fmla="*/ 1823288 w 2470988"/>
                  <a:gd name="connsiteY44" fmla="*/ 777240 h 1501846"/>
                  <a:gd name="connsiteX45" fmla="*/ 1853768 w 2470988"/>
                  <a:gd name="connsiteY45" fmla="*/ 762000 h 1501846"/>
                  <a:gd name="connsiteX46" fmla="*/ 1891868 w 2470988"/>
                  <a:gd name="connsiteY46" fmla="*/ 731520 h 1501846"/>
                  <a:gd name="connsiteX47" fmla="*/ 1891868 w 2470988"/>
                  <a:gd name="connsiteY47" fmla="*/ 731520 h 1501846"/>
                  <a:gd name="connsiteX48" fmla="*/ 1914728 w 2470988"/>
                  <a:gd name="connsiteY48" fmla="*/ 670560 h 1501846"/>
                  <a:gd name="connsiteX49" fmla="*/ 1945208 w 2470988"/>
                  <a:gd name="connsiteY49" fmla="*/ 601980 h 1501846"/>
                  <a:gd name="connsiteX50" fmla="*/ 1998548 w 2470988"/>
                  <a:gd name="connsiteY50" fmla="*/ 563880 h 1501846"/>
                  <a:gd name="connsiteX51" fmla="*/ 2006168 w 2470988"/>
                  <a:gd name="connsiteY51" fmla="*/ 556260 h 1501846"/>
                  <a:gd name="connsiteX52" fmla="*/ 2006168 w 2470988"/>
                  <a:gd name="connsiteY52" fmla="*/ 556260 h 1501846"/>
                  <a:gd name="connsiteX53" fmla="*/ 2082368 w 2470988"/>
                  <a:gd name="connsiteY53" fmla="*/ 487680 h 1501846"/>
                  <a:gd name="connsiteX54" fmla="*/ 2112848 w 2470988"/>
                  <a:gd name="connsiteY54" fmla="*/ 480060 h 1501846"/>
                  <a:gd name="connsiteX55" fmla="*/ 2135708 w 2470988"/>
                  <a:gd name="connsiteY55" fmla="*/ 464820 h 1501846"/>
                  <a:gd name="connsiteX56" fmla="*/ 2189048 w 2470988"/>
                  <a:gd name="connsiteY56" fmla="*/ 441960 h 1501846"/>
                  <a:gd name="connsiteX57" fmla="*/ 2189048 w 2470988"/>
                  <a:gd name="connsiteY57" fmla="*/ 434340 h 1501846"/>
                  <a:gd name="connsiteX58" fmla="*/ 2257628 w 2470988"/>
                  <a:gd name="connsiteY58" fmla="*/ 411480 h 1501846"/>
                  <a:gd name="connsiteX59" fmla="*/ 2280488 w 2470988"/>
                  <a:gd name="connsiteY59" fmla="*/ 388620 h 1501846"/>
                  <a:gd name="connsiteX60" fmla="*/ 2333828 w 2470988"/>
                  <a:gd name="connsiteY60" fmla="*/ 358140 h 1501846"/>
                  <a:gd name="connsiteX61" fmla="*/ 2356688 w 2470988"/>
                  <a:gd name="connsiteY61" fmla="*/ 335280 h 1501846"/>
                  <a:gd name="connsiteX62" fmla="*/ 2402408 w 2470988"/>
                  <a:gd name="connsiteY62" fmla="*/ 304800 h 1501846"/>
                  <a:gd name="connsiteX63" fmla="*/ 2432888 w 2470988"/>
                  <a:gd name="connsiteY63" fmla="*/ 259080 h 1501846"/>
                  <a:gd name="connsiteX64" fmla="*/ 2455748 w 2470988"/>
                  <a:gd name="connsiteY64" fmla="*/ 213360 h 1501846"/>
                  <a:gd name="connsiteX65" fmla="*/ 2470988 w 2470988"/>
                  <a:gd name="connsiteY65" fmla="*/ 152400 h 1501846"/>
                  <a:gd name="connsiteX66" fmla="*/ 2470988 w 2470988"/>
                  <a:gd name="connsiteY66" fmla="*/ 152400 h 1501846"/>
                  <a:gd name="connsiteX67" fmla="*/ 2440508 w 2470988"/>
                  <a:gd name="connsiteY67" fmla="*/ 53340 h 1501846"/>
                  <a:gd name="connsiteX68" fmla="*/ 2432888 w 2470988"/>
                  <a:gd name="connsiteY68" fmla="*/ 30480 h 1501846"/>
                  <a:gd name="connsiteX69" fmla="*/ 2387168 w 2470988"/>
                  <a:gd name="connsiteY69" fmla="*/ 0 h 1501846"/>
                  <a:gd name="connsiteX70" fmla="*/ 2318588 w 2470988"/>
                  <a:gd name="connsiteY70" fmla="*/ 15240 h 1501846"/>
                  <a:gd name="connsiteX71" fmla="*/ 2272868 w 2470988"/>
                  <a:gd name="connsiteY71" fmla="*/ 45720 h 1501846"/>
                  <a:gd name="connsiteX72" fmla="*/ 2250008 w 2470988"/>
                  <a:gd name="connsiteY72" fmla="*/ 60960 h 1501846"/>
                  <a:gd name="connsiteX73" fmla="*/ 2181428 w 2470988"/>
                  <a:gd name="connsiteY73" fmla="*/ 91440 h 1501846"/>
                  <a:gd name="connsiteX74" fmla="*/ 2158568 w 2470988"/>
                  <a:gd name="connsiteY74" fmla="*/ 106680 h 1501846"/>
                  <a:gd name="connsiteX75" fmla="*/ 2128088 w 2470988"/>
                  <a:gd name="connsiteY75" fmla="*/ 121920 h 1501846"/>
                  <a:gd name="connsiteX76" fmla="*/ 2105228 w 2470988"/>
                  <a:gd name="connsiteY76" fmla="*/ 137160 h 1501846"/>
                  <a:gd name="connsiteX77" fmla="*/ 2074748 w 2470988"/>
                  <a:gd name="connsiteY77" fmla="*/ 144780 h 1501846"/>
                  <a:gd name="connsiteX78" fmla="*/ 2059508 w 2470988"/>
                  <a:gd name="connsiteY78" fmla="*/ 167640 h 1501846"/>
                  <a:gd name="connsiteX79" fmla="*/ 1983308 w 2470988"/>
                  <a:gd name="connsiteY79" fmla="*/ 213360 h 1501846"/>
                  <a:gd name="connsiteX80" fmla="*/ 1960448 w 2470988"/>
                  <a:gd name="connsiteY80" fmla="*/ 220980 h 1501846"/>
                  <a:gd name="connsiteX81" fmla="*/ 1937588 w 2470988"/>
                  <a:gd name="connsiteY81" fmla="*/ 236220 h 1501846"/>
                  <a:gd name="connsiteX82" fmla="*/ 1907108 w 2470988"/>
                  <a:gd name="connsiteY82" fmla="*/ 251460 h 1501846"/>
                  <a:gd name="connsiteX83" fmla="*/ 1853768 w 2470988"/>
                  <a:gd name="connsiteY83" fmla="*/ 297180 h 1501846"/>
                  <a:gd name="connsiteX84" fmla="*/ 1830908 w 2470988"/>
                  <a:gd name="connsiteY84" fmla="*/ 304800 h 1501846"/>
                  <a:gd name="connsiteX85" fmla="*/ 1792808 w 2470988"/>
                  <a:gd name="connsiteY85" fmla="*/ 320040 h 1501846"/>
                  <a:gd name="connsiteX86" fmla="*/ 1747088 w 2470988"/>
                  <a:gd name="connsiteY86" fmla="*/ 350520 h 1501846"/>
                  <a:gd name="connsiteX87" fmla="*/ 1701368 w 2470988"/>
                  <a:gd name="connsiteY87" fmla="*/ 365760 h 1501846"/>
                  <a:gd name="connsiteX88" fmla="*/ 1678508 w 2470988"/>
                  <a:gd name="connsiteY88" fmla="*/ 381000 h 1501846"/>
                  <a:gd name="connsiteX89" fmla="*/ 1655648 w 2470988"/>
                  <a:gd name="connsiteY89" fmla="*/ 388620 h 1501846"/>
                  <a:gd name="connsiteX90" fmla="*/ 1609928 w 2470988"/>
                  <a:gd name="connsiteY90" fmla="*/ 419100 h 1501846"/>
                  <a:gd name="connsiteX91" fmla="*/ 1587068 w 2470988"/>
                  <a:gd name="connsiteY91" fmla="*/ 426720 h 1501846"/>
                  <a:gd name="connsiteX92" fmla="*/ 1556588 w 2470988"/>
                  <a:gd name="connsiteY92" fmla="*/ 434340 h 1501846"/>
                  <a:gd name="connsiteX93" fmla="*/ 1495628 w 2470988"/>
                  <a:gd name="connsiteY93" fmla="*/ 457200 h 1501846"/>
                  <a:gd name="connsiteX94" fmla="*/ 1388948 w 2470988"/>
                  <a:gd name="connsiteY94" fmla="*/ 495300 h 1501846"/>
                  <a:gd name="connsiteX95" fmla="*/ 1267028 w 2470988"/>
                  <a:gd name="connsiteY95" fmla="*/ 525780 h 1501846"/>
                  <a:gd name="connsiteX96" fmla="*/ 1236548 w 2470988"/>
                  <a:gd name="connsiteY96" fmla="*/ 533400 h 1501846"/>
                  <a:gd name="connsiteX97" fmla="*/ 1160348 w 2470988"/>
                  <a:gd name="connsiteY97" fmla="*/ 556260 h 1501846"/>
                  <a:gd name="connsiteX98" fmla="*/ 1091768 w 2470988"/>
                  <a:gd name="connsiteY98" fmla="*/ 563880 h 1501846"/>
                  <a:gd name="connsiteX99" fmla="*/ 1046048 w 2470988"/>
                  <a:gd name="connsiteY99" fmla="*/ 579120 h 1501846"/>
                  <a:gd name="connsiteX100" fmla="*/ 1023188 w 2470988"/>
                  <a:gd name="connsiteY100" fmla="*/ 586740 h 1501846"/>
                  <a:gd name="connsiteX101" fmla="*/ 969848 w 2470988"/>
                  <a:gd name="connsiteY101" fmla="*/ 594360 h 1501846"/>
                  <a:gd name="connsiteX102" fmla="*/ 924128 w 2470988"/>
                  <a:gd name="connsiteY102" fmla="*/ 617220 h 1501846"/>
                  <a:gd name="connsiteX103" fmla="*/ 901268 w 2470988"/>
                  <a:gd name="connsiteY103" fmla="*/ 632460 h 1501846"/>
                  <a:gd name="connsiteX104" fmla="*/ 878408 w 2470988"/>
                  <a:gd name="connsiteY104" fmla="*/ 640080 h 1501846"/>
                  <a:gd name="connsiteX105" fmla="*/ 855548 w 2470988"/>
                  <a:gd name="connsiteY105" fmla="*/ 655320 h 1501846"/>
                  <a:gd name="connsiteX106" fmla="*/ 825068 w 2470988"/>
                  <a:gd name="connsiteY106" fmla="*/ 670560 h 1501846"/>
                  <a:gd name="connsiteX107" fmla="*/ 741248 w 2470988"/>
                  <a:gd name="connsiteY107" fmla="*/ 716280 h 1501846"/>
                  <a:gd name="connsiteX108" fmla="*/ 687908 w 2470988"/>
                  <a:gd name="connsiteY108" fmla="*/ 762000 h 1501846"/>
                  <a:gd name="connsiteX109" fmla="*/ 657428 w 2470988"/>
                  <a:gd name="connsiteY109" fmla="*/ 769620 h 1501846"/>
                  <a:gd name="connsiteX110" fmla="*/ 634568 w 2470988"/>
                  <a:gd name="connsiteY110" fmla="*/ 784860 h 1501846"/>
                  <a:gd name="connsiteX111" fmla="*/ 611708 w 2470988"/>
                  <a:gd name="connsiteY111" fmla="*/ 792480 h 1501846"/>
                  <a:gd name="connsiteX112" fmla="*/ 573608 w 2470988"/>
                  <a:gd name="connsiteY112" fmla="*/ 807720 h 1501846"/>
                  <a:gd name="connsiteX113" fmla="*/ 527888 w 2470988"/>
                  <a:gd name="connsiteY113" fmla="*/ 822960 h 1501846"/>
                  <a:gd name="connsiteX114" fmla="*/ 505028 w 2470988"/>
                  <a:gd name="connsiteY114" fmla="*/ 830580 h 1501846"/>
                  <a:gd name="connsiteX115" fmla="*/ 451688 w 2470988"/>
                  <a:gd name="connsiteY115" fmla="*/ 853440 h 1501846"/>
                  <a:gd name="connsiteX116" fmla="*/ 421208 w 2470988"/>
                  <a:gd name="connsiteY116" fmla="*/ 868680 h 1501846"/>
                  <a:gd name="connsiteX117" fmla="*/ 367868 w 2470988"/>
                  <a:gd name="connsiteY117" fmla="*/ 891540 h 1501846"/>
                  <a:gd name="connsiteX118" fmla="*/ 329768 w 2470988"/>
                  <a:gd name="connsiteY118" fmla="*/ 914400 h 1501846"/>
                  <a:gd name="connsiteX119" fmla="*/ 306908 w 2470988"/>
                  <a:gd name="connsiteY119" fmla="*/ 922020 h 1501846"/>
                  <a:gd name="connsiteX120" fmla="*/ 245948 w 2470988"/>
                  <a:gd name="connsiteY120" fmla="*/ 944880 h 1501846"/>
                  <a:gd name="connsiteX121" fmla="*/ 200228 w 2470988"/>
                  <a:gd name="connsiteY121" fmla="*/ 975360 h 1501846"/>
                  <a:gd name="connsiteX122" fmla="*/ 192608 w 2470988"/>
                  <a:gd name="connsiteY122" fmla="*/ 998220 h 1501846"/>
                  <a:gd name="connsiteX123" fmla="*/ 169748 w 2470988"/>
                  <a:gd name="connsiteY123" fmla="*/ 1013460 h 1501846"/>
                  <a:gd name="connsiteX124" fmla="*/ 139268 w 2470988"/>
                  <a:gd name="connsiteY124" fmla="*/ 1036320 h 1501846"/>
                  <a:gd name="connsiteX125" fmla="*/ 93548 w 2470988"/>
                  <a:gd name="connsiteY125" fmla="*/ 1066800 h 1501846"/>
                  <a:gd name="connsiteX126" fmla="*/ 47828 w 2470988"/>
                  <a:gd name="connsiteY126" fmla="*/ 1112520 h 1501846"/>
                  <a:gd name="connsiteX127" fmla="*/ 24968 w 2470988"/>
                  <a:gd name="connsiteY127" fmla="*/ 1135380 h 1501846"/>
                  <a:gd name="connsiteX128" fmla="*/ 9728 w 2470988"/>
                  <a:gd name="connsiteY128" fmla="*/ 1158240 h 1501846"/>
                  <a:gd name="connsiteX129" fmla="*/ 9728 w 2470988"/>
                  <a:gd name="connsiteY129" fmla="*/ 1379220 h 1501846"/>
                  <a:gd name="connsiteX130" fmla="*/ 32588 w 2470988"/>
                  <a:gd name="connsiteY130" fmla="*/ 1394460 h 1501846"/>
                  <a:gd name="connsiteX131" fmla="*/ 78308 w 2470988"/>
                  <a:gd name="connsiteY131" fmla="*/ 1424940 h 1501846"/>
                  <a:gd name="connsiteX132" fmla="*/ 101168 w 2470988"/>
                  <a:gd name="connsiteY132" fmla="*/ 1440180 h 1501846"/>
                  <a:gd name="connsiteX133" fmla="*/ 108788 w 2470988"/>
                  <a:gd name="connsiteY133" fmla="*/ 1432560 h 150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470988" h="1501846">
                    <a:moveTo>
                      <a:pt x="108788" y="1432560"/>
                    </a:moveTo>
                    <a:lnTo>
                      <a:pt x="108788" y="1432560"/>
                    </a:lnTo>
                    <a:cubicBezTo>
                      <a:pt x="126568" y="1450340"/>
                      <a:pt x="141454" y="1471587"/>
                      <a:pt x="162128" y="1485900"/>
                    </a:cubicBezTo>
                    <a:cubicBezTo>
                      <a:pt x="203268" y="1514382"/>
                      <a:pt x="266042" y="1496664"/>
                      <a:pt x="306908" y="1493520"/>
                    </a:cubicBezTo>
                    <a:cubicBezTo>
                      <a:pt x="356171" y="1485309"/>
                      <a:pt x="341703" y="1496825"/>
                      <a:pt x="360248" y="1478280"/>
                    </a:cubicBezTo>
                    <a:lnTo>
                      <a:pt x="360248" y="1478280"/>
                    </a:lnTo>
                    <a:cubicBezTo>
                      <a:pt x="372948" y="1460500"/>
                      <a:pt x="383832" y="1441271"/>
                      <a:pt x="398348" y="1424940"/>
                    </a:cubicBezTo>
                    <a:cubicBezTo>
                      <a:pt x="407128" y="1415062"/>
                      <a:pt x="430730" y="1403985"/>
                      <a:pt x="444068" y="1402080"/>
                    </a:cubicBezTo>
                    <a:cubicBezTo>
                      <a:pt x="454126" y="1400643"/>
                      <a:pt x="464388" y="1402080"/>
                      <a:pt x="474548" y="1402080"/>
                    </a:cubicBezTo>
                    <a:lnTo>
                      <a:pt x="474548" y="1402080"/>
                    </a:lnTo>
                    <a:cubicBezTo>
                      <a:pt x="493408" y="1397889"/>
                      <a:pt x="583168" y="1378573"/>
                      <a:pt x="604088" y="1371600"/>
                    </a:cubicBezTo>
                    <a:cubicBezTo>
                      <a:pt x="624413" y="1364825"/>
                      <a:pt x="657256" y="1352579"/>
                      <a:pt x="680288" y="1348740"/>
                    </a:cubicBezTo>
                    <a:cubicBezTo>
                      <a:pt x="685299" y="1347905"/>
                      <a:pt x="690448" y="1348740"/>
                      <a:pt x="695528" y="1348740"/>
                    </a:cubicBezTo>
                    <a:lnTo>
                      <a:pt x="718388" y="1333500"/>
                    </a:lnTo>
                    <a:cubicBezTo>
                      <a:pt x="741248" y="1328420"/>
                      <a:pt x="764752" y="1325665"/>
                      <a:pt x="786968" y="1318260"/>
                    </a:cubicBezTo>
                    <a:cubicBezTo>
                      <a:pt x="795656" y="1315364"/>
                      <a:pt x="801637" y="1307116"/>
                      <a:pt x="809828" y="1303020"/>
                    </a:cubicBezTo>
                    <a:cubicBezTo>
                      <a:pt x="831034" y="1292417"/>
                      <a:pt x="872310" y="1279653"/>
                      <a:pt x="893648" y="1272540"/>
                    </a:cubicBezTo>
                    <a:lnTo>
                      <a:pt x="916508" y="1264920"/>
                    </a:lnTo>
                    <a:cubicBezTo>
                      <a:pt x="924128" y="1262380"/>
                      <a:pt x="935776" y="1264484"/>
                      <a:pt x="939368" y="1257300"/>
                    </a:cubicBezTo>
                    <a:lnTo>
                      <a:pt x="946988" y="1242060"/>
                    </a:lnTo>
                    <a:lnTo>
                      <a:pt x="954608" y="1234440"/>
                    </a:lnTo>
                    <a:cubicBezTo>
                      <a:pt x="967308" y="1216660"/>
                      <a:pt x="975797" y="1194936"/>
                      <a:pt x="992708" y="1181100"/>
                    </a:cubicBezTo>
                    <a:cubicBezTo>
                      <a:pt x="1013298" y="1164254"/>
                      <a:pt x="1031834" y="1165860"/>
                      <a:pt x="1053668" y="1165860"/>
                    </a:cubicBezTo>
                    <a:lnTo>
                      <a:pt x="1068908" y="1158240"/>
                    </a:lnTo>
                    <a:cubicBezTo>
                      <a:pt x="1091768" y="1150620"/>
                      <a:pt x="1115245" y="1144648"/>
                      <a:pt x="1137488" y="1135380"/>
                    </a:cubicBezTo>
                    <a:cubicBezTo>
                      <a:pt x="1145942" y="1131858"/>
                      <a:pt x="1152157" y="1124236"/>
                      <a:pt x="1160348" y="1120140"/>
                    </a:cubicBezTo>
                    <a:cubicBezTo>
                      <a:pt x="1167532" y="1116548"/>
                      <a:pt x="1176024" y="1116112"/>
                      <a:pt x="1183208" y="1112520"/>
                    </a:cubicBezTo>
                    <a:cubicBezTo>
                      <a:pt x="1202433" y="1102907"/>
                      <a:pt x="1207133" y="1096215"/>
                      <a:pt x="1221308" y="1082040"/>
                    </a:cubicBezTo>
                    <a:lnTo>
                      <a:pt x="1221308" y="1082040"/>
                    </a:lnTo>
                    <a:cubicBezTo>
                      <a:pt x="1241628" y="1071880"/>
                      <a:pt x="1261586" y="1060961"/>
                      <a:pt x="1282268" y="1051560"/>
                    </a:cubicBezTo>
                    <a:cubicBezTo>
                      <a:pt x="1289580" y="1048236"/>
                      <a:pt x="1298445" y="1048395"/>
                      <a:pt x="1305128" y="1043940"/>
                    </a:cubicBezTo>
                    <a:cubicBezTo>
                      <a:pt x="1314094" y="1037962"/>
                      <a:pt x="1319709" y="1027979"/>
                      <a:pt x="1327988" y="1021080"/>
                    </a:cubicBezTo>
                    <a:cubicBezTo>
                      <a:pt x="1341781" y="1009586"/>
                      <a:pt x="1351211" y="1005659"/>
                      <a:pt x="1366088" y="998220"/>
                    </a:cubicBezTo>
                    <a:lnTo>
                      <a:pt x="1373708" y="990600"/>
                    </a:lnTo>
                    <a:cubicBezTo>
                      <a:pt x="1396568" y="982980"/>
                      <a:pt x="1420452" y="977930"/>
                      <a:pt x="1442288" y="967740"/>
                    </a:cubicBezTo>
                    <a:cubicBezTo>
                      <a:pt x="1458886" y="959994"/>
                      <a:pt x="1470239" y="941702"/>
                      <a:pt x="1488008" y="937260"/>
                    </a:cubicBezTo>
                    <a:cubicBezTo>
                      <a:pt x="1508328" y="932180"/>
                      <a:pt x="1529097" y="928644"/>
                      <a:pt x="1548968" y="922020"/>
                    </a:cubicBezTo>
                    <a:cubicBezTo>
                      <a:pt x="1564208" y="916940"/>
                      <a:pt x="1581322" y="915691"/>
                      <a:pt x="1594688" y="906780"/>
                    </a:cubicBezTo>
                    <a:lnTo>
                      <a:pt x="1617548" y="891540"/>
                    </a:lnTo>
                    <a:lnTo>
                      <a:pt x="1625168" y="883920"/>
                    </a:lnTo>
                    <a:lnTo>
                      <a:pt x="1693748" y="853440"/>
                    </a:lnTo>
                    <a:cubicBezTo>
                      <a:pt x="1704062" y="848680"/>
                      <a:pt x="1713592" y="842188"/>
                      <a:pt x="1724228" y="838200"/>
                    </a:cubicBezTo>
                    <a:cubicBezTo>
                      <a:pt x="1734034" y="834523"/>
                      <a:pt x="1744548" y="833120"/>
                      <a:pt x="1754708" y="830580"/>
                    </a:cubicBezTo>
                    <a:cubicBezTo>
                      <a:pt x="1827634" y="757654"/>
                      <a:pt x="1734261" y="844211"/>
                      <a:pt x="1800428" y="800100"/>
                    </a:cubicBezTo>
                    <a:cubicBezTo>
                      <a:pt x="1809394" y="794122"/>
                      <a:pt x="1814519" y="783504"/>
                      <a:pt x="1823288" y="777240"/>
                    </a:cubicBezTo>
                    <a:cubicBezTo>
                      <a:pt x="1832531" y="770638"/>
                      <a:pt x="1843905" y="767636"/>
                      <a:pt x="1853768" y="762000"/>
                    </a:cubicBezTo>
                    <a:cubicBezTo>
                      <a:pt x="1876197" y="749183"/>
                      <a:pt x="1875179" y="748209"/>
                      <a:pt x="1891868" y="731520"/>
                    </a:cubicBezTo>
                    <a:lnTo>
                      <a:pt x="1891868" y="731520"/>
                    </a:lnTo>
                    <a:cubicBezTo>
                      <a:pt x="1899488" y="711200"/>
                      <a:pt x="1907429" y="690997"/>
                      <a:pt x="1914728" y="670560"/>
                    </a:cubicBezTo>
                    <a:cubicBezTo>
                      <a:pt x="1923112" y="647086"/>
                      <a:pt x="1926617" y="620571"/>
                      <a:pt x="1945208" y="601980"/>
                    </a:cubicBezTo>
                    <a:cubicBezTo>
                      <a:pt x="1960660" y="586528"/>
                      <a:pt x="1981241" y="576860"/>
                      <a:pt x="1998548" y="563880"/>
                    </a:cubicBezTo>
                    <a:cubicBezTo>
                      <a:pt x="2001422" y="561725"/>
                      <a:pt x="2003628" y="558800"/>
                      <a:pt x="2006168" y="556260"/>
                    </a:cubicBezTo>
                    <a:lnTo>
                      <a:pt x="2006168" y="556260"/>
                    </a:lnTo>
                    <a:cubicBezTo>
                      <a:pt x="2015897" y="546531"/>
                      <a:pt x="2056829" y="498625"/>
                      <a:pt x="2082368" y="487680"/>
                    </a:cubicBezTo>
                    <a:cubicBezTo>
                      <a:pt x="2091994" y="483555"/>
                      <a:pt x="2102688" y="482600"/>
                      <a:pt x="2112848" y="480060"/>
                    </a:cubicBezTo>
                    <a:cubicBezTo>
                      <a:pt x="2120468" y="474980"/>
                      <a:pt x="2127339" y="468539"/>
                      <a:pt x="2135708" y="464820"/>
                    </a:cubicBezTo>
                    <a:cubicBezTo>
                      <a:pt x="2194661" y="438619"/>
                      <a:pt x="2167872" y="463136"/>
                      <a:pt x="2189048" y="441960"/>
                    </a:cubicBezTo>
                    <a:lnTo>
                      <a:pt x="2189048" y="434340"/>
                    </a:lnTo>
                    <a:cubicBezTo>
                      <a:pt x="2211908" y="426720"/>
                      <a:pt x="2236075" y="422256"/>
                      <a:pt x="2257628" y="411480"/>
                    </a:cubicBezTo>
                    <a:cubicBezTo>
                      <a:pt x="2267267" y="406661"/>
                      <a:pt x="2272306" y="395633"/>
                      <a:pt x="2280488" y="388620"/>
                    </a:cubicBezTo>
                    <a:cubicBezTo>
                      <a:pt x="2309845" y="363457"/>
                      <a:pt x="2303694" y="368185"/>
                      <a:pt x="2333828" y="358140"/>
                    </a:cubicBezTo>
                    <a:cubicBezTo>
                      <a:pt x="2341448" y="350520"/>
                      <a:pt x="2348182" y="341896"/>
                      <a:pt x="2356688" y="335280"/>
                    </a:cubicBezTo>
                    <a:cubicBezTo>
                      <a:pt x="2371146" y="324035"/>
                      <a:pt x="2402408" y="304800"/>
                      <a:pt x="2402408" y="304800"/>
                    </a:cubicBezTo>
                    <a:lnTo>
                      <a:pt x="2432888" y="259080"/>
                    </a:lnTo>
                    <a:cubicBezTo>
                      <a:pt x="2448894" y="235071"/>
                      <a:pt x="2448468" y="240055"/>
                      <a:pt x="2455748" y="213360"/>
                    </a:cubicBezTo>
                    <a:cubicBezTo>
                      <a:pt x="2461259" y="193153"/>
                      <a:pt x="2470988" y="152400"/>
                      <a:pt x="2470988" y="152400"/>
                    </a:cubicBezTo>
                    <a:lnTo>
                      <a:pt x="2470988" y="152400"/>
                    </a:lnTo>
                    <a:cubicBezTo>
                      <a:pt x="2456595" y="8473"/>
                      <a:pt x="2483825" y="118315"/>
                      <a:pt x="2440508" y="53340"/>
                    </a:cubicBezTo>
                    <a:cubicBezTo>
                      <a:pt x="2436053" y="46657"/>
                      <a:pt x="2438568" y="36160"/>
                      <a:pt x="2432888" y="30480"/>
                    </a:cubicBezTo>
                    <a:cubicBezTo>
                      <a:pt x="2419936" y="17528"/>
                      <a:pt x="2387168" y="0"/>
                      <a:pt x="2387168" y="0"/>
                    </a:cubicBezTo>
                    <a:cubicBezTo>
                      <a:pt x="2383160" y="802"/>
                      <a:pt x="2325762" y="11653"/>
                      <a:pt x="2318588" y="15240"/>
                    </a:cubicBezTo>
                    <a:cubicBezTo>
                      <a:pt x="2302205" y="23431"/>
                      <a:pt x="2288108" y="35560"/>
                      <a:pt x="2272868" y="45720"/>
                    </a:cubicBezTo>
                    <a:cubicBezTo>
                      <a:pt x="2265248" y="50800"/>
                      <a:pt x="2258511" y="57559"/>
                      <a:pt x="2250008" y="60960"/>
                    </a:cubicBezTo>
                    <a:cubicBezTo>
                      <a:pt x="2222792" y="71846"/>
                      <a:pt x="2206345" y="77202"/>
                      <a:pt x="2181428" y="91440"/>
                    </a:cubicBezTo>
                    <a:cubicBezTo>
                      <a:pt x="2173477" y="95984"/>
                      <a:pt x="2166519" y="102136"/>
                      <a:pt x="2158568" y="106680"/>
                    </a:cubicBezTo>
                    <a:cubicBezTo>
                      <a:pt x="2148705" y="112316"/>
                      <a:pt x="2137951" y="116284"/>
                      <a:pt x="2128088" y="121920"/>
                    </a:cubicBezTo>
                    <a:cubicBezTo>
                      <a:pt x="2120137" y="126464"/>
                      <a:pt x="2113646" y="133552"/>
                      <a:pt x="2105228" y="137160"/>
                    </a:cubicBezTo>
                    <a:cubicBezTo>
                      <a:pt x="2095602" y="141285"/>
                      <a:pt x="2084908" y="142240"/>
                      <a:pt x="2074748" y="144780"/>
                    </a:cubicBezTo>
                    <a:cubicBezTo>
                      <a:pt x="2069668" y="152400"/>
                      <a:pt x="2066400" y="161609"/>
                      <a:pt x="2059508" y="167640"/>
                    </a:cubicBezTo>
                    <a:cubicBezTo>
                      <a:pt x="2042173" y="182808"/>
                      <a:pt x="2006705" y="203333"/>
                      <a:pt x="1983308" y="213360"/>
                    </a:cubicBezTo>
                    <a:cubicBezTo>
                      <a:pt x="1975925" y="216524"/>
                      <a:pt x="1967632" y="217388"/>
                      <a:pt x="1960448" y="220980"/>
                    </a:cubicBezTo>
                    <a:cubicBezTo>
                      <a:pt x="1952257" y="225076"/>
                      <a:pt x="1945539" y="231676"/>
                      <a:pt x="1937588" y="236220"/>
                    </a:cubicBezTo>
                    <a:cubicBezTo>
                      <a:pt x="1927725" y="241856"/>
                      <a:pt x="1916351" y="244858"/>
                      <a:pt x="1907108" y="251460"/>
                    </a:cubicBezTo>
                    <a:cubicBezTo>
                      <a:pt x="1853060" y="290066"/>
                      <a:pt x="1919041" y="259881"/>
                      <a:pt x="1853768" y="297180"/>
                    </a:cubicBezTo>
                    <a:cubicBezTo>
                      <a:pt x="1846794" y="301165"/>
                      <a:pt x="1838429" y="301980"/>
                      <a:pt x="1830908" y="304800"/>
                    </a:cubicBezTo>
                    <a:cubicBezTo>
                      <a:pt x="1818101" y="309603"/>
                      <a:pt x="1804816" y="313490"/>
                      <a:pt x="1792808" y="320040"/>
                    </a:cubicBezTo>
                    <a:cubicBezTo>
                      <a:pt x="1776728" y="328811"/>
                      <a:pt x="1764464" y="344728"/>
                      <a:pt x="1747088" y="350520"/>
                    </a:cubicBezTo>
                    <a:cubicBezTo>
                      <a:pt x="1731848" y="355600"/>
                      <a:pt x="1714734" y="356849"/>
                      <a:pt x="1701368" y="365760"/>
                    </a:cubicBezTo>
                    <a:cubicBezTo>
                      <a:pt x="1693748" y="370840"/>
                      <a:pt x="1686699" y="376904"/>
                      <a:pt x="1678508" y="381000"/>
                    </a:cubicBezTo>
                    <a:cubicBezTo>
                      <a:pt x="1671324" y="384592"/>
                      <a:pt x="1662669" y="384719"/>
                      <a:pt x="1655648" y="388620"/>
                    </a:cubicBezTo>
                    <a:cubicBezTo>
                      <a:pt x="1639637" y="397515"/>
                      <a:pt x="1627304" y="413308"/>
                      <a:pt x="1609928" y="419100"/>
                    </a:cubicBezTo>
                    <a:cubicBezTo>
                      <a:pt x="1602308" y="421640"/>
                      <a:pt x="1594791" y="424513"/>
                      <a:pt x="1587068" y="426720"/>
                    </a:cubicBezTo>
                    <a:cubicBezTo>
                      <a:pt x="1576998" y="429597"/>
                      <a:pt x="1566394" y="430663"/>
                      <a:pt x="1556588" y="434340"/>
                    </a:cubicBezTo>
                    <a:cubicBezTo>
                      <a:pt x="1476894" y="464225"/>
                      <a:pt x="1573865" y="437641"/>
                      <a:pt x="1495628" y="457200"/>
                    </a:cubicBezTo>
                    <a:cubicBezTo>
                      <a:pt x="1430516" y="506034"/>
                      <a:pt x="1505970" y="456293"/>
                      <a:pt x="1388948" y="495300"/>
                    </a:cubicBezTo>
                    <a:cubicBezTo>
                      <a:pt x="1284438" y="530137"/>
                      <a:pt x="1414152" y="488999"/>
                      <a:pt x="1267028" y="525780"/>
                    </a:cubicBezTo>
                    <a:cubicBezTo>
                      <a:pt x="1256868" y="528320"/>
                      <a:pt x="1246618" y="530523"/>
                      <a:pt x="1236548" y="533400"/>
                    </a:cubicBezTo>
                    <a:cubicBezTo>
                      <a:pt x="1203080" y="542962"/>
                      <a:pt x="1205446" y="547804"/>
                      <a:pt x="1160348" y="556260"/>
                    </a:cubicBezTo>
                    <a:cubicBezTo>
                      <a:pt x="1137741" y="560499"/>
                      <a:pt x="1114628" y="561340"/>
                      <a:pt x="1091768" y="563880"/>
                    </a:cubicBezTo>
                    <a:lnTo>
                      <a:pt x="1046048" y="579120"/>
                    </a:lnTo>
                    <a:cubicBezTo>
                      <a:pt x="1038428" y="581660"/>
                      <a:pt x="1031139" y="585604"/>
                      <a:pt x="1023188" y="586740"/>
                    </a:cubicBezTo>
                    <a:lnTo>
                      <a:pt x="969848" y="594360"/>
                    </a:lnTo>
                    <a:cubicBezTo>
                      <a:pt x="904334" y="638036"/>
                      <a:pt x="987224" y="585672"/>
                      <a:pt x="924128" y="617220"/>
                    </a:cubicBezTo>
                    <a:cubicBezTo>
                      <a:pt x="915937" y="621316"/>
                      <a:pt x="909459" y="628364"/>
                      <a:pt x="901268" y="632460"/>
                    </a:cubicBezTo>
                    <a:cubicBezTo>
                      <a:pt x="894084" y="636052"/>
                      <a:pt x="885592" y="636488"/>
                      <a:pt x="878408" y="640080"/>
                    </a:cubicBezTo>
                    <a:cubicBezTo>
                      <a:pt x="870217" y="644176"/>
                      <a:pt x="863499" y="650776"/>
                      <a:pt x="855548" y="655320"/>
                    </a:cubicBezTo>
                    <a:cubicBezTo>
                      <a:pt x="845685" y="660956"/>
                      <a:pt x="834880" y="664836"/>
                      <a:pt x="825068" y="670560"/>
                    </a:cubicBezTo>
                    <a:cubicBezTo>
                      <a:pt x="746002" y="716682"/>
                      <a:pt x="790627" y="699820"/>
                      <a:pt x="741248" y="716280"/>
                    </a:cubicBezTo>
                    <a:cubicBezTo>
                      <a:pt x="725997" y="731531"/>
                      <a:pt x="707459" y="752225"/>
                      <a:pt x="687908" y="762000"/>
                    </a:cubicBezTo>
                    <a:cubicBezTo>
                      <a:pt x="678541" y="766684"/>
                      <a:pt x="667588" y="767080"/>
                      <a:pt x="657428" y="769620"/>
                    </a:cubicBezTo>
                    <a:cubicBezTo>
                      <a:pt x="649808" y="774700"/>
                      <a:pt x="642759" y="780764"/>
                      <a:pt x="634568" y="784860"/>
                    </a:cubicBezTo>
                    <a:cubicBezTo>
                      <a:pt x="627384" y="788452"/>
                      <a:pt x="619229" y="789660"/>
                      <a:pt x="611708" y="792480"/>
                    </a:cubicBezTo>
                    <a:cubicBezTo>
                      <a:pt x="598901" y="797283"/>
                      <a:pt x="586463" y="803046"/>
                      <a:pt x="573608" y="807720"/>
                    </a:cubicBezTo>
                    <a:cubicBezTo>
                      <a:pt x="558511" y="813210"/>
                      <a:pt x="543128" y="817880"/>
                      <a:pt x="527888" y="822960"/>
                    </a:cubicBezTo>
                    <a:cubicBezTo>
                      <a:pt x="520268" y="825500"/>
                      <a:pt x="512212" y="826988"/>
                      <a:pt x="505028" y="830580"/>
                    </a:cubicBezTo>
                    <a:cubicBezTo>
                      <a:pt x="403939" y="881125"/>
                      <a:pt x="530173" y="819804"/>
                      <a:pt x="451688" y="853440"/>
                    </a:cubicBezTo>
                    <a:cubicBezTo>
                      <a:pt x="441247" y="857915"/>
                      <a:pt x="431549" y="863980"/>
                      <a:pt x="421208" y="868680"/>
                    </a:cubicBezTo>
                    <a:cubicBezTo>
                      <a:pt x="403598" y="876685"/>
                      <a:pt x="385170" y="882889"/>
                      <a:pt x="367868" y="891540"/>
                    </a:cubicBezTo>
                    <a:cubicBezTo>
                      <a:pt x="354621" y="898164"/>
                      <a:pt x="343015" y="907776"/>
                      <a:pt x="329768" y="914400"/>
                    </a:cubicBezTo>
                    <a:cubicBezTo>
                      <a:pt x="322584" y="917992"/>
                      <a:pt x="314291" y="918856"/>
                      <a:pt x="306908" y="922020"/>
                    </a:cubicBezTo>
                    <a:cubicBezTo>
                      <a:pt x="251122" y="945928"/>
                      <a:pt x="302143" y="930831"/>
                      <a:pt x="245948" y="944880"/>
                    </a:cubicBezTo>
                    <a:cubicBezTo>
                      <a:pt x="230708" y="955040"/>
                      <a:pt x="206020" y="957984"/>
                      <a:pt x="200228" y="975360"/>
                    </a:cubicBezTo>
                    <a:cubicBezTo>
                      <a:pt x="197688" y="982980"/>
                      <a:pt x="197626" y="991948"/>
                      <a:pt x="192608" y="998220"/>
                    </a:cubicBezTo>
                    <a:cubicBezTo>
                      <a:pt x="186887" y="1005371"/>
                      <a:pt x="177200" y="1008137"/>
                      <a:pt x="169748" y="1013460"/>
                    </a:cubicBezTo>
                    <a:cubicBezTo>
                      <a:pt x="159414" y="1020842"/>
                      <a:pt x="148911" y="1028055"/>
                      <a:pt x="139268" y="1036320"/>
                    </a:cubicBezTo>
                    <a:cubicBezTo>
                      <a:pt x="102945" y="1067454"/>
                      <a:pt x="132433" y="1053838"/>
                      <a:pt x="93548" y="1066800"/>
                    </a:cubicBezTo>
                    <a:lnTo>
                      <a:pt x="47828" y="1112520"/>
                    </a:lnTo>
                    <a:cubicBezTo>
                      <a:pt x="40208" y="1120140"/>
                      <a:pt x="30946" y="1126414"/>
                      <a:pt x="24968" y="1135380"/>
                    </a:cubicBezTo>
                    <a:lnTo>
                      <a:pt x="9728" y="1158240"/>
                    </a:lnTo>
                    <a:cubicBezTo>
                      <a:pt x="1567" y="1239847"/>
                      <a:pt x="-7314" y="1289750"/>
                      <a:pt x="9728" y="1379220"/>
                    </a:cubicBezTo>
                    <a:cubicBezTo>
                      <a:pt x="11442" y="1388216"/>
                      <a:pt x="25553" y="1388597"/>
                      <a:pt x="32588" y="1394460"/>
                    </a:cubicBezTo>
                    <a:cubicBezTo>
                      <a:pt x="97590" y="1448629"/>
                      <a:pt x="18047" y="1394809"/>
                      <a:pt x="78308" y="1424940"/>
                    </a:cubicBezTo>
                    <a:cubicBezTo>
                      <a:pt x="86499" y="1429036"/>
                      <a:pt x="93217" y="1435636"/>
                      <a:pt x="101168" y="1440180"/>
                    </a:cubicBezTo>
                    <a:cubicBezTo>
                      <a:pt x="111031" y="1445816"/>
                      <a:pt x="107518" y="1433830"/>
                      <a:pt x="108788" y="14325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cxnSp>
          <p:nvCxnSpPr>
            <p:cNvPr id="106" name="直線コネクタ 105"/>
            <p:cNvCxnSpPr/>
            <p:nvPr/>
          </p:nvCxnSpPr>
          <p:spPr>
            <a:xfrm>
              <a:off x="-3875790" y="1377088"/>
              <a:ext cx="0" cy="2772000"/>
            </a:xfrm>
            <a:prstGeom prst="line">
              <a:avLst/>
            </a:prstGeom>
            <a:ln>
              <a:solidFill>
                <a:schemeClr val="bg2">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08" name="正方形/長方形 107"/>
            <p:cNvSpPr/>
            <p:nvPr/>
          </p:nvSpPr>
          <p:spPr>
            <a:xfrm>
              <a:off x="-3875612" y="1370037"/>
              <a:ext cx="1692000" cy="384721"/>
            </a:xfrm>
            <a:prstGeom prst="rect">
              <a:avLst/>
            </a:prstGeom>
            <a:pattFill prst="pct70">
              <a:fgClr>
                <a:srgbClr val="FFC00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marL="0" marR="0" lvl="0" indent="0" algn="ctr" defTabSz="914400" rtl="0" eaLnBrk="1" fontAlgn="base" latinLnBrk="0" hangingPunct="1">
                <a:lnSpc>
                  <a:spcPct val="100000"/>
                </a:lnSpc>
                <a:spcBef>
                  <a:spcPts val="60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居住誘導区域</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ts val="600"/>
                </a:spcBef>
                <a:spcAft>
                  <a:spcPct val="0"/>
                </a:spcAft>
                <a:buClrTx/>
                <a:buSzTx/>
                <a:buFontTx/>
                <a:buNone/>
                <a:tabLst/>
                <a:defRPr/>
              </a:pPr>
              <a:endPar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9" name="正方形/長方形 108"/>
            <p:cNvSpPr/>
            <p:nvPr/>
          </p:nvSpPr>
          <p:spPr>
            <a:xfrm>
              <a:off x="-3892354" y="1573140"/>
              <a:ext cx="828000" cy="180000"/>
            </a:xfrm>
            <a:prstGeom prst="rect">
              <a:avLst/>
            </a:prstGeom>
            <a:pattFill prst="pct50">
              <a:fgClr>
                <a:srgbClr val="FF3399"/>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10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都市機能誘導区域</a:t>
              </a:r>
              <a:endParaRPr kumimoji="1" lang="ja-JP" altLang="en-US" sz="700" b="0" i="0" u="none" strike="noStrike" kern="1200" cap="none" spc="-10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0" name="正方形/長方形 109"/>
            <p:cNvSpPr/>
            <p:nvPr/>
          </p:nvSpPr>
          <p:spPr>
            <a:xfrm>
              <a:off x="-2180993" y="1370036"/>
              <a:ext cx="1584000" cy="384721"/>
            </a:xfrm>
            <a:prstGeom prst="rect">
              <a:avLst/>
            </a:prstGeom>
            <a:pattFill prst="pct70">
              <a:fgClr>
                <a:schemeClr val="bg1">
                  <a:lumMod val="7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base" latinLnBrk="0" hangingPunct="1">
                <a:lnSpc>
                  <a:spcPct val="100000"/>
                </a:lnSpc>
                <a:spcBef>
                  <a:spcPts val="60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誘導</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区域外</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ts val="600"/>
                </a:spcBef>
                <a:spcAft>
                  <a:spcPct val="0"/>
                </a:spcAft>
                <a:buClrTx/>
                <a:buSzTx/>
                <a:buFontTx/>
                <a:buNone/>
                <a:tabLst/>
                <a:defRPr/>
              </a:pPr>
              <a:endPar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1" name="正方形/長方形 110"/>
            <p:cNvSpPr/>
            <p:nvPr/>
          </p:nvSpPr>
          <p:spPr>
            <a:xfrm>
              <a:off x="-2171755" y="1577622"/>
              <a:ext cx="1055054" cy="180000"/>
            </a:xfrm>
            <a:prstGeom prst="rect">
              <a:avLst/>
            </a:prstGeom>
            <a:pattFill prst="pct50">
              <a:fgClr>
                <a:srgbClr val="00B05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10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自然</a:t>
              </a:r>
              <a:r>
                <a:rPr kumimoji="1" lang="ja-JP" altLang="en-US" sz="700" b="0" i="0" u="none" strike="noStrike" kern="1200" cap="none" spc="-10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共生区域</a:t>
              </a:r>
              <a:endParaRPr kumimoji="1" lang="ja-JP" altLang="en-US" sz="700" b="0" i="0" u="none" strike="noStrike" kern="1200" cap="none" spc="-10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2" name="正方形/長方形 111"/>
            <p:cNvSpPr/>
            <p:nvPr/>
          </p:nvSpPr>
          <p:spPr>
            <a:xfrm>
              <a:off x="-4082009" y="1369463"/>
              <a:ext cx="205726" cy="386319"/>
            </a:xfrm>
            <a:prstGeom prst="rect">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base" latinLnBrk="0" hangingPunct="1">
                <a:lnSpc>
                  <a:spcPts val="6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その他の区域</a:t>
              </a:r>
              <a:endPar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3" name="正方形/長方形 112"/>
            <p:cNvSpPr/>
            <p:nvPr/>
          </p:nvSpPr>
          <p:spPr>
            <a:xfrm>
              <a:off x="-1109176" y="1574758"/>
              <a:ext cx="288000" cy="180000"/>
            </a:xfrm>
            <a:prstGeom prst="rect">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base" latinLnBrk="0" hangingPunct="1">
                <a:lnSpc>
                  <a:spcPts val="600"/>
                </a:lnSpc>
                <a:spcBef>
                  <a:spcPct val="0"/>
                </a:spcBef>
                <a:spcAft>
                  <a:spcPct val="0"/>
                </a:spcAft>
                <a:buClrTx/>
                <a:buSzTx/>
                <a:buFontTx/>
                <a:buNone/>
                <a:tabLst/>
                <a:defRPr/>
              </a:pPr>
              <a:endParaRPr kumimoji="1" lang="ja-JP" altLang="en-US" sz="700" b="0" i="0" u="none" strike="noStrike" kern="1200" cap="none" spc="-18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4" name="正方形/長方形 113"/>
            <p:cNvSpPr/>
            <p:nvPr/>
          </p:nvSpPr>
          <p:spPr>
            <a:xfrm>
              <a:off x="-1187336" y="1885968"/>
              <a:ext cx="452103" cy="269868"/>
            </a:xfrm>
            <a:prstGeom prst="rect">
              <a:avLst/>
            </a:prstGeom>
            <a:solidFill>
              <a:schemeClr val="accent3">
                <a:lumMod val="85000"/>
                <a:alpha val="2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l" defTabSz="914400" rtl="0" eaLnBrk="1" fontAlgn="base" latinLnBrk="0" hangingPunct="1">
                <a:lnSpc>
                  <a:spcPts val="6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災害発生の危険性が高い</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区域等</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5" name="正方形/長方形 114"/>
            <p:cNvSpPr/>
            <p:nvPr/>
          </p:nvSpPr>
          <p:spPr>
            <a:xfrm>
              <a:off x="-4231873" y="1907998"/>
              <a:ext cx="484771" cy="1800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base" latinLnBrk="0" hangingPunct="1">
                <a:lnSpc>
                  <a:spcPts val="6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工業</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ts val="6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団地</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ts val="6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など</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6" name="正方形/長方形 115"/>
            <p:cNvSpPr/>
            <p:nvPr/>
          </p:nvSpPr>
          <p:spPr>
            <a:xfrm>
              <a:off x="-4199948" y="1116824"/>
              <a:ext cx="1718740" cy="2539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smtClean="0">
                  <a:ln>
                    <a:noFill/>
                  </a:ln>
                  <a:solidFill>
                    <a:srgbClr val="000000"/>
                  </a:solidFill>
                  <a:effectLst/>
                  <a:uLnTx/>
                  <a:uFillTx/>
                  <a:latin typeface="Arial"/>
                  <a:ea typeface="ＭＳ Ｐゴシック"/>
                  <a:cs typeface="+mn-cs"/>
                </a:rPr>
                <a:t>【</a:t>
              </a:r>
              <a:r>
                <a:rPr kumimoji="1" lang="ja-JP" altLang="en-US" sz="1050" b="0" i="0" u="none" strike="noStrike" kern="1200" cap="none" spc="0" normalizeH="0" baseline="0" noProof="0" dirty="0" smtClean="0">
                  <a:ln>
                    <a:noFill/>
                  </a:ln>
                  <a:solidFill>
                    <a:srgbClr val="000000"/>
                  </a:solidFill>
                  <a:effectLst/>
                  <a:uLnTx/>
                  <a:uFillTx/>
                  <a:latin typeface="Arial"/>
                  <a:ea typeface="ＭＳ Ｐゴシック"/>
                  <a:cs typeface="+mn-cs"/>
                </a:rPr>
                <a:t>居住誘導区域のイメージ</a:t>
              </a:r>
              <a:r>
                <a:rPr kumimoji="1" lang="en-US" altLang="ja-JP" sz="1050" b="0" i="0" u="none" strike="noStrike" kern="1200" cap="none" spc="0" normalizeH="0" baseline="0" noProof="0" dirty="0" smtClean="0">
                  <a:ln>
                    <a:noFill/>
                  </a:ln>
                  <a:solidFill>
                    <a:srgbClr val="000000"/>
                  </a:solidFill>
                  <a:effectLst/>
                  <a:uLnTx/>
                  <a:uFillTx/>
                  <a:latin typeface="Arial"/>
                  <a:ea typeface="ＭＳ Ｐゴシック"/>
                  <a:cs typeface="+mn-cs"/>
                </a:rPr>
                <a:t>】</a:t>
              </a:r>
            </a:p>
          </p:txBody>
        </p:sp>
        <p:cxnSp>
          <p:nvCxnSpPr>
            <p:cNvPr id="117" name="直線コネクタ 116"/>
            <p:cNvCxnSpPr/>
            <p:nvPr/>
          </p:nvCxnSpPr>
          <p:spPr>
            <a:xfrm>
              <a:off x="-2183612" y="1387922"/>
              <a:ext cx="0" cy="2772000"/>
            </a:xfrm>
            <a:prstGeom prst="line">
              <a:avLst/>
            </a:prstGeom>
            <a:ln>
              <a:solidFill>
                <a:srgbClr val="FFCC66"/>
              </a:solidFill>
              <a:prstDash val="dash"/>
            </a:ln>
          </p:spPr>
          <p:style>
            <a:lnRef idx="1">
              <a:schemeClr val="accent1"/>
            </a:lnRef>
            <a:fillRef idx="0">
              <a:schemeClr val="accent1"/>
            </a:fillRef>
            <a:effectRef idx="0">
              <a:schemeClr val="accent1"/>
            </a:effectRef>
            <a:fontRef idx="minor">
              <a:schemeClr val="tx1"/>
            </a:fontRef>
          </p:style>
        </p:cxnSp>
        <p:cxnSp>
          <p:nvCxnSpPr>
            <p:cNvPr id="118" name="直線コネクタ 117"/>
            <p:cNvCxnSpPr/>
            <p:nvPr/>
          </p:nvCxnSpPr>
          <p:spPr>
            <a:xfrm>
              <a:off x="-1116701" y="1764807"/>
              <a:ext cx="0" cy="2376000"/>
            </a:xfrm>
            <a:prstGeom prst="line">
              <a:avLst/>
            </a:prstGeom>
            <a:ln>
              <a:solidFill>
                <a:srgbClr val="66FF66"/>
              </a:solidFill>
              <a:prstDash val="dash"/>
            </a:ln>
          </p:spPr>
          <p:style>
            <a:lnRef idx="1">
              <a:schemeClr val="accent1"/>
            </a:lnRef>
            <a:fillRef idx="0">
              <a:schemeClr val="accent1"/>
            </a:fillRef>
            <a:effectRef idx="0">
              <a:schemeClr val="accent1"/>
            </a:effectRef>
            <a:fontRef idx="minor">
              <a:schemeClr val="tx1"/>
            </a:fontRef>
          </p:style>
        </p:cxnSp>
        <p:sp>
          <p:nvSpPr>
            <p:cNvPr id="119" name="正方形/長方形 118"/>
            <p:cNvSpPr/>
            <p:nvPr/>
          </p:nvSpPr>
          <p:spPr>
            <a:xfrm>
              <a:off x="-3865072" y="1804930"/>
              <a:ext cx="784233" cy="4154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多く</a:t>
              </a:r>
              <a:r>
                <a:rPr kumimoji="1" lang="ja-JP" altLang="en-US" sz="700" b="0" i="0" u="none" strike="noStrike" kern="1200" cap="none" spc="0" normalizeH="0" baseline="0" noProof="0" dirty="0" smtClean="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の施設が集まって立地している区域</a:t>
              </a:r>
              <a:endParaRPr kumimoji="1" lang="ja-JP" altLang="en-US" sz="7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endParaRPr>
            </a:p>
          </p:txBody>
        </p:sp>
        <p:sp>
          <p:nvSpPr>
            <p:cNvPr id="121" name="正方形/長方形 120"/>
            <p:cNvSpPr/>
            <p:nvPr/>
          </p:nvSpPr>
          <p:spPr>
            <a:xfrm>
              <a:off x="-3019850" y="1791519"/>
              <a:ext cx="784233" cy="4154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C000"/>
                  </a:solidFill>
                  <a:effectLst/>
                  <a:uLnTx/>
                  <a:uFillTx/>
                  <a:latin typeface="HGPｺﾞｼｯｸM" panose="020B0600000000000000" pitchFamily="50" charset="-128"/>
                  <a:ea typeface="HGPｺﾞｼｯｸM" panose="020B0600000000000000" pitchFamily="50" charset="-128"/>
                  <a:cs typeface="+mn-cs"/>
                </a:rPr>
                <a:t>安全で暮らしやすい場所に居住を誘導する区域</a:t>
              </a:r>
              <a:endParaRPr kumimoji="1" lang="ja-JP" altLang="en-US" sz="700" b="0" i="0" u="none" strike="noStrike" kern="1200" cap="none" spc="0" normalizeH="0" baseline="0" noProof="0" dirty="0">
                <a:ln>
                  <a:noFill/>
                </a:ln>
                <a:solidFill>
                  <a:srgbClr val="FFC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2" name="正方形/長方形 121"/>
            <p:cNvSpPr/>
            <p:nvPr/>
          </p:nvSpPr>
          <p:spPr>
            <a:xfrm>
              <a:off x="-2177648" y="1804934"/>
              <a:ext cx="1067493" cy="307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92D050"/>
                  </a:solidFill>
                  <a:effectLst/>
                  <a:uLnTx/>
                  <a:uFillTx/>
                  <a:latin typeface="HGPｺﾞｼｯｸM" panose="020B0600000000000000" pitchFamily="50" charset="-128"/>
                  <a:ea typeface="HGPｺﾞｼｯｸM" panose="020B0600000000000000" pitchFamily="50" charset="-128"/>
                  <a:cs typeface="+mn-cs"/>
                </a:rPr>
                <a:t>ゆとり</a:t>
              </a:r>
              <a:r>
                <a:rPr kumimoji="1" lang="ja-JP" altLang="en-US" sz="700" b="0" i="0" u="none" strike="noStrike" kern="1200" cap="none" spc="0" normalizeH="0" baseline="0" noProof="0" dirty="0" smtClean="0">
                  <a:ln>
                    <a:noFill/>
                  </a:ln>
                  <a:solidFill>
                    <a:srgbClr val="92D050"/>
                  </a:solidFill>
                  <a:effectLst/>
                  <a:uLnTx/>
                  <a:uFillTx/>
                  <a:latin typeface="HGPｺﾞｼｯｸM" panose="020B0600000000000000" pitchFamily="50" charset="-128"/>
                  <a:ea typeface="HGPｺﾞｼｯｸM" panose="020B0600000000000000" pitchFamily="50" charset="-128"/>
                  <a:cs typeface="+mn-cs"/>
                </a:rPr>
                <a:t>のある居住を許容する区域</a:t>
              </a:r>
              <a:endParaRPr kumimoji="1" lang="ja-JP" altLang="en-US" sz="700" b="0" i="0" u="none" strike="noStrike" kern="1200" cap="none" spc="0" normalizeH="0" baseline="0" noProof="0" dirty="0">
                <a:ln>
                  <a:noFill/>
                </a:ln>
                <a:solidFill>
                  <a:srgbClr val="92D05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25" name="グループ化 124"/>
            <p:cNvGrpSpPr/>
            <p:nvPr/>
          </p:nvGrpSpPr>
          <p:grpSpPr>
            <a:xfrm>
              <a:off x="-3852487" y="1516092"/>
              <a:ext cx="2920397" cy="1968196"/>
              <a:chOff x="6712788" y="4739937"/>
              <a:chExt cx="2920397" cy="1968196"/>
            </a:xfrm>
          </p:grpSpPr>
          <p:sp>
            <p:nvSpPr>
              <p:cNvPr id="153" name="弦 152"/>
              <p:cNvSpPr/>
              <p:nvPr/>
            </p:nvSpPr>
            <p:spPr>
              <a:xfrm rot="19299374">
                <a:off x="6712788" y="4796348"/>
                <a:ext cx="2920397" cy="1911785"/>
              </a:xfrm>
              <a:prstGeom prst="chord">
                <a:avLst>
                  <a:gd name="adj1" fmla="val 2525318"/>
                  <a:gd name="adj2" fmla="val 8937943"/>
                </a:avLst>
              </a:prstGeom>
              <a:noFill/>
              <a:ln w="76200">
                <a:solidFill>
                  <a:srgbClr val="FF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54" name="弦 153"/>
              <p:cNvSpPr/>
              <p:nvPr/>
            </p:nvSpPr>
            <p:spPr>
              <a:xfrm rot="19299374">
                <a:off x="6730218" y="4739937"/>
                <a:ext cx="2822500" cy="1911785"/>
              </a:xfrm>
              <a:prstGeom prst="chord">
                <a:avLst>
                  <a:gd name="adj1" fmla="val 2676022"/>
                  <a:gd name="adj2" fmla="val 8937943"/>
                </a:avLst>
              </a:prstGeom>
              <a:solidFill>
                <a:schemeClr val="bg1"/>
              </a:solidFill>
              <a:ln w="7620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grpSp>
        <p:sp>
          <p:nvSpPr>
            <p:cNvPr id="127" name="正方形/長方形 126"/>
            <p:cNvSpPr/>
            <p:nvPr/>
          </p:nvSpPr>
          <p:spPr>
            <a:xfrm>
              <a:off x="-3922548" y="4140616"/>
              <a:ext cx="3204000" cy="1003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28" name="直線コネクタ 127"/>
            <p:cNvCxnSpPr/>
            <p:nvPr/>
          </p:nvCxnSpPr>
          <p:spPr>
            <a:xfrm>
              <a:off x="-3064354" y="1562396"/>
              <a:ext cx="0" cy="2592000"/>
            </a:xfrm>
            <a:prstGeom prst="line">
              <a:avLst/>
            </a:prstGeom>
            <a:ln>
              <a:solidFill>
                <a:srgbClr val="FFCCCC"/>
              </a:solidFill>
              <a:prstDash val="dash"/>
            </a:ln>
          </p:spPr>
          <p:style>
            <a:lnRef idx="1">
              <a:schemeClr val="accent1"/>
            </a:lnRef>
            <a:fillRef idx="0">
              <a:schemeClr val="accent1"/>
            </a:fillRef>
            <a:effectRef idx="0">
              <a:schemeClr val="accent1"/>
            </a:effectRef>
            <a:fontRef idx="minor">
              <a:schemeClr val="tx1"/>
            </a:fontRef>
          </p:style>
        </p:cxnSp>
        <p:sp>
          <p:nvSpPr>
            <p:cNvPr id="132" name="正方形/長方形 131"/>
            <p:cNvSpPr/>
            <p:nvPr/>
          </p:nvSpPr>
          <p:spPr>
            <a:xfrm>
              <a:off x="-3815692" y="2799197"/>
              <a:ext cx="1763623" cy="5232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FF6600"/>
                  </a:solidFill>
                  <a:effectLst/>
                  <a:uLnTx/>
                  <a:uFillTx/>
                  <a:latin typeface="Arial"/>
                  <a:ea typeface="ＭＳ Ｐゴシック"/>
                  <a:cs typeface="+mn-cs"/>
                </a:rPr>
                <a:t>時間をかけて</a:t>
              </a:r>
              <a:endParaRPr kumimoji="1" lang="en-US" altLang="ja-JP" sz="1400" b="0" i="0" u="none" strike="noStrike" kern="1200" cap="none" spc="0" normalizeH="0" baseline="0" noProof="0" dirty="0" smtClean="0">
                <a:ln>
                  <a:noFill/>
                </a:ln>
                <a:solidFill>
                  <a:srgbClr val="FF66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FF6600"/>
                  </a:solidFill>
                  <a:effectLst/>
                  <a:uLnTx/>
                  <a:uFillTx/>
                  <a:latin typeface="Arial"/>
                  <a:ea typeface="ＭＳ Ｐゴシック"/>
                  <a:cs typeface="+mn-cs"/>
                </a:rPr>
                <a:t>居住</a:t>
              </a:r>
              <a:r>
                <a:rPr kumimoji="1" lang="ja-JP" altLang="en-US" sz="1400" b="0" i="0" u="none" strike="noStrike" kern="1200" cap="none" spc="0" normalizeH="0" baseline="0" noProof="0" dirty="0" smtClean="0">
                  <a:ln>
                    <a:noFill/>
                  </a:ln>
                  <a:solidFill>
                    <a:srgbClr val="FF6600"/>
                  </a:solidFill>
                  <a:effectLst/>
                  <a:uLnTx/>
                  <a:uFillTx/>
                  <a:latin typeface="Arial"/>
                  <a:ea typeface="ＭＳ Ｐゴシック"/>
                  <a:cs typeface="+mn-cs"/>
                </a:rPr>
                <a:t>を緩やかに誘導</a:t>
              </a:r>
              <a:endParaRPr kumimoji="1" lang="ja-JP" altLang="en-US" sz="1400" b="0" i="0" u="none" strike="noStrike" kern="1200" cap="none" spc="0" normalizeH="0" baseline="0" noProof="0" dirty="0">
                <a:ln>
                  <a:noFill/>
                </a:ln>
                <a:solidFill>
                  <a:srgbClr val="FF6600"/>
                </a:solidFill>
                <a:effectLst/>
                <a:uLnTx/>
                <a:uFillTx/>
                <a:latin typeface="Arial"/>
                <a:ea typeface="ＭＳ Ｐゴシック"/>
                <a:cs typeface="+mn-cs"/>
              </a:endParaRPr>
            </a:p>
          </p:txBody>
        </p:sp>
        <p:sp>
          <p:nvSpPr>
            <p:cNvPr id="133" name="正方形/長方形 132"/>
            <p:cNvSpPr/>
            <p:nvPr/>
          </p:nvSpPr>
          <p:spPr>
            <a:xfrm>
              <a:off x="-4144323" y="1134700"/>
              <a:ext cx="3564000" cy="306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46" name="直線コネクタ 145"/>
            <p:cNvCxnSpPr/>
            <p:nvPr/>
          </p:nvCxnSpPr>
          <p:spPr>
            <a:xfrm rot="5400000">
              <a:off x="-4480048" y="2111428"/>
              <a:ext cx="22861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49" name="フリーフォーム 148"/>
            <p:cNvSpPr/>
            <p:nvPr/>
          </p:nvSpPr>
          <p:spPr>
            <a:xfrm>
              <a:off x="-1555164" y="3119438"/>
              <a:ext cx="9733" cy="145256"/>
            </a:xfrm>
            <a:custGeom>
              <a:avLst/>
              <a:gdLst>
                <a:gd name="connsiteX0" fmla="*/ 7351 w 9733"/>
                <a:gd name="connsiteY0" fmla="*/ 145256 h 145256"/>
                <a:gd name="connsiteX1" fmla="*/ 7351 w 9733"/>
                <a:gd name="connsiteY1" fmla="*/ 145256 h 145256"/>
                <a:gd name="connsiteX2" fmla="*/ 208 w 9733"/>
                <a:gd name="connsiteY2" fmla="*/ 126206 h 145256"/>
                <a:gd name="connsiteX3" fmla="*/ 2589 w 9733"/>
                <a:gd name="connsiteY3" fmla="*/ 95250 h 145256"/>
                <a:gd name="connsiteX4" fmla="*/ 7351 w 9733"/>
                <a:gd name="connsiteY4" fmla="*/ 2381 h 145256"/>
                <a:gd name="connsiteX5" fmla="*/ 9733 w 9733"/>
                <a:gd name="connsiteY5" fmla="*/ 0 h 145256"/>
                <a:gd name="connsiteX6" fmla="*/ 9733 w 9733"/>
                <a:gd name="connsiteY6" fmla="*/ 0 h 14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3" h="145256">
                  <a:moveTo>
                    <a:pt x="7351" y="145256"/>
                  </a:moveTo>
                  <a:lnTo>
                    <a:pt x="7351" y="145256"/>
                  </a:lnTo>
                  <a:cubicBezTo>
                    <a:pt x="4970" y="138906"/>
                    <a:pt x="851" y="132957"/>
                    <a:pt x="208" y="126206"/>
                  </a:cubicBezTo>
                  <a:cubicBezTo>
                    <a:pt x="-773" y="115903"/>
                    <a:pt x="1993" y="105582"/>
                    <a:pt x="2589" y="95250"/>
                  </a:cubicBezTo>
                  <a:cubicBezTo>
                    <a:pt x="4374" y="64304"/>
                    <a:pt x="5033" y="33291"/>
                    <a:pt x="7351" y="2381"/>
                  </a:cubicBezTo>
                  <a:cubicBezTo>
                    <a:pt x="7435" y="1261"/>
                    <a:pt x="8939" y="794"/>
                    <a:pt x="9733" y="0"/>
                  </a:cubicBezTo>
                  <a:lnTo>
                    <a:pt x="9733" y="0"/>
                  </a:lnTo>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0" name="フリーフォーム 149"/>
            <p:cNvSpPr/>
            <p:nvPr/>
          </p:nvSpPr>
          <p:spPr>
            <a:xfrm>
              <a:off x="-1940439" y="3415269"/>
              <a:ext cx="9825" cy="200025"/>
            </a:xfrm>
            <a:custGeom>
              <a:avLst/>
              <a:gdLst>
                <a:gd name="connsiteX0" fmla="*/ 9825 w 9825"/>
                <a:gd name="connsiteY0" fmla="*/ 0 h 200025"/>
                <a:gd name="connsiteX1" fmla="*/ 9825 w 9825"/>
                <a:gd name="connsiteY1" fmla="*/ 0 h 200025"/>
                <a:gd name="connsiteX2" fmla="*/ 300 w 9825"/>
                <a:gd name="connsiteY2" fmla="*/ 19050 h 200025"/>
                <a:gd name="connsiteX3" fmla="*/ 2681 w 9825"/>
                <a:gd name="connsiteY3" fmla="*/ 45244 h 200025"/>
                <a:gd name="connsiteX4" fmla="*/ 300 w 9825"/>
                <a:gd name="connsiteY4" fmla="*/ 80963 h 200025"/>
                <a:gd name="connsiteX5" fmla="*/ 2681 w 9825"/>
                <a:gd name="connsiteY5" fmla="*/ 200025 h 200025"/>
                <a:gd name="connsiteX6" fmla="*/ 2681 w 9825"/>
                <a:gd name="connsiteY6" fmla="*/ 200025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25" h="200025">
                  <a:moveTo>
                    <a:pt x="9825" y="0"/>
                  </a:moveTo>
                  <a:lnTo>
                    <a:pt x="9825" y="0"/>
                  </a:lnTo>
                  <a:cubicBezTo>
                    <a:pt x="6650" y="6350"/>
                    <a:pt x="1407" y="12037"/>
                    <a:pt x="300" y="19050"/>
                  </a:cubicBezTo>
                  <a:cubicBezTo>
                    <a:pt x="-1067" y="27710"/>
                    <a:pt x="2681" y="36477"/>
                    <a:pt x="2681" y="45244"/>
                  </a:cubicBezTo>
                  <a:cubicBezTo>
                    <a:pt x="2681" y="57177"/>
                    <a:pt x="1094" y="69057"/>
                    <a:pt x="300" y="80963"/>
                  </a:cubicBezTo>
                  <a:cubicBezTo>
                    <a:pt x="2832" y="187323"/>
                    <a:pt x="2681" y="147628"/>
                    <a:pt x="2681" y="200025"/>
                  </a:cubicBezTo>
                  <a:lnTo>
                    <a:pt x="2681" y="200025"/>
                  </a:ln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51" name="直線コネクタ 150"/>
            <p:cNvCxnSpPr/>
            <p:nvPr/>
          </p:nvCxnSpPr>
          <p:spPr>
            <a:xfrm flipV="1">
              <a:off x="-4073730" y="4143997"/>
              <a:ext cx="3365827" cy="847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直線矢印コネクタ 151"/>
            <p:cNvCxnSpPr/>
            <p:nvPr/>
          </p:nvCxnSpPr>
          <p:spPr>
            <a:xfrm flipH="1">
              <a:off x="-2907163" y="3690243"/>
              <a:ext cx="151153" cy="7523"/>
            </a:xfrm>
            <a:prstGeom prst="straightConnector1">
              <a:avLst/>
            </a:prstGeom>
            <a:ln w="76200">
              <a:solidFill>
                <a:srgbClr val="FF6600"/>
              </a:solidFill>
              <a:prstDash val="sysDot"/>
              <a:headEnd type="none" w="med" len="med"/>
              <a:tailEnd type="triangle" w="med" len="sm"/>
            </a:ln>
          </p:spPr>
          <p:style>
            <a:lnRef idx="1">
              <a:schemeClr val="accent1"/>
            </a:lnRef>
            <a:fillRef idx="0">
              <a:schemeClr val="accent1"/>
            </a:fillRef>
            <a:effectRef idx="0">
              <a:schemeClr val="accent1"/>
            </a:effectRef>
            <a:fontRef idx="minor">
              <a:schemeClr val="tx1"/>
            </a:fontRef>
          </p:style>
        </p:cxnSp>
      </p:grpSp>
      <p:sp>
        <p:nvSpPr>
          <p:cNvPr id="165" name="正方形/長方形 164"/>
          <p:cNvSpPr/>
          <p:nvPr/>
        </p:nvSpPr>
        <p:spPr>
          <a:xfrm>
            <a:off x="2890278" y="1532952"/>
            <a:ext cx="694253" cy="2718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base" latinLnBrk="0" hangingPunct="1">
              <a:lnSpc>
                <a:spcPts val="700"/>
              </a:lnSpc>
              <a:spcBef>
                <a:spcPct val="0"/>
              </a:spcBef>
              <a:spcAft>
                <a:spcPct val="0"/>
              </a:spcAft>
              <a:buClrTx/>
              <a:buSzTx/>
              <a:buFontTx/>
              <a:buNone/>
              <a:tabLst/>
              <a:defRPr/>
            </a:pPr>
            <a:r>
              <a:rPr kumimoji="1" lang="ja-JP" altLang="en-US" sz="700" b="0" i="0" u="none" strike="noStrike" kern="1200" cap="none" spc="-140" normalizeH="0" baseline="0" noProof="0" dirty="0" smtClean="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その他の</a:t>
            </a:r>
            <a:endParaRPr kumimoji="1" lang="en-US" altLang="ja-JP" sz="700" b="0" i="0" u="none" strike="noStrike" kern="1200" cap="none" spc="-140" normalizeH="0" baseline="0" noProof="0" dirty="0" smtClean="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ts val="700"/>
              </a:lnSpc>
              <a:spcBef>
                <a:spcPct val="0"/>
              </a:spcBef>
              <a:spcAft>
                <a:spcPct val="0"/>
              </a:spcAft>
              <a:buClrTx/>
              <a:buSzTx/>
              <a:buFontTx/>
              <a:buNone/>
              <a:tabLst/>
              <a:defRPr/>
            </a:pPr>
            <a:r>
              <a:rPr kumimoji="1" lang="ja-JP" altLang="en-US" sz="700" b="0" i="0" u="none" strike="noStrike" kern="1200" cap="none" spc="-140" normalizeH="0" baseline="0" noProof="0" dirty="0">
                <a:ln>
                  <a:noFill/>
                </a:ln>
                <a:solidFill>
                  <a:srgbClr val="FFFFFF">
                    <a:lumMod val="50000"/>
                  </a:srgbClr>
                </a:solidFill>
                <a:effectLst/>
                <a:uLnTx/>
                <a:uFillTx/>
                <a:latin typeface="HGPｺﾞｼｯｸM" panose="020B0600000000000000" pitchFamily="50" charset="-128"/>
                <a:ea typeface="HGPｺﾞｼｯｸM" panose="020B0600000000000000" pitchFamily="50" charset="-128"/>
                <a:cs typeface="+mn-cs"/>
              </a:rPr>
              <a:t>区域</a:t>
            </a:r>
          </a:p>
        </p:txBody>
      </p:sp>
      <p:sp>
        <p:nvSpPr>
          <p:cNvPr id="209" name="正方形/長方形 208"/>
          <p:cNvSpPr/>
          <p:nvPr/>
        </p:nvSpPr>
        <p:spPr>
          <a:xfrm>
            <a:off x="3395106" y="1574645"/>
            <a:ext cx="216000" cy="180000"/>
          </a:xfrm>
          <a:prstGeom prst="rect">
            <a:avLst/>
          </a:prstGeom>
          <a:pattFill prst="pct70">
            <a:fgClr>
              <a:srgbClr val="86D9E2"/>
            </a:fgClr>
            <a:bgClr>
              <a:schemeClr val="bg1"/>
            </a:bgClr>
          </a:pattFill>
          <a:ln w="9525">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base" latinLnBrk="0" hangingPunct="1">
              <a:lnSpc>
                <a:spcPts val="600"/>
              </a:lnSpc>
              <a:spcBef>
                <a:spcPct val="0"/>
              </a:spcBef>
              <a:spcAft>
                <a:spcPct val="0"/>
              </a:spcAft>
              <a:buClrTx/>
              <a:buSzTx/>
              <a:buFontTx/>
              <a:buNone/>
              <a:tabLst/>
              <a:defRPr/>
            </a:pPr>
            <a:endParaRPr kumimoji="1" lang="ja-JP" altLang="en-US" sz="700" b="0" i="0" u="none" strike="noStrike" kern="1200" cap="none" spc="-18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10" name="正方形/長方形 209"/>
          <p:cNvSpPr/>
          <p:nvPr/>
        </p:nvSpPr>
        <p:spPr>
          <a:xfrm>
            <a:off x="3148356" y="1562084"/>
            <a:ext cx="694253" cy="2205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14400" rtl="0" eaLnBrk="1" fontAlgn="base" latinLnBrk="0" hangingPunct="1">
              <a:lnSpc>
                <a:spcPts val="500"/>
              </a:lnSpc>
              <a:spcBef>
                <a:spcPct val="0"/>
              </a:spcBef>
              <a:spcAft>
                <a:spcPct val="0"/>
              </a:spcAft>
              <a:buClrTx/>
              <a:buSzTx/>
              <a:buFontTx/>
              <a:buNone/>
              <a:tabLst/>
              <a:defRPr/>
            </a:pPr>
            <a:r>
              <a:rPr kumimoji="1" lang="ja-JP" altLang="en-US" sz="550" b="0" i="0" u="none" strike="noStrike" kern="1200" cap="none" spc="-14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市街化</a:t>
            </a:r>
            <a:endParaRPr kumimoji="1" lang="en-US" altLang="ja-JP" sz="550" b="0" i="0" u="none" strike="noStrike" kern="1200" cap="none" spc="-14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ts val="500"/>
              </a:lnSpc>
              <a:spcBef>
                <a:spcPct val="0"/>
              </a:spcBef>
              <a:spcAft>
                <a:spcPct val="0"/>
              </a:spcAft>
              <a:buClrTx/>
              <a:buSzTx/>
              <a:buFontTx/>
              <a:buNone/>
              <a:tabLst/>
              <a:defRPr/>
            </a:pPr>
            <a:r>
              <a:rPr kumimoji="1" lang="ja-JP" altLang="en-US" sz="550" b="0" i="0" u="none" strike="noStrike" kern="1200" cap="none" spc="-14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調整区域</a:t>
            </a:r>
            <a:endParaRPr kumimoji="1" lang="ja-JP" altLang="en-US" sz="550" b="0" i="0" u="none" strike="noStrike" kern="1200" cap="none" spc="-14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211" name="直線コネクタ 210"/>
          <p:cNvCxnSpPr/>
          <p:nvPr/>
        </p:nvCxnSpPr>
        <p:spPr>
          <a:xfrm>
            <a:off x="3384998" y="1772816"/>
            <a:ext cx="0" cy="237600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6" name="グループ化 5"/>
          <p:cNvGrpSpPr/>
          <p:nvPr/>
        </p:nvGrpSpPr>
        <p:grpSpPr>
          <a:xfrm>
            <a:off x="3656856" y="908720"/>
            <a:ext cx="3327203" cy="3372985"/>
            <a:chOff x="-3578663" y="1638300"/>
            <a:chExt cx="3327203" cy="3372985"/>
          </a:xfrm>
        </p:grpSpPr>
        <p:pic>
          <p:nvPicPr>
            <p:cNvPr id="3" name="図 2"/>
            <p:cNvPicPr>
              <a:picLocks noChangeAspect="1"/>
            </p:cNvPicPr>
            <p:nvPr/>
          </p:nvPicPr>
          <p:blipFill rotWithShape="1">
            <a:blip r:embed="rId4"/>
            <a:srcRect l="15876" t="20122" b="22505"/>
            <a:stretch/>
          </p:blipFill>
          <p:spPr>
            <a:xfrm>
              <a:off x="-3578663" y="1744146"/>
              <a:ext cx="3168000" cy="3194535"/>
            </a:xfrm>
            <a:prstGeom prst="rect">
              <a:avLst/>
            </a:prstGeom>
          </p:spPr>
        </p:pic>
        <p:sp>
          <p:nvSpPr>
            <p:cNvPr id="4" name="フリーフォーム 3"/>
            <p:cNvSpPr/>
            <p:nvPr/>
          </p:nvSpPr>
          <p:spPr>
            <a:xfrm>
              <a:off x="-2613660" y="1638300"/>
              <a:ext cx="2362200" cy="685800"/>
            </a:xfrm>
            <a:custGeom>
              <a:avLst/>
              <a:gdLst>
                <a:gd name="connsiteX0" fmla="*/ 45720 w 2362200"/>
                <a:gd name="connsiteY0" fmla="*/ 68580 h 685800"/>
                <a:gd name="connsiteX1" fmla="*/ 45720 w 2362200"/>
                <a:gd name="connsiteY1" fmla="*/ 68580 h 685800"/>
                <a:gd name="connsiteX2" fmla="*/ 15240 w 2362200"/>
                <a:gd name="connsiteY2" fmla="*/ 213360 h 685800"/>
                <a:gd name="connsiteX3" fmla="*/ 0 w 2362200"/>
                <a:gd name="connsiteY3" fmla="*/ 259080 h 685800"/>
                <a:gd name="connsiteX4" fmla="*/ 7620 w 2362200"/>
                <a:gd name="connsiteY4" fmla="*/ 388620 h 685800"/>
                <a:gd name="connsiteX5" fmla="*/ 15240 w 2362200"/>
                <a:gd name="connsiteY5" fmla="*/ 449580 h 685800"/>
                <a:gd name="connsiteX6" fmla="*/ 38100 w 2362200"/>
                <a:gd name="connsiteY6" fmla="*/ 502920 h 685800"/>
                <a:gd name="connsiteX7" fmla="*/ 68580 w 2362200"/>
                <a:gd name="connsiteY7" fmla="*/ 548640 h 685800"/>
                <a:gd name="connsiteX8" fmla="*/ 106680 w 2362200"/>
                <a:gd name="connsiteY8" fmla="*/ 594360 h 685800"/>
                <a:gd name="connsiteX9" fmla="*/ 129540 w 2362200"/>
                <a:gd name="connsiteY9" fmla="*/ 601980 h 685800"/>
                <a:gd name="connsiteX10" fmla="*/ 213360 w 2362200"/>
                <a:gd name="connsiteY10" fmla="*/ 617220 h 685800"/>
                <a:gd name="connsiteX11" fmla="*/ 350520 w 2362200"/>
                <a:gd name="connsiteY11" fmla="*/ 632460 h 685800"/>
                <a:gd name="connsiteX12" fmla="*/ 548640 w 2362200"/>
                <a:gd name="connsiteY12" fmla="*/ 640080 h 685800"/>
                <a:gd name="connsiteX13" fmla="*/ 594360 w 2362200"/>
                <a:gd name="connsiteY13" fmla="*/ 647700 h 685800"/>
                <a:gd name="connsiteX14" fmla="*/ 624840 w 2362200"/>
                <a:gd name="connsiteY14" fmla="*/ 655320 h 685800"/>
                <a:gd name="connsiteX15" fmla="*/ 731520 w 2362200"/>
                <a:gd name="connsiteY15" fmla="*/ 662940 h 685800"/>
                <a:gd name="connsiteX16" fmla="*/ 906780 w 2362200"/>
                <a:gd name="connsiteY16" fmla="*/ 678180 h 685800"/>
                <a:gd name="connsiteX17" fmla="*/ 1028700 w 2362200"/>
                <a:gd name="connsiteY17" fmla="*/ 685800 h 685800"/>
                <a:gd name="connsiteX18" fmla="*/ 2125980 w 2362200"/>
                <a:gd name="connsiteY18" fmla="*/ 678180 h 685800"/>
                <a:gd name="connsiteX19" fmla="*/ 2171700 w 2362200"/>
                <a:gd name="connsiteY19" fmla="*/ 655320 h 685800"/>
                <a:gd name="connsiteX20" fmla="*/ 2202180 w 2362200"/>
                <a:gd name="connsiteY20" fmla="*/ 640080 h 685800"/>
                <a:gd name="connsiteX21" fmla="*/ 2225040 w 2362200"/>
                <a:gd name="connsiteY21" fmla="*/ 632460 h 685800"/>
                <a:gd name="connsiteX22" fmla="*/ 2270760 w 2362200"/>
                <a:gd name="connsiteY22" fmla="*/ 601980 h 685800"/>
                <a:gd name="connsiteX23" fmla="*/ 2293620 w 2362200"/>
                <a:gd name="connsiteY23" fmla="*/ 586740 h 685800"/>
                <a:gd name="connsiteX24" fmla="*/ 2324100 w 2362200"/>
                <a:gd name="connsiteY24" fmla="*/ 533400 h 685800"/>
                <a:gd name="connsiteX25" fmla="*/ 2331720 w 2362200"/>
                <a:gd name="connsiteY25" fmla="*/ 495300 h 685800"/>
                <a:gd name="connsiteX26" fmla="*/ 2346960 w 2362200"/>
                <a:gd name="connsiteY26" fmla="*/ 449580 h 685800"/>
                <a:gd name="connsiteX27" fmla="*/ 2362200 w 2362200"/>
                <a:gd name="connsiteY27" fmla="*/ 350520 h 685800"/>
                <a:gd name="connsiteX28" fmla="*/ 2354580 w 2362200"/>
                <a:gd name="connsiteY28" fmla="*/ 182880 h 685800"/>
                <a:gd name="connsiteX29" fmla="*/ 2331720 w 2362200"/>
                <a:gd name="connsiteY29" fmla="*/ 121920 h 685800"/>
                <a:gd name="connsiteX30" fmla="*/ 2308860 w 2362200"/>
                <a:gd name="connsiteY30" fmla="*/ 76200 h 685800"/>
                <a:gd name="connsiteX31" fmla="*/ 2240280 w 2362200"/>
                <a:gd name="connsiteY31" fmla="*/ 38100 h 685800"/>
                <a:gd name="connsiteX32" fmla="*/ 2209800 w 2362200"/>
                <a:gd name="connsiteY32" fmla="*/ 22860 h 685800"/>
                <a:gd name="connsiteX33" fmla="*/ 2103120 w 2362200"/>
                <a:gd name="connsiteY33" fmla="*/ 0 h 685800"/>
                <a:gd name="connsiteX34" fmla="*/ 106680 w 2362200"/>
                <a:gd name="connsiteY34" fmla="*/ 7620 h 685800"/>
                <a:gd name="connsiteX35" fmla="*/ 53340 w 2362200"/>
                <a:gd name="connsiteY35" fmla="*/ 38100 h 685800"/>
                <a:gd name="connsiteX36" fmla="*/ 45720 w 2362200"/>
                <a:gd name="connsiteY36" fmla="*/ 6858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62200" h="685800">
                  <a:moveTo>
                    <a:pt x="45720" y="68580"/>
                  </a:moveTo>
                  <a:lnTo>
                    <a:pt x="45720" y="68580"/>
                  </a:lnTo>
                  <a:cubicBezTo>
                    <a:pt x="35560" y="116840"/>
                    <a:pt x="26749" y="165404"/>
                    <a:pt x="15240" y="213360"/>
                  </a:cubicBezTo>
                  <a:cubicBezTo>
                    <a:pt x="11491" y="228981"/>
                    <a:pt x="0" y="259080"/>
                    <a:pt x="0" y="259080"/>
                  </a:cubicBezTo>
                  <a:cubicBezTo>
                    <a:pt x="2540" y="302260"/>
                    <a:pt x="4171" y="345503"/>
                    <a:pt x="7620" y="388620"/>
                  </a:cubicBezTo>
                  <a:cubicBezTo>
                    <a:pt x="9253" y="409033"/>
                    <a:pt x="11577" y="429432"/>
                    <a:pt x="15240" y="449580"/>
                  </a:cubicBezTo>
                  <a:cubicBezTo>
                    <a:pt x="17982" y="464661"/>
                    <a:pt x="31247" y="491498"/>
                    <a:pt x="38100" y="502920"/>
                  </a:cubicBezTo>
                  <a:cubicBezTo>
                    <a:pt x="47524" y="518626"/>
                    <a:pt x="62788" y="531264"/>
                    <a:pt x="68580" y="548640"/>
                  </a:cubicBezTo>
                  <a:cubicBezTo>
                    <a:pt x="78500" y="578399"/>
                    <a:pt x="72488" y="574822"/>
                    <a:pt x="106680" y="594360"/>
                  </a:cubicBezTo>
                  <a:cubicBezTo>
                    <a:pt x="113654" y="598345"/>
                    <a:pt x="121817" y="599773"/>
                    <a:pt x="129540" y="601980"/>
                  </a:cubicBezTo>
                  <a:cubicBezTo>
                    <a:pt x="167566" y="612845"/>
                    <a:pt x="166594" y="610025"/>
                    <a:pt x="213360" y="617220"/>
                  </a:cubicBezTo>
                  <a:cubicBezTo>
                    <a:pt x="282492" y="627856"/>
                    <a:pt x="257061" y="627541"/>
                    <a:pt x="350520" y="632460"/>
                  </a:cubicBezTo>
                  <a:cubicBezTo>
                    <a:pt x="416517" y="635934"/>
                    <a:pt x="482600" y="637540"/>
                    <a:pt x="548640" y="640080"/>
                  </a:cubicBezTo>
                  <a:cubicBezTo>
                    <a:pt x="563880" y="642620"/>
                    <a:pt x="579210" y="644670"/>
                    <a:pt x="594360" y="647700"/>
                  </a:cubicBezTo>
                  <a:cubicBezTo>
                    <a:pt x="604629" y="649754"/>
                    <a:pt x="614431" y="654163"/>
                    <a:pt x="624840" y="655320"/>
                  </a:cubicBezTo>
                  <a:cubicBezTo>
                    <a:pt x="660273" y="659257"/>
                    <a:pt x="695960" y="660400"/>
                    <a:pt x="731520" y="662940"/>
                  </a:cubicBezTo>
                  <a:cubicBezTo>
                    <a:pt x="815504" y="679737"/>
                    <a:pt x="753214" y="669147"/>
                    <a:pt x="906780" y="678180"/>
                  </a:cubicBezTo>
                  <a:lnTo>
                    <a:pt x="1028700" y="685800"/>
                  </a:lnTo>
                  <a:lnTo>
                    <a:pt x="2125980" y="678180"/>
                  </a:lnTo>
                  <a:cubicBezTo>
                    <a:pt x="2143870" y="677937"/>
                    <a:pt x="2157730" y="663303"/>
                    <a:pt x="2171700" y="655320"/>
                  </a:cubicBezTo>
                  <a:cubicBezTo>
                    <a:pt x="2181563" y="649684"/>
                    <a:pt x="2191739" y="644555"/>
                    <a:pt x="2202180" y="640080"/>
                  </a:cubicBezTo>
                  <a:cubicBezTo>
                    <a:pt x="2209563" y="636916"/>
                    <a:pt x="2218019" y="636361"/>
                    <a:pt x="2225040" y="632460"/>
                  </a:cubicBezTo>
                  <a:cubicBezTo>
                    <a:pt x="2241051" y="623565"/>
                    <a:pt x="2255520" y="612140"/>
                    <a:pt x="2270760" y="601980"/>
                  </a:cubicBezTo>
                  <a:lnTo>
                    <a:pt x="2293620" y="586740"/>
                  </a:lnTo>
                  <a:cubicBezTo>
                    <a:pt x="2304768" y="570017"/>
                    <a:pt x="2317655" y="552736"/>
                    <a:pt x="2324100" y="533400"/>
                  </a:cubicBezTo>
                  <a:cubicBezTo>
                    <a:pt x="2328196" y="521113"/>
                    <a:pt x="2328312" y="507795"/>
                    <a:pt x="2331720" y="495300"/>
                  </a:cubicBezTo>
                  <a:cubicBezTo>
                    <a:pt x="2335947" y="479802"/>
                    <a:pt x="2343810" y="465332"/>
                    <a:pt x="2346960" y="449580"/>
                  </a:cubicBezTo>
                  <a:cubicBezTo>
                    <a:pt x="2358596" y="391400"/>
                    <a:pt x="2352974" y="424331"/>
                    <a:pt x="2362200" y="350520"/>
                  </a:cubicBezTo>
                  <a:cubicBezTo>
                    <a:pt x="2359660" y="294640"/>
                    <a:pt x="2358712" y="238665"/>
                    <a:pt x="2354580" y="182880"/>
                  </a:cubicBezTo>
                  <a:cubicBezTo>
                    <a:pt x="2350745" y="131105"/>
                    <a:pt x="2350198" y="158876"/>
                    <a:pt x="2331720" y="121920"/>
                  </a:cubicBezTo>
                  <a:cubicBezTo>
                    <a:pt x="2321453" y="101386"/>
                    <a:pt x="2328271" y="93185"/>
                    <a:pt x="2308860" y="76200"/>
                  </a:cubicBezTo>
                  <a:cubicBezTo>
                    <a:pt x="2261338" y="34618"/>
                    <a:pt x="2278376" y="54427"/>
                    <a:pt x="2240280" y="38100"/>
                  </a:cubicBezTo>
                  <a:cubicBezTo>
                    <a:pt x="2229839" y="33625"/>
                    <a:pt x="2220347" y="27079"/>
                    <a:pt x="2209800" y="22860"/>
                  </a:cubicBezTo>
                  <a:cubicBezTo>
                    <a:pt x="2160446" y="3118"/>
                    <a:pt x="2159888" y="7096"/>
                    <a:pt x="2103120" y="0"/>
                  </a:cubicBezTo>
                  <a:lnTo>
                    <a:pt x="106680" y="7620"/>
                  </a:lnTo>
                  <a:cubicBezTo>
                    <a:pt x="79002" y="7828"/>
                    <a:pt x="69964" y="18151"/>
                    <a:pt x="53340" y="38100"/>
                  </a:cubicBezTo>
                  <a:cubicBezTo>
                    <a:pt x="47477" y="45135"/>
                    <a:pt x="46990" y="63500"/>
                    <a:pt x="45720" y="685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正方形/長方形 4"/>
            <p:cNvSpPr/>
            <p:nvPr/>
          </p:nvSpPr>
          <p:spPr>
            <a:xfrm>
              <a:off x="-873517" y="4640891"/>
              <a:ext cx="546600" cy="3703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17" name="正方形/長方形 216"/>
          <p:cNvSpPr/>
          <p:nvPr/>
        </p:nvSpPr>
        <p:spPr>
          <a:xfrm>
            <a:off x="116466" y="586355"/>
            <a:ext cx="9673068" cy="488460"/>
          </a:xfrm>
          <a:prstGeom prst="rect">
            <a:avLst/>
          </a:prstGeom>
          <a:gradFill flip="none" rotWithShape="1">
            <a:gsLst>
              <a:gs pos="0">
                <a:srgbClr val="4BACC6">
                  <a:lumMod val="5000"/>
                  <a:lumOff val="95000"/>
                </a:srgbClr>
              </a:gs>
              <a:gs pos="74000">
                <a:srgbClr val="4BACC6">
                  <a:lumMod val="45000"/>
                  <a:lumOff val="55000"/>
                </a:srgbClr>
              </a:gs>
              <a:gs pos="83000">
                <a:srgbClr val="4BACC6">
                  <a:lumMod val="45000"/>
                  <a:lumOff val="55000"/>
                </a:srgbClr>
              </a:gs>
              <a:gs pos="100000">
                <a:srgbClr val="4BACC6">
                  <a:lumMod val="30000"/>
                  <a:lumOff val="70000"/>
                </a:srgbClr>
              </a:gs>
            </a:gsLst>
            <a:lin ang="5400000" scaled="1"/>
            <a:tileRect/>
          </a:gradFill>
          <a:ln w="19050" cap="flat" cmpd="sng" algn="ctr">
            <a:solidFill>
              <a:srgbClr val="1F497D">
                <a:lumMod val="50000"/>
              </a:srgbClr>
            </a:solidFill>
            <a:prstDash val="solid"/>
          </a:ln>
          <a:effectLst/>
        </p:spPr>
        <p:txBody>
          <a:bodyPr spcFirstLastPara="0" vert="horz" wrap="square" lIns="585802" tIns="204017" rIns="585802" bIns="204017" numCol="1" spcCol="1270" rtlCol="0" anchor="ctr" anchorCtr="0">
            <a:noAutofit/>
          </a:bodyPr>
          <a:lstStyle/>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rPr>
              <a:t>〇斜面地</a:t>
            </a:r>
            <a:r>
              <a:rPr kumimoji="1" lang="ja-JP" altLang="en-US" sz="1600" b="1" i="0" u="none" strike="noStrike" kern="1200" cap="none" spc="0" normalizeH="0" baseline="0" noProof="0" dirty="0" smtClean="0">
                <a:ln>
                  <a:noFill/>
                </a:ln>
                <a:solidFill>
                  <a:srgbClr val="000000"/>
                </a:solidFill>
                <a:effectLst/>
                <a:uLnTx/>
                <a:uFillTx/>
                <a:latin typeface="ＭＳ Ｐゴシック"/>
                <a:ea typeface="ＭＳ Ｐゴシック" pitchFamily="50" charset="-128"/>
                <a:cs typeface="+mn-cs"/>
              </a:rPr>
              <a:t>の住環境</a:t>
            </a:r>
            <a:r>
              <a:rPr kumimoji="1" lang="ja-JP" altLang="en-US"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rPr>
              <a:t>改善</a:t>
            </a:r>
            <a:r>
              <a:rPr kumimoji="1" lang="ja-JP" altLang="en-US" sz="1600" b="1" i="0" u="none" strike="noStrike" kern="1200" cap="none" spc="0" normalizeH="0" baseline="0" noProof="0" dirty="0" smtClean="0">
                <a:ln>
                  <a:noFill/>
                </a:ln>
                <a:solidFill>
                  <a:srgbClr val="000000"/>
                </a:solidFill>
                <a:effectLst/>
                <a:uLnTx/>
                <a:uFillTx/>
                <a:latin typeface="ＭＳ Ｐゴシック"/>
                <a:ea typeface="ＭＳ Ｐゴシック" pitchFamily="50" charset="-128"/>
                <a:cs typeface="+mn-cs"/>
              </a:rPr>
              <a:t>や居住誘導に</a:t>
            </a:r>
            <a:r>
              <a:rPr kumimoji="1" lang="ja-JP" altLang="en-US"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rPr>
              <a:t>より、高齢者でも安心・</a:t>
            </a:r>
            <a:r>
              <a:rPr kumimoji="1" lang="ja-JP" altLang="en-US" sz="1600" b="1" i="0" u="none" strike="noStrike" kern="1200" cap="none" spc="0" normalizeH="0" baseline="0" noProof="0" dirty="0" smtClean="0">
                <a:ln>
                  <a:noFill/>
                </a:ln>
                <a:solidFill>
                  <a:srgbClr val="000000"/>
                </a:solidFill>
                <a:effectLst/>
                <a:uLnTx/>
                <a:uFillTx/>
                <a:latin typeface="ＭＳ Ｐゴシック"/>
                <a:ea typeface="ＭＳ Ｐゴシック" pitchFamily="50" charset="-128"/>
                <a:cs typeface="+mn-cs"/>
              </a:rPr>
              <a:t>安全なコンパクト</a:t>
            </a:r>
            <a:r>
              <a:rPr kumimoji="1" lang="ja-JP" altLang="en-US"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rPr>
              <a:t>な都市を実現</a:t>
            </a:r>
            <a:endParaRPr kumimoji="1" lang="en-US" altLang="ja-JP"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endParaRPr>
          </a:p>
          <a:p>
            <a:pPr marL="0" marR="0" lvl="0" indent="0" algn="l" defTabSz="711200" rtl="0" eaLnBrk="1" fontAlgn="base"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a:ea typeface="ＭＳ Ｐゴシック" pitchFamily="50" charset="-128"/>
                <a:cs typeface="+mn-cs"/>
              </a:rPr>
              <a:t>○情報・交通等の連携強化により、観光資源を最大限に活用し、人口減少</a:t>
            </a:r>
            <a:r>
              <a:rPr kumimoji="1" lang="ja-JP" altLang="en-US" sz="1600" b="1" i="0" u="none" strike="noStrike" kern="1200" cap="none" spc="0" normalizeH="0" baseline="0" noProof="0" dirty="0">
                <a:ln>
                  <a:noFill/>
                </a:ln>
                <a:solidFill>
                  <a:srgbClr val="000000"/>
                </a:solidFill>
                <a:effectLst/>
                <a:uLnTx/>
                <a:uFillTx/>
                <a:latin typeface="ＭＳ Ｐゴシック"/>
                <a:ea typeface="ＭＳ Ｐゴシック" pitchFamily="50" charset="-128"/>
                <a:cs typeface="+mn-cs"/>
              </a:rPr>
              <a:t>下</a:t>
            </a:r>
            <a:r>
              <a:rPr kumimoji="1" lang="ja-JP" altLang="en-US" sz="1600" b="1" i="0" u="none" strike="noStrike" kern="1200" cap="none" spc="0" normalizeH="0" baseline="0" noProof="0" dirty="0" smtClean="0">
                <a:ln>
                  <a:noFill/>
                </a:ln>
                <a:solidFill>
                  <a:srgbClr val="000000"/>
                </a:solidFill>
                <a:effectLst/>
                <a:uLnTx/>
                <a:uFillTx/>
                <a:latin typeface="ＭＳ Ｐゴシック"/>
                <a:ea typeface="ＭＳ Ｐゴシック" pitchFamily="50" charset="-128"/>
                <a:cs typeface="+mn-cs"/>
              </a:rPr>
              <a:t>でも都市内消費を拡大</a:t>
            </a:r>
            <a:endParaRPr kumimoji="1" lang="en-US" altLang="ja-JP" sz="16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ＭＳ Ｐゴシック"/>
              <a:ea typeface="ＭＳ Ｐゴシック" pitchFamily="50" charset="-128"/>
              <a:cs typeface="+mn-cs"/>
            </a:endParaRPr>
          </a:p>
        </p:txBody>
      </p:sp>
      <p:sp>
        <p:nvSpPr>
          <p:cNvPr id="262" name="正方形/長方形 261"/>
          <p:cNvSpPr/>
          <p:nvPr/>
        </p:nvSpPr>
        <p:spPr>
          <a:xfrm>
            <a:off x="6975656" y="1251107"/>
            <a:ext cx="2880000" cy="2962690"/>
          </a:xfrm>
          <a:prstGeom prst="rect">
            <a:avLst/>
          </a:prstGeom>
          <a:solidFill>
            <a:schemeClr val="accent6">
              <a:lumMod val="7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16" name="グループ化 15"/>
          <p:cNvGrpSpPr/>
          <p:nvPr/>
        </p:nvGrpSpPr>
        <p:grpSpPr>
          <a:xfrm>
            <a:off x="7022138" y="1577621"/>
            <a:ext cx="2742306" cy="2852233"/>
            <a:chOff x="7022138" y="1620864"/>
            <a:chExt cx="2742306" cy="2734907"/>
          </a:xfrm>
        </p:grpSpPr>
        <p:sp>
          <p:nvSpPr>
            <p:cNvPr id="266" name="正方形/長方形 265"/>
            <p:cNvSpPr/>
            <p:nvPr/>
          </p:nvSpPr>
          <p:spPr>
            <a:xfrm>
              <a:off x="7058029" y="1620864"/>
              <a:ext cx="2699272" cy="2110366"/>
            </a:xfrm>
            <a:prstGeom prst="rect">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4" name="正方形/長方形 263"/>
            <p:cNvSpPr/>
            <p:nvPr/>
          </p:nvSpPr>
          <p:spPr>
            <a:xfrm>
              <a:off x="7022138" y="1684969"/>
              <a:ext cx="2742306" cy="2670802"/>
            </a:xfrm>
            <a:prstGeom prst="rect">
              <a:avLst/>
            </a:prstGeom>
          </p:spPr>
          <p:txBody>
            <a:bodyPr wrap="square" rIns="36000">
              <a:spAutoFit/>
            </a:bodyPr>
            <a:lstStyle/>
            <a:p>
              <a:pPr marL="108000" marR="0" lvl="0" indent="-357188"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○九州新幹線（西九州ルート）の開通に向け、長崎駅周辺を</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整備。乗り継ぎの利便性</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向上等、交通結節機能を強化し、観光地や市街地への円滑な移動を確保。</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600"/>
                </a:spcBef>
                <a:spcAft>
                  <a:spcPct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○駅</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近隣の工場跡地</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民間</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投資による</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スタジアム</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0"/>
                </a:spcBef>
                <a:spcAft>
                  <a:spcPct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や</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ホテルの</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整備を予定</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600"/>
                </a:spcBef>
                <a:spcAft>
                  <a:spcPct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180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○まちなかで行われる官民の活動（街路</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等の整備</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民間</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によるおもてなしトイレの整備、祭り・イベント等）を一覧できる工程入りの事業計画（まちぶらプロジェクト）を策定し、一体的に</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推進</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600"/>
                </a:spcBef>
                <a:spcAft>
                  <a:spcPct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600"/>
                </a:spcBef>
                <a:spcAft>
                  <a:spcPct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08000" marR="0" lvl="0" indent="-357188" algn="l" defTabSz="914400" rtl="0" eaLnBrk="1" fontAlgn="base" latinLnBrk="0" hangingPunct="1">
                <a:lnSpc>
                  <a:spcPct val="100000"/>
                </a:lnSpc>
                <a:spcBef>
                  <a:spcPts val="600"/>
                </a:spcBef>
                <a:spcAft>
                  <a:spcPct val="0"/>
                </a:spcAft>
                <a:buClrTx/>
                <a:buSzTx/>
                <a:buFontTx/>
                <a:buNone/>
                <a:tabLst/>
                <a:defRPr/>
              </a:pP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107" name="テキスト ボックス 106"/>
          <p:cNvSpPr txBox="1"/>
          <p:nvPr/>
        </p:nvSpPr>
        <p:spPr>
          <a:xfrm>
            <a:off x="6857992" y="3789040"/>
            <a:ext cx="3115329" cy="4770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観光消費額：</a:t>
            </a:r>
            <a:r>
              <a:rPr kumimoji="0" lang="en-US" altLang="ja-JP"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1,600</a:t>
            </a:r>
            <a:r>
              <a:rPr kumimoji="0" lang="ja-JP" altLang="en-US" sz="1400"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a:t>
            </a:r>
            <a:r>
              <a:rPr kumimoji="0" lang="ja-JP" altLang="en-US"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円</a:t>
            </a:r>
            <a:r>
              <a:rPr kumimoji="0" lang="en-US" altLang="ja-JP" sz="105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(R2</a:t>
            </a:r>
            <a:r>
              <a:rPr kumimoji="0" lang="ja-JP" altLang="en-US" sz="105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年目標</a:t>
            </a:r>
            <a:r>
              <a:rPr kumimoji="0" lang="en-US" altLang="ja-JP" sz="105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（参考）</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H26</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:1,243</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億円</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0" lang="ja-JP" altLang="en-US" sz="11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6" name="角丸四角形 215"/>
          <p:cNvSpPr/>
          <p:nvPr/>
        </p:nvSpPr>
        <p:spPr>
          <a:xfrm>
            <a:off x="6978048" y="1196271"/>
            <a:ext cx="1491080" cy="216000"/>
          </a:xfrm>
          <a:prstGeom prst="roundRect">
            <a:avLst>
              <a:gd name="adj" fmla="val 45791"/>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都市内消費の拡大</a:t>
            </a:r>
            <a:endParaRPr kumimoji="1" lang="ja-JP" altLang="en-US" sz="120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sp>
        <p:nvSpPr>
          <p:cNvPr id="164" name="角丸四角形 163"/>
          <p:cNvSpPr/>
          <p:nvPr/>
        </p:nvSpPr>
        <p:spPr>
          <a:xfrm>
            <a:off x="3934975" y="1133823"/>
            <a:ext cx="998222" cy="188406"/>
          </a:xfrm>
          <a:prstGeom prst="roundRect">
            <a:avLst>
              <a:gd name="adj" fmla="val 3183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角ｺﾞｼｯｸUB"/>
                <a:ea typeface="HGP創英角ｺﾞｼｯｸUB"/>
                <a:cs typeface="+mn-cs"/>
              </a:rPr>
              <a:t>区 域 図</a:t>
            </a:r>
            <a:endParaRPr kumimoji="1" lang="ja-JP" altLang="en-US" sz="1100" b="0" i="0" u="none" strike="noStrike" kern="1200" cap="none" spc="0" normalizeH="0" baseline="0" noProof="0" dirty="0">
              <a:ln>
                <a:noFill/>
              </a:ln>
              <a:solidFill>
                <a:srgbClr val="000000"/>
              </a:solidFill>
              <a:effectLst/>
              <a:uLnTx/>
              <a:uFillTx/>
              <a:latin typeface="HGP創英角ｺﾞｼｯｸUB"/>
              <a:ea typeface="HGP創英角ｺﾞｼｯｸUB"/>
              <a:cs typeface="+mn-cs"/>
            </a:endParaRPr>
          </a:p>
        </p:txBody>
      </p:sp>
      <p:sp>
        <p:nvSpPr>
          <p:cNvPr id="163" name="正方形/長方形 162"/>
          <p:cNvSpPr/>
          <p:nvPr/>
        </p:nvSpPr>
        <p:spPr>
          <a:xfrm>
            <a:off x="4831823" y="1139129"/>
            <a:ext cx="2085827" cy="461665"/>
          </a:xfrm>
          <a:prstGeom prst="rect">
            <a:avLst/>
          </a:prstGeom>
          <a:solidFill>
            <a:schemeClr val="bg1"/>
          </a:solidFill>
          <a:ln>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地形的制約の少ない平地等を基本に</a:t>
            </a:r>
            <a:r>
              <a:rPr kumimoji="1" lang="ja-JP"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a:t>
            </a:r>
            <a:r>
              <a:rPr kumimoji="1" lang="ja-JP"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誘導区域を設定</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6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6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市街化区域の約６３％、都市機能誘導区域は約８％</a:t>
            </a:r>
            <a:r>
              <a:rPr kumimoji="0" lang="ja-JP" altLang="en-US" sz="6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0" lang="en-US" altLang="ja-JP" sz="6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29" name="正方形/長方形 228"/>
          <p:cNvSpPr/>
          <p:nvPr/>
        </p:nvSpPr>
        <p:spPr>
          <a:xfrm>
            <a:off x="3692058" y="4205268"/>
            <a:ext cx="3453453" cy="1995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5" name="正方形/長方形 204"/>
          <p:cNvSpPr/>
          <p:nvPr/>
        </p:nvSpPr>
        <p:spPr>
          <a:xfrm>
            <a:off x="118715" y="4267341"/>
            <a:ext cx="9494756" cy="1620000"/>
          </a:xfrm>
          <a:prstGeom prst="rect">
            <a:avLst/>
          </a:prstGeom>
          <a:solidFill>
            <a:srgbClr val="FFC000">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5" name="テキスト ボックス 54"/>
          <p:cNvSpPr txBox="1"/>
          <p:nvPr/>
        </p:nvSpPr>
        <p:spPr>
          <a:xfrm>
            <a:off x="1952051" y="4278288"/>
            <a:ext cx="7742398" cy="230832"/>
          </a:xfrm>
          <a:prstGeom prst="rect">
            <a:avLst/>
          </a:prstGeom>
          <a:noFill/>
        </p:spPr>
        <p:txBody>
          <a:bodyPr wrap="square" lIns="0" r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ja-JP"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ja-JP" sz="900" b="0" i="0" u="none" strike="noStrike" kern="12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約５割の住民が居住する斜面地において、移動困難者対策、ゴミ収集等の公共サービスの効率化、安全の確保（土砂災害、緊急車両アクセス等）といった課題が山積。</a:t>
            </a:r>
          </a:p>
        </p:txBody>
      </p:sp>
      <p:sp>
        <p:nvSpPr>
          <p:cNvPr id="246" name="正方形/長方形 245"/>
          <p:cNvSpPr/>
          <p:nvPr/>
        </p:nvSpPr>
        <p:spPr>
          <a:xfrm>
            <a:off x="147699" y="4532892"/>
            <a:ext cx="2988000" cy="1296000"/>
          </a:xfrm>
          <a:prstGeom prst="rect">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7" name="テキスト ボックス 246"/>
          <p:cNvSpPr txBox="1"/>
          <p:nvPr/>
        </p:nvSpPr>
        <p:spPr>
          <a:xfrm>
            <a:off x="147699" y="4532892"/>
            <a:ext cx="1620000" cy="215999"/>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4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住み替えしやすい環境づくり</a:t>
            </a:r>
            <a:endParaRPr kumimoji="1" lang="ja-JP" altLang="en-US" sz="1100" b="0" i="0" u="none" strike="noStrike" kern="1200" cap="none" spc="-14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61" name="テキスト ボックス 60"/>
          <p:cNvSpPr txBox="1"/>
          <p:nvPr/>
        </p:nvSpPr>
        <p:spPr>
          <a:xfrm>
            <a:off x="3173071" y="5591228"/>
            <a:ext cx="626970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居住誘導区域内人口密度：</a:t>
            </a:r>
            <a:r>
              <a:rPr kumimoji="0" lang="en-US" altLang="ja-JP"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60</a:t>
            </a:r>
            <a:r>
              <a:rPr kumimoji="0" lang="ja-JP" altLang="en-US"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a:t>
            </a:r>
            <a:r>
              <a:rPr kumimoji="0" lang="en-US" altLang="ja-JP" sz="14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ha </a:t>
            </a:r>
            <a:r>
              <a:rPr kumimoji="0" lang="en-US" altLang="ja-JP" sz="105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(R17</a:t>
            </a:r>
            <a:r>
              <a:rPr kumimoji="0" lang="ja-JP" altLang="en-US" sz="1050"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年目標</a:t>
            </a:r>
            <a:r>
              <a:rPr kumimoji="0" lang="en-US" altLang="ja-JP" sz="1050"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【R17</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トレンド値</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56.4</a:t>
            </a:r>
            <a:r>
              <a:rPr kumimoji="0" lang="ja-JP" altLang="en-US"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a:t>
            </a:r>
            <a:r>
              <a:rPr kumimoji="0" lang="en-US" altLang="ja-JP" sz="1100" b="0" i="0" u="none" strike="noStrike" kern="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ha</a:t>
            </a:r>
            <a:r>
              <a:rPr kumimoji="0" lang="en-US" altLang="ja-JP" sz="1100" b="0" i="0" u="none" strike="noStrike" kern="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6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0" lang="en-US" altLang="ja-JP" sz="1200" b="0" i="0" u="none" strike="noStrike" kern="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8" name="テキスト ボックス 267"/>
          <p:cNvSpPr txBox="1"/>
          <p:nvPr/>
        </p:nvSpPr>
        <p:spPr>
          <a:xfrm>
            <a:off x="4391424" y="5173653"/>
            <a:ext cx="1231412" cy="200055"/>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ホームタウンプロジェクト</a:t>
            </a:r>
            <a:r>
              <a:rPr kumimoji="1" lang="en-US" altLang="ja-JP"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endParaRPr kumimoji="1" lang="ja-JP" altLang="ja-JP"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39" name="正方形/長方形 238"/>
          <p:cNvSpPr/>
          <p:nvPr/>
        </p:nvSpPr>
        <p:spPr>
          <a:xfrm>
            <a:off x="6586936" y="4532894"/>
            <a:ext cx="2988000" cy="1080000"/>
          </a:xfrm>
          <a:prstGeom prst="rect">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9" name="テキスト ボックス 248"/>
          <p:cNvSpPr txBox="1"/>
          <p:nvPr/>
        </p:nvSpPr>
        <p:spPr>
          <a:xfrm>
            <a:off x="6586936" y="4532894"/>
            <a:ext cx="2232000" cy="216000"/>
          </a:xfrm>
          <a:prstGeom prst="rect">
            <a:avLst/>
          </a:prstGeom>
          <a:solidFill>
            <a:schemeClr val="bg2">
              <a:lumMod val="20000"/>
              <a:lumOff val="80000"/>
            </a:schemeClr>
          </a:solidFill>
          <a:ln w="19050">
            <a:solidFill>
              <a:schemeClr val="tx1">
                <a:lumMod val="50000"/>
                <a:lumOff val="50000"/>
              </a:schemeClr>
            </a:solidFill>
          </a:ln>
        </p:spPr>
        <p:txBody>
          <a:bodyPr wrap="square" tIns="36000" bIns="3600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空間の有効活用による危険の軽減</a:t>
            </a:r>
            <a:endParaRPr kumimoji="1" lang="ja-JP" altLang="en-US" sz="11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26" name="テキスト ボックス 125"/>
          <p:cNvSpPr txBox="1"/>
          <p:nvPr/>
        </p:nvSpPr>
        <p:spPr>
          <a:xfrm>
            <a:off x="8839452" y="4913072"/>
            <a:ext cx="902833" cy="200055"/>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空き家</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の除去</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ja-JP"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253" name="グループ化 252"/>
          <p:cNvGrpSpPr/>
          <p:nvPr/>
        </p:nvGrpSpPr>
        <p:grpSpPr>
          <a:xfrm>
            <a:off x="7850463" y="5077751"/>
            <a:ext cx="741493" cy="560055"/>
            <a:chOff x="1514300" y="7147879"/>
            <a:chExt cx="741493" cy="560055"/>
          </a:xfrm>
        </p:grpSpPr>
        <p:pic>
          <p:nvPicPr>
            <p:cNvPr id="123" name="図 122"/>
            <p:cNvPicPr>
              <a:picLocks noChangeAspect="1"/>
            </p:cNvPicPr>
            <p:nvPr/>
          </p:nvPicPr>
          <p:blipFill>
            <a:blip r:embed="rId5"/>
            <a:stretch>
              <a:fillRect/>
            </a:stretch>
          </p:blipFill>
          <p:spPr>
            <a:xfrm>
              <a:off x="1514300" y="7147879"/>
              <a:ext cx="741493" cy="504000"/>
            </a:xfrm>
            <a:prstGeom prst="rect">
              <a:avLst/>
            </a:prstGeom>
            <a:ln>
              <a:solidFill>
                <a:schemeClr val="tx1"/>
              </a:solidFill>
            </a:ln>
          </p:spPr>
        </p:pic>
        <p:sp>
          <p:nvSpPr>
            <p:cNvPr id="129" name="テキスト ボックス 128"/>
            <p:cNvSpPr txBox="1"/>
            <p:nvPr/>
          </p:nvSpPr>
          <p:spPr>
            <a:xfrm>
              <a:off x="1613724" y="7507879"/>
              <a:ext cx="542644" cy="200055"/>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Arial" charset="0"/>
                  <a:ea typeface="ＭＳ Ｐゴシック" pitchFamily="50" charset="-128"/>
                  <a:cs typeface="+mn-cs"/>
                </a:rPr>
                <a:t>除却前</a:t>
              </a:r>
              <a:endParaRPr kumimoji="1" lang="ja-JP" altLang="ja-JP" sz="700" b="0" i="0" u="none" strike="noStrike" kern="1200" cap="none" spc="0" normalizeH="0" baseline="0" noProof="0" dirty="0">
                <a:ln>
                  <a:noFill/>
                </a:ln>
                <a:solidFill>
                  <a:srgbClr val="FFFFFF"/>
                </a:solidFill>
                <a:effectLst/>
                <a:uLnTx/>
                <a:uFillTx/>
                <a:latin typeface="Arial" charset="0"/>
                <a:ea typeface="ＭＳ Ｐゴシック" pitchFamily="50" charset="-128"/>
                <a:cs typeface="+mn-cs"/>
              </a:endParaRPr>
            </a:p>
          </p:txBody>
        </p:sp>
      </p:grpSp>
      <p:grpSp>
        <p:nvGrpSpPr>
          <p:cNvPr id="252" name="グループ化 251"/>
          <p:cNvGrpSpPr/>
          <p:nvPr/>
        </p:nvGrpSpPr>
        <p:grpSpPr>
          <a:xfrm>
            <a:off x="8770546" y="5074266"/>
            <a:ext cx="761052" cy="560055"/>
            <a:chOff x="2675363" y="7173005"/>
            <a:chExt cx="761052" cy="560055"/>
          </a:xfrm>
        </p:grpSpPr>
        <p:pic>
          <p:nvPicPr>
            <p:cNvPr id="124" name="図 123"/>
            <p:cNvPicPr>
              <a:picLocks noChangeAspect="1"/>
            </p:cNvPicPr>
            <p:nvPr/>
          </p:nvPicPr>
          <p:blipFill>
            <a:blip r:embed="rId6"/>
            <a:stretch>
              <a:fillRect/>
            </a:stretch>
          </p:blipFill>
          <p:spPr>
            <a:xfrm>
              <a:off x="2675363" y="7173005"/>
              <a:ext cx="761052" cy="504000"/>
            </a:xfrm>
            <a:prstGeom prst="rect">
              <a:avLst/>
            </a:prstGeom>
            <a:ln>
              <a:solidFill>
                <a:schemeClr val="tx1"/>
              </a:solidFill>
            </a:ln>
          </p:spPr>
        </p:pic>
        <p:sp>
          <p:nvSpPr>
            <p:cNvPr id="130" name="テキスト ボックス 129"/>
            <p:cNvSpPr txBox="1"/>
            <p:nvPr/>
          </p:nvSpPr>
          <p:spPr>
            <a:xfrm>
              <a:off x="2744141" y="7533005"/>
              <a:ext cx="623497" cy="200055"/>
            </a:xfrm>
            <a:prstGeom prst="rect">
              <a:avLst/>
            </a:prstGeom>
            <a:noFill/>
          </p:spPr>
          <p:txBody>
            <a:bodyPr wrap="square"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Arial" charset="0"/>
                  <a:ea typeface="ＭＳ Ｐゴシック" pitchFamily="50" charset="-128"/>
                  <a:cs typeface="+mn-cs"/>
                </a:rPr>
                <a:t>除却後</a:t>
              </a:r>
              <a:endParaRPr kumimoji="1" lang="ja-JP" altLang="ja-JP" sz="700" b="0" i="0" u="none" strike="noStrike" kern="1200" cap="none" spc="0" normalizeH="0" baseline="0" noProof="0" dirty="0">
                <a:ln>
                  <a:noFill/>
                </a:ln>
                <a:solidFill>
                  <a:srgbClr val="FFFFFF"/>
                </a:solidFill>
                <a:effectLst/>
                <a:uLnTx/>
                <a:uFillTx/>
                <a:latin typeface="Arial" charset="0"/>
                <a:ea typeface="ＭＳ Ｐゴシック" pitchFamily="50" charset="-128"/>
                <a:cs typeface="+mn-cs"/>
              </a:endParaRPr>
            </a:p>
          </p:txBody>
        </p:sp>
      </p:grpSp>
      <p:sp>
        <p:nvSpPr>
          <p:cNvPr id="254" name="テキスト ボックス 253"/>
          <p:cNvSpPr txBox="1"/>
          <p:nvPr/>
        </p:nvSpPr>
        <p:spPr>
          <a:xfrm>
            <a:off x="6528819" y="4725857"/>
            <a:ext cx="3067415" cy="369332"/>
          </a:xfrm>
          <a:prstGeom prst="rect">
            <a:avLst/>
          </a:prstGeom>
          <a:noFill/>
        </p:spPr>
        <p:txBody>
          <a:bodyPr wrap="square" lIns="72000" rIns="0" rtlCol="0">
            <a:spAutoFit/>
          </a:bodyPr>
          <a:lstStyle/>
          <a:p>
            <a:pPr marL="108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ja-JP" sz="900" b="0" i="0" u="none" strike="noStrike" kern="1200" cap="none" spc="-1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ja-JP" sz="900" b="0" i="0" u="none" strike="noStrike" kern="1200" cap="none" spc="-1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老朽危険空き家対策（所有者が行う除去への補助、寄付を受けて市が除去し公共空地を整備する事業</a:t>
            </a:r>
            <a:r>
              <a:rPr kumimoji="1" lang="ja-JP" altLang="ja-JP" sz="900" b="0" i="0" u="none" strike="noStrike" kern="1200" cap="none" spc="-1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en-US" altLang="ja-JP" sz="900" b="0" i="0" u="none" strike="noStrike" kern="0" cap="none" spc="-1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&lt;</a:t>
            </a:r>
            <a:r>
              <a:rPr kumimoji="0" lang="ja-JP" altLang="en-US" sz="900" b="0" i="0" u="none" strike="noStrike" kern="0" cap="none" spc="-1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a:t>
            </a:r>
            <a:r>
              <a:rPr kumimoji="0" lang="en-US" altLang="ja-JP" sz="900" b="0" i="0" u="none" strike="noStrike" kern="0" cap="none" spc="-1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&gt;</a:t>
            </a:r>
            <a:endParaRPr kumimoji="1" lang="ja-JP" altLang="ja-JP" sz="900" b="0" i="0" u="none" strike="noStrike" kern="1200" cap="none" spc="-1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0" name="右矢印 19"/>
          <p:cNvSpPr/>
          <p:nvPr/>
        </p:nvSpPr>
        <p:spPr>
          <a:xfrm>
            <a:off x="8663972" y="5217469"/>
            <a:ext cx="72000" cy="195982"/>
          </a:xfrm>
          <a:prstGeom prst="rightArrow">
            <a:avLst/>
          </a:prstGeom>
          <a:ln w="9525">
            <a:solidFill>
              <a:schemeClr val="accent5">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9" name="テキスト ボックス 258"/>
          <p:cNvSpPr txBox="1"/>
          <p:nvPr/>
        </p:nvSpPr>
        <p:spPr>
          <a:xfrm>
            <a:off x="162962" y="4715513"/>
            <a:ext cx="2942827" cy="1138773"/>
          </a:xfrm>
          <a:prstGeom prst="rect">
            <a:avLst/>
          </a:prstGeom>
          <a:noFill/>
        </p:spPr>
        <p:txBody>
          <a:bodyPr wrap="square" rIns="0" rtlCol="0">
            <a:spAutoFit/>
          </a:bodyPr>
          <a:lstStyle/>
          <a:p>
            <a:pPr marL="72000" marR="0" lvl="0" indent="-457200" algn="l" defTabSz="914400" rtl="0" eaLnBrk="1" fontAlgn="base" latinLnBrk="0" hangingPunct="1">
              <a:lnSpc>
                <a:spcPct val="100000"/>
              </a:lnSpc>
              <a:spcBef>
                <a:spcPts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株式会社（県指定居住支援法人</a:t>
            </a:r>
            <a:r>
              <a:rPr kumimoji="1" lang="ja-JP"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による取組み</a:t>
            </a:r>
            <a:r>
              <a:rPr kumimoji="1" lang="ja-JP"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＜民間</a:t>
            </a:r>
            <a:r>
              <a:rPr kumimoji="1" lang="ja-JP"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45720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8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ja-JP" sz="900" b="0" i="0" u="none" strike="noStrike" kern="1200" cap="none" spc="-8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福祉</a:t>
            </a:r>
            <a:r>
              <a:rPr kumimoji="1" lang="ja-JP" altLang="ja-JP" sz="900" b="0" i="0" u="none" strike="noStrike" kern="1200" cap="none" spc="-8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・介護・商店街等、多様な団体と連携</a:t>
            </a:r>
            <a:r>
              <a:rPr kumimoji="1" lang="ja-JP" altLang="ja-JP" sz="900" b="0" i="0" u="none" strike="noStrike" kern="1200" cap="none" spc="-8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し</a:t>
            </a:r>
            <a:r>
              <a:rPr kumimoji="1" lang="ja-JP" altLang="en-US" sz="900" b="0" i="0" u="none" strike="noStrike" kern="1200" cap="none" spc="-8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、高齢者等からの入居・生活相談を実施。</a:t>
            </a:r>
            <a:r>
              <a:rPr kumimoji="0"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まち</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なかの空き家を高齢者等へ</a:t>
            </a:r>
            <a:r>
              <a:rPr kumimoji="0"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紹介（</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住宅のマッチング</a:t>
            </a:r>
            <a:r>
              <a:rPr kumimoji="0"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0"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45720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・Ｉ</a:t>
            </a:r>
            <a:r>
              <a:rPr kumimoji="1" lang="en-US" altLang="ja-JP"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o</a:t>
            </a:r>
            <a:r>
              <a:rPr kumimoji="1" lang="ja-JP" altLang="en-US"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Ｔ活用した見守りによる</a:t>
            </a:r>
            <a:r>
              <a:rPr kumimoji="1" lang="ja-JP" altLang="en-US" sz="900" b="0" i="0" u="none" strike="noStrike" kern="12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安全</a:t>
            </a:r>
            <a:r>
              <a:rPr kumimoji="1" lang="ja-JP" altLang="en-US"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確保や地域連携による食の支援</a:t>
            </a:r>
            <a:endParaRPr kumimoji="1" lang="en-US" altLang="ja-JP" sz="900" b="0" i="0" u="none" strike="noStrike" kern="12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457200" algn="l" defTabSz="914400" rtl="0" eaLnBrk="1" fontAlgn="base" latinLnBrk="0" hangingPunct="1">
              <a:lnSpc>
                <a:spcPct val="100000"/>
              </a:lnSpc>
              <a:spcBef>
                <a:spcPts val="600"/>
              </a:spcBef>
              <a:spcAft>
                <a:spcPct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10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空き家の情報提供・利活用により地域を</a:t>
            </a:r>
            <a:r>
              <a:rPr kumimoji="0" lang="ja-JP" altLang="en-US" sz="900" b="0" i="0" u="none" strike="noStrike" kern="0" cap="none" spc="-10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活性化</a:t>
            </a:r>
            <a:r>
              <a:rPr kumimoji="0"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&lt;</a:t>
            </a:r>
            <a:r>
              <a:rPr kumimoji="0" lang="ja-JP" altLang="en-US"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a:t>
            </a:r>
            <a:r>
              <a:rPr kumimoji="0" lang="en-US" altLang="ja-JP" sz="900" b="0" i="0" u="none" strike="noStrike" kern="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&gt;</a:t>
            </a:r>
          </a:p>
          <a:p>
            <a:pPr marL="72000" marR="0" lvl="0" indent="-457200" algn="l" defTabSz="914400" rtl="0" eaLnBrk="1" fontAlgn="base" latinLnBrk="0" hangingPunct="1">
              <a:lnSpc>
                <a:spcPct val="100000"/>
              </a:lnSpc>
              <a:spcBef>
                <a:spcPts val="0"/>
              </a:spcBef>
              <a:spcAft>
                <a:spcPct val="0"/>
              </a:spcAft>
              <a:buClrTx/>
              <a:buSzTx/>
              <a:buFontTx/>
              <a:buNone/>
              <a:tabLst/>
              <a:defRPr/>
            </a:pPr>
            <a:endParaRPr kumimoji="0" lang="en-US" altLang="ja-JP" sz="900" b="0" i="0" u="none" strike="noStrike" kern="0" cap="none" spc="-10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7" name="グループ化 16"/>
          <p:cNvGrpSpPr/>
          <p:nvPr/>
        </p:nvGrpSpPr>
        <p:grpSpPr>
          <a:xfrm>
            <a:off x="3212311" y="4532894"/>
            <a:ext cx="3328193" cy="1080000"/>
            <a:chOff x="3341309" y="4530921"/>
            <a:chExt cx="3328193" cy="1080000"/>
          </a:xfrm>
        </p:grpSpPr>
        <p:sp>
          <p:nvSpPr>
            <p:cNvPr id="243" name="正方形/長方形 242"/>
            <p:cNvSpPr/>
            <p:nvPr/>
          </p:nvSpPr>
          <p:spPr>
            <a:xfrm>
              <a:off x="3368824" y="4530921"/>
              <a:ext cx="3226514" cy="1080000"/>
            </a:xfrm>
            <a:prstGeom prst="rect">
              <a:avLst/>
            </a:prstGeom>
            <a:solidFill>
              <a:schemeClr val="bg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1" name="テキスト ボックス 250"/>
            <p:cNvSpPr txBox="1"/>
            <p:nvPr/>
          </p:nvSpPr>
          <p:spPr>
            <a:xfrm>
              <a:off x="3368824" y="4530921"/>
              <a:ext cx="1553630" cy="216000"/>
            </a:xfrm>
            <a:prstGeom prst="rect">
              <a:avLst/>
            </a:prstGeom>
            <a:solidFill>
              <a:schemeClr val="bg2">
                <a:lumMod val="20000"/>
                <a:lumOff val="80000"/>
              </a:schemeClr>
            </a:solidFill>
            <a:ln w="19050">
              <a:solidFill>
                <a:schemeClr val="tx1">
                  <a:lumMod val="50000"/>
                  <a:lumOff val="50000"/>
                </a:schemeClr>
              </a:solidFill>
            </a:ln>
          </p:spPr>
          <p:txBody>
            <a:bodyPr wrap="none" tIns="36000" bIns="3600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ゆとりある暮らしの維持</a:t>
              </a:r>
              <a:endParaRPr kumimoji="1" lang="ja-JP" altLang="en-US" sz="1100" b="0" i="0" u="none" strike="noStrike" kern="1200" cap="none" spc="0" normalizeH="0" baseline="0" noProof="0" dirty="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55" name="テキスト ボックス 254"/>
            <p:cNvSpPr txBox="1"/>
            <p:nvPr/>
          </p:nvSpPr>
          <p:spPr>
            <a:xfrm>
              <a:off x="3341309" y="4732982"/>
              <a:ext cx="2460865" cy="861774"/>
            </a:xfrm>
            <a:prstGeom prst="rect">
              <a:avLst/>
            </a:prstGeom>
            <a:noFill/>
          </p:spPr>
          <p:txBody>
            <a:bodyPr wrap="square" rtlCol="0">
              <a:spAutoFit/>
            </a:bodyPr>
            <a:lstStyle/>
            <a:p>
              <a:pPr marL="72000" marR="0" lvl="0" indent="-457200" algn="l" defTabSz="914400" rtl="0" eaLnBrk="1" fontAlgn="base" latinLnBrk="0" hangingPunct="1">
                <a:lnSpc>
                  <a:spcPct val="100000"/>
                </a:lnSpc>
                <a:spcBef>
                  <a:spcPts val="600"/>
                </a:spcBef>
                <a:spcAft>
                  <a:spcPct val="0"/>
                </a:spcAft>
                <a:buClrTx/>
                <a:buSzTx/>
                <a:buFontTx/>
                <a:buNone/>
                <a:tabLst/>
                <a:defRPr/>
              </a:pP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○斜面住宅地に居住する外出が困難な高齢者や障害者に対して、階段昇降機等による</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移動支援、外出を促す</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イベントを企画</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&lt;NPO</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法人</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&gt;</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457200" algn="l" defTabSz="914400" rtl="0" eaLnBrk="1" fontAlgn="base" latinLnBrk="0" hangingPunct="1">
                <a:lnSpc>
                  <a:spcPct val="100000"/>
                </a:lnSpc>
                <a:spcBef>
                  <a:spcPts val="600"/>
                </a:spcBef>
                <a:spcAft>
                  <a:spcPct val="0"/>
                </a:spcAft>
                <a:buClrTx/>
                <a:buSzTx/>
                <a:buFontTx/>
                <a:buNone/>
                <a:tabLst/>
                <a:defRPr/>
              </a:pPr>
              <a:r>
                <a:rPr kumimoji="1" lang="ja-JP"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斜面住</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宅地に</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斜面</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移送機や斜行エレベーターを</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設置し、高齢者などの移動を</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支援</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&lt;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&gt;</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0" name="テキスト ボックス 119"/>
            <p:cNvSpPr txBox="1"/>
            <p:nvPr/>
          </p:nvSpPr>
          <p:spPr>
            <a:xfrm>
              <a:off x="5715819" y="4641561"/>
              <a:ext cx="953683" cy="200055"/>
            </a:xfrm>
            <a:prstGeom prst="rect">
              <a:avLst/>
            </a:prstGeom>
            <a:noFill/>
          </p:spPr>
          <p:txBody>
            <a:bodyPr wrap="square" lIns="36000" rIns="36000"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高齢者の移動支援</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ja-JP"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218" name="角丸四角形 217"/>
          <p:cNvSpPr/>
          <p:nvPr/>
        </p:nvSpPr>
        <p:spPr>
          <a:xfrm>
            <a:off x="109606" y="4221088"/>
            <a:ext cx="1853948" cy="216000"/>
          </a:xfrm>
          <a:prstGeom prst="roundRect">
            <a:avLst>
              <a:gd name="adj" fmla="val 45791"/>
            </a:avLst>
          </a:prstGeom>
          <a:solidFill>
            <a:srgbClr val="FFA143"/>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rPr>
              <a:t>安全・安心な居住の推進</a:t>
            </a:r>
            <a:endParaRPr kumimoji="1" lang="ja-JP" altLang="en-US" sz="1200" b="0" i="0" u="none" strike="noStrike" kern="1200" cap="none" spc="0" normalizeH="0" baseline="0" noProof="0" dirty="0">
              <a:ln>
                <a:noFill/>
              </a:ln>
              <a:solidFill>
                <a:srgbClr val="FFFFFF"/>
              </a:solidFill>
              <a:effectLst/>
              <a:uLnTx/>
              <a:uFillTx/>
              <a:latin typeface="HGP創英ﾌﾟﾚｾﾞﾝｽEB" panose="02020800000000000000" pitchFamily="18" charset="-128"/>
              <a:ea typeface="HGP創英ﾌﾟﾚｾﾞﾝｽEB" panose="02020800000000000000" pitchFamily="18" charset="-128"/>
              <a:cs typeface="+mn-cs"/>
            </a:endParaRPr>
          </a:p>
        </p:txBody>
      </p:sp>
      <p:grpSp>
        <p:nvGrpSpPr>
          <p:cNvPr id="13" name="グループ化 12"/>
          <p:cNvGrpSpPr/>
          <p:nvPr/>
        </p:nvGrpSpPr>
        <p:grpSpPr>
          <a:xfrm>
            <a:off x="5662653" y="4831535"/>
            <a:ext cx="755930" cy="758134"/>
            <a:chOff x="-1226485" y="2210534"/>
            <a:chExt cx="755930" cy="758134"/>
          </a:xfrm>
        </p:grpSpPr>
        <p:pic>
          <p:nvPicPr>
            <p:cNvPr id="221" name="Picture 2" descr="C:\Users\015185\Desktop\（長崎市）斜面移送機（水鳥号）.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r="20358"/>
            <a:stretch/>
          </p:blipFill>
          <p:spPr bwMode="auto">
            <a:xfrm>
              <a:off x="-1226485" y="2210534"/>
              <a:ext cx="755930" cy="712106"/>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27" name="テキスト ボックス 226"/>
            <p:cNvSpPr txBox="1"/>
            <p:nvPr/>
          </p:nvSpPr>
          <p:spPr>
            <a:xfrm>
              <a:off x="-1165273" y="2768613"/>
              <a:ext cx="633507" cy="200055"/>
            </a:xfrm>
            <a:prstGeom prst="rect">
              <a:avLst/>
            </a:prstGeom>
            <a:noFill/>
          </p:spPr>
          <p:txBody>
            <a:bodyPr wrap="none" rtlCol="0" anchor="ctr">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斜面移送機</a:t>
              </a:r>
              <a:endParaRPr kumimoji="1" lang="ja-JP" altLang="ja-JP" sz="7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grpSp>
      <p:grpSp>
        <p:nvGrpSpPr>
          <p:cNvPr id="10" name="グループ化 9"/>
          <p:cNvGrpSpPr/>
          <p:nvPr/>
        </p:nvGrpSpPr>
        <p:grpSpPr>
          <a:xfrm>
            <a:off x="5785682" y="3301435"/>
            <a:ext cx="1236456" cy="929585"/>
            <a:chOff x="-2614174" y="2463407"/>
            <a:chExt cx="1236456" cy="929585"/>
          </a:xfrm>
        </p:grpSpPr>
        <p:sp>
          <p:nvSpPr>
            <p:cNvPr id="167" name="四角形吹き出し 166"/>
            <p:cNvSpPr/>
            <p:nvPr/>
          </p:nvSpPr>
          <p:spPr>
            <a:xfrm>
              <a:off x="-2530523" y="2729501"/>
              <a:ext cx="358382" cy="72000"/>
            </a:xfrm>
            <a:prstGeom prst="wedgeRectCallout">
              <a:avLst>
                <a:gd name="adj1" fmla="val -15387"/>
                <a:gd name="adj2" fmla="val -1518"/>
              </a:avLst>
            </a:prstGeom>
            <a:solidFill>
              <a:srgbClr val="FF7C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68" name="四角形吹き出し 167"/>
            <p:cNvSpPr/>
            <p:nvPr/>
          </p:nvSpPr>
          <p:spPr>
            <a:xfrm>
              <a:off x="-2530523" y="2822082"/>
              <a:ext cx="358382" cy="72000"/>
            </a:xfrm>
            <a:prstGeom prst="wedgeRectCallout">
              <a:avLst>
                <a:gd name="adj1" fmla="val -15387"/>
                <a:gd name="adj2" fmla="val -1518"/>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69" name="四角形吹き出し 168"/>
            <p:cNvSpPr/>
            <p:nvPr/>
          </p:nvSpPr>
          <p:spPr>
            <a:xfrm>
              <a:off x="-2530523" y="2914663"/>
              <a:ext cx="358382" cy="72000"/>
            </a:xfrm>
            <a:prstGeom prst="wedgeRectCallout">
              <a:avLst>
                <a:gd name="adj1" fmla="val -15387"/>
                <a:gd name="adj2" fmla="val -151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70" name="テキスト ボックス 169"/>
            <p:cNvSpPr txBox="1"/>
            <p:nvPr/>
          </p:nvSpPr>
          <p:spPr>
            <a:xfrm>
              <a:off x="-2203585" y="2731735"/>
              <a:ext cx="69762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都市機能誘導区域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73" name="テキスト ボックス 172"/>
            <p:cNvSpPr txBox="1"/>
            <p:nvPr/>
          </p:nvSpPr>
          <p:spPr>
            <a:xfrm>
              <a:off x="-2203585" y="2825620"/>
              <a:ext cx="56938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居住誘導区域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84" name="テキスト ボックス 183"/>
            <p:cNvSpPr txBox="1"/>
            <p:nvPr/>
          </p:nvSpPr>
          <p:spPr>
            <a:xfrm>
              <a:off x="-2203585" y="2919505"/>
              <a:ext cx="56938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自然共生区域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85" name="テキスト ボックス 184"/>
            <p:cNvSpPr txBox="1"/>
            <p:nvPr/>
          </p:nvSpPr>
          <p:spPr>
            <a:xfrm>
              <a:off x="-2564593" y="2600992"/>
              <a:ext cx="1116000" cy="792000"/>
            </a:xfrm>
            <a:prstGeom prst="rect">
              <a:avLst/>
            </a:prstGeom>
            <a:noFill/>
            <a:ln>
              <a:solidFill>
                <a:schemeClr val="tx1"/>
              </a:solidFill>
            </a:ln>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89" name="四角形吹き出し 188"/>
            <p:cNvSpPr/>
            <p:nvPr/>
          </p:nvSpPr>
          <p:spPr>
            <a:xfrm>
              <a:off x="-2530523" y="2636920"/>
              <a:ext cx="358382" cy="72000"/>
            </a:xfrm>
            <a:prstGeom prst="wedgeRectCallout">
              <a:avLst>
                <a:gd name="adj1" fmla="val -15387"/>
                <a:gd name="adj2" fmla="val -1518"/>
              </a:avLst>
            </a:prstGeom>
            <a:no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90" name="テキスト ボックス 189"/>
            <p:cNvSpPr txBox="1"/>
            <p:nvPr/>
          </p:nvSpPr>
          <p:spPr>
            <a:xfrm>
              <a:off x="-2203585" y="2637850"/>
              <a:ext cx="76174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立地</a:t>
              </a: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適正化</a:t>
              </a: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計画区域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91" name="テキスト ボックス 190"/>
            <p:cNvSpPr txBox="1"/>
            <p:nvPr/>
          </p:nvSpPr>
          <p:spPr>
            <a:xfrm>
              <a:off x="-2614174" y="2463407"/>
              <a:ext cx="415498" cy="184666"/>
            </a:xfrm>
            <a:prstGeom prst="rect">
              <a:avLst/>
            </a:prstGeom>
            <a:noFill/>
          </p:spPr>
          <p:txBody>
            <a:bodyPr wrap="non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r>
                <a:rPr kumimoji="1" lang="ja-JP" altLang="en-US"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凡例</a:t>
              </a:r>
              <a:r>
                <a:rPr kumimoji="1" lang="en-US" altLang="ja-JP" sz="6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a:t>
              </a:r>
              <a:endParaRPr kumimoji="1" lang="ja-JP" altLang="ja-JP" sz="6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cxnSp>
          <p:nvCxnSpPr>
            <p:cNvPr id="200" name="直線コネクタ 199"/>
            <p:cNvCxnSpPr/>
            <p:nvPr/>
          </p:nvCxnSpPr>
          <p:spPr>
            <a:xfrm>
              <a:off x="-2530523" y="3321276"/>
              <a:ext cx="360000" cy="0"/>
            </a:xfrm>
            <a:prstGeom prst="line">
              <a:avLst/>
            </a:prstGeom>
            <a:ln w="28575">
              <a:solidFill>
                <a:srgbClr val="0070C0">
                  <a:alpha val="45000"/>
                </a:srgbClr>
              </a:solidFill>
              <a:headEnd type="triangle" w="med" len="sm"/>
              <a:tailEnd type="triangle" w="med" len="sm"/>
            </a:ln>
          </p:spPr>
          <p:style>
            <a:lnRef idx="1">
              <a:schemeClr val="accent1"/>
            </a:lnRef>
            <a:fillRef idx="0">
              <a:schemeClr val="accent1"/>
            </a:fillRef>
            <a:effectRef idx="0">
              <a:schemeClr val="accent1"/>
            </a:effectRef>
            <a:fontRef idx="minor">
              <a:schemeClr val="tx1"/>
            </a:fontRef>
          </p:style>
        </p:cxnSp>
        <p:sp>
          <p:nvSpPr>
            <p:cNvPr id="206" name="テキスト ボックス 205"/>
            <p:cNvSpPr txBox="1"/>
            <p:nvPr/>
          </p:nvSpPr>
          <p:spPr>
            <a:xfrm>
              <a:off x="-2203585" y="3295045"/>
              <a:ext cx="63350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公共交通連携軸</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207" name="四角形吹き出し 206"/>
            <p:cNvSpPr/>
            <p:nvPr/>
          </p:nvSpPr>
          <p:spPr>
            <a:xfrm>
              <a:off x="-2530523" y="3099825"/>
              <a:ext cx="358382" cy="72000"/>
            </a:xfrm>
            <a:prstGeom prst="wedgeRectCallout">
              <a:avLst>
                <a:gd name="adj1" fmla="val -15387"/>
                <a:gd name="adj2" fmla="val -1518"/>
              </a:avLst>
            </a:prstGeom>
            <a:solidFill>
              <a:srgbClr val="DDF5F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08" name="テキスト ボックス 207"/>
            <p:cNvSpPr txBox="1"/>
            <p:nvPr/>
          </p:nvSpPr>
          <p:spPr>
            <a:xfrm>
              <a:off x="-2203585" y="3107275"/>
              <a:ext cx="63350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市街化</a:t>
              </a: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調整区域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34" name="四角形吹き出し 133"/>
            <p:cNvSpPr/>
            <p:nvPr/>
          </p:nvSpPr>
          <p:spPr>
            <a:xfrm>
              <a:off x="-2530523" y="3007244"/>
              <a:ext cx="358382" cy="72000"/>
            </a:xfrm>
            <a:prstGeom prst="wedgeRectCallout">
              <a:avLst>
                <a:gd name="adj1" fmla="val -15387"/>
                <a:gd name="adj2" fmla="val -151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35" name="テキスト ボックス 134"/>
            <p:cNvSpPr txBox="1"/>
            <p:nvPr/>
          </p:nvSpPr>
          <p:spPr>
            <a:xfrm>
              <a:off x="-2203585" y="3013390"/>
              <a:ext cx="564578"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その他の区域</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136" name="四角形吹き出し 135"/>
            <p:cNvSpPr/>
            <p:nvPr/>
          </p:nvSpPr>
          <p:spPr>
            <a:xfrm>
              <a:off x="-2530523" y="3192406"/>
              <a:ext cx="358382" cy="72000"/>
            </a:xfrm>
            <a:prstGeom prst="wedgeRectCallout">
              <a:avLst>
                <a:gd name="adj1" fmla="val -15387"/>
                <a:gd name="adj2" fmla="val -1518"/>
              </a:avLst>
            </a:prstGeom>
            <a:solidFill>
              <a:srgbClr val="FFCC99">
                <a:alpha val="85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6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37" name="テキスト ボックス 136"/>
            <p:cNvSpPr txBox="1"/>
            <p:nvPr/>
          </p:nvSpPr>
          <p:spPr>
            <a:xfrm>
              <a:off x="-2203585" y="3201160"/>
              <a:ext cx="825867" cy="72000"/>
            </a:xfrm>
            <a:prstGeom prst="rect">
              <a:avLst/>
            </a:prstGeom>
            <a:noFill/>
          </p:spPr>
          <p:txBody>
            <a:bodyPr wrap="none" rtlCol="0" anchor="ctr">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charset="0"/>
                  <a:ea typeface="ＭＳ Ｐゴシック" pitchFamily="50" charset="-128"/>
                  <a:cs typeface="+mn-cs"/>
                </a:rPr>
                <a:t>立地適正化計画区域外</a:t>
              </a:r>
              <a:endParaRPr kumimoji="1" lang="ja-JP" altLang="ja-JP" sz="5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grpSp>
      <p:sp>
        <p:nvSpPr>
          <p:cNvPr id="140" name="テキスト ボックス 139"/>
          <p:cNvSpPr txBox="1"/>
          <p:nvPr/>
        </p:nvSpPr>
        <p:spPr>
          <a:xfrm>
            <a:off x="6648015" y="5160235"/>
            <a:ext cx="1157368" cy="107722"/>
          </a:xfrm>
          <a:prstGeom prst="rect">
            <a:avLst/>
          </a:prstGeom>
          <a:noFill/>
        </p:spPr>
        <p:txBody>
          <a:bodyPr wrap="none" lIns="0" tIns="0" rIns="0" bIns="0"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老朽危険空家の年間除去件数</a:t>
            </a:r>
            <a:endParaRPr kumimoji="1" lang="ja-JP"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テキスト ボックス 140"/>
          <p:cNvSpPr txBox="1"/>
          <p:nvPr/>
        </p:nvSpPr>
        <p:spPr>
          <a:xfrm>
            <a:off x="1804500" y="5138778"/>
            <a:ext cx="1361162" cy="230832"/>
          </a:xfrm>
          <a:prstGeom prst="rect">
            <a:avLst/>
          </a:prstGeom>
          <a:noFill/>
        </p:spPr>
        <p:txBody>
          <a:bodyPr wrap="square"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媒介目標件数：</a:t>
            </a:r>
            <a:r>
              <a:rPr kumimoji="1" lang="en-US" altLang="ja-JP" sz="9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件</a:t>
            </a:r>
            <a:r>
              <a:rPr kumimoji="1" lang="en-US" altLang="ja-JP"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2" name="テキスト ボックス 141"/>
          <p:cNvSpPr txBox="1"/>
          <p:nvPr/>
        </p:nvSpPr>
        <p:spPr>
          <a:xfrm>
            <a:off x="6572862" y="5294248"/>
            <a:ext cx="1329268" cy="246221"/>
          </a:xfrm>
          <a:prstGeom prst="rect">
            <a:avLst/>
          </a:prstGeom>
          <a:noFill/>
        </p:spPr>
        <p:txBody>
          <a:bodyPr wrap="square" lIns="0" tIns="0" rIns="0" bIns="0"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60</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件／年（</a:t>
            </a:r>
            <a:r>
              <a:rPr kumimoji="1" lang="en-US" altLang="ja-JP" sz="700" b="0" i="0" u="none" strike="noStrike" kern="1200" cap="none" spc="0" normalizeH="0" baseline="0" noProof="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R2</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年目標）</a:t>
            </a:r>
            <a:endParaRPr kumimoji="1" lang="en-US" altLang="ja-JP"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46</a:t>
            </a:r>
            <a:r>
              <a:rPr kumimoji="1" lang="ja-JP" altLang="en-US"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件／年（</a:t>
            </a:r>
            <a:r>
              <a:rPr kumimoji="1" lang="en-US"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H26</a:t>
            </a:r>
            <a:r>
              <a:rPr kumimoji="1" lang="ja-JP" altLang="en-US"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年実績）</a:t>
            </a: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テキスト ボックス 142"/>
          <p:cNvSpPr txBox="1"/>
          <p:nvPr/>
        </p:nvSpPr>
        <p:spPr>
          <a:xfrm>
            <a:off x="7067560" y="1385062"/>
            <a:ext cx="2528674" cy="230832"/>
          </a:xfrm>
          <a:prstGeom prst="rect">
            <a:avLst/>
          </a:prstGeom>
          <a:noFill/>
        </p:spPr>
        <p:txBody>
          <a:bodyPr wrap="square" lIns="36000" rIns="36000"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・公共交通の人口カバー率約</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90</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R17</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目標値）</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9" name="グループ化 8"/>
          <p:cNvGrpSpPr/>
          <p:nvPr/>
        </p:nvGrpSpPr>
        <p:grpSpPr>
          <a:xfrm>
            <a:off x="8299361" y="2101799"/>
            <a:ext cx="1606639" cy="1087151"/>
            <a:chOff x="8305406" y="2060848"/>
            <a:chExt cx="1606639" cy="1087151"/>
          </a:xfrm>
        </p:grpSpPr>
        <p:grpSp>
          <p:nvGrpSpPr>
            <p:cNvPr id="8" name="グループ化 7"/>
            <p:cNvGrpSpPr/>
            <p:nvPr/>
          </p:nvGrpSpPr>
          <p:grpSpPr>
            <a:xfrm>
              <a:off x="8472173" y="2060848"/>
              <a:ext cx="1273105" cy="951523"/>
              <a:chOff x="8572535" y="2302187"/>
              <a:chExt cx="1273105" cy="951523"/>
            </a:xfrm>
          </p:grpSpPr>
          <p:pic>
            <p:nvPicPr>
              <p:cNvPr id="7" name="図 6"/>
              <p:cNvPicPr>
                <a:picLocks noChangeAspect="1"/>
              </p:cNvPicPr>
              <p:nvPr/>
            </p:nvPicPr>
            <p:blipFill rotWithShape="1">
              <a:blip r:embed="rId8" cstate="print">
                <a:extLst>
                  <a:ext uri="{28A0092B-C50C-407E-A947-70E740481C1C}">
                    <a14:useLocalDpi xmlns:a14="http://schemas.microsoft.com/office/drawing/2010/main" val="0"/>
                  </a:ext>
                </a:extLst>
              </a:blip>
              <a:srcRect t="7941"/>
              <a:stretch/>
            </p:blipFill>
            <p:spPr>
              <a:xfrm>
                <a:off x="8628038" y="2497710"/>
                <a:ext cx="1162100" cy="756000"/>
              </a:xfrm>
              <a:prstGeom prst="rect">
                <a:avLst/>
              </a:prstGeom>
              <a:ln w="6350">
                <a:solidFill>
                  <a:schemeClr val="tx1"/>
                </a:solidFill>
              </a:ln>
            </p:spPr>
          </p:pic>
          <p:sp>
            <p:nvSpPr>
              <p:cNvPr id="144" name="テキスト ボックス 143"/>
              <p:cNvSpPr txBox="1"/>
              <p:nvPr/>
            </p:nvSpPr>
            <p:spPr>
              <a:xfrm>
                <a:off x="8572535" y="2302187"/>
                <a:ext cx="1273105" cy="200055"/>
              </a:xfrm>
              <a:prstGeom prst="rect">
                <a:avLst/>
              </a:prstGeom>
              <a:noFill/>
            </p:spPr>
            <p:txBody>
              <a:bodyPr wrap="none" rtlCol="0" anchor="ctr">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長崎駅近隣整備のイメージ</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ja-JP"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131" name="テキスト ボックス 130"/>
            <p:cNvSpPr txBox="1"/>
            <p:nvPr/>
          </p:nvSpPr>
          <p:spPr>
            <a:xfrm>
              <a:off x="8305406" y="2986416"/>
              <a:ext cx="1606639" cy="161583"/>
            </a:xfrm>
            <a:prstGeom prst="rect">
              <a:avLst/>
            </a:prstGeom>
            <a:noFill/>
          </p:spPr>
          <p:txBody>
            <a:bodyPr wrap="square" rtlCol="0" anchor="ctr">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4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45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平成３０年１１月時点の構想イメージ</a:t>
              </a:r>
              <a:endParaRPr kumimoji="1" lang="ja-JP" altLang="ja-JP" sz="4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138" name="テキスト ボックス 137"/>
          <p:cNvSpPr txBox="1"/>
          <p:nvPr/>
        </p:nvSpPr>
        <p:spPr>
          <a:xfrm>
            <a:off x="186722" y="5627285"/>
            <a:ext cx="2167002" cy="230832"/>
          </a:xfrm>
          <a:prstGeom prst="rect">
            <a:avLst/>
          </a:prstGeom>
          <a:noFill/>
        </p:spPr>
        <p:txBody>
          <a:bodyPr wrap="square" rtlCol="0">
            <a:spAutoFit/>
          </a:bodyPr>
          <a:lstStyle/>
          <a:p>
            <a:pPr marL="90488" marR="0" lvl="0" indent="-90488"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空き家バンク情報</a:t>
            </a:r>
            <a:r>
              <a:rPr kumimoji="1" lang="ja-JP" altLang="ja-JP" sz="8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公開</a:t>
            </a:r>
            <a:r>
              <a:rPr kumimoji="1" lang="ja-JP" altLang="en-US" sz="8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目標</a:t>
            </a:r>
            <a:r>
              <a:rPr kumimoji="1" lang="ja-JP" altLang="ja-JP" sz="8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件数</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メイリオ" panose="020B0604030504040204" pitchFamily="50" charset="-128"/>
              </a:rPr>
              <a:t>：</a:t>
            </a:r>
            <a:r>
              <a:rPr kumimoji="1" lang="en-US" altLang="ja-JP" sz="9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件</a:t>
            </a:r>
            <a:r>
              <a:rPr kumimoji="1" lang="en-US" altLang="ja-JP"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700" b="0" i="0" u="none" strike="noStrike" kern="1200" cap="none" spc="0" normalizeH="0" baseline="0" noProof="0" dirty="0" smtClean="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700" b="0" i="0" u="none" strike="noStrike" kern="1200" cap="none" spc="0" normalizeH="0" baseline="0" noProof="0" dirty="0" smtClean="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9" name="タイトル 1"/>
          <p:cNvSpPr txBox="1">
            <a:spLocks/>
          </p:cNvSpPr>
          <p:nvPr/>
        </p:nvSpPr>
        <p:spPr bwMode="auto">
          <a:xfrm>
            <a:off x="7289800" y="-96930"/>
            <a:ext cx="103385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２－１１</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0160480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lstStyle/>
          <a:p>
            <a:r>
              <a:rPr kumimoji="1" lang="en-US" altLang="ja-JP" dirty="0" smtClean="0"/>
              <a:t>【</a:t>
            </a:r>
            <a:r>
              <a:rPr kumimoji="1" lang="ja-JP" altLang="en-US" dirty="0" smtClean="0"/>
              <a:t>第</a:t>
            </a:r>
            <a:r>
              <a:rPr lang="ja-JP" altLang="en-US" dirty="0"/>
              <a:t>３</a:t>
            </a:r>
            <a:r>
              <a:rPr kumimoji="1" lang="ja-JP" altLang="en-US" dirty="0" smtClean="0"/>
              <a:t>弾</a:t>
            </a:r>
            <a:r>
              <a:rPr kumimoji="1" lang="en-US" altLang="ja-JP" dirty="0" smtClean="0"/>
              <a:t>】</a:t>
            </a:r>
            <a:r>
              <a:rPr kumimoji="1" lang="ja-JP" altLang="en-US" dirty="0" smtClean="0"/>
              <a:t>　令和元年６月公表</a:t>
            </a:r>
            <a:endParaRPr kumimoji="1" lang="ja-JP" altLang="en-US" dirty="0"/>
          </a:p>
        </p:txBody>
      </p:sp>
    </p:spTree>
    <p:extLst>
      <p:ext uri="{BB962C8B-B14F-4D97-AF65-F5344CB8AC3E}">
        <p14:creationId xmlns:p14="http://schemas.microsoft.com/office/powerpoint/2010/main" val="172739843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z="2400" dirty="0" smtClean="0"/>
              <a:t>コンパクト・プラス・ネットワークのモデル都市　第３弾</a:t>
            </a:r>
            <a:endParaRPr kumimoji="1" lang="ja-JP" altLang="en-US" sz="2400" dirty="0"/>
          </a:p>
        </p:txBody>
      </p:sp>
      <p:pic>
        <p:nvPicPr>
          <p:cNvPr id="3" name="図 2"/>
          <p:cNvPicPr>
            <a:picLocks noChangeAspect="1"/>
          </p:cNvPicPr>
          <p:nvPr/>
        </p:nvPicPr>
        <p:blipFill>
          <a:blip r:embed="rId2"/>
          <a:stretch>
            <a:fillRect/>
          </a:stretch>
        </p:blipFill>
        <p:spPr>
          <a:xfrm>
            <a:off x="0" y="1015250"/>
            <a:ext cx="9906000" cy="4827499"/>
          </a:xfrm>
          <a:prstGeom prst="rect">
            <a:avLst/>
          </a:prstGeom>
        </p:spPr>
      </p:pic>
    </p:spTree>
    <p:extLst>
      <p:ext uri="{BB962C8B-B14F-4D97-AF65-F5344CB8AC3E}">
        <p14:creationId xmlns:p14="http://schemas.microsoft.com/office/powerpoint/2010/main" val="367757871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50622" y="3300472"/>
            <a:ext cx="3060356" cy="2380076"/>
          </a:xfrm>
          <a:prstGeom prst="rect">
            <a:avLst/>
          </a:prstGeom>
        </p:spPr>
      </p:pic>
      <p:grpSp>
        <p:nvGrpSpPr>
          <p:cNvPr id="66" name="グループ化 65"/>
          <p:cNvGrpSpPr/>
          <p:nvPr/>
        </p:nvGrpSpPr>
        <p:grpSpPr>
          <a:xfrm>
            <a:off x="1976711" y="967064"/>
            <a:ext cx="3334880" cy="2374688"/>
            <a:chOff x="1595711" y="992090"/>
            <a:chExt cx="3334880" cy="2374688"/>
          </a:xfrm>
        </p:grpSpPr>
        <p:pic>
          <p:nvPicPr>
            <p:cNvPr id="94" name="図 93"/>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1639828" y="1091407"/>
              <a:ext cx="2880320" cy="2088232"/>
            </a:xfrm>
            <a:prstGeom prst="rect">
              <a:avLst/>
            </a:prstGeom>
            <a:ln w="12700">
              <a:solidFill>
                <a:srgbClr val="FF99CC"/>
              </a:solidFill>
            </a:ln>
          </p:spPr>
        </p:pic>
        <p:sp>
          <p:nvSpPr>
            <p:cNvPr id="26" name="フリーフォーム 25"/>
            <p:cNvSpPr/>
            <p:nvPr/>
          </p:nvSpPr>
          <p:spPr>
            <a:xfrm>
              <a:off x="2351388" y="1473077"/>
              <a:ext cx="469118" cy="526256"/>
            </a:xfrm>
            <a:custGeom>
              <a:avLst/>
              <a:gdLst>
                <a:gd name="connsiteX0" fmla="*/ 0 w 459581"/>
                <a:gd name="connsiteY0" fmla="*/ 416719 h 526256"/>
                <a:gd name="connsiteX1" fmla="*/ 80962 w 459581"/>
                <a:gd name="connsiteY1" fmla="*/ 526256 h 526256"/>
                <a:gd name="connsiteX2" fmla="*/ 209550 w 459581"/>
                <a:gd name="connsiteY2" fmla="*/ 445294 h 526256"/>
                <a:gd name="connsiteX3" fmla="*/ 347662 w 459581"/>
                <a:gd name="connsiteY3" fmla="*/ 340519 h 526256"/>
                <a:gd name="connsiteX4" fmla="*/ 402431 w 459581"/>
                <a:gd name="connsiteY4" fmla="*/ 254794 h 526256"/>
                <a:gd name="connsiteX5" fmla="*/ 340519 w 459581"/>
                <a:gd name="connsiteY5" fmla="*/ 185737 h 526256"/>
                <a:gd name="connsiteX6" fmla="*/ 373856 w 459581"/>
                <a:gd name="connsiteY6" fmla="*/ 145256 h 526256"/>
                <a:gd name="connsiteX7" fmla="*/ 402431 w 459581"/>
                <a:gd name="connsiteY7" fmla="*/ 159544 h 526256"/>
                <a:gd name="connsiteX8" fmla="*/ 395287 w 459581"/>
                <a:gd name="connsiteY8" fmla="*/ 133350 h 526256"/>
                <a:gd name="connsiteX9" fmla="*/ 459581 w 459581"/>
                <a:gd name="connsiteY9" fmla="*/ 73819 h 526256"/>
                <a:gd name="connsiteX10" fmla="*/ 342900 w 459581"/>
                <a:gd name="connsiteY10" fmla="*/ 0 h 526256"/>
                <a:gd name="connsiteX11" fmla="*/ 269081 w 459581"/>
                <a:gd name="connsiteY11" fmla="*/ 100012 h 526256"/>
                <a:gd name="connsiteX12" fmla="*/ 207169 w 459581"/>
                <a:gd name="connsiteY12" fmla="*/ 200025 h 526256"/>
                <a:gd name="connsiteX13" fmla="*/ 171450 w 459581"/>
                <a:gd name="connsiteY13" fmla="*/ 173831 h 526256"/>
                <a:gd name="connsiteX14" fmla="*/ 157162 w 459581"/>
                <a:gd name="connsiteY14" fmla="*/ 197644 h 526256"/>
                <a:gd name="connsiteX15" fmla="*/ 121444 w 459581"/>
                <a:gd name="connsiteY15" fmla="*/ 178594 h 526256"/>
                <a:gd name="connsiteX16" fmla="*/ 88106 w 459581"/>
                <a:gd name="connsiteY16" fmla="*/ 207169 h 526256"/>
                <a:gd name="connsiteX17" fmla="*/ 130969 w 459581"/>
                <a:gd name="connsiteY17" fmla="*/ 233362 h 526256"/>
                <a:gd name="connsiteX18" fmla="*/ 85725 w 459581"/>
                <a:gd name="connsiteY18" fmla="*/ 309562 h 526256"/>
                <a:gd name="connsiteX19" fmla="*/ 50006 w 459581"/>
                <a:gd name="connsiteY19" fmla="*/ 288131 h 526256"/>
                <a:gd name="connsiteX20" fmla="*/ 0 w 459581"/>
                <a:gd name="connsiteY20" fmla="*/ 416719 h 526256"/>
                <a:gd name="connsiteX0" fmla="*/ 9525 w 469106"/>
                <a:gd name="connsiteY0" fmla="*/ 416719 h 526256"/>
                <a:gd name="connsiteX1" fmla="*/ 90487 w 469106"/>
                <a:gd name="connsiteY1" fmla="*/ 526256 h 526256"/>
                <a:gd name="connsiteX2" fmla="*/ 219075 w 469106"/>
                <a:gd name="connsiteY2" fmla="*/ 445294 h 526256"/>
                <a:gd name="connsiteX3" fmla="*/ 357187 w 469106"/>
                <a:gd name="connsiteY3" fmla="*/ 340519 h 526256"/>
                <a:gd name="connsiteX4" fmla="*/ 411956 w 469106"/>
                <a:gd name="connsiteY4" fmla="*/ 254794 h 526256"/>
                <a:gd name="connsiteX5" fmla="*/ 350044 w 469106"/>
                <a:gd name="connsiteY5" fmla="*/ 185737 h 526256"/>
                <a:gd name="connsiteX6" fmla="*/ 383381 w 469106"/>
                <a:gd name="connsiteY6" fmla="*/ 145256 h 526256"/>
                <a:gd name="connsiteX7" fmla="*/ 411956 w 469106"/>
                <a:gd name="connsiteY7" fmla="*/ 159544 h 526256"/>
                <a:gd name="connsiteX8" fmla="*/ 404812 w 469106"/>
                <a:gd name="connsiteY8" fmla="*/ 133350 h 526256"/>
                <a:gd name="connsiteX9" fmla="*/ 469106 w 469106"/>
                <a:gd name="connsiteY9" fmla="*/ 73819 h 526256"/>
                <a:gd name="connsiteX10" fmla="*/ 352425 w 469106"/>
                <a:gd name="connsiteY10" fmla="*/ 0 h 526256"/>
                <a:gd name="connsiteX11" fmla="*/ 278606 w 469106"/>
                <a:gd name="connsiteY11" fmla="*/ 100012 h 526256"/>
                <a:gd name="connsiteX12" fmla="*/ 216694 w 469106"/>
                <a:gd name="connsiteY12" fmla="*/ 200025 h 526256"/>
                <a:gd name="connsiteX13" fmla="*/ 180975 w 469106"/>
                <a:gd name="connsiteY13" fmla="*/ 173831 h 526256"/>
                <a:gd name="connsiteX14" fmla="*/ 166687 w 469106"/>
                <a:gd name="connsiteY14" fmla="*/ 197644 h 526256"/>
                <a:gd name="connsiteX15" fmla="*/ 130969 w 469106"/>
                <a:gd name="connsiteY15" fmla="*/ 178594 h 526256"/>
                <a:gd name="connsiteX16" fmla="*/ 97631 w 469106"/>
                <a:gd name="connsiteY16" fmla="*/ 207169 h 526256"/>
                <a:gd name="connsiteX17" fmla="*/ 140494 w 469106"/>
                <a:gd name="connsiteY17" fmla="*/ 233362 h 526256"/>
                <a:gd name="connsiteX18" fmla="*/ 95250 w 469106"/>
                <a:gd name="connsiteY18" fmla="*/ 309562 h 526256"/>
                <a:gd name="connsiteX19" fmla="*/ 59531 w 469106"/>
                <a:gd name="connsiteY19" fmla="*/ 288131 h 526256"/>
                <a:gd name="connsiteX20" fmla="*/ 0 w 469106"/>
                <a:gd name="connsiteY20" fmla="*/ 378619 h 526256"/>
                <a:gd name="connsiteX21" fmla="*/ 9525 w 469106"/>
                <a:gd name="connsiteY21" fmla="*/ 416719 h 526256"/>
                <a:gd name="connsiteX0" fmla="*/ 33337 w 469106"/>
                <a:gd name="connsiteY0" fmla="*/ 400050 h 526256"/>
                <a:gd name="connsiteX1" fmla="*/ 90487 w 469106"/>
                <a:gd name="connsiteY1" fmla="*/ 526256 h 526256"/>
                <a:gd name="connsiteX2" fmla="*/ 219075 w 469106"/>
                <a:gd name="connsiteY2" fmla="*/ 445294 h 526256"/>
                <a:gd name="connsiteX3" fmla="*/ 357187 w 469106"/>
                <a:gd name="connsiteY3" fmla="*/ 340519 h 526256"/>
                <a:gd name="connsiteX4" fmla="*/ 411956 w 469106"/>
                <a:gd name="connsiteY4" fmla="*/ 254794 h 526256"/>
                <a:gd name="connsiteX5" fmla="*/ 350044 w 469106"/>
                <a:gd name="connsiteY5" fmla="*/ 185737 h 526256"/>
                <a:gd name="connsiteX6" fmla="*/ 383381 w 469106"/>
                <a:gd name="connsiteY6" fmla="*/ 145256 h 526256"/>
                <a:gd name="connsiteX7" fmla="*/ 411956 w 469106"/>
                <a:gd name="connsiteY7" fmla="*/ 159544 h 526256"/>
                <a:gd name="connsiteX8" fmla="*/ 404812 w 469106"/>
                <a:gd name="connsiteY8" fmla="*/ 133350 h 526256"/>
                <a:gd name="connsiteX9" fmla="*/ 469106 w 469106"/>
                <a:gd name="connsiteY9" fmla="*/ 73819 h 526256"/>
                <a:gd name="connsiteX10" fmla="*/ 352425 w 469106"/>
                <a:gd name="connsiteY10" fmla="*/ 0 h 526256"/>
                <a:gd name="connsiteX11" fmla="*/ 278606 w 469106"/>
                <a:gd name="connsiteY11" fmla="*/ 100012 h 526256"/>
                <a:gd name="connsiteX12" fmla="*/ 216694 w 469106"/>
                <a:gd name="connsiteY12" fmla="*/ 200025 h 526256"/>
                <a:gd name="connsiteX13" fmla="*/ 180975 w 469106"/>
                <a:gd name="connsiteY13" fmla="*/ 173831 h 526256"/>
                <a:gd name="connsiteX14" fmla="*/ 166687 w 469106"/>
                <a:gd name="connsiteY14" fmla="*/ 197644 h 526256"/>
                <a:gd name="connsiteX15" fmla="*/ 130969 w 469106"/>
                <a:gd name="connsiteY15" fmla="*/ 178594 h 526256"/>
                <a:gd name="connsiteX16" fmla="*/ 97631 w 469106"/>
                <a:gd name="connsiteY16" fmla="*/ 207169 h 526256"/>
                <a:gd name="connsiteX17" fmla="*/ 140494 w 469106"/>
                <a:gd name="connsiteY17" fmla="*/ 233362 h 526256"/>
                <a:gd name="connsiteX18" fmla="*/ 95250 w 469106"/>
                <a:gd name="connsiteY18" fmla="*/ 309562 h 526256"/>
                <a:gd name="connsiteX19" fmla="*/ 59531 w 469106"/>
                <a:gd name="connsiteY19" fmla="*/ 288131 h 526256"/>
                <a:gd name="connsiteX20" fmla="*/ 0 w 469106"/>
                <a:gd name="connsiteY20" fmla="*/ 378619 h 526256"/>
                <a:gd name="connsiteX21" fmla="*/ 33337 w 469106"/>
                <a:gd name="connsiteY21" fmla="*/ 400050 h 526256"/>
                <a:gd name="connsiteX0" fmla="*/ 9525 w 469106"/>
                <a:gd name="connsiteY0" fmla="*/ 426243 h 526256"/>
                <a:gd name="connsiteX1" fmla="*/ 90487 w 469106"/>
                <a:gd name="connsiteY1" fmla="*/ 526256 h 526256"/>
                <a:gd name="connsiteX2" fmla="*/ 219075 w 469106"/>
                <a:gd name="connsiteY2" fmla="*/ 445294 h 526256"/>
                <a:gd name="connsiteX3" fmla="*/ 357187 w 469106"/>
                <a:gd name="connsiteY3" fmla="*/ 340519 h 526256"/>
                <a:gd name="connsiteX4" fmla="*/ 411956 w 469106"/>
                <a:gd name="connsiteY4" fmla="*/ 254794 h 526256"/>
                <a:gd name="connsiteX5" fmla="*/ 350044 w 469106"/>
                <a:gd name="connsiteY5" fmla="*/ 185737 h 526256"/>
                <a:gd name="connsiteX6" fmla="*/ 383381 w 469106"/>
                <a:gd name="connsiteY6" fmla="*/ 145256 h 526256"/>
                <a:gd name="connsiteX7" fmla="*/ 411956 w 469106"/>
                <a:gd name="connsiteY7" fmla="*/ 159544 h 526256"/>
                <a:gd name="connsiteX8" fmla="*/ 404812 w 469106"/>
                <a:gd name="connsiteY8" fmla="*/ 133350 h 526256"/>
                <a:gd name="connsiteX9" fmla="*/ 469106 w 469106"/>
                <a:gd name="connsiteY9" fmla="*/ 73819 h 526256"/>
                <a:gd name="connsiteX10" fmla="*/ 352425 w 469106"/>
                <a:gd name="connsiteY10" fmla="*/ 0 h 526256"/>
                <a:gd name="connsiteX11" fmla="*/ 278606 w 469106"/>
                <a:gd name="connsiteY11" fmla="*/ 100012 h 526256"/>
                <a:gd name="connsiteX12" fmla="*/ 216694 w 469106"/>
                <a:gd name="connsiteY12" fmla="*/ 200025 h 526256"/>
                <a:gd name="connsiteX13" fmla="*/ 180975 w 469106"/>
                <a:gd name="connsiteY13" fmla="*/ 173831 h 526256"/>
                <a:gd name="connsiteX14" fmla="*/ 166687 w 469106"/>
                <a:gd name="connsiteY14" fmla="*/ 197644 h 526256"/>
                <a:gd name="connsiteX15" fmla="*/ 130969 w 469106"/>
                <a:gd name="connsiteY15" fmla="*/ 178594 h 526256"/>
                <a:gd name="connsiteX16" fmla="*/ 97631 w 469106"/>
                <a:gd name="connsiteY16" fmla="*/ 207169 h 526256"/>
                <a:gd name="connsiteX17" fmla="*/ 140494 w 469106"/>
                <a:gd name="connsiteY17" fmla="*/ 233362 h 526256"/>
                <a:gd name="connsiteX18" fmla="*/ 95250 w 469106"/>
                <a:gd name="connsiteY18" fmla="*/ 309562 h 526256"/>
                <a:gd name="connsiteX19" fmla="*/ 59531 w 469106"/>
                <a:gd name="connsiteY19" fmla="*/ 288131 h 526256"/>
                <a:gd name="connsiteX20" fmla="*/ 0 w 469106"/>
                <a:gd name="connsiteY20" fmla="*/ 378619 h 526256"/>
                <a:gd name="connsiteX21" fmla="*/ 9525 w 469106"/>
                <a:gd name="connsiteY21" fmla="*/ 426243 h 526256"/>
                <a:gd name="connsiteX0" fmla="*/ 9537 w 469118"/>
                <a:gd name="connsiteY0" fmla="*/ 426243 h 526256"/>
                <a:gd name="connsiteX1" fmla="*/ 90499 w 469118"/>
                <a:gd name="connsiteY1" fmla="*/ 526256 h 526256"/>
                <a:gd name="connsiteX2" fmla="*/ 219087 w 469118"/>
                <a:gd name="connsiteY2" fmla="*/ 445294 h 526256"/>
                <a:gd name="connsiteX3" fmla="*/ 357199 w 469118"/>
                <a:gd name="connsiteY3" fmla="*/ 340519 h 526256"/>
                <a:gd name="connsiteX4" fmla="*/ 411968 w 469118"/>
                <a:gd name="connsiteY4" fmla="*/ 254794 h 526256"/>
                <a:gd name="connsiteX5" fmla="*/ 350056 w 469118"/>
                <a:gd name="connsiteY5" fmla="*/ 185737 h 526256"/>
                <a:gd name="connsiteX6" fmla="*/ 383393 w 469118"/>
                <a:gd name="connsiteY6" fmla="*/ 145256 h 526256"/>
                <a:gd name="connsiteX7" fmla="*/ 411968 w 469118"/>
                <a:gd name="connsiteY7" fmla="*/ 159544 h 526256"/>
                <a:gd name="connsiteX8" fmla="*/ 404824 w 469118"/>
                <a:gd name="connsiteY8" fmla="*/ 133350 h 526256"/>
                <a:gd name="connsiteX9" fmla="*/ 469118 w 469118"/>
                <a:gd name="connsiteY9" fmla="*/ 73819 h 526256"/>
                <a:gd name="connsiteX10" fmla="*/ 352437 w 469118"/>
                <a:gd name="connsiteY10" fmla="*/ 0 h 526256"/>
                <a:gd name="connsiteX11" fmla="*/ 278618 w 469118"/>
                <a:gd name="connsiteY11" fmla="*/ 100012 h 526256"/>
                <a:gd name="connsiteX12" fmla="*/ 216706 w 469118"/>
                <a:gd name="connsiteY12" fmla="*/ 200025 h 526256"/>
                <a:gd name="connsiteX13" fmla="*/ 180987 w 469118"/>
                <a:gd name="connsiteY13" fmla="*/ 173831 h 526256"/>
                <a:gd name="connsiteX14" fmla="*/ 166699 w 469118"/>
                <a:gd name="connsiteY14" fmla="*/ 197644 h 526256"/>
                <a:gd name="connsiteX15" fmla="*/ 130981 w 469118"/>
                <a:gd name="connsiteY15" fmla="*/ 178594 h 526256"/>
                <a:gd name="connsiteX16" fmla="*/ 97643 w 469118"/>
                <a:gd name="connsiteY16" fmla="*/ 207169 h 526256"/>
                <a:gd name="connsiteX17" fmla="*/ 140506 w 469118"/>
                <a:gd name="connsiteY17" fmla="*/ 233362 h 526256"/>
                <a:gd name="connsiteX18" fmla="*/ 95262 w 469118"/>
                <a:gd name="connsiteY18" fmla="*/ 309562 h 526256"/>
                <a:gd name="connsiteX19" fmla="*/ 59543 w 469118"/>
                <a:gd name="connsiteY19" fmla="*/ 288131 h 526256"/>
                <a:gd name="connsiteX20" fmla="*/ 12 w 469118"/>
                <a:gd name="connsiteY20" fmla="*/ 378619 h 526256"/>
                <a:gd name="connsiteX21" fmla="*/ 35731 w 469118"/>
                <a:gd name="connsiteY21" fmla="*/ 388144 h 526256"/>
                <a:gd name="connsiteX22" fmla="*/ 9537 w 469118"/>
                <a:gd name="connsiteY22" fmla="*/ 426243 h 526256"/>
                <a:gd name="connsiteX0" fmla="*/ 4774 w 469118"/>
                <a:gd name="connsiteY0" fmla="*/ 421481 h 526256"/>
                <a:gd name="connsiteX1" fmla="*/ 90499 w 469118"/>
                <a:gd name="connsiteY1" fmla="*/ 526256 h 526256"/>
                <a:gd name="connsiteX2" fmla="*/ 219087 w 469118"/>
                <a:gd name="connsiteY2" fmla="*/ 445294 h 526256"/>
                <a:gd name="connsiteX3" fmla="*/ 357199 w 469118"/>
                <a:gd name="connsiteY3" fmla="*/ 340519 h 526256"/>
                <a:gd name="connsiteX4" fmla="*/ 411968 w 469118"/>
                <a:gd name="connsiteY4" fmla="*/ 254794 h 526256"/>
                <a:gd name="connsiteX5" fmla="*/ 350056 w 469118"/>
                <a:gd name="connsiteY5" fmla="*/ 185737 h 526256"/>
                <a:gd name="connsiteX6" fmla="*/ 383393 w 469118"/>
                <a:gd name="connsiteY6" fmla="*/ 145256 h 526256"/>
                <a:gd name="connsiteX7" fmla="*/ 411968 w 469118"/>
                <a:gd name="connsiteY7" fmla="*/ 159544 h 526256"/>
                <a:gd name="connsiteX8" fmla="*/ 404824 w 469118"/>
                <a:gd name="connsiteY8" fmla="*/ 133350 h 526256"/>
                <a:gd name="connsiteX9" fmla="*/ 469118 w 469118"/>
                <a:gd name="connsiteY9" fmla="*/ 73819 h 526256"/>
                <a:gd name="connsiteX10" fmla="*/ 352437 w 469118"/>
                <a:gd name="connsiteY10" fmla="*/ 0 h 526256"/>
                <a:gd name="connsiteX11" fmla="*/ 278618 w 469118"/>
                <a:gd name="connsiteY11" fmla="*/ 100012 h 526256"/>
                <a:gd name="connsiteX12" fmla="*/ 216706 w 469118"/>
                <a:gd name="connsiteY12" fmla="*/ 200025 h 526256"/>
                <a:gd name="connsiteX13" fmla="*/ 180987 w 469118"/>
                <a:gd name="connsiteY13" fmla="*/ 173831 h 526256"/>
                <a:gd name="connsiteX14" fmla="*/ 166699 w 469118"/>
                <a:gd name="connsiteY14" fmla="*/ 197644 h 526256"/>
                <a:gd name="connsiteX15" fmla="*/ 130981 w 469118"/>
                <a:gd name="connsiteY15" fmla="*/ 178594 h 526256"/>
                <a:gd name="connsiteX16" fmla="*/ 97643 w 469118"/>
                <a:gd name="connsiteY16" fmla="*/ 207169 h 526256"/>
                <a:gd name="connsiteX17" fmla="*/ 140506 w 469118"/>
                <a:gd name="connsiteY17" fmla="*/ 233362 h 526256"/>
                <a:gd name="connsiteX18" fmla="*/ 95262 w 469118"/>
                <a:gd name="connsiteY18" fmla="*/ 309562 h 526256"/>
                <a:gd name="connsiteX19" fmla="*/ 59543 w 469118"/>
                <a:gd name="connsiteY19" fmla="*/ 288131 h 526256"/>
                <a:gd name="connsiteX20" fmla="*/ 12 w 469118"/>
                <a:gd name="connsiteY20" fmla="*/ 378619 h 526256"/>
                <a:gd name="connsiteX21" fmla="*/ 35731 w 469118"/>
                <a:gd name="connsiteY21" fmla="*/ 388144 h 526256"/>
                <a:gd name="connsiteX22" fmla="*/ 4774 w 469118"/>
                <a:gd name="connsiteY22" fmla="*/ 421481 h 5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9118" h="526256">
                  <a:moveTo>
                    <a:pt x="4774" y="421481"/>
                  </a:moveTo>
                  <a:lnTo>
                    <a:pt x="90499" y="526256"/>
                  </a:lnTo>
                  <a:lnTo>
                    <a:pt x="219087" y="445294"/>
                  </a:lnTo>
                  <a:lnTo>
                    <a:pt x="357199" y="340519"/>
                  </a:lnTo>
                  <a:lnTo>
                    <a:pt x="411968" y="254794"/>
                  </a:lnTo>
                  <a:lnTo>
                    <a:pt x="350056" y="185737"/>
                  </a:lnTo>
                  <a:lnTo>
                    <a:pt x="383393" y="145256"/>
                  </a:lnTo>
                  <a:lnTo>
                    <a:pt x="411968" y="159544"/>
                  </a:lnTo>
                  <a:lnTo>
                    <a:pt x="404824" y="133350"/>
                  </a:lnTo>
                  <a:lnTo>
                    <a:pt x="469118" y="73819"/>
                  </a:lnTo>
                  <a:lnTo>
                    <a:pt x="352437" y="0"/>
                  </a:lnTo>
                  <a:lnTo>
                    <a:pt x="278618" y="100012"/>
                  </a:lnTo>
                  <a:lnTo>
                    <a:pt x="216706" y="200025"/>
                  </a:lnTo>
                  <a:lnTo>
                    <a:pt x="180987" y="173831"/>
                  </a:lnTo>
                  <a:lnTo>
                    <a:pt x="166699" y="197644"/>
                  </a:lnTo>
                  <a:lnTo>
                    <a:pt x="130981" y="178594"/>
                  </a:lnTo>
                  <a:lnTo>
                    <a:pt x="97643" y="207169"/>
                  </a:lnTo>
                  <a:lnTo>
                    <a:pt x="140506" y="233362"/>
                  </a:lnTo>
                  <a:lnTo>
                    <a:pt x="95262" y="309562"/>
                  </a:lnTo>
                  <a:lnTo>
                    <a:pt x="59543" y="288131"/>
                  </a:lnTo>
                  <a:cubicBezTo>
                    <a:pt x="49224" y="315119"/>
                    <a:pt x="10331" y="351631"/>
                    <a:pt x="12" y="378619"/>
                  </a:cubicBezTo>
                  <a:cubicBezTo>
                    <a:pt x="-782" y="384175"/>
                    <a:pt x="36525" y="382588"/>
                    <a:pt x="35731" y="388144"/>
                  </a:cubicBezTo>
                  <a:lnTo>
                    <a:pt x="4774" y="421481"/>
                  </a:lnTo>
                  <a:close/>
                </a:path>
              </a:pathLst>
            </a:custGeom>
            <a:solidFill>
              <a:srgbClr val="FFCC99">
                <a:alpha val="23137"/>
              </a:srgbClr>
            </a:solidFill>
            <a:ln w="12700">
              <a:solidFill>
                <a:srgbClr val="CC8F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8" name="正方形/長方形 87"/>
            <p:cNvSpPr/>
            <p:nvPr/>
          </p:nvSpPr>
          <p:spPr>
            <a:xfrm>
              <a:off x="1655474" y="1114170"/>
              <a:ext cx="890512" cy="327027"/>
            </a:xfrm>
            <a:prstGeom prst="rect">
              <a:avLst/>
            </a:prstGeom>
            <a:solidFill>
              <a:srgbClr val="FF3399"/>
            </a:solidFill>
            <a:ln w="3175">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TW" altLang="en-US" sz="8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都市機能誘導区域</a:t>
              </a:r>
              <a:r>
                <a:rPr kumimoji="1" lang="zh-CN" altLang="en-US" sz="6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（広域都市拠点）</a:t>
              </a:r>
              <a:r>
                <a:rPr kumimoji="1" lang="ja-JP" altLang="en-US" sz="8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拡大図</a:t>
              </a:r>
            </a:p>
          </p:txBody>
        </p:sp>
        <p:sp>
          <p:nvSpPr>
            <p:cNvPr id="65" name="円/楕円 64"/>
            <p:cNvSpPr/>
            <p:nvPr/>
          </p:nvSpPr>
          <p:spPr>
            <a:xfrm>
              <a:off x="2171210" y="2704636"/>
              <a:ext cx="160837" cy="157086"/>
            </a:xfrm>
            <a:prstGeom prst="ellipse">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a:ea typeface="ＭＳ Ｐゴシック"/>
                  <a:cs typeface="+mn-cs"/>
                </a:rPr>
                <a:t>２</a:t>
              </a:r>
            </a:p>
          </p:txBody>
        </p:sp>
        <p:sp>
          <p:nvSpPr>
            <p:cNvPr id="37" name="フリーフォーム: 図形 36">
              <a:extLst>
                <a:ext uri="{FF2B5EF4-FFF2-40B4-BE49-F238E27FC236}">
                  <a16:creationId xmlns:a16="http://schemas.microsoft.com/office/drawing/2014/main" id="{EC7EB18C-C4BE-4963-B6B9-9C3F3F4949DC}"/>
                </a:ext>
              </a:extLst>
            </p:cNvPr>
            <p:cNvSpPr/>
            <p:nvPr/>
          </p:nvSpPr>
          <p:spPr>
            <a:xfrm>
              <a:off x="3909491" y="1335194"/>
              <a:ext cx="685658" cy="1779516"/>
            </a:xfrm>
            <a:custGeom>
              <a:avLst/>
              <a:gdLst>
                <a:gd name="connsiteX0" fmla="*/ 0 w 846162"/>
                <a:gd name="connsiteY0" fmla="*/ 1728717 h 1746914"/>
                <a:gd name="connsiteX1" fmla="*/ 432179 w 846162"/>
                <a:gd name="connsiteY1" fmla="*/ 1746914 h 1746914"/>
                <a:gd name="connsiteX2" fmla="*/ 623248 w 846162"/>
                <a:gd name="connsiteY2" fmla="*/ 1660478 h 1746914"/>
                <a:gd name="connsiteX3" fmla="*/ 741529 w 846162"/>
                <a:gd name="connsiteY3" fmla="*/ 1569493 h 1746914"/>
                <a:gd name="connsiteX4" fmla="*/ 486770 w 846162"/>
                <a:gd name="connsiteY4" fmla="*/ 1205552 h 1746914"/>
                <a:gd name="connsiteX5" fmla="*/ 718782 w 846162"/>
                <a:gd name="connsiteY5" fmla="*/ 1009935 h 1746914"/>
                <a:gd name="connsiteX6" fmla="*/ 846162 w 846162"/>
                <a:gd name="connsiteY6" fmla="*/ 846161 h 1746914"/>
                <a:gd name="connsiteX7" fmla="*/ 796120 w 846162"/>
                <a:gd name="connsiteY7" fmla="*/ 787021 h 1746914"/>
                <a:gd name="connsiteX8" fmla="*/ 555009 w 846162"/>
                <a:gd name="connsiteY8" fmla="*/ 1059976 h 1746914"/>
                <a:gd name="connsiteX9" fmla="*/ 523164 w 846162"/>
                <a:gd name="connsiteY9" fmla="*/ 1050878 h 1746914"/>
                <a:gd name="connsiteX10" fmla="*/ 418532 w 846162"/>
                <a:gd name="connsiteY10" fmla="*/ 1137314 h 1746914"/>
                <a:gd name="connsiteX11" fmla="*/ 250209 w 846162"/>
                <a:gd name="connsiteY11" fmla="*/ 900752 h 1746914"/>
                <a:gd name="connsiteX12" fmla="*/ 318448 w 846162"/>
                <a:gd name="connsiteY12" fmla="*/ 855260 h 1746914"/>
                <a:gd name="connsiteX13" fmla="*/ 118281 w 846162"/>
                <a:gd name="connsiteY13" fmla="*/ 659642 h 1746914"/>
                <a:gd name="connsiteX14" fmla="*/ 295702 w 846162"/>
                <a:gd name="connsiteY14" fmla="*/ 427630 h 1746914"/>
                <a:gd name="connsiteX15" fmla="*/ 327547 w 846162"/>
                <a:gd name="connsiteY15" fmla="*/ 454926 h 1746914"/>
                <a:gd name="connsiteX16" fmla="*/ 559559 w 846162"/>
                <a:gd name="connsiteY16" fmla="*/ 191069 h 1746914"/>
                <a:gd name="connsiteX17" fmla="*/ 673290 w 846162"/>
                <a:gd name="connsiteY17" fmla="*/ 295702 h 1746914"/>
                <a:gd name="connsiteX18" fmla="*/ 827964 w 846162"/>
                <a:gd name="connsiteY18" fmla="*/ 227463 h 1746914"/>
                <a:gd name="connsiteX19" fmla="*/ 832514 w 846162"/>
                <a:gd name="connsiteY19" fmla="*/ 81887 h 1746914"/>
                <a:gd name="connsiteX20" fmla="*/ 668741 w 846162"/>
                <a:gd name="connsiteY20" fmla="*/ 0 h 1746914"/>
                <a:gd name="connsiteX0" fmla="*/ 0 w 850925"/>
                <a:gd name="connsiteY0" fmla="*/ 1695379 h 1746914"/>
                <a:gd name="connsiteX1" fmla="*/ 436942 w 850925"/>
                <a:gd name="connsiteY1" fmla="*/ 1746914 h 1746914"/>
                <a:gd name="connsiteX2" fmla="*/ 628011 w 850925"/>
                <a:gd name="connsiteY2" fmla="*/ 1660478 h 1746914"/>
                <a:gd name="connsiteX3" fmla="*/ 746292 w 850925"/>
                <a:gd name="connsiteY3" fmla="*/ 1569493 h 1746914"/>
                <a:gd name="connsiteX4" fmla="*/ 491533 w 850925"/>
                <a:gd name="connsiteY4" fmla="*/ 1205552 h 1746914"/>
                <a:gd name="connsiteX5" fmla="*/ 723545 w 850925"/>
                <a:gd name="connsiteY5" fmla="*/ 1009935 h 1746914"/>
                <a:gd name="connsiteX6" fmla="*/ 850925 w 850925"/>
                <a:gd name="connsiteY6" fmla="*/ 846161 h 1746914"/>
                <a:gd name="connsiteX7" fmla="*/ 800883 w 850925"/>
                <a:gd name="connsiteY7" fmla="*/ 787021 h 1746914"/>
                <a:gd name="connsiteX8" fmla="*/ 559772 w 850925"/>
                <a:gd name="connsiteY8" fmla="*/ 1059976 h 1746914"/>
                <a:gd name="connsiteX9" fmla="*/ 527927 w 850925"/>
                <a:gd name="connsiteY9" fmla="*/ 1050878 h 1746914"/>
                <a:gd name="connsiteX10" fmla="*/ 423295 w 850925"/>
                <a:gd name="connsiteY10" fmla="*/ 1137314 h 1746914"/>
                <a:gd name="connsiteX11" fmla="*/ 254972 w 850925"/>
                <a:gd name="connsiteY11" fmla="*/ 900752 h 1746914"/>
                <a:gd name="connsiteX12" fmla="*/ 323211 w 850925"/>
                <a:gd name="connsiteY12" fmla="*/ 855260 h 1746914"/>
                <a:gd name="connsiteX13" fmla="*/ 123044 w 850925"/>
                <a:gd name="connsiteY13" fmla="*/ 659642 h 1746914"/>
                <a:gd name="connsiteX14" fmla="*/ 300465 w 850925"/>
                <a:gd name="connsiteY14" fmla="*/ 427630 h 1746914"/>
                <a:gd name="connsiteX15" fmla="*/ 332310 w 850925"/>
                <a:gd name="connsiteY15" fmla="*/ 454926 h 1746914"/>
                <a:gd name="connsiteX16" fmla="*/ 564322 w 850925"/>
                <a:gd name="connsiteY16" fmla="*/ 191069 h 1746914"/>
                <a:gd name="connsiteX17" fmla="*/ 678053 w 850925"/>
                <a:gd name="connsiteY17" fmla="*/ 295702 h 1746914"/>
                <a:gd name="connsiteX18" fmla="*/ 832727 w 850925"/>
                <a:gd name="connsiteY18" fmla="*/ 227463 h 1746914"/>
                <a:gd name="connsiteX19" fmla="*/ 837277 w 850925"/>
                <a:gd name="connsiteY19" fmla="*/ 81887 h 1746914"/>
                <a:gd name="connsiteX20" fmla="*/ 673504 w 850925"/>
                <a:gd name="connsiteY20" fmla="*/ 0 h 1746914"/>
                <a:gd name="connsiteX0" fmla="*/ 0 w 812825"/>
                <a:gd name="connsiteY0" fmla="*/ 1704904 h 1746914"/>
                <a:gd name="connsiteX1" fmla="*/ 398842 w 812825"/>
                <a:gd name="connsiteY1" fmla="*/ 1746914 h 1746914"/>
                <a:gd name="connsiteX2" fmla="*/ 589911 w 812825"/>
                <a:gd name="connsiteY2" fmla="*/ 1660478 h 1746914"/>
                <a:gd name="connsiteX3" fmla="*/ 708192 w 812825"/>
                <a:gd name="connsiteY3" fmla="*/ 1569493 h 1746914"/>
                <a:gd name="connsiteX4" fmla="*/ 453433 w 812825"/>
                <a:gd name="connsiteY4" fmla="*/ 1205552 h 1746914"/>
                <a:gd name="connsiteX5" fmla="*/ 685445 w 812825"/>
                <a:gd name="connsiteY5" fmla="*/ 1009935 h 1746914"/>
                <a:gd name="connsiteX6" fmla="*/ 812825 w 812825"/>
                <a:gd name="connsiteY6" fmla="*/ 846161 h 1746914"/>
                <a:gd name="connsiteX7" fmla="*/ 762783 w 812825"/>
                <a:gd name="connsiteY7" fmla="*/ 787021 h 1746914"/>
                <a:gd name="connsiteX8" fmla="*/ 521672 w 812825"/>
                <a:gd name="connsiteY8" fmla="*/ 1059976 h 1746914"/>
                <a:gd name="connsiteX9" fmla="*/ 489827 w 812825"/>
                <a:gd name="connsiteY9" fmla="*/ 1050878 h 1746914"/>
                <a:gd name="connsiteX10" fmla="*/ 385195 w 812825"/>
                <a:gd name="connsiteY10" fmla="*/ 1137314 h 1746914"/>
                <a:gd name="connsiteX11" fmla="*/ 216872 w 812825"/>
                <a:gd name="connsiteY11" fmla="*/ 900752 h 1746914"/>
                <a:gd name="connsiteX12" fmla="*/ 285111 w 812825"/>
                <a:gd name="connsiteY12" fmla="*/ 855260 h 1746914"/>
                <a:gd name="connsiteX13" fmla="*/ 84944 w 812825"/>
                <a:gd name="connsiteY13" fmla="*/ 659642 h 1746914"/>
                <a:gd name="connsiteX14" fmla="*/ 262365 w 812825"/>
                <a:gd name="connsiteY14" fmla="*/ 427630 h 1746914"/>
                <a:gd name="connsiteX15" fmla="*/ 294210 w 812825"/>
                <a:gd name="connsiteY15" fmla="*/ 454926 h 1746914"/>
                <a:gd name="connsiteX16" fmla="*/ 526222 w 812825"/>
                <a:gd name="connsiteY16" fmla="*/ 191069 h 1746914"/>
                <a:gd name="connsiteX17" fmla="*/ 639953 w 812825"/>
                <a:gd name="connsiteY17" fmla="*/ 295702 h 1746914"/>
                <a:gd name="connsiteX18" fmla="*/ 794627 w 812825"/>
                <a:gd name="connsiteY18" fmla="*/ 227463 h 1746914"/>
                <a:gd name="connsiteX19" fmla="*/ 799177 w 812825"/>
                <a:gd name="connsiteY19" fmla="*/ 81887 h 1746914"/>
                <a:gd name="connsiteX20" fmla="*/ 635404 w 812825"/>
                <a:gd name="connsiteY20" fmla="*/ 0 h 1746914"/>
                <a:gd name="connsiteX0" fmla="*/ 0 w 812825"/>
                <a:gd name="connsiteY0" fmla="*/ 1704904 h 1746914"/>
                <a:gd name="connsiteX1" fmla="*/ 398842 w 812825"/>
                <a:gd name="connsiteY1" fmla="*/ 1746914 h 1746914"/>
                <a:gd name="connsiteX2" fmla="*/ 589911 w 812825"/>
                <a:gd name="connsiteY2" fmla="*/ 1660478 h 1746914"/>
                <a:gd name="connsiteX3" fmla="*/ 708192 w 812825"/>
                <a:gd name="connsiteY3" fmla="*/ 1569493 h 1746914"/>
                <a:gd name="connsiteX4" fmla="*/ 453433 w 812825"/>
                <a:gd name="connsiteY4" fmla="*/ 1205552 h 1746914"/>
                <a:gd name="connsiteX5" fmla="*/ 685445 w 812825"/>
                <a:gd name="connsiteY5" fmla="*/ 1009935 h 1746914"/>
                <a:gd name="connsiteX6" fmla="*/ 812825 w 812825"/>
                <a:gd name="connsiteY6" fmla="*/ 846161 h 1746914"/>
                <a:gd name="connsiteX7" fmla="*/ 762783 w 812825"/>
                <a:gd name="connsiteY7" fmla="*/ 787021 h 1746914"/>
                <a:gd name="connsiteX8" fmla="*/ 521672 w 812825"/>
                <a:gd name="connsiteY8" fmla="*/ 1059976 h 1746914"/>
                <a:gd name="connsiteX9" fmla="*/ 489827 w 812825"/>
                <a:gd name="connsiteY9" fmla="*/ 1050878 h 1746914"/>
                <a:gd name="connsiteX10" fmla="*/ 385195 w 812825"/>
                <a:gd name="connsiteY10" fmla="*/ 1137314 h 1746914"/>
                <a:gd name="connsiteX11" fmla="*/ 216872 w 812825"/>
                <a:gd name="connsiteY11" fmla="*/ 900752 h 1746914"/>
                <a:gd name="connsiteX12" fmla="*/ 337498 w 812825"/>
                <a:gd name="connsiteY12" fmla="*/ 840973 h 1746914"/>
                <a:gd name="connsiteX13" fmla="*/ 84944 w 812825"/>
                <a:gd name="connsiteY13" fmla="*/ 659642 h 1746914"/>
                <a:gd name="connsiteX14" fmla="*/ 262365 w 812825"/>
                <a:gd name="connsiteY14" fmla="*/ 427630 h 1746914"/>
                <a:gd name="connsiteX15" fmla="*/ 294210 w 812825"/>
                <a:gd name="connsiteY15" fmla="*/ 454926 h 1746914"/>
                <a:gd name="connsiteX16" fmla="*/ 526222 w 812825"/>
                <a:gd name="connsiteY16" fmla="*/ 191069 h 1746914"/>
                <a:gd name="connsiteX17" fmla="*/ 639953 w 812825"/>
                <a:gd name="connsiteY17" fmla="*/ 295702 h 1746914"/>
                <a:gd name="connsiteX18" fmla="*/ 794627 w 812825"/>
                <a:gd name="connsiteY18" fmla="*/ 227463 h 1746914"/>
                <a:gd name="connsiteX19" fmla="*/ 799177 w 812825"/>
                <a:gd name="connsiteY19" fmla="*/ 81887 h 1746914"/>
                <a:gd name="connsiteX20" fmla="*/ 635404 w 812825"/>
                <a:gd name="connsiteY20" fmla="*/ 0 h 1746914"/>
                <a:gd name="connsiteX0" fmla="*/ 0 w 812825"/>
                <a:gd name="connsiteY0" fmla="*/ 1704904 h 1746914"/>
                <a:gd name="connsiteX1" fmla="*/ 398842 w 812825"/>
                <a:gd name="connsiteY1" fmla="*/ 1746914 h 1746914"/>
                <a:gd name="connsiteX2" fmla="*/ 589911 w 812825"/>
                <a:gd name="connsiteY2" fmla="*/ 1660478 h 1746914"/>
                <a:gd name="connsiteX3" fmla="*/ 708192 w 812825"/>
                <a:gd name="connsiteY3" fmla="*/ 1569493 h 1746914"/>
                <a:gd name="connsiteX4" fmla="*/ 453433 w 812825"/>
                <a:gd name="connsiteY4" fmla="*/ 1205552 h 1746914"/>
                <a:gd name="connsiteX5" fmla="*/ 685445 w 812825"/>
                <a:gd name="connsiteY5" fmla="*/ 1009935 h 1746914"/>
                <a:gd name="connsiteX6" fmla="*/ 812825 w 812825"/>
                <a:gd name="connsiteY6" fmla="*/ 846161 h 1746914"/>
                <a:gd name="connsiteX7" fmla="*/ 762783 w 812825"/>
                <a:gd name="connsiteY7" fmla="*/ 787021 h 1746914"/>
                <a:gd name="connsiteX8" fmla="*/ 521672 w 812825"/>
                <a:gd name="connsiteY8" fmla="*/ 1059976 h 1746914"/>
                <a:gd name="connsiteX9" fmla="*/ 489827 w 812825"/>
                <a:gd name="connsiteY9" fmla="*/ 1050878 h 1746914"/>
                <a:gd name="connsiteX10" fmla="*/ 385195 w 812825"/>
                <a:gd name="connsiteY10" fmla="*/ 1137314 h 1746914"/>
                <a:gd name="connsiteX11" fmla="*/ 216872 w 812825"/>
                <a:gd name="connsiteY11" fmla="*/ 900752 h 1746914"/>
                <a:gd name="connsiteX12" fmla="*/ 337498 w 812825"/>
                <a:gd name="connsiteY12" fmla="*/ 840973 h 1746914"/>
                <a:gd name="connsiteX13" fmla="*/ 113519 w 812825"/>
                <a:gd name="connsiteY13" fmla="*/ 635829 h 1746914"/>
                <a:gd name="connsiteX14" fmla="*/ 262365 w 812825"/>
                <a:gd name="connsiteY14" fmla="*/ 427630 h 1746914"/>
                <a:gd name="connsiteX15" fmla="*/ 294210 w 812825"/>
                <a:gd name="connsiteY15" fmla="*/ 454926 h 1746914"/>
                <a:gd name="connsiteX16" fmla="*/ 526222 w 812825"/>
                <a:gd name="connsiteY16" fmla="*/ 191069 h 1746914"/>
                <a:gd name="connsiteX17" fmla="*/ 639953 w 812825"/>
                <a:gd name="connsiteY17" fmla="*/ 295702 h 1746914"/>
                <a:gd name="connsiteX18" fmla="*/ 794627 w 812825"/>
                <a:gd name="connsiteY18" fmla="*/ 227463 h 1746914"/>
                <a:gd name="connsiteX19" fmla="*/ 799177 w 812825"/>
                <a:gd name="connsiteY19" fmla="*/ 81887 h 1746914"/>
                <a:gd name="connsiteX20" fmla="*/ 635404 w 812825"/>
                <a:gd name="connsiteY20" fmla="*/ 0 h 1746914"/>
                <a:gd name="connsiteX0" fmla="*/ 0 w 812825"/>
                <a:gd name="connsiteY0" fmla="*/ 1704904 h 1727864"/>
                <a:gd name="connsiteX1" fmla="*/ 403605 w 812825"/>
                <a:gd name="connsiteY1" fmla="*/ 1727864 h 1727864"/>
                <a:gd name="connsiteX2" fmla="*/ 589911 w 812825"/>
                <a:gd name="connsiteY2" fmla="*/ 1660478 h 1727864"/>
                <a:gd name="connsiteX3" fmla="*/ 708192 w 812825"/>
                <a:gd name="connsiteY3" fmla="*/ 1569493 h 1727864"/>
                <a:gd name="connsiteX4" fmla="*/ 453433 w 812825"/>
                <a:gd name="connsiteY4" fmla="*/ 1205552 h 1727864"/>
                <a:gd name="connsiteX5" fmla="*/ 685445 w 812825"/>
                <a:gd name="connsiteY5" fmla="*/ 1009935 h 1727864"/>
                <a:gd name="connsiteX6" fmla="*/ 812825 w 812825"/>
                <a:gd name="connsiteY6" fmla="*/ 846161 h 1727864"/>
                <a:gd name="connsiteX7" fmla="*/ 762783 w 812825"/>
                <a:gd name="connsiteY7" fmla="*/ 787021 h 1727864"/>
                <a:gd name="connsiteX8" fmla="*/ 521672 w 812825"/>
                <a:gd name="connsiteY8" fmla="*/ 1059976 h 1727864"/>
                <a:gd name="connsiteX9" fmla="*/ 489827 w 812825"/>
                <a:gd name="connsiteY9" fmla="*/ 1050878 h 1727864"/>
                <a:gd name="connsiteX10" fmla="*/ 385195 w 812825"/>
                <a:gd name="connsiteY10" fmla="*/ 1137314 h 1727864"/>
                <a:gd name="connsiteX11" fmla="*/ 216872 w 812825"/>
                <a:gd name="connsiteY11" fmla="*/ 900752 h 1727864"/>
                <a:gd name="connsiteX12" fmla="*/ 337498 w 812825"/>
                <a:gd name="connsiteY12" fmla="*/ 840973 h 1727864"/>
                <a:gd name="connsiteX13" fmla="*/ 113519 w 812825"/>
                <a:gd name="connsiteY13" fmla="*/ 635829 h 1727864"/>
                <a:gd name="connsiteX14" fmla="*/ 262365 w 812825"/>
                <a:gd name="connsiteY14" fmla="*/ 427630 h 1727864"/>
                <a:gd name="connsiteX15" fmla="*/ 294210 w 812825"/>
                <a:gd name="connsiteY15" fmla="*/ 454926 h 1727864"/>
                <a:gd name="connsiteX16" fmla="*/ 526222 w 812825"/>
                <a:gd name="connsiteY16" fmla="*/ 191069 h 1727864"/>
                <a:gd name="connsiteX17" fmla="*/ 639953 w 812825"/>
                <a:gd name="connsiteY17" fmla="*/ 295702 h 1727864"/>
                <a:gd name="connsiteX18" fmla="*/ 794627 w 812825"/>
                <a:gd name="connsiteY18" fmla="*/ 227463 h 1727864"/>
                <a:gd name="connsiteX19" fmla="*/ 799177 w 812825"/>
                <a:gd name="connsiteY19" fmla="*/ 81887 h 1727864"/>
                <a:gd name="connsiteX20" fmla="*/ 635404 w 812825"/>
                <a:gd name="connsiteY20" fmla="*/ 0 h 1727864"/>
                <a:gd name="connsiteX0" fmla="*/ 0 w 812825"/>
                <a:gd name="connsiteY0" fmla="*/ 1681091 h 1727864"/>
                <a:gd name="connsiteX1" fmla="*/ 403605 w 812825"/>
                <a:gd name="connsiteY1" fmla="*/ 1727864 h 1727864"/>
                <a:gd name="connsiteX2" fmla="*/ 589911 w 812825"/>
                <a:gd name="connsiteY2" fmla="*/ 1660478 h 1727864"/>
                <a:gd name="connsiteX3" fmla="*/ 708192 w 812825"/>
                <a:gd name="connsiteY3" fmla="*/ 1569493 h 1727864"/>
                <a:gd name="connsiteX4" fmla="*/ 453433 w 812825"/>
                <a:gd name="connsiteY4" fmla="*/ 1205552 h 1727864"/>
                <a:gd name="connsiteX5" fmla="*/ 685445 w 812825"/>
                <a:gd name="connsiteY5" fmla="*/ 1009935 h 1727864"/>
                <a:gd name="connsiteX6" fmla="*/ 812825 w 812825"/>
                <a:gd name="connsiteY6" fmla="*/ 846161 h 1727864"/>
                <a:gd name="connsiteX7" fmla="*/ 762783 w 812825"/>
                <a:gd name="connsiteY7" fmla="*/ 787021 h 1727864"/>
                <a:gd name="connsiteX8" fmla="*/ 521672 w 812825"/>
                <a:gd name="connsiteY8" fmla="*/ 1059976 h 1727864"/>
                <a:gd name="connsiteX9" fmla="*/ 489827 w 812825"/>
                <a:gd name="connsiteY9" fmla="*/ 1050878 h 1727864"/>
                <a:gd name="connsiteX10" fmla="*/ 385195 w 812825"/>
                <a:gd name="connsiteY10" fmla="*/ 1137314 h 1727864"/>
                <a:gd name="connsiteX11" fmla="*/ 216872 w 812825"/>
                <a:gd name="connsiteY11" fmla="*/ 900752 h 1727864"/>
                <a:gd name="connsiteX12" fmla="*/ 337498 w 812825"/>
                <a:gd name="connsiteY12" fmla="*/ 840973 h 1727864"/>
                <a:gd name="connsiteX13" fmla="*/ 113519 w 812825"/>
                <a:gd name="connsiteY13" fmla="*/ 635829 h 1727864"/>
                <a:gd name="connsiteX14" fmla="*/ 262365 w 812825"/>
                <a:gd name="connsiteY14" fmla="*/ 427630 h 1727864"/>
                <a:gd name="connsiteX15" fmla="*/ 294210 w 812825"/>
                <a:gd name="connsiteY15" fmla="*/ 454926 h 1727864"/>
                <a:gd name="connsiteX16" fmla="*/ 526222 w 812825"/>
                <a:gd name="connsiteY16" fmla="*/ 191069 h 1727864"/>
                <a:gd name="connsiteX17" fmla="*/ 639953 w 812825"/>
                <a:gd name="connsiteY17" fmla="*/ 295702 h 1727864"/>
                <a:gd name="connsiteX18" fmla="*/ 794627 w 812825"/>
                <a:gd name="connsiteY18" fmla="*/ 227463 h 1727864"/>
                <a:gd name="connsiteX19" fmla="*/ 799177 w 812825"/>
                <a:gd name="connsiteY19" fmla="*/ 81887 h 1727864"/>
                <a:gd name="connsiteX20" fmla="*/ 635404 w 812825"/>
                <a:gd name="connsiteY20" fmla="*/ 0 h 1727864"/>
                <a:gd name="connsiteX0" fmla="*/ 0 w 812825"/>
                <a:gd name="connsiteY0" fmla="*/ 1681091 h 1727864"/>
                <a:gd name="connsiteX1" fmla="*/ 403605 w 812825"/>
                <a:gd name="connsiteY1" fmla="*/ 1727864 h 1727864"/>
                <a:gd name="connsiteX2" fmla="*/ 589911 w 812825"/>
                <a:gd name="connsiteY2" fmla="*/ 1660478 h 1727864"/>
                <a:gd name="connsiteX3" fmla="*/ 708192 w 812825"/>
                <a:gd name="connsiteY3" fmla="*/ 1569493 h 1727864"/>
                <a:gd name="connsiteX4" fmla="*/ 453433 w 812825"/>
                <a:gd name="connsiteY4" fmla="*/ 1205552 h 1727864"/>
                <a:gd name="connsiteX5" fmla="*/ 685445 w 812825"/>
                <a:gd name="connsiteY5" fmla="*/ 1009935 h 1727864"/>
                <a:gd name="connsiteX6" fmla="*/ 812825 w 812825"/>
                <a:gd name="connsiteY6" fmla="*/ 846161 h 1727864"/>
                <a:gd name="connsiteX7" fmla="*/ 762783 w 812825"/>
                <a:gd name="connsiteY7" fmla="*/ 787021 h 1727864"/>
                <a:gd name="connsiteX8" fmla="*/ 521672 w 812825"/>
                <a:gd name="connsiteY8" fmla="*/ 1059976 h 1727864"/>
                <a:gd name="connsiteX9" fmla="*/ 489827 w 812825"/>
                <a:gd name="connsiteY9" fmla="*/ 1050878 h 1727864"/>
                <a:gd name="connsiteX10" fmla="*/ 385195 w 812825"/>
                <a:gd name="connsiteY10" fmla="*/ 1137314 h 1727864"/>
                <a:gd name="connsiteX11" fmla="*/ 216872 w 812825"/>
                <a:gd name="connsiteY11" fmla="*/ 900752 h 1727864"/>
                <a:gd name="connsiteX12" fmla="*/ 337498 w 812825"/>
                <a:gd name="connsiteY12" fmla="*/ 840973 h 1727864"/>
                <a:gd name="connsiteX13" fmla="*/ 113519 w 812825"/>
                <a:gd name="connsiteY13" fmla="*/ 635829 h 1727864"/>
                <a:gd name="connsiteX14" fmla="*/ 262365 w 812825"/>
                <a:gd name="connsiteY14" fmla="*/ 427630 h 1727864"/>
                <a:gd name="connsiteX15" fmla="*/ 294210 w 812825"/>
                <a:gd name="connsiteY15" fmla="*/ 454926 h 1727864"/>
                <a:gd name="connsiteX16" fmla="*/ 526222 w 812825"/>
                <a:gd name="connsiteY16" fmla="*/ 191069 h 1727864"/>
                <a:gd name="connsiteX17" fmla="*/ 639953 w 812825"/>
                <a:gd name="connsiteY17" fmla="*/ 295702 h 1727864"/>
                <a:gd name="connsiteX18" fmla="*/ 794627 w 812825"/>
                <a:gd name="connsiteY18" fmla="*/ 227463 h 1727864"/>
                <a:gd name="connsiteX19" fmla="*/ 799177 w 812825"/>
                <a:gd name="connsiteY19" fmla="*/ 81887 h 1727864"/>
                <a:gd name="connsiteX20" fmla="*/ 635404 w 812825"/>
                <a:gd name="connsiteY20" fmla="*/ 0 h 1727864"/>
                <a:gd name="connsiteX0" fmla="*/ 0 w 812825"/>
                <a:gd name="connsiteY0" fmla="*/ 1681091 h 1723101"/>
                <a:gd name="connsiteX1" fmla="*/ 403605 w 812825"/>
                <a:gd name="connsiteY1" fmla="*/ 1723101 h 1723101"/>
                <a:gd name="connsiteX2" fmla="*/ 589911 w 812825"/>
                <a:gd name="connsiteY2" fmla="*/ 1660478 h 1723101"/>
                <a:gd name="connsiteX3" fmla="*/ 708192 w 812825"/>
                <a:gd name="connsiteY3" fmla="*/ 1569493 h 1723101"/>
                <a:gd name="connsiteX4" fmla="*/ 453433 w 812825"/>
                <a:gd name="connsiteY4" fmla="*/ 1205552 h 1723101"/>
                <a:gd name="connsiteX5" fmla="*/ 685445 w 812825"/>
                <a:gd name="connsiteY5" fmla="*/ 1009935 h 1723101"/>
                <a:gd name="connsiteX6" fmla="*/ 812825 w 812825"/>
                <a:gd name="connsiteY6" fmla="*/ 846161 h 1723101"/>
                <a:gd name="connsiteX7" fmla="*/ 762783 w 812825"/>
                <a:gd name="connsiteY7" fmla="*/ 787021 h 1723101"/>
                <a:gd name="connsiteX8" fmla="*/ 521672 w 812825"/>
                <a:gd name="connsiteY8" fmla="*/ 1059976 h 1723101"/>
                <a:gd name="connsiteX9" fmla="*/ 489827 w 812825"/>
                <a:gd name="connsiteY9" fmla="*/ 1050878 h 1723101"/>
                <a:gd name="connsiteX10" fmla="*/ 385195 w 812825"/>
                <a:gd name="connsiteY10" fmla="*/ 1137314 h 1723101"/>
                <a:gd name="connsiteX11" fmla="*/ 216872 w 812825"/>
                <a:gd name="connsiteY11" fmla="*/ 900752 h 1723101"/>
                <a:gd name="connsiteX12" fmla="*/ 337498 w 812825"/>
                <a:gd name="connsiteY12" fmla="*/ 840973 h 1723101"/>
                <a:gd name="connsiteX13" fmla="*/ 113519 w 812825"/>
                <a:gd name="connsiteY13" fmla="*/ 635829 h 1723101"/>
                <a:gd name="connsiteX14" fmla="*/ 262365 w 812825"/>
                <a:gd name="connsiteY14" fmla="*/ 427630 h 1723101"/>
                <a:gd name="connsiteX15" fmla="*/ 294210 w 812825"/>
                <a:gd name="connsiteY15" fmla="*/ 454926 h 1723101"/>
                <a:gd name="connsiteX16" fmla="*/ 526222 w 812825"/>
                <a:gd name="connsiteY16" fmla="*/ 191069 h 1723101"/>
                <a:gd name="connsiteX17" fmla="*/ 639953 w 812825"/>
                <a:gd name="connsiteY17" fmla="*/ 295702 h 1723101"/>
                <a:gd name="connsiteX18" fmla="*/ 794627 w 812825"/>
                <a:gd name="connsiteY18" fmla="*/ 227463 h 1723101"/>
                <a:gd name="connsiteX19" fmla="*/ 799177 w 812825"/>
                <a:gd name="connsiteY19" fmla="*/ 81887 h 1723101"/>
                <a:gd name="connsiteX20" fmla="*/ 635404 w 812825"/>
                <a:gd name="connsiteY20" fmla="*/ 0 h 1723101"/>
                <a:gd name="connsiteX0" fmla="*/ 581806 w 699306"/>
                <a:gd name="connsiteY0" fmla="*/ 1757291 h 1757291"/>
                <a:gd name="connsiteX1" fmla="*/ 290086 w 699306"/>
                <a:gd name="connsiteY1" fmla="*/ 1723101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649264 w 699306"/>
                <a:gd name="connsiteY7" fmla="*/ 787021 h 1757291"/>
                <a:gd name="connsiteX8" fmla="*/ 408153 w 699306"/>
                <a:gd name="connsiteY8" fmla="*/ 1059976 h 1757291"/>
                <a:gd name="connsiteX9" fmla="*/ 376308 w 699306"/>
                <a:gd name="connsiteY9" fmla="*/ 1050878 h 1757291"/>
                <a:gd name="connsiteX10" fmla="*/ 271676 w 699306"/>
                <a:gd name="connsiteY10" fmla="*/ 113731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649264 w 699306"/>
                <a:gd name="connsiteY7" fmla="*/ 787021 h 1757291"/>
                <a:gd name="connsiteX8" fmla="*/ 408153 w 699306"/>
                <a:gd name="connsiteY8" fmla="*/ 1059976 h 1757291"/>
                <a:gd name="connsiteX9" fmla="*/ 376308 w 699306"/>
                <a:gd name="connsiteY9" fmla="*/ 1050878 h 1757291"/>
                <a:gd name="connsiteX10" fmla="*/ 271676 w 699306"/>
                <a:gd name="connsiteY10" fmla="*/ 113731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649264 w 699306"/>
                <a:gd name="connsiteY7" fmla="*/ 787021 h 1757291"/>
                <a:gd name="connsiteX8" fmla="*/ 408153 w 699306"/>
                <a:gd name="connsiteY8" fmla="*/ 1059976 h 1757291"/>
                <a:gd name="connsiteX9" fmla="*/ 376308 w 699306"/>
                <a:gd name="connsiteY9" fmla="*/ 1050878 h 1757291"/>
                <a:gd name="connsiteX10" fmla="*/ 281201 w 699306"/>
                <a:gd name="connsiteY10" fmla="*/ 117541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649264 w 699306"/>
                <a:gd name="connsiteY7" fmla="*/ 787021 h 1757291"/>
                <a:gd name="connsiteX8" fmla="*/ 408153 w 699306"/>
                <a:gd name="connsiteY8" fmla="*/ 1059976 h 1757291"/>
                <a:gd name="connsiteX9" fmla="*/ 376308 w 699306"/>
                <a:gd name="connsiteY9" fmla="*/ 1050878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587352 w 699306"/>
                <a:gd name="connsiteY7" fmla="*/ 920371 h 1757291"/>
                <a:gd name="connsiteX8" fmla="*/ 408153 w 699306"/>
                <a:gd name="connsiteY8" fmla="*/ 1059976 h 1757291"/>
                <a:gd name="connsiteX9" fmla="*/ 376308 w 699306"/>
                <a:gd name="connsiteY9" fmla="*/ 1050878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587352 w 699306"/>
                <a:gd name="connsiteY7" fmla="*/ 920371 h 1757291"/>
                <a:gd name="connsiteX8" fmla="*/ 441490 w 699306"/>
                <a:gd name="connsiteY8" fmla="*/ 1040926 h 1757291"/>
                <a:gd name="connsiteX9" fmla="*/ 376308 w 699306"/>
                <a:gd name="connsiteY9" fmla="*/ 1050878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587352 w 699306"/>
                <a:gd name="connsiteY7" fmla="*/ 920371 h 1757291"/>
                <a:gd name="connsiteX8" fmla="*/ 441490 w 699306"/>
                <a:gd name="connsiteY8" fmla="*/ 1040926 h 1757291"/>
                <a:gd name="connsiteX9" fmla="*/ 409645 w 699306"/>
                <a:gd name="connsiteY9" fmla="*/ 1027066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71926 w 699306"/>
                <a:gd name="connsiteY5" fmla="*/ 1009935 h 1757291"/>
                <a:gd name="connsiteX6" fmla="*/ 699306 w 699306"/>
                <a:gd name="connsiteY6" fmla="*/ 846161 h 1757291"/>
                <a:gd name="connsiteX7" fmla="*/ 587352 w 699306"/>
                <a:gd name="connsiteY7" fmla="*/ 920371 h 1757291"/>
                <a:gd name="connsiteX8" fmla="*/ 441490 w 699306"/>
                <a:gd name="connsiteY8" fmla="*/ 1040926 h 1757291"/>
                <a:gd name="connsiteX9" fmla="*/ 407263 w 699306"/>
                <a:gd name="connsiteY9" fmla="*/ 1034210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99306"/>
                <a:gd name="connsiteY0" fmla="*/ 1757291 h 1757291"/>
                <a:gd name="connsiteX1" fmla="*/ 280561 w 699306"/>
                <a:gd name="connsiteY1" fmla="*/ 1730245 h 1757291"/>
                <a:gd name="connsiteX2" fmla="*/ 476392 w 699306"/>
                <a:gd name="connsiteY2" fmla="*/ 1660478 h 1757291"/>
                <a:gd name="connsiteX3" fmla="*/ 594673 w 699306"/>
                <a:gd name="connsiteY3" fmla="*/ 1569493 h 1757291"/>
                <a:gd name="connsiteX4" fmla="*/ 339914 w 699306"/>
                <a:gd name="connsiteY4" fmla="*/ 1205552 h 1757291"/>
                <a:gd name="connsiteX5" fmla="*/ 581451 w 699306"/>
                <a:gd name="connsiteY5" fmla="*/ 1024223 h 1757291"/>
                <a:gd name="connsiteX6" fmla="*/ 699306 w 699306"/>
                <a:gd name="connsiteY6" fmla="*/ 846161 h 1757291"/>
                <a:gd name="connsiteX7" fmla="*/ 587352 w 699306"/>
                <a:gd name="connsiteY7" fmla="*/ 920371 h 1757291"/>
                <a:gd name="connsiteX8" fmla="*/ 441490 w 699306"/>
                <a:gd name="connsiteY8" fmla="*/ 1040926 h 1757291"/>
                <a:gd name="connsiteX9" fmla="*/ 407263 w 699306"/>
                <a:gd name="connsiteY9" fmla="*/ 1034210 h 1757291"/>
                <a:gd name="connsiteX10" fmla="*/ 269295 w 699306"/>
                <a:gd name="connsiteY10" fmla="*/ 1156364 h 1757291"/>
                <a:gd name="connsiteX11" fmla="*/ 103353 w 699306"/>
                <a:gd name="connsiteY11" fmla="*/ 900752 h 1757291"/>
                <a:gd name="connsiteX12" fmla="*/ 223979 w 699306"/>
                <a:gd name="connsiteY12" fmla="*/ 840973 h 1757291"/>
                <a:gd name="connsiteX13" fmla="*/ 0 w 699306"/>
                <a:gd name="connsiteY13" fmla="*/ 635829 h 1757291"/>
                <a:gd name="connsiteX14" fmla="*/ 148846 w 699306"/>
                <a:gd name="connsiteY14" fmla="*/ 427630 h 1757291"/>
                <a:gd name="connsiteX15" fmla="*/ 180691 w 699306"/>
                <a:gd name="connsiteY15" fmla="*/ 454926 h 1757291"/>
                <a:gd name="connsiteX16" fmla="*/ 412703 w 699306"/>
                <a:gd name="connsiteY16" fmla="*/ 191069 h 1757291"/>
                <a:gd name="connsiteX17" fmla="*/ 526434 w 699306"/>
                <a:gd name="connsiteY17" fmla="*/ 295702 h 1757291"/>
                <a:gd name="connsiteX18" fmla="*/ 681108 w 699306"/>
                <a:gd name="connsiteY18" fmla="*/ 227463 h 1757291"/>
                <a:gd name="connsiteX19" fmla="*/ 685658 w 699306"/>
                <a:gd name="connsiteY19" fmla="*/ 81887 h 1757291"/>
                <a:gd name="connsiteX20" fmla="*/ 521885 w 699306"/>
                <a:gd name="connsiteY20"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594673 w 685658"/>
                <a:gd name="connsiteY3" fmla="*/ 1569493 h 1757291"/>
                <a:gd name="connsiteX4" fmla="*/ 339914 w 685658"/>
                <a:gd name="connsiteY4" fmla="*/ 1205552 h 1757291"/>
                <a:gd name="connsiteX5" fmla="*/ 581451 w 685658"/>
                <a:gd name="connsiteY5" fmla="*/ 1024223 h 1757291"/>
                <a:gd name="connsiteX6" fmla="*/ 620725 w 685658"/>
                <a:gd name="connsiteY6" fmla="*/ 936649 h 1757291"/>
                <a:gd name="connsiteX7" fmla="*/ 587352 w 685658"/>
                <a:gd name="connsiteY7" fmla="*/ 920371 h 1757291"/>
                <a:gd name="connsiteX8" fmla="*/ 441490 w 685658"/>
                <a:gd name="connsiteY8" fmla="*/ 1040926 h 1757291"/>
                <a:gd name="connsiteX9" fmla="*/ 407263 w 685658"/>
                <a:gd name="connsiteY9" fmla="*/ 1034210 h 1757291"/>
                <a:gd name="connsiteX10" fmla="*/ 269295 w 685658"/>
                <a:gd name="connsiteY10" fmla="*/ 1156364 h 1757291"/>
                <a:gd name="connsiteX11" fmla="*/ 103353 w 685658"/>
                <a:gd name="connsiteY11" fmla="*/ 900752 h 1757291"/>
                <a:gd name="connsiteX12" fmla="*/ 223979 w 685658"/>
                <a:gd name="connsiteY12" fmla="*/ 840973 h 1757291"/>
                <a:gd name="connsiteX13" fmla="*/ 0 w 685658"/>
                <a:gd name="connsiteY13" fmla="*/ 635829 h 1757291"/>
                <a:gd name="connsiteX14" fmla="*/ 148846 w 685658"/>
                <a:gd name="connsiteY14" fmla="*/ 427630 h 1757291"/>
                <a:gd name="connsiteX15" fmla="*/ 180691 w 685658"/>
                <a:gd name="connsiteY15" fmla="*/ 454926 h 1757291"/>
                <a:gd name="connsiteX16" fmla="*/ 412703 w 685658"/>
                <a:gd name="connsiteY16" fmla="*/ 191069 h 1757291"/>
                <a:gd name="connsiteX17" fmla="*/ 526434 w 685658"/>
                <a:gd name="connsiteY17" fmla="*/ 295702 h 1757291"/>
                <a:gd name="connsiteX18" fmla="*/ 681108 w 685658"/>
                <a:gd name="connsiteY18" fmla="*/ 227463 h 1757291"/>
                <a:gd name="connsiteX19" fmla="*/ 685658 w 685658"/>
                <a:gd name="connsiteY19" fmla="*/ 81887 h 1757291"/>
                <a:gd name="connsiteX20" fmla="*/ 521885 w 685658"/>
                <a:gd name="connsiteY20"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594673 w 685658"/>
                <a:gd name="connsiteY3" fmla="*/ 1569493 h 1757291"/>
                <a:gd name="connsiteX4" fmla="*/ 368489 w 685658"/>
                <a:gd name="connsiteY4" fmla="*/ 1191265 h 1757291"/>
                <a:gd name="connsiteX5" fmla="*/ 581451 w 685658"/>
                <a:gd name="connsiteY5" fmla="*/ 1024223 h 1757291"/>
                <a:gd name="connsiteX6" fmla="*/ 620725 w 685658"/>
                <a:gd name="connsiteY6" fmla="*/ 936649 h 1757291"/>
                <a:gd name="connsiteX7" fmla="*/ 587352 w 685658"/>
                <a:gd name="connsiteY7" fmla="*/ 920371 h 1757291"/>
                <a:gd name="connsiteX8" fmla="*/ 441490 w 685658"/>
                <a:gd name="connsiteY8" fmla="*/ 1040926 h 1757291"/>
                <a:gd name="connsiteX9" fmla="*/ 407263 w 685658"/>
                <a:gd name="connsiteY9" fmla="*/ 1034210 h 1757291"/>
                <a:gd name="connsiteX10" fmla="*/ 269295 w 685658"/>
                <a:gd name="connsiteY10" fmla="*/ 1156364 h 1757291"/>
                <a:gd name="connsiteX11" fmla="*/ 103353 w 685658"/>
                <a:gd name="connsiteY11" fmla="*/ 900752 h 1757291"/>
                <a:gd name="connsiteX12" fmla="*/ 223979 w 685658"/>
                <a:gd name="connsiteY12" fmla="*/ 840973 h 1757291"/>
                <a:gd name="connsiteX13" fmla="*/ 0 w 685658"/>
                <a:gd name="connsiteY13" fmla="*/ 635829 h 1757291"/>
                <a:gd name="connsiteX14" fmla="*/ 148846 w 685658"/>
                <a:gd name="connsiteY14" fmla="*/ 427630 h 1757291"/>
                <a:gd name="connsiteX15" fmla="*/ 180691 w 685658"/>
                <a:gd name="connsiteY15" fmla="*/ 454926 h 1757291"/>
                <a:gd name="connsiteX16" fmla="*/ 412703 w 685658"/>
                <a:gd name="connsiteY16" fmla="*/ 191069 h 1757291"/>
                <a:gd name="connsiteX17" fmla="*/ 526434 w 685658"/>
                <a:gd name="connsiteY17" fmla="*/ 295702 h 1757291"/>
                <a:gd name="connsiteX18" fmla="*/ 681108 w 685658"/>
                <a:gd name="connsiteY18" fmla="*/ 227463 h 1757291"/>
                <a:gd name="connsiteX19" fmla="*/ 685658 w 685658"/>
                <a:gd name="connsiteY19" fmla="*/ 81887 h 1757291"/>
                <a:gd name="connsiteX20" fmla="*/ 521885 w 685658"/>
                <a:gd name="connsiteY20"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368489 w 685658"/>
                <a:gd name="connsiteY4" fmla="*/ 1191265 h 1757291"/>
                <a:gd name="connsiteX5" fmla="*/ 581451 w 685658"/>
                <a:gd name="connsiteY5" fmla="*/ 1024223 h 1757291"/>
                <a:gd name="connsiteX6" fmla="*/ 620725 w 685658"/>
                <a:gd name="connsiteY6" fmla="*/ 936649 h 1757291"/>
                <a:gd name="connsiteX7" fmla="*/ 587352 w 685658"/>
                <a:gd name="connsiteY7" fmla="*/ 920371 h 1757291"/>
                <a:gd name="connsiteX8" fmla="*/ 441490 w 685658"/>
                <a:gd name="connsiteY8" fmla="*/ 1040926 h 1757291"/>
                <a:gd name="connsiteX9" fmla="*/ 407263 w 685658"/>
                <a:gd name="connsiteY9" fmla="*/ 1034210 h 1757291"/>
                <a:gd name="connsiteX10" fmla="*/ 269295 w 685658"/>
                <a:gd name="connsiteY10" fmla="*/ 1156364 h 1757291"/>
                <a:gd name="connsiteX11" fmla="*/ 103353 w 685658"/>
                <a:gd name="connsiteY11" fmla="*/ 900752 h 1757291"/>
                <a:gd name="connsiteX12" fmla="*/ 223979 w 685658"/>
                <a:gd name="connsiteY12" fmla="*/ 840973 h 1757291"/>
                <a:gd name="connsiteX13" fmla="*/ 0 w 685658"/>
                <a:gd name="connsiteY13" fmla="*/ 635829 h 1757291"/>
                <a:gd name="connsiteX14" fmla="*/ 148846 w 685658"/>
                <a:gd name="connsiteY14" fmla="*/ 427630 h 1757291"/>
                <a:gd name="connsiteX15" fmla="*/ 180691 w 685658"/>
                <a:gd name="connsiteY15" fmla="*/ 454926 h 1757291"/>
                <a:gd name="connsiteX16" fmla="*/ 412703 w 685658"/>
                <a:gd name="connsiteY16" fmla="*/ 191069 h 1757291"/>
                <a:gd name="connsiteX17" fmla="*/ 526434 w 685658"/>
                <a:gd name="connsiteY17" fmla="*/ 295702 h 1757291"/>
                <a:gd name="connsiteX18" fmla="*/ 681108 w 685658"/>
                <a:gd name="connsiteY18" fmla="*/ 227463 h 1757291"/>
                <a:gd name="connsiteX19" fmla="*/ 685658 w 685658"/>
                <a:gd name="connsiteY19" fmla="*/ 81887 h 1757291"/>
                <a:gd name="connsiteX20" fmla="*/ 521885 w 685658"/>
                <a:gd name="connsiteY20"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80102 w 685658"/>
                <a:gd name="connsiteY4" fmla="*/ 1460662 h 1757291"/>
                <a:gd name="connsiteX5" fmla="*/ 368489 w 685658"/>
                <a:gd name="connsiteY5" fmla="*/ 1191265 h 1757291"/>
                <a:gd name="connsiteX6" fmla="*/ 581451 w 685658"/>
                <a:gd name="connsiteY6" fmla="*/ 1024223 h 1757291"/>
                <a:gd name="connsiteX7" fmla="*/ 620725 w 685658"/>
                <a:gd name="connsiteY7" fmla="*/ 936649 h 1757291"/>
                <a:gd name="connsiteX8" fmla="*/ 587352 w 685658"/>
                <a:gd name="connsiteY8" fmla="*/ 920371 h 1757291"/>
                <a:gd name="connsiteX9" fmla="*/ 441490 w 685658"/>
                <a:gd name="connsiteY9" fmla="*/ 1040926 h 1757291"/>
                <a:gd name="connsiteX10" fmla="*/ 407263 w 685658"/>
                <a:gd name="connsiteY10" fmla="*/ 1034210 h 1757291"/>
                <a:gd name="connsiteX11" fmla="*/ 269295 w 685658"/>
                <a:gd name="connsiteY11" fmla="*/ 1156364 h 1757291"/>
                <a:gd name="connsiteX12" fmla="*/ 103353 w 685658"/>
                <a:gd name="connsiteY12" fmla="*/ 900752 h 1757291"/>
                <a:gd name="connsiteX13" fmla="*/ 223979 w 685658"/>
                <a:gd name="connsiteY13" fmla="*/ 840973 h 1757291"/>
                <a:gd name="connsiteX14" fmla="*/ 0 w 685658"/>
                <a:gd name="connsiteY14" fmla="*/ 635829 h 1757291"/>
                <a:gd name="connsiteX15" fmla="*/ 148846 w 685658"/>
                <a:gd name="connsiteY15" fmla="*/ 427630 h 1757291"/>
                <a:gd name="connsiteX16" fmla="*/ 180691 w 685658"/>
                <a:gd name="connsiteY16" fmla="*/ 454926 h 1757291"/>
                <a:gd name="connsiteX17" fmla="*/ 412703 w 685658"/>
                <a:gd name="connsiteY17" fmla="*/ 191069 h 1757291"/>
                <a:gd name="connsiteX18" fmla="*/ 526434 w 685658"/>
                <a:gd name="connsiteY18" fmla="*/ 295702 h 1757291"/>
                <a:gd name="connsiteX19" fmla="*/ 681108 w 685658"/>
                <a:gd name="connsiteY19" fmla="*/ 227463 h 1757291"/>
                <a:gd name="connsiteX20" fmla="*/ 685658 w 685658"/>
                <a:gd name="connsiteY20" fmla="*/ 81887 h 1757291"/>
                <a:gd name="connsiteX21" fmla="*/ 521885 w 685658"/>
                <a:gd name="connsiteY21"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4858 w 685658"/>
                <a:gd name="connsiteY4" fmla="*/ 1429705 h 1757291"/>
                <a:gd name="connsiteX5" fmla="*/ 368489 w 685658"/>
                <a:gd name="connsiteY5" fmla="*/ 1191265 h 1757291"/>
                <a:gd name="connsiteX6" fmla="*/ 581451 w 685658"/>
                <a:gd name="connsiteY6" fmla="*/ 1024223 h 1757291"/>
                <a:gd name="connsiteX7" fmla="*/ 620725 w 685658"/>
                <a:gd name="connsiteY7" fmla="*/ 936649 h 1757291"/>
                <a:gd name="connsiteX8" fmla="*/ 587352 w 685658"/>
                <a:gd name="connsiteY8" fmla="*/ 920371 h 1757291"/>
                <a:gd name="connsiteX9" fmla="*/ 441490 w 685658"/>
                <a:gd name="connsiteY9" fmla="*/ 1040926 h 1757291"/>
                <a:gd name="connsiteX10" fmla="*/ 407263 w 685658"/>
                <a:gd name="connsiteY10" fmla="*/ 1034210 h 1757291"/>
                <a:gd name="connsiteX11" fmla="*/ 269295 w 685658"/>
                <a:gd name="connsiteY11" fmla="*/ 1156364 h 1757291"/>
                <a:gd name="connsiteX12" fmla="*/ 103353 w 685658"/>
                <a:gd name="connsiteY12" fmla="*/ 900752 h 1757291"/>
                <a:gd name="connsiteX13" fmla="*/ 223979 w 685658"/>
                <a:gd name="connsiteY13" fmla="*/ 840973 h 1757291"/>
                <a:gd name="connsiteX14" fmla="*/ 0 w 685658"/>
                <a:gd name="connsiteY14" fmla="*/ 635829 h 1757291"/>
                <a:gd name="connsiteX15" fmla="*/ 148846 w 685658"/>
                <a:gd name="connsiteY15" fmla="*/ 427630 h 1757291"/>
                <a:gd name="connsiteX16" fmla="*/ 180691 w 685658"/>
                <a:gd name="connsiteY16" fmla="*/ 454926 h 1757291"/>
                <a:gd name="connsiteX17" fmla="*/ 412703 w 685658"/>
                <a:gd name="connsiteY17" fmla="*/ 191069 h 1757291"/>
                <a:gd name="connsiteX18" fmla="*/ 526434 w 685658"/>
                <a:gd name="connsiteY18" fmla="*/ 295702 h 1757291"/>
                <a:gd name="connsiteX19" fmla="*/ 681108 w 685658"/>
                <a:gd name="connsiteY19" fmla="*/ 227463 h 1757291"/>
                <a:gd name="connsiteX20" fmla="*/ 685658 w 685658"/>
                <a:gd name="connsiteY20" fmla="*/ 81887 h 1757291"/>
                <a:gd name="connsiteX21" fmla="*/ 521885 w 685658"/>
                <a:gd name="connsiteY21"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7239 w 685658"/>
                <a:gd name="connsiteY4" fmla="*/ 1413036 h 1757291"/>
                <a:gd name="connsiteX5" fmla="*/ 368489 w 685658"/>
                <a:gd name="connsiteY5" fmla="*/ 1191265 h 1757291"/>
                <a:gd name="connsiteX6" fmla="*/ 581451 w 685658"/>
                <a:gd name="connsiteY6" fmla="*/ 1024223 h 1757291"/>
                <a:gd name="connsiteX7" fmla="*/ 620725 w 685658"/>
                <a:gd name="connsiteY7" fmla="*/ 936649 h 1757291"/>
                <a:gd name="connsiteX8" fmla="*/ 587352 w 685658"/>
                <a:gd name="connsiteY8" fmla="*/ 920371 h 1757291"/>
                <a:gd name="connsiteX9" fmla="*/ 441490 w 685658"/>
                <a:gd name="connsiteY9" fmla="*/ 1040926 h 1757291"/>
                <a:gd name="connsiteX10" fmla="*/ 407263 w 685658"/>
                <a:gd name="connsiteY10" fmla="*/ 1034210 h 1757291"/>
                <a:gd name="connsiteX11" fmla="*/ 269295 w 685658"/>
                <a:gd name="connsiteY11" fmla="*/ 1156364 h 1757291"/>
                <a:gd name="connsiteX12" fmla="*/ 103353 w 685658"/>
                <a:gd name="connsiteY12" fmla="*/ 900752 h 1757291"/>
                <a:gd name="connsiteX13" fmla="*/ 223979 w 685658"/>
                <a:gd name="connsiteY13" fmla="*/ 840973 h 1757291"/>
                <a:gd name="connsiteX14" fmla="*/ 0 w 685658"/>
                <a:gd name="connsiteY14" fmla="*/ 635829 h 1757291"/>
                <a:gd name="connsiteX15" fmla="*/ 148846 w 685658"/>
                <a:gd name="connsiteY15" fmla="*/ 427630 h 1757291"/>
                <a:gd name="connsiteX16" fmla="*/ 180691 w 685658"/>
                <a:gd name="connsiteY16" fmla="*/ 454926 h 1757291"/>
                <a:gd name="connsiteX17" fmla="*/ 412703 w 685658"/>
                <a:gd name="connsiteY17" fmla="*/ 191069 h 1757291"/>
                <a:gd name="connsiteX18" fmla="*/ 526434 w 685658"/>
                <a:gd name="connsiteY18" fmla="*/ 295702 h 1757291"/>
                <a:gd name="connsiteX19" fmla="*/ 681108 w 685658"/>
                <a:gd name="connsiteY19" fmla="*/ 227463 h 1757291"/>
                <a:gd name="connsiteX20" fmla="*/ 685658 w 685658"/>
                <a:gd name="connsiteY20" fmla="*/ 81887 h 1757291"/>
                <a:gd name="connsiteX21" fmla="*/ 521885 w 685658"/>
                <a:gd name="connsiteY21"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7239 w 685658"/>
                <a:gd name="connsiteY4" fmla="*/ 1413036 h 1757291"/>
                <a:gd name="connsiteX5" fmla="*/ 368489 w 685658"/>
                <a:gd name="connsiteY5" fmla="*/ 1191265 h 1757291"/>
                <a:gd name="connsiteX6" fmla="*/ 581451 w 685658"/>
                <a:gd name="connsiteY6" fmla="*/ 1024223 h 1757291"/>
                <a:gd name="connsiteX7" fmla="*/ 620725 w 685658"/>
                <a:gd name="connsiteY7" fmla="*/ 936649 h 1757291"/>
                <a:gd name="connsiteX8" fmla="*/ 587352 w 685658"/>
                <a:gd name="connsiteY8" fmla="*/ 920371 h 1757291"/>
                <a:gd name="connsiteX9" fmla="*/ 441490 w 685658"/>
                <a:gd name="connsiteY9" fmla="*/ 1040926 h 1757291"/>
                <a:gd name="connsiteX10" fmla="*/ 407263 w 685658"/>
                <a:gd name="connsiteY10" fmla="*/ 1034210 h 1757291"/>
                <a:gd name="connsiteX11" fmla="*/ 269295 w 685658"/>
                <a:gd name="connsiteY11" fmla="*/ 1156364 h 1757291"/>
                <a:gd name="connsiteX12" fmla="*/ 103353 w 685658"/>
                <a:gd name="connsiteY12" fmla="*/ 900752 h 1757291"/>
                <a:gd name="connsiteX13" fmla="*/ 223979 w 685658"/>
                <a:gd name="connsiteY13" fmla="*/ 840973 h 1757291"/>
                <a:gd name="connsiteX14" fmla="*/ 0 w 685658"/>
                <a:gd name="connsiteY14" fmla="*/ 635829 h 1757291"/>
                <a:gd name="connsiteX15" fmla="*/ 148846 w 685658"/>
                <a:gd name="connsiteY15" fmla="*/ 427630 h 1757291"/>
                <a:gd name="connsiteX16" fmla="*/ 180691 w 685658"/>
                <a:gd name="connsiteY16" fmla="*/ 454926 h 1757291"/>
                <a:gd name="connsiteX17" fmla="*/ 412703 w 685658"/>
                <a:gd name="connsiteY17" fmla="*/ 191069 h 1757291"/>
                <a:gd name="connsiteX18" fmla="*/ 526434 w 685658"/>
                <a:gd name="connsiteY18" fmla="*/ 295702 h 1757291"/>
                <a:gd name="connsiteX19" fmla="*/ 681108 w 685658"/>
                <a:gd name="connsiteY19" fmla="*/ 227463 h 1757291"/>
                <a:gd name="connsiteX20" fmla="*/ 685658 w 685658"/>
                <a:gd name="connsiteY20" fmla="*/ 81887 h 1757291"/>
                <a:gd name="connsiteX21" fmla="*/ 521885 w 685658"/>
                <a:gd name="connsiteY21"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25334 w 685658"/>
                <a:gd name="connsiteY4" fmla="*/ 1436850 h 1757291"/>
                <a:gd name="connsiteX5" fmla="*/ 537239 w 685658"/>
                <a:gd name="connsiteY5" fmla="*/ 1413036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4859 w 685658"/>
                <a:gd name="connsiteY4" fmla="*/ 1443994 h 1757291"/>
                <a:gd name="connsiteX5" fmla="*/ 537239 w 685658"/>
                <a:gd name="connsiteY5" fmla="*/ 1413036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4859 w 685658"/>
                <a:gd name="connsiteY4" fmla="*/ 1443994 h 1757291"/>
                <a:gd name="connsiteX5" fmla="*/ 537239 w 685658"/>
                <a:gd name="connsiteY5" fmla="*/ 1410655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4859 w 685658"/>
                <a:gd name="connsiteY4" fmla="*/ 1443994 h 1757291"/>
                <a:gd name="connsiteX5" fmla="*/ 537239 w 685658"/>
                <a:gd name="connsiteY5" fmla="*/ 1410655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34859 w 685658"/>
                <a:gd name="connsiteY4" fmla="*/ 1443994 h 1757291"/>
                <a:gd name="connsiteX5" fmla="*/ 537239 w 685658"/>
                <a:gd name="connsiteY5" fmla="*/ 1410655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18190 w 685658"/>
                <a:gd name="connsiteY4" fmla="*/ 1434469 h 1757291"/>
                <a:gd name="connsiteX5" fmla="*/ 537239 w 685658"/>
                <a:gd name="connsiteY5" fmla="*/ 1410655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18190 w 685658"/>
                <a:gd name="connsiteY4" fmla="*/ 1434469 h 1757291"/>
                <a:gd name="connsiteX5" fmla="*/ 537239 w 685658"/>
                <a:gd name="connsiteY5" fmla="*/ 1410655 h 1757291"/>
                <a:gd name="connsiteX6" fmla="*/ 368489 w 685658"/>
                <a:gd name="connsiteY6" fmla="*/ 1191265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18190 w 685658"/>
                <a:gd name="connsiteY4" fmla="*/ 1434469 h 1757291"/>
                <a:gd name="connsiteX5" fmla="*/ 537239 w 685658"/>
                <a:gd name="connsiteY5" fmla="*/ 1410655 h 1757291"/>
                <a:gd name="connsiteX6" fmla="*/ 389920 w 685658"/>
                <a:gd name="connsiteY6" fmla="*/ 1219840 h 1757291"/>
                <a:gd name="connsiteX7" fmla="*/ 581451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0561 w 685658"/>
                <a:gd name="connsiteY1" fmla="*/ 1730245 h 1757291"/>
                <a:gd name="connsiteX2" fmla="*/ 476392 w 685658"/>
                <a:gd name="connsiteY2" fmla="*/ 1660478 h 1757291"/>
                <a:gd name="connsiteX3" fmla="*/ 647061 w 685658"/>
                <a:gd name="connsiteY3" fmla="*/ 1555206 h 1757291"/>
                <a:gd name="connsiteX4" fmla="*/ 518190 w 685658"/>
                <a:gd name="connsiteY4" fmla="*/ 1434469 h 1757291"/>
                <a:gd name="connsiteX5" fmla="*/ 537239 w 685658"/>
                <a:gd name="connsiteY5" fmla="*/ 1410655 h 1757291"/>
                <a:gd name="connsiteX6" fmla="*/ 389920 w 685658"/>
                <a:gd name="connsiteY6" fmla="*/ 1219840 h 1757291"/>
                <a:gd name="connsiteX7" fmla="*/ 586214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581806 w 685658"/>
                <a:gd name="connsiteY0" fmla="*/ 1757291 h 1757291"/>
                <a:gd name="connsiteX1" fmla="*/ 286911 w 685658"/>
                <a:gd name="connsiteY1" fmla="*/ 1746120 h 1757291"/>
                <a:gd name="connsiteX2" fmla="*/ 476392 w 685658"/>
                <a:gd name="connsiteY2" fmla="*/ 1660478 h 1757291"/>
                <a:gd name="connsiteX3" fmla="*/ 647061 w 685658"/>
                <a:gd name="connsiteY3" fmla="*/ 1555206 h 1757291"/>
                <a:gd name="connsiteX4" fmla="*/ 518190 w 685658"/>
                <a:gd name="connsiteY4" fmla="*/ 1434469 h 1757291"/>
                <a:gd name="connsiteX5" fmla="*/ 537239 w 685658"/>
                <a:gd name="connsiteY5" fmla="*/ 1410655 h 1757291"/>
                <a:gd name="connsiteX6" fmla="*/ 389920 w 685658"/>
                <a:gd name="connsiteY6" fmla="*/ 1219840 h 1757291"/>
                <a:gd name="connsiteX7" fmla="*/ 586214 w 685658"/>
                <a:gd name="connsiteY7" fmla="*/ 1024223 h 1757291"/>
                <a:gd name="connsiteX8" fmla="*/ 620725 w 685658"/>
                <a:gd name="connsiteY8" fmla="*/ 936649 h 1757291"/>
                <a:gd name="connsiteX9" fmla="*/ 587352 w 685658"/>
                <a:gd name="connsiteY9" fmla="*/ 920371 h 1757291"/>
                <a:gd name="connsiteX10" fmla="*/ 441490 w 685658"/>
                <a:gd name="connsiteY10" fmla="*/ 1040926 h 1757291"/>
                <a:gd name="connsiteX11" fmla="*/ 407263 w 685658"/>
                <a:gd name="connsiteY11" fmla="*/ 1034210 h 1757291"/>
                <a:gd name="connsiteX12" fmla="*/ 269295 w 685658"/>
                <a:gd name="connsiteY12" fmla="*/ 1156364 h 1757291"/>
                <a:gd name="connsiteX13" fmla="*/ 103353 w 685658"/>
                <a:gd name="connsiteY13" fmla="*/ 900752 h 1757291"/>
                <a:gd name="connsiteX14" fmla="*/ 223979 w 685658"/>
                <a:gd name="connsiteY14" fmla="*/ 840973 h 1757291"/>
                <a:gd name="connsiteX15" fmla="*/ 0 w 685658"/>
                <a:gd name="connsiteY15" fmla="*/ 635829 h 1757291"/>
                <a:gd name="connsiteX16" fmla="*/ 148846 w 685658"/>
                <a:gd name="connsiteY16" fmla="*/ 427630 h 1757291"/>
                <a:gd name="connsiteX17" fmla="*/ 180691 w 685658"/>
                <a:gd name="connsiteY17" fmla="*/ 454926 h 1757291"/>
                <a:gd name="connsiteX18" fmla="*/ 412703 w 685658"/>
                <a:gd name="connsiteY18" fmla="*/ 191069 h 1757291"/>
                <a:gd name="connsiteX19" fmla="*/ 526434 w 685658"/>
                <a:gd name="connsiteY19" fmla="*/ 295702 h 1757291"/>
                <a:gd name="connsiteX20" fmla="*/ 681108 w 685658"/>
                <a:gd name="connsiteY20" fmla="*/ 227463 h 1757291"/>
                <a:gd name="connsiteX21" fmla="*/ 685658 w 685658"/>
                <a:gd name="connsiteY21" fmla="*/ 81887 h 1757291"/>
                <a:gd name="connsiteX22" fmla="*/ 521885 w 685658"/>
                <a:gd name="connsiteY22" fmla="*/ 0 h 1757291"/>
                <a:gd name="connsiteX0" fmla="*/ 613556 w 685658"/>
                <a:gd name="connsiteY0" fmla="*/ 1785866 h 1785866"/>
                <a:gd name="connsiteX1" fmla="*/ 286911 w 685658"/>
                <a:gd name="connsiteY1" fmla="*/ 1746120 h 1785866"/>
                <a:gd name="connsiteX2" fmla="*/ 476392 w 685658"/>
                <a:gd name="connsiteY2" fmla="*/ 1660478 h 1785866"/>
                <a:gd name="connsiteX3" fmla="*/ 647061 w 685658"/>
                <a:gd name="connsiteY3" fmla="*/ 1555206 h 1785866"/>
                <a:gd name="connsiteX4" fmla="*/ 518190 w 685658"/>
                <a:gd name="connsiteY4" fmla="*/ 1434469 h 1785866"/>
                <a:gd name="connsiteX5" fmla="*/ 537239 w 685658"/>
                <a:gd name="connsiteY5" fmla="*/ 1410655 h 1785866"/>
                <a:gd name="connsiteX6" fmla="*/ 389920 w 685658"/>
                <a:gd name="connsiteY6" fmla="*/ 1219840 h 1785866"/>
                <a:gd name="connsiteX7" fmla="*/ 586214 w 685658"/>
                <a:gd name="connsiteY7" fmla="*/ 1024223 h 1785866"/>
                <a:gd name="connsiteX8" fmla="*/ 620725 w 685658"/>
                <a:gd name="connsiteY8" fmla="*/ 936649 h 1785866"/>
                <a:gd name="connsiteX9" fmla="*/ 587352 w 685658"/>
                <a:gd name="connsiteY9" fmla="*/ 920371 h 1785866"/>
                <a:gd name="connsiteX10" fmla="*/ 441490 w 685658"/>
                <a:gd name="connsiteY10" fmla="*/ 1040926 h 1785866"/>
                <a:gd name="connsiteX11" fmla="*/ 407263 w 685658"/>
                <a:gd name="connsiteY11" fmla="*/ 1034210 h 1785866"/>
                <a:gd name="connsiteX12" fmla="*/ 269295 w 685658"/>
                <a:gd name="connsiteY12" fmla="*/ 1156364 h 1785866"/>
                <a:gd name="connsiteX13" fmla="*/ 103353 w 685658"/>
                <a:gd name="connsiteY13" fmla="*/ 900752 h 1785866"/>
                <a:gd name="connsiteX14" fmla="*/ 223979 w 685658"/>
                <a:gd name="connsiteY14" fmla="*/ 840973 h 1785866"/>
                <a:gd name="connsiteX15" fmla="*/ 0 w 685658"/>
                <a:gd name="connsiteY15" fmla="*/ 635829 h 1785866"/>
                <a:gd name="connsiteX16" fmla="*/ 148846 w 685658"/>
                <a:gd name="connsiteY16" fmla="*/ 427630 h 1785866"/>
                <a:gd name="connsiteX17" fmla="*/ 180691 w 685658"/>
                <a:gd name="connsiteY17" fmla="*/ 454926 h 1785866"/>
                <a:gd name="connsiteX18" fmla="*/ 412703 w 685658"/>
                <a:gd name="connsiteY18" fmla="*/ 191069 h 1785866"/>
                <a:gd name="connsiteX19" fmla="*/ 526434 w 685658"/>
                <a:gd name="connsiteY19" fmla="*/ 295702 h 1785866"/>
                <a:gd name="connsiteX20" fmla="*/ 681108 w 685658"/>
                <a:gd name="connsiteY20" fmla="*/ 227463 h 1785866"/>
                <a:gd name="connsiteX21" fmla="*/ 685658 w 685658"/>
                <a:gd name="connsiteY21" fmla="*/ 81887 h 1785866"/>
                <a:gd name="connsiteX22" fmla="*/ 521885 w 685658"/>
                <a:gd name="connsiteY22" fmla="*/ 0 h 1785866"/>
                <a:gd name="connsiteX0" fmla="*/ 616731 w 685658"/>
                <a:gd name="connsiteY0" fmla="*/ 1769991 h 1769991"/>
                <a:gd name="connsiteX1" fmla="*/ 286911 w 685658"/>
                <a:gd name="connsiteY1" fmla="*/ 1746120 h 1769991"/>
                <a:gd name="connsiteX2" fmla="*/ 476392 w 685658"/>
                <a:gd name="connsiteY2" fmla="*/ 1660478 h 1769991"/>
                <a:gd name="connsiteX3" fmla="*/ 647061 w 685658"/>
                <a:gd name="connsiteY3" fmla="*/ 1555206 h 1769991"/>
                <a:gd name="connsiteX4" fmla="*/ 518190 w 685658"/>
                <a:gd name="connsiteY4" fmla="*/ 1434469 h 1769991"/>
                <a:gd name="connsiteX5" fmla="*/ 537239 w 685658"/>
                <a:gd name="connsiteY5" fmla="*/ 1410655 h 1769991"/>
                <a:gd name="connsiteX6" fmla="*/ 389920 w 685658"/>
                <a:gd name="connsiteY6" fmla="*/ 1219840 h 1769991"/>
                <a:gd name="connsiteX7" fmla="*/ 586214 w 685658"/>
                <a:gd name="connsiteY7" fmla="*/ 1024223 h 1769991"/>
                <a:gd name="connsiteX8" fmla="*/ 620725 w 685658"/>
                <a:gd name="connsiteY8" fmla="*/ 936649 h 1769991"/>
                <a:gd name="connsiteX9" fmla="*/ 587352 w 685658"/>
                <a:gd name="connsiteY9" fmla="*/ 920371 h 1769991"/>
                <a:gd name="connsiteX10" fmla="*/ 441490 w 685658"/>
                <a:gd name="connsiteY10" fmla="*/ 1040926 h 1769991"/>
                <a:gd name="connsiteX11" fmla="*/ 407263 w 685658"/>
                <a:gd name="connsiteY11" fmla="*/ 1034210 h 1769991"/>
                <a:gd name="connsiteX12" fmla="*/ 269295 w 685658"/>
                <a:gd name="connsiteY12" fmla="*/ 1156364 h 1769991"/>
                <a:gd name="connsiteX13" fmla="*/ 103353 w 685658"/>
                <a:gd name="connsiteY13" fmla="*/ 900752 h 1769991"/>
                <a:gd name="connsiteX14" fmla="*/ 223979 w 685658"/>
                <a:gd name="connsiteY14" fmla="*/ 840973 h 1769991"/>
                <a:gd name="connsiteX15" fmla="*/ 0 w 685658"/>
                <a:gd name="connsiteY15" fmla="*/ 635829 h 1769991"/>
                <a:gd name="connsiteX16" fmla="*/ 148846 w 685658"/>
                <a:gd name="connsiteY16" fmla="*/ 427630 h 1769991"/>
                <a:gd name="connsiteX17" fmla="*/ 180691 w 685658"/>
                <a:gd name="connsiteY17" fmla="*/ 454926 h 1769991"/>
                <a:gd name="connsiteX18" fmla="*/ 412703 w 685658"/>
                <a:gd name="connsiteY18" fmla="*/ 191069 h 1769991"/>
                <a:gd name="connsiteX19" fmla="*/ 526434 w 685658"/>
                <a:gd name="connsiteY19" fmla="*/ 295702 h 1769991"/>
                <a:gd name="connsiteX20" fmla="*/ 681108 w 685658"/>
                <a:gd name="connsiteY20" fmla="*/ 227463 h 1769991"/>
                <a:gd name="connsiteX21" fmla="*/ 685658 w 685658"/>
                <a:gd name="connsiteY21" fmla="*/ 81887 h 1769991"/>
                <a:gd name="connsiteX22" fmla="*/ 521885 w 685658"/>
                <a:gd name="connsiteY22" fmla="*/ 0 h 1769991"/>
                <a:gd name="connsiteX0" fmla="*/ 616731 w 685658"/>
                <a:gd name="connsiteY0" fmla="*/ 1779516 h 1779516"/>
                <a:gd name="connsiteX1" fmla="*/ 286911 w 685658"/>
                <a:gd name="connsiteY1" fmla="*/ 1746120 h 1779516"/>
                <a:gd name="connsiteX2" fmla="*/ 476392 w 685658"/>
                <a:gd name="connsiteY2" fmla="*/ 1660478 h 1779516"/>
                <a:gd name="connsiteX3" fmla="*/ 647061 w 685658"/>
                <a:gd name="connsiteY3" fmla="*/ 1555206 h 1779516"/>
                <a:gd name="connsiteX4" fmla="*/ 518190 w 685658"/>
                <a:gd name="connsiteY4" fmla="*/ 1434469 h 1779516"/>
                <a:gd name="connsiteX5" fmla="*/ 537239 w 685658"/>
                <a:gd name="connsiteY5" fmla="*/ 1410655 h 1779516"/>
                <a:gd name="connsiteX6" fmla="*/ 389920 w 685658"/>
                <a:gd name="connsiteY6" fmla="*/ 1219840 h 1779516"/>
                <a:gd name="connsiteX7" fmla="*/ 586214 w 685658"/>
                <a:gd name="connsiteY7" fmla="*/ 1024223 h 1779516"/>
                <a:gd name="connsiteX8" fmla="*/ 620725 w 685658"/>
                <a:gd name="connsiteY8" fmla="*/ 936649 h 1779516"/>
                <a:gd name="connsiteX9" fmla="*/ 587352 w 685658"/>
                <a:gd name="connsiteY9" fmla="*/ 920371 h 1779516"/>
                <a:gd name="connsiteX10" fmla="*/ 441490 w 685658"/>
                <a:gd name="connsiteY10" fmla="*/ 1040926 h 1779516"/>
                <a:gd name="connsiteX11" fmla="*/ 407263 w 685658"/>
                <a:gd name="connsiteY11" fmla="*/ 1034210 h 1779516"/>
                <a:gd name="connsiteX12" fmla="*/ 269295 w 685658"/>
                <a:gd name="connsiteY12" fmla="*/ 1156364 h 1779516"/>
                <a:gd name="connsiteX13" fmla="*/ 103353 w 685658"/>
                <a:gd name="connsiteY13" fmla="*/ 900752 h 1779516"/>
                <a:gd name="connsiteX14" fmla="*/ 223979 w 685658"/>
                <a:gd name="connsiteY14" fmla="*/ 840973 h 1779516"/>
                <a:gd name="connsiteX15" fmla="*/ 0 w 685658"/>
                <a:gd name="connsiteY15" fmla="*/ 635829 h 1779516"/>
                <a:gd name="connsiteX16" fmla="*/ 148846 w 685658"/>
                <a:gd name="connsiteY16" fmla="*/ 427630 h 1779516"/>
                <a:gd name="connsiteX17" fmla="*/ 180691 w 685658"/>
                <a:gd name="connsiteY17" fmla="*/ 454926 h 1779516"/>
                <a:gd name="connsiteX18" fmla="*/ 412703 w 685658"/>
                <a:gd name="connsiteY18" fmla="*/ 191069 h 1779516"/>
                <a:gd name="connsiteX19" fmla="*/ 526434 w 685658"/>
                <a:gd name="connsiteY19" fmla="*/ 295702 h 1779516"/>
                <a:gd name="connsiteX20" fmla="*/ 681108 w 685658"/>
                <a:gd name="connsiteY20" fmla="*/ 227463 h 1779516"/>
                <a:gd name="connsiteX21" fmla="*/ 685658 w 685658"/>
                <a:gd name="connsiteY21" fmla="*/ 81887 h 1779516"/>
                <a:gd name="connsiteX22" fmla="*/ 521885 w 685658"/>
                <a:gd name="connsiteY22" fmla="*/ 0 h 177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658" h="1779516">
                  <a:moveTo>
                    <a:pt x="616731" y="1779516"/>
                  </a:moveTo>
                  <a:lnTo>
                    <a:pt x="286911" y="1746120"/>
                  </a:lnTo>
                  <a:lnTo>
                    <a:pt x="476392" y="1660478"/>
                  </a:lnTo>
                  <a:lnTo>
                    <a:pt x="647061" y="1555206"/>
                  </a:lnTo>
                  <a:cubicBezTo>
                    <a:pt x="659981" y="1519125"/>
                    <a:pt x="550782" y="1455783"/>
                    <a:pt x="518190" y="1434469"/>
                  </a:cubicBezTo>
                  <a:cubicBezTo>
                    <a:pt x="526080" y="1436968"/>
                    <a:pt x="537185" y="1414676"/>
                    <a:pt x="537239" y="1410655"/>
                  </a:cubicBezTo>
                  <a:lnTo>
                    <a:pt x="389920" y="1219840"/>
                  </a:lnTo>
                  <a:lnTo>
                    <a:pt x="586214" y="1024223"/>
                  </a:lnTo>
                  <a:lnTo>
                    <a:pt x="620725" y="936649"/>
                  </a:lnTo>
                  <a:lnTo>
                    <a:pt x="587352" y="920371"/>
                  </a:lnTo>
                  <a:lnTo>
                    <a:pt x="441490" y="1040926"/>
                  </a:lnTo>
                  <a:lnTo>
                    <a:pt x="407263" y="1034210"/>
                  </a:lnTo>
                  <a:lnTo>
                    <a:pt x="269295" y="1156364"/>
                  </a:lnTo>
                  <a:lnTo>
                    <a:pt x="103353" y="900752"/>
                  </a:lnTo>
                  <a:lnTo>
                    <a:pt x="223979" y="840973"/>
                  </a:lnTo>
                  <a:lnTo>
                    <a:pt x="0" y="635829"/>
                  </a:lnTo>
                  <a:lnTo>
                    <a:pt x="148846" y="427630"/>
                  </a:lnTo>
                  <a:lnTo>
                    <a:pt x="180691" y="454926"/>
                  </a:lnTo>
                  <a:lnTo>
                    <a:pt x="412703" y="191069"/>
                  </a:lnTo>
                  <a:lnTo>
                    <a:pt x="526434" y="295702"/>
                  </a:lnTo>
                  <a:lnTo>
                    <a:pt x="681108" y="227463"/>
                  </a:lnTo>
                  <a:lnTo>
                    <a:pt x="685658" y="81887"/>
                  </a:lnTo>
                  <a:lnTo>
                    <a:pt x="521885" y="0"/>
                  </a:lnTo>
                </a:path>
              </a:pathLst>
            </a:custGeom>
            <a:ln w="19050">
              <a:solidFill>
                <a:srgbClr val="FF0066"/>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44" name="フリーフォーム: 図形 43">
              <a:extLst>
                <a:ext uri="{FF2B5EF4-FFF2-40B4-BE49-F238E27FC236}">
                  <a16:creationId xmlns:a16="http://schemas.microsoft.com/office/drawing/2014/main" id="{4B0F78B1-DFAF-4960-8331-3B8D8E13ED7A}"/>
                </a:ext>
              </a:extLst>
            </p:cNvPr>
            <p:cNvSpPr/>
            <p:nvPr/>
          </p:nvSpPr>
          <p:spPr>
            <a:xfrm>
              <a:off x="2566854" y="1009077"/>
              <a:ext cx="1953336" cy="1047547"/>
            </a:xfrm>
            <a:custGeom>
              <a:avLst/>
              <a:gdLst>
                <a:gd name="connsiteX0" fmla="*/ 1883391 w 1915236"/>
                <a:gd name="connsiteY0" fmla="*/ 373038 h 1105468"/>
                <a:gd name="connsiteX1" fmla="*/ 1915236 w 1915236"/>
                <a:gd name="connsiteY1" fmla="*/ 254758 h 1105468"/>
                <a:gd name="connsiteX2" fmla="*/ 1778759 w 1915236"/>
                <a:gd name="connsiteY2" fmla="*/ 136477 h 1105468"/>
                <a:gd name="connsiteX3" fmla="*/ 1728717 w 1915236"/>
                <a:gd name="connsiteY3" fmla="*/ 191068 h 1105468"/>
                <a:gd name="connsiteX4" fmla="*/ 1719618 w 1915236"/>
                <a:gd name="connsiteY4" fmla="*/ 195618 h 1105468"/>
                <a:gd name="connsiteX5" fmla="*/ 1332932 w 1915236"/>
                <a:gd name="connsiteY5" fmla="*/ 0 h 1105468"/>
                <a:gd name="connsiteX6" fmla="*/ 973541 w 1915236"/>
                <a:gd name="connsiteY6" fmla="*/ 691486 h 1105468"/>
                <a:gd name="connsiteX7" fmla="*/ 837063 w 1915236"/>
                <a:gd name="connsiteY7" fmla="*/ 955343 h 1105468"/>
                <a:gd name="connsiteX8" fmla="*/ 659642 w 1915236"/>
                <a:gd name="connsiteY8" fmla="*/ 1105468 h 1105468"/>
                <a:gd name="connsiteX9" fmla="*/ 573206 w 1915236"/>
                <a:gd name="connsiteY9" fmla="*/ 964441 h 1105468"/>
                <a:gd name="connsiteX10" fmla="*/ 518615 w 1915236"/>
                <a:gd name="connsiteY10" fmla="*/ 996286 h 1105468"/>
                <a:gd name="connsiteX11" fmla="*/ 518615 w 1915236"/>
                <a:gd name="connsiteY11" fmla="*/ 996286 h 1105468"/>
                <a:gd name="connsiteX12" fmla="*/ 63690 w 1915236"/>
                <a:gd name="connsiteY12" fmla="*/ 527713 h 1105468"/>
                <a:gd name="connsiteX13" fmla="*/ 0 w 1915236"/>
                <a:gd name="connsiteY13" fmla="*/ 618698 h 1105468"/>
                <a:gd name="connsiteX14" fmla="*/ 413982 w 1915236"/>
                <a:gd name="connsiteY14" fmla="*/ 1023582 h 1105468"/>
                <a:gd name="connsiteX15" fmla="*/ 373039 w 1915236"/>
                <a:gd name="connsiteY15" fmla="*/ 1041779 h 1105468"/>
                <a:gd name="connsiteX0" fmla="*/ 1883391 w 1915236"/>
                <a:gd name="connsiteY0" fmla="*/ 373038 h 1105468"/>
                <a:gd name="connsiteX1" fmla="*/ 1915236 w 1915236"/>
                <a:gd name="connsiteY1" fmla="*/ 254758 h 1105468"/>
                <a:gd name="connsiteX2" fmla="*/ 1778759 w 1915236"/>
                <a:gd name="connsiteY2" fmla="*/ 136477 h 1105468"/>
                <a:gd name="connsiteX3" fmla="*/ 1728717 w 1915236"/>
                <a:gd name="connsiteY3" fmla="*/ 191068 h 1105468"/>
                <a:gd name="connsiteX4" fmla="*/ 1719618 w 1915236"/>
                <a:gd name="connsiteY4" fmla="*/ 195618 h 1105468"/>
                <a:gd name="connsiteX5" fmla="*/ 1332932 w 1915236"/>
                <a:gd name="connsiteY5" fmla="*/ 0 h 1105468"/>
                <a:gd name="connsiteX6" fmla="*/ 1287973 w 1915236"/>
                <a:gd name="connsiteY6" fmla="*/ 83412 h 1105468"/>
                <a:gd name="connsiteX7" fmla="*/ 973541 w 1915236"/>
                <a:gd name="connsiteY7" fmla="*/ 691486 h 1105468"/>
                <a:gd name="connsiteX8" fmla="*/ 837063 w 1915236"/>
                <a:gd name="connsiteY8" fmla="*/ 955343 h 1105468"/>
                <a:gd name="connsiteX9" fmla="*/ 659642 w 1915236"/>
                <a:gd name="connsiteY9" fmla="*/ 1105468 h 1105468"/>
                <a:gd name="connsiteX10" fmla="*/ 573206 w 1915236"/>
                <a:gd name="connsiteY10" fmla="*/ 964441 h 1105468"/>
                <a:gd name="connsiteX11" fmla="*/ 518615 w 1915236"/>
                <a:gd name="connsiteY11" fmla="*/ 996286 h 1105468"/>
                <a:gd name="connsiteX12" fmla="*/ 518615 w 1915236"/>
                <a:gd name="connsiteY12" fmla="*/ 996286 h 1105468"/>
                <a:gd name="connsiteX13" fmla="*/ 63690 w 1915236"/>
                <a:gd name="connsiteY13" fmla="*/ 527713 h 1105468"/>
                <a:gd name="connsiteX14" fmla="*/ 0 w 1915236"/>
                <a:gd name="connsiteY14" fmla="*/ 618698 h 1105468"/>
                <a:gd name="connsiteX15" fmla="*/ 413982 w 1915236"/>
                <a:gd name="connsiteY15" fmla="*/ 1023582 h 1105468"/>
                <a:gd name="connsiteX16" fmla="*/ 373039 w 1915236"/>
                <a:gd name="connsiteY16" fmla="*/ 1041779 h 1105468"/>
                <a:gd name="connsiteX0" fmla="*/ 1883391 w 1915236"/>
                <a:gd name="connsiteY0" fmla="*/ 373038 h 1105468"/>
                <a:gd name="connsiteX1" fmla="*/ 1915236 w 1915236"/>
                <a:gd name="connsiteY1" fmla="*/ 254758 h 1105468"/>
                <a:gd name="connsiteX2" fmla="*/ 1778759 w 1915236"/>
                <a:gd name="connsiteY2" fmla="*/ 136477 h 1105468"/>
                <a:gd name="connsiteX3" fmla="*/ 1728717 w 1915236"/>
                <a:gd name="connsiteY3" fmla="*/ 191068 h 1105468"/>
                <a:gd name="connsiteX4" fmla="*/ 1719618 w 1915236"/>
                <a:gd name="connsiteY4" fmla="*/ 195618 h 1105468"/>
                <a:gd name="connsiteX5" fmla="*/ 1465394 w 1915236"/>
                <a:gd name="connsiteY5" fmla="*/ 74314 h 1105468"/>
                <a:gd name="connsiteX6" fmla="*/ 1332932 w 1915236"/>
                <a:gd name="connsiteY6" fmla="*/ 0 h 1105468"/>
                <a:gd name="connsiteX7" fmla="*/ 1287973 w 1915236"/>
                <a:gd name="connsiteY7" fmla="*/ 83412 h 1105468"/>
                <a:gd name="connsiteX8" fmla="*/ 973541 w 1915236"/>
                <a:gd name="connsiteY8" fmla="*/ 691486 h 1105468"/>
                <a:gd name="connsiteX9" fmla="*/ 837063 w 1915236"/>
                <a:gd name="connsiteY9" fmla="*/ 955343 h 1105468"/>
                <a:gd name="connsiteX10" fmla="*/ 659642 w 1915236"/>
                <a:gd name="connsiteY10" fmla="*/ 1105468 h 1105468"/>
                <a:gd name="connsiteX11" fmla="*/ 573206 w 1915236"/>
                <a:gd name="connsiteY11" fmla="*/ 964441 h 1105468"/>
                <a:gd name="connsiteX12" fmla="*/ 518615 w 1915236"/>
                <a:gd name="connsiteY12" fmla="*/ 996286 h 1105468"/>
                <a:gd name="connsiteX13" fmla="*/ 518615 w 1915236"/>
                <a:gd name="connsiteY13" fmla="*/ 996286 h 1105468"/>
                <a:gd name="connsiteX14" fmla="*/ 63690 w 1915236"/>
                <a:gd name="connsiteY14" fmla="*/ 527713 h 1105468"/>
                <a:gd name="connsiteX15" fmla="*/ 0 w 1915236"/>
                <a:gd name="connsiteY15" fmla="*/ 618698 h 1105468"/>
                <a:gd name="connsiteX16" fmla="*/ 413982 w 1915236"/>
                <a:gd name="connsiteY16" fmla="*/ 1023582 h 1105468"/>
                <a:gd name="connsiteX17" fmla="*/ 373039 w 1915236"/>
                <a:gd name="connsiteY17" fmla="*/ 1041779 h 1105468"/>
                <a:gd name="connsiteX0" fmla="*/ 1883391 w 1915236"/>
                <a:gd name="connsiteY0" fmla="*/ 304799 h 1037229"/>
                <a:gd name="connsiteX1" fmla="*/ 1915236 w 1915236"/>
                <a:gd name="connsiteY1" fmla="*/ 186519 h 1037229"/>
                <a:gd name="connsiteX2" fmla="*/ 1778759 w 1915236"/>
                <a:gd name="connsiteY2" fmla="*/ 68238 h 1037229"/>
                <a:gd name="connsiteX3" fmla="*/ 1728717 w 1915236"/>
                <a:gd name="connsiteY3" fmla="*/ 122829 h 1037229"/>
                <a:gd name="connsiteX4" fmla="*/ 1719618 w 1915236"/>
                <a:gd name="connsiteY4" fmla="*/ 127379 h 1037229"/>
                <a:gd name="connsiteX5" fmla="*/ 1465394 w 1915236"/>
                <a:gd name="connsiteY5" fmla="*/ 6075 h 1037229"/>
                <a:gd name="connsiteX6" fmla="*/ 1369326 w 1915236"/>
                <a:gd name="connsiteY6" fmla="*/ 0 h 1037229"/>
                <a:gd name="connsiteX7" fmla="*/ 1287973 w 1915236"/>
                <a:gd name="connsiteY7" fmla="*/ 15173 h 1037229"/>
                <a:gd name="connsiteX8" fmla="*/ 973541 w 1915236"/>
                <a:gd name="connsiteY8" fmla="*/ 623247 h 1037229"/>
                <a:gd name="connsiteX9" fmla="*/ 837063 w 1915236"/>
                <a:gd name="connsiteY9" fmla="*/ 887104 h 1037229"/>
                <a:gd name="connsiteX10" fmla="*/ 659642 w 1915236"/>
                <a:gd name="connsiteY10" fmla="*/ 1037229 h 1037229"/>
                <a:gd name="connsiteX11" fmla="*/ 573206 w 1915236"/>
                <a:gd name="connsiteY11" fmla="*/ 896202 h 1037229"/>
                <a:gd name="connsiteX12" fmla="*/ 518615 w 1915236"/>
                <a:gd name="connsiteY12" fmla="*/ 928047 h 1037229"/>
                <a:gd name="connsiteX13" fmla="*/ 518615 w 1915236"/>
                <a:gd name="connsiteY13" fmla="*/ 928047 h 1037229"/>
                <a:gd name="connsiteX14" fmla="*/ 63690 w 1915236"/>
                <a:gd name="connsiteY14" fmla="*/ 459474 h 1037229"/>
                <a:gd name="connsiteX15" fmla="*/ 0 w 1915236"/>
                <a:gd name="connsiteY15" fmla="*/ 550459 h 1037229"/>
                <a:gd name="connsiteX16" fmla="*/ 413982 w 1915236"/>
                <a:gd name="connsiteY16" fmla="*/ 955343 h 1037229"/>
                <a:gd name="connsiteX17" fmla="*/ 373039 w 1915236"/>
                <a:gd name="connsiteY17" fmla="*/ 973540 h 1037229"/>
                <a:gd name="connsiteX0" fmla="*/ 1883391 w 1953336"/>
                <a:gd name="connsiteY0" fmla="*/ 304799 h 1037229"/>
                <a:gd name="connsiteX1" fmla="*/ 1953336 w 1953336"/>
                <a:gd name="connsiteY1" fmla="*/ 205569 h 1037229"/>
                <a:gd name="connsiteX2" fmla="*/ 1778759 w 1953336"/>
                <a:gd name="connsiteY2" fmla="*/ 68238 h 1037229"/>
                <a:gd name="connsiteX3" fmla="*/ 1728717 w 1953336"/>
                <a:gd name="connsiteY3" fmla="*/ 122829 h 1037229"/>
                <a:gd name="connsiteX4" fmla="*/ 1719618 w 1953336"/>
                <a:gd name="connsiteY4" fmla="*/ 127379 h 1037229"/>
                <a:gd name="connsiteX5" fmla="*/ 1465394 w 1953336"/>
                <a:gd name="connsiteY5" fmla="*/ 6075 h 1037229"/>
                <a:gd name="connsiteX6" fmla="*/ 1369326 w 1953336"/>
                <a:gd name="connsiteY6" fmla="*/ 0 h 1037229"/>
                <a:gd name="connsiteX7" fmla="*/ 1287973 w 1953336"/>
                <a:gd name="connsiteY7" fmla="*/ 15173 h 1037229"/>
                <a:gd name="connsiteX8" fmla="*/ 973541 w 1953336"/>
                <a:gd name="connsiteY8" fmla="*/ 623247 h 1037229"/>
                <a:gd name="connsiteX9" fmla="*/ 837063 w 1953336"/>
                <a:gd name="connsiteY9" fmla="*/ 887104 h 1037229"/>
                <a:gd name="connsiteX10" fmla="*/ 659642 w 1953336"/>
                <a:gd name="connsiteY10" fmla="*/ 1037229 h 1037229"/>
                <a:gd name="connsiteX11" fmla="*/ 573206 w 1953336"/>
                <a:gd name="connsiteY11" fmla="*/ 896202 h 1037229"/>
                <a:gd name="connsiteX12" fmla="*/ 518615 w 1953336"/>
                <a:gd name="connsiteY12" fmla="*/ 928047 h 1037229"/>
                <a:gd name="connsiteX13" fmla="*/ 518615 w 1953336"/>
                <a:gd name="connsiteY13" fmla="*/ 928047 h 1037229"/>
                <a:gd name="connsiteX14" fmla="*/ 63690 w 1953336"/>
                <a:gd name="connsiteY14" fmla="*/ 459474 h 1037229"/>
                <a:gd name="connsiteX15" fmla="*/ 0 w 1953336"/>
                <a:gd name="connsiteY15" fmla="*/ 550459 h 1037229"/>
                <a:gd name="connsiteX16" fmla="*/ 413982 w 1953336"/>
                <a:gd name="connsiteY16" fmla="*/ 955343 h 1037229"/>
                <a:gd name="connsiteX17" fmla="*/ 373039 w 1953336"/>
                <a:gd name="connsiteY17" fmla="*/ 973540 h 1037229"/>
                <a:gd name="connsiteX0" fmla="*/ 1883391 w 1953336"/>
                <a:gd name="connsiteY0" fmla="*/ 304799 h 1037229"/>
                <a:gd name="connsiteX1" fmla="*/ 1953336 w 1953336"/>
                <a:gd name="connsiteY1" fmla="*/ 205569 h 1037229"/>
                <a:gd name="connsiteX2" fmla="*/ 1778759 w 1953336"/>
                <a:gd name="connsiteY2" fmla="*/ 68238 h 1037229"/>
                <a:gd name="connsiteX3" fmla="*/ 1728717 w 1953336"/>
                <a:gd name="connsiteY3" fmla="*/ 122829 h 1037229"/>
                <a:gd name="connsiteX4" fmla="*/ 1719618 w 1953336"/>
                <a:gd name="connsiteY4" fmla="*/ 127379 h 1037229"/>
                <a:gd name="connsiteX5" fmla="*/ 1465394 w 1953336"/>
                <a:gd name="connsiteY5" fmla="*/ 6075 h 1037229"/>
                <a:gd name="connsiteX6" fmla="*/ 1369326 w 1953336"/>
                <a:gd name="connsiteY6" fmla="*/ 0 h 1037229"/>
                <a:gd name="connsiteX7" fmla="*/ 1287973 w 1953336"/>
                <a:gd name="connsiteY7" fmla="*/ 15173 h 1037229"/>
                <a:gd name="connsiteX8" fmla="*/ 973541 w 1953336"/>
                <a:gd name="connsiteY8" fmla="*/ 623247 h 1037229"/>
                <a:gd name="connsiteX9" fmla="*/ 837063 w 1953336"/>
                <a:gd name="connsiteY9" fmla="*/ 887104 h 1037229"/>
                <a:gd name="connsiteX10" fmla="*/ 659642 w 1953336"/>
                <a:gd name="connsiteY10" fmla="*/ 1037229 h 1037229"/>
                <a:gd name="connsiteX11" fmla="*/ 585113 w 1953336"/>
                <a:gd name="connsiteY11" fmla="*/ 905727 h 1037229"/>
                <a:gd name="connsiteX12" fmla="*/ 518615 w 1953336"/>
                <a:gd name="connsiteY12" fmla="*/ 928047 h 1037229"/>
                <a:gd name="connsiteX13" fmla="*/ 518615 w 1953336"/>
                <a:gd name="connsiteY13" fmla="*/ 928047 h 1037229"/>
                <a:gd name="connsiteX14" fmla="*/ 63690 w 1953336"/>
                <a:gd name="connsiteY14" fmla="*/ 459474 h 1037229"/>
                <a:gd name="connsiteX15" fmla="*/ 0 w 1953336"/>
                <a:gd name="connsiteY15" fmla="*/ 550459 h 1037229"/>
                <a:gd name="connsiteX16" fmla="*/ 413982 w 1953336"/>
                <a:gd name="connsiteY16" fmla="*/ 955343 h 1037229"/>
                <a:gd name="connsiteX17" fmla="*/ 373039 w 1953336"/>
                <a:gd name="connsiteY17" fmla="*/ 973540 h 1037229"/>
                <a:gd name="connsiteX0" fmla="*/ 1883391 w 1953336"/>
                <a:gd name="connsiteY0" fmla="*/ 304799 h 1025322"/>
                <a:gd name="connsiteX1" fmla="*/ 1953336 w 1953336"/>
                <a:gd name="connsiteY1" fmla="*/ 205569 h 1025322"/>
                <a:gd name="connsiteX2" fmla="*/ 1778759 w 1953336"/>
                <a:gd name="connsiteY2" fmla="*/ 68238 h 1025322"/>
                <a:gd name="connsiteX3" fmla="*/ 1728717 w 1953336"/>
                <a:gd name="connsiteY3" fmla="*/ 122829 h 1025322"/>
                <a:gd name="connsiteX4" fmla="*/ 1719618 w 1953336"/>
                <a:gd name="connsiteY4" fmla="*/ 127379 h 1025322"/>
                <a:gd name="connsiteX5" fmla="*/ 1465394 w 1953336"/>
                <a:gd name="connsiteY5" fmla="*/ 6075 h 1025322"/>
                <a:gd name="connsiteX6" fmla="*/ 1369326 w 1953336"/>
                <a:gd name="connsiteY6" fmla="*/ 0 h 1025322"/>
                <a:gd name="connsiteX7" fmla="*/ 1287973 w 1953336"/>
                <a:gd name="connsiteY7" fmla="*/ 15173 h 1025322"/>
                <a:gd name="connsiteX8" fmla="*/ 973541 w 1953336"/>
                <a:gd name="connsiteY8" fmla="*/ 623247 h 1025322"/>
                <a:gd name="connsiteX9" fmla="*/ 837063 w 1953336"/>
                <a:gd name="connsiteY9" fmla="*/ 887104 h 1025322"/>
                <a:gd name="connsiteX10" fmla="*/ 671549 w 1953336"/>
                <a:gd name="connsiteY10" fmla="*/ 1025322 h 1025322"/>
                <a:gd name="connsiteX11" fmla="*/ 585113 w 1953336"/>
                <a:gd name="connsiteY11" fmla="*/ 905727 h 1025322"/>
                <a:gd name="connsiteX12" fmla="*/ 518615 w 1953336"/>
                <a:gd name="connsiteY12" fmla="*/ 928047 h 1025322"/>
                <a:gd name="connsiteX13" fmla="*/ 518615 w 1953336"/>
                <a:gd name="connsiteY13" fmla="*/ 928047 h 1025322"/>
                <a:gd name="connsiteX14" fmla="*/ 63690 w 1953336"/>
                <a:gd name="connsiteY14" fmla="*/ 459474 h 1025322"/>
                <a:gd name="connsiteX15" fmla="*/ 0 w 1953336"/>
                <a:gd name="connsiteY15" fmla="*/ 550459 h 1025322"/>
                <a:gd name="connsiteX16" fmla="*/ 413982 w 1953336"/>
                <a:gd name="connsiteY16" fmla="*/ 955343 h 1025322"/>
                <a:gd name="connsiteX17" fmla="*/ 373039 w 1953336"/>
                <a:gd name="connsiteY17" fmla="*/ 973540 h 1025322"/>
                <a:gd name="connsiteX0" fmla="*/ 1883391 w 1953336"/>
                <a:gd name="connsiteY0" fmla="*/ 304799 h 1025322"/>
                <a:gd name="connsiteX1" fmla="*/ 1953336 w 1953336"/>
                <a:gd name="connsiteY1" fmla="*/ 205569 h 1025322"/>
                <a:gd name="connsiteX2" fmla="*/ 1778759 w 1953336"/>
                <a:gd name="connsiteY2" fmla="*/ 68238 h 1025322"/>
                <a:gd name="connsiteX3" fmla="*/ 1728717 w 1953336"/>
                <a:gd name="connsiteY3" fmla="*/ 122829 h 1025322"/>
                <a:gd name="connsiteX4" fmla="*/ 1719618 w 1953336"/>
                <a:gd name="connsiteY4" fmla="*/ 127379 h 1025322"/>
                <a:gd name="connsiteX5" fmla="*/ 1465394 w 1953336"/>
                <a:gd name="connsiteY5" fmla="*/ 6075 h 1025322"/>
                <a:gd name="connsiteX6" fmla="*/ 1369326 w 1953336"/>
                <a:gd name="connsiteY6" fmla="*/ 0 h 1025322"/>
                <a:gd name="connsiteX7" fmla="*/ 1287973 w 1953336"/>
                <a:gd name="connsiteY7" fmla="*/ 15173 h 1025322"/>
                <a:gd name="connsiteX8" fmla="*/ 973541 w 1953336"/>
                <a:gd name="connsiteY8" fmla="*/ 623247 h 1025322"/>
                <a:gd name="connsiteX9" fmla="*/ 837063 w 1953336"/>
                <a:gd name="connsiteY9" fmla="*/ 887104 h 1025322"/>
                <a:gd name="connsiteX10" fmla="*/ 671549 w 1953336"/>
                <a:gd name="connsiteY10" fmla="*/ 1025322 h 1025322"/>
                <a:gd name="connsiteX11" fmla="*/ 585113 w 1953336"/>
                <a:gd name="connsiteY11" fmla="*/ 905727 h 1025322"/>
                <a:gd name="connsiteX12" fmla="*/ 518615 w 1953336"/>
                <a:gd name="connsiteY12" fmla="*/ 928047 h 1025322"/>
                <a:gd name="connsiteX13" fmla="*/ 518615 w 1953336"/>
                <a:gd name="connsiteY13" fmla="*/ 928047 h 1025322"/>
                <a:gd name="connsiteX14" fmla="*/ 63690 w 1953336"/>
                <a:gd name="connsiteY14" fmla="*/ 459474 h 1025322"/>
                <a:gd name="connsiteX15" fmla="*/ 0 w 1953336"/>
                <a:gd name="connsiteY15" fmla="*/ 550459 h 1025322"/>
                <a:gd name="connsiteX16" fmla="*/ 413982 w 1953336"/>
                <a:gd name="connsiteY16" fmla="*/ 955343 h 1025322"/>
                <a:gd name="connsiteX17" fmla="*/ 389708 w 1953336"/>
                <a:gd name="connsiteY17" fmla="*/ 961634 h 1025322"/>
                <a:gd name="connsiteX0" fmla="*/ 1883391 w 1953336"/>
                <a:gd name="connsiteY0" fmla="*/ 355599 h 1076122"/>
                <a:gd name="connsiteX1" fmla="*/ 1953336 w 1953336"/>
                <a:gd name="connsiteY1" fmla="*/ 256369 h 1076122"/>
                <a:gd name="connsiteX2" fmla="*/ 1778759 w 1953336"/>
                <a:gd name="connsiteY2" fmla="*/ 119038 h 1076122"/>
                <a:gd name="connsiteX3" fmla="*/ 1728717 w 1953336"/>
                <a:gd name="connsiteY3" fmla="*/ 173629 h 1076122"/>
                <a:gd name="connsiteX4" fmla="*/ 1719618 w 1953336"/>
                <a:gd name="connsiteY4" fmla="*/ 178179 h 1076122"/>
                <a:gd name="connsiteX5" fmla="*/ 1465394 w 1953336"/>
                <a:gd name="connsiteY5" fmla="*/ 56875 h 1076122"/>
                <a:gd name="connsiteX6" fmla="*/ 1356626 w 1953336"/>
                <a:gd name="connsiteY6" fmla="*/ 0 h 1076122"/>
                <a:gd name="connsiteX7" fmla="*/ 1287973 w 1953336"/>
                <a:gd name="connsiteY7" fmla="*/ 65973 h 1076122"/>
                <a:gd name="connsiteX8" fmla="*/ 973541 w 1953336"/>
                <a:gd name="connsiteY8" fmla="*/ 674047 h 1076122"/>
                <a:gd name="connsiteX9" fmla="*/ 837063 w 1953336"/>
                <a:gd name="connsiteY9" fmla="*/ 937904 h 1076122"/>
                <a:gd name="connsiteX10" fmla="*/ 671549 w 1953336"/>
                <a:gd name="connsiteY10" fmla="*/ 1076122 h 1076122"/>
                <a:gd name="connsiteX11" fmla="*/ 585113 w 1953336"/>
                <a:gd name="connsiteY11" fmla="*/ 956527 h 1076122"/>
                <a:gd name="connsiteX12" fmla="*/ 518615 w 1953336"/>
                <a:gd name="connsiteY12" fmla="*/ 978847 h 1076122"/>
                <a:gd name="connsiteX13" fmla="*/ 518615 w 1953336"/>
                <a:gd name="connsiteY13" fmla="*/ 978847 h 1076122"/>
                <a:gd name="connsiteX14" fmla="*/ 63690 w 1953336"/>
                <a:gd name="connsiteY14" fmla="*/ 510274 h 1076122"/>
                <a:gd name="connsiteX15" fmla="*/ 0 w 1953336"/>
                <a:gd name="connsiteY15" fmla="*/ 601259 h 1076122"/>
                <a:gd name="connsiteX16" fmla="*/ 413982 w 1953336"/>
                <a:gd name="connsiteY16" fmla="*/ 1006143 h 1076122"/>
                <a:gd name="connsiteX17" fmla="*/ 389708 w 1953336"/>
                <a:gd name="connsiteY17" fmla="*/ 1012434 h 1076122"/>
                <a:gd name="connsiteX0" fmla="*/ 1883391 w 1953336"/>
                <a:gd name="connsiteY0" fmla="*/ 327024 h 1047547"/>
                <a:gd name="connsiteX1" fmla="*/ 1953336 w 1953336"/>
                <a:gd name="connsiteY1" fmla="*/ 227794 h 1047547"/>
                <a:gd name="connsiteX2" fmla="*/ 1778759 w 1953336"/>
                <a:gd name="connsiteY2" fmla="*/ 90463 h 1047547"/>
                <a:gd name="connsiteX3" fmla="*/ 1728717 w 1953336"/>
                <a:gd name="connsiteY3" fmla="*/ 145054 h 1047547"/>
                <a:gd name="connsiteX4" fmla="*/ 1719618 w 1953336"/>
                <a:gd name="connsiteY4" fmla="*/ 149604 h 1047547"/>
                <a:gd name="connsiteX5" fmla="*/ 1465394 w 1953336"/>
                <a:gd name="connsiteY5" fmla="*/ 28300 h 1047547"/>
                <a:gd name="connsiteX6" fmla="*/ 1356626 w 1953336"/>
                <a:gd name="connsiteY6" fmla="*/ 0 h 1047547"/>
                <a:gd name="connsiteX7" fmla="*/ 1287973 w 1953336"/>
                <a:gd name="connsiteY7" fmla="*/ 37398 h 1047547"/>
                <a:gd name="connsiteX8" fmla="*/ 973541 w 1953336"/>
                <a:gd name="connsiteY8" fmla="*/ 645472 h 1047547"/>
                <a:gd name="connsiteX9" fmla="*/ 837063 w 1953336"/>
                <a:gd name="connsiteY9" fmla="*/ 909329 h 1047547"/>
                <a:gd name="connsiteX10" fmla="*/ 671549 w 1953336"/>
                <a:gd name="connsiteY10" fmla="*/ 1047547 h 1047547"/>
                <a:gd name="connsiteX11" fmla="*/ 585113 w 1953336"/>
                <a:gd name="connsiteY11" fmla="*/ 927952 h 1047547"/>
                <a:gd name="connsiteX12" fmla="*/ 518615 w 1953336"/>
                <a:gd name="connsiteY12" fmla="*/ 950272 h 1047547"/>
                <a:gd name="connsiteX13" fmla="*/ 518615 w 1953336"/>
                <a:gd name="connsiteY13" fmla="*/ 950272 h 1047547"/>
                <a:gd name="connsiteX14" fmla="*/ 63690 w 1953336"/>
                <a:gd name="connsiteY14" fmla="*/ 481699 h 1047547"/>
                <a:gd name="connsiteX15" fmla="*/ 0 w 1953336"/>
                <a:gd name="connsiteY15" fmla="*/ 572684 h 1047547"/>
                <a:gd name="connsiteX16" fmla="*/ 413982 w 1953336"/>
                <a:gd name="connsiteY16" fmla="*/ 977568 h 1047547"/>
                <a:gd name="connsiteX17" fmla="*/ 389708 w 1953336"/>
                <a:gd name="connsiteY17" fmla="*/ 983859 h 1047547"/>
                <a:gd name="connsiteX0" fmla="*/ 1883391 w 1953336"/>
                <a:gd name="connsiteY0" fmla="*/ 327024 h 1047547"/>
                <a:gd name="connsiteX1" fmla="*/ 1953336 w 1953336"/>
                <a:gd name="connsiteY1" fmla="*/ 227794 h 1047547"/>
                <a:gd name="connsiteX2" fmla="*/ 1778759 w 1953336"/>
                <a:gd name="connsiteY2" fmla="*/ 90463 h 1047547"/>
                <a:gd name="connsiteX3" fmla="*/ 1728717 w 1953336"/>
                <a:gd name="connsiteY3" fmla="*/ 145054 h 1047547"/>
                <a:gd name="connsiteX4" fmla="*/ 1719618 w 1953336"/>
                <a:gd name="connsiteY4" fmla="*/ 149604 h 1047547"/>
                <a:gd name="connsiteX5" fmla="*/ 1465394 w 1953336"/>
                <a:gd name="connsiteY5" fmla="*/ 28300 h 1047547"/>
                <a:gd name="connsiteX6" fmla="*/ 1356626 w 1953336"/>
                <a:gd name="connsiteY6" fmla="*/ 0 h 1047547"/>
                <a:gd name="connsiteX7" fmla="*/ 1287973 w 1953336"/>
                <a:gd name="connsiteY7" fmla="*/ 37398 h 1047547"/>
                <a:gd name="connsiteX8" fmla="*/ 973541 w 1953336"/>
                <a:gd name="connsiteY8" fmla="*/ 645472 h 1047547"/>
                <a:gd name="connsiteX9" fmla="*/ 837063 w 1953336"/>
                <a:gd name="connsiteY9" fmla="*/ 909329 h 1047547"/>
                <a:gd name="connsiteX10" fmla="*/ 671549 w 1953336"/>
                <a:gd name="connsiteY10" fmla="*/ 1047547 h 1047547"/>
                <a:gd name="connsiteX11" fmla="*/ 585113 w 1953336"/>
                <a:gd name="connsiteY11" fmla="*/ 927952 h 1047547"/>
                <a:gd name="connsiteX12" fmla="*/ 518615 w 1953336"/>
                <a:gd name="connsiteY12" fmla="*/ 950272 h 1047547"/>
                <a:gd name="connsiteX13" fmla="*/ 518615 w 1953336"/>
                <a:gd name="connsiteY13" fmla="*/ 950272 h 1047547"/>
                <a:gd name="connsiteX14" fmla="*/ 63690 w 1953336"/>
                <a:gd name="connsiteY14" fmla="*/ 481699 h 1047547"/>
                <a:gd name="connsiteX15" fmla="*/ 0 w 1953336"/>
                <a:gd name="connsiteY15" fmla="*/ 572684 h 1047547"/>
                <a:gd name="connsiteX16" fmla="*/ 413982 w 1953336"/>
                <a:gd name="connsiteY16" fmla="*/ 977568 h 1047547"/>
                <a:gd name="connsiteX17" fmla="*/ 377008 w 1953336"/>
                <a:gd name="connsiteY17" fmla="*/ 1002909 h 104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53336" h="1047547">
                  <a:moveTo>
                    <a:pt x="1883391" y="327024"/>
                  </a:moveTo>
                  <a:lnTo>
                    <a:pt x="1953336" y="227794"/>
                  </a:lnTo>
                  <a:lnTo>
                    <a:pt x="1778759" y="90463"/>
                  </a:lnTo>
                  <a:lnTo>
                    <a:pt x="1728717" y="145054"/>
                  </a:lnTo>
                  <a:lnTo>
                    <a:pt x="1719618" y="149604"/>
                  </a:lnTo>
                  <a:lnTo>
                    <a:pt x="1465394" y="28300"/>
                  </a:lnTo>
                  <a:lnTo>
                    <a:pt x="1356626" y="0"/>
                  </a:lnTo>
                  <a:lnTo>
                    <a:pt x="1287973" y="37398"/>
                  </a:lnTo>
                  <a:lnTo>
                    <a:pt x="973541" y="645472"/>
                  </a:lnTo>
                  <a:lnTo>
                    <a:pt x="837063" y="909329"/>
                  </a:lnTo>
                  <a:lnTo>
                    <a:pt x="671549" y="1047547"/>
                  </a:lnTo>
                  <a:lnTo>
                    <a:pt x="585113" y="927952"/>
                  </a:lnTo>
                  <a:lnTo>
                    <a:pt x="518615" y="950272"/>
                  </a:lnTo>
                  <a:lnTo>
                    <a:pt x="518615" y="950272"/>
                  </a:lnTo>
                  <a:lnTo>
                    <a:pt x="63690" y="481699"/>
                  </a:lnTo>
                  <a:lnTo>
                    <a:pt x="0" y="572684"/>
                  </a:lnTo>
                  <a:lnTo>
                    <a:pt x="413982" y="977568"/>
                  </a:lnTo>
                  <a:cubicBezTo>
                    <a:pt x="405891" y="979665"/>
                    <a:pt x="385099" y="1000812"/>
                    <a:pt x="377008" y="1002909"/>
                  </a:cubicBezTo>
                </a:path>
              </a:pathLst>
            </a:custGeom>
            <a:ln w="19050">
              <a:solidFill>
                <a:srgbClr val="FF0066"/>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53" name="正方形/長方形 152"/>
            <p:cNvSpPr/>
            <p:nvPr/>
          </p:nvSpPr>
          <p:spPr>
            <a:xfrm>
              <a:off x="4538057" y="1031412"/>
              <a:ext cx="128845" cy="21182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 name="フリーフォーム: 図形 44">
              <a:extLst>
                <a:ext uri="{FF2B5EF4-FFF2-40B4-BE49-F238E27FC236}">
                  <a16:creationId xmlns:a16="http://schemas.microsoft.com/office/drawing/2014/main" id="{0B9C7881-79EE-48CB-BE06-512AEB781CC3}"/>
                </a:ext>
              </a:extLst>
            </p:cNvPr>
            <p:cNvSpPr/>
            <p:nvPr/>
          </p:nvSpPr>
          <p:spPr>
            <a:xfrm>
              <a:off x="2593478" y="2009585"/>
              <a:ext cx="432606" cy="326445"/>
            </a:xfrm>
            <a:custGeom>
              <a:avLst/>
              <a:gdLst>
                <a:gd name="connsiteX0" fmla="*/ 345743 w 423081"/>
                <a:gd name="connsiteY0" fmla="*/ 0 h 300251"/>
                <a:gd name="connsiteX1" fmla="*/ 423081 w 423081"/>
                <a:gd name="connsiteY1" fmla="*/ 118281 h 300251"/>
                <a:gd name="connsiteX2" fmla="*/ 236561 w 423081"/>
                <a:gd name="connsiteY2" fmla="*/ 282054 h 300251"/>
                <a:gd name="connsiteX3" fmla="*/ 141027 w 423081"/>
                <a:gd name="connsiteY3" fmla="*/ 222914 h 300251"/>
                <a:gd name="connsiteX4" fmla="*/ 31845 w 423081"/>
                <a:gd name="connsiteY4" fmla="*/ 300251 h 300251"/>
                <a:gd name="connsiteX5" fmla="*/ 0 w 423081"/>
                <a:gd name="connsiteY5" fmla="*/ 227463 h 300251"/>
                <a:gd name="connsiteX0" fmla="*/ 352887 w 423081"/>
                <a:gd name="connsiteY0" fmla="*/ 0 h 326445"/>
                <a:gd name="connsiteX1" fmla="*/ 423081 w 423081"/>
                <a:gd name="connsiteY1" fmla="*/ 144475 h 326445"/>
                <a:gd name="connsiteX2" fmla="*/ 236561 w 423081"/>
                <a:gd name="connsiteY2" fmla="*/ 308248 h 326445"/>
                <a:gd name="connsiteX3" fmla="*/ 141027 w 423081"/>
                <a:gd name="connsiteY3" fmla="*/ 249108 h 326445"/>
                <a:gd name="connsiteX4" fmla="*/ 31845 w 423081"/>
                <a:gd name="connsiteY4" fmla="*/ 326445 h 326445"/>
                <a:gd name="connsiteX5" fmla="*/ 0 w 423081"/>
                <a:gd name="connsiteY5" fmla="*/ 253657 h 326445"/>
                <a:gd name="connsiteX0" fmla="*/ 352887 w 432606"/>
                <a:gd name="connsiteY0" fmla="*/ 0 h 326445"/>
                <a:gd name="connsiteX1" fmla="*/ 432606 w 432606"/>
                <a:gd name="connsiteY1" fmla="*/ 127806 h 326445"/>
                <a:gd name="connsiteX2" fmla="*/ 236561 w 432606"/>
                <a:gd name="connsiteY2" fmla="*/ 308248 h 326445"/>
                <a:gd name="connsiteX3" fmla="*/ 141027 w 432606"/>
                <a:gd name="connsiteY3" fmla="*/ 249108 h 326445"/>
                <a:gd name="connsiteX4" fmla="*/ 31845 w 432606"/>
                <a:gd name="connsiteY4" fmla="*/ 326445 h 326445"/>
                <a:gd name="connsiteX5" fmla="*/ 0 w 432606"/>
                <a:gd name="connsiteY5" fmla="*/ 253657 h 326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606" h="326445">
                  <a:moveTo>
                    <a:pt x="352887" y="0"/>
                  </a:moveTo>
                  <a:lnTo>
                    <a:pt x="432606" y="127806"/>
                  </a:lnTo>
                  <a:lnTo>
                    <a:pt x="236561" y="308248"/>
                  </a:lnTo>
                  <a:lnTo>
                    <a:pt x="141027" y="249108"/>
                  </a:lnTo>
                  <a:lnTo>
                    <a:pt x="31845" y="326445"/>
                  </a:lnTo>
                  <a:lnTo>
                    <a:pt x="0" y="253657"/>
                  </a:lnTo>
                </a:path>
              </a:pathLst>
            </a:custGeom>
            <a:ln w="19050">
              <a:solidFill>
                <a:srgbClr val="FF0066"/>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57" name="フリーフォーム: 図形 56">
              <a:extLst>
                <a:ext uri="{FF2B5EF4-FFF2-40B4-BE49-F238E27FC236}">
                  <a16:creationId xmlns:a16="http://schemas.microsoft.com/office/drawing/2014/main" id="{623B3019-61DE-458A-B471-AC05A5CB1EB6}"/>
                </a:ext>
              </a:extLst>
            </p:cNvPr>
            <p:cNvSpPr/>
            <p:nvPr/>
          </p:nvSpPr>
          <p:spPr>
            <a:xfrm>
              <a:off x="1915637" y="2272340"/>
              <a:ext cx="1513036" cy="776431"/>
            </a:xfrm>
            <a:custGeom>
              <a:avLst/>
              <a:gdLst>
                <a:gd name="connsiteX0" fmla="*/ 677839 w 2279176"/>
                <a:gd name="connsiteY0" fmla="*/ 0 h 809768"/>
                <a:gd name="connsiteX1" fmla="*/ 595953 w 2279176"/>
                <a:gd name="connsiteY1" fmla="*/ 50042 h 809768"/>
                <a:gd name="connsiteX2" fmla="*/ 573206 w 2279176"/>
                <a:gd name="connsiteY2" fmla="*/ 50042 h 809768"/>
                <a:gd name="connsiteX3" fmla="*/ 909851 w 2279176"/>
                <a:gd name="connsiteY3" fmla="*/ 382138 h 809768"/>
                <a:gd name="connsiteX4" fmla="*/ 814317 w 2279176"/>
                <a:gd name="connsiteY4" fmla="*/ 441278 h 809768"/>
                <a:gd name="connsiteX5" fmla="*/ 705135 w 2279176"/>
                <a:gd name="connsiteY5" fmla="*/ 591403 h 809768"/>
                <a:gd name="connsiteX6" fmla="*/ 486770 w 2279176"/>
                <a:gd name="connsiteY6" fmla="*/ 536812 h 809768"/>
                <a:gd name="connsiteX7" fmla="*/ 504967 w 2279176"/>
                <a:gd name="connsiteY7" fmla="*/ 423081 h 809768"/>
                <a:gd name="connsiteX8" fmla="*/ 477672 w 2279176"/>
                <a:gd name="connsiteY8" fmla="*/ 368490 h 809768"/>
                <a:gd name="connsiteX9" fmla="*/ 250209 w 2279176"/>
                <a:gd name="connsiteY9" fmla="*/ 395786 h 809768"/>
                <a:gd name="connsiteX10" fmla="*/ 245660 w 2279176"/>
                <a:gd name="connsiteY10" fmla="*/ 304800 h 809768"/>
                <a:gd name="connsiteX11" fmla="*/ 150126 w 2279176"/>
                <a:gd name="connsiteY11" fmla="*/ 309350 h 809768"/>
                <a:gd name="connsiteX12" fmla="*/ 63690 w 2279176"/>
                <a:gd name="connsiteY12" fmla="*/ 232012 h 809768"/>
                <a:gd name="connsiteX13" fmla="*/ 22747 w 2279176"/>
                <a:gd name="connsiteY13" fmla="*/ 341195 h 809768"/>
                <a:gd name="connsiteX14" fmla="*/ 0 w 2279176"/>
                <a:gd name="connsiteY14" fmla="*/ 482221 h 809768"/>
                <a:gd name="connsiteX15" fmla="*/ 13648 w 2279176"/>
                <a:gd name="connsiteY15" fmla="*/ 595953 h 809768"/>
                <a:gd name="connsiteX16" fmla="*/ 1614985 w 2279176"/>
                <a:gd name="connsiteY16" fmla="*/ 736980 h 809768"/>
                <a:gd name="connsiteX17" fmla="*/ 2279176 w 2279176"/>
                <a:gd name="connsiteY17" fmla="*/ 809768 h 809768"/>
                <a:gd name="connsiteX18" fmla="*/ 2242782 w 2279176"/>
                <a:gd name="connsiteY18" fmla="*/ 800669 h 809768"/>
                <a:gd name="connsiteX0" fmla="*/ 677839 w 2279176"/>
                <a:gd name="connsiteY0" fmla="*/ 0 h 809768"/>
                <a:gd name="connsiteX1" fmla="*/ 595953 w 2279176"/>
                <a:gd name="connsiteY1" fmla="*/ 50042 h 809768"/>
                <a:gd name="connsiteX2" fmla="*/ 573206 w 2279176"/>
                <a:gd name="connsiteY2" fmla="*/ 50042 h 809768"/>
                <a:gd name="connsiteX3" fmla="*/ 909851 w 2279176"/>
                <a:gd name="connsiteY3" fmla="*/ 382138 h 809768"/>
                <a:gd name="connsiteX4" fmla="*/ 814317 w 2279176"/>
                <a:gd name="connsiteY4" fmla="*/ 441278 h 809768"/>
                <a:gd name="connsiteX5" fmla="*/ 705135 w 2279176"/>
                <a:gd name="connsiteY5" fmla="*/ 591403 h 809768"/>
                <a:gd name="connsiteX6" fmla="*/ 486770 w 2279176"/>
                <a:gd name="connsiteY6" fmla="*/ 536812 h 809768"/>
                <a:gd name="connsiteX7" fmla="*/ 504967 w 2279176"/>
                <a:gd name="connsiteY7" fmla="*/ 423081 h 809768"/>
                <a:gd name="connsiteX8" fmla="*/ 477672 w 2279176"/>
                <a:gd name="connsiteY8" fmla="*/ 368490 h 809768"/>
                <a:gd name="connsiteX9" fmla="*/ 250209 w 2279176"/>
                <a:gd name="connsiteY9" fmla="*/ 395786 h 809768"/>
                <a:gd name="connsiteX10" fmla="*/ 245660 w 2279176"/>
                <a:gd name="connsiteY10" fmla="*/ 304800 h 809768"/>
                <a:gd name="connsiteX11" fmla="*/ 150126 w 2279176"/>
                <a:gd name="connsiteY11" fmla="*/ 309350 h 809768"/>
                <a:gd name="connsiteX12" fmla="*/ 63690 w 2279176"/>
                <a:gd name="connsiteY12" fmla="*/ 232012 h 809768"/>
                <a:gd name="connsiteX13" fmla="*/ 22747 w 2279176"/>
                <a:gd name="connsiteY13" fmla="*/ 341195 h 809768"/>
                <a:gd name="connsiteX14" fmla="*/ 0 w 2279176"/>
                <a:gd name="connsiteY14" fmla="*/ 482221 h 809768"/>
                <a:gd name="connsiteX15" fmla="*/ 13648 w 2279176"/>
                <a:gd name="connsiteY15" fmla="*/ 595953 h 809768"/>
                <a:gd name="connsiteX16" fmla="*/ 1614985 w 2279176"/>
                <a:gd name="connsiteY16" fmla="*/ 736980 h 809768"/>
                <a:gd name="connsiteX17" fmla="*/ 2279176 w 2279176"/>
                <a:gd name="connsiteY17" fmla="*/ 809768 h 809768"/>
                <a:gd name="connsiteX18" fmla="*/ 1652232 w 2279176"/>
                <a:gd name="connsiteY18" fmla="*/ 738756 h 809768"/>
                <a:gd name="connsiteX0" fmla="*/ 677839 w 1741013"/>
                <a:gd name="connsiteY0" fmla="*/ 0 h 747856"/>
                <a:gd name="connsiteX1" fmla="*/ 595953 w 1741013"/>
                <a:gd name="connsiteY1" fmla="*/ 50042 h 747856"/>
                <a:gd name="connsiteX2" fmla="*/ 573206 w 1741013"/>
                <a:gd name="connsiteY2" fmla="*/ 50042 h 747856"/>
                <a:gd name="connsiteX3" fmla="*/ 909851 w 1741013"/>
                <a:gd name="connsiteY3" fmla="*/ 382138 h 747856"/>
                <a:gd name="connsiteX4" fmla="*/ 814317 w 1741013"/>
                <a:gd name="connsiteY4" fmla="*/ 441278 h 747856"/>
                <a:gd name="connsiteX5" fmla="*/ 705135 w 1741013"/>
                <a:gd name="connsiteY5" fmla="*/ 591403 h 747856"/>
                <a:gd name="connsiteX6" fmla="*/ 486770 w 1741013"/>
                <a:gd name="connsiteY6" fmla="*/ 536812 h 747856"/>
                <a:gd name="connsiteX7" fmla="*/ 504967 w 1741013"/>
                <a:gd name="connsiteY7" fmla="*/ 423081 h 747856"/>
                <a:gd name="connsiteX8" fmla="*/ 477672 w 1741013"/>
                <a:gd name="connsiteY8" fmla="*/ 368490 h 747856"/>
                <a:gd name="connsiteX9" fmla="*/ 250209 w 1741013"/>
                <a:gd name="connsiteY9" fmla="*/ 395786 h 747856"/>
                <a:gd name="connsiteX10" fmla="*/ 245660 w 1741013"/>
                <a:gd name="connsiteY10" fmla="*/ 304800 h 747856"/>
                <a:gd name="connsiteX11" fmla="*/ 150126 w 1741013"/>
                <a:gd name="connsiteY11" fmla="*/ 309350 h 747856"/>
                <a:gd name="connsiteX12" fmla="*/ 63690 w 1741013"/>
                <a:gd name="connsiteY12" fmla="*/ 232012 h 747856"/>
                <a:gd name="connsiteX13" fmla="*/ 22747 w 1741013"/>
                <a:gd name="connsiteY13" fmla="*/ 341195 h 747856"/>
                <a:gd name="connsiteX14" fmla="*/ 0 w 1741013"/>
                <a:gd name="connsiteY14" fmla="*/ 482221 h 747856"/>
                <a:gd name="connsiteX15" fmla="*/ 13648 w 1741013"/>
                <a:gd name="connsiteY15" fmla="*/ 595953 h 747856"/>
                <a:gd name="connsiteX16" fmla="*/ 1614985 w 1741013"/>
                <a:gd name="connsiteY16" fmla="*/ 736980 h 747856"/>
                <a:gd name="connsiteX17" fmla="*/ 1741013 w 1741013"/>
                <a:gd name="connsiteY17" fmla="*/ 747856 h 747856"/>
                <a:gd name="connsiteX18" fmla="*/ 1652232 w 1741013"/>
                <a:gd name="connsiteY18" fmla="*/ 738756 h 747856"/>
                <a:gd name="connsiteX0" fmla="*/ 677839 w 1726725"/>
                <a:gd name="connsiteY0" fmla="*/ 0 h 747856"/>
                <a:gd name="connsiteX1" fmla="*/ 595953 w 1726725"/>
                <a:gd name="connsiteY1" fmla="*/ 50042 h 747856"/>
                <a:gd name="connsiteX2" fmla="*/ 573206 w 1726725"/>
                <a:gd name="connsiteY2" fmla="*/ 50042 h 747856"/>
                <a:gd name="connsiteX3" fmla="*/ 909851 w 1726725"/>
                <a:gd name="connsiteY3" fmla="*/ 382138 h 747856"/>
                <a:gd name="connsiteX4" fmla="*/ 814317 w 1726725"/>
                <a:gd name="connsiteY4" fmla="*/ 441278 h 747856"/>
                <a:gd name="connsiteX5" fmla="*/ 705135 w 1726725"/>
                <a:gd name="connsiteY5" fmla="*/ 591403 h 747856"/>
                <a:gd name="connsiteX6" fmla="*/ 486770 w 1726725"/>
                <a:gd name="connsiteY6" fmla="*/ 536812 h 747856"/>
                <a:gd name="connsiteX7" fmla="*/ 504967 w 1726725"/>
                <a:gd name="connsiteY7" fmla="*/ 423081 h 747856"/>
                <a:gd name="connsiteX8" fmla="*/ 477672 w 1726725"/>
                <a:gd name="connsiteY8" fmla="*/ 368490 h 747856"/>
                <a:gd name="connsiteX9" fmla="*/ 250209 w 1726725"/>
                <a:gd name="connsiteY9" fmla="*/ 395786 h 747856"/>
                <a:gd name="connsiteX10" fmla="*/ 245660 w 1726725"/>
                <a:gd name="connsiteY10" fmla="*/ 304800 h 747856"/>
                <a:gd name="connsiteX11" fmla="*/ 150126 w 1726725"/>
                <a:gd name="connsiteY11" fmla="*/ 309350 h 747856"/>
                <a:gd name="connsiteX12" fmla="*/ 63690 w 1726725"/>
                <a:gd name="connsiteY12" fmla="*/ 232012 h 747856"/>
                <a:gd name="connsiteX13" fmla="*/ 22747 w 1726725"/>
                <a:gd name="connsiteY13" fmla="*/ 341195 h 747856"/>
                <a:gd name="connsiteX14" fmla="*/ 0 w 1726725"/>
                <a:gd name="connsiteY14" fmla="*/ 482221 h 747856"/>
                <a:gd name="connsiteX15" fmla="*/ 13648 w 1726725"/>
                <a:gd name="connsiteY15" fmla="*/ 595953 h 747856"/>
                <a:gd name="connsiteX16" fmla="*/ 1614985 w 1726725"/>
                <a:gd name="connsiteY16" fmla="*/ 736980 h 747856"/>
                <a:gd name="connsiteX17" fmla="*/ 1726725 w 1726725"/>
                <a:gd name="connsiteY17" fmla="*/ 747856 h 747856"/>
                <a:gd name="connsiteX18" fmla="*/ 1652232 w 1726725"/>
                <a:gd name="connsiteY18" fmla="*/ 738756 h 747856"/>
                <a:gd name="connsiteX0" fmla="*/ 677839 w 1653445"/>
                <a:gd name="connsiteY0" fmla="*/ 0 h 739352"/>
                <a:gd name="connsiteX1" fmla="*/ 595953 w 1653445"/>
                <a:gd name="connsiteY1" fmla="*/ 50042 h 739352"/>
                <a:gd name="connsiteX2" fmla="*/ 573206 w 1653445"/>
                <a:gd name="connsiteY2" fmla="*/ 50042 h 739352"/>
                <a:gd name="connsiteX3" fmla="*/ 909851 w 1653445"/>
                <a:gd name="connsiteY3" fmla="*/ 382138 h 739352"/>
                <a:gd name="connsiteX4" fmla="*/ 814317 w 1653445"/>
                <a:gd name="connsiteY4" fmla="*/ 441278 h 739352"/>
                <a:gd name="connsiteX5" fmla="*/ 705135 w 1653445"/>
                <a:gd name="connsiteY5" fmla="*/ 591403 h 739352"/>
                <a:gd name="connsiteX6" fmla="*/ 486770 w 1653445"/>
                <a:gd name="connsiteY6" fmla="*/ 536812 h 739352"/>
                <a:gd name="connsiteX7" fmla="*/ 504967 w 1653445"/>
                <a:gd name="connsiteY7" fmla="*/ 423081 h 739352"/>
                <a:gd name="connsiteX8" fmla="*/ 477672 w 1653445"/>
                <a:gd name="connsiteY8" fmla="*/ 368490 h 739352"/>
                <a:gd name="connsiteX9" fmla="*/ 250209 w 1653445"/>
                <a:gd name="connsiteY9" fmla="*/ 395786 h 739352"/>
                <a:gd name="connsiteX10" fmla="*/ 245660 w 1653445"/>
                <a:gd name="connsiteY10" fmla="*/ 304800 h 739352"/>
                <a:gd name="connsiteX11" fmla="*/ 150126 w 1653445"/>
                <a:gd name="connsiteY11" fmla="*/ 309350 h 739352"/>
                <a:gd name="connsiteX12" fmla="*/ 63690 w 1653445"/>
                <a:gd name="connsiteY12" fmla="*/ 232012 h 739352"/>
                <a:gd name="connsiteX13" fmla="*/ 22747 w 1653445"/>
                <a:gd name="connsiteY13" fmla="*/ 341195 h 739352"/>
                <a:gd name="connsiteX14" fmla="*/ 0 w 1653445"/>
                <a:gd name="connsiteY14" fmla="*/ 482221 h 739352"/>
                <a:gd name="connsiteX15" fmla="*/ 13648 w 1653445"/>
                <a:gd name="connsiteY15" fmla="*/ 595953 h 739352"/>
                <a:gd name="connsiteX16" fmla="*/ 1614985 w 1653445"/>
                <a:gd name="connsiteY16" fmla="*/ 736980 h 739352"/>
                <a:gd name="connsiteX17" fmla="*/ 1593375 w 1653445"/>
                <a:gd name="connsiteY17" fmla="*/ 735156 h 739352"/>
                <a:gd name="connsiteX18" fmla="*/ 1652232 w 1653445"/>
                <a:gd name="connsiteY18" fmla="*/ 738756 h 739352"/>
                <a:gd name="connsiteX0" fmla="*/ 677839 w 1623731"/>
                <a:gd name="connsiteY0" fmla="*/ 0 h 739352"/>
                <a:gd name="connsiteX1" fmla="*/ 595953 w 1623731"/>
                <a:gd name="connsiteY1" fmla="*/ 50042 h 739352"/>
                <a:gd name="connsiteX2" fmla="*/ 573206 w 1623731"/>
                <a:gd name="connsiteY2" fmla="*/ 50042 h 739352"/>
                <a:gd name="connsiteX3" fmla="*/ 909851 w 1623731"/>
                <a:gd name="connsiteY3" fmla="*/ 382138 h 739352"/>
                <a:gd name="connsiteX4" fmla="*/ 814317 w 1623731"/>
                <a:gd name="connsiteY4" fmla="*/ 441278 h 739352"/>
                <a:gd name="connsiteX5" fmla="*/ 705135 w 1623731"/>
                <a:gd name="connsiteY5" fmla="*/ 591403 h 739352"/>
                <a:gd name="connsiteX6" fmla="*/ 486770 w 1623731"/>
                <a:gd name="connsiteY6" fmla="*/ 536812 h 739352"/>
                <a:gd name="connsiteX7" fmla="*/ 504967 w 1623731"/>
                <a:gd name="connsiteY7" fmla="*/ 423081 h 739352"/>
                <a:gd name="connsiteX8" fmla="*/ 477672 w 1623731"/>
                <a:gd name="connsiteY8" fmla="*/ 368490 h 739352"/>
                <a:gd name="connsiteX9" fmla="*/ 250209 w 1623731"/>
                <a:gd name="connsiteY9" fmla="*/ 395786 h 739352"/>
                <a:gd name="connsiteX10" fmla="*/ 245660 w 1623731"/>
                <a:gd name="connsiteY10" fmla="*/ 304800 h 739352"/>
                <a:gd name="connsiteX11" fmla="*/ 150126 w 1623731"/>
                <a:gd name="connsiteY11" fmla="*/ 309350 h 739352"/>
                <a:gd name="connsiteX12" fmla="*/ 63690 w 1623731"/>
                <a:gd name="connsiteY12" fmla="*/ 232012 h 739352"/>
                <a:gd name="connsiteX13" fmla="*/ 22747 w 1623731"/>
                <a:gd name="connsiteY13" fmla="*/ 341195 h 739352"/>
                <a:gd name="connsiteX14" fmla="*/ 0 w 1623731"/>
                <a:gd name="connsiteY14" fmla="*/ 482221 h 739352"/>
                <a:gd name="connsiteX15" fmla="*/ 13648 w 1623731"/>
                <a:gd name="connsiteY15" fmla="*/ 595953 h 739352"/>
                <a:gd name="connsiteX16" fmla="*/ 1614985 w 1623731"/>
                <a:gd name="connsiteY16" fmla="*/ 736980 h 739352"/>
                <a:gd name="connsiteX17" fmla="*/ 1593375 w 1623731"/>
                <a:gd name="connsiteY17" fmla="*/ 735156 h 739352"/>
                <a:gd name="connsiteX18" fmla="*/ 1572857 w 1623731"/>
                <a:gd name="connsiteY18" fmla="*/ 738756 h 739352"/>
                <a:gd name="connsiteX0" fmla="*/ 677839 w 1593375"/>
                <a:gd name="connsiteY0" fmla="*/ 0 h 739352"/>
                <a:gd name="connsiteX1" fmla="*/ 595953 w 1593375"/>
                <a:gd name="connsiteY1" fmla="*/ 50042 h 739352"/>
                <a:gd name="connsiteX2" fmla="*/ 573206 w 1593375"/>
                <a:gd name="connsiteY2" fmla="*/ 50042 h 739352"/>
                <a:gd name="connsiteX3" fmla="*/ 909851 w 1593375"/>
                <a:gd name="connsiteY3" fmla="*/ 382138 h 739352"/>
                <a:gd name="connsiteX4" fmla="*/ 814317 w 1593375"/>
                <a:gd name="connsiteY4" fmla="*/ 441278 h 739352"/>
                <a:gd name="connsiteX5" fmla="*/ 705135 w 1593375"/>
                <a:gd name="connsiteY5" fmla="*/ 591403 h 739352"/>
                <a:gd name="connsiteX6" fmla="*/ 486770 w 1593375"/>
                <a:gd name="connsiteY6" fmla="*/ 536812 h 739352"/>
                <a:gd name="connsiteX7" fmla="*/ 504967 w 1593375"/>
                <a:gd name="connsiteY7" fmla="*/ 423081 h 739352"/>
                <a:gd name="connsiteX8" fmla="*/ 477672 w 1593375"/>
                <a:gd name="connsiteY8" fmla="*/ 368490 h 739352"/>
                <a:gd name="connsiteX9" fmla="*/ 250209 w 1593375"/>
                <a:gd name="connsiteY9" fmla="*/ 395786 h 739352"/>
                <a:gd name="connsiteX10" fmla="*/ 245660 w 1593375"/>
                <a:gd name="connsiteY10" fmla="*/ 304800 h 739352"/>
                <a:gd name="connsiteX11" fmla="*/ 150126 w 1593375"/>
                <a:gd name="connsiteY11" fmla="*/ 309350 h 739352"/>
                <a:gd name="connsiteX12" fmla="*/ 63690 w 1593375"/>
                <a:gd name="connsiteY12" fmla="*/ 232012 h 739352"/>
                <a:gd name="connsiteX13" fmla="*/ 22747 w 1593375"/>
                <a:gd name="connsiteY13" fmla="*/ 341195 h 739352"/>
                <a:gd name="connsiteX14" fmla="*/ 0 w 1593375"/>
                <a:gd name="connsiteY14" fmla="*/ 482221 h 739352"/>
                <a:gd name="connsiteX15" fmla="*/ 13648 w 1593375"/>
                <a:gd name="connsiteY15" fmla="*/ 595953 h 739352"/>
                <a:gd name="connsiteX16" fmla="*/ 1561010 w 1593375"/>
                <a:gd name="connsiteY16" fmla="*/ 730630 h 739352"/>
                <a:gd name="connsiteX17" fmla="*/ 1593375 w 1593375"/>
                <a:gd name="connsiteY17" fmla="*/ 735156 h 739352"/>
                <a:gd name="connsiteX18" fmla="*/ 1572857 w 1593375"/>
                <a:gd name="connsiteY18" fmla="*/ 738756 h 739352"/>
                <a:gd name="connsiteX0" fmla="*/ 677839 w 1593375"/>
                <a:gd name="connsiteY0" fmla="*/ 0 h 739352"/>
                <a:gd name="connsiteX1" fmla="*/ 595953 w 1593375"/>
                <a:gd name="connsiteY1" fmla="*/ 50042 h 739352"/>
                <a:gd name="connsiteX2" fmla="*/ 573206 w 1593375"/>
                <a:gd name="connsiteY2" fmla="*/ 50042 h 739352"/>
                <a:gd name="connsiteX3" fmla="*/ 909851 w 1593375"/>
                <a:gd name="connsiteY3" fmla="*/ 382138 h 739352"/>
                <a:gd name="connsiteX4" fmla="*/ 814317 w 1593375"/>
                <a:gd name="connsiteY4" fmla="*/ 441278 h 739352"/>
                <a:gd name="connsiteX5" fmla="*/ 705135 w 1593375"/>
                <a:gd name="connsiteY5" fmla="*/ 591403 h 739352"/>
                <a:gd name="connsiteX6" fmla="*/ 486770 w 1593375"/>
                <a:gd name="connsiteY6" fmla="*/ 536812 h 739352"/>
                <a:gd name="connsiteX7" fmla="*/ 504967 w 1593375"/>
                <a:gd name="connsiteY7" fmla="*/ 423081 h 739352"/>
                <a:gd name="connsiteX8" fmla="*/ 477672 w 1593375"/>
                <a:gd name="connsiteY8" fmla="*/ 368490 h 739352"/>
                <a:gd name="connsiteX9" fmla="*/ 250209 w 1593375"/>
                <a:gd name="connsiteY9" fmla="*/ 395786 h 739352"/>
                <a:gd name="connsiteX10" fmla="*/ 245660 w 1593375"/>
                <a:gd name="connsiteY10" fmla="*/ 304800 h 739352"/>
                <a:gd name="connsiteX11" fmla="*/ 150126 w 1593375"/>
                <a:gd name="connsiteY11" fmla="*/ 309350 h 739352"/>
                <a:gd name="connsiteX12" fmla="*/ 63690 w 1593375"/>
                <a:gd name="connsiteY12" fmla="*/ 232012 h 739352"/>
                <a:gd name="connsiteX13" fmla="*/ 22747 w 1593375"/>
                <a:gd name="connsiteY13" fmla="*/ 341195 h 739352"/>
                <a:gd name="connsiteX14" fmla="*/ 0 w 1593375"/>
                <a:gd name="connsiteY14" fmla="*/ 482221 h 739352"/>
                <a:gd name="connsiteX15" fmla="*/ 13648 w 1593375"/>
                <a:gd name="connsiteY15" fmla="*/ 595953 h 739352"/>
                <a:gd name="connsiteX16" fmla="*/ 1561010 w 1593375"/>
                <a:gd name="connsiteY16" fmla="*/ 730630 h 739352"/>
                <a:gd name="connsiteX17" fmla="*/ 1593375 w 1593375"/>
                <a:gd name="connsiteY17" fmla="*/ 735156 h 739352"/>
                <a:gd name="connsiteX18" fmla="*/ 1572857 w 1593375"/>
                <a:gd name="connsiteY18" fmla="*/ 738756 h 739352"/>
                <a:gd name="connsiteX0" fmla="*/ 677839 w 1593375"/>
                <a:gd name="connsiteY0" fmla="*/ 0 h 773829"/>
                <a:gd name="connsiteX1" fmla="*/ 595953 w 1593375"/>
                <a:gd name="connsiteY1" fmla="*/ 50042 h 773829"/>
                <a:gd name="connsiteX2" fmla="*/ 573206 w 1593375"/>
                <a:gd name="connsiteY2" fmla="*/ 50042 h 773829"/>
                <a:gd name="connsiteX3" fmla="*/ 909851 w 1593375"/>
                <a:gd name="connsiteY3" fmla="*/ 382138 h 773829"/>
                <a:gd name="connsiteX4" fmla="*/ 814317 w 1593375"/>
                <a:gd name="connsiteY4" fmla="*/ 441278 h 773829"/>
                <a:gd name="connsiteX5" fmla="*/ 705135 w 1593375"/>
                <a:gd name="connsiteY5" fmla="*/ 591403 h 773829"/>
                <a:gd name="connsiteX6" fmla="*/ 486770 w 1593375"/>
                <a:gd name="connsiteY6" fmla="*/ 536812 h 773829"/>
                <a:gd name="connsiteX7" fmla="*/ 504967 w 1593375"/>
                <a:gd name="connsiteY7" fmla="*/ 423081 h 773829"/>
                <a:gd name="connsiteX8" fmla="*/ 477672 w 1593375"/>
                <a:gd name="connsiteY8" fmla="*/ 368490 h 773829"/>
                <a:gd name="connsiteX9" fmla="*/ 250209 w 1593375"/>
                <a:gd name="connsiteY9" fmla="*/ 395786 h 773829"/>
                <a:gd name="connsiteX10" fmla="*/ 245660 w 1593375"/>
                <a:gd name="connsiteY10" fmla="*/ 304800 h 773829"/>
                <a:gd name="connsiteX11" fmla="*/ 150126 w 1593375"/>
                <a:gd name="connsiteY11" fmla="*/ 309350 h 773829"/>
                <a:gd name="connsiteX12" fmla="*/ 63690 w 1593375"/>
                <a:gd name="connsiteY12" fmla="*/ 232012 h 773829"/>
                <a:gd name="connsiteX13" fmla="*/ 22747 w 1593375"/>
                <a:gd name="connsiteY13" fmla="*/ 341195 h 773829"/>
                <a:gd name="connsiteX14" fmla="*/ 0 w 1593375"/>
                <a:gd name="connsiteY14" fmla="*/ 482221 h 773829"/>
                <a:gd name="connsiteX15" fmla="*/ 13648 w 1593375"/>
                <a:gd name="connsiteY15" fmla="*/ 595953 h 773829"/>
                <a:gd name="connsiteX16" fmla="*/ 1561010 w 1593375"/>
                <a:gd name="connsiteY16" fmla="*/ 730630 h 773829"/>
                <a:gd name="connsiteX17" fmla="*/ 1593375 w 1593375"/>
                <a:gd name="connsiteY17" fmla="*/ 735156 h 773829"/>
                <a:gd name="connsiteX18" fmla="*/ 1509357 w 1593375"/>
                <a:gd name="connsiteY18" fmla="*/ 773681 h 773829"/>
                <a:gd name="connsiteX0" fmla="*/ 677839 w 1593375"/>
                <a:gd name="connsiteY0" fmla="*/ 0 h 773829"/>
                <a:gd name="connsiteX1" fmla="*/ 595953 w 1593375"/>
                <a:gd name="connsiteY1" fmla="*/ 50042 h 773829"/>
                <a:gd name="connsiteX2" fmla="*/ 573206 w 1593375"/>
                <a:gd name="connsiteY2" fmla="*/ 50042 h 773829"/>
                <a:gd name="connsiteX3" fmla="*/ 909851 w 1593375"/>
                <a:gd name="connsiteY3" fmla="*/ 382138 h 773829"/>
                <a:gd name="connsiteX4" fmla="*/ 814317 w 1593375"/>
                <a:gd name="connsiteY4" fmla="*/ 441278 h 773829"/>
                <a:gd name="connsiteX5" fmla="*/ 705135 w 1593375"/>
                <a:gd name="connsiteY5" fmla="*/ 591403 h 773829"/>
                <a:gd name="connsiteX6" fmla="*/ 486770 w 1593375"/>
                <a:gd name="connsiteY6" fmla="*/ 536812 h 773829"/>
                <a:gd name="connsiteX7" fmla="*/ 504967 w 1593375"/>
                <a:gd name="connsiteY7" fmla="*/ 423081 h 773829"/>
                <a:gd name="connsiteX8" fmla="*/ 477672 w 1593375"/>
                <a:gd name="connsiteY8" fmla="*/ 368490 h 773829"/>
                <a:gd name="connsiteX9" fmla="*/ 250209 w 1593375"/>
                <a:gd name="connsiteY9" fmla="*/ 395786 h 773829"/>
                <a:gd name="connsiteX10" fmla="*/ 245660 w 1593375"/>
                <a:gd name="connsiteY10" fmla="*/ 304800 h 773829"/>
                <a:gd name="connsiteX11" fmla="*/ 150126 w 1593375"/>
                <a:gd name="connsiteY11" fmla="*/ 309350 h 773829"/>
                <a:gd name="connsiteX12" fmla="*/ 63690 w 1593375"/>
                <a:gd name="connsiteY12" fmla="*/ 232012 h 773829"/>
                <a:gd name="connsiteX13" fmla="*/ 22747 w 1593375"/>
                <a:gd name="connsiteY13" fmla="*/ 341195 h 773829"/>
                <a:gd name="connsiteX14" fmla="*/ 0 w 1593375"/>
                <a:gd name="connsiteY14" fmla="*/ 482221 h 773829"/>
                <a:gd name="connsiteX15" fmla="*/ 13648 w 1593375"/>
                <a:gd name="connsiteY15" fmla="*/ 595953 h 773829"/>
                <a:gd name="connsiteX16" fmla="*/ 1478460 w 1593375"/>
                <a:gd name="connsiteY16" fmla="*/ 765555 h 773829"/>
                <a:gd name="connsiteX17" fmla="*/ 1593375 w 1593375"/>
                <a:gd name="connsiteY17" fmla="*/ 735156 h 773829"/>
                <a:gd name="connsiteX18" fmla="*/ 1509357 w 1593375"/>
                <a:gd name="connsiteY18" fmla="*/ 773681 h 773829"/>
                <a:gd name="connsiteX0" fmla="*/ 677839 w 1513036"/>
                <a:gd name="connsiteY0" fmla="*/ 0 h 776431"/>
                <a:gd name="connsiteX1" fmla="*/ 595953 w 1513036"/>
                <a:gd name="connsiteY1" fmla="*/ 50042 h 776431"/>
                <a:gd name="connsiteX2" fmla="*/ 573206 w 1513036"/>
                <a:gd name="connsiteY2" fmla="*/ 50042 h 776431"/>
                <a:gd name="connsiteX3" fmla="*/ 909851 w 1513036"/>
                <a:gd name="connsiteY3" fmla="*/ 382138 h 776431"/>
                <a:gd name="connsiteX4" fmla="*/ 814317 w 1513036"/>
                <a:gd name="connsiteY4" fmla="*/ 441278 h 776431"/>
                <a:gd name="connsiteX5" fmla="*/ 705135 w 1513036"/>
                <a:gd name="connsiteY5" fmla="*/ 591403 h 776431"/>
                <a:gd name="connsiteX6" fmla="*/ 486770 w 1513036"/>
                <a:gd name="connsiteY6" fmla="*/ 536812 h 776431"/>
                <a:gd name="connsiteX7" fmla="*/ 504967 w 1513036"/>
                <a:gd name="connsiteY7" fmla="*/ 423081 h 776431"/>
                <a:gd name="connsiteX8" fmla="*/ 477672 w 1513036"/>
                <a:gd name="connsiteY8" fmla="*/ 368490 h 776431"/>
                <a:gd name="connsiteX9" fmla="*/ 250209 w 1513036"/>
                <a:gd name="connsiteY9" fmla="*/ 395786 h 776431"/>
                <a:gd name="connsiteX10" fmla="*/ 245660 w 1513036"/>
                <a:gd name="connsiteY10" fmla="*/ 304800 h 776431"/>
                <a:gd name="connsiteX11" fmla="*/ 150126 w 1513036"/>
                <a:gd name="connsiteY11" fmla="*/ 309350 h 776431"/>
                <a:gd name="connsiteX12" fmla="*/ 63690 w 1513036"/>
                <a:gd name="connsiteY12" fmla="*/ 232012 h 776431"/>
                <a:gd name="connsiteX13" fmla="*/ 22747 w 1513036"/>
                <a:gd name="connsiteY13" fmla="*/ 341195 h 776431"/>
                <a:gd name="connsiteX14" fmla="*/ 0 w 1513036"/>
                <a:gd name="connsiteY14" fmla="*/ 482221 h 776431"/>
                <a:gd name="connsiteX15" fmla="*/ 13648 w 1513036"/>
                <a:gd name="connsiteY15" fmla="*/ 595953 h 776431"/>
                <a:gd name="connsiteX16" fmla="*/ 1478460 w 1513036"/>
                <a:gd name="connsiteY16" fmla="*/ 765555 h 776431"/>
                <a:gd name="connsiteX17" fmla="*/ 1510825 w 1513036"/>
                <a:gd name="connsiteY17" fmla="*/ 776431 h 776431"/>
                <a:gd name="connsiteX18" fmla="*/ 1509357 w 1513036"/>
                <a:gd name="connsiteY18" fmla="*/ 773681 h 776431"/>
                <a:gd name="connsiteX0" fmla="*/ 677839 w 1513036"/>
                <a:gd name="connsiteY0" fmla="*/ 0 h 776431"/>
                <a:gd name="connsiteX1" fmla="*/ 595953 w 1513036"/>
                <a:gd name="connsiteY1" fmla="*/ 50042 h 776431"/>
                <a:gd name="connsiteX2" fmla="*/ 573206 w 1513036"/>
                <a:gd name="connsiteY2" fmla="*/ 50042 h 776431"/>
                <a:gd name="connsiteX3" fmla="*/ 909851 w 1513036"/>
                <a:gd name="connsiteY3" fmla="*/ 382138 h 776431"/>
                <a:gd name="connsiteX4" fmla="*/ 814317 w 1513036"/>
                <a:gd name="connsiteY4" fmla="*/ 441278 h 776431"/>
                <a:gd name="connsiteX5" fmla="*/ 705135 w 1513036"/>
                <a:gd name="connsiteY5" fmla="*/ 591403 h 776431"/>
                <a:gd name="connsiteX6" fmla="*/ 486770 w 1513036"/>
                <a:gd name="connsiteY6" fmla="*/ 536812 h 776431"/>
                <a:gd name="connsiteX7" fmla="*/ 504967 w 1513036"/>
                <a:gd name="connsiteY7" fmla="*/ 423081 h 776431"/>
                <a:gd name="connsiteX8" fmla="*/ 477672 w 1513036"/>
                <a:gd name="connsiteY8" fmla="*/ 368490 h 776431"/>
                <a:gd name="connsiteX9" fmla="*/ 250209 w 1513036"/>
                <a:gd name="connsiteY9" fmla="*/ 395786 h 776431"/>
                <a:gd name="connsiteX10" fmla="*/ 245660 w 1513036"/>
                <a:gd name="connsiteY10" fmla="*/ 304800 h 776431"/>
                <a:gd name="connsiteX11" fmla="*/ 150126 w 1513036"/>
                <a:gd name="connsiteY11" fmla="*/ 309350 h 776431"/>
                <a:gd name="connsiteX12" fmla="*/ 63690 w 1513036"/>
                <a:gd name="connsiteY12" fmla="*/ 232012 h 776431"/>
                <a:gd name="connsiteX13" fmla="*/ 22747 w 1513036"/>
                <a:gd name="connsiteY13" fmla="*/ 341195 h 776431"/>
                <a:gd name="connsiteX14" fmla="*/ 0 w 1513036"/>
                <a:gd name="connsiteY14" fmla="*/ 482221 h 776431"/>
                <a:gd name="connsiteX15" fmla="*/ 13648 w 1513036"/>
                <a:gd name="connsiteY15" fmla="*/ 595953 h 776431"/>
                <a:gd name="connsiteX16" fmla="*/ 1494335 w 1513036"/>
                <a:gd name="connsiteY16" fmla="*/ 765555 h 776431"/>
                <a:gd name="connsiteX17" fmla="*/ 1510825 w 1513036"/>
                <a:gd name="connsiteY17" fmla="*/ 776431 h 776431"/>
                <a:gd name="connsiteX18" fmla="*/ 1509357 w 1513036"/>
                <a:gd name="connsiteY18" fmla="*/ 773681 h 77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3036" h="776431">
                  <a:moveTo>
                    <a:pt x="677839" y="0"/>
                  </a:moveTo>
                  <a:lnTo>
                    <a:pt x="595953" y="50042"/>
                  </a:lnTo>
                  <a:lnTo>
                    <a:pt x="573206" y="50042"/>
                  </a:lnTo>
                  <a:lnTo>
                    <a:pt x="909851" y="382138"/>
                  </a:lnTo>
                  <a:lnTo>
                    <a:pt x="814317" y="441278"/>
                  </a:lnTo>
                  <a:lnTo>
                    <a:pt x="705135" y="591403"/>
                  </a:lnTo>
                  <a:lnTo>
                    <a:pt x="486770" y="536812"/>
                  </a:lnTo>
                  <a:lnTo>
                    <a:pt x="504967" y="423081"/>
                  </a:lnTo>
                  <a:lnTo>
                    <a:pt x="477672" y="368490"/>
                  </a:lnTo>
                  <a:lnTo>
                    <a:pt x="250209" y="395786"/>
                  </a:lnTo>
                  <a:lnTo>
                    <a:pt x="245660" y="304800"/>
                  </a:lnTo>
                  <a:lnTo>
                    <a:pt x="150126" y="309350"/>
                  </a:lnTo>
                  <a:lnTo>
                    <a:pt x="63690" y="232012"/>
                  </a:lnTo>
                  <a:lnTo>
                    <a:pt x="22747" y="341195"/>
                  </a:lnTo>
                  <a:lnTo>
                    <a:pt x="0" y="482221"/>
                  </a:lnTo>
                  <a:lnTo>
                    <a:pt x="13648" y="595953"/>
                  </a:lnTo>
                  <a:lnTo>
                    <a:pt x="1494335" y="765555"/>
                  </a:lnTo>
                  <a:cubicBezTo>
                    <a:pt x="1531582" y="769180"/>
                    <a:pt x="1473578" y="772806"/>
                    <a:pt x="1510825" y="776431"/>
                  </a:cubicBezTo>
                  <a:cubicBezTo>
                    <a:pt x="1498694" y="773398"/>
                    <a:pt x="1521488" y="776714"/>
                    <a:pt x="1509357" y="773681"/>
                  </a:cubicBezTo>
                </a:path>
              </a:pathLst>
            </a:custGeom>
            <a:ln w="19050">
              <a:solidFill>
                <a:srgbClr val="FF0066"/>
              </a:solidFill>
            </a:ln>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73" name="円/楕円 27">
              <a:extLst>
                <a:ext uri="{FF2B5EF4-FFF2-40B4-BE49-F238E27FC236}">
                  <a16:creationId xmlns:a16="http://schemas.microsoft.com/office/drawing/2014/main" id="{C21E3B6D-F987-43E9-9AA9-72E46C35E1BA}"/>
                </a:ext>
              </a:extLst>
            </p:cNvPr>
            <p:cNvSpPr/>
            <p:nvPr/>
          </p:nvSpPr>
          <p:spPr>
            <a:xfrm>
              <a:off x="2524037" y="1749597"/>
              <a:ext cx="152224" cy="157086"/>
            </a:xfrm>
            <a:prstGeom prst="ellipse">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a:ea typeface="ＭＳ Ｐゴシック"/>
                  <a:cs typeface="+mn-cs"/>
                </a:rPr>
                <a:t>３</a:t>
              </a:r>
            </a:p>
          </p:txBody>
        </p:sp>
        <p:sp>
          <p:nvSpPr>
            <p:cNvPr id="54" name="フリーフォーム 53"/>
            <p:cNvSpPr/>
            <p:nvPr/>
          </p:nvSpPr>
          <p:spPr>
            <a:xfrm>
              <a:off x="3293534" y="3009926"/>
              <a:ext cx="178258" cy="167988"/>
            </a:xfrm>
            <a:custGeom>
              <a:avLst/>
              <a:gdLst>
                <a:gd name="connsiteX0" fmla="*/ 161925 w 161925"/>
                <a:gd name="connsiteY0" fmla="*/ 0 h 133350"/>
                <a:gd name="connsiteX1" fmla="*/ 0 w 161925"/>
                <a:gd name="connsiteY1" fmla="*/ 133350 h 133350"/>
              </a:gdLst>
              <a:ahLst/>
              <a:cxnLst>
                <a:cxn ang="0">
                  <a:pos x="connsiteX0" y="connsiteY0"/>
                </a:cxn>
                <a:cxn ang="0">
                  <a:pos x="connsiteX1" y="connsiteY1"/>
                </a:cxn>
              </a:cxnLst>
              <a:rect l="l" t="t" r="r" b="b"/>
              <a:pathLst>
                <a:path w="161925" h="133350">
                  <a:moveTo>
                    <a:pt x="161925" y="0"/>
                  </a:moveTo>
                  <a:lnTo>
                    <a:pt x="0" y="133350"/>
                  </a:lnTo>
                </a:path>
              </a:pathLst>
            </a:custGeom>
            <a:no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5" name="円/楕円 65">
              <a:extLst>
                <a:ext uri="{FF2B5EF4-FFF2-40B4-BE49-F238E27FC236}">
                  <a16:creationId xmlns:a16="http://schemas.microsoft.com/office/drawing/2014/main" id="{29A8F7DA-3FCE-44C0-BC2C-5A8E31FCEDAD}"/>
                </a:ext>
              </a:extLst>
            </p:cNvPr>
            <p:cNvSpPr/>
            <p:nvPr/>
          </p:nvSpPr>
          <p:spPr>
            <a:xfrm>
              <a:off x="3267044" y="2099055"/>
              <a:ext cx="153377" cy="146828"/>
            </a:xfrm>
            <a:prstGeom prst="ellipse">
              <a:avLst/>
            </a:prstGeom>
            <a:solidFill>
              <a:srgbClr val="FF3399"/>
            </a:solidFill>
            <a:ln>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Arial"/>
                  <a:ea typeface="ＭＳ Ｐゴシック"/>
                  <a:cs typeface="+mn-cs"/>
                </a:rPr>
                <a:t>１</a:t>
              </a:r>
            </a:p>
          </p:txBody>
        </p:sp>
        <p:grpSp>
          <p:nvGrpSpPr>
            <p:cNvPr id="91" name="グループ化 90"/>
            <p:cNvGrpSpPr/>
            <p:nvPr/>
          </p:nvGrpSpPr>
          <p:grpSpPr>
            <a:xfrm>
              <a:off x="2452028" y="3117178"/>
              <a:ext cx="2478563" cy="249600"/>
              <a:chOff x="2429697" y="5528504"/>
              <a:chExt cx="2478563" cy="249600"/>
            </a:xfrm>
          </p:grpSpPr>
          <p:sp>
            <p:nvSpPr>
              <p:cNvPr id="89" name="正方形/長方形 88"/>
              <p:cNvSpPr/>
              <p:nvPr/>
            </p:nvSpPr>
            <p:spPr>
              <a:xfrm>
                <a:off x="2429697" y="5528504"/>
                <a:ext cx="2478563" cy="249600"/>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　　　</a:t>
                </a:r>
                <a:r>
                  <a:rPr kumimoji="1" lang="ja-JP" altLang="en-US" sz="6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都市機能誘導区域　</a:t>
                </a:r>
                <a:r>
                  <a:rPr kumimoji="1" lang="en-US" altLang="ja-JP" sz="6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a:t>
                </a:r>
                <a:r>
                  <a:rPr kumimoji="1" lang="ja-JP" altLang="en-US" sz="6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拡大図は全域居住誘導区域内</a:t>
                </a:r>
              </a:p>
            </p:txBody>
          </p:sp>
          <p:cxnSp>
            <p:nvCxnSpPr>
              <p:cNvPr id="76" name="直線コネクタ 75"/>
              <p:cNvCxnSpPr/>
              <p:nvPr/>
            </p:nvCxnSpPr>
            <p:spPr>
              <a:xfrm flipV="1">
                <a:off x="2494227" y="5661998"/>
                <a:ext cx="152153" cy="1"/>
              </a:xfrm>
              <a:prstGeom prst="line">
                <a:avLst/>
              </a:prstGeom>
              <a:ln w="28575">
                <a:solidFill>
                  <a:srgbClr val="FF0066"/>
                </a:solidFill>
              </a:ln>
            </p:spPr>
            <p:style>
              <a:lnRef idx="1">
                <a:schemeClr val="accent1"/>
              </a:lnRef>
              <a:fillRef idx="0">
                <a:schemeClr val="accent1"/>
              </a:fillRef>
              <a:effectRef idx="0">
                <a:schemeClr val="accent1"/>
              </a:effectRef>
              <a:fontRef idx="minor">
                <a:schemeClr val="tx1"/>
              </a:fontRef>
            </p:style>
          </p:cxnSp>
        </p:grpSp>
        <p:grpSp>
          <p:nvGrpSpPr>
            <p:cNvPr id="124" name="グループ化 123"/>
            <p:cNvGrpSpPr/>
            <p:nvPr/>
          </p:nvGrpSpPr>
          <p:grpSpPr>
            <a:xfrm>
              <a:off x="1638743" y="1146846"/>
              <a:ext cx="2877213" cy="2088120"/>
              <a:chOff x="1618587" y="3700463"/>
              <a:chExt cx="2877213" cy="2088120"/>
            </a:xfrm>
          </p:grpSpPr>
          <p:grpSp>
            <p:nvGrpSpPr>
              <p:cNvPr id="77" name="グループ化 76"/>
              <p:cNvGrpSpPr/>
              <p:nvPr/>
            </p:nvGrpSpPr>
            <p:grpSpPr>
              <a:xfrm rot="365505">
                <a:off x="1618587" y="5385890"/>
                <a:ext cx="2872781" cy="301637"/>
                <a:chOff x="1636331" y="5262693"/>
                <a:chExt cx="2872781" cy="301637"/>
              </a:xfrm>
            </p:grpSpPr>
            <p:sp>
              <p:nvSpPr>
                <p:cNvPr id="35" name="正方形/長方形 34"/>
                <p:cNvSpPr/>
                <p:nvPr/>
              </p:nvSpPr>
              <p:spPr>
                <a:xfrm flipV="1">
                  <a:off x="1636331" y="5399647"/>
                  <a:ext cx="2872781" cy="28800"/>
                </a:xfrm>
                <a:prstGeom prst="rect">
                  <a:avLst/>
                </a:prstGeom>
                <a:pattFill prst="pct5">
                  <a:fgClr>
                    <a:schemeClr val="accent1"/>
                  </a:fgClr>
                  <a:bgClr>
                    <a:schemeClr val="bg1"/>
                  </a:bgClr>
                </a:patt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59" name="直線コネクタ 58"/>
                <p:cNvCxnSpPr/>
                <p:nvPr/>
              </p:nvCxnSpPr>
              <p:spPr>
                <a:xfrm rot="21234495">
                  <a:off x="1674063" y="5262693"/>
                  <a:ext cx="2823991" cy="301637"/>
                </a:xfrm>
                <a:prstGeom prst="line">
                  <a:avLst/>
                </a:prstGeom>
                <a:ln w="28575">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3" name="グループ化 112"/>
              <p:cNvGrpSpPr/>
              <p:nvPr/>
            </p:nvGrpSpPr>
            <p:grpSpPr>
              <a:xfrm rot="19038855" flipV="1">
                <a:off x="3280333" y="5643976"/>
                <a:ext cx="217955" cy="25200"/>
                <a:chOff x="1605184" y="5412162"/>
                <a:chExt cx="2916499" cy="15874"/>
              </a:xfrm>
            </p:grpSpPr>
            <p:sp>
              <p:nvSpPr>
                <p:cNvPr id="114" name="正方形/長方形 113"/>
                <p:cNvSpPr/>
                <p:nvPr/>
              </p:nvSpPr>
              <p:spPr>
                <a:xfrm flipV="1">
                  <a:off x="1605184" y="5412162"/>
                  <a:ext cx="2901039" cy="15874"/>
                </a:xfrm>
                <a:prstGeom prst="rect">
                  <a:avLst/>
                </a:prstGeom>
                <a:pattFill prst="pct5">
                  <a:fgClr>
                    <a:schemeClr val="accent1"/>
                  </a:fgClr>
                  <a:bgClr>
                    <a:schemeClr val="bg1"/>
                  </a:bgClr>
                </a:patt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15" name="直線コネクタ 114"/>
                <p:cNvCxnSpPr/>
                <p:nvPr/>
              </p:nvCxnSpPr>
              <p:spPr>
                <a:xfrm>
                  <a:off x="1620782" y="5420153"/>
                  <a:ext cx="2900901" cy="0"/>
                </a:xfrm>
                <a:prstGeom prst="line">
                  <a:avLst/>
                </a:prstGeom>
                <a:ln w="28575">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78" name="正方形/長方形 77"/>
              <p:cNvSpPr/>
              <p:nvPr/>
            </p:nvSpPr>
            <p:spPr>
              <a:xfrm rot="332753">
                <a:off x="3599628" y="5568759"/>
                <a:ext cx="374191" cy="92332"/>
              </a:xfrm>
              <a:prstGeom prst="rect">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高岡駅</a:t>
                </a:r>
              </a:p>
            </p:txBody>
          </p:sp>
          <p:sp>
            <p:nvSpPr>
              <p:cNvPr id="87" name="フリーフォーム 86"/>
              <p:cNvSpPr/>
              <p:nvPr/>
            </p:nvSpPr>
            <p:spPr>
              <a:xfrm>
                <a:off x="3309938" y="3700463"/>
                <a:ext cx="1185862" cy="1811337"/>
              </a:xfrm>
              <a:custGeom>
                <a:avLst/>
                <a:gdLst>
                  <a:gd name="connsiteX0" fmla="*/ 347662 w 1185862"/>
                  <a:gd name="connsiteY0" fmla="*/ 1719262 h 1719262"/>
                  <a:gd name="connsiteX1" fmla="*/ 128587 w 1185862"/>
                  <a:gd name="connsiteY1" fmla="*/ 1357312 h 1719262"/>
                  <a:gd name="connsiteX2" fmla="*/ 0 w 1185862"/>
                  <a:gd name="connsiteY2" fmla="*/ 1209675 h 1719262"/>
                  <a:gd name="connsiteX3" fmla="*/ 338137 w 1185862"/>
                  <a:gd name="connsiteY3" fmla="*/ 957262 h 1719262"/>
                  <a:gd name="connsiteX4" fmla="*/ 500062 w 1185862"/>
                  <a:gd name="connsiteY4" fmla="*/ 819150 h 1719262"/>
                  <a:gd name="connsiteX5" fmla="*/ 1185862 w 1185862"/>
                  <a:gd name="connsiteY5" fmla="*/ 0 h 1719262"/>
                  <a:gd name="connsiteX0" fmla="*/ 401637 w 1185862"/>
                  <a:gd name="connsiteY0" fmla="*/ 1811337 h 1811337"/>
                  <a:gd name="connsiteX1" fmla="*/ 128587 w 1185862"/>
                  <a:gd name="connsiteY1" fmla="*/ 1357312 h 1811337"/>
                  <a:gd name="connsiteX2" fmla="*/ 0 w 1185862"/>
                  <a:gd name="connsiteY2" fmla="*/ 1209675 h 1811337"/>
                  <a:gd name="connsiteX3" fmla="*/ 338137 w 1185862"/>
                  <a:gd name="connsiteY3" fmla="*/ 957262 h 1811337"/>
                  <a:gd name="connsiteX4" fmla="*/ 500062 w 1185862"/>
                  <a:gd name="connsiteY4" fmla="*/ 819150 h 1811337"/>
                  <a:gd name="connsiteX5" fmla="*/ 1185862 w 1185862"/>
                  <a:gd name="connsiteY5" fmla="*/ 0 h 18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862" h="1811337">
                    <a:moveTo>
                      <a:pt x="401637" y="1811337"/>
                    </a:moveTo>
                    <a:lnTo>
                      <a:pt x="128587" y="1357312"/>
                    </a:lnTo>
                    <a:lnTo>
                      <a:pt x="0" y="1209675"/>
                    </a:lnTo>
                    <a:lnTo>
                      <a:pt x="338137" y="957262"/>
                    </a:lnTo>
                    <a:lnTo>
                      <a:pt x="500062" y="819150"/>
                    </a:lnTo>
                    <a:lnTo>
                      <a:pt x="1185862" y="0"/>
                    </a:lnTo>
                  </a:path>
                </a:pathLst>
              </a:custGeom>
              <a:noFill/>
              <a:ln w="12700">
                <a:solidFill>
                  <a:schemeClr val="tx1">
                    <a:lumMod val="50000"/>
                    <a:lumOff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8" name="正方形/長方形 117"/>
              <p:cNvSpPr/>
              <p:nvPr/>
            </p:nvSpPr>
            <p:spPr>
              <a:xfrm>
                <a:off x="2465297" y="5495134"/>
                <a:ext cx="719514" cy="293449"/>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城端線</a:t>
                </a:r>
                <a:endParaRPr kumimoji="1" lang="en-US" altLang="ja-JP"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（新高岡方向）</a:t>
                </a:r>
                <a:r>
                  <a:rPr kumimoji="1" lang="en-US" altLang="ja-JP"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ja-JP"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95" name="グループ化 94"/>
            <p:cNvGrpSpPr/>
            <p:nvPr/>
          </p:nvGrpSpPr>
          <p:grpSpPr>
            <a:xfrm>
              <a:off x="1595711" y="2894075"/>
              <a:ext cx="888057" cy="405874"/>
              <a:chOff x="1575555" y="5447692"/>
              <a:chExt cx="888057" cy="405874"/>
            </a:xfrm>
          </p:grpSpPr>
          <p:pic>
            <p:nvPicPr>
              <p:cNvPr id="70" name="図 69"/>
              <p:cNvPicPr>
                <a:picLocks noChangeAspect="1"/>
              </p:cNvPicPr>
              <p:nvPr/>
            </p:nvPicPr>
            <p:blipFill rotWithShape="1">
              <a:blip r:embed="rId5"/>
              <a:srcRect r="2705" b="69193"/>
              <a:stretch/>
            </p:blipFill>
            <p:spPr>
              <a:xfrm>
                <a:off x="1575555" y="5509460"/>
                <a:ext cx="888057" cy="344106"/>
              </a:xfrm>
              <a:prstGeom prst="rect">
                <a:avLst/>
              </a:prstGeom>
              <a:ln w="3175">
                <a:solidFill>
                  <a:schemeClr val="tx1"/>
                </a:solidFill>
              </a:ln>
            </p:spPr>
          </p:pic>
          <p:sp>
            <p:nvSpPr>
              <p:cNvPr id="102" name="正方形/長方形 101"/>
              <p:cNvSpPr/>
              <p:nvPr/>
            </p:nvSpPr>
            <p:spPr>
              <a:xfrm>
                <a:off x="1981668" y="5529337"/>
                <a:ext cx="459942" cy="65077"/>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3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a:t>
                </a:r>
                <a:r>
                  <a:rPr kumimoji="1" lang="ja-JP" altLang="en-US" sz="3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歴史的風致維持向上計画</a:t>
                </a:r>
                <a:r>
                  <a:rPr kumimoji="1" lang="en-US" altLang="ja-JP" sz="3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rPr>
                  <a:t>)</a:t>
                </a:r>
                <a:endParaRPr kumimoji="1" lang="ja-JP" altLang="en-US" sz="300" b="0" i="0" u="none" strike="noStrike" kern="1200" cap="none" spc="0" normalizeH="0" baseline="0" noProof="0" dirty="0">
                  <a:ln>
                    <a:noFill/>
                  </a:ln>
                  <a:solidFill>
                    <a:sysClr val="windowText" lastClr="000000"/>
                  </a:solidFill>
                  <a:effectLst/>
                  <a:uLnTx/>
                  <a:uFillTx/>
                  <a:latin typeface="ＭＳ 明朝" panose="02020609040205080304" pitchFamily="17" charset="-128"/>
                  <a:ea typeface="ＭＳ 明朝" panose="02020609040205080304" pitchFamily="17" charset="-128"/>
                  <a:cs typeface="+mn-cs"/>
                </a:endParaRPr>
              </a:p>
            </p:txBody>
          </p:sp>
          <p:pic>
            <p:nvPicPr>
              <p:cNvPr id="90" name="図 89"/>
              <p:cNvPicPr>
                <a:picLocks noChangeAspect="1"/>
              </p:cNvPicPr>
              <p:nvPr/>
            </p:nvPicPr>
            <p:blipFill rotWithShape="1">
              <a:blip r:embed="rId5"/>
              <a:srcRect t="76934" r="2796" b="16129"/>
              <a:stretch/>
            </p:blipFill>
            <p:spPr>
              <a:xfrm>
                <a:off x="1576387" y="5447692"/>
                <a:ext cx="887225" cy="77484"/>
              </a:xfrm>
              <a:prstGeom prst="rect">
                <a:avLst/>
              </a:prstGeom>
              <a:ln w="3175">
                <a:solidFill>
                  <a:schemeClr val="tx1"/>
                </a:solidFill>
              </a:ln>
            </p:spPr>
          </p:pic>
          <p:cxnSp>
            <p:nvCxnSpPr>
              <p:cNvPr id="121" name="直線コネクタ 120"/>
              <p:cNvCxnSpPr/>
              <p:nvPr/>
            </p:nvCxnSpPr>
            <p:spPr>
              <a:xfrm flipV="1">
                <a:off x="1614311" y="5549595"/>
                <a:ext cx="152153" cy="1"/>
              </a:xfrm>
              <a:prstGeom prst="line">
                <a:avLst/>
              </a:prstGeom>
              <a:ln w="28575">
                <a:solidFill>
                  <a:srgbClr val="9F6848"/>
                </a:solidFill>
              </a:ln>
            </p:spPr>
            <p:style>
              <a:lnRef idx="1">
                <a:schemeClr val="accent1"/>
              </a:lnRef>
              <a:fillRef idx="0">
                <a:schemeClr val="accent1"/>
              </a:fillRef>
              <a:effectRef idx="0">
                <a:schemeClr val="accent1"/>
              </a:effectRef>
              <a:fontRef idx="minor">
                <a:schemeClr val="tx1"/>
              </a:fontRef>
            </p:style>
          </p:cxnSp>
          <p:sp>
            <p:nvSpPr>
              <p:cNvPr id="92" name="正方形/長方形 91"/>
              <p:cNvSpPr/>
              <p:nvPr/>
            </p:nvSpPr>
            <p:spPr>
              <a:xfrm>
                <a:off x="1608126" y="5463199"/>
                <a:ext cx="158338" cy="45719"/>
              </a:xfrm>
              <a:prstGeom prst="rect">
                <a:avLst/>
              </a:prstGeom>
              <a:solidFill>
                <a:srgbClr val="FFCC99"/>
              </a:solidFill>
              <a:ln w="12700">
                <a:solidFill>
                  <a:srgbClr val="CC8F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16" name="正方形/長方形 115"/>
            <p:cNvSpPr/>
            <p:nvPr/>
          </p:nvSpPr>
          <p:spPr>
            <a:xfrm>
              <a:off x="3862141" y="1206876"/>
              <a:ext cx="552941" cy="116008"/>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TW"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路面電車</a:t>
              </a:r>
              <a:endParaRPr kumimoji="1" lang="en-US" altLang="zh-TW"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TW"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「万葉線」</a:t>
              </a:r>
              <a:endParaRPr kumimoji="1" lang="ja-JP"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8" name="正方形/長方形 107"/>
            <p:cNvSpPr/>
            <p:nvPr/>
          </p:nvSpPr>
          <p:spPr>
            <a:xfrm>
              <a:off x="3580380" y="992090"/>
              <a:ext cx="1022099" cy="831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9" name="正方形/長方形 118"/>
            <p:cNvSpPr/>
            <p:nvPr/>
          </p:nvSpPr>
          <p:spPr>
            <a:xfrm>
              <a:off x="2640807" y="2747707"/>
              <a:ext cx="844442" cy="293449"/>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あいの風とやま鉄道</a:t>
              </a:r>
            </a:p>
          </p:txBody>
        </p:sp>
      </p:grpSp>
      <p:sp>
        <p:nvSpPr>
          <p:cNvPr id="2" name="タイトル 1">
            <a:extLst>
              <a:ext uri="{FF2B5EF4-FFF2-40B4-BE49-F238E27FC236}">
                <a16:creationId xmlns:a16="http://schemas.microsoft.com/office/drawing/2014/main" id="{6EA13113-6186-43DE-AB3A-7E47588D6CD6}"/>
              </a:ext>
            </a:extLst>
          </p:cNvPr>
          <p:cNvSpPr>
            <a:spLocks noGrp="1"/>
          </p:cNvSpPr>
          <p:nvPr>
            <p:ph type="title"/>
          </p:nvPr>
        </p:nvSpPr>
        <p:spPr/>
        <p:txBody>
          <a:bodyPr/>
          <a:lstStyle/>
          <a:p>
            <a:r>
              <a:rPr lang="ja-JP" altLang="en-US" sz="2000" dirty="0"/>
              <a:t>富山県高岡市</a:t>
            </a:r>
            <a:r>
              <a:rPr lang="en-US" altLang="ja-JP" sz="2000" dirty="0"/>
              <a:t>:</a:t>
            </a:r>
            <a:r>
              <a:rPr lang="ja-JP" altLang="en-US" sz="2000" dirty="0"/>
              <a:t>人口約</a:t>
            </a:r>
            <a:r>
              <a:rPr lang="en-US" altLang="ja-JP" sz="2000" dirty="0"/>
              <a:t>17.2</a:t>
            </a:r>
            <a:r>
              <a:rPr lang="ja-JP" altLang="en-US" sz="2000" dirty="0"/>
              <a:t>万人</a:t>
            </a:r>
            <a:r>
              <a:rPr lang="en-US" altLang="ja-JP" sz="2000" dirty="0"/>
              <a:t>(H27)</a:t>
            </a:r>
            <a:r>
              <a:rPr lang="ja-JP" altLang="en-US" sz="2000" dirty="0"/>
              <a:t>↘約</a:t>
            </a:r>
            <a:r>
              <a:rPr lang="en-US" altLang="ja-JP" sz="2000" dirty="0"/>
              <a:t>14.7</a:t>
            </a:r>
            <a:r>
              <a:rPr lang="ja-JP" altLang="en-US" sz="2000" dirty="0"/>
              <a:t>万人</a:t>
            </a:r>
            <a:r>
              <a:rPr lang="en-US" altLang="ja-JP" sz="2000" dirty="0"/>
              <a:t>(R17)</a:t>
            </a:r>
            <a:endParaRPr lang="ja-JP" altLang="en-US" sz="2000" dirty="0"/>
          </a:p>
        </p:txBody>
      </p:sp>
      <p:sp>
        <p:nvSpPr>
          <p:cNvPr id="157" name="正方形/長方形 156">
            <a:extLst>
              <a:ext uri="{FF2B5EF4-FFF2-40B4-BE49-F238E27FC236}">
                <a16:creationId xmlns:a16="http://schemas.microsoft.com/office/drawing/2014/main" id="{87EDFA07-227D-4359-820E-86429FCF7C76}"/>
              </a:ext>
            </a:extLst>
          </p:cNvPr>
          <p:cNvSpPr/>
          <p:nvPr/>
        </p:nvSpPr>
        <p:spPr>
          <a:xfrm>
            <a:off x="4985821" y="754743"/>
            <a:ext cx="4749145" cy="1881094"/>
          </a:xfrm>
          <a:prstGeom prst="rect">
            <a:avLst/>
          </a:prstGeom>
          <a:solidFill>
            <a:srgbClr val="FFE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 name="四角形: 角を丸くする 41">
            <a:extLst>
              <a:ext uri="{FF2B5EF4-FFF2-40B4-BE49-F238E27FC236}">
                <a16:creationId xmlns:a16="http://schemas.microsoft.com/office/drawing/2014/main" id="{AB1D8B91-D91D-4554-919B-973AC764CF9D}"/>
              </a:ext>
            </a:extLst>
          </p:cNvPr>
          <p:cNvSpPr/>
          <p:nvPr/>
        </p:nvSpPr>
        <p:spPr>
          <a:xfrm>
            <a:off x="5045179" y="601570"/>
            <a:ext cx="4593826" cy="251231"/>
          </a:xfrm>
          <a:prstGeom prst="roundRect">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都市機能　まち歩きを楽しめる空間の創出</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8" name="正方形/長方形 47">
            <a:extLst>
              <a:ext uri="{FF2B5EF4-FFF2-40B4-BE49-F238E27FC236}">
                <a16:creationId xmlns:a16="http://schemas.microsoft.com/office/drawing/2014/main" id="{5695060B-3A82-41BB-97D9-9F27108CF03C}"/>
              </a:ext>
            </a:extLst>
          </p:cNvPr>
          <p:cNvSpPr/>
          <p:nvPr/>
        </p:nvSpPr>
        <p:spPr>
          <a:xfrm>
            <a:off x="4890127" y="788533"/>
            <a:ext cx="4739206" cy="6175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rPr>
              <a:t>中心市街地の空き店舗・空き地での開業希望者支援</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（店舗改装・家賃補助・経営指導等）</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rPr>
              <a:t>歴史的な建造物の保存・活用</a:t>
            </a:r>
            <a:r>
              <a:rPr kumimoji="1" lang="ja-JP" altLang="en-US" sz="900" b="0" i="0" u="none" strike="noStrike" kern="1200" cap="none" spc="0" normalizeH="0" baseline="0" noProof="0" dirty="0">
                <a:ln>
                  <a:noFill/>
                </a:ln>
                <a:solidFill>
                  <a:srgbClr val="000000"/>
                </a:solidFill>
                <a:effectLst/>
                <a:uLnTx/>
                <a:uFillTx/>
                <a:latin typeface="Arial"/>
                <a:ea typeface="ＭＳ Ｐゴシック"/>
                <a:cs typeface="+mn-cs"/>
              </a:rPr>
              <a:t>（商業施設・観光施設の開業支援等）</a:t>
            </a:r>
            <a:endParaRPr kumimoji="1" lang="en-US" altLang="ja-JP" sz="900" b="0" i="0" u="none" strike="noStrike" kern="1200" cap="none" spc="0" normalizeH="0" baseline="0" noProof="0" dirty="0">
              <a:ln>
                <a:noFill/>
              </a:ln>
              <a:solidFill>
                <a:srgbClr val="000000"/>
              </a:solidFill>
              <a:effectLst/>
              <a:uLnTx/>
              <a:uFillTx/>
              <a:latin typeface="Arial"/>
              <a:ea typeface="ＭＳ Ｐゴシック"/>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rPr>
              <a:t>・空き家・空き地情報を市ホームページで公開するとともに登録を推奨</a:t>
            </a:r>
            <a:endParaRPr kumimoji="1" lang="en-US" altLang="ja-JP" sz="105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51" name="正方形/長方形 50">
            <a:extLst>
              <a:ext uri="{FF2B5EF4-FFF2-40B4-BE49-F238E27FC236}">
                <a16:creationId xmlns:a16="http://schemas.microsoft.com/office/drawing/2014/main" id="{F6FE3098-3FA3-4BE2-9FFD-663EF01E7779}"/>
              </a:ext>
            </a:extLst>
          </p:cNvPr>
          <p:cNvSpPr/>
          <p:nvPr/>
        </p:nvSpPr>
        <p:spPr>
          <a:xfrm>
            <a:off x="6789991" y="260390"/>
            <a:ext cx="3116009" cy="443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（地域公共交通網形成計画） 平成</a:t>
            </a:r>
            <a:r>
              <a:rPr kumimoji="1" lang="en-US" altLang="ja-JP" sz="1000" b="1" i="0" u="none" strike="noStrike" kern="1200" cap="none" spc="0" normalizeH="0" baseline="0" noProof="0" dirty="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27</a:t>
            </a:r>
            <a:r>
              <a:rPr kumimoji="1" lang="ja-JP" altLang="en-US" sz="1000" b="1" i="0" u="none" strike="noStrike" kern="1200" cap="none" spc="0" normalizeH="0" baseline="0" noProof="0" dirty="0" smtClean="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1000" b="1" i="0" u="none" strike="noStrike" kern="1200" cap="none" spc="0" normalizeH="0" baseline="0" noProof="0" dirty="0" smtClean="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4</a:t>
            </a:r>
            <a:r>
              <a:rPr kumimoji="1" lang="ja-JP" altLang="en-US" sz="1000" b="1" i="0" u="none" strike="noStrike" kern="1200" cap="none" spc="0" normalizeH="0" baseline="0" noProof="0" dirty="0" smtClean="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月</a:t>
            </a:r>
            <a:r>
              <a:rPr kumimoji="1" lang="ja-JP" altLang="en-US" sz="1000" b="1" i="0" u="none" strike="noStrike" kern="1200" cap="none" spc="0" normalizeH="0" baseline="0" noProof="0" dirty="0">
                <a:ln>
                  <a:noFill/>
                </a:ln>
                <a:solidFill>
                  <a:srgbClr val="0000CC"/>
                </a:solidFill>
                <a:effectLst/>
                <a:uLnTx/>
                <a:uFillTx/>
                <a:latin typeface="HGPｺﾞｼｯｸM" panose="020B0600000000000000" pitchFamily="50" charset="-128"/>
                <a:ea typeface="HGPｺﾞｼｯｸM" panose="020B0600000000000000" pitchFamily="50" charset="-128"/>
                <a:cs typeface="+mn-cs"/>
              </a:rPr>
              <a:t>公表</a:t>
            </a:r>
            <a:endParaRPr kumimoji="1" lang="en-US" altLang="ja-JP" sz="1000" b="1" i="0" u="none" strike="noStrike" kern="1200" cap="none" spc="0" normalizeH="0" baseline="0" noProof="0" dirty="0">
              <a:ln>
                <a:noFill/>
              </a:ln>
              <a:solidFill>
                <a:srgbClr val="0000CC"/>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（立地適正化計画） 平成</a:t>
            </a:r>
            <a:r>
              <a:rPr kumimoji="1" lang="en-US" altLang="ja-JP" sz="10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31</a:t>
            </a:r>
            <a:r>
              <a:rPr kumimoji="1" lang="ja-JP" altLang="en-US"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10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3</a:t>
            </a:r>
            <a:r>
              <a:rPr kumimoji="1" lang="ja-JP" altLang="en-US"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月</a:t>
            </a:r>
            <a:r>
              <a:rPr kumimoji="1" lang="en-US" altLang="ja-JP"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31</a:t>
            </a:r>
            <a:r>
              <a:rPr kumimoji="1" lang="ja-JP" altLang="en-US" sz="1000" b="1"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日公表</a:t>
            </a:r>
            <a:endParaRPr kumimoji="1" lang="ja-JP" altLang="en-US" sz="10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43" name="グループ化 42"/>
          <p:cNvGrpSpPr/>
          <p:nvPr/>
        </p:nvGrpSpPr>
        <p:grpSpPr>
          <a:xfrm>
            <a:off x="252362" y="4346529"/>
            <a:ext cx="1749468" cy="1756250"/>
            <a:chOff x="-212444" y="4944942"/>
            <a:chExt cx="1749468" cy="1756250"/>
          </a:xfrm>
        </p:grpSpPr>
        <p:sp>
          <p:nvSpPr>
            <p:cNvPr id="7" name="テキスト ボックス 6">
              <a:extLst>
                <a:ext uri="{FF2B5EF4-FFF2-40B4-BE49-F238E27FC236}">
                  <a16:creationId xmlns:a16="http://schemas.microsoft.com/office/drawing/2014/main" id="{141DAD91-D3BB-472E-AA26-44D7516E9B11}"/>
                </a:ext>
              </a:extLst>
            </p:cNvPr>
            <p:cNvSpPr txBox="1"/>
            <p:nvPr/>
          </p:nvSpPr>
          <p:spPr>
            <a:xfrm>
              <a:off x="-212444" y="4944942"/>
              <a:ext cx="1534810" cy="1318754"/>
            </a:xfrm>
            <a:prstGeom prst="rect">
              <a:avLst/>
            </a:prstGeom>
            <a:noFill/>
            <a:ln w="6350">
              <a:solidFill>
                <a:srgbClr val="FF0000"/>
              </a:solidFill>
            </a:ln>
          </p:spPr>
          <p:txBody>
            <a:bodyPr wrap="square" lIns="0" tIns="36000" rIns="0" bIns="0">
              <a:sp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中心市街地の人口密度低下</a:t>
              </a: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商店街の活力低下</a:t>
              </a: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空き店舗・駐車場の増加</a:t>
              </a: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5725" marR="0" lvl="0" indent="-85725" algn="l" defTabSz="914400" rtl="0" eaLnBrk="1" fontAlgn="auto" latinLnBrk="0" hangingPunct="1">
                <a:lnSpc>
                  <a:spcPts val="1000"/>
                </a:lnSpc>
                <a:spcBef>
                  <a:spcPts val="0"/>
                </a:spcBef>
                <a:spcAft>
                  <a:spcPts val="0"/>
                </a:spcAft>
                <a:buClrTx/>
                <a:buSzTx/>
                <a:buFontTx/>
                <a:buNone/>
                <a:tabLst/>
                <a:defRPr/>
              </a:pPr>
              <a:endParaRPr kumimoji="1" lang="en-US" altLang="ja-JP" sz="800" b="1" i="0" u="sng"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aphicFrame>
          <p:nvGraphicFramePr>
            <p:cNvPr id="32" name="グラフ 31"/>
            <p:cNvGraphicFramePr/>
            <p:nvPr>
              <p:extLst/>
            </p:nvPr>
          </p:nvGraphicFramePr>
          <p:xfrm>
            <a:off x="-58813" y="5400684"/>
            <a:ext cx="1595837" cy="1300508"/>
          </p:xfrm>
          <a:graphic>
            <a:graphicData uri="http://schemas.openxmlformats.org/drawingml/2006/chart">
              <c:chart xmlns:c="http://schemas.openxmlformats.org/drawingml/2006/chart" xmlns:r="http://schemas.openxmlformats.org/officeDocument/2006/relationships" r:id="rId6"/>
            </a:graphicData>
          </a:graphic>
        </p:graphicFrame>
      </p:grpSp>
      <p:sp>
        <p:nvSpPr>
          <p:cNvPr id="79" name="正方形/長方形 78">
            <a:extLst>
              <a:ext uri="{FF2B5EF4-FFF2-40B4-BE49-F238E27FC236}">
                <a16:creationId xmlns:a16="http://schemas.microsoft.com/office/drawing/2014/main" id="{EBEE95A4-BAA7-4820-9C0B-146FEDC9943F}"/>
              </a:ext>
            </a:extLst>
          </p:cNvPr>
          <p:cNvSpPr/>
          <p:nvPr/>
        </p:nvSpPr>
        <p:spPr>
          <a:xfrm>
            <a:off x="3279951" y="3590048"/>
            <a:ext cx="16127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 name="正方形/長方形 27"/>
          <p:cNvSpPr/>
          <p:nvPr/>
        </p:nvSpPr>
        <p:spPr>
          <a:xfrm>
            <a:off x="2051193" y="1663386"/>
            <a:ext cx="495155" cy="2105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ysClr val="windowText" lastClr="000000"/>
              </a:solidFill>
              <a:effectLst/>
              <a:uLnTx/>
              <a:uFillTx/>
              <a:latin typeface="Arial"/>
              <a:ea typeface="ＭＳ Ｐゴシック"/>
              <a:cs typeface="+mn-cs"/>
            </a:endParaRPr>
          </a:p>
        </p:txBody>
      </p:sp>
      <p:sp>
        <p:nvSpPr>
          <p:cNvPr id="173" name="正方形/長方形 172">
            <a:extLst>
              <a:ext uri="{FF2B5EF4-FFF2-40B4-BE49-F238E27FC236}">
                <a16:creationId xmlns:a16="http://schemas.microsoft.com/office/drawing/2014/main" id="{87EDFA07-227D-4359-820E-86429FCF7C76}"/>
              </a:ext>
            </a:extLst>
          </p:cNvPr>
          <p:cNvSpPr/>
          <p:nvPr/>
        </p:nvSpPr>
        <p:spPr>
          <a:xfrm>
            <a:off x="4976326" y="2770955"/>
            <a:ext cx="4758640" cy="2895391"/>
          </a:xfrm>
          <a:prstGeom prst="rect">
            <a:avLst/>
          </a:prstGeom>
          <a:solidFill>
            <a:srgbClr val="FFEC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0" name="正方形/長方形 49">
            <a:extLst>
              <a:ext uri="{FF2B5EF4-FFF2-40B4-BE49-F238E27FC236}">
                <a16:creationId xmlns:a16="http://schemas.microsoft.com/office/drawing/2014/main" id="{62322C1D-DE1D-4016-AF68-9511A69B53FD}"/>
              </a:ext>
            </a:extLst>
          </p:cNvPr>
          <p:cNvSpPr/>
          <p:nvPr/>
        </p:nvSpPr>
        <p:spPr>
          <a:xfrm>
            <a:off x="5007083" y="2845735"/>
            <a:ext cx="4352156" cy="443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・中心市街地における近隣住民の土地取得を補助</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・居住誘導区域内における特に子育て世代、</a:t>
            </a:r>
            <a:r>
              <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rPr>
              <a:t>UIJ</a:t>
            </a: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ターン世帯の住宅取得を補助</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41" name="四角形: 角を丸くする 40">
            <a:extLst>
              <a:ext uri="{FF2B5EF4-FFF2-40B4-BE49-F238E27FC236}">
                <a16:creationId xmlns:a16="http://schemas.microsoft.com/office/drawing/2014/main" id="{2ED5F8D3-2327-48CA-BDA5-A7058F9A28A2}"/>
              </a:ext>
            </a:extLst>
          </p:cNvPr>
          <p:cNvSpPr/>
          <p:nvPr/>
        </p:nvSpPr>
        <p:spPr>
          <a:xfrm>
            <a:off x="5044293" y="2682178"/>
            <a:ext cx="4562940" cy="207904"/>
          </a:xfrm>
          <a:prstGeom prst="roundRect">
            <a:avLst/>
          </a:prstGeom>
          <a:solidFill>
            <a:srgbClr val="FF99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居住誘導　歴史ある市街地への居住を誘導</a:t>
            </a:r>
            <a:endParaRPr kumimoji="1" lang="ja-JP" altLang="en-US" sz="1400" b="1"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39" name="正方形/長方形 38">
            <a:extLst>
              <a:ext uri="{FF2B5EF4-FFF2-40B4-BE49-F238E27FC236}">
                <a16:creationId xmlns:a16="http://schemas.microsoft.com/office/drawing/2014/main" id="{70E7E9C1-EFD8-454A-82C0-2631C8D5661C}"/>
              </a:ext>
            </a:extLst>
          </p:cNvPr>
          <p:cNvSpPr/>
          <p:nvPr/>
        </p:nvSpPr>
        <p:spPr>
          <a:xfrm>
            <a:off x="4509511" y="2226186"/>
            <a:ext cx="3677195" cy="3306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srgbClr val="000000"/>
              </a:solidFill>
              <a:effectLst/>
              <a:uLnTx/>
              <a:uFillTx/>
              <a:latin typeface="Arial"/>
              <a:ea typeface="ＭＳ Ｐゴシック"/>
              <a:cs typeface="+mn-cs"/>
            </a:endParaRPr>
          </a:p>
        </p:txBody>
      </p:sp>
      <p:grpSp>
        <p:nvGrpSpPr>
          <p:cNvPr id="99" name="グループ化 98"/>
          <p:cNvGrpSpPr/>
          <p:nvPr/>
        </p:nvGrpSpPr>
        <p:grpSpPr>
          <a:xfrm>
            <a:off x="5075844" y="3295068"/>
            <a:ext cx="4531388" cy="1003140"/>
            <a:chOff x="4700050" y="4631220"/>
            <a:chExt cx="4531388" cy="1003140"/>
          </a:xfrm>
        </p:grpSpPr>
        <p:sp>
          <p:nvSpPr>
            <p:cNvPr id="55" name="正方形/長方形 54">
              <a:extLst>
                <a:ext uri="{FF2B5EF4-FFF2-40B4-BE49-F238E27FC236}">
                  <a16:creationId xmlns:a16="http://schemas.microsoft.com/office/drawing/2014/main" id="{75FBC5FC-8DAD-4C19-84FD-1A37A662C550}"/>
                </a:ext>
              </a:extLst>
            </p:cNvPr>
            <p:cNvSpPr/>
            <p:nvPr/>
          </p:nvSpPr>
          <p:spPr>
            <a:xfrm>
              <a:off x="4700050" y="4631220"/>
              <a:ext cx="4531388" cy="984380"/>
            </a:xfrm>
            <a:prstGeom prst="rect">
              <a:avLst/>
            </a:prstGeom>
            <a:solidFill>
              <a:srgbClr val="FFF7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60" name="図 59" descr="建物, 屋外, 地面 が含まれている画像&#10;&#10;自動的に生成された説明">
              <a:extLst>
                <a:ext uri="{FF2B5EF4-FFF2-40B4-BE49-F238E27FC236}">
                  <a16:creationId xmlns:a16="http://schemas.microsoft.com/office/drawing/2014/main" id="{7183AC6C-DDD6-4F8A-BB1D-C049C69C42A6}"/>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53924" y="4693137"/>
              <a:ext cx="1054650" cy="790988"/>
            </a:xfrm>
            <a:prstGeom prst="rect">
              <a:avLst/>
            </a:prstGeom>
          </p:spPr>
        </p:pic>
        <p:sp>
          <p:nvSpPr>
            <p:cNvPr id="61" name="正方形/長方形 60">
              <a:extLst>
                <a:ext uri="{FF2B5EF4-FFF2-40B4-BE49-F238E27FC236}">
                  <a16:creationId xmlns:a16="http://schemas.microsoft.com/office/drawing/2014/main" id="{7B9FAC69-3B1D-42F1-82D3-991514F39D88}"/>
                </a:ext>
              </a:extLst>
            </p:cNvPr>
            <p:cNvSpPr/>
            <p:nvPr/>
          </p:nvSpPr>
          <p:spPr>
            <a:xfrm>
              <a:off x="5509929" y="5222616"/>
              <a:ext cx="2889103" cy="4117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金屋町</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歴史的建造物でのお試し居住</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NPO</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金屋町元気プロジェクトが運営（</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2018</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町内で３年間で</a:t>
              </a:r>
              <a:r>
                <a:rPr kumimoji="1" lang="ja-JP" altLang="en-US" sz="900" b="1"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４件</a:t>
              </a: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の移住マッチングをサポート</a:t>
              </a:r>
              <a:endParaRPr kumimoji="1" lang="en-US" altLang="ja-JP"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srgbClr val="2D2D8A"/>
                </a:solidFill>
                <a:effectLst/>
                <a:uLnTx/>
                <a:uFillTx/>
                <a:latin typeface="Arial"/>
                <a:ea typeface="ＭＳ Ｐゴシック"/>
                <a:cs typeface="+mn-cs"/>
              </a:endParaRPr>
            </a:p>
          </p:txBody>
        </p:sp>
        <p:pic>
          <p:nvPicPr>
            <p:cNvPr id="38" name="図 37">
              <a:extLst>
                <a:ext uri="{FF2B5EF4-FFF2-40B4-BE49-F238E27FC236}">
                  <a16:creationId xmlns:a16="http://schemas.microsoft.com/office/drawing/2014/main" id="{89788D4D-19DE-4935-98B8-CD39AA22A73F}"/>
                </a:ext>
              </a:extLst>
            </p:cNvPr>
            <p:cNvPicPr>
              <a:picLocks noChangeAspect="1"/>
            </p:cNvPicPr>
            <p:nvPr/>
          </p:nvPicPr>
          <p:blipFill rotWithShape="1">
            <a:blip r:embed="rId8"/>
            <a:srcRect r="50000"/>
            <a:stretch/>
          </p:blipFill>
          <p:spPr>
            <a:xfrm>
              <a:off x="4738327" y="4722308"/>
              <a:ext cx="960928" cy="664817"/>
            </a:xfrm>
            <a:prstGeom prst="rect">
              <a:avLst/>
            </a:prstGeom>
          </p:spPr>
        </p:pic>
        <p:pic>
          <p:nvPicPr>
            <p:cNvPr id="40" name="図 39">
              <a:extLst>
                <a:ext uri="{FF2B5EF4-FFF2-40B4-BE49-F238E27FC236}">
                  <a16:creationId xmlns:a16="http://schemas.microsoft.com/office/drawing/2014/main" id="{C18C1F81-0ECD-4D9F-B101-E53FAA72B6DD}"/>
                </a:ext>
              </a:extLst>
            </p:cNvPr>
            <p:cNvPicPr>
              <a:picLocks noChangeAspect="1"/>
            </p:cNvPicPr>
            <p:nvPr/>
          </p:nvPicPr>
          <p:blipFill rotWithShape="1">
            <a:blip r:embed="rId8"/>
            <a:srcRect l="49737"/>
            <a:stretch/>
          </p:blipFill>
          <p:spPr>
            <a:xfrm>
              <a:off x="5133736" y="5170225"/>
              <a:ext cx="594795" cy="409356"/>
            </a:xfrm>
            <a:prstGeom prst="rect">
              <a:avLst/>
            </a:prstGeom>
          </p:spPr>
        </p:pic>
        <p:sp>
          <p:nvSpPr>
            <p:cNvPr id="29" name="フリーフォーム 28"/>
            <p:cNvSpPr/>
            <p:nvPr/>
          </p:nvSpPr>
          <p:spPr>
            <a:xfrm>
              <a:off x="5793485" y="4632491"/>
              <a:ext cx="1986658" cy="985125"/>
            </a:xfrm>
            <a:custGeom>
              <a:avLst/>
              <a:gdLst>
                <a:gd name="connsiteX0" fmla="*/ 1047750 w 1047750"/>
                <a:gd name="connsiteY0" fmla="*/ 0 h 1143000"/>
                <a:gd name="connsiteX1" fmla="*/ 1047750 w 1047750"/>
                <a:gd name="connsiteY1" fmla="*/ 742950 h 1143000"/>
                <a:gd name="connsiteX2" fmla="*/ 0 w 1047750"/>
                <a:gd name="connsiteY2" fmla="*/ 742950 h 1143000"/>
                <a:gd name="connsiteX3" fmla="*/ 0 w 1047750"/>
                <a:gd name="connsiteY3" fmla="*/ 1143000 h 1143000"/>
                <a:gd name="connsiteX0" fmla="*/ 1047750 w 1047750"/>
                <a:gd name="connsiteY0" fmla="*/ 0 h 1228725"/>
                <a:gd name="connsiteX1" fmla="*/ 1047750 w 1047750"/>
                <a:gd name="connsiteY1" fmla="*/ 742950 h 1228725"/>
                <a:gd name="connsiteX2" fmla="*/ 0 w 1047750"/>
                <a:gd name="connsiteY2" fmla="*/ 742950 h 1228725"/>
                <a:gd name="connsiteX3" fmla="*/ 9525 w 1047750"/>
                <a:gd name="connsiteY3" fmla="*/ 1228725 h 1228725"/>
                <a:gd name="connsiteX0" fmla="*/ 1047750 w 1047750"/>
                <a:gd name="connsiteY0" fmla="*/ 0 h 1228725"/>
                <a:gd name="connsiteX1" fmla="*/ 1037681 w 1047750"/>
                <a:gd name="connsiteY1" fmla="*/ 521942 h 1228725"/>
                <a:gd name="connsiteX2" fmla="*/ 0 w 1047750"/>
                <a:gd name="connsiteY2" fmla="*/ 742950 h 1228725"/>
                <a:gd name="connsiteX3" fmla="*/ 9525 w 1047750"/>
                <a:gd name="connsiteY3" fmla="*/ 1228725 h 1228725"/>
                <a:gd name="connsiteX0" fmla="*/ 1038225 w 1038225"/>
                <a:gd name="connsiteY0" fmla="*/ 0 h 1228725"/>
                <a:gd name="connsiteX1" fmla="*/ 1028156 w 1038225"/>
                <a:gd name="connsiteY1" fmla="*/ 521942 h 1228725"/>
                <a:gd name="connsiteX2" fmla="*/ 5578 w 1038225"/>
                <a:gd name="connsiteY2" fmla="*/ 571055 h 1228725"/>
                <a:gd name="connsiteX3" fmla="*/ 0 w 1038225"/>
                <a:gd name="connsiteY3" fmla="*/ 1228725 h 1228725"/>
                <a:gd name="connsiteX0" fmla="*/ 1038225 w 1038225"/>
                <a:gd name="connsiteY0" fmla="*/ 0 h 1228725"/>
                <a:gd name="connsiteX1" fmla="*/ 1038225 w 1038225"/>
                <a:gd name="connsiteY1" fmla="*/ 571055 h 1228725"/>
                <a:gd name="connsiteX2" fmla="*/ 5578 w 1038225"/>
                <a:gd name="connsiteY2" fmla="*/ 571055 h 1228725"/>
                <a:gd name="connsiteX3" fmla="*/ 0 w 1038225"/>
                <a:gd name="connsiteY3" fmla="*/ 1228725 h 1228725"/>
                <a:gd name="connsiteX0" fmla="*/ 1047750 w 1047750"/>
                <a:gd name="connsiteY0" fmla="*/ 0 h 1228725"/>
                <a:gd name="connsiteX1" fmla="*/ 1047750 w 1047750"/>
                <a:gd name="connsiteY1" fmla="*/ 571055 h 1228725"/>
                <a:gd name="connsiteX2" fmla="*/ 0 w 1047750"/>
                <a:gd name="connsiteY2" fmla="*/ 571055 h 1228725"/>
                <a:gd name="connsiteX3" fmla="*/ 9525 w 1047750"/>
                <a:gd name="connsiteY3" fmla="*/ 1228725 h 1228725"/>
                <a:gd name="connsiteX0" fmla="*/ 1038225 w 1038225"/>
                <a:gd name="connsiteY0" fmla="*/ 0 h 1228725"/>
                <a:gd name="connsiteX1" fmla="*/ 1038225 w 1038225"/>
                <a:gd name="connsiteY1" fmla="*/ 571055 h 1228725"/>
                <a:gd name="connsiteX2" fmla="*/ 544 w 1038225"/>
                <a:gd name="connsiteY2" fmla="*/ 571055 h 1228725"/>
                <a:gd name="connsiteX3" fmla="*/ 0 w 1038225"/>
                <a:gd name="connsiteY3" fmla="*/ 1228725 h 1228725"/>
              </a:gdLst>
              <a:ahLst/>
              <a:cxnLst>
                <a:cxn ang="0">
                  <a:pos x="connsiteX0" y="connsiteY0"/>
                </a:cxn>
                <a:cxn ang="0">
                  <a:pos x="connsiteX1" y="connsiteY1"/>
                </a:cxn>
                <a:cxn ang="0">
                  <a:pos x="connsiteX2" y="connsiteY2"/>
                </a:cxn>
                <a:cxn ang="0">
                  <a:pos x="connsiteX3" y="connsiteY3"/>
                </a:cxn>
              </a:cxnLst>
              <a:rect l="l" t="t" r="r" b="b"/>
              <a:pathLst>
                <a:path w="1038225" h="1228725">
                  <a:moveTo>
                    <a:pt x="1038225" y="0"/>
                  </a:moveTo>
                  <a:lnTo>
                    <a:pt x="1038225" y="571055"/>
                  </a:lnTo>
                  <a:lnTo>
                    <a:pt x="544" y="571055"/>
                  </a:lnTo>
                  <a:cubicBezTo>
                    <a:pt x="544" y="704405"/>
                    <a:pt x="0" y="1095375"/>
                    <a:pt x="0" y="1228725"/>
                  </a:cubicBezTo>
                </a:path>
              </a:pathLst>
            </a:custGeom>
            <a:noFill/>
            <a:ln w="38100">
              <a:solidFill>
                <a:srgbClr val="FFEC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9" name="円/楕円 68"/>
            <p:cNvSpPr/>
            <p:nvPr/>
          </p:nvSpPr>
          <p:spPr>
            <a:xfrm>
              <a:off x="8107182" y="4730705"/>
              <a:ext cx="204158" cy="157086"/>
            </a:xfrm>
            <a:prstGeom prst="ellipse">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FFFFFF"/>
                  </a:solidFill>
                  <a:effectLst/>
                  <a:uLnTx/>
                  <a:uFillTx/>
                  <a:latin typeface="Arial"/>
                  <a:ea typeface="ＭＳ Ｐゴシック"/>
                  <a:cs typeface="+mn-cs"/>
                </a:rPr>
                <a:t>３</a:t>
              </a:r>
            </a:p>
          </p:txBody>
        </p:sp>
        <p:sp>
          <p:nvSpPr>
            <p:cNvPr id="83" name="テキスト ボックス 82">
              <a:extLst>
                <a:ext uri="{FF2B5EF4-FFF2-40B4-BE49-F238E27FC236}">
                  <a16:creationId xmlns:a16="http://schemas.microsoft.com/office/drawing/2014/main" id="{CD059438-F41B-42EA-915F-F7855FDD5C9B}"/>
                </a:ext>
              </a:extLst>
            </p:cNvPr>
            <p:cNvSpPr txBox="1"/>
            <p:nvPr/>
          </p:nvSpPr>
          <p:spPr>
            <a:xfrm>
              <a:off x="5825301" y="4641846"/>
              <a:ext cx="1954842" cy="438582"/>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幸町</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２軒空き家を除却</a:t>
              </a:r>
              <a:endParaRPr kumimoji="1" lang="en-US" altLang="ja-JP" sz="2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市の隣地購入・老朽解体補助支援</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を組合わせ、２軒長屋の空き家を除却</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grpSp>
        <p:nvGrpSpPr>
          <p:cNvPr id="16" name="グループ化 15"/>
          <p:cNvGrpSpPr/>
          <p:nvPr/>
        </p:nvGrpSpPr>
        <p:grpSpPr>
          <a:xfrm>
            <a:off x="2914393" y="3661497"/>
            <a:ext cx="1978884" cy="1933436"/>
            <a:chOff x="2584457" y="3975560"/>
            <a:chExt cx="1903295" cy="1857344"/>
          </a:xfrm>
        </p:grpSpPr>
        <p:sp>
          <p:nvSpPr>
            <p:cNvPr id="104" name="正方形/長方形 103"/>
            <p:cNvSpPr/>
            <p:nvPr/>
          </p:nvSpPr>
          <p:spPr>
            <a:xfrm>
              <a:off x="3387493" y="5259546"/>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城端線</a:t>
              </a:r>
            </a:p>
          </p:txBody>
        </p:sp>
        <p:sp>
          <p:nvSpPr>
            <p:cNvPr id="105" name="正方形/長方形 104"/>
            <p:cNvSpPr/>
            <p:nvPr/>
          </p:nvSpPr>
          <p:spPr>
            <a:xfrm>
              <a:off x="2923581" y="5206244"/>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北陸</a:t>
              </a:r>
              <a:endParaRPr kumimoji="1" lang="en-US" altLang="ja-JP"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新幹線</a:t>
              </a:r>
            </a:p>
          </p:txBody>
        </p:sp>
        <p:sp>
          <p:nvSpPr>
            <p:cNvPr id="107" name="正方形/長方形 106"/>
            <p:cNvSpPr/>
            <p:nvPr/>
          </p:nvSpPr>
          <p:spPr>
            <a:xfrm>
              <a:off x="3564437" y="3975560"/>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氷見線</a:t>
              </a:r>
            </a:p>
          </p:txBody>
        </p:sp>
        <p:sp>
          <p:nvSpPr>
            <p:cNvPr id="110" name="正方形/長方形 109"/>
            <p:cNvSpPr/>
            <p:nvPr/>
          </p:nvSpPr>
          <p:spPr>
            <a:xfrm>
              <a:off x="3804125" y="5116849"/>
              <a:ext cx="683627" cy="61246"/>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あいの風とやま鉄道</a:t>
              </a:r>
              <a:endPar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1" name="正方形/長方形 110"/>
            <p:cNvSpPr/>
            <p:nvPr/>
          </p:nvSpPr>
          <p:spPr>
            <a:xfrm>
              <a:off x="3059700" y="4001724"/>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氷見市</a:t>
              </a:r>
            </a:p>
          </p:txBody>
        </p:sp>
        <p:sp>
          <p:nvSpPr>
            <p:cNvPr id="112" name="正方形/長方形 111"/>
            <p:cNvSpPr/>
            <p:nvPr/>
          </p:nvSpPr>
          <p:spPr>
            <a:xfrm>
              <a:off x="2584457" y="5738580"/>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砺波市</a:t>
              </a:r>
              <a:endPar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2" name="正方形/長方形 121"/>
            <p:cNvSpPr/>
            <p:nvPr/>
          </p:nvSpPr>
          <p:spPr>
            <a:xfrm>
              <a:off x="3472679" y="4384595"/>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万葉線</a:t>
              </a:r>
            </a:p>
          </p:txBody>
        </p:sp>
        <p:sp>
          <p:nvSpPr>
            <p:cNvPr id="4" name="正方形/長方形 3"/>
            <p:cNvSpPr/>
            <p:nvPr/>
          </p:nvSpPr>
          <p:spPr>
            <a:xfrm>
              <a:off x="3387493" y="4632957"/>
              <a:ext cx="237169" cy="180159"/>
            </a:xfrm>
            <a:prstGeom prst="rect">
              <a:avLst/>
            </a:prstGeom>
            <a:noFill/>
            <a:ln w="12700">
              <a:solidFill>
                <a:srgbClr val="FF33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3" name="テキスト ボックス 12"/>
          <p:cNvSpPr txBox="1"/>
          <p:nvPr/>
        </p:nvSpPr>
        <p:spPr>
          <a:xfrm>
            <a:off x="8739808" y="1503633"/>
            <a:ext cx="461665" cy="152705"/>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grpSp>
        <p:nvGrpSpPr>
          <p:cNvPr id="96" name="グループ化 95"/>
          <p:cNvGrpSpPr/>
          <p:nvPr/>
        </p:nvGrpSpPr>
        <p:grpSpPr>
          <a:xfrm>
            <a:off x="4676992" y="1298075"/>
            <a:ext cx="4930241" cy="918516"/>
            <a:chOff x="4353922" y="1636584"/>
            <a:chExt cx="4930241" cy="918516"/>
          </a:xfrm>
        </p:grpSpPr>
        <p:sp>
          <p:nvSpPr>
            <p:cNvPr id="62" name="正方形/長方形 61">
              <a:extLst>
                <a:ext uri="{FF2B5EF4-FFF2-40B4-BE49-F238E27FC236}">
                  <a16:creationId xmlns:a16="http://schemas.microsoft.com/office/drawing/2014/main" id="{87EDFA07-227D-4359-820E-86429FCF7C76}"/>
                </a:ext>
              </a:extLst>
            </p:cNvPr>
            <p:cNvSpPr/>
            <p:nvPr/>
          </p:nvSpPr>
          <p:spPr>
            <a:xfrm>
              <a:off x="4726322" y="1699226"/>
              <a:ext cx="4557840" cy="855874"/>
            </a:xfrm>
            <a:prstGeom prst="rect">
              <a:avLst/>
            </a:prstGeom>
            <a:solidFill>
              <a:srgbClr val="FFF7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 name="テキスト ボックス 26">
              <a:extLst>
                <a:ext uri="{FF2B5EF4-FFF2-40B4-BE49-F238E27FC236}">
                  <a16:creationId xmlns:a16="http://schemas.microsoft.com/office/drawing/2014/main" id="{9241C5DB-6FD8-4E7F-BC84-C248CB418F9D}"/>
                </a:ext>
              </a:extLst>
            </p:cNvPr>
            <p:cNvSpPr txBox="1"/>
            <p:nvPr/>
          </p:nvSpPr>
          <p:spPr>
            <a:xfrm>
              <a:off x="5942387" y="1740493"/>
              <a:ext cx="3341775" cy="777136"/>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山町筋</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町民文化の情報発信・交流拠点</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4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地元企業が土地・建物を取得。地元名士・建築家等が立ち上げた（株）町衆高岡がテナント管理・年中行事にちなむイベント等を企画。</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→レトロモダンな洋風建築と蔵で</a:t>
              </a:r>
              <a:r>
                <a:rPr kumimoji="1" lang="ja-JP" altLang="en-US" sz="900" b="1"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８店舗</a:t>
              </a:r>
              <a:r>
                <a:rPr kumimoji="1" lang="ja-JP" altLang="en-US" sz="9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が開業</a:t>
              </a:r>
              <a:endParaRPr kumimoji="1" lang="en-US" altLang="ja-JP" sz="9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　　地域住民が山町筋に集うきっかけや伝統産業の発信拠点に　</a:t>
              </a:r>
            </a:p>
          </p:txBody>
        </p:sp>
        <p:grpSp>
          <p:nvGrpSpPr>
            <p:cNvPr id="34" name="グループ化 33">
              <a:extLst>
                <a:ext uri="{FF2B5EF4-FFF2-40B4-BE49-F238E27FC236}">
                  <a16:creationId xmlns:a16="http://schemas.microsoft.com/office/drawing/2014/main" id="{DE3F193F-FD14-48DD-95B9-93BE434B3638}"/>
                </a:ext>
              </a:extLst>
            </p:cNvPr>
            <p:cNvGrpSpPr/>
            <p:nvPr/>
          </p:nvGrpSpPr>
          <p:grpSpPr>
            <a:xfrm>
              <a:off x="4353922" y="1722576"/>
              <a:ext cx="1549701" cy="810000"/>
              <a:chOff x="6397278" y="3193629"/>
              <a:chExt cx="2075348" cy="1084747"/>
            </a:xfrm>
          </p:grpSpPr>
          <p:pic>
            <p:nvPicPr>
              <p:cNvPr id="31" name="図 30">
                <a:extLst>
                  <a:ext uri="{FF2B5EF4-FFF2-40B4-BE49-F238E27FC236}">
                    <a16:creationId xmlns:a16="http://schemas.microsoft.com/office/drawing/2014/main" id="{0A1FDEBB-E717-4707-B71E-9585C4379B97}"/>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005599" y="3193629"/>
                <a:ext cx="1446328" cy="1084747"/>
              </a:xfrm>
              <a:prstGeom prst="rect">
                <a:avLst/>
              </a:prstGeom>
            </p:spPr>
          </p:pic>
          <p:sp>
            <p:nvSpPr>
              <p:cNvPr id="30" name="テキスト ボックス 29">
                <a:extLst>
                  <a:ext uri="{FF2B5EF4-FFF2-40B4-BE49-F238E27FC236}">
                    <a16:creationId xmlns:a16="http://schemas.microsoft.com/office/drawing/2014/main" id="{619626FE-6FA2-46EA-8F4E-CD46C33DDB24}"/>
                  </a:ext>
                </a:extLst>
              </p:cNvPr>
              <p:cNvSpPr txBox="1"/>
              <p:nvPr/>
            </p:nvSpPr>
            <p:spPr>
              <a:xfrm>
                <a:off x="6397278" y="3776003"/>
                <a:ext cx="2075348" cy="494607"/>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山町ヴァレー</a:t>
                </a:r>
                <a:endParaRPr kumimoji="1" lang="en-US" altLang="ja-JP"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2017</a:t>
                </a:r>
                <a:r>
                  <a:rPr kumimoji="1" lang="ja-JP"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年４月～</a:t>
                </a:r>
                <a:endParaRPr kumimoji="1" lang="en-US" altLang="ja-JP"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67" name="円/楕円 66"/>
            <p:cNvSpPr/>
            <p:nvPr/>
          </p:nvSpPr>
          <p:spPr>
            <a:xfrm>
              <a:off x="4842355" y="1766140"/>
              <a:ext cx="204158" cy="157086"/>
            </a:xfrm>
            <a:prstGeom prst="ellipse">
              <a:avLst/>
            </a:prstGeom>
            <a:solidFill>
              <a:srgbClr val="FF3399"/>
            </a:solidFill>
            <a:ln>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FFFFFF"/>
                  </a:solidFill>
                  <a:effectLst/>
                  <a:uLnTx/>
                  <a:uFillTx/>
                  <a:latin typeface="Arial"/>
                  <a:ea typeface="ＭＳ Ｐゴシック"/>
                  <a:cs typeface="+mn-cs"/>
                </a:rPr>
                <a:t>１</a:t>
              </a:r>
            </a:p>
          </p:txBody>
        </p:sp>
        <p:grpSp>
          <p:nvGrpSpPr>
            <p:cNvPr id="15" name="グループ化 14"/>
            <p:cNvGrpSpPr/>
            <p:nvPr/>
          </p:nvGrpSpPr>
          <p:grpSpPr>
            <a:xfrm>
              <a:off x="8304611" y="1636584"/>
              <a:ext cx="979552" cy="415498"/>
              <a:chOff x="7953721" y="1214303"/>
              <a:chExt cx="979552" cy="415498"/>
            </a:xfrm>
          </p:grpSpPr>
          <p:sp>
            <p:nvSpPr>
              <p:cNvPr id="8" name="円形吹き出し 7"/>
              <p:cNvSpPr/>
              <p:nvPr/>
            </p:nvSpPr>
            <p:spPr>
              <a:xfrm>
                <a:off x="8080981" y="1248671"/>
                <a:ext cx="729427" cy="238734"/>
              </a:xfrm>
              <a:prstGeom prst="wedgeEllipseCallout">
                <a:avLst>
                  <a:gd name="adj1" fmla="val -52541"/>
                  <a:gd name="adj2" fmla="val 31835"/>
                </a:avLst>
              </a:prstGeom>
              <a:solidFill>
                <a:schemeClr val="bg1"/>
              </a:solidFill>
              <a:ln w="12700">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FF9933"/>
                  </a:solidFill>
                  <a:effectLst/>
                  <a:uLnTx/>
                  <a:uFillTx/>
                  <a:latin typeface="Arial"/>
                  <a:ea typeface="ＭＳ Ｐゴシック"/>
                  <a:cs typeface="+mn-cs"/>
                </a:endParaRPr>
              </a:p>
            </p:txBody>
          </p:sp>
          <p:sp>
            <p:nvSpPr>
              <p:cNvPr id="14" name="テキスト ボックス 13"/>
              <p:cNvSpPr txBox="1"/>
              <p:nvPr/>
            </p:nvSpPr>
            <p:spPr>
              <a:xfrm>
                <a:off x="7953721" y="1214303"/>
                <a:ext cx="979552" cy="4154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　元・明治創業</a:t>
                </a:r>
                <a:endParaRPr kumimoji="1" lang="en-US" altLang="ja-JP" sz="7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3399"/>
                    </a:solidFill>
                    <a:effectLst/>
                    <a:uLnTx/>
                    <a:uFillTx/>
                    <a:latin typeface="HGPｺﾞｼｯｸM" panose="020B0600000000000000" pitchFamily="50" charset="-128"/>
                    <a:ea typeface="HGPｺﾞｼｯｸM" panose="020B0600000000000000" pitchFamily="50" charset="-128"/>
                    <a:cs typeface="+mn-cs"/>
                  </a:rPr>
                  <a:t>の文房具屋</a:t>
                </a:r>
                <a:endParaRPr kumimoji="1" lang="ja-JP" altLang="en-US" sz="700" b="0" i="0" u="none" strike="noStrike" kern="1200" cap="none" spc="0" normalizeH="0" baseline="0" noProof="0" dirty="0">
                  <a:ln>
                    <a:noFill/>
                  </a:ln>
                  <a:solidFill>
                    <a:srgbClr val="FF3399"/>
                  </a:solidFill>
                  <a:effectLst/>
                  <a:uLnTx/>
                  <a:uFillTx/>
                  <a:latin typeface="Arial" charset="0"/>
                  <a:ea typeface="ＭＳ Ｐゴシック"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dirty="0">
                  <a:ln>
                    <a:noFill/>
                  </a:ln>
                  <a:solidFill>
                    <a:srgbClr val="FF3399"/>
                  </a:solidFill>
                  <a:effectLst/>
                  <a:uLnTx/>
                  <a:uFillTx/>
                  <a:latin typeface="Arial" charset="0"/>
                  <a:ea typeface="ＭＳ Ｐゴシック" charset="-128"/>
                  <a:cs typeface="+mn-cs"/>
                </a:endParaRPr>
              </a:p>
            </p:txBody>
          </p:sp>
        </p:grpSp>
      </p:grpSp>
      <p:sp>
        <p:nvSpPr>
          <p:cNvPr id="63" name="正方形/長方形 62">
            <a:extLst>
              <a:ext uri="{FF2B5EF4-FFF2-40B4-BE49-F238E27FC236}">
                <a16:creationId xmlns:a16="http://schemas.microsoft.com/office/drawing/2014/main" id="{75FBC5FC-8DAD-4C19-84FD-1A37A662C550}"/>
              </a:ext>
            </a:extLst>
          </p:cNvPr>
          <p:cNvSpPr/>
          <p:nvPr/>
        </p:nvSpPr>
        <p:spPr>
          <a:xfrm>
            <a:off x="5075006" y="4329883"/>
            <a:ext cx="4532226" cy="839807"/>
          </a:xfrm>
          <a:prstGeom prst="rect">
            <a:avLst/>
          </a:prstGeom>
          <a:solidFill>
            <a:srgbClr val="FFF7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36" name="図 35">
            <a:extLst>
              <a:ext uri="{FF2B5EF4-FFF2-40B4-BE49-F238E27FC236}">
                <a16:creationId xmlns:a16="http://schemas.microsoft.com/office/drawing/2014/main" id="{24ADF763-16F4-49BA-A6D5-1D772A19D416}"/>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5194550" y="4358726"/>
            <a:ext cx="1080000" cy="761674"/>
          </a:xfrm>
          <a:prstGeom prst="rect">
            <a:avLst/>
          </a:prstGeom>
        </p:spPr>
      </p:pic>
      <p:sp>
        <p:nvSpPr>
          <p:cNvPr id="52" name="テキスト ボックス 51">
            <a:extLst>
              <a:ext uri="{FF2B5EF4-FFF2-40B4-BE49-F238E27FC236}">
                <a16:creationId xmlns:a16="http://schemas.microsoft.com/office/drawing/2014/main" id="{CD059438-F41B-42EA-915F-F7855FDD5C9B}"/>
              </a:ext>
            </a:extLst>
          </p:cNvPr>
          <p:cNvSpPr txBox="1"/>
          <p:nvPr/>
        </p:nvSpPr>
        <p:spPr>
          <a:xfrm>
            <a:off x="6312433" y="4355529"/>
            <a:ext cx="3053331" cy="784830"/>
          </a:xfrm>
          <a:prstGeom prst="rect">
            <a:avLst/>
          </a:prstGeom>
          <a:solidFill>
            <a:srgbClr val="FFF7EF"/>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博労町</a:t>
            </a:r>
            <a:r>
              <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多機能を有するコミュニティ拠点</a:t>
            </a:r>
            <a:endParaRPr kumimoji="1" lang="en-US" altLang="ja-JP" sz="105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自治会（地縁団体）が 土地及び建物を取得し、サロンを整備</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→地域住民が集う場となり</a:t>
            </a:r>
            <a:r>
              <a:rPr kumimoji="1" lang="ja-JP" altLang="en-US" sz="900" b="1"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900" b="1"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157</a:t>
            </a:r>
            <a:r>
              <a:rPr kumimoji="1" lang="ja-JP" altLang="en-US" sz="900" b="1"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回のイベント</a:t>
            </a: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が開催</a:t>
            </a:r>
            <a:endParaRPr kumimoji="1" lang="en-US" altLang="ja-JP"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　　伝統行事の拠点、災害時の拠点としても機能</a:t>
            </a:r>
            <a:endParaRPr kumimoji="1" lang="en-US" altLang="ja-JP"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　　地域活動に多世代が関与、拠点近辺で移住者が増加傾向</a:t>
            </a:r>
            <a:endParaRPr kumimoji="1" lang="en-US" altLang="ja-JP" sz="9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endParaRPr>
          </a:p>
        </p:txBody>
      </p:sp>
      <p:sp>
        <p:nvSpPr>
          <p:cNvPr id="68" name="円/楕円 67"/>
          <p:cNvSpPr/>
          <p:nvPr/>
        </p:nvSpPr>
        <p:spPr>
          <a:xfrm>
            <a:off x="5259065" y="4399934"/>
            <a:ext cx="204158" cy="157086"/>
          </a:xfrm>
          <a:prstGeom prst="ellipse">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FFFFFF"/>
                </a:solidFill>
                <a:effectLst/>
                <a:uLnTx/>
                <a:uFillTx/>
                <a:latin typeface="Arial"/>
                <a:ea typeface="ＭＳ Ｐゴシック"/>
                <a:cs typeface="+mn-cs"/>
              </a:rPr>
              <a:t>２</a:t>
            </a:r>
          </a:p>
        </p:txBody>
      </p:sp>
      <p:sp>
        <p:nvSpPr>
          <p:cNvPr id="128" name="テキスト ボックス 127">
            <a:extLst>
              <a:ext uri="{FF2B5EF4-FFF2-40B4-BE49-F238E27FC236}">
                <a16:creationId xmlns:a16="http://schemas.microsoft.com/office/drawing/2014/main" id="{619626FE-6FA2-46EA-8F4E-CD46C33DDB24}"/>
              </a:ext>
            </a:extLst>
          </p:cNvPr>
          <p:cNvSpPr txBox="1"/>
          <p:nvPr/>
        </p:nvSpPr>
        <p:spPr>
          <a:xfrm>
            <a:off x="4713106" y="4625355"/>
            <a:ext cx="1549701" cy="484748"/>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博労町</a:t>
            </a:r>
            <a:endParaRPr kumimoji="1" lang="en-US" altLang="ja-JP"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まちかどサロン</a:t>
            </a:r>
            <a:endParaRPr kumimoji="1" lang="en-US" altLang="ja-JP"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2018</a:t>
            </a:r>
            <a:r>
              <a:rPr kumimoji="1" lang="ja-JP" altLang="en-US"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年４月～</a:t>
            </a:r>
            <a:endParaRPr kumimoji="1" lang="en-US" altLang="ja-JP" sz="105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17" name="グループ化 116"/>
          <p:cNvGrpSpPr/>
          <p:nvPr/>
        </p:nvGrpSpPr>
        <p:grpSpPr>
          <a:xfrm>
            <a:off x="8751198" y="4266833"/>
            <a:ext cx="635640" cy="307777"/>
            <a:chOff x="8076238" y="1436849"/>
            <a:chExt cx="635640" cy="307777"/>
          </a:xfrm>
        </p:grpSpPr>
        <p:sp>
          <p:nvSpPr>
            <p:cNvPr id="120" name="円形吹き出し 119"/>
            <p:cNvSpPr/>
            <p:nvPr/>
          </p:nvSpPr>
          <p:spPr>
            <a:xfrm>
              <a:off x="8080629" y="1473155"/>
              <a:ext cx="631249" cy="220801"/>
            </a:xfrm>
            <a:prstGeom prst="wedgeEllipseCallout">
              <a:avLst>
                <a:gd name="adj1" fmla="val -52541"/>
                <a:gd name="adj2" fmla="val 20585"/>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FF9933"/>
                </a:solidFill>
                <a:effectLst/>
                <a:uLnTx/>
                <a:uFillTx/>
                <a:latin typeface="Arial"/>
                <a:ea typeface="ＭＳ Ｐゴシック"/>
                <a:cs typeface="+mn-cs"/>
              </a:endParaRPr>
            </a:p>
          </p:txBody>
        </p:sp>
        <p:sp>
          <p:nvSpPr>
            <p:cNvPr id="123" name="テキスト ボックス 122"/>
            <p:cNvSpPr txBox="1"/>
            <p:nvPr/>
          </p:nvSpPr>
          <p:spPr>
            <a:xfrm>
              <a:off x="8076238" y="1436849"/>
              <a:ext cx="633507"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元・文房具・</a:t>
              </a:r>
              <a:endParaRPr kumimoji="1" lang="en-US" altLang="ja-JP" sz="7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6600"/>
                  </a:solidFill>
                  <a:effectLst/>
                  <a:uLnTx/>
                  <a:uFillTx/>
                  <a:latin typeface="HGPｺﾞｼｯｸM" panose="020B0600000000000000" pitchFamily="50" charset="-128"/>
                  <a:ea typeface="HGPｺﾞｼｯｸM" panose="020B0600000000000000" pitchFamily="50" charset="-128"/>
                  <a:cs typeface="+mn-cs"/>
                </a:rPr>
                <a:t>駄菓子屋</a:t>
              </a:r>
              <a:endParaRPr kumimoji="1" lang="ja-JP" altLang="en-US" sz="700" b="0" i="0" u="none" strike="noStrike" kern="1200" cap="none" spc="0" normalizeH="0" baseline="0" noProof="0" dirty="0">
                <a:ln>
                  <a:noFill/>
                </a:ln>
                <a:solidFill>
                  <a:srgbClr val="FF6600"/>
                </a:solidFill>
                <a:effectLst/>
                <a:uLnTx/>
                <a:uFillTx/>
                <a:latin typeface="Arial" charset="0"/>
                <a:ea typeface="ＭＳ Ｐゴシック" charset="-128"/>
                <a:cs typeface="+mn-cs"/>
              </a:endParaRPr>
            </a:p>
          </p:txBody>
        </p:sp>
      </p:grpSp>
      <p:sp>
        <p:nvSpPr>
          <p:cNvPr id="152" name="正方形/長方形 151"/>
          <p:cNvSpPr/>
          <p:nvPr/>
        </p:nvSpPr>
        <p:spPr>
          <a:xfrm>
            <a:off x="1979195" y="3349460"/>
            <a:ext cx="797421" cy="239028"/>
          </a:xfrm>
          <a:prstGeom prst="rect">
            <a:avLst/>
          </a:prstGeom>
          <a:solidFill>
            <a:srgbClr val="FF6600"/>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居住誘導区域図</a:t>
            </a:r>
            <a:endParaRPr kumimoji="1" lang="zh-TW" altLang="en-US" sz="8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65" name="グループ化 164"/>
          <p:cNvGrpSpPr/>
          <p:nvPr/>
        </p:nvGrpSpPr>
        <p:grpSpPr>
          <a:xfrm>
            <a:off x="149355" y="1053181"/>
            <a:ext cx="1638209" cy="3240000"/>
            <a:chOff x="-68233" y="1237774"/>
            <a:chExt cx="1638209" cy="3240000"/>
          </a:xfrm>
        </p:grpSpPr>
        <p:sp>
          <p:nvSpPr>
            <p:cNvPr id="9" name="テキスト ボックス 8">
              <a:extLst>
                <a:ext uri="{FF2B5EF4-FFF2-40B4-BE49-F238E27FC236}">
                  <a16:creationId xmlns:a16="http://schemas.microsoft.com/office/drawing/2014/main" id="{7EB3F983-0656-4A67-A2CC-BD3774402543}"/>
                </a:ext>
              </a:extLst>
            </p:cNvPr>
            <p:cNvSpPr txBox="1"/>
            <p:nvPr/>
          </p:nvSpPr>
          <p:spPr>
            <a:xfrm>
              <a:off x="34774" y="1237774"/>
              <a:ext cx="1534810" cy="3240000"/>
            </a:xfrm>
            <a:prstGeom prst="rect">
              <a:avLst/>
            </a:prstGeom>
            <a:noFill/>
            <a:ln w="6350">
              <a:solidFill>
                <a:srgbClr val="0070C0"/>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sng" strike="noStrike" kern="1200" cap="none" spc="0" normalizeH="0" baseline="0" noProof="0" dirty="0">
                <a:ln>
                  <a:noFill/>
                </a:ln>
                <a:solidFill>
                  <a:srgbClr val="0070C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auto" latinLnBrk="0" hangingPunct="1">
                <a:lnSpc>
                  <a:spcPct val="100000"/>
                </a:lnSpc>
                <a:spcBef>
                  <a:spcPts val="200"/>
                </a:spcBef>
                <a:spcAft>
                  <a:spcPts val="0"/>
                </a:spcAft>
                <a:buClrTx/>
                <a:buSzTx/>
                <a:buFontTx/>
                <a:buNone/>
                <a:tabLst/>
                <a:defRPr/>
              </a:pP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64" name="グループ化 163"/>
            <p:cNvGrpSpPr/>
            <p:nvPr/>
          </p:nvGrpSpPr>
          <p:grpSpPr>
            <a:xfrm>
              <a:off x="-68233" y="1274669"/>
              <a:ext cx="1638209" cy="2141601"/>
              <a:chOff x="-69300" y="1102603"/>
              <a:chExt cx="1638209" cy="2141601"/>
            </a:xfrm>
          </p:grpSpPr>
          <p:grpSp>
            <p:nvGrpSpPr>
              <p:cNvPr id="158" name="グループ化 157"/>
              <p:cNvGrpSpPr/>
              <p:nvPr/>
            </p:nvGrpSpPr>
            <p:grpSpPr>
              <a:xfrm>
                <a:off x="-69300" y="1700807"/>
                <a:ext cx="1604372" cy="648073"/>
                <a:chOff x="-2649243" y="3580511"/>
                <a:chExt cx="1604372" cy="648073"/>
              </a:xfrm>
            </p:grpSpPr>
            <p:pic>
              <p:nvPicPr>
                <p:cNvPr id="127" name="Picture 16" descr="C:\Users\204025\Desktop\H28.01.21　フォトコンテスト写真データについて\9-52御車山.jpg"/>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a:stretch/>
              </p:blipFill>
              <p:spPr bwMode="auto">
                <a:xfrm>
                  <a:off x="-2322871" y="3580511"/>
                  <a:ext cx="1278000" cy="648073"/>
                </a:xfrm>
                <a:prstGeom prst="rect">
                  <a:avLst/>
                </a:prstGeom>
                <a:noFill/>
                <a:ln w="9525">
                  <a:noFill/>
                  <a:miter lim="800000"/>
                  <a:headEnd/>
                  <a:tailEnd/>
                </a:ln>
              </p:spPr>
            </p:pic>
            <p:sp>
              <p:nvSpPr>
                <p:cNvPr id="130" name="テキスト ボックス 96"/>
                <p:cNvSpPr txBox="1"/>
                <p:nvPr/>
              </p:nvSpPr>
              <p:spPr>
                <a:xfrm>
                  <a:off x="-2649243" y="4067031"/>
                  <a:ext cx="1524631" cy="123111"/>
                </a:xfrm>
                <a:prstGeom prst="rect">
                  <a:avLst/>
                </a:prstGeom>
                <a:noFill/>
              </p:spPr>
              <p:txBody>
                <a:bodyPr wrap="square" lIns="0" tIns="0" rIns="0" bIns="0" rtlCol="0">
                  <a:spAutoFit/>
                </a:bodyPr>
                <a:lstStyle>
                  <a:defPPr>
                    <a:defRPr lang="ja-JP"/>
                  </a:defPPr>
                  <a:lvl1pPr marL="0" algn="l" defTabSz="2951866" rtl="0" eaLnBrk="1" latinLnBrk="0" hangingPunct="1">
                    <a:defRPr kumimoji="1" sz="5811" kern="1200">
                      <a:solidFill>
                        <a:schemeClr val="tx1"/>
                      </a:solidFill>
                      <a:latin typeface="+mn-lt"/>
                      <a:ea typeface="+mn-ea"/>
                      <a:cs typeface="+mn-cs"/>
                    </a:defRPr>
                  </a:lvl1pPr>
                  <a:lvl2pPr marL="1475933" algn="l" defTabSz="2951866" rtl="0" eaLnBrk="1" latinLnBrk="0" hangingPunct="1">
                    <a:defRPr kumimoji="1" sz="5811" kern="1200">
                      <a:solidFill>
                        <a:schemeClr val="tx1"/>
                      </a:solidFill>
                      <a:latin typeface="+mn-lt"/>
                      <a:ea typeface="+mn-ea"/>
                      <a:cs typeface="+mn-cs"/>
                    </a:defRPr>
                  </a:lvl2pPr>
                  <a:lvl3pPr marL="2951866" algn="l" defTabSz="2951866" rtl="0" eaLnBrk="1" latinLnBrk="0" hangingPunct="1">
                    <a:defRPr kumimoji="1" sz="5811" kern="1200">
                      <a:solidFill>
                        <a:schemeClr val="tx1"/>
                      </a:solidFill>
                      <a:latin typeface="+mn-lt"/>
                      <a:ea typeface="+mn-ea"/>
                      <a:cs typeface="+mn-cs"/>
                    </a:defRPr>
                  </a:lvl3pPr>
                  <a:lvl4pPr marL="4427799" algn="l" defTabSz="2951866" rtl="0" eaLnBrk="1" latinLnBrk="0" hangingPunct="1">
                    <a:defRPr kumimoji="1" sz="5811" kern="1200">
                      <a:solidFill>
                        <a:schemeClr val="tx1"/>
                      </a:solidFill>
                      <a:latin typeface="+mn-lt"/>
                      <a:ea typeface="+mn-ea"/>
                      <a:cs typeface="+mn-cs"/>
                    </a:defRPr>
                  </a:lvl4pPr>
                  <a:lvl5pPr marL="5903732" algn="l" defTabSz="2951866" rtl="0" eaLnBrk="1" latinLnBrk="0" hangingPunct="1">
                    <a:defRPr kumimoji="1" sz="5811" kern="1200">
                      <a:solidFill>
                        <a:schemeClr val="tx1"/>
                      </a:solidFill>
                      <a:latin typeface="+mn-lt"/>
                      <a:ea typeface="+mn-ea"/>
                      <a:cs typeface="+mn-cs"/>
                    </a:defRPr>
                  </a:lvl5pPr>
                  <a:lvl6pPr marL="7379665" algn="l" defTabSz="2951866" rtl="0" eaLnBrk="1" latinLnBrk="0" hangingPunct="1">
                    <a:defRPr kumimoji="1" sz="5811" kern="1200">
                      <a:solidFill>
                        <a:schemeClr val="tx1"/>
                      </a:solidFill>
                      <a:latin typeface="+mn-lt"/>
                      <a:ea typeface="+mn-ea"/>
                      <a:cs typeface="+mn-cs"/>
                    </a:defRPr>
                  </a:lvl6pPr>
                  <a:lvl7pPr marL="8855598" algn="l" defTabSz="2951866" rtl="0" eaLnBrk="1" latinLnBrk="0" hangingPunct="1">
                    <a:defRPr kumimoji="1" sz="5811" kern="1200">
                      <a:solidFill>
                        <a:schemeClr val="tx1"/>
                      </a:solidFill>
                      <a:latin typeface="+mn-lt"/>
                      <a:ea typeface="+mn-ea"/>
                      <a:cs typeface="+mn-cs"/>
                    </a:defRPr>
                  </a:lvl7pPr>
                  <a:lvl8pPr marL="10331531" algn="l" defTabSz="2951866" rtl="0" eaLnBrk="1" latinLnBrk="0" hangingPunct="1">
                    <a:defRPr kumimoji="1" sz="5811" kern="1200">
                      <a:solidFill>
                        <a:schemeClr val="tx1"/>
                      </a:solidFill>
                      <a:latin typeface="+mn-lt"/>
                      <a:ea typeface="+mn-ea"/>
                      <a:cs typeface="+mn-cs"/>
                    </a:defRPr>
                  </a:lvl8pPr>
                  <a:lvl9pPr marL="11807464" algn="l" defTabSz="2951866" rtl="0" eaLnBrk="1" latinLnBrk="0" hangingPunct="1">
                    <a:defRPr kumimoji="1" sz="5811" kern="1200">
                      <a:solidFill>
                        <a:schemeClr val="tx1"/>
                      </a:solidFill>
                      <a:latin typeface="+mn-lt"/>
                      <a:ea typeface="+mn-ea"/>
                      <a:cs typeface="+mn-cs"/>
                    </a:defRPr>
                  </a:lvl9pPr>
                </a:lstStyle>
                <a:p>
                  <a:pPr marL="0" marR="0" lvl="0" indent="0" algn="r" defTabSz="2951866"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御車山の車輪</a:t>
                  </a:r>
                </a:p>
              </p:txBody>
            </p:sp>
            <p:sp>
              <p:nvSpPr>
                <p:cNvPr id="151" name="正方形/長方形 150"/>
                <p:cNvSpPr/>
                <p:nvPr/>
              </p:nvSpPr>
              <p:spPr>
                <a:xfrm>
                  <a:off x="-2208842" y="3615958"/>
                  <a:ext cx="1071148" cy="150549"/>
                </a:xfrm>
                <a:prstGeom prst="rect">
                  <a:avLst/>
                </a:prstGeom>
                <a:solidFill>
                  <a:srgbClr val="FFFFFF">
                    <a:alpha val="69804"/>
                  </a:srgbClr>
                </a:solid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2D2D8A">
                          <a:lumMod val="75000"/>
                        </a:srgbClr>
                      </a:solidFill>
                      <a:effectLst/>
                      <a:uLnTx/>
                      <a:uFillTx/>
                      <a:latin typeface="HGPｺﾞｼｯｸM" panose="020B0600000000000000" pitchFamily="50" charset="-128"/>
                      <a:ea typeface="HGPｺﾞｼｯｸM" panose="020B0600000000000000" pitchFamily="50" charset="-128"/>
                      <a:cs typeface="+mn-cs"/>
                    </a:rPr>
                    <a:t>伝統工芸</a:t>
                  </a:r>
                </a:p>
              </p:txBody>
            </p:sp>
          </p:grpSp>
          <p:grpSp>
            <p:nvGrpSpPr>
              <p:cNvPr id="161" name="グループ化 160"/>
              <p:cNvGrpSpPr/>
              <p:nvPr/>
            </p:nvGrpSpPr>
            <p:grpSpPr>
              <a:xfrm>
                <a:off x="-12083" y="1102603"/>
                <a:ext cx="1580992" cy="594954"/>
                <a:chOff x="-20379" y="2367567"/>
                <a:chExt cx="1580992" cy="594954"/>
              </a:xfrm>
            </p:grpSpPr>
            <p:grpSp>
              <p:nvGrpSpPr>
                <p:cNvPr id="24" name="グループ化 23">
                  <a:extLst>
                    <a:ext uri="{FF2B5EF4-FFF2-40B4-BE49-F238E27FC236}">
                      <a16:creationId xmlns:a16="http://schemas.microsoft.com/office/drawing/2014/main" id="{EE428E62-A087-438B-B562-884A8AB85357}"/>
                    </a:ext>
                  </a:extLst>
                </p:cNvPr>
                <p:cNvGrpSpPr/>
                <p:nvPr/>
              </p:nvGrpSpPr>
              <p:grpSpPr>
                <a:xfrm>
                  <a:off x="-20379" y="2367567"/>
                  <a:ext cx="1580992" cy="594954"/>
                  <a:chOff x="-1898068" y="2826040"/>
                  <a:chExt cx="1580992" cy="594954"/>
                </a:xfrm>
              </p:grpSpPr>
              <p:pic>
                <p:nvPicPr>
                  <p:cNvPr id="23" name="Picture 7" descr="C:\Users\204025\Desktop\kanayamachi_l.jpg">
                    <a:extLst>
                      <a:ext uri="{FF2B5EF4-FFF2-40B4-BE49-F238E27FC236}">
                        <a16:creationId xmlns:a16="http://schemas.microsoft.com/office/drawing/2014/main" id="{76F188E2-2E21-448A-A0F2-AD29476447C3}"/>
                      </a:ext>
                    </a:extLst>
                  </p:cNvPr>
                  <p:cNvPicPr>
                    <a:picLocks noChangeArrowheads="1"/>
                  </p:cNvPicPr>
                  <p:nvPr/>
                </p:nvPicPr>
                <p:blipFill rotWithShape="1">
                  <a:blip r:embed="rId12" cstate="screen">
                    <a:extLst>
                      <a:ext uri="{28A0092B-C50C-407E-A947-70E740481C1C}">
                        <a14:useLocalDpi xmlns:a14="http://schemas.microsoft.com/office/drawing/2010/main"/>
                      </a:ext>
                    </a:extLst>
                  </a:blip>
                  <a:srcRect/>
                  <a:stretch/>
                </p:blipFill>
                <p:spPr bwMode="auto">
                  <a:xfrm>
                    <a:off x="-1626889" y="2826040"/>
                    <a:ext cx="1276860" cy="576704"/>
                  </a:xfrm>
                  <a:prstGeom prst="rect">
                    <a:avLst/>
                  </a:prstGeom>
                  <a:noFill/>
                  <a:ln w="9525">
                    <a:noFill/>
                    <a:miter lim="800000"/>
                    <a:headEnd/>
                    <a:tailEnd/>
                  </a:ln>
                </p:spPr>
              </p:pic>
              <p:sp>
                <p:nvSpPr>
                  <p:cNvPr id="22" name="テキスト ボックス 21">
                    <a:extLst>
                      <a:ext uri="{FF2B5EF4-FFF2-40B4-BE49-F238E27FC236}">
                        <a16:creationId xmlns:a16="http://schemas.microsoft.com/office/drawing/2014/main" id="{4DD76A72-677B-49B8-BB0F-9A6B64639326}"/>
                      </a:ext>
                    </a:extLst>
                  </p:cNvPr>
                  <p:cNvSpPr txBox="1"/>
                  <p:nvPr/>
                </p:nvSpPr>
                <p:spPr>
                  <a:xfrm>
                    <a:off x="-1898068" y="3128606"/>
                    <a:ext cx="1580992" cy="292388"/>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金屋町</a:t>
                    </a:r>
                    <a:endPar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FFFFFF"/>
                        </a:solidFill>
                        <a:effectLst/>
                        <a:uLnTx/>
                        <a:uFillTx/>
                        <a:latin typeface="Arial" charset="0"/>
                        <a:ea typeface="ＭＳ Ｐゴシック" charset="-128"/>
                        <a:cs typeface="+mn-cs"/>
                      </a:rPr>
                      <a:t>（重要伝統的建造物群保存地区）</a:t>
                    </a:r>
                  </a:p>
                </p:txBody>
              </p:sp>
            </p:grpSp>
            <p:sp>
              <p:nvSpPr>
                <p:cNvPr id="159" name="正方形/長方形 158"/>
                <p:cNvSpPr/>
                <p:nvPr/>
              </p:nvSpPr>
              <p:spPr>
                <a:xfrm>
                  <a:off x="332947" y="2411347"/>
                  <a:ext cx="1071148" cy="144531"/>
                </a:xfrm>
                <a:prstGeom prst="rect">
                  <a:avLst/>
                </a:prstGeom>
                <a:solidFill>
                  <a:srgbClr val="FFFFFF">
                    <a:alpha val="69804"/>
                  </a:srgbClr>
                </a:solid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2D2D8A">
                          <a:lumMod val="75000"/>
                        </a:srgbClr>
                      </a:solidFill>
                      <a:effectLst/>
                      <a:uLnTx/>
                      <a:uFillTx/>
                      <a:latin typeface="HGPｺﾞｼｯｸM" panose="020B0600000000000000" pitchFamily="50" charset="-128"/>
                      <a:ea typeface="HGPｺﾞｼｯｸM" panose="020B0600000000000000" pitchFamily="50" charset="-128"/>
                      <a:cs typeface="+mn-cs"/>
                    </a:rPr>
                    <a:t>伝統的建築物</a:t>
                  </a:r>
                </a:p>
              </p:txBody>
            </p:sp>
          </p:grpSp>
          <p:grpSp>
            <p:nvGrpSpPr>
              <p:cNvPr id="162" name="グループ化 161"/>
              <p:cNvGrpSpPr/>
              <p:nvPr/>
            </p:nvGrpSpPr>
            <p:grpSpPr>
              <a:xfrm>
                <a:off x="220222" y="2389866"/>
                <a:ext cx="1302730" cy="679097"/>
                <a:chOff x="228084" y="3228451"/>
                <a:chExt cx="1302730" cy="679097"/>
              </a:xfrm>
            </p:grpSpPr>
            <p:grpSp>
              <p:nvGrpSpPr>
                <p:cNvPr id="21" name="グループ化 20">
                  <a:extLst>
                    <a:ext uri="{FF2B5EF4-FFF2-40B4-BE49-F238E27FC236}">
                      <a16:creationId xmlns:a16="http://schemas.microsoft.com/office/drawing/2014/main" id="{D592A4EF-CAAD-4069-9DCA-5B26AA865DBC}"/>
                    </a:ext>
                  </a:extLst>
                </p:cNvPr>
                <p:cNvGrpSpPr/>
                <p:nvPr/>
              </p:nvGrpSpPr>
              <p:grpSpPr>
                <a:xfrm>
                  <a:off x="228084" y="3228451"/>
                  <a:ext cx="1302730" cy="679097"/>
                  <a:chOff x="2040410" y="13098159"/>
                  <a:chExt cx="2799355" cy="1459270"/>
                </a:xfrm>
              </p:grpSpPr>
              <p:pic>
                <p:nvPicPr>
                  <p:cNvPr id="19" name="Picture 19" descr="御車山-268">
                    <a:extLst>
                      <a:ext uri="{FF2B5EF4-FFF2-40B4-BE49-F238E27FC236}">
                        <a16:creationId xmlns:a16="http://schemas.microsoft.com/office/drawing/2014/main" id="{1426F02E-2EEC-49C4-ADDF-B96AB926B861}"/>
                      </a:ext>
                    </a:extLst>
                  </p:cNvPr>
                  <p:cNvPicPr>
                    <a:picLocks noChangeAspect="1" noChangeArrowheads="1"/>
                  </p:cNvPicPr>
                  <p:nvPr/>
                </p:nvPicPr>
                <p:blipFill rotWithShape="1">
                  <a:blip r:embed="rId13" cstate="screen">
                    <a:extLst>
                      <a:ext uri="{28A0092B-C50C-407E-A947-70E740481C1C}">
                        <a14:useLocalDpi xmlns:a14="http://schemas.microsoft.com/office/drawing/2010/main"/>
                      </a:ext>
                    </a:extLst>
                  </a:blip>
                  <a:srcRect/>
                  <a:stretch/>
                </p:blipFill>
                <p:spPr bwMode="auto">
                  <a:xfrm>
                    <a:off x="2140653" y="13098159"/>
                    <a:ext cx="2699112" cy="1459270"/>
                  </a:xfrm>
                  <a:prstGeom prst="rect">
                    <a:avLst/>
                  </a:prstGeom>
                  <a:noFill/>
                  <a:ln w="9525">
                    <a:noFill/>
                    <a:miter lim="800000"/>
                    <a:headEnd/>
                    <a:tailEnd/>
                  </a:ln>
                </p:spPr>
              </p:pic>
              <p:sp>
                <p:nvSpPr>
                  <p:cNvPr id="20" name="テキスト ボックス 19">
                    <a:extLst>
                      <a:ext uri="{FF2B5EF4-FFF2-40B4-BE49-F238E27FC236}">
                        <a16:creationId xmlns:a16="http://schemas.microsoft.com/office/drawing/2014/main" id="{2D91427B-B541-4D3B-990B-AD0444C82025}"/>
                      </a:ext>
                    </a:extLst>
                  </p:cNvPr>
                  <p:cNvSpPr txBox="1"/>
                  <p:nvPr/>
                </p:nvSpPr>
                <p:spPr>
                  <a:xfrm>
                    <a:off x="2040410" y="13883481"/>
                    <a:ext cx="2699113" cy="628295"/>
                  </a:xfrm>
                  <a:prstGeom prst="rect">
                    <a:avLst/>
                  </a:prstGeom>
                  <a:noFill/>
                </p:spPr>
                <p:txBody>
                  <a:bodyPr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FFFFFF"/>
                        </a:solidFill>
                        <a:effectLst/>
                        <a:uLnTx/>
                        <a:uFillTx/>
                        <a:latin typeface="Arial" charset="0"/>
                        <a:ea typeface="ＭＳ Ｐゴシック" charset="-128"/>
                        <a:cs typeface="+mn-cs"/>
                      </a:rPr>
                      <a:t>高岡御車山祭</a:t>
                    </a:r>
                    <a:endParaRPr kumimoji="1" lang="en-US" altLang="ja-JP" sz="7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FFFFFF"/>
                        </a:solidFill>
                        <a:effectLst/>
                        <a:uLnTx/>
                        <a:uFillTx/>
                        <a:latin typeface="Arial" charset="0"/>
                        <a:ea typeface="ＭＳ Ｐゴシック" charset="-128"/>
                        <a:cs typeface="+mn-cs"/>
                      </a:rPr>
                      <a:t>（ユネスコ無形文化遺産・</a:t>
                    </a:r>
                    <a:endParaRPr kumimoji="1" lang="en-US" altLang="ja-JP" sz="6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FFFFFF"/>
                        </a:solidFill>
                        <a:effectLst/>
                        <a:uLnTx/>
                        <a:uFillTx/>
                        <a:latin typeface="Arial" charset="0"/>
                        <a:ea typeface="ＭＳ Ｐゴシック" charset="-128"/>
                        <a:cs typeface="+mn-cs"/>
                      </a:rPr>
                      <a:t>国指定重要有形・無形民俗文化財）</a:t>
                    </a:r>
                  </a:p>
                </p:txBody>
              </p:sp>
            </p:grpSp>
            <p:sp>
              <p:nvSpPr>
                <p:cNvPr id="160" name="正方形/長方形 159"/>
                <p:cNvSpPr/>
                <p:nvPr/>
              </p:nvSpPr>
              <p:spPr>
                <a:xfrm>
                  <a:off x="418766" y="3252121"/>
                  <a:ext cx="1071148" cy="144531"/>
                </a:xfrm>
                <a:prstGeom prst="rect">
                  <a:avLst/>
                </a:prstGeom>
                <a:solidFill>
                  <a:srgbClr val="FFFFFF">
                    <a:alpha val="69804"/>
                  </a:srgbClr>
                </a:solid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2D2D8A">
                          <a:lumMod val="75000"/>
                        </a:srgbClr>
                      </a:solidFill>
                      <a:effectLst/>
                      <a:uLnTx/>
                      <a:uFillTx/>
                      <a:latin typeface="HGPｺﾞｼｯｸM" panose="020B0600000000000000" pitchFamily="50" charset="-128"/>
                      <a:ea typeface="HGPｺﾞｼｯｸM" panose="020B0600000000000000" pitchFamily="50" charset="-128"/>
                      <a:cs typeface="+mn-cs"/>
                    </a:rPr>
                    <a:t>伝統芸能</a:t>
                  </a:r>
                </a:p>
              </p:txBody>
            </p:sp>
          </p:grpSp>
          <p:sp>
            <p:nvSpPr>
              <p:cNvPr id="163" name="正方形/長方形 162"/>
              <p:cNvSpPr/>
              <p:nvPr/>
            </p:nvSpPr>
            <p:spPr>
              <a:xfrm>
                <a:off x="245601" y="3125339"/>
                <a:ext cx="1288749" cy="118865"/>
              </a:xfrm>
              <a:prstGeom prst="rect">
                <a:avLst/>
              </a:prstGeom>
              <a:solidFill>
                <a:srgbClr val="FFFFFF">
                  <a:alpha val="60000"/>
                </a:srgbClr>
              </a:solid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2D2D8A">
                        <a:lumMod val="75000"/>
                      </a:srgbClr>
                    </a:solidFill>
                    <a:effectLst/>
                    <a:uLnTx/>
                    <a:uFillTx/>
                    <a:latin typeface="HGPｺﾞｼｯｸM" panose="020B0600000000000000" pitchFamily="50" charset="-128"/>
                    <a:ea typeface="HGPｺﾞｼｯｸM" panose="020B0600000000000000" pitchFamily="50" charset="-128"/>
                    <a:cs typeface="+mn-cs"/>
                  </a:rPr>
                  <a:t>公共交通網の拠点</a:t>
                </a:r>
              </a:p>
            </p:txBody>
          </p:sp>
        </p:grpSp>
      </p:grpSp>
      <p:sp>
        <p:nvSpPr>
          <p:cNvPr id="125" name="正方形/長方形 124">
            <a:extLst>
              <a:ext uri="{FF2B5EF4-FFF2-40B4-BE49-F238E27FC236}">
                <a16:creationId xmlns:a16="http://schemas.microsoft.com/office/drawing/2014/main" id="{993E152F-98E5-4105-94CD-38D92E74FC19}"/>
              </a:ext>
            </a:extLst>
          </p:cNvPr>
          <p:cNvSpPr/>
          <p:nvPr/>
        </p:nvSpPr>
        <p:spPr>
          <a:xfrm>
            <a:off x="401982" y="513150"/>
            <a:ext cx="4471595" cy="538609"/>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歴史建造物の活用</a:t>
            </a:r>
            <a:r>
              <a:rPr kumimoji="1" lang="en-US" altLang="ja-JP" sz="1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コンパクトシティ</a:t>
            </a:r>
            <a:endParaRPr kumimoji="1" lang="en-US" altLang="ja-JP" sz="18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～歴史・文化を築き上げた市街地に人が集い、楽しめる空間を創出～</a:t>
            </a:r>
            <a:endParaRPr kumimoji="1" lang="en-US" altLang="ja-JP" sz="11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74" name="グループ化 73"/>
          <p:cNvGrpSpPr/>
          <p:nvPr/>
        </p:nvGrpSpPr>
        <p:grpSpPr>
          <a:xfrm>
            <a:off x="232585" y="5697748"/>
            <a:ext cx="4838480" cy="1148610"/>
            <a:chOff x="4423584" y="5644174"/>
            <a:chExt cx="4838480" cy="1148610"/>
          </a:xfrm>
        </p:grpSpPr>
        <p:sp>
          <p:nvSpPr>
            <p:cNvPr id="172" name="正方形/長方形 171">
              <a:extLst>
                <a:ext uri="{FF2B5EF4-FFF2-40B4-BE49-F238E27FC236}">
                  <a16:creationId xmlns:a16="http://schemas.microsoft.com/office/drawing/2014/main" id="{87EDFA07-227D-4359-820E-86429FCF7C76}"/>
                </a:ext>
              </a:extLst>
            </p:cNvPr>
            <p:cNvSpPr/>
            <p:nvPr/>
          </p:nvSpPr>
          <p:spPr>
            <a:xfrm>
              <a:off x="4436610" y="5786951"/>
              <a:ext cx="4667139" cy="1005833"/>
            </a:xfrm>
            <a:prstGeom prst="rect">
              <a:avLst/>
            </a:prstGeom>
            <a:solidFill>
              <a:srgbClr val="CCFFFF">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 name="テキスト ボックス 32">
              <a:extLst>
                <a:ext uri="{FF2B5EF4-FFF2-40B4-BE49-F238E27FC236}">
                  <a16:creationId xmlns:a16="http://schemas.microsoft.com/office/drawing/2014/main" id="{22F535D5-9498-457F-A5A2-3696FDD806CC}"/>
                </a:ext>
              </a:extLst>
            </p:cNvPr>
            <p:cNvSpPr txBox="1"/>
            <p:nvPr/>
          </p:nvSpPr>
          <p:spPr>
            <a:xfrm>
              <a:off x="4423584" y="6149642"/>
              <a:ext cx="1480055" cy="615553"/>
            </a:xfrm>
            <a:prstGeom prst="rect">
              <a:avLst/>
            </a:prstGeom>
            <a:noFill/>
            <a:ln w="6350">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廃城後、</a:t>
              </a:r>
              <a:r>
                <a:rPr kumimoji="1" lang="en-US" altLang="ja-JP"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400</a:t>
              </a:r>
              <a:r>
                <a:rPr kumimoji="1" lang="ja-JP" altLang="en-US"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年にわたり町の繁栄を支える高岡商人</a:t>
              </a:r>
              <a:endParaRPr kumimoji="1" lang="en-US" altLang="ja-JP"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ＭＳ Ｐ明朝" panose="02020600040205080304" pitchFamily="18" charset="-128"/>
                  <a:ea typeface="ＭＳ Ｐ明朝" panose="02020600040205080304" pitchFamily="18" charset="-128"/>
                  <a:cs typeface="+mn-cs"/>
                </a:rPr>
                <a:t>　</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自治会・地元企業・地元名士が積極的に関与。</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四角形: 角を丸くする 40">
              <a:extLst>
                <a:ext uri="{FF2B5EF4-FFF2-40B4-BE49-F238E27FC236}">
                  <a16:creationId xmlns:a16="http://schemas.microsoft.com/office/drawing/2014/main" id="{2ED5F8D3-2327-48CA-BDA5-A7058F9A28A2}"/>
                </a:ext>
              </a:extLst>
            </p:cNvPr>
            <p:cNvSpPr/>
            <p:nvPr/>
          </p:nvSpPr>
          <p:spPr>
            <a:xfrm>
              <a:off x="4566569" y="5644174"/>
              <a:ext cx="4474154" cy="224963"/>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まちづくりの担い手</a:t>
              </a:r>
              <a:endParaRPr kumimoji="1" lang="en-US" altLang="ja-JP"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64" name="四角形: 角を丸くする 40">
              <a:extLst>
                <a:ext uri="{FF2B5EF4-FFF2-40B4-BE49-F238E27FC236}">
                  <a16:creationId xmlns:a16="http://schemas.microsoft.com/office/drawing/2014/main" id="{2ED5F8D3-2327-48CA-BDA5-A7058F9A28A2}"/>
                </a:ext>
              </a:extLst>
            </p:cNvPr>
            <p:cNvSpPr/>
            <p:nvPr/>
          </p:nvSpPr>
          <p:spPr>
            <a:xfrm>
              <a:off x="7482258" y="6132579"/>
              <a:ext cx="1639106" cy="649513"/>
            </a:xfrm>
            <a:prstGeom prst="roundRect">
              <a:avLst>
                <a:gd name="adj" fmla="val 7078"/>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大学</a:t>
              </a:r>
              <a:r>
                <a:rPr kumimoji="1" lang="ja-JP" altLang="en-US" sz="7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（東京工業大学、富山大学等）</a:t>
              </a:r>
              <a:endParaRPr kumimoji="1" lang="en-US" altLang="ja-JP" sz="7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a:cs typeface="+mn-cs"/>
                </a:rPr>
                <a:t>学生が住民・行政等と連携し、歴史・文化の保存継承、住民とのワークショップ・空き家活用による若者のまちなか居住の促進、街の魅力発信などに取り組む。</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a:cs typeface="+mn-cs"/>
              </a:endParaRPr>
            </a:p>
          </p:txBody>
        </p:sp>
        <p:sp>
          <p:nvSpPr>
            <p:cNvPr id="169" name="正方形/長方形 168"/>
            <p:cNvSpPr/>
            <p:nvPr/>
          </p:nvSpPr>
          <p:spPr>
            <a:xfrm>
              <a:off x="4690064" y="5802449"/>
              <a:ext cx="4572000" cy="246221"/>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rPr>
                <a:t>ワークショップやリノベーションスクール開催など、民間主体のまちづくりを実施</a:t>
              </a:r>
              <a:endParaRPr kumimoji="1" lang="en-US" altLang="ja-JP" sz="10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grpSp>
      <p:sp>
        <p:nvSpPr>
          <p:cNvPr id="176" name="フリーフォーム 175"/>
          <p:cNvSpPr/>
          <p:nvPr/>
        </p:nvSpPr>
        <p:spPr>
          <a:xfrm>
            <a:off x="4009572" y="3162558"/>
            <a:ext cx="885867" cy="1303132"/>
          </a:xfrm>
          <a:custGeom>
            <a:avLst/>
            <a:gdLst>
              <a:gd name="connsiteX0" fmla="*/ 914400 w 914400"/>
              <a:gd name="connsiteY0" fmla="*/ 0 h 1509486"/>
              <a:gd name="connsiteX1" fmla="*/ 304800 w 914400"/>
              <a:gd name="connsiteY1" fmla="*/ 1509486 h 1509486"/>
              <a:gd name="connsiteX2" fmla="*/ 0 w 914400"/>
              <a:gd name="connsiteY2" fmla="*/ 1509486 h 1509486"/>
            </a:gdLst>
            <a:ahLst/>
            <a:cxnLst>
              <a:cxn ang="0">
                <a:pos x="connsiteX0" y="connsiteY0"/>
              </a:cxn>
              <a:cxn ang="0">
                <a:pos x="connsiteX1" y="connsiteY1"/>
              </a:cxn>
              <a:cxn ang="0">
                <a:pos x="connsiteX2" y="connsiteY2"/>
              </a:cxn>
            </a:cxnLst>
            <a:rect l="l" t="t" r="r" b="b"/>
            <a:pathLst>
              <a:path w="914400" h="1509486">
                <a:moveTo>
                  <a:pt x="914400" y="0"/>
                </a:moveTo>
                <a:lnTo>
                  <a:pt x="304800" y="1509486"/>
                </a:lnTo>
                <a:lnTo>
                  <a:pt x="0" y="1509486"/>
                </a:lnTo>
              </a:path>
            </a:pathLst>
          </a:custGeom>
          <a:noFill/>
          <a:ln w="12700">
            <a:solidFill>
              <a:srgbClr val="FF339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71" name="グループ化 70"/>
          <p:cNvGrpSpPr/>
          <p:nvPr/>
        </p:nvGrpSpPr>
        <p:grpSpPr>
          <a:xfrm>
            <a:off x="1952205" y="3656287"/>
            <a:ext cx="1033022" cy="1617581"/>
            <a:chOff x="1694037" y="3842853"/>
            <a:chExt cx="1033022" cy="1617581"/>
          </a:xfrm>
        </p:grpSpPr>
        <p:sp>
          <p:nvSpPr>
            <p:cNvPr id="11" name="正方形/長方形 10"/>
            <p:cNvSpPr/>
            <p:nvPr/>
          </p:nvSpPr>
          <p:spPr>
            <a:xfrm>
              <a:off x="1715386" y="3842853"/>
              <a:ext cx="556047" cy="161758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167" name="図 166">
              <a:extLst>
                <a:ext uri="{FF2B5EF4-FFF2-40B4-BE49-F238E27FC236}">
                  <a16:creationId xmlns:a16="http://schemas.microsoft.com/office/drawing/2014/main" id="{F1BD8C46-EF40-4537-B329-08A13C9ABEB9}"/>
                </a:ext>
              </a:extLst>
            </p:cNvPr>
            <p:cNvPicPr>
              <a:picLocks noChangeAspect="1"/>
            </p:cNvPicPr>
            <p:nvPr/>
          </p:nvPicPr>
          <p:blipFill rotWithShape="1">
            <a:blip r:embed="rId14"/>
            <a:srcRect t="41698" b="36955"/>
            <a:stretch/>
          </p:blipFill>
          <p:spPr>
            <a:xfrm>
              <a:off x="1699058" y="4228976"/>
              <a:ext cx="679014" cy="288032"/>
            </a:xfrm>
            <a:prstGeom prst="rect">
              <a:avLst/>
            </a:prstGeom>
          </p:spPr>
        </p:pic>
        <p:sp>
          <p:nvSpPr>
            <p:cNvPr id="82" name="正方形/長方形 81"/>
            <p:cNvSpPr/>
            <p:nvPr/>
          </p:nvSpPr>
          <p:spPr>
            <a:xfrm>
              <a:off x="1748093" y="4589373"/>
              <a:ext cx="114878" cy="110766"/>
            </a:xfrm>
            <a:prstGeom prst="rect">
              <a:avLst/>
            </a:prstGeom>
            <a:no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6" name="図 5">
              <a:extLst>
                <a:ext uri="{FF2B5EF4-FFF2-40B4-BE49-F238E27FC236}">
                  <a16:creationId xmlns:a16="http://schemas.microsoft.com/office/drawing/2014/main" id="{F1BD8C46-EF40-4537-B329-08A13C9ABEB9}"/>
                </a:ext>
              </a:extLst>
            </p:cNvPr>
            <p:cNvPicPr>
              <a:picLocks noChangeAspect="1"/>
            </p:cNvPicPr>
            <p:nvPr/>
          </p:nvPicPr>
          <p:blipFill rotWithShape="1">
            <a:blip r:embed="rId14"/>
            <a:srcRect t="66033"/>
            <a:stretch/>
          </p:blipFill>
          <p:spPr>
            <a:xfrm>
              <a:off x="1694037" y="4995562"/>
              <a:ext cx="679014" cy="458306"/>
            </a:xfrm>
            <a:prstGeom prst="rect">
              <a:avLst/>
            </a:prstGeom>
          </p:spPr>
        </p:pic>
        <p:sp>
          <p:nvSpPr>
            <p:cNvPr id="93" name="正方形/長方形 92"/>
            <p:cNvSpPr/>
            <p:nvPr/>
          </p:nvSpPr>
          <p:spPr>
            <a:xfrm>
              <a:off x="1917425" y="4568622"/>
              <a:ext cx="809634" cy="132611"/>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重点区域</a:t>
              </a:r>
              <a:endParaRPr kumimoji="1" lang="en-US" altLang="ja-JP"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歴史的風致維持向上計画</a:t>
              </a:r>
              <a:r>
                <a:rPr kumimoji="1" lang="en-US" altLang="ja-JP"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a:t>
              </a:r>
              <a:endPar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74" name="正方形/長方形 173"/>
            <p:cNvSpPr/>
            <p:nvPr/>
          </p:nvSpPr>
          <p:spPr>
            <a:xfrm>
              <a:off x="1744405" y="3878445"/>
              <a:ext cx="114878" cy="110766"/>
            </a:xfrm>
            <a:prstGeom prst="rect">
              <a:avLst/>
            </a:prstGeom>
            <a:solidFill>
              <a:srgbClr val="FD615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5" name="正方形/長方形 174"/>
            <p:cNvSpPr/>
            <p:nvPr/>
          </p:nvSpPr>
          <p:spPr>
            <a:xfrm>
              <a:off x="1741891" y="4062911"/>
              <a:ext cx="114878" cy="110766"/>
            </a:xfrm>
            <a:prstGeom prst="rect">
              <a:avLst/>
            </a:prstGeom>
            <a:solidFill>
              <a:srgbClr val="FEDD1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Arial"/>
                <a:ea typeface="ＭＳ Ｐゴシック"/>
                <a:cs typeface="+mn-cs"/>
              </a:endParaRPr>
            </a:p>
          </p:txBody>
        </p:sp>
        <p:sp>
          <p:nvSpPr>
            <p:cNvPr id="177" name="正方形/長方形 176"/>
            <p:cNvSpPr/>
            <p:nvPr/>
          </p:nvSpPr>
          <p:spPr>
            <a:xfrm>
              <a:off x="1876760" y="4054739"/>
              <a:ext cx="441411" cy="132611"/>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居住誘導区域</a:t>
              </a:r>
            </a:p>
          </p:txBody>
        </p:sp>
        <p:sp>
          <p:nvSpPr>
            <p:cNvPr id="178" name="正方形/長方形 177"/>
            <p:cNvSpPr/>
            <p:nvPr/>
          </p:nvSpPr>
          <p:spPr>
            <a:xfrm>
              <a:off x="1876760" y="3868022"/>
              <a:ext cx="525976" cy="132611"/>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都市機能誘導区域</a:t>
              </a:r>
            </a:p>
          </p:txBody>
        </p:sp>
        <p:sp>
          <p:nvSpPr>
            <p:cNvPr id="179" name="正方形/長方形 178"/>
            <p:cNvSpPr/>
            <p:nvPr/>
          </p:nvSpPr>
          <p:spPr>
            <a:xfrm>
              <a:off x="1898165" y="4233586"/>
              <a:ext cx="409974" cy="22968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都市計画区域</a:t>
              </a:r>
              <a:endParaRPr kumimoji="1" lang="en-US" altLang="ja-JP"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市街化区域</a:t>
              </a:r>
              <a:endParaRPr kumimoji="1" lang="en-US" altLang="ja-JP"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用途区域</a:t>
              </a:r>
            </a:p>
          </p:txBody>
        </p:sp>
      </p:grpSp>
      <p:sp>
        <p:nvSpPr>
          <p:cNvPr id="181" name="テキスト ボックス 180">
            <a:extLst>
              <a:ext uri="{FF2B5EF4-FFF2-40B4-BE49-F238E27FC236}">
                <a16:creationId xmlns:a16="http://schemas.microsoft.com/office/drawing/2014/main" id="{22F535D5-9498-457F-A5A2-3696FDD806CC}"/>
              </a:ext>
            </a:extLst>
          </p:cNvPr>
          <p:cNvSpPr txBox="1"/>
          <p:nvPr/>
        </p:nvSpPr>
        <p:spPr>
          <a:xfrm>
            <a:off x="1592688" y="6206240"/>
            <a:ext cx="1705473" cy="692497"/>
          </a:xfrm>
          <a:prstGeom prst="rect">
            <a:avLst/>
          </a:prstGeom>
          <a:noFill/>
          <a:ln w="6350">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ja-JP" sz="9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高岡市空き家活用推進協議会</a:t>
            </a:r>
            <a:r>
              <a:rPr kumimoji="1" lang="ja-JP" altLang="en-US" sz="8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endParaRPr kumimoji="1" lang="en-US" altLang="ja-JP" sz="8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ＭＳ Ｐ明朝" panose="02020600040205080304" pitchFamily="18" charset="-128"/>
                <a:ea typeface="ＭＳ Ｐ明朝" panose="02020600040205080304" pitchFamily="18" charset="-128"/>
                <a:cs typeface="+mn-cs"/>
              </a:rPr>
              <a:t> </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宅建協会、建築士会、大学</a:t>
            </a:r>
            <a:r>
              <a:rPr kumimoji="1"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、富山県及び高岡市</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など</a:t>
            </a:r>
            <a:r>
              <a:rPr kumimoji="1"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で構成され、課題解決への知識やノウハウを</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提供。</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81" name="角丸四角形 80"/>
          <p:cNvSpPr/>
          <p:nvPr/>
        </p:nvSpPr>
        <p:spPr>
          <a:xfrm>
            <a:off x="632520" y="6070627"/>
            <a:ext cx="576064" cy="144000"/>
          </a:xfrm>
          <a:prstGeom prst="roundRect">
            <a:avLst/>
          </a:prstGeom>
          <a:solidFill>
            <a:srgbClr val="CCFFFF"/>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B0F0"/>
                </a:solidFill>
                <a:effectLst/>
                <a:uLnTx/>
                <a:uFillTx/>
                <a:latin typeface="Arial"/>
                <a:ea typeface="ＭＳ Ｐゴシック"/>
                <a:cs typeface="+mn-cs"/>
              </a:rPr>
              <a:t>市民</a:t>
            </a:r>
          </a:p>
        </p:txBody>
      </p:sp>
      <p:sp>
        <p:nvSpPr>
          <p:cNvPr id="182" name="角丸四角形 181"/>
          <p:cNvSpPr/>
          <p:nvPr/>
        </p:nvSpPr>
        <p:spPr>
          <a:xfrm>
            <a:off x="2048616" y="6079750"/>
            <a:ext cx="695097" cy="144000"/>
          </a:xfrm>
          <a:prstGeom prst="roundRect">
            <a:avLst/>
          </a:prstGeom>
          <a:solidFill>
            <a:srgbClr val="CCFFFF"/>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B0F0"/>
                </a:solidFill>
                <a:effectLst/>
                <a:uLnTx/>
                <a:uFillTx/>
                <a:latin typeface="Arial"/>
                <a:ea typeface="ＭＳ Ｐゴシック"/>
                <a:cs typeface="+mn-cs"/>
              </a:rPr>
              <a:t>専門家</a:t>
            </a:r>
          </a:p>
        </p:txBody>
      </p:sp>
      <p:sp>
        <p:nvSpPr>
          <p:cNvPr id="183" name="角丸四角形 182"/>
          <p:cNvSpPr/>
          <p:nvPr/>
        </p:nvSpPr>
        <p:spPr>
          <a:xfrm>
            <a:off x="3683286" y="6071062"/>
            <a:ext cx="821524" cy="144000"/>
          </a:xfrm>
          <a:prstGeom prst="roundRect">
            <a:avLst/>
          </a:prstGeom>
          <a:solidFill>
            <a:srgbClr val="CCFFFF"/>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B0F0"/>
                </a:solidFill>
                <a:effectLst/>
                <a:uLnTx/>
                <a:uFillTx/>
                <a:latin typeface="Arial"/>
                <a:ea typeface="ＭＳ Ｐゴシック"/>
                <a:cs typeface="+mn-cs"/>
              </a:rPr>
              <a:t>研究機関</a:t>
            </a:r>
          </a:p>
        </p:txBody>
      </p:sp>
      <p:sp>
        <p:nvSpPr>
          <p:cNvPr id="184" name="正方形/長方形 183"/>
          <p:cNvSpPr/>
          <p:nvPr/>
        </p:nvSpPr>
        <p:spPr>
          <a:xfrm>
            <a:off x="258628" y="4346510"/>
            <a:ext cx="177241" cy="503458"/>
          </a:xfrm>
          <a:prstGeom prst="rect">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課題</a:t>
            </a:r>
            <a:endParaRPr kumimoji="1" lang="zh-TW"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185" name="正方形/長方形 184"/>
          <p:cNvSpPr/>
          <p:nvPr/>
        </p:nvSpPr>
        <p:spPr>
          <a:xfrm>
            <a:off x="255451" y="1052646"/>
            <a:ext cx="177241" cy="503458"/>
          </a:xfrm>
          <a:prstGeom prst="rect">
            <a:avLst/>
          </a:prstGeom>
          <a:solidFill>
            <a:srgbClr val="0070C0"/>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魅力</a:t>
            </a:r>
            <a:endParaRPr kumimoji="1" lang="zh-TW" altLang="en-US" sz="12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98" name="グループ化 97"/>
          <p:cNvGrpSpPr/>
          <p:nvPr/>
        </p:nvGrpSpPr>
        <p:grpSpPr>
          <a:xfrm>
            <a:off x="5045179" y="2237308"/>
            <a:ext cx="4562053" cy="378256"/>
            <a:chOff x="4655201" y="2234682"/>
            <a:chExt cx="4562053" cy="378256"/>
          </a:xfrm>
        </p:grpSpPr>
        <p:sp>
          <p:nvSpPr>
            <p:cNvPr id="187" name="正方形/長方形 186">
              <a:extLst>
                <a:ext uri="{FF2B5EF4-FFF2-40B4-BE49-F238E27FC236}">
                  <a16:creationId xmlns:a16="http://schemas.microsoft.com/office/drawing/2014/main" id="{87EDFA07-227D-4359-820E-86429FCF7C76}"/>
                </a:ext>
              </a:extLst>
            </p:cNvPr>
            <p:cNvSpPr/>
            <p:nvPr/>
          </p:nvSpPr>
          <p:spPr>
            <a:xfrm>
              <a:off x="4655201" y="2234682"/>
              <a:ext cx="4562053" cy="3782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97" name="グループ化 96"/>
            <p:cNvGrpSpPr/>
            <p:nvPr/>
          </p:nvGrpSpPr>
          <p:grpSpPr>
            <a:xfrm>
              <a:off x="4730783" y="2268689"/>
              <a:ext cx="4374496" cy="301072"/>
              <a:chOff x="4751718" y="2210548"/>
              <a:chExt cx="4374496" cy="301072"/>
            </a:xfrm>
          </p:grpSpPr>
          <p:sp>
            <p:nvSpPr>
              <p:cNvPr id="155" name="二等辺三角形 154"/>
              <p:cNvSpPr/>
              <p:nvPr/>
            </p:nvSpPr>
            <p:spPr>
              <a:xfrm rot="5400000" flipH="1">
                <a:off x="4740017" y="2224445"/>
                <a:ext cx="108000" cy="80205"/>
              </a:xfrm>
              <a:prstGeom prst="triangle">
                <a:avLst/>
              </a:prstGeom>
              <a:solidFill>
                <a:srgbClr val="FF99CC"/>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6" name="二等辺三角形 165"/>
              <p:cNvSpPr/>
              <p:nvPr/>
            </p:nvSpPr>
            <p:spPr>
              <a:xfrm rot="5400000" flipH="1">
                <a:off x="4737821" y="2405981"/>
                <a:ext cx="108000" cy="80205"/>
              </a:xfrm>
              <a:prstGeom prst="triangle">
                <a:avLst/>
              </a:prstGeom>
              <a:solidFill>
                <a:srgbClr val="FF3399"/>
              </a:solidFill>
              <a:ln>
                <a:solidFill>
                  <a:srgbClr val="FF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6" name="正方形/長方形 185">
                <a:extLst>
                  <a:ext uri="{FF2B5EF4-FFF2-40B4-BE49-F238E27FC236}">
                    <a16:creationId xmlns:a16="http://schemas.microsoft.com/office/drawing/2014/main" id="{5695060B-3A82-41BB-97D9-9F27108CF03C}"/>
                  </a:ext>
                </a:extLst>
              </p:cNvPr>
              <p:cNvSpPr/>
              <p:nvPr/>
            </p:nvSpPr>
            <p:spPr>
              <a:xfrm>
                <a:off x="4811187" y="2229308"/>
                <a:ext cx="4315027" cy="2823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中心市街地等にて</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50</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店舗が新規開業（</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R3</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目標）</a:t>
                </a:r>
                <a:endPar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公示</a:t>
                </a:r>
                <a:r>
                  <a:rPr kumimoji="1" lang="ja-JP" altLang="en-US" sz="1200" b="1" i="0" u="none" strike="noStrike" kern="1200" cap="none" spc="0" normalizeH="0" baseline="0" noProof="0" dirty="0">
                    <a:ln>
                      <a:noFill/>
                    </a:ln>
                    <a:solidFill>
                      <a:srgbClr val="000000"/>
                    </a:solidFill>
                    <a:effectLst/>
                    <a:uLnTx/>
                    <a:uFillTx/>
                    <a:latin typeface="Arial"/>
                    <a:ea typeface="ＭＳ Ｐゴシック"/>
                    <a:cs typeface="+mn-cs"/>
                  </a:rPr>
                  <a:t>地価の維持・上昇</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へ</a:t>
                </a:r>
              </a:p>
            </p:txBody>
          </p:sp>
        </p:grpSp>
      </p:grpSp>
      <p:sp>
        <p:nvSpPr>
          <p:cNvPr id="190" name="正方形/長方形 189">
            <a:extLst>
              <a:ext uri="{FF2B5EF4-FFF2-40B4-BE49-F238E27FC236}">
                <a16:creationId xmlns:a16="http://schemas.microsoft.com/office/drawing/2014/main" id="{87EDFA07-227D-4359-820E-86429FCF7C76}"/>
              </a:ext>
            </a:extLst>
          </p:cNvPr>
          <p:cNvSpPr/>
          <p:nvPr/>
        </p:nvSpPr>
        <p:spPr>
          <a:xfrm>
            <a:off x="5064791" y="5210138"/>
            <a:ext cx="4542441" cy="3782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 name="二等辺三角形 9"/>
          <p:cNvSpPr/>
          <p:nvPr/>
        </p:nvSpPr>
        <p:spPr>
          <a:xfrm rot="5400000" flipH="1">
            <a:off x="5088410" y="5275438"/>
            <a:ext cx="108000" cy="80205"/>
          </a:xfrm>
          <a:prstGeom prst="triangle">
            <a:avLst/>
          </a:prstGeom>
          <a:solidFill>
            <a:srgbClr val="FF9933"/>
          </a:solid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4" name="二等辺三角形 153"/>
          <p:cNvSpPr/>
          <p:nvPr/>
        </p:nvSpPr>
        <p:spPr>
          <a:xfrm rot="5400000" flipH="1">
            <a:off x="5091033" y="5445108"/>
            <a:ext cx="108000" cy="80205"/>
          </a:xfrm>
          <a:prstGeom prst="triangle">
            <a:avLst/>
          </a:prstGeom>
          <a:solidFill>
            <a:srgbClr val="FF6600"/>
          </a:solidFill>
          <a:ln>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9" name="正方形/長方形 188">
            <a:extLst>
              <a:ext uri="{FF2B5EF4-FFF2-40B4-BE49-F238E27FC236}">
                <a16:creationId xmlns:a16="http://schemas.microsoft.com/office/drawing/2014/main" id="{62322C1D-DE1D-4016-AF68-9511A69B53FD}"/>
              </a:ext>
            </a:extLst>
          </p:cNvPr>
          <p:cNvSpPr/>
          <p:nvPr/>
        </p:nvSpPr>
        <p:spPr>
          <a:xfrm>
            <a:off x="5116413" y="5075655"/>
            <a:ext cx="4618554" cy="4847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居住誘導区域内の人口密度を</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40</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人</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ha(H27)</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40</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人</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ha(R17</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目標</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高齢者の日常生活における</a:t>
            </a:r>
            <a:r>
              <a:rPr kumimoji="1" lang="ja-JP" altLang="en-US" sz="1200" b="1" i="0" u="none" strike="noStrike" kern="1200" cap="none" spc="0" normalizeH="0" baseline="0" noProof="0" dirty="0">
                <a:ln>
                  <a:noFill/>
                </a:ln>
                <a:solidFill>
                  <a:srgbClr val="000000"/>
                </a:solidFill>
                <a:effectLst/>
                <a:uLnTx/>
                <a:uFillTx/>
                <a:latin typeface="Arial"/>
                <a:ea typeface="ＭＳ Ｐゴシック"/>
                <a:cs typeface="+mn-cs"/>
              </a:rPr>
              <a:t>移動コストを年１億円削減</a:t>
            </a:r>
            <a:endParaRPr kumimoji="1" lang="en-US" altLang="ja-JP" sz="1200" b="1"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 name="正方形/長方形 2"/>
          <p:cNvSpPr/>
          <p:nvPr/>
        </p:nvSpPr>
        <p:spPr>
          <a:xfrm>
            <a:off x="4975172" y="5840525"/>
            <a:ext cx="4759793" cy="1001354"/>
          </a:xfrm>
          <a:prstGeom prst="rect">
            <a:avLst/>
          </a:prstGeom>
          <a:solidFill>
            <a:srgbClr val="CCFFCC">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1" name="四角形: 角を丸くする 40">
            <a:extLst>
              <a:ext uri="{FF2B5EF4-FFF2-40B4-BE49-F238E27FC236}">
                <a16:creationId xmlns:a16="http://schemas.microsoft.com/office/drawing/2014/main" id="{2ED5F8D3-2327-48CA-BDA5-A7058F9A28A2}"/>
              </a:ext>
            </a:extLst>
          </p:cNvPr>
          <p:cNvSpPr/>
          <p:nvPr/>
        </p:nvSpPr>
        <p:spPr>
          <a:xfrm>
            <a:off x="5047903" y="5690584"/>
            <a:ext cx="4559330" cy="214653"/>
          </a:xfrm>
          <a:prstGeom prst="roundRect">
            <a:avLst/>
          </a:prstGeom>
          <a:solidFill>
            <a:srgbClr val="66FF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rPr>
              <a:t>公共交通を利活用して暮らし続けられるまちづくり</a:t>
            </a:r>
            <a:endParaRPr kumimoji="1" lang="en-US" altLang="ja-JP" sz="1400" b="1" i="0" u="none" strike="noStrike" kern="1200" cap="none" spc="0" normalizeH="0" baseline="0" noProof="0" dirty="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180" name="正方形/長方形 179">
            <a:extLst>
              <a:ext uri="{FF2B5EF4-FFF2-40B4-BE49-F238E27FC236}">
                <a16:creationId xmlns:a16="http://schemas.microsoft.com/office/drawing/2014/main" id="{62322C1D-DE1D-4016-AF68-9511A69B53FD}"/>
              </a:ext>
            </a:extLst>
          </p:cNvPr>
          <p:cNvSpPr/>
          <p:nvPr/>
        </p:nvSpPr>
        <p:spPr>
          <a:xfrm>
            <a:off x="4911738" y="5894518"/>
            <a:ext cx="4709149" cy="5059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rPr>
              <a:t>・公共交通網の維持・充実　 </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（運行ダイヤ変更等による路線間の接続性向上、バス路線再編等）</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Arial"/>
                <a:ea typeface="ＭＳ Ｐゴシック"/>
                <a:cs typeface="+mn-cs"/>
              </a:rPr>
              <a:t>・公共交通不便・空白地域の改善　</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（市民協働型の公共交通システム</a:t>
            </a:r>
            <a:r>
              <a:rPr kumimoji="1" lang="en-US" altLang="ja-JP" sz="800" b="0" i="0" u="none" strike="noStrike" kern="1200" cap="none" spc="0" normalizeH="0" baseline="30000" noProof="0" dirty="0">
                <a:ln>
                  <a:noFill/>
                </a:ln>
                <a:solidFill>
                  <a:srgbClr val="000000"/>
                </a:solidFill>
                <a:effectLst/>
                <a:uLnTx/>
                <a:uFillTx/>
                <a:latin typeface="Arial"/>
                <a:ea typeface="ＭＳ Ｐゴシック"/>
                <a:cs typeface="+mn-cs"/>
              </a:rPr>
              <a:t>※</a:t>
            </a:r>
            <a:r>
              <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rPr>
              <a:t>導入支援、運行補助等）</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en-US" altLang="ja-JP" sz="7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地域バス（地域住民で特定非営利活動法人を設立しバスを運行）や地域タクシーなど　</a:t>
            </a:r>
            <a:endParaRPr kumimoji="1" lang="en-US" altLang="ja-JP" sz="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91" name="正方形/長方形 190">
            <a:extLst>
              <a:ext uri="{FF2B5EF4-FFF2-40B4-BE49-F238E27FC236}">
                <a16:creationId xmlns:a16="http://schemas.microsoft.com/office/drawing/2014/main" id="{87EDFA07-227D-4359-820E-86429FCF7C76}"/>
              </a:ext>
            </a:extLst>
          </p:cNvPr>
          <p:cNvSpPr/>
          <p:nvPr/>
        </p:nvSpPr>
        <p:spPr>
          <a:xfrm>
            <a:off x="5064792" y="6381973"/>
            <a:ext cx="4542440" cy="432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2" name="二等辺三角形 191"/>
          <p:cNvSpPr/>
          <p:nvPr/>
        </p:nvSpPr>
        <p:spPr>
          <a:xfrm rot="5400000" flipH="1">
            <a:off x="5088409" y="6477124"/>
            <a:ext cx="108000" cy="80205"/>
          </a:xfrm>
          <a:prstGeom prst="triangle">
            <a:avLst/>
          </a:prstGeom>
          <a:solidFill>
            <a:srgbClr val="99FF66"/>
          </a:solidFill>
          <a:ln>
            <a:solidFill>
              <a:srgbClr val="99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4" name="正方形/長方形 193">
            <a:extLst>
              <a:ext uri="{FF2B5EF4-FFF2-40B4-BE49-F238E27FC236}">
                <a16:creationId xmlns:a16="http://schemas.microsoft.com/office/drawing/2014/main" id="{62322C1D-DE1D-4016-AF68-9511A69B53FD}"/>
              </a:ext>
            </a:extLst>
          </p:cNvPr>
          <p:cNvSpPr/>
          <p:nvPr/>
        </p:nvSpPr>
        <p:spPr>
          <a:xfrm>
            <a:off x="5024755" y="6395316"/>
            <a:ext cx="4618554" cy="2555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   居住誘導区域内の公共交通人口カバー率</a:t>
            </a:r>
            <a:endPar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91%</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H30</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100%(R17</a:t>
            </a:r>
            <a:r>
              <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rPr>
              <a:t>目標</a:t>
            </a:r>
            <a:r>
              <a:rPr kumimoji="1" lang="en-US" altLang="ja-JP" sz="1200" b="0" i="0" u="none" strike="noStrike" kern="1200" cap="none" spc="0" normalizeH="0" baseline="0" noProof="0" dirty="0">
                <a:ln>
                  <a:noFill/>
                </a:ln>
                <a:solidFill>
                  <a:srgbClr val="000000"/>
                </a:solidFill>
                <a:effectLst/>
                <a:uLnTx/>
                <a:uFillTx/>
                <a:latin typeface="Arial"/>
                <a:ea typeface="ＭＳ Ｐゴシック"/>
                <a:cs typeface="+mn-cs"/>
              </a:rPr>
              <a:t>)</a:t>
            </a:r>
          </a:p>
        </p:txBody>
      </p:sp>
      <p:grpSp>
        <p:nvGrpSpPr>
          <p:cNvPr id="170" name="グループ化 169"/>
          <p:cNvGrpSpPr/>
          <p:nvPr/>
        </p:nvGrpSpPr>
        <p:grpSpPr>
          <a:xfrm>
            <a:off x="-3336172" y="4776068"/>
            <a:ext cx="1524657" cy="1021842"/>
            <a:chOff x="9715368" y="3267093"/>
            <a:chExt cx="1524657" cy="1021842"/>
          </a:xfrm>
        </p:grpSpPr>
        <p:sp>
          <p:nvSpPr>
            <p:cNvPr id="188" name="正方形/長方形 187"/>
            <p:cNvSpPr/>
            <p:nvPr/>
          </p:nvSpPr>
          <p:spPr>
            <a:xfrm>
              <a:off x="10092393" y="3915961"/>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城端線</a:t>
              </a:r>
            </a:p>
          </p:txBody>
        </p:sp>
        <p:sp>
          <p:nvSpPr>
            <p:cNvPr id="193" name="正方形/長方形 192"/>
            <p:cNvSpPr/>
            <p:nvPr/>
          </p:nvSpPr>
          <p:spPr>
            <a:xfrm>
              <a:off x="10610729" y="3934436"/>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北陸</a:t>
              </a:r>
              <a:endParaRPr kumimoji="1" lang="en-US" altLang="ja-JP"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新幹線</a:t>
              </a:r>
            </a:p>
          </p:txBody>
        </p:sp>
        <p:sp>
          <p:nvSpPr>
            <p:cNvPr id="195" name="正方形/長方形 194"/>
            <p:cNvSpPr/>
            <p:nvPr/>
          </p:nvSpPr>
          <p:spPr>
            <a:xfrm>
              <a:off x="10377250" y="3357857"/>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氷見線</a:t>
              </a:r>
            </a:p>
          </p:txBody>
        </p:sp>
        <p:sp>
          <p:nvSpPr>
            <p:cNvPr id="196" name="正方形/長方形 195"/>
            <p:cNvSpPr/>
            <p:nvPr/>
          </p:nvSpPr>
          <p:spPr>
            <a:xfrm>
              <a:off x="10535263" y="3523490"/>
              <a:ext cx="362810" cy="89416"/>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あいの風</a:t>
              </a:r>
              <a:endParaRPr kumimoji="1" lang="en-US" altLang="ja-JP"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とやま鉄道</a:t>
              </a:r>
            </a:p>
          </p:txBody>
        </p:sp>
        <p:sp>
          <p:nvSpPr>
            <p:cNvPr id="197" name="正方形/長方形 196"/>
            <p:cNvSpPr/>
            <p:nvPr/>
          </p:nvSpPr>
          <p:spPr>
            <a:xfrm>
              <a:off x="9976848" y="3499471"/>
              <a:ext cx="248569" cy="94324"/>
            </a:xfrm>
            <a:prstGeom prst="rect">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ysClr val="windowText" lastClr="000000"/>
                  </a:solidFill>
                  <a:effectLst/>
                  <a:uLnTx/>
                  <a:uFillTx/>
                  <a:latin typeface="HGPｺﾞｼｯｸM" panose="020B0600000000000000" pitchFamily="50" charset="-128"/>
                  <a:ea typeface="HGPｺﾞｼｯｸM" panose="020B0600000000000000" pitchFamily="50" charset="-128"/>
                  <a:cs typeface="+mn-cs"/>
                </a:rPr>
                <a:t>万葉線</a:t>
              </a:r>
            </a:p>
          </p:txBody>
        </p:sp>
        <p:cxnSp>
          <p:nvCxnSpPr>
            <p:cNvPr id="198" name="直線コネクタ 197"/>
            <p:cNvCxnSpPr/>
            <p:nvPr/>
          </p:nvCxnSpPr>
          <p:spPr>
            <a:xfrm flipV="1">
              <a:off x="9833098" y="3814495"/>
              <a:ext cx="1368152" cy="15482"/>
            </a:xfrm>
            <a:prstGeom prst="line">
              <a:avLst/>
            </a:prstGeom>
            <a:ln w="28575">
              <a:solidFill>
                <a:srgbClr val="006600"/>
              </a:solidFill>
            </a:ln>
          </p:spPr>
          <p:style>
            <a:lnRef idx="1">
              <a:schemeClr val="accent1"/>
            </a:lnRef>
            <a:fillRef idx="0">
              <a:schemeClr val="accent1"/>
            </a:fillRef>
            <a:effectRef idx="0">
              <a:schemeClr val="accent1"/>
            </a:effectRef>
            <a:fontRef idx="minor">
              <a:schemeClr val="tx1"/>
            </a:fontRef>
          </p:style>
        </p:cxnSp>
        <p:cxnSp>
          <p:nvCxnSpPr>
            <p:cNvPr id="199" name="直線コネクタ 198"/>
            <p:cNvCxnSpPr>
              <a:stCxn id="202" idx="2"/>
            </p:cNvCxnSpPr>
            <p:nvPr/>
          </p:nvCxnSpPr>
          <p:spPr>
            <a:xfrm flipH="1">
              <a:off x="10327529" y="3359425"/>
              <a:ext cx="2549" cy="861663"/>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0" name="直線コネクタ 199"/>
            <p:cNvCxnSpPr/>
            <p:nvPr/>
          </p:nvCxnSpPr>
          <p:spPr>
            <a:xfrm flipV="1">
              <a:off x="9974067" y="3679779"/>
              <a:ext cx="1227183" cy="4962"/>
            </a:xfrm>
            <a:prstGeom prst="line">
              <a:avLst/>
            </a:prstGeom>
            <a:ln w="28575">
              <a:solidFill>
                <a:srgbClr val="00B050"/>
              </a:solidFill>
            </a:ln>
          </p:spPr>
          <p:style>
            <a:lnRef idx="1">
              <a:schemeClr val="accent1"/>
            </a:lnRef>
            <a:fillRef idx="0">
              <a:schemeClr val="accent1"/>
            </a:fillRef>
            <a:effectRef idx="0">
              <a:schemeClr val="accent1"/>
            </a:effectRef>
            <a:fontRef idx="minor">
              <a:schemeClr val="tx1"/>
            </a:fontRef>
          </p:style>
        </p:cxnSp>
        <p:sp>
          <p:nvSpPr>
            <p:cNvPr id="201" name="フリーフォーム 200"/>
            <p:cNvSpPr/>
            <p:nvPr/>
          </p:nvSpPr>
          <p:spPr>
            <a:xfrm>
              <a:off x="10239254" y="3422018"/>
              <a:ext cx="742950" cy="200526"/>
            </a:xfrm>
            <a:custGeom>
              <a:avLst/>
              <a:gdLst>
                <a:gd name="connsiteX0" fmla="*/ 0 w 742950"/>
                <a:gd name="connsiteY0" fmla="*/ 581025 h 581025"/>
                <a:gd name="connsiteX1" fmla="*/ 0 w 742950"/>
                <a:gd name="connsiteY1" fmla="*/ 295275 h 581025"/>
                <a:gd name="connsiteX2" fmla="*/ 742950 w 742950"/>
                <a:gd name="connsiteY2" fmla="*/ 0 h 581025"/>
              </a:gdLst>
              <a:ahLst/>
              <a:cxnLst>
                <a:cxn ang="0">
                  <a:pos x="connsiteX0" y="connsiteY0"/>
                </a:cxn>
                <a:cxn ang="0">
                  <a:pos x="connsiteX1" y="connsiteY1"/>
                </a:cxn>
                <a:cxn ang="0">
                  <a:pos x="connsiteX2" y="connsiteY2"/>
                </a:cxn>
              </a:cxnLst>
              <a:rect l="l" t="t" r="r" b="b"/>
              <a:pathLst>
                <a:path w="742950" h="581025">
                  <a:moveTo>
                    <a:pt x="0" y="581025"/>
                  </a:moveTo>
                  <a:lnTo>
                    <a:pt x="0" y="295275"/>
                  </a:lnTo>
                  <a:lnTo>
                    <a:pt x="742950" y="0"/>
                  </a:lnTo>
                </a:path>
              </a:pathLst>
            </a:cu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2" name="正方形/長方形 201"/>
            <p:cNvSpPr/>
            <p:nvPr/>
          </p:nvSpPr>
          <p:spPr>
            <a:xfrm>
              <a:off x="10142982" y="3267093"/>
              <a:ext cx="374191" cy="92332"/>
            </a:xfrm>
            <a:prstGeom prst="rect">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氷見</a:t>
              </a:r>
            </a:p>
          </p:txBody>
        </p:sp>
        <p:sp>
          <p:nvSpPr>
            <p:cNvPr id="203" name="正方形/長方形 202"/>
            <p:cNvSpPr/>
            <p:nvPr/>
          </p:nvSpPr>
          <p:spPr>
            <a:xfrm>
              <a:off x="10139114" y="4010285"/>
              <a:ext cx="374191" cy="92332"/>
            </a:xfrm>
            <a:prstGeom prst="rect">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砺波</a:t>
              </a:r>
            </a:p>
          </p:txBody>
        </p:sp>
        <p:sp>
          <p:nvSpPr>
            <p:cNvPr id="204" name="正方形/長方形 203"/>
            <p:cNvSpPr/>
            <p:nvPr/>
          </p:nvSpPr>
          <p:spPr>
            <a:xfrm>
              <a:off x="9923491" y="3629791"/>
              <a:ext cx="101152" cy="304645"/>
            </a:xfrm>
            <a:prstGeom prst="rect">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金沢</a:t>
              </a:r>
            </a:p>
          </p:txBody>
        </p:sp>
        <p:sp>
          <p:nvSpPr>
            <p:cNvPr id="205" name="正方形/長方形 204"/>
            <p:cNvSpPr/>
            <p:nvPr/>
          </p:nvSpPr>
          <p:spPr>
            <a:xfrm>
              <a:off x="10142982" y="3779273"/>
              <a:ext cx="374191" cy="92332"/>
            </a:xfrm>
            <a:prstGeom prst="rect">
              <a:avLst/>
            </a:prstGeom>
            <a:solidFill>
              <a:srgbClr val="CCFFCC"/>
            </a:solidFill>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新高岡</a:t>
              </a:r>
            </a:p>
          </p:txBody>
        </p:sp>
        <p:sp>
          <p:nvSpPr>
            <p:cNvPr id="206" name="正方形/長方形 205"/>
            <p:cNvSpPr/>
            <p:nvPr/>
          </p:nvSpPr>
          <p:spPr>
            <a:xfrm>
              <a:off x="10142983" y="3622677"/>
              <a:ext cx="374191" cy="92332"/>
            </a:xfrm>
            <a:prstGeom prst="rect">
              <a:avLst/>
            </a:prstGeom>
            <a:solidFill>
              <a:srgbClr val="CCFFCC"/>
            </a:solidFill>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高岡</a:t>
              </a:r>
            </a:p>
          </p:txBody>
        </p:sp>
        <p:sp>
          <p:nvSpPr>
            <p:cNvPr id="207" name="正方形/長方形 206"/>
            <p:cNvSpPr/>
            <p:nvPr/>
          </p:nvSpPr>
          <p:spPr>
            <a:xfrm>
              <a:off x="10898073" y="3640711"/>
              <a:ext cx="101152" cy="304645"/>
            </a:xfrm>
            <a:prstGeom prst="rect">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rPr>
                <a:t>富山</a:t>
              </a:r>
            </a:p>
          </p:txBody>
        </p:sp>
        <p:sp>
          <p:nvSpPr>
            <p:cNvPr id="208" name="角丸四角形 207"/>
            <p:cNvSpPr/>
            <p:nvPr/>
          </p:nvSpPr>
          <p:spPr>
            <a:xfrm>
              <a:off x="9715368" y="3746764"/>
              <a:ext cx="182843" cy="161986"/>
            </a:xfrm>
            <a:prstGeom prst="roundRect">
              <a:avLst>
                <a:gd name="adj" fmla="val 0"/>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6600"/>
                  </a:solidFill>
                  <a:effectLst/>
                  <a:uLnTx/>
                  <a:uFillTx/>
                  <a:latin typeface="Arial"/>
                  <a:ea typeface="ＭＳ Ｐゴシック"/>
                  <a:cs typeface="+mn-cs"/>
                </a:rPr>
                <a:t>関西圏</a:t>
              </a:r>
              <a:endParaRPr kumimoji="1" lang="en-US" altLang="ja-JP" sz="400" b="0" i="0" u="none" strike="noStrike" kern="1200" cap="none" spc="0" normalizeH="0" baseline="0" noProof="0" dirty="0">
                <a:ln>
                  <a:noFill/>
                </a:ln>
                <a:solidFill>
                  <a:srgbClr val="006600"/>
                </a:solidFill>
                <a:effectLst/>
                <a:uLnTx/>
                <a:uFillTx/>
                <a:latin typeface="Arial"/>
                <a:ea typeface="ＭＳ Ｐゴシック"/>
                <a:cs typeface="+mn-cs"/>
              </a:endParaRPr>
            </a:p>
          </p:txBody>
        </p:sp>
        <p:sp>
          <p:nvSpPr>
            <p:cNvPr id="209" name="角丸四角形 208"/>
            <p:cNvSpPr/>
            <p:nvPr/>
          </p:nvSpPr>
          <p:spPr>
            <a:xfrm>
              <a:off x="11047514" y="3749730"/>
              <a:ext cx="192511" cy="161986"/>
            </a:xfrm>
            <a:prstGeom prst="roundRect">
              <a:avLst>
                <a:gd name="adj" fmla="val 0"/>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6600"/>
                  </a:solidFill>
                  <a:effectLst/>
                  <a:uLnTx/>
                  <a:uFillTx/>
                  <a:latin typeface="Arial"/>
                  <a:ea typeface="ＭＳ Ｐゴシック"/>
                  <a:cs typeface="+mn-cs"/>
                </a:rPr>
                <a:t>関東圏</a:t>
              </a:r>
              <a:endParaRPr kumimoji="1" lang="en-US" altLang="ja-JP" sz="400" b="0" i="0" u="none" strike="noStrike" kern="1200" cap="none" spc="0" normalizeH="0" baseline="0" noProof="0" dirty="0">
                <a:ln>
                  <a:noFill/>
                </a:ln>
                <a:solidFill>
                  <a:srgbClr val="006600"/>
                </a:solidFill>
                <a:effectLst/>
                <a:uLnTx/>
                <a:uFillTx/>
                <a:latin typeface="Arial"/>
                <a:ea typeface="ＭＳ Ｐゴシック"/>
                <a:cs typeface="+mn-cs"/>
              </a:endParaRPr>
            </a:p>
          </p:txBody>
        </p:sp>
        <p:sp>
          <p:nvSpPr>
            <p:cNvPr id="210" name="角丸四角形 209"/>
            <p:cNvSpPr/>
            <p:nvPr/>
          </p:nvSpPr>
          <p:spPr>
            <a:xfrm>
              <a:off x="11047514" y="3566209"/>
              <a:ext cx="192511" cy="161986"/>
            </a:xfrm>
            <a:prstGeom prst="roundRect">
              <a:avLst>
                <a:gd name="adj" fmla="val 0"/>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6600"/>
                  </a:solidFill>
                  <a:effectLst/>
                  <a:uLnTx/>
                  <a:uFillTx/>
                  <a:latin typeface="Arial"/>
                  <a:ea typeface="ＭＳ Ｐゴシック"/>
                  <a:cs typeface="+mn-cs"/>
                </a:rPr>
                <a:t>新潟</a:t>
              </a:r>
              <a:endParaRPr kumimoji="1" lang="en-US" altLang="ja-JP" sz="400" b="0" i="0" u="none" strike="noStrike" kern="1200" cap="none" spc="0" normalizeH="0" baseline="0" noProof="0" dirty="0">
                <a:ln>
                  <a:noFill/>
                </a:ln>
                <a:solidFill>
                  <a:srgbClr val="006600"/>
                </a:solidFill>
                <a:effectLst/>
                <a:uLnTx/>
                <a:uFillTx/>
                <a:latin typeface="Arial"/>
                <a:ea typeface="ＭＳ Ｐゴシック"/>
                <a:cs typeface="+mn-cs"/>
              </a:endParaRPr>
            </a:p>
          </p:txBody>
        </p:sp>
        <p:sp>
          <p:nvSpPr>
            <p:cNvPr id="211" name="角丸四角形 210"/>
            <p:cNvSpPr/>
            <p:nvPr/>
          </p:nvSpPr>
          <p:spPr>
            <a:xfrm>
              <a:off x="10389020" y="4126949"/>
              <a:ext cx="192511" cy="161986"/>
            </a:xfrm>
            <a:prstGeom prst="roundRect">
              <a:avLst>
                <a:gd name="adj" fmla="val 0"/>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6600"/>
                  </a:solidFill>
                  <a:effectLst/>
                  <a:uLnTx/>
                  <a:uFillTx/>
                  <a:latin typeface="Arial"/>
                  <a:ea typeface="ＭＳ Ｐゴシック"/>
                  <a:cs typeface="+mn-cs"/>
                </a:rPr>
                <a:t>中京圏</a:t>
              </a:r>
              <a:endParaRPr kumimoji="1" lang="en-US" altLang="ja-JP" sz="400" b="0" i="0" u="none" strike="noStrike" kern="1200" cap="none" spc="0" normalizeH="0" baseline="0" noProof="0" dirty="0">
                <a:ln>
                  <a:noFill/>
                </a:ln>
                <a:solidFill>
                  <a:srgbClr val="006600"/>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6600"/>
                  </a:solidFill>
                  <a:effectLst/>
                  <a:uLnTx/>
                  <a:uFillTx/>
                  <a:latin typeface="Arial"/>
                  <a:ea typeface="ＭＳ Ｐゴシック"/>
                  <a:cs typeface="+mn-cs"/>
                </a:rPr>
                <a:t>へ</a:t>
              </a:r>
              <a:endParaRPr kumimoji="1" lang="en-US" altLang="ja-JP" sz="400" b="0" i="0" u="none" strike="noStrike" kern="1200" cap="none" spc="0" normalizeH="0" baseline="0" noProof="0" dirty="0">
                <a:ln>
                  <a:noFill/>
                </a:ln>
                <a:solidFill>
                  <a:srgbClr val="006600"/>
                </a:solidFill>
                <a:effectLst/>
                <a:uLnTx/>
                <a:uFillTx/>
                <a:latin typeface="Arial"/>
                <a:ea typeface="ＭＳ Ｐゴシック"/>
                <a:cs typeface="+mn-cs"/>
              </a:endParaRPr>
            </a:p>
          </p:txBody>
        </p:sp>
      </p:grpSp>
      <p:pic>
        <p:nvPicPr>
          <p:cNvPr id="46" name="図 45"/>
          <p:cNvPicPr>
            <a:picLocks noChangeAspect="1"/>
          </p:cNvPicPr>
          <p:nvPr/>
        </p:nvPicPr>
        <p:blipFill>
          <a:blip r:embed="rId15"/>
          <a:stretch>
            <a:fillRect/>
          </a:stretch>
        </p:blipFill>
        <p:spPr>
          <a:xfrm>
            <a:off x="353980" y="3302058"/>
            <a:ext cx="1433562" cy="968432"/>
          </a:xfrm>
          <a:prstGeom prst="rect">
            <a:avLst/>
          </a:prstGeom>
        </p:spPr>
      </p:pic>
      <p:sp>
        <p:nvSpPr>
          <p:cNvPr id="212" name="テキスト ボックス 211"/>
          <p:cNvSpPr txBox="1"/>
          <p:nvPr/>
        </p:nvSpPr>
        <p:spPr>
          <a:xfrm>
            <a:off x="7516460" y="-50031"/>
            <a:ext cx="761747"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rPr>
              <a:t>３－１</a:t>
            </a:r>
            <a:endParaRPr kumimoji="1" lang="ja-JP" altLang="en-US" sz="18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30441225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タイトル 1"/>
          <p:cNvSpPr txBox="1">
            <a:spLocks/>
          </p:cNvSpPr>
          <p:nvPr/>
        </p:nvSpPr>
        <p:spPr>
          <a:xfrm>
            <a:off x="-15552" y="44624"/>
            <a:ext cx="7716267" cy="476250"/>
          </a:xfrm>
          <a:prstGeom prst="rect">
            <a:avLst/>
          </a:prstGeom>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70C0"/>
                </a:solidFill>
                <a:effectLst/>
                <a:uLnTx/>
                <a:uFillTx/>
                <a:latin typeface="HGP創英角ｺﾞｼｯｸUB"/>
                <a:ea typeface="HGP創英角ｺﾞｼｯｸUB"/>
                <a:cs typeface="+mn-cs"/>
              </a:rPr>
              <a:t>コンパクト・プラス・</a:t>
            </a:r>
            <a:r>
              <a:rPr kumimoji="1" lang="ja-JP" altLang="en-US" sz="2400" b="0" i="0" u="none" strike="noStrike" kern="0" cap="none" spc="0" normalizeH="0" baseline="0" noProof="0" dirty="0" smtClean="0">
                <a:ln>
                  <a:noFill/>
                </a:ln>
                <a:solidFill>
                  <a:srgbClr val="0070C0"/>
                </a:solidFill>
                <a:effectLst/>
                <a:uLnTx/>
                <a:uFillTx/>
                <a:latin typeface="HGP創英角ｺﾞｼｯｸUB"/>
                <a:ea typeface="HGP創英角ｺﾞｼｯｸUB"/>
                <a:cs typeface="+mn-cs"/>
              </a:rPr>
              <a:t>ネットワーク</a:t>
            </a:r>
            <a:r>
              <a:rPr kumimoji="1" lang="ja-JP" altLang="en-US" sz="2400" b="0" i="0" u="none" strike="noStrike" kern="0" cap="none" spc="0" normalizeH="0" baseline="0" noProof="0" dirty="0">
                <a:ln>
                  <a:noFill/>
                </a:ln>
                <a:solidFill>
                  <a:srgbClr val="0070C0"/>
                </a:solidFill>
                <a:effectLst/>
                <a:uLnTx/>
                <a:uFillTx/>
                <a:latin typeface="HGP創英角ｺﾞｼｯｸUB"/>
                <a:ea typeface="HGP創英角ｺﾞｼｯｸUB"/>
                <a:cs typeface="+mn-cs"/>
              </a:rPr>
              <a:t>の</a:t>
            </a:r>
            <a:r>
              <a:rPr kumimoji="1" lang="ja-JP" altLang="en-US" sz="2400" b="0" i="0" u="none" strike="noStrike" kern="0" cap="none" spc="0" normalizeH="0" baseline="0" noProof="0" dirty="0" smtClean="0">
                <a:ln>
                  <a:noFill/>
                </a:ln>
                <a:solidFill>
                  <a:srgbClr val="0070C0"/>
                </a:solidFill>
                <a:effectLst/>
                <a:uLnTx/>
                <a:uFillTx/>
                <a:latin typeface="HGP創英角ｺﾞｼｯｸUB"/>
                <a:ea typeface="HGP創英角ｺﾞｼｯｸUB"/>
                <a:cs typeface="+mn-cs"/>
              </a:rPr>
              <a:t>モデル都市一覧</a:t>
            </a:r>
            <a:endParaRPr kumimoji="1" lang="ja-JP" altLang="en-US" sz="2400" b="0" i="0" u="none" strike="noStrike" kern="0" cap="none" spc="0" normalizeH="0" baseline="0" noProof="0" dirty="0">
              <a:ln>
                <a:noFill/>
              </a:ln>
              <a:solidFill>
                <a:srgbClr val="0070C0"/>
              </a:solidFill>
              <a:effectLst/>
              <a:uLnTx/>
              <a:uFillTx/>
              <a:latin typeface="Arial" panose="020B0604020202020204" pitchFamily="34" charset="0"/>
              <a:ea typeface="ＭＳ Ｐゴシック" pitchFamily="50" charset="-128"/>
              <a:cs typeface="+mn-cs"/>
            </a:endParaRPr>
          </a:p>
        </p:txBody>
      </p:sp>
      <p:pic>
        <p:nvPicPr>
          <p:cNvPr id="2" name="図 1"/>
          <p:cNvPicPr>
            <a:picLocks noChangeAspect="1"/>
          </p:cNvPicPr>
          <p:nvPr/>
        </p:nvPicPr>
        <p:blipFill>
          <a:blip r:embed="rId3"/>
          <a:stretch>
            <a:fillRect/>
          </a:stretch>
        </p:blipFill>
        <p:spPr>
          <a:xfrm>
            <a:off x="128464" y="615003"/>
            <a:ext cx="9633520" cy="6180160"/>
          </a:xfrm>
          <a:prstGeom prst="rect">
            <a:avLst/>
          </a:prstGeom>
        </p:spPr>
      </p:pic>
    </p:spTree>
    <p:extLst>
      <p:ext uri="{BB962C8B-B14F-4D97-AF65-F5344CB8AC3E}">
        <p14:creationId xmlns:p14="http://schemas.microsoft.com/office/powerpoint/2010/main" val="134076325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正方形/長方形 107"/>
          <p:cNvSpPr/>
          <p:nvPr/>
        </p:nvSpPr>
        <p:spPr bwMode="auto">
          <a:xfrm>
            <a:off x="2587342" y="1189438"/>
            <a:ext cx="7196953" cy="4461864"/>
          </a:xfrm>
          <a:prstGeom prst="rect">
            <a:avLst/>
          </a:prstGeom>
          <a:solidFill>
            <a:srgbClr val="CCECFF"/>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92" name="正方形/長方形 291"/>
          <p:cNvSpPr/>
          <p:nvPr/>
        </p:nvSpPr>
        <p:spPr bwMode="auto">
          <a:xfrm>
            <a:off x="2655613" y="2199538"/>
            <a:ext cx="4646246" cy="3410917"/>
          </a:xfrm>
          <a:prstGeom prst="rect">
            <a:avLst/>
          </a:prstGeom>
          <a:solidFill>
            <a:schemeClr val="bg1"/>
          </a:solidFill>
          <a:ln w="25400" cap="flat" cmpd="sng" algn="ctr">
            <a:solidFill>
              <a:srgbClr val="7030A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grpSp>
        <p:nvGrpSpPr>
          <p:cNvPr id="66" name="グループ化 65"/>
          <p:cNvGrpSpPr/>
          <p:nvPr/>
        </p:nvGrpSpPr>
        <p:grpSpPr>
          <a:xfrm>
            <a:off x="3834941" y="3009678"/>
            <a:ext cx="2454529" cy="1814596"/>
            <a:chOff x="11768435" y="2140944"/>
            <a:chExt cx="2454529" cy="1814596"/>
          </a:xfrm>
        </p:grpSpPr>
        <p:grpSp>
          <p:nvGrpSpPr>
            <p:cNvPr id="67" name="グループ化 66"/>
            <p:cNvGrpSpPr/>
            <p:nvPr/>
          </p:nvGrpSpPr>
          <p:grpSpPr>
            <a:xfrm>
              <a:off x="11768435" y="2169242"/>
              <a:ext cx="2454529" cy="1734143"/>
              <a:chOff x="-226447" y="9007118"/>
              <a:chExt cx="2454529" cy="1734143"/>
            </a:xfrm>
          </p:grpSpPr>
          <p:pic>
            <p:nvPicPr>
              <p:cNvPr id="244" name="図 243">
                <a:extLst>
                  <a:ext uri="{FF2B5EF4-FFF2-40B4-BE49-F238E27FC236}">
                    <a16:creationId xmlns:a16="http://schemas.microsoft.com/office/drawing/2014/main" id="{1286225E-02C9-4186-81A8-9756B18F50A3}"/>
                  </a:ext>
                </a:extLst>
              </p:cNvPr>
              <p:cNvPicPr>
                <a:picLocks noChangeAspect="1"/>
              </p:cNvPicPr>
              <p:nvPr/>
            </p:nvPicPr>
            <p:blipFill rotWithShape="1">
              <a:blip r:embed="rId3"/>
              <a:srcRect l="2211" t="2245" r="2303" b="2344"/>
              <a:stretch/>
            </p:blipFill>
            <p:spPr>
              <a:xfrm>
                <a:off x="-226447" y="9007118"/>
                <a:ext cx="2454529" cy="1734143"/>
              </a:xfrm>
              <a:prstGeom prst="rect">
                <a:avLst/>
              </a:prstGeom>
            </p:spPr>
          </p:pic>
          <p:sp>
            <p:nvSpPr>
              <p:cNvPr id="291" name="フリーフォーム 290"/>
              <p:cNvSpPr/>
              <p:nvPr/>
            </p:nvSpPr>
            <p:spPr bwMode="auto">
              <a:xfrm>
                <a:off x="-62160" y="9014738"/>
                <a:ext cx="2090985" cy="1684032"/>
              </a:xfrm>
              <a:custGeom>
                <a:avLst/>
                <a:gdLst>
                  <a:gd name="connsiteX0" fmla="*/ 180975 w 2838450"/>
                  <a:gd name="connsiteY0" fmla="*/ 138112 h 2271712"/>
                  <a:gd name="connsiteX1" fmla="*/ 142875 w 2838450"/>
                  <a:gd name="connsiteY1" fmla="*/ 461962 h 2271712"/>
                  <a:gd name="connsiteX2" fmla="*/ 52387 w 2838450"/>
                  <a:gd name="connsiteY2" fmla="*/ 447675 h 2271712"/>
                  <a:gd name="connsiteX3" fmla="*/ 0 w 2838450"/>
                  <a:gd name="connsiteY3" fmla="*/ 785812 h 2271712"/>
                  <a:gd name="connsiteX4" fmla="*/ 104775 w 2838450"/>
                  <a:gd name="connsiteY4" fmla="*/ 814387 h 2271712"/>
                  <a:gd name="connsiteX5" fmla="*/ 95250 w 2838450"/>
                  <a:gd name="connsiteY5" fmla="*/ 981075 h 2271712"/>
                  <a:gd name="connsiteX6" fmla="*/ 104775 w 2838450"/>
                  <a:gd name="connsiteY6" fmla="*/ 985837 h 2271712"/>
                  <a:gd name="connsiteX7" fmla="*/ 119062 w 2838450"/>
                  <a:gd name="connsiteY7" fmla="*/ 1314450 h 2271712"/>
                  <a:gd name="connsiteX8" fmla="*/ 314325 w 2838450"/>
                  <a:gd name="connsiteY8" fmla="*/ 1376362 h 2271712"/>
                  <a:gd name="connsiteX9" fmla="*/ 266700 w 2838450"/>
                  <a:gd name="connsiteY9" fmla="*/ 1557337 h 2271712"/>
                  <a:gd name="connsiteX10" fmla="*/ 242887 w 2838450"/>
                  <a:gd name="connsiteY10" fmla="*/ 1571625 h 2271712"/>
                  <a:gd name="connsiteX11" fmla="*/ 204787 w 2838450"/>
                  <a:gd name="connsiteY11" fmla="*/ 1585912 h 2271712"/>
                  <a:gd name="connsiteX12" fmla="*/ 100012 w 2838450"/>
                  <a:gd name="connsiteY12" fmla="*/ 1638300 h 2271712"/>
                  <a:gd name="connsiteX13" fmla="*/ 85725 w 2838450"/>
                  <a:gd name="connsiteY13" fmla="*/ 1638300 h 2271712"/>
                  <a:gd name="connsiteX14" fmla="*/ 452437 w 2838450"/>
                  <a:gd name="connsiteY14" fmla="*/ 1847850 h 2271712"/>
                  <a:gd name="connsiteX15" fmla="*/ 490537 w 2838450"/>
                  <a:gd name="connsiteY15" fmla="*/ 1862137 h 2271712"/>
                  <a:gd name="connsiteX16" fmla="*/ 557212 w 2838450"/>
                  <a:gd name="connsiteY16" fmla="*/ 1890712 h 2271712"/>
                  <a:gd name="connsiteX17" fmla="*/ 623887 w 2838450"/>
                  <a:gd name="connsiteY17" fmla="*/ 1905000 h 2271712"/>
                  <a:gd name="connsiteX18" fmla="*/ 695325 w 2838450"/>
                  <a:gd name="connsiteY18" fmla="*/ 1914525 h 2271712"/>
                  <a:gd name="connsiteX19" fmla="*/ 752475 w 2838450"/>
                  <a:gd name="connsiteY19" fmla="*/ 1914525 h 2271712"/>
                  <a:gd name="connsiteX20" fmla="*/ 876300 w 2838450"/>
                  <a:gd name="connsiteY20" fmla="*/ 1924050 h 2271712"/>
                  <a:gd name="connsiteX21" fmla="*/ 1057275 w 2838450"/>
                  <a:gd name="connsiteY21" fmla="*/ 1909762 h 2271712"/>
                  <a:gd name="connsiteX22" fmla="*/ 1257300 w 2838450"/>
                  <a:gd name="connsiteY22" fmla="*/ 1881187 h 2271712"/>
                  <a:gd name="connsiteX23" fmla="*/ 1257300 w 2838450"/>
                  <a:gd name="connsiteY23" fmla="*/ 1919287 h 2271712"/>
                  <a:gd name="connsiteX24" fmla="*/ 1471612 w 2838450"/>
                  <a:gd name="connsiteY24" fmla="*/ 1952625 h 2271712"/>
                  <a:gd name="connsiteX25" fmla="*/ 1562100 w 2838450"/>
                  <a:gd name="connsiteY25" fmla="*/ 1981200 h 2271712"/>
                  <a:gd name="connsiteX26" fmla="*/ 1595437 w 2838450"/>
                  <a:gd name="connsiteY26" fmla="*/ 2005012 h 2271712"/>
                  <a:gd name="connsiteX27" fmla="*/ 1604962 w 2838450"/>
                  <a:gd name="connsiteY27" fmla="*/ 2038350 h 2271712"/>
                  <a:gd name="connsiteX28" fmla="*/ 1633537 w 2838450"/>
                  <a:gd name="connsiteY28" fmla="*/ 2138362 h 2271712"/>
                  <a:gd name="connsiteX29" fmla="*/ 1628775 w 2838450"/>
                  <a:gd name="connsiteY29" fmla="*/ 2152650 h 2271712"/>
                  <a:gd name="connsiteX30" fmla="*/ 1885950 w 2838450"/>
                  <a:gd name="connsiteY30" fmla="*/ 2228850 h 2271712"/>
                  <a:gd name="connsiteX31" fmla="*/ 1895475 w 2838450"/>
                  <a:gd name="connsiteY31" fmla="*/ 2271712 h 2271712"/>
                  <a:gd name="connsiteX32" fmla="*/ 2052637 w 2838450"/>
                  <a:gd name="connsiteY32" fmla="*/ 2266950 h 2271712"/>
                  <a:gd name="connsiteX33" fmla="*/ 2090737 w 2838450"/>
                  <a:gd name="connsiteY33" fmla="*/ 2000250 h 2271712"/>
                  <a:gd name="connsiteX34" fmla="*/ 2400300 w 2838450"/>
                  <a:gd name="connsiteY34" fmla="*/ 2162175 h 2271712"/>
                  <a:gd name="connsiteX35" fmla="*/ 2667000 w 2838450"/>
                  <a:gd name="connsiteY35" fmla="*/ 1595437 h 2271712"/>
                  <a:gd name="connsiteX36" fmla="*/ 2681287 w 2838450"/>
                  <a:gd name="connsiteY36" fmla="*/ 1585912 h 2271712"/>
                  <a:gd name="connsiteX37" fmla="*/ 2667000 w 2838450"/>
                  <a:gd name="connsiteY37" fmla="*/ 1528762 h 2271712"/>
                  <a:gd name="connsiteX38" fmla="*/ 2838450 w 2838450"/>
                  <a:gd name="connsiteY38" fmla="*/ 1071562 h 2271712"/>
                  <a:gd name="connsiteX39" fmla="*/ 1819275 w 2838450"/>
                  <a:gd name="connsiteY39" fmla="*/ 728662 h 2271712"/>
                  <a:gd name="connsiteX40" fmla="*/ 1843087 w 2838450"/>
                  <a:gd name="connsiteY40" fmla="*/ 466725 h 2271712"/>
                  <a:gd name="connsiteX41" fmla="*/ 1747837 w 2838450"/>
                  <a:gd name="connsiteY41" fmla="*/ 476250 h 2271712"/>
                  <a:gd name="connsiteX42" fmla="*/ 1757362 w 2838450"/>
                  <a:gd name="connsiteY42" fmla="*/ 280987 h 2271712"/>
                  <a:gd name="connsiteX43" fmla="*/ 1614487 w 2838450"/>
                  <a:gd name="connsiteY43" fmla="*/ 323850 h 2271712"/>
                  <a:gd name="connsiteX44" fmla="*/ 1343025 w 2838450"/>
                  <a:gd name="connsiteY44" fmla="*/ 314325 h 2271712"/>
                  <a:gd name="connsiteX45" fmla="*/ 1128712 w 2838450"/>
                  <a:gd name="connsiteY45" fmla="*/ 257175 h 2271712"/>
                  <a:gd name="connsiteX46" fmla="*/ 1123950 w 2838450"/>
                  <a:gd name="connsiteY46" fmla="*/ 219075 h 2271712"/>
                  <a:gd name="connsiteX47" fmla="*/ 1123950 w 2838450"/>
                  <a:gd name="connsiteY47" fmla="*/ 133350 h 2271712"/>
                  <a:gd name="connsiteX48" fmla="*/ 785812 w 2838450"/>
                  <a:gd name="connsiteY48" fmla="*/ 114300 h 2271712"/>
                  <a:gd name="connsiteX49" fmla="*/ 614362 w 2838450"/>
                  <a:gd name="connsiteY49" fmla="*/ 66675 h 2271712"/>
                  <a:gd name="connsiteX50" fmla="*/ 523875 w 2838450"/>
                  <a:gd name="connsiteY50" fmla="*/ 14287 h 2271712"/>
                  <a:gd name="connsiteX51" fmla="*/ 514350 w 2838450"/>
                  <a:gd name="connsiteY51" fmla="*/ 0 h 2271712"/>
                  <a:gd name="connsiteX52" fmla="*/ 495300 w 2838450"/>
                  <a:gd name="connsiteY52" fmla="*/ 61912 h 2271712"/>
                  <a:gd name="connsiteX53" fmla="*/ 481012 w 2838450"/>
                  <a:gd name="connsiteY53" fmla="*/ 85725 h 2271712"/>
                  <a:gd name="connsiteX54" fmla="*/ 457200 w 2838450"/>
                  <a:gd name="connsiteY54" fmla="*/ 100012 h 2271712"/>
                  <a:gd name="connsiteX55" fmla="*/ 447675 w 2838450"/>
                  <a:gd name="connsiteY55" fmla="*/ 104775 h 2271712"/>
                  <a:gd name="connsiteX56" fmla="*/ 342900 w 2838450"/>
                  <a:gd name="connsiteY56" fmla="*/ 95250 h 2271712"/>
                  <a:gd name="connsiteX57" fmla="*/ 323850 w 2838450"/>
                  <a:gd name="connsiteY57" fmla="*/ 161925 h 2271712"/>
                  <a:gd name="connsiteX58" fmla="*/ 180975 w 2838450"/>
                  <a:gd name="connsiteY58" fmla="*/ 138112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38450" h="2271712">
                    <a:moveTo>
                      <a:pt x="180975" y="138112"/>
                    </a:moveTo>
                    <a:lnTo>
                      <a:pt x="142875" y="461962"/>
                    </a:lnTo>
                    <a:lnTo>
                      <a:pt x="52387" y="447675"/>
                    </a:lnTo>
                    <a:lnTo>
                      <a:pt x="0" y="785812"/>
                    </a:lnTo>
                    <a:lnTo>
                      <a:pt x="104775" y="814387"/>
                    </a:lnTo>
                    <a:lnTo>
                      <a:pt x="95250" y="981075"/>
                    </a:lnTo>
                    <a:lnTo>
                      <a:pt x="104775" y="985837"/>
                    </a:lnTo>
                    <a:lnTo>
                      <a:pt x="119062" y="1314450"/>
                    </a:lnTo>
                    <a:lnTo>
                      <a:pt x="314325" y="1376362"/>
                    </a:lnTo>
                    <a:lnTo>
                      <a:pt x="266700" y="1557337"/>
                    </a:lnTo>
                    <a:lnTo>
                      <a:pt x="242887" y="1571625"/>
                    </a:lnTo>
                    <a:lnTo>
                      <a:pt x="204787" y="1585912"/>
                    </a:lnTo>
                    <a:lnTo>
                      <a:pt x="100012" y="1638300"/>
                    </a:lnTo>
                    <a:lnTo>
                      <a:pt x="85725" y="1638300"/>
                    </a:lnTo>
                    <a:lnTo>
                      <a:pt x="452437" y="1847850"/>
                    </a:lnTo>
                    <a:lnTo>
                      <a:pt x="490537" y="1862137"/>
                    </a:lnTo>
                    <a:lnTo>
                      <a:pt x="557212" y="1890712"/>
                    </a:lnTo>
                    <a:lnTo>
                      <a:pt x="623887" y="1905000"/>
                    </a:lnTo>
                    <a:lnTo>
                      <a:pt x="695325" y="1914525"/>
                    </a:lnTo>
                    <a:lnTo>
                      <a:pt x="752475" y="1914525"/>
                    </a:lnTo>
                    <a:lnTo>
                      <a:pt x="876300" y="1924050"/>
                    </a:lnTo>
                    <a:lnTo>
                      <a:pt x="1057275" y="1909762"/>
                    </a:lnTo>
                    <a:lnTo>
                      <a:pt x="1257300" y="1881187"/>
                    </a:lnTo>
                    <a:lnTo>
                      <a:pt x="1257300" y="1919287"/>
                    </a:lnTo>
                    <a:lnTo>
                      <a:pt x="1471612" y="1952625"/>
                    </a:lnTo>
                    <a:lnTo>
                      <a:pt x="1562100" y="1981200"/>
                    </a:lnTo>
                    <a:lnTo>
                      <a:pt x="1595437" y="2005012"/>
                    </a:lnTo>
                    <a:lnTo>
                      <a:pt x="1604962" y="2038350"/>
                    </a:lnTo>
                    <a:lnTo>
                      <a:pt x="1633537" y="2138362"/>
                    </a:lnTo>
                    <a:lnTo>
                      <a:pt x="1628775" y="2152650"/>
                    </a:lnTo>
                    <a:lnTo>
                      <a:pt x="1885950" y="2228850"/>
                    </a:lnTo>
                    <a:lnTo>
                      <a:pt x="1895475" y="2271712"/>
                    </a:lnTo>
                    <a:lnTo>
                      <a:pt x="2052637" y="2266950"/>
                    </a:lnTo>
                    <a:lnTo>
                      <a:pt x="2090737" y="2000250"/>
                    </a:lnTo>
                    <a:lnTo>
                      <a:pt x="2400300" y="2162175"/>
                    </a:lnTo>
                    <a:lnTo>
                      <a:pt x="2667000" y="1595437"/>
                    </a:lnTo>
                    <a:lnTo>
                      <a:pt x="2681287" y="1585912"/>
                    </a:lnTo>
                    <a:lnTo>
                      <a:pt x="2667000" y="1528762"/>
                    </a:lnTo>
                    <a:lnTo>
                      <a:pt x="2838450" y="1071562"/>
                    </a:lnTo>
                    <a:lnTo>
                      <a:pt x="1819275" y="728662"/>
                    </a:lnTo>
                    <a:lnTo>
                      <a:pt x="1843087" y="466725"/>
                    </a:lnTo>
                    <a:lnTo>
                      <a:pt x="1747837" y="476250"/>
                    </a:lnTo>
                    <a:lnTo>
                      <a:pt x="1757362" y="280987"/>
                    </a:lnTo>
                    <a:lnTo>
                      <a:pt x="1614487" y="323850"/>
                    </a:lnTo>
                    <a:lnTo>
                      <a:pt x="1343025" y="314325"/>
                    </a:lnTo>
                    <a:lnTo>
                      <a:pt x="1128712" y="257175"/>
                    </a:lnTo>
                    <a:lnTo>
                      <a:pt x="1123950" y="219075"/>
                    </a:lnTo>
                    <a:lnTo>
                      <a:pt x="1123950" y="133350"/>
                    </a:lnTo>
                    <a:lnTo>
                      <a:pt x="785812" y="114300"/>
                    </a:lnTo>
                    <a:lnTo>
                      <a:pt x="614362" y="66675"/>
                    </a:lnTo>
                    <a:lnTo>
                      <a:pt x="523875" y="14287"/>
                    </a:lnTo>
                    <a:lnTo>
                      <a:pt x="514350" y="0"/>
                    </a:lnTo>
                    <a:lnTo>
                      <a:pt x="495300" y="61912"/>
                    </a:lnTo>
                    <a:lnTo>
                      <a:pt x="481012" y="85725"/>
                    </a:lnTo>
                    <a:lnTo>
                      <a:pt x="457200" y="100012"/>
                    </a:lnTo>
                    <a:lnTo>
                      <a:pt x="447675" y="104775"/>
                    </a:lnTo>
                    <a:lnTo>
                      <a:pt x="342900" y="95250"/>
                    </a:lnTo>
                    <a:lnTo>
                      <a:pt x="323850" y="161925"/>
                    </a:lnTo>
                    <a:lnTo>
                      <a:pt x="180975" y="138112"/>
                    </a:lnTo>
                    <a:close/>
                  </a:path>
                </a:pathLst>
              </a:custGeom>
              <a:noFill/>
              <a:ln w="25400" cap="flat" cmpd="sng" algn="ctr">
                <a:solidFill>
                  <a:srgbClr val="FF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grpSp>
        <p:pic>
          <p:nvPicPr>
            <p:cNvPr id="287" name="図 286">
              <a:extLst>
                <a:ext uri="{FF2B5EF4-FFF2-40B4-BE49-F238E27FC236}">
                  <a16:creationId xmlns:a16="http://schemas.microsoft.com/office/drawing/2014/main" id="{B852AFF7-AAE8-46D3-8307-B660989FC411}"/>
                </a:ext>
              </a:extLst>
            </p:cNvPr>
            <p:cNvPicPr>
              <a:picLocks noChangeAspect="1"/>
            </p:cNvPicPr>
            <p:nvPr/>
          </p:nvPicPr>
          <p:blipFill rotWithShape="1">
            <a:blip r:embed="rId4"/>
            <a:srcRect l="2" t="15347" r="-2" b="19770"/>
            <a:stretch/>
          </p:blipFill>
          <p:spPr>
            <a:xfrm rot="16200000">
              <a:off x="13556438" y="2287368"/>
              <a:ext cx="284501" cy="130515"/>
            </a:xfrm>
            <a:prstGeom prst="rect">
              <a:avLst/>
            </a:prstGeom>
          </p:spPr>
        </p:pic>
        <p:sp>
          <p:nvSpPr>
            <p:cNvPr id="6" name="円/楕円 5"/>
            <p:cNvSpPr/>
            <p:nvPr/>
          </p:nvSpPr>
          <p:spPr bwMode="auto">
            <a:xfrm>
              <a:off x="13431436" y="3515006"/>
              <a:ext cx="93600" cy="92443"/>
            </a:xfrm>
            <a:prstGeom prst="ellipse">
              <a:avLst/>
            </a:prstGeom>
            <a:noFill/>
            <a:ln w="12700" cap="flat" cmpd="sng" algn="ctr">
              <a:solidFill>
                <a:srgbClr val="3399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81" name="円/楕円 180"/>
            <p:cNvSpPr/>
            <p:nvPr/>
          </p:nvSpPr>
          <p:spPr bwMode="auto">
            <a:xfrm>
              <a:off x="13178710" y="2655034"/>
              <a:ext cx="86400" cy="86400"/>
            </a:xfrm>
            <a:prstGeom prst="ellipse">
              <a:avLst/>
            </a:prstGeom>
            <a:noFill/>
            <a:ln w="12700" cap="flat" cmpd="sng" algn="ctr">
              <a:solidFill>
                <a:srgbClr val="3399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82" name="円/楕円 181"/>
            <p:cNvSpPr/>
            <p:nvPr/>
          </p:nvSpPr>
          <p:spPr bwMode="auto">
            <a:xfrm>
              <a:off x="13098593" y="3088745"/>
              <a:ext cx="115200" cy="115200"/>
            </a:xfrm>
            <a:prstGeom prst="ellipse">
              <a:avLst/>
            </a:prstGeom>
            <a:noFill/>
            <a:ln w="12700" cap="flat" cmpd="sng" algn="ctr">
              <a:solidFill>
                <a:srgbClr val="3399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83" name="円/楕円 182"/>
            <p:cNvSpPr/>
            <p:nvPr/>
          </p:nvSpPr>
          <p:spPr bwMode="auto">
            <a:xfrm>
              <a:off x="12699722" y="3266166"/>
              <a:ext cx="133200" cy="133200"/>
            </a:xfrm>
            <a:prstGeom prst="ellipse">
              <a:avLst/>
            </a:prstGeom>
            <a:noFill/>
            <a:ln w="12700" cap="flat" cmpd="sng" algn="ctr">
              <a:solidFill>
                <a:srgbClr val="3399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89" name="円/楕円 388"/>
            <p:cNvSpPr/>
            <p:nvPr/>
          </p:nvSpPr>
          <p:spPr>
            <a:xfrm rot="1008005">
              <a:off x="13016287" y="3115651"/>
              <a:ext cx="120366" cy="217459"/>
            </a:xfrm>
            <a:prstGeom prst="ellipse">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0" name="正方形/長方形 389"/>
            <p:cNvSpPr/>
            <p:nvPr/>
          </p:nvSpPr>
          <p:spPr>
            <a:xfrm>
              <a:off x="12728141" y="3110482"/>
              <a:ext cx="595730" cy="13531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桜城橋</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91" name="正方形/長方形 390"/>
            <p:cNvSpPr/>
            <p:nvPr/>
          </p:nvSpPr>
          <p:spPr>
            <a:xfrm>
              <a:off x="13444353" y="3389372"/>
              <a:ext cx="595730" cy="13531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←乙川</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92" name="円/楕円 391"/>
            <p:cNvSpPr/>
            <p:nvPr/>
          </p:nvSpPr>
          <p:spPr>
            <a:xfrm>
              <a:off x="13016357" y="2452317"/>
              <a:ext cx="86455" cy="84308"/>
            </a:xfrm>
            <a:prstGeom prst="ellipse">
              <a:avLst/>
            </a:prstGeom>
            <a:solidFill>
              <a:srgbClr val="0000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393" name="直線矢印コネクタ 392"/>
            <p:cNvCxnSpPr>
              <a:endCxn id="392" idx="0"/>
            </p:cNvCxnSpPr>
            <p:nvPr/>
          </p:nvCxnSpPr>
          <p:spPr>
            <a:xfrm>
              <a:off x="13057472" y="2262367"/>
              <a:ext cx="0" cy="18995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sp>
          <p:nvSpPr>
            <p:cNvPr id="394" name="正方形/長方形 393"/>
            <p:cNvSpPr/>
            <p:nvPr/>
          </p:nvSpPr>
          <p:spPr>
            <a:xfrm>
              <a:off x="12896313" y="2140944"/>
              <a:ext cx="1084300" cy="17088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en-US" altLang="ja-JP" sz="500" b="0" i="0" u="none" strike="noStrike" kern="1200" cap="none" spc="0" normalizeH="0" baseline="0" noProof="0" dirty="0" err="1">
                  <a:ln>
                    <a:noFill/>
                  </a:ln>
                  <a:solidFill>
                    <a:srgbClr val="000000"/>
                  </a:solidFill>
                  <a:effectLst/>
                  <a:uLnTx/>
                  <a:uFillTx/>
                  <a:latin typeface="Arial"/>
                  <a:ea typeface="ＭＳ Ｐゴシック"/>
                  <a:cs typeface="+mn-cs"/>
                </a:rPr>
                <a:t>w</a:t>
              </a:r>
              <a:r>
                <a:rPr kumimoji="1" lang="en-US" altLang="ja-JP" sz="500" b="0" i="0" u="none" strike="noStrike" kern="1200" cap="none" spc="0" normalizeH="0" baseline="0" noProof="0" dirty="0" err="1" smtClean="0">
                  <a:ln>
                    <a:noFill/>
                  </a:ln>
                  <a:solidFill>
                    <a:srgbClr val="000000"/>
                  </a:solidFill>
                  <a:effectLst/>
                  <a:uLnTx/>
                  <a:uFillTx/>
                  <a:latin typeface="Arial"/>
                  <a:ea typeface="ＭＳ Ｐゴシック"/>
                  <a:cs typeface="+mn-cs"/>
                </a:rPr>
                <a:t>agamama</a:t>
              </a:r>
              <a:r>
                <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rPr>
                <a:t> house</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88" name="正方形/長方形 187"/>
            <p:cNvSpPr/>
            <p:nvPr/>
          </p:nvSpPr>
          <p:spPr>
            <a:xfrm>
              <a:off x="13079231" y="3638257"/>
              <a:ext cx="516966" cy="17088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東岡崎駅</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05" name="正方形/長方形 204"/>
            <p:cNvSpPr/>
            <p:nvPr/>
          </p:nvSpPr>
          <p:spPr>
            <a:xfrm>
              <a:off x="12182635" y="2643105"/>
              <a:ext cx="697785"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りぶら</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06" name="正方形/長方形 205"/>
            <p:cNvSpPr/>
            <p:nvPr/>
          </p:nvSpPr>
          <p:spPr>
            <a:xfrm>
              <a:off x="12442548" y="2422465"/>
              <a:ext cx="515940"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シビコ</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ctr"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（商業施設）</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07" name="正方形/長方形 206"/>
            <p:cNvSpPr/>
            <p:nvPr/>
          </p:nvSpPr>
          <p:spPr>
            <a:xfrm>
              <a:off x="12046912" y="2900819"/>
              <a:ext cx="697785"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岡崎公園</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09" name="正方形/長方形 208"/>
            <p:cNvSpPr/>
            <p:nvPr/>
          </p:nvSpPr>
          <p:spPr>
            <a:xfrm>
              <a:off x="12570038" y="3354656"/>
              <a:ext cx="834782"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太陽の城跡地</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1" name="正方形/長方形 210"/>
            <p:cNvSpPr/>
            <p:nvPr/>
          </p:nvSpPr>
          <p:spPr>
            <a:xfrm>
              <a:off x="13381819" y="3498051"/>
              <a:ext cx="697785"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北東街区</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2" name="正方形/長方形 211"/>
            <p:cNvSpPr/>
            <p:nvPr/>
          </p:nvSpPr>
          <p:spPr>
            <a:xfrm>
              <a:off x="13118026" y="3076449"/>
              <a:ext cx="1060188" cy="2482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橋詰広場</a:t>
              </a:r>
              <a:endParaRPr kumimoji="1" lang="en-US" altLang="ja-JP" sz="500" b="0" i="0" u="none" strike="noStrike" kern="1200" cap="none" spc="0" normalizeH="0" baseline="0" noProof="0" dirty="0" smtClean="0">
                <a:ln>
                  <a:noFill/>
                </a:ln>
                <a:solidFill>
                  <a:srgbClr val="000000"/>
                </a:solidFill>
                <a:effectLst/>
                <a:uLnTx/>
                <a:uFillTx/>
                <a:latin typeface="Arial"/>
                <a:ea typeface="ＭＳ Ｐゴシック"/>
                <a:cs typeface="+mn-cs"/>
              </a:endParaRPr>
            </a:p>
          </p:txBody>
        </p:sp>
        <p:sp>
          <p:nvSpPr>
            <p:cNvPr id="214" name="正方形/長方形 213"/>
            <p:cNvSpPr/>
            <p:nvPr/>
          </p:nvSpPr>
          <p:spPr>
            <a:xfrm>
              <a:off x="13412897" y="2504209"/>
              <a:ext cx="697785" cy="20886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籠田公園</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cxnSp>
          <p:nvCxnSpPr>
            <p:cNvPr id="215" name="直線矢印コネクタ 214"/>
            <p:cNvCxnSpPr/>
            <p:nvPr/>
          </p:nvCxnSpPr>
          <p:spPr>
            <a:xfrm flipH="1">
              <a:off x="13272915" y="2605935"/>
              <a:ext cx="213642" cy="9006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nvGrpSpPr>
            <p:cNvPr id="65" name="グループ化 64"/>
            <p:cNvGrpSpPr/>
            <p:nvPr/>
          </p:nvGrpSpPr>
          <p:grpSpPr>
            <a:xfrm>
              <a:off x="11856132" y="2170515"/>
              <a:ext cx="2363821" cy="1785025"/>
              <a:chOff x="11856132" y="2170515"/>
              <a:chExt cx="2363821" cy="1785025"/>
            </a:xfrm>
          </p:grpSpPr>
          <p:sp>
            <p:nvSpPr>
              <p:cNvPr id="30" name="フリーフォーム 29"/>
              <p:cNvSpPr/>
              <p:nvPr/>
            </p:nvSpPr>
            <p:spPr bwMode="auto">
              <a:xfrm>
                <a:off x="11856132" y="2170515"/>
                <a:ext cx="364787" cy="1785025"/>
              </a:xfrm>
              <a:custGeom>
                <a:avLst/>
                <a:gdLst>
                  <a:gd name="connsiteX0" fmla="*/ 364787 w 364787"/>
                  <a:gd name="connsiteY0" fmla="*/ 0 h 1785025"/>
                  <a:gd name="connsiteX1" fmla="*/ 340468 w 364787"/>
                  <a:gd name="connsiteY1" fmla="*/ 77821 h 1785025"/>
                  <a:gd name="connsiteX2" fmla="*/ 228600 w 364787"/>
                  <a:gd name="connsiteY2" fmla="*/ 72957 h 1785025"/>
                  <a:gd name="connsiteX3" fmla="*/ 218872 w 364787"/>
                  <a:gd name="connsiteY3" fmla="*/ 107004 h 1785025"/>
                  <a:gd name="connsiteX4" fmla="*/ 175098 w 364787"/>
                  <a:gd name="connsiteY4" fmla="*/ 107004 h 1785025"/>
                  <a:gd name="connsiteX5" fmla="*/ 150778 w 364787"/>
                  <a:gd name="connsiteY5" fmla="*/ 311285 h 1785025"/>
                  <a:gd name="connsiteX6" fmla="*/ 131323 w 364787"/>
                  <a:gd name="connsiteY6" fmla="*/ 311285 h 1785025"/>
                  <a:gd name="connsiteX7" fmla="*/ 87549 w 364787"/>
                  <a:gd name="connsiteY7" fmla="*/ 598251 h 1785025"/>
                  <a:gd name="connsiteX8" fmla="*/ 107004 w 364787"/>
                  <a:gd name="connsiteY8" fmla="*/ 622570 h 1785025"/>
                  <a:gd name="connsiteX9" fmla="*/ 0 w 364787"/>
                  <a:gd name="connsiteY9" fmla="*/ 1605064 h 1785025"/>
                  <a:gd name="connsiteX10" fmla="*/ 214008 w 364787"/>
                  <a:gd name="connsiteY10" fmla="*/ 1785025 h 178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787" h="1785025">
                    <a:moveTo>
                      <a:pt x="364787" y="0"/>
                    </a:moveTo>
                    <a:lnTo>
                      <a:pt x="340468" y="77821"/>
                    </a:lnTo>
                    <a:lnTo>
                      <a:pt x="228600" y="72957"/>
                    </a:lnTo>
                    <a:lnTo>
                      <a:pt x="218872" y="107004"/>
                    </a:lnTo>
                    <a:lnTo>
                      <a:pt x="175098" y="107004"/>
                    </a:lnTo>
                    <a:lnTo>
                      <a:pt x="150778" y="311285"/>
                    </a:lnTo>
                    <a:lnTo>
                      <a:pt x="131323" y="311285"/>
                    </a:lnTo>
                    <a:lnTo>
                      <a:pt x="87549" y="598251"/>
                    </a:lnTo>
                    <a:lnTo>
                      <a:pt x="107004" y="622570"/>
                    </a:lnTo>
                    <a:lnTo>
                      <a:pt x="0" y="1605064"/>
                    </a:lnTo>
                    <a:lnTo>
                      <a:pt x="214008" y="1785025"/>
                    </a:lnTo>
                  </a:path>
                </a:pathLst>
              </a:custGeom>
              <a:noFill/>
              <a:ln w="12700" cap="flat"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1" name="フリーフォーム 30"/>
              <p:cNvSpPr/>
              <p:nvPr/>
            </p:nvSpPr>
            <p:spPr bwMode="auto">
              <a:xfrm>
                <a:off x="12420336" y="2175379"/>
                <a:ext cx="1799617" cy="758757"/>
              </a:xfrm>
              <a:custGeom>
                <a:avLst/>
                <a:gdLst>
                  <a:gd name="connsiteX0" fmla="*/ 0 w 1799617"/>
                  <a:gd name="connsiteY0" fmla="*/ 0 h 758757"/>
                  <a:gd name="connsiteX1" fmla="*/ 43774 w 1799617"/>
                  <a:gd name="connsiteY1" fmla="*/ 29183 h 758757"/>
                  <a:gd name="connsiteX2" fmla="*/ 262647 w 1799617"/>
                  <a:gd name="connsiteY2" fmla="*/ 63230 h 758757"/>
                  <a:gd name="connsiteX3" fmla="*/ 296694 w 1799617"/>
                  <a:gd name="connsiteY3" fmla="*/ 72957 h 758757"/>
                  <a:gd name="connsiteX4" fmla="*/ 408562 w 1799617"/>
                  <a:gd name="connsiteY4" fmla="*/ 72957 h 758757"/>
                  <a:gd name="connsiteX5" fmla="*/ 418289 w 1799617"/>
                  <a:gd name="connsiteY5" fmla="*/ 82685 h 758757"/>
                  <a:gd name="connsiteX6" fmla="*/ 471791 w 1799617"/>
                  <a:gd name="connsiteY6" fmla="*/ 87549 h 758757"/>
                  <a:gd name="connsiteX7" fmla="*/ 496111 w 1799617"/>
                  <a:gd name="connsiteY7" fmla="*/ 175098 h 758757"/>
                  <a:gd name="connsiteX8" fmla="*/ 559340 w 1799617"/>
                  <a:gd name="connsiteY8" fmla="*/ 223736 h 758757"/>
                  <a:gd name="connsiteX9" fmla="*/ 646889 w 1799617"/>
                  <a:gd name="connsiteY9" fmla="*/ 209144 h 758757"/>
                  <a:gd name="connsiteX10" fmla="*/ 690664 w 1799617"/>
                  <a:gd name="connsiteY10" fmla="*/ 204281 h 758757"/>
                  <a:gd name="connsiteX11" fmla="*/ 690664 w 1799617"/>
                  <a:gd name="connsiteY11" fmla="*/ 214008 h 758757"/>
                  <a:gd name="connsiteX12" fmla="*/ 894945 w 1799617"/>
                  <a:gd name="connsiteY12" fmla="*/ 170234 h 758757"/>
                  <a:gd name="connsiteX13" fmla="*/ 899808 w 1799617"/>
                  <a:gd name="connsiteY13" fmla="*/ 194553 h 758757"/>
                  <a:gd name="connsiteX14" fmla="*/ 967902 w 1799617"/>
                  <a:gd name="connsiteY14" fmla="*/ 184825 h 758757"/>
                  <a:gd name="connsiteX15" fmla="*/ 987357 w 1799617"/>
                  <a:gd name="connsiteY15" fmla="*/ 321013 h 758757"/>
                  <a:gd name="connsiteX16" fmla="*/ 987357 w 1799617"/>
                  <a:gd name="connsiteY16" fmla="*/ 359923 h 758757"/>
                  <a:gd name="connsiteX17" fmla="*/ 948447 w 1799617"/>
                  <a:gd name="connsiteY17" fmla="*/ 486383 h 758757"/>
                  <a:gd name="connsiteX18" fmla="*/ 1799617 w 1799617"/>
                  <a:gd name="connsiteY18" fmla="*/ 758757 h 75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9617" h="758757">
                    <a:moveTo>
                      <a:pt x="0" y="0"/>
                    </a:moveTo>
                    <a:lnTo>
                      <a:pt x="43774" y="29183"/>
                    </a:lnTo>
                    <a:lnTo>
                      <a:pt x="262647" y="63230"/>
                    </a:lnTo>
                    <a:lnTo>
                      <a:pt x="296694" y="72957"/>
                    </a:lnTo>
                    <a:lnTo>
                      <a:pt x="408562" y="72957"/>
                    </a:lnTo>
                    <a:lnTo>
                      <a:pt x="418289" y="82685"/>
                    </a:lnTo>
                    <a:lnTo>
                      <a:pt x="471791" y="87549"/>
                    </a:lnTo>
                    <a:lnTo>
                      <a:pt x="496111" y="175098"/>
                    </a:lnTo>
                    <a:lnTo>
                      <a:pt x="559340" y="223736"/>
                    </a:lnTo>
                    <a:lnTo>
                      <a:pt x="646889" y="209144"/>
                    </a:lnTo>
                    <a:lnTo>
                      <a:pt x="690664" y="204281"/>
                    </a:lnTo>
                    <a:lnTo>
                      <a:pt x="690664" y="214008"/>
                    </a:lnTo>
                    <a:lnTo>
                      <a:pt x="894945" y="170234"/>
                    </a:lnTo>
                    <a:lnTo>
                      <a:pt x="899808" y="194553"/>
                    </a:lnTo>
                    <a:lnTo>
                      <a:pt x="967902" y="184825"/>
                    </a:lnTo>
                    <a:lnTo>
                      <a:pt x="987357" y="321013"/>
                    </a:lnTo>
                    <a:lnTo>
                      <a:pt x="987357" y="359923"/>
                    </a:lnTo>
                    <a:lnTo>
                      <a:pt x="948447" y="486383"/>
                    </a:lnTo>
                    <a:lnTo>
                      <a:pt x="1799617" y="758757"/>
                    </a:lnTo>
                  </a:path>
                </a:pathLst>
              </a:custGeom>
              <a:noFill/>
              <a:ln w="12700" cap="flat"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grpSp>
        <p:sp>
          <p:nvSpPr>
            <p:cNvPr id="197" name="円/楕円 196"/>
            <p:cNvSpPr/>
            <p:nvPr/>
          </p:nvSpPr>
          <p:spPr>
            <a:xfrm rot="1008005">
              <a:off x="13142221" y="2735253"/>
              <a:ext cx="45720" cy="374417"/>
            </a:xfrm>
            <a:prstGeom prst="ellipse">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8" name="正方形/長方形 197"/>
            <p:cNvSpPr/>
            <p:nvPr/>
          </p:nvSpPr>
          <p:spPr>
            <a:xfrm>
              <a:off x="12791285" y="2815468"/>
              <a:ext cx="595730" cy="13531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中央緑道</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grpSp>
      <p:grpSp>
        <p:nvGrpSpPr>
          <p:cNvPr id="71" name="グループ化 70"/>
          <p:cNvGrpSpPr/>
          <p:nvPr/>
        </p:nvGrpSpPr>
        <p:grpSpPr>
          <a:xfrm>
            <a:off x="213682" y="2535653"/>
            <a:ext cx="2377026" cy="3150000"/>
            <a:chOff x="168801" y="2535737"/>
            <a:chExt cx="2377026" cy="3150000"/>
          </a:xfrm>
        </p:grpSpPr>
        <p:pic>
          <p:nvPicPr>
            <p:cNvPr id="8"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8801" y="2535737"/>
              <a:ext cx="2377026" cy="315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0" name="正方形/長方形 69"/>
            <p:cNvSpPr/>
            <p:nvPr/>
          </p:nvSpPr>
          <p:spPr bwMode="auto">
            <a:xfrm>
              <a:off x="2468405" y="3021899"/>
              <a:ext cx="76734" cy="2491931"/>
            </a:xfrm>
            <a:prstGeom prst="rect">
              <a:avLst/>
            </a:prstGeom>
            <a:solidFill>
              <a:schemeClr val="bg1"/>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grpSp>
      <p:sp>
        <p:nvSpPr>
          <p:cNvPr id="12" name="正方形/長方形 11"/>
          <p:cNvSpPr/>
          <p:nvPr/>
        </p:nvSpPr>
        <p:spPr bwMode="auto">
          <a:xfrm>
            <a:off x="114433" y="5711274"/>
            <a:ext cx="3940106" cy="1138419"/>
          </a:xfrm>
          <a:prstGeom prst="rect">
            <a:avLst/>
          </a:prstGeom>
          <a:solidFill>
            <a:srgbClr val="FFCCFF"/>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041" name="正方形/長方形 1040"/>
          <p:cNvSpPr/>
          <p:nvPr/>
        </p:nvSpPr>
        <p:spPr bwMode="auto">
          <a:xfrm>
            <a:off x="1092030" y="5879428"/>
            <a:ext cx="2811055" cy="442976"/>
          </a:xfrm>
          <a:prstGeom prst="rect">
            <a:avLst/>
          </a:prstGeom>
          <a:solidFill>
            <a:schemeClr val="bg1"/>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80" name="正方形/長方形 379"/>
          <p:cNvSpPr/>
          <p:nvPr/>
        </p:nvSpPr>
        <p:spPr>
          <a:xfrm>
            <a:off x="7442591" y="4158991"/>
            <a:ext cx="2267207" cy="659947"/>
          </a:xfrm>
          <a:prstGeom prst="rect">
            <a:avLst/>
          </a:prstGeom>
          <a:solidFill>
            <a:schemeClr val="bg1"/>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86" name="正方形/長方形 185"/>
          <p:cNvSpPr/>
          <p:nvPr/>
        </p:nvSpPr>
        <p:spPr bwMode="auto">
          <a:xfrm>
            <a:off x="1039426" y="1446828"/>
            <a:ext cx="1459767" cy="402082"/>
          </a:xfrm>
          <a:prstGeom prst="rect">
            <a:avLst/>
          </a:prstGeom>
          <a:solidFill>
            <a:schemeClr val="bg1"/>
          </a:solidFill>
          <a:ln w="12700" cap="flat" cmpd="sng" algn="ctr">
            <a:solidFill>
              <a:srgbClr val="33CC33"/>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90" name="正方形/長方形 189"/>
          <p:cNvSpPr/>
          <p:nvPr/>
        </p:nvSpPr>
        <p:spPr bwMode="auto">
          <a:xfrm>
            <a:off x="2117263" y="2588594"/>
            <a:ext cx="422890" cy="433305"/>
          </a:xfrm>
          <a:prstGeom prst="rect">
            <a:avLst/>
          </a:prstGeom>
          <a:solidFill>
            <a:schemeClr val="bg1"/>
          </a:solidFill>
          <a:ln w="1905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0" name="ホームベース 19"/>
          <p:cNvSpPr/>
          <p:nvPr/>
        </p:nvSpPr>
        <p:spPr bwMode="auto">
          <a:xfrm>
            <a:off x="78945" y="590177"/>
            <a:ext cx="4165508" cy="563136"/>
          </a:xfrm>
          <a:prstGeom prst="homePlate">
            <a:avLst>
              <a:gd name="adj" fmla="val 98971"/>
            </a:avLst>
          </a:prstGeom>
          <a:solidFill>
            <a:schemeClr val="accent1"/>
          </a:solidFill>
          <a:ln w="12700" cap="flat" cmpd="sng" algn="ctr">
            <a:noFill/>
            <a:prstDash val="solid"/>
            <a:round/>
            <a:headEnd type="none" w="sm" len="sm"/>
            <a:tailEnd type="none" w="sm" len="sm"/>
          </a:ln>
          <a:effectLst>
            <a:glow rad="63500">
              <a:srgbClr val="CCFFFF">
                <a:alpha val="40000"/>
              </a:srgbClr>
            </a:glow>
            <a:softEdge rad="12700"/>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 name="タイトル 1"/>
          <p:cNvSpPr>
            <a:spLocks noGrp="1"/>
          </p:cNvSpPr>
          <p:nvPr>
            <p:ph type="title"/>
          </p:nvPr>
        </p:nvSpPr>
        <p:spPr>
          <a:xfrm>
            <a:off x="-83261" y="-51216"/>
            <a:ext cx="9144000" cy="476250"/>
          </a:xfrm>
        </p:spPr>
        <p:txBody>
          <a:bodyPr/>
          <a:lstStyle/>
          <a:p>
            <a:pPr>
              <a:lnSpc>
                <a:spcPts val="2200"/>
              </a:lnSpc>
            </a:pPr>
            <a:r>
              <a:rPr lang="ja-JP" altLang="en-US" sz="2000" dirty="0" smtClean="0"/>
              <a:t>愛知県岡崎市</a:t>
            </a:r>
            <a:r>
              <a:rPr lang="ja-JP" altLang="en-US" sz="2000" dirty="0"/>
              <a:t>：人口</a:t>
            </a:r>
            <a:r>
              <a:rPr lang="ja-JP" altLang="en-US" sz="2000" dirty="0" smtClean="0"/>
              <a:t>約３８．１万人</a:t>
            </a:r>
            <a:r>
              <a:rPr lang="ja-JP" altLang="en-US" sz="2000" dirty="0"/>
              <a:t>（</a:t>
            </a:r>
            <a:r>
              <a:rPr lang="en-US" altLang="ja-JP" sz="2000" dirty="0" smtClean="0"/>
              <a:t>H</a:t>
            </a:r>
            <a:r>
              <a:rPr lang="ja-JP" altLang="en-US" sz="2000" dirty="0" smtClean="0"/>
              <a:t>２７）→約３８．４万人（Ｒ</a:t>
            </a:r>
            <a:r>
              <a:rPr lang="ja-JP" altLang="en-US" sz="2000" dirty="0"/>
              <a:t>２</a:t>
            </a:r>
            <a:r>
              <a:rPr lang="ja-JP" altLang="en-US" sz="2000" dirty="0" smtClean="0"/>
              <a:t>２）</a:t>
            </a:r>
            <a:endParaRPr lang="ja-JP" altLang="en-US" sz="2000" dirty="0"/>
          </a:p>
        </p:txBody>
      </p:sp>
      <p:sp>
        <p:nvSpPr>
          <p:cNvPr id="131" name="テキスト ボックス 130"/>
          <p:cNvSpPr txBox="1"/>
          <p:nvPr/>
        </p:nvSpPr>
        <p:spPr>
          <a:xfrm>
            <a:off x="6821138" y="241363"/>
            <a:ext cx="3090888" cy="477054"/>
          </a:xfrm>
          <a:prstGeom prst="rect">
            <a:avLst/>
          </a:prstGeom>
          <a:noFill/>
        </p:spPr>
        <p:txBody>
          <a:bodyPr vert="horz" wrap="square" rtlCol="0">
            <a:spAutoFit/>
          </a:bodyPr>
          <a:lstStyle/>
          <a:p>
            <a:pPr marL="0" marR="0" lvl="0" indent="0" algn="r" defTabSz="914400" rtl="0" eaLnBrk="0" fontAlgn="base" latinLnBrk="0" hangingPunct="0">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333399"/>
                </a:solidFill>
                <a:effectLst/>
                <a:uLnTx/>
                <a:uFillTx/>
                <a:latin typeface="ＭＳ Ｐゴシック"/>
                <a:ea typeface="ＭＳ Ｐゴシック"/>
                <a:cs typeface="+mn-cs"/>
              </a:rPr>
              <a:t>（地域公共交通網形成計画）</a:t>
            </a:r>
            <a:r>
              <a:rPr kumimoji="1" lang="ja-JP" altLang="en-US"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平成</a:t>
            </a:r>
            <a:r>
              <a:rPr kumimoji="1" lang="en-US" altLang="ja-JP" sz="1000" b="1" i="0" u="none" strike="noStrike" kern="1200" cap="none" spc="0" normalizeH="0" baseline="0" noProof="0" dirty="0">
                <a:ln>
                  <a:noFill/>
                </a:ln>
                <a:solidFill>
                  <a:srgbClr val="333399"/>
                </a:solidFill>
                <a:effectLst/>
                <a:uLnTx/>
                <a:uFillTx/>
                <a:latin typeface="ＭＳ Ｐゴシック"/>
                <a:ea typeface="ＭＳ Ｐゴシック"/>
                <a:cs typeface="+mn-cs"/>
              </a:rPr>
              <a:t>28</a:t>
            </a:r>
            <a:r>
              <a:rPr kumimoji="1" lang="ja-JP" altLang="en-US"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年</a:t>
            </a:r>
            <a:r>
              <a:rPr kumimoji="1" lang="en-US" altLang="ja-JP"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5</a:t>
            </a:r>
            <a:r>
              <a:rPr kumimoji="1" lang="ja-JP" altLang="en-US"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月</a:t>
            </a:r>
            <a:r>
              <a:rPr kumimoji="1" lang="en-US" altLang="ja-JP"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27</a:t>
            </a:r>
            <a:r>
              <a:rPr kumimoji="1" lang="ja-JP" altLang="en-US" sz="1000" b="1" i="0" u="none" strike="noStrike" kern="1200" cap="none" spc="0" normalizeH="0" baseline="0" noProof="0" dirty="0" smtClean="0">
                <a:ln>
                  <a:noFill/>
                </a:ln>
                <a:solidFill>
                  <a:srgbClr val="333399"/>
                </a:solidFill>
                <a:effectLst/>
                <a:uLnTx/>
                <a:uFillTx/>
                <a:latin typeface="ＭＳ Ｐゴシック"/>
                <a:ea typeface="ＭＳ Ｐゴシック"/>
                <a:cs typeface="+mn-cs"/>
              </a:rPr>
              <a:t>日</a:t>
            </a:r>
            <a:r>
              <a:rPr kumimoji="1" lang="ja-JP" altLang="en-US" sz="1000" b="1" i="0" u="none" strike="noStrike" kern="1200" cap="none" spc="0" normalizeH="0" baseline="0" noProof="0" dirty="0">
                <a:ln>
                  <a:noFill/>
                </a:ln>
                <a:solidFill>
                  <a:srgbClr val="333399"/>
                </a:solidFill>
                <a:effectLst/>
                <a:uLnTx/>
                <a:uFillTx/>
                <a:latin typeface="ＭＳ Ｐゴシック"/>
                <a:ea typeface="ＭＳ Ｐゴシック"/>
                <a:cs typeface="+mn-cs"/>
              </a:rPr>
              <a:t>公表</a:t>
            </a:r>
            <a:endParaRPr kumimoji="1" lang="en-US" altLang="ja-JP" sz="1000" b="1" i="0" u="none" strike="noStrike" kern="1200" cap="none" spc="0" normalizeH="0" baseline="0" noProof="0" dirty="0">
              <a:ln>
                <a:noFill/>
              </a:ln>
              <a:solidFill>
                <a:srgbClr val="333399"/>
              </a:solidFill>
              <a:effectLst/>
              <a:uLnTx/>
              <a:uFillTx/>
              <a:latin typeface="ＭＳ Ｐゴシック"/>
              <a:ea typeface="ＭＳ Ｐゴシック"/>
              <a:cs typeface="+mn-cs"/>
            </a:endParaRPr>
          </a:p>
          <a:p>
            <a:pPr marL="0" marR="0" lvl="0" indent="0" algn="r" defTabSz="914400" rtl="0" eaLnBrk="0" fontAlgn="base" latinLnBrk="0" hangingPunct="0">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ＭＳ Ｐゴシック"/>
                <a:ea typeface="ＭＳ Ｐゴシック"/>
                <a:cs typeface="+mn-cs"/>
              </a:rPr>
              <a:t>（立地適正化計画</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）平成</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29</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年</a:t>
            </a:r>
            <a:r>
              <a:rPr kumimoji="1" lang="en-US" altLang="ja-JP" sz="1000" b="1" i="0" u="none" strike="noStrike" kern="1200" cap="none" spc="0" normalizeH="0" baseline="0" noProof="0" dirty="0">
                <a:ln>
                  <a:noFill/>
                </a:ln>
                <a:solidFill>
                  <a:srgbClr val="FF0000"/>
                </a:solidFill>
                <a:effectLst/>
                <a:uLnTx/>
                <a:uFillTx/>
                <a:latin typeface="ＭＳ Ｐゴシック"/>
                <a:ea typeface="ＭＳ Ｐゴシック"/>
                <a:cs typeface="+mn-cs"/>
              </a:rPr>
              <a:t>3</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月</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31</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日公表（都市機能）</a:t>
            </a:r>
            <a:endPar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endParaRPr>
          </a:p>
          <a:p>
            <a:pPr marL="0" marR="0" lvl="0" indent="0" algn="r" defTabSz="914400" rtl="0" eaLnBrk="0" fontAlgn="base" latinLnBrk="0" hangingPunct="0">
              <a:lnSpc>
                <a:spcPts val="1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平成</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31</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年</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3</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月</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31</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日変更（居住）</a:t>
            </a:r>
            <a:endParaRPr kumimoji="1" lang="en-US" altLang="ja-JP" sz="1000" b="1" i="0" u="none" strike="noStrike" kern="1200" cap="none" spc="0" normalizeH="0" baseline="0" noProof="0" dirty="0">
              <a:ln>
                <a:noFill/>
              </a:ln>
              <a:solidFill>
                <a:srgbClr val="FF0000"/>
              </a:solidFill>
              <a:effectLst/>
              <a:uLnTx/>
              <a:uFillTx/>
              <a:latin typeface="ＭＳ Ｐゴシック"/>
              <a:ea typeface="ＭＳ Ｐゴシック"/>
              <a:cs typeface="+mn-cs"/>
            </a:endParaRPr>
          </a:p>
        </p:txBody>
      </p:sp>
      <p:sp>
        <p:nvSpPr>
          <p:cNvPr id="11" name="スライド番号プレースホルダー 10"/>
          <p:cNvSpPr>
            <a:spLocks noGrp="1"/>
          </p:cNvSpPr>
          <p:nvPr>
            <p:ph type="sldNum" sz="quarter" idx="12"/>
          </p:nvPr>
        </p:nvSpPr>
        <p:spPr>
          <a:xfrm>
            <a:off x="8252057" y="7114281"/>
            <a:ext cx="2311400" cy="47625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932C08A-548F-411B-98DF-EFEEDED81CD5}" type="slidenum">
              <a:rPr kumimoji="1" lang="en-US" altLang="ja-JP" sz="1400" b="0" i="0" u="none" strike="noStrike" kern="1200" cap="none" spc="0" normalizeH="0" baseline="0" noProof="0" smtClean="0">
                <a:ln>
                  <a:noFill/>
                </a:ln>
                <a:solidFill>
                  <a:srgbClr val="000000"/>
                </a:solidFill>
                <a:effectLst/>
                <a:uLnTx/>
                <a:uFillTx/>
                <a:latin typeface="Calibri" panose="020F0502020204030204" pitchFamily="34"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1" lang="en-US" altLang="ja-JP"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sp>
        <p:nvSpPr>
          <p:cNvPr id="121" name="正方形/長方形 120"/>
          <p:cNvSpPr/>
          <p:nvPr/>
        </p:nvSpPr>
        <p:spPr bwMode="auto">
          <a:xfrm>
            <a:off x="51346" y="517697"/>
            <a:ext cx="4193107" cy="628147"/>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○いずれ訪れる将来の人口減少を見据えた取組</a:t>
            </a:r>
            <a:endParaRPr kumimoji="1" lang="en-US" altLang="ja-JP"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○将来都心ゾーンでより顕著な人口減少の推計</a:t>
            </a:r>
            <a:endParaRPr kumimoji="1" lang="en-US" altLang="ja-JP"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　</a:t>
            </a:r>
            <a:r>
              <a:rPr kumimoji="1" lang="ja-JP" altLang="en-US" sz="11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　　　　　　　　　　　　　　　　など、全国でも特有の課題を有する</a:t>
            </a:r>
          </a:p>
        </p:txBody>
      </p:sp>
      <p:sp>
        <p:nvSpPr>
          <p:cNvPr id="102" name="テキスト ボックス 101"/>
          <p:cNvSpPr txBox="1"/>
          <p:nvPr/>
        </p:nvSpPr>
        <p:spPr>
          <a:xfrm>
            <a:off x="4035280" y="5990801"/>
            <a:ext cx="3064148" cy="407804"/>
          </a:xfrm>
          <a:prstGeom prst="rect">
            <a:avLst/>
          </a:prstGeom>
          <a:noFill/>
        </p:spPr>
        <p:txBody>
          <a:bodyPr wrap="square" tIns="0">
            <a:spAutoFit/>
          </a:bodyPr>
          <a:lstStyle/>
          <a:p>
            <a:pPr marL="166158" marR="0" lvl="0" indent="-166158" algn="l" defTabSz="914400" rtl="0" eaLnBrk="0" fontAlgn="base" latinLnBrk="0" hangingPunct="0">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居住</a:t>
            </a:r>
            <a:r>
              <a:rPr kumimoji="1" lang="ja-JP" altLang="en-US" sz="10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誘導区</a:t>
            </a:r>
            <a:r>
              <a:rPr kumimoji="1" lang="ja-JP" altLang="en-US" sz="10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域内の人口密度</a:t>
            </a:r>
            <a:endParaRPr kumimoji="1" lang="en-US" altLang="ja-JP" sz="9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166158" marR="0" lvl="0" indent="-166158" algn="l" defTabSz="914400" rtl="0" eaLnBrk="0" fontAlgn="base" latinLnBrk="0" hangingPunct="0">
              <a:lnSpc>
                <a:spcPct val="100000"/>
              </a:lnSpc>
              <a:spcBef>
                <a:spcPct val="0"/>
              </a:spcBef>
              <a:spcAft>
                <a:spcPct val="0"/>
              </a:spcAft>
              <a:buClrTx/>
              <a:buSzTx/>
              <a:buFontTx/>
              <a:buNone/>
              <a:tabLst/>
              <a:defRPr/>
            </a:pPr>
            <a:r>
              <a:rPr kumimoji="1" lang="ja-JP" altLang="en-US" sz="1300" b="1" i="0" u="sng"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93</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.5</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人</a:t>
            </a:r>
            <a:r>
              <a:rPr kumimoji="1" lang="en-US" altLang="ja-JP"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/ha(</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27)</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3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3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95.0</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人</a:t>
            </a:r>
            <a:r>
              <a:rPr kumimoji="1" lang="en-US" altLang="ja-JP"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ha(</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22)</a:t>
            </a:r>
            <a:endParaRPr kumimoji="1" lang="en-US" altLang="ja-JP"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103" name="テキスト ボックス 102"/>
          <p:cNvSpPr txBox="1"/>
          <p:nvPr/>
        </p:nvSpPr>
        <p:spPr>
          <a:xfrm>
            <a:off x="4035280" y="6385736"/>
            <a:ext cx="3064148" cy="400110"/>
          </a:xfrm>
          <a:prstGeom prst="rect">
            <a:avLst/>
          </a:prstGeom>
          <a:noFill/>
        </p:spPr>
        <p:txBody>
          <a:bodyPr wrap="square" tIns="0">
            <a:spAutoFit/>
          </a:bodyPr>
          <a:lstStyle/>
          <a:p>
            <a:pPr marL="166158" marR="0" lvl="0" indent="-166158" algn="l" defTabSz="914400" rtl="0" eaLnBrk="0" fontAlgn="base" latinLnBrk="0" hangingPunct="0">
              <a:lnSpc>
                <a:spcPct val="100000"/>
              </a:lnSpc>
              <a:spcBef>
                <a:spcPct val="0"/>
              </a:spcBef>
              <a:spcAft>
                <a:spcPct val="0"/>
              </a:spcAft>
              <a:buClrTx/>
              <a:buSzTx/>
              <a:buFontTx/>
              <a:buNone/>
              <a:tabLst/>
              <a:defRPr/>
            </a:pPr>
            <a:r>
              <a:rPr kumimoji="1" lang="ja-JP" altLang="en-US" sz="10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経済効果（観光消費額）</a:t>
            </a:r>
            <a:r>
              <a:rPr kumimoji="1" lang="ja-JP" altLang="en-US" sz="6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（岡崎市観光基本計画アクションプランより）</a:t>
            </a:r>
            <a:endParaRPr kumimoji="1" lang="en-US" altLang="ja-JP" sz="5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166158" marR="0" lvl="0" indent="-166158" algn="l" defTabSz="914400" rtl="0" eaLnBrk="0" fontAlgn="base" latinLnBrk="0" hangingPunct="0">
              <a:lnSpc>
                <a:spcPct val="1000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381</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億円</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26)</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3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3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404</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億円</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a:t>
            </a:r>
            <a:endParaRPr kumimoji="1" lang="en-US" altLang="ja-JP"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104" name="テキスト ボックス 103"/>
          <p:cNvSpPr txBox="1"/>
          <p:nvPr/>
        </p:nvSpPr>
        <p:spPr>
          <a:xfrm>
            <a:off x="6820649" y="5998495"/>
            <a:ext cx="3311003" cy="400110"/>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公共交通利用者数の増加</a:t>
            </a:r>
            <a:r>
              <a:rPr kumimoji="1" lang="ja-JP" altLang="en-US" sz="7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a:t>
            </a:r>
            <a:r>
              <a:rPr kumimoji="1" lang="ja-JP" altLang="en-US" sz="7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岡崎市</a:t>
            </a:r>
            <a:r>
              <a:rPr kumimoji="1" lang="ja-JP" altLang="en-US" sz="7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地域公共交通網形成</a:t>
            </a:r>
            <a:r>
              <a:rPr kumimoji="1" lang="ja-JP" altLang="en-US" sz="7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計画より）</a:t>
            </a:r>
            <a:endParaRPr kumimoji="1" lang="en-US" altLang="ja-JP" sz="900" b="0" i="0" u="sng"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166158" marR="0" lvl="0" indent="-166158" algn="l" defTabSz="914400" rtl="0" eaLnBrk="0" fontAlgn="base" latinLnBrk="0" hangingPunct="0">
              <a:lnSpc>
                <a:spcPct val="1000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2,993</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年</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24)</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3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10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3,000</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年</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以上に</a:t>
            </a:r>
            <a:endParaRPr kumimoji="1" lang="en-US" altLang="ja-JP"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105" name="テキスト ボックス 104"/>
          <p:cNvSpPr txBox="1"/>
          <p:nvPr/>
        </p:nvSpPr>
        <p:spPr>
          <a:xfrm>
            <a:off x="6820650" y="6385736"/>
            <a:ext cx="3082861" cy="407804"/>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QURUWA</a:t>
            </a:r>
            <a:r>
              <a:rPr kumimoji="1" lang="ja-JP" altLang="en-US" sz="1000" b="0" i="0" u="sng"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上の路線価の向上</a:t>
            </a:r>
            <a:r>
              <a:rPr kumimoji="1" lang="en-US" altLang="ja-JP" sz="2000" b="0" i="0" u="sng"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メイリオ" panose="020B0604030504040204" pitchFamily="50" charset="-128"/>
              </a:rPr>
              <a:t/>
            </a:r>
            <a:br>
              <a:rPr kumimoji="1" lang="en-US" altLang="ja-JP" sz="2000" b="0" i="0" u="sng"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メイリオ" panose="020B0604030504040204" pitchFamily="50" charset="-128"/>
              </a:rPr>
            </a:br>
            <a:r>
              <a:rPr kumimoji="1" lang="ja-JP" altLang="en-US" sz="1200" b="1" i="0" u="sng"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108.7</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千円</a:t>
            </a:r>
            <a:r>
              <a:rPr kumimoji="1" lang="en-US" altLang="ja-JP"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29)</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3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12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109.4</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千円</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8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a:t>
            </a:r>
            <a:r>
              <a:rPr kumimoji="1" lang="ja-JP" altLang="en-US" sz="800" b="1" i="0" u="sng"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endParaRPr kumimoji="1" lang="en-US" altLang="ja-JP" sz="1000" b="1" i="0" u="sng"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4" name="角丸四角形 3"/>
          <p:cNvSpPr/>
          <p:nvPr/>
        </p:nvSpPr>
        <p:spPr bwMode="auto">
          <a:xfrm>
            <a:off x="4117032" y="5894409"/>
            <a:ext cx="5751240" cy="904145"/>
          </a:xfrm>
          <a:prstGeom prst="roundRect">
            <a:avLst>
              <a:gd name="adj" fmla="val 8737"/>
            </a:avLst>
          </a:prstGeom>
          <a:noFill/>
          <a:ln w="25400" cap="flat" cmpd="sng" algn="ctr">
            <a:solidFill>
              <a:srgbClr val="0066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p:txBody>
      </p:sp>
      <p:sp>
        <p:nvSpPr>
          <p:cNvPr id="109" name="正方形/長方形 108"/>
          <p:cNvSpPr/>
          <p:nvPr/>
        </p:nvSpPr>
        <p:spPr bwMode="auto">
          <a:xfrm>
            <a:off x="4193352" y="5766326"/>
            <a:ext cx="1405571" cy="214418"/>
          </a:xfrm>
          <a:prstGeom prst="rect">
            <a:avLst/>
          </a:prstGeom>
          <a:solidFill>
            <a:schemeClr val="bg1"/>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smtClean="0">
              <a:ln>
                <a:noFill/>
              </a:ln>
              <a:solidFill>
                <a:srgbClr val="000000"/>
              </a:solidFill>
              <a:effectLst/>
              <a:uLnTx/>
              <a:uFillTx/>
              <a:latin typeface="Arial" charset="0"/>
              <a:ea typeface="ＭＳ Ｐゴシック" charset="-128"/>
              <a:cs typeface="+mn-cs"/>
            </a:endParaRPr>
          </a:p>
        </p:txBody>
      </p:sp>
      <p:sp>
        <p:nvSpPr>
          <p:cNvPr id="110" name="正方形/長方形 109"/>
          <p:cNvSpPr/>
          <p:nvPr/>
        </p:nvSpPr>
        <p:spPr bwMode="auto">
          <a:xfrm>
            <a:off x="4226377" y="5705319"/>
            <a:ext cx="1344538" cy="347912"/>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solidFill>
                <a:effectLst/>
                <a:uLnTx/>
                <a:uFillTx/>
                <a:latin typeface="HGP創英角ｺﾞｼｯｸUB" panose="020B0900000000000000" pitchFamily="50" charset="-128"/>
                <a:ea typeface="HGP創英角ｺﾞｼｯｸUB" panose="020B0900000000000000" pitchFamily="50" charset="-128"/>
                <a:cs typeface="+mn-cs"/>
              </a:rPr>
              <a:t>期待される効果</a:t>
            </a:r>
          </a:p>
        </p:txBody>
      </p:sp>
      <p:sp>
        <p:nvSpPr>
          <p:cNvPr id="7" name="正方形/長方形 6"/>
          <p:cNvSpPr/>
          <p:nvPr/>
        </p:nvSpPr>
        <p:spPr bwMode="auto">
          <a:xfrm>
            <a:off x="1028548" y="3994022"/>
            <a:ext cx="369705" cy="331743"/>
          </a:xfrm>
          <a:prstGeom prst="rect">
            <a:avLst/>
          </a:prstGeom>
          <a:noFill/>
          <a:ln w="19050" cap="flat" cmpd="sng" algn="ctr">
            <a:solidFill>
              <a:srgbClr val="7030A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pic>
        <p:nvPicPr>
          <p:cNvPr id="13" name="図 12"/>
          <p:cNvPicPr>
            <a:picLocks noChangeAspect="1"/>
          </p:cNvPicPr>
          <p:nvPr/>
        </p:nvPicPr>
        <p:blipFill>
          <a:blip r:embed="rId6"/>
          <a:stretch>
            <a:fillRect/>
          </a:stretch>
        </p:blipFill>
        <p:spPr>
          <a:xfrm>
            <a:off x="119513" y="3147576"/>
            <a:ext cx="280797" cy="435309"/>
          </a:xfrm>
          <a:prstGeom prst="rect">
            <a:avLst/>
          </a:prstGeom>
        </p:spPr>
      </p:pic>
      <p:pic>
        <p:nvPicPr>
          <p:cNvPr id="15" name="図 14"/>
          <p:cNvPicPr>
            <a:picLocks noChangeAspect="1"/>
          </p:cNvPicPr>
          <p:nvPr/>
        </p:nvPicPr>
        <p:blipFill>
          <a:blip r:embed="rId7"/>
          <a:stretch>
            <a:fillRect/>
          </a:stretch>
        </p:blipFill>
        <p:spPr>
          <a:xfrm>
            <a:off x="1479900" y="5413375"/>
            <a:ext cx="998184" cy="225880"/>
          </a:xfrm>
          <a:prstGeom prst="rect">
            <a:avLst/>
          </a:prstGeom>
        </p:spPr>
      </p:pic>
      <p:sp>
        <p:nvSpPr>
          <p:cNvPr id="153" name="正方形/長方形 152"/>
          <p:cNvSpPr/>
          <p:nvPr/>
        </p:nvSpPr>
        <p:spPr bwMode="auto">
          <a:xfrm>
            <a:off x="8782781" y="700068"/>
            <a:ext cx="1503934" cy="553444"/>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により各種</a:t>
            </a:r>
            <a:endParaRPr kumimoji="1" lang="en-US" altLang="ja-JP"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smtClean="0">
                <a:ln>
                  <a:noFill/>
                </a:ln>
                <a:solidFill>
                  <a:srgbClr val="000000">
                    <a:lumMod val="75000"/>
                    <a:lumOff val="25000"/>
                  </a:srgbClr>
                </a:solidFill>
                <a:effectLst/>
                <a:uLnTx/>
                <a:uFillTx/>
                <a:latin typeface="HGP創英角ｺﾞｼｯｸUB" panose="020B0900000000000000" pitchFamily="50" charset="-128"/>
                <a:ea typeface="HGP創英角ｺﾞｼｯｸUB" panose="020B0900000000000000" pitchFamily="50" charset="-128"/>
                <a:cs typeface="+mn-cs"/>
              </a:rPr>
              <a:t>課題に対応</a:t>
            </a:r>
          </a:p>
        </p:txBody>
      </p:sp>
      <p:pic>
        <p:nvPicPr>
          <p:cNvPr id="1026"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5852" r="33592" b="7174"/>
          <a:stretch/>
        </p:blipFill>
        <p:spPr bwMode="auto">
          <a:xfrm>
            <a:off x="177535" y="1724829"/>
            <a:ext cx="791795" cy="1278721"/>
          </a:xfrm>
          <a:prstGeom prst="rect">
            <a:avLst/>
          </a:prstGeom>
          <a:noFill/>
          <a:ln>
            <a:noFill/>
          </a:ln>
          <a:effectLst>
            <a:softEdge rad="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 name="正方形/長方形 111"/>
          <p:cNvSpPr/>
          <p:nvPr/>
        </p:nvSpPr>
        <p:spPr bwMode="auto">
          <a:xfrm>
            <a:off x="128210" y="1210452"/>
            <a:ext cx="2383062" cy="187200"/>
          </a:xfrm>
          <a:prstGeom prst="rect">
            <a:avLst/>
          </a:prstGeom>
          <a:solidFill>
            <a:srgbClr val="33CC33"/>
          </a:solidFill>
          <a:ln w="12700" cap="flat" cmpd="sng" algn="ctr">
            <a:noFill/>
            <a:prstDash val="solid"/>
            <a:round/>
            <a:headEnd type="none" w="sm" len="sm"/>
            <a:tailEnd type="none" w="sm" len="sm"/>
          </a:ln>
          <a:effectLst>
            <a:glow rad="63500">
              <a:srgbClr val="33CC33">
                <a:alpha val="40000"/>
              </a:srgbClr>
            </a:glow>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ts val="9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都心</a:t>
            </a:r>
            <a:r>
              <a:rPr kumimoji="1" lang="ja-JP" altLang="en-US" sz="1000" b="0" i="0" u="none" strike="noStrike" kern="1200" cap="none" spc="0" normalizeH="0" baseline="0" noProof="0" dirty="0" smtClean="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の魅力向上による居住の集約が課題</a:t>
            </a:r>
          </a:p>
        </p:txBody>
      </p:sp>
      <p:sp>
        <p:nvSpPr>
          <p:cNvPr id="17" name="正方形/長方形 16"/>
          <p:cNvSpPr/>
          <p:nvPr/>
        </p:nvSpPr>
        <p:spPr bwMode="auto">
          <a:xfrm>
            <a:off x="128210" y="1447248"/>
            <a:ext cx="907417" cy="1582913"/>
          </a:xfrm>
          <a:prstGeom prst="rect">
            <a:avLst/>
          </a:prstGeom>
          <a:noFill/>
          <a:ln w="12700" cap="flat" cmpd="sng" algn="ctr">
            <a:solidFill>
              <a:srgbClr val="33CC33"/>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71" name="正方形/長方形 170"/>
          <p:cNvSpPr/>
          <p:nvPr/>
        </p:nvSpPr>
        <p:spPr bwMode="auto">
          <a:xfrm>
            <a:off x="64795" y="1435547"/>
            <a:ext cx="286582" cy="118478"/>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H27-R22</a:t>
            </a:r>
            <a:r>
              <a:rPr kumimoji="1" lang="ja-JP" altLang="en-US" sz="5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人口増減の状況</a:t>
            </a:r>
          </a:p>
        </p:txBody>
      </p:sp>
      <p:grpSp>
        <p:nvGrpSpPr>
          <p:cNvPr id="22" name="グループ化 21"/>
          <p:cNvGrpSpPr/>
          <p:nvPr/>
        </p:nvGrpSpPr>
        <p:grpSpPr>
          <a:xfrm>
            <a:off x="84610" y="1567174"/>
            <a:ext cx="470130" cy="438571"/>
            <a:chOff x="57927" y="1543732"/>
            <a:chExt cx="470130" cy="438571"/>
          </a:xfrm>
        </p:grpSpPr>
        <p:grpSp>
          <p:nvGrpSpPr>
            <p:cNvPr id="21" name="グループ化 20"/>
            <p:cNvGrpSpPr/>
            <p:nvPr/>
          </p:nvGrpSpPr>
          <p:grpSpPr>
            <a:xfrm>
              <a:off x="128264" y="1580723"/>
              <a:ext cx="399793" cy="401580"/>
              <a:chOff x="183293" y="1545504"/>
              <a:chExt cx="399793" cy="401580"/>
            </a:xfrm>
          </p:grpSpPr>
          <p:sp>
            <p:nvSpPr>
              <p:cNvPr id="18" name="正方形/長方形 17"/>
              <p:cNvSpPr/>
              <p:nvPr/>
            </p:nvSpPr>
            <p:spPr bwMode="auto">
              <a:xfrm>
                <a:off x="183293" y="1545504"/>
                <a:ext cx="399793" cy="401580"/>
              </a:xfrm>
              <a:prstGeom prst="rect">
                <a:avLst/>
              </a:prstGeom>
              <a:solidFill>
                <a:schemeClr val="bg1"/>
              </a:solidFill>
              <a:ln w="6350"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55" name="正方形/長方形 154"/>
              <p:cNvSpPr/>
              <p:nvPr/>
            </p:nvSpPr>
            <p:spPr bwMode="auto">
              <a:xfrm>
                <a:off x="203545" y="1627345"/>
                <a:ext cx="80267" cy="77646"/>
              </a:xfrm>
              <a:prstGeom prst="rect">
                <a:avLst/>
              </a:prstGeom>
              <a:solidFill>
                <a:srgbClr val="0000FF"/>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56" name="正方形/長方形 155"/>
              <p:cNvSpPr/>
              <p:nvPr/>
            </p:nvSpPr>
            <p:spPr bwMode="auto">
              <a:xfrm>
                <a:off x="203545" y="1737285"/>
                <a:ext cx="80267" cy="77646"/>
              </a:xfrm>
              <a:prstGeom prst="rect">
                <a:avLst/>
              </a:prstGeom>
              <a:solidFill>
                <a:srgbClr val="FFFF00"/>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57" name="正方形/長方形 156"/>
              <p:cNvSpPr/>
              <p:nvPr/>
            </p:nvSpPr>
            <p:spPr bwMode="auto">
              <a:xfrm>
                <a:off x="203545" y="1847224"/>
                <a:ext cx="80267" cy="77646"/>
              </a:xfrm>
              <a:prstGeom prst="rect">
                <a:avLst/>
              </a:prstGeom>
              <a:solidFill>
                <a:srgbClr val="FF3300"/>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62" name="正方形/長方形 161"/>
              <p:cNvSpPr/>
              <p:nvPr/>
            </p:nvSpPr>
            <p:spPr bwMode="auto">
              <a:xfrm>
                <a:off x="200962" y="1578004"/>
                <a:ext cx="286582" cy="118478"/>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人口減</a:t>
                </a:r>
              </a:p>
            </p:txBody>
          </p:sp>
          <p:sp>
            <p:nvSpPr>
              <p:cNvPr id="166" name="正方形/長方形 165"/>
              <p:cNvSpPr/>
              <p:nvPr/>
            </p:nvSpPr>
            <p:spPr bwMode="auto">
              <a:xfrm>
                <a:off x="200962" y="1688310"/>
                <a:ext cx="286582" cy="118478"/>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横ばい</a:t>
                </a:r>
              </a:p>
            </p:txBody>
          </p:sp>
          <p:sp>
            <p:nvSpPr>
              <p:cNvPr id="167" name="正方形/長方形 166"/>
              <p:cNvSpPr/>
              <p:nvPr/>
            </p:nvSpPr>
            <p:spPr bwMode="auto">
              <a:xfrm>
                <a:off x="200962" y="1798616"/>
                <a:ext cx="286582" cy="118478"/>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人口増</a:t>
                </a:r>
              </a:p>
            </p:txBody>
          </p:sp>
        </p:grpSp>
        <p:sp>
          <p:nvSpPr>
            <p:cNvPr id="185" name="正方形/長方形 184"/>
            <p:cNvSpPr/>
            <p:nvPr/>
          </p:nvSpPr>
          <p:spPr bwMode="auto">
            <a:xfrm>
              <a:off x="57927" y="1543732"/>
              <a:ext cx="286582" cy="118478"/>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凡例</a:t>
              </a:r>
            </a:p>
          </p:txBody>
        </p:sp>
      </p:grpSp>
      <p:grpSp>
        <p:nvGrpSpPr>
          <p:cNvPr id="25" name="グループ化 24"/>
          <p:cNvGrpSpPr/>
          <p:nvPr/>
        </p:nvGrpSpPr>
        <p:grpSpPr>
          <a:xfrm>
            <a:off x="1159164" y="1939893"/>
            <a:ext cx="1455069" cy="897355"/>
            <a:chOff x="2034385" y="1276947"/>
            <a:chExt cx="1455069" cy="897355"/>
          </a:xfrm>
        </p:grpSpPr>
        <p:pic>
          <p:nvPicPr>
            <p:cNvPr id="23" name="図 22"/>
            <p:cNvPicPr>
              <a:picLocks noChangeAspect="1"/>
            </p:cNvPicPr>
            <p:nvPr/>
          </p:nvPicPr>
          <p:blipFill>
            <a:blip r:embed="rId9"/>
            <a:stretch>
              <a:fillRect/>
            </a:stretch>
          </p:blipFill>
          <p:spPr>
            <a:xfrm>
              <a:off x="2034385" y="1285902"/>
              <a:ext cx="1262872" cy="888400"/>
            </a:xfrm>
            <a:prstGeom prst="rect">
              <a:avLst/>
            </a:prstGeom>
            <a:ln w="3175">
              <a:solidFill>
                <a:schemeClr val="tx1"/>
              </a:solidFill>
            </a:ln>
          </p:spPr>
        </p:pic>
        <p:sp>
          <p:nvSpPr>
            <p:cNvPr id="126" name="正方形/長方形 125"/>
            <p:cNvSpPr/>
            <p:nvPr/>
          </p:nvSpPr>
          <p:spPr>
            <a:xfrm>
              <a:off x="2073625" y="1309162"/>
              <a:ext cx="473359" cy="831959"/>
            </a:xfrm>
            <a:prstGeom prst="rect">
              <a:avLst/>
            </a:prstGeom>
            <a:noFill/>
            <a:ln w="127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7" name="正方形/長方形 126"/>
            <p:cNvSpPr/>
            <p:nvPr/>
          </p:nvSpPr>
          <p:spPr>
            <a:xfrm>
              <a:off x="2667985" y="1276947"/>
              <a:ext cx="821469" cy="184666"/>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a:ea typeface="ＭＳ Ｐゴシック"/>
                  <a:cs typeface="+mn-cs"/>
                </a:rPr>
                <a:t>岡崎市全域図</a:t>
              </a:r>
              <a:endPar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pic>
          <p:nvPicPr>
            <p:cNvPr id="24" name="図 23"/>
            <p:cNvPicPr>
              <a:picLocks noChangeAspect="1"/>
            </p:cNvPicPr>
            <p:nvPr/>
          </p:nvPicPr>
          <p:blipFill>
            <a:blip r:embed="rId10"/>
            <a:stretch>
              <a:fillRect/>
            </a:stretch>
          </p:blipFill>
          <p:spPr>
            <a:xfrm>
              <a:off x="2624188" y="1427159"/>
              <a:ext cx="648482" cy="244510"/>
            </a:xfrm>
            <a:prstGeom prst="rect">
              <a:avLst/>
            </a:prstGeom>
            <a:ln w="3175">
              <a:solidFill>
                <a:schemeClr val="tx1"/>
              </a:solidFill>
            </a:ln>
          </p:spPr>
        </p:pic>
      </p:grpSp>
      <p:sp>
        <p:nvSpPr>
          <p:cNvPr id="189" name="正方形/長方形 188"/>
          <p:cNvSpPr/>
          <p:nvPr/>
        </p:nvSpPr>
        <p:spPr bwMode="auto">
          <a:xfrm>
            <a:off x="1009692" y="1453865"/>
            <a:ext cx="52672" cy="385200"/>
          </a:xfrm>
          <a:prstGeom prst="rect">
            <a:avLst/>
          </a:prstGeom>
          <a:solidFill>
            <a:schemeClr val="bg1"/>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191" name="正方形/長方形 190"/>
          <p:cNvSpPr/>
          <p:nvPr/>
        </p:nvSpPr>
        <p:spPr bwMode="auto">
          <a:xfrm>
            <a:off x="935130" y="4551654"/>
            <a:ext cx="349127" cy="460846"/>
          </a:xfrm>
          <a:prstGeom prst="rect">
            <a:avLst/>
          </a:prstGeom>
          <a:noFill/>
          <a:ln w="19050" cap="flat" cmpd="sng" algn="ctr">
            <a:solidFill>
              <a:srgbClr val="7030A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9" name="ストライプ矢印 28"/>
          <p:cNvSpPr/>
          <p:nvPr/>
        </p:nvSpPr>
        <p:spPr bwMode="auto">
          <a:xfrm rot="5400000">
            <a:off x="1308323" y="2477857"/>
            <a:ext cx="250220" cy="697494"/>
          </a:xfrm>
          <a:prstGeom prst="stripedRightArrow">
            <a:avLst>
              <a:gd name="adj1" fmla="val 50000"/>
              <a:gd name="adj2" fmla="val 28731"/>
            </a:avLst>
          </a:prstGeom>
          <a:solidFill>
            <a:srgbClr val="7030A0"/>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24" name="正方形/長方形 223"/>
          <p:cNvSpPr/>
          <p:nvPr/>
        </p:nvSpPr>
        <p:spPr>
          <a:xfrm>
            <a:off x="7442476" y="1270759"/>
            <a:ext cx="2267207" cy="567709"/>
          </a:xfrm>
          <a:prstGeom prst="rect">
            <a:avLst/>
          </a:prstGeom>
          <a:solidFill>
            <a:schemeClr val="bg1"/>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233" name="Picture 4"/>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95998" y="6348007"/>
            <a:ext cx="1523148" cy="4761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73" name="グループ化 72"/>
          <p:cNvGrpSpPr>
            <a:grpSpLocks noChangeAspect="1"/>
          </p:cNvGrpSpPr>
          <p:nvPr/>
        </p:nvGrpSpPr>
        <p:grpSpPr>
          <a:xfrm>
            <a:off x="67272" y="5763460"/>
            <a:ext cx="1046918" cy="1010392"/>
            <a:chOff x="-307082" y="7295675"/>
            <a:chExt cx="1537941" cy="1484283"/>
          </a:xfrm>
        </p:grpSpPr>
        <p:pic>
          <p:nvPicPr>
            <p:cNvPr id="225" name="図 224"/>
            <p:cNvPicPr>
              <a:picLocks noChangeAspect="1"/>
            </p:cNvPicPr>
            <p:nvPr/>
          </p:nvPicPr>
          <p:blipFill rotWithShape="1">
            <a:blip r:embed="rId12"/>
            <a:srcRect l="25039" t="13705" r="15403"/>
            <a:stretch/>
          </p:blipFill>
          <p:spPr>
            <a:xfrm>
              <a:off x="-176180" y="7295675"/>
              <a:ext cx="1310640" cy="1484283"/>
            </a:xfrm>
            <a:prstGeom prst="rect">
              <a:avLst/>
            </a:prstGeom>
            <a:ln w="19050">
              <a:solidFill>
                <a:srgbClr val="7030A0">
                  <a:alpha val="96000"/>
                </a:srgbClr>
              </a:solidFill>
              <a:prstDash val="solid"/>
            </a:ln>
          </p:spPr>
        </p:pic>
        <p:grpSp>
          <p:nvGrpSpPr>
            <p:cNvPr id="228" name="グループ化 227"/>
            <p:cNvGrpSpPr/>
            <p:nvPr/>
          </p:nvGrpSpPr>
          <p:grpSpPr>
            <a:xfrm>
              <a:off x="-179725" y="8518554"/>
              <a:ext cx="1388264" cy="246238"/>
              <a:chOff x="6883396" y="5185511"/>
              <a:chExt cx="1388264" cy="246238"/>
            </a:xfrm>
          </p:grpSpPr>
          <p:sp>
            <p:nvSpPr>
              <p:cNvPr id="229" name="正方形/長方形 228"/>
              <p:cNvSpPr/>
              <p:nvPr/>
            </p:nvSpPr>
            <p:spPr>
              <a:xfrm>
                <a:off x="6883396" y="5185511"/>
                <a:ext cx="1388264" cy="24623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Arial"/>
                    <a:ea typeface="ＭＳ Ｐゴシック"/>
                    <a:cs typeface="+mn-cs"/>
                  </a:rPr>
                  <a:t>　　：都市機能誘導区域</a:t>
                </a:r>
                <a:endParaRPr kumimoji="1" lang="en-US" altLang="ja-JP" sz="600" b="0" i="0" u="none" strike="noStrike" kern="1200" cap="none" spc="0" normalizeH="0" baseline="0" noProof="0" dirty="0" smtClean="0">
                  <a:ln>
                    <a:noFill/>
                  </a:ln>
                  <a:solidFill>
                    <a:srgbClr val="000000"/>
                  </a:solidFill>
                  <a:effectLst/>
                  <a:uLnTx/>
                  <a:uFillTx/>
                  <a:latin typeface="Arial"/>
                  <a:ea typeface="ＭＳ Ｐゴシック"/>
                  <a:cs typeface="+mn-cs"/>
                </a:endParaRPr>
              </a:p>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a:ea typeface="ＭＳ Ｐゴシック"/>
                    <a:cs typeface="+mn-cs"/>
                  </a:rPr>
                  <a:t>　</a:t>
                </a:r>
                <a:r>
                  <a:rPr kumimoji="1" lang="ja-JP" altLang="en-US" sz="600" b="0" i="0" u="none" strike="noStrike" kern="1200" cap="none" spc="0" normalizeH="0" baseline="0" noProof="0" dirty="0" smtClean="0">
                    <a:ln>
                      <a:noFill/>
                    </a:ln>
                    <a:solidFill>
                      <a:srgbClr val="000000"/>
                    </a:solidFill>
                    <a:effectLst/>
                    <a:uLnTx/>
                    <a:uFillTx/>
                    <a:latin typeface="Arial"/>
                    <a:ea typeface="ＭＳ Ｐゴシック"/>
                    <a:cs typeface="+mn-cs"/>
                  </a:rPr>
                  <a:t>　：土地区画整理区域</a:t>
                </a:r>
                <a:endParaRPr kumimoji="1" lang="ja-JP" altLang="en-US" sz="6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30" name="正方形/長方形 229"/>
              <p:cNvSpPr/>
              <p:nvPr/>
            </p:nvSpPr>
            <p:spPr>
              <a:xfrm>
                <a:off x="7006421" y="5220733"/>
                <a:ext cx="126446" cy="80963"/>
              </a:xfrm>
              <a:prstGeom prst="rect">
                <a:avLst/>
              </a:prstGeom>
              <a:solidFill>
                <a:schemeClr val="accent1">
                  <a:lumMod val="90000"/>
                </a:schemeClr>
              </a:solid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1" name="正方形/長方形 230"/>
              <p:cNvSpPr/>
              <p:nvPr/>
            </p:nvSpPr>
            <p:spPr>
              <a:xfrm>
                <a:off x="6997970" y="5316993"/>
                <a:ext cx="144424" cy="89476"/>
              </a:xfrm>
              <a:prstGeom prst="rect">
                <a:avLst/>
              </a:prstGeom>
              <a:solidFill>
                <a:srgbClr val="FF0000"/>
              </a:solidFill>
              <a:ln w="6350">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grpSp>
        <p:cxnSp>
          <p:nvCxnSpPr>
            <p:cNvPr id="232" name="直線矢印コネクタ 231"/>
            <p:cNvCxnSpPr/>
            <p:nvPr/>
          </p:nvCxnSpPr>
          <p:spPr>
            <a:xfrm flipH="1" flipV="1">
              <a:off x="450125" y="7904203"/>
              <a:ext cx="76201" cy="123424"/>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sp>
          <p:nvSpPr>
            <p:cNvPr id="236" name="正方形/長方形 235"/>
            <p:cNvSpPr/>
            <p:nvPr/>
          </p:nvSpPr>
          <p:spPr>
            <a:xfrm>
              <a:off x="576592" y="7688048"/>
              <a:ext cx="654267" cy="324698"/>
            </a:xfrm>
            <a:prstGeom prst="rect">
              <a:avLst/>
            </a:prstGeom>
            <a:ln>
              <a:noFill/>
              <a:prstDash val="sysDash"/>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prstClr val="black"/>
                  </a:solidFill>
                  <a:effectLst/>
                  <a:uLnTx/>
                  <a:uFillTx/>
                  <a:latin typeface="Arial" panose="020B0604020202020204" pitchFamily="34" charset="0"/>
                  <a:ea typeface="ＭＳ Ｐゴシック" panose="020B0600070205080204" pitchFamily="50" charset="-128"/>
                  <a:cs typeface="+mn-cs"/>
                </a:rPr>
                <a:t>駅東</a:t>
              </a:r>
              <a:endParaRPr kumimoji="1" lang="ja-JP" altLang="ja-JP" sz="5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237" name="正方形/長方形 236"/>
            <p:cNvSpPr/>
            <p:nvPr/>
          </p:nvSpPr>
          <p:spPr>
            <a:xfrm>
              <a:off x="-176180" y="7577669"/>
              <a:ext cx="654267" cy="324698"/>
            </a:xfrm>
            <a:prstGeom prst="rect">
              <a:avLst/>
            </a:prstGeom>
            <a:ln>
              <a:noFill/>
              <a:prstDash val="sysDash"/>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prstClr val="black"/>
                  </a:solidFill>
                  <a:effectLst/>
                  <a:uLnTx/>
                  <a:uFillTx/>
                  <a:latin typeface="Arial" panose="020B0604020202020204" pitchFamily="34" charset="0"/>
                  <a:ea typeface="ＭＳ Ｐゴシック" panose="020B0600070205080204" pitchFamily="50" charset="-128"/>
                  <a:cs typeface="+mn-cs"/>
                </a:rPr>
                <a:t>駅西</a:t>
              </a:r>
              <a:endParaRPr kumimoji="1" lang="ja-JP" altLang="ja-JP" sz="5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238" name="正方形/長方形 237"/>
            <p:cNvSpPr/>
            <p:nvPr/>
          </p:nvSpPr>
          <p:spPr>
            <a:xfrm>
              <a:off x="-307082" y="8231741"/>
              <a:ext cx="654265" cy="324698"/>
            </a:xfrm>
            <a:prstGeom prst="rect">
              <a:avLst/>
            </a:prstGeom>
            <a:ln>
              <a:noFill/>
              <a:prstDash val="sysDash"/>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prstClr val="black"/>
                  </a:solidFill>
                  <a:effectLst/>
                  <a:uLnTx/>
                  <a:uFillTx/>
                  <a:latin typeface="Arial" panose="020B0604020202020204" pitchFamily="34" charset="0"/>
                  <a:ea typeface="ＭＳ Ｐゴシック" panose="020B0600070205080204" pitchFamily="50" charset="-128"/>
                  <a:cs typeface="+mn-cs"/>
                </a:rPr>
                <a:t>駅南</a:t>
              </a:r>
              <a:endParaRPr kumimoji="1" lang="ja-JP" altLang="ja-JP" sz="5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239" name="円/楕円 238"/>
            <p:cNvSpPr/>
            <p:nvPr/>
          </p:nvSpPr>
          <p:spPr>
            <a:xfrm>
              <a:off x="189143" y="7677463"/>
              <a:ext cx="225846" cy="284794"/>
            </a:xfrm>
            <a:prstGeom prst="ellipse">
              <a:avLst/>
            </a:prstGeom>
            <a:solidFill>
              <a:srgbClr val="FF0000">
                <a:alpha val="65000"/>
              </a:srgbClr>
            </a:solidFill>
            <a:ln>
              <a:solidFill>
                <a:schemeClr val="tx1"/>
              </a:solidFill>
              <a:prstDash val="sysDash"/>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0" name="円/楕円 239"/>
            <p:cNvSpPr/>
            <p:nvPr/>
          </p:nvSpPr>
          <p:spPr>
            <a:xfrm>
              <a:off x="20050" y="8189381"/>
              <a:ext cx="228936" cy="357304"/>
            </a:xfrm>
            <a:prstGeom prst="ellipse">
              <a:avLst/>
            </a:prstGeom>
            <a:solidFill>
              <a:srgbClr val="FF0000">
                <a:alpha val="65000"/>
              </a:srgbClr>
            </a:solidFill>
            <a:ln>
              <a:solidFill>
                <a:schemeClr val="tx1"/>
              </a:solidFill>
              <a:prstDash val="sysDash"/>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1" name="円/楕円 240"/>
            <p:cNvSpPr/>
            <p:nvPr/>
          </p:nvSpPr>
          <p:spPr>
            <a:xfrm>
              <a:off x="458593" y="7666428"/>
              <a:ext cx="225846" cy="284794"/>
            </a:xfrm>
            <a:prstGeom prst="ellipse">
              <a:avLst/>
            </a:prstGeom>
            <a:solidFill>
              <a:srgbClr val="FF0000">
                <a:alpha val="65000"/>
              </a:srgbClr>
            </a:solidFill>
            <a:ln>
              <a:solidFill>
                <a:schemeClr val="tx1"/>
              </a:solidFill>
              <a:prstDash val="sysDash"/>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14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2" name="正方形/長方形 241"/>
            <p:cNvSpPr/>
            <p:nvPr/>
          </p:nvSpPr>
          <p:spPr>
            <a:xfrm>
              <a:off x="366102" y="7977061"/>
              <a:ext cx="710965" cy="17837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600"/>
                </a:lnSpc>
                <a:spcBef>
                  <a:spcPct val="0"/>
                </a:spcBef>
                <a:spcAft>
                  <a:spcPct val="0"/>
                </a:spcAft>
                <a:buClrTx/>
                <a:buSzTx/>
                <a:buFontTx/>
                <a:buNone/>
                <a:tabLst/>
                <a:defRPr/>
              </a:pPr>
              <a:r>
                <a:rPr kumimoji="1" lang="ja-JP" altLang="en-US" sz="500" b="0" i="0" u="none" strike="noStrike" kern="1200" cap="none" spc="0" normalizeH="0" baseline="0" noProof="0" dirty="0" smtClean="0">
                  <a:ln>
                    <a:noFill/>
                  </a:ln>
                  <a:solidFill>
                    <a:srgbClr val="000000"/>
                  </a:solidFill>
                  <a:effectLst/>
                  <a:uLnTx/>
                  <a:uFillTx/>
                  <a:latin typeface="Arial"/>
                  <a:ea typeface="ＭＳ Ｐゴシック"/>
                  <a:cs typeface="+mn-cs"/>
                </a:rPr>
                <a:t>　岡崎駅</a:t>
              </a:r>
              <a:endParaRPr kumimoji="1" lang="ja-JP" altLang="en-US" sz="500" b="0" i="0" u="none" strike="noStrike" kern="1200" cap="none" spc="0" normalizeH="0" baseline="0" noProof="0" dirty="0">
                <a:ln>
                  <a:noFill/>
                </a:ln>
                <a:solidFill>
                  <a:srgbClr val="000000"/>
                </a:solidFill>
                <a:effectLst/>
                <a:uLnTx/>
                <a:uFillTx/>
                <a:latin typeface="Arial"/>
                <a:ea typeface="ＭＳ Ｐゴシック"/>
                <a:cs typeface="+mn-cs"/>
              </a:endParaRPr>
            </a:p>
          </p:txBody>
        </p:sp>
      </p:grpSp>
      <p:sp>
        <p:nvSpPr>
          <p:cNvPr id="243" name="正方形/長方形 242"/>
          <p:cNvSpPr/>
          <p:nvPr/>
        </p:nvSpPr>
        <p:spPr>
          <a:xfrm>
            <a:off x="1187063" y="2724701"/>
            <a:ext cx="507294" cy="2181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ts val="115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FFFFFF"/>
                </a:solidFill>
                <a:effectLst/>
                <a:uLnTx/>
                <a:uFillTx/>
                <a:latin typeface="Arial"/>
                <a:ea typeface="ＭＳ Ｐゴシック"/>
                <a:cs typeface="+mn-cs"/>
              </a:rPr>
              <a:t>拡大図</a:t>
            </a:r>
            <a:endParaRPr kumimoji="1" lang="ja-JP" altLang="en-US" sz="900" b="0" i="0" u="none" strike="noStrike" kern="1200" cap="none" spc="0" normalizeH="0" baseline="0" noProof="0" dirty="0">
              <a:ln>
                <a:noFill/>
              </a:ln>
              <a:solidFill>
                <a:srgbClr val="FFFFFF"/>
              </a:solidFill>
              <a:effectLst/>
              <a:uLnTx/>
              <a:uFillTx/>
              <a:latin typeface="Arial"/>
              <a:ea typeface="ＭＳ Ｐゴシック"/>
              <a:cs typeface="+mn-cs"/>
            </a:endParaRPr>
          </a:p>
        </p:txBody>
      </p:sp>
      <p:cxnSp>
        <p:nvCxnSpPr>
          <p:cNvPr id="310" name="直線コネクタ 309"/>
          <p:cNvCxnSpPr/>
          <p:nvPr/>
        </p:nvCxnSpPr>
        <p:spPr bwMode="auto">
          <a:xfrm flipV="1">
            <a:off x="142427" y="5012500"/>
            <a:ext cx="792703" cy="733371"/>
          </a:xfrm>
          <a:prstGeom prst="line">
            <a:avLst/>
          </a:prstGeom>
          <a:solidFill>
            <a:schemeClr val="accent1"/>
          </a:solidFill>
          <a:ln w="12700" cap="flat" cmpd="sng" algn="ctr">
            <a:solidFill>
              <a:srgbClr val="7030A0"/>
            </a:solidFill>
            <a:prstDash val="solid"/>
            <a:round/>
            <a:headEnd type="none" w="sm" len="sm"/>
            <a:tailEnd type="none" w="sm" len="sm"/>
          </a:ln>
          <a:effectLst/>
        </p:spPr>
      </p:cxnSp>
      <p:cxnSp>
        <p:nvCxnSpPr>
          <p:cNvPr id="311" name="直線コネクタ 310"/>
          <p:cNvCxnSpPr/>
          <p:nvPr/>
        </p:nvCxnSpPr>
        <p:spPr bwMode="auto">
          <a:xfrm flipV="1">
            <a:off x="1054809" y="5012500"/>
            <a:ext cx="229448" cy="733784"/>
          </a:xfrm>
          <a:prstGeom prst="line">
            <a:avLst/>
          </a:prstGeom>
          <a:solidFill>
            <a:schemeClr val="accent1"/>
          </a:solidFill>
          <a:ln w="12700" cap="flat" cmpd="sng" algn="ctr">
            <a:solidFill>
              <a:srgbClr val="7030A0"/>
            </a:solidFill>
            <a:prstDash val="solid"/>
            <a:round/>
            <a:headEnd type="none" w="sm" len="sm"/>
            <a:tailEnd type="none" w="sm" len="sm"/>
          </a:ln>
          <a:effectLst/>
        </p:spPr>
      </p:cxnSp>
      <p:grpSp>
        <p:nvGrpSpPr>
          <p:cNvPr id="19" name="グループ化 18"/>
          <p:cNvGrpSpPr/>
          <p:nvPr/>
        </p:nvGrpSpPr>
        <p:grpSpPr>
          <a:xfrm>
            <a:off x="2624967" y="6305383"/>
            <a:ext cx="1714332" cy="553998"/>
            <a:chOff x="2646312" y="6969269"/>
            <a:chExt cx="1714332" cy="567112"/>
          </a:xfrm>
        </p:grpSpPr>
        <p:sp>
          <p:nvSpPr>
            <p:cNvPr id="372" name="正方形/長方形 371"/>
            <p:cNvSpPr/>
            <p:nvPr/>
          </p:nvSpPr>
          <p:spPr>
            <a:xfrm>
              <a:off x="2686181" y="6972088"/>
              <a:ext cx="1317142" cy="536999"/>
            </a:xfrm>
            <a:prstGeom prst="rect">
              <a:avLst/>
            </a:prstGeom>
            <a:solidFill>
              <a:schemeClr val="bg1"/>
            </a:solidFill>
            <a:ln>
              <a:solidFill>
                <a:srgbClr val="FF33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12" name="正方形/長方形 311"/>
            <p:cNvSpPr/>
            <p:nvPr/>
          </p:nvSpPr>
          <p:spPr>
            <a:xfrm>
              <a:off x="2646312" y="6969269"/>
              <a:ext cx="1714332" cy="567112"/>
            </a:xfrm>
            <a:prstGeom prst="rect">
              <a:avLst/>
            </a:prstGeom>
          </p:spPr>
          <p:txBody>
            <a:bodyPr wrap="square">
              <a:spAutoFit/>
            </a:bodyPr>
            <a:lstStyle/>
            <a:p>
              <a:pPr marL="0" marR="0" lvl="0" indent="0" algn="l" defTabSz="914400" rtl="0" eaLnBrk="0" fontAlgn="base" latinLnBrk="0" hangingPunct="0">
                <a:lnSpc>
                  <a:spcPts val="9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明朝E" panose="02020900000000000000" pitchFamily="18" charset="-128"/>
                  <a:ea typeface="HGP明朝E" panose="02020900000000000000" pitchFamily="18" charset="-128"/>
                  <a:cs typeface="+mn-cs"/>
                </a:rPr>
                <a:t>二次医療圏である西三河南部東</a:t>
              </a:r>
              <a:endParaRPr kumimoji="1" lang="en-US" altLang="ja-JP" sz="700" b="0" i="0" u="none" strike="noStrike" kern="1200" cap="none" spc="0" normalizeH="0" baseline="0" noProof="0" dirty="0" smtClean="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0" fontAlgn="base" latinLnBrk="0" hangingPunct="0">
                <a:lnSpc>
                  <a:spcPts val="9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明朝E" panose="02020900000000000000" pitchFamily="18" charset="-128"/>
                  <a:ea typeface="HGP明朝E" panose="02020900000000000000" pitchFamily="18" charset="-128"/>
                  <a:cs typeface="+mn-cs"/>
                </a:rPr>
                <a:t>医療圏（岡崎市、幸田町）域内等</a:t>
              </a:r>
              <a:endParaRPr kumimoji="1" lang="en-US" altLang="ja-JP" sz="700" b="0" i="0" u="none" strike="noStrike" kern="1200" cap="none" spc="0" normalizeH="0" baseline="0" noProof="0" dirty="0" smtClean="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just" defTabSz="914400" rtl="0" eaLnBrk="0" fontAlgn="base" latinLnBrk="0" hangingPunct="0">
                <a:lnSpc>
                  <a:spcPts val="900"/>
                </a:lnSpc>
                <a:spcBef>
                  <a:spcPct val="0"/>
                </a:spcBef>
                <a:spcAft>
                  <a:spcPct val="0"/>
                </a:spcAft>
                <a:buClrTx/>
                <a:buSzTx/>
                <a:buFontTx/>
                <a:buNone/>
                <a:tabLst/>
                <a:defRPr/>
              </a:pPr>
              <a:r>
                <a:rPr kumimoji="1" lang="ja-JP" altLang="en-US" sz="700" b="0" i="0" u="sng"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全体として、</a:t>
              </a:r>
              <a:endParaRPr kumimoji="1" lang="en-US" altLang="ja-JP" sz="700" b="0" i="0" u="sng"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0" marR="0" lvl="0" indent="0" algn="just" defTabSz="914400" rtl="0" eaLnBrk="0" fontAlgn="base" latinLnBrk="0" hangingPunct="0">
                <a:lnSpc>
                  <a:spcPts val="900"/>
                </a:lnSpc>
                <a:spcBef>
                  <a:spcPct val="0"/>
                </a:spcBef>
                <a:spcAft>
                  <a:spcPct val="0"/>
                </a:spcAft>
                <a:buClrTx/>
                <a:buSzTx/>
                <a:buFontTx/>
                <a:buNone/>
                <a:tabLst/>
                <a:defRPr/>
              </a:pPr>
              <a:r>
                <a:rPr kumimoji="1" lang="ja-JP" altLang="en-US" sz="700" b="0" i="0" u="sng"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広域的に居住を誘導・維持</a:t>
              </a:r>
              <a:endParaRPr kumimoji="1" lang="ja-JP" altLang="ja-JP" sz="700" b="0" i="0" u="sng"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grpSp>
      <p:sp>
        <p:nvSpPr>
          <p:cNvPr id="315" name="正方形/長方形 314"/>
          <p:cNvSpPr/>
          <p:nvPr/>
        </p:nvSpPr>
        <p:spPr bwMode="auto">
          <a:xfrm>
            <a:off x="2659637" y="1226084"/>
            <a:ext cx="4644000" cy="187200"/>
          </a:xfrm>
          <a:prstGeom prst="rect">
            <a:avLst/>
          </a:prstGeom>
          <a:solidFill>
            <a:srgbClr val="0070C0"/>
          </a:solidFill>
          <a:ln w="12700" cap="flat" cmpd="sng" algn="ctr">
            <a:noFill/>
            <a:prstDash val="solid"/>
            <a:round/>
            <a:headEnd type="none" w="sm" len="sm"/>
            <a:tailEnd type="none" w="sm" len="sm"/>
          </a:ln>
          <a:effectLst>
            <a:glow rad="63500">
              <a:schemeClr val="accent2">
                <a:satMod val="175000"/>
                <a:alpha val="40000"/>
              </a:schemeClr>
            </a:glow>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ts val="9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東岡崎駅周辺の都市機能誘導区域における主な取組及びその効果</a:t>
            </a:r>
          </a:p>
        </p:txBody>
      </p:sp>
      <p:sp>
        <p:nvSpPr>
          <p:cNvPr id="317" name="正方形/長方形 316"/>
          <p:cNvSpPr/>
          <p:nvPr/>
        </p:nvSpPr>
        <p:spPr bwMode="auto">
          <a:xfrm>
            <a:off x="1085733" y="5652176"/>
            <a:ext cx="2806468" cy="187819"/>
          </a:xfrm>
          <a:prstGeom prst="rect">
            <a:avLst/>
          </a:prstGeom>
          <a:solidFill>
            <a:srgbClr val="FF33CC"/>
          </a:solidFill>
          <a:ln w="12700" cap="flat" cmpd="sng" algn="ctr">
            <a:noFill/>
            <a:prstDash val="solid"/>
            <a:round/>
            <a:headEnd type="none" w="sm" len="sm"/>
            <a:tailEnd type="none" w="sm" len="sm"/>
          </a:ln>
          <a:effectLst>
            <a:glow rad="63500">
              <a:srgbClr val="FF33CC">
                <a:alpha val="40000"/>
              </a:srgbClr>
            </a:glow>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ts val="9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岡崎駅周辺の都市機能誘導区域における取組等</a:t>
            </a:r>
          </a:p>
        </p:txBody>
      </p:sp>
      <p:sp>
        <p:nvSpPr>
          <p:cNvPr id="318" name="二等辺三角形 317"/>
          <p:cNvSpPr/>
          <p:nvPr/>
        </p:nvSpPr>
        <p:spPr bwMode="auto">
          <a:xfrm rot="5400000">
            <a:off x="2478963" y="6538628"/>
            <a:ext cx="355698" cy="95959"/>
          </a:xfrm>
          <a:prstGeom prst="triangle">
            <a:avLst/>
          </a:prstGeom>
          <a:solidFill>
            <a:srgbClr val="006600"/>
          </a:solidFill>
          <a:ln w="9525" cap="flat"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19" name="二等辺三角形 318"/>
          <p:cNvSpPr/>
          <p:nvPr/>
        </p:nvSpPr>
        <p:spPr bwMode="auto">
          <a:xfrm rot="5400000">
            <a:off x="3661884" y="6278122"/>
            <a:ext cx="839985" cy="153567"/>
          </a:xfrm>
          <a:prstGeom prst="triangle">
            <a:avLst>
              <a:gd name="adj" fmla="val 48335"/>
            </a:avLst>
          </a:prstGeom>
          <a:solidFill>
            <a:srgbClr val="CC0000"/>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22" name="正方形/長方形 321"/>
          <p:cNvSpPr/>
          <p:nvPr/>
        </p:nvSpPr>
        <p:spPr>
          <a:xfrm>
            <a:off x="7442476" y="1826308"/>
            <a:ext cx="2267207" cy="1474860"/>
          </a:xfrm>
          <a:prstGeom prst="rect">
            <a:avLst/>
          </a:prstGeom>
          <a:solidFill>
            <a:schemeClr val="bg1"/>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24" name="二等辺三角形 323"/>
          <p:cNvSpPr/>
          <p:nvPr/>
        </p:nvSpPr>
        <p:spPr bwMode="auto">
          <a:xfrm rot="10800000">
            <a:off x="6061467" y="5685737"/>
            <a:ext cx="1894370" cy="163348"/>
          </a:xfrm>
          <a:prstGeom prst="triangle">
            <a:avLst/>
          </a:prstGeom>
          <a:solidFill>
            <a:srgbClr val="0000CC"/>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25" name="二等辺三角形 324"/>
          <p:cNvSpPr/>
          <p:nvPr/>
        </p:nvSpPr>
        <p:spPr bwMode="auto">
          <a:xfrm rot="10800000">
            <a:off x="8320393" y="5226794"/>
            <a:ext cx="355698" cy="95959"/>
          </a:xfrm>
          <a:prstGeom prst="triangle">
            <a:avLst/>
          </a:prstGeom>
          <a:solidFill>
            <a:srgbClr val="006600"/>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36" name="正方形/長方形 335"/>
          <p:cNvSpPr/>
          <p:nvPr/>
        </p:nvSpPr>
        <p:spPr>
          <a:xfrm>
            <a:off x="7397779" y="2637153"/>
            <a:ext cx="2389369" cy="182101"/>
          </a:xfrm>
          <a:prstGeom prst="rect">
            <a:avLst/>
          </a:prstGeom>
        </p:spPr>
        <p:txBody>
          <a:bodyPr wrap="square">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「まちバス」による回遊性・利便性の向上</a:t>
            </a:r>
            <a:endParaRPr kumimoji="1" lang="ja-JP" altLang="ja-JP" sz="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337" name="正方形/長方形 336"/>
          <p:cNvSpPr/>
          <p:nvPr/>
        </p:nvSpPr>
        <p:spPr>
          <a:xfrm>
            <a:off x="7389618" y="1294703"/>
            <a:ext cx="2414994" cy="182101"/>
          </a:xfrm>
          <a:prstGeom prst="rect">
            <a:avLst/>
          </a:prstGeom>
        </p:spPr>
        <p:txBody>
          <a:bodyPr wrap="square">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スポンジ化対策の推進　</a:t>
            </a:r>
            <a:r>
              <a:rPr kumimoji="1" lang="ja-JP" altLang="en-US" sz="7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（コモンズ協定を記載）</a:t>
            </a:r>
            <a:endParaRPr kumimoji="1" lang="ja-JP" altLang="ja-JP" sz="7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338" name="正方形/長方形 337"/>
          <p:cNvSpPr/>
          <p:nvPr/>
        </p:nvSpPr>
        <p:spPr>
          <a:xfrm>
            <a:off x="7379667" y="1380722"/>
            <a:ext cx="2352622" cy="4674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・岡崎市立地適正化計画において、</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東岡崎駅</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周辺の都市</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機能誘導</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区域を対象とした</a:t>
            </a:r>
            <a:r>
              <a:rPr kumimoji="1" lang="ja-JP" altLang="en-US" sz="700" b="0" i="0" u="sng"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「立地</a:t>
            </a:r>
            <a:r>
              <a:rPr kumimoji="1" lang="ja-JP" altLang="en-US" sz="700" b="0"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誘導促進施設協定に</a:t>
            </a:r>
            <a:r>
              <a:rPr kumimoji="1" lang="ja-JP" altLang="en-US" sz="700" b="0" i="0" u="sng"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関する事項」</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を記載（駐車場の配置の適正化等を検討）</a:t>
            </a:r>
            <a:endPar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14" name="グループ化 13"/>
          <p:cNvGrpSpPr/>
          <p:nvPr/>
        </p:nvGrpSpPr>
        <p:grpSpPr>
          <a:xfrm>
            <a:off x="7402536" y="3294060"/>
            <a:ext cx="2496004" cy="872966"/>
            <a:chOff x="7402536" y="3455362"/>
            <a:chExt cx="2496004" cy="726176"/>
          </a:xfrm>
        </p:grpSpPr>
        <p:sp>
          <p:nvSpPr>
            <p:cNvPr id="323" name="正方形/長方形 322"/>
            <p:cNvSpPr/>
            <p:nvPr/>
          </p:nvSpPr>
          <p:spPr>
            <a:xfrm>
              <a:off x="7442391" y="3456251"/>
              <a:ext cx="2267207" cy="725287"/>
            </a:xfrm>
            <a:prstGeom prst="rect">
              <a:avLst/>
            </a:prstGeom>
            <a:solidFill>
              <a:schemeClr val="bg1"/>
            </a:solid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41" name="正方形/長方形 340"/>
            <p:cNvSpPr/>
            <p:nvPr/>
          </p:nvSpPr>
          <p:spPr>
            <a:xfrm>
              <a:off x="7402536" y="3455362"/>
              <a:ext cx="2496004" cy="182101"/>
            </a:xfrm>
            <a:prstGeom prst="rect">
              <a:avLst/>
            </a:prstGeom>
          </p:spPr>
          <p:txBody>
            <a:bodyPr wrap="square">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リノベーションまちづくり</a:t>
              </a:r>
              <a:endParaRPr kumimoji="1" lang="ja-JP" altLang="ja-JP" sz="7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grpSp>
      <p:sp>
        <p:nvSpPr>
          <p:cNvPr id="358" name="正方形/長方形 357"/>
          <p:cNvSpPr/>
          <p:nvPr/>
        </p:nvSpPr>
        <p:spPr>
          <a:xfrm>
            <a:off x="7438668" y="4882702"/>
            <a:ext cx="2267207" cy="703802"/>
          </a:xfrm>
          <a:prstGeom prst="rect">
            <a:avLst/>
          </a:prstGeom>
          <a:solidFill>
            <a:schemeClr val="bg1"/>
          </a:solidFill>
          <a:ln>
            <a:solidFill>
              <a:srgbClr val="0000CC"/>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9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64" name="テキスト ボックス 363"/>
          <p:cNvSpPr txBox="1"/>
          <p:nvPr/>
        </p:nvSpPr>
        <p:spPr>
          <a:xfrm>
            <a:off x="7389025" y="5339009"/>
            <a:ext cx="1671714" cy="153888"/>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観光入込客数（</a:t>
            </a:r>
            <a:r>
              <a:rPr kumimoji="1" lang="ja-JP" altLang="en-US" sz="7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観光</a:t>
            </a: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施設）</a:t>
            </a:r>
            <a:endParaRPr kumimoji="1" lang="en-US" altLang="ja-JP"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65" name="テキスト ボックス 364"/>
          <p:cNvSpPr txBox="1"/>
          <p:nvPr/>
        </p:nvSpPr>
        <p:spPr>
          <a:xfrm>
            <a:off x="7817184" y="5350725"/>
            <a:ext cx="2324751" cy="246221"/>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387</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26)</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411</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endPar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54" name="テキスト ボックス 353"/>
          <p:cNvSpPr txBox="1"/>
          <p:nvPr/>
        </p:nvSpPr>
        <p:spPr>
          <a:xfrm>
            <a:off x="7383253" y="4922275"/>
            <a:ext cx="2480217" cy="225703"/>
          </a:xfrm>
          <a:prstGeom prst="rect">
            <a:avLst/>
          </a:prstGeom>
          <a:noFill/>
        </p:spPr>
        <p:txBody>
          <a:bodyPr wrap="square" tIns="0">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東岡崎駅周辺</a:t>
            </a:r>
            <a:r>
              <a:rPr kumimoji="1" lang="ja-JP" altLang="en-US" sz="7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の</a:t>
            </a: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都市</a:t>
            </a:r>
            <a:r>
              <a:rPr kumimoji="1" lang="ja-JP" altLang="en-US" sz="7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機能誘導区域</a:t>
            </a: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における低未利用地</a:t>
            </a:r>
            <a:endParaRPr kumimoji="1" lang="en-US" altLang="ja-JP"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面積割合</a:t>
            </a:r>
            <a:endParaRPr kumimoji="1" lang="en-US" altLang="ja-JP"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55" name="テキスト ボックス 354"/>
          <p:cNvSpPr txBox="1"/>
          <p:nvPr/>
        </p:nvSpPr>
        <p:spPr>
          <a:xfrm>
            <a:off x="7931077" y="5027402"/>
            <a:ext cx="2025057" cy="151260"/>
          </a:xfrm>
          <a:prstGeom prst="rect">
            <a:avLst/>
          </a:prstGeom>
          <a:noFill/>
        </p:spPr>
        <p:txBody>
          <a:bodyPr wrap="square" tIns="0">
            <a:spAutoFit/>
          </a:bodyPr>
          <a:lstStyle/>
          <a:p>
            <a:pPr marL="166158" marR="0" lvl="0" indent="-166158" algn="l" defTabSz="914400" rtl="0" eaLnBrk="0" fontAlgn="base" latinLnBrk="0" hangingPunct="0">
              <a:lnSpc>
                <a:spcPts val="8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8.8</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25)</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8.0</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22</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）以下に</a:t>
            </a:r>
            <a:endPar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56" name="テキスト ボックス 355"/>
          <p:cNvSpPr txBox="1"/>
          <p:nvPr/>
        </p:nvSpPr>
        <p:spPr>
          <a:xfrm>
            <a:off x="7379655" y="5134906"/>
            <a:ext cx="1671714" cy="153888"/>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メイリオ" panose="020B0604030504040204" pitchFamily="50" charset="-128"/>
              </a:rPr>
              <a:t>観光入込客数（イベント）</a:t>
            </a:r>
            <a:endParaRPr kumimoji="1" lang="en-US" altLang="ja-JP"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57" name="テキスト ボックス 356"/>
          <p:cNvSpPr txBox="1"/>
          <p:nvPr/>
        </p:nvSpPr>
        <p:spPr>
          <a:xfrm>
            <a:off x="7807814" y="5146622"/>
            <a:ext cx="1971507" cy="246221"/>
          </a:xfrm>
          <a:prstGeom prst="rect">
            <a:avLst/>
          </a:prstGeom>
          <a:noFill/>
        </p:spPr>
        <p:txBody>
          <a:bodyPr wrap="square" t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196</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Ｈ</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26)</a:t>
            </a:r>
            <a:r>
              <a:rPr kumimoji="1" lang="ja-JP" altLang="en-US"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0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en-US" altLang="ja-JP" sz="8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208</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万人</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r>
              <a:rPr kumimoji="1" lang="ja-JP" altLang="en-US" sz="6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Ｒ</a:t>
            </a:r>
            <a:r>
              <a:rPr kumimoji="1" lang="en-US" altLang="ja-JP"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2</a:t>
            </a:r>
            <a:r>
              <a:rPr kumimoji="1" lang="ja-JP" altLang="en-US" sz="600" b="1" i="0" u="none" strike="noStrike" kern="1200" cap="none" spc="0" normalizeH="0" baseline="0" noProof="0" dirty="0" smtClean="0">
                <a:ln>
                  <a:noFill/>
                </a:ln>
                <a:solidFill>
                  <a:srgbClr val="FF0000"/>
                </a:solidFill>
                <a:effectLst/>
                <a:uLnTx/>
                <a:uFillTx/>
                <a:latin typeface="HG明朝B" panose="02020809000000000000" pitchFamily="17" charset="-128"/>
                <a:ea typeface="HG明朝B" panose="02020809000000000000" pitchFamily="17" charset="-128"/>
                <a:cs typeface="+mn-cs"/>
              </a:rPr>
              <a:t>）</a:t>
            </a:r>
            <a:endParaRPr kumimoji="1" lang="en-US" altLang="ja-JP" sz="800" b="1"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endParaRPr>
          </a:p>
        </p:txBody>
      </p:sp>
      <p:sp>
        <p:nvSpPr>
          <p:cNvPr id="374" name="正方形/長方形 373"/>
          <p:cNvSpPr/>
          <p:nvPr/>
        </p:nvSpPr>
        <p:spPr>
          <a:xfrm>
            <a:off x="7384136" y="3445085"/>
            <a:ext cx="2376655" cy="6657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・市、商工会議所、日本政策金融公庫、宅建協会、</a:t>
            </a:r>
            <a:r>
              <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Oka-Biz</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（産業支援センター）によりリノベーションまちづくり実行委員会を組織</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し</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、まちづくり会社、</a:t>
            </a:r>
            <a:r>
              <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NPO</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法人と協力しながらリノベーションまちづくりを推進</a:t>
            </a:r>
            <a:endPar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民間</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主導で既存物件をリノベーション</a:t>
            </a:r>
            <a:endPar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 実案件化として</a:t>
            </a:r>
            <a:r>
              <a:rPr kumimoji="1" lang="ja-JP"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wagamama</a:t>
            </a:r>
            <a:r>
              <a:rPr kumimoji="1" lang="en-US"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house</a:t>
            </a:r>
            <a:r>
              <a:rPr kumimoji="1" lang="ja-JP"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開業</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endPar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6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（主婦が経営する総菜店 ・ 主婦の職場づくりのためのスペース提供）</a:t>
            </a:r>
            <a:endParaRPr kumimoji="1" lang="en-US" altLang="ja-JP" sz="6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pic>
        <p:nvPicPr>
          <p:cNvPr id="376" name="図 375"/>
          <p:cNvPicPr>
            <a:picLocks noChangeAspect="1"/>
          </p:cNvPicPr>
          <p:nvPr/>
        </p:nvPicPr>
        <p:blipFill rotWithShape="1">
          <a:blip r:embed="rId13"/>
          <a:srcRect l="21633" t="39397" r="49897" b="34823"/>
          <a:stretch/>
        </p:blipFill>
        <p:spPr>
          <a:xfrm>
            <a:off x="8701764" y="4303358"/>
            <a:ext cx="927817" cy="472343"/>
          </a:xfrm>
          <a:prstGeom prst="rect">
            <a:avLst/>
          </a:prstGeom>
          <a:ln>
            <a:solidFill>
              <a:schemeClr val="tx1"/>
            </a:solidFill>
          </a:ln>
          <a:effectLst>
            <a:softEdge rad="0"/>
          </a:effectLst>
        </p:spPr>
      </p:pic>
      <p:pic>
        <p:nvPicPr>
          <p:cNvPr id="378" name="図 377"/>
          <p:cNvPicPr>
            <a:picLocks noChangeAspect="1"/>
          </p:cNvPicPr>
          <p:nvPr/>
        </p:nvPicPr>
        <p:blipFill rotWithShape="1">
          <a:blip r:embed="rId14" cstate="print">
            <a:extLst>
              <a:ext uri="{28A0092B-C50C-407E-A947-70E740481C1C}">
                <a14:useLocalDpi xmlns:a14="http://schemas.microsoft.com/office/drawing/2010/main" val="0"/>
              </a:ext>
            </a:extLst>
          </a:blip>
          <a:srcRect t="19393" b="4344"/>
          <a:stretch/>
        </p:blipFill>
        <p:spPr>
          <a:xfrm>
            <a:off x="7657084" y="4312222"/>
            <a:ext cx="922881" cy="469830"/>
          </a:xfrm>
          <a:prstGeom prst="rect">
            <a:avLst/>
          </a:prstGeom>
          <a:ln>
            <a:solidFill>
              <a:schemeClr val="tx1"/>
            </a:solidFill>
          </a:ln>
        </p:spPr>
      </p:pic>
      <p:sp>
        <p:nvSpPr>
          <p:cNvPr id="379" name="タイトル 1">
            <a:extLst>
              <a:ext uri="{FF2B5EF4-FFF2-40B4-BE49-F238E27FC236}">
                <a16:creationId xmlns:a16="http://schemas.microsoft.com/office/drawing/2014/main" id="{12933CE0-5AD6-40D4-A5A0-CCE67CF0AFA7}"/>
              </a:ext>
            </a:extLst>
          </p:cNvPr>
          <p:cNvSpPr txBox="1">
            <a:spLocks/>
          </p:cNvSpPr>
          <p:nvPr/>
        </p:nvSpPr>
        <p:spPr bwMode="auto">
          <a:xfrm>
            <a:off x="7587620" y="4217554"/>
            <a:ext cx="750406" cy="164399"/>
          </a:xfrm>
          <a:prstGeom prst="rect">
            <a:avLst/>
          </a:prstGeom>
          <a:solidFill>
            <a:schemeClr val="bg1">
              <a:alpha val="66000"/>
            </a:schemeClr>
          </a:solidFill>
          <a:ln>
            <a:noFill/>
          </a:ln>
          <a:effectLst>
            <a:softEdge rad="12700"/>
          </a:effectLst>
          <a:extLst/>
        </p:spPr>
        <p:txBody>
          <a:bodyPr vert="horz" wrap="square" lIns="36000" tIns="0" rIns="3600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p:txBody>
      </p:sp>
      <p:sp>
        <p:nvSpPr>
          <p:cNvPr id="381" name="タイトル 1">
            <a:extLst>
              <a:ext uri="{FF2B5EF4-FFF2-40B4-BE49-F238E27FC236}">
                <a16:creationId xmlns:a16="http://schemas.microsoft.com/office/drawing/2014/main" id="{12933CE0-5AD6-40D4-A5A0-CCE67CF0AFA7}"/>
              </a:ext>
            </a:extLst>
          </p:cNvPr>
          <p:cNvSpPr txBox="1">
            <a:spLocks/>
          </p:cNvSpPr>
          <p:nvPr/>
        </p:nvSpPr>
        <p:spPr bwMode="auto">
          <a:xfrm>
            <a:off x="7325520" y="4173136"/>
            <a:ext cx="959625" cy="278086"/>
          </a:xfrm>
          <a:prstGeom prst="rect">
            <a:avLst/>
          </a:prstGeom>
          <a:noFill/>
          <a:ln>
            <a:noFill/>
          </a:ln>
          <a:effectLst>
            <a:softEdge rad="12700"/>
          </a:effectLst>
          <a:extLst/>
        </p:spPr>
        <p:txBody>
          <a:bodyPr vert="horz" wrap="square" lIns="36000" tIns="0" rIns="3600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民間</a:t>
            </a:r>
            <a:r>
              <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に</a:t>
            </a: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よる</a:t>
            </a:r>
            <a:r>
              <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道路</a:t>
            </a: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空間</a:t>
            </a:r>
            <a:endParaRPr kumimoji="1" lang="en-US" altLang="ja-JP"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活用社会実験</a:t>
            </a:r>
            <a:endPar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p:txBody>
      </p:sp>
      <p:sp>
        <p:nvSpPr>
          <p:cNvPr id="382" name="タイトル 1">
            <a:extLst>
              <a:ext uri="{FF2B5EF4-FFF2-40B4-BE49-F238E27FC236}">
                <a16:creationId xmlns:a16="http://schemas.microsoft.com/office/drawing/2014/main" id="{12933CE0-5AD6-40D4-A5A0-CCE67CF0AFA7}"/>
              </a:ext>
            </a:extLst>
          </p:cNvPr>
          <p:cNvSpPr txBox="1">
            <a:spLocks/>
          </p:cNvSpPr>
          <p:nvPr/>
        </p:nvSpPr>
        <p:spPr bwMode="auto">
          <a:xfrm>
            <a:off x="8600084" y="4193683"/>
            <a:ext cx="705806" cy="164399"/>
          </a:xfrm>
          <a:prstGeom prst="rect">
            <a:avLst/>
          </a:prstGeom>
          <a:solidFill>
            <a:schemeClr val="bg1">
              <a:alpha val="66000"/>
            </a:schemeClr>
          </a:solidFill>
          <a:ln>
            <a:noFill/>
          </a:ln>
          <a:effectLst>
            <a:softEdge rad="12700"/>
          </a:effectLst>
          <a:extLst/>
        </p:spPr>
        <p:txBody>
          <a:bodyPr vert="horz" wrap="square" lIns="36000" tIns="0" rIns="3600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p:txBody>
      </p:sp>
      <p:sp>
        <p:nvSpPr>
          <p:cNvPr id="377" name="タイトル 1">
            <a:extLst>
              <a:ext uri="{FF2B5EF4-FFF2-40B4-BE49-F238E27FC236}">
                <a16:creationId xmlns:a16="http://schemas.microsoft.com/office/drawing/2014/main" id="{12933CE0-5AD6-40D4-A5A0-CCE67CF0AFA7}"/>
              </a:ext>
            </a:extLst>
          </p:cNvPr>
          <p:cNvSpPr txBox="1">
            <a:spLocks/>
          </p:cNvSpPr>
          <p:nvPr/>
        </p:nvSpPr>
        <p:spPr bwMode="auto">
          <a:xfrm>
            <a:off x="8542948" y="4168009"/>
            <a:ext cx="837192" cy="273982"/>
          </a:xfrm>
          <a:prstGeom prst="rect">
            <a:avLst/>
          </a:prstGeom>
          <a:solidFill>
            <a:schemeClr val="bg1">
              <a:alpha val="50000"/>
            </a:schemeClr>
          </a:solidFill>
          <a:ln>
            <a:noFill/>
          </a:ln>
          <a:effectLst>
            <a:softEdge rad="63500"/>
          </a:effectLst>
          <a:extLst/>
        </p:spPr>
        <p:txBody>
          <a:bodyPr vert="horz" wrap="square" lIns="36000" tIns="0" rIns="3600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QURUWA</a:t>
            </a:r>
            <a:r>
              <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（くるわ</a:t>
            </a: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a:t>
            </a:r>
            <a:endParaRPr kumimoji="1" lang="en-US" altLang="ja-JP"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　　 回遊促進</a:t>
            </a:r>
            <a:r>
              <a:rPr kumimoji="1" lang="ja-JP" altLang="en-US" sz="7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j-cs"/>
              </a:rPr>
              <a:t>事業</a:t>
            </a:r>
          </a:p>
        </p:txBody>
      </p:sp>
      <p:sp>
        <p:nvSpPr>
          <p:cNvPr id="130" name="円弧 129"/>
          <p:cNvSpPr/>
          <p:nvPr/>
        </p:nvSpPr>
        <p:spPr bwMode="auto">
          <a:xfrm rot="19993256">
            <a:off x="-176967" y="6445644"/>
            <a:ext cx="1453926" cy="715391"/>
          </a:xfrm>
          <a:prstGeom prst="arc">
            <a:avLst>
              <a:gd name="adj1" fmla="val 16200000"/>
              <a:gd name="adj2" fmla="val 21307555"/>
            </a:avLst>
          </a:prstGeom>
          <a:noFill/>
          <a:ln w="12700" cap="flat" cmpd="sng" algn="ctr">
            <a:solidFill>
              <a:srgbClr val="4D4D4D"/>
            </a:solidFill>
            <a:prstDash val="solid"/>
            <a:round/>
            <a:headEnd type="none" w="sm" len="sm"/>
            <a:tailEnd type="triangle" w="lg" len="lg"/>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87" name="二等辺三角形 386"/>
          <p:cNvSpPr/>
          <p:nvPr/>
        </p:nvSpPr>
        <p:spPr bwMode="auto">
          <a:xfrm rot="10800000">
            <a:off x="8181381" y="4801098"/>
            <a:ext cx="719967" cy="106195"/>
          </a:xfrm>
          <a:prstGeom prst="triangle">
            <a:avLst/>
          </a:prstGeom>
          <a:solidFill>
            <a:srgbClr val="006600"/>
          </a:solidFill>
          <a:ln w="19050" cap="flat"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88" name="正方形/長方形 387"/>
          <p:cNvSpPr/>
          <p:nvPr/>
        </p:nvSpPr>
        <p:spPr bwMode="auto">
          <a:xfrm>
            <a:off x="4117483" y="464374"/>
            <a:ext cx="6288736" cy="736600"/>
          </a:xfrm>
          <a:prstGeom prst="rect">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1" i="1"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rPr>
              <a:t>公共空間を活用した公民連携</a:t>
            </a:r>
            <a:endParaRPr kumimoji="1" lang="en-US" altLang="ja-JP" sz="2400" b="1" i="1"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1"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rPr>
              <a:t>　　　　　</a:t>
            </a:r>
            <a:r>
              <a:rPr kumimoji="1" lang="ja-JP" altLang="en-US" sz="2000" b="1" i="1"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rPr>
              <a:t>（かわまちづくり・スポンジ化対策等）</a:t>
            </a:r>
            <a:r>
              <a:rPr kumimoji="1" lang="ja-JP" altLang="en-US" sz="2000" b="1" i="0"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rPr>
              <a:t>　</a:t>
            </a:r>
            <a:endParaRPr kumimoji="1" lang="ja-JP" altLang="en-US" sz="1800" b="1" i="0" u="none" strike="noStrike" kern="1200" cap="all" spc="0" normalizeH="0" baseline="0" noProof="0" dirty="0" smtClean="0">
              <a:ln w="0"/>
              <a:gradFill flip="none">
                <a:gsLst>
                  <a:gs pos="0">
                    <a:srgbClr val="000000">
                      <a:lumMod val="85000"/>
                      <a:lumOff val="15000"/>
                    </a:srgbClr>
                  </a:gs>
                  <a:gs pos="40000">
                    <a:srgbClr val="000000">
                      <a:lumMod val="75000"/>
                      <a:lumOff val="25000"/>
                    </a:srgbClr>
                  </a:gs>
                  <a:gs pos="100000">
                    <a:srgbClr val="000000">
                      <a:lumMod val="50000"/>
                      <a:lumOff val="50000"/>
                    </a:srgbClr>
                  </a:gs>
                </a:gsLst>
                <a:lin ang="5400000"/>
              </a:gradFill>
              <a:effectLst>
                <a:reflection blurRad="12700" stA="50000" endPos="50000" dist="5000" dir="5400000" sy="-100000" rotWithShape="0"/>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83" name="正方形/長方形 82"/>
          <p:cNvSpPr/>
          <p:nvPr/>
        </p:nvSpPr>
        <p:spPr>
          <a:xfrm>
            <a:off x="851848" y="1481599"/>
            <a:ext cx="1736158" cy="3365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00" marR="0" lvl="0" indent="-457200" algn="just" defTabSz="914400" rtl="0" eaLnBrk="0" fontAlgn="base" latinLnBrk="0" hangingPunct="0">
              <a:lnSpc>
                <a:spcPts val="1000"/>
              </a:lnSpc>
              <a:spcBef>
                <a:spcPts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・市中心部で将来的</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人口が減少</a:t>
            </a: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457200" algn="just" defTabSz="914400" rtl="0" eaLnBrk="0" fontAlgn="base" latinLnBrk="0" hangingPunct="0">
              <a:lnSpc>
                <a:spcPts val="1000"/>
              </a:lnSpc>
              <a:spcBef>
                <a:spcPts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都心</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ゾーンの人口集積</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が重要</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な</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課題</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24" name="フリーフォーム 1023"/>
          <p:cNvSpPr/>
          <p:nvPr/>
        </p:nvSpPr>
        <p:spPr bwMode="auto">
          <a:xfrm>
            <a:off x="106348" y="1889760"/>
            <a:ext cx="2415540" cy="3741420"/>
          </a:xfrm>
          <a:custGeom>
            <a:avLst/>
            <a:gdLst>
              <a:gd name="connsiteX0" fmla="*/ 0 w 2415540"/>
              <a:gd name="connsiteY0" fmla="*/ 1203960 h 3741420"/>
              <a:gd name="connsiteX1" fmla="*/ 7620 w 2415540"/>
              <a:gd name="connsiteY1" fmla="*/ 3741420 h 3741420"/>
              <a:gd name="connsiteX2" fmla="*/ 2415540 w 2415540"/>
              <a:gd name="connsiteY2" fmla="*/ 3726180 h 3741420"/>
              <a:gd name="connsiteX3" fmla="*/ 2392680 w 2415540"/>
              <a:gd name="connsiteY3" fmla="*/ 0 h 3741420"/>
              <a:gd name="connsiteX4" fmla="*/ 975360 w 2415540"/>
              <a:gd name="connsiteY4" fmla="*/ 0 h 3741420"/>
              <a:gd name="connsiteX5" fmla="*/ 975360 w 2415540"/>
              <a:gd name="connsiteY5" fmla="*/ 1196340 h 3741420"/>
              <a:gd name="connsiteX6" fmla="*/ 0 w 2415540"/>
              <a:gd name="connsiteY6" fmla="*/ 1203960 h 37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540" h="3741420">
                <a:moveTo>
                  <a:pt x="0" y="1203960"/>
                </a:moveTo>
                <a:lnTo>
                  <a:pt x="7620" y="3741420"/>
                </a:lnTo>
                <a:lnTo>
                  <a:pt x="2415540" y="3726180"/>
                </a:lnTo>
                <a:lnTo>
                  <a:pt x="2392680" y="0"/>
                </a:lnTo>
                <a:lnTo>
                  <a:pt x="975360" y="0"/>
                </a:lnTo>
                <a:lnTo>
                  <a:pt x="975360" y="1196340"/>
                </a:lnTo>
                <a:lnTo>
                  <a:pt x="0" y="1203960"/>
                </a:lnTo>
                <a:close/>
              </a:path>
            </a:pathLst>
          </a:custGeom>
          <a:noFill/>
          <a:ln w="12700" cap="flat" cmpd="sng" algn="ctr">
            <a:solidFill>
              <a:srgbClr val="FFC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cxnSp>
        <p:nvCxnSpPr>
          <p:cNvPr id="9" name="直線コネクタ 8"/>
          <p:cNvCxnSpPr/>
          <p:nvPr/>
        </p:nvCxnSpPr>
        <p:spPr bwMode="auto">
          <a:xfrm flipV="1">
            <a:off x="1398253" y="2199538"/>
            <a:ext cx="1253797" cy="1794485"/>
          </a:xfrm>
          <a:prstGeom prst="line">
            <a:avLst/>
          </a:prstGeom>
          <a:solidFill>
            <a:schemeClr val="accent1"/>
          </a:solidFill>
          <a:ln w="12700" cap="flat" cmpd="sng" algn="ctr">
            <a:solidFill>
              <a:srgbClr val="7030A0"/>
            </a:solidFill>
            <a:prstDash val="solid"/>
            <a:round/>
            <a:headEnd type="none" w="sm" len="sm"/>
            <a:tailEnd type="none" w="sm" len="sm"/>
          </a:ln>
          <a:effectLst/>
        </p:spPr>
      </p:cxnSp>
      <p:sp>
        <p:nvSpPr>
          <p:cNvPr id="395" name="正方形/長方形 394"/>
          <p:cNvSpPr/>
          <p:nvPr/>
        </p:nvSpPr>
        <p:spPr>
          <a:xfrm>
            <a:off x="2666614" y="1487428"/>
            <a:ext cx="2256497" cy="256235"/>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Ins="54000" rtlCol="0" anchor="ctr"/>
          <a:lstStyle/>
          <a:p>
            <a:pPr marL="0" marR="0" lvl="0" indent="0" algn="l" defTabSz="914400" rtl="0" eaLnBrk="0" fontAlgn="base" latinLnBrk="0" hangingPunct="0">
              <a:lnSpc>
                <a:spcPct val="100000"/>
              </a:lnSpc>
              <a:spcBef>
                <a:spcPct val="0"/>
              </a:spcBef>
              <a:spcAft>
                <a:spcPts val="300"/>
              </a:spcAft>
              <a:buClrTx/>
              <a:buSzTx/>
              <a:buFontTx/>
              <a:buNone/>
              <a:tabLst/>
              <a:defRPr/>
            </a:pP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endParaRPr>
          </a:p>
        </p:txBody>
      </p:sp>
      <p:sp>
        <p:nvSpPr>
          <p:cNvPr id="208" name="正方形/長方形 207"/>
          <p:cNvSpPr/>
          <p:nvPr/>
        </p:nvSpPr>
        <p:spPr>
          <a:xfrm>
            <a:off x="2608323" y="1537394"/>
            <a:ext cx="2490460" cy="171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乙川</a:t>
            </a:r>
            <a:r>
              <a:rPr kumimoji="1" lang="ja-JP" altLang="en-US" sz="1000" b="0"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リバーフロント</a:t>
            </a:r>
            <a:r>
              <a:rPr kumimoji="1" lang="ja-JP" altLang="en-US" sz="10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地区</a:t>
            </a:r>
            <a:r>
              <a:rPr kumimoji="1" lang="en-US" altLang="ja-JP" sz="10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QURUWA</a:t>
            </a:r>
            <a:r>
              <a:rPr kumimoji="1" lang="ja-JP" altLang="en-US"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a:t>
            </a:r>
            <a:r>
              <a:rPr kumimoji="1" lang="en-US" altLang="ja-JP" sz="7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0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rPr>
              <a:t>戦略</a:t>
            </a:r>
            <a:endParaRPr kumimoji="1" lang="en-US" altLang="ja-JP" sz="1000" b="0" i="0" u="none" strike="noStrike" kern="1200" cap="none" spc="0" normalizeH="0" baseline="0" noProof="0" dirty="0" smtClean="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234" name="正方形/長方形 233"/>
          <p:cNvSpPr/>
          <p:nvPr/>
        </p:nvSpPr>
        <p:spPr>
          <a:xfrm>
            <a:off x="1005301" y="5952023"/>
            <a:ext cx="3009810" cy="182101"/>
          </a:xfrm>
          <a:prstGeom prst="rect">
            <a:avLst/>
          </a:prstGeom>
        </p:spPr>
        <p:txBody>
          <a:bodyPr wrap="square">
            <a:spAutoFit/>
          </a:bodyPr>
          <a:lstStyle/>
          <a:p>
            <a:pPr marL="0" marR="0" lvl="0" indent="0" algn="just"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・（駅南）緊急医療を担う民間の大学病院（藤田医科大学岡崎医療センター）</a:t>
            </a:r>
            <a:endPar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308" name="正方形/長方形 307"/>
          <p:cNvSpPr/>
          <p:nvPr/>
        </p:nvSpPr>
        <p:spPr>
          <a:xfrm>
            <a:off x="1005301" y="5842856"/>
            <a:ext cx="2867597" cy="182101"/>
          </a:xfrm>
          <a:prstGeom prst="rect">
            <a:avLst/>
          </a:prstGeom>
        </p:spPr>
        <p:txBody>
          <a:bodyPr wrap="square">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・駅</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西側・駅</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南側・</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駅</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東側で近年土地区画整理事業を実施</a:t>
            </a:r>
            <a:endParaRPr kumimoji="1" lang="ja-JP"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5" name="グループ化 4"/>
          <p:cNvGrpSpPr/>
          <p:nvPr/>
        </p:nvGrpSpPr>
        <p:grpSpPr>
          <a:xfrm>
            <a:off x="1567705" y="4728071"/>
            <a:ext cx="727107" cy="704622"/>
            <a:chOff x="1567705" y="4728071"/>
            <a:chExt cx="727107" cy="704622"/>
          </a:xfrm>
        </p:grpSpPr>
        <p:pic>
          <p:nvPicPr>
            <p:cNvPr id="16" name="図 15"/>
            <p:cNvPicPr>
              <a:picLocks noChangeAspect="1"/>
            </p:cNvPicPr>
            <p:nvPr/>
          </p:nvPicPr>
          <p:blipFill rotWithShape="1">
            <a:blip r:embed="rId15"/>
            <a:srcRect r="36227"/>
            <a:stretch/>
          </p:blipFill>
          <p:spPr>
            <a:xfrm>
              <a:off x="1567705" y="4728071"/>
              <a:ext cx="727107" cy="704622"/>
            </a:xfrm>
            <a:prstGeom prst="rect">
              <a:avLst/>
            </a:prstGeom>
          </p:spPr>
        </p:pic>
        <p:sp>
          <p:nvSpPr>
            <p:cNvPr id="2" name="正方形/長方形 1"/>
            <p:cNvSpPr/>
            <p:nvPr/>
          </p:nvSpPr>
          <p:spPr bwMode="auto">
            <a:xfrm>
              <a:off x="2145099" y="5324700"/>
              <a:ext cx="149713" cy="77138"/>
            </a:xfrm>
            <a:prstGeom prst="rect">
              <a:avLst/>
            </a:prstGeom>
            <a:solidFill>
              <a:schemeClr val="bg1"/>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grpSp>
      <p:pic>
        <p:nvPicPr>
          <p:cNvPr id="256" name="図 255"/>
          <p:cNvPicPr>
            <a:picLocks noChangeAspect="1"/>
          </p:cNvPicPr>
          <p:nvPr/>
        </p:nvPicPr>
        <p:blipFill rotWithShape="1">
          <a:blip r:embed="rId16"/>
          <a:srcRect l="5653" t="11365" b="24099"/>
          <a:stretch/>
        </p:blipFill>
        <p:spPr>
          <a:xfrm>
            <a:off x="2711875" y="4815012"/>
            <a:ext cx="1944787" cy="739775"/>
          </a:xfrm>
          <a:prstGeom prst="rect">
            <a:avLst/>
          </a:prstGeom>
          <a:effectLst>
            <a:softEdge rad="25400"/>
          </a:effectLst>
        </p:spPr>
      </p:pic>
      <p:grpSp>
        <p:nvGrpSpPr>
          <p:cNvPr id="245" name="グループ化 244">
            <a:extLst>
              <a:ext uri="{FF2B5EF4-FFF2-40B4-BE49-F238E27FC236}">
                <a16:creationId xmlns:a16="http://schemas.microsoft.com/office/drawing/2014/main" id="{71BE5796-72AF-40D2-9FE6-13E9FC5FECBD}"/>
              </a:ext>
            </a:extLst>
          </p:cNvPr>
          <p:cNvGrpSpPr/>
          <p:nvPr/>
        </p:nvGrpSpPr>
        <p:grpSpPr>
          <a:xfrm>
            <a:off x="2697073" y="3344347"/>
            <a:ext cx="1349835" cy="706807"/>
            <a:chOff x="148195" y="3635246"/>
            <a:chExt cx="1349835" cy="706807"/>
          </a:xfrm>
        </p:grpSpPr>
        <p:sp>
          <p:nvSpPr>
            <p:cNvPr id="246" name="正方形/長方形 245">
              <a:extLst>
                <a:ext uri="{FF2B5EF4-FFF2-40B4-BE49-F238E27FC236}">
                  <a16:creationId xmlns:a16="http://schemas.microsoft.com/office/drawing/2014/main" id="{E84E2A2C-2813-47F5-B051-54EFF66932EC}"/>
                </a:ext>
              </a:extLst>
            </p:cNvPr>
            <p:cNvSpPr/>
            <p:nvPr/>
          </p:nvSpPr>
          <p:spPr>
            <a:xfrm>
              <a:off x="148195" y="3635246"/>
              <a:ext cx="1349835" cy="660144"/>
            </a:xfrm>
            <a:prstGeom prst="rect">
              <a:avLst/>
            </a:prstGeom>
            <a:solidFill>
              <a:schemeClr val="bg1">
                <a:alpha val="80000"/>
              </a:scheme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pic>
          <p:nvPicPr>
            <p:cNvPr id="247" name="図 246">
              <a:extLst>
                <a:ext uri="{FF2B5EF4-FFF2-40B4-BE49-F238E27FC236}">
                  <a16:creationId xmlns:a16="http://schemas.microsoft.com/office/drawing/2014/main" id="{CF00CA21-17B9-498B-861C-E05242AF2B86}"/>
                </a:ext>
              </a:extLst>
            </p:cNvPr>
            <p:cNvPicPr>
              <a:picLocks noChangeAspect="1"/>
            </p:cNvPicPr>
            <p:nvPr/>
          </p:nvPicPr>
          <p:blipFill rotWithShape="1">
            <a:blip r:embed="rId17" cstate="hqprint">
              <a:extLst>
                <a:ext uri="{28A0092B-C50C-407E-A947-70E740481C1C}">
                  <a14:useLocalDpi xmlns:a14="http://schemas.microsoft.com/office/drawing/2010/main"/>
                </a:ext>
              </a:extLst>
            </a:blip>
            <a:srcRect/>
            <a:stretch/>
          </p:blipFill>
          <p:spPr>
            <a:xfrm>
              <a:off x="154062" y="3641757"/>
              <a:ext cx="1264538" cy="700296"/>
            </a:xfrm>
            <a:prstGeom prst="rect">
              <a:avLst/>
            </a:prstGeom>
            <a:effectLst>
              <a:softEdge rad="50800"/>
            </a:effectLst>
          </p:spPr>
        </p:pic>
      </p:grpSp>
      <p:grpSp>
        <p:nvGrpSpPr>
          <p:cNvPr id="248" name="グループ化 247">
            <a:extLst>
              <a:ext uri="{FF2B5EF4-FFF2-40B4-BE49-F238E27FC236}">
                <a16:creationId xmlns:a16="http://schemas.microsoft.com/office/drawing/2014/main" id="{A92D5B42-319C-4276-8C1F-B1B3CF46AC25}"/>
              </a:ext>
            </a:extLst>
          </p:cNvPr>
          <p:cNvGrpSpPr/>
          <p:nvPr/>
        </p:nvGrpSpPr>
        <p:grpSpPr>
          <a:xfrm>
            <a:off x="2655585" y="4365721"/>
            <a:ext cx="2258095" cy="547845"/>
            <a:chOff x="90879" y="4624510"/>
            <a:chExt cx="2258095" cy="547845"/>
          </a:xfrm>
        </p:grpSpPr>
        <p:grpSp>
          <p:nvGrpSpPr>
            <p:cNvPr id="249" name="グループ化 248">
              <a:extLst>
                <a:ext uri="{FF2B5EF4-FFF2-40B4-BE49-F238E27FC236}">
                  <a16:creationId xmlns:a16="http://schemas.microsoft.com/office/drawing/2014/main" id="{1F8226DF-D37C-4FFD-BBE9-0F1332363976}"/>
                </a:ext>
              </a:extLst>
            </p:cNvPr>
            <p:cNvGrpSpPr/>
            <p:nvPr/>
          </p:nvGrpSpPr>
          <p:grpSpPr>
            <a:xfrm>
              <a:off x="90879" y="4624510"/>
              <a:ext cx="2258095" cy="511720"/>
              <a:chOff x="90879" y="4624510"/>
              <a:chExt cx="2258095" cy="511720"/>
            </a:xfrm>
          </p:grpSpPr>
          <p:sp>
            <p:nvSpPr>
              <p:cNvPr id="251" name="正方形/長方形 250">
                <a:extLst>
                  <a:ext uri="{FF2B5EF4-FFF2-40B4-BE49-F238E27FC236}">
                    <a16:creationId xmlns:a16="http://schemas.microsoft.com/office/drawing/2014/main" id="{0CC5322C-25B2-4D60-B02C-596AFAB511EA}"/>
                  </a:ext>
                </a:extLst>
              </p:cNvPr>
              <p:cNvSpPr/>
              <p:nvPr/>
            </p:nvSpPr>
            <p:spPr>
              <a:xfrm>
                <a:off x="90879" y="4624510"/>
                <a:ext cx="1832322" cy="511720"/>
              </a:xfrm>
              <a:prstGeom prst="rect">
                <a:avLst/>
              </a:prstGeom>
              <a:solidFill>
                <a:schemeClr val="bg1">
                  <a:alpha val="80000"/>
                </a:scheme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52" name="正方形/長方形 251">
                <a:extLst>
                  <a:ext uri="{FF2B5EF4-FFF2-40B4-BE49-F238E27FC236}">
                    <a16:creationId xmlns:a16="http://schemas.microsoft.com/office/drawing/2014/main" id="{480C0A30-2671-4637-A2EE-312D45CCF641}"/>
                  </a:ext>
                </a:extLst>
              </p:cNvPr>
              <p:cNvSpPr/>
              <p:nvPr/>
            </p:nvSpPr>
            <p:spPr>
              <a:xfrm>
                <a:off x="411395" y="4699069"/>
                <a:ext cx="1937579" cy="162732"/>
              </a:xfrm>
              <a:prstGeom prst="rect">
                <a:avLst/>
              </a:prstGeom>
              <a:solidFill>
                <a:srgbClr val="FFCCFF">
                  <a:alpha val="50000"/>
                </a:srgbClr>
              </a:solidFill>
              <a:ln w="12700">
                <a:noFill/>
                <a:prstDash val="sysDash"/>
              </a:ln>
              <a:effectLst>
                <a:softEdge rad="1143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grpSp>
        <p:sp>
          <p:nvSpPr>
            <p:cNvPr id="250" name="正方形/長方形 249"/>
            <p:cNvSpPr/>
            <p:nvPr/>
          </p:nvSpPr>
          <p:spPr>
            <a:xfrm>
              <a:off x="107988" y="4687508"/>
              <a:ext cx="1781270" cy="484847"/>
            </a:xfrm>
            <a:prstGeom prst="rect">
              <a:avLst/>
            </a:prstGeom>
            <a:solidFill>
              <a:srgbClr val="FFCCFF">
                <a:alpha val="50000"/>
              </a:srgbClr>
            </a:solidFill>
            <a:ln w="12700">
              <a:noFill/>
              <a:prstDash val="sysDash"/>
            </a:ln>
            <a:effectLst>
              <a:softEdge rad="381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00"/>
                  </a:solidFill>
                  <a:effectLst/>
                  <a:uLnTx/>
                  <a:uFillTx/>
                  <a:latin typeface="ＭＳ Ｐゴシック"/>
                  <a:ea typeface="ＭＳ Ｐゴシック"/>
                  <a:cs typeface="+mn-cs"/>
                </a:rPr>
                <a:t>①</a:t>
              </a:r>
              <a:r>
                <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PPP</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活用拠点形成事業（太陽の城跡地）</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約</a:t>
              </a:r>
              <a:r>
                <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8,000</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の市有地で事業用</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定期借地</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等によりシティーホテル</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、コンベンション、</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リバーベースを一体的に整備するまち</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の拠点形成プロジェクト</a:t>
              </a:r>
              <a:endPar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grpSp>
      <p:grpSp>
        <p:nvGrpSpPr>
          <p:cNvPr id="253" name="グループ化 252">
            <a:extLst>
              <a:ext uri="{FF2B5EF4-FFF2-40B4-BE49-F238E27FC236}">
                <a16:creationId xmlns:a16="http://schemas.microsoft.com/office/drawing/2014/main" id="{2E0FF772-0AF2-4710-9E02-6F69254F91EB}"/>
              </a:ext>
            </a:extLst>
          </p:cNvPr>
          <p:cNvGrpSpPr/>
          <p:nvPr/>
        </p:nvGrpSpPr>
        <p:grpSpPr>
          <a:xfrm>
            <a:off x="2626384" y="3919902"/>
            <a:ext cx="1533041" cy="541966"/>
            <a:chOff x="61678" y="4254893"/>
            <a:chExt cx="1533041" cy="541966"/>
          </a:xfrm>
        </p:grpSpPr>
        <p:sp>
          <p:nvSpPr>
            <p:cNvPr id="254" name="正方形/長方形 253">
              <a:extLst>
                <a:ext uri="{FF2B5EF4-FFF2-40B4-BE49-F238E27FC236}">
                  <a16:creationId xmlns:a16="http://schemas.microsoft.com/office/drawing/2014/main" id="{BBDEB86B-343E-45C8-AF7D-C64E893CA6EA}"/>
                </a:ext>
              </a:extLst>
            </p:cNvPr>
            <p:cNvSpPr/>
            <p:nvPr/>
          </p:nvSpPr>
          <p:spPr>
            <a:xfrm>
              <a:off x="61678" y="4254893"/>
              <a:ext cx="1471069" cy="470875"/>
            </a:xfrm>
            <a:prstGeom prst="rect">
              <a:avLst/>
            </a:prstGeom>
            <a:solidFill>
              <a:schemeClr val="bg1">
                <a:alpha val="80000"/>
              </a:scheme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55" name="正方形/長方形 254"/>
            <p:cNvSpPr/>
            <p:nvPr/>
          </p:nvSpPr>
          <p:spPr>
            <a:xfrm>
              <a:off x="87344" y="4256859"/>
              <a:ext cx="1507375" cy="540000"/>
            </a:xfrm>
            <a:prstGeom prst="rect">
              <a:avLst/>
            </a:prstGeom>
            <a:solidFill>
              <a:srgbClr val="FFCCFF">
                <a:alpha val="50000"/>
              </a:srgbClr>
            </a:solidFill>
            <a:ln w="12700">
              <a:noFill/>
              <a:prstDash val="sysDash"/>
            </a:ln>
            <a:effectLst>
              <a:softEdge rad="762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④</a:t>
              </a: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乙川</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か</a:t>
              </a:r>
              <a:r>
                <a:rPr kumimoji="1" lang="ja-JP" altLang="ja-JP" sz="700" b="1" i="0" u="none" strike="noStrike" kern="1200" cap="none" spc="0" normalizeH="0" baseline="0" noProof="0" dirty="0" err="1">
                  <a:ln>
                    <a:noFill/>
                  </a:ln>
                  <a:solidFill>
                    <a:srgbClr val="000000"/>
                  </a:solidFill>
                  <a:effectLst/>
                  <a:uLnTx/>
                  <a:uFillTx/>
                  <a:latin typeface="ＭＳ Ｐゴシック"/>
                  <a:ea typeface="ＭＳ Ｐゴシック"/>
                  <a:cs typeface="+mn-cs"/>
                </a:rPr>
                <a:t>わ</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まちづくり事業</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特例</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により</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実現</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した、河川</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空間</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での</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観光</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船運航や</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殿橋テラスでのカフェ</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など様々</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な民間事業が連携するプロジェクト</a:t>
              </a:r>
            </a:p>
          </p:txBody>
        </p:sp>
      </p:grpSp>
      <p:sp>
        <p:nvSpPr>
          <p:cNvPr id="258" name="正方形/長方形 257">
            <a:extLst>
              <a:ext uri="{FF2B5EF4-FFF2-40B4-BE49-F238E27FC236}">
                <a16:creationId xmlns:a16="http://schemas.microsoft.com/office/drawing/2014/main" id="{EAB08FB7-B1D7-4766-A7DB-473B47EE79BA}"/>
              </a:ext>
            </a:extLst>
          </p:cNvPr>
          <p:cNvSpPr/>
          <p:nvPr/>
        </p:nvSpPr>
        <p:spPr>
          <a:xfrm>
            <a:off x="4800529" y="5277428"/>
            <a:ext cx="2451892" cy="297788"/>
          </a:xfrm>
          <a:prstGeom prst="rect">
            <a:avLst/>
          </a:prstGeom>
          <a:solidFill>
            <a:schemeClr val="bg1"/>
          </a:solidFill>
          <a:ln w="6350">
            <a:solidFill>
              <a:schemeClr val="tx1">
                <a:lumMod val="50000"/>
                <a:lumOff val="50000"/>
              </a:schemeClr>
            </a:solidFill>
            <a:prstDash val="solid"/>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9" name="タイトル 1">
            <a:extLst>
              <a:ext uri="{FF2B5EF4-FFF2-40B4-BE49-F238E27FC236}">
                <a16:creationId xmlns:a16="http://schemas.microsoft.com/office/drawing/2014/main" id="{CB83DBAD-7572-4042-B88A-510CFF500827}"/>
              </a:ext>
            </a:extLst>
          </p:cNvPr>
          <p:cNvSpPr txBox="1">
            <a:spLocks/>
          </p:cNvSpPr>
          <p:nvPr/>
        </p:nvSpPr>
        <p:spPr bwMode="auto">
          <a:xfrm>
            <a:off x="4794179" y="5164231"/>
            <a:ext cx="894137" cy="283223"/>
          </a:xfrm>
          <a:prstGeom prst="rect">
            <a:avLst/>
          </a:prstGeom>
          <a:noFill/>
          <a:ln>
            <a:noFill/>
          </a:ln>
          <a:extLst/>
        </p:spPr>
        <p:txBody>
          <a:bodyPr vert="horz" wrap="square" lIns="36000" tIns="45720" rIns="36000" bIns="0" numCol="1" anchor="t"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1800"/>
              </a:lnSpc>
              <a:spcBef>
                <a:spcPct val="0"/>
              </a:spcBef>
              <a:spcAft>
                <a:spcPct val="0"/>
              </a:spcAft>
              <a:buClrTx/>
              <a:buSzTx/>
              <a:buFontTx/>
              <a:buNone/>
              <a:tabLst/>
              <a:defRPr/>
            </a:pPr>
            <a:r>
              <a:rPr kumimoji="1" lang="en-US" altLang="ja-JP" sz="700" b="1" i="0" u="none" strike="noStrike" kern="0" cap="none" spc="0" normalizeH="0" baseline="0" noProof="0" dirty="0">
                <a:ln>
                  <a:noFill/>
                </a:ln>
                <a:solidFill>
                  <a:srgbClr val="000000"/>
                </a:solidFill>
                <a:effectLst/>
                <a:uLnTx/>
                <a:uFillTx/>
                <a:latin typeface="ＭＳ Ｐゴシック"/>
                <a:ea typeface="ＭＳ Ｐゴシック"/>
                <a:cs typeface="+mj-cs"/>
              </a:rPr>
              <a:t>【</a:t>
            </a:r>
            <a:r>
              <a:rPr kumimoji="1" lang="ja-JP" altLang="en-US" sz="700" b="1" i="0" u="none" strike="noStrike" kern="0" cap="none" spc="0" normalizeH="0" baseline="0" noProof="0" dirty="0">
                <a:ln>
                  <a:noFill/>
                </a:ln>
                <a:solidFill>
                  <a:srgbClr val="000000"/>
                </a:solidFill>
                <a:effectLst/>
                <a:uLnTx/>
                <a:uFillTx/>
                <a:latin typeface="ＭＳ Ｐゴシック"/>
                <a:ea typeface="ＭＳ Ｐゴシック"/>
                <a:cs typeface="+mj-cs"/>
              </a:rPr>
              <a:t>凡　例</a:t>
            </a:r>
            <a:r>
              <a:rPr kumimoji="1" lang="en-US" altLang="ja-JP" sz="700" b="1" i="0" u="none" strike="noStrike" kern="0" cap="none" spc="0" normalizeH="0" baseline="0" noProof="0" dirty="0">
                <a:ln>
                  <a:noFill/>
                </a:ln>
                <a:solidFill>
                  <a:srgbClr val="000000"/>
                </a:solidFill>
                <a:effectLst/>
                <a:uLnTx/>
                <a:uFillTx/>
                <a:latin typeface="ＭＳ Ｐゴシック"/>
                <a:ea typeface="ＭＳ Ｐゴシック"/>
                <a:cs typeface="+mj-cs"/>
              </a:rPr>
              <a:t>】</a:t>
            </a:r>
          </a:p>
        </p:txBody>
      </p:sp>
      <p:cxnSp>
        <p:nvCxnSpPr>
          <p:cNvPr id="261" name="直線矢印コネクタ 260">
            <a:extLst>
              <a:ext uri="{FF2B5EF4-FFF2-40B4-BE49-F238E27FC236}">
                <a16:creationId xmlns:a16="http://schemas.microsoft.com/office/drawing/2014/main" id="{D777A0A7-A187-4716-923F-90F5B027C9A0}"/>
              </a:ext>
            </a:extLst>
          </p:cNvPr>
          <p:cNvCxnSpPr>
            <a:cxnSpLocks/>
          </p:cNvCxnSpPr>
          <p:nvPr/>
        </p:nvCxnSpPr>
        <p:spPr>
          <a:xfrm>
            <a:off x="5279504" y="5363298"/>
            <a:ext cx="108000" cy="0"/>
          </a:xfrm>
          <a:prstGeom prst="straightConnector1">
            <a:avLst/>
          </a:prstGeom>
          <a:ln w="31750">
            <a:solidFill>
              <a:srgbClr val="FF0000"/>
            </a:solidFill>
            <a:tailEnd type="none"/>
          </a:ln>
        </p:spPr>
        <p:style>
          <a:lnRef idx="1">
            <a:schemeClr val="accent1"/>
          </a:lnRef>
          <a:fillRef idx="0">
            <a:schemeClr val="accent1"/>
          </a:fillRef>
          <a:effectRef idx="0">
            <a:schemeClr val="accent1"/>
          </a:effectRef>
          <a:fontRef idx="minor">
            <a:schemeClr val="tx1"/>
          </a:fontRef>
        </p:style>
      </p:cxnSp>
      <p:pic>
        <p:nvPicPr>
          <p:cNvPr id="262" name="図 261">
            <a:extLst>
              <a:ext uri="{FF2B5EF4-FFF2-40B4-BE49-F238E27FC236}">
                <a16:creationId xmlns:a16="http://schemas.microsoft.com/office/drawing/2014/main" id="{9BE4912B-5D50-4164-9D7F-B3D4B22927E2}"/>
              </a:ext>
            </a:extLst>
          </p:cNvPr>
          <p:cNvPicPr>
            <a:picLocks noChangeAspect="1"/>
          </p:cNvPicPr>
          <p:nvPr/>
        </p:nvPicPr>
        <p:blipFill rotWithShape="1">
          <a:blip r:embed="rId18"/>
          <a:srcRect l="-1" r="-15698" b="73236"/>
          <a:stretch/>
        </p:blipFill>
        <p:spPr>
          <a:xfrm>
            <a:off x="4887733" y="5436867"/>
            <a:ext cx="157402" cy="100020"/>
          </a:xfrm>
          <a:prstGeom prst="rect">
            <a:avLst/>
          </a:prstGeom>
        </p:spPr>
      </p:pic>
      <p:cxnSp>
        <p:nvCxnSpPr>
          <p:cNvPr id="268" name="直線コネクタ 267"/>
          <p:cNvCxnSpPr>
            <a:cxnSpLocks/>
          </p:cNvCxnSpPr>
          <p:nvPr/>
        </p:nvCxnSpPr>
        <p:spPr>
          <a:xfrm>
            <a:off x="4695825" y="2787249"/>
            <a:ext cx="372777" cy="707999"/>
          </a:xfrm>
          <a:prstGeom prst="line">
            <a:avLst/>
          </a:prstGeom>
          <a:ln w="12700">
            <a:solidFill>
              <a:srgbClr val="A5002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70" name="直線コネクタ 269"/>
          <p:cNvCxnSpPr>
            <a:cxnSpLocks/>
          </p:cNvCxnSpPr>
          <p:nvPr/>
        </p:nvCxnSpPr>
        <p:spPr>
          <a:xfrm flipV="1">
            <a:off x="4347406" y="4231293"/>
            <a:ext cx="430738" cy="361141"/>
          </a:xfrm>
          <a:prstGeom prst="line">
            <a:avLst/>
          </a:prstGeom>
          <a:ln w="12700">
            <a:solidFill>
              <a:srgbClr val="A5002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71" name="直線コネクタ 270"/>
          <p:cNvCxnSpPr>
            <a:cxnSpLocks/>
          </p:cNvCxnSpPr>
          <p:nvPr/>
        </p:nvCxnSpPr>
        <p:spPr>
          <a:xfrm flipV="1">
            <a:off x="4035280" y="4114536"/>
            <a:ext cx="557884" cy="35540"/>
          </a:xfrm>
          <a:prstGeom prst="line">
            <a:avLst/>
          </a:prstGeom>
          <a:ln w="12700">
            <a:solidFill>
              <a:srgbClr val="A5002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272" name="直線コネクタ 271"/>
          <p:cNvCxnSpPr>
            <a:cxnSpLocks/>
          </p:cNvCxnSpPr>
          <p:nvPr/>
        </p:nvCxnSpPr>
        <p:spPr>
          <a:xfrm flipH="1" flipV="1">
            <a:off x="5560806" y="4450460"/>
            <a:ext cx="57739" cy="342210"/>
          </a:xfrm>
          <a:prstGeom prst="line">
            <a:avLst/>
          </a:prstGeom>
          <a:ln w="12700">
            <a:solidFill>
              <a:srgbClr val="A50021"/>
            </a:solidFill>
            <a:headEnd type="none"/>
            <a:tailEnd type="triangle" w="sm" len="sm"/>
          </a:ln>
        </p:spPr>
        <p:style>
          <a:lnRef idx="1">
            <a:schemeClr val="accent1"/>
          </a:lnRef>
          <a:fillRef idx="0">
            <a:schemeClr val="accent1"/>
          </a:fillRef>
          <a:effectRef idx="0">
            <a:schemeClr val="accent1"/>
          </a:effectRef>
          <a:fontRef idx="minor">
            <a:schemeClr val="tx1"/>
          </a:fontRef>
        </p:style>
      </p:cxnSp>
      <p:cxnSp>
        <p:nvCxnSpPr>
          <p:cNvPr id="278" name="直線コネクタ 277"/>
          <p:cNvCxnSpPr>
            <a:cxnSpLocks/>
          </p:cNvCxnSpPr>
          <p:nvPr/>
        </p:nvCxnSpPr>
        <p:spPr>
          <a:xfrm flipV="1">
            <a:off x="5279504" y="3551972"/>
            <a:ext cx="614552" cy="422890"/>
          </a:xfrm>
          <a:prstGeom prst="line">
            <a:avLst/>
          </a:prstGeom>
          <a:ln w="12700">
            <a:solidFill>
              <a:srgbClr val="A50021"/>
            </a:solidFill>
            <a:headEnd type="triangle" w="sm" len="sm"/>
            <a:tailEnd type="none"/>
          </a:ln>
        </p:spPr>
        <p:style>
          <a:lnRef idx="1">
            <a:schemeClr val="accent1"/>
          </a:lnRef>
          <a:fillRef idx="0">
            <a:schemeClr val="accent1"/>
          </a:fillRef>
          <a:effectRef idx="0">
            <a:schemeClr val="accent1"/>
          </a:effectRef>
          <a:fontRef idx="minor">
            <a:schemeClr val="tx1"/>
          </a:fontRef>
        </p:style>
      </p:cxnSp>
      <p:sp>
        <p:nvSpPr>
          <p:cNvPr id="282" name="タイトル 1"/>
          <p:cNvSpPr txBox="1">
            <a:spLocks/>
          </p:cNvSpPr>
          <p:nvPr/>
        </p:nvSpPr>
        <p:spPr bwMode="auto">
          <a:xfrm>
            <a:off x="6418181" y="5367364"/>
            <a:ext cx="691771" cy="23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0" cap="none" spc="0" normalizeH="0" baseline="0" noProof="0" dirty="0">
                <a:ln>
                  <a:noFill/>
                </a:ln>
                <a:solidFill>
                  <a:srgbClr val="000000"/>
                </a:solidFill>
                <a:effectLst/>
                <a:uLnTx/>
                <a:uFillTx/>
                <a:latin typeface="ＭＳ Ｐゴシック"/>
                <a:ea typeface="ＭＳ Ｐゴシック"/>
                <a:cs typeface="+mj-cs"/>
              </a:rPr>
              <a:t>拠点間動線</a:t>
            </a:r>
            <a:endParaRPr kumimoji="1" lang="en-US" altLang="ja-JP" sz="600" b="0" i="0" u="none" strike="noStrike" kern="0" cap="none" spc="0" normalizeH="0" baseline="0" noProof="0" dirty="0">
              <a:ln>
                <a:noFill/>
              </a:ln>
              <a:solidFill>
                <a:srgbClr val="000000"/>
              </a:solidFill>
              <a:effectLst/>
              <a:uLnTx/>
              <a:uFillTx/>
              <a:latin typeface="ＭＳ Ｐゴシック"/>
              <a:ea typeface="ＭＳ Ｐゴシック"/>
              <a:cs typeface="+mj-cs"/>
            </a:endParaRPr>
          </a:p>
        </p:txBody>
      </p:sp>
      <p:sp>
        <p:nvSpPr>
          <p:cNvPr id="283" name="タイトル 1"/>
          <p:cNvSpPr txBox="1">
            <a:spLocks/>
          </p:cNvSpPr>
          <p:nvPr/>
        </p:nvSpPr>
        <p:spPr bwMode="auto">
          <a:xfrm>
            <a:off x="5353017" y="5367364"/>
            <a:ext cx="1046185" cy="23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0" cap="none" spc="0" normalizeH="0" baseline="0" noProof="0" dirty="0">
                <a:ln>
                  <a:noFill/>
                </a:ln>
                <a:solidFill>
                  <a:srgbClr val="000000"/>
                </a:solidFill>
                <a:effectLst/>
                <a:uLnTx/>
                <a:uFillTx/>
                <a:latin typeface="ＭＳ Ｐゴシック"/>
                <a:ea typeface="ＭＳ Ｐゴシック"/>
                <a:cs typeface="+mj-cs"/>
              </a:rPr>
              <a:t>主要回遊動線</a:t>
            </a:r>
            <a:r>
              <a:rPr kumimoji="1" lang="en-US" altLang="ja-JP" sz="600" b="0" i="0" u="none" strike="noStrike" kern="0" cap="none" spc="0" normalizeH="0" baseline="0" noProof="0" dirty="0">
                <a:ln>
                  <a:noFill/>
                </a:ln>
                <a:solidFill>
                  <a:srgbClr val="000000"/>
                </a:solidFill>
                <a:effectLst/>
                <a:uLnTx/>
                <a:uFillTx/>
                <a:latin typeface="ＭＳ Ｐゴシック"/>
                <a:ea typeface="ＭＳ Ｐゴシック"/>
                <a:cs typeface="+mj-cs"/>
              </a:rPr>
              <a:t>QURUWA</a:t>
            </a:r>
          </a:p>
        </p:txBody>
      </p:sp>
      <p:sp>
        <p:nvSpPr>
          <p:cNvPr id="285" name="タイトル 1"/>
          <p:cNvSpPr txBox="1">
            <a:spLocks/>
          </p:cNvSpPr>
          <p:nvPr/>
        </p:nvSpPr>
        <p:spPr bwMode="auto">
          <a:xfrm>
            <a:off x="4940576" y="5367364"/>
            <a:ext cx="362018" cy="23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0" cap="none" spc="0" normalizeH="0" baseline="0" noProof="0" dirty="0" smtClean="0">
                <a:ln>
                  <a:noFill/>
                </a:ln>
                <a:solidFill>
                  <a:srgbClr val="000000"/>
                </a:solidFill>
                <a:effectLst/>
                <a:uLnTx/>
                <a:uFillTx/>
                <a:latin typeface="ＭＳ Ｐゴシック"/>
                <a:ea typeface="ＭＳ Ｐゴシック"/>
                <a:cs typeface="+mj-cs"/>
              </a:rPr>
              <a:t>拠点</a:t>
            </a:r>
            <a:endParaRPr kumimoji="1" lang="en-US" altLang="ja-JP" sz="600" b="0" i="0" u="none" strike="noStrike" kern="0" cap="none" spc="0" normalizeH="0" baseline="0" noProof="0" dirty="0">
              <a:ln>
                <a:noFill/>
              </a:ln>
              <a:solidFill>
                <a:srgbClr val="000000"/>
              </a:solidFill>
              <a:effectLst/>
              <a:uLnTx/>
              <a:uFillTx/>
              <a:latin typeface="ＭＳ Ｐゴシック"/>
              <a:ea typeface="ＭＳ Ｐゴシック"/>
              <a:cs typeface="+mj-cs"/>
            </a:endParaRPr>
          </a:p>
        </p:txBody>
      </p:sp>
      <p:sp>
        <p:nvSpPr>
          <p:cNvPr id="286" name="タイトル 1"/>
          <p:cNvSpPr txBox="1">
            <a:spLocks/>
          </p:cNvSpPr>
          <p:nvPr/>
        </p:nvSpPr>
        <p:spPr bwMode="auto">
          <a:xfrm>
            <a:off x="5353017" y="5243785"/>
            <a:ext cx="1045813" cy="23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600"/>
              </a:lnSpc>
              <a:spcBef>
                <a:spcPct val="0"/>
              </a:spcBef>
              <a:spcAft>
                <a:spcPct val="0"/>
              </a:spcAft>
              <a:buClrTx/>
              <a:buSzTx/>
              <a:buFontTx/>
              <a:buNone/>
              <a:tabLst/>
              <a:defRPr/>
            </a:pPr>
            <a:r>
              <a:rPr kumimoji="1" lang="ja-JP" altLang="en-US" sz="600" b="0" i="0" u="none" strike="noStrike" kern="0" cap="none" spc="0" normalizeH="0" baseline="0" noProof="0" dirty="0" smtClean="0">
                <a:ln>
                  <a:noFill/>
                </a:ln>
                <a:solidFill>
                  <a:srgbClr val="000000"/>
                </a:solidFill>
                <a:effectLst/>
                <a:uLnTx/>
                <a:uFillTx/>
                <a:latin typeface="ＭＳ Ｐゴシック"/>
                <a:ea typeface="ＭＳ Ｐゴシック"/>
                <a:cs typeface="+mj-cs"/>
              </a:rPr>
              <a:t>乙川リバーフロント地区界</a:t>
            </a:r>
            <a:endParaRPr kumimoji="1" lang="en-US" altLang="ja-JP" sz="600" b="0" i="0" u="none" strike="noStrike" kern="0" cap="none" spc="0" normalizeH="0" baseline="0" noProof="0" dirty="0">
              <a:ln>
                <a:noFill/>
              </a:ln>
              <a:solidFill>
                <a:srgbClr val="000000"/>
              </a:solidFill>
              <a:effectLst/>
              <a:uLnTx/>
              <a:uFillTx/>
              <a:latin typeface="ＭＳ Ｐゴシック"/>
              <a:ea typeface="ＭＳ Ｐゴシック"/>
              <a:cs typeface="+mj-cs"/>
            </a:endParaRPr>
          </a:p>
        </p:txBody>
      </p:sp>
      <p:sp>
        <p:nvSpPr>
          <p:cNvPr id="75" name="正方形/長方形 74"/>
          <p:cNvSpPr/>
          <p:nvPr/>
        </p:nvSpPr>
        <p:spPr bwMode="auto">
          <a:xfrm>
            <a:off x="5808724" y="4877441"/>
            <a:ext cx="651807" cy="194353"/>
          </a:xfrm>
          <a:prstGeom prst="rect">
            <a:avLst/>
          </a:prstGeom>
          <a:solidFill>
            <a:schemeClr val="bg1"/>
          </a:solidFill>
          <a:ln w="12700" cap="flat" cmpd="sng" algn="ctr">
            <a:noFill/>
            <a:prstDash val="solid"/>
            <a:round/>
            <a:headEnd type="none" w="sm" len="sm"/>
            <a:tailEnd type="none" w="sm" len="sm"/>
          </a:ln>
          <a:effectLst>
            <a:softEdge rad="25400"/>
          </a:effectLst>
        </p:spPr>
        <p:txBody>
          <a:bodyPr rot="0" spcFirstLastPara="0" vertOverflow="overflow" horzOverflow="overflow" vert="horz" wrap="none" lIns="91440" tIns="45720" rIns="9144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89" name="正方形/長方形 288">
            <a:extLst>
              <a:ext uri="{FF2B5EF4-FFF2-40B4-BE49-F238E27FC236}">
                <a16:creationId xmlns:a16="http://schemas.microsoft.com/office/drawing/2014/main" id="{0A3514D2-0A58-4883-BD36-780490925E89}"/>
              </a:ext>
            </a:extLst>
          </p:cNvPr>
          <p:cNvSpPr/>
          <p:nvPr/>
        </p:nvSpPr>
        <p:spPr>
          <a:xfrm>
            <a:off x="4712077" y="4723901"/>
            <a:ext cx="2607023" cy="593815"/>
          </a:xfrm>
          <a:prstGeom prst="rect">
            <a:avLst/>
          </a:prstGeom>
          <a:solidFill>
            <a:srgbClr val="FFCCFF">
              <a:alpha val="50000"/>
            </a:srgb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③</a:t>
            </a:r>
            <a:r>
              <a:rPr kumimoji="1" lang="en-US"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PPP</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活用拠点形成</a:t>
            </a: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事業</a:t>
            </a:r>
            <a:endParaRPr kumimoji="1" lang="en-US"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　　　　</a:t>
            </a: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東岡崎駅北東街区</a:t>
            </a: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名鉄東岡崎駅</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に隣接する</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約</a:t>
            </a:r>
            <a:r>
              <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6,600</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の事業用</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定期</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借地権</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を設定した市有地で、商業等の都市機能を担う</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民間事</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業者を核に、河川空間を含め</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一体的</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に活用する</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プロジェクト</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cxnSp>
        <p:nvCxnSpPr>
          <p:cNvPr id="226" name="直線矢印コネクタ 225">
            <a:extLst>
              <a:ext uri="{FF2B5EF4-FFF2-40B4-BE49-F238E27FC236}">
                <a16:creationId xmlns:a16="http://schemas.microsoft.com/office/drawing/2014/main" id="{D777A0A7-A187-4716-923F-90F5B027C9A0}"/>
              </a:ext>
            </a:extLst>
          </p:cNvPr>
          <p:cNvCxnSpPr>
            <a:cxnSpLocks/>
          </p:cNvCxnSpPr>
          <p:nvPr/>
        </p:nvCxnSpPr>
        <p:spPr>
          <a:xfrm>
            <a:off x="6352531" y="5363298"/>
            <a:ext cx="108000" cy="0"/>
          </a:xfrm>
          <a:prstGeom prst="straightConnector1">
            <a:avLst/>
          </a:prstGeom>
          <a:ln w="31750">
            <a:solidFill>
              <a:srgbClr val="0000FF"/>
            </a:solidFill>
            <a:tailEnd type="none"/>
          </a:ln>
        </p:spPr>
        <p:style>
          <a:lnRef idx="1">
            <a:schemeClr val="accent1"/>
          </a:lnRef>
          <a:fillRef idx="0">
            <a:schemeClr val="accent1"/>
          </a:fillRef>
          <a:effectRef idx="0">
            <a:schemeClr val="accent1"/>
          </a:effectRef>
          <a:fontRef idx="minor">
            <a:schemeClr val="tx1"/>
          </a:fontRef>
        </p:style>
      </p:cxnSp>
      <p:sp>
        <p:nvSpPr>
          <p:cNvPr id="227" name="タイトル 1"/>
          <p:cNvSpPr txBox="1">
            <a:spLocks/>
          </p:cNvSpPr>
          <p:nvPr/>
        </p:nvSpPr>
        <p:spPr bwMode="auto">
          <a:xfrm>
            <a:off x="6418181" y="5243785"/>
            <a:ext cx="1048918" cy="23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600"/>
              </a:lnSpc>
              <a:spcBef>
                <a:spcPct val="0"/>
              </a:spcBef>
              <a:spcAft>
                <a:spcPct val="0"/>
              </a:spcAft>
              <a:buClrTx/>
              <a:buSzTx/>
              <a:buFontTx/>
              <a:buNone/>
              <a:tabLst/>
              <a:defRPr/>
            </a:pPr>
            <a:r>
              <a:rPr kumimoji="1" lang="ja-JP" altLang="en-US" sz="600" b="0" i="0" u="none" strike="noStrike" kern="0" cap="none" spc="0" normalizeH="0" baseline="0" noProof="0" dirty="0" smtClean="0">
                <a:ln>
                  <a:noFill/>
                </a:ln>
                <a:solidFill>
                  <a:srgbClr val="000000"/>
                </a:solidFill>
                <a:effectLst/>
                <a:uLnTx/>
                <a:uFillTx/>
                <a:latin typeface="ＭＳ Ｐゴシック"/>
                <a:ea typeface="ＭＳ Ｐゴシック"/>
                <a:cs typeface="+mj-cs"/>
              </a:rPr>
              <a:t>都市機能誘導区域界</a:t>
            </a:r>
            <a:endParaRPr kumimoji="1" lang="en-US" altLang="ja-JP" sz="600" b="0" i="0" u="none" strike="noStrike" kern="0" cap="none" spc="0" normalizeH="0" baseline="0" noProof="0" dirty="0">
              <a:ln>
                <a:noFill/>
              </a:ln>
              <a:solidFill>
                <a:srgbClr val="000000"/>
              </a:solidFill>
              <a:effectLst/>
              <a:uLnTx/>
              <a:uFillTx/>
              <a:latin typeface="ＭＳ Ｐゴシック"/>
              <a:ea typeface="ＭＳ Ｐゴシック"/>
              <a:cs typeface="+mj-cs"/>
            </a:endParaRPr>
          </a:p>
        </p:txBody>
      </p:sp>
      <p:sp>
        <p:nvSpPr>
          <p:cNvPr id="77" name="正方形/長方形 76"/>
          <p:cNvSpPr/>
          <p:nvPr/>
        </p:nvSpPr>
        <p:spPr bwMode="auto">
          <a:xfrm>
            <a:off x="6342803" y="5450877"/>
            <a:ext cx="144000" cy="72000"/>
          </a:xfrm>
          <a:prstGeom prst="rect">
            <a:avLst/>
          </a:prstGeom>
          <a:solidFill>
            <a:srgbClr val="66FFFF"/>
          </a:solidFill>
          <a:ln w="12700" cap="flat" cmpd="sng" algn="ctr">
            <a:noFill/>
            <a:prstDash val="solid"/>
            <a:round/>
            <a:headEnd type="none" w="sm" len="sm"/>
            <a:tailEnd type="none" w="sm" len="sm"/>
          </a:ln>
          <a:effectLst/>
        </p:spPr>
        <p:txBody>
          <a:bodyPr rot="0" spcFirstLastPara="0" vertOverflow="overflow" horzOverflow="overflow" vert="horz" wrap="none" lIns="91440" tIns="45720" rIns="9144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94" name="正方形/長方形 293"/>
          <p:cNvSpPr/>
          <p:nvPr/>
        </p:nvSpPr>
        <p:spPr bwMode="auto">
          <a:xfrm>
            <a:off x="5269776" y="5450877"/>
            <a:ext cx="144000" cy="72000"/>
          </a:xfrm>
          <a:prstGeom prst="rect">
            <a:avLst/>
          </a:prstGeom>
          <a:solidFill>
            <a:srgbClr val="FDE691"/>
          </a:solidFill>
          <a:ln w="12700" cap="flat" cmpd="sng" algn="ctr">
            <a:noFill/>
            <a:prstDash val="solid"/>
            <a:round/>
            <a:headEnd type="none" w="sm" len="sm"/>
            <a:tailEnd type="none" w="sm" len="sm"/>
          </a:ln>
          <a:effectLst/>
        </p:spPr>
        <p:txBody>
          <a:bodyPr rot="0" spcFirstLastPara="0" vertOverflow="overflow" horzOverflow="overflow" vert="horz" wrap="none" lIns="91440" tIns="45720" rIns="9144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385" name="二等辺三角形 384"/>
          <p:cNvSpPr/>
          <p:nvPr/>
        </p:nvSpPr>
        <p:spPr bwMode="auto">
          <a:xfrm rot="5400000">
            <a:off x="7007811" y="3105053"/>
            <a:ext cx="719967" cy="106195"/>
          </a:xfrm>
          <a:prstGeom prst="triangle">
            <a:avLst/>
          </a:prstGeom>
          <a:solidFill>
            <a:srgbClr val="006600"/>
          </a:solidFill>
          <a:ln w="19050" cap="flat"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04" name="テキスト ボックス 203"/>
          <p:cNvSpPr txBox="1"/>
          <p:nvPr/>
        </p:nvSpPr>
        <p:spPr>
          <a:xfrm>
            <a:off x="7381405" y="2731813"/>
            <a:ext cx="1531071" cy="310444"/>
          </a:xfrm>
          <a:prstGeom prst="rect">
            <a:avLst/>
          </a:prstGeom>
          <a:noFill/>
          <a:ln>
            <a:noFill/>
          </a:ln>
        </p:spPr>
        <p:txBody>
          <a:bodyPr wrap="square" rtlCol="0">
            <a:noAutofit/>
          </a:bodyPr>
          <a:lstStyle/>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・乙川</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RF</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地区周辺でコミュニティバス「まちバス」を運行し、エリア内の回遊性・利便性を向上</a:t>
            </a:r>
          </a:p>
        </p:txBody>
      </p:sp>
      <p:sp>
        <p:nvSpPr>
          <p:cNvPr id="27" name="角丸四角形 26"/>
          <p:cNvSpPr/>
          <p:nvPr/>
        </p:nvSpPr>
        <p:spPr bwMode="auto">
          <a:xfrm>
            <a:off x="8870868" y="2781960"/>
            <a:ext cx="778716" cy="491467"/>
          </a:xfrm>
          <a:prstGeom prst="roundRect">
            <a:avLst/>
          </a:prstGeom>
          <a:blipFill dpi="0" rotWithShape="1">
            <a:blip r:embed="rId19" cstate="print">
              <a:extLst>
                <a:ext uri="{28A0092B-C50C-407E-A947-70E740481C1C}">
                  <a14:useLocalDpi xmlns:a14="http://schemas.microsoft.com/office/drawing/2010/main" val="0"/>
                </a:ext>
              </a:extLst>
            </a:blip>
            <a:srcRect/>
            <a:stretch>
              <a:fillRect/>
            </a:stretch>
          </a:blip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10" name="正方形/長方形 209"/>
          <p:cNvSpPr/>
          <p:nvPr/>
        </p:nvSpPr>
        <p:spPr>
          <a:xfrm>
            <a:off x="1037233" y="6061346"/>
            <a:ext cx="3069878" cy="182101"/>
          </a:xfrm>
          <a:prstGeom prst="rect">
            <a:avLst/>
          </a:prstGeom>
        </p:spPr>
        <p:txBody>
          <a:bodyPr wrap="square">
            <a:spAutoFit/>
          </a:bodyPr>
          <a:lstStyle/>
          <a:p>
            <a:pPr marL="0" marR="0" lvl="0" indent="0" algn="just"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を誘致（</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Ｒ</a:t>
            </a:r>
            <a:r>
              <a:rPr kumimoji="1" lang="en-US" altLang="ja-JP"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a:t>
            </a:r>
            <a:r>
              <a:rPr kumimoji="1" lang="ja-JP" altLang="en-US"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開院</a:t>
            </a: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予定）</a:t>
            </a:r>
            <a:endParaRPr kumimoji="1" lang="ja-JP"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18" name="正方形/長方形 217"/>
          <p:cNvSpPr/>
          <p:nvPr/>
        </p:nvSpPr>
        <p:spPr>
          <a:xfrm>
            <a:off x="7403516" y="1861166"/>
            <a:ext cx="2389369" cy="182101"/>
          </a:xfrm>
          <a:prstGeom prst="rect">
            <a:avLst/>
          </a:prstGeom>
        </p:spPr>
        <p:txBody>
          <a:bodyPr wrap="square">
            <a:spAutoFit/>
          </a:bodyPr>
          <a:lstStyle/>
          <a:p>
            <a:pPr marL="0" marR="0" lvl="0" indent="0" algn="l" defTabSz="914400" rtl="0" eaLnBrk="0" fontAlgn="base" latinLnBrk="0" hangingPunct="0">
              <a:lnSpc>
                <a:spcPts val="7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バス基幹軸の整備</a:t>
            </a:r>
            <a:endParaRPr kumimoji="1" lang="ja-JP" altLang="ja-JP" sz="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19" name="テキスト ボックス 218"/>
          <p:cNvSpPr txBox="1"/>
          <p:nvPr/>
        </p:nvSpPr>
        <p:spPr>
          <a:xfrm>
            <a:off x="7375895" y="1958899"/>
            <a:ext cx="2284673" cy="721094"/>
          </a:xfrm>
          <a:prstGeom prst="rect">
            <a:avLst/>
          </a:prstGeom>
          <a:noFill/>
          <a:ln>
            <a:noFill/>
          </a:ln>
        </p:spPr>
        <p:txBody>
          <a:bodyPr wrap="square" rtlCol="0">
            <a:noAutofit/>
          </a:bodyPr>
          <a:lstStyle/>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・まちなかと郊外を結ぶ既存バス</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路線のうち、優先的に確保すべ</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err="1"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き</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路線を基幹路線と位置づけ、</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バスロケーションシステム</a:t>
            </a:r>
            <a:r>
              <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やバス停上屋・ベンチの整備等</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による利便性向上を図り、路線の確保維持に努める</a:t>
            </a:r>
            <a:endParaRPr kumimoji="1" lang="en-US" altLang="ja-JP" sz="7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20" name="テキスト ボックス 219"/>
          <p:cNvSpPr txBox="1"/>
          <p:nvPr/>
        </p:nvSpPr>
        <p:spPr>
          <a:xfrm>
            <a:off x="7517075" y="3043693"/>
            <a:ext cx="1365294" cy="457040"/>
          </a:xfrm>
          <a:prstGeom prst="rect">
            <a:avLst/>
          </a:prstGeom>
          <a:noFill/>
          <a:ln>
            <a:noFill/>
          </a:ln>
        </p:spPr>
        <p:txBody>
          <a:bodyPr wrap="square" rtlCol="0">
            <a:noAutofit/>
          </a:bodyPr>
          <a:lstStyle/>
          <a:p>
            <a:pPr marL="36000" marR="0" lvl="0" indent="-457200" algn="just" defTabSz="914400" rtl="0" eaLnBrk="0" fontAlgn="base" latinLnBrk="0" hangingPunct="0">
              <a:lnSpc>
                <a:spcPts val="800"/>
              </a:lnSpc>
              <a:spcBef>
                <a:spcPct val="0"/>
              </a:spcBef>
              <a:spcAft>
                <a:spcPct val="0"/>
              </a:spcAft>
              <a:buClrTx/>
              <a:buSzTx/>
              <a:buFontTx/>
              <a:buNone/>
              <a:tabLst/>
              <a:defRPr/>
            </a:pPr>
            <a:r>
              <a:rPr kumimoji="1" lang="en-US" altLang="ja-JP" sz="6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6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バス停に設置した案内表示器や</a:t>
            </a:r>
            <a:r>
              <a:rPr kumimoji="1" lang="en-US" altLang="ja-JP" sz="6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QR</a:t>
            </a:r>
            <a:r>
              <a:rPr kumimoji="1" lang="ja-JP" altLang="en-US" sz="6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コードにより、運行状況等を可視化</a:t>
            </a:r>
            <a:endParaRPr kumimoji="1" lang="en-US" altLang="ja-JP" sz="6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28" name="図 27"/>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8753096" y="1922702"/>
            <a:ext cx="887834" cy="515640"/>
          </a:xfrm>
          <a:prstGeom prst="rect">
            <a:avLst/>
          </a:prstGeom>
        </p:spPr>
      </p:pic>
      <p:sp>
        <p:nvSpPr>
          <p:cNvPr id="213" name="正方形/長方形 212"/>
          <p:cNvSpPr/>
          <p:nvPr/>
        </p:nvSpPr>
        <p:spPr>
          <a:xfrm>
            <a:off x="4916816" y="1516653"/>
            <a:ext cx="2507544" cy="1719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00" marR="0" lvl="0" indent="-457200" algn="l" defTabSz="914400" rtl="0" eaLnBrk="0" fontAlgn="base" latinLnBrk="0" hangingPunct="0">
              <a:lnSpc>
                <a:spcPct val="100000"/>
              </a:lnSpc>
              <a:spcBef>
                <a:spcPct val="0"/>
              </a:spcBef>
              <a:spcAft>
                <a:spcPts val="30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※QURUWA</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とは？</a:t>
            </a: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…RF</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地区約１５７</a:t>
            </a: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ha</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の多様な魅力を味わうことができる、公共空間の各拠点を結ぶ約３</a:t>
            </a: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km</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のまちの主要回遊動線。</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かつての岡崎城跡の「総曲輪（そうぐるわ）」の一部と重なること、また、動線が「</a:t>
            </a: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Q</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」の字に見えることから、「</a:t>
            </a: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QURUWA</a:t>
            </a: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」と命名。</a:t>
            </a:r>
            <a:endPar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endParaRPr>
          </a:p>
        </p:txBody>
      </p:sp>
      <p:sp>
        <p:nvSpPr>
          <p:cNvPr id="221" name="正方形/長方形 220">
            <a:extLst>
              <a:ext uri="{FF2B5EF4-FFF2-40B4-BE49-F238E27FC236}">
                <a16:creationId xmlns:a16="http://schemas.microsoft.com/office/drawing/2014/main" id="{7DF44AE5-BFFF-4F0C-B5F6-8EDEBC9DB259}"/>
              </a:ext>
            </a:extLst>
          </p:cNvPr>
          <p:cNvSpPr/>
          <p:nvPr/>
        </p:nvSpPr>
        <p:spPr>
          <a:xfrm>
            <a:off x="5015468" y="2262911"/>
            <a:ext cx="2349285" cy="658235"/>
          </a:xfrm>
          <a:prstGeom prst="rect">
            <a:avLst/>
          </a:prstGeom>
          <a:solidFill>
            <a:srgbClr val="FFCCFF">
              <a:alpha val="50000"/>
            </a:srgbClr>
          </a:solidFill>
          <a:ln w="12700">
            <a:noFill/>
            <a:prstDash val="sysDash"/>
          </a:ln>
          <a:effectLst>
            <a:softEdge rad="1016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⑤</a:t>
            </a:r>
            <a:r>
              <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PPP</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活用公園運営事業（籠田公園･中央緑道）</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ステージ</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等を有する約</a:t>
            </a:r>
            <a:r>
              <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7,000</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の</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籠田</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公園</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道路</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再構築により拡幅</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する約</a:t>
            </a:r>
            <a:r>
              <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6,000</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 ㎡の中央緑道</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での</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、地元団体や公園管理・活用に関係</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する民間事業者などと共に公園で稼ぎ、公園に還元する</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組織・</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仕組みづくりに挑むプロジェクト</a:t>
            </a: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76" name="正方形/長方形 275">
            <a:extLst>
              <a:ext uri="{FF2B5EF4-FFF2-40B4-BE49-F238E27FC236}">
                <a16:creationId xmlns:a16="http://schemas.microsoft.com/office/drawing/2014/main" id="{7DF44AE5-BFFF-4F0C-B5F6-8EDEBC9DB259}"/>
              </a:ext>
            </a:extLst>
          </p:cNvPr>
          <p:cNvSpPr/>
          <p:nvPr/>
        </p:nvSpPr>
        <p:spPr>
          <a:xfrm>
            <a:off x="5109631" y="2110298"/>
            <a:ext cx="2908674" cy="196734"/>
          </a:xfrm>
          <a:prstGeom prst="rect">
            <a:avLst/>
          </a:prstGeom>
          <a:noFill/>
          <a:ln w="12700">
            <a:noFill/>
            <a:prstDash val="sysDash"/>
          </a:ln>
          <a:effectLst>
            <a:softEdge rad="381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35" name="正方形/長方形 234"/>
          <p:cNvSpPr/>
          <p:nvPr/>
        </p:nvSpPr>
        <p:spPr>
          <a:xfrm>
            <a:off x="5889847" y="3001061"/>
            <a:ext cx="1356009" cy="1783976"/>
          </a:xfrm>
          <a:prstGeom prst="rect">
            <a:avLst/>
          </a:prstGeom>
          <a:solidFill>
            <a:schemeClr val="bg1"/>
          </a:solidFill>
          <a:ln w="6350">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lIns="72000" rIns="54000" rtlCol="0" anchor="ctr"/>
          <a:lstStyle/>
          <a:p>
            <a:pPr marL="0" marR="0" lvl="0" indent="0" algn="l" defTabSz="914400" rtl="0" eaLnBrk="0" fontAlgn="base" latinLnBrk="0" hangingPunct="0">
              <a:lnSpc>
                <a:spcPct val="100000"/>
              </a:lnSpc>
              <a:spcBef>
                <a:spcPct val="0"/>
              </a:spcBef>
              <a:spcAft>
                <a:spcPts val="300"/>
              </a:spcAft>
              <a:buClrTx/>
              <a:buSzTx/>
              <a:buFontTx/>
              <a:buNone/>
              <a:tabLst/>
              <a:defRPr/>
            </a:pP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endParaRPr>
          </a:p>
        </p:txBody>
      </p:sp>
      <p:grpSp>
        <p:nvGrpSpPr>
          <p:cNvPr id="273" name="グループ化 272">
            <a:extLst>
              <a:ext uri="{FF2B5EF4-FFF2-40B4-BE49-F238E27FC236}">
                <a16:creationId xmlns:a16="http://schemas.microsoft.com/office/drawing/2014/main" id="{5DE0FD3F-F96F-42B5-A84B-26B5BB46290B}"/>
              </a:ext>
            </a:extLst>
          </p:cNvPr>
          <p:cNvGrpSpPr/>
          <p:nvPr/>
        </p:nvGrpSpPr>
        <p:grpSpPr>
          <a:xfrm>
            <a:off x="5748116" y="3396314"/>
            <a:ext cx="1617254" cy="1263990"/>
            <a:chOff x="3224688" y="3329983"/>
            <a:chExt cx="1617254" cy="1263990"/>
          </a:xfrm>
        </p:grpSpPr>
        <p:sp>
          <p:nvSpPr>
            <p:cNvPr id="274" name="正方形/長方形 273">
              <a:extLst>
                <a:ext uri="{FF2B5EF4-FFF2-40B4-BE49-F238E27FC236}">
                  <a16:creationId xmlns:a16="http://schemas.microsoft.com/office/drawing/2014/main" id="{56683BD8-CB99-49FE-A558-ABBCF1208306}"/>
                </a:ext>
              </a:extLst>
            </p:cNvPr>
            <p:cNvSpPr/>
            <p:nvPr/>
          </p:nvSpPr>
          <p:spPr>
            <a:xfrm>
              <a:off x="3224688" y="3831184"/>
              <a:ext cx="1552634" cy="762789"/>
            </a:xfrm>
            <a:prstGeom prst="rect">
              <a:avLst/>
            </a:prstGeom>
            <a:solidFill>
              <a:schemeClr val="bg1">
                <a:alpha val="80000"/>
              </a:scheme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75" name="正方形/長方形 274"/>
            <p:cNvSpPr/>
            <p:nvPr/>
          </p:nvSpPr>
          <p:spPr>
            <a:xfrm>
              <a:off x="3285741" y="3329983"/>
              <a:ext cx="1556201" cy="756000"/>
            </a:xfrm>
            <a:prstGeom prst="rect">
              <a:avLst/>
            </a:prstGeom>
            <a:solidFill>
              <a:srgbClr val="FFCCFF">
                <a:alpha val="50000"/>
              </a:srgbClr>
            </a:solidFill>
            <a:ln w="12700">
              <a:noFill/>
              <a:prstDash val="sysDash"/>
            </a:ln>
            <a:effectLst>
              <a:softEdge rad="889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②</a:t>
              </a:r>
              <a:r>
                <a:rPr kumimoji="1" lang="en-US"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PPP</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活用公園運営事業</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桜城橋橋上広場・橋詰広場</a:t>
              </a:r>
              <a:r>
                <a:rPr kumimoji="1" lang="ja-JP"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公園人道橋</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の</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桜城橋</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橋上</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広場とその橋詰広場約</a:t>
              </a:r>
              <a:r>
                <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2,800</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㎡の公園用地を活用し、Park-PFIに</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よる</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民間活力を導入し、</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休憩所</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、飲食店</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など</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を整備</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運営</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する</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プロジェクト</a:t>
              </a:r>
            </a:p>
          </p:txBody>
        </p:sp>
      </p:grpSp>
      <p:pic>
        <p:nvPicPr>
          <p:cNvPr id="290" name="図 289"/>
          <p:cNvPicPr>
            <a:picLocks noChangeAspect="1"/>
          </p:cNvPicPr>
          <p:nvPr/>
        </p:nvPicPr>
        <p:blipFill rotWithShape="1">
          <a:blip r:embed="rId21" cstate="print">
            <a:extLst>
              <a:ext uri="{28A0092B-C50C-407E-A947-70E740481C1C}">
                <a14:useLocalDpi xmlns:a14="http://schemas.microsoft.com/office/drawing/2010/main" val="0"/>
              </a:ext>
            </a:extLst>
          </a:blip>
          <a:srcRect l="13443" t="38635" r="-3211" b="9523"/>
          <a:stretch/>
        </p:blipFill>
        <p:spPr>
          <a:xfrm>
            <a:off x="5874472" y="2886037"/>
            <a:ext cx="1473026" cy="614497"/>
          </a:xfrm>
          <a:prstGeom prst="rect">
            <a:avLst/>
          </a:prstGeom>
          <a:effectLst>
            <a:softEdge rad="50800"/>
          </a:effectLst>
        </p:spPr>
      </p:pic>
      <p:pic>
        <p:nvPicPr>
          <p:cNvPr id="288" name="図 287">
            <a:extLst>
              <a:ext uri="{FF2B5EF4-FFF2-40B4-BE49-F238E27FC236}">
                <a16:creationId xmlns:a16="http://schemas.microsoft.com/office/drawing/2014/main" id="{F2CA2C9A-8FFE-44C3-BBBB-A3C473CD2B83}"/>
              </a:ext>
            </a:extLst>
          </p:cNvPr>
          <p:cNvPicPr>
            <a:picLocks noChangeAspect="1"/>
          </p:cNvPicPr>
          <p:nvPr/>
        </p:nvPicPr>
        <p:blipFill>
          <a:blip r:embed="rId22"/>
          <a:stretch>
            <a:fillRect/>
          </a:stretch>
        </p:blipFill>
        <p:spPr>
          <a:xfrm>
            <a:off x="5834894" y="4105268"/>
            <a:ext cx="1443920" cy="856433"/>
          </a:xfrm>
          <a:prstGeom prst="rect">
            <a:avLst/>
          </a:prstGeom>
          <a:effectLst>
            <a:softEdge rad="50800"/>
          </a:effectLst>
        </p:spPr>
      </p:pic>
      <p:cxnSp>
        <p:nvCxnSpPr>
          <p:cNvPr id="277" name="直線コネクタ 276"/>
          <p:cNvCxnSpPr>
            <a:cxnSpLocks/>
          </p:cNvCxnSpPr>
          <p:nvPr/>
        </p:nvCxnSpPr>
        <p:spPr>
          <a:xfrm flipV="1">
            <a:off x="5283818" y="2802489"/>
            <a:ext cx="546634" cy="752809"/>
          </a:xfrm>
          <a:prstGeom prst="line">
            <a:avLst/>
          </a:prstGeom>
          <a:ln w="12700">
            <a:solidFill>
              <a:srgbClr val="A50021"/>
            </a:solidFill>
            <a:headEnd type="triangle" w="sm" len="sm"/>
            <a:tailEnd type="none" w="sm" len="sm"/>
          </a:ln>
        </p:spPr>
        <p:style>
          <a:lnRef idx="1">
            <a:schemeClr val="accent1"/>
          </a:lnRef>
          <a:fillRef idx="0">
            <a:schemeClr val="accent1"/>
          </a:fillRef>
          <a:effectRef idx="0">
            <a:schemeClr val="accent1"/>
          </a:effectRef>
          <a:fontRef idx="minor">
            <a:schemeClr val="tx1"/>
          </a:fontRef>
        </p:style>
      </p:cxnSp>
      <p:sp>
        <p:nvSpPr>
          <p:cNvPr id="257" name="正方形/長方形 256"/>
          <p:cNvSpPr/>
          <p:nvPr/>
        </p:nvSpPr>
        <p:spPr>
          <a:xfrm>
            <a:off x="3233634" y="2690138"/>
            <a:ext cx="895163" cy="614345"/>
          </a:xfrm>
          <a:prstGeom prst="rect">
            <a:avLst/>
          </a:prstGeom>
          <a:solidFill>
            <a:schemeClr val="bg1"/>
          </a:solidFill>
          <a:ln w="6350">
            <a:no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lIns="72000" rIns="54000" rtlCol="0" anchor="ctr"/>
          <a:lstStyle/>
          <a:p>
            <a:pPr marL="0" marR="0" lvl="0" indent="0" algn="l" defTabSz="914400" rtl="0" eaLnBrk="0" fontAlgn="base" latinLnBrk="0" hangingPunct="0">
              <a:lnSpc>
                <a:spcPct val="100000"/>
              </a:lnSpc>
              <a:spcBef>
                <a:spcPct val="0"/>
              </a:spcBef>
              <a:spcAft>
                <a:spcPts val="300"/>
              </a:spcAft>
              <a:buClrTx/>
              <a:buSzTx/>
              <a:buFontTx/>
              <a:buNone/>
              <a:tabLst/>
              <a:defRPr/>
            </a:pP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endParaRPr>
          </a:p>
        </p:txBody>
      </p:sp>
      <p:grpSp>
        <p:nvGrpSpPr>
          <p:cNvPr id="279" name="グループ化 278">
            <a:extLst>
              <a:ext uri="{FF2B5EF4-FFF2-40B4-BE49-F238E27FC236}">
                <a16:creationId xmlns:a16="http://schemas.microsoft.com/office/drawing/2014/main" id="{FAC84393-CBB3-4F06-8EF7-1D531A63875B}"/>
              </a:ext>
            </a:extLst>
          </p:cNvPr>
          <p:cNvGrpSpPr/>
          <p:nvPr/>
        </p:nvGrpSpPr>
        <p:grpSpPr>
          <a:xfrm>
            <a:off x="2621130" y="2206685"/>
            <a:ext cx="2507160" cy="673311"/>
            <a:chOff x="129823" y="2498105"/>
            <a:chExt cx="3515762" cy="700009"/>
          </a:xfrm>
        </p:grpSpPr>
        <p:sp>
          <p:nvSpPr>
            <p:cNvPr id="280" name="正方形/長方形 279"/>
            <p:cNvSpPr/>
            <p:nvPr/>
          </p:nvSpPr>
          <p:spPr>
            <a:xfrm>
              <a:off x="129823" y="2649862"/>
              <a:ext cx="2100118" cy="165803"/>
            </a:xfrm>
            <a:prstGeom prst="rect">
              <a:avLst/>
            </a:prstGeom>
            <a:solidFill>
              <a:srgbClr val="FFCCFF">
                <a:alpha val="50000"/>
              </a:srgbClr>
            </a:solidFill>
            <a:ln w="12700">
              <a:noFill/>
              <a:prstDash val="sysDash"/>
            </a:ln>
            <a:effectLst>
              <a:softEdge rad="1143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281" name="正方形/長方形 280"/>
            <p:cNvSpPr/>
            <p:nvPr/>
          </p:nvSpPr>
          <p:spPr>
            <a:xfrm>
              <a:off x="174343" y="2498105"/>
              <a:ext cx="3471242" cy="700009"/>
            </a:xfrm>
            <a:prstGeom prst="rect">
              <a:avLst/>
            </a:prstGeom>
            <a:solidFill>
              <a:srgbClr val="FFCCFF">
                <a:alpha val="50000"/>
              </a:srgbClr>
            </a:solidFill>
            <a:ln w="12700">
              <a:noFill/>
              <a:prstDash val="sysDash"/>
            </a:ln>
            <a:effectLst>
              <a:softEdge rad="1016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a:ln>
                    <a:noFill/>
                  </a:ln>
                  <a:solidFill>
                    <a:srgbClr val="000000"/>
                  </a:solidFill>
                  <a:effectLst/>
                  <a:uLnTx/>
                  <a:uFillTx/>
                  <a:latin typeface="ＭＳ Ｐゴシック"/>
                  <a:ea typeface="ＭＳ Ｐゴシック"/>
                  <a:cs typeface="+mn-cs"/>
                </a:rPr>
                <a:t>⑦</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道路再構築事業</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康生通り約</a:t>
              </a:r>
              <a:r>
                <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300m</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区間等で、都市再生推進法人を組織化し、オープンカフェ、広告板</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設置</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などの道路空間を利活用する民間の取組みの事業化</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と、それ</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に併せた道路空間再構築（車線数削減、歩道拡張、路駐帯設置等）を含めたプロジェクト</a:t>
              </a:r>
              <a:endPar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grpSp>
      <p:cxnSp>
        <p:nvCxnSpPr>
          <p:cNvPr id="140" name="直線コネクタ 139"/>
          <p:cNvCxnSpPr/>
          <p:nvPr/>
        </p:nvCxnSpPr>
        <p:spPr bwMode="auto">
          <a:xfrm>
            <a:off x="1398253" y="4325765"/>
            <a:ext cx="1253797" cy="1271181"/>
          </a:xfrm>
          <a:prstGeom prst="line">
            <a:avLst/>
          </a:prstGeom>
          <a:solidFill>
            <a:schemeClr val="accent1"/>
          </a:solidFill>
          <a:ln w="12700" cap="flat" cmpd="sng" algn="ctr">
            <a:solidFill>
              <a:srgbClr val="7030A0"/>
            </a:solidFill>
            <a:prstDash val="solid"/>
            <a:round/>
            <a:headEnd type="none" w="sm" len="sm"/>
            <a:tailEnd type="none" w="sm" len="sm"/>
          </a:ln>
          <a:effectLst/>
        </p:spPr>
      </p:cxnSp>
      <p:sp>
        <p:nvSpPr>
          <p:cNvPr id="222" name="正方形/長方形 221"/>
          <p:cNvSpPr/>
          <p:nvPr/>
        </p:nvSpPr>
        <p:spPr>
          <a:xfrm>
            <a:off x="1108666" y="6156590"/>
            <a:ext cx="3069878" cy="182101"/>
          </a:xfrm>
          <a:prstGeom prst="rect">
            <a:avLst/>
          </a:prstGeom>
        </p:spPr>
        <p:txBody>
          <a:bodyPr wrap="square">
            <a:spAutoFit/>
          </a:bodyPr>
          <a:lstStyle/>
          <a:p>
            <a:pPr marL="0" marR="0" lvl="0" indent="0" algn="just" defTabSz="914400" rtl="0" eaLnBrk="0" fontAlgn="base" latinLnBrk="0" hangingPunct="0">
              <a:lnSpc>
                <a:spcPts val="7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→民間資本を活用し、市財政負担を抑えながら医療機能を確保</a:t>
            </a:r>
            <a:endParaRPr kumimoji="1" lang="ja-JP" altLang="ja-JP" sz="7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67" name="正方形/長方形 266"/>
          <p:cNvSpPr/>
          <p:nvPr/>
        </p:nvSpPr>
        <p:spPr>
          <a:xfrm>
            <a:off x="2672728" y="2784235"/>
            <a:ext cx="1820381" cy="638561"/>
          </a:xfrm>
          <a:prstGeom prst="rect">
            <a:avLst/>
          </a:prstGeom>
          <a:solidFill>
            <a:srgbClr val="FFCCFF">
              <a:alpha val="50000"/>
            </a:srgbClr>
          </a:solidFill>
          <a:ln w="12700">
            <a:noFill/>
            <a:prstDash val="sysDash"/>
          </a:ln>
          <a:effectLst>
            <a:softEdge rad="114300"/>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⑥</a:t>
            </a:r>
            <a:r>
              <a:rPr kumimoji="1" lang="en-US" altLang="ja-JP" sz="700" b="1" i="0" u="none" strike="noStrike" kern="1200" cap="none" spc="0" normalizeH="0" baseline="0" noProof="0" dirty="0" smtClean="0">
                <a:ln>
                  <a:noFill/>
                </a:ln>
                <a:solidFill>
                  <a:srgbClr val="000000"/>
                </a:solidFill>
                <a:effectLst/>
                <a:uLnTx/>
                <a:uFillTx/>
                <a:latin typeface="ＭＳ Ｐゴシック"/>
                <a:ea typeface="ＭＳ Ｐゴシック"/>
                <a:cs typeface="+mn-cs"/>
              </a:rPr>
              <a:t>PPP</a:t>
            </a:r>
            <a:r>
              <a:rPr kumimoji="1" lang="ja-JP"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rPr>
              <a:t>活用拠点形成事業（暫定駐車場）</a:t>
            </a:r>
            <a:endParaRPr kumimoji="1" lang="en-US" altLang="ja-JP" sz="700" b="1"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図書館交流</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プラザ</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りぶら</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東側</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に</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有する</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約</a:t>
            </a:r>
            <a:r>
              <a:rPr kumimoji="1" lang="en-US"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11,000</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㎡の</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駐車場や広場などの公的</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不動産</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を</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活かした公民</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連携事業により</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endParaRPr kumimoji="1" lang="en-US"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まちと</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りぶら</a:t>
            </a:r>
            <a:r>
              <a:rPr kumimoji="1" lang="ja-JP" altLang="en-US"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a:t>
            </a:r>
            <a:r>
              <a:rPr kumimoji="1" lang="ja-JP" altLang="ja-JP" sz="6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を</a:t>
            </a:r>
            <a:r>
              <a:rPr kumimoji="1" lang="ja-JP" altLang="ja-JP" sz="600" b="0" i="0" u="none" strike="noStrike" kern="1200" cap="none" spc="0" normalizeH="0" baseline="0" noProof="0" dirty="0">
                <a:ln>
                  <a:noFill/>
                </a:ln>
                <a:solidFill>
                  <a:srgbClr val="000000"/>
                </a:solidFill>
                <a:effectLst/>
                <a:uLnTx/>
                <a:uFillTx/>
                <a:latin typeface="ＭＳ Ｐゴシック"/>
                <a:ea typeface="ＭＳ Ｐゴシック"/>
                <a:cs typeface="+mn-cs"/>
              </a:rPr>
              <a:t>繋ぐプロジェクト</a:t>
            </a:r>
          </a:p>
        </p:txBody>
      </p:sp>
      <p:cxnSp>
        <p:nvCxnSpPr>
          <p:cNvPr id="269" name="直線コネクタ 268"/>
          <p:cNvCxnSpPr>
            <a:cxnSpLocks/>
          </p:cNvCxnSpPr>
          <p:nvPr/>
        </p:nvCxnSpPr>
        <p:spPr>
          <a:xfrm>
            <a:off x="4273473" y="2922889"/>
            <a:ext cx="329007" cy="605171"/>
          </a:xfrm>
          <a:prstGeom prst="line">
            <a:avLst/>
          </a:prstGeom>
          <a:ln w="12700">
            <a:solidFill>
              <a:srgbClr val="A50021"/>
            </a:solidFill>
            <a:tailEnd type="triangle" w="sm" len="sm"/>
          </a:ln>
        </p:spPr>
        <p:style>
          <a:lnRef idx="1">
            <a:schemeClr val="accent1"/>
          </a:lnRef>
          <a:fillRef idx="0">
            <a:schemeClr val="accent1"/>
          </a:fillRef>
          <a:effectRef idx="0">
            <a:schemeClr val="accent1"/>
          </a:effectRef>
          <a:fontRef idx="minor">
            <a:schemeClr val="tx1"/>
          </a:fontRef>
        </p:style>
      </p:cxnSp>
      <p:grpSp>
        <p:nvGrpSpPr>
          <p:cNvPr id="351" name="グループ化 350"/>
          <p:cNvGrpSpPr/>
          <p:nvPr/>
        </p:nvGrpSpPr>
        <p:grpSpPr>
          <a:xfrm rot="1091140">
            <a:off x="9366720" y="1148824"/>
            <a:ext cx="547122" cy="228298"/>
            <a:chOff x="9330432" y="1161524"/>
            <a:chExt cx="547122" cy="228298"/>
          </a:xfrm>
        </p:grpSpPr>
        <p:sp>
          <p:nvSpPr>
            <p:cNvPr id="339" name="円/楕円 338"/>
            <p:cNvSpPr/>
            <p:nvPr/>
          </p:nvSpPr>
          <p:spPr bwMode="auto">
            <a:xfrm>
              <a:off x="9355372" y="1214551"/>
              <a:ext cx="493029" cy="167697"/>
            </a:xfrm>
            <a:prstGeom prst="ellipse">
              <a:avLst/>
            </a:prstGeom>
            <a:solidFill>
              <a:srgbClr val="0000CC"/>
            </a:solidFill>
            <a:ln w="12700" cap="flat"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ts val="900"/>
                </a:lnSpc>
                <a:spcBef>
                  <a:spcPct val="0"/>
                </a:spcBef>
                <a:spcAft>
                  <a:spcPct val="0"/>
                </a:spcAft>
                <a:buClrTx/>
                <a:buSzTx/>
                <a:buFontTx/>
                <a:buNone/>
                <a:tabLst/>
                <a:defRPr/>
              </a:pPr>
              <a:endParaRPr kumimoji="1" lang="ja-JP" altLang="en-US" sz="1000" b="0" i="0" u="none" strike="noStrike" kern="1200" cap="none" spc="0" normalizeH="0" baseline="0" noProof="0" dirty="0" smtClean="0">
                <a:ln>
                  <a:noFill/>
                </a:ln>
                <a:solidFill>
                  <a:srgbClr val="FFFFFF"/>
                </a:solidFill>
                <a:effectLst/>
                <a:uLnTx/>
                <a:uFillTx/>
                <a:latin typeface="Arial" charset="0"/>
                <a:ea typeface="ＭＳ Ｐゴシック" charset="-128"/>
                <a:cs typeface="+mn-cs"/>
              </a:endParaRPr>
            </a:p>
          </p:txBody>
        </p:sp>
        <p:sp>
          <p:nvSpPr>
            <p:cNvPr id="342" name="円/楕円 341"/>
            <p:cNvSpPr/>
            <p:nvPr/>
          </p:nvSpPr>
          <p:spPr bwMode="auto">
            <a:xfrm>
              <a:off x="9330432" y="1161524"/>
              <a:ext cx="547122" cy="228298"/>
            </a:xfrm>
            <a:prstGeom prst="ellipse">
              <a:avLst/>
            </a:prstGeom>
            <a:no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ts val="9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srgbClr val="FFFFFF"/>
                  </a:solidFill>
                  <a:effectLst/>
                  <a:uLnTx/>
                  <a:uFillTx/>
                  <a:latin typeface="Arial" charset="0"/>
                  <a:ea typeface="ＭＳ Ｐゴシック" charset="-128"/>
                  <a:cs typeface="+mn-cs"/>
                </a:rPr>
                <a:t>全国初</a:t>
              </a:r>
            </a:p>
          </p:txBody>
        </p:sp>
      </p:grpSp>
      <p:sp>
        <p:nvSpPr>
          <p:cNvPr id="64" name="二等辺三角形 63"/>
          <p:cNvSpPr/>
          <p:nvPr/>
        </p:nvSpPr>
        <p:spPr bwMode="auto">
          <a:xfrm rot="21007115">
            <a:off x="9398117" y="1245894"/>
            <a:ext cx="144780" cy="84165"/>
          </a:xfrm>
          <a:prstGeom prst="triangle">
            <a:avLst/>
          </a:prstGeom>
          <a:solidFill>
            <a:srgbClr val="0000CC"/>
          </a:solidFill>
          <a:ln w="12700" cap="flat"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smtClean="0">
              <a:ln>
                <a:noFill/>
              </a:ln>
              <a:solidFill>
                <a:srgbClr val="000000"/>
              </a:solidFill>
              <a:effectLst/>
              <a:uLnTx/>
              <a:uFillTx/>
              <a:latin typeface="Arial" charset="0"/>
              <a:ea typeface="ＭＳ Ｐゴシック" charset="-128"/>
              <a:cs typeface="+mn-cs"/>
            </a:endParaRPr>
          </a:p>
        </p:txBody>
      </p:sp>
      <p:sp>
        <p:nvSpPr>
          <p:cNvPr id="203" name="テキスト ボックス 202"/>
          <p:cNvSpPr txBox="1"/>
          <p:nvPr/>
        </p:nvSpPr>
        <p:spPr>
          <a:xfrm>
            <a:off x="7516460" y="-50031"/>
            <a:ext cx="761747"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rPr>
              <a:t>３－２</a:t>
            </a:r>
            <a:endParaRPr kumimoji="1" lang="ja-JP" altLang="en-US" sz="18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20" name="正方形/長方形 319"/>
          <p:cNvSpPr/>
          <p:nvPr/>
        </p:nvSpPr>
        <p:spPr>
          <a:xfrm>
            <a:off x="2667161" y="1740304"/>
            <a:ext cx="4653525" cy="411736"/>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72000" rIns="54000" rtlCol="0" anchor="ctr"/>
          <a:lstStyle/>
          <a:p>
            <a:pPr marL="0" marR="0" lvl="0" indent="0" algn="l" defTabSz="914400" rtl="0" eaLnBrk="0" fontAlgn="base" latinLnBrk="0" hangingPunct="0">
              <a:lnSpc>
                <a:spcPct val="100000"/>
              </a:lnSpc>
              <a:spcBef>
                <a:spcPct val="0"/>
              </a:spcBef>
              <a:spcAft>
                <a:spcPts val="300"/>
              </a:spcAft>
              <a:buClrTx/>
              <a:buSzTx/>
              <a:buFontTx/>
              <a:buNone/>
              <a:tabLst/>
              <a:defRPr/>
            </a:pP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乙川リバーフロント地区</a:t>
            </a:r>
            <a:r>
              <a:rPr kumimoji="1" lang="en-US" altLang="ja-JP"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(RF</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地区</a:t>
            </a:r>
            <a:r>
              <a:rPr kumimoji="1" lang="en-US" altLang="ja-JP"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内</a:t>
            </a:r>
            <a:r>
              <a:rPr kumimoji="1" lang="ja-JP" altLang="en-US" sz="800" b="0" i="0" u="none" strike="noStrike" kern="8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の豊富な公共空間を活用して、パブリックマインドを持つ民間を引き込む公民連携</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プロジェクトを</a:t>
            </a:r>
            <a:r>
              <a:rPr kumimoji="1" lang="ja-JP" altLang="en-US" sz="800" b="0" i="0" u="none" strike="noStrike" kern="8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実施することにより、その回遊を実現させ、波及効果として、まちの活性化（暮らしの質の向上・エリアの価値向上）を図る戦略。現在</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、下図</a:t>
            </a:r>
            <a:r>
              <a:rPr kumimoji="1" lang="ja-JP" altLang="en-US" sz="8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①～⑦の</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７つのプロジェクト</a:t>
            </a:r>
            <a:r>
              <a:rPr kumimoji="1" lang="ja-JP" altLang="en-US" sz="800" b="0" i="0" u="none" strike="noStrike" kern="8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の</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具現化</a:t>
            </a:r>
            <a:r>
              <a:rPr kumimoji="1" lang="ja-JP" altLang="en-US" sz="800" b="0" i="0" u="none" strike="noStrike" kern="8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に取り組んでいる</a:t>
            </a:r>
            <a:r>
              <a:rPr kumimoji="1" lang="ja-JP" altLang="en-US" sz="800" b="0" i="0" u="none" strike="noStrike" kern="800" cap="none" spc="-3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rPr>
              <a:t>。</a:t>
            </a:r>
            <a:endParaRPr kumimoji="1" lang="en-US" altLang="ja-JP" sz="800" b="0" i="0" u="none" strike="noStrike" kern="800" cap="none" spc="-3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ヒラギノ角ゴ ProN W3"/>
            </a:endParaRPr>
          </a:p>
        </p:txBody>
      </p:sp>
    </p:spTree>
    <p:extLst>
      <p:ext uri="{BB962C8B-B14F-4D97-AF65-F5344CB8AC3E}">
        <p14:creationId xmlns:p14="http://schemas.microsoft.com/office/powerpoint/2010/main" val="395100014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二等辺三角形 100"/>
          <p:cNvSpPr/>
          <p:nvPr/>
        </p:nvSpPr>
        <p:spPr>
          <a:xfrm rot="5400000">
            <a:off x="7204395" y="2774541"/>
            <a:ext cx="177705" cy="111687"/>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102" name="テキスト ボックス 101"/>
          <p:cNvSpPr txBox="1"/>
          <p:nvPr/>
        </p:nvSpPr>
        <p:spPr>
          <a:xfrm>
            <a:off x="7300815" y="2703212"/>
            <a:ext cx="1999671" cy="21625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en-US" altLang="ja-JP" sz="969" b="0" i="0" u="none" strike="noStrike" kern="1200" cap="none" spc="0" normalizeH="0" baseline="0" noProof="0" dirty="0" err="1">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Miraie</a:t>
            </a:r>
            <a:r>
              <a:rPr kumimoji="1" lang="ja-JP" altLang="en-US"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来場者数</a:t>
            </a:r>
            <a:endParaRPr kumimoji="1" lang="en-US" altLang="ja-JP"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4" name="二等辺三角形 103"/>
          <p:cNvSpPr/>
          <p:nvPr/>
        </p:nvSpPr>
        <p:spPr>
          <a:xfrm rot="5400000">
            <a:off x="7204395" y="3115260"/>
            <a:ext cx="177705" cy="111687"/>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53" name="Text Box 17"/>
          <p:cNvSpPr txBox="1">
            <a:spLocks noChangeArrowheads="1"/>
          </p:cNvSpPr>
          <p:nvPr/>
        </p:nvSpPr>
        <p:spPr bwMode="auto">
          <a:xfrm>
            <a:off x="381001" y="263769"/>
            <a:ext cx="9171843" cy="369332"/>
          </a:xfrm>
          <a:prstGeom prst="rect">
            <a:avLst/>
          </a:prstGeom>
          <a:noFill/>
          <a:ln>
            <a:noFill/>
          </a:ln>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1" i="0" u="none" strike="noStrike" kern="1200" cap="none" spc="0" normalizeH="0" baseline="0" noProof="0" dirty="0" smtClean="0">
                <a:ln>
                  <a:noFill/>
                </a:ln>
                <a:solidFill>
                  <a:srgbClr val="FFFFFF"/>
                </a:solidFill>
                <a:effectLst/>
                <a:uLnTx/>
                <a:uFillTx/>
                <a:latin typeface="HGP創英角ｺﾞｼｯｸUB"/>
                <a:ea typeface="HGSｺﾞｼｯｸE" panose="020B0900000000000000" pitchFamily="50" charset="-128"/>
                <a:cs typeface="+mn-cs"/>
              </a:rPr>
              <a:t>　　　　</a:t>
            </a:r>
            <a:r>
              <a:rPr kumimoji="1" lang="ja-JP" altLang="en-US" sz="1800" b="1" i="0" u="none" strike="noStrike" kern="1200" cap="none" spc="0" normalizeH="0" baseline="0" noProof="0" dirty="0">
                <a:ln>
                  <a:noFill/>
                </a:ln>
                <a:solidFill>
                  <a:srgbClr val="FFFFFF"/>
                </a:solidFill>
                <a:effectLst/>
                <a:uLnTx/>
                <a:uFillTx/>
                <a:latin typeface="HGP創英角ｺﾞｼｯｸUB"/>
                <a:ea typeface="HGSｺﾞｼｯｸE" panose="020B0900000000000000" pitchFamily="50" charset="-128"/>
                <a:cs typeface="+mn-cs"/>
              </a:rPr>
              <a:t>　　　　</a:t>
            </a:r>
          </a:p>
        </p:txBody>
      </p:sp>
      <p:sp>
        <p:nvSpPr>
          <p:cNvPr id="51" name="タイトル 1"/>
          <p:cNvSpPr>
            <a:spLocks noGrp="1"/>
          </p:cNvSpPr>
          <p:nvPr>
            <p:ph type="title"/>
          </p:nvPr>
        </p:nvSpPr>
        <p:spPr>
          <a:xfrm>
            <a:off x="19165" y="60071"/>
            <a:ext cx="6661915" cy="405798"/>
          </a:xfrm>
        </p:spPr>
        <p:txBody>
          <a:bodyPr/>
          <a:lstStyle/>
          <a:p>
            <a:pPr>
              <a:lnSpc>
                <a:spcPts val="2031"/>
              </a:lnSpc>
            </a:pPr>
            <a:r>
              <a:rPr lang="ja-JP" altLang="en-US" sz="2000" dirty="0"/>
              <a:t>兵庫県西脇市：人口約４．０万人（</a:t>
            </a:r>
            <a:r>
              <a:rPr lang="en-US" altLang="ja-JP" sz="2000" dirty="0"/>
              <a:t>H27</a:t>
            </a:r>
            <a:r>
              <a:rPr lang="ja-JP" altLang="en-US" sz="2000" dirty="0"/>
              <a:t>）↘２．９万人（</a:t>
            </a:r>
            <a:r>
              <a:rPr lang="en-US" altLang="ja-JP" sz="2000" dirty="0"/>
              <a:t>R22</a:t>
            </a:r>
            <a:r>
              <a:rPr lang="ja-JP" altLang="en-US" sz="2000" dirty="0"/>
              <a:t>）</a:t>
            </a:r>
          </a:p>
        </p:txBody>
      </p:sp>
      <p:sp>
        <p:nvSpPr>
          <p:cNvPr id="52" name="角丸四角形 51"/>
          <p:cNvSpPr/>
          <p:nvPr/>
        </p:nvSpPr>
        <p:spPr>
          <a:xfrm>
            <a:off x="528335" y="497989"/>
            <a:ext cx="8849333" cy="38330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63710" rtl="0" eaLnBrk="1" fontAlgn="base" latinLnBrk="0" hangingPunct="1">
              <a:lnSpc>
                <a:spcPct val="100000"/>
              </a:lnSpc>
              <a:spcBef>
                <a:spcPct val="0"/>
              </a:spcBef>
              <a:spcAft>
                <a:spcPct val="0"/>
              </a:spcAft>
              <a:buClrTx/>
              <a:buSzTx/>
              <a:buFontTx/>
              <a:buNone/>
              <a:tabLst/>
              <a:defRPr/>
            </a:pPr>
            <a:r>
              <a:rPr kumimoji="1" lang="ja-JP" altLang="en-US" sz="1754" b="1" i="0" u="none" strike="noStrike" kern="1200" cap="none" spc="0" normalizeH="0" baseline="0" noProof="0" dirty="0">
                <a:ln>
                  <a:noFill/>
                </a:ln>
                <a:solidFill>
                  <a:srgbClr val="000000"/>
                </a:solidFill>
                <a:effectLst/>
                <a:uLnTx/>
                <a:uFillTx/>
                <a:latin typeface="HGP創英角ｺﾞｼｯｸUB"/>
                <a:ea typeface="ヒラギノ角ゴ Pro W3"/>
                <a:cs typeface="ヒラギノ角ゴ Pro W3"/>
              </a:rPr>
              <a:t>日本のへそで紡いで織ってまちづくり。</a:t>
            </a:r>
            <a:r>
              <a:rPr kumimoji="1" lang="ja-JP" altLang="en-US" sz="1754" b="1" i="0" u="none" strike="noStrike" kern="1200" cap="none" spc="0" normalizeH="0" baseline="0" noProof="0" dirty="0" err="1">
                <a:ln>
                  <a:noFill/>
                </a:ln>
                <a:solidFill>
                  <a:srgbClr val="000000"/>
                </a:solidFill>
                <a:effectLst/>
                <a:uLnTx/>
                <a:uFillTx/>
                <a:latin typeface="HGP創英角ｺﾞｼｯｸUB"/>
                <a:ea typeface="ヒラギノ角ゴ Pro W3"/>
                <a:cs typeface="ヒラギノ角ゴ Pro W3"/>
              </a:rPr>
              <a:t>にしわ</a:t>
            </a:r>
            <a:r>
              <a:rPr kumimoji="1" lang="ja-JP" altLang="en-US" sz="1754" b="1" i="0" u="none" strike="noStrike" kern="1200" cap="none" spc="0" normalizeH="0" baseline="0" noProof="0" dirty="0">
                <a:ln>
                  <a:noFill/>
                </a:ln>
                <a:solidFill>
                  <a:srgbClr val="000000"/>
                </a:solidFill>
                <a:effectLst/>
                <a:uLnTx/>
                <a:uFillTx/>
                <a:latin typeface="HGP創英角ｺﾞｼｯｸUB"/>
                <a:ea typeface="ヒラギノ角ゴ Pro W3"/>
                <a:cs typeface="ヒラギノ角ゴ Pro W3"/>
              </a:rPr>
              <a:t>木は今日も元気です。</a:t>
            </a:r>
          </a:p>
        </p:txBody>
      </p:sp>
      <p:sp>
        <p:nvSpPr>
          <p:cNvPr id="6" name="正方形/長方形 5"/>
          <p:cNvSpPr/>
          <p:nvPr/>
        </p:nvSpPr>
        <p:spPr>
          <a:xfrm>
            <a:off x="4867770" y="3258539"/>
            <a:ext cx="26161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HGP創英角ｺﾞｼｯｸUB"/>
                <a:ea typeface="ＭＳ Ｐゴシック" charset="-128"/>
                <a:cs typeface="+mn-cs"/>
              </a:rPr>
              <a:t> </a:t>
            </a:r>
          </a:p>
        </p:txBody>
      </p:sp>
      <p:sp>
        <p:nvSpPr>
          <p:cNvPr id="153" name="フリーフォーム 152"/>
          <p:cNvSpPr/>
          <p:nvPr/>
        </p:nvSpPr>
        <p:spPr>
          <a:xfrm>
            <a:off x="3744476" y="3879950"/>
            <a:ext cx="597877" cy="2274277"/>
          </a:xfrm>
          <a:custGeom>
            <a:avLst/>
            <a:gdLst>
              <a:gd name="connsiteX0" fmla="*/ 0 w 647700"/>
              <a:gd name="connsiteY0" fmla="*/ 0 h 2463800"/>
              <a:gd name="connsiteX1" fmla="*/ 196850 w 647700"/>
              <a:gd name="connsiteY1" fmla="*/ 863600 h 2463800"/>
              <a:gd name="connsiteX2" fmla="*/ 273050 w 647700"/>
              <a:gd name="connsiteY2" fmla="*/ 1079500 h 2463800"/>
              <a:gd name="connsiteX3" fmla="*/ 387350 w 647700"/>
              <a:gd name="connsiteY3" fmla="*/ 1492250 h 2463800"/>
              <a:gd name="connsiteX4" fmla="*/ 425450 w 647700"/>
              <a:gd name="connsiteY4" fmla="*/ 1695450 h 2463800"/>
              <a:gd name="connsiteX5" fmla="*/ 552450 w 647700"/>
              <a:gd name="connsiteY5" fmla="*/ 2203450 h 2463800"/>
              <a:gd name="connsiteX6" fmla="*/ 647700 w 647700"/>
              <a:gd name="connsiteY6" fmla="*/ 246380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0" h="2463800">
                <a:moveTo>
                  <a:pt x="0" y="0"/>
                </a:moveTo>
                <a:lnTo>
                  <a:pt x="196850" y="863600"/>
                </a:lnTo>
                <a:lnTo>
                  <a:pt x="273050" y="1079500"/>
                </a:lnTo>
                <a:lnTo>
                  <a:pt x="387350" y="1492250"/>
                </a:lnTo>
                <a:lnTo>
                  <a:pt x="425450" y="1695450"/>
                </a:lnTo>
                <a:lnTo>
                  <a:pt x="552450" y="2203450"/>
                </a:lnTo>
                <a:lnTo>
                  <a:pt x="647700" y="2463800"/>
                </a:lnTo>
              </a:path>
            </a:pathLst>
          </a:custGeom>
          <a:no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ＭＳ Ｐゴシック"/>
              <a:cs typeface="+mn-cs"/>
            </a:endParaRPr>
          </a:p>
        </p:txBody>
      </p:sp>
      <p:sp>
        <p:nvSpPr>
          <p:cNvPr id="161" name="タイトル 1"/>
          <p:cNvSpPr txBox="1">
            <a:spLocks/>
          </p:cNvSpPr>
          <p:nvPr/>
        </p:nvSpPr>
        <p:spPr bwMode="auto">
          <a:xfrm>
            <a:off x="7098281" y="240367"/>
            <a:ext cx="2832084" cy="344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923"/>
              </a:lnSpc>
              <a:spcBef>
                <a:spcPct val="0"/>
              </a:spcBef>
              <a:spcAft>
                <a:spcPct val="0"/>
              </a:spcAft>
              <a:buClrTx/>
              <a:buSzTx/>
              <a:buFontTx/>
              <a:buNone/>
              <a:tabLst/>
              <a:defRPr/>
            </a:pPr>
            <a:r>
              <a:rPr kumimoji="1" lang="ja-JP" altLang="en-US"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a:t>
            </a:r>
            <a:r>
              <a:rPr kumimoji="1" lang="en-US" altLang="ja-JP"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31</a:t>
            </a:r>
            <a:r>
              <a:rPr kumimoji="1" lang="ja-JP" altLang="en-US"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年</a:t>
            </a:r>
            <a:r>
              <a:rPr kumimoji="1" lang="en-US" altLang="ja-JP"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3</a:t>
            </a:r>
            <a:r>
              <a:rPr kumimoji="1" lang="ja-JP" altLang="en-US" sz="923"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月</a:t>
            </a:r>
            <a:r>
              <a:rPr kumimoji="1" lang="en-US" altLang="ja-JP" sz="923" b="0" i="0" u="none" strike="noStrike" kern="0" cap="none" spc="0" normalizeH="0" baseline="0" noProof="0" smtClean="0">
                <a:ln>
                  <a:noFill/>
                </a:ln>
                <a:solidFill>
                  <a:srgbClr val="333399"/>
                </a:solidFill>
                <a:effectLst/>
                <a:uLnTx/>
                <a:uFillTx/>
                <a:latin typeface="HGP創英角ｺﾞｼｯｸUB"/>
                <a:ea typeface="HGP創英角ｺﾞｼｯｸUB"/>
                <a:cs typeface="+mj-cs"/>
              </a:rPr>
              <a:t>11</a:t>
            </a:r>
            <a:r>
              <a:rPr kumimoji="1" lang="ja-JP" altLang="en-US" sz="923" b="0" i="0" u="none" strike="noStrike" kern="0" cap="none" spc="0" normalizeH="0" baseline="0" noProof="0" smtClean="0">
                <a:ln>
                  <a:noFill/>
                </a:ln>
                <a:solidFill>
                  <a:srgbClr val="333399"/>
                </a:solidFill>
                <a:effectLst/>
                <a:uLnTx/>
                <a:uFillTx/>
                <a:latin typeface="HGP創英角ｺﾞｼｯｸUB"/>
                <a:ea typeface="HGP創英角ｺﾞｼｯｸUB"/>
                <a:cs typeface="+mj-cs"/>
              </a:rPr>
              <a:t>日</a:t>
            </a:r>
            <a:r>
              <a:rPr kumimoji="1" lang="ja-JP" altLang="en-US"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公表</a:t>
            </a:r>
            <a:endParaRPr kumimoji="1" lang="en-US" altLang="ja-JP" sz="923"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923"/>
              </a:lnSpc>
              <a:spcBef>
                <a:spcPct val="0"/>
              </a:spcBef>
              <a:spcAft>
                <a:spcPct val="0"/>
              </a:spcAft>
              <a:buClrTx/>
              <a:buSzTx/>
              <a:buFontTx/>
              <a:buNone/>
              <a:tabLst/>
              <a:defRPr/>
            </a:pP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 平成</a:t>
            </a:r>
            <a:r>
              <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30</a:t>
            </a: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年</a:t>
            </a:r>
            <a:r>
              <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12</a:t>
            </a: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月</a:t>
            </a:r>
            <a:r>
              <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28</a:t>
            </a: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日公表</a:t>
            </a:r>
            <a:endPar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pic>
        <p:nvPicPr>
          <p:cNvPr id="24" name="図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8694" y="621246"/>
            <a:ext cx="1642382" cy="1092184"/>
          </a:xfrm>
          <a:prstGeom prst="rect">
            <a:avLst/>
          </a:prstGeom>
          <a:effectLst>
            <a:softEdge rad="317500"/>
          </a:effectLst>
        </p:spPr>
      </p:pic>
      <p:grpSp>
        <p:nvGrpSpPr>
          <p:cNvPr id="22" name="グループ化 21"/>
          <p:cNvGrpSpPr/>
          <p:nvPr/>
        </p:nvGrpSpPr>
        <p:grpSpPr>
          <a:xfrm>
            <a:off x="7150468" y="1571262"/>
            <a:ext cx="2520000" cy="360000"/>
            <a:chOff x="83335" y="4293097"/>
            <a:chExt cx="2547284" cy="369319"/>
          </a:xfrm>
        </p:grpSpPr>
        <p:sp>
          <p:nvSpPr>
            <p:cNvPr id="23" name="角丸四角形 22"/>
            <p:cNvSpPr/>
            <p:nvPr/>
          </p:nvSpPr>
          <p:spPr>
            <a:xfrm>
              <a:off x="83335" y="4293097"/>
              <a:ext cx="2547284" cy="369318"/>
            </a:xfrm>
            <a:prstGeom prst="roundRect">
              <a:avLst>
                <a:gd name="adj" fmla="val 14105"/>
              </a:avLst>
            </a:prstGeom>
            <a:solidFill>
              <a:srgbClr val="EE6C6C"/>
            </a:solidFill>
            <a:ln>
              <a:noFill/>
            </a:ln>
          </p:spPr>
          <p:txBody>
            <a:bodyPr wrap="square" lIns="61350" tIns="33231" rIns="61350" bIns="33231" rtlCol="0" anchor="ctr">
              <a:noAutofit/>
            </a:bodyPr>
            <a:lstStyle/>
            <a:p>
              <a:pPr marL="0" marR="0" lvl="0" indent="0" algn="l" defTabSz="914400" rtl="0" eaLnBrk="1" fontAlgn="base" latinLnBrk="0" hangingPunct="1">
                <a:lnSpc>
                  <a:spcPts val="1200"/>
                </a:lnSpc>
                <a:spcBef>
                  <a:spcPct val="0"/>
                </a:spcBef>
                <a:spcAft>
                  <a:spcPts val="0"/>
                </a:spcAft>
                <a:buClrTx/>
                <a:buSzTx/>
                <a:buFontTx/>
                <a:buNone/>
                <a:tabLst/>
                <a:defRPr/>
              </a:pPr>
              <a:r>
                <a:rPr kumimoji="1" lang="ja-JP" altLang="en-US"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rPr>
                <a:t>                中心拠点機能の誘導</a:t>
              </a:r>
              <a:endParaRPr kumimoji="1" lang="en-US" altLang="ja-JP"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endParaRPr>
            </a:p>
          </p:txBody>
        </p:sp>
        <p:sp>
          <p:nvSpPr>
            <p:cNvPr id="25" name="角丸四角形 24"/>
            <p:cNvSpPr/>
            <p:nvPr/>
          </p:nvSpPr>
          <p:spPr>
            <a:xfrm>
              <a:off x="83382" y="4293097"/>
              <a:ext cx="568417" cy="369319"/>
            </a:xfrm>
            <a:prstGeom prst="roundRect">
              <a:avLst>
                <a:gd name="adj" fmla="val 14105"/>
              </a:avLst>
            </a:prstGeom>
            <a:solidFill>
              <a:srgbClr val="FF00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rPr>
                <a:t>拠点整備</a:t>
              </a:r>
              <a:endParaRPr kumimoji="1" lang="en-US" altLang="ja-JP"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endParaRPr>
            </a:p>
          </p:txBody>
        </p:sp>
      </p:grpSp>
      <p:pic>
        <p:nvPicPr>
          <p:cNvPr id="2" name="図 1"/>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7188984" y="4532010"/>
            <a:ext cx="1221484" cy="752422"/>
          </a:xfrm>
          <a:prstGeom prst="rect">
            <a:avLst/>
          </a:prstGeom>
          <a:effectLst>
            <a:softEdge rad="112522"/>
          </a:effectLst>
        </p:spPr>
      </p:pic>
      <p:grpSp>
        <p:nvGrpSpPr>
          <p:cNvPr id="29" name="グループ化 28"/>
          <p:cNvGrpSpPr/>
          <p:nvPr/>
        </p:nvGrpSpPr>
        <p:grpSpPr>
          <a:xfrm>
            <a:off x="212170" y="5297107"/>
            <a:ext cx="2520000" cy="360000"/>
            <a:chOff x="63728" y="4293097"/>
            <a:chExt cx="2084543" cy="369319"/>
          </a:xfrm>
        </p:grpSpPr>
        <p:sp>
          <p:nvSpPr>
            <p:cNvPr id="30" name="角丸四角形 29"/>
            <p:cNvSpPr/>
            <p:nvPr/>
          </p:nvSpPr>
          <p:spPr>
            <a:xfrm>
              <a:off x="63728" y="4293097"/>
              <a:ext cx="2084543" cy="369318"/>
            </a:xfrm>
            <a:prstGeom prst="roundRect">
              <a:avLst>
                <a:gd name="adj" fmla="val 14105"/>
              </a:avLst>
            </a:prstGeom>
            <a:solidFill>
              <a:srgbClr val="FFC000"/>
            </a:solidFill>
            <a:ln>
              <a:noFill/>
            </a:ln>
          </p:spPr>
          <p:txBody>
            <a:bodyPr wrap="square" lIns="61350" tIns="33231" rIns="61350" bIns="33231" rtlCol="0" anchor="ctr">
              <a:noAutofit/>
            </a:bodyPr>
            <a:lstStyle/>
            <a:p>
              <a:pPr marL="0" marR="0" lvl="0" indent="0" algn="l" defTabSz="914400" rtl="0" eaLnBrk="1" fontAlgn="base" latinLnBrk="0" hangingPunct="1">
                <a:lnSpc>
                  <a:spcPts val="1200"/>
                </a:lnSpc>
                <a:spcBef>
                  <a:spcPct val="0"/>
                </a:spcBef>
                <a:spcAft>
                  <a:spcPts val="0"/>
                </a:spcAft>
                <a:buClrTx/>
                <a:buSzTx/>
                <a:buFontTx/>
                <a:buNone/>
                <a:tabLst/>
                <a:defRPr/>
              </a:pPr>
              <a:r>
                <a:rPr kumimoji="1" lang="ja-JP" altLang="en-US"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rPr>
                <a:t>          　　適正な居住機能の誘導</a:t>
              </a:r>
              <a:endParaRPr kumimoji="1" lang="en-US" altLang="ja-JP"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endParaRPr>
            </a:p>
          </p:txBody>
        </p:sp>
        <p:sp>
          <p:nvSpPr>
            <p:cNvPr id="34" name="角丸四角形 33"/>
            <p:cNvSpPr/>
            <p:nvPr/>
          </p:nvSpPr>
          <p:spPr>
            <a:xfrm>
              <a:off x="63728" y="4293097"/>
              <a:ext cx="470511" cy="369319"/>
            </a:xfrm>
            <a:prstGeom prst="roundRect">
              <a:avLst>
                <a:gd name="adj" fmla="val 14105"/>
              </a:avLst>
            </a:prstGeom>
            <a:solidFill>
              <a:srgbClr val="DC64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rPr>
                <a:t>住宅</a:t>
              </a:r>
              <a:endParaRPr kumimoji="1" lang="en-US" altLang="ja-JP"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endParaRPr>
            </a:p>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rPr>
                <a:t>政策</a:t>
              </a:r>
              <a:endParaRPr kumimoji="1" lang="en-US" altLang="ja-JP"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endParaRPr>
            </a:p>
          </p:txBody>
        </p:sp>
      </p:grpSp>
      <p:sp>
        <p:nvSpPr>
          <p:cNvPr id="35" name="テキスト ボックス 34"/>
          <p:cNvSpPr txBox="1"/>
          <p:nvPr/>
        </p:nvSpPr>
        <p:spPr>
          <a:xfrm>
            <a:off x="242382" y="5625484"/>
            <a:ext cx="2598231" cy="535701"/>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・都市のスポンジ化対策</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→全国の市町村で初めて低未利用土地</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利用等指針を策定</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p:txBody>
      </p:sp>
      <p:grpSp>
        <p:nvGrpSpPr>
          <p:cNvPr id="7" name="グループ化 6"/>
          <p:cNvGrpSpPr/>
          <p:nvPr/>
        </p:nvGrpSpPr>
        <p:grpSpPr>
          <a:xfrm>
            <a:off x="431034" y="6449235"/>
            <a:ext cx="2352403" cy="385232"/>
            <a:chOff x="2987825" y="5551830"/>
            <a:chExt cx="2352403" cy="385532"/>
          </a:xfrm>
        </p:grpSpPr>
        <p:sp>
          <p:nvSpPr>
            <p:cNvPr id="36" name="二等辺三角形 35"/>
            <p:cNvSpPr/>
            <p:nvPr/>
          </p:nvSpPr>
          <p:spPr>
            <a:xfrm rot="5400000">
              <a:off x="2962387" y="5615969"/>
              <a:ext cx="177705" cy="126830"/>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ＭＳ Ｐゴシック"/>
                <a:cs typeface="+mn-cs"/>
              </a:endParaRPr>
            </a:p>
          </p:txBody>
        </p:sp>
        <p:sp>
          <p:nvSpPr>
            <p:cNvPr id="37" name="テキスト ボックス 36"/>
            <p:cNvSpPr txBox="1"/>
            <p:nvPr/>
          </p:nvSpPr>
          <p:spPr>
            <a:xfrm>
              <a:off x="3114654" y="5551830"/>
              <a:ext cx="2225574" cy="385532"/>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まちなかの空き家解消（目標）</a:t>
              </a:r>
              <a:endParaRPr kumimoji="1" lang="en-US" altLang="ja-JP" sz="969"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１０戸</a:t>
              </a:r>
              <a:r>
                <a:rPr kumimoji="1" lang="en-US" altLang="ja-JP" sz="1100" b="1"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年</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(H31</a:t>
              </a:r>
              <a:r>
                <a:rPr kumimoji="1" lang="ja-JP" altLang="en-US" sz="1000" b="0"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a:t>
              </a:r>
              <a:r>
                <a:rPr kumimoji="1" lang="en-US" altLang="ja-JP" sz="1000" b="0"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R22</a:t>
              </a:r>
              <a:r>
                <a:rPr kumimoji="1" lang="ja-JP" altLang="en-US" sz="1000" b="1"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rPr>
                <a:t>累計２２０戸）</a:t>
              </a:r>
              <a:endParaRPr kumimoji="1" lang="en-US" altLang="ja-JP" sz="1100" b="1" i="0" u="none" strike="noStrike" kern="1200" cap="none" spc="0" normalizeH="0" baseline="0" noProof="0" dirty="0">
                <a:ln>
                  <a:noFill/>
                </a:ln>
                <a:solidFill>
                  <a:srgbClr val="FF0000"/>
                </a:solidFill>
                <a:effectLst/>
                <a:uLnTx/>
                <a:uFillTx/>
                <a:latin typeface="HGP創英角ｺﾞｼｯｸUB"/>
                <a:ea typeface="HGPｺﾞｼｯｸM" panose="020B0600000000000000" pitchFamily="50" charset="-128"/>
                <a:cs typeface="+mn-cs"/>
              </a:endParaRPr>
            </a:p>
          </p:txBody>
        </p:sp>
      </p:grpSp>
      <p:grpSp>
        <p:nvGrpSpPr>
          <p:cNvPr id="38" name="グループ化 37"/>
          <p:cNvGrpSpPr/>
          <p:nvPr/>
        </p:nvGrpSpPr>
        <p:grpSpPr>
          <a:xfrm>
            <a:off x="4358854" y="4334090"/>
            <a:ext cx="1188292" cy="462065"/>
            <a:chOff x="3453003" y="7175511"/>
            <a:chExt cx="660636" cy="526485"/>
          </a:xfrm>
        </p:grpSpPr>
        <p:sp>
          <p:nvSpPr>
            <p:cNvPr id="39" name="下矢印 38"/>
            <p:cNvSpPr/>
            <p:nvPr/>
          </p:nvSpPr>
          <p:spPr>
            <a:xfrm>
              <a:off x="3453003" y="7175511"/>
              <a:ext cx="660636" cy="52648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HGP創英角ｺﾞｼｯｸUB"/>
                <a:ea typeface="ＭＳ Ｐゴシック"/>
                <a:cs typeface="+mn-cs"/>
              </a:endParaRPr>
            </a:p>
          </p:txBody>
        </p:sp>
        <p:sp>
          <p:nvSpPr>
            <p:cNvPr id="40" name="AutoShape 872"/>
            <p:cNvSpPr>
              <a:spLocks noChangeArrowheads="1"/>
            </p:cNvSpPr>
            <p:nvPr/>
          </p:nvSpPr>
          <p:spPr bwMode="auto">
            <a:xfrm flipH="1">
              <a:off x="3471407" y="7314062"/>
              <a:ext cx="617608" cy="303543"/>
            </a:xfrm>
            <a:prstGeom prst="roundRect">
              <a:avLst>
                <a:gd name="adj" fmla="val 7218"/>
              </a:avLst>
            </a:prstGeom>
            <a:noFill/>
            <a:ln w="15875">
              <a:noFill/>
              <a:round/>
              <a:headEnd/>
              <a:tailEnd/>
            </a:ln>
          </p:spPr>
          <p:txBody>
            <a:bodyPr rot="0" vert="horz" wrap="square" lIns="0" tIns="0" rIns="0" bIns="0" anchor="t" anchorCtr="0" upright="1">
              <a:spAutoFit/>
            </a:bodyPr>
            <a:lstStyle/>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850" b="0" i="0" u="none" strike="noStrike" kern="100" cap="none" spc="0" normalizeH="0" baseline="0" noProof="0" dirty="0">
                  <a:ln>
                    <a:noFill/>
                  </a:ln>
                  <a:solidFill>
                    <a:srgbClr val="000000"/>
                  </a:solidFill>
                  <a:effectLst/>
                  <a:uLnTx/>
                  <a:uFillTx/>
                  <a:latin typeface="HGP創英角ｺﾞｼｯｸUB"/>
                  <a:ea typeface="HGPｺﾞｼｯｸM" panose="020B0600000000000000" pitchFamily="50" charset="-128"/>
                  <a:cs typeface="Times New Roman"/>
                </a:rPr>
                <a:t>期待される</a:t>
              </a:r>
              <a:endParaRPr kumimoji="1" lang="en-US" altLang="ja-JP" sz="850" b="0" i="0" u="none" strike="noStrike" kern="100" cap="none" spc="0" normalizeH="0" baseline="0" noProof="0" dirty="0">
                <a:ln>
                  <a:noFill/>
                </a:ln>
                <a:solidFill>
                  <a:srgbClr val="000000"/>
                </a:solidFill>
                <a:effectLst/>
                <a:uLnTx/>
                <a:uFillTx/>
                <a:latin typeface="HGP創英角ｺﾞｼｯｸUB"/>
                <a:ea typeface="HGPｺﾞｼｯｸM" panose="020B0600000000000000" pitchFamily="50" charset="-128"/>
                <a:cs typeface="Times New Roman"/>
              </a:endParaRPr>
            </a:p>
            <a:p>
              <a:pPr marL="0" marR="0" lvl="0" indent="0" algn="ctr" defTabSz="914400" rtl="0" eaLnBrk="1" fontAlgn="base" latinLnBrk="0" hangingPunct="1">
                <a:lnSpc>
                  <a:spcPts val="1000"/>
                </a:lnSpc>
                <a:spcBef>
                  <a:spcPct val="0"/>
                </a:spcBef>
                <a:spcAft>
                  <a:spcPts val="0"/>
                </a:spcAft>
                <a:buClrTx/>
                <a:buSzTx/>
                <a:buFontTx/>
                <a:buNone/>
                <a:tabLst/>
                <a:defRPr/>
              </a:pPr>
              <a:r>
                <a:rPr kumimoji="1" lang="ja-JP" altLang="en-US" sz="850" b="0" i="0" u="none" strike="noStrike" kern="100" cap="none" spc="0" normalizeH="0" baseline="0" noProof="0" dirty="0">
                  <a:ln>
                    <a:noFill/>
                  </a:ln>
                  <a:solidFill>
                    <a:srgbClr val="000000"/>
                  </a:solidFill>
                  <a:effectLst/>
                  <a:uLnTx/>
                  <a:uFillTx/>
                  <a:latin typeface="HGP創英角ｺﾞｼｯｸUB"/>
                  <a:ea typeface="HGPｺﾞｼｯｸM" panose="020B0600000000000000" pitchFamily="50" charset="-128"/>
                  <a:cs typeface="Times New Roman"/>
                </a:rPr>
                <a:t>効果</a:t>
              </a:r>
            </a:p>
          </p:txBody>
        </p:sp>
      </p:grpSp>
      <p:sp>
        <p:nvSpPr>
          <p:cNvPr id="43" name="AutoShape 872"/>
          <p:cNvSpPr>
            <a:spLocks noChangeArrowheads="1"/>
          </p:cNvSpPr>
          <p:nvPr/>
        </p:nvSpPr>
        <p:spPr bwMode="auto">
          <a:xfrm>
            <a:off x="3084112" y="5005116"/>
            <a:ext cx="3737779" cy="1808261"/>
          </a:xfrm>
          <a:prstGeom prst="rect">
            <a:avLst/>
          </a:prstGeom>
          <a:noFill/>
          <a:ln w="25400">
            <a:solidFill>
              <a:srgbClr val="0070C0"/>
            </a:solidFill>
            <a:round/>
            <a:headEnd/>
            <a:tailEnd/>
          </a:ln>
        </p:spPr>
        <p:txBody>
          <a:bodyPr rot="0" vert="horz" wrap="square" lIns="36000" tIns="8890" rIns="36000" bIns="8890" anchor="ctr" anchorCtr="0" upright="1">
            <a:noAutofit/>
          </a:bodyPr>
          <a:lstStyle/>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○居住誘導区域内の</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人口密度 </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３２</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１人</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/ha)</a:t>
            </a:r>
            <a:r>
              <a:rPr kumimoji="1" lang="ja-JP" altLang="en-US"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を維持</a:t>
            </a:r>
            <a:endParaRPr kumimoji="1" lang="en-US" altLang="ja-JP"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○公共交通</a:t>
            </a:r>
            <a:r>
              <a:rPr kumimoji="1" lang="en-US" altLang="ja-JP" sz="1200" b="0" i="0" u="none" strike="noStrike" kern="100" cap="none" spc="0" normalizeH="0" baseline="3000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200" b="0" i="0" u="none" strike="noStrike" kern="100" cap="none" spc="0" normalizeH="0" baseline="3000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２</a:t>
            </a: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の</a:t>
            </a:r>
            <a:r>
              <a:rPr kumimoji="1" lang="ja-JP" altLang="en-US"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延利用者数を</a:t>
            </a:r>
            <a:r>
              <a:rPr kumimoji="1" lang="en-US" altLang="ja-JP"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18,090</a:t>
            </a:r>
            <a:r>
              <a:rPr kumimoji="1" lang="ja-JP" altLang="en-US"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人（</a:t>
            </a:r>
            <a:r>
              <a:rPr kumimoji="1" lang="en-US" altLang="ja-JP"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H29</a:t>
            </a:r>
            <a:r>
              <a:rPr kumimoji="1" lang="ja-JP" altLang="en-US"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年）から</a:t>
            </a:r>
            <a:endParaRPr kumimoji="1" lang="en-US" altLang="ja-JP"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2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　　</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23,000</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人</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年（</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R22</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年）</a:t>
            </a:r>
            <a:r>
              <a:rPr kumimoji="1" lang="ja-JP" altLang="en-US" sz="1200" b="0"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に増加</a:t>
            </a:r>
            <a:endParaRPr kumimoji="1" lang="en-US" altLang="ja-JP" sz="1200" b="0"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○誘導区域内の</a:t>
            </a:r>
            <a:r>
              <a:rPr kumimoji="1" lang="ja-JP" altLang="en-US"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固定資産税評価額を維持</a:t>
            </a:r>
            <a:endParaRPr kumimoji="1" lang="en-US" altLang="ja-JP" sz="1200" b="0"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 　都市機能誘導区域内：</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19,100</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円</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endParaRPr>
          </a:p>
          <a:p>
            <a:pPr marL="0" marR="0" lvl="0" indent="0" algn="l" defTabSz="914400" rtl="0" eaLnBrk="1" fontAlgn="base" latinLnBrk="0" hangingPunct="1">
              <a:lnSpc>
                <a:spcPts val="1900"/>
              </a:lnSpc>
              <a:spcBef>
                <a:spcPct val="0"/>
              </a:spcBef>
              <a:spcAft>
                <a:spcPts val="0"/>
              </a:spcAft>
              <a:buClrTx/>
              <a:buSzTx/>
              <a:buFontTx/>
              <a:buNone/>
              <a:tabLst/>
              <a:defRPr/>
            </a:pPr>
            <a:r>
              <a:rPr kumimoji="1" lang="ja-JP" altLang="en-US" sz="1400" b="1" i="0" u="none"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　 </a:t>
            </a:r>
            <a:r>
              <a:rPr kumimoji="1" lang="ja-JP" altLang="en-US" sz="1200" b="0" i="0" u="none"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rPr>
              <a:t>居住誘導区域内      ：</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15,300</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円</a:t>
            </a:r>
            <a:r>
              <a:rPr kumimoji="1" lang="en-US" altLang="ja-JP"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r>
              <a:rPr kumimoji="1" lang="ja-JP" altLang="en-US" sz="1400" b="1" i="0" u="sng" strike="noStrike" kern="1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Times New Roman"/>
              </a:rPr>
              <a:t>㎡</a:t>
            </a:r>
            <a:endParaRPr kumimoji="1" lang="en-US" altLang="ja-JP" sz="1200" b="0" i="0" u="sng" strike="noStrike" kern="1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Times New Roman"/>
            </a:endParaRPr>
          </a:p>
        </p:txBody>
      </p:sp>
      <p:grpSp>
        <p:nvGrpSpPr>
          <p:cNvPr id="65" name="グループ化 64"/>
          <p:cNvGrpSpPr/>
          <p:nvPr/>
        </p:nvGrpSpPr>
        <p:grpSpPr>
          <a:xfrm>
            <a:off x="2987763" y="1520594"/>
            <a:ext cx="3930477" cy="2844510"/>
            <a:chOff x="883651" y="2729078"/>
            <a:chExt cx="7376700" cy="3796265"/>
          </a:xfrm>
        </p:grpSpPr>
        <p:pic>
          <p:nvPicPr>
            <p:cNvPr id="74" name="図 7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83651" y="2729078"/>
              <a:ext cx="7376700" cy="3796265"/>
            </a:xfrm>
            <a:prstGeom prst="rect">
              <a:avLst/>
            </a:prstGeom>
            <a:ln>
              <a:noFill/>
            </a:ln>
            <a:effectLst>
              <a:softEdge rad="112500"/>
            </a:effectLst>
          </p:spPr>
        </p:pic>
        <p:sp>
          <p:nvSpPr>
            <p:cNvPr id="75" name="フリーフォーム 74"/>
            <p:cNvSpPr/>
            <p:nvPr/>
          </p:nvSpPr>
          <p:spPr>
            <a:xfrm>
              <a:off x="1003612" y="2898647"/>
              <a:ext cx="4440762" cy="3340487"/>
            </a:xfrm>
            <a:custGeom>
              <a:avLst/>
              <a:gdLst>
                <a:gd name="connsiteX0" fmla="*/ 0 w 2840734"/>
                <a:gd name="connsiteY0" fmla="*/ 1945532 h 2222770"/>
                <a:gd name="connsiteX1" fmla="*/ 0 w 2840734"/>
                <a:gd name="connsiteY1" fmla="*/ 1945532 h 2222770"/>
                <a:gd name="connsiteX2" fmla="*/ 442608 w 2840734"/>
                <a:gd name="connsiteY2" fmla="*/ 1955260 h 2222770"/>
                <a:gd name="connsiteX3" fmla="*/ 1006813 w 2840734"/>
                <a:gd name="connsiteY3" fmla="*/ 1950396 h 2222770"/>
                <a:gd name="connsiteX4" fmla="*/ 1060315 w 2840734"/>
                <a:gd name="connsiteY4" fmla="*/ 1940668 h 2222770"/>
                <a:gd name="connsiteX5" fmla="*/ 1473740 w 2840734"/>
                <a:gd name="connsiteY5" fmla="*/ 1935804 h 2222770"/>
                <a:gd name="connsiteX6" fmla="*/ 1532106 w 2840734"/>
                <a:gd name="connsiteY6" fmla="*/ 1930941 h 2222770"/>
                <a:gd name="connsiteX7" fmla="*/ 1546698 w 2840734"/>
                <a:gd name="connsiteY7" fmla="*/ 1926077 h 2222770"/>
                <a:gd name="connsiteX8" fmla="*/ 1600200 w 2840734"/>
                <a:gd name="connsiteY8" fmla="*/ 1921213 h 2222770"/>
                <a:gd name="connsiteX9" fmla="*/ 1794753 w 2840734"/>
                <a:gd name="connsiteY9" fmla="*/ 1921213 h 2222770"/>
                <a:gd name="connsiteX10" fmla="*/ 1823936 w 2840734"/>
                <a:gd name="connsiteY10" fmla="*/ 1930941 h 2222770"/>
                <a:gd name="connsiteX11" fmla="*/ 1877438 w 2840734"/>
                <a:gd name="connsiteY11" fmla="*/ 1940668 h 2222770"/>
                <a:gd name="connsiteX12" fmla="*/ 1896894 w 2840734"/>
                <a:gd name="connsiteY12" fmla="*/ 1950396 h 2222770"/>
                <a:gd name="connsiteX13" fmla="*/ 1911485 w 2840734"/>
                <a:gd name="connsiteY13" fmla="*/ 1955260 h 2222770"/>
                <a:gd name="connsiteX14" fmla="*/ 1926077 w 2840734"/>
                <a:gd name="connsiteY14" fmla="*/ 1964987 h 2222770"/>
                <a:gd name="connsiteX15" fmla="*/ 1969851 w 2840734"/>
                <a:gd name="connsiteY15" fmla="*/ 1979579 h 2222770"/>
                <a:gd name="connsiteX16" fmla="*/ 2003898 w 2840734"/>
                <a:gd name="connsiteY16" fmla="*/ 1989307 h 2222770"/>
                <a:gd name="connsiteX17" fmla="*/ 2033081 w 2840734"/>
                <a:gd name="connsiteY17" fmla="*/ 1999034 h 2222770"/>
                <a:gd name="connsiteX18" fmla="*/ 2062264 w 2840734"/>
                <a:gd name="connsiteY18" fmla="*/ 2008762 h 2222770"/>
                <a:gd name="connsiteX19" fmla="*/ 2076855 w 2840734"/>
                <a:gd name="connsiteY19" fmla="*/ 2013626 h 2222770"/>
                <a:gd name="connsiteX20" fmla="*/ 2096311 w 2840734"/>
                <a:gd name="connsiteY20" fmla="*/ 2018489 h 2222770"/>
                <a:gd name="connsiteX21" fmla="*/ 2125494 w 2840734"/>
                <a:gd name="connsiteY21" fmla="*/ 2028217 h 2222770"/>
                <a:gd name="connsiteX22" fmla="*/ 2169268 w 2840734"/>
                <a:gd name="connsiteY22" fmla="*/ 2037945 h 2222770"/>
                <a:gd name="connsiteX23" fmla="*/ 2193587 w 2840734"/>
                <a:gd name="connsiteY23" fmla="*/ 2042809 h 2222770"/>
                <a:gd name="connsiteX24" fmla="*/ 2237362 w 2840734"/>
                <a:gd name="connsiteY24" fmla="*/ 2052536 h 2222770"/>
                <a:gd name="connsiteX25" fmla="*/ 2276272 w 2840734"/>
                <a:gd name="connsiteY25" fmla="*/ 2057400 h 2222770"/>
                <a:gd name="connsiteX26" fmla="*/ 2295728 w 2840734"/>
                <a:gd name="connsiteY26" fmla="*/ 2067128 h 2222770"/>
                <a:gd name="connsiteX27" fmla="*/ 2310319 w 2840734"/>
                <a:gd name="connsiteY27" fmla="*/ 2071992 h 2222770"/>
                <a:gd name="connsiteX28" fmla="*/ 2324911 w 2840734"/>
                <a:gd name="connsiteY28" fmla="*/ 2081719 h 2222770"/>
                <a:gd name="connsiteX29" fmla="*/ 2339502 w 2840734"/>
                <a:gd name="connsiteY29" fmla="*/ 2086583 h 2222770"/>
                <a:gd name="connsiteX30" fmla="*/ 2383277 w 2840734"/>
                <a:gd name="connsiteY30" fmla="*/ 2110902 h 2222770"/>
                <a:gd name="connsiteX31" fmla="*/ 2412459 w 2840734"/>
                <a:gd name="connsiteY31" fmla="*/ 2130358 h 2222770"/>
                <a:gd name="connsiteX32" fmla="*/ 2441642 w 2840734"/>
                <a:gd name="connsiteY32" fmla="*/ 2144949 h 2222770"/>
                <a:gd name="connsiteX33" fmla="*/ 2461098 w 2840734"/>
                <a:gd name="connsiteY33" fmla="*/ 2159541 h 2222770"/>
                <a:gd name="connsiteX34" fmla="*/ 2490281 w 2840734"/>
                <a:gd name="connsiteY34" fmla="*/ 2169268 h 2222770"/>
                <a:gd name="connsiteX35" fmla="*/ 2534055 w 2840734"/>
                <a:gd name="connsiteY35" fmla="*/ 2198451 h 2222770"/>
                <a:gd name="connsiteX36" fmla="*/ 2548647 w 2840734"/>
                <a:gd name="connsiteY36" fmla="*/ 2208179 h 2222770"/>
                <a:gd name="connsiteX37" fmla="*/ 2563238 w 2840734"/>
                <a:gd name="connsiteY37" fmla="*/ 2217907 h 2222770"/>
                <a:gd name="connsiteX38" fmla="*/ 2577830 w 2840734"/>
                <a:gd name="connsiteY38" fmla="*/ 2222770 h 2222770"/>
                <a:gd name="connsiteX39" fmla="*/ 2587557 w 2840734"/>
                <a:gd name="connsiteY39" fmla="*/ 2208179 h 2222770"/>
                <a:gd name="connsiteX40" fmla="*/ 2602149 w 2840734"/>
                <a:gd name="connsiteY40" fmla="*/ 2178996 h 2222770"/>
                <a:gd name="connsiteX41" fmla="*/ 2616740 w 2840734"/>
                <a:gd name="connsiteY41" fmla="*/ 2169268 h 2222770"/>
                <a:gd name="connsiteX42" fmla="*/ 2621604 w 2840734"/>
                <a:gd name="connsiteY42" fmla="*/ 2154677 h 2222770"/>
                <a:gd name="connsiteX43" fmla="*/ 2641059 w 2840734"/>
                <a:gd name="connsiteY43" fmla="*/ 2125494 h 2222770"/>
                <a:gd name="connsiteX44" fmla="*/ 2665379 w 2840734"/>
                <a:gd name="connsiteY44" fmla="*/ 2096311 h 2222770"/>
                <a:gd name="connsiteX45" fmla="*/ 2679970 w 2840734"/>
                <a:gd name="connsiteY45" fmla="*/ 2067128 h 2222770"/>
                <a:gd name="connsiteX46" fmla="*/ 2689698 w 2840734"/>
                <a:gd name="connsiteY46" fmla="*/ 2037945 h 2222770"/>
                <a:gd name="connsiteX47" fmla="*/ 2699425 w 2840734"/>
                <a:gd name="connsiteY47" fmla="*/ 2018489 h 2222770"/>
                <a:gd name="connsiteX48" fmla="*/ 2704289 w 2840734"/>
                <a:gd name="connsiteY48" fmla="*/ 2003898 h 2222770"/>
                <a:gd name="connsiteX49" fmla="*/ 2723745 w 2840734"/>
                <a:gd name="connsiteY49" fmla="*/ 1974715 h 2222770"/>
                <a:gd name="connsiteX50" fmla="*/ 2733472 w 2840734"/>
                <a:gd name="connsiteY50" fmla="*/ 1960124 h 2222770"/>
                <a:gd name="connsiteX51" fmla="*/ 2743200 w 2840734"/>
                <a:gd name="connsiteY51" fmla="*/ 1930941 h 2222770"/>
                <a:gd name="connsiteX52" fmla="*/ 2748064 w 2840734"/>
                <a:gd name="connsiteY52" fmla="*/ 1916349 h 2222770"/>
                <a:gd name="connsiteX53" fmla="*/ 2752928 w 2840734"/>
                <a:gd name="connsiteY53" fmla="*/ 1896894 h 2222770"/>
                <a:gd name="connsiteX54" fmla="*/ 2762655 w 2840734"/>
                <a:gd name="connsiteY54" fmla="*/ 1882302 h 2222770"/>
                <a:gd name="connsiteX55" fmla="*/ 2772383 w 2840734"/>
                <a:gd name="connsiteY55" fmla="*/ 1853119 h 2222770"/>
                <a:gd name="connsiteX56" fmla="*/ 2777247 w 2840734"/>
                <a:gd name="connsiteY56" fmla="*/ 1838528 h 2222770"/>
                <a:gd name="connsiteX57" fmla="*/ 2782111 w 2840734"/>
                <a:gd name="connsiteY57" fmla="*/ 1789889 h 2222770"/>
                <a:gd name="connsiteX58" fmla="*/ 2786974 w 2840734"/>
                <a:gd name="connsiteY58" fmla="*/ 1770434 h 2222770"/>
                <a:gd name="connsiteX59" fmla="*/ 2796702 w 2840734"/>
                <a:gd name="connsiteY59" fmla="*/ 1721796 h 2222770"/>
                <a:gd name="connsiteX60" fmla="*/ 2806430 w 2840734"/>
                <a:gd name="connsiteY60" fmla="*/ 1566153 h 2222770"/>
                <a:gd name="connsiteX61" fmla="*/ 2816157 w 2840734"/>
                <a:gd name="connsiteY61" fmla="*/ 1536970 h 2222770"/>
                <a:gd name="connsiteX62" fmla="*/ 2825885 w 2840734"/>
                <a:gd name="connsiteY62" fmla="*/ 1493196 h 2222770"/>
                <a:gd name="connsiteX63" fmla="*/ 2835613 w 2840734"/>
                <a:gd name="connsiteY63" fmla="*/ 1454285 h 2222770"/>
                <a:gd name="connsiteX64" fmla="*/ 2835613 w 2840734"/>
                <a:gd name="connsiteY64" fmla="*/ 1366736 h 2222770"/>
                <a:gd name="connsiteX65" fmla="*/ 2825885 w 2840734"/>
                <a:gd name="connsiteY65" fmla="*/ 1337553 h 2222770"/>
                <a:gd name="connsiteX66" fmla="*/ 2806430 w 2840734"/>
                <a:gd name="connsiteY66" fmla="*/ 1303507 h 2222770"/>
                <a:gd name="connsiteX67" fmla="*/ 2786974 w 2840734"/>
                <a:gd name="connsiteY67" fmla="*/ 1259732 h 2222770"/>
                <a:gd name="connsiteX68" fmla="*/ 2767519 w 2840734"/>
                <a:gd name="connsiteY68" fmla="*/ 1230549 h 2222770"/>
                <a:gd name="connsiteX69" fmla="*/ 2738336 w 2840734"/>
                <a:gd name="connsiteY69" fmla="*/ 1220821 h 2222770"/>
                <a:gd name="connsiteX70" fmla="*/ 2704289 w 2840734"/>
                <a:gd name="connsiteY70" fmla="*/ 1206230 h 2222770"/>
                <a:gd name="connsiteX71" fmla="*/ 2689698 w 2840734"/>
                <a:gd name="connsiteY71" fmla="*/ 1201366 h 2222770"/>
                <a:gd name="connsiteX72" fmla="*/ 2641059 w 2840734"/>
                <a:gd name="connsiteY72" fmla="*/ 1172183 h 2222770"/>
                <a:gd name="connsiteX73" fmla="*/ 2607013 w 2840734"/>
                <a:gd name="connsiteY73" fmla="*/ 1162455 h 2222770"/>
                <a:gd name="connsiteX74" fmla="*/ 2577830 w 2840734"/>
                <a:gd name="connsiteY74" fmla="*/ 1152728 h 2222770"/>
                <a:gd name="connsiteX75" fmla="*/ 2563238 w 2840734"/>
                <a:gd name="connsiteY75" fmla="*/ 1138136 h 2222770"/>
                <a:gd name="connsiteX76" fmla="*/ 2548647 w 2840734"/>
                <a:gd name="connsiteY76" fmla="*/ 1133272 h 2222770"/>
                <a:gd name="connsiteX77" fmla="*/ 2534055 w 2840734"/>
                <a:gd name="connsiteY77" fmla="*/ 1123545 h 2222770"/>
                <a:gd name="connsiteX78" fmla="*/ 2509736 w 2840734"/>
                <a:gd name="connsiteY78" fmla="*/ 1113817 h 2222770"/>
                <a:gd name="connsiteX79" fmla="*/ 2495145 w 2840734"/>
                <a:gd name="connsiteY79" fmla="*/ 1108953 h 2222770"/>
                <a:gd name="connsiteX80" fmla="*/ 2465962 w 2840734"/>
                <a:gd name="connsiteY80" fmla="*/ 1084634 h 2222770"/>
                <a:gd name="connsiteX81" fmla="*/ 2470825 w 2840734"/>
                <a:gd name="connsiteY81" fmla="*/ 997085 h 2222770"/>
                <a:gd name="connsiteX82" fmla="*/ 2475689 w 2840734"/>
                <a:gd name="connsiteY82" fmla="*/ 982494 h 2222770"/>
                <a:gd name="connsiteX83" fmla="*/ 2490281 w 2840734"/>
                <a:gd name="connsiteY83" fmla="*/ 948447 h 2222770"/>
                <a:gd name="connsiteX84" fmla="*/ 2500008 w 2840734"/>
                <a:gd name="connsiteY84" fmla="*/ 909536 h 2222770"/>
                <a:gd name="connsiteX85" fmla="*/ 2504872 w 2840734"/>
                <a:gd name="connsiteY85" fmla="*/ 894945 h 2222770"/>
                <a:gd name="connsiteX86" fmla="*/ 2519464 w 2840734"/>
                <a:gd name="connsiteY86" fmla="*/ 880353 h 2222770"/>
                <a:gd name="connsiteX87" fmla="*/ 2534055 w 2840734"/>
                <a:gd name="connsiteY87" fmla="*/ 875489 h 2222770"/>
                <a:gd name="connsiteX88" fmla="*/ 2538919 w 2840734"/>
                <a:gd name="connsiteY88" fmla="*/ 860898 h 2222770"/>
                <a:gd name="connsiteX89" fmla="*/ 2553511 w 2840734"/>
                <a:gd name="connsiteY89" fmla="*/ 856034 h 2222770"/>
                <a:gd name="connsiteX90" fmla="*/ 2568102 w 2840734"/>
                <a:gd name="connsiteY90" fmla="*/ 846307 h 2222770"/>
                <a:gd name="connsiteX91" fmla="*/ 2582694 w 2840734"/>
                <a:gd name="connsiteY91" fmla="*/ 817124 h 2222770"/>
                <a:gd name="connsiteX92" fmla="*/ 2587557 w 2840734"/>
                <a:gd name="connsiteY92" fmla="*/ 802532 h 2222770"/>
                <a:gd name="connsiteX93" fmla="*/ 2582694 w 2840734"/>
                <a:gd name="connsiteY93" fmla="*/ 758758 h 2222770"/>
                <a:gd name="connsiteX94" fmla="*/ 2558374 w 2840734"/>
                <a:gd name="connsiteY94" fmla="*/ 724711 h 2222770"/>
                <a:gd name="connsiteX95" fmla="*/ 2538919 w 2840734"/>
                <a:gd name="connsiteY95" fmla="*/ 710119 h 2222770"/>
                <a:gd name="connsiteX96" fmla="*/ 2524328 w 2840734"/>
                <a:gd name="connsiteY96" fmla="*/ 705255 h 2222770"/>
                <a:gd name="connsiteX97" fmla="*/ 2495145 w 2840734"/>
                <a:gd name="connsiteY97" fmla="*/ 680936 h 2222770"/>
                <a:gd name="connsiteX98" fmla="*/ 2465962 w 2840734"/>
                <a:gd name="connsiteY98" fmla="*/ 661481 h 2222770"/>
                <a:gd name="connsiteX99" fmla="*/ 2441642 w 2840734"/>
                <a:gd name="connsiteY99" fmla="*/ 637162 h 2222770"/>
                <a:gd name="connsiteX100" fmla="*/ 2422187 w 2840734"/>
                <a:gd name="connsiteY100" fmla="*/ 617707 h 2222770"/>
                <a:gd name="connsiteX101" fmla="*/ 2393004 w 2840734"/>
                <a:gd name="connsiteY101" fmla="*/ 598251 h 2222770"/>
                <a:gd name="connsiteX102" fmla="*/ 2363821 w 2840734"/>
                <a:gd name="connsiteY102" fmla="*/ 573932 h 2222770"/>
                <a:gd name="connsiteX103" fmla="*/ 2339502 w 2840734"/>
                <a:gd name="connsiteY103" fmla="*/ 554477 h 2222770"/>
                <a:gd name="connsiteX104" fmla="*/ 2324911 w 2840734"/>
                <a:gd name="connsiteY104" fmla="*/ 544749 h 2222770"/>
                <a:gd name="connsiteX105" fmla="*/ 2295728 w 2840734"/>
                <a:gd name="connsiteY105" fmla="*/ 535021 h 2222770"/>
                <a:gd name="connsiteX106" fmla="*/ 2271408 w 2840734"/>
                <a:gd name="connsiteY106" fmla="*/ 515566 h 2222770"/>
                <a:gd name="connsiteX107" fmla="*/ 2261681 w 2840734"/>
                <a:gd name="connsiteY107" fmla="*/ 500975 h 2222770"/>
                <a:gd name="connsiteX108" fmla="*/ 2247089 w 2840734"/>
                <a:gd name="connsiteY108" fmla="*/ 491247 h 2222770"/>
                <a:gd name="connsiteX109" fmla="*/ 2247089 w 2840734"/>
                <a:gd name="connsiteY109" fmla="*/ 374515 h 2222770"/>
                <a:gd name="connsiteX110" fmla="*/ 2256817 w 2840734"/>
                <a:gd name="connsiteY110" fmla="*/ 359924 h 2222770"/>
                <a:gd name="connsiteX111" fmla="*/ 2286000 w 2840734"/>
                <a:gd name="connsiteY111" fmla="*/ 335604 h 2222770"/>
                <a:gd name="connsiteX112" fmla="*/ 2290864 w 2840734"/>
                <a:gd name="connsiteY112" fmla="*/ 321013 h 2222770"/>
                <a:gd name="connsiteX113" fmla="*/ 2286000 w 2840734"/>
                <a:gd name="connsiteY113" fmla="*/ 296694 h 2222770"/>
                <a:gd name="connsiteX114" fmla="*/ 2271408 w 2840734"/>
                <a:gd name="connsiteY114" fmla="*/ 267511 h 2222770"/>
                <a:gd name="connsiteX115" fmla="*/ 2242225 w 2840734"/>
                <a:gd name="connsiteY115" fmla="*/ 248055 h 2222770"/>
                <a:gd name="connsiteX116" fmla="*/ 2213042 w 2840734"/>
                <a:gd name="connsiteY116" fmla="*/ 228600 h 2222770"/>
                <a:gd name="connsiteX117" fmla="*/ 2203315 w 2840734"/>
                <a:gd name="connsiteY117" fmla="*/ 214009 h 2222770"/>
                <a:gd name="connsiteX118" fmla="*/ 2183859 w 2840734"/>
                <a:gd name="connsiteY118" fmla="*/ 204281 h 2222770"/>
                <a:gd name="connsiteX119" fmla="*/ 2169268 w 2840734"/>
                <a:gd name="connsiteY119" fmla="*/ 194553 h 2222770"/>
                <a:gd name="connsiteX120" fmla="*/ 2154677 w 2840734"/>
                <a:gd name="connsiteY120" fmla="*/ 189689 h 2222770"/>
                <a:gd name="connsiteX121" fmla="*/ 2140085 w 2840734"/>
                <a:gd name="connsiteY121" fmla="*/ 179962 h 2222770"/>
                <a:gd name="connsiteX122" fmla="*/ 2110902 w 2840734"/>
                <a:gd name="connsiteY122" fmla="*/ 170234 h 2222770"/>
                <a:gd name="connsiteX123" fmla="*/ 2081719 w 2840734"/>
                <a:gd name="connsiteY123" fmla="*/ 155643 h 2222770"/>
                <a:gd name="connsiteX124" fmla="*/ 2052536 w 2840734"/>
                <a:gd name="connsiteY124" fmla="*/ 141051 h 2222770"/>
                <a:gd name="connsiteX125" fmla="*/ 2037945 w 2840734"/>
                <a:gd name="connsiteY125" fmla="*/ 131324 h 2222770"/>
                <a:gd name="connsiteX126" fmla="*/ 2008762 w 2840734"/>
                <a:gd name="connsiteY126" fmla="*/ 121596 h 2222770"/>
                <a:gd name="connsiteX127" fmla="*/ 1964987 w 2840734"/>
                <a:gd name="connsiteY127" fmla="*/ 97277 h 2222770"/>
                <a:gd name="connsiteX128" fmla="*/ 1950396 w 2840734"/>
                <a:gd name="connsiteY128" fmla="*/ 87549 h 2222770"/>
                <a:gd name="connsiteX129" fmla="*/ 1921213 w 2840734"/>
                <a:gd name="connsiteY129" fmla="*/ 77821 h 2222770"/>
                <a:gd name="connsiteX130" fmla="*/ 1911485 w 2840734"/>
                <a:gd name="connsiteY130" fmla="*/ 72958 h 2222770"/>
                <a:gd name="connsiteX131" fmla="*/ 1945532 w 2840734"/>
                <a:gd name="connsiteY131"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1006813 w 2840734"/>
                <a:gd name="connsiteY3" fmla="*/ 1950396 h 2222770"/>
                <a:gd name="connsiteX4" fmla="*/ 1175316 w 2840734"/>
                <a:gd name="connsiteY4" fmla="*/ 1951888 h 2222770"/>
                <a:gd name="connsiteX5" fmla="*/ 1473740 w 2840734"/>
                <a:gd name="connsiteY5" fmla="*/ 1935804 h 2222770"/>
                <a:gd name="connsiteX6" fmla="*/ 1532106 w 2840734"/>
                <a:gd name="connsiteY6" fmla="*/ 1930941 h 2222770"/>
                <a:gd name="connsiteX7" fmla="*/ 1546698 w 2840734"/>
                <a:gd name="connsiteY7" fmla="*/ 1926077 h 2222770"/>
                <a:gd name="connsiteX8" fmla="*/ 1600200 w 2840734"/>
                <a:gd name="connsiteY8" fmla="*/ 1921213 h 2222770"/>
                <a:gd name="connsiteX9" fmla="*/ 1794753 w 2840734"/>
                <a:gd name="connsiteY9" fmla="*/ 1921213 h 2222770"/>
                <a:gd name="connsiteX10" fmla="*/ 1823936 w 2840734"/>
                <a:gd name="connsiteY10" fmla="*/ 1930941 h 2222770"/>
                <a:gd name="connsiteX11" fmla="*/ 1877438 w 2840734"/>
                <a:gd name="connsiteY11" fmla="*/ 1940668 h 2222770"/>
                <a:gd name="connsiteX12" fmla="*/ 1896894 w 2840734"/>
                <a:gd name="connsiteY12" fmla="*/ 1950396 h 2222770"/>
                <a:gd name="connsiteX13" fmla="*/ 1911485 w 2840734"/>
                <a:gd name="connsiteY13" fmla="*/ 1955260 h 2222770"/>
                <a:gd name="connsiteX14" fmla="*/ 1926077 w 2840734"/>
                <a:gd name="connsiteY14" fmla="*/ 1964987 h 2222770"/>
                <a:gd name="connsiteX15" fmla="*/ 1969851 w 2840734"/>
                <a:gd name="connsiteY15" fmla="*/ 1979579 h 2222770"/>
                <a:gd name="connsiteX16" fmla="*/ 2003898 w 2840734"/>
                <a:gd name="connsiteY16" fmla="*/ 1989307 h 2222770"/>
                <a:gd name="connsiteX17" fmla="*/ 2033081 w 2840734"/>
                <a:gd name="connsiteY17" fmla="*/ 1999034 h 2222770"/>
                <a:gd name="connsiteX18" fmla="*/ 2062264 w 2840734"/>
                <a:gd name="connsiteY18" fmla="*/ 2008762 h 2222770"/>
                <a:gd name="connsiteX19" fmla="*/ 2076855 w 2840734"/>
                <a:gd name="connsiteY19" fmla="*/ 2013626 h 2222770"/>
                <a:gd name="connsiteX20" fmla="*/ 2096311 w 2840734"/>
                <a:gd name="connsiteY20" fmla="*/ 2018489 h 2222770"/>
                <a:gd name="connsiteX21" fmla="*/ 2125494 w 2840734"/>
                <a:gd name="connsiteY21" fmla="*/ 2028217 h 2222770"/>
                <a:gd name="connsiteX22" fmla="*/ 2169268 w 2840734"/>
                <a:gd name="connsiteY22" fmla="*/ 2037945 h 2222770"/>
                <a:gd name="connsiteX23" fmla="*/ 2193587 w 2840734"/>
                <a:gd name="connsiteY23" fmla="*/ 2042809 h 2222770"/>
                <a:gd name="connsiteX24" fmla="*/ 2237362 w 2840734"/>
                <a:gd name="connsiteY24" fmla="*/ 2052536 h 2222770"/>
                <a:gd name="connsiteX25" fmla="*/ 2276272 w 2840734"/>
                <a:gd name="connsiteY25" fmla="*/ 2057400 h 2222770"/>
                <a:gd name="connsiteX26" fmla="*/ 2295728 w 2840734"/>
                <a:gd name="connsiteY26" fmla="*/ 2067128 h 2222770"/>
                <a:gd name="connsiteX27" fmla="*/ 2310319 w 2840734"/>
                <a:gd name="connsiteY27" fmla="*/ 2071992 h 2222770"/>
                <a:gd name="connsiteX28" fmla="*/ 2324911 w 2840734"/>
                <a:gd name="connsiteY28" fmla="*/ 2081719 h 2222770"/>
                <a:gd name="connsiteX29" fmla="*/ 2339502 w 2840734"/>
                <a:gd name="connsiteY29" fmla="*/ 2086583 h 2222770"/>
                <a:gd name="connsiteX30" fmla="*/ 2383277 w 2840734"/>
                <a:gd name="connsiteY30" fmla="*/ 2110902 h 2222770"/>
                <a:gd name="connsiteX31" fmla="*/ 2412459 w 2840734"/>
                <a:gd name="connsiteY31" fmla="*/ 2130358 h 2222770"/>
                <a:gd name="connsiteX32" fmla="*/ 2441642 w 2840734"/>
                <a:gd name="connsiteY32" fmla="*/ 2144949 h 2222770"/>
                <a:gd name="connsiteX33" fmla="*/ 2461098 w 2840734"/>
                <a:gd name="connsiteY33" fmla="*/ 2159541 h 2222770"/>
                <a:gd name="connsiteX34" fmla="*/ 2490281 w 2840734"/>
                <a:gd name="connsiteY34" fmla="*/ 2169268 h 2222770"/>
                <a:gd name="connsiteX35" fmla="*/ 2534055 w 2840734"/>
                <a:gd name="connsiteY35" fmla="*/ 2198451 h 2222770"/>
                <a:gd name="connsiteX36" fmla="*/ 2548647 w 2840734"/>
                <a:gd name="connsiteY36" fmla="*/ 2208179 h 2222770"/>
                <a:gd name="connsiteX37" fmla="*/ 2563238 w 2840734"/>
                <a:gd name="connsiteY37" fmla="*/ 2217907 h 2222770"/>
                <a:gd name="connsiteX38" fmla="*/ 2577830 w 2840734"/>
                <a:gd name="connsiteY38" fmla="*/ 2222770 h 2222770"/>
                <a:gd name="connsiteX39" fmla="*/ 2587557 w 2840734"/>
                <a:gd name="connsiteY39" fmla="*/ 2208179 h 2222770"/>
                <a:gd name="connsiteX40" fmla="*/ 2602149 w 2840734"/>
                <a:gd name="connsiteY40" fmla="*/ 2178996 h 2222770"/>
                <a:gd name="connsiteX41" fmla="*/ 2616740 w 2840734"/>
                <a:gd name="connsiteY41" fmla="*/ 2169268 h 2222770"/>
                <a:gd name="connsiteX42" fmla="*/ 2621604 w 2840734"/>
                <a:gd name="connsiteY42" fmla="*/ 2154677 h 2222770"/>
                <a:gd name="connsiteX43" fmla="*/ 2641059 w 2840734"/>
                <a:gd name="connsiteY43" fmla="*/ 2125494 h 2222770"/>
                <a:gd name="connsiteX44" fmla="*/ 2665379 w 2840734"/>
                <a:gd name="connsiteY44" fmla="*/ 2096311 h 2222770"/>
                <a:gd name="connsiteX45" fmla="*/ 2679970 w 2840734"/>
                <a:gd name="connsiteY45" fmla="*/ 2067128 h 2222770"/>
                <a:gd name="connsiteX46" fmla="*/ 2689698 w 2840734"/>
                <a:gd name="connsiteY46" fmla="*/ 2037945 h 2222770"/>
                <a:gd name="connsiteX47" fmla="*/ 2699425 w 2840734"/>
                <a:gd name="connsiteY47" fmla="*/ 2018489 h 2222770"/>
                <a:gd name="connsiteX48" fmla="*/ 2704289 w 2840734"/>
                <a:gd name="connsiteY48" fmla="*/ 2003898 h 2222770"/>
                <a:gd name="connsiteX49" fmla="*/ 2723745 w 2840734"/>
                <a:gd name="connsiteY49" fmla="*/ 1974715 h 2222770"/>
                <a:gd name="connsiteX50" fmla="*/ 2733472 w 2840734"/>
                <a:gd name="connsiteY50" fmla="*/ 1960124 h 2222770"/>
                <a:gd name="connsiteX51" fmla="*/ 2743200 w 2840734"/>
                <a:gd name="connsiteY51" fmla="*/ 1930941 h 2222770"/>
                <a:gd name="connsiteX52" fmla="*/ 2748064 w 2840734"/>
                <a:gd name="connsiteY52" fmla="*/ 1916349 h 2222770"/>
                <a:gd name="connsiteX53" fmla="*/ 2752928 w 2840734"/>
                <a:gd name="connsiteY53" fmla="*/ 1896894 h 2222770"/>
                <a:gd name="connsiteX54" fmla="*/ 2762655 w 2840734"/>
                <a:gd name="connsiteY54" fmla="*/ 1882302 h 2222770"/>
                <a:gd name="connsiteX55" fmla="*/ 2772383 w 2840734"/>
                <a:gd name="connsiteY55" fmla="*/ 1853119 h 2222770"/>
                <a:gd name="connsiteX56" fmla="*/ 2777247 w 2840734"/>
                <a:gd name="connsiteY56" fmla="*/ 1838528 h 2222770"/>
                <a:gd name="connsiteX57" fmla="*/ 2782111 w 2840734"/>
                <a:gd name="connsiteY57" fmla="*/ 1789889 h 2222770"/>
                <a:gd name="connsiteX58" fmla="*/ 2786974 w 2840734"/>
                <a:gd name="connsiteY58" fmla="*/ 1770434 h 2222770"/>
                <a:gd name="connsiteX59" fmla="*/ 2796702 w 2840734"/>
                <a:gd name="connsiteY59" fmla="*/ 1721796 h 2222770"/>
                <a:gd name="connsiteX60" fmla="*/ 2806430 w 2840734"/>
                <a:gd name="connsiteY60" fmla="*/ 1566153 h 2222770"/>
                <a:gd name="connsiteX61" fmla="*/ 2816157 w 2840734"/>
                <a:gd name="connsiteY61" fmla="*/ 1536970 h 2222770"/>
                <a:gd name="connsiteX62" fmla="*/ 2825885 w 2840734"/>
                <a:gd name="connsiteY62" fmla="*/ 1493196 h 2222770"/>
                <a:gd name="connsiteX63" fmla="*/ 2835613 w 2840734"/>
                <a:gd name="connsiteY63" fmla="*/ 1454285 h 2222770"/>
                <a:gd name="connsiteX64" fmla="*/ 2835613 w 2840734"/>
                <a:gd name="connsiteY64" fmla="*/ 1366736 h 2222770"/>
                <a:gd name="connsiteX65" fmla="*/ 2825885 w 2840734"/>
                <a:gd name="connsiteY65" fmla="*/ 1337553 h 2222770"/>
                <a:gd name="connsiteX66" fmla="*/ 2806430 w 2840734"/>
                <a:gd name="connsiteY66" fmla="*/ 1303507 h 2222770"/>
                <a:gd name="connsiteX67" fmla="*/ 2786974 w 2840734"/>
                <a:gd name="connsiteY67" fmla="*/ 1259732 h 2222770"/>
                <a:gd name="connsiteX68" fmla="*/ 2767519 w 2840734"/>
                <a:gd name="connsiteY68" fmla="*/ 1230549 h 2222770"/>
                <a:gd name="connsiteX69" fmla="*/ 2738336 w 2840734"/>
                <a:gd name="connsiteY69" fmla="*/ 1220821 h 2222770"/>
                <a:gd name="connsiteX70" fmla="*/ 2704289 w 2840734"/>
                <a:gd name="connsiteY70" fmla="*/ 1206230 h 2222770"/>
                <a:gd name="connsiteX71" fmla="*/ 2689698 w 2840734"/>
                <a:gd name="connsiteY71" fmla="*/ 1201366 h 2222770"/>
                <a:gd name="connsiteX72" fmla="*/ 2641059 w 2840734"/>
                <a:gd name="connsiteY72" fmla="*/ 1172183 h 2222770"/>
                <a:gd name="connsiteX73" fmla="*/ 2607013 w 2840734"/>
                <a:gd name="connsiteY73" fmla="*/ 1162455 h 2222770"/>
                <a:gd name="connsiteX74" fmla="*/ 2577830 w 2840734"/>
                <a:gd name="connsiteY74" fmla="*/ 1152728 h 2222770"/>
                <a:gd name="connsiteX75" fmla="*/ 2563238 w 2840734"/>
                <a:gd name="connsiteY75" fmla="*/ 1138136 h 2222770"/>
                <a:gd name="connsiteX76" fmla="*/ 2548647 w 2840734"/>
                <a:gd name="connsiteY76" fmla="*/ 1133272 h 2222770"/>
                <a:gd name="connsiteX77" fmla="*/ 2534055 w 2840734"/>
                <a:gd name="connsiteY77" fmla="*/ 1123545 h 2222770"/>
                <a:gd name="connsiteX78" fmla="*/ 2509736 w 2840734"/>
                <a:gd name="connsiteY78" fmla="*/ 1113817 h 2222770"/>
                <a:gd name="connsiteX79" fmla="*/ 2495145 w 2840734"/>
                <a:gd name="connsiteY79" fmla="*/ 1108953 h 2222770"/>
                <a:gd name="connsiteX80" fmla="*/ 2465962 w 2840734"/>
                <a:gd name="connsiteY80" fmla="*/ 1084634 h 2222770"/>
                <a:gd name="connsiteX81" fmla="*/ 2470825 w 2840734"/>
                <a:gd name="connsiteY81" fmla="*/ 997085 h 2222770"/>
                <a:gd name="connsiteX82" fmla="*/ 2475689 w 2840734"/>
                <a:gd name="connsiteY82" fmla="*/ 982494 h 2222770"/>
                <a:gd name="connsiteX83" fmla="*/ 2490281 w 2840734"/>
                <a:gd name="connsiteY83" fmla="*/ 948447 h 2222770"/>
                <a:gd name="connsiteX84" fmla="*/ 2500008 w 2840734"/>
                <a:gd name="connsiteY84" fmla="*/ 909536 h 2222770"/>
                <a:gd name="connsiteX85" fmla="*/ 2504872 w 2840734"/>
                <a:gd name="connsiteY85" fmla="*/ 894945 h 2222770"/>
                <a:gd name="connsiteX86" fmla="*/ 2519464 w 2840734"/>
                <a:gd name="connsiteY86" fmla="*/ 880353 h 2222770"/>
                <a:gd name="connsiteX87" fmla="*/ 2534055 w 2840734"/>
                <a:gd name="connsiteY87" fmla="*/ 875489 h 2222770"/>
                <a:gd name="connsiteX88" fmla="*/ 2538919 w 2840734"/>
                <a:gd name="connsiteY88" fmla="*/ 860898 h 2222770"/>
                <a:gd name="connsiteX89" fmla="*/ 2553511 w 2840734"/>
                <a:gd name="connsiteY89" fmla="*/ 856034 h 2222770"/>
                <a:gd name="connsiteX90" fmla="*/ 2568102 w 2840734"/>
                <a:gd name="connsiteY90" fmla="*/ 846307 h 2222770"/>
                <a:gd name="connsiteX91" fmla="*/ 2582694 w 2840734"/>
                <a:gd name="connsiteY91" fmla="*/ 817124 h 2222770"/>
                <a:gd name="connsiteX92" fmla="*/ 2587557 w 2840734"/>
                <a:gd name="connsiteY92" fmla="*/ 802532 h 2222770"/>
                <a:gd name="connsiteX93" fmla="*/ 2582694 w 2840734"/>
                <a:gd name="connsiteY93" fmla="*/ 758758 h 2222770"/>
                <a:gd name="connsiteX94" fmla="*/ 2558374 w 2840734"/>
                <a:gd name="connsiteY94" fmla="*/ 724711 h 2222770"/>
                <a:gd name="connsiteX95" fmla="*/ 2538919 w 2840734"/>
                <a:gd name="connsiteY95" fmla="*/ 710119 h 2222770"/>
                <a:gd name="connsiteX96" fmla="*/ 2524328 w 2840734"/>
                <a:gd name="connsiteY96" fmla="*/ 705255 h 2222770"/>
                <a:gd name="connsiteX97" fmla="*/ 2495145 w 2840734"/>
                <a:gd name="connsiteY97" fmla="*/ 680936 h 2222770"/>
                <a:gd name="connsiteX98" fmla="*/ 2465962 w 2840734"/>
                <a:gd name="connsiteY98" fmla="*/ 661481 h 2222770"/>
                <a:gd name="connsiteX99" fmla="*/ 2441642 w 2840734"/>
                <a:gd name="connsiteY99" fmla="*/ 637162 h 2222770"/>
                <a:gd name="connsiteX100" fmla="*/ 2422187 w 2840734"/>
                <a:gd name="connsiteY100" fmla="*/ 617707 h 2222770"/>
                <a:gd name="connsiteX101" fmla="*/ 2393004 w 2840734"/>
                <a:gd name="connsiteY101" fmla="*/ 598251 h 2222770"/>
                <a:gd name="connsiteX102" fmla="*/ 2363821 w 2840734"/>
                <a:gd name="connsiteY102" fmla="*/ 573932 h 2222770"/>
                <a:gd name="connsiteX103" fmla="*/ 2339502 w 2840734"/>
                <a:gd name="connsiteY103" fmla="*/ 554477 h 2222770"/>
                <a:gd name="connsiteX104" fmla="*/ 2324911 w 2840734"/>
                <a:gd name="connsiteY104" fmla="*/ 544749 h 2222770"/>
                <a:gd name="connsiteX105" fmla="*/ 2295728 w 2840734"/>
                <a:gd name="connsiteY105" fmla="*/ 535021 h 2222770"/>
                <a:gd name="connsiteX106" fmla="*/ 2271408 w 2840734"/>
                <a:gd name="connsiteY106" fmla="*/ 515566 h 2222770"/>
                <a:gd name="connsiteX107" fmla="*/ 2261681 w 2840734"/>
                <a:gd name="connsiteY107" fmla="*/ 500975 h 2222770"/>
                <a:gd name="connsiteX108" fmla="*/ 2247089 w 2840734"/>
                <a:gd name="connsiteY108" fmla="*/ 491247 h 2222770"/>
                <a:gd name="connsiteX109" fmla="*/ 2247089 w 2840734"/>
                <a:gd name="connsiteY109" fmla="*/ 374515 h 2222770"/>
                <a:gd name="connsiteX110" fmla="*/ 2256817 w 2840734"/>
                <a:gd name="connsiteY110" fmla="*/ 359924 h 2222770"/>
                <a:gd name="connsiteX111" fmla="*/ 2286000 w 2840734"/>
                <a:gd name="connsiteY111" fmla="*/ 335604 h 2222770"/>
                <a:gd name="connsiteX112" fmla="*/ 2290864 w 2840734"/>
                <a:gd name="connsiteY112" fmla="*/ 321013 h 2222770"/>
                <a:gd name="connsiteX113" fmla="*/ 2286000 w 2840734"/>
                <a:gd name="connsiteY113" fmla="*/ 296694 h 2222770"/>
                <a:gd name="connsiteX114" fmla="*/ 2271408 w 2840734"/>
                <a:gd name="connsiteY114" fmla="*/ 267511 h 2222770"/>
                <a:gd name="connsiteX115" fmla="*/ 2242225 w 2840734"/>
                <a:gd name="connsiteY115" fmla="*/ 248055 h 2222770"/>
                <a:gd name="connsiteX116" fmla="*/ 2213042 w 2840734"/>
                <a:gd name="connsiteY116" fmla="*/ 228600 h 2222770"/>
                <a:gd name="connsiteX117" fmla="*/ 2203315 w 2840734"/>
                <a:gd name="connsiteY117" fmla="*/ 214009 h 2222770"/>
                <a:gd name="connsiteX118" fmla="*/ 2183859 w 2840734"/>
                <a:gd name="connsiteY118" fmla="*/ 204281 h 2222770"/>
                <a:gd name="connsiteX119" fmla="*/ 2169268 w 2840734"/>
                <a:gd name="connsiteY119" fmla="*/ 194553 h 2222770"/>
                <a:gd name="connsiteX120" fmla="*/ 2154677 w 2840734"/>
                <a:gd name="connsiteY120" fmla="*/ 189689 h 2222770"/>
                <a:gd name="connsiteX121" fmla="*/ 2140085 w 2840734"/>
                <a:gd name="connsiteY121" fmla="*/ 179962 h 2222770"/>
                <a:gd name="connsiteX122" fmla="*/ 2110902 w 2840734"/>
                <a:gd name="connsiteY122" fmla="*/ 170234 h 2222770"/>
                <a:gd name="connsiteX123" fmla="*/ 2081719 w 2840734"/>
                <a:gd name="connsiteY123" fmla="*/ 155643 h 2222770"/>
                <a:gd name="connsiteX124" fmla="*/ 2052536 w 2840734"/>
                <a:gd name="connsiteY124" fmla="*/ 141051 h 2222770"/>
                <a:gd name="connsiteX125" fmla="*/ 2037945 w 2840734"/>
                <a:gd name="connsiteY125" fmla="*/ 131324 h 2222770"/>
                <a:gd name="connsiteX126" fmla="*/ 2008762 w 2840734"/>
                <a:gd name="connsiteY126" fmla="*/ 121596 h 2222770"/>
                <a:gd name="connsiteX127" fmla="*/ 1964987 w 2840734"/>
                <a:gd name="connsiteY127" fmla="*/ 97277 h 2222770"/>
                <a:gd name="connsiteX128" fmla="*/ 1950396 w 2840734"/>
                <a:gd name="connsiteY128" fmla="*/ 87549 h 2222770"/>
                <a:gd name="connsiteX129" fmla="*/ 1921213 w 2840734"/>
                <a:gd name="connsiteY129" fmla="*/ 77821 h 2222770"/>
                <a:gd name="connsiteX130" fmla="*/ 1911485 w 2840734"/>
                <a:gd name="connsiteY130" fmla="*/ 72958 h 2222770"/>
                <a:gd name="connsiteX131" fmla="*/ 1945532 w 2840734"/>
                <a:gd name="connsiteY131"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532106 w 2840734"/>
                <a:gd name="connsiteY6" fmla="*/ 1930941 h 2222770"/>
                <a:gd name="connsiteX7" fmla="*/ 1546698 w 2840734"/>
                <a:gd name="connsiteY7" fmla="*/ 1926077 h 2222770"/>
                <a:gd name="connsiteX8" fmla="*/ 1600200 w 2840734"/>
                <a:gd name="connsiteY8" fmla="*/ 1921213 h 2222770"/>
                <a:gd name="connsiteX9" fmla="*/ 1794753 w 2840734"/>
                <a:gd name="connsiteY9" fmla="*/ 1921213 h 2222770"/>
                <a:gd name="connsiteX10" fmla="*/ 1823936 w 2840734"/>
                <a:gd name="connsiteY10" fmla="*/ 1930941 h 2222770"/>
                <a:gd name="connsiteX11" fmla="*/ 1877438 w 2840734"/>
                <a:gd name="connsiteY11" fmla="*/ 1940668 h 2222770"/>
                <a:gd name="connsiteX12" fmla="*/ 1896894 w 2840734"/>
                <a:gd name="connsiteY12" fmla="*/ 1950396 h 2222770"/>
                <a:gd name="connsiteX13" fmla="*/ 1911485 w 2840734"/>
                <a:gd name="connsiteY13" fmla="*/ 1955260 h 2222770"/>
                <a:gd name="connsiteX14" fmla="*/ 1926077 w 2840734"/>
                <a:gd name="connsiteY14" fmla="*/ 1964987 h 2222770"/>
                <a:gd name="connsiteX15" fmla="*/ 1969851 w 2840734"/>
                <a:gd name="connsiteY15" fmla="*/ 1979579 h 2222770"/>
                <a:gd name="connsiteX16" fmla="*/ 2003898 w 2840734"/>
                <a:gd name="connsiteY16" fmla="*/ 1989307 h 2222770"/>
                <a:gd name="connsiteX17" fmla="*/ 2033081 w 2840734"/>
                <a:gd name="connsiteY17" fmla="*/ 1999034 h 2222770"/>
                <a:gd name="connsiteX18" fmla="*/ 2062264 w 2840734"/>
                <a:gd name="connsiteY18" fmla="*/ 2008762 h 2222770"/>
                <a:gd name="connsiteX19" fmla="*/ 2076855 w 2840734"/>
                <a:gd name="connsiteY19" fmla="*/ 2013626 h 2222770"/>
                <a:gd name="connsiteX20" fmla="*/ 2096311 w 2840734"/>
                <a:gd name="connsiteY20" fmla="*/ 2018489 h 2222770"/>
                <a:gd name="connsiteX21" fmla="*/ 2125494 w 2840734"/>
                <a:gd name="connsiteY21" fmla="*/ 2028217 h 2222770"/>
                <a:gd name="connsiteX22" fmla="*/ 2169268 w 2840734"/>
                <a:gd name="connsiteY22" fmla="*/ 2037945 h 2222770"/>
                <a:gd name="connsiteX23" fmla="*/ 2193587 w 2840734"/>
                <a:gd name="connsiteY23" fmla="*/ 2042809 h 2222770"/>
                <a:gd name="connsiteX24" fmla="*/ 2237362 w 2840734"/>
                <a:gd name="connsiteY24" fmla="*/ 2052536 h 2222770"/>
                <a:gd name="connsiteX25" fmla="*/ 2276272 w 2840734"/>
                <a:gd name="connsiteY25" fmla="*/ 2057400 h 2222770"/>
                <a:gd name="connsiteX26" fmla="*/ 2295728 w 2840734"/>
                <a:gd name="connsiteY26" fmla="*/ 2067128 h 2222770"/>
                <a:gd name="connsiteX27" fmla="*/ 2310319 w 2840734"/>
                <a:gd name="connsiteY27" fmla="*/ 2071992 h 2222770"/>
                <a:gd name="connsiteX28" fmla="*/ 2324911 w 2840734"/>
                <a:gd name="connsiteY28" fmla="*/ 2081719 h 2222770"/>
                <a:gd name="connsiteX29" fmla="*/ 2339502 w 2840734"/>
                <a:gd name="connsiteY29" fmla="*/ 2086583 h 2222770"/>
                <a:gd name="connsiteX30" fmla="*/ 2383277 w 2840734"/>
                <a:gd name="connsiteY30" fmla="*/ 2110902 h 2222770"/>
                <a:gd name="connsiteX31" fmla="*/ 2412459 w 2840734"/>
                <a:gd name="connsiteY31" fmla="*/ 2130358 h 2222770"/>
                <a:gd name="connsiteX32" fmla="*/ 2441642 w 2840734"/>
                <a:gd name="connsiteY32" fmla="*/ 2144949 h 2222770"/>
                <a:gd name="connsiteX33" fmla="*/ 2461098 w 2840734"/>
                <a:gd name="connsiteY33" fmla="*/ 2159541 h 2222770"/>
                <a:gd name="connsiteX34" fmla="*/ 2490281 w 2840734"/>
                <a:gd name="connsiteY34" fmla="*/ 2169268 h 2222770"/>
                <a:gd name="connsiteX35" fmla="*/ 2534055 w 2840734"/>
                <a:gd name="connsiteY35" fmla="*/ 2198451 h 2222770"/>
                <a:gd name="connsiteX36" fmla="*/ 2548647 w 2840734"/>
                <a:gd name="connsiteY36" fmla="*/ 2208179 h 2222770"/>
                <a:gd name="connsiteX37" fmla="*/ 2563238 w 2840734"/>
                <a:gd name="connsiteY37" fmla="*/ 2217907 h 2222770"/>
                <a:gd name="connsiteX38" fmla="*/ 2577830 w 2840734"/>
                <a:gd name="connsiteY38" fmla="*/ 2222770 h 2222770"/>
                <a:gd name="connsiteX39" fmla="*/ 2587557 w 2840734"/>
                <a:gd name="connsiteY39" fmla="*/ 2208179 h 2222770"/>
                <a:gd name="connsiteX40" fmla="*/ 2602149 w 2840734"/>
                <a:gd name="connsiteY40" fmla="*/ 2178996 h 2222770"/>
                <a:gd name="connsiteX41" fmla="*/ 2616740 w 2840734"/>
                <a:gd name="connsiteY41" fmla="*/ 2169268 h 2222770"/>
                <a:gd name="connsiteX42" fmla="*/ 2621604 w 2840734"/>
                <a:gd name="connsiteY42" fmla="*/ 2154677 h 2222770"/>
                <a:gd name="connsiteX43" fmla="*/ 2641059 w 2840734"/>
                <a:gd name="connsiteY43" fmla="*/ 2125494 h 2222770"/>
                <a:gd name="connsiteX44" fmla="*/ 2665379 w 2840734"/>
                <a:gd name="connsiteY44" fmla="*/ 2096311 h 2222770"/>
                <a:gd name="connsiteX45" fmla="*/ 2679970 w 2840734"/>
                <a:gd name="connsiteY45" fmla="*/ 2067128 h 2222770"/>
                <a:gd name="connsiteX46" fmla="*/ 2689698 w 2840734"/>
                <a:gd name="connsiteY46" fmla="*/ 2037945 h 2222770"/>
                <a:gd name="connsiteX47" fmla="*/ 2699425 w 2840734"/>
                <a:gd name="connsiteY47" fmla="*/ 2018489 h 2222770"/>
                <a:gd name="connsiteX48" fmla="*/ 2704289 w 2840734"/>
                <a:gd name="connsiteY48" fmla="*/ 2003898 h 2222770"/>
                <a:gd name="connsiteX49" fmla="*/ 2723745 w 2840734"/>
                <a:gd name="connsiteY49" fmla="*/ 1974715 h 2222770"/>
                <a:gd name="connsiteX50" fmla="*/ 2733472 w 2840734"/>
                <a:gd name="connsiteY50" fmla="*/ 1960124 h 2222770"/>
                <a:gd name="connsiteX51" fmla="*/ 2743200 w 2840734"/>
                <a:gd name="connsiteY51" fmla="*/ 1930941 h 2222770"/>
                <a:gd name="connsiteX52" fmla="*/ 2748064 w 2840734"/>
                <a:gd name="connsiteY52" fmla="*/ 1916349 h 2222770"/>
                <a:gd name="connsiteX53" fmla="*/ 2752928 w 2840734"/>
                <a:gd name="connsiteY53" fmla="*/ 1896894 h 2222770"/>
                <a:gd name="connsiteX54" fmla="*/ 2762655 w 2840734"/>
                <a:gd name="connsiteY54" fmla="*/ 1882302 h 2222770"/>
                <a:gd name="connsiteX55" fmla="*/ 2772383 w 2840734"/>
                <a:gd name="connsiteY55" fmla="*/ 1853119 h 2222770"/>
                <a:gd name="connsiteX56" fmla="*/ 2777247 w 2840734"/>
                <a:gd name="connsiteY56" fmla="*/ 1838528 h 2222770"/>
                <a:gd name="connsiteX57" fmla="*/ 2782111 w 2840734"/>
                <a:gd name="connsiteY57" fmla="*/ 1789889 h 2222770"/>
                <a:gd name="connsiteX58" fmla="*/ 2786974 w 2840734"/>
                <a:gd name="connsiteY58" fmla="*/ 1770434 h 2222770"/>
                <a:gd name="connsiteX59" fmla="*/ 2796702 w 2840734"/>
                <a:gd name="connsiteY59" fmla="*/ 1721796 h 2222770"/>
                <a:gd name="connsiteX60" fmla="*/ 2806430 w 2840734"/>
                <a:gd name="connsiteY60" fmla="*/ 1566153 h 2222770"/>
                <a:gd name="connsiteX61" fmla="*/ 2816157 w 2840734"/>
                <a:gd name="connsiteY61" fmla="*/ 1536970 h 2222770"/>
                <a:gd name="connsiteX62" fmla="*/ 2825885 w 2840734"/>
                <a:gd name="connsiteY62" fmla="*/ 1493196 h 2222770"/>
                <a:gd name="connsiteX63" fmla="*/ 2835613 w 2840734"/>
                <a:gd name="connsiteY63" fmla="*/ 1454285 h 2222770"/>
                <a:gd name="connsiteX64" fmla="*/ 2835613 w 2840734"/>
                <a:gd name="connsiteY64" fmla="*/ 1366736 h 2222770"/>
                <a:gd name="connsiteX65" fmla="*/ 2825885 w 2840734"/>
                <a:gd name="connsiteY65" fmla="*/ 1337553 h 2222770"/>
                <a:gd name="connsiteX66" fmla="*/ 2806430 w 2840734"/>
                <a:gd name="connsiteY66" fmla="*/ 1303507 h 2222770"/>
                <a:gd name="connsiteX67" fmla="*/ 2786974 w 2840734"/>
                <a:gd name="connsiteY67" fmla="*/ 1259732 h 2222770"/>
                <a:gd name="connsiteX68" fmla="*/ 2767519 w 2840734"/>
                <a:gd name="connsiteY68" fmla="*/ 1230549 h 2222770"/>
                <a:gd name="connsiteX69" fmla="*/ 2738336 w 2840734"/>
                <a:gd name="connsiteY69" fmla="*/ 1220821 h 2222770"/>
                <a:gd name="connsiteX70" fmla="*/ 2704289 w 2840734"/>
                <a:gd name="connsiteY70" fmla="*/ 1206230 h 2222770"/>
                <a:gd name="connsiteX71" fmla="*/ 2689698 w 2840734"/>
                <a:gd name="connsiteY71" fmla="*/ 1201366 h 2222770"/>
                <a:gd name="connsiteX72" fmla="*/ 2641059 w 2840734"/>
                <a:gd name="connsiteY72" fmla="*/ 1172183 h 2222770"/>
                <a:gd name="connsiteX73" fmla="*/ 2607013 w 2840734"/>
                <a:gd name="connsiteY73" fmla="*/ 1162455 h 2222770"/>
                <a:gd name="connsiteX74" fmla="*/ 2577830 w 2840734"/>
                <a:gd name="connsiteY74" fmla="*/ 1152728 h 2222770"/>
                <a:gd name="connsiteX75" fmla="*/ 2563238 w 2840734"/>
                <a:gd name="connsiteY75" fmla="*/ 1138136 h 2222770"/>
                <a:gd name="connsiteX76" fmla="*/ 2548647 w 2840734"/>
                <a:gd name="connsiteY76" fmla="*/ 1133272 h 2222770"/>
                <a:gd name="connsiteX77" fmla="*/ 2534055 w 2840734"/>
                <a:gd name="connsiteY77" fmla="*/ 1123545 h 2222770"/>
                <a:gd name="connsiteX78" fmla="*/ 2509736 w 2840734"/>
                <a:gd name="connsiteY78" fmla="*/ 1113817 h 2222770"/>
                <a:gd name="connsiteX79" fmla="*/ 2495145 w 2840734"/>
                <a:gd name="connsiteY79" fmla="*/ 1108953 h 2222770"/>
                <a:gd name="connsiteX80" fmla="*/ 2465962 w 2840734"/>
                <a:gd name="connsiteY80" fmla="*/ 1084634 h 2222770"/>
                <a:gd name="connsiteX81" fmla="*/ 2470825 w 2840734"/>
                <a:gd name="connsiteY81" fmla="*/ 997085 h 2222770"/>
                <a:gd name="connsiteX82" fmla="*/ 2475689 w 2840734"/>
                <a:gd name="connsiteY82" fmla="*/ 982494 h 2222770"/>
                <a:gd name="connsiteX83" fmla="*/ 2490281 w 2840734"/>
                <a:gd name="connsiteY83" fmla="*/ 948447 h 2222770"/>
                <a:gd name="connsiteX84" fmla="*/ 2500008 w 2840734"/>
                <a:gd name="connsiteY84" fmla="*/ 909536 h 2222770"/>
                <a:gd name="connsiteX85" fmla="*/ 2504872 w 2840734"/>
                <a:gd name="connsiteY85" fmla="*/ 894945 h 2222770"/>
                <a:gd name="connsiteX86" fmla="*/ 2519464 w 2840734"/>
                <a:gd name="connsiteY86" fmla="*/ 880353 h 2222770"/>
                <a:gd name="connsiteX87" fmla="*/ 2534055 w 2840734"/>
                <a:gd name="connsiteY87" fmla="*/ 875489 h 2222770"/>
                <a:gd name="connsiteX88" fmla="*/ 2538919 w 2840734"/>
                <a:gd name="connsiteY88" fmla="*/ 860898 h 2222770"/>
                <a:gd name="connsiteX89" fmla="*/ 2553511 w 2840734"/>
                <a:gd name="connsiteY89" fmla="*/ 856034 h 2222770"/>
                <a:gd name="connsiteX90" fmla="*/ 2568102 w 2840734"/>
                <a:gd name="connsiteY90" fmla="*/ 846307 h 2222770"/>
                <a:gd name="connsiteX91" fmla="*/ 2582694 w 2840734"/>
                <a:gd name="connsiteY91" fmla="*/ 817124 h 2222770"/>
                <a:gd name="connsiteX92" fmla="*/ 2587557 w 2840734"/>
                <a:gd name="connsiteY92" fmla="*/ 802532 h 2222770"/>
                <a:gd name="connsiteX93" fmla="*/ 2582694 w 2840734"/>
                <a:gd name="connsiteY93" fmla="*/ 758758 h 2222770"/>
                <a:gd name="connsiteX94" fmla="*/ 2558374 w 2840734"/>
                <a:gd name="connsiteY94" fmla="*/ 724711 h 2222770"/>
                <a:gd name="connsiteX95" fmla="*/ 2538919 w 2840734"/>
                <a:gd name="connsiteY95" fmla="*/ 710119 h 2222770"/>
                <a:gd name="connsiteX96" fmla="*/ 2524328 w 2840734"/>
                <a:gd name="connsiteY96" fmla="*/ 705255 h 2222770"/>
                <a:gd name="connsiteX97" fmla="*/ 2495145 w 2840734"/>
                <a:gd name="connsiteY97" fmla="*/ 680936 h 2222770"/>
                <a:gd name="connsiteX98" fmla="*/ 2465962 w 2840734"/>
                <a:gd name="connsiteY98" fmla="*/ 661481 h 2222770"/>
                <a:gd name="connsiteX99" fmla="*/ 2441642 w 2840734"/>
                <a:gd name="connsiteY99" fmla="*/ 637162 h 2222770"/>
                <a:gd name="connsiteX100" fmla="*/ 2422187 w 2840734"/>
                <a:gd name="connsiteY100" fmla="*/ 617707 h 2222770"/>
                <a:gd name="connsiteX101" fmla="*/ 2393004 w 2840734"/>
                <a:gd name="connsiteY101" fmla="*/ 598251 h 2222770"/>
                <a:gd name="connsiteX102" fmla="*/ 2363821 w 2840734"/>
                <a:gd name="connsiteY102" fmla="*/ 573932 h 2222770"/>
                <a:gd name="connsiteX103" fmla="*/ 2339502 w 2840734"/>
                <a:gd name="connsiteY103" fmla="*/ 554477 h 2222770"/>
                <a:gd name="connsiteX104" fmla="*/ 2324911 w 2840734"/>
                <a:gd name="connsiteY104" fmla="*/ 544749 h 2222770"/>
                <a:gd name="connsiteX105" fmla="*/ 2295728 w 2840734"/>
                <a:gd name="connsiteY105" fmla="*/ 535021 h 2222770"/>
                <a:gd name="connsiteX106" fmla="*/ 2271408 w 2840734"/>
                <a:gd name="connsiteY106" fmla="*/ 515566 h 2222770"/>
                <a:gd name="connsiteX107" fmla="*/ 2261681 w 2840734"/>
                <a:gd name="connsiteY107" fmla="*/ 500975 h 2222770"/>
                <a:gd name="connsiteX108" fmla="*/ 2247089 w 2840734"/>
                <a:gd name="connsiteY108" fmla="*/ 491247 h 2222770"/>
                <a:gd name="connsiteX109" fmla="*/ 2247089 w 2840734"/>
                <a:gd name="connsiteY109" fmla="*/ 374515 h 2222770"/>
                <a:gd name="connsiteX110" fmla="*/ 2256817 w 2840734"/>
                <a:gd name="connsiteY110" fmla="*/ 359924 h 2222770"/>
                <a:gd name="connsiteX111" fmla="*/ 2286000 w 2840734"/>
                <a:gd name="connsiteY111" fmla="*/ 335604 h 2222770"/>
                <a:gd name="connsiteX112" fmla="*/ 2290864 w 2840734"/>
                <a:gd name="connsiteY112" fmla="*/ 321013 h 2222770"/>
                <a:gd name="connsiteX113" fmla="*/ 2286000 w 2840734"/>
                <a:gd name="connsiteY113" fmla="*/ 296694 h 2222770"/>
                <a:gd name="connsiteX114" fmla="*/ 2271408 w 2840734"/>
                <a:gd name="connsiteY114" fmla="*/ 267511 h 2222770"/>
                <a:gd name="connsiteX115" fmla="*/ 2242225 w 2840734"/>
                <a:gd name="connsiteY115" fmla="*/ 248055 h 2222770"/>
                <a:gd name="connsiteX116" fmla="*/ 2213042 w 2840734"/>
                <a:gd name="connsiteY116" fmla="*/ 228600 h 2222770"/>
                <a:gd name="connsiteX117" fmla="*/ 2203315 w 2840734"/>
                <a:gd name="connsiteY117" fmla="*/ 214009 h 2222770"/>
                <a:gd name="connsiteX118" fmla="*/ 2183859 w 2840734"/>
                <a:gd name="connsiteY118" fmla="*/ 204281 h 2222770"/>
                <a:gd name="connsiteX119" fmla="*/ 2169268 w 2840734"/>
                <a:gd name="connsiteY119" fmla="*/ 194553 h 2222770"/>
                <a:gd name="connsiteX120" fmla="*/ 2154677 w 2840734"/>
                <a:gd name="connsiteY120" fmla="*/ 189689 h 2222770"/>
                <a:gd name="connsiteX121" fmla="*/ 2140085 w 2840734"/>
                <a:gd name="connsiteY121" fmla="*/ 179962 h 2222770"/>
                <a:gd name="connsiteX122" fmla="*/ 2110902 w 2840734"/>
                <a:gd name="connsiteY122" fmla="*/ 170234 h 2222770"/>
                <a:gd name="connsiteX123" fmla="*/ 2081719 w 2840734"/>
                <a:gd name="connsiteY123" fmla="*/ 155643 h 2222770"/>
                <a:gd name="connsiteX124" fmla="*/ 2052536 w 2840734"/>
                <a:gd name="connsiteY124" fmla="*/ 141051 h 2222770"/>
                <a:gd name="connsiteX125" fmla="*/ 2037945 w 2840734"/>
                <a:gd name="connsiteY125" fmla="*/ 131324 h 2222770"/>
                <a:gd name="connsiteX126" fmla="*/ 2008762 w 2840734"/>
                <a:gd name="connsiteY126" fmla="*/ 121596 h 2222770"/>
                <a:gd name="connsiteX127" fmla="*/ 1964987 w 2840734"/>
                <a:gd name="connsiteY127" fmla="*/ 97277 h 2222770"/>
                <a:gd name="connsiteX128" fmla="*/ 1950396 w 2840734"/>
                <a:gd name="connsiteY128" fmla="*/ 87549 h 2222770"/>
                <a:gd name="connsiteX129" fmla="*/ 1921213 w 2840734"/>
                <a:gd name="connsiteY129" fmla="*/ 77821 h 2222770"/>
                <a:gd name="connsiteX130" fmla="*/ 1911485 w 2840734"/>
                <a:gd name="connsiteY130" fmla="*/ 72958 h 2222770"/>
                <a:gd name="connsiteX131" fmla="*/ 1945532 w 2840734"/>
                <a:gd name="connsiteY131"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532106 w 2840734"/>
                <a:gd name="connsiteY6" fmla="*/ 1930941 h 2222770"/>
                <a:gd name="connsiteX7" fmla="*/ 1600200 w 2840734"/>
                <a:gd name="connsiteY7" fmla="*/ 1921213 h 2222770"/>
                <a:gd name="connsiteX8" fmla="*/ 1794753 w 2840734"/>
                <a:gd name="connsiteY8" fmla="*/ 1921213 h 2222770"/>
                <a:gd name="connsiteX9" fmla="*/ 1823936 w 2840734"/>
                <a:gd name="connsiteY9" fmla="*/ 1930941 h 2222770"/>
                <a:gd name="connsiteX10" fmla="*/ 1877438 w 2840734"/>
                <a:gd name="connsiteY10" fmla="*/ 1940668 h 2222770"/>
                <a:gd name="connsiteX11" fmla="*/ 1896894 w 2840734"/>
                <a:gd name="connsiteY11" fmla="*/ 1950396 h 2222770"/>
                <a:gd name="connsiteX12" fmla="*/ 1911485 w 2840734"/>
                <a:gd name="connsiteY12" fmla="*/ 1955260 h 2222770"/>
                <a:gd name="connsiteX13" fmla="*/ 1926077 w 2840734"/>
                <a:gd name="connsiteY13" fmla="*/ 1964987 h 2222770"/>
                <a:gd name="connsiteX14" fmla="*/ 1969851 w 2840734"/>
                <a:gd name="connsiteY14" fmla="*/ 1979579 h 2222770"/>
                <a:gd name="connsiteX15" fmla="*/ 2003898 w 2840734"/>
                <a:gd name="connsiteY15" fmla="*/ 1989307 h 2222770"/>
                <a:gd name="connsiteX16" fmla="*/ 2033081 w 2840734"/>
                <a:gd name="connsiteY16" fmla="*/ 1999034 h 2222770"/>
                <a:gd name="connsiteX17" fmla="*/ 2062264 w 2840734"/>
                <a:gd name="connsiteY17" fmla="*/ 2008762 h 2222770"/>
                <a:gd name="connsiteX18" fmla="*/ 2076855 w 2840734"/>
                <a:gd name="connsiteY18" fmla="*/ 2013626 h 2222770"/>
                <a:gd name="connsiteX19" fmla="*/ 2096311 w 2840734"/>
                <a:gd name="connsiteY19" fmla="*/ 2018489 h 2222770"/>
                <a:gd name="connsiteX20" fmla="*/ 2125494 w 2840734"/>
                <a:gd name="connsiteY20" fmla="*/ 2028217 h 2222770"/>
                <a:gd name="connsiteX21" fmla="*/ 2169268 w 2840734"/>
                <a:gd name="connsiteY21" fmla="*/ 2037945 h 2222770"/>
                <a:gd name="connsiteX22" fmla="*/ 2193587 w 2840734"/>
                <a:gd name="connsiteY22" fmla="*/ 2042809 h 2222770"/>
                <a:gd name="connsiteX23" fmla="*/ 2237362 w 2840734"/>
                <a:gd name="connsiteY23" fmla="*/ 2052536 h 2222770"/>
                <a:gd name="connsiteX24" fmla="*/ 2276272 w 2840734"/>
                <a:gd name="connsiteY24" fmla="*/ 2057400 h 2222770"/>
                <a:gd name="connsiteX25" fmla="*/ 2295728 w 2840734"/>
                <a:gd name="connsiteY25" fmla="*/ 2067128 h 2222770"/>
                <a:gd name="connsiteX26" fmla="*/ 2310319 w 2840734"/>
                <a:gd name="connsiteY26" fmla="*/ 2071992 h 2222770"/>
                <a:gd name="connsiteX27" fmla="*/ 2324911 w 2840734"/>
                <a:gd name="connsiteY27" fmla="*/ 2081719 h 2222770"/>
                <a:gd name="connsiteX28" fmla="*/ 2339502 w 2840734"/>
                <a:gd name="connsiteY28" fmla="*/ 2086583 h 2222770"/>
                <a:gd name="connsiteX29" fmla="*/ 2383277 w 2840734"/>
                <a:gd name="connsiteY29" fmla="*/ 2110902 h 2222770"/>
                <a:gd name="connsiteX30" fmla="*/ 2412459 w 2840734"/>
                <a:gd name="connsiteY30" fmla="*/ 2130358 h 2222770"/>
                <a:gd name="connsiteX31" fmla="*/ 2441642 w 2840734"/>
                <a:gd name="connsiteY31" fmla="*/ 2144949 h 2222770"/>
                <a:gd name="connsiteX32" fmla="*/ 2461098 w 2840734"/>
                <a:gd name="connsiteY32" fmla="*/ 2159541 h 2222770"/>
                <a:gd name="connsiteX33" fmla="*/ 2490281 w 2840734"/>
                <a:gd name="connsiteY33" fmla="*/ 2169268 h 2222770"/>
                <a:gd name="connsiteX34" fmla="*/ 2534055 w 2840734"/>
                <a:gd name="connsiteY34" fmla="*/ 2198451 h 2222770"/>
                <a:gd name="connsiteX35" fmla="*/ 2548647 w 2840734"/>
                <a:gd name="connsiteY35" fmla="*/ 2208179 h 2222770"/>
                <a:gd name="connsiteX36" fmla="*/ 2563238 w 2840734"/>
                <a:gd name="connsiteY36" fmla="*/ 2217907 h 2222770"/>
                <a:gd name="connsiteX37" fmla="*/ 2577830 w 2840734"/>
                <a:gd name="connsiteY37" fmla="*/ 2222770 h 2222770"/>
                <a:gd name="connsiteX38" fmla="*/ 2587557 w 2840734"/>
                <a:gd name="connsiteY38" fmla="*/ 2208179 h 2222770"/>
                <a:gd name="connsiteX39" fmla="*/ 2602149 w 2840734"/>
                <a:gd name="connsiteY39" fmla="*/ 2178996 h 2222770"/>
                <a:gd name="connsiteX40" fmla="*/ 2616740 w 2840734"/>
                <a:gd name="connsiteY40" fmla="*/ 2169268 h 2222770"/>
                <a:gd name="connsiteX41" fmla="*/ 2621604 w 2840734"/>
                <a:gd name="connsiteY41" fmla="*/ 2154677 h 2222770"/>
                <a:gd name="connsiteX42" fmla="*/ 2641059 w 2840734"/>
                <a:gd name="connsiteY42" fmla="*/ 2125494 h 2222770"/>
                <a:gd name="connsiteX43" fmla="*/ 2665379 w 2840734"/>
                <a:gd name="connsiteY43" fmla="*/ 2096311 h 2222770"/>
                <a:gd name="connsiteX44" fmla="*/ 2679970 w 2840734"/>
                <a:gd name="connsiteY44" fmla="*/ 2067128 h 2222770"/>
                <a:gd name="connsiteX45" fmla="*/ 2689698 w 2840734"/>
                <a:gd name="connsiteY45" fmla="*/ 2037945 h 2222770"/>
                <a:gd name="connsiteX46" fmla="*/ 2699425 w 2840734"/>
                <a:gd name="connsiteY46" fmla="*/ 2018489 h 2222770"/>
                <a:gd name="connsiteX47" fmla="*/ 2704289 w 2840734"/>
                <a:gd name="connsiteY47" fmla="*/ 2003898 h 2222770"/>
                <a:gd name="connsiteX48" fmla="*/ 2723745 w 2840734"/>
                <a:gd name="connsiteY48" fmla="*/ 1974715 h 2222770"/>
                <a:gd name="connsiteX49" fmla="*/ 2733472 w 2840734"/>
                <a:gd name="connsiteY49" fmla="*/ 1960124 h 2222770"/>
                <a:gd name="connsiteX50" fmla="*/ 2743200 w 2840734"/>
                <a:gd name="connsiteY50" fmla="*/ 1930941 h 2222770"/>
                <a:gd name="connsiteX51" fmla="*/ 2748064 w 2840734"/>
                <a:gd name="connsiteY51" fmla="*/ 1916349 h 2222770"/>
                <a:gd name="connsiteX52" fmla="*/ 2752928 w 2840734"/>
                <a:gd name="connsiteY52" fmla="*/ 1896894 h 2222770"/>
                <a:gd name="connsiteX53" fmla="*/ 2762655 w 2840734"/>
                <a:gd name="connsiteY53" fmla="*/ 1882302 h 2222770"/>
                <a:gd name="connsiteX54" fmla="*/ 2772383 w 2840734"/>
                <a:gd name="connsiteY54" fmla="*/ 1853119 h 2222770"/>
                <a:gd name="connsiteX55" fmla="*/ 2777247 w 2840734"/>
                <a:gd name="connsiteY55" fmla="*/ 1838528 h 2222770"/>
                <a:gd name="connsiteX56" fmla="*/ 2782111 w 2840734"/>
                <a:gd name="connsiteY56" fmla="*/ 1789889 h 2222770"/>
                <a:gd name="connsiteX57" fmla="*/ 2786974 w 2840734"/>
                <a:gd name="connsiteY57" fmla="*/ 1770434 h 2222770"/>
                <a:gd name="connsiteX58" fmla="*/ 2796702 w 2840734"/>
                <a:gd name="connsiteY58" fmla="*/ 1721796 h 2222770"/>
                <a:gd name="connsiteX59" fmla="*/ 2806430 w 2840734"/>
                <a:gd name="connsiteY59" fmla="*/ 1566153 h 2222770"/>
                <a:gd name="connsiteX60" fmla="*/ 2816157 w 2840734"/>
                <a:gd name="connsiteY60" fmla="*/ 1536970 h 2222770"/>
                <a:gd name="connsiteX61" fmla="*/ 2825885 w 2840734"/>
                <a:gd name="connsiteY61" fmla="*/ 1493196 h 2222770"/>
                <a:gd name="connsiteX62" fmla="*/ 2835613 w 2840734"/>
                <a:gd name="connsiteY62" fmla="*/ 1454285 h 2222770"/>
                <a:gd name="connsiteX63" fmla="*/ 2835613 w 2840734"/>
                <a:gd name="connsiteY63" fmla="*/ 1366736 h 2222770"/>
                <a:gd name="connsiteX64" fmla="*/ 2825885 w 2840734"/>
                <a:gd name="connsiteY64" fmla="*/ 1337553 h 2222770"/>
                <a:gd name="connsiteX65" fmla="*/ 2806430 w 2840734"/>
                <a:gd name="connsiteY65" fmla="*/ 1303507 h 2222770"/>
                <a:gd name="connsiteX66" fmla="*/ 2786974 w 2840734"/>
                <a:gd name="connsiteY66" fmla="*/ 1259732 h 2222770"/>
                <a:gd name="connsiteX67" fmla="*/ 2767519 w 2840734"/>
                <a:gd name="connsiteY67" fmla="*/ 1230549 h 2222770"/>
                <a:gd name="connsiteX68" fmla="*/ 2738336 w 2840734"/>
                <a:gd name="connsiteY68" fmla="*/ 1220821 h 2222770"/>
                <a:gd name="connsiteX69" fmla="*/ 2704289 w 2840734"/>
                <a:gd name="connsiteY69" fmla="*/ 1206230 h 2222770"/>
                <a:gd name="connsiteX70" fmla="*/ 2689698 w 2840734"/>
                <a:gd name="connsiteY70" fmla="*/ 1201366 h 2222770"/>
                <a:gd name="connsiteX71" fmla="*/ 2641059 w 2840734"/>
                <a:gd name="connsiteY71" fmla="*/ 1172183 h 2222770"/>
                <a:gd name="connsiteX72" fmla="*/ 2607013 w 2840734"/>
                <a:gd name="connsiteY72" fmla="*/ 1162455 h 2222770"/>
                <a:gd name="connsiteX73" fmla="*/ 2577830 w 2840734"/>
                <a:gd name="connsiteY73" fmla="*/ 1152728 h 2222770"/>
                <a:gd name="connsiteX74" fmla="*/ 2563238 w 2840734"/>
                <a:gd name="connsiteY74" fmla="*/ 1138136 h 2222770"/>
                <a:gd name="connsiteX75" fmla="*/ 2548647 w 2840734"/>
                <a:gd name="connsiteY75" fmla="*/ 1133272 h 2222770"/>
                <a:gd name="connsiteX76" fmla="*/ 2534055 w 2840734"/>
                <a:gd name="connsiteY76" fmla="*/ 1123545 h 2222770"/>
                <a:gd name="connsiteX77" fmla="*/ 2509736 w 2840734"/>
                <a:gd name="connsiteY77" fmla="*/ 1113817 h 2222770"/>
                <a:gd name="connsiteX78" fmla="*/ 2495145 w 2840734"/>
                <a:gd name="connsiteY78" fmla="*/ 1108953 h 2222770"/>
                <a:gd name="connsiteX79" fmla="*/ 2465962 w 2840734"/>
                <a:gd name="connsiteY79" fmla="*/ 1084634 h 2222770"/>
                <a:gd name="connsiteX80" fmla="*/ 2470825 w 2840734"/>
                <a:gd name="connsiteY80" fmla="*/ 997085 h 2222770"/>
                <a:gd name="connsiteX81" fmla="*/ 2475689 w 2840734"/>
                <a:gd name="connsiteY81" fmla="*/ 982494 h 2222770"/>
                <a:gd name="connsiteX82" fmla="*/ 2490281 w 2840734"/>
                <a:gd name="connsiteY82" fmla="*/ 948447 h 2222770"/>
                <a:gd name="connsiteX83" fmla="*/ 2500008 w 2840734"/>
                <a:gd name="connsiteY83" fmla="*/ 909536 h 2222770"/>
                <a:gd name="connsiteX84" fmla="*/ 2504872 w 2840734"/>
                <a:gd name="connsiteY84" fmla="*/ 894945 h 2222770"/>
                <a:gd name="connsiteX85" fmla="*/ 2519464 w 2840734"/>
                <a:gd name="connsiteY85" fmla="*/ 880353 h 2222770"/>
                <a:gd name="connsiteX86" fmla="*/ 2534055 w 2840734"/>
                <a:gd name="connsiteY86" fmla="*/ 875489 h 2222770"/>
                <a:gd name="connsiteX87" fmla="*/ 2538919 w 2840734"/>
                <a:gd name="connsiteY87" fmla="*/ 860898 h 2222770"/>
                <a:gd name="connsiteX88" fmla="*/ 2553511 w 2840734"/>
                <a:gd name="connsiteY88" fmla="*/ 856034 h 2222770"/>
                <a:gd name="connsiteX89" fmla="*/ 2568102 w 2840734"/>
                <a:gd name="connsiteY89" fmla="*/ 846307 h 2222770"/>
                <a:gd name="connsiteX90" fmla="*/ 2582694 w 2840734"/>
                <a:gd name="connsiteY90" fmla="*/ 817124 h 2222770"/>
                <a:gd name="connsiteX91" fmla="*/ 2587557 w 2840734"/>
                <a:gd name="connsiteY91" fmla="*/ 802532 h 2222770"/>
                <a:gd name="connsiteX92" fmla="*/ 2582694 w 2840734"/>
                <a:gd name="connsiteY92" fmla="*/ 758758 h 2222770"/>
                <a:gd name="connsiteX93" fmla="*/ 2558374 w 2840734"/>
                <a:gd name="connsiteY93" fmla="*/ 724711 h 2222770"/>
                <a:gd name="connsiteX94" fmla="*/ 2538919 w 2840734"/>
                <a:gd name="connsiteY94" fmla="*/ 710119 h 2222770"/>
                <a:gd name="connsiteX95" fmla="*/ 2524328 w 2840734"/>
                <a:gd name="connsiteY95" fmla="*/ 705255 h 2222770"/>
                <a:gd name="connsiteX96" fmla="*/ 2495145 w 2840734"/>
                <a:gd name="connsiteY96" fmla="*/ 680936 h 2222770"/>
                <a:gd name="connsiteX97" fmla="*/ 2465962 w 2840734"/>
                <a:gd name="connsiteY97" fmla="*/ 661481 h 2222770"/>
                <a:gd name="connsiteX98" fmla="*/ 2441642 w 2840734"/>
                <a:gd name="connsiteY98" fmla="*/ 637162 h 2222770"/>
                <a:gd name="connsiteX99" fmla="*/ 2422187 w 2840734"/>
                <a:gd name="connsiteY99" fmla="*/ 617707 h 2222770"/>
                <a:gd name="connsiteX100" fmla="*/ 2393004 w 2840734"/>
                <a:gd name="connsiteY100" fmla="*/ 598251 h 2222770"/>
                <a:gd name="connsiteX101" fmla="*/ 2363821 w 2840734"/>
                <a:gd name="connsiteY101" fmla="*/ 573932 h 2222770"/>
                <a:gd name="connsiteX102" fmla="*/ 2339502 w 2840734"/>
                <a:gd name="connsiteY102" fmla="*/ 554477 h 2222770"/>
                <a:gd name="connsiteX103" fmla="*/ 2324911 w 2840734"/>
                <a:gd name="connsiteY103" fmla="*/ 544749 h 2222770"/>
                <a:gd name="connsiteX104" fmla="*/ 2295728 w 2840734"/>
                <a:gd name="connsiteY104" fmla="*/ 535021 h 2222770"/>
                <a:gd name="connsiteX105" fmla="*/ 2271408 w 2840734"/>
                <a:gd name="connsiteY105" fmla="*/ 515566 h 2222770"/>
                <a:gd name="connsiteX106" fmla="*/ 2261681 w 2840734"/>
                <a:gd name="connsiteY106" fmla="*/ 500975 h 2222770"/>
                <a:gd name="connsiteX107" fmla="*/ 2247089 w 2840734"/>
                <a:gd name="connsiteY107" fmla="*/ 491247 h 2222770"/>
                <a:gd name="connsiteX108" fmla="*/ 2247089 w 2840734"/>
                <a:gd name="connsiteY108" fmla="*/ 374515 h 2222770"/>
                <a:gd name="connsiteX109" fmla="*/ 2256817 w 2840734"/>
                <a:gd name="connsiteY109" fmla="*/ 359924 h 2222770"/>
                <a:gd name="connsiteX110" fmla="*/ 2286000 w 2840734"/>
                <a:gd name="connsiteY110" fmla="*/ 335604 h 2222770"/>
                <a:gd name="connsiteX111" fmla="*/ 2290864 w 2840734"/>
                <a:gd name="connsiteY111" fmla="*/ 321013 h 2222770"/>
                <a:gd name="connsiteX112" fmla="*/ 2286000 w 2840734"/>
                <a:gd name="connsiteY112" fmla="*/ 296694 h 2222770"/>
                <a:gd name="connsiteX113" fmla="*/ 2271408 w 2840734"/>
                <a:gd name="connsiteY113" fmla="*/ 267511 h 2222770"/>
                <a:gd name="connsiteX114" fmla="*/ 2242225 w 2840734"/>
                <a:gd name="connsiteY114" fmla="*/ 248055 h 2222770"/>
                <a:gd name="connsiteX115" fmla="*/ 2213042 w 2840734"/>
                <a:gd name="connsiteY115" fmla="*/ 228600 h 2222770"/>
                <a:gd name="connsiteX116" fmla="*/ 2203315 w 2840734"/>
                <a:gd name="connsiteY116" fmla="*/ 214009 h 2222770"/>
                <a:gd name="connsiteX117" fmla="*/ 2183859 w 2840734"/>
                <a:gd name="connsiteY117" fmla="*/ 204281 h 2222770"/>
                <a:gd name="connsiteX118" fmla="*/ 2169268 w 2840734"/>
                <a:gd name="connsiteY118" fmla="*/ 194553 h 2222770"/>
                <a:gd name="connsiteX119" fmla="*/ 2154677 w 2840734"/>
                <a:gd name="connsiteY119" fmla="*/ 189689 h 2222770"/>
                <a:gd name="connsiteX120" fmla="*/ 2140085 w 2840734"/>
                <a:gd name="connsiteY120" fmla="*/ 179962 h 2222770"/>
                <a:gd name="connsiteX121" fmla="*/ 2110902 w 2840734"/>
                <a:gd name="connsiteY121" fmla="*/ 170234 h 2222770"/>
                <a:gd name="connsiteX122" fmla="*/ 2081719 w 2840734"/>
                <a:gd name="connsiteY122" fmla="*/ 155643 h 2222770"/>
                <a:gd name="connsiteX123" fmla="*/ 2052536 w 2840734"/>
                <a:gd name="connsiteY123" fmla="*/ 141051 h 2222770"/>
                <a:gd name="connsiteX124" fmla="*/ 2037945 w 2840734"/>
                <a:gd name="connsiteY124" fmla="*/ 131324 h 2222770"/>
                <a:gd name="connsiteX125" fmla="*/ 2008762 w 2840734"/>
                <a:gd name="connsiteY125" fmla="*/ 121596 h 2222770"/>
                <a:gd name="connsiteX126" fmla="*/ 1964987 w 2840734"/>
                <a:gd name="connsiteY126" fmla="*/ 97277 h 2222770"/>
                <a:gd name="connsiteX127" fmla="*/ 1950396 w 2840734"/>
                <a:gd name="connsiteY127" fmla="*/ 87549 h 2222770"/>
                <a:gd name="connsiteX128" fmla="*/ 1921213 w 2840734"/>
                <a:gd name="connsiteY128" fmla="*/ 77821 h 2222770"/>
                <a:gd name="connsiteX129" fmla="*/ 1911485 w 2840734"/>
                <a:gd name="connsiteY129" fmla="*/ 72958 h 2222770"/>
                <a:gd name="connsiteX130" fmla="*/ 1945532 w 2840734"/>
                <a:gd name="connsiteY130"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23936 w 2840734"/>
                <a:gd name="connsiteY8" fmla="*/ 1930941 h 2222770"/>
                <a:gd name="connsiteX9" fmla="*/ 1877438 w 2840734"/>
                <a:gd name="connsiteY9" fmla="*/ 1940668 h 2222770"/>
                <a:gd name="connsiteX10" fmla="*/ 1896894 w 2840734"/>
                <a:gd name="connsiteY10" fmla="*/ 1950396 h 2222770"/>
                <a:gd name="connsiteX11" fmla="*/ 1911485 w 2840734"/>
                <a:gd name="connsiteY11" fmla="*/ 1955260 h 2222770"/>
                <a:gd name="connsiteX12" fmla="*/ 1926077 w 2840734"/>
                <a:gd name="connsiteY12" fmla="*/ 1964987 h 2222770"/>
                <a:gd name="connsiteX13" fmla="*/ 1969851 w 2840734"/>
                <a:gd name="connsiteY13" fmla="*/ 1979579 h 2222770"/>
                <a:gd name="connsiteX14" fmla="*/ 2003898 w 2840734"/>
                <a:gd name="connsiteY14" fmla="*/ 1989307 h 2222770"/>
                <a:gd name="connsiteX15" fmla="*/ 2033081 w 2840734"/>
                <a:gd name="connsiteY15" fmla="*/ 1999034 h 2222770"/>
                <a:gd name="connsiteX16" fmla="*/ 2062264 w 2840734"/>
                <a:gd name="connsiteY16" fmla="*/ 2008762 h 2222770"/>
                <a:gd name="connsiteX17" fmla="*/ 2076855 w 2840734"/>
                <a:gd name="connsiteY17" fmla="*/ 2013626 h 2222770"/>
                <a:gd name="connsiteX18" fmla="*/ 2096311 w 2840734"/>
                <a:gd name="connsiteY18" fmla="*/ 2018489 h 2222770"/>
                <a:gd name="connsiteX19" fmla="*/ 2125494 w 2840734"/>
                <a:gd name="connsiteY19" fmla="*/ 2028217 h 2222770"/>
                <a:gd name="connsiteX20" fmla="*/ 2169268 w 2840734"/>
                <a:gd name="connsiteY20" fmla="*/ 2037945 h 2222770"/>
                <a:gd name="connsiteX21" fmla="*/ 2193587 w 2840734"/>
                <a:gd name="connsiteY21" fmla="*/ 2042809 h 2222770"/>
                <a:gd name="connsiteX22" fmla="*/ 2237362 w 2840734"/>
                <a:gd name="connsiteY22" fmla="*/ 2052536 h 2222770"/>
                <a:gd name="connsiteX23" fmla="*/ 2276272 w 2840734"/>
                <a:gd name="connsiteY23" fmla="*/ 2057400 h 2222770"/>
                <a:gd name="connsiteX24" fmla="*/ 2295728 w 2840734"/>
                <a:gd name="connsiteY24" fmla="*/ 2067128 h 2222770"/>
                <a:gd name="connsiteX25" fmla="*/ 2310319 w 2840734"/>
                <a:gd name="connsiteY25" fmla="*/ 2071992 h 2222770"/>
                <a:gd name="connsiteX26" fmla="*/ 2324911 w 2840734"/>
                <a:gd name="connsiteY26" fmla="*/ 2081719 h 2222770"/>
                <a:gd name="connsiteX27" fmla="*/ 2339502 w 2840734"/>
                <a:gd name="connsiteY27" fmla="*/ 2086583 h 2222770"/>
                <a:gd name="connsiteX28" fmla="*/ 2383277 w 2840734"/>
                <a:gd name="connsiteY28" fmla="*/ 2110902 h 2222770"/>
                <a:gd name="connsiteX29" fmla="*/ 2412459 w 2840734"/>
                <a:gd name="connsiteY29" fmla="*/ 2130358 h 2222770"/>
                <a:gd name="connsiteX30" fmla="*/ 2441642 w 2840734"/>
                <a:gd name="connsiteY30" fmla="*/ 2144949 h 2222770"/>
                <a:gd name="connsiteX31" fmla="*/ 2461098 w 2840734"/>
                <a:gd name="connsiteY31" fmla="*/ 2159541 h 2222770"/>
                <a:gd name="connsiteX32" fmla="*/ 2490281 w 2840734"/>
                <a:gd name="connsiteY32" fmla="*/ 2169268 h 2222770"/>
                <a:gd name="connsiteX33" fmla="*/ 2534055 w 2840734"/>
                <a:gd name="connsiteY33" fmla="*/ 2198451 h 2222770"/>
                <a:gd name="connsiteX34" fmla="*/ 2548647 w 2840734"/>
                <a:gd name="connsiteY34" fmla="*/ 2208179 h 2222770"/>
                <a:gd name="connsiteX35" fmla="*/ 2563238 w 2840734"/>
                <a:gd name="connsiteY35" fmla="*/ 2217907 h 2222770"/>
                <a:gd name="connsiteX36" fmla="*/ 2577830 w 2840734"/>
                <a:gd name="connsiteY36" fmla="*/ 2222770 h 2222770"/>
                <a:gd name="connsiteX37" fmla="*/ 2587557 w 2840734"/>
                <a:gd name="connsiteY37" fmla="*/ 2208179 h 2222770"/>
                <a:gd name="connsiteX38" fmla="*/ 2602149 w 2840734"/>
                <a:gd name="connsiteY38" fmla="*/ 2178996 h 2222770"/>
                <a:gd name="connsiteX39" fmla="*/ 2616740 w 2840734"/>
                <a:gd name="connsiteY39" fmla="*/ 2169268 h 2222770"/>
                <a:gd name="connsiteX40" fmla="*/ 2621604 w 2840734"/>
                <a:gd name="connsiteY40" fmla="*/ 2154677 h 2222770"/>
                <a:gd name="connsiteX41" fmla="*/ 2641059 w 2840734"/>
                <a:gd name="connsiteY41" fmla="*/ 2125494 h 2222770"/>
                <a:gd name="connsiteX42" fmla="*/ 2665379 w 2840734"/>
                <a:gd name="connsiteY42" fmla="*/ 2096311 h 2222770"/>
                <a:gd name="connsiteX43" fmla="*/ 2679970 w 2840734"/>
                <a:gd name="connsiteY43" fmla="*/ 2067128 h 2222770"/>
                <a:gd name="connsiteX44" fmla="*/ 2689698 w 2840734"/>
                <a:gd name="connsiteY44" fmla="*/ 2037945 h 2222770"/>
                <a:gd name="connsiteX45" fmla="*/ 2699425 w 2840734"/>
                <a:gd name="connsiteY45" fmla="*/ 2018489 h 2222770"/>
                <a:gd name="connsiteX46" fmla="*/ 2704289 w 2840734"/>
                <a:gd name="connsiteY46" fmla="*/ 2003898 h 2222770"/>
                <a:gd name="connsiteX47" fmla="*/ 2723745 w 2840734"/>
                <a:gd name="connsiteY47" fmla="*/ 1974715 h 2222770"/>
                <a:gd name="connsiteX48" fmla="*/ 2733472 w 2840734"/>
                <a:gd name="connsiteY48" fmla="*/ 1960124 h 2222770"/>
                <a:gd name="connsiteX49" fmla="*/ 2743200 w 2840734"/>
                <a:gd name="connsiteY49" fmla="*/ 1930941 h 2222770"/>
                <a:gd name="connsiteX50" fmla="*/ 2748064 w 2840734"/>
                <a:gd name="connsiteY50" fmla="*/ 1916349 h 2222770"/>
                <a:gd name="connsiteX51" fmla="*/ 2752928 w 2840734"/>
                <a:gd name="connsiteY51" fmla="*/ 1896894 h 2222770"/>
                <a:gd name="connsiteX52" fmla="*/ 2762655 w 2840734"/>
                <a:gd name="connsiteY52" fmla="*/ 1882302 h 2222770"/>
                <a:gd name="connsiteX53" fmla="*/ 2772383 w 2840734"/>
                <a:gd name="connsiteY53" fmla="*/ 1853119 h 2222770"/>
                <a:gd name="connsiteX54" fmla="*/ 2777247 w 2840734"/>
                <a:gd name="connsiteY54" fmla="*/ 1838528 h 2222770"/>
                <a:gd name="connsiteX55" fmla="*/ 2782111 w 2840734"/>
                <a:gd name="connsiteY55" fmla="*/ 1789889 h 2222770"/>
                <a:gd name="connsiteX56" fmla="*/ 2786974 w 2840734"/>
                <a:gd name="connsiteY56" fmla="*/ 1770434 h 2222770"/>
                <a:gd name="connsiteX57" fmla="*/ 2796702 w 2840734"/>
                <a:gd name="connsiteY57" fmla="*/ 1721796 h 2222770"/>
                <a:gd name="connsiteX58" fmla="*/ 2806430 w 2840734"/>
                <a:gd name="connsiteY58" fmla="*/ 1566153 h 2222770"/>
                <a:gd name="connsiteX59" fmla="*/ 2816157 w 2840734"/>
                <a:gd name="connsiteY59" fmla="*/ 1536970 h 2222770"/>
                <a:gd name="connsiteX60" fmla="*/ 2825885 w 2840734"/>
                <a:gd name="connsiteY60" fmla="*/ 1493196 h 2222770"/>
                <a:gd name="connsiteX61" fmla="*/ 2835613 w 2840734"/>
                <a:gd name="connsiteY61" fmla="*/ 1454285 h 2222770"/>
                <a:gd name="connsiteX62" fmla="*/ 2835613 w 2840734"/>
                <a:gd name="connsiteY62" fmla="*/ 1366736 h 2222770"/>
                <a:gd name="connsiteX63" fmla="*/ 2825885 w 2840734"/>
                <a:gd name="connsiteY63" fmla="*/ 1337553 h 2222770"/>
                <a:gd name="connsiteX64" fmla="*/ 2806430 w 2840734"/>
                <a:gd name="connsiteY64" fmla="*/ 1303507 h 2222770"/>
                <a:gd name="connsiteX65" fmla="*/ 2786974 w 2840734"/>
                <a:gd name="connsiteY65" fmla="*/ 1259732 h 2222770"/>
                <a:gd name="connsiteX66" fmla="*/ 2767519 w 2840734"/>
                <a:gd name="connsiteY66" fmla="*/ 1230549 h 2222770"/>
                <a:gd name="connsiteX67" fmla="*/ 2738336 w 2840734"/>
                <a:gd name="connsiteY67" fmla="*/ 1220821 h 2222770"/>
                <a:gd name="connsiteX68" fmla="*/ 2704289 w 2840734"/>
                <a:gd name="connsiteY68" fmla="*/ 1206230 h 2222770"/>
                <a:gd name="connsiteX69" fmla="*/ 2689698 w 2840734"/>
                <a:gd name="connsiteY69" fmla="*/ 1201366 h 2222770"/>
                <a:gd name="connsiteX70" fmla="*/ 2641059 w 2840734"/>
                <a:gd name="connsiteY70" fmla="*/ 1172183 h 2222770"/>
                <a:gd name="connsiteX71" fmla="*/ 2607013 w 2840734"/>
                <a:gd name="connsiteY71" fmla="*/ 1162455 h 2222770"/>
                <a:gd name="connsiteX72" fmla="*/ 2577830 w 2840734"/>
                <a:gd name="connsiteY72" fmla="*/ 1152728 h 2222770"/>
                <a:gd name="connsiteX73" fmla="*/ 2563238 w 2840734"/>
                <a:gd name="connsiteY73" fmla="*/ 1138136 h 2222770"/>
                <a:gd name="connsiteX74" fmla="*/ 2548647 w 2840734"/>
                <a:gd name="connsiteY74" fmla="*/ 1133272 h 2222770"/>
                <a:gd name="connsiteX75" fmla="*/ 2534055 w 2840734"/>
                <a:gd name="connsiteY75" fmla="*/ 1123545 h 2222770"/>
                <a:gd name="connsiteX76" fmla="*/ 2509736 w 2840734"/>
                <a:gd name="connsiteY76" fmla="*/ 1113817 h 2222770"/>
                <a:gd name="connsiteX77" fmla="*/ 2495145 w 2840734"/>
                <a:gd name="connsiteY77" fmla="*/ 1108953 h 2222770"/>
                <a:gd name="connsiteX78" fmla="*/ 2465962 w 2840734"/>
                <a:gd name="connsiteY78" fmla="*/ 1084634 h 2222770"/>
                <a:gd name="connsiteX79" fmla="*/ 2470825 w 2840734"/>
                <a:gd name="connsiteY79" fmla="*/ 997085 h 2222770"/>
                <a:gd name="connsiteX80" fmla="*/ 2475689 w 2840734"/>
                <a:gd name="connsiteY80" fmla="*/ 982494 h 2222770"/>
                <a:gd name="connsiteX81" fmla="*/ 2490281 w 2840734"/>
                <a:gd name="connsiteY81" fmla="*/ 948447 h 2222770"/>
                <a:gd name="connsiteX82" fmla="*/ 2500008 w 2840734"/>
                <a:gd name="connsiteY82" fmla="*/ 909536 h 2222770"/>
                <a:gd name="connsiteX83" fmla="*/ 2504872 w 2840734"/>
                <a:gd name="connsiteY83" fmla="*/ 894945 h 2222770"/>
                <a:gd name="connsiteX84" fmla="*/ 2519464 w 2840734"/>
                <a:gd name="connsiteY84" fmla="*/ 880353 h 2222770"/>
                <a:gd name="connsiteX85" fmla="*/ 2534055 w 2840734"/>
                <a:gd name="connsiteY85" fmla="*/ 875489 h 2222770"/>
                <a:gd name="connsiteX86" fmla="*/ 2538919 w 2840734"/>
                <a:gd name="connsiteY86" fmla="*/ 860898 h 2222770"/>
                <a:gd name="connsiteX87" fmla="*/ 2553511 w 2840734"/>
                <a:gd name="connsiteY87" fmla="*/ 856034 h 2222770"/>
                <a:gd name="connsiteX88" fmla="*/ 2568102 w 2840734"/>
                <a:gd name="connsiteY88" fmla="*/ 846307 h 2222770"/>
                <a:gd name="connsiteX89" fmla="*/ 2582694 w 2840734"/>
                <a:gd name="connsiteY89" fmla="*/ 817124 h 2222770"/>
                <a:gd name="connsiteX90" fmla="*/ 2587557 w 2840734"/>
                <a:gd name="connsiteY90" fmla="*/ 802532 h 2222770"/>
                <a:gd name="connsiteX91" fmla="*/ 2582694 w 2840734"/>
                <a:gd name="connsiteY91" fmla="*/ 758758 h 2222770"/>
                <a:gd name="connsiteX92" fmla="*/ 2558374 w 2840734"/>
                <a:gd name="connsiteY92" fmla="*/ 724711 h 2222770"/>
                <a:gd name="connsiteX93" fmla="*/ 2538919 w 2840734"/>
                <a:gd name="connsiteY93" fmla="*/ 710119 h 2222770"/>
                <a:gd name="connsiteX94" fmla="*/ 2524328 w 2840734"/>
                <a:gd name="connsiteY94" fmla="*/ 705255 h 2222770"/>
                <a:gd name="connsiteX95" fmla="*/ 2495145 w 2840734"/>
                <a:gd name="connsiteY95" fmla="*/ 680936 h 2222770"/>
                <a:gd name="connsiteX96" fmla="*/ 2465962 w 2840734"/>
                <a:gd name="connsiteY96" fmla="*/ 661481 h 2222770"/>
                <a:gd name="connsiteX97" fmla="*/ 2441642 w 2840734"/>
                <a:gd name="connsiteY97" fmla="*/ 637162 h 2222770"/>
                <a:gd name="connsiteX98" fmla="*/ 2422187 w 2840734"/>
                <a:gd name="connsiteY98" fmla="*/ 617707 h 2222770"/>
                <a:gd name="connsiteX99" fmla="*/ 2393004 w 2840734"/>
                <a:gd name="connsiteY99" fmla="*/ 598251 h 2222770"/>
                <a:gd name="connsiteX100" fmla="*/ 2363821 w 2840734"/>
                <a:gd name="connsiteY100" fmla="*/ 573932 h 2222770"/>
                <a:gd name="connsiteX101" fmla="*/ 2339502 w 2840734"/>
                <a:gd name="connsiteY101" fmla="*/ 554477 h 2222770"/>
                <a:gd name="connsiteX102" fmla="*/ 2324911 w 2840734"/>
                <a:gd name="connsiteY102" fmla="*/ 544749 h 2222770"/>
                <a:gd name="connsiteX103" fmla="*/ 2295728 w 2840734"/>
                <a:gd name="connsiteY103" fmla="*/ 535021 h 2222770"/>
                <a:gd name="connsiteX104" fmla="*/ 2271408 w 2840734"/>
                <a:gd name="connsiteY104" fmla="*/ 515566 h 2222770"/>
                <a:gd name="connsiteX105" fmla="*/ 2261681 w 2840734"/>
                <a:gd name="connsiteY105" fmla="*/ 500975 h 2222770"/>
                <a:gd name="connsiteX106" fmla="*/ 2247089 w 2840734"/>
                <a:gd name="connsiteY106" fmla="*/ 491247 h 2222770"/>
                <a:gd name="connsiteX107" fmla="*/ 2247089 w 2840734"/>
                <a:gd name="connsiteY107" fmla="*/ 374515 h 2222770"/>
                <a:gd name="connsiteX108" fmla="*/ 2256817 w 2840734"/>
                <a:gd name="connsiteY108" fmla="*/ 359924 h 2222770"/>
                <a:gd name="connsiteX109" fmla="*/ 2286000 w 2840734"/>
                <a:gd name="connsiteY109" fmla="*/ 335604 h 2222770"/>
                <a:gd name="connsiteX110" fmla="*/ 2290864 w 2840734"/>
                <a:gd name="connsiteY110" fmla="*/ 321013 h 2222770"/>
                <a:gd name="connsiteX111" fmla="*/ 2286000 w 2840734"/>
                <a:gd name="connsiteY111" fmla="*/ 296694 h 2222770"/>
                <a:gd name="connsiteX112" fmla="*/ 2271408 w 2840734"/>
                <a:gd name="connsiteY112" fmla="*/ 267511 h 2222770"/>
                <a:gd name="connsiteX113" fmla="*/ 2242225 w 2840734"/>
                <a:gd name="connsiteY113" fmla="*/ 248055 h 2222770"/>
                <a:gd name="connsiteX114" fmla="*/ 2213042 w 2840734"/>
                <a:gd name="connsiteY114" fmla="*/ 228600 h 2222770"/>
                <a:gd name="connsiteX115" fmla="*/ 2203315 w 2840734"/>
                <a:gd name="connsiteY115" fmla="*/ 214009 h 2222770"/>
                <a:gd name="connsiteX116" fmla="*/ 2183859 w 2840734"/>
                <a:gd name="connsiteY116" fmla="*/ 204281 h 2222770"/>
                <a:gd name="connsiteX117" fmla="*/ 2169268 w 2840734"/>
                <a:gd name="connsiteY117" fmla="*/ 194553 h 2222770"/>
                <a:gd name="connsiteX118" fmla="*/ 2154677 w 2840734"/>
                <a:gd name="connsiteY118" fmla="*/ 189689 h 2222770"/>
                <a:gd name="connsiteX119" fmla="*/ 2140085 w 2840734"/>
                <a:gd name="connsiteY119" fmla="*/ 179962 h 2222770"/>
                <a:gd name="connsiteX120" fmla="*/ 2110902 w 2840734"/>
                <a:gd name="connsiteY120" fmla="*/ 170234 h 2222770"/>
                <a:gd name="connsiteX121" fmla="*/ 2081719 w 2840734"/>
                <a:gd name="connsiteY121" fmla="*/ 155643 h 2222770"/>
                <a:gd name="connsiteX122" fmla="*/ 2052536 w 2840734"/>
                <a:gd name="connsiteY122" fmla="*/ 141051 h 2222770"/>
                <a:gd name="connsiteX123" fmla="*/ 2037945 w 2840734"/>
                <a:gd name="connsiteY123" fmla="*/ 131324 h 2222770"/>
                <a:gd name="connsiteX124" fmla="*/ 2008762 w 2840734"/>
                <a:gd name="connsiteY124" fmla="*/ 121596 h 2222770"/>
                <a:gd name="connsiteX125" fmla="*/ 1964987 w 2840734"/>
                <a:gd name="connsiteY125" fmla="*/ 97277 h 2222770"/>
                <a:gd name="connsiteX126" fmla="*/ 1950396 w 2840734"/>
                <a:gd name="connsiteY126" fmla="*/ 87549 h 2222770"/>
                <a:gd name="connsiteX127" fmla="*/ 1921213 w 2840734"/>
                <a:gd name="connsiteY127" fmla="*/ 77821 h 2222770"/>
                <a:gd name="connsiteX128" fmla="*/ 1911485 w 2840734"/>
                <a:gd name="connsiteY128" fmla="*/ 72958 h 2222770"/>
                <a:gd name="connsiteX129" fmla="*/ 1945532 w 2840734"/>
                <a:gd name="connsiteY129"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23936 w 2840734"/>
                <a:gd name="connsiteY8" fmla="*/ 1930941 h 2222770"/>
                <a:gd name="connsiteX9" fmla="*/ 1877438 w 2840734"/>
                <a:gd name="connsiteY9" fmla="*/ 1940668 h 2222770"/>
                <a:gd name="connsiteX10" fmla="*/ 1896894 w 2840734"/>
                <a:gd name="connsiteY10" fmla="*/ 1950396 h 2222770"/>
                <a:gd name="connsiteX11" fmla="*/ 1911485 w 2840734"/>
                <a:gd name="connsiteY11" fmla="*/ 1955260 h 2222770"/>
                <a:gd name="connsiteX12" fmla="*/ 1926077 w 2840734"/>
                <a:gd name="connsiteY12" fmla="*/ 1964987 h 2222770"/>
                <a:gd name="connsiteX13" fmla="*/ 1969851 w 2840734"/>
                <a:gd name="connsiteY13" fmla="*/ 1979579 h 2222770"/>
                <a:gd name="connsiteX14" fmla="*/ 2003898 w 2840734"/>
                <a:gd name="connsiteY14" fmla="*/ 1989307 h 2222770"/>
                <a:gd name="connsiteX15" fmla="*/ 2062264 w 2840734"/>
                <a:gd name="connsiteY15" fmla="*/ 2008762 h 2222770"/>
                <a:gd name="connsiteX16" fmla="*/ 2076855 w 2840734"/>
                <a:gd name="connsiteY16" fmla="*/ 2013626 h 2222770"/>
                <a:gd name="connsiteX17" fmla="*/ 2096311 w 2840734"/>
                <a:gd name="connsiteY17" fmla="*/ 2018489 h 2222770"/>
                <a:gd name="connsiteX18" fmla="*/ 2125494 w 2840734"/>
                <a:gd name="connsiteY18" fmla="*/ 2028217 h 2222770"/>
                <a:gd name="connsiteX19" fmla="*/ 2169268 w 2840734"/>
                <a:gd name="connsiteY19" fmla="*/ 2037945 h 2222770"/>
                <a:gd name="connsiteX20" fmla="*/ 2193587 w 2840734"/>
                <a:gd name="connsiteY20" fmla="*/ 2042809 h 2222770"/>
                <a:gd name="connsiteX21" fmla="*/ 2237362 w 2840734"/>
                <a:gd name="connsiteY21" fmla="*/ 2052536 h 2222770"/>
                <a:gd name="connsiteX22" fmla="*/ 2276272 w 2840734"/>
                <a:gd name="connsiteY22" fmla="*/ 2057400 h 2222770"/>
                <a:gd name="connsiteX23" fmla="*/ 2295728 w 2840734"/>
                <a:gd name="connsiteY23" fmla="*/ 2067128 h 2222770"/>
                <a:gd name="connsiteX24" fmla="*/ 2310319 w 2840734"/>
                <a:gd name="connsiteY24" fmla="*/ 2071992 h 2222770"/>
                <a:gd name="connsiteX25" fmla="*/ 2324911 w 2840734"/>
                <a:gd name="connsiteY25" fmla="*/ 2081719 h 2222770"/>
                <a:gd name="connsiteX26" fmla="*/ 2339502 w 2840734"/>
                <a:gd name="connsiteY26" fmla="*/ 2086583 h 2222770"/>
                <a:gd name="connsiteX27" fmla="*/ 2383277 w 2840734"/>
                <a:gd name="connsiteY27" fmla="*/ 2110902 h 2222770"/>
                <a:gd name="connsiteX28" fmla="*/ 2412459 w 2840734"/>
                <a:gd name="connsiteY28" fmla="*/ 2130358 h 2222770"/>
                <a:gd name="connsiteX29" fmla="*/ 2441642 w 2840734"/>
                <a:gd name="connsiteY29" fmla="*/ 2144949 h 2222770"/>
                <a:gd name="connsiteX30" fmla="*/ 2461098 w 2840734"/>
                <a:gd name="connsiteY30" fmla="*/ 2159541 h 2222770"/>
                <a:gd name="connsiteX31" fmla="*/ 2490281 w 2840734"/>
                <a:gd name="connsiteY31" fmla="*/ 2169268 h 2222770"/>
                <a:gd name="connsiteX32" fmla="*/ 2534055 w 2840734"/>
                <a:gd name="connsiteY32" fmla="*/ 2198451 h 2222770"/>
                <a:gd name="connsiteX33" fmla="*/ 2548647 w 2840734"/>
                <a:gd name="connsiteY33" fmla="*/ 2208179 h 2222770"/>
                <a:gd name="connsiteX34" fmla="*/ 2563238 w 2840734"/>
                <a:gd name="connsiteY34" fmla="*/ 2217907 h 2222770"/>
                <a:gd name="connsiteX35" fmla="*/ 2577830 w 2840734"/>
                <a:gd name="connsiteY35" fmla="*/ 2222770 h 2222770"/>
                <a:gd name="connsiteX36" fmla="*/ 2587557 w 2840734"/>
                <a:gd name="connsiteY36" fmla="*/ 2208179 h 2222770"/>
                <a:gd name="connsiteX37" fmla="*/ 2602149 w 2840734"/>
                <a:gd name="connsiteY37" fmla="*/ 2178996 h 2222770"/>
                <a:gd name="connsiteX38" fmla="*/ 2616740 w 2840734"/>
                <a:gd name="connsiteY38" fmla="*/ 2169268 h 2222770"/>
                <a:gd name="connsiteX39" fmla="*/ 2621604 w 2840734"/>
                <a:gd name="connsiteY39" fmla="*/ 2154677 h 2222770"/>
                <a:gd name="connsiteX40" fmla="*/ 2641059 w 2840734"/>
                <a:gd name="connsiteY40" fmla="*/ 2125494 h 2222770"/>
                <a:gd name="connsiteX41" fmla="*/ 2665379 w 2840734"/>
                <a:gd name="connsiteY41" fmla="*/ 2096311 h 2222770"/>
                <a:gd name="connsiteX42" fmla="*/ 2679970 w 2840734"/>
                <a:gd name="connsiteY42" fmla="*/ 2067128 h 2222770"/>
                <a:gd name="connsiteX43" fmla="*/ 2689698 w 2840734"/>
                <a:gd name="connsiteY43" fmla="*/ 2037945 h 2222770"/>
                <a:gd name="connsiteX44" fmla="*/ 2699425 w 2840734"/>
                <a:gd name="connsiteY44" fmla="*/ 2018489 h 2222770"/>
                <a:gd name="connsiteX45" fmla="*/ 2704289 w 2840734"/>
                <a:gd name="connsiteY45" fmla="*/ 2003898 h 2222770"/>
                <a:gd name="connsiteX46" fmla="*/ 2723745 w 2840734"/>
                <a:gd name="connsiteY46" fmla="*/ 1974715 h 2222770"/>
                <a:gd name="connsiteX47" fmla="*/ 2733472 w 2840734"/>
                <a:gd name="connsiteY47" fmla="*/ 1960124 h 2222770"/>
                <a:gd name="connsiteX48" fmla="*/ 2743200 w 2840734"/>
                <a:gd name="connsiteY48" fmla="*/ 1930941 h 2222770"/>
                <a:gd name="connsiteX49" fmla="*/ 2748064 w 2840734"/>
                <a:gd name="connsiteY49" fmla="*/ 1916349 h 2222770"/>
                <a:gd name="connsiteX50" fmla="*/ 2752928 w 2840734"/>
                <a:gd name="connsiteY50" fmla="*/ 1896894 h 2222770"/>
                <a:gd name="connsiteX51" fmla="*/ 2762655 w 2840734"/>
                <a:gd name="connsiteY51" fmla="*/ 1882302 h 2222770"/>
                <a:gd name="connsiteX52" fmla="*/ 2772383 w 2840734"/>
                <a:gd name="connsiteY52" fmla="*/ 1853119 h 2222770"/>
                <a:gd name="connsiteX53" fmla="*/ 2777247 w 2840734"/>
                <a:gd name="connsiteY53" fmla="*/ 1838528 h 2222770"/>
                <a:gd name="connsiteX54" fmla="*/ 2782111 w 2840734"/>
                <a:gd name="connsiteY54" fmla="*/ 1789889 h 2222770"/>
                <a:gd name="connsiteX55" fmla="*/ 2786974 w 2840734"/>
                <a:gd name="connsiteY55" fmla="*/ 1770434 h 2222770"/>
                <a:gd name="connsiteX56" fmla="*/ 2796702 w 2840734"/>
                <a:gd name="connsiteY56" fmla="*/ 1721796 h 2222770"/>
                <a:gd name="connsiteX57" fmla="*/ 2806430 w 2840734"/>
                <a:gd name="connsiteY57" fmla="*/ 1566153 h 2222770"/>
                <a:gd name="connsiteX58" fmla="*/ 2816157 w 2840734"/>
                <a:gd name="connsiteY58" fmla="*/ 1536970 h 2222770"/>
                <a:gd name="connsiteX59" fmla="*/ 2825885 w 2840734"/>
                <a:gd name="connsiteY59" fmla="*/ 1493196 h 2222770"/>
                <a:gd name="connsiteX60" fmla="*/ 2835613 w 2840734"/>
                <a:gd name="connsiteY60" fmla="*/ 1454285 h 2222770"/>
                <a:gd name="connsiteX61" fmla="*/ 2835613 w 2840734"/>
                <a:gd name="connsiteY61" fmla="*/ 1366736 h 2222770"/>
                <a:gd name="connsiteX62" fmla="*/ 2825885 w 2840734"/>
                <a:gd name="connsiteY62" fmla="*/ 1337553 h 2222770"/>
                <a:gd name="connsiteX63" fmla="*/ 2806430 w 2840734"/>
                <a:gd name="connsiteY63" fmla="*/ 1303507 h 2222770"/>
                <a:gd name="connsiteX64" fmla="*/ 2786974 w 2840734"/>
                <a:gd name="connsiteY64" fmla="*/ 1259732 h 2222770"/>
                <a:gd name="connsiteX65" fmla="*/ 2767519 w 2840734"/>
                <a:gd name="connsiteY65" fmla="*/ 1230549 h 2222770"/>
                <a:gd name="connsiteX66" fmla="*/ 2738336 w 2840734"/>
                <a:gd name="connsiteY66" fmla="*/ 1220821 h 2222770"/>
                <a:gd name="connsiteX67" fmla="*/ 2704289 w 2840734"/>
                <a:gd name="connsiteY67" fmla="*/ 1206230 h 2222770"/>
                <a:gd name="connsiteX68" fmla="*/ 2689698 w 2840734"/>
                <a:gd name="connsiteY68" fmla="*/ 1201366 h 2222770"/>
                <a:gd name="connsiteX69" fmla="*/ 2641059 w 2840734"/>
                <a:gd name="connsiteY69" fmla="*/ 1172183 h 2222770"/>
                <a:gd name="connsiteX70" fmla="*/ 2607013 w 2840734"/>
                <a:gd name="connsiteY70" fmla="*/ 1162455 h 2222770"/>
                <a:gd name="connsiteX71" fmla="*/ 2577830 w 2840734"/>
                <a:gd name="connsiteY71" fmla="*/ 1152728 h 2222770"/>
                <a:gd name="connsiteX72" fmla="*/ 2563238 w 2840734"/>
                <a:gd name="connsiteY72" fmla="*/ 1138136 h 2222770"/>
                <a:gd name="connsiteX73" fmla="*/ 2548647 w 2840734"/>
                <a:gd name="connsiteY73" fmla="*/ 1133272 h 2222770"/>
                <a:gd name="connsiteX74" fmla="*/ 2534055 w 2840734"/>
                <a:gd name="connsiteY74" fmla="*/ 1123545 h 2222770"/>
                <a:gd name="connsiteX75" fmla="*/ 2509736 w 2840734"/>
                <a:gd name="connsiteY75" fmla="*/ 1113817 h 2222770"/>
                <a:gd name="connsiteX76" fmla="*/ 2495145 w 2840734"/>
                <a:gd name="connsiteY76" fmla="*/ 1108953 h 2222770"/>
                <a:gd name="connsiteX77" fmla="*/ 2465962 w 2840734"/>
                <a:gd name="connsiteY77" fmla="*/ 1084634 h 2222770"/>
                <a:gd name="connsiteX78" fmla="*/ 2470825 w 2840734"/>
                <a:gd name="connsiteY78" fmla="*/ 997085 h 2222770"/>
                <a:gd name="connsiteX79" fmla="*/ 2475689 w 2840734"/>
                <a:gd name="connsiteY79" fmla="*/ 982494 h 2222770"/>
                <a:gd name="connsiteX80" fmla="*/ 2490281 w 2840734"/>
                <a:gd name="connsiteY80" fmla="*/ 948447 h 2222770"/>
                <a:gd name="connsiteX81" fmla="*/ 2500008 w 2840734"/>
                <a:gd name="connsiteY81" fmla="*/ 909536 h 2222770"/>
                <a:gd name="connsiteX82" fmla="*/ 2504872 w 2840734"/>
                <a:gd name="connsiteY82" fmla="*/ 894945 h 2222770"/>
                <a:gd name="connsiteX83" fmla="*/ 2519464 w 2840734"/>
                <a:gd name="connsiteY83" fmla="*/ 880353 h 2222770"/>
                <a:gd name="connsiteX84" fmla="*/ 2534055 w 2840734"/>
                <a:gd name="connsiteY84" fmla="*/ 875489 h 2222770"/>
                <a:gd name="connsiteX85" fmla="*/ 2538919 w 2840734"/>
                <a:gd name="connsiteY85" fmla="*/ 860898 h 2222770"/>
                <a:gd name="connsiteX86" fmla="*/ 2553511 w 2840734"/>
                <a:gd name="connsiteY86" fmla="*/ 856034 h 2222770"/>
                <a:gd name="connsiteX87" fmla="*/ 2568102 w 2840734"/>
                <a:gd name="connsiteY87" fmla="*/ 846307 h 2222770"/>
                <a:gd name="connsiteX88" fmla="*/ 2582694 w 2840734"/>
                <a:gd name="connsiteY88" fmla="*/ 817124 h 2222770"/>
                <a:gd name="connsiteX89" fmla="*/ 2587557 w 2840734"/>
                <a:gd name="connsiteY89" fmla="*/ 802532 h 2222770"/>
                <a:gd name="connsiteX90" fmla="*/ 2582694 w 2840734"/>
                <a:gd name="connsiteY90" fmla="*/ 758758 h 2222770"/>
                <a:gd name="connsiteX91" fmla="*/ 2558374 w 2840734"/>
                <a:gd name="connsiteY91" fmla="*/ 724711 h 2222770"/>
                <a:gd name="connsiteX92" fmla="*/ 2538919 w 2840734"/>
                <a:gd name="connsiteY92" fmla="*/ 710119 h 2222770"/>
                <a:gd name="connsiteX93" fmla="*/ 2524328 w 2840734"/>
                <a:gd name="connsiteY93" fmla="*/ 705255 h 2222770"/>
                <a:gd name="connsiteX94" fmla="*/ 2495145 w 2840734"/>
                <a:gd name="connsiteY94" fmla="*/ 680936 h 2222770"/>
                <a:gd name="connsiteX95" fmla="*/ 2465962 w 2840734"/>
                <a:gd name="connsiteY95" fmla="*/ 661481 h 2222770"/>
                <a:gd name="connsiteX96" fmla="*/ 2441642 w 2840734"/>
                <a:gd name="connsiteY96" fmla="*/ 637162 h 2222770"/>
                <a:gd name="connsiteX97" fmla="*/ 2422187 w 2840734"/>
                <a:gd name="connsiteY97" fmla="*/ 617707 h 2222770"/>
                <a:gd name="connsiteX98" fmla="*/ 2393004 w 2840734"/>
                <a:gd name="connsiteY98" fmla="*/ 598251 h 2222770"/>
                <a:gd name="connsiteX99" fmla="*/ 2363821 w 2840734"/>
                <a:gd name="connsiteY99" fmla="*/ 573932 h 2222770"/>
                <a:gd name="connsiteX100" fmla="*/ 2339502 w 2840734"/>
                <a:gd name="connsiteY100" fmla="*/ 554477 h 2222770"/>
                <a:gd name="connsiteX101" fmla="*/ 2324911 w 2840734"/>
                <a:gd name="connsiteY101" fmla="*/ 544749 h 2222770"/>
                <a:gd name="connsiteX102" fmla="*/ 2295728 w 2840734"/>
                <a:gd name="connsiteY102" fmla="*/ 535021 h 2222770"/>
                <a:gd name="connsiteX103" fmla="*/ 2271408 w 2840734"/>
                <a:gd name="connsiteY103" fmla="*/ 515566 h 2222770"/>
                <a:gd name="connsiteX104" fmla="*/ 2261681 w 2840734"/>
                <a:gd name="connsiteY104" fmla="*/ 500975 h 2222770"/>
                <a:gd name="connsiteX105" fmla="*/ 2247089 w 2840734"/>
                <a:gd name="connsiteY105" fmla="*/ 491247 h 2222770"/>
                <a:gd name="connsiteX106" fmla="*/ 2247089 w 2840734"/>
                <a:gd name="connsiteY106" fmla="*/ 374515 h 2222770"/>
                <a:gd name="connsiteX107" fmla="*/ 2256817 w 2840734"/>
                <a:gd name="connsiteY107" fmla="*/ 359924 h 2222770"/>
                <a:gd name="connsiteX108" fmla="*/ 2286000 w 2840734"/>
                <a:gd name="connsiteY108" fmla="*/ 335604 h 2222770"/>
                <a:gd name="connsiteX109" fmla="*/ 2290864 w 2840734"/>
                <a:gd name="connsiteY109" fmla="*/ 321013 h 2222770"/>
                <a:gd name="connsiteX110" fmla="*/ 2286000 w 2840734"/>
                <a:gd name="connsiteY110" fmla="*/ 296694 h 2222770"/>
                <a:gd name="connsiteX111" fmla="*/ 2271408 w 2840734"/>
                <a:gd name="connsiteY111" fmla="*/ 267511 h 2222770"/>
                <a:gd name="connsiteX112" fmla="*/ 2242225 w 2840734"/>
                <a:gd name="connsiteY112" fmla="*/ 248055 h 2222770"/>
                <a:gd name="connsiteX113" fmla="*/ 2213042 w 2840734"/>
                <a:gd name="connsiteY113" fmla="*/ 228600 h 2222770"/>
                <a:gd name="connsiteX114" fmla="*/ 2203315 w 2840734"/>
                <a:gd name="connsiteY114" fmla="*/ 214009 h 2222770"/>
                <a:gd name="connsiteX115" fmla="*/ 2183859 w 2840734"/>
                <a:gd name="connsiteY115" fmla="*/ 204281 h 2222770"/>
                <a:gd name="connsiteX116" fmla="*/ 2169268 w 2840734"/>
                <a:gd name="connsiteY116" fmla="*/ 194553 h 2222770"/>
                <a:gd name="connsiteX117" fmla="*/ 2154677 w 2840734"/>
                <a:gd name="connsiteY117" fmla="*/ 189689 h 2222770"/>
                <a:gd name="connsiteX118" fmla="*/ 2140085 w 2840734"/>
                <a:gd name="connsiteY118" fmla="*/ 179962 h 2222770"/>
                <a:gd name="connsiteX119" fmla="*/ 2110902 w 2840734"/>
                <a:gd name="connsiteY119" fmla="*/ 170234 h 2222770"/>
                <a:gd name="connsiteX120" fmla="*/ 2081719 w 2840734"/>
                <a:gd name="connsiteY120" fmla="*/ 155643 h 2222770"/>
                <a:gd name="connsiteX121" fmla="*/ 2052536 w 2840734"/>
                <a:gd name="connsiteY121" fmla="*/ 141051 h 2222770"/>
                <a:gd name="connsiteX122" fmla="*/ 2037945 w 2840734"/>
                <a:gd name="connsiteY122" fmla="*/ 131324 h 2222770"/>
                <a:gd name="connsiteX123" fmla="*/ 2008762 w 2840734"/>
                <a:gd name="connsiteY123" fmla="*/ 121596 h 2222770"/>
                <a:gd name="connsiteX124" fmla="*/ 1964987 w 2840734"/>
                <a:gd name="connsiteY124" fmla="*/ 97277 h 2222770"/>
                <a:gd name="connsiteX125" fmla="*/ 1950396 w 2840734"/>
                <a:gd name="connsiteY125" fmla="*/ 87549 h 2222770"/>
                <a:gd name="connsiteX126" fmla="*/ 1921213 w 2840734"/>
                <a:gd name="connsiteY126" fmla="*/ 77821 h 2222770"/>
                <a:gd name="connsiteX127" fmla="*/ 1911485 w 2840734"/>
                <a:gd name="connsiteY127" fmla="*/ 72958 h 2222770"/>
                <a:gd name="connsiteX128" fmla="*/ 1945532 w 2840734"/>
                <a:gd name="connsiteY128"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23936 w 2840734"/>
                <a:gd name="connsiteY8" fmla="*/ 1930941 h 2222770"/>
                <a:gd name="connsiteX9" fmla="*/ 1877438 w 2840734"/>
                <a:gd name="connsiteY9" fmla="*/ 1940668 h 2222770"/>
                <a:gd name="connsiteX10" fmla="*/ 1896894 w 2840734"/>
                <a:gd name="connsiteY10" fmla="*/ 1950396 h 2222770"/>
                <a:gd name="connsiteX11" fmla="*/ 1911485 w 2840734"/>
                <a:gd name="connsiteY11" fmla="*/ 1955260 h 2222770"/>
                <a:gd name="connsiteX12" fmla="*/ 1926077 w 2840734"/>
                <a:gd name="connsiteY12" fmla="*/ 1964987 h 2222770"/>
                <a:gd name="connsiteX13" fmla="*/ 2003898 w 2840734"/>
                <a:gd name="connsiteY13" fmla="*/ 1989307 h 2222770"/>
                <a:gd name="connsiteX14" fmla="*/ 2062264 w 2840734"/>
                <a:gd name="connsiteY14" fmla="*/ 2008762 h 2222770"/>
                <a:gd name="connsiteX15" fmla="*/ 2076855 w 2840734"/>
                <a:gd name="connsiteY15" fmla="*/ 2013626 h 2222770"/>
                <a:gd name="connsiteX16" fmla="*/ 2096311 w 2840734"/>
                <a:gd name="connsiteY16" fmla="*/ 2018489 h 2222770"/>
                <a:gd name="connsiteX17" fmla="*/ 2125494 w 2840734"/>
                <a:gd name="connsiteY17" fmla="*/ 2028217 h 2222770"/>
                <a:gd name="connsiteX18" fmla="*/ 2169268 w 2840734"/>
                <a:gd name="connsiteY18" fmla="*/ 2037945 h 2222770"/>
                <a:gd name="connsiteX19" fmla="*/ 2193587 w 2840734"/>
                <a:gd name="connsiteY19" fmla="*/ 2042809 h 2222770"/>
                <a:gd name="connsiteX20" fmla="*/ 2237362 w 2840734"/>
                <a:gd name="connsiteY20" fmla="*/ 2052536 h 2222770"/>
                <a:gd name="connsiteX21" fmla="*/ 2276272 w 2840734"/>
                <a:gd name="connsiteY21" fmla="*/ 2057400 h 2222770"/>
                <a:gd name="connsiteX22" fmla="*/ 2295728 w 2840734"/>
                <a:gd name="connsiteY22" fmla="*/ 2067128 h 2222770"/>
                <a:gd name="connsiteX23" fmla="*/ 2310319 w 2840734"/>
                <a:gd name="connsiteY23" fmla="*/ 2071992 h 2222770"/>
                <a:gd name="connsiteX24" fmla="*/ 2324911 w 2840734"/>
                <a:gd name="connsiteY24" fmla="*/ 2081719 h 2222770"/>
                <a:gd name="connsiteX25" fmla="*/ 2339502 w 2840734"/>
                <a:gd name="connsiteY25" fmla="*/ 2086583 h 2222770"/>
                <a:gd name="connsiteX26" fmla="*/ 2383277 w 2840734"/>
                <a:gd name="connsiteY26" fmla="*/ 2110902 h 2222770"/>
                <a:gd name="connsiteX27" fmla="*/ 2412459 w 2840734"/>
                <a:gd name="connsiteY27" fmla="*/ 2130358 h 2222770"/>
                <a:gd name="connsiteX28" fmla="*/ 2441642 w 2840734"/>
                <a:gd name="connsiteY28" fmla="*/ 2144949 h 2222770"/>
                <a:gd name="connsiteX29" fmla="*/ 2461098 w 2840734"/>
                <a:gd name="connsiteY29" fmla="*/ 2159541 h 2222770"/>
                <a:gd name="connsiteX30" fmla="*/ 2490281 w 2840734"/>
                <a:gd name="connsiteY30" fmla="*/ 2169268 h 2222770"/>
                <a:gd name="connsiteX31" fmla="*/ 2534055 w 2840734"/>
                <a:gd name="connsiteY31" fmla="*/ 2198451 h 2222770"/>
                <a:gd name="connsiteX32" fmla="*/ 2548647 w 2840734"/>
                <a:gd name="connsiteY32" fmla="*/ 2208179 h 2222770"/>
                <a:gd name="connsiteX33" fmla="*/ 2563238 w 2840734"/>
                <a:gd name="connsiteY33" fmla="*/ 2217907 h 2222770"/>
                <a:gd name="connsiteX34" fmla="*/ 2577830 w 2840734"/>
                <a:gd name="connsiteY34" fmla="*/ 2222770 h 2222770"/>
                <a:gd name="connsiteX35" fmla="*/ 2587557 w 2840734"/>
                <a:gd name="connsiteY35" fmla="*/ 2208179 h 2222770"/>
                <a:gd name="connsiteX36" fmla="*/ 2602149 w 2840734"/>
                <a:gd name="connsiteY36" fmla="*/ 2178996 h 2222770"/>
                <a:gd name="connsiteX37" fmla="*/ 2616740 w 2840734"/>
                <a:gd name="connsiteY37" fmla="*/ 2169268 h 2222770"/>
                <a:gd name="connsiteX38" fmla="*/ 2621604 w 2840734"/>
                <a:gd name="connsiteY38" fmla="*/ 2154677 h 2222770"/>
                <a:gd name="connsiteX39" fmla="*/ 2641059 w 2840734"/>
                <a:gd name="connsiteY39" fmla="*/ 2125494 h 2222770"/>
                <a:gd name="connsiteX40" fmla="*/ 2665379 w 2840734"/>
                <a:gd name="connsiteY40" fmla="*/ 2096311 h 2222770"/>
                <a:gd name="connsiteX41" fmla="*/ 2679970 w 2840734"/>
                <a:gd name="connsiteY41" fmla="*/ 2067128 h 2222770"/>
                <a:gd name="connsiteX42" fmla="*/ 2689698 w 2840734"/>
                <a:gd name="connsiteY42" fmla="*/ 2037945 h 2222770"/>
                <a:gd name="connsiteX43" fmla="*/ 2699425 w 2840734"/>
                <a:gd name="connsiteY43" fmla="*/ 2018489 h 2222770"/>
                <a:gd name="connsiteX44" fmla="*/ 2704289 w 2840734"/>
                <a:gd name="connsiteY44" fmla="*/ 2003898 h 2222770"/>
                <a:gd name="connsiteX45" fmla="*/ 2723745 w 2840734"/>
                <a:gd name="connsiteY45" fmla="*/ 1974715 h 2222770"/>
                <a:gd name="connsiteX46" fmla="*/ 2733472 w 2840734"/>
                <a:gd name="connsiteY46" fmla="*/ 1960124 h 2222770"/>
                <a:gd name="connsiteX47" fmla="*/ 2743200 w 2840734"/>
                <a:gd name="connsiteY47" fmla="*/ 1930941 h 2222770"/>
                <a:gd name="connsiteX48" fmla="*/ 2748064 w 2840734"/>
                <a:gd name="connsiteY48" fmla="*/ 1916349 h 2222770"/>
                <a:gd name="connsiteX49" fmla="*/ 2752928 w 2840734"/>
                <a:gd name="connsiteY49" fmla="*/ 1896894 h 2222770"/>
                <a:gd name="connsiteX50" fmla="*/ 2762655 w 2840734"/>
                <a:gd name="connsiteY50" fmla="*/ 1882302 h 2222770"/>
                <a:gd name="connsiteX51" fmla="*/ 2772383 w 2840734"/>
                <a:gd name="connsiteY51" fmla="*/ 1853119 h 2222770"/>
                <a:gd name="connsiteX52" fmla="*/ 2777247 w 2840734"/>
                <a:gd name="connsiteY52" fmla="*/ 1838528 h 2222770"/>
                <a:gd name="connsiteX53" fmla="*/ 2782111 w 2840734"/>
                <a:gd name="connsiteY53" fmla="*/ 1789889 h 2222770"/>
                <a:gd name="connsiteX54" fmla="*/ 2786974 w 2840734"/>
                <a:gd name="connsiteY54" fmla="*/ 1770434 h 2222770"/>
                <a:gd name="connsiteX55" fmla="*/ 2796702 w 2840734"/>
                <a:gd name="connsiteY55" fmla="*/ 1721796 h 2222770"/>
                <a:gd name="connsiteX56" fmla="*/ 2806430 w 2840734"/>
                <a:gd name="connsiteY56" fmla="*/ 1566153 h 2222770"/>
                <a:gd name="connsiteX57" fmla="*/ 2816157 w 2840734"/>
                <a:gd name="connsiteY57" fmla="*/ 1536970 h 2222770"/>
                <a:gd name="connsiteX58" fmla="*/ 2825885 w 2840734"/>
                <a:gd name="connsiteY58" fmla="*/ 1493196 h 2222770"/>
                <a:gd name="connsiteX59" fmla="*/ 2835613 w 2840734"/>
                <a:gd name="connsiteY59" fmla="*/ 1454285 h 2222770"/>
                <a:gd name="connsiteX60" fmla="*/ 2835613 w 2840734"/>
                <a:gd name="connsiteY60" fmla="*/ 1366736 h 2222770"/>
                <a:gd name="connsiteX61" fmla="*/ 2825885 w 2840734"/>
                <a:gd name="connsiteY61" fmla="*/ 1337553 h 2222770"/>
                <a:gd name="connsiteX62" fmla="*/ 2806430 w 2840734"/>
                <a:gd name="connsiteY62" fmla="*/ 1303507 h 2222770"/>
                <a:gd name="connsiteX63" fmla="*/ 2786974 w 2840734"/>
                <a:gd name="connsiteY63" fmla="*/ 1259732 h 2222770"/>
                <a:gd name="connsiteX64" fmla="*/ 2767519 w 2840734"/>
                <a:gd name="connsiteY64" fmla="*/ 1230549 h 2222770"/>
                <a:gd name="connsiteX65" fmla="*/ 2738336 w 2840734"/>
                <a:gd name="connsiteY65" fmla="*/ 1220821 h 2222770"/>
                <a:gd name="connsiteX66" fmla="*/ 2704289 w 2840734"/>
                <a:gd name="connsiteY66" fmla="*/ 1206230 h 2222770"/>
                <a:gd name="connsiteX67" fmla="*/ 2689698 w 2840734"/>
                <a:gd name="connsiteY67" fmla="*/ 1201366 h 2222770"/>
                <a:gd name="connsiteX68" fmla="*/ 2641059 w 2840734"/>
                <a:gd name="connsiteY68" fmla="*/ 1172183 h 2222770"/>
                <a:gd name="connsiteX69" fmla="*/ 2607013 w 2840734"/>
                <a:gd name="connsiteY69" fmla="*/ 1162455 h 2222770"/>
                <a:gd name="connsiteX70" fmla="*/ 2577830 w 2840734"/>
                <a:gd name="connsiteY70" fmla="*/ 1152728 h 2222770"/>
                <a:gd name="connsiteX71" fmla="*/ 2563238 w 2840734"/>
                <a:gd name="connsiteY71" fmla="*/ 1138136 h 2222770"/>
                <a:gd name="connsiteX72" fmla="*/ 2548647 w 2840734"/>
                <a:gd name="connsiteY72" fmla="*/ 1133272 h 2222770"/>
                <a:gd name="connsiteX73" fmla="*/ 2534055 w 2840734"/>
                <a:gd name="connsiteY73" fmla="*/ 1123545 h 2222770"/>
                <a:gd name="connsiteX74" fmla="*/ 2509736 w 2840734"/>
                <a:gd name="connsiteY74" fmla="*/ 1113817 h 2222770"/>
                <a:gd name="connsiteX75" fmla="*/ 2495145 w 2840734"/>
                <a:gd name="connsiteY75" fmla="*/ 1108953 h 2222770"/>
                <a:gd name="connsiteX76" fmla="*/ 2465962 w 2840734"/>
                <a:gd name="connsiteY76" fmla="*/ 1084634 h 2222770"/>
                <a:gd name="connsiteX77" fmla="*/ 2470825 w 2840734"/>
                <a:gd name="connsiteY77" fmla="*/ 997085 h 2222770"/>
                <a:gd name="connsiteX78" fmla="*/ 2475689 w 2840734"/>
                <a:gd name="connsiteY78" fmla="*/ 982494 h 2222770"/>
                <a:gd name="connsiteX79" fmla="*/ 2490281 w 2840734"/>
                <a:gd name="connsiteY79" fmla="*/ 948447 h 2222770"/>
                <a:gd name="connsiteX80" fmla="*/ 2500008 w 2840734"/>
                <a:gd name="connsiteY80" fmla="*/ 909536 h 2222770"/>
                <a:gd name="connsiteX81" fmla="*/ 2504872 w 2840734"/>
                <a:gd name="connsiteY81" fmla="*/ 894945 h 2222770"/>
                <a:gd name="connsiteX82" fmla="*/ 2519464 w 2840734"/>
                <a:gd name="connsiteY82" fmla="*/ 880353 h 2222770"/>
                <a:gd name="connsiteX83" fmla="*/ 2534055 w 2840734"/>
                <a:gd name="connsiteY83" fmla="*/ 875489 h 2222770"/>
                <a:gd name="connsiteX84" fmla="*/ 2538919 w 2840734"/>
                <a:gd name="connsiteY84" fmla="*/ 860898 h 2222770"/>
                <a:gd name="connsiteX85" fmla="*/ 2553511 w 2840734"/>
                <a:gd name="connsiteY85" fmla="*/ 856034 h 2222770"/>
                <a:gd name="connsiteX86" fmla="*/ 2568102 w 2840734"/>
                <a:gd name="connsiteY86" fmla="*/ 846307 h 2222770"/>
                <a:gd name="connsiteX87" fmla="*/ 2582694 w 2840734"/>
                <a:gd name="connsiteY87" fmla="*/ 817124 h 2222770"/>
                <a:gd name="connsiteX88" fmla="*/ 2587557 w 2840734"/>
                <a:gd name="connsiteY88" fmla="*/ 802532 h 2222770"/>
                <a:gd name="connsiteX89" fmla="*/ 2582694 w 2840734"/>
                <a:gd name="connsiteY89" fmla="*/ 758758 h 2222770"/>
                <a:gd name="connsiteX90" fmla="*/ 2558374 w 2840734"/>
                <a:gd name="connsiteY90" fmla="*/ 724711 h 2222770"/>
                <a:gd name="connsiteX91" fmla="*/ 2538919 w 2840734"/>
                <a:gd name="connsiteY91" fmla="*/ 710119 h 2222770"/>
                <a:gd name="connsiteX92" fmla="*/ 2524328 w 2840734"/>
                <a:gd name="connsiteY92" fmla="*/ 705255 h 2222770"/>
                <a:gd name="connsiteX93" fmla="*/ 2495145 w 2840734"/>
                <a:gd name="connsiteY93" fmla="*/ 680936 h 2222770"/>
                <a:gd name="connsiteX94" fmla="*/ 2465962 w 2840734"/>
                <a:gd name="connsiteY94" fmla="*/ 661481 h 2222770"/>
                <a:gd name="connsiteX95" fmla="*/ 2441642 w 2840734"/>
                <a:gd name="connsiteY95" fmla="*/ 637162 h 2222770"/>
                <a:gd name="connsiteX96" fmla="*/ 2422187 w 2840734"/>
                <a:gd name="connsiteY96" fmla="*/ 617707 h 2222770"/>
                <a:gd name="connsiteX97" fmla="*/ 2393004 w 2840734"/>
                <a:gd name="connsiteY97" fmla="*/ 598251 h 2222770"/>
                <a:gd name="connsiteX98" fmla="*/ 2363821 w 2840734"/>
                <a:gd name="connsiteY98" fmla="*/ 573932 h 2222770"/>
                <a:gd name="connsiteX99" fmla="*/ 2339502 w 2840734"/>
                <a:gd name="connsiteY99" fmla="*/ 554477 h 2222770"/>
                <a:gd name="connsiteX100" fmla="*/ 2324911 w 2840734"/>
                <a:gd name="connsiteY100" fmla="*/ 544749 h 2222770"/>
                <a:gd name="connsiteX101" fmla="*/ 2295728 w 2840734"/>
                <a:gd name="connsiteY101" fmla="*/ 535021 h 2222770"/>
                <a:gd name="connsiteX102" fmla="*/ 2271408 w 2840734"/>
                <a:gd name="connsiteY102" fmla="*/ 515566 h 2222770"/>
                <a:gd name="connsiteX103" fmla="*/ 2261681 w 2840734"/>
                <a:gd name="connsiteY103" fmla="*/ 500975 h 2222770"/>
                <a:gd name="connsiteX104" fmla="*/ 2247089 w 2840734"/>
                <a:gd name="connsiteY104" fmla="*/ 491247 h 2222770"/>
                <a:gd name="connsiteX105" fmla="*/ 2247089 w 2840734"/>
                <a:gd name="connsiteY105" fmla="*/ 374515 h 2222770"/>
                <a:gd name="connsiteX106" fmla="*/ 2256817 w 2840734"/>
                <a:gd name="connsiteY106" fmla="*/ 359924 h 2222770"/>
                <a:gd name="connsiteX107" fmla="*/ 2286000 w 2840734"/>
                <a:gd name="connsiteY107" fmla="*/ 335604 h 2222770"/>
                <a:gd name="connsiteX108" fmla="*/ 2290864 w 2840734"/>
                <a:gd name="connsiteY108" fmla="*/ 321013 h 2222770"/>
                <a:gd name="connsiteX109" fmla="*/ 2286000 w 2840734"/>
                <a:gd name="connsiteY109" fmla="*/ 296694 h 2222770"/>
                <a:gd name="connsiteX110" fmla="*/ 2271408 w 2840734"/>
                <a:gd name="connsiteY110" fmla="*/ 267511 h 2222770"/>
                <a:gd name="connsiteX111" fmla="*/ 2242225 w 2840734"/>
                <a:gd name="connsiteY111" fmla="*/ 248055 h 2222770"/>
                <a:gd name="connsiteX112" fmla="*/ 2213042 w 2840734"/>
                <a:gd name="connsiteY112" fmla="*/ 228600 h 2222770"/>
                <a:gd name="connsiteX113" fmla="*/ 2203315 w 2840734"/>
                <a:gd name="connsiteY113" fmla="*/ 214009 h 2222770"/>
                <a:gd name="connsiteX114" fmla="*/ 2183859 w 2840734"/>
                <a:gd name="connsiteY114" fmla="*/ 204281 h 2222770"/>
                <a:gd name="connsiteX115" fmla="*/ 2169268 w 2840734"/>
                <a:gd name="connsiteY115" fmla="*/ 194553 h 2222770"/>
                <a:gd name="connsiteX116" fmla="*/ 2154677 w 2840734"/>
                <a:gd name="connsiteY116" fmla="*/ 189689 h 2222770"/>
                <a:gd name="connsiteX117" fmla="*/ 2140085 w 2840734"/>
                <a:gd name="connsiteY117" fmla="*/ 179962 h 2222770"/>
                <a:gd name="connsiteX118" fmla="*/ 2110902 w 2840734"/>
                <a:gd name="connsiteY118" fmla="*/ 170234 h 2222770"/>
                <a:gd name="connsiteX119" fmla="*/ 2081719 w 2840734"/>
                <a:gd name="connsiteY119" fmla="*/ 155643 h 2222770"/>
                <a:gd name="connsiteX120" fmla="*/ 2052536 w 2840734"/>
                <a:gd name="connsiteY120" fmla="*/ 141051 h 2222770"/>
                <a:gd name="connsiteX121" fmla="*/ 2037945 w 2840734"/>
                <a:gd name="connsiteY121" fmla="*/ 131324 h 2222770"/>
                <a:gd name="connsiteX122" fmla="*/ 2008762 w 2840734"/>
                <a:gd name="connsiteY122" fmla="*/ 121596 h 2222770"/>
                <a:gd name="connsiteX123" fmla="*/ 1964987 w 2840734"/>
                <a:gd name="connsiteY123" fmla="*/ 97277 h 2222770"/>
                <a:gd name="connsiteX124" fmla="*/ 1950396 w 2840734"/>
                <a:gd name="connsiteY124" fmla="*/ 87549 h 2222770"/>
                <a:gd name="connsiteX125" fmla="*/ 1921213 w 2840734"/>
                <a:gd name="connsiteY125" fmla="*/ 77821 h 2222770"/>
                <a:gd name="connsiteX126" fmla="*/ 1911485 w 2840734"/>
                <a:gd name="connsiteY126" fmla="*/ 72958 h 2222770"/>
                <a:gd name="connsiteX127" fmla="*/ 1945532 w 2840734"/>
                <a:gd name="connsiteY127"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23936 w 2840734"/>
                <a:gd name="connsiteY8" fmla="*/ 1930941 h 2222770"/>
                <a:gd name="connsiteX9" fmla="*/ 1877438 w 2840734"/>
                <a:gd name="connsiteY9" fmla="*/ 1940668 h 2222770"/>
                <a:gd name="connsiteX10" fmla="*/ 1896894 w 2840734"/>
                <a:gd name="connsiteY10" fmla="*/ 1950396 h 2222770"/>
                <a:gd name="connsiteX11" fmla="*/ 1926077 w 2840734"/>
                <a:gd name="connsiteY11" fmla="*/ 1964987 h 2222770"/>
                <a:gd name="connsiteX12" fmla="*/ 2003898 w 2840734"/>
                <a:gd name="connsiteY12" fmla="*/ 1989307 h 2222770"/>
                <a:gd name="connsiteX13" fmla="*/ 2062264 w 2840734"/>
                <a:gd name="connsiteY13" fmla="*/ 2008762 h 2222770"/>
                <a:gd name="connsiteX14" fmla="*/ 2076855 w 2840734"/>
                <a:gd name="connsiteY14" fmla="*/ 2013626 h 2222770"/>
                <a:gd name="connsiteX15" fmla="*/ 2096311 w 2840734"/>
                <a:gd name="connsiteY15" fmla="*/ 2018489 h 2222770"/>
                <a:gd name="connsiteX16" fmla="*/ 2125494 w 2840734"/>
                <a:gd name="connsiteY16" fmla="*/ 2028217 h 2222770"/>
                <a:gd name="connsiteX17" fmla="*/ 2169268 w 2840734"/>
                <a:gd name="connsiteY17" fmla="*/ 2037945 h 2222770"/>
                <a:gd name="connsiteX18" fmla="*/ 2193587 w 2840734"/>
                <a:gd name="connsiteY18" fmla="*/ 2042809 h 2222770"/>
                <a:gd name="connsiteX19" fmla="*/ 2237362 w 2840734"/>
                <a:gd name="connsiteY19" fmla="*/ 2052536 h 2222770"/>
                <a:gd name="connsiteX20" fmla="*/ 2276272 w 2840734"/>
                <a:gd name="connsiteY20" fmla="*/ 2057400 h 2222770"/>
                <a:gd name="connsiteX21" fmla="*/ 2295728 w 2840734"/>
                <a:gd name="connsiteY21" fmla="*/ 2067128 h 2222770"/>
                <a:gd name="connsiteX22" fmla="*/ 2310319 w 2840734"/>
                <a:gd name="connsiteY22" fmla="*/ 2071992 h 2222770"/>
                <a:gd name="connsiteX23" fmla="*/ 2324911 w 2840734"/>
                <a:gd name="connsiteY23" fmla="*/ 2081719 h 2222770"/>
                <a:gd name="connsiteX24" fmla="*/ 2339502 w 2840734"/>
                <a:gd name="connsiteY24" fmla="*/ 2086583 h 2222770"/>
                <a:gd name="connsiteX25" fmla="*/ 2383277 w 2840734"/>
                <a:gd name="connsiteY25" fmla="*/ 2110902 h 2222770"/>
                <a:gd name="connsiteX26" fmla="*/ 2412459 w 2840734"/>
                <a:gd name="connsiteY26" fmla="*/ 2130358 h 2222770"/>
                <a:gd name="connsiteX27" fmla="*/ 2441642 w 2840734"/>
                <a:gd name="connsiteY27" fmla="*/ 2144949 h 2222770"/>
                <a:gd name="connsiteX28" fmla="*/ 2461098 w 2840734"/>
                <a:gd name="connsiteY28" fmla="*/ 2159541 h 2222770"/>
                <a:gd name="connsiteX29" fmla="*/ 2490281 w 2840734"/>
                <a:gd name="connsiteY29" fmla="*/ 2169268 h 2222770"/>
                <a:gd name="connsiteX30" fmla="*/ 2534055 w 2840734"/>
                <a:gd name="connsiteY30" fmla="*/ 2198451 h 2222770"/>
                <a:gd name="connsiteX31" fmla="*/ 2548647 w 2840734"/>
                <a:gd name="connsiteY31" fmla="*/ 2208179 h 2222770"/>
                <a:gd name="connsiteX32" fmla="*/ 2563238 w 2840734"/>
                <a:gd name="connsiteY32" fmla="*/ 2217907 h 2222770"/>
                <a:gd name="connsiteX33" fmla="*/ 2577830 w 2840734"/>
                <a:gd name="connsiteY33" fmla="*/ 2222770 h 2222770"/>
                <a:gd name="connsiteX34" fmla="*/ 2587557 w 2840734"/>
                <a:gd name="connsiteY34" fmla="*/ 2208179 h 2222770"/>
                <a:gd name="connsiteX35" fmla="*/ 2602149 w 2840734"/>
                <a:gd name="connsiteY35" fmla="*/ 2178996 h 2222770"/>
                <a:gd name="connsiteX36" fmla="*/ 2616740 w 2840734"/>
                <a:gd name="connsiteY36" fmla="*/ 2169268 h 2222770"/>
                <a:gd name="connsiteX37" fmla="*/ 2621604 w 2840734"/>
                <a:gd name="connsiteY37" fmla="*/ 2154677 h 2222770"/>
                <a:gd name="connsiteX38" fmla="*/ 2641059 w 2840734"/>
                <a:gd name="connsiteY38" fmla="*/ 2125494 h 2222770"/>
                <a:gd name="connsiteX39" fmla="*/ 2665379 w 2840734"/>
                <a:gd name="connsiteY39" fmla="*/ 2096311 h 2222770"/>
                <a:gd name="connsiteX40" fmla="*/ 2679970 w 2840734"/>
                <a:gd name="connsiteY40" fmla="*/ 2067128 h 2222770"/>
                <a:gd name="connsiteX41" fmla="*/ 2689698 w 2840734"/>
                <a:gd name="connsiteY41" fmla="*/ 2037945 h 2222770"/>
                <a:gd name="connsiteX42" fmla="*/ 2699425 w 2840734"/>
                <a:gd name="connsiteY42" fmla="*/ 2018489 h 2222770"/>
                <a:gd name="connsiteX43" fmla="*/ 2704289 w 2840734"/>
                <a:gd name="connsiteY43" fmla="*/ 2003898 h 2222770"/>
                <a:gd name="connsiteX44" fmla="*/ 2723745 w 2840734"/>
                <a:gd name="connsiteY44" fmla="*/ 1974715 h 2222770"/>
                <a:gd name="connsiteX45" fmla="*/ 2733472 w 2840734"/>
                <a:gd name="connsiteY45" fmla="*/ 1960124 h 2222770"/>
                <a:gd name="connsiteX46" fmla="*/ 2743200 w 2840734"/>
                <a:gd name="connsiteY46" fmla="*/ 1930941 h 2222770"/>
                <a:gd name="connsiteX47" fmla="*/ 2748064 w 2840734"/>
                <a:gd name="connsiteY47" fmla="*/ 1916349 h 2222770"/>
                <a:gd name="connsiteX48" fmla="*/ 2752928 w 2840734"/>
                <a:gd name="connsiteY48" fmla="*/ 1896894 h 2222770"/>
                <a:gd name="connsiteX49" fmla="*/ 2762655 w 2840734"/>
                <a:gd name="connsiteY49" fmla="*/ 1882302 h 2222770"/>
                <a:gd name="connsiteX50" fmla="*/ 2772383 w 2840734"/>
                <a:gd name="connsiteY50" fmla="*/ 1853119 h 2222770"/>
                <a:gd name="connsiteX51" fmla="*/ 2777247 w 2840734"/>
                <a:gd name="connsiteY51" fmla="*/ 1838528 h 2222770"/>
                <a:gd name="connsiteX52" fmla="*/ 2782111 w 2840734"/>
                <a:gd name="connsiteY52" fmla="*/ 1789889 h 2222770"/>
                <a:gd name="connsiteX53" fmla="*/ 2786974 w 2840734"/>
                <a:gd name="connsiteY53" fmla="*/ 1770434 h 2222770"/>
                <a:gd name="connsiteX54" fmla="*/ 2796702 w 2840734"/>
                <a:gd name="connsiteY54" fmla="*/ 1721796 h 2222770"/>
                <a:gd name="connsiteX55" fmla="*/ 2806430 w 2840734"/>
                <a:gd name="connsiteY55" fmla="*/ 1566153 h 2222770"/>
                <a:gd name="connsiteX56" fmla="*/ 2816157 w 2840734"/>
                <a:gd name="connsiteY56" fmla="*/ 1536970 h 2222770"/>
                <a:gd name="connsiteX57" fmla="*/ 2825885 w 2840734"/>
                <a:gd name="connsiteY57" fmla="*/ 1493196 h 2222770"/>
                <a:gd name="connsiteX58" fmla="*/ 2835613 w 2840734"/>
                <a:gd name="connsiteY58" fmla="*/ 1454285 h 2222770"/>
                <a:gd name="connsiteX59" fmla="*/ 2835613 w 2840734"/>
                <a:gd name="connsiteY59" fmla="*/ 1366736 h 2222770"/>
                <a:gd name="connsiteX60" fmla="*/ 2825885 w 2840734"/>
                <a:gd name="connsiteY60" fmla="*/ 1337553 h 2222770"/>
                <a:gd name="connsiteX61" fmla="*/ 2806430 w 2840734"/>
                <a:gd name="connsiteY61" fmla="*/ 1303507 h 2222770"/>
                <a:gd name="connsiteX62" fmla="*/ 2786974 w 2840734"/>
                <a:gd name="connsiteY62" fmla="*/ 1259732 h 2222770"/>
                <a:gd name="connsiteX63" fmla="*/ 2767519 w 2840734"/>
                <a:gd name="connsiteY63" fmla="*/ 1230549 h 2222770"/>
                <a:gd name="connsiteX64" fmla="*/ 2738336 w 2840734"/>
                <a:gd name="connsiteY64" fmla="*/ 1220821 h 2222770"/>
                <a:gd name="connsiteX65" fmla="*/ 2704289 w 2840734"/>
                <a:gd name="connsiteY65" fmla="*/ 1206230 h 2222770"/>
                <a:gd name="connsiteX66" fmla="*/ 2689698 w 2840734"/>
                <a:gd name="connsiteY66" fmla="*/ 1201366 h 2222770"/>
                <a:gd name="connsiteX67" fmla="*/ 2641059 w 2840734"/>
                <a:gd name="connsiteY67" fmla="*/ 1172183 h 2222770"/>
                <a:gd name="connsiteX68" fmla="*/ 2607013 w 2840734"/>
                <a:gd name="connsiteY68" fmla="*/ 1162455 h 2222770"/>
                <a:gd name="connsiteX69" fmla="*/ 2577830 w 2840734"/>
                <a:gd name="connsiteY69" fmla="*/ 1152728 h 2222770"/>
                <a:gd name="connsiteX70" fmla="*/ 2563238 w 2840734"/>
                <a:gd name="connsiteY70" fmla="*/ 1138136 h 2222770"/>
                <a:gd name="connsiteX71" fmla="*/ 2548647 w 2840734"/>
                <a:gd name="connsiteY71" fmla="*/ 1133272 h 2222770"/>
                <a:gd name="connsiteX72" fmla="*/ 2534055 w 2840734"/>
                <a:gd name="connsiteY72" fmla="*/ 1123545 h 2222770"/>
                <a:gd name="connsiteX73" fmla="*/ 2509736 w 2840734"/>
                <a:gd name="connsiteY73" fmla="*/ 1113817 h 2222770"/>
                <a:gd name="connsiteX74" fmla="*/ 2495145 w 2840734"/>
                <a:gd name="connsiteY74" fmla="*/ 1108953 h 2222770"/>
                <a:gd name="connsiteX75" fmla="*/ 2465962 w 2840734"/>
                <a:gd name="connsiteY75" fmla="*/ 1084634 h 2222770"/>
                <a:gd name="connsiteX76" fmla="*/ 2470825 w 2840734"/>
                <a:gd name="connsiteY76" fmla="*/ 997085 h 2222770"/>
                <a:gd name="connsiteX77" fmla="*/ 2475689 w 2840734"/>
                <a:gd name="connsiteY77" fmla="*/ 982494 h 2222770"/>
                <a:gd name="connsiteX78" fmla="*/ 2490281 w 2840734"/>
                <a:gd name="connsiteY78" fmla="*/ 948447 h 2222770"/>
                <a:gd name="connsiteX79" fmla="*/ 2500008 w 2840734"/>
                <a:gd name="connsiteY79" fmla="*/ 909536 h 2222770"/>
                <a:gd name="connsiteX80" fmla="*/ 2504872 w 2840734"/>
                <a:gd name="connsiteY80" fmla="*/ 894945 h 2222770"/>
                <a:gd name="connsiteX81" fmla="*/ 2519464 w 2840734"/>
                <a:gd name="connsiteY81" fmla="*/ 880353 h 2222770"/>
                <a:gd name="connsiteX82" fmla="*/ 2534055 w 2840734"/>
                <a:gd name="connsiteY82" fmla="*/ 875489 h 2222770"/>
                <a:gd name="connsiteX83" fmla="*/ 2538919 w 2840734"/>
                <a:gd name="connsiteY83" fmla="*/ 860898 h 2222770"/>
                <a:gd name="connsiteX84" fmla="*/ 2553511 w 2840734"/>
                <a:gd name="connsiteY84" fmla="*/ 856034 h 2222770"/>
                <a:gd name="connsiteX85" fmla="*/ 2568102 w 2840734"/>
                <a:gd name="connsiteY85" fmla="*/ 846307 h 2222770"/>
                <a:gd name="connsiteX86" fmla="*/ 2582694 w 2840734"/>
                <a:gd name="connsiteY86" fmla="*/ 817124 h 2222770"/>
                <a:gd name="connsiteX87" fmla="*/ 2587557 w 2840734"/>
                <a:gd name="connsiteY87" fmla="*/ 802532 h 2222770"/>
                <a:gd name="connsiteX88" fmla="*/ 2582694 w 2840734"/>
                <a:gd name="connsiteY88" fmla="*/ 758758 h 2222770"/>
                <a:gd name="connsiteX89" fmla="*/ 2558374 w 2840734"/>
                <a:gd name="connsiteY89" fmla="*/ 724711 h 2222770"/>
                <a:gd name="connsiteX90" fmla="*/ 2538919 w 2840734"/>
                <a:gd name="connsiteY90" fmla="*/ 710119 h 2222770"/>
                <a:gd name="connsiteX91" fmla="*/ 2524328 w 2840734"/>
                <a:gd name="connsiteY91" fmla="*/ 705255 h 2222770"/>
                <a:gd name="connsiteX92" fmla="*/ 2495145 w 2840734"/>
                <a:gd name="connsiteY92" fmla="*/ 680936 h 2222770"/>
                <a:gd name="connsiteX93" fmla="*/ 2465962 w 2840734"/>
                <a:gd name="connsiteY93" fmla="*/ 661481 h 2222770"/>
                <a:gd name="connsiteX94" fmla="*/ 2441642 w 2840734"/>
                <a:gd name="connsiteY94" fmla="*/ 637162 h 2222770"/>
                <a:gd name="connsiteX95" fmla="*/ 2422187 w 2840734"/>
                <a:gd name="connsiteY95" fmla="*/ 617707 h 2222770"/>
                <a:gd name="connsiteX96" fmla="*/ 2393004 w 2840734"/>
                <a:gd name="connsiteY96" fmla="*/ 598251 h 2222770"/>
                <a:gd name="connsiteX97" fmla="*/ 2363821 w 2840734"/>
                <a:gd name="connsiteY97" fmla="*/ 573932 h 2222770"/>
                <a:gd name="connsiteX98" fmla="*/ 2339502 w 2840734"/>
                <a:gd name="connsiteY98" fmla="*/ 554477 h 2222770"/>
                <a:gd name="connsiteX99" fmla="*/ 2324911 w 2840734"/>
                <a:gd name="connsiteY99" fmla="*/ 544749 h 2222770"/>
                <a:gd name="connsiteX100" fmla="*/ 2295728 w 2840734"/>
                <a:gd name="connsiteY100" fmla="*/ 535021 h 2222770"/>
                <a:gd name="connsiteX101" fmla="*/ 2271408 w 2840734"/>
                <a:gd name="connsiteY101" fmla="*/ 515566 h 2222770"/>
                <a:gd name="connsiteX102" fmla="*/ 2261681 w 2840734"/>
                <a:gd name="connsiteY102" fmla="*/ 500975 h 2222770"/>
                <a:gd name="connsiteX103" fmla="*/ 2247089 w 2840734"/>
                <a:gd name="connsiteY103" fmla="*/ 491247 h 2222770"/>
                <a:gd name="connsiteX104" fmla="*/ 2247089 w 2840734"/>
                <a:gd name="connsiteY104" fmla="*/ 374515 h 2222770"/>
                <a:gd name="connsiteX105" fmla="*/ 2256817 w 2840734"/>
                <a:gd name="connsiteY105" fmla="*/ 359924 h 2222770"/>
                <a:gd name="connsiteX106" fmla="*/ 2286000 w 2840734"/>
                <a:gd name="connsiteY106" fmla="*/ 335604 h 2222770"/>
                <a:gd name="connsiteX107" fmla="*/ 2290864 w 2840734"/>
                <a:gd name="connsiteY107" fmla="*/ 321013 h 2222770"/>
                <a:gd name="connsiteX108" fmla="*/ 2286000 w 2840734"/>
                <a:gd name="connsiteY108" fmla="*/ 296694 h 2222770"/>
                <a:gd name="connsiteX109" fmla="*/ 2271408 w 2840734"/>
                <a:gd name="connsiteY109" fmla="*/ 267511 h 2222770"/>
                <a:gd name="connsiteX110" fmla="*/ 2242225 w 2840734"/>
                <a:gd name="connsiteY110" fmla="*/ 248055 h 2222770"/>
                <a:gd name="connsiteX111" fmla="*/ 2213042 w 2840734"/>
                <a:gd name="connsiteY111" fmla="*/ 228600 h 2222770"/>
                <a:gd name="connsiteX112" fmla="*/ 2203315 w 2840734"/>
                <a:gd name="connsiteY112" fmla="*/ 214009 h 2222770"/>
                <a:gd name="connsiteX113" fmla="*/ 2183859 w 2840734"/>
                <a:gd name="connsiteY113" fmla="*/ 204281 h 2222770"/>
                <a:gd name="connsiteX114" fmla="*/ 2169268 w 2840734"/>
                <a:gd name="connsiteY114" fmla="*/ 194553 h 2222770"/>
                <a:gd name="connsiteX115" fmla="*/ 2154677 w 2840734"/>
                <a:gd name="connsiteY115" fmla="*/ 189689 h 2222770"/>
                <a:gd name="connsiteX116" fmla="*/ 2140085 w 2840734"/>
                <a:gd name="connsiteY116" fmla="*/ 179962 h 2222770"/>
                <a:gd name="connsiteX117" fmla="*/ 2110902 w 2840734"/>
                <a:gd name="connsiteY117" fmla="*/ 170234 h 2222770"/>
                <a:gd name="connsiteX118" fmla="*/ 2081719 w 2840734"/>
                <a:gd name="connsiteY118" fmla="*/ 155643 h 2222770"/>
                <a:gd name="connsiteX119" fmla="*/ 2052536 w 2840734"/>
                <a:gd name="connsiteY119" fmla="*/ 141051 h 2222770"/>
                <a:gd name="connsiteX120" fmla="*/ 2037945 w 2840734"/>
                <a:gd name="connsiteY120" fmla="*/ 131324 h 2222770"/>
                <a:gd name="connsiteX121" fmla="*/ 2008762 w 2840734"/>
                <a:gd name="connsiteY121" fmla="*/ 121596 h 2222770"/>
                <a:gd name="connsiteX122" fmla="*/ 1964987 w 2840734"/>
                <a:gd name="connsiteY122" fmla="*/ 97277 h 2222770"/>
                <a:gd name="connsiteX123" fmla="*/ 1950396 w 2840734"/>
                <a:gd name="connsiteY123" fmla="*/ 87549 h 2222770"/>
                <a:gd name="connsiteX124" fmla="*/ 1921213 w 2840734"/>
                <a:gd name="connsiteY124" fmla="*/ 77821 h 2222770"/>
                <a:gd name="connsiteX125" fmla="*/ 1911485 w 2840734"/>
                <a:gd name="connsiteY125" fmla="*/ 72958 h 2222770"/>
                <a:gd name="connsiteX126" fmla="*/ 1945532 w 2840734"/>
                <a:gd name="connsiteY126"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23936 w 2840734"/>
                <a:gd name="connsiteY8" fmla="*/ 1930941 h 2222770"/>
                <a:gd name="connsiteX9" fmla="*/ 1877438 w 2840734"/>
                <a:gd name="connsiteY9" fmla="*/ 1940668 h 2222770"/>
                <a:gd name="connsiteX10" fmla="*/ 1926077 w 2840734"/>
                <a:gd name="connsiteY10" fmla="*/ 1964987 h 2222770"/>
                <a:gd name="connsiteX11" fmla="*/ 2003898 w 2840734"/>
                <a:gd name="connsiteY11" fmla="*/ 1989307 h 2222770"/>
                <a:gd name="connsiteX12" fmla="*/ 2062264 w 2840734"/>
                <a:gd name="connsiteY12" fmla="*/ 2008762 h 2222770"/>
                <a:gd name="connsiteX13" fmla="*/ 2076855 w 2840734"/>
                <a:gd name="connsiteY13" fmla="*/ 2013626 h 2222770"/>
                <a:gd name="connsiteX14" fmla="*/ 2096311 w 2840734"/>
                <a:gd name="connsiteY14" fmla="*/ 2018489 h 2222770"/>
                <a:gd name="connsiteX15" fmla="*/ 2125494 w 2840734"/>
                <a:gd name="connsiteY15" fmla="*/ 2028217 h 2222770"/>
                <a:gd name="connsiteX16" fmla="*/ 2169268 w 2840734"/>
                <a:gd name="connsiteY16" fmla="*/ 2037945 h 2222770"/>
                <a:gd name="connsiteX17" fmla="*/ 2193587 w 2840734"/>
                <a:gd name="connsiteY17" fmla="*/ 2042809 h 2222770"/>
                <a:gd name="connsiteX18" fmla="*/ 2237362 w 2840734"/>
                <a:gd name="connsiteY18" fmla="*/ 2052536 h 2222770"/>
                <a:gd name="connsiteX19" fmla="*/ 2276272 w 2840734"/>
                <a:gd name="connsiteY19" fmla="*/ 2057400 h 2222770"/>
                <a:gd name="connsiteX20" fmla="*/ 2295728 w 2840734"/>
                <a:gd name="connsiteY20" fmla="*/ 2067128 h 2222770"/>
                <a:gd name="connsiteX21" fmla="*/ 2310319 w 2840734"/>
                <a:gd name="connsiteY21" fmla="*/ 2071992 h 2222770"/>
                <a:gd name="connsiteX22" fmla="*/ 2324911 w 2840734"/>
                <a:gd name="connsiteY22" fmla="*/ 2081719 h 2222770"/>
                <a:gd name="connsiteX23" fmla="*/ 2339502 w 2840734"/>
                <a:gd name="connsiteY23" fmla="*/ 2086583 h 2222770"/>
                <a:gd name="connsiteX24" fmla="*/ 2383277 w 2840734"/>
                <a:gd name="connsiteY24" fmla="*/ 2110902 h 2222770"/>
                <a:gd name="connsiteX25" fmla="*/ 2412459 w 2840734"/>
                <a:gd name="connsiteY25" fmla="*/ 2130358 h 2222770"/>
                <a:gd name="connsiteX26" fmla="*/ 2441642 w 2840734"/>
                <a:gd name="connsiteY26" fmla="*/ 2144949 h 2222770"/>
                <a:gd name="connsiteX27" fmla="*/ 2461098 w 2840734"/>
                <a:gd name="connsiteY27" fmla="*/ 2159541 h 2222770"/>
                <a:gd name="connsiteX28" fmla="*/ 2490281 w 2840734"/>
                <a:gd name="connsiteY28" fmla="*/ 2169268 h 2222770"/>
                <a:gd name="connsiteX29" fmla="*/ 2534055 w 2840734"/>
                <a:gd name="connsiteY29" fmla="*/ 2198451 h 2222770"/>
                <a:gd name="connsiteX30" fmla="*/ 2548647 w 2840734"/>
                <a:gd name="connsiteY30" fmla="*/ 2208179 h 2222770"/>
                <a:gd name="connsiteX31" fmla="*/ 2563238 w 2840734"/>
                <a:gd name="connsiteY31" fmla="*/ 2217907 h 2222770"/>
                <a:gd name="connsiteX32" fmla="*/ 2577830 w 2840734"/>
                <a:gd name="connsiteY32" fmla="*/ 2222770 h 2222770"/>
                <a:gd name="connsiteX33" fmla="*/ 2587557 w 2840734"/>
                <a:gd name="connsiteY33" fmla="*/ 2208179 h 2222770"/>
                <a:gd name="connsiteX34" fmla="*/ 2602149 w 2840734"/>
                <a:gd name="connsiteY34" fmla="*/ 2178996 h 2222770"/>
                <a:gd name="connsiteX35" fmla="*/ 2616740 w 2840734"/>
                <a:gd name="connsiteY35" fmla="*/ 2169268 h 2222770"/>
                <a:gd name="connsiteX36" fmla="*/ 2621604 w 2840734"/>
                <a:gd name="connsiteY36" fmla="*/ 2154677 h 2222770"/>
                <a:gd name="connsiteX37" fmla="*/ 2641059 w 2840734"/>
                <a:gd name="connsiteY37" fmla="*/ 2125494 h 2222770"/>
                <a:gd name="connsiteX38" fmla="*/ 2665379 w 2840734"/>
                <a:gd name="connsiteY38" fmla="*/ 2096311 h 2222770"/>
                <a:gd name="connsiteX39" fmla="*/ 2679970 w 2840734"/>
                <a:gd name="connsiteY39" fmla="*/ 2067128 h 2222770"/>
                <a:gd name="connsiteX40" fmla="*/ 2689698 w 2840734"/>
                <a:gd name="connsiteY40" fmla="*/ 2037945 h 2222770"/>
                <a:gd name="connsiteX41" fmla="*/ 2699425 w 2840734"/>
                <a:gd name="connsiteY41" fmla="*/ 2018489 h 2222770"/>
                <a:gd name="connsiteX42" fmla="*/ 2704289 w 2840734"/>
                <a:gd name="connsiteY42" fmla="*/ 2003898 h 2222770"/>
                <a:gd name="connsiteX43" fmla="*/ 2723745 w 2840734"/>
                <a:gd name="connsiteY43" fmla="*/ 1974715 h 2222770"/>
                <a:gd name="connsiteX44" fmla="*/ 2733472 w 2840734"/>
                <a:gd name="connsiteY44" fmla="*/ 1960124 h 2222770"/>
                <a:gd name="connsiteX45" fmla="*/ 2743200 w 2840734"/>
                <a:gd name="connsiteY45" fmla="*/ 1930941 h 2222770"/>
                <a:gd name="connsiteX46" fmla="*/ 2748064 w 2840734"/>
                <a:gd name="connsiteY46" fmla="*/ 1916349 h 2222770"/>
                <a:gd name="connsiteX47" fmla="*/ 2752928 w 2840734"/>
                <a:gd name="connsiteY47" fmla="*/ 1896894 h 2222770"/>
                <a:gd name="connsiteX48" fmla="*/ 2762655 w 2840734"/>
                <a:gd name="connsiteY48" fmla="*/ 1882302 h 2222770"/>
                <a:gd name="connsiteX49" fmla="*/ 2772383 w 2840734"/>
                <a:gd name="connsiteY49" fmla="*/ 1853119 h 2222770"/>
                <a:gd name="connsiteX50" fmla="*/ 2777247 w 2840734"/>
                <a:gd name="connsiteY50" fmla="*/ 1838528 h 2222770"/>
                <a:gd name="connsiteX51" fmla="*/ 2782111 w 2840734"/>
                <a:gd name="connsiteY51" fmla="*/ 1789889 h 2222770"/>
                <a:gd name="connsiteX52" fmla="*/ 2786974 w 2840734"/>
                <a:gd name="connsiteY52" fmla="*/ 1770434 h 2222770"/>
                <a:gd name="connsiteX53" fmla="*/ 2796702 w 2840734"/>
                <a:gd name="connsiteY53" fmla="*/ 1721796 h 2222770"/>
                <a:gd name="connsiteX54" fmla="*/ 2806430 w 2840734"/>
                <a:gd name="connsiteY54" fmla="*/ 1566153 h 2222770"/>
                <a:gd name="connsiteX55" fmla="*/ 2816157 w 2840734"/>
                <a:gd name="connsiteY55" fmla="*/ 1536970 h 2222770"/>
                <a:gd name="connsiteX56" fmla="*/ 2825885 w 2840734"/>
                <a:gd name="connsiteY56" fmla="*/ 1493196 h 2222770"/>
                <a:gd name="connsiteX57" fmla="*/ 2835613 w 2840734"/>
                <a:gd name="connsiteY57" fmla="*/ 1454285 h 2222770"/>
                <a:gd name="connsiteX58" fmla="*/ 2835613 w 2840734"/>
                <a:gd name="connsiteY58" fmla="*/ 1366736 h 2222770"/>
                <a:gd name="connsiteX59" fmla="*/ 2825885 w 2840734"/>
                <a:gd name="connsiteY59" fmla="*/ 1337553 h 2222770"/>
                <a:gd name="connsiteX60" fmla="*/ 2806430 w 2840734"/>
                <a:gd name="connsiteY60" fmla="*/ 1303507 h 2222770"/>
                <a:gd name="connsiteX61" fmla="*/ 2786974 w 2840734"/>
                <a:gd name="connsiteY61" fmla="*/ 1259732 h 2222770"/>
                <a:gd name="connsiteX62" fmla="*/ 2767519 w 2840734"/>
                <a:gd name="connsiteY62" fmla="*/ 1230549 h 2222770"/>
                <a:gd name="connsiteX63" fmla="*/ 2738336 w 2840734"/>
                <a:gd name="connsiteY63" fmla="*/ 1220821 h 2222770"/>
                <a:gd name="connsiteX64" fmla="*/ 2704289 w 2840734"/>
                <a:gd name="connsiteY64" fmla="*/ 1206230 h 2222770"/>
                <a:gd name="connsiteX65" fmla="*/ 2689698 w 2840734"/>
                <a:gd name="connsiteY65" fmla="*/ 1201366 h 2222770"/>
                <a:gd name="connsiteX66" fmla="*/ 2641059 w 2840734"/>
                <a:gd name="connsiteY66" fmla="*/ 1172183 h 2222770"/>
                <a:gd name="connsiteX67" fmla="*/ 2607013 w 2840734"/>
                <a:gd name="connsiteY67" fmla="*/ 1162455 h 2222770"/>
                <a:gd name="connsiteX68" fmla="*/ 2577830 w 2840734"/>
                <a:gd name="connsiteY68" fmla="*/ 1152728 h 2222770"/>
                <a:gd name="connsiteX69" fmla="*/ 2563238 w 2840734"/>
                <a:gd name="connsiteY69" fmla="*/ 1138136 h 2222770"/>
                <a:gd name="connsiteX70" fmla="*/ 2548647 w 2840734"/>
                <a:gd name="connsiteY70" fmla="*/ 1133272 h 2222770"/>
                <a:gd name="connsiteX71" fmla="*/ 2534055 w 2840734"/>
                <a:gd name="connsiteY71" fmla="*/ 1123545 h 2222770"/>
                <a:gd name="connsiteX72" fmla="*/ 2509736 w 2840734"/>
                <a:gd name="connsiteY72" fmla="*/ 1113817 h 2222770"/>
                <a:gd name="connsiteX73" fmla="*/ 2495145 w 2840734"/>
                <a:gd name="connsiteY73" fmla="*/ 1108953 h 2222770"/>
                <a:gd name="connsiteX74" fmla="*/ 2465962 w 2840734"/>
                <a:gd name="connsiteY74" fmla="*/ 1084634 h 2222770"/>
                <a:gd name="connsiteX75" fmla="*/ 2470825 w 2840734"/>
                <a:gd name="connsiteY75" fmla="*/ 997085 h 2222770"/>
                <a:gd name="connsiteX76" fmla="*/ 2475689 w 2840734"/>
                <a:gd name="connsiteY76" fmla="*/ 982494 h 2222770"/>
                <a:gd name="connsiteX77" fmla="*/ 2490281 w 2840734"/>
                <a:gd name="connsiteY77" fmla="*/ 948447 h 2222770"/>
                <a:gd name="connsiteX78" fmla="*/ 2500008 w 2840734"/>
                <a:gd name="connsiteY78" fmla="*/ 909536 h 2222770"/>
                <a:gd name="connsiteX79" fmla="*/ 2504872 w 2840734"/>
                <a:gd name="connsiteY79" fmla="*/ 894945 h 2222770"/>
                <a:gd name="connsiteX80" fmla="*/ 2519464 w 2840734"/>
                <a:gd name="connsiteY80" fmla="*/ 880353 h 2222770"/>
                <a:gd name="connsiteX81" fmla="*/ 2534055 w 2840734"/>
                <a:gd name="connsiteY81" fmla="*/ 875489 h 2222770"/>
                <a:gd name="connsiteX82" fmla="*/ 2538919 w 2840734"/>
                <a:gd name="connsiteY82" fmla="*/ 860898 h 2222770"/>
                <a:gd name="connsiteX83" fmla="*/ 2553511 w 2840734"/>
                <a:gd name="connsiteY83" fmla="*/ 856034 h 2222770"/>
                <a:gd name="connsiteX84" fmla="*/ 2568102 w 2840734"/>
                <a:gd name="connsiteY84" fmla="*/ 846307 h 2222770"/>
                <a:gd name="connsiteX85" fmla="*/ 2582694 w 2840734"/>
                <a:gd name="connsiteY85" fmla="*/ 817124 h 2222770"/>
                <a:gd name="connsiteX86" fmla="*/ 2587557 w 2840734"/>
                <a:gd name="connsiteY86" fmla="*/ 802532 h 2222770"/>
                <a:gd name="connsiteX87" fmla="*/ 2582694 w 2840734"/>
                <a:gd name="connsiteY87" fmla="*/ 758758 h 2222770"/>
                <a:gd name="connsiteX88" fmla="*/ 2558374 w 2840734"/>
                <a:gd name="connsiteY88" fmla="*/ 724711 h 2222770"/>
                <a:gd name="connsiteX89" fmla="*/ 2538919 w 2840734"/>
                <a:gd name="connsiteY89" fmla="*/ 710119 h 2222770"/>
                <a:gd name="connsiteX90" fmla="*/ 2524328 w 2840734"/>
                <a:gd name="connsiteY90" fmla="*/ 705255 h 2222770"/>
                <a:gd name="connsiteX91" fmla="*/ 2495145 w 2840734"/>
                <a:gd name="connsiteY91" fmla="*/ 680936 h 2222770"/>
                <a:gd name="connsiteX92" fmla="*/ 2465962 w 2840734"/>
                <a:gd name="connsiteY92" fmla="*/ 661481 h 2222770"/>
                <a:gd name="connsiteX93" fmla="*/ 2441642 w 2840734"/>
                <a:gd name="connsiteY93" fmla="*/ 637162 h 2222770"/>
                <a:gd name="connsiteX94" fmla="*/ 2422187 w 2840734"/>
                <a:gd name="connsiteY94" fmla="*/ 617707 h 2222770"/>
                <a:gd name="connsiteX95" fmla="*/ 2393004 w 2840734"/>
                <a:gd name="connsiteY95" fmla="*/ 598251 h 2222770"/>
                <a:gd name="connsiteX96" fmla="*/ 2363821 w 2840734"/>
                <a:gd name="connsiteY96" fmla="*/ 573932 h 2222770"/>
                <a:gd name="connsiteX97" fmla="*/ 2339502 w 2840734"/>
                <a:gd name="connsiteY97" fmla="*/ 554477 h 2222770"/>
                <a:gd name="connsiteX98" fmla="*/ 2324911 w 2840734"/>
                <a:gd name="connsiteY98" fmla="*/ 544749 h 2222770"/>
                <a:gd name="connsiteX99" fmla="*/ 2295728 w 2840734"/>
                <a:gd name="connsiteY99" fmla="*/ 535021 h 2222770"/>
                <a:gd name="connsiteX100" fmla="*/ 2271408 w 2840734"/>
                <a:gd name="connsiteY100" fmla="*/ 515566 h 2222770"/>
                <a:gd name="connsiteX101" fmla="*/ 2261681 w 2840734"/>
                <a:gd name="connsiteY101" fmla="*/ 500975 h 2222770"/>
                <a:gd name="connsiteX102" fmla="*/ 2247089 w 2840734"/>
                <a:gd name="connsiteY102" fmla="*/ 491247 h 2222770"/>
                <a:gd name="connsiteX103" fmla="*/ 2247089 w 2840734"/>
                <a:gd name="connsiteY103" fmla="*/ 374515 h 2222770"/>
                <a:gd name="connsiteX104" fmla="*/ 2256817 w 2840734"/>
                <a:gd name="connsiteY104" fmla="*/ 359924 h 2222770"/>
                <a:gd name="connsiteX105" fmla="*/ 2286000 w 2840734"/>
                <a:gd name="connsiteY105" fmla="*/ 335604 h 2222770"/>
                <a:gd name="connsiteX106" fmla="*/ 2290864 w 2840734"/>
                <a:gd name="connsiteY106" fmla="*/ 321013 h 2222770"/>
                <a:gd name="connsiteX107" fmla="*/ 2286000 w 2840734"/>
                <a:gd name="connsiteY107" fmla="*/ 296694 h 2222770"/>
                <a:gd name="connsiteX108" fmla="*/ 2271408 w 2840734"/>
                <a:gd name="connsiteY108" fmla="*/ 267511 h 2222770"/>
                <a:gd name="connsiteX109" fmla="*/ 2242225 w 2840734"/>
                <a:gd name="connsiteY109" fmla="*/ 248055 h 2222770"/>
                <a:gd name="connsiteX110" fmla="*/ 2213042 w 2840734"/>
                <a:gd name="connsiteY110" fmla="*/ 228600 h 2222770"/>
                <a:gd name="connsiteX111" fmla="*/ 2203315 w 2840734"/>
                <a:gd name="connsiteY111" fmla="*/ 214009 h 2222770"/>
                <a:gd name="connsiteX112" fmla="*/ 2183859 w 2840734"/>
                <a:gd name="connsiteY112" fmla="*/ 204281 h 2222770"/>
                <a:gd name="connsiteX113" fmla="*/ 2169268 w 2840734"/>
                <a:gd name="connsiteY113" fmla="*/ 194553 h 2222770"/>
                <a:gd name="connsiteX114" fmla="*/ 2154677 w 2840734"/>
                <a:gd name="connsiteY114" fmla="*/ 189689 h 2222770"/>
                <a:gd name="connsiteX115" fmla="*/ 2140085 w 2840734"/>
                <a:gd name="connsiteY115" fmla="*/ 179962 h 2222770"/>
                <a:gd name="connsiteX116" fmla="*/ 2110902 w 2840734"/>
                <a:gd name="connsiteY116" fmla="*/ 170234 h 2222770"/>
                <a:gd name="connsiteX117" fmla="*/ 2081719 w 2840734"/>
                <a:gd name="connsiteY117" fmla="*/ 155643 h 2222770"/>
                <a:gd name="connsiteX118" fmla="*/ 2052536 w 2840734"/>
                <a:gd name="connsiteY118" fmla="*/ 141051 h 2222770"/>
                <a:gd name="connsiteX119" fmla="*/ 2037945 w 2840734"/>
                <a:gd name="connsiteY119" fmla="*/ 131324 h 2222770"/>
                <a:gd name="connsiteX120" fmla="*/ 2008762 w 2840734"/>
                <a:gd name="connsiteY120" fmla="*/ 121596 h 2222770"/>
                <a:gd name="connsiteX121" fmla="*/ 1964987 w 2840734"/>
                <a:gd name="connsiteY121" fmla="*/ 97277 h 2222770"/>
                <a:gd name="connsiteX122" fmla="*/ 1950396 w 2840734"/>
                <a:gd name="connsiteY122" fmla="*/ 87549 h 2222770"/>
                <a:gd name="connsiteX123" fmla="*/ 1921213 w 2840734"/>
                <a:gd name="connsiteY123" fmla="*/ 77821 h 2222770"/>
                <a:gd name="connsiteX124" fmla="*/ 1911485 w 2840734"/>
                <a:gd name="connsiteY124" fmla="*/ 72958 h 2222770"/>
                <a:gd name="connsiteX125" fmla="*/ 1945532 w 2840734"/>
                <a:gd name="connsiteY125"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794753 w 2840734"/>
                <a:gd name="connsiteY7" fmla="*/ 1921213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69268 w 2840734"/>
                <a:gd name="connsiteY15" fmla="*/ 2037945 h 2222770"/>
                <a:gd name="connsiteX16" fmla="*/ 2193587 w 2840734"/>
                <a:gd name="connsiteY16" fmla="*/ 2042809 h 2222770"/>
                <a:gd name="connsiteX17" fmla="*/ 2237362 w 2840734"/>
                <a:gd name="connsiteY17" fmla="*/ 2052536 h 2222770"/>
                <a:gd name="connsiteX18" fmla="*/ 2276272 w 2840734"/>
                <a:gd name="connsiteY18" fmla="*/ 2057400 h 2222770"/>
                <a:gd name="connsiteX19" fmla="*/ 2295728 w 2840734"/>
                <a:gd name="connsiteY19" fmla="*/ 2067128 h 2222770"/>
                <a:gd name="connsiteX20" fmla="*/ 2310319 w 2840734"/>
                <a:gd name="connsiteY20" fmla="*/ 2071992 h 2222770"/>
                <a:gd name="connsiteX21" fmla="*/ 2324911 w 2840734"/>
                <a:gd name="connsiteY21" fmla="*/ 2081719 h 2222770"/>
                <a:gd name="connsiteX22" fmla="*/ 2339502 w 2840734"/>
                <a:gd name="connsiteY22" fmla="*/ 2086583 h 2222770"/>
                <a:gd name="connsiteX23" fmla="*/ 2383277 w 2840734"/>
                <a:gd name="connsiteY23" fmla="*/ 2110902 h 2222770"/>
                <a:gd name="connsiteX24" fmla="*/ 2412459 w 2840734"/>
                <a:gd name="connsiteY24" fmla="*/ 2130358 h 2222770"/>
                <a:gd name="connsiteX25" fmla="*/ 2441642 w 2840734"/>
                <a:gd name="connsiteY25" fmla="*/ 2144949 h 2222770"/>
                <a:gd name="connsiteX26" fmla="*/ 2461098 w 2840734"/>
                <a:gd name="connsiteY26" fmla="*/ 2159541 h 2222770"/>
                <a:gd name="connsiteX27" fmla="*/ 2490281 w 2840734"/>
                <a:gd name="connsiteY27" fmla="*/ 2169268 h 2222770"/>
                <a:gd name="connsiteX28" fmla="*/ 2534055 w 2840734"/>
                <a:gd name="connsiteY28" fmla="*/ 2198451 h 2222770"/>
                <a:gd name="connsiteX29" fmla="*/ 2548647 w 2840734"/>
                <a:gd name="connsiteY29" fmla="*/ 2208179 h 2222770"/>
                <a:gd name="connsiteX30" fmla="*/ 2563238 w 2840734"/>
                <a:gd name="connsiteY30" fmla="*/ 2217907 h 2222770"/>
                <a:gd name="connsiteX31" fmla="*/ 2577830 w 2840734"/>
                <a:gd name="connsiteY31" fmla="*/ 2222770 h 2222770"/>
                <a:gd name="connsiteX32" fmla="*/ 2587557 w 2840734"/>
                <a:gd name="connsiteY32" fmla="*/ 2208179 h 2222770"/>
                <a:gd name="connsiteX33" fmla="*/ 2602149 w 2840734"/>
                <a:gd name="connsiteY33" fmla="*/ 2178996 h 2222770"/>
                <a:gd name="connsiteX34" fmla="*/ 2616740 w 2840734"/>
                <a:gd name="connsiteY34" fmla="*/ 2169268 h 2222770"/>
                <a:gd name="connsiteX35" fmla="*/ 2621604 w 2840734"/>
                <a:gd name="connsiteY35" fmla="*/ 2154677 h 2222770"/>
                <a:gd name="connsiteX36" fmla="*/ 2641059 w 2840734"/>
                <a:gd name="connsiteY36" fmla="*/ 2125494 h 2222770"/>
                <a:gd name="connsiteX37" fmla="*/ 2665379 w 2840734"/>
                <a:gd name="connsiteY37" fmla="*/ 2096311 h 2222770"/>
                <a:gd name="connsiteX38" fmla="*/ 2679970 w 2840734"/>
                <a:gd name="connsiteY38" fmla="*/ 2067128 h 2222770"/>
                <a:gd name="connsiteX39" fmla="*/ 2689698 w 2840734"/>
                <a:gd name="connsiteY39" fmla="*/ 2037945 h 2222770"/>
                <a:gd name="connsiteX40" fmla="*/ 2699425 w 2840734"/>
                <a:gd name="connsiteY40" fmla="*/ 2018489 h 2222770"/>
                <a:gd name="connsiteX41" fmla="*/ 2704289 w 2840734"/>
                <a:gd name="connsiteY41" fmla="*/ 2003898 h 2222770"/>
                <a:gd name="connsiteX42" fmla="*/ 2723745 w 2840734"/>
                <a:gd name="connsiteY42" fmla="*/ 1974715 h 2222770"/>
                <a:gd name="connsiteX43" fmla="*/ 2733472 w 2840734"/>
                <a:gd name="connsiteY43" fmla="*/ 1960124 h 2222770"/>
                <a:gd name="connsiteX44" fmla="*/ 2743200 w 2840734"/>
                <a:gd name="connsiteY44" fmla="*/ 1930941 h 2222770"/>
                <a:gd name="connsiteX45" fmla="*/ 2748064 w 2840734"/>
                <a:gd name="connsiteY45" fmla="*/ 1916349 h 2222770"/>
                <a:gd name="connsiteX46" fmla="*/ 2752928 w 2840734"/>
                <a:gd name="connsiteY46" fmla="*/ 1896894 h 2222770"/>
                <a:gd name="connsiteX47" fmla="*/ 2762655 w 2840734"/>
                <a:gd name="connsiteY47" fmla="*/ 1882302 h 2222770"/>
                <a:gd name="connsiteX48" fmla="*/ 2772383 w 2840734"/>
                <a:gd name="connsiteY48" fmla="*/ 1853119 h 2222770"/>
                <a:gd name="connsiteX49" fmla="*/ 2777247 w 2840734"/>
                <a:gd name="connsiteY49" fmla="*/ 1838528 h 2222770"/>
                <a:gd name="connsiteX50" fmla="*/ 2782111 w 2840734"/>
                <a:gd name="connsiteY50" fmla="*/ 1789889 h 2222770"/>
                <a:gd name="connsiteX51" fmla="*/ 2786974 w 2840734"/>
                <a:gd name="connsiteY51" fmla="*/ 1770434 h 2222770"/>
                <a:gd name="connsiteX52" fmla="*/ 2796702 w 2840734"/>
                <a:gd name="connsiteY52" fmla="*/ 1721796 h 2222770"/>
                <a:gd name="connsiteX53" fmla="*/ 2806430 w 2840734"/>
                <a:gd name="connsiteY53" fmla="*/ 1566153 h 2222770"/>
                <a:gd name="connsiteX54" fmla="*/ 2816157 w 2840734"/>
                <a:gd name="connsiteY54" fmla="*/ 1536970 h 2222770"/>
                <a:gd name="connsiteX55" fmla="*/ 2825885 w 2840734"/>
                <a:gd name="connsiteY55" fmla="*/ 1493196 h 2222770"/>
                <a:gd name="connsiteX56" fmla="*/ 2835613 w 2840734"/>
                <a:gd name="connsiteY56" fmla="*/ 1454285 h 2222770"/>
                <a:gd name="connsiteX57" fmla="*/ 2835613 w 2840734"/>
                <a:gd name="connsiteY57" fmla="*/ 1366736 h 2222770"/>
                <a:gd name="connsiteX58" fmla="*/ 2825885 w 2840734"/>
                <a:gd name="connsiteY58" fmla="*/ 1337553 h 2222770"/>
                <a:gd name="connsiteX59" fmla="*/ 2806430 w 2840734"/>
                <a:gd name="connsiteY59" fmla="*/ 1303507 h 2222770"/>
                <a:gd name="connsiteX60" fmla="*/ 2786974 w 2840734"/>
                <a:gd name="connsiteY60" fmla="*/ 1259732 h 2222770"/>
                <a:gd name="connsiteX61" fmla="*/ 2767519 w 2840734"/>
                <a:gd name="connsiteY61" fmla="*/ 1230549 h 2222770"/>
                <a:gd name="connsiteX62" fmla="*/ 2738336 w 2840734"/>
                <a:gd name="connsiteY62" fmla="*/ 1220821 h 2222770"/>
                <a:gd name="connsiteX63" fmla="*/ 2704289 w 2840734"/>
                <a:gd name="connsiteY63" fmla="*/ 1206230 h 2222770"/>
                <a:gd name="connsiteX64" fmla="*/ 2689698 w 2840734"/>
                <a:gd name="connsiteY64" fmla="*/ 1201366 h 2222770"/>
                <a:gd name="connsiteX65" fmla="*/ 2641059 w 2840734"/>
                <a:gd name="connsiteY65" fmla="*/ 1172183 h 2222770"/>
                <a:gd name="connsiteX66" fmla="*/ 2607013 w 2840734"/>
                <a:gd name="connsiteY66" fmla="*/ 1162455 h 2222770"/>
                <a:gd name="connsiteX67" fmla="*/ 2577830 w 2840734"/>
                <a:gd name="connsiteY67" fmla="*/ 1152728 h 2222770"/>
                <a:gd name="connsiteX68" fmla="*/ 2563238 w 2840734"/>
                <a:gd name="connsiteY68" fmla="*/ 1138136 h 2222770"/>
                <a:gd name="connsiteX69" fmla="*/ 2548647 w 2840734"/>
                <a:gd name="connsiteY69" fmla="*/ 1133272 h 2222770"/>
                <a:gd name="connsiteX70" fmla="*/ 2534055 w 2840734"/>
                <a:gd name="connsiteY70" fmla="*/ 1123545 h 2222770"/>
                <a:gd name="connsiteX71" fmla="*/ 2509736 w 2840734"/>
                <a:gd name="connsiteY71" fmla="*/ 1113817 h 2222770"/>
                <a:gd name="connsiteX72" fmla="*/ 2495145 w 2840734"/>
                <a:gd name="connsiteY72" fmla="*/ 1108953 h 2222770"/>
                <a:gd name="connsiteX73" fmla="*/ 2465962 w 2840734"/>
                <a:gd name="connsiteY73" fmla="*/ 1084634 h 2222770"/>
                <a:gd name="connsiteX74" fmla="*/ 2470825 w 2840734"/>
                <a:gd name="connsiteY74" fmla="*/ 997085 h 2222770"/>
                <a:gd name="connsiteX75" fmla="*/ 2475689 w 2840734"/>
                <a:gd name="connsiteY75" fmla="*/ 982494 h 2222770"/>
                <a:gd name="connsiteX76" fmla="*/ 2490281 w 2840734"/>
                <a:gd name="connsiteY76" fmla="*/ 948447 h 2222770"/>
                <a:gd name="connsiteX77" fmla="*/ 2500008 w 2840734"/>
                <a:gd name="connsiteY77" fmla="*/ 909536 h 2222770"/>
                <a:gd name="connsiteX78" fmla="*/ 2504872 w 2840734"/>
                <a:gd name="connsiteY78" fmla="*/ 894945 h 2222770"/>
                <a:gd name="connsiteX79" fmla="*/ 2519464 w 2840734"/>
                <a:gd name="connsiteY79" fmla="*/ 880353 h 2222770"/>
                <a:gd name="connsiteX80" fmla="*/ 2534055 w 2840734"/>
                <a:gd name="connsiteY80" fmla="*/ 875489 h 2222770"/>
                <a:gd name="connsiteX81" fmla="*/ 2538919 w 2840734"/>
                <a:gd name="connsiteY81" fmla="*/ 860898 h 2222770"/>
                <a:gd name="connsiteX82" fmla="*/ 2553511 w 2840734"/>
                <a:gd name="connsiteY82" fmla="*/ 856034 h 2222770"/>
                <a:gd name="connsiteX83" fmla="*/ 2568102 w 2840734"/>
                <a:gd name="connsiteY83" fmla="*/ 846307 h 2222770"/>
                <a:gd name="connsiteX84" fmla="*/ 2582694 w 2840734"/>
                <a:gd name="connsiteY84" fmla="*/ 817124 h 2222770"/>
                <a:gd name="connsiteX85" fmla="*/ 2587557 w 2840734"/>
                <a:gd name="connsiteY85" fmla="*/ 802532 h 2222770"/>
                <a:gd name="connsiteX86" fmla="*/ 2582694 w 2840734"/>
                <a:gd name="connsiteY86" fmla="*/ 758758 h 2222770"/>
                <a:gd name="connsiteX87" fmla="*/ 2558374 w 2840734"/>
                <a:gd name="connsiteY87" fmla="*/ 724711 h 2222770"/>
                <a:gd name="connsiteX88" fmla="*/ 2538919 w 2840734"/>
                <a:gd name="connsiteY88" fmla="*/ 710119 h 2222770"/>
                <a:gd name="connsiteX89" fmla="*/ 2524328 w 2840734"/>
                <a:gd name="connsiteY89" fmla="*/ 705255 h 2222770"/>
                <a:gd name="connsiteX90" fmla="*/ 2495145 w 2840734"/>
                <a:gd name="connsiteY90" fmla="*/ 680936 h 2222770"/>
                <a:gd name="connsiteX91" fmla="*/ 2465962 w 2840734"/>
                <a:gd name="connsiteY91" fmla="*/ 661481 h 2222770"/>
                <a:gd name="connsiteX92" fmla="*/ 2441642 w 2840734"/>
                <a:gd name="connsiteY92" fmla="*/ 637162 h 2222770"/>
                <a:gd name="connsiteX93" fmla="*/ 2422187 w 2840734"/>
                <a:gd name="connsiteY93" fmla="*/ 617707 h 2222770"/>
                <a:gd name="connsiteX94" fmla="*/ 2393004 w 2840734"/>
                <a:gd name="connsiteY94" fmla="*/ 598251 h 2222770"/>
                <a:gd name="connsiteX95" fmla="*/ 2363821 w 2840734"/>
                <a:gd name="connsiteY95" fmla="*/ 573932 h 2222770"/>
                <a:gd name="connsiteX96" fmla="*/ 2339502 w 2840734"/>
                <a:gd name="connsiteY96" fmla="*/ 554477 h 2222770"/>
                <a:gd name="connsiteX97" fmla="*/ 2324911 w 2840734"/>
                <a:gd name="connsiteY97" fmla="*/ 544749 h 2222770"/>
                <a:gd name="connsiteX98" fmla="*/ 2295728 w 2840734"/>
                <a:gd name="connsiteY98" fmla="*/ 535021 h 2222770"/>
                <a:gd name="connsiteX99" fmla="*/ 2271408 w 2840734"/>
                <a:gd name="connsiteY99" fmla="*/ 515566 h 2222770"/>
                <a:gd name="connsiteX100" fmla="*/ 2261681 w 2840734"/>
                <a:gd name="connsiteY100" fmla="*/ 500975 h 2222770"/>
                <a:gd name="connsiteX101" fmla="*/ 2247089 w 2840734"/>
                <a:gd name="connsiteY101" fmla="*/ 491247 h 2222770"/>
                <a:gd name="connsiteX102" fmla="*/ 2247089 w 2840734"/>
                <a:gd name="connsiteY102" fmla="*/ 374515 h 2222770"/>
                <a:gd name="connsiteX103" fmla="*/ 2256817 w 2840734"/>
                <a:gd name="connsiteY103" fmla="*/ 359924 h 2222770"/>
                <a:gd name="connsiteX104" fmla="*/ 2286000 w 2840734"/>
                <a:gd name="connsiteY104" fmla="*/ 335604 h 2222770"/>
                <a:gd name="connsiteX105" fmla="*/ 2290864 w 2840734"/>
                <a:gd name="connsiteY105" fmla="*/ 321013 h 2222770"/>
                <a:gd name="connsiteX106" fmla="*/ 2286000 w 2840734"/>
                <a:gd name="connsiteY106" fmla="*/ 296694 h 2222770"/>
                <a:gd name="connsiteX107" fmla="*/ 2271408 w 2840734"/>
                <a:gd name="connsiteY107" fmla="*/ 267511 h 2222770"/>
                <a:gd name="connsiteX108" fmla="*/ 2242225 w 2840734"/>
                <a:gd name="connsiteY108" fmla="*/ 248055 h 2222770"/>
                <a:gd name="connsiteX109" fmla="*/ 2213042 w 2840734"/>
                <a:gd name="connsiteY109" fmla="*/ 228600 h 2222770"/>
                <a:gd name="connsiteX110" fmla="*/ 2203315 w 2840734"/>
                <a:gd name="connsiteY110" fmla="*/ 214009 h 2222770"/>
                <a:gd name="connsiteX111" fmla="*/ 2183859 w 2840734"/>
                <a:gd name="connsiteY111" fmla="*/ 204281 h 2222770"/>
                <a:gd name="connsiteX112" fmla="*/ 2169268 w 2840734"/>
                <a:gd name="connsiteY112" fmla="*/ 194553 h 2222770"/>
                <a:gd name="connsiteX113" fmla="*/ 2154677 w 2840734"/>
                <a:gd name="connsiteY113" fmla="*/ 189689 h 2222770"/>
                <a:gd name="connsiteX114" fmla="*/ 2140085 w 2840734"/>
                <a:gd name="connsiteY114" fmla="*/ 179962 h 2222770"/>
                <a:gd name="connsiteX115" fmla="*/ 2110902 w 2840734"/>
                <a:gd name="connsiteY115" fmla="*/ 170234 h 2222770"/>
                <a:gd name="connsiteX116" fmla="*/ 2081719 w 2840734"/>
                <a:gd name="connsiteY116" fmla="*/ 155643 h 2222770"/>
                <a:gd name="connsiteX117" fmla="*/ 2052536 w 2840734"/>
                <a:gd name="connsiteY117" fmla="*/ 141051 h 2222770"/>
                <a:gd name="connsiteX118" fmla="*/ 2037945 w 2840734"/>
                <a:gd name="connsiteY118" fmla="*/ 131324 h 2222770"/>
                <a:gd name="connsiteX119" fmla="*/ 2008762 w 2840734"/>
                <a:gd name="connsiteY119" fmla="*/ 121596 h 2222770"/>
                <a:gd name="connsiteX120" fmla="*/ 1964987 w 2840734"/>
                <a:gd name="connsiteY120" fmla="*/ 97277 h 2222770"/>
                <a:gd name="connsiteX121" fmla="*/ 1950396 w 2840734"/>
                <a:gd name="connsiteY121" fmla="*/ 87549 h 2222770"/>
                <a:gd name="connsiteX122" fmla="*/ 1921213 w 2840734"/>
                <a:gd name="connsiteY122" fmla="*/ 77821 h 2222770"/>
                <a:gd name="connsiteX123" fmla="*/ 1911485 w 2840734"/>
                <a:gd name="connsiteY123" fmla="*/ 72958 h 2222770"/>
                <a:gd name="connsiteX124" fmla="*/ 1945532 w 2840734"/>
                <a:gd name="connsiteY124"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69268 w 2840734"/>
                <a:gd name="connsiteY15" fmla="*/ 2037945 h 2222770"/>
                <a:gd name="connsiteX16" fmla="*/ 2193587 w 2840734"/>
                <a:gd name="connsiteY16" fmla="*/ 2042809 h 2222770"/>
                <a:gd name="connsiteX17" fmla="*/ 2237362 w 2840734"/>
                <a:gd name="connsiteY17" fmla="*/ 2052536 h 2222770"/>
                <a:gd name="connsiteX18" fmla="*/ 2276272 w 2840734"/>
                <a:gd name="connsiteY18" fmla="*/ 2057400 h 2222770"/>
                <a:gd name="connsiteX19" fmla="*/ 2295728 w 2840734"/>
                <a:gd name="connsiteY19" fmla="*/ 2067128 h 2222770"/>
                <a:gd name="connsiteX20" fmla="*/ 2310319 w 2840734"/>
                <a:gd name="connsiteY20" fmla="*/ 2071992 h 2222770"/>
                <a:gd name="connsiteX21" fmla="*/ 2324911 w 2840734"/>
                <a:gd name="connsiteY21" fmla="*/ 2081719 h 2222770"/>
                <a:gd name="connsiteX22" fmla="*/ 2339502 w 2840734"/>
                <a:gd name="connsiteY22" fmla="*/ 2086583 h 2222770"/>
                <a:gd name="connsiteX23" fmla="*/ 2383277 w 2840734"/>
                <a:gd name="connsiteY23" fmla="*/ 2110902 h 2222770"/>
                <a:gd name="connsiteX24" fmla="*/ 2412459 w 2840734"/>
                <a:gd name="connsiteY24" fmla="*/ 2130358 h 2222770"/>
                <a:gd name="connsiteX25" fmla="*/ 2441642 w 2840734"/>
                <a:gd name="connsiteY25" fmla="*/ 2144949 h 2222770"/>
                <a:gd name="connsiteX26" fmla="*/ 2461098 w 2840734"/>
                <a:gd name="connsiteY26" fmla="*/ 2159541 h 2222770"/>
                <a:gd name="connsiteX27" fmla="*/ 2490281 w 2840734"/>
                <a:gd name="connsiteY27" fmla="*/ 2169268 h 2222770"/>
                <a:gd name="connsiteX28" fmla="*/ 2534055 w 2840734"/>
                <a:gd name="connsiteY28" fmla="*/ 2198451 h 2222770"/>
                <a:gd name="connsiteX29" fmla="*/ 2548647 w 2840734"/>
                <a:gd name="connsiteY29" fmla="*/ 2208179 h 2222770"/>
                <a:gd name="connsiteX30" fmla="*/ 2563238 w 2840734"/>
                <a:gd name="connsiteY30" fmla="*/ 2217907 h 2222770"/>
                <a:gd name="connsiteX31" fmla="*/ 2577830 w 2840734"/>
                <a:gd name="connsiteY31" fmla="*/ 2222770 h 2222770"/>
                <a:gd name="connsiteX32" fmla="*/ 2587557 w 2840734"/>
                <a:gd name="connsiteY32" fmla="*/ 2208179 h 2222770"/>
                <a:gd name="connsiteX33" fmla="*/ 2602149 w 2840734"/>
                <a:gd name="connsiteY33" fmla="*/ 2178996 h 2222770"/>
                <a:gd name="connsiteX34" fmla="*/ 2616740 w 2840734"/>
                <a:gd name="connsiteY34" fmla="*/ 2169268 h 2222770"/>
                <a:gd name="connsiteX35" fmla="*/ 2621604 w 2840734"/>
                <a:gd name="connsiteY35" fmla="*/ 2154677 h 2222770"/>
                <a:gd name="connsiteX36" fmla="*/ 2641059 w 2840734"/>
                <a:gd name="connsiteY36" fmla="*/ 2125494 h 2222770"/>
                <a:gd name="connsiteX37" fmla="*/ 2665379 w 2840734"/>
                <a:gd name="connsiteY37" fmla="*/ 2096311 h 2222770"/>
                <a:gd name="connsiteX38" fmla="*/ 2679970 w 2840734"/>
                <a:gd name="connsiteY38" fmla="*/ 2067128 h 2222770"/>
                <a:gd name="connsiteX39" fmla="*/ 2689698 w 2840734"/>
                <a:gd name="connsiteY39" fmla="*/ 2037945 h 2222770"/>
                <a:gd name="connsiteX40" fmla="*/ 2699425 w 2840734"/>
                <a:gd name="connsiteY40" fmla="*/ 2018489 h 2222770"/>
                <a:gd name="connsiteX41" fmla="*/ 2704289 w 2840734"/>
                <a:gd name="connsiteY41" fmla="*/ 2003898 h 2222770"/>
                <a:gd name="connsiteX42" fmla="*/ 2723745 w 2840734"/>
                <a:gd name="connsiteY42" fmla="*/ 1974715 h 2222770"/>
                <a:gd name="connsiteX43" fmla="*/ 2733472 w 2840734"/>
                <a:gd name="connsiteY43" fmla="*/ 1960124 h 2222770"/>
                <a:gd name="connsiteX44" fmla="*/ 2743200 w 2840734"/>
                <a:gd name="connsiteY44" fmla="*/ 1930941 h 2222770"/>
                <a:gd name="connsiteX45" fmla="*/ 2748064 w 2840734"/>
                <a:gd name="connsiteY45" fmla="*/ 1916349 h 2222770"/>
                <a:gd name="connsiteX46" fmla="*/ 2752928 w 2840734"/>
                <a:gd name="connsiteY46" fmla="*/ 1896894 h 2222770"/>
                <a:gd name="connsiteX47" fmla="*/ 2762655 w 2840734"/>
                <a:gd name="connsiteY47" fmla="*/ 1882302 h 2222770"/>
                <a:gd name="connsiteX48" fmla="*/ 2772383 w 2840734"/>
                <a:gd name="connsiteY48" fmla="*/ 1853119 h 2222770"/>
                <a:gd name="connsiteX49" fmla="*/ 2777247 w 2840734"/>
                <a:gd name="connsiteY49" fmla="*/ 1838528 h 2222770"/>
                <a:gd name="connsiteX50" fmla="*/ 2782111 w 2840734"/>
                <a:gd name="connsiteY50" fmla="*/ 1789889 h 2222770"/>
                <a:gd name="connsiteX51" fmla="*/ 2786974 w 2840734"/>
                <a:gd name="connsiteY51" fmla="*/ 1770434 h 2222770"/>
                <a:gd name="connsiteX52" fmla="*/ 2796702 w 2840734"/>
                <a:gd name="connsiteY52" fmla="*/ 1721796 h 2222770"/>
                <a:gd name="connsiteX53" fmla="*/ 2806430 w 2840734"/>
                <a:gd name="connsiteY53" fmla="*/ 1566153 h 2222770"/>
                <a:gd name="connsiteX54" fmla="*/ 2816157 w 2840734"/>
                <a:gd name="connsiteY54" fmla="*/ 1536970 h 2222770"/>
                <a:gd name="connsiteX55" fmla="*/ 2825885 w 2840734"/>
                <a:gd name="connsiteY55" fmla="*/ 1493196 h 2222770"/>
                <a:gd name="connsiteX56" fmla="*/ 2835613 w 2840734"/>
                <a:gd name="connsiteY56" fmla="*/ 1454285 h 2222770"/>
                <a:gd name="connsiteX57" fmla="*/ 2835613 w 2840734"/>
                <a:gd name="connsiteY57" fmla="*/ 1366736 h 2222770"/>
                <a:gd name="connsiteX58" fmla="*/ 2825885 w 2840734"/>
                <a:gd name="connsiteY58" fmla="*/ 1337553 h 2222770"/>
                <a:gd name="connsiteX59" fmla="*/ 2806430 w 2840734"/>
                <a:gd name="connsiteY59" fmla="*/ 1303507 h 2222770"/>
                <a:gd name="connsiteX60" fmla="*/ 2786974 w 2840734"/>
                <a:gd name="connsiteY60" fmla="*/ 1259732 h 2222770"/>
                <a:gd name="connsiteX61" fmla="*/ 2767519 w 2840734"/>
                <a:gd name="connsiteY61" fmla="*/ 1230549 h 2222770"/>
                <a:gd name="connsiteX62" fmla="*/ 2738336 w 2840734"/>
                <a:gd name="connsiteY62" fmla="*/ 1220821 h 2222770"/>
                <a:gd name="connsiteX63" fmla="*/ 2704289 w 2840734"/>
                <a:gd name="connsiteY63" fmla="*/ 1206230 h 2222770"/>
                <a:gd name="connsiteX64" fmla="*/ 2689698 w 2840734"/>
                <a:gd name="connsiteY64" fmla="*/ 1201366 h 2222770"/>
                <a:gd name="connsiteX65" fmla="*/ 2641059 w 2840734"/>
                <a:gd name="connsiteY65" fmla="*/ 1172183 h 2222770"/>
                <a:gd name="connsiteX66" fmla="*/ 2607013 w 2840734"/>
                <a:gd name="connsiteY66" fmla="*/ 1162455 h 2222770"/>
                <a:gd name="connsiteX67" fmla="*/ 2577830 w 2840734"/>
                <a:gd name="connsiteY67" fmla="*/ 1152728 h 2222770"/>
                <a:gd name="connsiteX68" fmla="*/ 2563238 w 2840734"/>
                <a:gd name="connsiteY68" fmla="*/ 1138136 h 2222770"/>
                <a:gd name="connsiteX69" fmla="*/ 2548647 w 2840734"/>
                <a:gd name="connsiteY69" fmla="*/ 1133272 h 2222770"/>
                <a:gd name="connsiteX70" fmla="*/ 2534055 w 2840734"/>
                <a:gd name="connsiteY70" fmla="*/ 1123545 h 2222770"/>
                <a:gd name="connsiteX71" fmla="*/ 2509736 w 2840734"/>
                <a:gd name="connsiteY71" fmla="*/ 1113817 h 2222770"/>
                <a:gd name="connsiteX72" fmla="*/ 2495145 w 2840734"/>
                <a:gd name="connsiteY72" fmla="*/ 1108953 h 2222770"/>
                <a:gd name="connsiteX73" fmla="*/ 2465962 w 2840734"/>
                <a:gd name="connsiteY73" fmla="*/ 1084634 h 2222770"/>
                <a:gd name="connsiteX74" fmla="*/ 2470825 w 2840734"/>
                <a:gd name="connsiteY74" fmla="*/ 997085 h 2222770"/>
                <a:gd name="connsiteX75" fmla="*/ 2475689 w 2840734"/>
                <a:gd name="connsiteY75" fmla="*/ 982494 h 2222770"/>
                <a:gd name="connsiteX76" fmla="*/ 2490281 w 2840734"/>
                <a:gd name="connsiteY76" fmla="*/ 948447 h 2222770"/>
                <a:gd name="connsiteX77" fmla="*/ 2500008 w 2840734"/>
                <a:gd name="connsiteY77" fmla="*/ 909536 h 2222770"/>
                <a:gd name="connsiteX78" fmla="*/ 2504872 w 2840734"/>
                <a:gd name="connsiteY78" fmla="*/ 894945 h 2222770"/>
                <a:gd name="connsiteX79" fmla="*/ 2519464 w 2840734"/>
                <a:gd name="connsiteY79" fmla="*/ 880353 h 2222770"/>
                <a:gd name="connsiteX80" fmla="*/ 2534055 w 2840734"/>
                <a:gd name="connsiteY80" fmla="*/ 875489 h 2222770"/>
                <a:gd name="connsiteX81" fmla="*/ 2538919 w 2840734"/>
                <a:gd name="connsiteY81" fmla="*/ 860898 h 2222770"/>
                <a:gd name="connsiteX82" fmla="*/ 2553511 w 2840734"/>
                <a:gd name="connsiteY82" fmla="*/ 856034 h 2222770"/>
                <a:gd name="connsiteX83" fmla="*/ 2568102 w 2840734"/>
                <a:gd name="connsiteY83" fmla="*/ 846307 h 2222770"/>
                <a:gd name="connsiteX84" fmla="*/ 2582694 w 2840734"/>
                <a:gd name="connsiteY84" fmla="*/ 817124 h 2222770"/>
                <a:gd name="connsiteX85" fmla="*/ 2587557 w 2840734"/>
                <a:gd name="connsiteY85" fmla="*/ 802532 h 2222770"/>
                <a:gd name="connsiteX86" fmla="*/ 2582694 w 2840734"/>
                <a:gd name="connsiteY86" fmla="*/ 758758 h 2222770"/>
                <a:gd name="connsiteX87" fmla="*/ 2558374 w 2840734"/>
                <a:gd name="connsiteY87" fmla="*/ 724711 h 2222770"/>
                <a:gd name="connsiteX88" fmla="*/ 2538919 w 2840734"/>
                <a:gd name="connsiteY88" fmla="*/ 710119 h 2222770"/>
                <a:gd name="connsiteX89" fmla="*/ 2524328 w 2840734"/>
                <a:gd name="connsiteY89" fmla="*/ 705255 h 2222770"/>
                <a:gd name="connsiteX90" fmla="*/ 2495145 w 2840734"/>
                <a:gd name="connsiteY90" fmla="*/ 680936 h 2222770"/>
                <a:gd name="connsiteX91" fmla="*/ 2465962 w 2840734"/>
                <a:gd name="connsiteY91" fmla="*/ 661481 h 2222770"/>
                <a:gd name="connsiteX92" fmla="*/ 2441642 w 2840734"/>
                <a:gd name="connsiteY92" fmla="*/ 637162 h 2222770"/>
                <a:gd name="connsiteX93" fmla="*/ 2422187 w 2840734"/>
                <a:gd name="connsiteY93" fmla="*/ 617707 h 2222770"/>
                <a:gd name="connsiteX94" fmla="*/ 2393004 w 2840734"/>
                <a:gd name="connsiteY94" fmla="*/ 598251 h 2222770"/>
                <a:gd name="connsiteX95" fmla="*/ 2363821 w 2840734"/>
                <a:gd name="connsiteY95" fmla="*/ 573932 h 2222770"/>
                <a:gd name="connsiteX96" fmla="*/ 2339502 w 2840734"/>
                <a:gd name="connsiteY96" fmla="*/ 554477 h 2222770"/>
                <a:gd name="connsiteX97" fmla="*/ 2324911 w 2840734"/>
                <a:gd name="connsiteY97" fmla="*/ 544749 h 2222770"/>
                <a:gd name="connsiteX98" fmla="*/ 2295728 w 2840734"/>
                <a:gd name="connsiteY98" fmla="*/ 535021 h 2222770"/>
                <a:gd name="connsiteX99" fmla="*/ 2271408 w 2840734"/>
                <a:gd name="connsiteY99" fmla="*/ 515566 h 2222770"/>
                <a:gd name="connsiteX100" fmla="*/ 2261681 w 2840734"/>
                <a:gd name="connsiteY100" fmla="*/ 500975 h 2222770"/>
                <a:gd name="connsiteX101" fmla="*/ 2247089 w 2840734"/>
                <a:gd name="connsiteY101" fmla="*/ 491247 h 2222770"/>
                <a:gd name="connsiteX102" fmla="*/ 2247089 w 2840734"/>
                <a:gd name="connsiteY102" fmla="*/ 374515 h 2222770"/>
                <a:gd name="connsiteX103" fmla="*/ 2256817 w 2840734"/>
                <a:gd name="connsiteY103" fmla="*/ 359924 h 2222770"/>
                <a:gd name="connsiteX104" fmla="*/ 2286000 w 2840734"/>
                <a:gd name="connsiteY104" fmla="*/ 335604 h 2222770"/>
                <a:gd name="connsiteX105" fmla="*/ 2290864 w 2840734"/>
                <a:gd name="connsiteY105" fmla="*/ 321013 h 2222770"/>
                <a:gd name="connsiteX106" fmla="*/ 2286000 w 2840734"/>
                <a:gd name="connsiteY106" fmla="*/ 296694 h 2222770"/>
                <a:gd name="connsiteX107" fmla="*/ 2271408 w 2840734"/>
                <a:gd name="connsiteY107" fmla="*/ 267511 h 2222770"/>
                <a:gd name="connsiteX108" fmla="*/ 2242225 w 2840734"/>
                <a:gd name="connsiteY108" fmla="*/ 248055 h 2222770"/>
                <a:gd name="connsiteX109" fmla="*/ 2213042 w 2840734"/>
                <a:gd name="connsiteY109" fmla="*/ 228600 h 2222770"/>
                <a:gd name="connsiteX110" fmla="*/ 2203315 w 2840734"/>
                <a:gd name="connsiteY110" fmla="*/ 214009 h 2222770"/>
                <a:gd name="connsiteX111" fmla="*/ 2183859 w 2840734"/>
                <a:gd name="connsiteY111" fmla="*/ 204281 h 2222770"/>
                <a:gd name="connsiteX112" fmla="*/ 2169268 w 2840734"/>
                <a:gd name="connsiteY112" fmla="*/ 194553 h 2222770"/>
                <a:gd name="connsiteX113" fmla="*/ 2154677 w 2840734"/>
                <a:gd name="connsiteY113" fmla="*/ 189689 h 2222770"/>
                <a:gd name="connsiteX114" fmla="*/ 2140085 w 2840734"/>
                <a:gd name="connsiteY114" fmla="*/ 179962 h 2222770"/>
                <a:gd name="connsiteX115" fmla="*/ 2110902 w 2840734"/>
                <a:gd name="connsiteY115" fmla="*/ 170234 h 2222770"/>
                <a:gd name="connsiteX116" fmla="*/ 2081719 w 2840734"/>
                <a:gd name="connsiteY116" fmla="*/ 155643 h 2222770"/>
                <a:gd name="connsiteX117" fmla="*/ 2052536 w 2840734"/>
                <a:gd name="connsiteY117" fmla="*/ 141051 h 2222770"/>
                <a:gd name="connsiteX118" fmla="*/ 2037945 w 2840734"/>
                <a:gd name="connsiteY118" fmla="*/ 131324 h 2222770"/>
                <a:gd name="connsiteX119" fmla="*/ 2008762 w 2840734"/>
                <a:gd name="connsiteY119" fmla="*/ 121596 h 2222770"/>
                <a:gd name="connsiteX120" fmla="*/ 1964987 w 2840734"/>
                <a:gd name="connsiteY120" fmla="*/ 97277 h 2222770"/>
                <a:gd name="connsiteX121" fmla="*/ 1950396 w 2840734"/>
                <a:gd name="connsiteY121" fmla="*/ 87549 h 2222770"/>
                <a:gd name="connsiteX122" fmla="*/ 1921213 w 2840734"/>
                <a:gd name="connsiteY122" fmla="*/ 77821 h 2222770"/>
                <a:gd name="connsiteX123" fmla="*/ 1911485 w 2840734"/>
                <a:gd name="connsiteY123" fmla="*/ 72958 h 2222770"/>
                <a:gd name="connsiteX124" fmla="*/ 1945532 w 2840734"/>
                <a:gd name="connsiteY124"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69268 w 2840734"/>
                <a:gd name="connsiteY15" fmla="*/ 2037945 h 2222770"/>
                <a:gd name="connsiteX16" fmla="*/ 2193587 w 2840734"/>
                <a:gd name="connsiteY16" fmla="*/ 2042809 h 2222770"/>
                <a:gd name="connsiteX17" fmla="*/ 2237362 w 2840734"/>
                <a:gd name="connsiteY17" fmla="*/ 2052536 h 2222770"/>
                <a:gd name="connsiteX18" fmla="*/ 2276272 w 2840734"/>
                <a:gd name="connsiteY18" fmla="*/ 2057400 h 2222770"/>
                <a:gd name="connsiteX19" fmla="*/ 2295728 w 2840734"/>
                <a:gd name="connsiteY19" fmla="*/ 2067128 h 2222770"/>
                <a:gd name="connsiteX20" fmla="*/ 2310319 w 2840734"/>
                <a:gd name="connsiteY20" fmla="*/ 2071992 h 2222770"/>
                <a:gd name="connsiteX21" fmla="*/ 2339502 w 2840734"/>
                <a:gd name="connsiteY21" fmla="*/ 2086583 h 2222770"/>
                <a:gd name="connsiteX22" fmla="*/ 2383277 w 2840734"/>
                <a:gd name="connsiteY22" fmla="*/ 2110902 h 2222770"/>
                <a:gd name="connsiteX23" fmla="*/ 2412459 w 2840734"/>
                <a:gd name="connsiteY23" fmla="*/ 2130358 h 2222770"/>
                <a:gd name="connsiteX24" fmla="*/ 2441642 w 2840734"/>
                <a:gd name="connsiteY24" fmla="*/ 2144949 h 2222770"/>
                <a:gd name="connsiteX25" fmla="*/ 2461098 w 2840734"/>
                <a:gd name="connsiteY25" fmla="*/ 2159541 h 2222770"/>
                <a:gd name="connsiteX26" fmla="*/ 2490281 w 2840734"/>
                <a:gd name="connsiteY26" fmla="*/ 2169268 h 2222770"/>
                <a:gd name="connsiteX27" fmla="*/ 2534055 w 2840734"/>
                <a:gd name="connsiteY27" fmla="*/ 2198451 h 2222770"/>
                <a:gd name="connsiteX28" fmla="*/ 2548647 w 2840734"/>
                <a:gd name="connsiteY28" fmla="*/ 2208179 h 2222770"/>
                <a:gd name="connsiteX29" fmla="*/ 2563238 w 2840734"/>
                <a:gd name="connsiteY29" fmla="*/ 2217907 h 2222770"/>
                <a:gd name="connsiteX30" fmla="*/ 2577830 w 2840734"/>
                <a:gd name="connsiteY30" fmla="*/ 2222770 h 2222770"/>
                <a:gd name="connsiteX31" fmla="*/ 2587557 w 2840734"/>
                <a:gd name="connsiteY31" fmla="*/ 2208179 h 2222770"/>
                <a:gd name="connsiteX32" fmla="*/ 2602149 w 2840734"/>
                <a:gd name="connsiteY32" fmla="*/ 2178996 h 2222770"/>
                <a:gd name="connsiteX33" fmla="*/ 2616740 w 2840734"/>
                <a:gd name="connsiteY33" fmla="*/ 2169268 h 2222770"/>
                <a:gd name="connsiteX34" fmla="*/ 2621604 w 2840734"/>
                <a:gd name="connsiteY34" fmla="*/ 2154677 h 2222770"/>
                <a:gd name="connsiteX35" fmla="*/ 2641059 w 2840734"/>
                <a:gd name="connsiteY35" fmla="*/ 2125494 h 2222770"/>
                <a:gd name="connsiteX36" fmla="*/ 2665379 w 2840734"/>
                <a:gd name="connsiteY36" fmla="*/ 2096311 h 2222770"/>
                <a:gd name="connsiteX37" fmla="*/ 2679970 w 2840734"/>
                <a:gd name="connsiteY37" fmla="*/ 2067128 h 2222770"/>
                <a:gd name="connsiteX38" fmla="*/ 2689698 w 2840734"/>
                <a:gd name="connsiteY38" fmla="*/ 2037945 h 2222770"/>
                <a:gd name="connsiteX39" fmla="*/ 2699425 w 2840734"/>
                <a:gd name="connsiteY39" fmla="*/ 2018489 h 2222770"/>
                <a:gd name="connsiteX40" fmla="*/ 2704289 w 2840734"/>
                <a:gd name="connsiteY40" fmla="*/ 2003898 h 2222770"/>
                <a:gd name="connsiteX41" fmla="*/ 2723745 w 2840734"/>
                <a:gd name="connsiteY41" fmla="*/ 1974715 h 2222770"/>
                <a:gd name="connsiteX42" fmla="*/ 2733472 w 2840734"/>
                <a:gd name="connsiteY42" fmla="*/ 1960124 h 2222770"/>
                <a:gd name="connsiteX43" fmla="*/ 2743200 w 2840734"/>
                <a:gd name="connsiteY43" fmla="*/ 1930941 h 2222770"/>
                <a:gd name="connsiteX44" fmla="*/ 2748064 w 2840734"/>
                <a:gd name="connsiteY44" fmla="*/ 1916349 h 2222770"/>
                <a:gd name="connsiteX45" fmla="*/ 2752928 w 2840734"/>
                <a:gd name="connsiteY45" fmla="*/ 1896894 h 2222770"/>
                <a:gd name="connsiteX46" fmla="*/ 2762655 w 2840734"/>
                <a:gd name="connsiteY46" fmla="*/ 1882302 h 2222770"/>
                <a:gd name="connsiteX47" fmla="*/ 2772383 w 2840734"/>
                <a:gd name="connsiteY47" fmla="*/ 1853119 h 2222770"/>
                <a:gd name="connsiteX48" fmla="*/ 2777247 w 2840734"/>
                <a:gd name="connsiteY48" fmla="*/ 1838528 h 2222770"/>
                <a:gd name="connsiteX49" fmla="*/ 2782111 w 2840734"/>
                <a:gd name="connsiteY49" fmla="*/ 1789889 h 2222770"/>
                <a:gd name="connsiteX50" fmla="*/ 2786974 w 2840734"/>
                <a:gd name="connsiteY50" fmla="*/ 1770434 h 2222770"/>
                <a:gd name="connsiteX51" fmla="*/ 2796702 w 2840734"/>
                <a:gd name="connsiteY51" fmla="*/ 1721796 h 2222770"/>
                <a:gd name="connsiteX52" fmla="*/ 2806430 w 2840734"/>
                <a:gd name="connsiteY52" fmla="*/ 1566153 h 2222770"/>
                <a:gd name="connsiteX53" fmla="*/ 2816157 w 2840734"/>
                <a:gd name="connsiteY53" fmla="*/ 1536970 h 2222770"/>
                <a:gd name="connsiteX54" fmla="*/ 2825885 w 2840734"/>
                <a:gd name="connsiteY54" fmla="*/ 1493196 h 2222770"/>
                <a:gd name="connsiteX55" fmla="*/ 2835613 w 2840734"/>
                <a:gd name="connsiteY55" fmla="*/ 1454285 h 2222770"/>
                <a:gd name="connsiteX56" fmla="*/ 2835613 w 2840734"/>
                <a:gd name="connsiteY56" fmla="*/ 1366736 h 2222770"/>
                <a:gd name="connsiteX57" fmla="*/ 2825885 w 2840734"/>
                <a:gd name="connsiteY57" fmla="*/ 1337553 h 2222770"/>
                <a:gd name="connsiteX58" fmla="*/ 2806430 w 2840734"/>
                <a:gd name="connsiteY58" fmla="*/ 1303507 h 2222770"/>
                <a:gd name="connsiteX59" fmla="*/ 2786974 w 2840734"/>
                <a:gd name="connsiteY59" fmla="*/ 1259732 h 2222770"/>
                <a:gd name="connsiteX60" fmla="*/ 2767519 w 2840734"/>
                <a:gd name="connsiteY60" fmla="*/ 1230549 h 2222770"/>
                <a:gd name="connsiteX61" fmla="*/ 2738336 w 2840734"/>
                <a:gd name="connsiteY61" fmla="*/ 1220821 h 2222770"/>
                <a:gd name="connsiteX62" fmla="*/ 2704289 w 2840734"/>
                <a:gd name="connsiteY62" fmla="*/ 1206230 h 2222770"/>
                <a:gd name="connsiteX63" fmla="*/ 2689698 w 2840734"/>
                <a:gd name="connsiteY63" fmla="*/ 1201366 h 2222770"/>
                <a:gd name="connsiteX64" fmla="*/ 2641059 w 2840734"/>
                <a:gd name="connsiteY64" fmla="*/ 1172183 h 2222770"/>
                <a:gd name="connsiteX65" fmla="*/ 2607013 w 2840734"/>
                <a:gd name="connsiteY65" fmla="*/ 1162455 h 2222770"/>
                <a:gd name="connsiteX66" fmla="*/ 2577830 w 2840734"/>
                <a:gd name="connsiteY66" fmla="*/ 1152728 h 2222770"/>
                <a:gd name="connsiteX67" fmla="*/ 2563238 w 2840734"/>
                <a:gd name="connsiteY67" fmla="*/ 1138136 h 2222770"/>
                <a:gd name="connsiteX68" fmla="*/ 2548647 w 2840734"/>
                <a:gd name="connsiteY68" fmla="*/ 1133272 h 2222770"/>
                <a:gd name="connsiteX69" fmla="*/ 2534055 w 2840734"/>
                <a:gd name="connsiteY69" fmla="*/ 1123545 h 2222770"/>
                <a:gd name="connsiteX70" fmla="*/ 2509736 w 2840734"/>
                <a:gd name="connsiteY70" fmla="*/ 1113817 h 2222770"/>
                <a:gd name="connsiteX71" fmla="*/ 2495145 w 2840734"/>
                <a:gd name="connsiteY71" fmla="*/ 1108953 h 2222770"/>
                <a:gd name="connsiteX72" fmla="*/ 2465962 w 2840734"/>
                <a:gd name="connsiteY72" fmla="*/ 1084634 h 2222770"/>
                <a:gd name="connsiteX73" fmla="*/ 2470825 w 2840734"/>
                <a:gd name="connsiteY73" fmla="*/ 997085 h 2222770"/>
                <a:gd name="connsiteX74" fmla="*/ 2475689 w 2840734"/>
                <a:gd name="connsiteY74" fmla="*/ 982494 h 2222770"/>
                <a:gd name="connsiteX75" fmla="*/ 2490281 w 2840734"/>
                <a:gd name="connsiteY75" fmla="*/ 948447 h 2222770"/>
                <a:gd name="connsiteX76" fmla="*/ 2500008 w 2840734"/>
                <a:gd name="connsiteY76" fmla="*/ 909536 h 2222770"/>
                <a:gd name="connsiteX77" fmla="*/ 2504872 w 2840734"/>
                <a:gd name="connsiteY77" fmla="*/ 894945 h 2222770"/>
                <a:gd name="connsiteX78" fmla="*/ 2519464 w 2840734"/>
                <a:gd name="connsiteY78" fmla="*/ 880353 h 2222770"/>
                <a:gd name="connsiteX79" fmla="*/ 2534055 w 2840734"/>
                <a:gd name="connsiteY79" fmla="*/ 875489 h 2222770"/>
                <a:gd name="connsiteX80" fmla="*/ 2538919 w 2840734"/>
                <a:gd name="connsiteY80" fmla="*/ 860898 h 2222770"/>
                <a:gd name="connsiteX81" fmla="*/ 2553511 w 2840734"/>
                <a:gd name="connsiteY81" fmla="*/ 856034 h 2222770"/>
                <a:gd name="connsiteX82" fmla="*/ 2568102 w 2840734"/>
                <a:gd name="connsiteY82" fmla="*/ 846307 h 2222770"/>
                <a:gd name="connsiteX83" fmla="*/ 2582694 w 2840734"/>
                <a:gd name="connsiteY83" fmla="*/ 817124 h 2222770"/>
                <a:gd name="connsiteX84" fmla="*/ 2587557 w 2840734"/>
                <a:gd name="connsiteY84" fmla="*/ 802532 h 2222770"/>
                <a:gd name="connsiteX85" fmla="*/ 2582694 w 2840734"/>
                <a:gd name="connsiteY85" fmla="*/ 758758 h 2222770"/>
                <a:gd name="connsiteX86" fmla="*/ 2558374 w 2840734"/>
                <a:gd name="connsiteY86" fmla="*/ 724711 h 2222770"/>
                <a:gd name="connsiteX87" fmla="*/ 2538919 w 2840734"/>
                <a:gd name="connsiteY87" fmla="*/ 710119 h 2222770"/>
                <a:gd name="connsiteX88" fmla="*/ 2524328 w 2840734"/>
                <a:gd name="connsiteY88" fmla="*/ 705255 h 2222770"/>
                <a:gd name="connsiteX89" fmla="*/ 2495145 w 2840734"/>
                <a:gd name="connsiteY89" fmla="*/ 680936 h 2222770"/>
                <a:gd name="connsiteX90" fmla="*/ 2465962 w 2840734"/>
                <a:gd name="connsiteY90" fmla="*/ 661481 h 2222770"/>
                <a:gd name="connsiteX91" fmla="*/ 2441642 w 2840734"/>
                <a:gd name="connsiteY91" fmla="*/ 637162 h 2222770"/>
                <a:gd name="connsiteX92" fmla="*/ 2422187 w 2840734"/>
                <a:gd name="connsiteY92" fmla="*/ 617707 h 2222770"/>
                <a:gd name="connsiteX93" fmla="*/ 2393004 w 2840734"/>
                <a:gd name="connsiteY93" fmla="*/ 598251 h 2222770"/>
                <a:gd name="connsiteX94" fmla="*/ 2363821 w 2840734"/>
                <a:gd name="connsiteY94" fmla="*/ 573932 h 2222770"/>
                <a:gd name="connsiteX95" fmla="*/ 2339502 w 2840734"/>
                <a:gd name="connsiteY95" fmla="*/ 554477 h 2222770"/>
                <a:gd name="connsiteX96" fmla="*/ 2324911 w 2840734"/>
                <a:gd name="connsiteY96" fmla="*/ 544749 h 2222770"/>
                <a:gd name="connsiteX97" fmla="*/ 2295728 w 2840734"/>
                <a:gd name="connsiteY97" fmla="*/ 535021 h 2222770"/>
                <a:gd name="connsiteX98" fmla="*/ 2271408 w 2840734"/>
                <a:gd name="connsiteY98" fmla="*/ 515566 h 2222770"/>
                <a:gd name="connsiteX99" fmla="*/ 2261681 w 2840734"/>
                <a:gd name="connsiteY99" fmla="*/ 500975 h 2222770"/>
                <a:gd name="connsiteX100" fmla="*/ 2247089 w 2840734"/>
                <a:gd name="connsiteY100" fmla="*/ 491247 h 2222770"/>
                <a:gd name="connsiteX101" fmla="*/ 2247089 w 2840734"/>
                <a:gd name="connsiteY101" fmla="*/ 374515 h 2222770"/>
                <a:gd name="connsiteX102" fmla="*/ 2256817 w 2840734"/>
                <a:gd name="connsiteY102" fmla="*/ 359924 h 2222770"/>
                <a:gd name="connsiteX103" fmla="*/ 2286000 w 2840734"/>
                <a:gd name="connsiteY103" fmla="*/ 335604 h 2222770"/>
                <a:gd name="connsiteX104" fmla="*/ 2290864 w 2840734"/>
                <a:gd name="connsiteY104" fmla="*/ 321013 h 2222770"/>
                <a:gd name="connsiteX105" fmla="*/ 2286000 w 2840734"/>
                <a:gd name="connsiteY105" fmla="*/ 296694 h 2222770"/>
                <a:gd name="connsiteX106" fmla="*/ 2271408 w 2840734"/>
                <a:gd name="connsiteY106" fmla="*/ 267511 h 2222770"/>
                <a:gd name="connsiteX107" fmla="*/ 2242225 w 2840734"/>
                <a:gd name="connsiteY107" fmla="*/ 248055 h 2222770"/>
                <a:gd name="connsiteX108" fmla="*/ 2213042 w 2840734"/>
                <a:gd name="connsiteY108" fmla="*/ 228600 h 2222770"/>
                <a:gd name="connsiteX109" fmla="*/ 2203315 w 2840734"/>
                <a:gd name="connsiteY109" fmla="*/ 214009 h 2222770"/>
                <a:gd name="connsiteX110" fmla="*/ 2183859 w 2840734"/>
                <a:gd name="connsiteY110" fmla="*/ 204281 h 2222770"/>
                <a:gd name="connsiteX111" fmla="*/ 2169268 w 2840734"/>
                <a:gd name="connsiteY111" fmla="*/ 194553 h 2222770"/>
                <a:gd name="connsiteX112" fmla="*/ 2154677 w 2840734"/>
                <a:gd name="connsiteY112" fmla="*/ 189689 h 2222770"/>
                <a:gd name="connsiteX113" fmla="*/ 2140085 w 2840734"/>
                <a:gd name="connsiteY113" fmla="*/ 179962 h 2222770"/>
                <a:gd name="connsiteX114" fmla="*/ 2110902 w 2840734"/>
                <a:gd name="connsiteY114" fmla="*/ 170234 h 2222770"/>
                <a:gd name="connsiteX115" fmla="*/ 2081719 w 2840734"/>
                <a:gd name="connsiteY115" fmla="*/ 155643 h 2222770"/>
                <a:gd name="connsiteX116" fmla="*/ 2052536 w 2840734"/>
                <a:gd name="connsiteY116" fmla="*/ 141051 h 2222770"/>
                <a:gd name="connsiteX117" fmla="*/ 2037945 w 2840734"/>
                <a:gd name="connsiteY117" fmla="*/ 131324 h 2222770"/>
                <a:gd name="connsiteX118" fmla="*/ 2008762 w 2840734"/>
                <a:gd name="connsiteY118" fmla="*/ 121596 h 2222770"/>
                <a:gd name="connsiteX119" fmla="*/ 1964987 w 2840734"/>
                <a:gd name="connsiteY119" fmla="*/ 97277 h 2222770"/>
                <a:gd name="connsiteX120" fmla="*/ 1950396 w 2840734"/>
                <a:gd name="connsiteY120" fmla="*/ 87549 h 2222770"/>
                <a:gd name="connsiteX121" fmla="*/ 1921213 w 2840734"/>
                <a:gd name="connsiteY121" fmla="*/ 77821 h 2222770"/>
                <a:gd name="connsiteX122" fmla="*/ 1911485 w 2840734"/>
                <a:gd name="connsiteY122" fmla="*/ 72958 h 2222770"/>
                <a:gd name="connsiteX123" fmla="*/ 1945532 w 2840734"/>
                <a:gd name="connsiteY123"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69268 w 2840734"/>
                <a:gd name="connsiteY15" fmla="*/ 2037945 h 2222770"/>
                <a:gd name="connsiteX16" fmla="*/ 2193587 w 2840734"/>
                <a:gd name="connsiteY16" fmla="*/ 2042809 h 2222770"/>
                <a:gd name="connsiteX17" fmla="*/ 2276272 w 2840734"/>
                <a:gd name="connsiteY17" fmla="*/ 2057400 h 2222770"/>
                <a:gd name="connsiteX18" fmla="*/ 2295728 w 2840734"/>
                <a:gd name="connsiteY18" fmla="*/ 2067128 h 2222770"/>
                <a:gd name="connsiteX19" fmla="*/ 2310319 w 2840734"/>
                <a:gd name="connsiteY19" fmla="*/ 2071992 h 2222770"/>
                <a:gd name="connsiteX20" fmla="*/ 2339502 w 2840734"/>
                <a:gd name="connsiteY20" fmla="*/ 2086583 h 2222770"/>
                <a:gd name="connsiteX21" fmla="*/ 2383277 w 2840734"/>
                <a:gd name="connsiteY21" fmla="*/ 2110902 h 2222770"/>
                <a:gd name="connsiteX22" fmla="*/ 2412459 w 2840734"/>
                <a:gd name="connsiteY22" fmla="*/ 2130358 h 2222770"/>
                <a:gd name="connsiteX23" fmla="*/ 2441642 w 2840734"/>
                <a:gd name="connsiteY23" fmla="*/ 2144949 h 2222770"/>
                <a:gd name="connsiteX24" fmla="*/ 2461098 w 2840734"/>
                <a:gd name="connsiteY24" fmla="*/ 2159541 h 2222770"/>
                <a:gd name="connsiteX25" fmla="*/ 2490281 w 2840734"/>
                <a:gd name="connsiteY25" fmla="*/ 2169268 h 2222770"/>
                <a:gd name="connsiteX26" fmla="*/ 2534055 w 2840734"/>
                <a:gd name="connsiteY26" fmla="*/ 2198451 h 2222770"/>
                <a:gd name="connsiteX27" fmla="*/ 2548647 w 2840734"/>
                <a:gd name="connsiteY27" fmla="*/ 2208179 h 2222770"/>
                <a:gd name="connsiteX28" fmla="*/ 2563238 w 2840734"/>
                <a:gd name="connsiteY28" fmla="*/ 2217907 h 2222770"/>
                <a:gd name="connsiteX29" fmla="*/ 2577830 w 2840734"/>
                <a:gd name="connsiteY29" fmla="*/ 2222770 h 2222770"/>
                <a:gd name="connsiteX30" fmla="*/ 2587557 w 2840734"/>
                <a:gd name="connsiteY30" fmla="*/ 2208179 h 2222770"/>
                <a:gd name="connsiteX31" fmla="*/ 2602149 w 2840734"/>
                <a:gd name="connsiteY31" fmla="*/ 2178996 h 2222770"/>
                <a:gd name="connsiteX32" fmla="*/ 2616740 w 2840734"/>
                <a:gd name="connsiteY32" fmla="*/ 2169268 h 2222770"/>
                <a:gd name="connsiteX33" fmla="*/ 2621604 w 2840734"/>
                <a:gd name="connsiteY33" fmla="*/ 2154677 h 2222770"/>
                <a:gd name="connsiteX34" fmla="*/ 2641059 w 2840734"/>
                <a:gd name="connsiteY34" fmla="*/ 2125494 h 2222770"/>
                <a:gd name="connsiteX35" fmla="*/ 2665379 w 2840734"/>
                <a:gd name="connsiteY35" fmla="*/ 2096311 h 2222770"/>
                <a:gd name="connsiteX36" fmla="*/ 2679970 w 2840734"/>
                <a:gd name="connsiteY36" fmla="*/ 2067128 h 2222770"/>
                <a:gd name="connsiteX37" fmla="*/ 2689698 w 2840734"/>
                <a:gd name="connsiteY37" fmla="*/ 2037945 h 2222770"/>
                <a:gd name="connsiteX38" fmla="*/ 2699425 w 2840734"/>
                <a:gd name="connsiteY38" fmla="*/ 2018489 h 2222770"/>
                <a:gd name="connsiteX39" fmla="*/ 2704289 w 2840734"/>
                <a:gd name="connsiteY39" fmla="*/ 2003898 h 2222770"/>
                <a:gd name="connsiteX40" fmla="*/ 2723745 w 2840734"/>
                <a:gd name="connsiteY40" fmla="*/ 1974715 h 2222770"/>
                <a:gd name="connsiteX41" fmla="*/ 2733472 w 2840734"/>
                <a:gd name="connsiteY41" fmla="*/ 1960124 h 2222770"/>
                <a:gd name="connsiteX42" fmla="*/ 2743200 w 2840734"/>
                <a:gd name="connsiteY42" fmla="*/ 1930941 h 2222770"/>
                <a:gd name="connsiteX43" fmla="*/ 2748064 w 2840734"/>
                <a:gd name="connsiteY43" fmla="*/ 1916349 h 2222770"/>
                <a:gd name="connsiteX44" fmla="*/ 2752928 w 2840734"/>
                <a:gd name="connsiteY44" fmla="*/ 1896894 h 2222770"/>
                <a:gd name="connsiteX45" fmla="*/ 2762655 w 2840734"/>
                <a:gd name="connsiteY45" fmla="*/ 1882302 h 2222770"/>
                <a:gd name="connsiteX46" fmla="*/ 2772383 w 2840734"/>
                <a:gd name="connsiteY46" fmla="*/ 1853119 h 2222770"/>
                <a:gd name="connsiteX47" fmla="*/ 2777247 w 2840734"/>
                <a:gd name="connsiteY47" fmla="*/ 1838528 h 2222770"/>
                <a:gd name="connsiteX48" fmla="*/ 2782111 w 2840734"/>
                <a:gd name="connsiteY48" fmla="*/ 1789889 h 2222770"/>
                <a:gd name="connsiteX49" fmla="*/ 2786974 w 2840734"/>
                <a:gd name="connsiteY49" fmla="*/ 1770434 h 2222770"/>
                <a:gd name="connsiteX50" fmla="*/ 2796702 w 2840734"/>
                <a:gd name="connsiteY50" fmla="*/ 1721796 h 2222770"/>
                <a:gd name="connsiteX51" fmla="*/ 2806430 w 2840734"/>
                <a:gd name="connsiteY51" fmla="*/ 1566153 h 2222770"/>
                <a:gd name="connsiteX52" fmla="*/ 2816157 w 2840734"/>
                <a:gd name="connsiteY52" fmla="*/ 1536970 h 2222770"/>
                <a:gd name="connsiteX53" fmla="*/ 2825885 w 2840734"/>
                <a:gd name="connsiteY53" fmla="*/ 1493196 h 2222770"/>
                <a:gd name="connsiteX54" fmla="*/ 2835613 w 2840734"/>
                <a:gd name="connsiteY54" fmla="*/ 1454285 h 2222770"/>
                <a:gd name="connsiteX55" fmla="*/ 2835613 w 2840734"/>
                <a:gd name="connsiteY55" fmla="*/ 1366736 h 2222770"/>
                <a:gd name="connsiteX56" fmla="*/ 2825885 w 2840734"/>
                <a:gd name="connsiteY56" fmla="*/ 1337553 h 2222770"/>
                <a:gd name="connsiteX57" fmla="*/ 2806430 w 2840734"/>
                <a:gd name="connsiteY57" fmla="*/ 1303507 h 2222770"/>
                <a:gd name="connsiteX58" fmla="*/ 2786974 w 2840734"/>
                <a:gd name="connsiteY58" fmla="*/ 1259732 h 2222770"/>
                <a:gd name="connsiteX59" fmla="*/ 2767519 w 2840734"/>
                <a:gd name="connsiteY59" fmla="*/ 1230549 h 2222770"/>
                <a:gd name="connsiteX60" fmla="*/ 2738336 w 2840734"/>
                <a:gd name="connsiteY60" fmla="*/ 1220821 h 2222770"/>
                <a:gd name="connsiteX61" fmla="*/ 2704289 w 2840734"/>
                <a:gd name="connsiteY61" fmla="*/ 1206230 h 2222770"/>
                <a:gd name="connsiteX62" fmla="*/ 2689698 w 2840734"/>
                <a:gd name="connsiteY62" fmla="*/ 1201366 h 2222770"/>
                <a:gd name="connsiteX63" fmla="*/ 2641059 w 2840734"/>
                <a:gd name="connsiteY63" fmla="*/ 1172183 h 2222770"/>
                <a:gd name="connsiteX64" fmla="*/ 2607013 w 2840734"/>
                <a:gd name="connsiteY64" fmla="*/ 1162455 h 2222770"/>
                <a:gd name="connsiteX65" fmla="*/ 2577830 w 2840734"/>
                <a:gd name="connsiteY65" fmla="*/ 1152728 h 2222770"/>
                <a:gd name="connsiteX66" fmla="*/ 2563238 w 2840734"/>
                <a:gd name="connsiteY66" fmla="*/ 1138136 h 2222770"/>
                <a:gd name="connsiteX67" fmla="*/ 2548647 w 2840734"/>
                <a:gd name="connsiteY67" fmla="*/ 1133272 h 2222770"/>
                <a:gd name="connsiteX68" fmla="*/ 2534055 w 2840734"/>
                <a:gd name="connsiteY68" fmla="*/ 1123545 h 2222770"/>
                <a:gd name="connsiteX69" fmla="*/ 2509736 w 2840734"/>
                <a:gd name="connsiteY69" fmla="*/ 1113817 h 2222770"/>
                <a:gd name="connsiteX70" fmla="*/ 2495145 w 2840734"/>
                <a:gd name="connsiteY70" fmla="*/ 1108953 h 2222770"/>
                <a:gd name="connsiteX71" fmla="*/ 2465962 w 2840734"/>
                <a:gd name="connsiteY71" fmla="*/ 1084634 h 2222770"/>
                <a:gd name="connsiteX72" fmla="*/ 2470825 w 2840734"/>
                <a:gd name="connsiteY72" fmla="*/ 997085 h 2222770"/>
                <a:gd name="connsiteX73" fmla="*/ 2475689 w 2840734"/>
                <a:gd name="connsiteY73" fmla="*/ 982494 h 2222770"/>
                <a:gd name="connsiteX74" fmla="*/ 2490281 w 2840734"/>
                <a:gd name="connsiteY74" fmla="*/ 948447 h 2222770"/>
                <a:gd name="connsiteX75" fmla="*/ 2500008 w 2840734"/>
                <a:gd name="connsiteY75" fmla="*/ 909536 h 2222770"/>
                <a:gd name="connsiteX76" fmla="*/ 2504872 w 2840734"/>
                <a:gd name="connsiteY76" fmla="*/ 894945 h 2222770"/>
                <a:gd name="connsiteX77" fmla="*/ 2519464 w 2840734"/>
                <a:gd name="connsiteY77" fmla="*/ 880353 h 2222770"/>
                <a:gd name="connsiteX78" fmla="*/ 2534055 w 2840734"/>
                <a:gd name="connsiteY78" fmla="*/ 875489 h 2222770"/>
                <a:gd name="connsiteX79" fmla="*/ 2538919 w 2840734"/>
                <a:gd name="connsiteY79" fmla="*/ 860898 h 2222770"/>
                <a:gd name="connsiteX80" fmla="*/ 2553511 w 2840734"/>
                <a:gd name="connsiteY80" fmla="*/ 856034 h 2222770"/>
                <a:gd name="connsiteX81" fmla="*/ 2568102 w 2840734"/>
                <a:gd name="connsiteY81" fmla="*/ 846307 h 2222770"/>
                <a:gd name="connsiteX82" fmla="*/ 2582694 w 2840734"/>
                <a:gd name="connsiteY82" fmla="*/ 817124 h 2222770"/>
                <a:gd name="connsiteX83" fmla="*/ 2587557 w 2840734"/>
                <a:gd name="connsiteY83" fmla="*/ 802532 h 2222770"/>
                <a:gd name="connsiteX84" fmla="*/ 2582694 w 2840734"/>
                <a:gd name="connsiteY84" fmla="*/ 758758 h 2222770"/>
                <a:gd name="connsiteX85" fmla="*/ 2558374 w 2840734"/>
                <a:gd name="connsiteY85" fmla="*/ 724711 h 2222770"/>
                <a:gd name="connsiteX86" fmla="*/ 2538919 w 2840734"/>
                <a:gd name="connsiteY86" fmla="*/ 710119 h 2222770"/>
                <a:gd name="connsiteX87" fmla="*/ 2524328 w 2840734"/>
                <a:gd name="connsiteY87" fmla="*/ 705255 h 2222770"/>
                <a:gd name="connsiteX88" fmla="*/ 2495145 w 2840734"/>
                <a:gd name="connsiteY88" fmla="*/ 680936 h 2222770"/>
                <a:gd name="connsiteX89" fmla="*/ 2465962 w 2840734"/>
                <a:gd name="connsiteY89" fmla="*/ 661481 h 2222770"/>
                <a:gd name="connsiteX90" fmla="*/ 2441642 w 2840734"/>
                <a:gd name="connsiteY90" fmla="*/ 637162 h 2222770"/>
                <a:gd name="connsiteX91" fmla="*/ 2422187 w 2840734"/>
                <a:gd name="connsiteY91" fmla="*/ 617707 h 2222770"/>
                <a:gd name="connsiteX92" fmla="*/ 2393004 w 2840734"/>
                <a:gd name="connsiteY92" fmla="*/ 598251 h 2222770"/>
                <a:gd name="connsiteX93" fmla="*/ 2363821 w 2840734"/>
                <a:gd name="connsiteY93" fmla="*/ 573932 h 2222770"/>
                <a:gd name="connsiteX94" fmla="*/ 2339502 w 2840734"/>
                <a:gd name="connsiteY94" fmla="*/ 554477 h 2222770"/>
                <a:gd name="connsiteX95" fmla="*/ 2324911 w 2840734"/>
                <a:gd name="connsiteY95" fmla="*/ 544749 h 2222770"/>
                <a:gd name="connsiteX96" fmla="*/ 2295728 w 2840734"/>
                <a:gd name="connsiteY96" fmla="*/ 535021 h 2222770"/>
                <a:gd name="connsiteX97" fmla="*/ 2271408 w 2840734"/>
                <a:gd name="connsiteY97" fmla="*/ 515566 h 2222770"/>
                <a:gd name="connsiteX98" fmla="*/ 2261681 w 2840734"/>
                <a:gd name="connsiteY98" fmla="*/ 500975 h 2222770"/>
                <a:gd name="connsiteX99" fmla="*/ 2247089 w 2840734"/>
                <a:gd name="connsiteY99" fmla="*/ 491247 h 2222770"/>
                <a:gd name="connsiteX100" fmla="*/ 2247089 w 2840734"/>
                <a:gd name="connsiteY100" fmla="*/ 374515 h 2222770"/>
                <a:gd name="connsiteX101" fmla="*/ 2256817 w 2840734"/>
                <a:gd name="connsiteY101" fmla="*/ 359924 h 2222770"/>
                <a:gd name="connsiteX102" fmla="*/ 2286000 w 2840734"/>
                <a:gd name="connsiteY102" fmla="*/ 335604 h 2222770"/>
                <a:gd name="connsiteX103" fmla="*/ 2290864 w 2840734"/>
                <a:gd name="connsiteY103" fmla="*/ 321013 h 2222770"/>
                <a:gd name="connsiteX104" fmla="*/ 2286000 w 2840734"/>
                <a:gd name="connsiteY104" fmla="*/ 296694 h 2222770"/>
                <a:gd name="connsiteX105" fmla="*/ 2271408 w 2840734"/>
                <a:gd name="connsiteY105" fmla="*/ 267511 h 2222770"/>
                <a:gd name="connsiteX106" fmla="*/ 2242225 w 2840734"/>
                <a:gd name="connsiteY106" fmla="*/ 248055 h 2222770"/>
                <a:gd name="connsiteX107" fmla="*/ 2213042 w 2840734"/>
                <a:gd name="connsiteY107" fmla="*/ 228600 h 2222770"/>
                <a:gd name="connsiteX108" fmla="*/ 2203315 w 2840734"/>
                <a:gd name="connsiteY108" fmla="*/ 214009 h 2222770"/>
                <a:gd name="connsiteX109" fmla="*/ 2183859 w 2840734"/>
                <a:gd name="connsiteY109" fmla="*/ 204281 h 2222770"/>
                <a:gd name="connsiteX110" fmla="*/ 2169268 w 2840734"/>
                <a:gd name="connsiteY110" fmla="*/ 194553 h 2222770"/>
                <a:gd name="connsiteX111" fmla="*/ 2154677 w 2840734"/>
                <a:gd name="connsiteY111" fmla="*/ 189689 h 2222770"/>
                <a:gd name="connsiteX112" fmla="*/ 2140085 w 2840734"/>
                <a:gd name="connsiteY112" fmla="*/ 179962 h 2222770"/>
                <a:gd name="connsiteX113" fmla="*/ 2110902 w 2840734"/>
                <a:gd name="connsiteY113" fmla="*/ 170234 h 2222770"/>
                <a:gd name="connsiteX114" fmla="*/ 2081719 w 2840734"/>
                <a:gd name="connsiteY114" fmla="*/ 155643 h 2222770"/>
                <a:gd name="connsiteX115" fmla="*/ 2052536 w 2840734"/>
                <a:gd name="connsiteY115" fmla="*/ 141051 h 2222770"/>
                <a:gd name="connsiteX116" fmla="*/ 2037945 w 2840734"/>
                <a:gd name="connsiteY116" fmla="*/ 131324 h 2222770"/>
                <a:gd name="connsiteX117" fmla="*/ 2008762 w 2840734"/>
                <a:gd name="connsiteY117" fmla="*/ 121596 h 2222770"/>
                <a:gd name="connsiteX118" fmla="*/ 1964987 w 2840734"/>
                <a:gd name="connsiteY118" fmla="*/ 97277 h 2222770"/>
                <a:gd name="connsiteX119" fmla="*/ 1950396 w 2840734"/>
                <a:gd name="connsiteY119" fmla="*/ 87549 h 2222770"/>
                <a:gd name="connsiteX120" fmla="*/ 1921213 w 2840734"/>
                <a:gd name="connsiteY120" fmla="*/ 77821 h 2222770"/>
                <a:gd name="connsiteX121" fmla="*/ 1911485 w 2840734"/>
                <a:gd name="connsiteY121" fmla="*/ 72958 h 2222770"/>
                <a:gd name="connsiteX122" fmla="*/ 1945532 w 2840734"/>
                <a:gd name="connsiteY122"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18780 w 2840734"/>
                <a:gd name="connsiteY15" fmla="*/ 2023532 h 2222770"/>
                <a:gd name="connsiteX16" fmla="*/ 2169268 w 2840734"/>
                <a:gd name="connsiteY16" fmla="*/ 2037945 h 2222770"/>
                <a:gd name="connsiteX17" fmla="*/ 2193587 w 2840734"/>
                <a:gd name="connsiteY17" fmla="*/ 2042809 h 2222770"/>
                <a:gd name="connsiteX18" fmla="*/ 2276272 w 2840734"/>
                <a:gd name="connsiteY18" fmla="*/ 2057400 h 2222770"/>
                <a:gd name="connsiteX19" fmla="*/ 2295728 w 2840734"/>
                <a:gd name="connsiteY19" fmla="*/ 2067128 h 2222770"/>
                <a:gd name="connsiteX20" fmla="*/ 2310319 w 2840734"/>
                <a:gd name="connsiteY20" fmla="*/ 2071992 h 2222770"/>
                <a:gd name="connsiteX21" fmla="*/ 2339502 w 2840734"/>
                <a:gd name="connsiteY21" fmla="*/ 2086583 h 2222770"/>
                <a:gd name="connsiteX22" fmla="*/ 2383277 w 2840734"/>
                <a:gd name="connsiteY22" fmla="*/ 2110902 h 2222770"/>
                <a:gd name="connsiteX23" fmla="*/ 2412459 w 2840734"/>
                <a:gd name="connsiteY23" fmla="*/ 2130358 h 2222770"/>
                <a:gd name="connsiteX24" fmla="*/ 2441642 w 2840734"/>
                <a:gd name="connsiteY24" fmla="*/ 2144949 h 2222770"/>
                <a:gd name="connsiteX25" fmla="*/ 2461098 w 2840734"/>
                <a:gd name="connsiteY25" fmla="*/ 2159541 h 2222770"/>
                <a:gd name="connsiteX26" fmla="*/ 2490281 w 2840734"/>
                <a:gd name="connsiteY26" fmla="*/ 2169268 h 2222770"/>
                <a:gd name="connsiteX27" fmla="*/ 2534055 w 2840734"/>
                <a:gd name="connsiteY27" fmla="*/ 2198451 h 2222770"/>
                <a:gd name="connsiteX28" fmla="*/ 2548647 w 2840734"/>
                <a:gd name="connsiteY28" fmla="*/ 2208179 h 2222770"/>
                <a:gd name="connsiteX29" fmla="*/ 2563238 w 2840734"/>
                <a:gd name="connsiteY29" fmla="*/ 2217907 h 2222770"/>
                <a:gd name="connsiteX30" fmla="*/ 2577830 w 2840734"/>
                <a:gd name="connsiteY30" fmla="*/ 2222770 h 2222770"/>
                <a:gd name="connsiteX31" fmla="*/ 2587557 w 2840734"/>
                <a:gd name="connsiteY31" fmla="*/ 2208179 h 2222770"/>
                <a:gd name="connsiteX32" fmla="*/ 2602149 w 2840734"/>
                <a:gd name="connsiteY32" fmla="*/ 2178996 h 2222770"/>
                <a:gd name="connsiteX33" fmla="*/ 2616740 w 2840734"/>
                <a:gd name="connsiteY33" fmla="*/ 2169268 h 2222770"/>
                <a:gd name="connsiteX34" fmla="*/ 2621604 w 2840734"/>
                <a:gd name="connsiteY34" fmla="*/ 2154677 h 2222770"/>
                <a:gd name="connsiteX35" fmla="*/ 2641059 w 2840734"/>
                <a:gd name="connsiteY35" fmla="*/ 2125494 h 2222770"/>
                <a:gd name="connsiteX36" fmla="*/ 2665379 w 2840734"/>
                <a:gd name="connsiteY36" fmla="*/ 2096311 h 2222770"/>
                <a:gd name="connsiteX37" fmla="*/ 2679970 w 2840734"/>
                <a:gd name="connsiteY37" fmla="*/ 2067128 h 2222770"/>
                <a:gd name="connsiteX38" fmla="*/ 2689698 w 2840734"/>
                <a:gd name="connsiteY38" fmla="*/ 2037945 h 2222770"/>
                <a:gd name="connsiteX39" fmla="*/ 2699425 w 2840734"/>
                <a:gd name="connsiteY39" fmla="*/ 2018489 h 2222770"/>
                <a:gd name="connsiteX40" fmla="*/ 2704289 w 2840734"/>
                <a:gd name="connsiteY40" fmla="*/ 2003898 h 2222770"/>
                <a:gd name="connsiteX41" fmla="*/ 2723745 w 2840734"/>
                <a:gd name="connsiteY41" fmla="*/ 1974715 h 2222770"/>
                <a:gd name="connsiteX42" fmla="*/ 2733472 w 2840734"/>
                <a:gd name="connsiteY42" fmla="*/ 1960124 h 2222770"/>
                <a:gd name="connsiteX43" fmla="*/ 2743200 w 2840734"/>
                <a:gd name="connsiteY43" fmla="*/ 1930941 h 2222770"/>
                <a:gd name="connsiteX44" fmla="*/ 2748064 w 2840734"/>
                <a:gd name="connsiteY44" fmla="*/ 1916349 h 2222770"/>
                <a:gd name="connsiteX45" fmla="*/ 2752928 w 2840734"/>
                <a:gd name="connsiteY45" fmla="*/ 1896894 h 2222770"/>
                <a:gd name="connsiteX46" fmla="*/ 2762655 w 2840734"/>
                <a:gd name="connsiteY46" fmla="*/ 1882302 h 2222770"/>
                <a:gd name="connsiteX47" fmla="*/ 2772383 w 2840734"/>
                <a:gd name="connsiteY47" fmla="*/ 1853119 h 2222770"/>
                <a:gd name="connsiteX48" fmla="*/ 2777247 w 2840734"/>
                <a:gd name="connsiteY48" fmla="*/ 1838528 h 2222770"/>
                <a:gd name="connsiteX49" fmla="*/ 2782111 w 2840734"/>
                <a:gd name="connsiteY49" fmla="*/ 1789889 h 2222770"/>
                <a:gd name="connsiteX50" fmla="*/ 2786974 w 2840734"/>
                <a:gd name="connsiteY50" fmla="*/ 1770434 h 2222770"/>
                <a:gd name="connsiteX51" fmla="*/ 2796702 w 2840734"/>
                <a:gd name="connsiteY51" fmla="*/ 1721796 h 2222770"/>
                <a:gd name="connsiteX52" fmla="*/ 2806430 w 2840734"/>
                <a:gd name="connsiteY52" fmla="*/ 1566153 h 2222770"/>
                <a:gd name="connsiteX53" fmla="*/ 2816157 w 2840734"/>
                <a:gd name="connsiteY53" fmla="*/ 1536970 h 2222770"/>
                <a:gd name="connsiteX54" fmla="*/ 2825885 w 2840734"/>
                <a:gd name="connsiteY54" fmla="*/ 1493196 h 2222770"/>
                <a:gd name="connsiteX55" fmla="*/ 2835613 w 2840734"/>
                <a:gd name="connsiteY55" fmla="*/ 1454285 h 2222770"/>
                <a:gd name="connsiteX56" fmla="*/ 2835613 w 2840734"/>
                <a:gd name="connsiteY56" fmla="*/ 1366736 h 2222770"/>
                <a:gd name="connsiteX57" fmla="*/ 2825885 w 2840734"/>
                <a:gd name="connsiteY57" fmla="*/ 1337553 h 2222770"/>
                <a:gd name="connsiteX58" fmla="*/ 2806430 w 2840734"/>
                <a:gd name="connsiteY58" fmla="*/ 1303507 h 2222770"/>
                <a:gd name="connsiteX59" fmla="*/ 2786974 w 2840734"/>
                <a:gd name="connsiteY59" fmla="*/ 1259732 h 2222770"/>
                <a:gd name="connsiteX60" fmla="*/ 2767519 w 2840734"/>
                <a:gd name="connsiteY60" fmla="*/ 1230549 h 2222770"/>
                <a:gd name="connsiteX61" fmla="*/ 2738336 w 2840734"/>
                <a:gd name="connsiteY61" fmla="*/ 1220821 h 2222770"/>
                <a:gd name="connsiteX62" fmla="*/ 2704289 w 2840734"/>
                <a:gd name="connsiteY62" fmla="*/ 1206230 h 2222770"/>
                <a:gd name="connsiteX63" fmla="*/ 2689698 w 2840734"/>
                <a:gd name="connsiteY63" fmla="*/ 1201366 h 2222770"/>
                <a:gd name="connsiteX64" fmla="*/ 2641059 w 2840734"/>
                <a:gd name="connsiteY64" fmla="*/ 1172183 h 2222770"/>
                <a:gd name="connsiteX65" fmla="*/ 2607013 w 2840734"/>
                <a:gd name="connsiteY65" fmla="*/ 1162455 h 2222770"/>
                <a:gd name="connsiteX66" fmla="*/ 2577830 w 2840734"/>
                <a:gd name="connsiteY66" fmla="*/ 1152728 h 2222770"/>
                <a:gd name="connsiteX67" fmla="*/ 2563238 w 2840734"/>
                <a:gd name="connsiteY67" fmla="*/ 1138136 h 2222770"/>
                <a:gd name="connsiteX68" fmla="*/ 2548647 w 2840734"/>
                <a:gd name="connsiteY68" fmla="*/ 1133272 h 2222770"/>
                <a:gd name="connsiteX69" fmla="*/ 2534055 w 2840734"/>
                <a:gd name="connsiteY69" fmla="*/ 1123545 h 2222770"/>
                <a:gd name="connsiteX70" fmla="*/ 2509736 w 2840734"/>
                <a:gd name="connsiteY70" fmla="*/ 1113817 h 2222770"/>
                <a:gd name="connsiteX71" fmla="*/ 2495145 w 2840734"/>
                <a:gd name="connsiteY71" fmla="*/ 1108953 h 2222770"/>
                <a:gd name="connsiteX72" fmla="*/ 2465962 w 2840734"/>
                <a:gd name="connsiteY72" fmla="*/ 1084634 h 2222770"/>
                <a:gd name="connsiteX73" fmla="*/ 2470825 w 2840734"/>
                <a:gd name="connsiteY73" fmla="*/ 997085 h 2222770"/>
                <a:gd name="connsiteX74" fmla="*/ 2475689 w 2840734"/>
                <a:gd name="connsiteY74" fmla="*/ 982494 h 2222770"/>
                <a:gd name="connsiteX75" fmla="*/ 2490281 w 2840734"/>
                <a:gd name="connsiteY75" fmla="*/ 948447 h 2222770"/>
                <a:gd name="connsiteX76" fmla="*/ 2500008 w 2840734"/>
                <a:gd name="connsiteY76" fmla="*/ 909536 h 2222770"/>
                <a:gd name="connsiteX77" fmla="*/ 2504872 w 2840734"/>
                <a:gd name="connsiteY77" fmla="*/ 894945 h 2222770"/>
                <a:gd name="connsiteX78" fmla="*/ 2519464 w 2840734"/>
                <a:gd name="connsiteY78" fmla="*/ 880353 h 2222770"/>
                <a:gd name="connsiteX79" fmla="*/ 2534055 w 2840734"/>
                <a:gd name="connsiteY79" fmla="*/ 875489 h 2222770"/>
                <a:gd name="connsiteX80" fmla="*/ 2538919 w 2840734"/>
                <a:gd name="connsiteY80" fmla="*/ 860898 h 2222770"/>
                <a:gd name="connsiteX81" fmla="*/ 2553511 w 2840734"/>
                <a:gd name="connsiteY81" fmla="*/ 856034 h 2222770"/>
                <a:gd name="connsiteX82" fmla="*/ 2568102 w 2840734"/>
                <a:gd name="connsiteY82" fmla="*/ 846307 h 2222770"/>
                <a:gd name="connsiteX83" fmla="*/ 2582694 w 2840734"/>
                <a:gd name="connsiteY83" fmla="*/ 817124 h 2222770"/>
                <a:gd name="connsiteX84" fmla="*/ 2587557 w 2840734"/>
                <a:gd name="connsiteY84" fmla="*/ 802532 h 2222770"/>
                <a:gd name="connsiteX85" fmla="*/ 2582694 w 2840734"/>
                <a:gd name="connsiteY85" fmla="*/ 758758 h 2222770"/>
                <a:gd name="connsiteX86" fmla="*/ 2558374 w 2840734"/>
                <a:gd name="connsiteY86" fmla="*/ 724711 h 2222770"/>
                <a:gd name="connsiteX87" fmla="*/ 2538919 w 2840734"/>
                <a:gd name="connsiteY87" fmla="*/ 710119 h 2222770"/>
                <a:gd name="connsiteX88" fmla="*/ 2524328 w 2840734"/>
                <a:gd name="connsiteY88" fmla="*/ 705255 h 2222770"/>
                <a:gd name="connsiteX89" fmla="*/ 2495145 w 2840734"/>
                <a:gd name="connsiteY89" fmla="*/ 680936 h 2222770"/>
                <a:gd name="connsiteX90" fmla="*/ 2465962 w 2840734"/>
                <a:gd name="connsiteY90" fmla="*/ 661481 h 2222770"/>
                <a:gd name="connsiteX91" fmla="*/ 2441642 w 2840734"/>
                <a:gd name="connsiteY91" fmla="*/ 637162 h 2222770"/>
                <a:gd name="connsiteX92" fmla="*/ 2422187 w 2840734"/>
                <a:gd name="connsiteY92" fmla="*/ 617707 h 2222770"/>
                <a:gd name="connsiteX93" fmla="*/ 2393004 w 2840734"/>
                <a:gd name="connsiteY93" fmla="*/ 598251 h 2222770"/>
                <a:gd name="connsiteX94" fmla="*/ 2363821 w 2840734"/>
                <a:gd name="connsiteY94" fmla="*/ 573932 h 2222770"/>
                <a:gd name="connsiteX95" fmla="*/ 2339502 w 2840734"/>
                <a:gd name="connsiteY95" fmla="*/ 554477 h 2222770"/>
                <a:gd name="connsiteX96" fmla="*/ 2324911 w 2840734"/>
                <a:gd name="connsiteY96" fmla="*/ 544749 h 2222770"/>
                <a:gd name="connsiteX97" fmla="*/ 2295728 w 2840734"/>
                <a:gd name="connsiteY97" fmla="*/ 535021 h 2222770"/>
                <a:gd name="connsiteX98" fmla="*/ 2271408 w 2840734"/>
                <a:gd name="connsiteY98" fmla="*/ 515566 h 2222770"/>
                <a:gd name="connsiteX99" fmla="*/ 2261681 w 2840734"/>
                <a:gd name="connsiteY99" fmla="*/ 500975 h 2222770"/>
                <a:gd name="connsiteX100" fmla="*/ 2247089 w 2840734"/>
                <a:gd name="connsiteY100" fmla="*/ 491247 h 2222770"/>
                <a:gd name="connsiteX101" fmla="*/ 2247089 w 2840734"/>
                <a:gd name="connsiteY101" fmla="*/ 374515 h 2222770"/>
                <a:gd name="connsiteX102" fmla="*/ 2256817 w 2840734"/>
                <a:gd name="connsiteY102" fmla="*/ 359924 h 2222770"/>
                <a:gd name="connsiteX103" fmla="*/ 2286000 w 2840734"/>
                <a:gd name="connsiteY103" fmla="*/ 335604 h 2222770"/>
                <a:gd name="connsiteX104" fmla="*/ 2290864 w 2840734"/>
                <a:gd name="connsiteY104" fmla="*/ 321013 h 2222770"/>
                <a:gd name="connsiteX105" fmla="*/ 2286000 w 2840734"/>
                <a:gd name="connsiteY105" fmla="*/ 296694 h 2222770"/>
                <a:gd name="connsiteX106" fmla="*/ 2271408 w 2840734"/>
                <a:gd name="connsiteY106" fmla="*/ 267511 h 2222770"/>
                <a:gd name="connsiteX107" fmla="*/ 2242225 w 2840734"/>
                <a:gd name="connsiteY107" fmla="*/ 248055 h 2222770"/>
                <a:gd name="connsiteX108" fmla="*/ 2213042 w 2840734"/>
                <a:gd name="connsiteY108" fmla="*/ 228600 h 2222770"/>
                <a:gd name="connsiteX109" fmla="*/ 2203315 w 2840734"/>
                <a:gd name="connsiteY109" fmla="*/ 214009 h 2222770"/>
                <a:gd name="connsiteX110" fmla="*/ 2183859 w 2840734"/>
                <a:gd name="connsiteY110" fmla="*/ 204281 h 2222770"/>
                <a:gd name="connsiteX111" fmla="*/ 2169268 w 2840734"/>
                <a:gd name="connsiteY111" fmla="*/ 194553 h 2222770"/>
                <a:gd name="connsiteX112" fmla="*/ 2154677 w 2840734"/>
                <a:gd name="connsiteY112" fmla="*/ 189689 h 2222770"/>
                <a:gd name="connsiteX113" fmla="*/ 2140085 w 2840734"/>
                <a:gd name="connsiteY113" fmla="*/ 179962 h 2222770"/>
                <a:gd name="connsiteX114" fmla="*/ 2110902 w 2840734"/>
                <a:gd name="connsiteY114" fmla="*/ 170234 h 2222770"/>
                <a:gd name="connsiteX115" fmla="*/ 2081719 w 2840734"/>
                <a:gd name="connsiteY115" fmla="*/ 155643 h 2222770"/>
                <a:gd name="connsiteX116" fmla="*/ 2052536 w 2840734"/>
                <a:gd name="connsiteY116" fmla="*/ 141051 h 2222770"/>
                <a:gd name="connsiteX117" fmla="*/ 2037945 w 2840734"/>
                <a:gd name="connsiteY117" fmla="*/ 131324 h 2222770"/>
                <a:gd name="connsiteX118" fmla="*/ 2008762 w 2840734"/>
                <a:gd name="connsiteY118" fmla="*/ 121596 h 2222770"/>
                <a:gd name="connsiteX119" fmla="*/ 1964987 w 2840734"/>
                <a:gd name="connsiteY119" fmla="*/ 97277 h 2222770"/>
                <a:gd name="connsiteX120" fmla="*/ 1950396 w 2840734"/>
                <a:gd name="connsiteY120" fmla="*/ 87549 h 2222770"/>
                <a:gd name="connsiteX121" fmla="*/ 1921213 w 2840734"/>
                <a:gd name="connsiteY121" fmla="*/ 77821 h 2222770"/>
                <a:gd name="connsiteX122" fmla="*/ 1911485 w 2840734"/>
                <a:gd name="connsiteY122" fmla="*/ 72958 h 2222770"/>
                <a:gd name="connsiteX123" fmla="*/ 1945532 w 2840734"/>
                <a:gd name="connsiteY123"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62264 w 2840734"/>
                <a:gd name="connsiteY11" fmla="*/ 2008762 h 2222770"/>
                <a:gd name="connsiteX12" fmla="*/ 2076855 w 2840734"/>
                <a:gd name="connsiteY12" fmla="*/ 2013626 h 2222770"/>
                <a:gd name="connsiteX13" fmla="*/ 2096311 w 2840734"/>
                <a:gd name="connsiteY13" fmla="*/ 2018489 h 2222770"/>
                <a:gd name="connsiteX14" fmla="*/ 2125494 w 2840734"/>
                <a:gd name="connsiteY14" fmla="*/ 2028217 h 2222770"/>
                <a:gd name="connsiteX15" fmla="*/ 2169268 w 2840734"/>
                <a:gd name="connsiteY15" fmla="*/ 2037945 h 2222770"/>
                <a:gd name="connsiteX16" fmla="*/ 2193587 w 2840734"/>
                <a:gd name="connsiteY16" fmla="*/ 2042809 h 2222770"/>
                <a:gd name="connsiteX17" fmla="*/ 2276272 w 2840734"/>
                <a:gd name="connsiteY17" fmla="*/ 2057400 h 2222770"/>
                <a:gd name="connsiteX18" fmla="*/ 2295728 w 2840734"/>
                <a:gd name="connsiteY18" fmla="*/ 2067128 h 2222770"/>
                <a:gd name="connsiteX19" fmla="*/ 2310319 w 2840734"/>
                <a:gd name="connsiteY19" fmla="*/ 2071992 h 2222770"/>
                <a:gd name="connsiteX20" fmla="*/ 2339502 w 2840734"/>
                <a:gd name="connsiteY20" fmla="*/ 2086583 h 2222770"/>
                <a:gd name="connsiteX21" fmla="*/ 2383277 w 2840734"/>
                <a:gd name="connsiteY21" fmla="*/ 2110902 h 2222770"/>
                <a:gd name="connsiteX22" fmla="*/ 2412459 w 2840734"/>
                <a:gd name="connsiteY22" fmla="*/ 2130358 h 2222770"/>
                <a:gd name="connsiteX23" fmla="*/ 2441642 w 2840734"/>
                <a:gd name="connsiteY23" fmla="*/ 2144949 h 2222770"/>
                <a:gd name="connsiteX24" fmla="*/ 2461098 w 2840734"/>
                <a:gd name="connsiteY24" fmla="*/ 2159541 h 2222770"/>
                <a:gd name="connsiteX25" fmla="*/ 2490281 w 2840734"/>
                <a:gd name="connsiteY25" fmla="*/ 2169268 h 2222770"/>
                <a:gd name="connsiteX26" fmla="*/ 2534055 w 2840734"/>
                <a:gd name="connsiteY26" fmla="*/ 2198451 h 2222770"/>
                <a:gd name="connsiteX27" fmla="*/ 2548647 w 2840734"/>
                <a:gd name="connsiteY27" fmla="*/ 2208179 h 2222770"/>
                <a:gd name="connsiteX28" fmla="*/ 2563238 w 2840734"/>
                <a:gd name="connsiteY28" fmla="*/ 2217907 h 2222770"/>
                <a:gd name="connsiteX29" fmla="*/ 2577830 w 2840734"/>
                <a:gd name="connsiteY29" fmla="*/ 2222770 h 2222770"/>
                <a:gd name="connsiteX30" fmla="*/ 2587557 w 2840734"/>
                <a:gd name="connsiteY30" fmla="*/ 2208179 h 2222770"/>
                <a:gd name="connsiteX31" fmla="*/ 2602149 w 2840734"/>
                <a:gd name="connsiteY31" fmla="*/ 2178996 h 2222770"/>
                <a:gd name="connsiteX32" fmla="*/ 2616740 w 2840734"/>
                <a:gd name="connsiteY32" fmla="*/ 2169268 h 2222770"/>
                <a:gd name="connsiteX33" fmla="*/ 2621604 w 2840734"/>
                <a:gd name="connsiteY33" fmla="*/ 2154677 h 2222770"/>
                <a:gd name="connsiteX34" fmla="*/ 2641059 w 2840734"/>
                <a:gd name="connsiteY34" fmla="*/ 2125494 h 2222770"/>
                <a:gd name="connsiteX35" fmla="*/ 2665379 w 2840734"/>
                <a:gd name="connsiteY35" fmla="*/ 2096311 h 2222770"/>
                <a:gd name="connsiteX36" fmla="*/ 2679970 w 2840734"/>
                <a:gd name="connsiteY36" fmla="*/ 2067128 h 2222770"/>
                <a:gd name="connsiteX37" fmla="*/ 2689698 w 2840734"/>
                <a:gd name="connsiteY37" fmla="*/ 2037945 h 2222770"/>
                <a:gd name="connsiteX38" fmla="*/ 2699425 w 2840734"/>
                <a:gd name="connsiteY38" fmla="*/ 2018489 h 2222770"/>
                <a:gd name="connsiteX39" fmla="*/ 2704289 w 2840734"/>
                <a:gd name="connsiteY39" fmla="*/ 2003898 h 2222770"/>
                <a:gd name="connsiteX40" fmla="*/ 2723745 w 2840734"/>
                <a:gd name="connsiteY40" fmla="*/ 1974715 h 2222770"/>
                <a:gd name="connsiteX41" fmla="*/ 2733472 w 2840734"/>
                <a:gd name="connsiteY41" fmla="*/ 1960124 h 2222770"/>
                <a:gd name="connsiteX42" fmla="*/ 2743200 w 2840734"/>
                <a:gd name="connsiteY42" fmla="*/ 1930941 h 2222770"/>
                <a:gd name="connsiteX43" fmla="*/ 2748064 w 2840734"/>
                <a:gd name="connsiteY43" fmla="*/ 1916349 h 2222770"/>
                <a:gd name="connsiteX44" fmla="*/ 2752928 w 2840734"/>
                <a:gd name="connsiteY44" fmla="*/ 1896894 h 2222770"/>
                <a:gd name="connsiteX45" fmla="*/ 2762655 w 2840734"/>
                <a:gd name="connsiteY45" fmla="*/ 1882302 h 2222770"/>
                <a:gd name="connsiteX46" fmla="*/ 2772383 w 2840734"/>
                <a:gd name="connsiteY46" fmla="*/ 1853119 h 2222770"/>
                <a:gd name="connsiteX47" fmla="*/ 2777247 w 2840734"/>
                <a:gd name="connsiteY47" fmla="*/ 1838528 h 2222770"/>
                <a:gd name="connsiteX48" fmla="*/ 2782111 w 2840734"/>
                <a:gd name="connsiteY48" fmla="*/ 1789889 h 2222770"/>
                <a:gd name="connsiteX49" fmla="*/ 2786974 w 2840734"/>
                <a:gd name="connsiteY49" fmla="*/ 1770434 h 2222770"/>
                <a:gd name="connsiteX50" fmla="*/ 2796702 w 2840734"/>
                <a:gd name="connsiteY50" fmla="*/ 1721796 h 2222770"/>
                <a:gd name="connsiteX51" fmla="*/ 2806430 w 2840734"/>
                <a:gd name="connsiteY51" fmla="*/ 1566153 h 2222770"/>
                <a:gd name="connsiteX52" fmla="*/ 2816157 w 2840734"/>
                <a:gd name="connsiteY52" fmla="*/ 1536970 h 2222770"/>
                <a:gd name="connsiteX53" fmla="*/ 2825885 w 2840734"/>
                <a:gd name="connsiteY53" fmla="*/ 1493196 h 2222770"/>
                <a:gd name="connsiteX54" fmla="*/ 2835613 w 2840734"/>
                <a:gd name="connsiteY54" fmla="*/ 1454285 h 2222770"/>
                <a:gd name="connsiteX55" fmla="*/ 2835613 w 2840734"/>
                <a:gd name="connsiteY55" fmla="*/ 1366736 h 2222770"/>
                <a:gd name="connsiteX56" fmla="*/ 2825885 w 2840734"/>
                <a:gd name="connsiteY56" fmla="*/ 1337553 h 2222770"/>
                <a:gd name="connsiteX57" fmla="*/ 2806430 w 2840734"/>
                <a:gd name="connsiteY57" fmla="*/ 1303507 h 2222770"/>
                <a:gd name="connsiteX58" fmla="*/ 2786974 w 2840734"/>
                <a:gd name="connsiteY58" fmla="*/ 1259732 h 2222770"/>
                <a:gd name="connsiteX59" fmla="*/ 2767519 w 2840734"/>
                <a:gd name="connsiteY59" fmla="*/ 1230549 h 2222770"/>
                <a:gd name="connsiteX60" fmla="*/ 2738336 w 2840734"/>
                <a:gd name="connsiteY60" fmla="*/ 1220821 h 2222770"/>
                <a:gd name="connsiteX61" fmla="*/ 2704289 w 2840734"/>
                <a:gd name="connsiteY61" fmla="*/ 1206230 h 2222770"/>
                <a:gd name="connsiteX62" fmla="*/ 2689698 w 2840734"/>
                <a:gd name="connsiteY62" fmla="*/ 1201366 h 2222770"/>
                <a:gd name="connsiteX63" fmla="*/ 2641059 w 2840734"/>
                <a:gd name="connsiteY63" fmla="*/ 1172183 h 2222770"/>
                <a:gd name="connsiteX64" fmla="*/ 2607013 w 2840734"/>
                <a:gd name="connsiteY64" fmla="*/ 1162455 h 2222770"/>
                <a:gd name="connsiteX65" fmla="*/ 2577830 w 2840734"/>
                <a:gd name="connsiteY65" fmla="*/ 1152728 h 2222770"/>
                <a:gd name="connsiteX66" fmla="*/ 2563238 w 2840734"/>
                <a:gd name="connsiteY66" fmla="*/ 1138136 h 2222770"/>
                <a:gd name="connsiteX67" fmla="*/ 2548647 w 2840734"/>
                <a:gd name="connsiteY67" fmla="*/ 1133272 h 2222770"/>
                <a:gd name="connsiteX68" fmla="*/ 2534055 w 2840734"/>
                <a:gd name="connsiteY68" fmla="*/ 1123545 h 2222770"/>
                <a:gd name="connsiteX69" fmla="*/ 2509736 w 2840734"/>
                <a:gd name="connsiteY69" fmla="*/ 1113817 h 2222770"/>
                <a:gd name="connsiteX70" fmla="*/ 2495145 w 2840734"/>
                <a:gd name="connsiteY70" fmla="*/ 1108953 h 2222770"/>
                <a:gd name="connsiteX71" fmla="*/ 2465962 w 2840734"/>
                <a:gd name="connsiteY71" fmla="*/ 1084634 h 2222770"/>
                <a:gd name="connsiteX72" fmla="*/ 2470825 w 2840734"/>
                <a:gd name="connsiteY72" fmla="*/ 997085 h 2222770"/>
                <a:gd name="connsiteX73" fmla="*/ 2475689 w 2840734"/>
                <a:gd name="connsiteY73" fmla="*/ 982494 h 2222770"/>
                <a:gd name="connsiteX74" fmla="*/ 2490281 w 2840734"/>
                <a:gd name="connsiteY74" fmla="*/ 948447 h 2222770"/>
                <a:gd name="connsiteX75" fmla="*/ 2500008 w 2840734"/>
                <a:gd name="connsiteY75" fmla="*/ 909536 h 2222770"/>
                <a:gd name="connsiteX76" fmla="*/ 2504872 w 2840734"/>
                <a:gd name="connsiteY76" fmla="*/ 894945 h 2222770"/>
                <a:gd name="connsiteX77" fmla="*/ 2519464 w 2840734"/>
                <a:gd name="connsiteY77" fmla="*/ 880353 h 2222770"/>
                <a:gd name="connsiteX78" fmla="*/ 2534055 w 2840734"/>
                <a:gd name="connsiteY78" fmla="*/ 875489 h 2222770"/>
                <a:gd name="connsiteX79" fmla="*/ 2538919 w 2840734"/>
                <a:gd name="connsiteY79" fmla="*/ 860898 h 2222770"/>
                <a:gd name="connsiteX80" fmla="*/ 2553511 w 2840734"/>
                <a:gd name="connsiteY80" fmla="*/ 856034 h 2222770"/>
                <a:gd name="connsiteX81" fmla="*/ 2568102 w 2840734"/>
                <a:gd name="connsiteY81" fmla="*/ 846307 h 2222770"/>
                <a:gd name="connsiteX82" fmla="*/ 2582694 w 2840734"/>
                <a:gd name="connsiteY82" fmla="*/ 817124 h 2222770"/>
                <a:gd name="connsiteX83" fmla="*/ 2587557 w 2840734"/>
                <a:gd name="connsiteY83" fmla="*/ 802532 h 2222770"/>
                <a:gd name="connsiteX84" fmla="*/ 2582694 w 2840734"/>
                <a:gd name="connsiteY84" fmla="*/ 758758 h 2222770"/>
                <a:gd name="connsiteX85" fmla="*/ 2558374 w 2840734"/>
                <a:gd name="connsiteY85" fmla="*/ 724711 h 2222770"/>
                <a:gd name="connsiteX86" fmla="*/ 2538919 w 2840734"/>
                <a:gd name="connsiteY86" fmla="*/ 710119 h 2222770"/>
                <a:gd name="connsiteX87" fmla="*/ 2524328 w 2840734"/>
                <a:gd name="connsiteY87" fmla="*/ 705255 h 2222770"/>
                <a:gd name="connsiteX88" fmla="*/ 2495145 w 2840734"/>
                <a:gd name="connsiteY88" fmla="*/ 680936 h 2222770"/>
                <a:gd name="connsiteX89" fmla="*/ 2465962 w 2840734"/>
                <a:gd name="connsiteY89" fmla="*/ 661481 h 2222770"/>
                <a:gd name="connsiteX90" fmla="*/ 2441642 w 2840734"/>
                <a:gd name="connsiteY90" fmla="*/ 637162 h 2222770"/>
                <a:gd name="connsiteX91" fmla="*/ 2422187 w 2840734"/>
                <a:gd name="connsiteY91" fmla="*/ 617707 h 2222770"/>
                <a:gd name="connsiteX92" fmla="*/ 2393004 w 2840734"/>
                <a:gd name="connsiteY92" fmla="*/ 598251 h 2222770"/>
                <a:gd name="connsiteX93" fmla="*/ 2363821 w 2840734"/>
                <a:gd name="connsiteY93" fmla="*/ 573932 h 2222770"/>
                <a:gd name="connsiteX94" fmla="*/ 2339502 w 2840734"/>
                <a:gd name="connsiteY94" fmla="*/ 554477 h 2222770"/>
                <a:gd name="connsiteX95" fmla="*/ 2324911 w 2840734"/>
                <a:gd name="connsiteY95" fmla="*/ 544749 h 2222770"/>
                <a:gd name="connsiteX96" fmla="*/ 2295728 w 2840734"/>
                <a:gd name="connsiteY96" fmla="*/ 535021 h 2222770"/>
                <a:gd name="connsiteX97" fmla="*/ 2271408 w 2840734"/>
                <a:gd name="connsiteY97" fmla="*/ 515566 h 2222770"/>
                <a:gd name="connsiteX98" fmla="*/ 2261681 w 2840734"/>
                <a:gd name="connsiteY98" fmla="*/ 500975 h 2222770"/>
                <a:gd name="connsiteX99" fmla="*/ 2247089 w 2840734"/>
                <a:gd name="connsiteY99" fmla="*/ 491247 h 2222770"/>
                <a:gd name="connsiteX100" fmla="*/ 2247089 w 2840734"/>
                <a:gd name="connsiteY100" fmla="*/ 374515 h 2222770"/>
                <a:gd name="connsiteX101" fmla="*/ 2256817 w 2840734"/>
                <a:gd name="connsiteY101" fmla="*/ 359924 h 2222770"/>
                <a:gd name="connsiteX102" fmla="*/ 2286000 w 2840734"/>
                <a:gd name="connsiteY102" fmla="*/ 335604 h 2222770"/>
                <a:gd name="connsiteX103" fmla="*/ 2290864 w 2840734"/>
                <a:gd name="connsiteY103" fmla="*/ 321013 h 2222770"/>
                <a:gd name="connsiteX104" fmla="*/ 2286000 w 2840734"/>
                <a:gd name="connsiteY104" fmla="*/ 296694 h 2222770"/>
                <a:gd name="connsiteX105" fmla="*/ 2271408 w 2840734"/>
                <a:gd name="connsiteY105" fmla="*/ 267511 h 2222770"/>
                <a:gd name="connsiteX106" fmla="*/ 2242225 w 2840734"/>
                <a:gd name="connsiteY106" fmla="*/ 248055 h 2222770"/>
                <a:gd name="connsiteX107" fmla="*/ 2213042 w 2840734"/>
                <a:gd name="connsiteY107" fmla="*/ 228600 h 2222770"/>
                <a:gd name="connsiteX108" fmla="*/ 2203315 w 2840734"/>
                <a:gd name="connsiteY108" fmla="*/ 214009 h 2222770"/>
                <a:gd name="connsiteX109" fmla="*/ 2183859 w 2840734"/>
                <a:gd name="connsiteY109" fmla="*/ 204281 h 2222770"/>
                <a:gd name="connsiteX110" fmla="*/ 2169268 w 2840734"/>
                <a:gd name="connsiteY110" fmla="*/ 194553 h 2222770"/>
                <a:gd name="connsiteX111" fmla="*/ 2154677 w 2840734"/>
                <a:gd name="connsiteY111" fmla="*/ 189689 h 2222770"/>
                <a:gd name="connsiteX112" fmla="*/ 2140085 w 2840734"/>
                <a:gd name="connsiteY112" fmla="*/ 179962 h 2222770"/>
                <a:gd name="connsiteX113" fmla="*/ 2110902 w 2840734"/>
                <a:gd name="connsiteY113" fmla="*/ 170234 h 2222770"/>
                <a:gd name="connsiteX114" fmla="*/ 2081719 w 2840734"/>
                <a:gd name="connsiteY114" fmla="*/ 155643 h 2222770"/>
                <a:gd name="connsiteX115" fmla="*/ 2052536 w 2840734"/>
                <a:gd name="connsiteY115" fmla="*/ 141051 h 2222770"/>
                <a:gd name="connsiteX116" fmla="*/ 2037945 w 2840734"/>
                <a:gd name="connsiteY116" fmla="*/ 131324 h 2222770"/>
                <a:gd name="connsiteX117" fmla="*/ 2008762 w 2840734"/>
                <a:gd name="connsiteY117" fmla="*/ 121596 h 2222770"/>
                <a:gd name="connsiteX118" fmla="*/ 1964987 w 2840734"/>
                <a:gd name="connsiteY118" fmla="*/ 97277 h 2222770"/>
                <a:gd name="connsiteX119" fmla="*/ 1950396 w 2840734"/>
                <a:gd name="connsiteY119" fmla="*/ 87549 h 2222770"/>
                <a:gd name="connsiteX120" fmla="*/ 1921213 w 2840734"/>
                <a:gd name="connsiteY120" fmla="*/ 77821 h 2222770"/>
                <a:gd name="connsiteX121" fmla="*/ 1911485 w 2840734"/>
                <a:gd name="connsiteY121" fmla="*/ 72958 h 2222770"/>
                <a:gd name="connsiteX122" fmla="*/ 1945532 w 2840734"/>
                <a:gd name="connsiteY122"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096311 w 2840734"/>
                <a:gd name="connsiteY12" fmla="*/ 2018489 h 2222770"/>
                <a:gd name="connsiteX13" fmla="*/ 2125494 w 2840734"/>
                <a:gd name="connsiteY13" fmla="*/ 2028217 h 2222770"/>
                <a:gd name="connsiteX14" fmla="*/ 2169268 w 2840734"/>
                <a:gd name="connsiteY14" fmla="*/ 2037945 h 2222770"/>
                <a:gd name="connsiteX15" fmla="*/ 2193587 w 2840734"/>
                <a:gd name="connsiteY15" fmla="*/ 2042809 h 2222770"/>
                <a:gd name="connsiteX16" fmla="*/ 2276272 w 2840734"/>
                <a:gd name="connsiteY16" fmla="*/ 2057400 h 2222770"/>
                <a:gd name="connsiteX17" fmla="*/ 2295728 w 2840734"/>
                <a:gd name="connsiteY17" fmla="*/ 2067128 h 2222770"/>
                <a:gd name="connsiteX18" fmla="*/ 2310319 w 2840734"/>
                <a:gd name="connsiteY18" fmla="*/ 2071992 h 2222770"/>
                <a:gd name="connsiteX19" fmla="*/ 2339502 w 2840734"/>
                <a:gd name="connsiteY19" fmla="*/ 2086583 h 2222770"/>
                <a:gd name="connsiteX20" fmla="*/ 2383277 w 2840734"/>
                <a:gd name="connsiteY20" fmla="*/ 2110902 h 2222770"/>
                <a:gd name="connsiteX21" fmla="*/ 2412459 w 2840734"/>
                <a:gd name="connsiteY21" fmla="*/ 2130358 h 2222770"/>
                <a:gd name="connsiteX22" fmla="*/ 2441642 w 2840734"/>
                <a:gd name="connsiteY22" fmla="*/ 2144949 h 2222770"/>
                <a:gd name="connsiteX23" fmla="*/ 2461098 w 2840734"/>
                <a:gd name="connsiteY23" fmla="*/ 2159541 h 2222770"/>
                <a:gd name="connsiteX24" fmla="*/ 2490281 w 2840734"/>
                <a:gd name="connsiteY24" fmla="*/ 2169268 h 2222770"/>
                <a:gd name="connsiteX25" fmla="*/ 2534055 w 2840734"/>
                <a:gd name="connsiteY25" fmla="*/ 2198451 h 2222770"/>
                <a:gd name="connsiteX26" fmla="*/ 2548647 w 2840734"/>
                <a:gd name="connsiteY26" fmla="*/ 2208179 h 2222770"/>
                <a:gd name="connsiteX27" fmla="*/ 2563238 w 2840734"/>
                <a:gd name="connsiteY27" fmla="*/ 2217907 h 2222770"/>
                <a:gd name="connsiteX28" fmla="*/ 2577830 w 2840734"/>
                <a:gd name="connsiteY28" fmla="*/ 2222770 h 2222770"/>
                <a:gd name="connsiteX29" fmla="*/ 2587557 w 2840734"/>
                <a:gd name="connsiteY29" fmla="*/ 2208179 h 2222770"/>
                <a:gd name="connsiteX30" fmla="*/ 2602149 w 2840734"/>
                <a:gd name="connsiteY30" fmla="*/ 2178996 h 2222770"/>
                <a:gd name="connsiteX31" fmla="*/ 2616740 w 2840734"/>
                <a:gd name="connsiteY31" fmla="*/ 2169268 h 2222770"/>
                <a:gd name="connsiteX32" fmla="*/ 2621604 w 2840734"/>
                <a:gd name="connsiteY32" fmla="*/ 2154677 h 2222770"/>
                <a:gd name="connsiteX33" fmla="*/ 2641059 w 2840734"/>
                <a:gd name="connsiteY33" fmla="*/ 2125494 h 2222770"/>
                <a:gd name="connsiteX34" fmla="*/ 2665379 w 2840734"/>
                <a:gd name="connsiteY34" fmla="*/ 2096311 h 2222770"/>
                <a:gd name="connsiteX35" fmla="*/ 2679970 w 2840734"/>
                <a:gd name="connsiteY35" fmla="*/ 2067128 h 2222770"/>
                <a:gd name="connsiteX36" fmla="*/ 2689698 w 2840734"/>
                <a:gd name="connsiteY36" fmla="*/ 2037945 h 2222770"/>
                <a:gd name="connsiteX37" fmla="*/ 2699425 w 2840734"/>
                <a:gd name="connsiteY37" fmla="*/ 2018489 h 2222770"/>
                <a:gd name="connsiteX38" fmla="*/ 2704289 w 2840734"/>
                <a:gd name="connsiteY38" fmla="*/ 2003898 h 2222770"/>
                <a:gd name="connsiteX39" fmla="*/ 2723745 w 2840734"/>
                <a:gd name="connsiteY39" fmla="*/ 1974715 h 2222770"/>
                <a:gd name="connsiteX40" fmla="*/ 2733472 w 2840734"/>
                <a:gd name="connsiteY40" fmla="*/ 1960124 h 2222770"/>
                <a:gd name="connsiteX41" fmla="*/ 2743200 w 2840734"/>
                <a:gd name="connsiteY41" fmla="*/ 1930941 h 2222770"/>
                <a:gd name="connsiteX42" fmla="*/ 2748064 w 2840734"/>
                <a:gd name="connsiteY42" fmla="*/ 1916349 h 2222770"/>
                <a:gd name="connsiteX43" fmla="*/ 2752928 w 2840734"/>
                <a:gd name="connsiteY43" fmla="*/ 1896894 h 2222770"/>
                <a:gd name="connsiteX44" fmla="*/ 2762655 w 2840734"/>
                <a:gd name="connsiteY44" fmla="*/ 1882302 h 2222770"/>
                <a:gd name="connsiteX45" fmla="*/ 2772383 w 2840734"/>
                <a:gd name="connsiteY45" fmla="*/ 1853119 h 2222770"/>
                <a:gd name="connsiteX46" fmla="*/ 2777247 w 2840734"/>
                <a:gd name="connsiteY46" fmla="*/ 1838528 h 2222770"/>
                <a:gd name="connsiteX47" fmla="*/ 2782111 w 2840734"/>
                <a:gd name="connsiteY47" fmla="*/ 1789889 h 2222770"/>
                <a:gd name="connsiteX48" fmla="*/ 2786974 w 2840734"/>
                <a:gd name="connsiteY48" fmla="*/ 1770434 h 2222770"/>
                <a:gd name="connsiteX49" fmla="*/ 2796702 w 2840734"/>
                <a:gd name="connsiteY49" fmla="*/ 1721796 h 2222770"/>
                <a:gd name="connsiteX50" fmla="*/ 2806430 w 2840734"/>
                <a:gd name="connsiteY50" fmla="*/ 1566153 h 2222770"/>
                <a:gd name="connsiteX51" fmla="*/ 2816157 w 2840734"/>
                <a:gd name="connsiteY51" fmla="*/ 1536970 h 2222770"/>
                <a:gd name="connsiteX52" fmla="*/ 2825885 w 2840734"/>
                <a:gd name="connsiteY52" fmla="*/ 1493196 h 2222770"/>
                <a:gd name="connsiteX53" fmla="*/ 2835613 w 2840734"/>
                <a:gd name="connsiteY53" fmla="*/ 1454285 h 2222770"/>
                <a:gd name="connsiteX54" fmla="*/ 2835613 w 2840734"/>
                <a:gd name="connsiteY54" fmla="*/ 1366736 h 2222770"/>
                <a:gd name="connsiteX55" fmla="*/ 2825885 w 2840734"/>
                <a:gd name="connsiteY55" fmla="*/ 1337553 h 2222770"/>
                <a:gd name="connsiteX56" fmla="*/ 2806430 w 2840734"/>
                <a:gd name="connsiteY56" fmla="*/ 1303507 h 2222770"/>
                <a:gd name="connsiteX57" fmla="*/ 2786974 w 2840734"/>
                <a:gd name="connsiteY57" fmla="*/ 1259732 h 2222770"/>
                <a:gd name="connsiteX58" fmla="*/ 2767519 w 2840734"/>
                <a:gd name="connsiteY58" fmla="*/ 1230549 h 2222770"/>
                <a:gd name="connsiteX59" fmla="*/ 2738336 w 2840734"/>
                <a:gd name="connsiteY59" fmla="*/ 1220821 h 2222770"/>
                <a:gd name="connsiteX60" fmla="*/ 2704289 w 2840734"/>
                <a:gd name="connsiteY60" fmla="*/ 1206230 h 2222770"/>
                <a:gd name="connsiteX61" fmla="*/ 2689698 w 2840734"/>
                <a:gd name="connsiteY61" fmla="*/ 1201366 h 2222770"/>
                <a:gd name="connsiteX62" fmla="*/ 2641059 w 2840734"/>
                <a:gd name="connsiteY62" fmla="*/ 1172183 h 2222770"/>
                <a:gd name="connsiteX63" fmla="*/ 2607013 w 2840734"/>
                <a:gd name="connsiteY63" fmla="*/ 1162455 h 2222770"/>
                <a:gd name="connsiteX64" fmla="*/ 2577830 w 2840734"/>
                <a:gd name="connsiteY64" fmla="*/ 1152728 h 2222770"/>
                <a:gd name="connsiteX65" fmla="*/ 2563238 w 2840734"/>
                <a:gd name="connsiteY65" fmla="*/ 1138136 h 2222770"/>
                <a:gd name="connsiteX66" fmla="*/ 2548647 w 2840734"/>
                <a:gd name="connsiteY66" fmla="*/ 1133272 h 2222770"/>
                <a:gd name="connsiteX67" fmla="*/ 2534055 w 2840734"/>
                <a:gd name="connsiteY67" fmla="*/ 1123545 h 2222770"/>
                <a:gd name="connsiteX68" fmla="*/ 2509736 w 2840734"/>
                <a:gd name="connsiteY68" fmla="*/ 1113817 h 2222770"/>
                <a:gd name="connsiteX69" fmla="*/ 2495145 w 2840734"/>
                <a:gd name="connsiteY69" fmla="*/ 1108953 h 2222770"/>
                <a:gd name="connsiteX70" fmla="*/ 2465962 w 2840734"/>
                <a:gd name="connsiteY70" fmla="*/ 1084634 h 2222770"/>
                <a:gd name="connsiteX71" fmla="*/ 2470825 w 2840734"/>
                <a:gd name="connsiteY71" fmla="*/ 997085 h 2222770"/>
                <a:gd name="connsiteX72" fmla="*/ 2475689 w 2840734"/>
                <a:gd name="connsiteY72" fmla="*/ 982494 h 2222770"/>
                <a:gd name="connsiteX73" fmla="*/ 2490281 w 2840734"/>
                <a:gd name="connsiteY73" fmla="*/ 948447 h 2222770"/>
                <a:gd name="connsiteX74" fmla="*/ 2500008 w 2840734"/>
                <a:gd name="connsiteY74" fmla="*/ 909536 h 2222770"/>
                <a:gd name="connsiteX75" fmla="*/ 2504872 w 2840734"/>
                <a:gd name="connsiteY75" fmla="*/ 894945 h 2222770"/>
                <a:gd name="connsiteX76" fmla="*/ 2519464 w 2840734"/>
                <a:gd name="connsiteY76" fmla="*/ 880353 h 2222770"/>
                <a:gd name="connsiteX77" fmla="*/ 2534055 w 2840734"/>
                <a:gd name="connsiteY77" fmla="*/ 875489 h 2222770"/>
                <a:gd name="connsiteX78" fmla="*/ 2538919 w 2840734"/>
                <a:gd name="connsiteY78" fmla="*/ 860898 h 2222770"/>
                <a:gd name="connsiteX79" fmla="*/ 2553511 w 2840734"/>
                <a:gd name="connsiteY79" fmla="*/ 856034 h 2222770"/>
                <a:gd name="connsiteX80" fmla="*/ 2568102 w 2840734"/>
                <a:gd name="connsiteY80" fmla="*/ 846307 h 2222770"/>
                <a:gd name="connsiteX81" fmla="*/ 2582694 w 2840734"/>
                <a:gd name="connsiteY81" fmla="*/ 817124 h 2222770"/>
                <a:gd name="connsiteX82" fmla="*/ 2587557 w 2840734"/>
                <a:gd name="connsiteY82" fmla="*/ 802532 h 2222770"/>
                <a:gd name="connsiteX83" fmla="*/ 2582694 w 2840734"/>
                <a:gd name="connsiteY83" fmla="*/ 758758 h 2222770"/>
                <a:gd name="connsiteX84" fmla="*/ 2558374 w 2840734"/>
                <a:gd name="connsiteY84" fmla="*/ 724711 h 2222770"/>
                <a:gd name="connsiteX85" fmla="*/ 2538919 w 2840734"/>
                <a:gd name="connsiteY85" fmla="*/ 710119 h 2222770"/>
                <a:gd name="connsiteX86" fmla="*/ 2524328 w 2840734"/>
                <a:gd name="connsiteY86" fmla="*/ 705255 h 2222770"/>
                <a:gd name="connsiteX87" fmla="*/ 2495145 w 2840734"/>
                <a:gd name="connsiteY87" fmla="*/ 680936 h 2222770"/>
                <a:gd name="connsiteX88" fmla="*/ 2465962 w 2840734"/>
                <a:gd name="connsiteY88" fmla="*/ 661481 h 2222770"/>
                <a:gd name="connsiteX89" fmla="*/ 2441642 w 2840734"/>
                <a:gd name="connsiteY89" fmla="*/ 637162 h 2222770"/>
                <a:gd name="connsiteX90" fmla="*/ 2422187 w 2840734"/>
                <a:gd name="connsiteY90" fmla="*/ 617707 h 2222770"/>
                <a:gd name="connsiteX91" fmla="*/ 2393004 w 2840734"/>
                <a:gd name="connsiteY91" fmla="*/ 598251 h 2222770"/>
                <a:gd name="connsiteX92" fmla="*/ 2363821 w 2840734"/>
                <a:gd name="connsiteY92" fmla="*/ 573932 h 2222770"/>
                <a:gd name="connsiteX93" fmla="*/ 2339502 w 2840734"/>
                <a:gd name="connsiteY93" fmla="*/ 554477 h 2222770"/>
                <a:gd name="connsiteX94" fmla="*/ 2324911 w 2840734"/>
                <a:gd name="connsiteY94" fmla="*/ 544749 h 2222770"/>
                <a:gd name="connsiteX95" fmla="*/ 2295728 w 2840734"/>
                <a:gd name="connsiteY95" fmla="*/ 535021 h 2222770"/>
                <a:gd name="connsiteX96" fmla="*/ 2271408 w 2840734"/>
                <a:gd name="connsiteY96" fmla="*/ 515566 h 2222770"/>
                <a:gd name="connsiteX97" fmla="*/ 2261681 w 2840734"/>
                <a:gd name="connsiteY97" fmla="*/ 500975 h 2222770"/>
                <a:gd name="connsiteX98" fmla="*/ 2247089 w 2840734"/>
                <a:gd name="connsiteY98" fmla="*/ 491247 h 2222770"/>
                <a:gd name="connsiteX99" fmla="*/ 2247089 w 2840734"/>
                <a:gd name="connsiteY99" fmla="*/ 374515 h 2222770"/>
                <a:gd name="connsiteX100" fmla="*/ 2256817 w 2840734"/>
                <a:gd name="connsiteY100" fmla="*/ 359924 h 2222770"/>
                <a:gd name="connsiteX101" fmla="*/ 2286000 w 2840734"/>
                <a:gd name="connsiteY101" fmla="*/ 335604 h 2222770"/>
                <a:gd name="connsiteX102" fmla="*/ 2290864 w 2840734"/>
                <a:gd name="connsiteY102" fmla="*/ 321013 h 2222770"/>
                <a:gd name="connsiteX103" fmla="*/ 2286000 w 2840734"/>
                <a:gd name="connsiteY103" fmla="*/ 296694 h 2222770"/>
                <a:gd name="connsiteX104" fmla="*/ 2271408 w 2840734"/>
                <a:gd name="connsiteY104" fmla="*/ 267511 h 2222770"/>
                <a:gd name="connsiteX105" fmla="*/ 2242225 w 2840734"/>
                <a:gd name="connsiteY105" fmla="*/ 248055 h 2222770"/>
                <a:gd name="connsiteX106" fmla="*/ 2213042 w 2840734"/>
                <a:gd name="connsiteY106" fmla="*/ 228600 h 2222770"/>
                <a:gd name="connsiteX107" fmla="*/ 2203315 w 2840734"/>
                <a:gd name="connsiteY107" fmla="*/ 214009 h 2222770"/>
                <a:gd name="connsiteX108" fmla="*/ 2183859 w 2840734"/>
                <a:gd name="connsiteY108" fmla="*/ 204281 h 2222770"/>
                <a:gd name="connsiteX109" fmla="*/ 2169268 w 2840734"/>
                <a:gd name="connsiteY109" fmla="*/ 194553 h 2222770"/>
                <a:gd name="connsiteX110" fmla="*/ 2154677 w 2840734"/>
                <a:gd name="connsiteY110" fmla="*/ 189689 h 2222770"/>
                <a:gd name="connsiteX111" fmla="*/ 2140085 w 2840734"/>
                <a:gd name="connsiteY111" fmla="*/ 179962 h 2222770"/>
                <a:gd name="connsiteX112" fmla="*/ 2110902 w 2840734"/>
                <a:gd name="connsiteY112" fmla="*/ 170234 h 2222770"/>
                <a:gd name="connsiteX113" fmla="*/ 2081719 w 2840734"/>
                <a:gd name="connsiteY113" fmla="*/ 155643 h 2222770"/>
                <a:gd name="connsiteX114" fmla="*/ 2052536 w 2840734"/>
                <a:gd name="connsiteY114" fmla="*/ 141051 h 2222770"/>
                <a:gd name="connsiteX115" fmla="*/ 2037945 w 2840734"/>
                <a:gd name="connsiteY115" fmla="*/ 131324 h 2222770"/>
                <a:gd name="connsiteX116" fmla="*/ 2008762 w 2840734"/>
                <a:gd name="connsiteY116" fmla="*/ 121596 h 2222770"/>
                <a:gd name="connsiteX117" fmla="*/ 1964987 w 2840734"/>
                <a:gd name="connsiteY117" fmla="*/ 97277 h 2222770"/>
                <a:gd name="connsiteX118" fmla="*/ 1950396 w 2840734"/>
                <a:gd name="connsiteY118" fmla="*/ 87549 h 2222770"/>
                <a:gd name="connsiteX119" fmla="*/ 1921213 w 2840734"/>
                <a:gd name="connsiteY119" fmla="*/ 77821 h 2222770"/>
                <a:gd name="connsiteX120" fmla="*/ 1911485 w 2840734"/>
                <a:gd name="connsiteY120" fmla="*/ 72958 h 2222770"/>
                <a:gd name="connsiteX121" fmla="*/ 1945532 w 2840734"/>
                <a:gd name="connsiteY121"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193587 w 2840734"/>
                <a:gd name="connsiteY14" fmla="*/ 2042809 h 2222770"/>
                <a:gd name="connsiteX15" fmla="*/ 2276272 w 2840734"/>
                <a:gd name="connsiteY15" fmla="*/ 2057400 h 2222770"/>
                <a:gd name="connsiteX16" fmla="*/ 2295728 w 2840734"/>
                <a:gd name="connsiteY16" fmla="*/ 2067128 h 2222770"/>
                <a:gd name="connsiteX17" fmla="*/ 2310319 w 2840734"/>
                <a:gd name="connsiteY17" fmla="*/ 2071992 h 2222770"/>
                <a:gd name="connsiteX18" fmla="*/ 2339502 w 2840734"/>
                <a:gd name="connsiteY18" fmla="*/ 2086583 h 2222770"/>
                <a:gd name="connsiteX19" fmla="*/ 2383277 w 2840734"/>
                <a:gd name="connsiteY19" fmla="*/ 2110902 h 2222770"/>
                <a:gd name="connsiteX20" fmla="*/ 2412459 w 2840734"/>
                <a:gd name="connsiteY20" fmla="*/ 2130358 h 2222770"/>
                <a:gd name="connsiteX21" fmla="*/ 2441642 w 2840734"/>
                <a:gd name="connsiteY21" fmla="*/ 2144949 h 2222770"/>
                <a:gd name="connsiteX22" fmla="*/ 2461098 w 2840734"/>
                <a:gd name="connsiteY22" fmla="*/ 2159541 h 2222770"/>
                <a:gd name="connsiteX23" fmla="*/ 2490281 w 2840734"/>
                <a:gd name="connsiteY23" fmla="*/ 2169268 h 2222770"/>
                <a:gd name="connsiteX24" fmla="*/ 2534055 w 2840734"/>
                <a:gd name="connsiteY24" fmla="*/ 2198451 h 2222770"/>
                <a:gd name="connsiteX25" fmla="*/ 2548647 w 2840734"/>
                <a:gd name="connsiteY25" fmla="*/ 2208179 h 2222770"/>
                <a:gd name="connsiteX26" fmla="*/ 2563238 w 2840734"/>
                <a:gd name="connsiteY26" fmla="*/ 2217907 h 2222770"/>
                <a:gd name="connsiteX27" fmla="*/ 2577830 w 2840734"/>
                <a:gd name="connsiteY27" fmla="*/ 2222770 h 2222770"/>
                <a:gd name="connsiteX28" fmla="*/ 2587557 w 2840734"/>
                <a:gd name="connsiteY28" fmla="*/ 2208179 h 2222770"/>
                <a:gd name="connsiteX29" fmla="*/ 2602149 w 2840734"/>
                <a:gd name="connsiteY29" fmla="*/ 2178996 h 2222770"/>
                <a:gd name="connsiteX30" fmla="*/ 2616740 w 2840734"/>
                <a:gd name="connsiteY30" fmla="*/ 2169268 h 2222770"/>
                <a:gd name="connsiteX31" fmla="*/ 2621604 w 2840734"/>
                <a:gd name="connsiteY31" fmla="*/ 2154677 h 2222770"/>
                <a:gd name="connsiteX32" fmla="*/ 2641059 w 2840734"/>
                <a:gd name="connsiteY32" fmla="*/ 2125494 h 2222770"/>
                <a:gd name="connsiteX33" fmla="*/ 2665379 w 2840734"/>
                <a:gd name="connsiteY33" fmla="*/ 2096311 h 2222770"/>
                <a:gd name="connsiteX34" fmla="*/ 2679970 w 2840734"/>
                <a:gd name="connsiteY34" fmla="*/ 2067128 h 2222770"/>
                <a:gd name="connsiteX35" fmla="*/ 2689698 w 2840734"/>
                <a:gd name="connsiteY35" fmla="*/ 2037945 h 2222770"/>
                <a:gd name="connsiteX36" fmla="*/ 2699425 w 2840734"/>
                <a:gd name="connsiteY36" fmla="*/ 2018489 h 2222770"/>
                <a:gd name="connsiteX37" fmla="*/ 2704289 w 2840734"/>
                <a:gd name="connsiteY37" fmla="*/ 2003898 h 2222770"/>
                <a:gd name="connsiteX38" fmla="*/ 2723745 w 2840734"/>
                <a:gd name="connsiteY38" fmla="*/ 1974715 h 2222770"/>
                <a:gd name="connsiteX39" fmla="*/ 2733472 w 2840734"/>
                <a:gd name="connsiteY39" fmla="*/ 1960124 h 2222770"/>
                <a:gd name="connsiteX40" fmla="*/ 2743200 w 2840734"/>
                <a:gd name="connsiteY40" fmla="*/ 1930941 h 2222770"/>
                <a:gd name="connsiteX41" fmla="*/ 2748064 w 2840734"/>
                <a:gd name="connsiteY41" fmla="*/ 1916349 h 2222770"/>
                <a:gd name="connsiteX42" fmla="*/ 2752928 w 2840734"/>
                <a:gd name="connsiteY42" fmla="*/ 1896894 h 2222770"/>
                <a:gd name="connsiteX43" fmla="*/ 2762655 w 2840734"/>
                <a:gd name="connsiteY43" fmla="*/ 1882302 h 2222770"/>
                <a:gd name="connsiteX44" fmla="*/ 2772383 w 2840734"/>
                <a:gd name="connsiteY44" fmla="*/ 1853119 h 2222770"/>
                <a:gd name="connsiteX45" fmla="*/ 2777247 w 2840734"/>
                <a:gd name="connsiteY45" fmla="*/ 1838528 h 2222770"/>
                <a:gd name="connsiteX46" fmla="*/ 2782111 w 2840734"/>
                <a:gd name="connsiteY46" fmla="*/ 1789889 h 2222770"/>
                <a:gd name="connsiteX47" fmla="*/ 2786974 w 2840734"/>
                <a:gd name="connsiteY47" fmla="*/ 1770434 h 2222770"/>
                <a:gd name="connsiteX48" fmla="*/ 2796702 w 2840734"/>
                <a:gd name="connsiteY48" fmla="*/ 1721796 h 2222770"/>
                <a:gd name="connsiteX49" fmla="*/ 2806430 w 2840734"/>
                <a:gd name="connsiteY49" fmla="*/ 1566153 h 2222770"/>
                <a:gd name="connsiteX50" fmla="*/ 2816157 w 2840734"/>
                <a:gd name="connsiteY50" fmla="*/ 1536970 h 2222770"/>
                <a:gd name="connsiteX51" fmla="*/ 2825885 w 2840734"/>
                <a:gd name="connsiteY51" fmla="*/ 1493196 h 2222770"/>
                <a:gd name="connsiteX52" fmla="*/ 2835613 w 2840734"/>
                <a:gd name="connsiteY52" fmla="*/ 1454285 h 2222770"/>
                <a:gd name="connsiteX53" fmla="*/ 2835613 w 2840734"/>
                <a:gd name="connsiteY53" fmla="*/ 1366736 h 2222770"/>
                <a:gd name="connsiteX54" fmla="*/ 2825885 w 2840734"/>
                <a:gd name="connsiteY54" fmla="*/ 1337553 h 2222770"/>
                <a:gd name="connsiteX55" fmla="*/ 2806430 w 2840734"/>
                <a:gd name="connsiteY55" fmla="*/ 1303507 h 2222770"/>
                <a:gd name="connsiteX56" fmla="*/ 2786974 w 2840734"/>
                <a:gd name="connsiteY56" fmla="*/ 1259732 h 2222770"/>
                <a:gd name="connsiteX57" fmla="*/ 2767519 w 2840734"/>
                <a:gd name="connsiteY57" fmla="*/ 1230549 h 2222770"/>
                <a:gd name="connsiteX58" fmla="*/ 2738336 w 2840734"/>
                <a:gd name="connsiteY58" fmla="*/ 1220821 h 2222770"/>
                <a:gd name="connsiteX59" fmla="*/ 2704289 w 2840734"/>
                <a:gd name="connsiteY59" fmla="*/ 1206230 h 2222770"/>
                <a:gd name="connsiteX60" fmla="*/ 2689698 w 2840734"/>
                <a:gd name="connsiteY60" fmla="*/ 1201366 h 2222770"/>
                <a:gd name="connsiteX61" fmla="*/ 2641059 w 2840734"/>
                <a:gd name="connsiteY61" fmla="*/ 1172183 h 2222770"/>
                <a:gd name="connsiteX62" fmla="*/ 2607013 w 2840734"/>
                <a:gd name="connsiteY62" fmla="*/ 1162455 h 2222770"/>
                <a:gd name="connsiteX63" fmla="*/ 2577830 w 2840734"/>
                <a:gd name="connsiteY63" fmla="*/ 1152728 h 2222770"/>
                <a:gd name="connsiteX64" fmla="*/ 2563238 w 2840734"/>
                <a:gd name="connsiteY64" fmla="*/ 1138136 h 2222770"/>
                <a:gd name="connsiteX65" fmla="*/ 2548647 w 2840734"/>
                <a:gd name="connsiteY65" fmla="*/ 1133272 h 2222770"/>
                <a:gd name="connsiteX66" fmla="*/ 2534055 w 2840734"/>
                <a:gd name="connsiteY66" fmla="*/ 1123545 h 2222770"/>
                <a:gd name="connsiteX67" fmla="*/ 2509736 w 2840734"/>
                <a:gd name="connsiteY67" fmla="*/ 1113817 h 2222770"/>
                <a:gd name="connsiteX68" fmla="*/ 2495145 w 2840734"/>
                <a:gd name="connsiteY68" fmla="*/ 1108953 h 2222770"/>
                <a:gd name="connsiteX69" fmla="*/ 2465962 w 2840734"/>
                <a:gd name="connsiteY69" fmla="*/ 1084634 h 2222770"/>
                <a:gd name="connsiteX70" fmla="*/ 2470825 w 2840734"/>
                <a:gd name="connsiteY70" fmla="*/ 997085 h 2222770"/>
                <a:gd name="connsiteX71" fmla="*/ 2475689 w 2840734"/>
                <a:gd name="connsiteY71" fmla="*/ 982494 h 2222770"/>
                <a:gd name="connsiteX72" fmla="*/ 2490281 w 2840734"/>
                <a:gd name="connsiteY72" fmla="*/ 948447 h 2222770"/>
                <a:gd name="connsiteX73" fmla="*/ 2500008 w 2840734"/>
                <a:gd name="connsiteY73" fmla="*/ 909536 h 2222770"/>
                <a:gd name="connsiteX74" fmla="*/ 2504872 w 2840734"/>
                <a:gd name="connsiteY74" fmla="*/ 894945 h 2222770"/>
                <a:gd name="connsiteX75" fmla="*/ 2519464 w 2840734"/>
                <a:gd name="connsiteY75" fmla="*/ 880353 h 2222770"/>
                <a:gd name="connsiteX76" fmla="*/ 2534055 w 2840734"/>
                <a:gd name="connsiteY76" fmla="*/ 875489 h 2222770"/>
                <a:gd name="connsiteX77" fmla="*/ 2538919 w 2840734"/>
                <a:gd name="connsiteY77" fmla="*/ 860898 h 2222770"/>
                <a:gd name="connsiteX78" fmla="*/ 2553511 w 2840734"/>
                <a:gd name="connsiteY78" fmla="*/ 856034 h 2222770"/>
                <a:gd name="connsiteX79" fmla="*/ 2568102 w 2840734"/>
                <a:gd name="connsiteY79" fmla="*/ 846307 h 2222770"/>
                <a:gd name="connsiteX80" fmla="*/ 2582694 w 2840734"/>
                <a:gd name="connsiteY80" fmla="*/ 817124 h 2222770"/>
                <a:gd name="connsiteX81" fmla="*/ 2587557 w 2840734"/>
                <a:gd name="connsiteY81" fmla="*/ 802532 h 2222770"/>
                <a:gd name="connsiteX82" fmla="*/ 2582694 w 2840734"/>
                <a:gd name="connsiteY82" fmla="*/ 758758 h 2222770"/>
                <a:gd name="connsiteX83" fmla="*/ 2558374 w 2840734"/>
                <a:gd name="connsiteY83" fmla="*/ 724711 h 2222770"/>
                <a:gd name="connsiteX84" fmla="*/ 2538919 w 2840734"/>
                <a:gd name="connsiteY84" fmla="*/ 710119 h 2222770"/>
                <a:gd name="connsiteX85" fmla="*/ 2524328 w 2840734"/>
                <a:gd name="connsiteY85" fmla="*/ 705255 h 2222770"/>
                <a:gd name="connsiteX86" fmla="*/ 2495145 w 2840734"/>
                <a:gd name="connsiteY86" fmla="*/ 680936 h 2222770"/>
                <a:gd name="connsiteX87" fmla="*/ 2465962 w 2840734"/>
                <a:gd name="connsiteY87" fmla="*/ 661481 h 2222770"/>
                <a:gd name="connsiteX88" fmla="*/ 2441642 w 2840734"/>
                <a:gd name="connsiteY88" fmla="*/ 637162 h 2222770"/>
                <a:gd name="connsiteX89" fmla="*/ 2422187 w 2840734"/>
                <a:gd name="connsiteY89" fmla="*/ 617707 h 2222770"/>
                <a:gd name="connsiteX90" fmla="*/ 2393004 w 2840734"/>
                <a:gd name="connsiteY90" fmla="*/ 598251 h 2222770"/>
                <a:gd name="connsiteX91" fmla="*/ 2363821 w 2840734"/>
                <a:gd name="connsiteY91" fmla="*/ 573932 h 2222770"/>
                <a:gd name="connsiteX92" fmla="*/ 2339502 w 2840734"/>
                <a:gd name="connsiteY92" fmla="*/ 554477 h 2222770"/>
                <a:gd name="connsiteX93" fmla="*/ 2324911 w 2840734"/>
                <a:gd name="connsiteY93" fmla="*/ 544749 h 2222770"/>
                <a:gd name="connsiteX94" fmla="*/ 2295728 w 2840734"/>
                <a:gd name="connsiteY94" fmla="*/ 535021 h 2222770"/>
                <a:gd name="connsiteX95" fmla="*/ 2271408 w 2840734"/>
                <a:gd name="connsiteY95" fmla="*/ 515566 h 2222770"/>
                <a:gd name="connsiteX96" fmla="*/ 2261681 w 2840734"/>
                <a:gd name="connsiteY96" fmla="*/ 500975 h 2222770"/>
                <a:gd name="connsiteX97" fmla="*/ 2247089 w 2840734"/>
                <a:gd name="connsiteY97" fmla="*/ 491247 h 2222770"/>
                <a:gd name="connsiteX98" fmla="*/ 2247089 w 2840734"/>
                <a:gd name="connsiteY98" fmla="*/ 374515 h 2222770"/>
                <a:gd name="connsiteX99" fmla="*/ 2256817 w 2840734"/>
                <a:gd name="connsiteY99" fmla="*/ 359924 h 2222770"/>
                <a:gd name="connsiteX100" fmla="*/ 2286000 w 2840734"/>
                <a:gd name="connsiteY100" fmla="*/ 335604 h 2222770"/>
                <a:gd name="connsiteX101" fmla="*/ 2290864 w 2840734"/>
                <a:gd name="connsiteY101" fmla="*/ 321013 h 2222770"/>
                <a:gd name="connsiteX102" fmla="*/ 2286000 w 2840734"/>
                <a:gd name="connsiteY102" fmla="*/ 296694 h 2222770"/>
                <a:gd name="connsiteX103" fmla="*/ 2271408 w 2840734"/>
                <a:gd name="connsiteY103" fmla="*/ 267511 h 2222770"/>
                <a:gd name="connsiteX104" fmla="*/ 2242225 w 2840734"/>
                <a:gd name="connsiteY104" fmla="*/ 248055 h 2222770"/>
                <a:gd name="connsiteX105" fmla="*/ 2213042 w 2840734"/>
                <a:gd name="connsiteY105" fmla="*/ 228600 h 2222770"/>
                <a:gd name="connsiteX106" fmla="*/ 2203315 w 2840734"/>
                <a:gd name="connsiteY106" fmla="*/ 214009 h 2222770"/>
                <a:gd name="connsiteX107" fmla="*/ 2183859 w 2840734"/>
                <a:gd name="connsiteY107" fmla="*/ 204281 h 2222770"/>
                <a:gd name="connsiteX108" fmla="*/ 2169268 w 2840734"/>
                <a:gd name="connsiteY108" fmla="*/ 194553 h 2222770"/>
                <a:gd name="connsiteX109" fmla="*/ 2154677 w 2840734"/>
                <a:gd name="connsiteY109" fmla="*/ 189689 h 2222770"/>
                <a:gd name="connsiteX110" fmla="*/ 2140085 w 2840734"/>
                <a:gd name="connsiteY110" fmla="*/ 179962 h 2222770"/>
                <a:gd name="connsiteX111" fmla="*/ 2110902 w 2840734"/>
                <a:gd name="connsiteY111" fmla="*/ 170234 h 2222770"/>
                <a:gd name="connsiteX112" fmla="*/ 2081719 w 2840734"/>
                <a:gd name="connsiteY112" fmla="*/ 155643 h 2222770"/>
                <a:gd name="connsiteX113" fmla="*/ 2052536 w 2840734"/>
                <a:gd name="connsiteY113" fmla="*/ 141051 h 2222770"/>
                <a:gd name="connsiteX114" fmla="*/ 2037945 w 2840734"/>
                <a:gd name="connsiteY114" fmla="*/ 131324 h 2222770"/>
                <a:gd name="connsiteX115" fmla="*/ 2008762 w 2840734"/>
                <a:gd name="connsiteY115" fmla="*/ 121596 h 2222770"/>
                <a:gd name="connsiteX116" fmla="*/ 1964987 w 2840734"/>
                <a:gd name="connsiteY116" fmla="*/ 97277 h 2222770"/>
                <a:gd name="connsiteX117" fmla="*/ 1950396 w 2840734"/>
                <a:gd name="connsiteY117" fmla="*/ 87549 h 2222770"/>
                <a:gd name="connsiteX118" fmla="*/ 1921213 w 2840734"/>
                <a:gd name="connsiteY118" fmla="*/ 77821 h 2222770"/>
                <a:gd name="connsiteX119" fmla="*/ 1911485 w 2840734"/>
                <a:gd name="connsiteY119" fmla="*/ 72958 h 2222770"/>
                <a:gd name="connsiteX120" fmla="*/ 1945532 w 2840734"/>
                <a:gd name="connsiteY120"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193587 w 2840734"/>
                <a:gd name="connsiteY14" fmla="*/ 2042809 h 2222770"/>
                <a:gd name="connsiteX15" fmla="*/ 2276272 w 2840734"/>
                <a:gd name="connsiteY15" fmla="*/ 2057400 h 2222770"/>
                <a:gd name="connsiteX16" fmla="*/ 2295728 w 2840734"/>
                <a:gd name="connsiteY16" fmla="*/ 2067128 h 2222770"/>
                <a:gd name="connsiteX17" fmla="*/ 2310319 w 2840734"/>
                <a:gd name="connsiteY17" fmla="*/ 2071992 h 2222770"/>
                <a:gd name="connsiteX18" fmla="*/ 2339502 w 2840734"/>
                <a:gd name="connsiteY18" fmla="*/ 2086583 h 2222770"/>
                <a:gd name="connsiteX19" fmla="*/ 2383277 w 2840734"/>
                <a:gd name="connsiteY19" fmla="*/ 2110902 h 2222770"/>
                <a:gd name="connsiteX20" fmla="*/ 2412459 w 2840734"/>
                <a:gd name="connsiteY20" fmla="*/ 2130358 h 2222770"/>
                <a:gd name="connsiteX21" fmla="*/ 2441642 w 2840734"/>
                <a:gd name="connsiteY21" fmla="*/ 2144949 h 2222770"/>
                <a:gd name="connsiteX22" fmla="*/ 2461098 w 2840734"/>
                <a:gd name="connsiteY22" fmla="*/ 2159541 h 2222770"/>
                <a:gd name="connsiteX23" fmla="*/ 2490281 w 2840734"/>
                <a:gd name="connsiteY23" fmla="*/ 2169268 h 2222770"/>
                <a:gd name="connsiteX24" fmla="*/ 2534055 w 2840734"/>
                <a:gd name="connsiteY24" fmla="*/ 2198451 h 2222770"/>
                <a:gd name="connsiteX25" fmla="*/ 2563238 w 2840734"/>
                <a:gd name="connsiteY25" fmla="*/ 2217907 h 2222770"/>
                <a:gd name="connsiteX26" fmla="*/ 2577830 w 2840734"/>
                <a:gd name="connsiteY26" fmla="*/ 2222770 h 2222770"/>
                <a:gd name="connsiteX27" fmla="*/ 2587557 w 2840734"/>
                <a:gd name="connsiteY27" fmla="*/ 2208179 h 2222770"/>
                <a:gd name="connsiteX28" fmla="*/ 2602149 w 2840734"/>
                <a:gd name="connsiteY28" fmla="*/ 2178996 h 2222770"/>
                <a:gd name="connsiteX29" fmla="*/ 2616740 w 2840734"/>
                <a:gd name="connsiteY29" fmla="*/ 2169268 h 2222770"/>
                <a:gd name="connsiteX30" fmla="*/ 2621604 w 2840734"/>
                <a:gd name="connsiteY30" fmla="*/ 2154677 h 2222770"/>
                <a:gd name="connsiteX31" fmla="*/ 2641059 w 2840734"/>
                <a:gd name="connsiteY31" fmla="*/ 2125494 h 2222770"/>
                <a:gd name="connsiteX32" fmla="*/ 2665379 w 2840734"/>
                <a:gd name="connsiteY32" fmla="*/ 2096311 h 2222770"/>
                <a:gd name="connsiteX33" fmla="*/ 2679970 w 2840734"/>
                <a:gd name="connsiteY33" fmla="*/ 2067128 h 2222770"/>
                <a:gd name="connsiteX34" fmla="*/ 2689698 w 2840734"/>
                <a:gd name="connsiteY34" fmla="*/ 2037945 h 2222770"/>
                <a:gd name="connsiteX35" fmla="*/ 2699425 w 2840734"/>
                <a:gd name="connsiteY35" fmla="*/ 2018489 h 2222770"/>
                <a:gd name="connsiteX36" fmla="*/ 2704289 w 2840734"/>
                <a:gd name="connsiteY36" fmla="*/ 2003898 h 2222770"/>
                <a:gd name="connsiteX37" fmla="*/ 2723745 w 2840734"/>
                <a:gd name="connsiteY37" fmla="*/ 1974715 h 2222770"/>
                <a:gd name="connsiteX38" fmla="*/ 2733472 w 2840734"/>
                <a:gd name="connsiteY38" fmla="*/ 1960124 h 2222770"/>
                <a:gd name="connsiteX39" fmla="*/ 2743200 w 2840734"/>
                <a:gd name="connsiteY39" fmla="*/ 1930941 h 2222770"/>
                <a:gd name="connsiteX40" fmla="*/ 2748064 w 2840734"/>
                <a:gd name="connsiteY40" fmla="*/ 1916349 h 2222770"/>
                <a:gd name="connsiteX41" fmla="*/ 2752928 w 2840734"/>
                <a:gd name="connsiteY41" fmla="*/ 1896894 h 2222770"/>
                <a:gd name="connsiteX42" fmla="*/ 2762655 w 2840734"/>
                <a:gd name="connsiteY42" fmla="*/ 1882302 h 2222770"/>
                <a:gd name="connsiteX43" fmla="*/ 2772383 w 2840734"/>
                <a:gd name="connsiteY43" fmla="*/ 1853119 h 2222770"/>
                <a:gd name="connsiteX44" fmla="*/ 2777247 w 2840734"/>
                <a:gd name="connsiteY44" fmla="*/ 1838528 h 2222770"/>
                <a:gd name="connsiteX45" fmla="*/ 2782111 w 2840734"/>
                <a:gd name="connsiteY45" fmla="*/ 1789889 h 2222770"/>
                <a:gd name="connsiteX46" fmla="*/ 2786974 w 2840734"/>
                <a:gd name="connsiteY46" fmla="*/ 1770434 h 2222770"/>
                <a:gd name="connsiteX47" fmla="*/ 2796702 w 2840734"/>
                <a:gd name="connsiteY47" fmla="*/ 1721796 h 2222770"/>
                <a:gd name="connsiteX48" fmla="*/ 2806430 w 2840734"/>
                <a:gd name="connsiteY48" fmla="*/ 1566153 h 2222770"/>
                <a:gd name="connsiteX49" fmla="*/ 2816157 w 2840734"/>
                <a:gd name="connsiteY49" fmla="*/ 1536970 h 2222770"/>
                <a:gd name="connsiteX50" fmla="*/ 2825885 w 2840734"/>
                <a:gd name="connsiteY50" fmla="*/ 1493196 h 2222770"/>
                <a:gd name="connsiteX51" fmla="*/ 2835613 w 2840734"/>
                <a:gd name="connsiteY51" fmla="*/ 1454285 h 2222770"/>
                <a:gd name="connsiteX52" fmla="*/ 2835613 w 2840734"/>
                <a:gd name="connsiteY52" fmla="*/ 1366736 h 2222770"/>
                <a:gd name="connsiteX53" fmla="*/ 2825885 w 2840734"/>
                <a:gd name="connsiteY53" fmla="*/ 1337553 h 2222770"/>
                <a:gd name="connsiteX54" fmla="*/ 2806430 w 2840734"/>
                <a:gd name="connsiteY54" fmla="*/ 1303507 h 2222770"/>
                <a:gd name="connsiteX55" fmla="*/ 2786974 w 2840734"/>
                <a:gd name="connsiteY55" fmla="*/ 1259732 h 2222770"/>
                <a:gd name="connsiteX56" fmla="*/ 2767519 w 2840734"/>
                <a:gd name="connsiteY56" fmla="*/ 1230549 h 2222770"/>
                <a:gd name="connsiteX57" fmla="*/ 2738336 w 2840734"/>
                <a:gd name="connsiteY57" fmla="*/ 1220821 h 2222770"/>
                <a:gd name="connsiteX58" fmla="*/ 2704289 w 2840734"/>
                <a:gd name="connsiteY58" fmla="*/ 1206230 h 2222770"/>
                <a:gd name="connsiteX59" fmla="*/ 2689698 w 2840734"/>
                <a:gd name="connsiteY59" fmla="*/ 1201366 h 2222770"/>
                <a:gd name="connsiteX60" fmla="*/ 2641059 w 2840734"/>
                <a:gd name="connsiteY60" fmla="*/ 1172183 h 2222770"/>
                <a:gd name="connsiteX61" fmla="*/ 2607013 w 2840734"/>
                <a:gd name="connsiteY61" fmla="*/ 1162455 h 2222770"/>
                <a:gd name="connsiteX62" fmla="*/ 2577830 w 2840734"/>
                <a:gd name="connsiteY62" fmla="*/ 1152728 h 2222770"/>
                <a:gd name="connsiteX63" fmla="*/ 2563238 w 2840734"/>
                <a:gd name="connsiteY63" fmla="*/ 1138136 h 2222770"/>
                <a:gd name="connsiteX64" fmla="*/ 2548647 w 2840734"/>
                <a:gd name="connsiteY64" fmla="*/ 1133272 h 2222770"/>
                <a:gd name="connsiteX65" fmla="*/ 2534055 w 2840734"/>
                <a:gd name="connsiteY65" fmla="*/ 1123545 h 2222770"/>
                <a:gd name="connsiteX66" fmla="*/ 2509736 w 2840734"/>
                <a:gd name="connsiteY66" fmla="*/ 1113817 h 2222770"/>
                <a:gd name="connsiteX67" fmla="*/ 2495145 w 2840734"/>
                <a:gd name="connsiteY67" fmla="*/ 1108953 h 2222770"/>
                <a:gd name="connsiteX68" fmla="*/ 2465962 w 2840734"/>
                <a:gd name="connsiteY68" fmla="*/ 1084634 h 2222770"/>
                <a:gd name="connsiteX69" fmla="*/ 2470825 w 2840734"/>
                <a:gd name="connsiteY69" fmla="*/ 997085 h 2222770"/>
                <a:gd name="connsiteX70" fmla="*/ 2475689 w 2840734"/>
                <a:gd name="connsiteY70" fmla="*/ 982494 h 2222770"/>
                <a:gd name="connsiteX71" fmla="*/ 2490281 w 2840734"/>
                <a:gd name="connsiteY71" fmla="*/ 948447 h 2222770"/>
                <a:gd name="connsiteX72" fmla="*/ 2500008 w 2840734"/>
                <a:gd name="connsiteY72" fmla="*/ 909536 h 2222770"/>
                <a:gd name="connsiteX73" fmla="*/ 2504872 w 2840734"/>
                <a:gd name="connsiteY73" fmla="*/ 894945 h 2222770"/>
                <a:gd name="connsiteX74" fmla="*/ 2519464 w 2840734"/>
                <a:gd name="connsiteY74" fmla="*/ 880353 h 2222770"/>
                <a:gd name="connsiteX75" fmla="*/ 2534055 w 2840734"/>
                <a:gd name="connsiteY75" fmla="*/ 875489 h 2222770"/>
                <a:gd name="connsiteX76" fmla="*/ 2538919 w 2840734"/>
                <a:gd name="connsiteY76" fmla="*/ 860898 h 2222770"/>
                <a:gd name="connsiteX77" fmla="*/ 2553511 w 2840734"/>
                <a:gd name="connsiteY77" fmla="*/ 856034 h 2222770"/>
                <a:gd name="connsiteX78" fmla="*/ 2568102 w 2840734"/>
                <a:gd name="connsiteY78" fmla="*/ 846307 h 2222770"/>
                <a:gd name="connsiteX79" fmla="*/ 2582694 w 2840734"/>
                <a:gd name="connsiteY79" fmla="*/ 817124 h 2222770"/>
                <a:gd name="connsiteX80" fmla="*/ 2587557 w 2840734"/>
                <a:gd name="connsiteY80" fmla="*/ 802532 h 2222770"/>
                <a:gd name="connsiteX81" fmla="*/ 2582694 w 2840734"/>
                <a:gd name="connsiteY81" fmla="*/ 758758 h 2222770"/>
                <a:gd name="connsiteX82" fmla="*/ 2558374 w 2840734"/>
                <a:gd name="connsiteY82" fmla="*/ 724711 h 2222770"/>
                <a:gd name="connsiteX83" fmla="*/ 2538919 w 2840734"/>
                <a:gd name="connsiteY83" fmla="*/ 710119 h 2222770"/>
                <a:gd name="connsiteX84" fmla="*/ 2524328 w 2840734"/>
                <a:gd name="connsiteY84" fmla="*/ 705255 h 2222770"/>
                <a:gd name="connsiteX85" fmla="*/ 2495145 w 2840734"/>
                <a:gd name="connsiteY85" fmla="*/ 680936 h 2222770"/>
                <a:gd name="connsiteX86" fmla="*/ 2465962 w 2840734"/>
                <a:gd name="connsiteY86" fmla="*/ 661481 h 2222770"/>
                <a:gd name="connsiteX87" fmla="*/ 2441642 w 2840734"/>
                <a:gd name="connsiteY87" fmla="*/ 637162 h 2222770"/>
                <a:gd name="connsiteX88" fmla="*/ 2422187 w 2840734"/>
                <a:gd name="connsiteY88" fmla="*/ 617707 h 2222770"/>
                <a:gd name="connsiteX89" fmla="*/ 2393004 w 2840734"/>
                <a:gd name="connsiteY89" fmla="*/ 598251 h 2222770"/>
                <a:gd name="connsiteX90" fmla="*/ 2363821 w 2840734"/>
                <a:gd name="connsiteY90" fmla="*/ 573932 h 2222770"/>
                <a:gd name="connsiteX91" fmla="*/ 2339502 w 2840734"/>
                <a:gd name="connsiteY91" fmla="*/ 554477 h 2222770"/>
                <a:gd name="connsiteX92" fmla="*/ 2324911 w 2840734"/>
                <a:gd name="connsiteY92" fmla="*/ 544749 h 2222770"/>
                <a:gd name="connsiteX93" fmla="*/ 2295728 w 2840734"/>
                <a:gd name="connsiteY93" fmla="*/ 535021 h 2222770"/>
                <a:gd name="connsiteX94" fmla="*/ 2271408 w 2840734"/>
                <a:gd name="connsiteY94" fmla="*/ 515566 h 2222770"/>
                <a:gd name="connsiteX95" fmla="*/ 2261681 w 2840734"/>
                <a:gd name="connsiteY95" fmla="*/ 500975 h 2222770"/>
                <a:gd name="connsiteX96" fmla="*/ 2247089 w 2840734"/>
                <a:gd name="connsiteY96" fmla="*/ 491247 h 2222770"/>
                <a:gd name="connsiteX97" fmla="*/ 2247089 w 2840734"/>
                <a:gd name="connsiteY97" fmla="*/ 374515 h 2222770"/>
                <a:gd name="connsiteX98" fmla="*/ 2256817 w 2840734"/>
                <a:gd name="connsiteY98" fmla="*/ 359924 h 2222770"/>
                <a:gd name="connsiteX99" fmla="*/ 2286000 w 2840734"/>
                <a:gd name="connsiteY99" fmla="*/ 335604 h 2222770"/>
                <a:gd name="connsiteX100" fmla="*/ 2290864 w 2840734"/>
                <a:gd name="connsiteY100" fmla="*/ 321013 h 2222770"/>
                <a:gd name="connsiteX101" fmla="*/ 2286000 w 2840734"/>
                <a:gd name="connsiteY101" fmla="*/ 296694 h 2222770"/>
                <a:gd name="connsiteX102" fmla="*/ 2271408 w 2840734"/>
                <a:gd name="connsiteY102" fmla="*/ 267511 h 2222770"/>
                <a:gd name="connsiteX103" fmla="*/ 2242225 w 2840734"/>
                <a:gd name="connsiteY103" fmla="*/ 248055 h 2222770"/>
                <a:gd name="connsiteX104" fmla="*/ 2213042 w 2840734"/>
                <a:gd name="connsiteY104" fmla="*/ 228600 h 2222770"/>
                <a:gd name="connsiteX105" fmla="*/ 2203315 w 2840734"/>
                <a:gd name="connsiteY105" fmla="*/ 214009 h 2222770"/>
                <a:gd name="connsiteX106" fmla="*/ 2183859 w 2840734"/>
                <a:gd name="connsiteY106" fmla="*/ 204281 h 2222770"/>
                <a:gd name="connsiteX107" fmla="*/ 2169268 w 2840734"/>
                <a:gd name="connsiteY107" fmla="*/ 194553 h 2222770"/>
                <a:gd name="connsiteX108" fmla="*/ 2154677 w 2840734"/>
                <a:gd name="connsiteY108" fmla="*/ 189689 h 2222770"/>
                <a:gd name="connsiteX109" fmla="*/ 2140085 w 2840734"/>
                <a:gd name="connsiteY109" fmla="*/ 179962 h 2222770"/>
                <a:gd name="connsiteX110" fmla="*/ 2110902 w 2840734"/>
                <a:gd name="connsiteY110" fmla="*/ 170234 h 2222770"/>
                <a:gd name="connsiteX111" fmla="*/ 2081719 w 2840734"/>
                <a:gd name="connsiteY111" fmla="*/ 155643 h 2222770"/>
                <a:gd name="connsiteX112" fmla="*/ 2052536 w 2840734"/>
                <a:gd name="connsiteY112" fmla="*/ 141051 h 2222770"/>
                <a:gd name="connsiteX113" fmla="*/ 2037945 w 2840734"/>
                <a:gd name="connsiteY113" fmla="*/ 131324 h 2222770"/>
                <a:gd name="connsiteX114" fmla="*/ 2008762 w 2840734"/>
                <a:gd name="connsiteY114" fmla="*/ 121596 h 2222770"/>
                <a:gd name="connsiteX115" fmla="*/ 1964987 w 2840734"/>
                <a:gd name="connsiteY115" fmla="*/ 97277 h 2222770"/>
                <a:gd name="connsiteX116" fmla="*/ 1950396 w 2840734"/>
                <a:gd name="connsiteY116" fmla="*/ 87549 h 2222770"/>
                <a:gd name="connsiteX117" fmla="*/ 1921213 w 2840734"/>
                <a:gd name="connsiteY117" fmla="*/ 77821 h 2222770"/>
                <a:gd name="connsiteX118" fmla="*/ 1911485 w 2840734"/>
                <a:gd name="connsiteY118" fmla="*/ 72958 h 2222770"/>
                <a:gd name="connsiteX119" fmla="*/ 1945532 w 2840734"/>
                <a:gd name="connsiteY119"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193587 w 2840734"/>
                <a:gd name="connsiteY14" fmla="*/ 2042809 h 2222770"/>
                <a:gd name="connsiteX15" fmla="*/ 2276272 w 2840734"/>
                <a:gd name="connsiteY15" fmla="*/ 2057400 h 2222770"/>
                <a:gd name="connsiteX16" fmla="*/ 2295728 w 2840734"/>
                <a:gd name="connsiteY16" fmla="*/ 2067128 h 2222770"/>
                <a:gd name="connsiteX17" fmla="*/ 2310319 w 2840734"/>
                <a:gd name="connsiteY17" fmla="*/ 2071992 h 2222770"/>
                <a:gd name="connsiteX18" fmla="*/ 2339502 w 2840734"/>
                <a:gd name="connsiteY18" fmla="*/ 2086583 h 2222770"/>
                <a:gd name="connsiteX19" fmla="*/ 2383277 w 2840734"/>
                <a:gd name="connsiteY19" fmla="*/ 2110902 h 2222770"/>
                <a:gd name="connsiteX20" fmla="*/ 2412459 w 2840734"/>
                <a:gd name="connsiteY20" fmla="*/ 2130358 h 2222770"/>
                <a:gd name="connsiteX21" fmla="*/ 2441642 w 2840734"/>
                <a:gd name="connsiteY21" fmla="*/ 2144949 h 2222770"/>
                <a:gd name="connsiteX22" fmla="*/ 2490281 w 2840734"/>
                <a:gd name="connsiteY22" fmla="*/ 2169268 h 2222770"/>
                <a:gd name="connsiteX23" fmla="*/ 2534055 w 2840734"/>
                <a:gd name="connsiteY23" fmla="*/ 2198451 h 2222770"/>
                <a:gd name="connsiteX24" fmla="*/ 2563238 w 2840734"/>
                <a:gd name="connsiteY24" fmla="*/ 2217907 h 2222770"/>
                <a:gd name="connsiteX25" fmla="*/ 2577830 w 2840734"/>
                <a:gd name="connsiteY25" fmla="*/ 2222770 h 2222770"/>
                <a:gd name="connsiteX26" fmla="*/ 2587557 w 2840734"/>
                <a:gd name="connsiteY26" fmla="*/ 2208179 h 2222770"/>
                <a:gd name="connsiteX27" fmla="*/ 2602149 w 2840734"/>
                <a:gd name="connsiteY27" fmla="*/ 2178996 h 2222770"/>
                <a:gd name="connsiteX28" fmla="*/ 2616740 w 2840734"/>
                <a:gd name="connsiteY28" fmla="*/ 2169268 h 2222770"/>
                <a:gd name="connsiteX29" fmla="*/ 2621604 w 2840734"/>
                <a:gd name="connsiteY29" fmla="*/ 2154677 h 2222770"/>
                <a:gd name="connsiteX30" fmla="*/ 2641059 w 2840734"/>
                <a:gd name="connsiteY30" fmla="*/ 2125494 h 2222770"/>
                <a:gd name="connsiteX31" fmla="*/ 2665379 w 2840734"/>
                <a:gd name="connsiteY31" fmla="*/ 2096311 h 2222770"/>
                <a:gd name="connsiteX32" fmla="*/ 2679970 w 2840734"/>
                <a:gd name="connsiteY32" fmla="*/ 2067128 h 2222770"/>
                <a:gd name="connsiteX33" fmla="*/ 2689698 w 2840734"/>
                <a:gd name="connsiteY33" fmla="*/ 2037945 h 2222770"/>
                <a:gd name="connsiteX34" fmla="*/ 2699425 w 2840734"/>
                <a:gd name="connsiteY34" fmla="*/ 2018489 h 2222770"/>
                <a:gd name="connsiteX35" fmla="*/ 2704289 w 2840734"/>
                <a:gd name="connsiteY35" fmla="*/ 2003898 h 2222770"/>
                <a:gd name="connsiteX36" fmla="*/ 2723745 w 2840734"/>
                <a:gd name="connsiteY36" fmla="*/ 1974715 h 2222770"/>
                <a:gd name="connsiteX37" fmla="*/ 2733472 w 2840734"/>
                <a:gd name="connsiteY37" fmla="*/ 1960124 h 2222770"/>
                <a:gd name="connsiteX38" fmla="*/ 2743200 w 2840734"/>
                <a:gd name="connsiteY38" fmla="*/ 1930941 h 2222770"/>
                <a:gd name="connsiteX39" fmla="*/ 2748064 w 2840734"/>
                <a:gd name="connsiteY39" fmla="*/ 1916349 h 2222770"/>
                <a:gd name="connsiteX40" fmla="*/ 2752928 w 2840734"/>
                <a:gd name="connsiteY40" fmla="*/ 1896894 h 2222770"/>
                <a:gd name="connsiteX41" fmla="*/ 2762655 w 2840734"/>
                <a:gd name="connsiteY41" fmla="*/ 1882302 h 2222770"/>
                <a:gd name="connsiteX42" fmla="*/ 2772383 w 2840734"/>
                <a:gd name="connsiteY42" fmla="*/ 1853119 h 2222770"/>
                <a:gd name="connsiteX43" fmla="*/ 2777247 w 2840734"/>
                <a:gd name="connsiteY43" fmla="*/ 1838528 h 2222770"/>
                <a:gd name="connsiteX44" fmla="*/ 2782111 w 2840734"/>
                <a:gd name="connsiteY44" fmla="*/ 1789889 h 2222770"/>
                <a:gd name="connsiteX45" fmla="*/ 2786974 w 2840734"/>
                <a:gd name="connsiteY45" fmla="*/ 1770434 h 2222770"/>
                <a:gd name="connsiteX46" fmla="*/ 2796702 w 2840734"/>
                <a:gd name="connsiteY46" fmla="*/ 1721796 h 2222770"/>
                <a:gd name="connsiteX47" fmla="*/ 2806430 w 2840734"/>
                <a:gd name="connsiteY47" fmla="*/ 1566153 h 2222770"/>
                <a:gd name="connsiteX48" fmla="*/ 2816157 w 2840734"/>
                <a:gd name="connsiteY48" fmla="*/ 1536970 h 2222770"/>
                <a:gd name="connsiteX49" fmla="*/ 2825885 w 2840734"/>
                <a:gd name="connsiteY49" fmla="*/ 1493196 h 2222770"/>
                <a:gd name="connsiteX50" fmla="*/ 2835613 w 2840734"/>
                <a:gd name="connsiteY50" fmla="*/ 1454285 h 2222770"/>
                <a:gd name="connsiteX51" fmla="*/ 2835613 w 2840734"/>
                <a:gd name="connsiteY51" fmla="*/ 1366736 h 2222770"/>
                <a:gd name="connsiteX52" fmla="*/ 2825885 w 2840734"/>
                <a:gd name="connsiteY52" fmla="*/ 1337553 h 2222770"/>
                <a:gd name="connsiteX53" fmla="*/ 2806430 w 2840734"/>
                <a:gd name="connsiteY53" fmla="*/ 1303507 h 2222770"/>
                <a:gd name="connsiteX54" fmla="*/ 2786974 w 2840734"/>
                <a:gd name="connsiteY54" fmla="*/ 1259732 h 2222770"/>
                <a:gd name="connsiteX55" fmla="*/ 2767519 w 2840734"/>
                <a:gd name="connsiteY55" fmla="*/ 1230549 h 2222770"/>
                <a:gd name="connsiteX56" fmla="*/ 2738336 w 2840734"/>
                <a:gd name="connsiteY56" fmla="*/ 1220821 h 2222770"/>
                <a:gd name="connsiteX57" fmla="*/ 2704289 w 2840734"/>
                <a:gd name="connsiteY57" fmla="*/ 1206230 h 2222770"/>
                <a:gd name="connsiteX58" fmla="*/ 2689698 w 2840734"/>
                <a:gd name="connsiteY58" fmla="*/ 1201366 h 2222770"/>
                <a:gd name="connsiteX59" fmla="*/ 2641059 w 2840734"/>
                <a:gd name="connsiteY59" fmla="*/ 1172183 h 2222770"/>
                <a:gd name="connsiteX60" fmla="*/ 2607013 w 2840734"/>
                <a:gd name="connsiteY60" fmla="*/ 1162455 h 2222770"/>
                <a:gd name="connsiteX61" fmla="*/ 2577830 w 2840734"/>
                <a:gd name="connsiteY61" fmla="*/ 1152728 h 2222770"/>
                <a:gd name="connsiteX62" fmla="*/ 2563238 w 2840734"/>
                <a:gd name="connsiteY62" fmla="*/ 1138136 h 2222770"/>
                <a:gd name="connsiteX63" fmla="*/ 2548647 w 2840734"/>
                <a:gd name="connsiteY63" fmla="*/ 1133272 h 2222770"/>
                <a:gd name="connsiteX64" fmla="*/ 2534055 w 2840734"/>
                <a:gd name="connsiteY64" fmla="*/ 1123545 h 2222770"/>
                <a:gd name="connsiteX65" fmla="*/ 2509736 w 2840734"/>
                <a:gd name="connsiteY65" fmla="*/ 1113817 h 2222770"/>
                <a:gd name="connsiteX66" fmla="*/ 2495145 w 2840734"/>
                <a:gd name="connsiteY66" fmla="*/ 1108953 h 2222770"/>
                <a:gd name="connsiteX67" fmla="*/ 2465962 w 2840734"/>
                <a:gd name="connsiteY67" fmla="*/ 1084634 h 2222770"/>
                <a:gd name="connsiteX68" fmla="*/ 2470825 w 2840734"/>
                <a:gd name="connsiteY68" fmla="*/ 997085 h 2222770"/>
                <a:gd name="connsiteX69" fmla="*/ 2475689 w 2840734"/>
                <a:gd name="connsiteY69" fmla="*/ 982494 h 2222770"/>
                <a:gd name="connsiteX70" fmla="*/ 2490281 w 2840734"/>
                <a:gd name="connsiteY70" fmla="*/ 948447 h 2222770"/>
                <a:gd name="connsiteX71" fmla="*/ 2500008 w 2840734"/>
                <a:gd name="connsiteY71" fmla="*/ 909536 h 2222770"/>
                <a:gd name="connsiteX72" fmla="*/ 2504872 w 2840734"/>
                <a:gd name="connsiteY72" fmla="*/ 894945 h 2222770"/>
                <a:gd name="connsiteX73" fmla="*/ 2519464 w 2840734"/>
                <a:gd name="connsiteY73" fmla="*/ 880353 h 2222770"/>
                <a:gd name="connsiteX74" fmla="*/ 2534055 w 2840734"/>
                <a:gd name="connsiteY74" fmla="*/ 875489 h 2222770"/>
                <a:gd name="connsiteX75" fmla="*/ 2538919 w 2840734"/>
                <a:gd name="connsiteY75" fmla="*/ 860898 h 2222770"/>
                <a:gd name="connsiteX76" fmla="*/ 2553511 w 2840734"/>
                <a:gd name="connsiteY76" fmla="*/ 856034 h 2222770"/>
                <a:gd name="connsiteX77" fmla="*/ 2568102 w 2840734"/>
                <a:gd name="connsiteY77" fmla="*/ 846307 h 2222770"/>
                <a:gd name="connsiteX78" fmla="*/ 2582694 w 2840734"/>
                <a:gd name="connsiteY78" fmla="*/ 817124 h 2222770"/>
                <a:gd name="connsiteX79" fmla="*/ 2587557 w 2840734"/>
                <a:gd name="connsiteY79" fmla="*/ 802532 h 2222770"/>
                <a:gd name="connsiteX80" fmla="*/ 2582694 w 2840734"/>
                <a:gd name="connsiteY80" fmla="*/ 758758 h 2222770"/>
                <a:gd name="connsiteX81" fmla="*/ 2558374 w 2840734"/>
                <a:gd name="connsiteY81" fmla="*/ 724711 h 2222770"/>
                <a:gd name="connsiteX82" fmla="*/ 2538919 w 2840734"/>
                <a:gd name="connsiteY82" fmla="*/ 710119 h 2222770"/>
                <a:gd name="connsiteX83" fmla="*/ 2524328 w 2840734"/>
                <a:gd name="connsiteY83" fmla="*/ 705255 h 2222770"/>
                <a:gd name="connsiteX84" fmla="*/ 2495145 w 2840734"/>
                <a:gd name="connsiteY84" fmla="*/ 680936 h 2222770"/>
                <a:gd name="connsiteX85" fmla="*/ 2465962 w 2840734"/>
                <a:gd name="connsiteY85" fmla="*/ 661481 h 2222770"/>
                <a:gd name="connsiteX86" fmla="*/ 2441642 w 2840734"/>
                <a:gd name="connsiteY86" fmla="*/ 637162 h 2222770"/>
                <a:gd name="connsiteX87" fmla="*/ 2422187 w 2840734"/>
                <a:gd name="connsiteY87" fmla="*/ 617707 h 2222770"/>
                <a:gd name="connsiteX88" fmla="*/ 2393004 w 2840734"/>
                <a:gd name="connsiteY88" fmla="*/ 598251 h 2222770"/>
                <a:gd name="connsiteX89" fmla="*/ 2363821 w 2840734"/>
                <a:gd name="connsiteY89" fmla="*/ 573932 h 2222770"/>
                <a:gd name="connsiteX90" fmla="*/ 2339502 w 2840734"/>
                <a:gd name="connsiteY90" fmla="*/ 554477 h 2222770"/>
                <a:gd name="connsiteX91" fmla="*/ 2324911 w 2840734"/>
                <a:gd name="connsiteY91" fmla="*/ 544749 h 2222770"/>
                <a:gd name="connsiteX92" fmla="*/ 2295728 w 2840734"/>
                <a:gd name="connsiteY92" fmla="*/ 535021 h 2222770"/>
                <a:gd name="connsiteX93" fmla="*/ 2271408 w 2840734"/>
                <a:gd name="connsiteY93" fmla="*/ 515566 h 2222770"/>
                <a:gd name="connsiteX94" fmla="*/ 2261681 w 2840734"/>
                <a:gd name="connsiteY94" fmla="*/ 500975 h 2222770"/>
                <a:gd name="connsiteX95" fmla="*/ 2247089 w 2840734"/>
                <a:gd name="connsiteY95" fmla="*/ 491247 h 2222770"/>
                <a:gd name="connsiteX96" fmla="*/ 2247089 w 2840734"/>
                <a:gd name="connsiteY96" fmla="*/ 374515 h 2222770"/>
                <a:gd name="connsiteX97" fmla="*/ 2256817 w 2840734"/>
                <a:gd name="connsiteY97" fmla="*/ 359924 h 2222770"/>
                <a:gd name="connsiteX98" fmla="*/ 2286000 w 2840734"/>
                <a:gd name="connsiteY98" fmla="*/ 335604 h 2222770"/>
                <a:gd name="connsiteX99" fmla="*/ 2290864 w 2840734"/>
                <a:gd name="connsiteY99" fmla="*/ 321013 h 2222770"/>
                <a:gd name="connsiteX100" fmla="*/ 2286000 w 2840734"/>
                <a:gd name="connsiteY100" fmla="*/ 296694 h 2222770"/>
                <a:gd name="connsiteX101" fmla="*/ 2271408 w 2840734"/>
                <a:gd name="connsiteY101" fmla="*/ 267511 h 2222770"/>
                <a:gd name="connsiteX102" fmla="*/ 2242225 w 2840734"/>
                <a:gd name="connsiteY102" fmla="*/ 248055 h 2222770"/>
                <a:gd name="connsiteX103" fmla="*/ 2213042 w 2840734"/>
                <a:gd name="connsiteY103" fmla="*/ 228600 h 2222770"/>
                <a:gd name="connsiteX104" fmla="*/ 2203315 w 2840734"/>
                <a:gd name="connsiteY104" fmla="*/ 214009 h 2222770"/>
                <a:gd name="connsiteX105" fmla="*/ 2183859 w 2840734"/>
                <a:gd name="connsiteY105" fmla="*/ 204281 h 2222770"/>
                <a:gd name="connsiteX106" fmla="*/ 2169268 w 2840734"/>
                <a:gd name="connsiteY106" fmla="*/ 194553 h 2222770"/>
                <a:gd name="connsiteX107" fmla="*/ 2154677 w 2840734"/>
                <a:gd name="connsiteY107" fmla="*/ 189689 h 2222770"/>
                <a:gd name="connsiteX108" fmla="*/ 2140085 w 2840734"/>
                <a:gd name="connsiteY108" fmla="*/ 179962 h 2222770"/>
                <a:gd name="connsiteX109" fmla="*/ 2110902 w 2840734"/>
                <a:gd name="connsiteY109" fmla="*/ 170234 h 2222770"/>
                <a:gd name="connsiteX110" fmla="*/ 2081719 w 2840734"/>
                <a:gd name="connsiteY110" fmla="*/ 155643 h 2222770"/>
                <a:gd name="connsiteX111" fmla="*/ 2052536 w 2840734"/>
                <a:gd name="connsiteY111" fmla="*/ 141051 h 2222770"/>
                <a:gd name="connsiteX112" fmla="*/ 2037945 w 2840734"/>
                <a:gd name="connsiteY112" fmla="*/ 131324 h 2222770"/>
                <a:gd name="connsiteX113" fmla="*/ 2008762 w 2840734"/>
                <a:gd name="connsiteY113" fmla="*/ 121596 h 2222770"/>
                <a:gd name="connsiteX114" fmla="*/ 1964987 w 2840734"/>
                <a:gd name="connsiteY114" fmla="*/ 97277 h 2222770"/>
                <a:gd name="connsiteX115" fmla="*/ 1950396 w 2840734"/>
                <a:gd name="connsiteY115" fmla="*/ 87549 h 2222770"/>
                <a:gd name="connsiteX116" fmla="*/ 1921213 w 2840734"/>
                <a:gd name="connsiteY116" fmla="*/ 77821 h 2222770"/>
                <a:gd name="connsiteX117" fmla="*/ 1911485 w 2840734"/>
                <a:gd name="connsiteY117" fmla="*/ 72958 h 2222770"/>
                <a:gd name="connsiteX118" fmla="*/ 1945532 w 2840734"/>
                <a:gd name="connsiteY118"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193587 w 2840734"/>
                <a:gd name="connsiteY14" fmla="*/ 2042809 h 2222770"/>
                <a:gd name="connsiteX15" fmla="*/ 2276272 w 2840734"/>
                <a:gd name="connsiteY15" fmla="*/ 2057400 h 2222770"/>
                <a:gd name="connsiteX16" fmla="*/ 2295728 w 2840734"/>
                <a:gd name="connsiteY16" fmla="*/ 2067128 h 2222770"/>
                <a:gd name="connsiteX17" fmla="*/ 2310319 w 2840734"/>
                <a:gd name="connsiteY17" fmla="*/ 2071992 h 2222770"/>
                <a:gd name="connsiteX18" fmla="*/ 2339502 w 2840734"/>
                <a:gd name="connsiteY18" fmla="*/ 2086583 h 2222770"/>
                <a:gd name="connsiteX19" fmla="*/ 2383277 w 2840734"/>
                <a:gd name="connsiteY19" fmla="*/ 2110902 h 2222770"/>
                <a:gd name="connsiteX20" fmla="*/ 2441642 w 2840734"/>
                <a:gd name="connsiteY20" fmla="*/ 2144949 h 2222770"/>
                <a:gd name="connsiteX21" fmla="*/ 2490281 w 2840734"/>
                <a:gd name="connsiteY21" fmla="*/ 2169268 h 2222770"/>
                <a:gd name="connsiteX22" fmla="*/ 2534055 w 2840734"/>
                <a:gd name="connsiteY22" fmla="*/ 2198451 h 2222770"/>
                <a:gd name="connsiteX23" fmla="*/ 2563238 w 2840734"/>
                <a:gd name="connsiteY23" fmla="*/ 2217907 h 2222770"/>
                <a:gd name="connsiteX24" fmla="*/ 2577830 w 2840734"/>
                <a:gd name="connsiteY24" fmla="*/ 2222770 h 2222770"/>
                <a:gd name="connsiteX25" fmla="*/ 2587557 w 2840734"/>
                <a:gd name="connsiteY25" fmla="*/ 2208179 h 2222770"/>
                <a:gd name="connsiteX26" fmla="*/ 2602149 w 2840734"/>
                <a:gd name="connsiteY26" fmla="*/ 2178996 h 2222770"/>
                <a:gd name="connsiteX27" fmla="*/ 2616740 w 2840734"/>
                <a:gd name="connsiteY27" fmla="*/ 2169268 h 2222770"/>
                <a:gd name="connsiteX28" fmla="*/ 2621604 w 2840734"/>
                <a:gd name="connsiteY28" fmla="*/ 2154677 h 2222770"/>
                <a:gd name="connsiteX29" fmla="*/ 2641059 w 2840734"/>
                <a:gd name="connsiteY29" fmla="*/ 2125494 h 2222770"/>
                <a:gd name="connsiteX30" fmla="*/ 2665379 w 2840734"/>
                <a:gd name="connsiteY30" fmla="*/ 2096311 h 2222770"/>
                <a:gd name="connsiteX31" fmla="*/ 2679970 w 2840734"/>
                <a:gd name="connsiteY31" fmla="*/ 2067128 h 2222770"/>
                <a:gd name="connsiteX32" fmla="*/ 2689698 w 2840734"/>
                <a:gd name="connsiteY32" fmla="*/ 2037945 h 2222770"/>
                <a:gd name="connsiteX33" fmla="*/ 2699425 w 2840734"/>
                <a:gd name="connsiteY33" fmla="*/ 2018489 h 2222770"/>
                <a:gd name="connsiteX34" fmla="*/ 2704289 w 2840734"/>
                <a:gd name="connsiteY34" fmla="*/ 2003898 h 2222770"/>
                <a:gd name="connsiteX35" fmla="*/ 2723745 w 2840734"/>
                <a:gd name="connsiteY35" fmla="*/ 1974715 h 2222770"/>
                <a:gd name="connsiteX36" fmla="*/ 2733472 w 2840734"/>
                <a:gd name="connsiteY36" fmla="*/ 1960124 h 2222770"/>
                <a:gd name="connsiteX37" fmla="*/ 2743200 w 2840734"/>
                <a:gd name="connsiteY37" fmla="*/ 1930941 h 2222770"/>
                <a:gd name="connsiteX38" fmla="*/ 2748064 w 2840734"/>
                <a:gd name="connsiteY38" fmla="*/ 1916349 h 2222770"/>
                <a:gd name="connsiteX39" fmla="*/ 2752928 w 2840734"/>
                <a:gd name="connsiteY39" fmla="*/ 1896894 h 2222770"/>
                <a:gd name="connsiteX40" fmla="*/ 2762655 w 2840734"/>
                <a:gd name="connsiteY40" fmla="*/ 1882302 h 2222770"/>
                <a:gd name="connsiteX41" fmla="*/ 2772383 w 2840734"/>
                <a:gd name="connsiteY41" fmla="*/ 1853119 h 2222770"/>
                <a:gd name="connsiteX42" fmla="*/ 2777247 w 2840734"/>
                <a:gd name="connsiteY42" fmla="*/ 1838528 h 2222770"/>
                <a:gd name="connsiteX43" fmla="*/ 2782111 w 2840734"/>
                <a:gd name="connsiteY43" fmla="*/ 1789889 h 2222770"/>
                <a:gd name="connsiteX44" fmla="*/ 2786974 w 2840734"/>
                <a:gd name="connsiteY44" fmla="*/ 1770434 h 2222770"/>
                <a:gd name="connsiteX45" fmla="*/ 2796702 w 2840734"/>
                <a:gd name="connsiteY45" fmla="*/ 1721796 h 2222770"/>
                <a:gd name="connsiteX46" fmla="*/ 2806430 w 2840734"/>
                <a:gd name="connsiteY46" fmla="*/ 1566153 h 2222770"/>
                <a:gd name="connsiteX47" fmla="*/ 2816157 w 2840734"/>
                <a:gd name="connsiteY47" fmla="*/ 1536970 h 2222770"/>
                <a:gd name="connsiteX48" fmla="*/ 2825885 w 2840734"/>
                <a:gd name="connsiteY48" fmla="*/ 1493196 h 2222770"/>
                <a:gd name="connsiteX49" fmla="*/ 2835613 w 2840734"/>
                <a:gd name="connsiteY49" fmla="*/ 1454285 h 2222770"/>
                <a:gd name="connsiteX50" fmla="*/ 2835613 w 2840734"/>
                <a:gd name="connsiteY50" fmla="*/ 1366736 h 2222770"/>
                <a:gd name="connsiteX51" fmla="*/ 2825885 w 2840734"/>
                <a:gd name="connsiteY51" fmla="*/ 1337553 h 2222770"/>
                <a:gd name="connsiteX52" fmla="*/ 2806430 w 2840734"/>
                <a:gd name="connsiteY52" fmla="*/ 1303507 h 2222770"/>
                <a:gd name="connsiteX53" fmla="*/ 2786974 w 2840734"/>
                <a:gd name="connsiteY53" fmla="*/ 1259732 h 2222770"/>
                <a:gd name="connsiteX54" fmla="*/ 2767519 w 2840734"/>
                <a:gd name="connsiteY54" fmla="*/ 1230549 h 2222770"/>
                <a:gd name="connsiteX55" fmla="*/ 2738336 w 2840734"/>
                <a:gd name="connsiteY55" fmla="*/ 1220821 h 2222770"/>
                <a:gd name="connsiteX56" fmla="*/ 2704289 w 2840734"/>
                <a:gd name="connsiteY56" fmla="*/ 1206230 h 2222770"/>
                <a:gd name="connsiteX57" fmla="*/ 2689698 w 2840734"/>
                <a:gd name="connsiteY57" fmla="*/ 1201366 h 2222770"/>
                <a:gd name="connsiteX58" fmla="*/ 2641059 w 2840734"/>
                <a:gd name="connsiteY58" fmla="*/ 1172183 h 2222770"/>
                <a:gd name="connsiteX59" fmla="*/ 2607013 w 2840734"/>
                <a:gd name="connsiteY59" fmla="*/ 1162455 h 2222770"/>
                <a:gd name="connsiteX60" fmla="*/ 2577830 w 2840734"/>
                <a:gd name="connsiteY60" fmla="*/ 1152728 h 2222770"/>
                <a:gd name="connsiteX61" fmla="*/ 2563238 w 2840734"/>
                <a:gd name="connsiteY61" fmla="*/ 1138136 h 2222770"/>
                <a:gd name="connsiteX62" fmla="*/ 2548647 w 2840734"/>
                <a:gd name="connsiteY62" fmla="*/ 1133272 h 2222770"/>
                <a:gd name="connsiteX63" fmla="*/ 2534055 w 2840734"/>
                <a:gd name="connsiteY63" fmla="*/ 1123545 h 2222770"/>
                <a:gd name="connsiteX64" fmla="*/ 2509736 w 2840734"/>
                <a:gd name="connsiteY64" fmla="*/ 1113817 h 2222770"/>
                <a:gd name="connsiteX65" fmla="*/ 2495145 w 2840734"/>
                <a:gd name="connsiteY65" fmla="*/ 1108953 h 2222770"/>
                <a:gd name="connsiteX66" fmla="*/ 2465962 w 2840734"/>
                <a:gd name="connsiteY66" fmla="*/ 1084634 h 2222770"/>
                <a:gd name="connsiteX67" fmla="*/ 2470825 w 2840734"/>
                <a:gd name="connsiteY67" fmla="*/ 997085 h 2222770"/>
                <a:gd name="connsiteX68" fmla="*/ 2475689 w 2840734"/>
                <a:gd name="connsiteY68" fmla="*/ 982494 h 2222770"/>
                <a:gd name="connsiteX69" fmla="*/ 2490281 w 2840734"/>
                <a:gd name="connsiteY69" fmla="*/ 948447 h 2222770"/>
                <a:gd name="connsiteX70" fmla="*/ 2500008 w 2840734"/>
                <a:gd name="connsiteY70" fmla="*/ 909536 h 2222770"/>
                <a:gd name="connsiteX71" fmla="*/ 2504872 w 2840734"/>
                <a:gd name="connsiteY71" fmla="*/ 894945 h 2222770"/>
                <a:gd name="connsiteX72" fmla="*/ 2519464 w 2840734"/>
                <a:gd name="connsiteY72" fmla="*/ 880353 h 2222770"/>
                <a:gd name="connsiteX73" fmla="*/ 2534055 w 2840734"/>
                <a:gd name="connsiteY73" fmla="*/ 875489 h 2222770"/>
                <a:gd name="connsiteX74" fmla="*/ 2538919 w 2840734"/>
                <a:gd name="connsiteY74" fmla="*/ 860898 h 2222770"/>
                <a:gd name="connsiteX75" fmla="*/ 2553511 w 2840734"/>
                <a:gd name="connsiteY75" fmla="*/ 856034 h 2222770"/>
                <a:gd name="connsiteX76" fmla="*/ 2568102 w 2840734"/>
                <a:gd name="connsiteY76" fmla="*/ 846307 h 2222770"/>
                <a:gd name="connsiteX77" fmla="*/ 2582694 w 2840734"/>
                <a:gd name="connsiteY77" fmla="*/ 817124 h 2222770"/>
                <a:gd name="connsiteX78" fmla="*/ 2587557 w 2840734"/>
                <a:gd name="connsiteY78" fmla="*/ 802532 h 2222770"/>
                <a:gd name="connsiteX79" fmla="*/ 2582694 w 2840734"/>
                <a:gd name="connsiteY79" fmla="*/ 758758 h 2222770"/>
                <a:gd name="connsiteX80" fmla="*/ 2558374 w 2840734"/>
                <a:gd name="connsiteY80" fmla="*/ 724711 h 2222770"/>
                <a:gd name="connsiteX81" fmla="*/ 2538919 w 2840734"/>
                <a:gd name="connsiteY81" fmla="*/ 710119 h 2222770"/>
                <a:gd name="connsiteX82" fmla="*/ 2524328 w 2840734"/>
                <a:gd name="connsiteY82" fmla="*/ 705255 h 2222770"/>
                <a:gd name="connsiteX83" fmla="*/ 2495145 w 2840734"/>
                <a:gd name="connsiteY83" fmla="*/ 680936 h 2222770"/>
                <a:gd name="connsiteX84" fmla="*/ 2465962 w 2840734"/>
                <a:gd name="connsiteY84" fmla="*/ 661481 h 2222770"/>
                <a:gd name="connsiteX85" fmla="*/ 2441642 w 2840734"/>
                <a:gd name="connsiteY85" fmla="*/ 637162 h 2222770"/>
                <a:gd name="connsiteX86" fmla="*/ 2422187 w 2840734"/>
                <a:gd name="connsiteY86" fmla="*/ 617707 h 2222770"/>
                <a:gd name="connsiteX87" fmla="*/ 2393004 w 2840734"/>
                <a:gd name="connsiteY87" fmla="*/ 598251 h 2222770"/>
                <a:gd name="connsiteX88" fmla="*/ 2363821 w 2840734"/>
                <a:gd name="connsiteY88" fmla="*/ 573932 h 2222770"/>
                <a:gd name="connsiteX89" fmla="*/ 2339502 w 2840734"/>
                <a:gd name="connsiteY89" fmla="*/ 554477 h 2222770"/>
                <a:gd name="connsiteX90" fmla="*/ 2324911 w 2840734"/>
                <a:gd name="connsiteY90" fmla="*/ 544749 h 2222770"/>
                <a:gd name="connsiteX91" fmla="*/ 2295728 w 2840734"/>
                <a:gd name="connsiteY91" fmla="*/ 535021 h 2222770"/>
                <a:gd name="connsiteX92" fmla="*/ 2271408 w 2840734"/>
                <a:gd name="connsiteY92" fmla="*/ 515566 h 2222770"/>
                <a:gd name="connsiteX93" fmla="*/ 2261681 w 2840734"/>
                <a:gd name="connsiteY93" fmla="*/ 500975 h 2222770"/>
                <a:gd name="connsiteX94" fmla="*/ 2247089 w 2840734"/>
                <a:gd name="connsiteY94" fmla="*/ 491247 h 2222770"/>
                <a:gd name="connsiteX95" fmla="*/ 2247089 w 2840734"/>
                <a:gd name="connsiteY95" fmla="*/ 374515 h 2222770"/>
                <a:gd name="connsiteX96" fmla="*/ 2256817 w 2840734"/>
                <a:gd name="connsiteY96" fmla="*/ 359924 h 2222770"/>
                <a:gd name="connsiteX97" fmla="*/ 2286000 w 2840734"/>
                <a:gd name="connsiteY97" fmla="*/ 335604 h 2222770"/>
                <a:gd name="connsiteX98" fmla="*/ 2290864 w 2840734"/>
                <a:gd name="connsiteY98" fmla="*/ 321013 h 2222770"/>
                <a:gd name="connsiteX99" fmla="*/ 2286000 w 2840734"/>
                <a:gd name="connsiteY99" fmla="*/ 296694 h 2222770"/>
                <a:gd name="connsiteX100" fmla="*/ 2271408 w 2840734"/>
                <a:gd name="connsiteY100" fmla="*/ 267511 h 2222770"/>
                <a:gd name="connsiteX101" fmla="*/ 2242225 w 2840734"/>
                <a:gd name="connsiteY101" fmla="*/ 248055 h 2222770"/>
                <a:gd name="connsiteX102" fmla="*/ 2213042 w 2840734"/>
                <a:gd name="connsiteY102" fmla="*/ 228600 h 2222770"/>
                <a:gd name="connsiteX103" fmla="*/ 2203315 w 2840734"/>
                <a:gd name="connsiteY103" fmla="*/ 214009 h 2222770"/>
                <a:gd name="connsiteX104" fmla="*/ 2183859 w 2840734"/>
                <a:gd name="connsiteY104" fmla="*/ 204281 h 2222770"/>
                <a:gd name="connsiteX105" fmla="*/ 2169268 w 2840734"/>
                <a:gd name="connsiteY105" fmla="*/ 194553 h 2222770"/>
                <a:gd name="connsiteX106" fmla="*/ 2154677 w 2840734"/>
                <a:gd name="connsiteY106" fmla="*/ 189689 h 2222770"/>
                <a:gd name="connsiteX107" fmla="*/ 2140085 w 2840734"/>
                <a:gd name="connsiteY107" fmla="*/ 179962 h 2222770"/>
                <a:gd name="connsiteX108" fmla="*/ 2110902 w 2840734"/>
                <a:gd name="connsiteY108" fmla="*/ 170234 h 2222770"/>
                <a:gd name="connsiteX109" fmla="*/ 2081719 w 2840734"/>
                <a:gd name="connsiteY109" fmla="*/ 155643 h 2222770"/>
                <a:gd name="connsiteX110" fmla="*/ 2052536 w 2840734"/>
                <a:gd name="connsiteY110" fmla="*/ 141051 h 2222770"/>
                <a:gd name="connsiteX111" fmla="*/ 2037945 w 2840734"/>
                <a:gd name="connsiteY111" fmla="*/ 131324 h 2222770"/>
                <a:gd name="connsiteX112" fmla="*/ 2008762 w 2840734"/>
                <a:gd name="connsiteY112" fmla="*/ 121596 h 2222770"/>
                <a:gd name="connsiteX113" fmla="*/ 1964987 w 2840734"/>
                <a:gd name="connsiteY113" fmla="*/ 97277 h 2222770"/>
                <a:gd name="connsiteX114" fmla="*/ 1950396 w 2840734"/>
                <a:gd name="connsiteY114" fmla="*/ 87549 h 2222770"/>
                <a:gd name="connsiteX115" fmla="*/ 1921213 w 2840734"/>
                <a:gd name="connsiteY115" fmla="*/ 77821 h 2222770"/>
                <a:gd name="connsiteX116" fmla="*/ 1911485 w 2840734"/>
                <a:gd name="connsiteY116" fmla="*/ 72958 h 2222770"/>
                <a:gd name="connsiteX117" fmla="*/ 1945532 w 2840734"/>
                <a:gd name="connsiteY117"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193587 w 2840734"/>
                <a:gd name="connsiteY14" fmla="*/ 2042809 h 2222770"/>
                <a:gd name="connsiteX15" fmla="*/ 2276272 w 2840734"/>
                <a:gd name="connsiteY15" fmla="*/ 2057400 h 2222770"/>
                <a:gd name="connsiteX16" fmla="*/ 2295728 w 2840734"/>
                <a:gd name="connsiteY16" fmla="*/ 2067128 h 2222770"/>
                <a:gd name="connsiteX17" fmla="*/ 2339502 w 2840734"/>
                <a:gd name="connsiteY17" fmla="*/ 2086583 h 2222770"/>
                <a:gd name="connsiteX18" fmla="*/ 2383277 w 2840734"/>
                <a:gd name="connsiteY18" fmla="*/ 2110902 h 2222770"/>
                <a:gd name="connsiteX19" fmla="*/ 2441642 w 2840734"/>
                <a:gd name="connsiteY19" fmla="*/ 2144949 h 2222770"/>
                <a:gd name="connsiteX20" fmla="*/ 2490281 w 2840734"/>
                <a:gd name="connsiteY20" fmla="*/ 2169268 h 2222770"/>
                <a:gd name="connsiteX21" fmla="*/ 2534055 w 2840734"/>
                <a:gd name="connsiteY21" fmla="*/ 2198451 h 2222770"/>
                <a:gd name="connsiteX22" fmla="*/ 2563238 w 2840734"/>
                <a:gd name="connsiteY22" fmla="*/ 2217907 h 2222770"/>
                <a:gd name="connsiteX23" fmla="*/ 2577830 w 2840734"/>
                <a:gd name="connsiteY23" fmla="*/ 2222770 h 2222770"/>
                <a:gd name="connsiteX24" fmla="*/ 2587557 w 2840734"/>
                <a:gd name="connsiteY24" fmla="*/ 2208179 h 2222770"/>
                <a:gd name="connsiteX25" fmla="*/ 2602149 w 2840734"/>
                <a:gd name="connsiteY25" fmla="*/ 2178996 h 2222770"/>
                <a:gd name="connsiteX26" fmla="*/ 2616740 w 2840734"/>
                <a:gd name="connsiteY26" fmla="*/ 2169268 h 2222770"/>
                <a:gd name="connsiteX27" fmla="*/ 2621604 w 2840734"/>
                <a:gd name="connsiteY27" fmla="*/ 2154677 h 2222770"/>
                <a:gd name="connsiteX28" fmla="*/ 2641059 w 2840734"/>
                <a:gd name="connsiteY28" fmla="*/ 2125494 h 2222770"/>
                <a:gd name="connsiteX29" fmla="*/ 2665379 w 2840734"/>
                <a:gd name="connsiteY29" fmla="*/ 2096311 h 2222770"/>
                <a:gd name="connsiteX30" fmla="*/ 2679970 w 2840734"/>
                <a:gd name="connsiteY30" fmla="*/ 2067128 h 2222770"/>
                <a:gd name="connsiteX31" fmla="*/ 2689698 w 2840734"/>
                <a:gd name="connsiteY31" fmla="*/ 2037945 h 2222770"/>
                <a:gd name="connsiteX32" fmla="*/ 2699425 w 2840734"/>
                <a:gd name="connsiteY32" fmla="*/ 2018489 h 2222770"/>
                <a:gd name="connsiteX33" fmla="*/ 2704289 w 2840734"/>
                <a:gd name="connsiteY33" fmla="*/ 2003898 h 2222770"/>
                <a:gd name="connsiteX34" fmla="*/ 2723745 w 2840734"/>
                <a:gd name="connsiteY34" fmla="*/ 1974715 h 2222770"/>
                <a:gd name="connsiteX35" fmla="*/ 2733472 w 2840734"/>
                <a:gd name="connsiteY35" fmla="*/ 1960124 h 2222770"/>
                <a:gd name="connsiteX36" fmla="*/ 2743200 w 2840734"/>
                <a:gd name="connsiteY36" fmla="*/ 1930941 h 2222770"/>
                <a:gd name="connsiteX37" fmla="*/ 2748064 w 2840734"/>
                <a:gd name="connsiteY37" fmla="*/ 1916349 h 2222770"/>
                <a:gd name="connsiteX38" fmla="*/ 2752928 w 2840734"/>
                <a:gd name="connsiteY38" fmla="*/ 1896894 h 2222770"/>
                <a:gd name="connsiteX39" fmla="*/ 2762655 w 2840734"/>
                <a:gd name="connsiteY39" fmla="*/ 1882302 h 2222770"/>
                <a:gd name="connsiteX40" fmla="*/ 2772383 w 2840734"/>
                <a:gd name="connsiteY40" fmla="*/ 1853119 h 2222770"/>
                <a:gd name="connsiteX41" fmla="*/ 2777247 w 2840734"/>
                <a:gd name="connsiteY41" fmla="*/ 1838528 h 2222770"/>
                <a:gd name="connsiteX42" fmla="*/ 2782111 w 2840734"/>
                <a:gd name="connsiteY42" fmla="*/ 1789889 h 2222770"/>
                <a:gd name="connsiteX43" fmla="*/ 2786974 w 2840734"/>
                <a:gd name="connsiteY43" fmla="*/ 1770434 h 2222770"/>
                <a:gd name="connsiteX44" fmla="*/ 2796702 w 2840734"/>
                <a:gd name="connsiteY44" fmla="*/ 1721796 h 2222770"/>
                <a:gd name="connsiteX45" fmla="*/ 2806430 w 2840734"/>
                <a:gd name="connsiteY45" fmla="*/ 1566153 h 2222770"/>
                <a:gd name="connsiteX46" fmla="*/ 2816157 w 2840734"/>
                <a:gd name="connsiteY46" fmla="*/ 1536970 h 2222770"/>
                <a:gd name="connsiteX47" fmla="*/ 2825885 w 2840734"/>
                <a:gd name="connsiteY47" fmla="*/ 1493196 h 2222770"/>
                <a:gd name="connsiteX48" fmla="*/ 2835613 w 2840734"/>
                <a:gd name="connsiteY48" fmla="*/ 1454285 h 2222770"/>
                <a:gd name="connsiteX49" fmla="*/ 2835613 w 2840734"/>
                <a:gd name="connsiteY49" fmla="*/ 1366736 h 2222770"/>
                <a:gd name="connsiteX50" fmla="*/ 2825885 w 2840734"/>
                <a:gd name="connsiteY50" fmla="*/ 1337553 h 2222770"/>
                <a:gd name="connsiteX51" fmla="*/ 2806430 w 2840734"/>
                <a:gd name="connsiteY51" fmla="*/ 1303507 h 2222770"/>
                <a:gd name="connsiteX52" fmla="*/ 2786974 w 2840734"/>
                <a:gd name="connsiteY52" fmla="*/ 1259732 h 2222770"/>
                <a:gd name="connsiteX53" fmla="*/ 2767519 w 2840734"/>
                <a:gd name="connsiteY53" fmla="*/ 1230549 h 2222770"/>
                <a:gd name="connsiteX54" fmla="*/ 2738336 w 2840734"/>
                <a:gd name="connsiteY54" fmla="*/ 1220821 h 2222770"/>
                <a:gd name="connsiteX55" fmla="*/ 2704289 w 2840734"/>
                <a:gd name="connsiteY55" fmla="*/ 1206230 h 2222770"/>
                <a:gd name="connsiteX56" fmla="*/ 2689698 w 2840734"/>
                <a:gd name="connsiteY56" fmla="*/ 1201366 h 2222770"/>
                <a:gd name="connsiteX57" fmla="*/ 2641059 w 2840734"/>
                <a:gd name="connsiteY57" fmla="*/ 1172183 h 2222770"/>
                <a:gd name="connsiteX58" fmla="*/ 2607013 w 2840734"/>
                <a:gd name="connsiteY58" fmla="*/ 1162455 h 2222770"/>
                <a:gd name="connsiteX59" fmla="*/ 2577830 w 2840734"/>
                <a:gd name="connsiteY59" fmla="*/ 1152728 h 2222770"/>
                <a:gd name="connsiteX60" fmla="*/ 2563238 w 2840734"/>
                <a:gd name="connsiteY60" fmla="*/ 1138136 h 2222770"/>
                <a:gd name="connsiteX61" fmla="*/ 2548647 w 2840734"/>
                <a:gd name="connsiteY61" fmla="*/ 1133272 h 2222770"/>
                <a:gd name="connsiteX62" fmla="*/ 2534055 w 2840734"/>
                <a:gd name="connsiteY62" fmla="*/ 1123545 h 2222770"/>
                <a:gd name="connsiteX63" fmla="*/ 2509736 w 2840734"/>
                <a:gd name="connsiteY63" fmla="*/ 1113817 h 2222770"/>
                <a:gd name="connsiteX64" fmla="*/ 2495145 w 2840734"/>
                <a:gd name="connsiteY64" fmla="*/ 1108953 h 2222770"/>
                <a:gd name="connsiteX65" fmla="*/ 2465962 w 2840734"/>
                <a:gd name="connsiteY65" fmla="*/ 1084634 h 2222770"/>
                <a:gd name="connsiteX66" fmla="*/ 2470825 w 2840734"/>
                <a:gd name="connsiteY66" fmla="*/ 997085 h 2222770"/>
                <a:gd name="connsiteX67" fmla="*/ 2475689 w 2840734"/>
                <a:gd name="connsiteY67" fmla="*/ 982494 h 2222770"/>
                <a:gd name="connsiteX68" fmla="*/ 2490281 w 2840734"/>
                <a:gd name="connsiteY68" fmla="*/ 948447 h 2222770"/>
                <a:gd name="connsiteX69" fmla="*/ 2500008 w 2840734"/>
                <a:gd name="connsiteY69" fmla="*/ 909536 h 2222770"/>
                <a:gd name="connsiteX70" fmla="*/ 2504872 w 2840734"/>
                <a:gd name="connsiteY70" fmla="*/ 894945 h 2222770"/>
                <a:gd name="connsiteX71" fmla="*/ 2519464 w 2840734"/>
                <a:gd name="connsiteY71" fmla="*/ 880353 h 2222770"/>
                <a:gd name="connsiteX72" fmla="*/ 2534055 w 2840734"/>
                <a:gd name="connsiteY72" fmla="*/ 875489 h 2222770"/>
                <a:gd name="connsiteX73" fmla="*/ 2538919 w 2840734"/>
                <a:gd name="connsiteY73" fmla="*/ 860898 h 2222770"/>
                <a:gd name="connsiteX74" fmla="*/ 2553511 w 2840734"/>
                <a:gd name="connsiteY74" fmla="*/ 856034 h 2222770"/>
                <a:gd name="connsiteX75" fmla="*/ 2568102 w 2840734"/>
                <a:gd name="connsiteY75" fmla="*/ 846307 h 2222770"/>
                <a:gd name="connsiteX76" fmla="*/ 2582694 w 2840734"/>
                <a:gd name="connsiteY76" fmla="*/ 817124 h 2222770"/>
                <a:gd name="connsiteX77" fmla="*/ 2587557 w 2840734"/>
                <a:gd name="connsiteY77" fmla="*/ 802532 h 2222770"/>
                <a:gd name="connsiteX78" fmla="*/ 2582694 w 2840734"/>
                <a:gd name="connsiteY78" fmla="*/ 758758 h 2222770"/>
                <a:gd name="connsiteX79" fmla="*/ 2558374 w 2840734"/>
                <a:gd name="connsiteY79" fmla="*/ 724711 h 2222770"/>
                <a:gd name="connsiteX80" fmla="*/ 2538919 w 2840734"/>
                <a:gd name="connsiteY80" fmla="*/ 710119 h 2222770"/>
                <a:gd name="connsiteX81" fmla="*/ 2524328 w 2840734"/>
                <a:gd name="connsiteY81" fmla="*/ 705255 h 2222770"/>
                <a:gd name="connsiteX82" fmla="*/ 2495145 w 2840734"/>
                <a:gd name="connsiteY82" fmla="*/ 680936 h 2222770"/>
                <a:gd name="connsiteX83" fmla="*/ 2465962 w 2840734"/>
                <a:gd name="connsiteY83" fmla="*/ 661481 h 2222770"/>
                <a:gd name="connsiteX84" fmla="*/ 2441642 w 2840734"/>
                <a:gd name="connsiteY84" fmla="*/ 637162 h 2222770"/>
                <a:gd name="connsiteX85" fmla="*/ 2422187 w 2840734"/>
                <a:gd name="connsiteY85" fmla="*/ 617707 h 2222770"/>
                <a:gd name="connsiteX86" fmla="*/ 2393004 w 2840734"/>
                <a:gd name="connsiteY86" fmla="*/ 598251 h 2222770"/>
                <a:gd name="connsiteX87" fmla="*/ 2363821 w 2840734"/>
                <a:gd name="connsiteY87" fmla="*/ 573932 h 2222770"/>
                <a:gd name="connsiteX88" fmla="*/ 2339502 w 2840734"/>
                <a:gd name="connsiteY88" fmla="*/ 554477 h 2222770"/>
                <a:gd name="connsiteX89" fmla="*/ 2324911 w 2840734"/>
                <a:gd name="connsiteY89" fmla="*/ 544749 h 2222770"/>
                <a:gd name="connsiteX90" fmla="*/ 2295728 w 2840734"/>
                <a:gd name="connsiteY90" fmla="*/ 535021 h 2222770"/>
                <a:gd name="connsiteX91" fmla="*/ 2271408 w 2840734"/>
                <a:gd name="connsiteY91" fmla="*/ 515566 h 2222770"/>
                <a:gd name="connsiteX92" fmla="*/ 2261681 w 2840734"/>
                <a:gd name="connsiteY92" fmla="*/ 500975 h 2222770"/>
                <a:gd name="connsiteX93" fmla="*/ 2247089 w 2840734"/>
                <a:gd name="connsiteY93" fmla="*/ 491247 h 2222770"/>
                <a:gd name="connsiteX94" fmla="*/ 2247089 w 2840734"/>
                <a:gd name="connsiteY94" fmla="*/ 374515 h 2222770"/>
                <a:gd name="connsiteX95" fmla="*/ 2256817 w 2840734"/>
                <a:gd name="connsiteY95" fmla="*/ 359924 h 2222770"/>
                <a:gd name="connsiteX96" fmla="*/ 2286000 w 2840734"/>
                <a:gd name="connsiteY96" fmla="*/ 335604 h 2222770"/>
                <a:gd name="connsiteX97" fmla="*/ 2290864 w 2840734"/>
                <a:gd name="connsiteY97" fmla="*/ 321013 h 2222770"/>
                <a:gd name="connsiteX98" fmla="*/ 2286000 w 2840734"/>
                <a:gd name="connsiteY98" fmla="*/ 296694 h 2222770"/>
                <a:gd name="connsiteX99" fmla="*/ 2271408 w 2840734"/>
                <a:gd name="connsiteY99" fmla="*/ 267511 h 2222770"/>
                <a:gd name="connsiteX100" fmla="*/ 2242225 w 2840734"/>
                <a:gd name="connsiteY100" fmla="*/ 248055 h 2222770"/>
                <a:gd name="connsiteX101" fmla="*/ 2213042 w 2840734"/>
                <a:gd name="connsiteY101" fmla="*/ 228600 h 2222770"/>
                <a:gd name="connsiteX102" fmla="*/ 2203315 w 2840734"/>
                <a:gd name="connsiteY102" fmla="*/ 214009 h 2222770"/>
                <a:gd name="connsiteX103" fmla="*/ 2183859 w 2840734"/>
                <a:gd name="connsiteY103" fmla="*/ 204281 h 2222770"/>
                <a:gd name="connsiteX104" fmla="*/ 2169268 w 2840734"/>
                <a:gd name="connsiteY104" fmla="*/ 194553 h 2222770"/>
                <a:gd name="connsiteX105" fmla="*/ 2154677 w 2840734"/>
                <a:gd name="connsiteY105" fmla="*/ 189689 h 2222770"/>
                <a:gd name="connsiteX106" fmla="*/ 2140085 w 2840734"/>
                <a:gd name="connsiteY106" fmla="*/ 179962 h 2222770"/>
                <a:gd name="connsiteX107" fmla="*/ 2110902 w 2840734"/>
                <a:gd name="connsiteY107" fmla="*/ 170234 h 2222770"/>
                <a:gd name="connsiteX108" fmla="*/ 2081719 w 2840734"/>
                <a:gd name="connsiteY108" fmla="*/ 155643 h 2222770"/>
                <a:gd name="connsiteX109" fmla="*/ 2052536 w 2840734"/>
                <a:gd name="connsiteY109" fmla="*/ 141051 h 2222770"/>
                <a:gd name="connsiteX110" fmla="*/ 2037945 w 2840734"/>
                <a:gd name="connsiteY110" fmla="*/ 131324 h 2222770"/>
                <a:gd name="connsiteX111" fmla="*/ 2008762 w 2840734"/>
                <a:gd name="connsiteY111" fmla="*/ 121596 h 2222770"/>
                <a:gd name="connsiteX112" fmla="*/ 1964987 w 2840734"/>
                <a:gd name="connsiteY112" fmla="*/ 97277 h 2222770"/>
                <a:gd name="connsiteX113" fmla="*/ 1950396 w 2840734"/>
                <a:gd name="connsiteY113" fmla="*/ 87549 h 2222770"/>
                <a:gd name="connsiteX114" fmla="*/ 1921213 w 2840734"/>
                <a:gd name="connsiteY114" fmla="*/ 77821 h 2222770"/>
                <a:gd name="connsiteX115" fmla="*/ 1911485 w 2840734"/>
                <a:gd name="connsiteY115" fmla="*/ 72958 h 2222770"/>
                <a:gd name="connsiteX116" fmla="*/ 1945532 w 2840734"/>
                <a:gd name="connsiteY116"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276272 w 2840734"/>
                <a:gd name="connsiteY14" fmla="*/ 2057400 h 2222770"/>
                <a:gd name="connsiteX15" fmla="*/ 2295728 w 2840734"/>
                <a:gd name="connsiteY15" fmla="*/ 2067128 h 2222770"/>
                <a:gd name="connsiteX16" fmla="*/ 2339502 w 2840734"/>
                <a:gd name="connsiteY16" fmla="*/ 2086583 h 2222770"/>
                <a:gd name="connsiteX17" fmla="*/ 2383277 w 2840734"/>
                <a:gd name="connsiteY17" fmla="*/ 2110902 h 2222770"/>
                <a:gd name="connsiteX18" fmla="*/ 2441642 w 2840734"/>
                <a:gd name="connsiteY18" fmla="*/ 2144949 h 2222770"/>
                <a:gd name="connsiteX19" fmla="*/ 2490281 w 2840734"/>
                <a:gd name="connsiteY19" fmla="*/ 2169268 h 2222770"/>
                <a:gd name="connsiteX20" fmla="*/ 2534055 w 2840734"/>
                <a:gd name="connsiteY20" fmla="*/ 2198451 h 2222770"/>
                <a:gd name="connsiteX21" fmla="*/ 2563238 w 2840734"/>
                <a:gd name="connsiteY21" fmla="*/ 2217907 h 2222770"/>
                <a:gd name="connsiteX22" fmla="*/ 2577830 w 2840734"/>
                <a:gd name="connsiteY22" fmla="*/ 2222770 h 2222770"/>
                <a:gd name="connsiteX23" fmla="*/ 2587557 w 2840734"/>
                <a:gd name="connsiteY23" fmla="*/ 2208179 h 2222770"/>
                <a:gd name="connsiteX24" fmla="*/ 2602149 w 2840734"/>
                <a:gd name="connsiteY24" fmla="*/ 2178996 h 2222770"/>
                <a:gd name="connsiteX25" fmla="*/ 2616740 w 2840734"/>
                <a:gd name="connsiteY25" fmla="*/ 2169268 h 2222770"/>
                <a:gd name="connsiteX26" fmla="*/ 2621604 w 2840734"/>
                <a:gd name="connsiteY26" fmla="*/ 2154677 h 2222770"/>
                <a:gd name="connsiteX27" fmla="*/ 2641059 w 2840734"/>
                <a:gd name="connsiteY27" fmla="*/ 2125494 h 2222770"/>
                <a:gd name="connsiteX28" fmla="*/ 2665379 w 2840734"/>
                <a:gd name="connsiteY28" fmla="*/ 2096311 h 2222770"/>
                <a:gd name="connsiteX29" fmla="*/ 2679970 w 2840734"/>
                <a:gd name="connsiteY29" fmla="*/ 2067128 h 2222770"/>
                <a:gd name="connsiteX30" fmla="*/ 2689698 w 2840734"/>
                <a:gd name="connsiteY30" fmla="*/ 2037945 h 2222770"/>
                <a:gd name="connsiteX31" fmla="*/ 2699425 w 2840734"/>
                <a:gd name="connsiteY31" fmla="*/ 2018489 h 2222770"/>
                <a:gd name="connsiteX32" fmla="*/ 2704289 w 2840734"/>
                <a:gd name="connsiteY32" fmla="*/ 2003898 h 2222770"/>
                <a:gd name="connsiteX33" fmla="*/ 2723745 w 2840734"/>
                <a:gd name="connsiteY33" fmla="*/ 1974715 h 2222770"/>
                <a:gd name="connsiteX34" fmla="*/ 2733472 w 2840734"/>
                <a:gd name="connsiteY34" fmla="*/ 1960124 h 2222770"/>
                <a:gd name="connsiteX35" fmla="*/ 2743200 w 2840734"/>
                <a:gd name="connsiteY35" fmla="*/ 1930941 h 2222770"/>
                <a:gd name="connsiteX36" fmla="*/ 2748064 w 2840734"/>
                <a:gd name="connsiteY36" fmla="*/ 1916349 h 2222770"/>
                <a:gd name="connsiteX37" fmla="*/ 2752928 w 2840734"/>
                <a:gd name="connsiteY37" fmla="*/ 1896894 h 2222770"/>
                <a:gd name="connsiteX38" fmla="*/ 2762655 w 2840734"/>
                <a:gd name="connsiteY38" fmla="*/ 1882302 h 2222770"/>
                <a:gd name="connsiteX39" fmla="*/ 2772383 w 2840734"/>
                <a:gd name="connsiteY39" fmla="*/ 1853119 h 2222770"/>
                <a:gd name="connsiteX40" fmla="*/ 2777247 w 2840734"/>
                <a:gd name="connsiteY40" fmla="*/ 1838528 h 2222770"/>
                <a:gd name="connsiteX41" fmla="*/ 2782111 w 2840734"/>
                <a:gd name="connsiteY41" fmla="*/ 1789889 h 2222770"/>
                <a:gd name="connsiteX42" fmla="*/ 2786974 w 2840734"/>
                <a:gd name="connsiteY42" fmla="*/ 1770434 h 2222770"/>
                <a:gd name="connsiteX43" fmla="*/ 2796702 w 2840734"/>
                <a:gd name="connsiteY43" fmla="*/ 1721796 h 2222770"/>
                <a:gd name="connsiteX44" fmla="*/ 2806430 w 2840734"/>
                <a:gd name="connsiteY44" fmla="*/ 1566153 h 2222770"/>
                <a:gd name="connsiteX45" fmla="*/ 2816157 w 2840734"/>
                <a:gd name="connsiteY45" fmla="*/ 1536970 h 2222770"/>
                <a:gd name="connsiteX46" fmla="*/ 2825885 w 2840734"/>
                <a:gd name="connsiteY46" fmla="*/ 1493196 h 2222770"/>
                <a:gd name="connsiteX47" fmla="*/ 2835613 w 2840734"/>
                <a:gd name="connsiteY47" fmla="*/ 1454285 h 2222770"/>
                <a:gd name="connsiteX48" fmla="*/ 2835613 w 2840734"/>
                <a:gd name="connsiteY48" fmla="*/ 1366736 h 2222770"/>
                <a:gd name="connsiteX49" fmla="*/ 2825885 w 2840734"/>
                <a:gd name="connsiteY49" fmla="*/ 1337553 h 2222770"/>
                <a:gd name="connsiteX50" fmla="*/ 2806430 w 2840734"/>
                <a:gd name="connsiteY50" fmla="*/ 1303507 h 2222770"/>
                <a:gd name="connsiteX51" fmla="*/ 2786974 w 2840734"/>
                <a:gd name="connsiteY51" fmla="*/ 1259732 h 2222770"/>
                <a:gd name="connsiteX52" fmla="*/ 2767519 w 2840734"/>
                <a:gd name="connsiteY52" fmla="*/ 1230549 h 2222770"/>
                <a:gd name="connsiteX53" fmla="*/ 2738336 w 2840734"/>
                <a:gd name="connsiteY53" fmla="*/ 1220821 h 2222770"/>
                <a:gd name="connsiteX54" fmla="*/ 2704289 w 2840734"/>
                <a:gd name="connsiteY54" fmla="*/ 1206230 h 2222770"/>
                <a:gd name="connsiteX55" fmla="*/ 2689698 w 2840734"/>
                <a:gd name="connsiteY55" fmla="*/ 1201366 h 2222770"/>
                <a:gd name="connsiteX56" fmla="*/ 2641059 w 2840734"/>
                <a:gd name="connsiteY56" fmla="*/ 1172183 h 2222770"/>
                <a:gd name="connsiteX57" fmla="*/ 2607013 w 2840734"/>
                <a:gd name="connsiteY57" fmla="*/ 1162455 h 2222770"/>
                <a:gd name="connsiteX58" fmla="*/ 2577830 w 2840734"/>
                <a:gd name="connsiteY58" fmla="*/ 1152728 h 2222770"/>
                <a:gd name="connsiteX59" fmla="*/ 2563238 w 2840734"/>
                <a:gd name="connsiteY59" fmla="*/ 1138136 h 2222770"/>
                <a:gd name="connsiteX60" fmla="*/ 2548647 w 2840734"/>
                <a:gd name="connsiteY60" fmla="*/ 1133272 h 2222770"/>
                <a:gd name="connsiteX61" fmla="*/ 2534055 w 2840734"/>
                <a:gd name="connsiteY61" fmla="*/ 1123545 h 2222770"/>
                <a:gd name="connsiteX62" fmla="*/ 2509736 w 2840734"/>
                <a:gd name="connsiteY62" fmla="*/ 1113817 h 2222770"/>
                <a:gd name="connsiteX63" fmla="*/ 2495145 w 2840734"/>
                <a:gd name="connsiteY63" fmla="*/ 1108953 h 2222770"/>
                <a:gd name="connsiteX64" fmla="*/ 2465962 w 2840734"/>
                <a:gd name="connsiteY64" fmla="*/ 1084634 h 2222770"/>
                <a:gd name="connsiteX65" fmla="*/ 2470825 w 2840734"/>
                <a:gd name="connsiteY65" fmla="*/ 997085 h 2222770"/>
                <a:gd name="connsiteX66" fmla="*/ 2475689 w 2840734"/>
                <a:gd name="connsiteY66" fmla="*/ 982494 h 2222770"/>
                <a:gd name="connsiteX67" fmla="*/ 2490281 w 2840734"/>
                <a:gd name="connsiteY67" fmla="*/ 948447 h 2222770"/>
                <a:gd name="connsiteX68" fmla="*/ 2500008 w 2840734"/>
                <a:gd name="connsiteY68" fmla="*/ 909536 h 2222770"/>
                <a:gd name="connsiteX69" fmla="*/ 2504872 w 2840734"/>
                <a:gd name="connsiteY69" fmla="*/ 894945 h 2222770"/>
                <a:gd name="connsiteX70" fmla="*/ 2519464 w 2840734"/>
                <a:gd name="connsiteY70" fmla="*/ 880353 h 2222770"/>
                <a:gd name="connsiteX71" fmla="*/ 2534055 w 2840734"/>
                <a:gd name="connsiteY71" fmla="*/ 875489 h 2222770"/>
                <a:gd name="connsiteX72" fmla="*/ 2538919 w 2840734"/>
                <a:gd name="connsiteY72" fmla="*/ 860898 h 2222770"/>
                <a:gd name="connsiteX73" fmla="*/ 2553511 w 2840734"/>
                <a:gd name="connsiteY73" fmla="*/ 856034 h 2222770"/>
                <a:gd name="connsiteX74" fmla="*/ 2568102 w 2840734"/>
                <a:gd name="connsiteY74" fmla="*/ 846307 h 2222770"/>
                <a:gd name="connsiteX75" fmla="*/ 2582694 w 2840734"/>
                <a:gd name="connsiteY75" fmla="*/ 817124 h 2222770"/>
                <a:gd name="connsiteX76" fmla="*/ 2587557 w 2840734"/>
                <a:gd name="connsiteY76" fmla="*/ 802532 h 2222770"/>
                <a:gd name="connsiteX77" fmla="*/ 2582694 w 2840734"/>
                <a:gd name="connsiteY77" fmla="*/ 758758 h 2222770"/>
                <a:gd name="connsiteX78" fmla="*/ 2558374 w 2840734"/>
                <a:gd name="connsiteY78" fmla="*/ 724711 h 2222770"/>
                <a:gd name="connsiteX79" fmla="*/ 2538919 w 2840734"/>
                <a:gd name="connsiteY79" fmla="*/ 710119 h 2222770"/>
                <a:gd name="connsiteX80" fmla="*/ 2524328 w 2840734"/>
                <a:gd name="connsiteY80" fmla="*/ 705255 h 2222770"/>
                <a:gd name="connsiteX81" fmla="*/ 2495145 w 2840734"/>
                <a:gd name="connsiteY81" fmla="*/ 680936 h 2222770"/>
                <a:gd name="connsiteX82" fmla="*/ 2465962 w 2840734"/>
                <a:gd name="connsiteY82" fmla="*/ 661481 h 2222770"/>
                <a:gd name="connsiteX83" fmla="*/ 2441642 w 2840734"/>
                <a:gd name="connsiteY83" fmla="*/ 637162 h 2222770"/>
                <a:gd name="connsiteX84" fmla="*/ 2422187 w 2840734"/>
                <a:gd name="connsiteY84" fmla="*/ 617707 h 2222770"/>
                <a:gd name="connsiteX85" fmla="*/ 2393004 w 2840734"/>
                <a:gd name="connsiteY85" fmla="*/ 598251 h 2222770"/>
                <a:gd name="connsiteX86" fmla="*/ 2363821 w 2840734"/>
                <a:gd name="connsiteY86" fmla="*/ 573932 h 2222770"/>
                <a:gd name="connsiteX87" fmla="*/ 2339502 w 2840734"/>
                <a:gd name="connsiteY87" fmla="*/ 554477 h 2222770"/>
                <a:gd name="connsiteX88" fmla="*/ 2324911 w 2840734"/>
                <a:gd name="connsiteY88" fmla="*/ 544749 h 2222770"/>
                <a:gd name="connsiteX89" fmla="*/ 2295728 w 2840734"/>
                <a:gd name="connsiteY89" fmla="*/ 535021 h 2222770"/>
                <a:gd name="connsiteX90" fmla="*/ 2271408 w 2840734"/>
                <a:gd name="connsiteY90" fmla="*/ 515566 h 2222770"/>
                <a:gd name="connsiteX91" fmla="*/ 2261681 w 2840734"/>
                <a:gd name="connsiteY91" fmla="*/ 500975 h 2222770"/>
                <a:gd name="connsiteX92" fmla="*/ 2247089 w 2840734"/>
                <a:gd name="connsiteY92" fmla="*/ 491247 h 2222770"/>
                <a:gd name="connsiteX93" fmla="*/ 2247089 w 2840734"/>
                <a:gd name="connsiteY93" fmla="*/ 374515 h 2222770"/>
                <a:gd name="connsiteX94" fmla="*/ 2256817 w 2840734"/>
                <a:gd name="connsiteY94" fmla="*/ 359924 h 2222770"/>
                <a:gd name="connsiteX95" fmla="*/ 2286000 w 2840734"/>
                <a:gd name="connsiteY95" fmla="*/ 335604 h 2222770"/>
                <a:gd name="connsiteX96" fmla="*/ 2290864 w 2840734"/>
                <a:gd name="connsiteY96" fmla="*/ 321013 h 2222770"/>
                <a:gd name="connsiteX97" fmla="*/ 2286000 w 2840734"/>
                <a:gd name="connsiteY97" fmla="*/ 296694 h 2222770"/>
                <a:gd name="connsiteX98" fmla="*/ 2271408 w 2840734"/>
                <a:gd name="connsiteY98" fmla="*/ 267511 h 2222770"/>
                <a:gd name="connsiteX99" fmla="*/ 2242225 w 2840734"/>
                <a:gd name="connsiteY99" fmla="*/ 248055 h 2222770"/>
                <a:gd name="connsiteX100" fmla="*/ 2213042 w 2840734"/>
                <a:gd name="connsiteY100" fmla="*/ 228600 h 2222770"/>
                <a:gd name="connsiteX101" fmla="*/ 2203315 w 2840734"/>
                <a:gd name="connsiteY101" fmla="*/ 214009 h 2222770"/>
                <a:gd name="connsiteX102" fmla="*/ 2183859 w 2840734"/>
                <a:gd name="connsiteY102" fmla="*/ 204281 h 2222770"/>
                <a:gd name="connsiteX103" fmla="*/ 2169268 w 2840734"/>
                <a:gd name="connsiteY103" fmla="*/ 194553 h 2222770"/>
                <a:gd name="connsiteX104" fmla="*/ 2154677 w 2840734"/>
                <a:gd name="connsiteY104" fmla="*/ 189689 h 2222770"/>
                <a:gd name="connsiteX105" fmla="*/ 2140085 w 2840734"/>
                <a:gd name="connsiteY105" fmla="*/ 179962 h 2222770"/>
                <a:gd name="connsiteX106" fmla="*/ 2110902 w 2840734"/>
                <a:gd name="connsiteY106" fmla="*/ 170234 h 2222770"/>
                <a:gd name="connsiteX107" fmla="*/ 2081719 w 2840734"/>
                <a:gd name="connsiteY107" fmla="*/ 155643 h 2222770"/>
                <a:gd name="connsiteX108" fmla="*/ 2052536 w 2840734"/>
                <a:gd name="connsiteY108" fmla="*/ 141051 h 2222770"/>
                <a:gd name="connsiteX109" fmla="*/ 2037945 w 2840734"/>
                <a:gd name="connsiteY109" fmla="*/ 131324 h 2222770"/>
                <a:gd name="connsiteX110" fmla="*/ 2008762 w 2840734"/>
                <a:gd name="connsiteY110" fmla="*/ 121596 h 2222770"/>
                <a:gd name="connsiteX111" fmla="*/ 1964987 w 2840734"/>
                <a:gd name="connsiteY111" fmla="*/ 97277 h 2222770"/>
                <a:gd name="connsiteX112" fmla="*/ 1950396 w 2840734"/>
                <a:gd name="connsiteY112" fmla="*/ 87549 h 2222770"/>
                <a:gd name="connsiteX113" fmla="*/ 1921213 w 2840734"/>
                <a:gd name="connsiteY113" fmla="*/ 77821 h 2222770"/>
                <a:gd name="connsiteX114" fmla="*/ 1911485 w 2840734"/>
                <a:gd name="connsiteY114" fmla="*/ 72958 h 2222770"/>
                <a:gd name="connsiteX115" fmla="*/ 1945532 w 2840734"/>
                <a:gd name="connsiteY115"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276272 w 2840734"/>
                <a:gd name="connsiteY14" fmla="*/ 2057400 h 2222770"/>
                <a:gd name="connsiteX15" fmla="*/ 2339502 w 2840734"/>
                <a:gd name="connsiteY15" fmla="*/ 2086583 h 2222770"/>
                <a:gd name="connsiteX16" fmla="*/ 2383277 w 2840734"/>
                <a:gd name="connsiteY16" fmla="*/ 2110902 h 2222770"/>
                <a:gd name="connsiteX17" fmla="*/ 2441642 w 2840734"/>
                <a:gd name="connsiteY17" fmla="*/ 2144949 h 2222770"/>
                <a:gd name="connsiteX18" fmla="*/ 2490281 w 2840734"/>
                <a:gd name="connsiteY18" fmla="*/ 2169268 h 2222770"/>
                <a:gd name="connsiteX19" fmla="*/ 2534055 w 2840734"/>
                <a:gd name="connsiteY19" fmla="*/ 2198451 h 2222770"/>
                <a:gd name="connsiteX20" fmla="*/ 2563238 w 2840734"/>
                <a:gd name="connsiteY20" fmla="*/ 2217907 h 2222770"/>
                <a:gd name="connsiteX21" fmla="*/ 2577830 w 2840734"/>
                <a:gd name="connsiteY21" fmla="*/ 2222770 h 2222770"/>
                <a:gd name="connsiteX22" fmla="*/ 2587557 w 2840734"/>
                <a:gd name="connsiteY22" fmla="*/ 2208179 h 2222770"/>
                <a:gd name="connsiteX23" fmla="*/ 2602149 w 2840734"/>
                <a:gd name="connsiteY23" fmla="*/ 2178996 h 2222770"/>
                <a:gd name="connsiteX24" fmla="*/ 2616740 w 2840734"/>
                <a:gd name="connsiteY24" fmla="*/ 2169268 h 2222770"/>
                <a:gd name="connsiteX25" fmla="*/ 2621604 w 2840734"/>
                <a:gd name="connsiteY25" fmla="*/ 2154677 h 2222770"/>
                <a:gd name="connsiteX26" fmla="*/ 2641059 w 2840734"/>
                <a:gd name="connsiteY26" fmla="*/ 2125494 h 2222770"/>
                <a:gd name="connsiteX27" fmla="*/ 2665379 w 2840734"/>
                <a:gd name="connsiteY27" fmla="*/ 2096311 h 2222770"/>
                <a:gd name="connsiteX28" fmla="*/ 2679970 w 2840734"/>
                <a:gd name="connsiteY28" fmla="*/ 2067128 h 2222770"/>
                <a:gd name="connsiteX29" fmla="*/ 2689698 w 2840734"/>
                <a:gd name="connsiteY29" fmla="*/ 2037945 h 2222770"/>
                <a:gd name="connsiteX30" fmla="*/ 2699425 w 2840734"/>
                <a:gd name="connsiteY30" fmla="*/ 2018489 h 2222770"/>
                <a:gd name="connsiteX31" fmla="*/ 2704289 w 2840734"/>
                <a:gd name="connsiteY31" fmla="*/ 2003898 h 2222770"/>
                <a:gd name="connsiteX32" fmla="*/ 2723745 w 2840734"/>
                <a:gd name="connsiteY32" fmla="*/ 1974715 h 2222770"/>
                <a:gd name="connsiteX33" fmla="*/ 2733472 w 2840734"/>
                <a:gd name="connsiteY33" fmla="*/ 1960124 h 2222770"/>
                <a:gd name="connsiteX34" fmla="*/ 2743200 w 2840734"/>
                <a:gd name="connsiteY34" fmla="*/ 1930941 h 2222770"/>
                <a:gd name="connsiteX35" fmla="*/ 2748064 w 2840734"/>
                <a:gd name="connsiteY35" fmla="*/ 1916349 h 2222770"/>
                <a:gd name="connsiteX36" fmla="*/ 2752928 w 2840734"/>
                <a:gd name="connsiteY36" fmla="*/ 1896894 h 2222770"/>
                <a:gd name="connsiteX37" fmla="*/ 2762655 w 2840734"/>
                <a:gd name="connsiteY37" fmla="*/ 1882302 h 2222770"/>
                <a:gd name="connsiteX38" fmla="*/ 2772383 w 2840734"/>
                <a:gd name="connsiteY38" fmla="*/ 1853119 h 2222770"/>
                <a:gd name="connsiteX39" fmla="*/ 2777247 w 2840734"/>
                <a:gd name="connsiteY39" fmla="*/ 1838528 h 2222770"/>
                <a:gd name="connsiteX40" fmla="*/ 2782111 w 2840734"/>
                <a:gd name="connsiteY40" fmla="*/ 1789889 h 2222770"/>
                <a:gd name="connsiteX41" fmla="*/ 2786974 w 2840734"/>
                <a:gd name="connsiteY41" fmla="*/ 1770434 h 2222770"/>
                <a:gd name="connsiteX42" fmla="*/ 2796702 w 2840734"/>
                <a:gd name="connsiteY42" fmla="*/ 1721796 h 2222770"/>
                <a:gd name="connsiteX43" fmla="*/ 2806430 w 2840734"/>
                <a:gd name="connsiteY43" fmla="*/ 1566153 h 2222770"/>
                <a:gd name="connsiteX44" fmla="*/ 2816157 w 2840734"/>
                <a:gd name="connsiteY44" fmla="*/ 1536970 h 2222770"/>
                <a:gd name="connsiteX45" fmla="*/ 2825885 w 2840734"/>
                <a:gd name="connsiteY45" fmla="*/ 1493196 h 2222770"/>
                <a:gd name="connsiteX46" fmla="*/ 2835613 w 2840734"/>
                <a:gd name="connsiteY46" fmla="*/ 1454285 h 2222770"/>
                <a:gd name="connsiteX47" fmla="*/ 2835613 w 2840734"/>
                <a:gd name="connsiteY47" fmla="*/ 1366736 h 2222770"/>
                <a:gd name="connsiteX48" fmla="*/ 2825885 w 2840734"/>
                <a:gd name="connsiteY48" fmla="*/ 1337553 h 2222770"/>
                <a:gd name="connsiteX49" fmla="*/ 2806430 w 2840734"/>
                <a:gd name="connsiteY49" fmla="*/ 1303507 h 2222770"/>
                <a:gd name="connsiteX50" fmla="*/ 2786974 w 2840734"/>
                <a:gd name="connsiteY50" fmla="*/ 1259732 h 2222770"/>
                <a:gd name="connsiteX51" fmla="*/ 2767519 w 2840734"/>
                <a:gd name="connsiteY51" fmla="*/ 1230549 h 2222770"/>
                <a:gd name="connsiteX52" fmla="*/ 2738336 w 2840734"/>
                <a:gd name="connsiteY52" fmla="*/ 1220821 h 2222770"/>
                <a:gd name="connsiteX53" fmla="*/ 2704289 w 2840734"/>
                <a:gd name="connsiteY53" fmla="*/ 1206230 h 2222770"/>
                <a:gd name="connsiteX54" fmla="*/ 2689698 w 2840734"/>
                <a:gd name="connsiteY54" fmla="*/ 1201366 h 2222770"/>
                <a:gd name="connsiteX55" fmla="*/ 2641059 w 2840734"/>
                <a:gd name="connsiteY55" fmla="*/ 1172183 h 2222770"/>
                <a:gd name="connsiteX56" fmla="*/ 2607013 w 2840734"/>
                <a:gd name="connsiteY56" fmla="*/ 1162455 h 2222770"/>
                <a:gd name="connsiteX57" fmla="*/ 2577830 w 2840734"/>
                <a:gd name="connsiteY57" fmla="*/ 1152728 h 2222770"/>
                <a:gd name="connsiteX58" fmla="*/ 2563238 w 2840734"/>
                <a:gd name="connsiteY58" fmla="*/ 1138136 h 2222770"/>
                <a:gd name="connsiteX59" fmla="*/ 2548647 w 2840734"/>
                <a:gd name="connsiteY59" fmla="*/ 1133272 h 2222770"/>
                <a:gd name="connsiteX60" fmla="*/ 2534055 w 2840734"/>
                <a:gd name="connsiteY60" fmla="*/ 1123545 h 2222770"/>
                <a:gd name="connsiteX61" fmla="*/ 2509736 w 2840734"/>
                <a:gd name="connsiteY61" fmla="*/ 1113817 h 2222770"/>
                <a:gd name="connsiteX62" fmla="*/ 2495145 w 2840734"/>
                <a:gd name="connsiteY62" fmla="*/ 1108953 h 2222770"/>
                <a:gd name="connsiteX63" fmla="*/ 2465962 w 2840734"/>
                <a:gd name="connsiteY63" fmla="*/ 1084634 h 2222770"/>
                <a:gd name="connsiteX64" fmla="*/ 2470825 w 2840734"/>
                <a:gd name="connsiteY64" fmla="*/ 997085 h 2222770"/>
                <a:gd name="connsiteX65" fmla="*/ 2475689 w 2840734"/>
                <a:gd name="connsiteY65" fmla="*/ 982494 h 2222770"/>
                <a:gd name="connsiteX66" fmla="*/ 2490281 w 2840734"/>
                <a:gd name="connsiteY66" fmla="*/ 948447 h 2222770"/>
                <a:gd name="connsiteX67" fmla="*/ 2500008 w 2840734"/>
                <a:gd name="connsiteY67" fmla="*/ 909536 h 2222770"/>
                <a:gd name="connsiteX68" fmla="*/ 2504872 w 2840734"/>
                <a:gd name="connsiteY68" fmla="*/ 894945 h 2222770"/>
                <a:gd name="connsiteX69" fmla="*/ 2519464 w 2840734"/>
                <a:gd name="connsiteY69" fmla="*/ 880353 h 2222770"/>
                <a:gd name="connsiteX70" fmla="*/ 2534055 w 2840734"/>
                <a:gd name="connsiteY70" fmla="*/ 875489 h 2222770"/>
                <a:gd name="connsiteX71" fmla="*/ 2538919 w 2840734"/>
                <a:gd name="connsiteY71" fmla="*/ 860898 h 2222770"/>
                <a:gd name="connsiteX72" fmla="*/ 2553511 w 2840734"/>
                <a:gd name="connsiteY72" fmla="*/ 856034 h 2222770"/>
                <a:gd name="connsiteX73" fmla="*/ 2568102 w 2840734"/>
                <a:gd name="connsiteY73" fmla="*/ 846307 h 2222770"/>
                <a:gd name="connsiteX74" fmla="*/ 2582694 w 2840734"/>
                <a:gd name="connsiteY74" fmla="*/ 817124 h 2222770"/>
                <a:gd name="connsiteX75" fmla="*/ 2587557 w 2840734"/>
                <a:gd name="connsiteY75" fmla="*/ 802532 h 2222770"/>
                <a:gd name="connsiteX76" fmla="*/ 2582694 w 2840734"/>
                <a:gd name="connsiteY76" fmla="*/ 758758 h 2222770"/>
                <a:gd name="connsiteX77" fmla="*/ 2558374 w 2840734"/>
                <a:gd name="connsiteY77" fmla="*/ 724711 h 2222770"/>
                <a:gd name="connsiteX78" fmla="*/ 2538919 w 2840734"/>
                <a:gd name="connsiteY78" fmla="*/ 710119 h 2222770"/>
                <a:gd name="connsiteX79" fmla="*/ 2524328 w 2840734"/>
                <a:gd name="connsiteY79" fmla="*/ 705255 h 2222770"/>
                <a:gd name="connsiteX80" fmla="*/ 2495145 w 2840734"/>
                <a:gd name="connsiteY80" fmla="*/ 680936 h 2222770"/>
                <a:gd name="connsiteX81" fmla="*/ 2465962 w 2840734"/>
                <a:gd name="connsiteY81" fmla="*/ 661481 h 2222770"/>
                <a:gd name="connsiteX82" fmla="*/ 2441642 w 2840734"/>
                <a:gd name="connsiteY82" fmla="*/ 637162 h 2222770"/>
                <a:gd name="connsiteX83" fmla="*/ 2422187 w 2840734"/>
                <a:gd name="connsiteY83" fmla="*/ 617707 h 2222770"/>
                <a:gd name="connsiteX84" fmla="*/ 2393004 w 2840734"/>
                <a:gd name="connsiteY84" fmla="*/ 598251 h 2222770"/>
                <a:gd name="connsiteX85" fmla="*/ 2363821 w 2840734"/>
                <a:gd name="connsiteY85" fmla="*/ 573932 h 2222770"/>
                <a:gd name="connsiteX86" fmla="*/ 2339502 w 2840734"/>
                <a:gd name="connsiteY86" fmla="*/ 554477 h 2222770"/>
                <a:gd name="connsiteX87" fmla="*/ 2324911 w 2840734"/>
                <a:gd name="connsiteY87" fmla="*/ 544749 h 2222770"/>
                <a:gd name="connsiteX88" fmla="*/ 2295728 w 2840734"/>
                <a:gd name="connsiteY88" fmla="*/ 535021 h 2222770"/>
                <a:gd name="connsiteX89" fmla="*/ 2271408 w 2840734"/>
                <a:gd name="connsiteY89" fmla="*/ 515566 h 2222770"/>
                <a:gd name="connsiteX90" fmla="*/ 2261681 w 2840734"/>
                <a:gd name="connsiteY90" fmla="*/ 500975 h 2222770"/>
                <a:gd name="connsiteX91" fmla="*/ 2247089 w 2840734"/>
                <a:gd name="connsiteY91" fmla="*/ 491247 h 2222770"/>
                <a:gd name="connsiteX92" fmla="*/ 2247089 w 2840734"/>
                <a:gd name="connsiteY92" fmla="*/ 374515 h 2222770"/>
                <a:gd name="connsiteX93" fmla="*/ 2256817 w 2840734"/>
                <a:gd name="connsiteY93" fmla="*/ 359924 h 2222770"/>
                <a:gd name="connsiteX94" fmla="*/ 2286000 w 2840734"/>
                <a:gd name="connsiteY94" fmla="*/ 335604 h 2222770"/>
                <a:gd name="connsiteX95" fmla="*/ 2290864 w 2840734"/>
                <a:gd name="connsiteY95" fmla="*/ 321013 h 2222770"/>
                <a:gd name="connsiteX96" fmla="*/ 2286000 w 2840734"/>
                <a:gd name="connsiteY96" fmla="*/ 296694 h 2222770"/>
                <a:gd name="connsiteX97" fmla="*/ 2271408 w 2840734"/>
                <a:gd name="connsiteY97" fmla="*/ 267511 h 2222770"/>
                <a:gd name="connsiteX98" fmla="*/ 2242225 w 2840734"/>
                <a:gd name="connsiteY98" fmla="*/ 248055 h 2222770"/>
                <a:gd name="connsiteX99" fmla="*/ 2213042 w 2840734"/>
                <a:gd name="connsiteY99" fmla="*/ 228600 h 2222770"/>
                <a:gd name="connsiteX100" fmla="*/ 2203315 w 2840734"/>
                <a:gd name="connsiteY100" fmla="*/ 214009 h 2222770"/>
                <a:gd name="connsiteX101" fmla="*/ 2183859 w 2840734"/>
                <a:gd name="connsiteY101" fmla="*/ 204281 h 2222770"/>
                <a:gd name="connsiteX102" fmla="*/ 2169268 w 2840734"/>
                <a:gd name="connsiteY102" fmla="*/ 194553 h 2222770"/>
                <a:gd name="connsiteX103" fmla="*/ 2154677 w 2840734"/>
                <a:gd name="connsiteY103" fmla="*/ 189689 h 2222770"/>
                <a:gd name="connsiteX104" fmla="*/ 2140085 w 2840734"/>
                <a:gd name="connsiteY104" fmla="*/ 179962 h 2222770"/>
                <a:gd name="connsiteX105" fmla="*/ 2110902 w 2840734"/>
                <a:gd name="connsiteY105" fmla="*/ 170234 h 2222770"/>
                <a:gd name="connsiteX106" fmla="*/ 2081719 w 2840734"/>
                <a:gd name="connsiteY106" fmla="*/ 155643 h 2222770"/>
                <a:gd name="connsiteX107" fmla="*/ 2052536 w 2840734"/>
                <a:gd name="connsiteY107" fmla="*/ 141051 h 2222770"/>
                <a:gd name="connsiteX108" fmla="*/ 2037945 w 2840734"/>
                <a:gd name="connsiteY108" fmla="*/ 131324 h 2222770"/>
                <a:gd name="connsiteX109" fmla="*/ 2008762 w 2840734"/>
                <a:gd name="connsiteY109" fmla="*/ 121596 h 2222770"/>
                <a:gd name="connsiteX110" fmla="*/ 1964987 w 2840734"/>
                <a:gd name="connsiteY110" fmla="*/ 97277 h 2222770"/>
                <a:gd name="connsiteX111" fmla="*/ 1950396 w 2840734"/>
                <a:gd name="connsiteY111" fmla="*/ 87549 h 2222770"/>
                <a:gd name="connsiteX112" fmla="*/ 1921213 w 2840734"/>
                <a:gd name="connsiteY112" fmla="*/ 77821 h 2222770"/>
                <a:gd name="connsiteX113" fmla="*/ 1911485 w 2840734"/>
                <a:gd name="connsiteY113" fmla="*/ 72958 h 2222770"/>
                <a:gd name="connsiteX114" fmla="*/ 1945532 w 2840734"/>
                <a:gd name="connsiteY114"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877438 w 2840734"/>
                <a:gd name="connsiteY8" fmla="*/ 1940668 h 2222770"/>
                <a:gd name="connsiteX9" fmla="*/ 1926077 w 2840734"/>
                <a:gd name="connsiteY9" fmla="*/ 1964987 h 2222770"/>
                <a:gd name="connsiteX10" fmla="*/ 2003898 w 2840734"/>
                <a:gd name="connsiteY10" fmla="*/ 1989307 h 2222770"/>
                <a:gd name="connsiteX11" fmla="*/ 2076855 w 2840734"/>
                <a:gd name="connsiteY11" fmla="*/ 2013626 h 2222770"/>
                <a:gd name="connsiteX12" fmla="*/ 2125494 w 2840734"/>
                <a:gd name="connsiteY12" fmla="*/ 2028217 h 2222770"/>
                <a:gd name="connsiteX13" fmla="*/ 2169268 w 2840734"/>
                <a:gd name="connsiteY13" fmla="*/ 2037945 h 2222770"/>
                <a:gd name="connsiteX14" fmla="*/ 2339502 w 2840734"/>
                <a:gd name="connsiteY14" fmla="*/ 2086583 h 2222770"/>
                <a:gd name="connsiteX15" fmla="*/ 2383277 w 2840734"/>
                <a:gd name="connsiteY15" fmla="*/ 2110902 h 2222770"/>
                <a:gd name="connsiteX16" fmla="*/ 2441642 w 2840734"/>
                <a:gd name="connsiteY16" fmla="*/ 2144949 h 2222770"/>
                <a:gd name="connsiteX17" fmla="*/ 2490281 w 2840734"/>
                <a:gd name="connsiteY17" fmla="*/ 2169268 h 2222770"/>
                <a:gd name="connsiteX18" fmla="*/ 2534055 w 2840734"/>
                <a:gd name="connsiteY18" fmla="*/ 2198451 h 2222770"/>
                <a:gd name="connsiteX19" fmla="*/ 2563238 w 2840734"/>
                <a:gd name="connsiteY19" fmla="*/ 2217907 h 2222770"/>
                <a:gd name="connsiteX20" fmla="*/ 2577830 w 2840734"/>
                <a:gd name="connsiteY20" fmla="*/ 2222770 h 2222770"/>
                <a:gd name="connsiteX21" fmla="*/ 2587557 w 2840734"/>
                <a:gd name="connsiteY21" fmla="*/ 2208179 h 2222770"/>
                <a:gd name="connsiteX22" fmla="*/ 2602149 w 2840734"/>
                <a:gd name="connsiteY22" fmla="*/ 2178996 h 2222770"/>
                <a:gd name="connsiteX23" fmla="*/ 2616740 w 2840734"/>
                <a:gd name="connsiteY23" fmla="*/ 2169268 h 2222770"/>
                <a:gd name="connsiteX24" fmla="*/ 2621604 w 2840734"/>
                <a:gd name="connsiteY24" fmla="*/ 2154677 h 2222770"/>
                <a:gd name="connsiteX25" fmla="*/ 2641059 w 2840734"/>
                <a:gd name="connsiteY25" fmla="*/ 2125494 h 2222770"/>
                <a:gd name="connsiteX26" fmla="*/ 2665379 w 2840734"/>
                <a:gd name="connsiteY26" fmla="*/ 2096311 h 2222770"/>
                <a:gd name="connsiteX27" fmla="*/ 2679970 w 2840734"/>
                <a:gd name="connsiteY27" fmla="*/ 2067128 h 2222770"/>
                <a:gd name="connsiteX28" fmla="*/ 2689698 w 2840734"/>
                <a:gd name="connsiteY28" fmla="*/ 2037945 h 2222770"/>
                <a:gd name="connsiteX29" fmla="*/ 2699425 w 2840734"/>
                <a:gd name="connsiteY29" fmla="*/ 2018489 h 2222770"/>
                <a:gd name="connsiteX30" fmla="*/ 2704289 w 2840734"/>
                <a:gd name="connsiteY30" fmla="*/ 2003898 h 2222770"/>
                <a:gd name="connsiteX31" fmla="*/ 2723745 w 2840734"/>
                <a:gd name="connsiteY31" fmla="*/ 1974715 h 2222770"/>
                <a:gd name="connsiteX32" fmla="*/ 2733472 w 2840734"/>
                <a:gd name="connsiteY32" fmla="*/ 1960124 h 2222770"/>
                <a:gd name="connsiteX33" fmla="*/ 2743200 w 2840734"/>
                <a:gd name="connsiteY33" fmla="*/ 1930941 h 2222770"/>
                <a:gd name="connsiteX34" fmla="*/ 2748064 w 2840734"/>
                <a:gd name="connsiteY34" fmla="*/ 1916349 h 2222770"/>
                <a:gd name="connsiteX35" fmla="*/ 2752928 w 2840734"/>
                <a:gd name="connsiteY35" fmla="*/ 1896894 h 2222770"/>
                <a:gd name="connsiteX36" fmla="*/ 2762655 w 2840734"/>
                <a:gd name="connsiteY36" fmla="*/ 1882302 h 2222770"/>
                <a:gd name="connsiteX37" fmla="*/ 2772383 w 2840734"/>
                <a:gd name="connsiteY37" fmla="*/ 1853119 h 2222770"/>
                <a:gd name="connsiteX38" fmla="*/ 2777247 w 2840734"/>
                <a:gd name="connsiteY38" fmla="*/ 1838528 h 2222770"/>
                <a:gd name="connsiteX39" fmla="*/ 2782111 w 2840734"/>
                <a:gd name="connsiteY39" fmla="*/ 1789889 h 2222770"/>
                <a:gd name="connsiteX40" fmla="*/ 2786974 w 2840734"/>
                <a:gd name="connsiteY40" fmla="*/ 1770434 h 2222770"/>
                <a:gd name="connsiteX41" fmla="*/ 2796702 w 2840734"/>
                <a:gd name="connsiteY41" fmla="*/ 1721796 h 2222770"/>
                <a:gd name="connsiteX42" fmla="*/ 2806430 w 2840734"/>
                <a:gd name="connsiteY42" fmla="*/ 1566153 h 2222770"/>
                <a:gd name="connsiteX43" fmla="*/ 2816157 w 2840734"/>
                <a:gd name="connsiteY43" fmla="*/ 1536970 h 2222770"/>
                <a:gd name="connsiteX44" fmla="*/ 2825885 w 2840734"/>
                <a:gd name="connsiteY44" fmla="*/ 1493196 h 2222770"/>
                <a:gd name="connsiteX45" fmla="*/ 2835613 w 2840734"/>
                <a:gd name="connsiteY45" fmla="*/ 1454285 h 2222770"/>
                <a:gd name="connsiteX46" fmla="*/ 2835613 w 2840734"/>
                <a:gd name="connsiteY46" fmla="*/ 1366736 h 2222770"/>
                <a:gd name="connsiteX47" fmla="*/ 2825885 w 2840734"/>
                <a:gd name="connsiteY47" fmla="*/ 1337553 h 2222770"/>
                <a:gd name="connsiteX48" fmla="*/ 2806430 w 2840734"/>
                <a:gd name="connsiteY48" fmla="*/ 1303507 h 2222770"/>
                <a:gd name="connsiteX49" fmla="*/ 2786974 w 2840734"/>
                <a:gd name="connsiteY49" fmla="*/ 1259732 h 2222770"/>
                <a:gd name="connsiteX50" fmla="*/ 2767519 w 2840734"/>
                <a:gd name="connsiteY50" fmla="*/ 1230549 h 2222770"/>
                <a:gd name="connsiteX51" fmla="*/ 2738336 w 2840734"/>
                <a:gd name="connsiteY51" fmla="*/ 1220821 h 2222770"/>
                <a:gd name="connsiteX52" fmla="*/ 2704289 w 2840734"/>
                <a:gd name="connsiteY52" fmla="*/ 1206230 h 2222770"/>
                <a:gd name="connsiteX53" fmla="*/ 2689698 w 2840734"/>
                <a:gd name="connsiteY53" fmla="*/ 1201366 h 2222770"/>
                <a:gd name="connsiteX54" fmla="*/ 2641059 w 2840734"/>
                <a:gd name="connsiteY54" fmla="*/ 1172183 h 2222770"/>
                <a:gd name="connsiteX55" fmla="*/ 2607013 w 2840734"/>
                <a:gd name="connsiteY55" fmla="*/ 1162455 h 2222770"/>
                <a:gd name="connsiteX56" fmla="*/ 2577830 w 2840734"/>
                <a:gd name="connsiteY56" fmla="*/ 1152728 h 2222770"/>
                <a:gd name="connsiteX57" fmla="*/ 2563238 w 2840734"/>
                <a:gd name="connsiteY57" fmla="*/ 1138136 h 2222770"/>
                <a:gd name="connsiteX58" fmla="*/ 2548647 w 2840734"/>
                <a:gd name="connsiteY58" fmla="*/ 1133272 h 2222770"/>
                <a:gd name="connsiteX59" fmla="*/ 2534055 w 2840734"/>
                <a:gd name="connsiteY59" fmla="*/ 1123545 h 2222770"/>
                <a:gd name="connsiteX60" fmla="*/ 2509736 w 2840734"/>
                <a:gd name="connsiteY60" fmla="*/ 1113817 h 2222770"/>
                <a:gd name="connsiteX61" fmla="*/ 2495145 w 2840734"/>
                <a:gd name="connsiteY61" fmla="*/ 1108953 h 2222770"/>
                <a:gd name="connsiteX62" fmla="*/ 2465962 w 2840734"/>
                <a:gd name="connsiteY62" fmla="*/ 1084634 h 2222770"/>
                <a:gd name="connsiteX63" fmla="*/ 2470825 w 2840734"/>
                <a:gd name="connsiteY63" fmla="*/ 997085 h 2222770"/>
                <a:gd name="connsiteX64" fmla="*/ 2475689 w 2840734"/>
                <a:gd name="connsiteY64" fmla="*/ 982494 h 2222770"/>
                <a:gd name="connsiteX65" fmla="*/ 2490281 w 2840734"/>
                <a:gd name="connsiteY65" fmla="*/ 948447 h 2222770"/>
                <a:gd name="connsiteX66" fmla="*/ 2500008 w 2840734"/>
                <a:gd name="connsiteY66" fmla="*/ 909536 h 2222770"/>
                <a:gd name="connsiteX67" fmla="*/ 2504872 w 2840734"/>
                <a:gd name="connsiteY67" fmla="*/ 894945 h 2222770"/>
                <a:gd name="connsiteX68" fmla="*/ 2519464 w 2840734"/>
                <a:gd name="connsiteY68" fmla="*/ 880353 h 2222770"/>
                <a:gd name="connsiteX69" fmla="*/ 2534055 w 2840734"/>
                <a:gd name="connsiteY69" fmla="*/ 875489 h 2222770"/>
                <a:gd name="connsiteX70" fmla="*/ 2538919 w 2840734"/>
                <a:gd name="connsiteY70" fmla="*/ 860898 h 2222770"/>
                <a:gd name="connsiteX71" fmla="*/ 2553511 w 2840734"/>
                <a:gd name="connsiteY71" fmla="*/ 856034 h 2222770"/>
                <a:gd name="connsiteX72" fmla="*/ 2568102 w 2840734"/>
                <a:gd name="connsiteY72" fmla="*/ 846307 h 2222770"/>
                <a:gd name="connsiteX73" fmla="*/ 2582694 w 2840734"/>
                <a:gd name="connsiteY73" fmla="*/ 817124 h 2222770"/>
                <a:gd name="connsiteX74" fmla="*/ 2587557 w 2840734"/>
                <a:gd name="connsiteY74" fmla="*/ 802532 h 2222770"/>
                <a:gd name="connsiteX75" fmla="*/ 2582694 w 2840734"/>
                <a:gd name="connsiteY75" fmla="*/ 758758 h 2222770"/>
                <a:gd name="connsiteX76" fmla="*/ 2558374 w 2840734"/>
                <a:gd name="connsiteY76" fmla="*/ 724711 h 2222770"/>
                <a:gd name="connsiteX77" fmla="*/ 2538919 w 2840734"/>
                <a:gd name="connsiteY77" fmla="*/ 710119 h 2222770"/>
                <a:gd name="connsiteX78" fmla="*/ 2524328 w 2840734"/>
                <a:gd name="connsiteY78" fmla="*/ 705255 h 2222770"/>
                <a:gd name="connsiteX79" fmla="*/ 2495145 w 2840734"/>
                <a:gd name="connsiteY79" fmla="*/ 680936 h 2222770"/>
                <a:gd name="connsiteX80" fmla="*/ 2465962 w 2840734"/>
                <a:gd name="connsiteY80" fmla="*/ 661481 h 2222770"/>
                <a:gd name="connsiteX81" fmla="*/ 2441642 w 2840734"/>
                <a:gd name="connsiteY81" fmla="*/ 637162 h 2222770"/>
                <a:gd name="connsiteX82" fmla="*/ 2422187 w 2840734"/>
                <a:gd name="connsiteY82" fmla="*/ 617707 h 2222770"/>
                <a:gd name="connsiteX83" fmla="*/ 2393004 w 2840734"/>
                <a:gd name="connsiteY83" fmla="*/ 598251 h 2222770"/>
                <a:gd name="connsiteX84" fmla="*/ 2363821 w 2840734"/>
                <a:gd name="connsiteY84" fmla="*/ 573932 h 2222770"/>
                <a:gd name="connsiteX85" fmla="*/ 2339502 w 2840734"/>
                <a:gd name="connsiteY85" fmla="*/ 554477 h 2222770"/>
                <a:gd name="connsiteX86" fmla="*/ 2324911 w 2840734"/>
                <a:gd name="connsiteY86" fmla="*/ 544749 h 2222770"/>
                <a:gd name="connsiteX87" fmla="*/ 2295728 w 2840734"/>
                <a:gd name="connsiteY87" fmla="*/ 535021 h 2222770"/>
                <a:gd name="connsiteX88" fmla="*/ 2271408 w 2840734"/>
                <a:gd name="connsiteY88" fmla="*/ 515566 h 2222770"/>
                <a:gd name="connsiteX89" fmla="*/ 2261681 w 2840734"/>
                <a:gd name="connsiteY89" fmla="*/ 500975 h 2222770"/>
                <a:gd name="connsiteX90" fmla="*/ 2247089 w 2840734"/>
                <a:gd name="connsiteY90" fmla="*/ 491247 h 2222770"/>
                <a:gd name="connsiteX91" fmla="*/ 2247089 w 2840734"/>
                <a:gd name="connsiteY91" fmla="*/ 374515 h 2222770"/>
                <a:gd name="connsiteX92" fmla="*/ 2256817 w 2840734"/>
                <a:gd name="connsiteY92" fmla="*/ 359924 h 2222770"/>
                <a:gd name="connsiteX93" fmla="*/ 2286000 w 2840734"/>
                <a:gd name="connsiteY93" fmla="*/ 335604 h 2222770"/>
                <a:gd name="connsiteX94" fmla="*/ 2290864 w 2840734"/>
                <a:gd name="connsiteY94" fmla="*/ 321013 h 2222770"/>
                <a:gd name="connsiteX95" fmla="*/ 2286000 w 2840734"/>
                <a:gd name="connsiteY95" fmla="*/ 296694 h 2222770"/>
                <a:gd name="connsiteX96" fmla="*/ 2271408 w 2840734"/>
                <a:gd name="connsiteY96" fmla="*/ 267511 h 2222770"/>
                <a:gd name="connsiteX97" fmla="*/ 2242225 w 2840734"/>
                <a:gd name="connsiteY97" fmla="*/ 248055 h 2222770"/>
                <a:gd name="connsiteX98" fmla="*/ 2213042 w 2840734"/>
                <a:gd name="connsiteY98" fmla="*/ 228600 h 2222770"/>
                <a:gd name="connsiteX99" fmla="*/ 2203315 w 2840734"/>
                <a:gd name="connsiteY99" fmla="*/ 214009 h 2222770"/>
                <a:gd name="connsiteX100" fmla="*/ 2183859 w 2840734"/>
                <a:gd name="connsiteY100" fmla="*/ 204281 h 2222770"/>
                <a:gd name="connsiteX101" fmla="*/ 2169268 w 2840734"/>
                <a:gd name="connsiteY101" fmla="*/ 194553 h 2222770"/>
                <a:gd name="connsiteX102" fmla="*/ 2154677 w 2840734"/>
                <a:gd name="connsiteY102" fmla="*/ 189689 h 2222770"/>
                <a:gd name="connsiteX103" fmla="*/ 2140085 w 2840734"/>
                <a:gd name="connsiteY103" fmla="*/ 179962 h 2222770"/>
                <a:gd name="connsiteX104" fmla="*/ 2110902 w 2840734"/>
                <a:gd name="connsiteY104" fmla="*/ 170234 h 2222770"/>
                <a:gd name="connsiteX105" fmla="*/ 2081719 w 2840734"/>
                <a:gd name="connsiteY105" fmla="*/ 155643 h 2222770"/>
                <a:gd name="connsiteX106" fmla="*/ 2052536 w 2840734"/>
                <a:gd name="connsiteY106" fmla="*/ 141051 h 2222770"/>
                <a:gd name="connsiteX107" fmla="*/ 2037945 w 2840734"/>
                <a:gd name="connsiteY107" fmla="*/ 131324 h 2222770"/>
                <a:gd name="connsiteX108" fmla="*/ 2008762 w 2840734"/>
                <a:gd name="connsiteY108" fmla="*/ 121596 h 2222770"/>
                <a:gd name="connsiteX109" fmla="*/ 1964987 w 2840734"/>
                <a:gd name="connsiteY109" fmla="*/ 97277 h 2222770"/>
                <a:gd name="connsiteX110" fmla="*/ 1950396 w 2840734"/>
                <a:gd name="connsiteY110" fmla="*/ 87549 h 2222770"/>
                <a:gd name="connsiteX111" fmla="*/ 1921213 w 2840734"/>
                <a:gd name="connsiteY111" fmla="*/ 77821 h 2222770"/>
                <a:gd name="connsiteX112" fmla="*/ 1911485 w 2840734"/>
                <a:gd name="connsiteY112" fmla="*/ 72958 h 2222770"/>
                <a:gd name="connsiteX113" fmla="*/ 1945532 w 2840734"/>
                <a:gd name="connsiteY113"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1926077 w 2840734"/>
                <a:gd name="connsiteY8" fmla="*/ 1964987 h 2222770"/>
                <a:gd name="connsiteX9" fmla="*/ 2003898 w 2840734"/>
                <a:gd name="connsiteY9" fmla="*/ 1989307 h 2222770"/>
                <a:gd name="connsiteX10" fmla="*/ 2076855 w 2840734"/>
                <a:gd name="connsiteY10" fmla="*/ 2013626 h 2222770"/>
                <a:gd name="connsiteX11" fmla="*/ 2125494 w 2840734"/>
                <a:gd name="connsiteY11" fmla="*/ 2028217 h 2222770"/>
                <a:gd name="connsiteX12" fmla="*/ 2169268 w 2840734"/>
                <a:gd name="connsiteY12" fmla="*/ 2037945 h 2222770"/>
                <a:gd name="connsiteX13" fmla="*/ 2339502 w 2840734"/>
                <a:gd name="connsiteY13" fmla="*/ 2086583 h 2222770"/>
                <a:gd name="connsiteX14" fmla="*/ 2383277 w 2840734"/>
                <a:gd name="connsiteY14" fmla="*/ 2110902 h 2222770"/>
                <a:gd name="connsiteX15" fmla="*/ 2441642 w 2840734"/>
                <a:gd name="connsiteY15" fmla="*/ 2144949 h 2222770"/>
                <a:gd name="connsiteX16" fmla="*/ 2490281 w 2840734"/>
                <a:gd name="connsiteY16" fmla="*/ 2169268 h 2222770"/>
                <a:gd name="connsiteX17" fmla="*/ 2534055 w 2840734"/>
                <a:gd name="connsiteY17" fmla="*/ 2198451 h 2222770"/>
                <a:gd name="connsiteX18" fmla="*/ 2563238 w 2840734"/>
                <a:gd name="connsiteY18" fmla="*/ 2217907 h 2222770"/>
                <a:gd name="connsiteX19" fmla="*/ 2577830 w 2840734"/>
                <a:gd name="connsiteY19" fmla="*/ 2222770 h 2222770"/>
                <a:gd name="connsiteX20" fmla="*/ 2587557 w 2840734"/>
                <a:gd name="connsiteY20" fmla="*/ 2208179 h 2222770"/>
                <a:gd name="connsiteX21" fmla="*/ 2602149 w 2840734"/>
                <a:gd name="connsiteY21" fmla="*/ 2178996 h 2222770"/>
                <a:gd name="connsiteX22" fmla="*/ 2616740 w 2840734"/>
                <a:gd name="connsiteY22" fmla="*/ 2169268 h 2222770"/>
                <a:gd name="connsiteX23" fmla="*/ 2621604 w 2840734"/>
                <a:gd name="connsiteY23" fmla="*/ 2154677 h 2222770"/>
                <a:gd name="connsiteX24" fmla="*/ 2641059 w 2840734"/>
                <a:gd name="connsiteY24" fmla="*/ 2125494 h 2222770"/>
                <a:gd name="connsiteX25" fmla="*/ 2665379 w 2840734"/>
                <a:gd name="connsiteY25" fmla="*/ 2096311 h 2222770"/>
                <a:gd name="connsiteX26" fmla="*/ 2679970 w 2840734"/>
                <a:gd name="connsiteY26" fmla="*/ 2067128 h 2222770"/>
                <a:gd name="connsiteX27" fmla="*/ 2689698 w 2840734"/>
                <a:gd name="connsiteY27" fmla="*/ 2037945 h 2222770"/>
                <a:gd name="connsiteX28" fmla="*/ 2699425 w 2840734"/>
                <a:gd name="connsiteY28" fmla="*/ 2018489 h 2222770"/>
                <a:gd name="connsiteX29" fmla="*/ 2704289 w 2840734"/>
                <a:gd name="connsiteY29" fmla="*/ 2003898 h 2222770"/>
                <a:gd name="connsiteX30" fmla="*/ 2723745 w 2840734"/>
                <a:gd name="connsiteY30" fmla="*/ 1974715 h 2222770"/>
                <a:gd name="connsiteX31" fmla="*/ 2733472 w 2840734"/>
                <a:gd name="connsiteY31" fmla="*/ 1960124 h 2222770"/>
                <a:gd name="connsiteX32" fmla="*/ 2743200 w 2840734"/>
                <a:gd name="connsiteY32" fmla="*/ 1930941 h 2222770"/>
                <a:gd name="connsiteX33" fmla="*/ 2748064 w 2840734"/>
                <a:gd name="connsiteY33" fmla="*/ 1916349 h 2222770"/>
                <a:gd name="connsiteX34" fmla="*/ 2752928 w 2840734"/>
                <a:gd name="connsiteY34" fmla="*/ 1896894 h 2222770"/>
                <a:gd name="connsiteX35" fmla="*/ 2762655 w 2840734"/>
                <a:gd name="connsiteY35" fmla="*/ 1882302 h 2222770"/>
                <a:gd name="connsiteX36" fmla="*/ 2772383 w 2840734"/>
                <a:gd name="connsiteY36" fmla="*/ 1853119 h 2222770"/>
                <a:gd name="connsiteX37" fmla="*/ 2777247 w 2840734"/>
                <a:gd name="connsiteY37" fmla="*/ 1838528 h 2222770"/>
                <a:gd name="connsiteX38" fmla="*/ 2782111 w 2840734"/>
                <a:gd name="connsiteY38" fmla="*/ 1789889 h 2222770"/>
                <a:gd name="connsiteX39" fmla="*/ 2786974 w 2840734"/>
                <a:gd name="connsiteY39" fmla="*/ 1770434 h 2222770"/>
                <a:gd name="connsiteX40" fmla="*/ 2796702 w 2840734"/>
                <a:gd name="connsiteY40" fmla="*/ 1721796 h 2222770"/>
                <a:gd name="connsiteX41" fmla="*/ 2806430 w 2840734"/>
                <a:gd name="connsiteY41" fmla="*/ 1566153 h 2222770"/>
                <a:gd name="connsiteX42" fmla="*/ 2816157 w 2840734"/>
                <a:gd name="connsiteY42" fmla="*/ 1536970 h 2222770"/>
                <a:gd name="connsiteX43" fmla="*/ 2825885 w 2840734"/>
                <a:gd name="connsiteY43" fmla="*/ 1493196 h 2222770"/>
                <a:gd name="connsiteX44" fmla="*/ 2835613 w 2840734"/>
                <a:gd name="connsiteY44" fmla="*/ 1454285 h 2222770"/>
                <a:gd name="connsiteX45" fmla="*/ 2835613 w 2840734"/>
                <a:gd name="connsiteY45" fmla="*/ 1366736 h 2222770"/>
                <a:gd name="connsiteX46" fmla="*/ 2825885 w 2840734"/>
                <a:gd name="connsiteY46" fmla="*/ 1337553 h 2222770"/>
                <a:gd name="connsiteX47" fmla="*/ 2806430 w 2840734"/>
                <a:gd name="connsiteY47" fmla="*/ 1303507 h 2222770"/>
                <a:gd name="connsiteX48" fmla="*/ 2786974 w 2840734"/>
                <a:gd name="connsiteY48" fmla="*/ 1259732 h 2222770"/>
                <a:gd name="connsiteX49" fmla="*/ 2767519 w 2840734"/>
                <a:gd name="connsiteY49" fmla="*/ 1230549 h 2222770"/>
                <a:gd name="connsiteX50" fmla="*/ 2738336 w 2840734"/>
                <a:gd name="connsiteY50" fmla="*/ 1220821 h 2222770"/>
                <a:gd name="connsiteX51" fmla="*/ 2704289 w 2840734"/>
                <a:gd name="connsiteY51" fmla="*/ 1206230 h 2222770"/>
                <a:gd name="connsiteX52" fmla="*/ 2689698 w 2840734"/>
                <a:gd name="connsiteY52" fmla="*/ 1201366 h 2222770"/>
                <a:gd name="connsiteX53" fmla="*/ 2641059 w 2840734"/>
                <a:gd name="connsiteY53" fmla="*/ 1172183 h 2222770"/>
                <a:gd name="connsiteX54" fmla="*/ 2607013 w 2840734"/>
                <a:gd name="connsiteY54" fmla="*/ 1162455 h 2222770"/>
                <a:gd name="connsiteX55" fmla="*/ 2577830 w 2840734"/>
                <a:gd name="connsiteY55" fmla="*/ 1152728 h 2222770"/>
                <a:gd name="connsiteX56" fmla="*/ 2563238 w 2840734"/>
                <a:gd name="connsiteY56" fmla="*/ 1138136 h 2222770"/>
                <a:gd name="connsiteX57" fmla="*/ 2548647 w 2840734"/>
                <a:gd name="connsiteY57" fmla="*/ 1133272 h 2222770"/>
                <a:gd name="connsiteX58" fmla="*/ 2534055 w 2840734"/>
                <a:gd name="connsiteY58" fmla="*/ 1123545 h 2222770"/>
                <a:gd name="connsiteX59" fmla="*/ 2509736 w 2840734"/>
                <a:gd name="connsiteY59" fmla="*/ 1113817 h 2222770"/>
                <a:gd name="connsiteX60" fmla="*/ 2495145 w 2840734"/>
                <a:gd name="connsiteY60" fmla="*/ 1108953 h 2222770"/>
                <a:gd name="connsiteX61" fmla="*/ 2465962 w 2840734"/>
                <a:gd name="connsiteY61" fmla="*/ 1084634 h 2222770"/>
                <a:gd name="connsiteX62" fmla="*/ 2470825 w 2840734"/>
                <a:gd name="connsiteY62" fmla="*/ 997085 h 2222770"/>
                <a:gd name="connsiteX63" fmla="*/ 2475689 w 2840734"/>
                <a:gd name="connsiteY63" fmla="*/ 982494 h 2222770"/>
                <a:gd name="connsiteX64" fmla="*/ 2490281 w 2840734"/>
                <a:gd name="connsiteY64" fmla="*/ 948447 h 2222770"/>
                <a:gd name="connsiteX65" fmla="*/ 2500008 w 2840734"/>
                <a:gd name="connsiteY65" fmla="*/ 909536 h 2222770"/>
                <a:gd name="connsiteX66" fmla="*/ 2504872 w 2840734"/>
                <a:gd name="connsiteY66" fmla="*/ 894945 h 2222770"/>
                <a:gd name="connsiteX67" fmla="*/ 2519464 w 2840734"/>
                <a:gd name="connsiteY67" fmla="*/ 880353 h 2222770"/>
                <a:gd name="connsiteX68" fmla="*/ 2534055 w 2840734"/>
                <a:gd name="connsiteY68" fmla="*/ 875489 h 2222770"/>
                <a:gd name="connsiteX69" fmla="*/ 2538919 w 2840734"/>
                <a:gd name="connsiteY69" fmla="*/ 860898 h 2222770"/>
                <a:gd name="connsiteX70" fmla="*/ 2553511 w 2840734"/>
                <a:gd name="connsiteY70" fmla="*/ 856034 h 2222770"/>
                <a:gd name="connsiteX71" fmla="*/ 2568102 w 2840734"/>
                <a:gd name="connsiteY71" fmla="*/ 846307 h 2222770"/>
                <a:gd name="connsiteX72" fmla="*/ 2582694 w 2840734"/>
                <a:gd name="connsiteY72" fmla="*/ 817124 h 2222770"/>
                <a:gd name="connsiteX73" fmla="*/ 2587557 w 2840734"/>
                <a:gd name="connsiteY73" fmla="*/ 802532 h 2222770"/>
                <a:gd name="connsiteX74" fmla="*/ 2582694 w 2840734"/>
                <a:gd name="connsiteY74" fmla="*/ 758758 h 2222770"/>
                <a:gd name="connsiteX75" fmla="*/ 2558374 w 2840734"/>
                <a:gd name="connsiteY75" fmla="*/ 724711 h 2222770"/>
                <a:gd name="connsiteX76" fmla="*/ 2538919 w 2840734"/>
                <a:gd name="connsiteY76" fmla="*/ 710119 h 2222770"/>
                <a:gd name="connsiteX77" fmla="*/ 2524328 w 2840734"/>
                <a:gd name="connsiteY77" fmla="*/ 705255 h 2222770"/>
                <a:gd name="connsiteX78" fmla="*/ 2495145 w 2840734"/>
                <a:gd name="connsiteY78" fmla="*/ 680936 h 2222770"/>
                <a:gd name="connsiteX79" fmla="*/ 2465962 w 2840734"/>
                <a:gd name="connsiteY79" fmla="*/ 661481 h 2222770"/>
                <a:gd name="connsiteX80" fmla="*/ 2441642 w 2840734"/>
                <a:gd name="connsiteY80" fmla="*/ 637162 h 2222770"/>
                <a:gd name="connsiteX81" fmla="*/ 2422187 w 2840734"/>
                <a:gd name="connsiteY81" fmla="*/ 617707 h 2222770"/>
                <a:gd name="connsiteX82" fmla="*/ 2393004 w 2840734"/>
                <a:gd name="connsiteY82" fmla="*/ 598251 h 2222770"/>
                <a:gd name="connsiteX83" fmla="*/ 2363821 w 2840734"/>
                <a:gd name="connsiteY83" fmla="*/ 573932 h 2222770"/>
                <a:gd name="connsiteX84" fmla="*/ 2339502 w 2840734"/>
                <a:gd name="connsiteY84" fmla="*/ 554477 h 2222770"/>
                <a:gd name="connsiteX85" fmla="*/ 2324911 w 2840734"/>
                <a:gd name="connsiteY85" fmla="*/ 544749 h 2222770"/>
                <a:gd name="connsiteX86" fmla="*/ 2295728 w 2840734"/>
                <a:gd name="connsiteY86" fmla="*/ 535021 h 2222770"/>
                <a:gd name="connsiteX87" fmla="*/ 2271408 w 2840734"/>
                <a:gd name="connsiteY87" fmla="*/ 515566 h 2222770"/>
                <a:gd name="connsiteX88" fmla="*/ 2261681 w 2840734"/>
                <a:gd name="connsiteY88" fmla="*/ 500975 h 2222770"/>
                <a:gd name="connsiteX89" fmla="*/ 2247089 w 2840734"/>
                <a:gd name="connsiteY89" fmla="*/ 491247 h 2222770"/>
                <a:gd name="connsiteX90" fmla="*/ 2247089 w 2840734"/>
                <a:gd name="connsiteY90" fmla="*/ 374515 h 2222770"/>
                <a:gd name="connsiteX91" fmla="*/ 2256817 w 2840734"/>
                <a:gd name="connsiteY91" fmla="*/ 359924 h 2222770"/>
                <a:gd name="connsiteX92" fmla="*/ 2286000 w 2840734"/>
                <a:gd name="connsiteY92" fmla="*/ 335604 h 2222770"/>
                <a:gd name="connsiteX93" fmla="*/ 2290864 w 2840734"/>
                <a:gd name="connsiteY93" fmla="*/ 321013 h 2222770"/>
                <a:gd name="connsiteX94" fmla="*/ 2286000 w 2840734"/>
                <a:gd name="connsiteY94" fmla="*/ 296694 h 2222770"/>
                <a:gd name="connsiteX95" fmla="*/ 2271408 w 2840734"/>
                <a:gd name="connsiteY95" fmla="*/ 267511 h 2222770"/>
                <a:gd name="connsiteX96" fmla="*/ 2242225 w 2840734"/>
                <a:gd name="connsiteY96" fmla="*/ 248055 h 2222770"/>
                <a:gd name="connsiteX97" fmla="*/ 2213042 w 2840734"/>
                <a:gd name="connsiteY97" fmla="*/ 228600 h 2222770"/>
                <a:gd name="connsiteX98" fmla="*/ 2203315 w 2840734"/>
                <a:gd name="connsiteY98" fmla="*/ 214009 h 2222770"/>
                <a:gd name="connsiteX99" fmla="*/ 2183859 w 2840734"/>
                <a:gd name="connsiteY99" fmla="*/ 204281 h 2222770"/>
                <a:gd name="connsiteX100" fmla="*/ 2169268 w 2840734"/>
                <a:gd name="connsiteY100" fmla="*/ 194553 h 2222770"/>
                <a:gd name="connsiteX101" fmla="*/ 2154677 w 2840734"/>
                <a:gd name="connsiteY101" fmla="*/ 189689 h 2222770"/>
                <a:gd name="connsiteX102" fmla="*/ 2140085 w 2840734"/>
                <a:gd name="connsiteY102" fmla="*/ 179962 h 2222770"/>
                <a:gd name="connsiteX103" fmla="*/ 2110902 w 2840734"/>
                <a:gd name="connsiteY103" fmla="*/ 170234 h 2222770"/>
                <a:gd name="connsiteX104" fmla="*/ 2081719 w 2840734"/>
                <a:gd name="connsiteY104" fmla="*/ 155643 h 2222770"/>
                <a:gd name="connsiteX105" fmla="*/ 2052536 w 2840734"/>
                <a:gd name="connsiteY105" fmla="*/ 141051 h 2222770"/>
                <a:gd name="connsiteX106" fmla="*/ 2037945 w 2840734"/>
                <a:gd name="connsiteY106" fmla="*/ 131324 h 2222770"/>
                <a:gd name="connsiteX107" fmla="*/ 2008762 w 2840734"/>
                <a:gd name="connsiteY107" fmla="*/ 121596 h 2222770"/>
                <a:gd name="connsiteX108" fmla="*/ 1964987 w 2840734"/>
                <a:gd name="connsiteY108" fmla="*/ 97277 h 2222770"/>
                <a:gd name="connsiteX109" fmla="*/ 1950396 w 2840734"/>
                <a:gd name="connsiteY109" fmla="*/ 87549 h 2222770"/>
                <a:gd name="connsiteX110" fmla="*/ 1921213 w 2840734"/>
                <a:gd name="connsiteY110" fmla="*/ 77821 h 2222770"/>
                <a:gd name="connsiteX111" fmla="*/ 1911485 w 2840734"/>
                <a:gd name="connsiteY111" fmla="*/ 72958 h 2222770"/>
                <a:gd name="connsiteX112" fmla="*/ 1945532 w 2840734"/>
                <a:gd name="connsiteY112"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2003898 w 2840734"/>
                <a:gd name="connsiteY8" fmla="*/ 1989307 h 2222770"/>
                <a:gd name="connsiteX9" fmla="*/ 2076855 w 2840734"/>
                <a:gd name="connsiteY9" fmla="*/ 2013626 h 2222770"/>
                <a:gd name="connsiteX10" fmla="*/ 2125494 w 2840734"/>
                <a:gd name="connsiteY10" fmla="*/ 2028217 h 2222770"/>
                <a:gd name="connsiteX11" fmla="*/ 2169268 w 2840734"/>
                <a:gd name="connsiteY11" fmla="*/ 2037945 h 2222770"/>
                <a:gd name="connsiteX12" fmla="*/ 2339502 w 2840734"/>
                <a:gd name="connsiteY12" fmla="*/ 2086583 h 2222770"/>
                <a:gd name="connsiteX13" fmla="*/ 2383277 w 2840734"/>
                <a:gd name="connsiteY13" fmla="*/ 2110902 h 2222770"/>
                <a:gd name="connsiteX14" fmla="*/ 2441642 w 2840734"/>
                <a:gd name="connsiteY14" fmla="*/ 2144949 h 2222770"/>
                <a:gd name="connsiteX15" fmla="*/ 2490281 w 2840734"/>
                <a:gd name="connsiteY15" fmla="*/ 2169268 h 2222770"/>
                <a:gd name="connsiteX16" fmla="*/ 2534055 w 2840734"/>
                <a:gd name="connsiteY16" fmla="*/ 2198451 h 2222770"/>
                <a:gd name="connsiteX17" fmla="*/ 2563238 w 2840734"/>
                <a:gd name="connsiteY17" fmla="*/ 2217907 h 2222770"/>
                <a:gd name="connsiteX18" fmla="*/ 2577830 w 2840734"/>
                <a:gd name="connsiteY18" fmla="*/ 2222770 h 2222770"/>
                <a:gd name="connsiteX19" fmla="*/ 2587557 w 2840734"/>
                <a:gd name="connsiteY19" fmla="*/ 2208179 h 2222770"/>
                <a:gd name="connsiteX20" fmla="*/ 2602149 w 2840734"/>
                <a:gd name="connsiteY20" fmla="*/ 2178996 h 2222770"/>
                <a:gd name="connsiteX21" fmla="*/ 2616740 w 2840734"/>
                <a:gd name="connsiteY21" fmla="*/ 2169268 h 2222770"/>
                <a:gd name="connsiteX22" fmla="*/ 2621604 w 2840734"/>
                <a:gd name="connsiteY22" fmla="*/ 2154677 h 2222770"/>
                <a:gd name="connsiteX23" fmla="*/ 2641059 w 2840734"/>
                <a:gd name="connsiteY23" fmla="*/ 2125494 h 2222770"/>
                <a:gd name="connsiteX24" fmla="*/ 2665379 w 2840734"/>
                <a:gd name="connsiteY24" fmla="*/ 2096311 h 2222770"/>
                <a:gd name="connsiteX25" fmla="*/ 2679970 w 2840734"/>
                <a:gd name="connsiteY25" fmla="*/ 2067128 h 2222770"/>
                <a:gd name="connsiteX26" fmla="*/ 2689698 w 2840734"/>
                <a:gd name="connsiteY26" fmla="*/ 2037945 h 2222770"/>
                <a:gd name="connsiteX27" fmla="*/ 2699425 w 2840734"/>
                <a:gd name="connsiteY27" fmla="*/ 2018489 h 2222770"/>
                <a:gd name="connsiteX28" fmla="*/ 2704289 w 2840734"/>
                <a:gd name="connsiteY28" fmla="*/ 2003898 h 2222770"/>
                <a:gd name="connsiteX29" fmla="*/ 2723745 w 2840734"/>
                <a:gd name="connsiteY29" fmla="*/ 1974715 h 2222770"/>
                <a:gd name="connsiteX30" fmla="*/ 2733472 w 2840734"/>
                <a:gd name="connsiteY30" fmla="*/ 1960124 h 2222770"/>
                <a:gd name="connsiteX31" fmla="*/ 2743200 w 2840734"/>
                <a:gd name="connsiteY31" fmla="*/ 1930941 h 2222770"/>
                <a:gd name="connsiteX32" fmla="*/ 2748064 w 2840734"/>
                <a:gd name="connsiteY32" fmla="*/ 1916349 h 2222770"/>
                <a:gd name="connsiteX33" fmla="*/ 2752928 w 2840734"/>
                <a:gd name="connsiteY33" fmla="*/ 1896894 h 2222770"/>
                <a:gd name="connsiteX34" fmla="*/ 2762655 w 2840734"/>
                <a:gd name="connsiteY34" fmla="*/ 1882302 h 2222770"/>
                <a:gd name="connsiteX35" fmla="*/ 2772383 w 2840734"/>
                <a:gd name="connsiteY35" fmla="*/ 1853119 h 2222770"/>
                <a:gd name="connsiteX36" fmla="*/ 2777247 w 2840734"/>
                <a:gd name="connsiteY36" fmla="*/ 1838528 h 2222770"/>
                <a:gd name="connsiteX37" fmla="*/ 2782111 w 2840734"/>
                <a:gd name="connsiteY37" fmla="*/ 1789889 h 2222770"/>
                <a:gd name="connsiteX38" fmla="*/ 2786974 w 2840734"/>
                <a:gd name="connsiteY38" fmla="*/ 1770434 h 2222770"/>
                <a:gd name="connsiteX39" fmla="*/ 2796702 w 2840734"/>
                <a:gd name="connsiteY39" fmla="*/ 1721796 h 2222770"/>
                <a:gd name="connsiteX40" fmla="*/ 2806430 w 2840734"/>
                <a:gd name="connsiteY40" fmla="*/ 1566153 h 2222770"/>
                <a:gd name="connsiteX41" fmla="*/ 2816157 w 2840734"/>
                <a:gd name="connsiteY41" fmla="*/ 1536970 h 2222770"/>
                <a:gd name="connsiteX42" fmla="*/ 2825885 w 2840734"/>
                <a:gd name="connsiteY42" fmla="*/ 1493196 h 2222770"/>
                <a:gd name="connsiteX43" fmla="*/ 2835613 w 2840734"/>
                <a:gd name="connsiteY43" fmla="*/ 1454285 h 2222770"/>
                <a:gd name="connsiteX44" fmla="*/ 2835613 w 2840734"/>
                <a:gd name="connsiteY44" fmla="*/ 1366736 h 2222770"/>
                <a:gd name="connsiteX45" fmla="*/ 2825885 w 2840734"/>
                <a:gd name="connsiteY45" fmla="*/ 1337553 h 2222770"/>
                <a:gd name="connsiteX46" fmla="*/ 2806430 w 2840734"/>
                <a:gd name="connsiteY46" fmla="*/ 1303507 h 2222770"/>
                <a:gd name="connsiteX47" fmla="*/ 2786974 w 2840734"/>
                <a:gd name="connsiteY47" fmla="*/ 1259732 h 2222770"/>
                <a:gd name="connsiteX48" fmla="*/ 2767519 w 2840734"/>
                <a:gd name="connsiteY48" fmla="*/ 1230549 h 2222770"/>
                <a:gd name="connsiteX49" fmla="*/ 2738336 w 2840734"/>
                <a:gd name="connsiteY49" fmla="*/ 1220821 h 2222770"/>
                <a:gd name="connsiteX50" fmla="*/ 2704289 w 2840734"/>
                <a:gd name="connsiteY50" fmla="*/ 1206230 h 2222770"/>
                <a:gd name="connsiteX51" fmla="*/ 2689698 w 2840734"/>
                <a:gd name="connsiteY51" fmla="*/ 1201366 h 2222770"/>
                <a:gd name="connsiteX52" fmla="*/ 2641059 w 2840734"/>
                <a:gd name="connsiteY52" fmla="*/ 1172183 h 2222770"/>
                <a:gd name="connsiteX53" fmla="*/ 2607013 w 2840734"/>
                <a:gd name="connsiteY53" fmla="*/ 1162455 h 2222770"/>
                <a:gd name="connsiteX54" fmla="*/ 2577830 w 2840734"/>
                <a:gd name="connsiteY54" fmla="*/ 1152728 h 2222770"/>
                <a:gd name="connsiteX55" fmla="*/ 2563238 w 2840734"/>
                <a:gd name="connsiteY55" fmla="*/ 1138136 h 2222770"/>
                <a:gd name="connsiteX56" fmla="*/ 2548647 w 2840734"/>
                <a:gd name="connsiteY56" fmla="*/ 1133272 h 2222770"/>
                <a:gd name="connsiteX57" fmla="*/ 2534055 w 2840734"/>
                <a:gd name="connsiteY57" fmla="*/ 1123545 h 2222770"/>
                <a:gd name="connsiteX58" fmla="*/ 2509736 w 2840734"/>
                <a:gd name="connsiteY58" fmla="*/ 1113817 h 2222770"/>
                <a:gd name="connsiteX59" fmla="*/ 2495145 w 2840734"/>
                <a:gd name="connsiteY59" fmla="*/ 1108953 h 2222770"/>
                <a:gd name="connsiteX60" fmla="*/ 2465962 w 2840734"/>
                <a:gd name="connsiteY60" fmla="*/ 1084634 h 2222770"/>
                <a:gd name="connsiteX61" fmla="*/ 2470825 w 2840734"/>
                <a:gd name="connsiteY61" fmla="*/ 997085 h 2222770"/>
                <a:gd name="connsiteX62" fmla="*/ 2475689 w 2840734"/>
                <a:gd name="connsiteY62" fmla="*/ 982494 h 2222770"/>
                <a:gd name="connsiteX63" fmla="*/ 2490281 w 2840734"/>
                <a:gd name="connsiteY63" fmla="*/ 948447 h 2222770"/>
                <a:gd name="connsiteX64" fmla="*/ 2500008 w 2840734"/>
                <a:gd name="connsiteY64" fmla="*/ 909536 h 2222770"/>
                <a:gd name="connsiteX65" fmla="*/ 2504872 w 2840734"/>
                <a:gd name="connsiteY65" fmla="*/ 894945 h 2222770"/>
                <a:gd name="connsiteX66" fmla="*/ 2519464 w 2840734"/>
                <a:gd name="connsiteY66" fmla="*/ 880353 h 2222770"/>
                <a:gd name="connsiteX67" fmla="*/ 2534055 w 2840734"/>
                <a:gd name="connsiteY67" fmla="*/ 875489 h 2222770"/>
                <a:gd name="connsiteX68" fmla="*/ 2538919 w 2840734"/>
                <a:gd name="connsiteY68" fmla="*/ 860898 h 2222770"/>
                <a:gd name="connsiteX69" fmla="*/ 2553511 w 2840734"/>
                <a:gd name="connsiteY69" fmla="*/ 856034 h 2222770"/>
                <a:gd name="connsiteX70" fmla="*/ 2568102 w 2840734"/>
                <a:gd name="connsiteY70" fmla="*/ 846307 h 2222770"/>
                <a:gd name="connsiteX71" fmla="*/ 2582694 w 2840734"/>
                <a:gd name="connsiteY71" fmla="*/ 817124 h 2222770"/>
                <a:gd name="connsiteX72" fmla="*/ 2587557 w 2840734"/>
                <a:gd name="connsiteY72" fmla="*/ 802532 h 2222770"/>
                <a:gd name="connsiteX73" fmla="*/ 2582694 w 2840734"/>
                <a:gd name="connsiteY73" fmla="*/ 758758 h 2222770"/>
                <a:gd name="connsiteX74" fmla="*/ 2558374 w 2840734"/>
                <a:gd name="connsiteY74" fmla="*/ 724711 h 2222770"/>
                <a:gd name="connsiteX75" fmla="*/ 2538919 w 2840734"/>
                <a:gd name="connsiteY75" fmla="*/ 710119 h 2222770"/>
                <a:gd name="connsiteX76" fmla="*/ 2524328 w 2840734"/>
                <a:gd name="connsiteY76" fmla="*/ 705255 h 2222770"/>
                <a:gd name="connsiteX77" fmla="*/ 2495145 w 2840734"/>
                <a:gd name="connsiteY77" fmla="*/ 680936 h 2222770"/>
                <a:gd name="connsiteX78" fmla="*/ 2465962 w 2840734"/>
                <a:gd name="connsiteY78" fmla="*/ 661481 h 2222770"/>
                <a:gd name="connsiteX79" fmla="*/ 2441642 w 2840734"/>
                <a:gd name="connsiteY79" fmla="*/ 637162 h 2222770"/>
                <a:gd name="connsiteX80" fmla="*/ 2422187 w 2840734"/>
                <a:gd name="connsiteY80" fmla="*/ 617707 h 2222770"/>
                <a:gd name="connsiteX81" fmla="*/ 2393004 w 2840734"/>
                <a:gd name="connsiteY81" fmla="*/ 598251 h 2222770"/>
                <a:gd name="connsiteX82" fmla="*/ 2363821 w 2840734"/>
                <a:gd name="connsiteY82" fmla="*/ 573932 h 2222770"/>
                <a:gd name="connsiteX83" fmla="*/ 2339502 w 2840734"/>
                <a:gd name="connsiteY83" fmla="*/ 554477 h 2222770"/>
                <a:gd name="connsiteX84" fmla="*/ 2324911 w 2840734"/>
                <a:gd name="connsiteY84" fmla="*/ 544749 h 2222770"/>
                <a:gd name="connsiteX85" fmla="*/ 2295728 w 2840734"/>
                <a:gd name="connsiteY85" fmla="*/ 535021 h 2222770"/>
                <a:gd name="connsiteX86" fmla="*/ 2271408 w 2840734"/>
                <a:gd name="connsiteY86" fmla="*/ 515566 h 2222770"/>
                <a:gd name="connsiteX87" fmla="*/ 2261681 w 2840734"/>
                <a:gd name="connsiteY87" fmla="*/ 500975 h 2222770"/>
                <a:gd name="connsiteX88" fmla="*/ 2247089 w 2840734"/>
                <a:gd name="connsiteY88" fmla="*/ 491247 h 2222770"/>
                <a:gd name="connsiteX89" fmla="*/ 2247089 w 2840734"/>
                <a:gd name="connsiteY89" fmla="*/ 374515 h 2222770"/>
                <a:gd name="connsiteX90" fmla="*/ 2256817 w 2840734"/>
                <a:gd name="connsiteY90" fmla="*/ 359924 h 2222770"/>
                <a:gd name="connsiteX91" fmla="*/ 2286000 w 2840734"/>
                <a:gd name="connsiteY91" fmla="*/ 335604 h 2222770"/>
                <a:gd name="connsiteX92" fmla="*/ 2290864 w 2840734"/>
                <a:gd name="connsiteY92" fmla="*/ 321013 h 2222770"/>
                <a:gd name="connsiteX93" fmla="*/ 2286000 w 2840734"/>
                <a:gd name="connsiteY93" fmla="*/ 296694 h 2222770"/>
                <a:gd name="connsiteX94" fmla="*/ 2271408 w 2840734"/>
                <a:gd name="connsiteY94" fmla="*/ 267511 h 2222770"/>
                <a:gd name="connsiteX95" fmla="*/ 2242225 w 2840734"/>
                <a:gd name="connsiteY95" fmla="*/ 248055 h 2222770"/>
                <a:gd name="connsiteX96" fmla="*/ 2213042 w 2840734"/>
                <a:gd name="connsiteY96" fmla="*/ 228600 h 2222770"/>
                <a:gd name="connsiteX97" fmla="*/ 2203315 w 2840734"/>
                <a:gd name="connsiteY97" fmla="*/ 214009 h 2222770"/>
                <a:gd name="connsiteX98" fmla="*/ 2183859 w 2840734"/>
                <a:gd name="connsiteY98" fmla="*/ 204281 h 2222770"/>
                <a:gd name="connsiteX99" fmla="*/ 2169268 w 2840734"/>
                <a:gd name="connsiteY99" fmla="*/ 194553 h 2222770"/>
                <a:gd name="connsiteX100" fmla="*/ 2154677 w 2840734"/>
                <a:gd name="connsiteY100" fmla="*/ 189689 h 2222770"/>
                <a:gd name="connsiteX101" fmla="*/ 2140085 w 2840734"/>
                <a:gd name="connsiteY101" fmla="*/ 179962 h 2222770"/>
                <a:gd name="connsiteX102" fmla="*/ 2110902 w 2840734"/>
                <a:gd name="connsiteY102" fmla="*/ 170234 h 2222770"/>
                <a:gd name="connsiteX103" fmla="*/ 2081719 w 2840734"/>
                <a:gd name="connsiteY103" fmla="*/ 155643 h 2222770"/>
                <a:gd name="connsiteX104" fmla="*/ 2052536 w 2840734"/>
                <a:gd name="connsiteY104" fmla="*/ 141051 h 2222770"/>
                <a:gd name="connsiteX105" fmla="*/ 2037945 w 2840734"/>
                <a:gd name="connsiteY105" fmla="*/ 131324 h 2222770"/>
                <a:gd name="connsiteX106" fmla="*/ 2008762 w 2840734"/>
                <a:gd name="connsiteY106" fmla="*/ 121596 h 2222770"/>
                <a:gd name="connsiteX107" fmla="*/ 1964987 w 2840734"/>
                <a:gd name="connsiteY107" fmla="*/ 97277 h 2222770"/>
                <a:gd name="connsiteX108" fmla="*/ 1950396 w 2840734"/>
                <a:gd name="connsiteY108" fmla="*/ 87549 h 2222770"/>
                <a:gd name="connsiteX109" fmla="*/ 1921213 w 2840734"/>
                <a:gd name="connsiteY109" fmla="*/ 77821 h 2222770"/>
                <a:gd name="connsiteX110" fmla="*/ 1911485 w 2840734"/>
                <a:gd name="connsiteY110" fmla="*/ 72958 h 2222770"/>
                <a:gd name="connsiteX111" fmla="*/ 1945532 w 2840734"/>
                <a:gd name="connsiteY111"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2003898 w 2840734"/>
                <a:gd name="connsiteY8" fmla="*/ 1989307 h 2222770"/>
                <a:gd name="connsiteX9" fmla="*/ 2125494 w 2840734"/>
                <a:gd name="connsiteY9" fmla="*/ 2028217 h 2222770"/>
                <a:gd name="connsiteX10" fmla="*/ 2169268 w 2840734"/>
                <a:gd name="connsiteY10" fmla="*/ 2037945 h 2222770"/>
                <a:gd name="connsiteX11" fmla="*/ 2339502 w 2840734"/>
                <a:gd name="connsiteY11" fmla="*/ 2086583 h 2222770"/>
                <a:gd name="connsiteX12" fmla="*/ 2383277 w 2840734"/>
                <a:gd name="connsiteY12" fmla="*/ 2110902 h 2222770"/>
                <a:gd name="connsiteX13" fmla="*/ 2441642 w 2840734"/>
                <a:gd name="connsiteY13" fmla="*/ 2144949 h 2222770"/>
                <a:gd name="connsiteX14" fmla="*/ 2490281 w 2840734"/>
                <a:gd name="connsiteY14" fmla="*/ 2169268 h 2222770"/>
                <a:gd name="connsiteX15" fmla="*/ 2534055 w 2840734"/>
                <a:gd name="connsiteY15" fmla="*/ 2198451 h 2222770"/>
                <a:gd name="connsiteX16" fmla="*/ 2563238 w 2840734"/>
                <a:gd name="connsiteY16" fmla="*/ 2217907 h 2222770"/>
                <a:gd name="connsiteX17" fmla="*/ 2577830 w 2840734"/>
                <a:gd name="connsiteY17" fmla="*/ 2222770 h 2222770"/>
                <a:gd name="connsiteX18" fmla="*/ 2587557 w 2840734"/>
                <a:gd name="connsiteY18" fmla="*/ 2208179 h 2222770"/>
                <a:gd name="connsiteX19" fmla="*/ 2602149 w 2840734"/>
                <a:gd name="connsiteY19" fmla="*/ 2178996 h 2222770"/>
                <a:gd name="connsiteX20" fmla="*/ 2616740 w 2840734"/>
                <a:gd name="connsiteY20" fmla="*/ 2169268 h 2222770"/>
                <a:gd name="connsiteX21" fmla="*/ 2621604 w 2840734"/>
                <a:gd name="connsiteY21" fmla="*/ 2154677 h 2222770"/>
                <a:gd name="connsiteX22" fmla="*/ 2641059 w 2840734"/>
                <a:gd name="connsiteY22" fmla="*/ 2125494 h 2222770"/>
                <a:gd name="connsiteX23" fmla="*/ 2665379 w 2840734"/>
                <a:gd name="connsiteY23" fmla="*/ 2096311 h 2222770"/>
                <a:gd name="connsiteX24" fmla="*/ 2679970 w 2840734"/>
                <a:gd name="connsiteY24" fmla="*/ 2067128 h 2222770"/>
                <a:gd name="connsiteX25" fmla="*/ 2689698 w 2840734"/>
                <a:gd name="connsiteY25" fmla="*/ 2037945 h 2222770"/>
                <a:gd name="connsiteX26" fmla="*/ 2699425 w 2840734"/>
                <a:gd name="connsiteY26" fmla="*/ 2018489 h 2222770"/>
                <a:gd name="connsiteX27" fmla="*/ 2704289 w 2840734"/>
                <a:gd name="connsiteY27" fmla="*/ 2003898 h 2222770"/>
                <a:gd name="connsiteX28" fmla="*/ 2723745 w 2840734"/>
                <a:gd name="connsiteY28" fmla="*/ 1974715 h 2222770"/>
                <a:gd name="connsiteX29" fmla="*/ 2733472 w 2840734"/>
                <a:gd name="connsiteY29" fmla="*/ 1960124 h 2222770"/>
                <a:gd name="connsiteX30" fmla="*/ 2743200 w 2840734"/>
                <a:gd name="connsiteY30" fmla="*/ 1930941 h 2222770"/>
                <a:gd name="connsiteX31" fmla="*/ 2748064 w 2840734"/>
                <a:gd name="connsiteY31" fmla="*/ 1916349 h 2222770"/>
                <a:gd name="connsiteX32" fmla="*/ 2752928 w 2840734"/>
                <a:gd name="connsiteY32" fmla="*/ 1896894 h 2222770"/>
                <a:gd name="connsiteX33" fmla="*/ 2762655 w 2840734"/>
                <a:gd name="connsiteY33" fmla="*/ 1882302 h 2222770"/>
                <a:gd name="connsiteX34" fmla="*/ 2772383 w 2840734"/>
                <a:gd name="connsiteY34" fmla="*/ 1853119 h 2222770"/>
                <a:gd name="connsiteX35" fmla="*/ 2777247 w 2840734"/>
                <a:gd name="connsiteY35" fmla="*/ 1838528 h 2222770"/>
                <a:gd name="connsiteX36" fmla="*/ 2782111 w 2840734"/>
                <a:gd name="connsiteY36" fmla="*/ 1789889 h 2222770"/>
                <a:gd name="connsiteX37" fmla="*/ 2786974 w 2840734"/>
                <a:gd name="connsiteY37" fmla="*/ 1770434 h 2222770"/>
                <a:gd name="connsiteX38" fmla="*/ 2796702 w 2840734"/>
                <a:gd name="connsiteY38" fmla="*/ 1721796 h 2222770"/>
                <a:gd name="connsiteX39" fmla="*/ 2806430 w 2840734"/>
                <a:gd name="connsiteY39" fmla="*/ 1566153 h 2222770"/>
                <a:gd name="connsiteX40" fmla="*/ 2816157 w 2840734"/>
                <a:gd name="connsiteY40" fmla="*/ 1536970 h 2222770"/>
                <a:gd name="connsiteX41" fmla="*/ 2825885 w 2840734"/>
                <a:gd name="connsiteY41" fmla="*/ 1493196 h 2222770"/>
                <a:gd name="connsiteX42" fmla="*/ 2835613 w 2840734"/>
                <a:gd name="connsiteY42" fmla="*/ 1454285 h 2222770"/>
                <a:gd name="connsiteX43" fmla="*/ 2835613 w 2840734"/>
                <a:gd name="connsiteY43" fmla="*/ 1366736 h 2222770"/>
                <a:gd name="connsiteX44" fmla="*/ 2825885 w 2840734"/>
                <a:gd name="connsiteY44" fmla="*/ 1337553 h 2222770"/>
                <a:gd name="connsiteX45" fmla="*/ 2806430 w 2840734"/>
                <a:gd name="connsiteY45" fmla="*/ 1303507 h 2222770"/>
                <a:gd name="connsiteX46" fmla="*/ 2786974 w 2840734"/>
                <a:gd name="connsiteY46" fmla="*/ 1259732 h 2222770"/>
                <a:gd name="connsiteX47" fmla="*/ 2767519 w 2840734"/>
                <a:gd name="connsiteY47" fmla="*/ 1230549 h 2222770"/>
                <a:gd name="connsiteX48" fmla="*/ 2738336 w 2840734"/>
                <a:gd name="connsiteY48" fmla="*/ 1220821 h 2222770"/>
                <a:gd name="connsiteX49" fmla="*/ 2704289 w 2840734"/>
                <a:gd name="connsiteY49" fmla="*/ 1206230 h 2222770"/>
                <a:gd name="connsiteX50" fmla="*/ 2689698 w 2840734"/>
                <a:gd name="connsiteY50" fmla="*/ 1201366 h 2222770"/>
                <a:gd name="connsiteX51" fmla="*/ 2641059 w 2840734"/>
                <a:gd name="connsiteY51" fmla="*/ 1172183 h 2222770"/>
                <a:gd name="connsiteX52" fmla="*/ 2607013 w 2840734"/>
                <a:gd name="connsiteY52" fmla="*/ 1162455 h 2222770"/>
                <a:gd name="connsiteX53" fmla="*/ 2577830 w 2840734"/>
                <a:gd name="connsiteY53" fmla="*/ 1152728 h 2222770"/>
                <a:gd name="connsiteX54" fmla="*/ 2563238 w 2840734"/>
                <a:gd name="connsiteY54" fmla="*/ 1138136 h 2222770"/>
                <a:gd name="connsiteX55" fmla="*/ 2548647 w 2840734"/>
                <a:gd name="connsiteY55" fmla="*/ 1133272 h 2222770"/>
                <a:gd name="connsiteX56" fmla="*/ 2534055 w 2840734"/>
                <a:gd name="connsiteY56" fmla="*/ 1123545 h 2222770"/>
                <a:gd name="connsiteX57" fmla="*/ 2509736 w 2840734"/>
                <a:gd name="connsiteY57" fmla="*/ 1113817 h 2222770"/>
                <a:gd name="connsiteX58" fmla="*/ 2495145 w 2840734"/>
                <a:gd name="connsiteY58" fmla="*/ 1108953 h 2222770"/>
                <a:gd name="connsiteX59" fmla="*/ 2465962 w 2840734"/>
                <a:gd name="connsiteY59" fmla="*/ 1084634 h 2222770"/>
                <a:gd name="connsiteX60" fmla="*/ 2470825 w 2840734"/>
                <a:gd name="connsiteY60" fmla="*/ 997085 h 2222770"/>
                <a:gd name="connsiteX61" fmla="*/ 2475689 w 2840734"/>
                <a:gd name="connsiteY61" fmla="*/ 982494 h 2222770"/>
                <a:gd name="connsiteX62" fmla="*/ 2490281 w 2840734"/>
                <a:gd name="connsiteY62" fmla="*/ 948447 h 2222770"/>
                <a:gd name="connsiteX63" fmla="*/ 2500008 w 2840734"/>
                <a:gd name="connsiteY63" fmla="*/ 909536 h 2222770"/>
                <a:gd name="connsiteX64" fmla="*/ 2504872 w 2840734"/>
                <a:gd name="connsiteY64" fmla="*/ 894945 h 2222770"/>
                <a:gd name="connsiteX65" fmla="*/ 2519464 w 2840734"/>
                <a:gd name="connsiteY65" fmla="*/ 880353 h 2222770"/>
                <a:gd name="connsiteX66" fmla="*/ 2534055 w 2840734"/>
                <a:gd name="connsiteY66" fmla="*/ 875489 h 2222770"/>
                <a:gd name="connsiteX67" fmla="*/ 2538919 w 2840734"/>
                <a:gd name="connsiteY67" fmla="*/ 860898 h 2222770"/>
                <a:gd name="connsiteX68" fmla="*/ 2553511 w 2840734"/>
                <a:gd name="connsiteY68" fmla="*/ 856034 h 2222770"/>
                <a:gd name="connsiteX69" fmla="*/ 2568102 w 2840734"/>
                <a:gd name="connsiteY69" fmla="*/ 846307 h 2222770"/>
                <a:gd name="connsiteX70" fmla="*/ 2582694 w 2840734"/>
                <a:gd name="connsiteY70" fmla="*/ 817124 h 2222770"/>
                <a:gd name="connsiteX71" fmla="*/ 2587557 w 2840734"/>
                <a:gd name="connsiteY71" fmla="*/ 802532 h 2222770"/>
                <a:gd name="connsiteX72" fmla="*/ 2582694 w 2840734"/>
                <a:gd name="connsiteY72" fmla="*/ 758758 h 2222770"/>
                <a:gd name="connsiteX73" fmla="*/ 2558374 w 2840734"/>
                <a:gd name="connsiteY73" fmla="*/ 724711 h 2222770"/>
                <a:gd name="connsiteX74" fmla="*/ 2538919 w 2840734"/>
                <a:gd name="connsiteY74" fmla="*/ 710119 h 2222770"/>
                <a:gd name="connsiteX75" fmla="*/ 2524328 w 2840734"/>
                <a:gd name="connsiteY75" fmla="*/ 705255 h 2222770"/>
                <a:gd name="connsiteX76" fmla="*/ 2495145 w 2840734"/>
                <a:gd name="connsiteY76" fmla="*/ 680936 h 2222770"/>
                <a:gd name="connsiteX77" fmla="*/ 2465962 w 2840734"/>
                <a:gd name="connsiteY77" fmla="*/ 661481 h 2222770"/>
                <a:gd name="connsiteX78" fmla="*/ 2441642 w 2840734"/>
                <a:gd name="connsiteY78" fmla="*/ 637162 h 2222770"/>
                <a:gd name="connsiteX79" fmla="*/ 2422187 w 2840734"/>
                <a:gd name="connsiteY79" fmla="*/ 617707 h 2222770"/>
                <a:gd name="connsiteX80" fmla="*/ 2393004 w 2840734"/>
                <a:gd name="connsiteY80" fmla="*/ 598251 h 2222770"/>
                <a:gd name="connsiteX81" fmla="*/ 2363821 w 2840734"/>
                <a:gd name="connsiteY81" fmla="*/ 573932 h 2222770"/>
                <a:gd name="connsiteX82" fmla="*/ 2339502 w 2840734"/>
                <a:gd name="connsiteY82" fmla="*/ 554477 h 2222770"/>
                <a:gd name="connsiteX83" fmla="*/ 2324911 w 2840734"/>
                <a:gd name="connsiteY83" fmla="*/ 544749 h 2222770"/>
                <a:gd name="connsiteX84" fmla="*/ 2295728 w 2840734"/>
                <a:gd name="connsiteY84" fmla="*/ 535021 h 2222770"/>
                <a:gd name="connsiteX85" fmla="*/ 2271408 w 2840734"/>
                <a:gd name="connsiteY85" fmla="*/ 515566 h 2222770"/>
                <a:gd name="connsiteX86" fmla="*/ 2261681 w 2840734"/>
                <a:gd name="connsiteY86" fmla="*/ 500975 h 2222770"/>
                <a:gd name="connsiteX87" fmla="*/ 2247089 w 2840734"/>
                <a:gd name="connsiteY87" fmla="*/ 491247 h 2222770"/>
                <a:gd name="connsiteX88" fmla="*/ 2247089 w 2840734"/>
                <a:gd name="connsiteY88" fmla="*/ 374515 h 2222770"/>
                <a:gd name="connsiteX89" fmla="*/ 2256817 w 2840734"/>
                <a:gd name="connsiteY89" fmla="*/ 359924 h 2222770"/>
                <a:gd name="connsiteX90" fmla="*/ 2286000 w 2840734"/>
                <a:gd name="connsiteY90" fmla="*/ 335604 h 2222770"/>
                <a:gd name="connsiteX91" fmla="*/ 2290864 w 2840734"/>
                <a:gd name="connsiteY91" fmla="*/ 321013 h 2222770"/>
                <a:gd name="connsiteX92" fmla="*/ 2286000 w 2840734"/>
                <a:gd name="connsiteY92" fmla="*/ 296694 h 2222770"/>
                <a:gd name="connsiteX93" fmla="*/ 2271408 w 2840734"/>
                <a:gd name="connsiteY93" fmla="*/ 267511 h 2222770"/>
                <a:gd name="connsiteX94" fmla="*/ 2242225 w 2840734"/>
                <a:gd name="connsiteY94" fmla="*/ 248055 h 2222770"/>
                <a:gd name="connsiteX95" fmla="*/ 2213042 w 2840734"/>
                <a:gd name="connsiteY95" fmla="*/ 228600 h 2222770"/>
                <a:gd name="connsiteX96" fmla="*/ 2203315 w 2840734"/>
                <a:gd name="connsiteY96" fmla="*/ 214009 h 2222770"/>
                <a:gd name="connsiteX97" fmla="*/ 2183859 w 2840734"/>
                <a:gd name="connsiteY97" fmla="*/ 204281 h 2222770"/>
                <a:gd name="connsiteX98" fmla="*/ 2169268 w 2840734"/>
                <a:gd name="connsiteY98" fmla="*/ 194553 h 2222770"/>
                <a:gd name="connsiteX99" fmla="*/ 2154677 w 2840734"/>
                <a:gd name="connsiteY99" fmla="*/ 189689 h 2222770"/>
                <a:gd name="connsiteX100" fmla="*/ 2140085 w 2840734"/>
                <a:gd name="connsiteY100" fmla="*/ 179962 h 2222770"/>
                <a:gd name="connsiteX101" fmla="*/ 2110902 w 2840734"/>
                <a:gd name="connsiteY101" fmla="*/ 170234 h 2222770"/>
                <a:gd name="connsiteX102" fmla="*/ 2081719 w 2840734"/>
                <a:gd name="connsiteY102" fmla="*/ 155643 h 2222770"/>
                <a:gd name="connsiteX103" fmla="*/ 2052536 w 2840734"/>
                <a:gd name="connsiteY103" fmla="*/ 141051 h 2222770"/>
                <a:gd name="connsiteX104" fmla="*/ 2037945 w 2840734"/>
                <a:gd name="connsiteY104" fmla="*/ 131324 h 2222770"/>
                <a:gd name="connsiteX105" fmla="*/ 2008762 w 2840734"/>
                <a:gd name="connsiteY105" fmla="*/ 121596 h 2222770"/>
                <a:gd name="connsiteX106" fmla="*/ 1964987 w 2840734"/>
                <a:gd name="connsiteY106" fmla="*/ 97277 h 2222770"/>
                <a:gd name="connsiteX107" fmla="*/ 1950396 w 2840734"/>
                <a:gd name="connsiteY107" fmla="*/ 87549 h 2222770"/>
                <a:gd name="connsiteX108" fmla="*/ 1921213 w 2840734"/>
                <a:gd name="connsiteY108" fmla="*/ 77821 h 2222770"/>
                <a:gd name="connsiteX109" fmla="*/ 1911485 w 2840734"/>
                <a:gd name="connsiteY109" fmla="*/ 72958 h 2222770"/>
                <a:gd name="connsiteX110" fmla="*/ 1945532 w 2840734"/>
                <a:gd name="connsiteY110"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2003898 w 2840734"/>
                <a:gd name="connsiteY8" fmla="*/ 1989307 h 2222770"/>
                <a:gd name="connsiteX9" fmla="*/ 2125494 w 2840734"/>
                <a:gd name="connsiteY9" fmla="*/ 2028217 h 2222770"/>
                <a:gd name="connsiteX10" fmla="*/ 2339502 w 2840734"/>
                <a:gd name="connsiteY10" fmla="*/ 2086583 h 2222770"/>
                <a:gd name="connsiteX11" fmla="*/ 2383277 w 2840734"/>
                <a:gd name="connsiteY11" fmla="*/ 2110902 h 2222770"/>
                <a:gd name="connsiteX12" fmla="*/ 2441642 w 2840734"/>
                <a:gd name="connsiteY12" fmla="*/ 2144949 h 2222770"/>
                <a:gd name="connsiteX13" fmla="*/ 2490281 w 2840734"/>
                <a:gd name="connsiteY13" fmla="*/ 2169268 h 2222770"/>
                <a:gd name="connsiteX14" fmla="*/ 2534055 w 2840734"/>
                <a:gd name="connsiteY14" fmla="*/ 2198451 h 2222770"/>
                <a:gd name="connsiteX15" fmla="*/ 2563238 w 2840734"/>
                <a:gd name="connsiteY15" fmla="*/ 2217907 h 2222770"/>
                <a:gd name="connsiteX16" fmla="*/ 2577830 w 2840734"/>
                <a:gd name="connsiteY16" fmla="*/ 2222770 h 2222770"/>
                <a:gd name="connsiteX17" fmla="*/ 2587557 w 2840734"/>
                <a:gd name="connsiteY17" fmla="*/ 2208179 h 2222770"/>
                <a:gd name="connsiteX18" fmla="*/ 2602149 w 2840734"/>
                <a:gd name="connsiteY18" fmla="*/ 2178996 h 2222770"/>
                <a:gd name="connsiteX19" fmla="*/ 2616740 w 2840734"/>
                <a:gd name="connsiteY19" fmla="*/ 2169268 h 2222770"/>
                <a:gd name="connsiteX20" fmla="*/ 2621604 w 2840734"/>
                <a:gd name="connsiteY20" fmla="*/ 2154677 h 2222770"/>
                <a:gd name="connsiteX21" fmla="*/ 2641059 w 2840734"/>
                <a:gd name="connsiteY21" fmla="*/ 2125494 h 2222770"/>
                <a:gd name="connsiteX22" fmla="*/ 2665379 w 2840734"/>
                <a:gd name="connsiteY22" fmla="*/ 2096311 h 2222770"/>
                <a:gd name="connsiteX23" fmla="*/ 2679970 w 2840734"/>
                <a:gd name="connsiteY23" fmla="*/ 2067128 h 2222770"/>
                <a:gd name="connsiteX24" fmla="*/ 2689698 w 2840734"/>
                <a:gd name="connsiteY24" fmla="*/ 2037945 h 2222770"/>
                <a:gd name="connsiteX25" fmla="*/ 2699425 w 2840734"/>
                <a:gd name="connsiteY25" fmla="*/ 2018489 h 2222770"/>
                <a:gd name="connsiteX26" fmla="*/ 2704289 w 2840734"/>
                <a:gd name="connsiteY26" fmla="*/ 2003898 h 2222770"/>
                <a:gd name="connsiteX27" fmla="*/ 2723745 w 2840734"/>
                <a:gd name="connsiteY27" fmla="*/ 1974715 h 2222770"/>
                <a:gd name="connsiteX28" fmla="*/ 2733472 w 2840734"/>
                <a:gd name="connsiteY28" fmla="*/ 1960124 h 2222770"/>
                <a:gd name="connsiteX29" fmla="*/ 2743200 w 2840734"/>
                <a:gd name="connsiteY29" fmla="*/ 1930941 h 2222770"/>
                <a:gd name="connsiteX30" fmla="*/ 2748064 w 2840734"/>
                <a:gd name="connsiteY30" fmla="*/ 1916349 h 2222770"/>
                <a:gd name="connsiteX31" fmla="*/ 2752928 w 2840734"/>
                <a:gd name="connsiteY31" fmla="*/ 1896894 h 2222770"/>
                <a:gd name="connsiteX32" fmla="*/ 2762655 w 2840734"/>
                <a:gd name="connsiteY32" fmla="*/ 1882302 h 2222770"/>
                <a:gd name="connsiteX33" fmla="*/ 2772383 w 2840734"/>
                <a:gd name="connsiteY33" fmla="*/ 1853119 h 2222770"/>
                <a:gd name="connsiteX34" fmla="*/ 2777247 w 2840734"/>
                <a:gd name="connsiteY34" fmla="*/ 1838528 h 2222770"/>
                <a:gd name="connsiteX35" fmla="*/ 2782111 w 2840734"/>
                <a:gd name="connsiteY35" fmla="*/ 1789889 h 2222770"/>
                <a:gd name="connsiteX36" fmla="*/ 2786974 w 2840734"/>
                <a:gd name="connsiteY36" fmla="*/ 1770434 h 2222770"/>
                <a:gd name="connsiteX37" fmla="*/ 2796702 w 2840734"/>
                <a:gd name="connsiteY37" fmla="*/ 1721796 h 2222770"/>
                <a:gd name="connsiteX38" fmla="*/ 2806430 w 2840734"/>
                <a:gd name="connsiteY38" fmla="*/ 1566153 h 2222770"/>
                <a:gd name="connsiteX39" fmla="*/ 2816157 w 2840734"/>
                <a:gd name="connsiteY39" fmla="*/ 1536970 h 2222770"/>
                <a:gd name="connsiteX40" fmla="*/ 2825885 w 2840734"/>
                <a:gd name="connsiteY40" fmla="*/ 1493196 h 2222770"/>
                <a:gd name="connsiteX41" fmla="*/ 2835613 w 2840734"/>
                <a:gd name="connsiteY41" fmla="*/ 1454285 h 2222770"/>
                <a:gd name="connsiteX42" fmla="*/ 2835613 w 2840734"/>
                <a:gd name="connsiteY42" fmla="*/ 1366736 h 2222770"/>
                <a:gd name="connsiteX43" fmla="*/ 2825885 w 2840734"/>
                <a:gd name="connsiteY43" fmla="*/ 1337553 h 2222770"/>
                <a:gd name="connsiteX44" fmla="*/ 2806430 w 2840734"/>
                <a:gd name="connsiteY44" fmla="*/ 1303507 h 2222770"/>
                <a:gd name="connsiteX45" fmla="*/ 2786974 w 2840734"/>
                <a:gd name="connsiteY45" fmla="*/ 1259732 h 2222770"/>
                <a:gd name="connsiteX46" fmla="*/ 2767519 w 2840734"/>
                <a:gd name="connsiteY46" fmla="*/ 1230549 h 2222770"/>
                <a:gd name="connsiteX47" fmla="*/ 2738336 w 2840734"/>
                <a:gd name="connsiteY47" fmla="*/ 1220821 h 2222770"/>
                <a:gd name="connsiteX48" fmla="*/ 2704289 w 2840734"/>
                <a:gd name="connsiteY48" fmla="*/ 1206230 h 2222770"/>
                <a:gd name="connsiteX49" fmla="*/ 2689698 w 2840734"/>
                <a:gd name="connsiteY49" fmla="*/ 1201366 h 2222770"/>
                <a:gd name="connsiteX50" fmla="*/ 2641059 w 2840734"/>
                <a:gd name="connsiteY50" fmla="*/ 1172183 h 2222770"/>
                <a:gd name="connsiteX51" fmla="*/ 2607013 w 2840734"/>
                <a:gd name="connsiteY51" fmla="*/ 1162455 h 2222770"/>
                <a:gd name="connsiteX52" fmla="*/ 2577830 w 2840734"/>
                <a:gd name="connsiteY52" fmla="*/ 1152728 h 2222770"/>
                <a:gd name="connsiteX53" fmla="*/ 2563238 w 2840734"/>
                <a:gd name="connsiteY53" fmla="*/ 1138136 h 2222770"/>
                <a:gd name="connsiteX54" fmla="*/ 2548647 w 2840734"/>
                <a:gd name="connsiteY54" fmla="*/ 1133272 h 2222770"/>
                <a:gd name="connsiteX55" fmla="*/ 2534055 w 2840734"/>
                <a:gd name="connsiteY55" fmla="*/ 1123545 h 2222770"/>
                <a:gd name="connsiteX56" fmla="*/ 2509736 w 2840734"/>
                <a:gd name="connsiteY56" fmla="*/ 1113817 h 2222770"/>
                <a:gd name="connsiteX57" fmla="*/ 2495145 w 2840734"/>
                <a:gd name="connsiteY57" fmla="*/ 1108953 h 2222770"/>
                <a:gd name="connsiteX58" fmla="*/ 2465962 w 2840734"/>
                <a:gd name="connsiteY58" fmla="*/ 1084634 h 2222770"/>
                <a:gd name="connsiteX59" fmla="*/ 2470825 w 2840734"/>
                <a:gd name="connsiteY59" fmla="*/ 997085 h 2222770"/>
                <a:gd name="connsiteX60" fmla="*/ 2475689 w 2840734"/>
                <a:gd name="connsiteY60" fmla="*/ 982494 h 2222770"/>
                <a:gd name="connsiteX61" fmla="*/ 2490281 w 2840734"/>
                <a:gd name="connsiteY61" fmla="*/ 948447 h 2222770"/>
                <a:gd name="connsiteX62" fmla="*/ 2500008 w 2840734"/>
                <a:gd name="connsiteY62" fmla="*/ 909536 h 2222770"/>
                <a:gd name="connsiteX63" fmla="*/ 2504872 w 2840734"/>
                <a:gd name="connsiteY63" fmla="*/ 894945 h 2222770"/>
                <a:gd name="connsiteX64" fmla="*/ 2519464 w 2840734"/>
                <a:gd name="connsiteY64" fmla="*/ 880353 h 2222770"/>
                <a:gd name="connsiteX65" fmla="*/ 2534055 w 2840734"/>
                <a:gd name="connsiteY65" fmla="*/ 875489 h 2222770"/>
                <a:gd name="connsiteX66" fmla="*/ 2538919 w 2840734"/>
                <a:gd name="connsiteY66" fmla="*/ 860898 h 2222770"/>
                <a:gd name="connsiteX67" fmla="*/ 2553511 w 2840734"/>
                <a:gd name="connsiteY67" fmla="*/ 856034 h 2222770"/>
                <a:gd name="connsiteX68" fmla="*/ 2568102 w 2840734"/>
                <a:gd name="connsiteY68" fmla="*/ 846307 h 2222770"/>
                <a:gd name="connsiteX69" fmla="*/ 2582694 w 2840734"/>
                <a:gd name="connsiteY69" fmla="*/ 817124 h 2222770"/>
                <a:gd name="connsiteX70" fmla="*/ 2587557 w 2840734"/>
                <a:gd name="connsiteY70" fmla="*/ 802532 h 2222770"/>
                <a:gd name="connsiteX71" fmla="*/ 2582694 w 2840734"/>
                <a:gd name="connsiteY71" fmla="*/ 758758 h 2222770"/>
                <a:gd name="connsiteX72" fmla="*/ 2558374 w 2840734"/>
                <a:gd name="connsiteY72" fmla="*/ 724711 h 2222770"/>
                <a:gd name="connsiteX73" fmla="*/ 2538919 w 2840734"/>
                <a:gd name="connsiteY73" fmla="*/ 710119 h 2222770"/>
                <a:gd name="connsiteX74" fmla="*/ 2524328 w 2840734"/>
                <a:gd name="connsiteY74" fmla="*/ 705255 h 2222770"/>
                <a:gd name="connsiteX75" fmla="*/ 2495145 w 2840734"/>
                <a:gd name="connsiteY75" fmla="*/ 680936 h 2222770"/>
                <a:gd name="connsiteX76" fmla="*/ 2465962 w 2840734"/>
                <a:gd name="connsiteY76" fmla="*/ 661481 h 2222770"/>
                <a:gd name="connsiteX77" fmla="*/ 2441642 w 2840734"/>
                <a:gd name="connsiteY77" fmla="*/ 637162 h 2222770"/>
                <a:gd name="connsiteX78" fmla="*/ 2422187 w 2840734"/>
                <a:gd name="connsiteY78" fmla="*/ 617707 h 2222770"/>
                <a:gd name="connsiteX79" fmla="*/ 2393004 w 2840734"/>
                <a:gd name="connsiteY79" fmla="*/ 598251 h 2222770"/>
                <a:gd name="connsiteX80" fmla="*/ 2363821 w 2840734"/>
                <a:gd name="connsiteY80" fmla="*/ 573932 h 2222770"/>
                <a:gd name="connsiteX81" fmla="*/ 2339502 w 2840734"/>
                <a:gd name="connsiteY81" fmla="*/ 554477 h 2222770"/>
                <a:gd name="connsiteX82" fmla="*/ 2324911 w 2840734"/>
                <a:gd name="connsiteY82" fmla="*/ 544749 h 2222770"/>
                <a:gd name="connsiteX83" fmla="*/ 2295728 w 2840734"/>
                <a:gd name="connsiteY83" fmla="*/ 535021 h 2222770"/>
                <a:gd name="connsiteX84" fmla="*/ 2271408 w 2840734"/>
                <a:gd name="connsiteY84" fmla="*/ 515566 h 2222770"/>
                <a:gd name="connsiteX85" fmla="*/ 2261681 w 2840734"/>
                <a:gd name="connsiteY85" fmla="*/ 500975 h 2222770"/>
                <a:gd name="connsiteX86" fmla="*/ 2247089 w 2840734"/>
                <a:gd name="connsiteY86" fmla="*/ 491247 h 2222770"/>
                <a:gd name="connsiteX87" fmla="*/ 2247089 w 2840734"/>
                <a:gd name="connsiteY87" fmla="*/ 374515 h 2222770"/>
                <a:gd name="connsiteX88" fmla="*/ 2256817 w 2840734"/>
                <a:gd name="connsiteY88" fmla="*/ 359924 h 2222770"/>
                <a:gd name="connsiteX89" fmla="*/ 2286000 w 2840734"/>
                <a:gd name="connsiteY89" fmla="*/ 335604 h 2222770"/>
                <a:gd name="connsiteX90" fmla="*/ 2290864 w 2840734"/>
                <a:gd name="connsiteY90" fmla="*/ 321013 h 2222770"/>
                <a:gd name="connsiteX91" fmla="*/ 2286000 w 2840734"/>
                <a:gd name="connsiteY91" fmla="*/ 296694 h 2222770"/>
                <a:gd name="connsiteX92" fmla="*/ 2271408 w 2840734"/>
                <a:gd name="connsiteY92" fmla="*/ 267511 h 2222770"/>
                <a:gd name="connsiteX93" fmla="*/ 2242225 w 2840734"/>
                <a:gd name="connsiteY93" fmla="*/ 248055 h 2222770"/>
                <a:gd name="connsiteX94" fmla="*/ 2213042 w 2840734"/>
                <a:gd name="connsiteY94" fmla="*/ 228600 h 2222770"/>
                <a:gd name="connsiteX95" fmla="*/ 2203315 w 2840734"/>
                <a:gd name="connsiteY95" fmla="*/ 214009 h 2222770"/>
                <a:gd name="connsiteX96" fmla="*/ 2183859 w 2840734"/>
                <a:gd name="connsiteY96" fmla="*/ 204281 h 2222770"/>
                <a:gd name="connsiteX97" fmla="*/ 2169268 w 2840734"/>
                <a:gd name="connsiteY97" fmla="*/ 194553 h 2222770"/>
                <a:gd name="connsiteX98" fmla="*/ 2154677 w 2840734"/>
                <a:gd name="connsiteY98" fmla="*/ 189689 h 2222770"/>
                <a:gd name="connsiteX99" fmla="*/ 2140085 w 2840734"/>
                <a:gd name="connsiteY99" fmla="*/ 179962 h 2222770"/>
                <a:gd name="connsiteX100" fmla="*/ 2110902 w 2840734"/>
                <a:gd name="connsiteY100" fmla="*/ 170234 h 2222770"/>
                <a:gd name="connsiteX101" fmla="*/ 2081719 w 2840734"/>
                <a:gd name="connsiteY101" fmla="*/ 155643 h 2222770"/>
                <a:gd name="connsiteX102" fmla="*/ 2052536 w 2840734"/>
                <a:gd name="connsiteY102" fmla="*/ 141051 h 2222770"/>
                <a:gd name="connsiteX103" fmla="*/ 2037945 w 2840734"/>
                <a:gd name="connsiteY103" fmla="*/ 131324 h 2222770"/>
                <a:gd name="connsiteX104" fmla="*/ 2008762 w 2840734"/>
                <a:gd name="connsiteY104" fmla="*/ 121596 h 2222770"/>
                <a:gd name="connsiteX105" fmla="*/ 1964987 w 2840734"/>
                <a:gd name="connsiteY105" fmla="*/ 97277 h 2222770"/>
                <a:gd name="connsiteX106" fmla="*/ 1950396 w 2840734"/>
                <a:gd name="connsiteY106" fmla="*/ 87549 h 2222770"/>
                <a:gd name="connsiteX107" fmla="*/ 1921213 w 2840734"/>
                <a:gd name="connsiteY107" fmla="*/ 77821 h 2222770"/>
                <a:gd name="connsiteX108" fmla="*/ 1911485 w 2840734"/>
                <a:gd name="connsiteY108" fmla="*/ 72958 h 2222770"/>
                <a:gd name="connsiteX109" fmla="*/ 1945532 w 2840734"/>
                <a:gd name="connsiteY109"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2003898 w 2840734"/>
                <a:gd name="connsiteY8" fmla="*/ 1989307 h 2222770"/>
                <a:gd name="connsiteX9" fmla="*/ 2125494 w 2840734"/>
                <a:gd name="connsiteY9" fmla="*/ 2028217 h 2222770"/>
                <a:gd name="connsiteX10" fmla="*/ 2383277 w 2840734"/>
                <a:gd name="connsiteY10" fmla="*/ 2110902 h 2222770"/>
                <a:gd name="connsiteX11" fmla="*/ 2441642 w 2840734"/>
                <a:gd name="connsiteY11" fmla="*/ 2144949 h 2222770"/>
                <a:gd name="connsiteX12" fmla="*/ 2490281 w 2840734"/>
                <a:gd name="connsiteY12" fmla="*/ 2169268 h 2222770"/>
                <a:gd name="connsiteX13" fmla="*/ 2534055 w 2840734"/>
                <a:gd name="connsiteY13" fmla="*/ 2198451 h 2222770"/>
                <a:gd name="connsiteX14" fmla="*/ 2563238 w 2840734"/>
                <a:gd name="connsiteY14" fmla="*/ 2217907 h 2222770"/>
                <a:gd name="connsiteX15" fmla="*/ 2577830 w 2840734"/>
                <a:gd name="connsiteY15" fmla="*/ 2222770 h 2222770"/>
                <a:gd name="connsiteX16" fmla="*/ 2587557 w 2840734"/>
                <a:gd name="connsiteY16" fmla="*/ 2208179 h 2222770"/>
                <a:gd name="connsiteX17" fmla="*/ 2602149 w 2840734"/>
                <a:gd name="connsiteY17" fmla="*/ 2178996 h 2222770"/>
                <a:gd name="connsiteX18" fmla="*/ 2616740 w 2840734"/>
                <a:gd name="connsiteY18" fmla="*/ 2169268 h 2222770"/>
                <a:gd name="connsiteX19" fmla="*/ 2621604 w 2840734"/>
                <a:gd name="connsiteY19" fmla="*/ 2154677 h 2222770"/>
                <a:gd name="connsiteX20" fmla="*/ 2641059 w 2840734"/>
                <a:gd name="connsiteY20" fmla="*/ 2125494 h 2222770"/>
                <a:gd name="connsiteX21" fmla="*/ 2665379 w 2840734"/>
                <a:gd name="connsiteY21" fmla="*/ 2096311 h 2222770"/>
                <a:gd name="connsiteX22" fmla="*/ 2679970 w 2840734"/>
                <a:gd name="connsiteY22" fmla="*/ 2067128 h 2222770"/>
                <a:gd name="connsiteX23" fmla="*/ 2689698 w 2840734"/>
                <a:gd name="connsiteY23" fmla="*/ 2037945 h 2222770"/>
                <a:gd name="connsiteX24" fmla="*/ 2699425 w 2840734"/>
                <a:gd name="connsiteY24" fmla="*/ 2018489 h 2222770"/>
                <a:gd name="connsiteX25" fmla="*/ 2704289 w 2840734"/>
                <a:gd name="connsiteY25" fmla="*/ 2003898 h 2222770"/>
                <a:gd name="connsiteX26" fmla="*/ 2723745 w 2840734"/>
                <a:gd name="connsiteY26" fmla="*/ 1974715 h 2222770"/>
                <a:gd name="connsiteX27" fmla="*/ 2733472 w 2840734"/>
                <a:gd name="connsiteY27" fmla="*/ 1960124 h 2222770"/>
                <a:gd name="connsiteX28" fmla="*/ 2743200 w 2840734"/>
                <a:gd name="connsiteY28" fmla="*/ 1930941 h 2222770"/>
                <a:gd name="connsiteX29" fmla="*/ 2748064 w 2840734"/>
                <a:gd name="connsiteY29" fmla="*/ 1916349 h 2222770"/>
                <a:gd name="connsiteX30" fmla="*/ 2752928 w 2840734"/>
                <a:gd name="connsiteY30" fmla="*/ 1896894 h 2222770"/>
                <a:gd name="connsiteX31" fmla="*/ 2762655 w 2840734"/>
                <a:gd name="connsiteY31" fmla="*/ 1882302 h 2222770"/>
                <a:gd name="connsiteX32" fmla="*/ 2772383 w 2840734"/>
                <a:gd name="connsiteY32" fmla="*/ 1853119 h 2222770"/>
                <a:gd name="connsiteX33" fmla="*/ 2777247 w 2840734"/>
                <a:gd name="connsiteY33" fmla="*/ 1838528 h 2222770"/>
                <a:gd name="connsiteX34" fmla="*/ 2782111 w 2840734"/>
                <a:gd name="connsiteY34" fmla="*/ 1789889 h 2222770"/>
                <a:gd name="connsiteX35" fmla="*/ 2786974 w 2840734"/>
                <a:gd name="connsiteY35" fmla="*/ 1770434 h 2222770"/>
                <a:gd name="connsiteX36" fmla="*/ 2796702 w 2840734"/>
                <a:gd name="connsiteY36" fmla="*/ 1721796 h 2222770"/>
                <a:gd name="connsiteX37" fmla="*/ 2806430 w 2840734"/>
                <a:gd name="connsiteY37" fmla="*/ 1566153 h 2222770"/>
                <a:gd name="connsiteX38" fmla="*/ 2816157 w 2840734"/>
                <a:gd name="connsiteY38" fmla="*/ 1536970 h 2222770"/>
                <a:gd name="connsiteX39" fmla="*/ 2825885 w 2840734"/>
                <a:gd name="connsiteY39" fmla="*/ 1493196 h 2222770"/>
                <a:gd name="connsiteX40" fmla="*/ 2835613 w 2840734"/>
                <a:gd name="connsiteY40" fmla="*/ 1454285 h 2222770"/>
                <a:gd name="connsiteX41" fmla="*/ 2835613 w 2840734"/>
                <a:gd name="connsiteY41" fmla="*/ 1366736 h 2222770"/>
                <a:gd name="connsiteX42" fmla="*/ 2825885 w 2840734"/>
                <a:gd name="connsiteY42" fmla="*/ 1337553 h 2222770"/>
                <a:gd name="connsiteX43" fmla="*/ 2806430 w 2840734"/>
                <a:gd name="connsiteY43" fmla="*/ 1303507 h 2222770"/>
                <a:gd name="connsiteX44" fmla="*/ 2786974 w 2840734"/>
                <a:gd name="connsiteY44" fmla="*/ 1259732 h 2222770"/>
                <a:gd name="connsiteX45" fmla="*/ 2767519 w 2840734"/>
                <a:gd name="connsiteY45" fmla="*/ 1230549 h 2222770"/>
                <a:gd name="connsiteX46" fmla="*/ 2738336 w 2840734"/>
                <a:gd name="connsiteY46" fmla="*/ 1220821 h 2222770"/>
                <a:gd name="connsiteX47" fmla="*/ 2704289 w 2840734"/>
                <a:gd name="connsiteY47" fmla="*/ 1206230 h 2222770"/>
                <a:gd name="connsiteX48" fmla="*/ 2689698 w 2840734"/>
                <a:gd name="connsiteY48" fmla="*/ 1201366 h 2222770"/>
                <a:gd name="connsiteX49" fmla="*/ 2641059 w 2840734"/>
                <a:gd name="connsiteY49" fmla="*/ 1172183 h 2222770"/>
                <a:gd name="connsiteX50" fmla="*/ 2607013 w 2840734"/>
                <a:gd name="connsiteY50" fmla="*/ 1162455 h 2222770"/>
                <a:gd name="connsiteX51" fmla="*/ 2577830 w 2840734"/>
                <a:gd name="connsiteY51" fmla="*/ 1152728 h 2222770"/>
                <a:gd name="connsiteX52" fmla="*/ 2563238 w 2840734"/>
                <a:gd name="connsiteY52" fmla="*/ 1138136 h 2222770"/>
                <a:gd name="connsiteX53" fmla="*/ 2548647 w 2840734"/>
                <a:gd name="connsiteY53" fmla="*/ 1133272 h 2222770"/>
                <a:gd name="connsiteX54" fmla="*/ 2534055 w 2840734"/>
                <a:gd name="connsiteY54" fmla="*/ 1123545 h 2222770"/>
                <a:gd name="connsiteX55" fmla="*/ 2509736 w 2840734"/>
                <a:gd name="connsiteY55" fmla="*/ 1113817 h 2222770"/>
                <a:gd name="connsiteX56" fmla="*/ 2495145 w 2840734"/>
                <a:gd name="connsiteY56" fmla="*/ 1108953 h 2222770"/>
                <a:gd name="connsiteX57" fmla="*/ 2465962 w 2840734"/>
                <a:gd name="connsiteY57" fmla="*/ 1084634 h 2222770"/>
                <a:gd name="connsiteX58" fmla="*/ 2470825 w 2840734"/>
                <a:gd name="connsiteY58" fmla="*/ 997085 h 2222770"/>
                <a:gd name="connsiteX59" fmla="*/ 2475689 w 2840734"/>
                <a:gd name="connsiteY59" fmla="*/ 982494 h 2222770"/>
                <a:gd name="connsiteX60" fmla="*/ 2490281 w 2840734"/>
                <a:gd name="connsiteY60" fmla="*/ 948447 h 2222770"/>
                <a:gd name="connsiteX61" fmla="*/ 2500008 w 2840734"/>
                <a:gd name="connsiteY61" fmla="*/ 909536 h 2222770"/>
                <a:gd name="connsiteX62" fmla="*/ 2504872 w 2840734"/>
                <a:gd name="connsiteY62" fmla="*/ 894945 h 2222770"/>
                <a:gd name="connsiteX63" fmla="*/ 2519464 w 2840734"/>
                <a:gd name="connsiteY63" fmla="*/ 880353 h 2222770"/>
                <a:gd name="connsiteX64" fmla="*/ 2534055 w 2840734"/>
                <a:gd name="connsiteY64" fmla="*/ 875489 h 2222770"/>
                <a:gd name="connsiteX65" fmla="*/ 2538919 w 2840734"/>
                <a:gd name="connsiteY65" fmla="*/ 860898 h 2222770"/>
                <a:gd name="connsiteX66" fmla="*/ 2553511 w 2840734"/>
                <a:gd name="connsiteY66" fmla="*/ 856034 h 2222770"/>
                <a:gd name="connsiteX67" fmla="*/ 2568102 w 2840734"/>
                <a:gd name="connsiteY67" fmla="*/ 846307 h 2222770"/>
                <a:gd name="connsiteX68" fmla="*/ 2582694 w 2840734"/>
                <a:gd name="connsiteY68" fmla="*/ 817124 h 2222770"/>
                <a:gd name="connsiteX69" fmla="*/ 2587557 w 2840734"/>
                <a:gd name="connsiteY69" fmla="*/ 802532 h 2222770"/>
                <a:gd name="connsiteX70" fmla="*/ 2582694 w 2840734"/>
                <a:gd name="connsiteY70" fmla="*/ 758758 h 2222770"/>
                <a:gd name="connsiteX71" fmla="*/ 2558374 w 2840734"/>
                <a:gd name="connsiteY71" fmla="*/ 724711 h 2222770"/>
                <a:gd name="connsiteX72" fmla="*/ 2538919 w 2840734"/>
                <a:gd name="connsiteY72" fmla="*/ 710119 h 2222770"/>
                <a:gd name="connsiteX73" fmla="*/ 2524328 w 2840734"/>
                <a:gd name="connsiteY73" fmla="*/ 705255 h 2222770"/>
                <a:gd name="connsiteX74" fmla="*/ 2495145 w 2840734"/>
                <a:gd name="connsiteY74" fmla="*/ 680936 h 2222770"/>
                <a:gd name="connsiteX75" fmla="*/ 2465962 w 2840734"/>
                <a:gd name="connsiteY75" fmla="*/ 661481 h 2222770"/>
                <a:gd name="connsiteX76" fmla="*/ 2441642 w 2840734"/>
                <a:gd name="connsiteY76" fmla="*/ 637162 h 2222770"/>
                <a:gd name="connsiteX77" fmla="*/ 2422187 w 2840734"/>
                <a:gd name="connsiteY77" fmla="*/ 617707 h 2222770"/>
                <a:gd name="connsiteX78" fmla="*/ 2393004 w 2840734"/>
                <a:gd name="connsiteY78" fmla="*/ 598251 h 2222770"/>
                <a:gd name="connsiteX79" fmla="*/ 2363821 w 2840734"/>
                <a:gd name="connsiteY79" fmla="*/ 573932 h 2222770"/>
                <a:gd name="connsiteX80" fmla="*/ 2339502 w 2840734"/>
                <a:gd name="connsiteY80" fmla="*/ 554477 h 2222770"/>
                <a:gd name="connsiteX81" fmla="*/ 2324911 w 2840734"/>
                <a:gd name="connsiteY81" fmla="*/ 544749 h 2222770"/>
                <a:gd name="connsiteX82" fmla="*/ 2295728 w 2840734"/>
                <a:gd name="connsiteY82" fmla="*/ 535021 h 2222770"/>
                <a:gd name="connsiteX83" fmla="*/ 2271408 w 2840734"/>
                <a:gd name="connsiteY83" fmla="*/ 515566 h 2222770"/>
                <a:gd name="connsiteX84" fmla="*/ 2261681 w 2840734"/>
                <a:gd name="connsiteY84" fmla="*/ 500975 h 2222770"/>
                <a:gd name="connsiteX85" fmla="*/ 2247089 w 2840734"/>
                <a:gd name="connsiteY85" fmla="*/ 491247 h 2222770"/>
                <a:gd name="connsiteX86" fmla="*/ 2247089 w 2840734"/>
                <a:gd name="connsiteY86" fmla="*/ 374515 h 2222770"/>
                <a:gd name="connsiteX87" fmla="*/ 2256817 w 2840734"/>
                <a:gd name="connsiteY87" fmla="*/ 359924 h 2222770"/>
                <a:gd name="connsiteX88" fmla="*/ 2286000 w 2840734"/>
                <a:gd name="connsiteY88" fmla="*/ 335604 h 2222770"/>
                <a:gd name="connsiteX89" fmla="*/ 2290864 w 2840734"/>
                <a:gd name="connsiteY89" fmla="*/ 321013 h 2222770"/>
                <a:gd name="connsiteX90" fmla="*/ 2286000 w 2840734"/>
                <a:gd name="connsiteY90" fmla="*/ 296694 h 2222770"/>
                <a:gd name="connsiteX91" fmla="*/ 2271408 w 2840734"/>
                <a:gd name="connsiteY91" fmla="*/ 267511 h 2222770"/>
                <a:gd name="connsiteX92" fmla="*/ 2242225 w 2840734"/>
                <a:gd name="connsiteY92" fmla="*/ 248055 h 2222770"/>
                <a:gd name="connsiteX93" fmla="*/ 2213042 w 2840734"/>
                <a:gd name="connsiteY93" fmla="*/ 228600 h 2222770"/>
                <a:gd name="connsiteX94" fmla="*/ 2203315 w 2840734"/>
                <a:gd name="connsiteY94" fmla="*/ 214009 h 2222770"/>
                <a:gd name="connsiteX95" fmla="*/ 2183859 w 2840734"/>
                <a:gd name="connsiteY95" fmla="*/ 204281 h 2222770"/>
                <a:gd name="connsiteX96" fmla="*/ 2169268 w 2840734"/>
                <a:gd name="connsiteY96" fmla="*/ 194553 h 2222770"/>
                <a:gd name="connsiteX97" fmla="*/ 2154677 w 2840734"/>
                <a:gd name="connsiteY97" fmla="*/ 189689 h 2222770"/>
                <a:gd name="connsiteX98" fmla="*/ 2140085 w 2840734"/>
                <a:gd name="connsiteY98" fmla="*/ 179962 h 2222770"/>
                <a:gd name="connsiteX99" fmla="*/ 2110902 w 2840734"/>
                <a:gd name="connsiteY99" fmla="*/ 170234 h 2222770"/>
                <a:gd name="connsiteX100" fmla="*/ 2081719 w 2840734"/>
                <a:gd name="connsiteY100" fmla="*/ 155643 h 2222770"/>
                <a:gd name="connsiteX101" fmla="*/ 2052536 w 2840734"/>
                <a:gd name="connsiteY101" fmla="*/ 141051 h 2222770"/>
                <a:gd name="connsiteX102" fmla="*/ 2037945 w 2840734"/>
                <a:gd name="connsiteY102" fmla="*/ 131324 h 2222770"/>
                <a:gd name="connsiteX103" fmla="*/ 2008762 w 2840734"/>
                <a:gd name="connsiteY103" fmla="*/ 121596 h 2222770"/>
                <a:gd name="connsiteX104" fmla="*/ 1964987 w 2840734"/>
                <a:gd name="connsiteY104" fmla="*/ 97277 h 2222770"/>
                <a:gd name="connsiteX105" fmla="*/ 1950396 w 2840734"/>
                <a:gd name="connsiteY105" fmla="*/ 87549 h 2222770"/>
                <a:gd name="connsiteX106" fmla="*/ 1921213 w 2840734"/>
                <a:gd name="connsiteY106" fmla="*/ 77821 h 2222770"/>
                <a:gd name="connsiteX107" fmla="*/ 1911485 w 2840734"/>
                <a:gd name="connsiteY107" fmla="*/ 72958 h 2222770"/>
                <a:gd name="connsiteX108" fmla="*/ 1945532 w 2840734"/>
                <a:gd name="connsiteY108" fmla="*/ 0 h 2222770"/>
                <a:gd name="connsiteX0" fmla="*/ 0 w 2840734"/>
                <a:gd name="connsiteY0" fmla="*/ 1945532 h 2222770"/>
                <a:gd name="connsiteX1" fmla="*/ 0 w 2840734"/>
                <a:gd name="connsiteY1" fmla="*/ 1945532 h 2222770"/>
                <a:gd name="connsiteX2" fmla="*/ 442608 w 2840734"/>
                <a:gd name="connsiteY2" fmla="*/ 1955260 h 2222770"/>
                <a:gd name="connsiteX3" fmla="*/ 928276 w 2840734"/>
                <a:gd name="connsiteY3" fmla="*/ 1953201 h 2222770"/>
                <a:gd name="connsiteX4" fmla="*/ 1175316 w 2840734"/>
                <a:gd name="connsiteY4" fmla="*/ 1951888 h 2222770"/>
                <a:gd name="connsiteX5" fmla="*/ 1473740 w 2840734"/>
                <a:gd name="connsiteY5" fmla="*/ 1935804 h 2222770"/>
                <a:gd name="connsiteX6" fmla="*/ 1600200 w 2840734"/>
                <a:gd name="connsiteY6" fmla="*/ 1921213 h 2222770"/>
                <a:gd name="connsiteX7" fmla="*/ 1814388 w 2840734"/>
                <a:gd name="connsiteY7" fmla="*/ 1935237 h 2222770"/>
                <a:gd name="connsiteX8" fmla="*/ 2003898 w 2840734"/>
                <a:gd name="connsiteY8" fmla="*/ 1989307 h 2222770"/>
                <a:gd name="connsiteX9" fmla="*/ 2125494 w 2840734"/>
                <a:gd name="connsiteY9" fmla="*/ 2028217 h 2222770"/>
                <a:gd name="connsiteX10" fmla="*/ 2441642 w 2840734"/>
                <a:gd name="connsiteY10" fmla="*/ 2144949 h 2222770"/>
                <a:gd name="connsiteX11" fmla="*/ 2490281 w 2840734"/>
                <a:gd name="connsiteY11" fmla="*/ 2169268 h 2222770"/>
                <a:gd name="connsiteX12" fmla="*/ 2534055 w 2840734"/>
                <a:gd name="connsiteY12" fmla="*/ 2198451 h 2222770"/>
                <a:gd name="connsiteX13" fmla="*/ 2563238 w 2840734"/>
                <a:gd name="connsiteY13" fmla="*/ 2217907 h 2222770"/>
                <a:gd name="connsiteX14" fmla="*/ 2577830 w 2840734"/>
                <a:gd name="connsiteY14" fmla="*/ 2222770 h 2222770"/>
                <a:gd name="connsiteX15" fmla="*/ 2587557 w 2840734"/>
                <a:gd name="connsiteY15" fmla="*/ 2208179 h 2222770"/>
                <a:gd name="connsiteX16" fmla="*/ 2602149 w 2840734"/>
                <a:gd name="connsiteY16" fmla="*/ 2178996 h 2222770"/>
                <a:gd name="connsiteX17" fmla="*/ 2616740 w 2840734"/>
                <a:gd name="connsiteY17" fmla="*/ 2169268 h 2222770"/>
                <a:gd name="connsiteX18" fmla="*/ 2621604 w 2840734"/>
                <a:gd name="connsiteY18" fmla="*/ 2154677 h 2222770"/>
                <a:gd name="connsiteX19" fmla="*/ 2641059 w 2840734"/>
                <a:gd name="connsiteY19" fmla="*/ 2125494 h 2222770"/>
                <a:gd name="connsiteX20" fmla="*/ 2665379 w 2840734"/>
                <a:gd name="connsiteY20" fmla="*/ 2096311 h 2222770"/>
                <a:gd name="connsiteX21" fmla="*/ 2679970 w 2840734"/>
                <a:gd name="connsiteY21" fmla="*/ 2067128 h 2222770"/>
                <a:gd name="connsiteX22" fmla="*/ 2689698 w 2840734"/>
                <a:gd name="connsiteY22" fmla="*/ 2037945 h 2222770"/>
                <a:gd name="connsiteX23" fmla="*/ 2699425 w 2840734"/>
                <a:gd name="connsiteY23" fmla="*/ 2018489 h 2222770"/>
                <a:gd name="connsiteX24" fmla="*/ 2704289 w 2840734"/>
                <a:gd name="connsiteY24" fmla="*/ 2003898 h 2222770"/>
                <a:gd name="connsiteX25" fmla="*/ 2723745 w 2840734"/>
                <a:gd name="connsiteY25" fmla="*/ 1974715 h 2222770"/>
                <a:gd name="connsiteX26" fmla="*/ 2733472 w 2840734"/>
                <a:gd name="connsiteY26" fmla="*/ 1960124 h 2222770"/>
                <a:gd name="connsiteX27" fmla="*/ 2743200 w 2840734"/>
                <a:gd name="connsiteY27" fmla="*/ 1930941 h 2222770"/>
                <a:gd name="connsiteX28" fmla="*/ 2748064 w 2840734"/>
                <a:gd name="connsiteY28" fmla="*/ 1916349 h 2222770"/>
                <a:gd name="connsiteX29" fmla="*/ 2752928 w 2840734"/>
                <a:gd name="connsiteY29" fmla="*/ 1896894 h 2222770"/>
                <a:gd name="connsiteX30" fmla="*/ 2762655 w 2840734"/>
                <a:gd name="connsiteY30" fmla="*/ 1882302 h 2222770"/>
                <a:gd name="connsiteX31" fmla="*/ 2772383 w 2840734"/>
                <a:gd name="connsiteY31" fmla="*/ 1853119 h 2222770"/>
                <a:gd name="connsiteX32" fmla="*/ 2777247 w 2840734"/>
                <a:gd name="connsiteY32" fmla="*/ 1838528 h 2222770"/>
                <a:gd name="connsiteX33" fmla="*/ 2782111 w 2840734"/>
                <a:gd name="connsiteY33" fmla="*/ 1789889 h 2222770"/>
                <a:gd name="connsiteX34" fmla="*/ 2786974 w 2840734"/>
                <a:gd name="connsiteY34" fmla="*/ 1770434 h 2222770"/>
                <a:gd name="connsiteX35" fmla="*/ 2796702 w 2840734"/>
                <a:gd name="connsiteY35" fmla="*/ 1721796 h 2222770"/>
                <a:gd name="connsiteX36" fmla="*/ 2806430 w 2840734"/>
                <a:gd name="connsiteY36" fmla="*/ 1566153 h 2222770"/>
                <a:gd name="connsiteX37" fmla="*/ 2816157 w 2840734"/>
                <a:gd name="connsiteY37" fmla="*/ 1536970 h 2222770"/>
                <a:gd name="connsiteX38" fmla="*/ 2825885 w 2840734"/>
                <a:gd name="connsiteY38" fmla="*/ 1493196 h 2222770"/>
                <a:gd name="connsiteX39" fmla="*/ 2835613 w 2840734"/>
                <a:gd name="connsiteY39" fmla="*/ 1454285 h 2222770"/>
                <a:gd name="connsiteX40" fmla="*/ 2835613 w 2840734"/>
                <a:gd name="connsiteY40" fmla="*/ 1366736 h 2222770"/>
                <a:gd name="connsiteX41" fmla="*/ 2825885 w 2840734"/>
                <a:gd name="connsiteY41" fmla="*/ 1337553 h 2222770"/>
                <a:gd name="connsiteX42" fmla="*/ 2806430 w 2840734"/>
                <a:gd name="connsiteY42" fmla="*/ 1303507 h 2222770"/>
                <a:gd name="connsiteX43" fmla="*/ 2786974 w 2840734"/>
                <a:gd name="connsiteY43" fmla="*/ 1259732 h 2222770"/>
                <a:gd name="connsiteX44" fmla="*/ 2767519 w 2840734"/>
                <a:gd name="connsiteY44" fmla="*/ 1230549 h 2222770"/>
                <a:gd name="connsiteX45" fmla="*/ 2738336 w 2840734"/>
                <a:gd name="connsiteY45" fmla="*/ 1220821 h 2222770"/>
                <a:gd name="connsiteX46" fmla="*/ 2704289 w 2840734"/>
                <a:gd name="connsiteY46" fmla="*/ 1206230 h 2222770"/>
                <a:gd name="connsiteX47" fmla="*/ 2689698 w 2840734"/>
                <a:gd name="connsiteY47" fmla="*/ 1201366 h 2222770"/>
                <a:gd name="connsiteX48" fmla="*/ 2641059 w 2840734"/>
                <a:gd name="connsiteY48" fmla="*/ 1172183 h 2222770"/>
                <a:gd name="connsiteX49" fmla="*/ 2607013 w 2840734"/>
                <a:gd name="connsiteY49" fmla="*/ 1162455 h 2222770"/>
                <a:gd name="connsiteX50" fmla="*/ 2577830 w 2840734"/>
                <a:gd name="connsiteY50" fmla="*/ 1152728 h 2222770"/>
                <a:gd name="connsiteX51" fmla="*/ 2563238 w 2840734"/>
                <a:gd name="connsiteY51" fmla="*/ 1138136 h 2222770"/>
                <a:gd name="connsiteX52" fmla="*/ 2548647 w 2840734"/>
                <a:gd name="connsiteY52" fmla="*/ 1133272 h 2222770"/>
                <a:gd name="connsiteX53" fmla="*/ 2534055 w 2840734"/>
                <a:gd name="connsiteY53" fmla="*/ 1123545 h 2222770"/>
                <a:gd name="connsiteX54" fmla="*/ 2509736 w 2840734"/>
                <a:gd name="connsiteY54" fmla="*/ 1113817 h 2222770"/>
                <a:gd name="connsiteX55" fmla="*/ 2495145 w 2840734"/>
                <a:gd name="connsiteY55" fmla="*/ 1108953 h 2222770"/>
                <a:gd name="connsiteX56" fmla="*/ 2465962 w 2840734"/>
                <a:gd name="connsiteY56" fmla="*/ 1084634 h 2222770"/>
                <a:gd name="connsiteX57" fmla="*/ 2470825 w 2840734"/>
                <a:gd name="connsiteY57" fmla="*/ 997085 h 2222770"/>
                <a:gd name="connsiteX58" fmla="*/ 2475689 w 2840734"/>
                <a:gd name="connsiteY58" fmla="*/ 982494 h 2222770"/>
                <a:gd name="connsiteX59" fmla="*/ 2490281 w 2840734"/>
                <a:gd name="connsiteY59" fmla="*/ 948447 h 2222770"/>
                <a:gd name="connsiteX60" fmla="*/ 2500008 w 2840734"/>
                <a:gd name="connsiteY60" fmla="*/ 909536 h 2222770"/>
                <a:gd name="connsiteX61" fmla="*/ 2504872 w 2840734"/>
                <a:gd name="connsiteY61" fmla="*/ 894945 h 2222770"/>
                <a:gd name="connsiteX62" fmla="*/ 2519464 w 2840734"/>
                <a:gd name="connsiteY62" fmla="*/ 880353 h 2222770"/>
                <a:gd name="connsiteX63" fmla="*/ 2534055 w 2840734"/>
                <a:gd name="connsiteY63" fmla="*/ 875489 h 2222770"/>
                <a:gd name="connsiteX64" fmla="*/ 2538919 w 2840734"/>
                <a:gd name="connsiteY64" fmla="*/ 860898 h 2222770"/>
                <a:gd name="connsiteX65" fmla="*/ 2553511 w 2840734"/>
                <a:gd name="connsiteY65" fmla="*/ 856034 h 2222770"/>
                <a:gd name="connsiteX66" fmla="*/ 2568102 w 2840734"/>
                <a:gd name="connsiteY66" fmla="*/ 846307 h 2222770"/>
                <a:gd name="connsiteX67" fmla="*/ 2582694 w 2840734"/>
                <a:gd name="connsiteY67" fmla="*/ 817124 h 2222770"/>
                <a:gd name="connsiteX68" fmla="*/ 2587557 w 2840734"/>
                <a:gd name="connsiteY68" fmla="*/ 802532 h 2222770"/>
                <a:gd name="connsiteX69" fmla="*/ 2582694 w 2840734"/>
                <a:gd name="connsiteY69" fmla="*/ 758758 h 2222770"/>
                <a:gd name="connsiteX70" fmla="*/ 2558374 w 2840734"/>
                <a:gd name="connsiteY70" fmla="*/ 724711 h 2222770"/>
                <a:gd name="connsiteX71" fmla="*/ 2538919 w 2840734"/>
                <a:gd name="connsiteY71" fmla="*/ 710119 h 2222770"/>
                <a:gd name="connsiteX72" fmla="*/ 2524328 w 2840734"/>
                <a:gd name="connsiteY72" fmla="*/ 705255 h 2222770"/>
                <a:gd name="connsiteX73" fmla="*/ 2495145 w 2840734"/>
                <a:gd name="connsiteY73" fmla="*/ 680936 h 2222770"/>
                <a:gd name="connsiteX74" fmla="*/ 2465962 w 2840734"/>
                <a:gd name="connsiteY74" fmla="*/ 661481 h 2222770"/>
                <a:gd name="connsiteX75" fmla="*/ 2441642 w 2840734"/>
                <a:gd name="connsiteY75" fmla="*/ 637162 h 2222770"/>
                <a:gd name="connsiteX76" fmla="*/ 2422187 w 2840734"/>
                <a:gd name="connsiteY76" fmla="*/ 617707 h 2222770"/>
                <a:gd name="connsiteX77" fmla="*/ 2393004 w 2840734"/>
                <a:gd name="connsiteY77" fmla="*/ 598251 h 2222770"/>
                <a:gd name="connsiteX78" fmla="*/ 2363821 w 2840734"/>
                <a:gd name="connsiteY78" fmla="*/ 573932 h 2222770"/>
                <a:gd name="connsiteX79" fmla="*/ 2339502 w 2840734"/>
                <a:gd name="connsiteY79" fmla="*/ 554477 h 2222770"/>
                <a:gd name="connsiteX80" fmla="*/ 2324911 w 2840734"/>
                <a:gd name="connsiteY80" fmla="*/ 544749 h 2222770"/>
                <a:gd name="connsiteX81" fmla="*/ 2295728 w 2840734"/>
                <a:gd name="connsiteY81" fmla="*/ 535021 h 2222770"/>
                <a:gd name="connsiteX82" fmla="*/ 2271408 w 2840734"/>
                <a:gd name="connsiteY82" fmla="*/ 515566 h 2222770"/>
                <a:gd name="connsiteX83" fmla="*/ 2261681 w 2840734"/>
                <a:gd name="connsiteY83" fmla="*/ 500975 h 2222770"/>
                <a:gd name="connsiteX84" fmla="*/ 2247089 w 2840734"/>
                <a:gd name="connsiteY84" fmla="*/ 491247 h 2222770"/>
                <a:gd name="connsiteX85" fmla="*/ 2247089 w 2840734"/>
                <a:gd name="connsiteY85" fmla="*/ 374515 h 2222770"/>
                <a:gd name="connsiteX86" fmla="*/ 2256817 w 2840734"/>
                <a:gd name="connsiteY86" fmla="*/ 359924 h 2222770"/>
                <a:gd name="connsiteX87" fmla="*/ 2286000 w 2840734"/>
                <a:gd name="connsiteY87" fmla="*/ 335604 h 2222770"/>
                <a:gd name="connsiteX88" fmla="*/ 2290864 w 2840734"/>
                <a:gd name="connsiteY88" fmla="*/ 321013 h 2222770"/>
                <a:gd name="connsiteX89" fmla="*/ 2286000 w 2840734"/>
                <a:gd name="connsiteY89" fmla="*/ 296694 h 2222770"/>
                <a:gd name="connsiteX90" fmla="*/ 2271408 w 2840734"/>
                <a:gd name="connsiteY90" fmla="*/ 267511 h 2222770"/>
                <a:gd name="connsiteX91" fmla="*/ 2242225 w 2840734"/>
                <a:gd name="connsiteY91" fmla="*/ 248055 h 2222770"/>
                <a:gd name="connsiteX92" fmla="*/ 2213042 w 2840734"/>
                <a:gd name="connsiteY92" fmla="*/ 228600 h 2222770"/>
                <a:gd name="connsiteX93" fmla="*/ 2203315 w 2840734"/>
                <a:gd name="connsiteY93" fmla="*/ 214009 h 2222770"/>
                <a:gd name="connsiteX94" fmla="*/ 2183859 w 2840734"/>
                <a:gd name="connsiteY94" fmla="*/ 204281 h 2222770"/>
                <a:gd name="connsiteX95" fmla="*/ 2169268 w 2840734"/>
                <a:gd name="connsiteY95" fmla="*/ 194553 h 2222770"/>
                <a:gd name="connsiteX96" fmla="*/ 2154677 w 2840734"/>
                <a:gd name="connsiteY96" fmla="*/ 189689 h 2222770"/>
                <a:gd name="connsiteX97" fmla="*/ 2140085 w 2840734"/>
                <a:gd name="connsiteY97" fmla="*/ 179962 h 2222770"/>
                <a:gd name="connsiteX98" fmla="*/ 2110902 w 2840734"/>
                <a:gd name="connsiteY98" fmla="*/ 170234 h 2222770"/>
                <a:gd name="connsiteX99" fmla="*/ 2081719 w 2840734"/>
                <a:gd name="connsiteY99" fmla="*/ 155643 h 2222770"/>
                <a:gd name="connsiteX100" fmla="*/ 2052536 w 2840734"/>
                <a:gd name="connsiteY100" fmla="*/ 141051 h 2222770"/>
                <a:gd name="connsiteX101" fmla="*/ 2037945 w 2840734"/>
                <a:gd name="connsiteY101" fmla="*/ 131324 h 2222770"/>
                <a:gd name="connsiteX102" fmla="*/ 2008762 w 2840734"/>
                <a:gd name="connsiteY102" fmla="*/ 121596 h 2222770"/>
                <a:gd name="connsiteX103" fmla="*/ 1964987 w 2840734"/>
                <a:gd name="connsiteY103" fmla="*/ 97277 h 2222770"/>
                <a:gd name="connsiteX104" fmla="*/ 1950396 w 2840734"/>
                <a:gd name="connsiteY104" fmla="*/ 87549 h 2222770"/>
                <a:gd name="connsiteX105" fmla="*/ 1921213 w 2840734"/>
                <a:gd name="connsiteY105" fmla="*/ 77821 h 2222770"/>
                <a:gd name="connsiteX106" fmla="*/ 1911485 w 2840734"/>
                <a:gd name="connsiteY106" fmla="*/ 72958 h 2222770"/>
                <a:gd name="connsiteX107" fmla="*/ 1945532 w 2840734"/>
                <a:gd name="connsiteY107" fmla="*/ 0 h 2222770"/>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441642 w 2840734"/>
                <a:gd name="connsiteY10" fmla="*/ 2144949 h 2250819"/>
                <a:gd name="connsiteX11" fmla="*/ 2490281 w 2840734"/>
                <a:gd name="connsiteY11" fmla="*/ 2169268 h 2250819"/>
                <a:gd name="connsiteX12" fmla="*/ 2534055 w 2840734"/>
                <a:gd name="connsiteY12" fmla="*/ 2198451 h 2250819"/>
                <a:gd name="connsiteX13" fmla="*/ 2563238 w 2840734"/>
                <a:gd name="connsiteY13" fmla="*/ 2217907 h 2250819"/>
                <a:gd name="connsiteX14" fmla="*/ 2572221 w 2840734"/>
                <a:gd name="connsiteY14" fmla="*/ 2250819 h 2250819"/>
                <a:gd name="connsiteX15" fmla="*/ 2587557 w 2840734"/>
                <a:gd name="connsiteY15" fmla="*/ 2208179 h 2250819"/>
                <a:gd name="connsiteX16" fmla="*/ 2602149 w 2840734"/>
                <a:gd name="connsiteY16" fmla="*/ 2178996 h 2250819"/>
                <a:gd name="connsiteX17" fmla="*/ 2616740 w 2840734"/>
                <a:gd name="connsiteY17" fmla="*/ 2169268 h 2250819"/>
                <a:gd name="connsiteX18" fmla="*/ 2621604 w 2840734"/>
                <a:gd name="connsiteY18" fmla="*/ 2154677 h 2250819"/>
                <a:gd name="connsiteX19" fmla="*/ 2641059 w 2840734"/>
                <a:gd name="connsiteY19" fmla="*/ 2125494 h 2250819"/>
                <a:gd name="connsiteX20" fmla="*/ 2665379 w 2840734"/>
                <a:gd name="connsiteY20" fmla="*/ 2096311 h 2250819"/>
                <a:gd name="connsiteX21" fmla="*/ 2679970 w 2840734"/>
                <a:gd name="connsiteY21" fmla="*/ 2067128 h 2250819"/>
                <a:gd name="connsiteX22" fmla="*/ 2689698 w 2840734"/>
                <a:gd name="connsiteY22" fmla="*/ 2037945 h 2250819"/>
                <a:gd name="connsiteX23" fmla="*/ 2699425 w 2840734"/>
                <a:gd name="connsiteY23" fmla="*/ 2018489 h 2250819"/>
                <a:gd name="connsiteX24" fmla="*/ 2704289 w 2840734"/>
                <a:gd name="connsiteY24" fmla="*/ 2003898 h 2250819"/>
                <a:gd name="connsiteX25" fmla="*/ 2723745 w 2840734"/>
                <a:gd name="connsiteY25" fmla="*/ 1974715 h 2250819"/>
                <a:gd name="connsiteX26" fmla="*/ 2733472 w 2840734"/>
                <a:gd name="connsiteY26" fmla="*/ 1960124 h 2250819"/>
                <a:gd name="connsiteX27" fmla="*/ 2743200 w 2840734"/>
                <a:gd name="connsiteY27" fmla="*/ 1930941 h 2250819"/>
                <a:gd name="connsiteX28" fmla="*/ 2748064 w 2840734"/>
                <a:gd name="connsiteY28" fmla="*/ 1916349 h 2250819"/>
                <a:gd name="connsiteX29" fmla="*/ 2752928 w 2840734"/>
                <a:gd name="connsiteY29" fmla="*/ 1896894 h 2250819"/>
                <a:gd name="connsiteX30" fmla="*/ 2762655 w 2840734"/>
                <a:gd name="connsiteY30" fmla="*/ 1882302 h 2250819"/>
                <a:gd name="connsiteX31" fmla="*/ 2772383 w 2840734"/>
                <a:gd name="connsiteY31" fmla="*/ 1853119 h 2250819"/>
                <a:gd name="connsiteX32" fmla="*/ 2777247 w 2840734"/>
                <a:gd name="connsiteY32" fmla="*/ 1838528 h 2250819"/>
                <a:gd name="connsiteX33" fmla="*/ 2782111 w 2840734"/>
                <a:gd name="connsiteY33" fmla="*/ 1789889 h 2250819"/>
                <a:gd name="connsiteX34" fmla="*/ 2786974 w 2840734"/>
                <a:gd name="connsiteY34" fmla="*/ 1770434 h 2250819"/>
                <a:gd name="connsiteX35" fmla="*/ 2796702 w 2840734"/>
                <a:gd name="connsiteY35" fmla="*/ 1721796 h 2250819"/>
                <a:gd name="connsiteX36" fmla="*/ 2806430 w 2840734"/>
                <a:gd name="connsiteY36" fmla="*/ 1566153 h 2250819"/>
                <a:gd name="connsiteX37" fmla="*/ 2816157 w 2840734"/>
                <a:gd name="connsiteY37" fmla="*/ 1536970 h 2250819"/>
                <a:gd name="connsiteX38" fmla="*/ 2825885 w 2840734"/>
                <a:gd name="connsiteY38" fmla="*/ 1493196 h 2250819"/>
                <a:gd name="connsiteX39" fmla="*/ 2835613 w 2840734"/>
                <a:gd name="connsiteY39" fmla="*/ 1454285 h 2250819"/>
                <a:gd name="connsiteX40" fmla="*/ 2835613 w 2840734"/>
                <a:gd name="connsiteY40" fmla="*/ 1366736 h 2250819"/>
                <a:gd name="connsiteX41" fmla="*/ 2825885 w 2840734"/>
                <a:gd name="connsiteY41" fmla="*/ 1337553 h 2250819"/>
                <a:gd name="connsiteX42" fmla="*/ 2806430 w 2840734"/>
                <a:gd name="connsiteY42" fmla="*/ 1303507 h 2250819"/>
                <a:gd name="connsiteX43" fmla="*/ 2786974 w 2840734"/>
                <a:gd name="connsiteY43" fmla="*/ 1259732 h 2250819"/>
                <a:gd name="connsiteX44" fmla="*/ 2767519 w 2840734"/>
                <a:gd name="connsiteY44" fmla="*/ 1230549 h 2250819"/>
                <a:gd name="connsiteX45" fmla="*/ 2738336 w 2840734"/>
                <a:gd name="connsiteY45" fmla="*/ 1220821 h 2250819"/>
                <a:gd name="connsiteX46" fmla="*/ 2704289 w 2840734"/>
                <a:gd name="connsiteY46" fmla="*/ 1206230 h 2250819"/>
                <a:gd name="connsiteX47" fmla="*/ 2689698 w 2840734"/>
                <a:gd name="connsiteY47" fmla="*/ 1201366 h 2250819"/>
                <a:gd name="connsiteX48" fmla="*/ 2641059 w 2840734"/>
                <a:gd name="connsiteY48" fmla="*/ 1172183 h 2250819"/>
                <a:gd name="connsiteX49" fmla="*/ 2607013 w 2840734"/>
                <a:gd name="connsiteY49" fmla="*/ 1162455 h 2250819"/>
                <a:gd name="connsiteX50" fmla="*/ 2577830 w 2840734"/>
                <a:gd name="connsiteY50" fmla="*/ 1152728 h 2250819"/>
                <a:gd name="connsiteX51" fmla="*/ 2563238 w 2840734"/>
                <a:gd name="connsiteY51" fmla="*/ 1138136 h 2250819"/>
                <a:gd name="connsiteX52" fmla="*/ 2548647 w 2840734"/>
                <a:gd name="connsiteY52" fmla="*/ 1133272 h 2250819"/>
                <a:gd name="connsiteX53" fmla="*/ 2534055 w 2840734"/>
                <a:gd name="connsiteY53" fmla="*/ 1123545 h 2250819"/>
                <a:gd name="connsiteX54" fmla="*/ 2509736 w 2840734"/>
                <a:gd name="connsiteY54" fmla="*/ 1113817 h 2250819"/>
                <a:gd name="connsiteX55" fmla="*/ 2495145 w 2840734"/>
                <a:gd name="connsiteY55" fmla="*/ 1108953 h 2250819"/>
                <a:gd name="connsiteX56" fmla="*/ 2465962 w 2840734"/>
                <a:gd name="connsiteY56" fmla="*/ 1084634 h 2250819"/>
                <a:gd name="connsiteX57" fmla="*/ 2470825 w 2840734"/>
                <a:gd name="connsiteY57" fmla="*/ 997085 h 2250819"/>
                <a:gd name="connsiteX58" fmla="*/ 2475689 w 2840734"/>
                <a:gd name="connsiteY58" fmla="*/ 982494 h 2250819"/>
                <a:gd name="connsiteX59" fmla="*/ 2490281 w 2840734"/>
                <a:gd name="connsiteY59" fmla="*/ 948447 h 2250819"/>
                <a:gd name="connsiteX60" fmla="*/ 2500008 w 2840734"/>
                <a:gd name="connsiteY60" fmla="*/ 909536 h 2250819"/>
                <a:gd name="connsiteX61" fmla="*/ 2504872 w 2840734"/>
                <a:gd name="connsiteY61" fmla="*/ 894945 h 2250819"/>
                <a:gd name="connsiteX62" fmla="*/ 2519464 w 2840734"/>
                <a:gd name="connsiteY62" fmla="*/ 880353 h 2250819"/>
                <a:gd name="connsiteX63" fmla="*/ 2534055 w 2840734"/>
                <a:gd name="connsiteY63" fmla="*/ 875489 h 2250819"/>
                <a:gd name="connsiteX64" fmla="*/ 2538919 w 2840734"/>
                <a:gd name="connsiteY64" fmla="*/ 860898 h 2250819"/>
                <a:gd name="connsiteX65" fmla="*/ 2553511 w 2840734"/>
                <a:gd name="connsiteY65" fmla="*/ 856034 h 2250819"/>
                <a:gd name="connsiteX66" fmla="*/ 2568102 w 2840734"/>
                <a:gd name="connsiteY66" fmla="*/ 846307 h 2250819"/>
                <a:gd name="connsiteX67" fmla="*/ 2582694 w 2840734"/>
                <a:gd name="connsiteY67" fmla="*/ 817124 h 2250819"/>
                <a:gd name="connsiteX68" fmla="*/ 2587557 w 2840734"/>
                <a:gd name="connsiteY68" fmla="*/ 802532 h 2250819"/>
                <a:gd name="connsiteX69" fmla="*/ 2582694 w 2840734"/>
                <a:gd name="connsiteY69" fmla="*/ 758758 h 2250819"/>
                <a:gd name="connsiteX70" fmla="*/ 2558374 w 2840734"/>
                <a:gd name="connsiteY70" fmla="*/ 724711 h 2250819"/>
                <a:gd name="connsiteX71" fmla="*/ 2538919 w 2840734"/>
                <a:gd name="connsiteY71" fmla="*/ 710119 h 2250819"/>
                <a:gd name="connsiteX72" fmla="*/ 2524328 w 2840734"/>
                <a:gd name="connsiteY72" fmla="*/ 705255 h 2250819"/>
                <a:gd name="connsiteX73" fmla="*/ 2495145 w 2840734"/>
                <a:gd name="connsiteY73" fmla="*/ 680936 h 2250819"/>
                <a:gd name="connsiteX74" fmla="*/ 2465962 w 2840734"/>
                <a:gd name="connsiteY74" fmla="*/ 661481 h 2250819"/>
                <a:gd name="connsiteX75" fmla="*/ 2441642 w 2840734"/>
                <a:gd name="connsiteY75" fmla="*/ 637162 h 2250819"/>
                <a:gd name="connsiteX76" fmla="*/ 2422187 w 2840734"/>
                <a:gd name="connsiteY76" fmla="*/ 617707 h 2250819"/>
                <a:gd name="connsiteX77" fmla="*/ 2393004 w 2840734"/>
                <a:gd name="connsiteY77" fmla="*/ 598251 h 2250819"/>
                <a:gd name="connsiteX78" fmla="*/ 2363821 w 2840734"/>
                <a:gd name="connsiteY78" fmla="*/ 573932 h 2250819"/>
                <a:gd name="connsiteX79" fmla="*/ 2339502 w 2840734"/>
                <a:gd name="connsiteY79" fmla="*/ 554477 h 2250819"/>
                <a:gd name="connsiteX80" fmla="*/ 2324911 w 2840734"/>
                <a:gd name="connsiteY80" fmla="*/ 544749 h 2250819"/>
                <a:gd name="connsiteX81" fmla="*/ 2295728 w 2840734"/>
                <a:gd name="connsiteY81" fmla="*/ 535021 h 2250819"/>
                <a:gd name="connsiteX82" fmla="*/ 2271408 w 2840734"/>
                <a:gd name="connsiteY82" fmla="*/ 515566 h 2250819"/>
                <a:gd name="connsiteX83" fmla="*/ 2261681 w 2840734"/>
                <a:gd name="connsiteY83" fmla="*/ 500975 h 2250819"/>
                <a:gd name="connsiteX84" fmla="*/ 2247089 w 2840734"/>
                <a:gd name="connsiteY84" fmla="*/ 491247 h 2250819"/>
                <a:gd name="connsiteX85" fmla="*/ 2247089 w 2840734"/>
                <a:gd name="connsiteY85" fmla="*/ 374515 h 2250819"/>
                <a:gd name="connsiteX86" fmla="*/ 2256817 w 2840734"/>
                <a:gd name="connsiteY86" fmla="*/ 359924 h 2250819"/>
                <a:gd name="connsiteX87" fmla="*/ 2286000 w 2840734"/>
                <a:gd name="connsiteY87" fmla="*/ 335604 h 2250819"/>
                <a:gd name="connsiteX88" fmla="*/ 2290864 w 2840734"/>
                <a:gd name="connsiteY88" fmla="*/ 321013 h 2250819"/>
                <a:gd name="connsiteX89" fmla="*/ 2286000 w 2840734"/>
                <a:gd name="connsiteY89" fmla="*/ 296694 h 2250819"/>
                <a:gd name="connsiteX90" fmla="*/ 2271408 w 2840734"/>
                <a:gd name="connsiteY90" fmla="*/ 267511 h 2250819"/>
                <a:gd name="connsiteX91" fmla="*/ 2242225 w 2840734"/>
                <a:gd name="connsiteY91" fmla="*/ 248055 h 2250819"/>
                <a:gd name="connsiteX92" fmla="*/ 2213042 w 2840734"/>
                <a:gd name="connsiteY92" fmla="*/ 228600 h 2250819"/>
                <a:gd name="connsiteX93" fmla="*/ 2203315 w 2840734"/>
                <a:gd name="connsiteY93" fmla="*/ 214009 h 2250819"/>
                <a:gd name="connsiteX94" fmla="*/ 2183859 w 2840734"/>
                <a:gd name="connsiteY94" fmla="*/ 204281 h 2250819"/>
                <a:gd name="connsiteX95" fmla="*/ 2169268 w 2840734"/>
                <a:gd name="connsiteY95" fmla="*/ 194553 h 2250819"/>
                <a:gd name="connsiteX96" fmla="*/ 2154677 w 2840734"/>
                <a:gd name="connsiteY96" fmla="*/ 189689 h 2250819"/>
                <a:gd name="connsiteX97" fmla="*/ 2140085 w 2840734"/>
                <a:gd name="connsiteY97" fmla="*/ 179962 h 2250819"/>
                <a:gd name="connsiteX98" fmla="*/ 2110902 w 2840734"/>
                <a:gd name="connsiteY98" fmla="*/ 170234 h 2250819"/>
                <a:gd name="connsiteX99" fmla="*/ 2081719 w 2840734"/>
                <a:gd name="connsiteY99" fmla="*/ 155643 h 2250819"/>
                <a:gd name="connsiteX100" fmla="*/ 2052536 w 2840734"/>
                <a:gd name="connsiteY100" fmla="*/ 141051 h 2250819"/>
                <a:gd name="connsiteX101" fmla="*/ 2037945 w 2840734"/>
                <a:gd name="connsiteY101" fmla="*/ 131324 h 2250819"/>
                <a:gd name="connsiteX102" fmla="*/ 2008762 w 2840734"/>
                <a:gd name="connsiteY102" fmla="*/ 121596 h 2250819"/>
                <a:gd name="connsiteX103" fmla="*/ 1964987 w 2840734"/>
                <a:gd name="connsiteY103" fmla="*/ 97277 h 2250819"/>
                <a:gd name="connsiteX104" fmla="*/ 1950396 w 2840734"/>
                <a:gd name="connsiteY104" fmla="*/ 87549 h 2250819"/>
                <a:gd name="connsiteX105" fmla="*/ 1921213 w 2840734"/>
                <a:gd name="connsiteY105" fmla="*/ 77821 h 2250819"/>
                <a:gd name="connsiteX106" fmla="*/ 1911485 w 2840734"/>
                <a:gd name="connsiteY106" fmla="*/ 72958 h 2250819"/>
                <a:gd name="connsiteX107" fmla="*/ 1945532 w 2840734"/>
                <a:gd name="connsiteY10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441642 w 2840734"/>
                <a:gd name="connsiteY10" fmla="*/ 2144949 h 2250819"/>
                <a:gd name="connsiteX11" fmla="*/ 2490281 w 2840734"/>
                <a:gd name="connsiteY11" fmla="*/ 2169268 h 2250819"/>
                <a:gd name="connsiteX12" fmla="*/ 2534055 w 2840734"/>
                <a:gd name="connsiteY12" fmla="*/ 2198451 h 2250819"/>
                <a:gd name="connsiteX13" fmla="*/ 2459456 w 2840734"/>
                <a:gd name="connsiteY13" fmla="*/ 2215102 h 2250819"/>
                <a:gd name="connsiteX14" fmla="*/ 2572221 w 2840734"/>
                <a:gd name="connsiteY14" fmla="*/ 2250819 h 2250819"/>
                <a:gd name="connsiteX15" fmla="*/ 2587557 w 2840734"/>
                <a:gd name="connsiteY15" fmla="*/ 2208179 h 2250819"/>
                <a:gd name="connsiteX16" fmla="*/ 2602149 w 2840734"/>
                <a:gd name="connsiteY16" fmla="*/ 2178996 h 2250819"/>
                <a:gd name="connsiteX17" fmla="*/ 2616740 w 2840734"/>
                <a:gd name="connsiteY17" fmla="*/ 2169268 h 2250819"/>
                <a:gd name="connsiteX18" fmla="*/ 2621604 w 2840734"/>
                <a:gd name="connsiteY18" fmla="*/ 2154677 h 2250819"/>
                <a:gd name="connsiteX19" fmla="*/ 2641059 w 2840734"/>
                <a:gd name="connsiteY19" fmla="*/ 2125494 h 2250819"/>
                <a:gd name="connsiteX20" fmla="*/ 2665379 w 2840734"/>
                <a:gd name="connsiteY20" fmla="*/ 2096311 h 2250819"/>
                <a:gd name="connsiteX21" fmla="*/ 2679970 w 2840734"/>
                <a:gd name="connsiteY21" fmla="*/ 2067128 h 2250819"/>
                <a:gd name="connsiteX22" fmla="*/ 2689698 w 2840734"/>
                <a:gd name="connsiteY22" fmla="*/ 2037945 h 2250819"/>
                <a:gd name="connsiteX23" fmla="*/ 2699425 w 2840734"/>
                <a:gd name="connsiteY23" fmla="*/ 2018489 h 2250819"/>
                <a:gd name="connsiteX24" fmla="*/ 2704289 w 2840734"/>
                <a:gd name="connsiteY24" fmla="*/ 2003898 h 2250819"/>
                <a:gd name="connsiteX25" fmla="*/ 2723745 w 2840734"/>
                <a:gd name="connsiteY25" fmla="*/ 1974715 h 2250819"/>
                <a:gd name="connsiteX26" fmla="*/ 2733472 w 2840734"/>
                <a:gd name="connsiteY26" fmla="*/ 1960124 h 2250819"/>
                <a:gd name="connsiteX27" fmla="*/ 2743200 w 2840734"/>
                <a:gd name="connsiteY27" fmla="*/ 1930941 h 2250819"/>
                <a:gd name="connsiteX28" fmla="*/ 2748064 w 2840734"/>
                <a:gd name="connsiteY28" fmla="*/ 1916349 h 2250819"/>
                <a:gd name="connsiteX29" fmla="*/ 2752928 w 2840734"/>
                <a:gd name="connsiteY29" fmla="*/ 1896894 h 2250819"/>
                <a:gd name="connsiteX30" fmla="*/ 2762655 w 2840734"/>
                <a:gd name="connsiteY30" fmla="*/ 1882302 h 2250819"/>
                <a:gd name="connsiteX31" fmla="*/ 2772383 w 2840734"/>
                <a:gd name="connsiteY31" fmla="*/ 1853119 h 2250819"/>
                <a:gd name="connsiteX32" fmla="*/ 2777247 w 2840734"/>
                <a:gd name="connsiteY32" fmla="*/ 1838528 h 2250819"/>
                <a:gd name="connsiteX33" fmla="*/ 2782111 w 2840734"/>
                <a:gd name="connsiteY33" fmla="*/ 1789889 h 2250819"/>
                <a:gd name="connsiteX34" fmla="*/ 2786974 w 2840734"/>
                <a:gd name="connsiteY34" fmla="*/ 1770434 h 2250819"/>
                <a:gd name="connsiteX35" fmla="*/ 2796702 w 2840734"/>
                <a:gd name="connsiteY35" fmla="*/ 1721796 h 2250819"/>
                <a:gd name="connsiteX36" fmla="*/ 2806430 w 2840734"/>
                <a:gd name="connsiteY36" fmla="*/ 1566153 h 2250819"/>
                <a:gd name="connsiteX37" fmla="*/ 2816157 w 2840734"/>
                <a:gd name="connsiteY37" fmla="*/ 1536970 h 2250819"/>
                <a:gd name="connsiteX38" fmla="*/ 2825885 w 2840734"/>
                <a:gd name="connsiteY38" fmla="*/ 1493196 h 2250819"/>
                <a:gd name="connsiteX39" fmla="*/ 2835613 w 2840734"/>
                <a:gd name="connsiteY39" fmla="*/ 1454285 h 2250819"/>
                <a:gd name="connsiteX40" fmla="*/ 2835613 w 2840734"/>
                <a:gd name="connsiteY40" fmla="*/ 1366736 h 2250819"/>
                <a:gd name="connsiteX41" fmla="*/ 2825885 w 2840734"/>
                <a:gd name="connsiteY41" fmla="*/ 1337553 h 2250819"/>
                <a:gd name="connsiteX42" fmla="*/ 2806430 w 2840734"/>
                <a:gd name="connsiteY42" fmla="*/ 1303507 h 2250819"/>
                <a:gd name="connsiteX43" fmla="*/ 2786974 w 2840734"/>
                <a:gd name="connsiteY43" fmla="*/ 1259732 h 2250819"/>
                <a:gd name="connsiteX44" fmla="*/ 2767519 w 2840734"/>
                <a:gd name="connsiteY44" fmla="*/ 1230549 h 2250819"/>
                <a:gd name="connsiteX45" fmla="*/ 2738336 w 2840734"/>
                <a:gd name="connsiteY45" fmla="*/ 1220821 h 2250819"/>
                <a:gd name="connsiteX46" fmla="*/ 2704289 w 2840734"/>
                <a:gd name="connsiteY46" fmla="*/ 1206230 h 2250819"/>
                <a:gd name="connsiteX47" fmla="*/ 2689698 w 2840734"/>
                <a:gd name="connsiteY47" fmla="*/ 1201366 h 2250819"/>
                <a:gd name="connsiteX48" fmla="*/ 2641059 w 2840734"/>
                <a:gd name="connsiteY48" fmla="*/ 1172183 h 2250819"/>
                <a:gd name="connsiteX49" fmla="*/ 2607013 w 2840734"/>
                <a:gd name="connsiteY49" fmla="*/ 1162455 h 2250819"/>
                <a:gd name="connsiteX50" fmla="*/ 2577830 w 2840734"/>
                <a:gd name="connsiteY50" fmla="*/ 1152728 h 2250819"/>
                <a:gd name="connsiteX51" fmla="*/ 2563238 w 2840734"/>
                <a:gd name="connsiteY51" fmla="*/ 1138136 h 2250819"/>
                <a:gd name="connsiteX52" fmla="*/ 2548647 w 2840734"/>
                <a:gd name="connsiteY52" fmla="*/ 1133272 h 2250819"/>
                <a:gd name="connsiteX53" fmla="*/ 2534055 w 2840734"/>
                <a:gd name="connsiteY53" fmla="*/ 1123545 h 2250819"/>
                <a:gd name="connsiteX54" fmla="*/ 2509736 w 2840734"/>
                <a:gd name="connsiteY54" fmla="*/ 1113817 h 2250819"/>
                <a:gd name="connsiteX55" fmla="*/ 2495145 w 2840734"/>
                <a:gd name="connsiteY55" fmla="*/ 1108953 h 2250819"/>
                <a:gd name="connsiteX56" fmla="*/ 2465962 w 2840734"/>
                <a:gd name="connsiteY56" fmla="*/ 1084634 h 2250819"/>
                <a:gd name="connsiteX57" fmla="*/ 2470825 w 2840734"/>
                <a:gd name="connsiteY57" fmla="*/ 997085 h 2250819"/>
                <a:gd name="connsiteX58" fmla="*/ 2475689 w 2840734"/>
                <a:gd name="connsiteY58" fmla="*/ 982494 h 2250819"/>
                <a:gd name="connsiteX59" fmla="*/ 2490281 w 2840734"/>
                <a:gd name="connsiteY59" fmla="*/ 948447 h 2250819"/>
                <a:gd name="connsiteX60" fmla="*/ 2500008 w 2840734"/>
                <a:gd name="connsiteY60" fmla="*/ 909536 h 2250819"/>
                <a:gd name="connsiteX61" fmla="*/ 2504872 w 2840734"/>
                <a:gd name="connsiteY61" fmla="*/ 894945 h 2250819"/>
                <a:gd name="connsiteX62" fmla="*/ 2519464 w 2840734"/>
                <a:gd name="connsiteY62" fmla="*/ 880353 h 2250819"/>
                <a:gd name="connsiteX63" fmla="*/ 2534055 w 2840734"/>
                <a:gd name="connsiteY63" fmla="*/ 875489 h 2250819"/>
                <a:gd name="connsiteX64" fmla="*/ 2538919 w 2840734"/>
                <a:gd name="connsiteY64" fmla="*/ 860898 h 2250819"/>
                <a:gd name="connsiteX65" fmla="*/ 2553511 w 2840734"/>
                <a:gd name="connsiteY65" fmla="*/ 856034 h 2250819"/>
                <a:gd name="connsiteX66" fmla="*/ 2568102 w 2840734"/>
                <a:gd name="connsiteY66" fmla="*/ 846307 h 2250819"/>
                <a:gd name="connsiteX67" fmla="*/ 2582694 w 2840734"/>
                <a:gd name="connsiteY67" fmla="*/ 817124 h 2250819"/>
                <a:gd name="connsiteX68" fmla="*/ 2587557 w 2840734"/>
                <a:gd name="connsiteY68" fmla="*/ 802532 h 2250819"/>
                <a:gd name="connsiteX69" fmla="*/ 2582694 w 2840734"/>
                <a:gd name="connsiteY69" fmla="*/ 758758 h 2250819"/>
                <a:gd name="connsiteX70" fmla="*/ 2558374 w 2840734"/>
                <a:gd name="connsiteY70" fmla="*/ 724711 h 2250819"/>
                <a:gd name="connsiteX71" fmla="*/ 2538919 w 2840734"/>
                <a:gd name="connsiteY71" fmla="*/ 710119 h 2250819"/>
                <a:gd name="connsiteX72" fmla="*/ 2524328 w 2840734"/>
                <a:gd name="connsiteY72" fmla="*/ 705255 h 2250819"/>
                <a:gd name="connsiteX73" fmla="*/ 2495145 w 2840734"/>
                <a:gd name="connsiteY73" fmla="*/ 680936 h 2250819"/>
                <a:gd name="connsiteX74" fmla="*/ 2465962 w 2840734"/>
                <a:gd name="connsiteY74" fmla="*/ 661481 h 2250819"/>
                <a:gd name="connsiteX75" fmla="*/ 2441642 w 2840734"/>
                <a:gd name="connsiteY75" fmla="*/ 637162 h 2250819"/>
                <a:gd name="connsiteX76" fmla="*/ 2422187 w 2840734"/>
                <a:gd name="connsiteY76" fmla="*/ 617707 h 2250819"/>
                <a:gd name="connsiteX77" fmla="*/ 2393004 w 2840734"/>
                <a:gd name="connsiteY77" fmla="*/ 598251 h 2250819"/>
                <a:gd name="connsiteX78" fmla="*/ 2363821 w 2840734"/>
                <a:gd name="connsiteY78" fmla="*/ 573932 h 2250819"/>
                <a:gd name="connsiteX79" fmla="*/ 2339502 w 2840734"/>
                <a:gd name="connsiteY79" fmla="*/ 554477 h 2250819"/>
                <a:gd name="connsiteX80" fmla="*/ 2324911 w 2840734"/>
                <a:gd name="connsiteY80" fmla="*/ 544749 h 2250819"/>
                <a:gd name="connsiteX81" fmla="*/ 2295728 w 2840734"/>
                <a:gd name="connsiteY81" fmla="*/ 535021 h 2250819"/>
                <a:gd name="connsiteX82" fmla="*/ 2271408 w 2840734"/>
                <a:gd name="connsiteY82" fmla="*/ 515566 h 2250819"/>
                <a:gd name="connsiteX83" fmla="*/ 2261681 w 2840734"/>
                <a:gd name="connsiteY83" fmla="*/ 500975 h 2250819"/>
                <a:gd name="connsiteX84" fmla="*/ 2247089 w 2840734"/>
                <a:gd name="connsiteY84" fmla="*/ 491247 h 2250819"/>
                <a:gd name="connsiteX85" fmla="*/ 2247089 w 2840734"/>
                <a:gd name="connsiteY85" fmla="*/ 374515 h 2250819"/>
                <a:gd name="connsiteX86" fmla="*/ 2256817 w 2840734"/>
                <a:gd name="connsiteY86" fmla="*/ 359924 h 2250819"/>
                <a:gd name="connsiteX87" fmla="*/ 2286000 w 2840734"/>
                <a:gd name="connsiteY87" fmla="*/ 335604 h 2250819"/>
                <a:gd name="connsiteX88" fmla="*/ 2290864 w 2840734"/>
                <a:gd name="connsiteY88" fmla="*/ 321013 h 2250819"/>
                <a:gd name="connsiteX89" fmla="*/ 2286000 w 2840734"/>
                <a:gd name="connsiteY89" fmla="*/ 296694 h 2250819"/>
                <a:gd name="connsiteX90" fmla="*/ 2271408 w 2840734"/>
                <a:gd name="connsiteY90" fmla="*/ 267511 h 2250819"/>
                <a:gd name="connsiteX91" fmla="*/ 2242225 w 2840734"/>
                <a:gd name="connsiteY91" fmla="*/ 248055 h 2250819"/>
                <a:gd name="connsiteX92" fmla="*/ 2213042 w 2840734"/>
                <a:gd name="connsiteY92" fmla="*/ 228600 h 2250819"/>
                <a:gd name="connsiteX93" fmla="*/ 2203315 w 2840734"/>
                <a:gd name="connsiteY93" fmla="*/ 214009 h 2250819"/>
                <a:gd name="connsiteX94" fmla="*/ 2183859 w 2840734"/>
                <a:gd name="connsiteY94" fmla="*/ 204281 h 2250819"/>
                <a:gd name="connsiteX95" fmla="*/ 2169268 w 2840734"/>
                <a:gd name="connsiteY95" fmla="*/ 194553 h 2250819"/>
                <a:gd name="connsiteX96" fmla="*/ 2154677 w 2840734"/>
                <a:gd name="connsiteY96" fmla="*/ 189689 h 2250819"/>
                <a:gd name="connsiteX97" fmla="*/ 2140085 w 2840734"/>
                <a:gd name="connsiteY97" fmla="*/ 179962 h 2250819"/>
                <a:gd name="connsiteX98" fmla="*/ 2110902 w 2840734"/>
                <a:gd name="connsiteY98" fmla="*/ 170234 h 2250819"/>
                <a:gd name="connsiteX99" fmla="*/ 2081719 w 2840734"/>
                <a:gd name="connsiteY99" fmla="*/ 155643 h 2250819"/>
                <a:gd name="connsiteX100" fmla="*/ 2052536 w 2840734"/>
                <a:gd name="connsiteY100" fmla="*/ 141051 h 2250819"/>
                <a:gd name="connsiteX101" fmla="*/ 2037945 w 2840734"/>
                <a:gd name="connsiteY101" fmla="*/ 131324 h 2250819"/>
                <a:gd name="connsiteX102" fmla="*/ 2008762 w 2840734"/>
                <a:gd name="connsiteY102" fmla="*/ 121596 h 2250819"/>
                <a:gd name="connsiteX103" fmla="*/ 1964987 w 2840734"/>
                <a:gd name="connsiteY103" fmla="*/ 97277 h 2250819"/>
                <a:gd name="connsiteX104" fmla="*/ 1950396 w 2840734"/>
                <a:gd name="connsiteY104" fmla="*/ 87549 h 2250819"/>
                <a:gd name="connsiteX105" fmla="*/ 1921213 w 2840734"/>
                <a:gd name="connsiteY105" fmla="*/ 77821 h 2250819"/>
                <a:gd name="connsiteX106" fmla="*/ 1911485 w 2840734"/>
                <a:gd name="connsiteY106" fmla="*/ 72958 h 2250819"/>
                <a:gd name="connsiteX107" fmla="*/ 1945532 w 2840734"/>
                <a:gd name="connsiteY10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441642 w 2840734"/>
                <a:gd name="connsiteY10" fmla="*/ 2144949 h 2250819"/>
                <a:gd name="connsiteX11" fmla="*/ 2534055 w 2840734"/>
                <a:gd name="connsiteY11" fmla="*/ 2198451 h 2250819"/>
                <a:gd name="connsiteX12" fmla="*/ 2459456 w 2840734"/>
                <a:gd name="connsiteY12" fmla="*/ 2215102 h 2250819"/>
                <a:gd name="connsiteX13" fmla="*/ 2572221 w 2840734"/>
                <a:gd name="connsiteY13" fmla="*/ 2250819 h 2250819"/>
                <a:gd name="connsiteX14" fmla="*/ 2587557 w 2840734"/>
                <a:gd name="connsiteY14" fmla="*/ 2208179 h 2250819"/>
                <a:gd name="connsiteX15" fmla="*/ 2602149 w 2840734"/>
                <a:gd name="connsiteY15" fmla="*/ 2178996 h 2250819"/>
                <a:gd name="connsiteX16" fmla="*/ 2616740 w 2840734"/>
                <a:gd name="connsiteY16" fmla="*/ 2169268 h 2250819"/>
                <a:gd name="connsiteX17" fmla="*/ 2621604 w 2840734"/>
                <a:gd name="connsiteY17" fmla="*/ 2154677 h 2250819"/>
                <a:gd name="connsiteX18" fmla="*/ 2641059 w 2840734"/>
                <a:gd name="connsiteY18" fmla="*/ 2125494 h 2250819"/>
                <a:gd name="connsiteX19" fmla="*/ 2665379 w 2840734"/>
                <a:gd name="connsiteY19" fmla="*/ 2096311 h 2250819"/>
                <a:gd name="connsiteX20" fmla="*/ 2679970 w 2840734"/>
                <a:gd name="connsiteY20" fmla="*/ 2067128 h 2250819"/>
                <a:gd name="connsiteX21" fmla="*/ 2689698 w 2840734"/>
                <a:gd name="connsiteY21" fmla="*/ 2037945 h 2250819"/>
                <a:gd name="connsiteX22" fmla="*/ 2699425 w 2840734"/>
                <a:gd name="connsiteY22" fmla="*/ 2018489 h 2250819"/>
                <a:gd name="connsiteX23" fmla="*/ 2704289 w 2840734"/>
                <a:gd name="connsiteY23" fmla="*/ 2003898 h 2250819"/>
                <a:gd name="connsiteX24" fmla="*/ 2723745 w 2840734"/>
                <a:gd name="connsiteY24" fmla="*/ 1974715 h 2250819"/>
                <a:gd name="connsiteX25" fmla="*/ 2733472 w 2840734"/>
                <a:gd name="connsiteY25" fmla="*/ 1960124 h 2250819"/>
                <a:gd name="connsiteX26" fmla="*/ 2743200 w 2840734"/>
                <a:gd name="connsiteY26" fmla="*/ 1930941 h 2250819"/>
                <a:gd name="connsiteX27" fmla="*/ 2748064 w 2840734"/>
                <a:gd name="connsiteY27" fmla="*/ 1916349 h 2250819"/>
                <a:gd name="connsiteX28" fmla="*/ 2752928 w 2840734"/>
                <a:gd name="connsiteY28" fmla="*/ 1896894 h 2250819"/>
                <a:gd name="connsiteX29" fmla="*/ 2762655 w 2840734"/>
                <a:gd name="connsiteY29" fmla="*/ 1882302 h 2250819"/>
                <a:gd name="connsiteX30" fmla="*/ 2772383 w 2840734"/>
                <a:gd name="connsiteY30" fmla="*/ 1853119 h 2250819"/>
                <a:gd name="connsiteX31" fmla="*/ 2777247 w 2840734"/>
                <a:gd name="connsiteY31" fmla="*/ 1838528 h 2250819"/>
                <a:gd name="connsiteX32" fmla="*/ 2782111 w 2840734"/>
                <a:gd name="connsiteY32" fmla="*/ 1789889 h 2250819"/>
                <a:gd name="connsiteX33" fmla="*/ 2786974 w 2840734"/>
                <a:gd name="connsiteY33" fmla="*/ 1770434 h 2250819"/>
                <a:gd name="connsiteX34" fmla="*/ 2796702 w 2840734"/>
                <a:gd name="connsiteY34" fmla="*/ 1721796 h 2250819"/>
                <a:gd name="connsiteX35" fmla="*/ 2806430 w 2840734"/>
                <a:gd name="connsiteY35" fmla="*/ 1566153 h 2250819"/>
                <a:gd name="connsiteX36" fmla="*/ 2816157 w 2840734"/>
                <a:gd name="connsiteY36" fmla="*/ 1536970 h 2250819"/>
                <a:gd name="connsiteX37" fmla="*/ 2825885 w 2840734"/>
                <a:gd name="connsiteY37" fmla="*/ 1493196 h 2250819"/>
                <a:gd name="connsiteX38" fmla="*/ 2835613 w 2840734"/>
                <a:gd name="connsiteY38" fmla="*/ 1454285 h 2250819"/>
                <a:gd name="connsiteX39" fmla="*/ 2835613 w 2840734"/>
                <a:gd name="connsiteY39" fmla="*/ 1366736 h 2250819"/>
                <a:gd name="connsiteX40" fmla="*/ 2825885 w 2840734"/>
                <a:gd name="connsiteY40" fmla="*/ 1337553 h 2250819"/>
                <a:gd name="connsiteX41" fmla="*/ 2806430 w 2840734"/>
                <a:gd name="connsiteY41" fmla="*/ 1303507 h 2250819"/>
                <a:gd name="connsiteX42" fmla="*/ 2786974 w 2840734"/>
                <a:gd name="connsiteY42" fmla="*/ 1259732 h 2250819"/>
                <a:gd name="connsiteX43" fmla="*/ 2767519 w 2840734"/>
                <a:gd name="connsiteY43" fmla="*/ 1230549 h 2250819"/>
                <a:gd name="connsiteX44" fmla="*/ 2738336 w 2840734"/>
                <a:gd name="connsiteY44" fmla="*/ 1220821 h 2250819"/>
                <a:gd name="connsiteX45" fmla="*/ 2704289 w 2840734"/>
                <a:gd name="connsiteY45" fmla="*/ 1206230 h 2250819"/>
                <a:gd name="connsiteX46" fmla="*/ 2689698 w 2840734"/>
                <a:gd name="connsiteY46" fmla="*/ 1201366 h 2250819"/>
                <a:gd name="connsiteX47" fmla="*/ 2641059 w 2840734"/>
                <a:gd name="connsiteY47" fmla="*/ 1172183 h 2250819"/>
                <a:gd name="connsiteX48" fmla="*/ 2607013 w 2840734"/>
                <a:gd name="connsiteY48" fmla="*/ 1162455 h 2250819"/>
                <a:gd name="connsiteX49" fmla="*/ 2577830 w 2840734"/>
                <a:gd name="connsiteY49" fmla="*/ 1152728 h 2250819"/>
                <a:gd name="connsiteX50" fmla="*/ 2563238 w 2840734"/>
                <a:gd name="connsiteY50" fmla="*/ 1138136 h 2250819"/>
                <a:gd name="connsiteX51" fmla="*/ 2548647 w 2840734"/>
                <a:gd name="connsiteY51" fmla="*/ 1133272 h 2250819"/>
                <a:gd name="connsiteX52" fmla="*/ 2534055 w 2840734"/>
                <a:gd name="connsiteY52" fmla="*/ 1123545 h 2250819"/>
                <a:gd name="connsiteX53" fmla="*/ 2509736 w 2840734"/>
                <a:gd name="connsiteY53" fmla="*/ 1113817 h 2250819"/>
                <a:gd name="connsiteX54" fmla="*/ 2495145 w 2840734"/>
                <a:gd name="connsiteY54" fmla="*/ 1108953 h 2250819"/>
                <a:gd name="connsiteX55" fmla="*/ 2465962 w 2840734"/>
                <a:gd name="connsiteY55" fmla="*/ 1084634 h 2250819"/>
                <a:gd name="connsiteX56" fmla="*/ 2470825 w 2840734"/>
                <a:gd name="connsiteY56" fmla="*/ 997085 h 2250819"/>
                <a:gd name="connsiteX57" fmla="*/ 2475689 w 2840734"/>
                <a:gd name="connsiteY57" fmla="*/ 982494 h 2250819"/>
                <a:gd name="connsiteX58" fmla="*/ 2490281 w 2840734"/>
                <a:gd name="connsiteY58" fmla="*/ 948447 h 2250819"/>
                <a:gd name="connsiteX59" fmla="*/ 2500008 w 2840734"/>
                <a:gd name="connsiteY59" fmla="*/ 909536 h 2250819"/>
                <a:gd name="connsiteX60" fmla="*/ 2504872 w 2840734"/>
                <a:gd name="connsiteY60" fmla="*/ 894945 h 2250819"/>
                <a:gd name="connsiteX61" fmla="*/ 2519464 w 2840734"/>
                <a:gd name="connsiteY61" fmla="*/ 880353 h 2250819"/>
                <a:gd name="connsiteX62" fmla="*/ 2534055 w 2840734"/>
                <a:gd name="connsiteY62" fmla="*/ 875489 h 2250819"/>
                <a:gd name="connsiteX63" fmla="*/ 2538919 w 2840734"/>
                <a:gd name="connsiteY63" fmla="*/ 860898 h 2250819"/>
                <a:gd name="connsiteX64" fmla="*/ 2553511 w 2840734"/>
                <a:gd name="connsiteY64" fmla="*/ 856034 h 2250819"/>
                <a:gd name="connsiteX65" fmla="*/ 2568102 w 2840734"/>
                <a:gd name="connsiteY65" fmla="*/ 846307 h 2250819"/>
                <a:gd name="connsiteX66" fmla="*/ 2582694 w 2840734"/>
                <a:gd name="connsiteY66" fmla="*/ 817124 h 2250819"/>
                <a:gd name="connsiteX67" fmla="*/ 2587557 w 2840734"/>
                <a:gd name="connsiteY67" fmla="*/ 802532 h 2250819"/>
                <a:gd name="connsiteX68" fmla="*/ 2582694 w 2840734"/>
                <a:gd name="connsiteY68" fmla="*/ 758758 h 2250819"/>
                <a:gd name="connsiteX69" fmla="*/ 2558374 w 2840734"/>
                <a:gd name="connsiteY69" fmla="*/ 724711 h 2250819"/>
                <a:gd name="connsiteX70" fmla="*/ 2538919 w 2840734"/>
                <a:gd name="connsiteY70" fmla="*/ 710119 h 2250819"/>
                <a:gd name="connsiteX71" fmla="*/ 2524328 w 2840734"/>
                <a:gd name="connsiteY71" fmla="*/ 705255 h 2250819"/>
                <a:gd name="connsiteX72" fmla="*/ 2495145 w 2840734"/>
                <a:gd name="connsiteY72" fmla="*/ 680936 h 2250819"/>
                <a:gd name="connsiteX73" fmla="*/ 2465962 w 2840734"/>
                <a:gd name="connsiteY73" fmla="*/ 661481 h 2250819"/>
                <a:gd name="connsiteX74" fmla="*/ 2441642 w 2840734"/>
                <a:gd name="connsiteY74" fmla="*/ 637162 h 2250819"/>
                <a:gd name="connsiteX75" fmla="*/ 2422187 w 2840734"/>
                <a:gd name="connsiteY75" fmla="*/ 617707 h 2250819"/>
                <a:gd name="connsiteX76" fmla="*/ 2393004 w 2840734"/>
                <a:gd name="connsiteY76" fmla="*/ 598251 h 2250819"/>
                <a:gd name="connsiteX77" fmla="*/ 2363821 w 2840734"/>
                <a:gd name="connsiteY77" fmla="*/ 573932 h 2250819"/>
                <a:gd name="connsiteX78" fmla="*/ 2339502 w 2840734"/>
                <a:gd name="connsiteY78" fmla="*/ 554477 h 2250819"/>
                <a:gd name="connsiteX79" fmla="*/ 2324911 w 2840734"/>
                <a:gd name="connsiteY79" fmla="*/ 544749 h 2250819"/>
                <a:gd name="connsiteX80" fmla="*/ 2295728 w 2840734"/>
                <a:gd name="connsiteY80" fmla="*/ 535021 h 2250819"/>
                <a:gd name="connsiteX81" fmla="*/ 2271408 w 2840734"/>
                <a:gd name="connsiteY81" fmla="*/ 515566 h 2250819"/>
                <a:gd name="connsiteX82" fmla="*/ 2261681 w 2840734"/>
                <a:gd name="connsiteY82" fmla="*/ 500975 h 2250819"/>
                <a:gd name="connsiteX83" fmla="*/ 2247089 w 2840734"/>
                <a:gd name="connsiteY83" fmla="*/ 491247 h 2250819"/>
                <a:gd name="connsiteX84" fmla="*/ 2247089 w 2840734"/>
                <a:gd name="connsiteY84" fmla="*/ 374515 h 2250819"/>
                <a:gd name="connsiteX85" fmla="*/ 2256817 w 2840734"/>
                <a:gd name="connsiteY85" fmla="*/ 359924 h 2250819"/>
                <a:gd name="connsiteX86" fmla="*/ 2286000 w 2840734"/>
                <a:gd name="connsiteY86" fmla="*/ 335604 h 2250819"/>
                <a:gd name="connsiteX87" fmla="*/ 2290864 w 2840734"/>
                <a:gd name="connsiteY87" fmla="*/ 321013 h 2250819"/>
                <a:gd name="connsiteX88" fmla="*/ 2286000 w 2840734"/>
                <a:gd name="connsiteY88" fmla="*/ 296694 h 2250819"/>
                <a:gd name="connsiteX89" fmla="*/ 2271408 w 2840734"/>
                <a:gd name="connsiteY89" fmla="*/ 267511 h 2250819"/>
                <a:gd name="connsiteX90" fmla="*/ 2242225 w 2840734"/>
                <a:gd name="connsiteY90" fmla="*/ 248055 h 2250819"/>
                <a:gd name="connsiteX91" fmla="*/ 2213042 w 2840734"/>
                <a:gd name="connsiteY91" fmla="*/ 228600 h 2250819"/>
                <a:gd name="connsiteX92" fmla="*/ 2203315 w 2840734"/>
                <a:gd name="connsiteY92" fmla="*/ 214009 h 2250819"/>
                <a:gd name="connsiteX93" fmla="*/ 2183859 w 2840734"/>
                <a:gd name="connsiteY93" fmla="*/ 204281 h 2250819"/>
                <a:gd name="connsiteX94" fmla="*/ 2169268 w 2840734"/>
                <a:gd name="connsiteY94" fmla="*/ 194553 h 2250819"/>
                <a:gd name="connsiteX95" fmla="*/ 2154677 w 2840734"/>
                <a:gd name="connsiteY95" fmla="*/ 189689 h 2250819"/>
                <a:gd name="connsiteX96" fmla="*/ 2140085 w 2840734"/>
                <a:gd name="connsiteY96" fmla="*/ 179962 h 2250819"/>
                <a:gd name="connsiteX97" fmla="*/ 2110902 w 2840734"/>
                <a:gd name="connsiteY97" fmla="*/ 170234 h 2250819"/>
                <a:gd name="connsiteX98" fmla="*/ 2081719 w 2840734"/>
                <a:gd name="connsiteY98" fmla="*/ 155643 h 2250819"/>
                <a:gd name="connsiteX99" fmla="*/ 2052536 w 2840734"/>
                <a:gd name="connsiteY99" fmla="*/ 141051 h 2250819"/>
                <a:gd name="connsiteX100" fmla="*/ 2037945 w 2840734"/>
                <a:gd name="connsiteY100" fmla="*/ 131324 h 2250819"/>
                <a:gd name="connsiteX101" fmla="*/ 2008762 w 2840734"/>
                <a:gd name="connsiteY101" fmla="*/ 121596 h 2250819"/>
                <a:gd name="connsiteX102" fmla="*/ 1964987 w 2840734"/>
                <a:gd name="connsiteY102" fmla="*/ 97277 h 2250819"/>
                <a:gd name="connsiteX103" fmla="*/ 1950396 w 2840734"/>
                <a:gd name="connsiteY103" fmla="*/ 87549 h 2250819"/>
                <a:gd name="connsiteX104" fmla="*/ 1921213 w 2840734"/>
                <a:gd name="connsiteY104" fmla="*/ 77821 h 2250819"/>
                <a:gd name="connsiteX105" fmla="*/ 1911485 w 2840734"/>
                <a:gd name="connsiteY105" fmla="*/ 72958 h 2250819"/>
                <a:gd name="connsiteX106" fmla="*/ 1945532 w 2840734"/>
                <a:gd name="connsiteY106"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441642 w 2840734"/>
                <a:gd name="connsiteY10" fmla="*/ 2144949 h 2250819"/>
                <a:gd name="connsiteX11" fmla="*/ 2459456 w 2840734"/>
                <a:gd name="connsiteY11" fmla="*/ 2215102 h 2250819"/>
                <a:gd name="connsiteX12" fmla="*/ 2572221 w 2840734"/>
                <a:gd name="connsiteY12" fmla="*/ 2250819 h 2250819"/>
                <a:gd name="connsiteX13" fmla="*/ 2587557 w 2840734"/>
                <a:gd name="connsiteY13" fmla="*/ 2208179 h 2250819"/>
                <a:gd name="connsiteX14" fmla="*/ 2602149 w 2840734"/>
                <a:gd name="connsiteY14" fmla="*/ 2178996 h 2250819"/>
                <a:gd name="connsiteX15" fmla="*/ 2616740 w 2840734"/>
                <a:gd name="connsiteY15" fmla="*/ 2169268 h 2250819"/>
                <a:gd name="connsiteX16" fmla="*/ 2621604 w 2840734"/>
                <a:gd name="connsiteY16" fmla="*/ 2154677 h 2250819"/>
                <a:gd name="connsiteX17" fmla="*/ 2641059 w 2840734"/>
                <a:gd name="connsiteY17" fmla="*/ 2125494 h 2250819"/>
                <a:gd name="connsiteX18" fmla="*/ 2665379 w 2840734"/>
                <a:gd name="connsiteY18" fmla="*/ 2096311 h 2250819"/>
                <a:gd name="connsiteX19" fmla="*/ 2679970 w 2840734"/>
                <a:gd name="connsiteY19" fmla="*/ 2067128 h 2250819"/>
                <a:gd name="connsiteX20" fmla="*/ 2689698 w 2840734"/>
                <a:gd name="connsiteY20" fmla="*/ 2037945 h 2250819"/>
                <a:gd name="connsiteX21" fmla="*/ 2699425 w 2840734"/>
                <a:gd name="connsiteY21" fmla="*/ 2018489 h 2250819"/>
                <a:gd name="connsiteX22" fmla="*/ 2704289 w 2840734"/>
                <a:gd name="connsiteY22" fmla="*/ 2003898 h 2250819"/>
                <a:gd name="connsiteX23" fmla="*/ 2723745 w 2840734"/>
                <a:gd name="connsiteY23" fmla="*/ 1974715 h 2250819"/>
                <a:gd name="connsiteX24" fmla="*/ 2733472 w 2840734"/>
                <a:gd name="connsiteY24" fmla="*/ 1960124 h 2250819"/>
                <a:gd name="connsiteX25" fmla="*/ 2743200 w 2840734"/>
                <a:gd name="connsiteY25" fmla="*/ 1930941 h 2250819"/>
                <a:gd name="connsiteX26" fmla="*/ 2748064 w 2840734"/>
                <a:gd name="connsiteY26" fmla="*/ 1916349 h 2250819"/>
                <a:gd name="connsiteX27" fmla="*/ 2752928 w 2840734"/>
                <a:gd name="connsiteY27" fmla="*/ 1896894 h 2250819"/>
                <a:gd name="connsiteX28" fmla="*/ 2762655 w 2840734"/>
                <a:gd name="connsiteY28" fmla="*/ 1882302 h 2250819"/>
                <a:gd name="connsiteX29" fmla="*/ 2772383 w 2840734"/>
                <a:gd name="connsiteY29" fmla="*/ 1853119 h 2250819"/>
                <a:gd name="connsiteX30" fmla="*/ 2777247 w 2840734"/>
                <a:gd name="connsiteY30" fmla="*/ 1838528 h 2250819"/>
                <a:gd name="connsiteX31" fmla="*/ 2782111 w 2840734"/>
                <a:gd name="connsiteY31" fmla="*/ 1789889 h 2250819"/>
                <a:gd name="connsiteX32" fmla="*/ 2786974 w 2840734"/>
                <a:gd name="connsiteY32" fmla="*/ 1770434 h 2250819"/>
                <a:gd name="connsiteX33" fmla="*/ 2796702 w 2840734"/>
                <a:gd name="connsiteY33" fmla="*/ 1721796 h 2250819"/>
                <a:gd name="connsiteX34" fmla="*/ 2806430 w 2840734"/>
                <a:gd name="connsiteY34" fmla="*/ 1566153 h 2250819"/>
                <a:gd name="connsiteX35" fmla="*/ 2816157 w 2840734"/>
                <a:gd name="connsiteY35" fmla="*/ 1536970 h 2250819"/>
                <a:gd name="connsiteX36" fmla="*/ 2825885 w 2840734"/>
                <a:gd name="connsiteY36" fmla="*/ 1493196 h 2250819"/>
                <a:gd name="connsiteX37" fmla="*/ 2835613 w 2840734"/>
                <a:gd name="connsiteY37" fmla="*/ 1454285 h 2250819"/>
                <a:gd name="connsiteX38" fmla="*/ 2835613 w 2840734"/>
                <a:gd name="connsiteY38" fmla="*/ 1366736 h 2250819"/>
                <a:gd name="connsiteX39" fmla="*/ 2825885 w 2840734"/>
                <a:gd name="connsiteY39" fmla="*/ 1337553 h 2250819"/>
                <a:gd name="connsiteX40" fmla="*/ 2806430 w 2840734"/>
                <a:gd name="connsiteY40" fmla="*/ 1303507 h 2250819"/>
                <a:gd name="connsiteX41" fmla="*/ 2786974 w 2840734"/>
                <a:gd name="connsiteY41" fmla="*/ 1259732 h 2250819"/>
                <a:gd name="connsiteX42" fmla="*/ 2767519 w 2840734"/>
                <a:gd name="connsiteY42" fmla="*/ 1230549 h 2250819"/>
                <a:gd name="connsiteX43" fmla="*/ 2738336 w 2840734"/>
                <a:gd name="connsiteY43" fmla="*/ 1220821 h 2250819"/>
                <a:gd name="connsiteX44" fmla="*/ 2704289 w 2840734"/>
                <a:gd name="connsiteY44" fmla="*/ 1206230 h 2250819"/>
                <a:gd name="connsiteX45" fmla="*/ 2689698 w 2840734"/>
                <a:gd name="connsiteY45" fmla="*/ 1201366 h 2250819"/>
                <a:gd name="connsiteX46" fmla="*/ 2641059 w 2840734"/>
                <a:gd name="connsiteY46" fmla="*/ 1172183 h 2250819"/>
                <a:gd name="connsiteX47" fmla="*/ 2607013 w 2840734"/>
                <a:gd name="connsiteY47" fmla="*/ 1162455 h 2250819"/>
                <a:gd name="connsiteX48" fmla="*/ 2577830 w 2840734"/>
                <a:gd name="connsiteY48" fmla="*/ 1152728 h 2250819"/>
                <a:gd name="connsiteX49" fmla="*/ 2563238 w 2840734"/>
                <a:gd name="connsiteY49" fmla="*/ 1138136 h 2250819"/>
                <a:gd name="connsiteX50" fmla="*/ 2548647 w 2840734"/>
                <a:gd name="connsiteY50" fmla="*/ 1133272 h 2250819"/>
                <a:gd name="connsiteX51" fmla="*/ 2534055 w 2840734"/>
                <a:gd name="connsiteY51" fmla="*/ 1123545 h 2250819"/>
                <a:gd name="connsiteX52" fmla="*/ 2509736 w 2840734"/>
                <a:gd name="connsiteY52" fmla="*/ 1113817 h 2250819"/>
                <a:gd name="connsiteX53" fmla="*/ 2495145 w 2840734"/>
                <a:gd name="connsiteY53" fmla="*/ 1108953 h 2250819"/>
                <a:gd name="connsiteX54" fmla="*/ 2465962 w 2840734"/>
                <a:gd name="connsiteY54" fmla="*/ 1084634 h 2250819"/>
                <a:gd name="connsiteX55" fmla="*/ 2470825 w 2840734"/>
                <a:gd name="connsiteY55" fmla="*/ 997085 h 2250819"/>
                <a:gd name="connsiteX56" fmla="*/ 2475689 w 2840734"/>
                <a:gd name="connsiteY56" fmla="*/ 982494 h 2250819"/>
                <a:gd name="connsiteX57" fmla="*/ 2490281 w 2840734"/>
                <a:gd name="connsiteY57" fmla="*/ 948447 h 2250819"/>
                <a:gd name="connsiteX58" fmla="*/ 2500008 w 2840734"/>
                <a:gd name="connsiteY58" fmla="*/ 909536 h 2250819"/>
                <a:gd name="connsiteX59" fmla="*/ 2504872 w 2840734"/>
                <a:gd name="connsiteY59" fmla="*/ 894945 h 2250819"/>
                <a:gd name="connsiteX60" fmla="*/ 2519464 w 2840734"/>
                <a:gd name="connsiteY60" fmla="*/ 880353 h 2250819"/>
                <a:gd name="connsiteX61" fmla="*/ 2534055 w 2840734"/>
                <a:gd name="connsiteY61" fmla="*/ 875489 h 2250819"/>
                <a:gd name="connsiteX62" fmla="*/ 2538919 w 2840734"/>
                <a:gd name="connsiteY62" fmla="*/ 860898 h 2250819"/>
                <a:gd name="connsiteX63" fmla="*/ 2553511 w 2840734"/>
                <a:gd name="connsiteY63" fmla="*/ 856034 h 2250819"/>
                <a:gd name="connsiteX64" fmla="*/ 2568102 w 2840734"/>
                <a:gd name="connsiteY64" fmla="*/ 846307 h 2250819"/>
                <a:gd name="connsiteX65" fmla="*/ 2582694 w 2840734"/>
                <a:gd name="connsiteY65" fmla="*/ 817124 h 2250819"/>
                <a:gd name="connsiteX66" fmla="*/ 2587557 w 2840734"/>
                <a:gd name="connsiteY66" fmla="*/ 802532 h 2250819"/>
                <a:gd name="connsiteX67" fmla="*/ 2582694 w 2840734"/>
                <a:gd name="connsiteY67" fmla="*/ 758758 h 2250819"/>
                <a:gd name="connsiteX68" fmla="*/ 2558374 w 2840734"/>
                <a:gd name="connsiteY68" fmla="*/ 724711 h 2250819"/>
                <a:gd name="connsiteX69" fmla="*/ 2538919 w 2840734"/>
                <a:gd name="connsiteY69" fmla="*/ 710119 h 2250819"/>
                <a:gd name="connsiteX70" fmla="*/ 2524328 w 2840734"/>
                <a:gd name="connsiteY70" fmla="*/ 705255 h 2250819"/>
                <a:gd name="connsiteX71" fmla="*/ 2495145 w 2840734"/>
                <a:gd name="connsiteY71" fmla="*/ 680936 h 2250819"/>
                <a:gd name="connsiteX72" fmla="*/ 2465962 w 2840734"/>
                <a:gd name="connsiteY72" fmla="*/ 661481 h 2250819"/>
                <a:gd name="connsiteX73" fmla="*/ 2441642 w 2840734"/>
                <a:gd name="connsiteY73" fmla="*/ 637162 h 2250819"/>
                <a:gd name="connsiteX74" fmla="*/ 2422187 w 2840734"/>
                <a:gd name="connsiteY74" fmla="*/ 617707 h 2250819"/>
                <a:gd name="connsiteX75" fmla="*/ 2393004 w 2840734"/>
                <a:gd name="connsiteY75" fmla="*/ 598251 h 2250819"/>
                <a:gd name="connsiteX76" fmla="*/ 2363821 w 2840734"/>
                <a:gd name="connsiteY76" fmla="*/ 573932 h 2250819"/>
                <a:gd name="connsiteX77" fmla="*/ 2339502 w 2840734"/>
                <a:gd name="connsiteY77" fmla="*/ 554477 h 2250819"/>
                <a:gd name="connsiteX78" fmla="*/ 2324911 w 2840734"/>
                <a:gd name="connsiteY78" fmla="*/ 544749 h 2250819"/>
                <a:gd name="connsiteX79" fmla="*/ 2295728 w 2840734"/>
                <a:gd name="connsiteY79" fmla="*/ 535021 h 2250819"/>
                <a:gd name="connsiteX80" fmla="*/ 2271408 w 2840734"/>
                <a:gd name="connsiteY80" fmla="*/ 515566 h 2250819"/>
                <a:gd name="connsiteX81" fmla="*/ 2261681 w 2840734"/>
                <a:gd name="connsiteY81" fmla="*/ 500975 h 2250819"/>
                <a:gd name="connsiteX82" fmla="*/ 2247089 w 2840734"/>
                <a:gd name="connsiteY82" fmla="*/ 491247 h 2250819"/>
                <a:gd name="connsiteX83" fmla="*/ 2247089 w 2840734"/>
                <a:gd name="connsiteY83" fmla="*/ 374515 h 2250819"/>
                <a:gd name="connsiteX84" fmla="*/ 2256817 w 2840734"/>
                <a:gd name="connsiteY84" fmla="*/ 359924 h 2250819"/>
                <a:gd name="connsiteX85" fmla="*/ 2286000 w 2840734"/>
                <a:gd name="connsiteY85" fmla="*/ 335604 h 2250819"/>
                <a:gd name="connsiteX86" fmla="*/ 2290864 w 2840734"/>
                <a:gd name="connsiteY86" fmla="*/ 321013 h 2250819"/>
                <a:gd name="connsiteX87" fmla="*/ 2286000 w 2840734"/>
                <a:gd name="connsiteY87" fmla="*/ 296694 h 2250819"/>
                <a:gd name="connsiteX88" fmla="*/ 2271408 w 2840734"/>
                <a:gd name="connsiteY88" fmla="*/ 267511 h 2250819"/>
                <a:gd name="connsiteX89" fmla="*/ 2242225 w 2840734"/>
                <a:gd name="connsiteY89" fmla="*/ 248055 h 2250819"/>
                <a:gd name="connsiteX90" fmla="*/ 2213042 w 2840734"/>
                <a:gd name="connsiteY90" fmla="*/ 228600 h 2250819"/>
                <a:gd name="connsiteX91" fmla="*/ 2203315 w 2840734"/>
                <a:gd name="connsiteY91" fmla="*/ 214009 h 2250819"/>
                <a:gd name="connsiteX92" fmla="*/ 2183859 w 2840734"/>
                <a:gd name="connsiteY92" fmla="*/ 204281 h 2250819"/>
                <a:gd name="connsiteX93" fmla="*/ 2169268 w 2840734"/>
                <a:gd name="connsiteY93" fmla="*/ 194553 h 2250819"/>
                <a:gd name="connsiteX94" fmla="*/ 2154677 w 2840734"/>
                <a:gd name="connsiteY94" fmla="*/ 189689 h 2250819"/>
                <a:gd name="connsiteX95" fmla="*/ 2140085 w 2840734"/>
                <a:gd name="connsiteY95" fmla="*/ 179962 h 2250819"/>
                <a:gd name="connsiteX96" fmla="*/ 2110902 w 2840734"/>
                <a:gd name="connsiteY96" fmla="*/ 170234 h 2250819"/>
                <a:gd name="connsiteX97" fmla="*/ 2081719 w 2840734"/>
                <a:gd name="connsiteY97" fmla="*/ 155643 h 2250819"/>
                <a:gd name="connsiteX98" fmla="*/ 2052536 w 2840734"/>
                <a:gd name="connsiteY98" fmla="*/ 141051 h 2250819"/>
                <a:gd name="connsiteX99" fmla="*/ 2037945 w 2840734"/>
                <a:gd name="connsiteY99" fmla="*/ 131324 h 2250819"/>
                <a:gd name="connsiteX100" fmla="*/ 2008762 w 2840734"/>
                <a:gd name="connsiteY100" fmla="*/ 121596 h 2250819"/>
                <a:gd name="connsiteX101" fmla="*/ 1964987 w 2840734"/>
                <a:gd name="connsiteY101" fmla="*/ 97277 h 2250819"/>
                <a:gd name="connsiteX102" fmla="*/ 1950396 w 2840734"/>
                <a:gd name="connsiteY102" fmla="*/ 87549 h 2250819"/>
                <a:gd name="connsiteX103" fmla="*/ 1921213 w 2840734"/>
                <a:gd name="connsiteY103" fmla="*/ 77821 h 2250819"/>
                <a:gd name="connsiteX104" fmla="*/ 1911485 w 2840734"/>
                <a:gd name="connsiteY104" fmla="*/ 72958 h 2250819"/>
                <a:gd name="connsiteX105" fmla="*/ 1945532 w 2840734"/>
                <a:gd name="connsiteY105"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459456 w 2840734"/>
                <a:gd name="connsiteY10" fmla="*/ 2215102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25494 w 2840734"/>
                <a:gd name="connsiteY9" fmla="*/ 2028217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2003898 w 2840734"/>
                <a:gd name="connsiteY8" fmla="*/ 1989307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814388 w 2840734"/>
                <a:gd name="connsiteY7" fmla="*/ 1935237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73740 w 2840734"/>
                <a:gd name="connsiteY5" fmla="*/ 1935804 h 2250819"/>
                <a:gd name="connsiteX6" fmla="*/ 1600200 w 2840734"/>
                <a:gd name="connsiteY6" fmla="*/ 1921213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12032 w 2840734"/>
                <a:gd name="connsiteY5" fmla="*/ 1947024 h 2250819"/>
                <a:gd name="connsiteX6" fmla="*/ 1600200 w 2840734"/>
                <a:gd name="connsiteY6" fmla="*/ 1921213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12032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75316 w 2840734"/>
                <a:gd name="connsiteY4" fmla="*/ 1951888 h 2250819"/>
                <a:gd name="connsiteX5" fmla="*/ 1412032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412032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587557 w 2840734"/>
                <a:gd name="connsiteY12" fmla="*/ 2208179 h 2250819"/>
                <a:gd name="connsiteX13" fmla="*/ 2602149 w 2840734"/>
                <a:gd name="connsiteY13" fmla="*/ 2178996 h 2250819"/>
                <a:gd name="connsiteX14" fmla="*/ 2616740 w 2840734"/>
                <a:gd name="connsiteY14" fmla="*/ 2169268 h 2250819"/>
                <a:gd name="connsiteX15" fmla="*/ 2621604 w 2840734"/>
                <a:gd name="connsiteY15" fmla="*/ 2154677 h 2250819"/>
                <a:gd name="connsiteX16" fmla="*/ 2641059 w 2840734"/>
                <a:gd name="connsiteY16" fmla="*/ 2125494 h 2250819"/>
                <a:gd name="connsiteX17" fmla="*/ 2665379 w 2840734"/>
                <a:gd name="connsiteY17" fmla="*/ 2096311 h 2250819"/>
                <a:gd name="connsiteX18" fmla="*/ 2679970 w 2840734"/>
                <a:gd name="connsiteY18" fmla="*/ 2067128 h 2250819"/>
                <a:gd name="connsiteX19" fmla="*/ 2689698 w 2840734"/>
                <a:gd name="connsiteY19" fmla="*/ 2037945 h 2250819"/>
                <a:gd name="connsiteX20" fmla="*/ 2699425 w 2840734"/>
                <a:gd name="connsiteY20" fmla="*/ 2018489 h 2250819"/>
                <a:gd name="connsiteX21" fmla="*/ 2704289 w 2840734"/>
                <a:gd name="connsiteY21" fmla="*/ 2003898 h 2250819"/>
                <a:gd name="connsiteX22" fmla="*/ 2723745 w 2840734"/>
                <a:gd name="connsiteY22" fmla="*/ 1974715 h 2250819"/>
                <a:gd name="connsiteX23" fmla="*/ 2733472 w 2840734"/>
                <a:gd name="connsiteY23" fmla="*/ 1960124 h 2250819"/>
                <a:gd name="connsiteX24" fmla="*/ 2743200 w 2840734"/>
                <a:gd name="connsiteY24" fmla="*/ 1930941 h 2250819"/>
                <a:gd name="connsiteX25" fmla="*/ 2748064 w 2840734"/>
                <a:gd name="connsiteY25" fmla="*/ 1916349 h 2250819"/>
                <a:gd name="connsiteX26" fmla="*/ 2752928 w 2840734"/>
                <a:gd name="connsiteY26" fmla="*/ 1896894 h 2250819"/>
                <a:gd name="connsiteX27" fmla="*/ 2762655 w 2840734"/>
                <a:gd name="connsiteY27" fmla="*/ 1882302 h 2250819"/>
                <a:gd name="connsiteX28" fmla="*/ 2772383 w 2840734"/>
                <a:gd name="connsiteY28" fmla="*/ 1853119 h 2250819"/>
                <a:gd name="connsiteX29" fmla="*/ 2777247 w 2840734"/>
                <a:gd name="connsiteY29" fmla="*/ 1838528 h 2250819"/>
                <a:gd name="connsiteX30" fmla="*/ 2782111 w 2840734"/>
                <a:gd name="connsiteY30" fmla="*/ 1789889 h 2250819"/>
                <a:gd name="connsiteX31" fmla="*/ 2786974 w 2840734"/>
                <a:gd name="connsiteY31" fmla="*/ 1770434 h 2250819"/>
                <a:gd name="connsiteX32" fmla="*/ 2796702 w 2840734"/>
                <a:gd name="connsiteY32" fmla="*/ 1721796 h 2250819"/>
                <a:gd name="connsiteX33" fmla="*/ 2806430 w 2840734"/>
                <a:gd name="connsiteY33" fmla="*/ 1566153 h 2250819"/>
                <a:gd name="connsiteX34" fmla="*/ 2816157 w 2840734"/>
                <a:gd name="connsiteY34" fmla="*/ 1536970 h 2250819"/>
                <a:gd name="connsiteX35" fmla="*/ 2825885 w 2840734"/>
                <a:gd name="connsiteY35" fmla="*/ 1493196 h 2250819"/>
                <a:gd name="connsiteX36" fmla="*/ 2835613 w 2840734"/>
                <a:gd name="connsiteY36" fmla="*/ 1454285 h 2250819"/>
                <a:gd name="connsiteX37" fmla="*/ 2835613 w 2840734"/>
                <a:gd name="connsiteY37" fmla="*/ 1366736 h 2250819"/>
                <a:gd name="connsiteX38" fmla="*/ 2825885 w 2840734"/>
                <a:gd name="connsiteY38" fmla="*/ 1337553 h 2250819"/>
                <a:gd name="connsiteX39" fmla="*/ 2806430 w 2840734"/>
                <a:gd name="connsiteY39" fmla="*/ 1303507 h 2250819"/>
                <a:gd name="connsiteX40" fmla="*/ 2786974 w 2840734"/>
                <a:gd name="connsiteY40" fmla="*/ 1259732 h 2250819"/>
                <a:gd name="connsiteX41" fmla="*/ 2767519 w 2840734"/>
                <a:gd name="connsiteY41" fmla="*/ 1230549 h 2250819"/>
                <a:gd name="connsiteX42" fmla="*/ 2738336 w 2840734"/>
                <a:gd name="connsiteY42" fmla="*/ 1220821 h 2250819"/>
                <a:gd name="connsiteX43" fmla="*/ 2704289 w 2840734"/>
                <a:gd name="connsiteY43" fmla="*/ 1206230 h 2250819"/>
                <a:gd name="connsiteX44" fmla="*/ 2689698 w 2840734"/>
                <a:gd name="connsiteY44" fmla="*/ 1201366 h 2250819"/>
                <a:gd name="connsiteX45" fmla="*/ 2641059 w 2840734"/>
                <a:gd name="connsiteY45" fmla="*/ 1172183 h 2250819"/>
                <a:gd name="connsiteX46" fmla="*/ 2607013 w 2840734"/>
                <a:gd name="connsiteY46" fmla="*/ 1162455 h 2250819"/>
                <a:gd name="connsiteX47" fmla="*/ 2577830 w 2840734"/>
                <a:gd name="connsiteY47" fmla="*/ 1152728 h 2250819"/>
                <a:gd name="connsiteX48" fmla="*/ 2563238 w 2840734"/>
                <a:gd name="connsiteY48" fmla="*/ 1138136 h 2250819"/>
                <a:gd name="connsiteX49" fmla="*/ 2548647 w 2840734"/>
                <a:gd name="connsiteY49" fmla="*/ 1133272 h 2250819"/>
                <a:gd name="connsiteX50" fmla="*/ 2534055 w 2840734"/>
                <a:gd name="connsiteY50" fmla="*/ 1123545 h 2250819"/>
                <a:gd name="connsiteX51" fmla="*/ 2509736 w 2840734"/>
                <a:gd name="connsiteY51" fmla="*/ 1113817 h 2250819"/>
                <a:gd name="connsiteX52" fmla="*/ 2495145 w 2840734"/>
                <a:gd name="connsiteY52" fmla="*/ 1108953 h 2250819"/>
                <a:gd name="connsiteX53" fmla="*/ 2465962 w 2840734"/>
                <a:gd name="connsiteY53" fmla="*/ 1084634 h 2250819"/>
                <a:gd name="connsiteX54" fmla="*/ 2470825 w 2840734"/>
                <a:gd name="connsiteY54" fmla="*/ 997085 h 2250819"/>
                <a:gd name="connsiteX55" fmla="*/ 2475689 w 2840734"/>
                <a:gd name="connsiteY55" fmla="*/ 982494 h 2250819"/>
                <a:gd name="connsiteX56" fmla="*/ 2490281 w 2840734"/>
                <a:gd name="connsiteY56" fmla="*/ 948447 h 2250819"/>
                <a:gd name="connsiteX57" fmla="*/ 2500008 w 2840734"/>
                <a:gd name="connsiteY57" fmla="*/ 909536 h 2250819"/>
                <a:gd name="connsiteX58" fmla="*/ 2504872 w 2840734"/>
                <a:gd name="connsiteY58" fmla="*/ 894945 h 2250819"/>
                <a:gd name="connsiteX59" fmla="*/ 2519464 w 2840734"/>
                <a:gd name="connsiteY59" fmla="*/ 880353 h 2250819"/>
                <a:gd name="connsiteX60" fmla="*/ 2534055 w 2840734"/>
                <a:gd name="connsiteY60" fmla="*/ 875489 h 2250819"/>
                <a:gd name="connsiteX61" fmla="*/ 2538919 w 2840734"/>
                <a:gd name="connsiteY61" fmla="*/ 860898 h 2250819"/>
                <a:gd name="connsiteX62" fmla="*/ 2553511 w 2840734"/>
                <a:gd name="connsiteY62" fmla="*/ 856034 h 2250819"/>
                <a:gd name="connsiteX63" fmla="*/ 2568102 w 2840734"/>
                <a:gd name="connsiteY63" fmla="*/ 846307 h 2250819"/>
                <a:gd name="connsiteX64" fmla="*/ 2582694 w 2840734"/>
                <a:gd name="connsiteY64" fmla="*/ 817124 h 2250819"/>
                <a:gd name="connsiteX65" fmla="*/ 2587557 w 2840734"/>
                <a:gd name="connsiteY65" fmla="*/ 802532 h 2250819"/>
                <a:gd name="connsiteX66" fmla="*/ 2582694 w 2840734"/>
                <a:gd name="connsiteY66" fmla="*/ 758758 h 2250819"/>
                <a:gd name="connsiteX67" fmla="*/ 2558374 w 2840734"/>
                <a:gd name="connsiteY67" fmla="*/ 724711 h 2250819"/>
                <a:gd name="connsiteX68" fmla="*/ 2538919 w 2840734"/>
                <a:gd name="connsiteY68" fmla="*/ 710119 h 2250819"/>
                <a:gd name="connsiteX69" fmla="*/ 2524328 w 2840734"/>
                <a:gd name="connsiteY69" fmla="*/ 705255 h 2250819"/>
                <a:gd name="connsiteX70" fmla="*/ 2495145 w 2840734"/>
                <a:gd name="connsiteY70" fmla="*/ 680936 h 2250819"/>
                <a:gd name="connsiteX71" fmla="*/ 2465962 w 2840734"/>
                <a:gd name="connsiteY71" fmla="*/ 661481 h 2250819"/>
                <a:gd name="connsiteX72" fmla="*/ 2441642 w 2840734"/>
                <a:gd name="connsiteY72" fmla="*/ 637162 h 2250819"/>
                <a:gd name="connsiteX73" fmla="*/ 2422187 w 2840734"/>
                <a:gd name="connsiteY73" fmla="*/ 617707 h 2250819"/>
                <a:gd name="connsiteX74" fmla="*/ 2393004 w 2840734"/>
                <a:gd name="connsiteY74" fmla="*/ 598251 h 2250819"/>
                <a:gd name="connsiteX75" fmla="*/ 2363821 w 2840734"/>
                <a:gd name="connsiteY75" fmla="*/ 573932 h 2250819"/>
                <a:gd name="connsiteX76" fmla="*/ 2339502 w 2840734"/>
                <a:gd name="connsiteY76" fmla="*/ 554477 h 2250819"/>
                <a:gd name="connsiteX77" fmla="*/ 2324911 w 2840734"/>
                <a:gd name="connsiteY77" fmla="*/ 544749 h 2250819"/>
                <a:gd name="connsiteX78" fmla="*/ 2295728 w 2840734"/>
                <a:gd name="connsiteY78" fmla="*/ 535021 h 2250819"/>
                <a:gd name="connsiteX79" fmla="*/ 2271408 w 2840734"/>
                <a:gd name="connsiteY79" fmla="*/ 515566 h 2250819"/>
                <a:gd name="connsiteX80" fmla="*/ 2261681 w 2840734"/>
                <a:gd name="connsiteY80" fmla="*/ 500975 h 2250819"/>
                <a:gd name="connsiteX81" fmla="*/ 2247089 w 2840734"/>
                <a:gd name="connsiteY81" fmla="*/ 491247 h 2250819"/>
                <a:gd name="connsiteX82" fmla="*/ 2247089 w 2840734"/>
                <a:gd name="connsiteY82" fmla="*/ 374515 h 2250819"/>
                <a:gd name="connsiteX83" fmla="*/ 2256817 w 2840734"/>
                <a:gd name="connsiteY83" fmla="*/ 359924 h 2250819"/>
                <a:gd name="connsiteX84" fmla="*/ 2286000 w 2840734"/>
                <a:gd name="connsiteY84" fmla="*/ 335604 h 2250819"/>
                <a:gd name="connsiteX85" fmla="*/ 2290864 w 2840734"/>
                <a:gd name="connsiteY85" fmla="*/ 321013 h 2250819"/>
                <a:gd name="connsiteX86" fmla="*/ 2286000 w 2840734"/>
                <a:gd name="connsiteY86" fmla="*/ 296694 h 2250819"/>
                <a:gd name="connsiteX87" fmla="*/ 2271408 w 2840734"/>
                <a:gd name="connsiteY87" fmla="*/ 267511 h 2250819"/>
                <a:gd name="connsiteX88" fmla="*/ 2242225 w 2840734"/>
                <a:gd name="connsiteY88" fmla="*/ 248055 h 2250819"/>
                <a:gd name="connsiteX89" fmla="*/ 2213042 w 2840734"/>
                <a:gd name="connsiteY89" fmla="*/ 228600 h 2250819"/>
                <a:gd name="connsiteX90" fmla="*/ 2203315 w 2840734"/>
                <a:gd name="connsiteY90" fmla="*/ 214009 h 2250819"/>
                <a:gd name="connsiteX91" fmla="*/ 2183859 w 2840734"/>
                <a:gd name="connsiteY91" fmla="*/ 204281 h 2250819"/>
                <a:gd name="connsiteX92" fmla="*/ 2169268 w 2840734"/>
                <a:gd name="connsiteY92" fmla="*/ 194553 h 2250819"/>
                <a:gd name="connsiteX93" fmla="*/ 2154677 w 2840734"/>
                <a:gd name="connsiteY93" fmla="*/ 189689 h 2250819"/>
                <a:gd name="connsiteX94" fmla="*/ 2140085 w 2840734"/>
                <a:gd name="connsiteY94" fmla="*/ 179962 h 2250819"/>
                <a:gd name="connsiteX95" fmla="*/ 2110902 w 2840734"/>
                <a:gd name="connsiteY95" fmla="*/ 170234 h 2250819"/>
                <a:gd name="connsiteX96" fmla="*/ 2081719 w 2840734"/>
                <a:gd name="connsiteY96" fmla="*/ 155643 h 2250819"/>
                <a:gd name="connsiteX97" fmla="*/ 2052536 w 2840734"/>
                <a:gd name="connsiteY97" fmla="*/ 141051 h 2250819"/>
                <a:gd name="connsiteX98" fmla="*/ 2037945 w 2840734"/>
                <a:gd name="connsiteY98" fmla="*/ 131324 h 2250819"/>
                <a:gd name="connsiteX99" fmla="*/ 2008762 w 2840734"/>
                <a:gd name="connsiteY99" fmla="*/ 121596 h 2250819"/>
                <a:gd name="connsiteX100" fmla="*/ 1964987 w 2840734"/>
                <a:gd name="connsiteY100" fmla="*/ 97277 h 2250819"/>
                <a:gd name="connsiteX101" fmla="*/ 1950396 w 2840734"/>
                <a:gd name="connsiteY101" fmla="*/ 87549 h 2250819"/>
                <a:gd name="connsiteX102" fmla="*/ 1921213 w 2840734"/>
                <a:gd name="connsiteY102" fmla="*/ 77821 h 2250819"/>
                <a:gd name="connsiteX103" fmla="*/ 1911485 w 2840734"/>
                <a:gd name="connsiteY103" fmla="*/ 72958 h 2250819"/>
                <a:gd name="connsiteX104" fmla="*/ 1945532 w 2840734"/>
                <a:gd name="connsiteY104" fmla="*/ 0 h 2250819"/>
                <a:gd name="connsiteX0" fmla="*/ 0 w 2840734"/>
                <a:gd name="connsiteY0" fmla="*/ 1945532 h 2251072"/>
                <a:gd name="connsiteX1" fmla="*/ 0 w 2840734"/>
                <a:gd name="connsiteY1" fmla="*/ 1945532 h 2251072"/>
                <a:gd name="connsiteX2" fmla="*/ 442608 w 2840734"/>
                <a:gd name="connsiteY2" fmla="*/ 1955260 h 2251072"/>
                <a:gd name="connsiteX3" fmla="*/ 928276 w 2840734"/>
                <a:gd name="connsiteY3" fmla="*/ 1953201 h 2251072"/>
                <a:gd name="connsiteX4" fmla="*/ 1147267 w 2840734"/>
                <a:gd name="connsiteY4" fmla="*/ 1951888 h 2251072"/>
                <a:gd name="connsiteX5" fmla="*/ 1383983 w 2840734"/>
                <a:gd name="connsiteY5" fmla="*/ 1947024 h 2251072"/>
                <a:gd name="connsiteX6" fmla="*/ 1594590 w 2840734"/>
                <a:gd name="connsiteY6" fmla="*/ 1929627 h 2251072"/>
                <a:gd name="connsiteX7" fmla="*/ 1791949 w 2840734"/>
                <a:gd name="connsiteY7" fmla="*/ 1938042 h 2251072"/>
                <a:gd name="connsiteX8" fmla="*/ 1981459 w 2840734"/>
                <a:gd name="connsiteY8" fmla="*/ 1986502 h 2251072"/>
                <a:gd name="connsiteX9" fmla="*/ 2167568 w 2840734"/>
                <a:gd name="connsiteY9" fmla="*/ 2047852 h 2251072"/>
                <a:gd name="connsiteX10" fmla="*/ 2378114 w 2840734"/>
                <a:gd name="connsiteY10" fmla="*/ 2150589 h 2251072"/>
                <a:gd name="connsiteX11" fmla="*/ 2572221 w 2840734"/>
                <a:gd name="connsiteY11" fmla="*/ 2250819 h 2251072"/>
                <a:gd name="connsiteX12" fmla="*/ 2602149 w 2840734"/>
                <a:gd name="connsiteY12" fmla="*/ 2178996 h 2251072"/>
                <a:gd name="connsiteX13" fmla="*/ 2616740 w 2840734"/>
                <a:gd name="connsiteY13" fmla="*/ 2169268 h 2251072"/>
                <a:gd name="connsiteX14" fmla="*/ 2621604 w 2840734"/>
                <a:gd name="connsiteY14" fmla="*/ 2154677 h 2251072"/>
                <a:gd name="connsiteX15" fmla="*/ 2641059 w 2840734"/>
                <a:gd name="connsiteY15" fmla="*/ 2125494 h 2251072"/>
                <a:gd name="connsiteX16" fmla="*/ 2665379 w 2840734"/>
                <a:gd name="connsiteY16" fmla="*/ 2096311 h 2251072"/>
                <a:gd name="connsiteX17" fmla="*/ 2679970 w 2840734"/>
                <a:gd name="connsiteY17" fmla="*/ 2067128 h 2251072"/>
                <a:gd name="connsiteX18" fmla="*/ 2689698 w 2840734"/>
                <a:gd name="connsiteY18" fmla="*/ 2037945 h 2251072"/>
                <a:gd name="connsiteX19" fmla="*/ 2699425 w 2840734"/>
                <a:gd name="connsiteY19" fmla="*/ 2018489 h 2251072"/>
                <a:gd name="connsiteX20" fmla="*/ 2704289 w 2840734"/>
                <a:gd name="connsiteY20" fmla="*/ 2003898 h 2251072"/>
                <a:gd name="connsiteX21" fmla="*/ 2723745 w 2840734"/>
                <a:gd name="connsiteY21" fmla="*/ 1974715 h 2251072"/>
                <a:gd name="connsiteX22" fmla="*/ 2733472 w 2840734"/>
                <a:gd name="connsiteY22" fmla="*/ 1960124 h 2251072"/>
                <a:gd name="connsiteX23" fmla="*/ 2743200 w 2840734"/>
                <a:gd name="connsiteY23" fmla="*/ 1930941 h 2251072"/>
                <a:gd name="connsiteX24" fmla="*/ 2748064 w 2840734"/>
                <a:gd name="connsiteY24" fmla="*/ 1916349 h 2251072"/>
                <a:gd name="connsiteX25" fmla="*/ 2752928 w 2840734"/>
                <a:gd name="connsiteY25" fmla="*/ 1896894 h 2251072"/>
                <a:gd name="connsiteX26" fmla="*/ 2762655 w 2840734"/>
                <a:gd name="connsiteY26" fmla="*/ 1882302 h 2251072"/>
                <a:gd name="connsiteX27" fmla="*/ 2772383 w 2840734"/>
                <a:gd name="connsiteY27" fmla="*/ 1853119 h 2251072"/>
                <a:gd name="connsiteX28" fmla="*/ 2777247 w 2840734"/>
                <a:gd name="connsiteY28" fmla="*/ 1838528 h 2251072"/>
                <a:gd name="connsiteX29" fmla="*/ 2782111 w 2840734"/>
                <a:gd name="connsiteY29" fmla="*/ 1789889 h 2251072"/>
                <a:gd name="connsiteX30" fmla="*/ 2786974 w 2840734"/>
                <a:gd name="connsiteY30" fmla="*/ 1770434 h 2251072"/>
                <a:gd name="connsiteX31" fmla="*/ 2796702 w 2840734"/>
                <a:gd name="connsiteY31" fmla="*/ 1721796 h 2251072"/>
                <a:gd name="connsiteX32" fmla="*/ 2806430 w 2840734"/>
                <a:gd name="connsiteY32" fmla="*/ 1566153 h 2251072"/>
                <a:gd name="connsiteX33" fmla="*/ 2816157 w 2840734"/>
                <a:gd name="connsiteY33" fmla="*/ 1536970 h 2251072"/>
                <a:gd name="connsiteX34" fmla="*/ 2825885 w 2840734"/>
                <a:gd name="connsiteY34" fmla="*/ 1493196 h 2251072"/>
                <a:gd name="connsiteX35" fmla="*/ 2835613 w 2840734"/>
                <a:gd name="connsiteY35" fmla="*/ 1454285 h 2251072"/>
                <a:gd name="connsiteX36" fmla="*/ 2835613 w 2840734"/>
                <a:gd name="connsiteY36" fmla="*/ 1366736 h 2251072"/>
                <a:gd name="connsiteX37" fmla="*/ 2825885 w 2840734"/>
                <a:gd name="connsiteY37" fmla="*/ 1337553 h 2251072"/>
                <a:gd name="connsiteX38" fmla="*/ 2806430 w 2840734"/>
                <a:gd name="connsiteY38" fmla="*/ 1303507 h 2251072"/>
                <a:gd name="connsiteX39" fmla="*/ 2786974 w 2840734"/>
                <a:gd name="connsiteY39" fmla="*/ 1259732 h 2251072"/>
                <a:gd name="connsiteX40" fmla="*/ 2767519 w 2840734"/>
                <a:gd name="connsiteY40" fmla="*/ 1230549 h 2251072"/>
                <a:gd name="connsiteX41" fmla="*/ 2738336 w 2840734"/>
                <a:gd name="connsiteY41" fmla="*/ 1220821 h 2251072"/>
                <a:gd name="connsiteX42" fmla="*/ 2704289 w 2840734"/>
                <a:gd name="connsiteY42" fmla="*/ 1206230 h 2251072"/>
                <a:gd name="connsiteX43" fmla="*/ 2689698 w 2840734"/>
                <a:gd name="connsiteY43" fmla="*/ 1201366 h 2251072"/>
                <a:gd name="connsiteX44" fmla="*/ 2641059 w 2840734"/>
                <a:gd name="connsiteY44" fmla="*/ 1172183 h 2251072"/>
                <a:gd name="connsiteX45" fmla="*/ 2607013 w 2840734"/>
                <a:gd name="connsiteY45" fmla="*/ 1162455 h 2251072"/>
                <a:gd name="connsiteX46" fmla="*/ 2577830 w 2840734"/>
                <a:gd name="connsiteY46" fmla="*/ 1152728 h 2251072"/>
                <a:gd name="connsiteX47" fmla="*/ 2563238 w 2840734"/>
                <a:gd name="connsiteY47" fmla="*/ 1138136 h 2251072"/>
                <a:gd name="connsiteX48" fmla="*/ 2548647 w 2840734"/>
                <a:gd name="connsiteY48" fmla="*/ 1133272 h 2251072"/>
                <a:gd name="connsiteX49" fmla="*/ 2534055 w 2840734"/>
                <a:gd name="connsiteY49" fmla="*/ 1123545 h 2251072"/>
                <a:gd name="connsiteX50" fmla="*/ 2509736 w 2840734"/>
                <a:gd name="connsiteY50" fmla="*/ 1113817 h 2251072"/>
                <a:gd name="connsiteX51" fmla="*/ 2495145 w 2840734"/>
                <a:gd name="connsiteY51" fmla="*/ 1108953 h 2251072"/>
                <a:gd name="connsiteX52" fmla="*/ 2465962 w 2840734"/>
                <a:gd name="connsiteY52" fmla="*/ 1084634 h 2251072"/>
                <a:gd name="connsiteX53" fmla="*/ 2470825 w 2840734"/>
                <a:gd name="connsiteY53" fmla="*/ 997085 h 2251072"/>
                <a:gd name="connsiteX54" fmla="*/ 2475689 w 2840734"/>
                <a:gd name="connsiteY54" fmla="*/ 982494 h 2251072"/>
                <a:gd name="connsiteX55" fmla="*/ 2490281 w 2840734"/>
                <a:gd name="connsiteY55" fmla="*/ 948447 h 2251072"/>
                <a:gd name="connsiteX56" fmla="*/ 2500008 w 2840734"/>
                <a:gd name="connsiteY56" fmla="*/ 909536 h 2251072"/>
                <a:gd name="connsiteX57" fmla="*/ 2504872 w 2840734"/>
                <a:gd name="connsiteY57" fmla="*/ 894945 h 2251072"/>
                <a:gd name="connsiteX58" fmla="*/ 2519464 w 2840734"/>
                <a:gd name="connsiteY58" fmla="*/ 880353 h 2251072"/>
                <a:gd name="connsiteX59" fmla="*/ 2534055 w 2840734"/>
                <a:gd name="connsiteY59" fmla="*/ 875489 h 2251072"/>
                <a:gd name="connsiteX60" fmla="*/ 2538919 w 2840734"/>
                <a:gd name="connsiteY60" fmla="*/ 860898 h 2251072"/>
                <a:gd name="connsiteX61" fmla="*/ 2553511 w 2840734"/>
                <a:gd name="connsiteY61" fmla="*/ 856034 h 2251072"/>
                <a:gd name="connsiteX62" fmla="*/ 2568102 w 2840734"/>
                <a:gd name="connsiteY62" fmla="*/ 846307 h 2251072"/>
                <a:gd name="connsiteX63" fmla="*/ 2582694 w 2840734"/>
                <a:gd name="connsiteY63" fmla="*/ 817124 h 2251072"/>
                <a:gd name="connsiteX64" fmla="*/ 2587557 w 2840734"/>
                <a:gd name="connsiteY64" fmla="*/ 802532 h 2251072"/>
                <a:gd name="connsiteX65" fmla="*/ 2582694 w 2840734"/>
                <a:gd name="connsiteY65" fmla="*/ 758758 h 2251072"/>
                <a:gd name="connsiteX66" fmla="*/ 2558374 w 2840734"/>
                <a:gd name="connsiteY66" fmla="*/ 724711 h 2251072"/>
                <a:gd name="connsiteX67" fmla="*/ 2538919 w 2840734"/>
                <a:gd name="connsiteY67" fmla="*/ 710119 h 2251072"/>
                <a:gd name="connsiteX68" fmla="*/ 2524328 w 2840734"/>
                <a:gd name="connsiteY68" fmla="*/ 705255 h 2251072"/>
                <a:gd name="connsiteX69" fmla="*/ 2495145 w 2840734"/>
                <a:gd name="connsiteY69" fmla="*/ 680936 h 2251072"/>
                <a:gd name="connsiteX70" fmla="*/ 2465962 w 2840734"/>
                <a:gd name="connsiteY70" fmla="*/ 661481 h 2251072"/>
                <a:gd name="connsiteX71" fmla="*/ 2441642 w 2840734"/>
                <a:gd name="connsiteY71" fmla="*/ 637162 h 2251072"/>
                <a:gd name="connsiteX72" fmla="*/ 2422187 w 2840734"/>
                <a:gd name="connsiteY72" fmla="*/ 617707 h 2251072"/>
                <a:gd name="connsiteX73" fmla="*/ 2393004 w 2840734"/>
                <a:gd name="connsiteY73" fmla="*/ 598251 h 2251072"/>
                <a:gd name="connsiteX74" fmla="*/ 2363821 w 2840734"/>
                <a:gd name="connsiteY74" fmla="*/ 573932 h 2251072"/>
                <a:gd name="connsiteX75" fmla="*/ 2339502 w 2840734"/>
                <a:gd name="connsiteY75" fmla="*/ 554477 h 2251072"/>
                <a:gd name="connsiteX76" fmla="*/ 2324911 w 2840734"/>
                <a:gd name="connsiteY76" fmla="*/ 544749 h 2251072"/>
                <a:gd name="connsiteX77" fmla="*/ 2295728 w 2840734"/>
                <a:gd name="connsiteY77" fmla="*/ 535021 h 2251072"/>
                <a:gd name="connsiteX78" fmla="*/ 2271408 w 2840734"/>
                <a:gd name="connsiteY78" fmla="*/ 515566 h 2251072"/>
                <a:gd name="connsiteX79" fmla="*/ 2261681 w 2840734"/>
                <a:gd name="connsiteY79" fmla="*/ 500975 h 2251072"/>
                <a:gd name="connsiteX80" fmla="*/ 2247089 w 2840734"/>
                <a:gd name="connsiteY80" fmla="*/ 491247 h 2251072"/>
                <a:gd name="connsiteX81" fmla="*/ 2247089 w 2840734"/>
                <a:gd name="connsiteY81" fmla="*/ 374515 h 2251072"/>
                <a:gd name="connsiteX82" fmla="*/ 2256817 w 2840734"/>
                <a:gd name="connsiteY82" fmla="*/ 359924 h 2251072"/>
                <a:gd name="connsiteX83" fmla="*/ 2286000 w 2840734"/>
                <a:gd name="connsiteY83" fmla="*/ 335604 h 2251072"/>
                <a:gd name="connsiteX84" fmla="*/ 2290864 w 2840734"/>
                <a:gd name="connsiteY84" fmla="*/ 321013 h 2251072"/>
                <a:gd name="connsiteX85" fmla="*/ 2286000 w 2840734"/>
                <a:gd name="connsiteY85" fmla="*/ 296694 h 2251072"/>
                <a:gd name="connsiteX86" fmla="*/ 2271408 w 2840734"/>
                <a:gd name="connsiteY86" fmla="*/ 267511 h 2251072"/>
                <a:gd name="connsiteX87" fmla="*/ 2242225 w 2840734"/>
                <a:gd name="connsiteY87" fmla="*/ 248055 h 2251072"/>
                <a:gd name="connsiteX88" fmla="*/ 2213042 w 2840734"/>
                <a:gd name="connsiteY88" fmla="*/ 228600 h 2251072"/>
                <a:gd name="connsiteX89" fmla="*/ 2203315 w 2840734"/>
                <a:gd name="connsiteY89" fmla="*/ 214009 h 2251072"/>
                <a:gd name="connsiteX90" fmla="*/ 2183859 w 2840734"/>
                <a:gd name="connsiteY90" fmla="*/ 204281 h 2251072"/>
                <a:gd name="connsiteX91" fmla="*/ 2169268 w 2840734"/>
                <a:gd name="connsiteY91" fmla="*/ 194553 h 2251072"/>
                <a:gd name="connsiteX92" fmla="*/ 2154677 w 2840734"/>
                <a:gd name="connsiteY92" fmla="*/ 189689 h 2251072"/>
                <a:gd name="connsiteX93" fmla="*/ 2140085 w 2840734"/>
                <a:gd name="connsiteY93" fmla="*/ 179962 h 2251072"/>
                <a:gd name="connsiteX94" fmla="*/ 2110902 w 2840734"/>
                <a:gd name="connsiteY94" fmla="*/ 170234 h 2251072"/>
                <a:gd name="connsiteX95" fmla="*/ 2081719 w 2840734"/>
                <a:gd name="connsiteY95" fmla="*/ 155643 h 2251072"/>
                <a:gd name="connsiteX96" fmla="*/ 2052536 w 2840734"/>
                <a:gd name="connsiteY96" fmla="*/ 141051 h 2251072"/>
                <a:gd name="connsiteX97" fmla="*/ 2037945 w 2840734"/>
                <a:gd name="connsiteY97" fmla="*/ 131324 h 2251072"/>
                <a:gd name="connsiteX98" fmla="*/ 2008762 w 2840734"/>
                <a:gd name="connsiteY98" fmla="*/ 121596 h 2251072"/>
                <a:gd name="connsiteX99" fmla="*/ 1964987 w 2840734"/>
                <a:gd name="connsiteY99" fmla="*/ 97277 h 2251072"/>
                <a:gd name="connsiteX100" fmla="*/ 1950396 w 2840734"/>
                <a:gd name="connsiteY100" fmla="*/ 87549 h 2251072"/>
                <a:gd name="connsiteX101" fmla="*/ 1921213 w 2840734"/>
                <a:gd name="connsiteY101" fmla="*/ 77821 h 2251072"/>
                <a:gd name="connsiteX102" fmla="*/ 1911485 w 2840734"/>
                <a:gd name="connsiteY102" fmla="*/ 72958 h 2251072"/>
                <a:gd name="connsiteX103" fmla="*/ 1945532 w 2840734"/>
                <a:gd name="connsiteY103" fmla="*/ 0 h 2251072"/>
                <a:gd name="connsiteX0" fmla="*/ 0 w 2840734"/>
                <a:gd name="connsiteY0" fmla="*/ 1945532 h 2250921"/>
                <a:gd name="connsiteX1" fmla="*/ 0 w 2840734"/>
                <a:gd name="connsiteY1" fmla="*/ 1945532 h 2250921"/>
                <a:gd name="connsiteX2" fmla="*/ 442608 w 2840734"/>
                <a:gd name="connsiteY2" fmla="*/ 1955260 h 2250921"/>
                <a:gd name="connsiteX3" fmla="*/ 928276 w 2840734"/>
                <a:gd name="connsiteY3" fmla="*/ 1953201 h 2250921"/>
                <a:gd name="connsiteX4" fmla="*/ 1147267 w 2840734"/>
                <a:gd name="connsiteY4" fmla="*/ 1951888 h 2250921"/>
                <a:gd name="connsiteX5" fmla="*/ 1383983 w 2840734"/>
                <a:gd name="connsiteY5" fmla="*/ 1947024 h 2250921"/>
                <a:gd name="connsiteX6" fmla="*/ 1594590 w 2840734"/>
                <a:gd name="connsiteY6" fmla="*/ 1929627 h 2250921"/>
                <a:gd name="connsiteX7" fmla="*/ 1791949 w 2840734"/>
                <a:gd name="connsiteY7" fmla="*/ 1938042 h 2250921"/>
                <a:gd name="connsiteX8" fmla="*/ 1981459 w 2840734"/>
                <a:gd name="connsiteY8" fmla="*/ 1986502 h 2250921"/>
                <a:gd name="connsiteX9" fmla="*/ 2167568 w 2840734"/>
                <a:gd name="connsiteY9" fmla="*/ 2047852 h 2250921"/>
                <a:gd name="connsiteX10" fmla="*/ 2378114 w 2840734"/>
                <a:gd name="connsiteY10" fmla="*/ 2150589 h 2250921"/>
                <a:gd name="connsiteX11" fmla="*/ 2572221 w 2840734"/>
                <a:gd name="connsiteY11" fmla="*/ 2250819 h 2250921"/>
                <a:gd name="connsiteX12" fmla="*/ 2616740 w 2840734"/>
                <a:gd name="connsiteY12" fmla="*/ 2169268 h 2250921"/>
                <a:gd name="connsiteX13" fmla="*/ 2621604 w 2840734"/>
                <a:gd name="connsiteY13" fmla="*/ 2154677 h 2250921"/>
                <a:gd name="connsiteX14" fmla="*/ 2641059 w 2840734"/>
                <a:gd name="connsiteY14" fmla="*/ 2125494 h 2250921"/>
                <a:gd name="connsiteX15" fmla="*/ 2665379 w 2840734"/>
                <a:gd name="connsiteY15" fmla="*/ 2096311 h 2250921"/>
                <a:gd name="connsiteX16" fmla="*/ 2679970 w 2840734"/>
                <a:gd name="connsiteY16" fmla="*/ 2067128 h 2250921"/>
                <a:gd name="connsiteX17" fmla="*/ 2689698 w 2840734"/>
                <a:gd name="connsiteY17" fmla="*/ 2037945 h 2250921"/>
                <a:gd name="connsiteX18" fmla="*/ 2699425 w 2840734"/>
                <a:gd name="connsiteY18" fmla="*/ 2018489 h 2250921"/>
                <a:gd name="connsiteX19" fmla="*/ 2704289 w 2840734"/>
                <a:gd name="connsiteY19" fmla="*/ 2003898 h 2250921"/>
                <a:gd name="connsiteX20" fmla="*/ 2723745 w 2840734"/>
                <a:gd name="connsiteY20" fmla="*/ 1974715 h 2250921"/>
                <a:gd name="connsiteX21" fmla="*/ 2733472 w 2840734"/>
                <a:gd name="connsiteY21" fmla="*/ 1960124 h 2250921"/>
                <a:gd name="connsiteX22" fmla="*/ 2743200 w 2840734"/>
                <a:gd name="connsiteY22" fmla="*/ 1930941 h 2250921"/>
                <a:gd name="connsiteX23" fmla="*/ 2748064 w 2840734"/>
                <a:gd name="connsiteY23" fmla="*/ 1916349 h 2250921"/>
                <a:gd name="connsiteX24" fmla="*/ 2752928 w 2840734"/>
                <a:gd name="connsiteY24" fmla="*/ 1896894 h 2250921"/>
                <a:gd name="connsiteX25" fmla="*/ 2762655 w 2840734"/>
                <a:gd name="connsiteY25" fmla="*/ 1882302 h 2250921"/>
                <a:gd name="connsiteX26" fmla="*/ 2772383 w 2840734"/>
                <a:gd name="connsiteY26" fmla="*/ 1853119 h 2250921"/>
                <a:gd name="connsiteX27" fmla="*/ 2777247 w 2840734"/>
                <a:gd name="connsiteY27" fmla="*/ 1838528 h 2250921"/>
                <a:gd name="connsiteX28" fmla="*/ 2782111 w 2840734"/>
                <a:gd name="connsiteY28" fmla="*/ 1789889 h 2250921"/>
                <a:gd name="connsiteX29" fmla="*/ 2786974 w 2840734"/>
                <a:gd name="connsiteY29" fmla="*/ 1770434 h 2250921"/>
                <a:gd name="connsiteX30" fmla="*/ 2796702 w 2840734"/>
                <a:gd name="connsiteY30" fmla="*/ 1721796 h 2250921"/>
                <a:gd name="connsiteX31" fmla="*/ 2806430 w 2840734"/>
                <a:gd name="connsiteY31" fmla="*/ 1566153 h 2250921"/>
                <a:gd name="connsiteX32" fmla="*/ 2816157 w 2840734"/>
                <a:gd name="connsiteY32" fmla="*/ 1536970 h 2250921"/>
                <a:gd name="connsiteX33" fmla="*/ 2825885 w 2840734"/>
                <a:gd name="connsiteY33" fmla="*/ 1493196 h 2250921"/>
                <a:gd name="connsiteX34" fmla="*/ 2835613 w 2840734"/>
                <a:gd name="connsiteY34" fmla="*/ 1454285 h 2250921"/>
                <a:gd name="connsiteX35" fmla="*/ 2835613 w 2840734"/>
                <a:gd name="connsiteY35" fmla="*/ 1366736 h 2250921"/>
                <a:gd name="connsiteX36" fmla="*/ 2825885 w 2840734"/>
                <a:gd name="connsiteY36" fmla="*/ 1337553 h 2250921"/>
                <a:gd name="connsiteX37" fmla="*/ 2806430 w 2840734"/>
                <a:gd name="connsiteY37" fmla="*/ 1303507 h 2250921"/>
                <a:gd name="connsiteX38" fmla="*/ 2786974 w 2840734"/>
                <a:gd name="connsiteY38" fmla="*/ 1259732 h 2250921"/>
                <a:gd name="connsiteX39" fmla="*/ 2767519 w 2840734"/>
                <a:gd name="connsiteY39" fmla="*/ 1230549 h 2250921"/>
                <a:gd name="connsiteX40" fmla="*/ 2738336 w 2840734"/>
                <a:gd name="connsiteY40" fmla="*/ 1220821 h 2250921"/>
                <a:gd name="connsiteX41" fmla="*/ 2704289 w 2840734"/>
                <a:gd name="connsiteY41" fmla="*/ 1206230 h 2250921"/>
                <a:gd name="connsiteX42" fmla="*/ 2689698 w 2840734"/>
                <a:gd name="connsiteY42" fmla="*/ 1201366 h 2250921"/>
                <a:gd name="connsiteX43" fmla="*/ 2641059 w 2840734"/>
                <a:gd name="connsiteY43" fmla="*/ 1172183 h 2250921"/>
                <a:gd name="connsiteX44" fmla="*/ 2607013 w 2840734"/>
                <a:gd name="connsiteY44" fmla="*/ 1162455 h 2250921"/>
                <a:gd name="connsiteX45" fmla="*/ 2577830 w 2840734"/>
                <a:gd name="connsiteY45" fmla="*/ 1152728 h 2250921"/>
                <a:gd name="connsiteX46" fmla="*/ 2563238 w 2840734"/>
                <a:gd name="connsiteY46" fmla="*/ 1138136 h 2250921"/>
                <a:gd name="connsiteX47" fmla="*/ 2548647 w 2840734"/>
                <a:gd name="connsiteY47" fmla="*/ 1133272 h 2250921"/>
                <a:gd name="connsiteX48" fmla="*/ 2534055 w 2840734"/>
                <a:gd name="connsiteY48" fmla="*/ 1123545 h 2250921"/>
                <a:gd name="connsiteX49" fmla="*/ 2509736 w 2840734"/>
                <a:gd name="connsiteY49" fmla="*/ 1113817 h 2250921"/>
                <a:gd name="connsiteX50" fmla="*/ 2495145 w 2840734"/>
                <a:gd name="connsiteY50" fmla="*/ 1108953 h 2250921"/>
                <a:gd name="connsiteX51" fmla="*/ 2465962 w 2840734"/>
                <a:gd name="connsiteY51" fmla="*/ 1084634 h 2250921"/>
                <a:gd name="connsiteX52" fmla="*/ 2470825 w 2840734"/>
                <a:gd name="connsiteY52" fmla="*/ 997085 h 2250921"/>
                <a:gd name="connsiteX53" fmla="*/ 2475689 w 2840734"/>
                <a:gd name="connsiteY53" fmla="*/ 982494 h 2250921"/>
                <a:gd name="connsiteX54" fmla="*/ 2490281 w 2840734"/>
                <a:gd name="connsiteY54" fmla="*/ 948447 h 2250921"/>
                <a:gd name="connsiteX55" fmla="*/ 2500008 w 2840734"/>
                <a:gd name="connsiteY55" fmla="*/ 909536 h 2250921"/>
                <a:gd name="connsiteX56" fmla="*/ 2504872 w 2840734"/>
                <a:gd name="connsiteY56" fmla="*/ 894945 h 2250921"/>
                <a:gd name="connsiteX57" fmla="*/ 2519464 w 2840734"/>
                <a:gd name="connsiteY57" fmla="*/ 880353 h 2250921"/>
                <a:gd name="connsiteX58" fmla="*/ 2534055 w 2840734"/>
                <a:gd name="connsiteY58" fmla="*/ 875489 h 2250921"/>
                <a:gd name="connsiteX59" fmla="*/ 2538919 w 2840734"/>
                <a:gd name="connsiteY59" fmla="*/ 860898 h 2250921"/>
                <a:gd name="connsiteX60" fmla="*/ 2553511 w 2840734"/>
                <a:gd name="connsiteY60" fmla="*/ 856034 h 2250921"/>
                <a:gd name="connsiteX61" fmla="*/ 2568102 w 2840734"/>
                <a:gd name="connsiteY61" fmla="*/ 846307 h 2250921"/>
                <a:gd name="connsiteX62" fmla="*/ 2582694 w 2840734"/>
                <a:gd name="connsiteY62" fmla="*/ 817124 h 2250921"/>
                <a:gd name="connsiteX63" fmla="*/ 2587557 w 2840734"/>
                <a:gd name="connsiteY63" fmla="*/ 802532 h 2250921"/>
                <a:gd name="connsiteX64" fmla="*/ 2582694 w 2840734"/>
                <a:gd name="connsiteY64" fmla="*/ 758758 h 2250921"/>
                <a:gd name="connsiteX65" fmla="*/ 2558374 w 2840734"/>
                <a:gd name="connsiteY65" fmla="*/ 724711 h 2250921"/>
                <a:gd name="connsiteX66" fmla="*/ 2538919 w 2840734"/>
                <a:gd name="connsiteY66" fmla="*/ 710119 h 2250921"/>
                <a:gd name="connsiteX67" fmla="*/ 2524328 w 2840734"/>
                <a:gd name="connsiteY67" fmla="*/ 705255 h 2250921"/>
                <a:gd name="connsiteX68" fmla="*/ 2495145 w 2840734"/>
                <a:gd name="connsiteY68" fmla="*/ 680936 h 2250921"/>
                <a:gd name="connsiteX69" fmla="*/ 2465962 w 2840734"/>
                <a:gd name="connsiteY69" fmla="*/ 661481 h 2250921"/>
                <a:gd name="connsiteX70" fmla="*/ 2441642 w 2840734"/>
                <a:gd name="connsiteY70" fmla="*/ 637162 h 2250921"/>
                <a:gd name="connsiteX71" fmla="*/ 2422187 w 2840734"/>
                <a:gd name="connsiteY71" fmla="*/ 617707 h 2250921"/>
                <a:gd name="connsiteX72" fmla="*/ 2393004 w 2840734"/>
                <a:gd name="connsiteY72" fmla="*/ 598251 h 2250921"/>
                <a:gd name="connsiteX73" fmla="*/ 2363821 w 2840734"/>
                <a:gd name="connsiteY73" fmla="*/ 573932 h 2250921"/>
                <a:gd name="connsiteX74" fmla="*/ 2339502 w 2840734"/>
                <a:gd name="connsiteY74" fmla="*/ 554477 h 2250921"/>
                <a:gd name="connsiteX75" fmla="*/ 2324911 w 2840734"/>
                <a:gd name="connsiteY75" fmla="*/ 544749 h 2250921"/>
                <a:gd name="connsiteX76" fmla="*/ 2295728 w 2840734"/>
                <a:gd name="connsiteY76" fmla="*/ 535021 h 2250921"/>
                <a:gd name="connsiteX77" fmla="*/ 2271408 w 2840734"/>
                <a:gd name="connsiteY77" fmla="*/ 515566 h 2250921"/>
                <a:gd name="connsiteX78" fmla="*/ 2261681 w 2840734"/>
                <a:gd name="connsiteY78" fmla="*/ 500975 h 2250921"/>
                <a:gd name="connsiteX79" fmla="*/ 2247089 w 2840734"/>
                <a:gd name="connsiteY79" fmla="*/ 491247 h 2250921"/>
                <a:gd name="connsiteX80" fmla="*/ 2247089 w 2840734"/>
                <a:gd name="connsiteY80" fmla="*/ 374515 h 2250921"/>
                <a:gd name="connsiteX81" fmla="*/ 2256817 w 2840734"/>
                <a:gd name="connsiteY81" fmla="*/ 359924 h 2250921"/>
                <a:gd name="connsiteX82" fmla="*/ 2286000 w 2840734"/>
                <a:gd name="connsiteY82" fmla="*/ 335604 h 2250921"/>
                <a:gd name="connsiteX83" fmla="*/ 2290864 w 2840734"/>
                <a:gd name="connsiteY83" fmla="*/ 321013 h 2250921"/>
                <a:gd name="connsiteX84" fmla="*/ 2286000 w 2840734"/>
                <a:gd name="connsiteY84" fmla="*/ 296694 h 2250921"/>
                <a:gd name="connsiteX85" fmla="*/ 2271408 w 2840734"/>
                <a:gd name="connsiteY85" fmla="*/ 267511 h 2250921"/>
                <a:gd name="connsiteX86" fmla="*/ 2242225 w 2840734"/>
                <a:gd name="connsiteY86" fmla="*/ 248055 h 2250921"/>
                <a:gd name="connsiteX87" fmla="*/ 2213042 w 2840734"/>
                <a:gd name="connsiteY87" fmla="*/ 228600 h 2250921"/>
                <a:gd name="connsiteX88" fmla="*/ 2203315 w 2840734"/>
                <a:gd name="connsiteY88" fmla="*/ 214009 h 2250921"/>
                <a:gd name="connsiteX89" fmla="*/ 2183859 w 2840734"/>
                <a:gd name="connsiteY89" fmla="*/ 204281 h 2250921"/>
                <a:gd name="connsiteX90" fmla="*/ 2169268 w 2840734"/>
                <a:gd name="connsiteY90" fmla="*/ 194553 h 2250921"/>
                <a:gd name="connsiteX91" fmla="*/ 2154677 w 2840734"/>
                <a:gd name="connsiteY91" fmla="*/ 189689 h 2250921"/>
                <a:gd name="connsiteX92" fmla="*/ 2140085 w 2840734"/>
                <a:gd name="connsiteY92" fmla="*/ 179962 h 2250921"/>
                <a:gd name="connsiteX93" fmla="*/ 2110902 w 2840734"/>
                <a:gd name="connsiteY93" fmla="*/ 170234 h 2250921"/>
                <a:gd name="connsiteX94" fmla="*/ 2081719 w 2840734"/>
                <a:gd name="connsiteY94" fmla="*/ 155643 h 2250921"/>
                <a:gd name="connsiteX95" fmla="*/ 2052536 w 2840734"/>
                <a:gd name="connsiteY95" fmla="*/ 141051 h 2250921"/>
                <a:gd name="connsiteX96" fmla="*/ 2037945 w 2840734"/>
                <a:gd name="connsiteY96" fmla="*/ 131324 h 2250921"/>
                <a:gd name="connsiteX97" fmla="*/ 2008762 w 2840734"/>
                <a:gd name="connsiteY97" fmla="*/ 121596 h 2250921"/>
                <a:gd name="connsiteX98" fmla="*/ 1964987 w 2840734"/>
                <a:gd name="connsiteY98" fmla="*/ 97277 h 2250921"/>
                <a:gd name="connsiteX99" fmla="*/ 1950396 w 2840734"/>
                <a:gd name="connsiteY99" fmla="*/ 87549 h 2250921"/>
                <a:gd name="connsiteX100" fmla="*/ 1921213 w 2840734"/>
                <a:gd name="connsiteY100" fmla="*/ 77821 h 2250921"/>
                <a:gd name="connsiteX101" fmla="*/ 1911485 w 2840734"/>
                <a:gd name="connsiteY101" fmla="*/ 72958 h 2250921"/>
                <a:gd name="connsiteX102" fmla="*/ 1945532 w 2840734"/>
                <a:gd name="connsiteY102" fmla="*/ 0 h 2250921"/>
                <a:gd name="connsiteX0" fmla="*/ 0 w 2840734"/>
                <a:gd name="connsiteY0" fmla="*/ 1945532 h 2250823"/>
                <a:gd name="connsiteX1" fmla="*/ 0 w 2840734"/>
                <a:gd name="connsiteY1" fmla="*/ 1945532 h 2250823"/>
                <a:gd name="connsiteX2" fmla="*/ 442608 w 2840734"/>
                <a:gd name="connsiteY2" fmla="*/ 1955260 h 2250823"/>
                <a:gd name="connsiteX3" fmla="*/ 928276 w 2840734"/>
                <a:gd name="connsiteY3" fmla="*/ 1953201 h 2250823"/>
                <a:gd name="connsiteX4" fmla="*/ 1147267 w 2840734"/>
                <a:gd name="connsiteY4" fmla="*/ 1951888 h 2250823"/>
                <a:gd name="connsiteX5" fmla="*/ 1383983 w 2840734"/>
                <a:gd name="connsiteY5" fmla="*/ 1947024 h 2250823"/>
                <a:gd name="connsiteX6" fmla="*/ 1594590 w 2840734"/>
                <a:gd name="connsiteY6" fmla="*/ 1929627 h 2250823"/>
                <a:gd name="connsiteX7" fmla="*/ 1791949 w 2840734"/>
                <a:gd name="connsiteY7" fmla="*/ 1938042 h 2250823"/>
                <a:gd name="connsiteX8" fmla="*/ 1981459 w 2840734"/>
                <a:gd name="connsiteY8" fmla="*/ 1986502 h 2250823"/>
                <a:gd name="connsiteX9" fmla="*/ 2167568 w 2840734"/>
                <a:gd name="connsiteY9" fmla="*/ 2047852 h 2250823"/>
                <a:gd name="connsiteX10" fmla="*/ 2378114 w 2840734"/>
                <a:gd name="connsiteY10" fmla="*/ 2150589 h 2250823"/>
                <a:gd name="connsiteX11" fmla="*/ 2572221 w 2840734"/>
                <a:gd name="connsiteY11" fmla="*/ 2250819 h 2250823"/>
                <a:gd name="connsiteX12" fmla="*/ 2621604 w 2840734"/>
                <a:gd name="connsiteY12" fmla="*/ 2154677 h 2250823"/>
                <a:gd name="connsiteX13" fmla="*/ 2641059 w 2840734"/>
                <a:gd name="connsiteY13" fmla="*/ 2125494 h 2250823"/>
                <a:gd name="connsiteX14" fmla="*/ 2665379 w 2840734"/>
                <a:gd name="connsiteY14" fmla="*/ 2096311 h 2250823"/>
                <a:gd name="connsiteX15" fmla="*/ 2679970 w 2840734"/>
                <a:gd name="connsiteY15" fmla="*/ 2067128 h 2250823"/>
                <a:gd name="connsiteX16" fmla="*/ 2689698 w 2840734"/>
                <a:gd name="connsiteY16" fmla="*/ 2037945 h 2250823"/>
                <a:gd name="connsiteX17" fmla="*/ 2699425 w 2840734"/>
                <a:gd name="connsiteY17" fmla="*/ 2018489 h 2250823"/>
                <a:gd name="connsiteX18" fmla="*/ 2704289 w 2840734"/>
                <a:gd name="connsiteY18" fmla="*/ 2003898 h 2250823"/>
                <a:gd name="connsiteX19" fmla="*/ 2723745 w 2840734"/>
                <a:gd name="connsiteY19" fmla="*/ 1974715 h 2250823"/>
                <a:gd name="connsiteX20" fmla="*/ 2733472 w 2840734"/>
                <a:gd name="connsiteY20" fmla="*/ 1960124 h 2250823"/>
                <a:gd name="connsiteX21" fmla="*/ 2743200 w 2840734"/>
                <a:gd name="connsiteY21" fmla="*/ 1930941 h 2250823"/>
                <a:gd name="connsiteX22" fmla="*/ 2748064 w 2840734"/>
                <a:gd name="connsiteY22" fmla="*/ 1916349 h 2250823"/>
                <a:gd name="connsiteX23" fmla="*/ 2752928 w 2840734"/>
                <a:gd name="connsiteY23" fmla="*/ 1896894 h 2250823"/>
                <a:gd name="connsiteX24" fmla="*/ 2762655 w 2840734"/>
                <a:gd name="connsiteY24" fmla="*/ 1882302 h 2250823"/>
                <a:gd name="connsiteX25" fmla="*/ 2772383 w 2840734"/>
                <a:gd name="connsiteY25" fmla="*/ 1853119 h 2250823"/>
                <a:gd name="connsiteX26" fmla="*/ 2777247 w 2840734"/>
                <a:gd name="connsiteY26" fmla="*/ 1838528 h 2250823"/>
                <a:gd name="connsiteX27" fmla="*/ 2782111 w 2840734"/>
                <a:gd name="connsiteY27" fmla="*/ 1789889 h 2250823"/>
                <a:gd name="connsiteX28" fmla="*/ 2786974 w 2840734"/>
                <a:gd name="connsiteY28" fmla="*/ 1770434 h 2250823"/>
                <a:gd name="connsiteX29" fmla="*/ 2796702 w 2840734"/>
                <a:gd name="connsiteY29" fmla="*/ 1721796 h 2250823"/>
                <a:gd name="connsiteX30" fmla="*/ 2806430 w 2840734"/>
                <a:gd name="connsiteY30" fmla="*/ 1566153 h 2250823"/>
                <a:gd name="connsiteX31" fmla="*/ 2816157 w 2840734"/>
                <a:gd name="connsiteY31" fmla="*/ 1536970 h 2250823"/>
                <a:gd name="connsiteX32" fmla="*/ 2825885 w 2840734"/>
                <a:gd name="connsiteY32" fmla="*/ 1493196 h 2250823"/>
                <a:gd name="connsiteX33" fmla="*/ 2835613 w 2840734"/>
                <a:gd name="connsiteY33" fmla="*/ 1454285 h 2250823"/>
                <a:gd name="connsiteX34" fmla="*/ 2835613 w 2840734"/>
                <a:gd name="connsiteY34" fmla="*/ 1366736 h 2250823"/>
                <a:gd name="connsiteX35" fmla="*/ 2825885 w 2840734"/>
                <a:gd name="connsiteY35" fmla="*/ 1337553 h 2250823"/>
                <a:gd name="connsiteX36" fmla="*/ 2806430 w 2840734"/>
                <a:gd name="connsiteY36" fmla="*/ 1303507 h 2250823"/>
                <a:gd name="connsiteX37" fmla="*/ 2786974 w 2840734"/>
                <a:gd name="connsiteY37" fmla="*/ 1259732 h 2250823"/>
                <a:gd name="connsiteX38" fmla="*/ 2767519 w 2840734"/>
                <a:gd name="connsiteY38" fmla="*/ 1230549 h 2250823"/>
                <a:gd name="connsiteX39" fmla="*/ 2738336 w 2840734"/>
                <a:gd name="connsiteY39" fmla="*/ 1220821 h 2250823"/>
                <a:gd name="connsiteX40" fmla="*/ 2704289 w 2840734"/>
                <a:gd name="connsiteY40" fmla="*/ 1206230 h 2250823"/>
                <a:gd name="connsiteX41" fmla="*/ 2689698 w 2840734"/>
                <a:gd name="connsiteY41" fmla="*/ 1201366 h 2250823"/>
                <a:gd name="connsiteX42" fmla="*/ 2641059 w 2840734"/>
                <a:gd name="connsiteY42" fmla="*/ 1172183 h 2250823"/>
                <a:gd name="connsiteX43" fmla="*/ 2607013 w 2840734"/>
                <a:gd name="connsiteY43" fmla="*/ 1162455 h 2250823"/>
                <a:gd name="connsiteX44" fmla="*/ 2577830 w 2840734"/>
                <a:gd name="connsiteY44" fmla="*/ 1152728 h 2250823"/>
                <a:gd name="connsiteX45" fmla="*/ 2563238 w 2840734"/>
                <a:gd name="connsiteY45" fmla="*/ 1138136 h 2250823"/>
                <a:gd name="connsiteX46" fmla="*/ 2548647 w 2840734"/>
                <a:gd name="connsiteY46" fmla="*/ 1133272 h 2250823"/>
                <a:gd name="connsiteX47" fmla="*/ 2534055 w 2840734"/>
                <a:gd name="connsiteY47" fmla="*/ 1123545 h 2250823"/>
                <a:gd name="connsiteX48" fmla="*/ 2509736 w 2840734"/>
                <a:gd name="connsiteY48" fmla="*/ 1113817 h 2250823"/>
                <a:gd name="connsiteX49" fmla="*/ 2495145 w 2840734"/>
                <a:gd name="connsiteY49" fmla="*/ 1108953 h 2250823"/>
                <a:gd name="connsiteX50" fmla="*/ 2465962 w 2840734"/>
                <a:gd name="connsiteY50" fmla="*/ 1084634 h 2250823"/>
                <a:gd name="connsiteX51" fmla="*/ 2470825 w 2840734"/>
                <a:gd name="connsiteY51" fmla="*/ 997085 h 2250823"/>
                <a:gd name="connsiteX52" fmla="*/ 2475689 w 2840734"/>
                <a:gd name="connsiteY52" fmla="*/ 982494 h 2250823"/>
                <a:gd name="connsiteX53" fmla="*/ 2490281 w 2840734"/>
                <a:gd name="connsiteY53" fmla="*/ 948447 h 2250823"/>
                <a:gd name="connsiteX54" fmla="*/ 2500008 w 2840734"/>
                <a:gd name="connsiteY54" fmla="*/ 909536 h 2250823"/>
                <a:gd name="connsiteX55" fmla="*/ 2504872 w 2840734"/>
                <a:gd name="connsiteY55" fmla="*/ 894945 h 2250823"/>
                <a:gd name="connsiteX56" fmla="*/ 2519464 w 2840734"/>
                <a:gd name="connsiteY56" fmla="*/ 880353 h 2250823"/>
                <a:gd name="connsiteX57" fmla="*/ 2534055 w 2840734"/>
                <a:gd name="connsiteY57" fmla="*/ 875489 h 2250823"/>
                <a:gd name="connsiteX58" fmla="*/ 2538919 w 2840734"/>
                <a:gd name="connsiteY58" fmla="*/ 860898 h 2250823"/>
                <a:gd name="connsiteX59" fmla="*/ 2553511 w 2840734"/>
                <a:gd name="connsiteY59" fmla="*/ 856034 h 2250823"/>
                <a:gd name="connsiteX60" fmla="*/ 2568102 w 2840734"/>
                <a:gd name="connsiteY60" fmla="*/ 846307 h 2250823"/>
                <a:gd name="connsiteX61" fmla="*/ 2582694 w 2840734"/>
                <a:gd name="connsiteY61" fmla="*/ 817124 h 2250823"/>
                <a:gd name="connsiteX62" fmla="*/ 2587557 w 2840734"/>
                <a:gd name="connsiteY62" fmla="*/ 802532 h 2250823"/>
                <a:gd name="connsiteX63" fmla="*/ 2582694 w 2840734"/>
                <a:gd name="connsiteY63" fmla="*/ 758758 h 2250823"/>
                <a:gd name="connsiteX64" fmla="*/ 2558374 w 2840734"/>
                <a:gd name="connsiteY64" fmla="*/ 724711 h 2250823"/>
                <a:gd name="connsiteX65" fmla="*/ 2538919 w 2840734"/>
                <a:gd name="connsiteY65" fmla="*/ 710119 h 2250823"/>
                <a:gd name="connsiteX66" fmla="*/ 2524328 w 2840734"/>
                <a:gd name="connsiteY66" fmla="*/ 705255 h 2250823"/>
                <a:gd name="connsiteX67" fmla="*/ 2495145 w 2840734"/>
                <a:gd name="connsiteY67" fmla="*/ 680936 h 2250823"/>
                <a:gd name="connsiteX68" fmla="*/ 2465962 w 2840734"/>
                <a:gd name="connsiteY68" fmla="*/ 661481 h 2250823"/>
                <a:gd name="connsiteX69" fmla="*/ 2441642 w 2840734"/>
                <a:gd name="connsiteY69" fmla="*/ 637162 h 2250823"/>
                <a:gd name="connsiteX70" fmla="*/ 2422187 w 2840734"/>
                <a:gd name="connsiteY70" fmla="*/ 617707 h 2250823"/>
                <a:gd name="connsiteX71" fmla="*/ 2393004 w 2840734"/>
                <a:gd name="connsiteY71" fmla="*/ 598251 h 2250823"/>
                <a:gd name="connsiteX72" fmla="*/ 2363821 w 2840734"/>
                <a:gd name="connsiteY72" fmla="*/ 573932 h 2250823"/>
                <a:gd name="connsiteX73" fmla="*/ 2339502 w 2840734"/>
                <a:gd name="connsiteY73" fmla="*/ 554477 h 2250823"/>
                <a:gd name="connsiteX74" fmla="*/ 2324911 w 2840734"/>
                <a:gd name="connsiteY74" fmla="*/ 544749 h 2250823"/>
                <a:gd name="connsiteX75" fmla="*/ 2295728 w 2840734"/>
                <a:gd name="connsiteY75" fmla="*/ 535021 h 2250823"/>
                <a:gd name="connsiteX76" fmla="*/ 2271408 w 2840734"/>
                <a:gd name="connsiteY76" fmla="*/ 515566 h 2250823"/>
                <a:gd name="connsiteX77" fmla="*/ 2261681 w 2840734"/>
                <a:gd name="connsiteY77" fmla="*/ 500975 h 2250823"/>
                <a:gd name="connsiteX78" fmla="*/ 2247089 w 2840734"/>
                <a:gd name="connsiteY78" fmla="*/ 491247 h 2250823"/>
                <a:gd name="connsiteX79" fmla="*/ 2247089 w 2840734"/>
                <a:gd name="connsiteY79" fmla="*/ 374515 h 2250823"/>
                <a:gd name="connsiteX80" fmla="*/ 2256817 w 2840734"/>
                <a:gd name="connsiteY80" fmla="*/ 359924 h 2250823"/>
                <a:gd name="connsiteX81" fmla="*/ 2286000 w 2840734"/>
                <a:gd name="connsiteY81" fmla="*/ 335604 h 2250823"/>
                <a:gd name="connsiteX82" fmla="*/ 2290864 w 2840734"/>
                <a:gd name="connsiteY82" fmla="*/ 321013 h 2250823"/>
                <a:gd name="connsiteX83" fmla="*/ 2286000 w 2840734"/>
                <a:gd name="connsiteY83" fmla="*/ 296694 h 2250823"/>
                <a:gd name="connsiteX84" fmla="*/ 2271408 w 2840734"/>
                <a:gd name="connsiteY84" fmla="*/ 267511 h 2250823"/>
                <a:gd name="connsiteX85" fmla="*/ 2242225 w 2840734"/>
                <a:gd name="connsiteY85" fmla="*/ 248055 h 2250823"/>
                <a:gd name="connsiteX86" fmla="*/ 2213042 w 2840734"/>
                <a:gd name="connsiteY86" fmla="*/ 228600 h 2250823"/>
                <a:gd name="connsiteX87" fmla="*/ 2203315 w 2840734"/>
                <a:gd name="connsiteY87" fmla="*/ 214009 h 2250823"/>
                <a:gd name="connsiteX88" fmla="*/ 2183859 w 2840734"/>
                <a:gd name="connsiteY88" fmla="*/ 204281 h 2250823"/>
                <a:gd name="connsiteX89" fmla="*/ 2169268 w 2840734"/>
                <a:gd name="connsiteY89" fmla="*/ 194553 h 2250823"/>
                <a:gd name="connsiteX90" fmla="*/ 2154677 w 2840734"/>
                <a:gd name="connsiteY90" fmla="*/ 189689 h 2250823"/>
                <a:gd name="connsiteX91" fmla="*/ 2140085 w 2840734"/>
                <a:gd name="connsiteY91" fmla="*/ 179962 h 2250823"/>
                <a:gd name="connsiteX92" fmla="*/ 2110902 w 2840734"/>
                <a:gd name="connsiteY92" fmla="*/ 170234 h 2250823"/>
                <a:gd name="connsiteX93" fmla="*/ 2081719 w 2840734"/>
                <a:gd name="connsiteY93" fmla="*/ 155643 h 2250823"/>
                <a:gd name="connsiteX94" fmla="*/ 2052536 w 2840734"/>
                <a:gd name="connsiteY94" fmla="*/ 141051 h 2250823"/>
                <a:gd name="connsiteX95" fmla="*/ 2037945 w 2840734"/>
                <a:gd name="connsiteY95" fmla="*/ 131324 h 2250823"/>
                <a:gd name="connsiteX96" fmla="*/ 2008762 w 2840734"/>
                <a:gd name="connsiteY96" fmla="*/ 121596 h 2250823"/>
                <a:gd name="connsiteX97" fmla="*/ 1964987 w 2840734"/>
                <a:gd name="connsiteY97" fmla="*/ 97277 h 2250823"/>
                <a:gd name="connsiteX98" fmla="*/ 1950396 w 2840734"/>
                <a:gd name="connsiteY98" fmla="*/ 87549 h 2250823"/>
                <a:gd name="connsiteX99" fmla="*/ 1921213 w 2840734"/>
                <a:gd name="connsiteY99" fmla="*/ 77821 h 2250823"/>
                <a:gd name="connsiteX100" fmla="*/ 1911485 w 2840734"/>
                <a:gd name="connsiteY100" fmla="*/ 72958 h 2250823"/>
                <a:gd name="connsiteX101" fmla="*/ 1945532 w 2840734"/>
                <a:gd name="connsiteY101" fmla="*/ 0 h 2250823"/>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41059 w 2840734"/>
                <a:gd name="connsiteY12" fmla="*/ 2125494 h 2250819"/>
                <a:gd name="connsiteX13" fmla="*/ 2665379 w 2840734"/>
                <a:gd name="connsiteY13" fmla="*/ 2096311 h 2250819"/>
                <a:gd name="connsiteX14" fmla="*/ 2679970 w 2840734"/>
                <a:gd name="connsiteY14" fmla="*/ 2067128 h 2250819"/>
                <a:gd name="connsiteX15" fmla="*/ 2689698 w 2840734"/>
                <a:gd name="connsiteY15" fmla="*/ 2037945 h 2250819"/>
                <a:gd name="connsiteX16" fmla="*/ 2699425 w 2840734"/>
                <a:gd name="connsiteY16" fmla="*/ 2018489 h 2250819"/>
                <a:gd name="connsiteX17" fmla="*/ 2704289 w 2840734"/>
                <a:gd name="connsiteY17" fmla="*/ 2003898 h 2250819"/>
                <a:gd name="connsiteX18" fmla="*/ 2723745 w 2840734"/>
                <a:gd name="connsiteY18" fmla="*/ 1974715 h 2250819"/>
                <a:gd name="connsiteX19" fmla="*/ 2733472 w 2840734"/>
                <a:gd name="connsiteY19" fmla="*/ 1960124 h 2250819"/>
                <a:gd name="connsiteX20" fmla="*/ 2743200 w 2840734"/>
                <a:gd name="connsiteY20" fmla="*/ 1930941 h 2250819"/>
                <a:gd name="connsiteX21" fmla="*/ 2748064 w 2840734"/>
                <a:gd name="connsiteY21" fmla="*/ 1916349 h 2250819"/>
                <a:gd name="connsiteX22" fmla="*/ 2752928 w 2840734"/>
                <a:gd name="connsiteY22" fmla="*/ 1896894 h 2250819"/>
                <a:gd name="connsiteX23" fmla="*/ 2762655 w 2840734"/>
                <a:gd name="connsiteY23" fmla="*/ 1882302 h 2250819"/>
                <a:gd name="connsiteX24" fmla="*/ 2772383 w 2840734"/>
                <a:gd name="connsiteY24" fmla="*/ 1853119 h 2250819"/>
                <a:gd name="connsiteX25" fmla="*/ 2777247 w 2840734"/>
                <a:gd name="connsiteY25" fmla="*/ 1838528 h 2250819"/>
                <a:gd name="connsiteX26" fmla="*/ 2782111 w 2840734"/>
                <a:gd name="connsiteY26" fmla="*/ 1789889 h 2250819"/>
                <a:gd name="connsiteX27" fmla="*/ 2786974 w 2840734"/>
                <a:gd name="connsiteY27" fmla="*/ 1770434 h 2250819"/>
                <a:gd name="connsiteX28" fmla="*/ 2796702 w 2840734"/>
                <a:gd name="connsiteY28" fmla="*/ 1721796 h 2250819"/>
                <a:gd name="connsiteX29" fmla="*/ 2806430 w 2840734"/>
                <a:gd name="connsiteY29" fmla="*/ 1566153 h 2250819"/>
                <a:gd name="connsiteX30" fmla="*/ 2816157 w 2840734"/>
                <a:gd name="connsiteY30" fmla="*/ 1536970 h 2250819"/>
                <a:gd name="connsiteX31" fmla="*/ 2825885 w 2840734"/>
                <a:gd name="connsiteY31" fmla="*/ 1493196 h 2250819"/>
                <a:gd name="connsiteX32" fmla="*/ 2835613 w 2840734"/>
                <a:gd name="connsiteY32" fmla="*/ 1454285 h 2250819"/>
                <a:gd name="connsiteX33" fmla="*/ 2835613 w 2840734"/>
                <a:gd name="connsiteY33" fmla="*/ 1366736 h 2250819"/>
                <a:gd name="connsiteX34" fmla="*/ 2825885 w 2840734"/>
                <a:gd name="connsiteY34" fmla="*/ 1337553 h 2250819"/>
                <a:gd name="connsiteX35" fmla="*/ 2806430 w 2840734"/>
                <a:gd name="connsiteY35" fmla="*/ 1303507 h 2250819"/>
                <a:gd name="connsiteX36" fmla="*/ 2786974 w 2840734"/>
                <a:gd name="connsiteY36" fmla="*/ 1259732 h 2250819"/>
                <a:gd name="connsiteX37" fmla="*/ 2767519 w 2840734"/>
                <a:gd name="connsiteY37" fmla="*/ 1230549 h 2250819"/>
                <a:gd name="connsiteX38" fmla="*/ 2738336 w 2840734"/>
                <a:gd name="connsiteY38" fmla="*/ 1220821 h 2250819"/>
                <a:gd name="connsiteX39" fmla="*/ 2704289 w 2840734"/>
                <a:gd name="connsiteY39" fmla="*/ 1206230 h 2250819"/>
                <a:gd name="connsiteX40" fmla="*/ 2689698 w 2840734"/>
                <a:gd name="connsiteY40" fmla="*/ 1201366 h 2250819"/>
                <a:gd name="connsiteX41" fmla="*/ 2641059 w 2840734"/>
                <a:gd name="connsiteY41" fmla="*/ 1172183 h 2250819"/>
                <a:gd name="connsiteX42" fmla="*/ 2607013 w 2840734"/>
                <a:gd name="connsiteY42" fmla="*/ 1162455 h 2250819"/>
                <a:gd name="connsiteX43" fmla="*/ 2577830 w 2840734"/>
                <a:gd name="connsiteY43" fmla="*/ 1152728 h 2250819"/>
                <a:gd name="connsiteX44" fmla="*/ 2563238 w 2840734"/>
                <a:gd name="connsiteY44" fmla="*/ 1138136 h 2250819"/>
                <a:gd name="connsiteX45" fmla="*/ 2548647 w 2840734"/>
                <a:gd name="connsiteY45" fmla="*/ 1133272 h 2250819"/>
                <a:gd name="connsiteX46" fmla="*/ 2534055 w 2840734"/>
                <a:gd name="connsiteY46" fmla="*/ 1123545 h 2250819"/>
                <a:gd name="connsiteX47" fmla="*/ 2509736 w 2840734"/>
                <a:gd name="connsiteY47" fmla="*/ 1113817 h 2250819"/>
                <a:gd name="connsiteX48" fmla="*/ 2495145 w 2840734"/>
                <a:gd name="connsiteY48" fmla="*/ 1108953 h 2250819"/>
                <a:gd name="connsiteX49" fmla="*/ 2465962 w 2840734"/>
                <a:gd name="connsiteY49" fmla="*/ 1084634 h 2250819"/>
                <a:gd name="connsiteX50" fmla="*/ 2470825 w 2840734"/>
                <a:gd name="connsiteY50" fmla="*/ 997085 h 2250819"/>
                <a:gd name="connsiteX51" fmla="*/ 2475689 w 2840734"/>
                <a:gd name="connsiteY51" fmla="*/ 982494 h 2250819"/>
                <a:gd name="connsiteX52" fmla="*/ 2490281 w 2840734"/>
                <a:gd name="connsiteY52" fmla="*/ 948447 h 2250819"/>
                <a:gd name="connsiteX53" fmla="*/ 2500008 w 2840734"/>
                <a:gd name="connsiteY53" fmla="*/ 909536 h 2250819"/>
                <a:gd name="connsiteX54" fmla="*/ 2504872 w 2840734"/>
                <a:gd name="connsiteY54" fmla="*/ 894945 h 2250819"/>
                <a:gd name="connsiteX55" fmla="*/ 2519464 w 2840734"/>
                <a:gd name="connsiteY55" fmla="*/ 880353 h 2250819"/>
                <a:gd name="connsiteX56" fmla="*/ 2534055 w 2840734"/>
                <a:gd name="connsiteY56" fmla="*/ 875489 h 2250819"/>
                <a:gd name="connsiteX57" fmla="*/ 2538919 w 2840734"/>
                <a:gd name="connsiteY57" fmla="*/ 860898 h 2250819"/>
                <a:gd name="connsiteX58" fmla="*/ 2553511 w 2840734"/>
                <a:gd name="connsiteY58" fmla="*/ 856034 h 2250819"/>
                <a:gd name="connsiteX59" fmla="*/ 2568102 w 2840734"/>
                <a:gd name="connsiteY59" fmla="*/ 846307 h 2250819"/>
                <a:gd name="connsiteX60" fmla="*/ 2582694 w 2840734"/>
                <a:gd name="connsiteY60" fmla="*/ 817124 h 2250819"/>
                <a:gd name="connsiteX61" fmla="*/ 2587557 w 2840734"/>
                <a:gd name="connsiteY61" fmla="*/ 802532 h 2250819"/>
                <a:gd name="connsiteX62" fmla="*/ 2582694 w 2840734"/>
                <a:gd name="connsiteY62" fmla="*/ 758758 h 2250819"/>
                <a:gd name="connsiteX63" fmla="*/ 2558374 w 2840734"/>
                <a:gd name="connsiteY63" fmla="*/ 724711 h 2250819"/>
                <a:gd name="connsiteX64" fmla="*/ 2538919 w 2840734"/>
                <a:gd name="connsiteY64" fmla="*/ 710119 h 2250819"/>
                <a:gd name="connsiteX65" fmla="*/ 2524328 w 2840734"/>
                <a:gd name="connsiteY65" fmla="*/ 705255 h 2250819"/>
                <a:gd name="connsiteX66" fmla="*/ 2495145 w 2840734"/>
                <a:gd name="connsiteY66" fmla="*/ 680936 h 2250819"/>
                <a:gd name="connsiteX67" fmla="*/ 2465962 w 2840734"/>
                <a:gd name="connsiteY67" fmla="*/ 661481 h 2250819"/>
                <a:gd name="connsiteX68" fmla="*/ 2441642 w 2840734"/>
                <a:gd name="connsiteY68" fmla="*/ 637162 h 2250819"/>
                <a:gd name="connsiteX69" fmla="*/ 2422187 w 2840734"/>
                <a:gd name="connsiteY69" fmla="*/ 617707 h 2250819"/>
                <a:gd name="connsiteX70" fmla="*/ 2393004 w 2840734"/>
                <a:gd name="connsiteY70" fmla="*/ 598251 h 2250819"/>
                <a:gd name="connsiteX71" fmla="*/ 2363821 w 2840734"/>
                <a:gd name="connsiteY71" fmla="*/ 573932 h 2250819"/>
                <a:gd name="connsiteX72" fmla="*/ 2339502 w 2840734"/>
                <a:gd name="connsiteY72" fmla="*/ 554477 h 2250819"/>
                <a:gd name="connsiteX73" fmla="*/ 2324911 w 2840734"/>
                <a:gd name="connsiteY73" fmla="*/ 544749 h 2250819"/>
                <a:gd name="connsiteX74" fmla="*/ 2295728 w 2840734"/>
                <a:gd name="connsiteY74" fmla="*/ 535021 h 2250819"/>
                <a:gd name="connsiteX75" fmla="*/ 2271408 w 2840734"/>
                <a:gd name="connsiteY75" fmla="*/ 515566 h 2250819"/>
                <a:gd name="connsiteX76" fmla="*/ 2261681 w 2840734"/>
                <a:gd name="connsiteY76" fmla="*/ 500975 h 2250819"/>
                <a:gd name="connsiteX77" fmla="*/ 2247089 w 2840734"/>
                <a:gd name="connsiteY77" fmla="*/ 491247 h 2250819"/>
                <a:gd name="connsiteX78" fmla="*/ 2247089 w 2840734"/>
                <a:gd name="connsiteY78" fmla="*/ 374515 h 2250819"/>
                <a:gd name="connsiteX79" fmla="*/ 2256817 w 2840734"/>
                <a:gd name="connsiteY79" fmla="*/ 359924 h 2250819"/>
                <a:gd name="connsiteX80" fmla="*/ 2286000 w 2840734"/>
                <a:gd name="connsiteY80" fmla="*/ 335604 h 2250819"/>
                <a:gd name="connsiteX81" fmla="*/ 2290864 w 2840734"/>
                <a:gd name="connsiteY81" fmla="*/ 321013 h 2250819"/>
                <a:gd name="connsiteX82" fmla="*/ 2286000 w 2840734"/>
                <a:gd name="connsiteY82" fmla="*/ 296694 h 2250819"/>
                <a:gd name="connsiteX83" fmla="*/ 2271408 w 2840734"/>
                <a:gd name="connsiteY83" fmla="*/ 267511 h 2250819"/>
                <a:gd name="connsiteX84" fmla="*/ 2242225 w 2840734"/>
                <a:gd name="connsiteY84" fmla="*/ 248055 h 2250819"/>
                <a:gd name="connsiteX85" fmla="*/ 2213042 w 2840734"/>
                <a:gd name="connsiteY85" fmla="*/ 228600 h 2250819"/>
                <a:gd name="connsiteX86" fmla="*/ 2203315 w 2840734"/>
                <a:gd name="connsiteY86" fmla="*/ 214009 h 2250819"/>
                <a:gd name="connsiteX87" fmla="*/ 2183859 w 2840734"/>
                <a:gd name="connsiteY87" fmla="*/ 204281 h 2250819"/>
                <a:gd name="connsiteX88" fmla="*/ 2169268 w 2840734"/>
                <a:gd name="connsiteY88" fmla="*/ 194553 h 2250819"/>
                <a:gd name="connsiteX89" fmla="*/ 2154677 w 2840734"/>
                <a:gd name="connsiteY89" fmla="*/ 189689 h 2250819"/>
                <a:gd name="connsiteX90" fmla="*/ 2140085 w 2840734"/>
                <a:gd name="connsiteY90" fmla="*/ 179962 h 2250819"/>
                <a:gd name="connsiteX91" fmla="*/ 2110902 w 2840734"/>
                <a:gd name="connsiteY91" fmla="*/ 170234 h 2250819"/>
                <a:gd name="connsiteX92" fmla="*/ 2081719 w 2840734"/>
                <a:gd name="connsiteY92" fmla="*/ 155643 h 2250819"/>
                <a:gd name="connsiteX93" fmla="*/ 2052536 w 2840734"/>
                <a:gd name="connsiteY93" fmla="*/ 141051 h 2250819"/>
                <a:gd name="connsiteX94" fmla="*/ 2037945 w 2840734"/>
                <a:gd name="connsiteY94" fmla="*/ 131324 h 2250819"/>
                <a:gd name="connsiteX95" fmla="*/ 2008762 w 2840734"/>
                <a:gd name="connsiteY95" fmla="*/ 121596 h 2250819"/>
                <a:gd name="connsiteX96" fmla="*/ 1964987 w 2840734"/>
                <a:gd name="connsiteY96" fmla="*/ 97277 h 2250819"/>
                <a:gd name="connsiteX97" fmla="*/ 1950396 w 2840734"/>
                <a:gd name="connsiteY97" fmla="*/ 87549 h 2250819"/>
                <a:gd name="connsiteX98" fmla="*/ 1921213 w 2840734"/>
                <a:gd name="connsiteY98" fmla="*/ 77821 h 2250819"/>
                <a:gd name="connsiteX99" fmla="*/ 1911485 w 2840734"/>
                <a:gd name="connsiteY99" fmla="*/ 72958 h 2250819"/>
                <a:gd name="connsiteX100" fmla="*/ 1945532 w 2840734"/>
                <a:gd name="connsiteY100"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89698 w 2840734"/>
                <a:gd name="connsiteY14" fmla="*/ 2037945 h 2250819"/>
                <a:gd name="connsiteX15" fmla="*/ 2699425 w 2840734"/>
                <a:gd name="connsiteY15" fmla="*/ 2018489 h 2250819"/>
                <a:gd name="connsiteX16" fmla="*/ 2704289 w 2840734"/>
                <a:gd name="connsiteY16" fmla="*/ 2003898 h 2250819"/>
                <a:gd name="connsiteX17" fmla="*/ 2723745 w 2840734"/>
                <a:gd name="connsiteY17" fmla="*/ 1974715 h 2250819"/>
                <a:gd name="connsiteX18" fmla="*/ 2733472 w 2840734"/>
                <a:gd name="connsiteY18" fmla="*/ 1960124 h 2250819"/>
                <a:gd name="connsiteX19" fmla="*/ 2743200 w 2840734"/>
                <a:gd name="connsiteY19" fmla="*/ 1930941 h 2250819"/>
                <a:gd name="connsiteX20" fmla="*/ 2748064 w 2840734"/>
                <a:gd name="connsiteY20" fmla="*/ 1916349 h 2250819"/>
                <a:gd name="connsiteX21" fmla="*/ 2752928 w 2840734"/>
                <a:gd name="connsiteY21" fmla="*/ 1896894 h 2250819"/>
                <a:gd name="connsiteX22" fmla="*/ 2762655 w 2840734"/>
                <a:gd name="connsiteY22" fmla="*/ 1882302 h 2250819"/>
                <a:gd name="connsiteX23" fmla="*/ 2772383 w 2840734"/>
                <a:gd name="connsiteY23" fmla="*/ 1853119 h 2250819"/>
                <a:gd name="connsiteX24" fmla="*/ 2777247 w 2840734"/>
                <a:gd name="connsiteY24" fmla="*/ 1838528 h 2250819"/>
                <a:gd name="connsiteX25" fmla="*/ 2782111 w 2840734"/>
                <a:gd name="connsiteY25" fmla="*/ 1789889 h 2250819"/>
                <a:gd name="connsiteX26" fmla="*/ 2786974 w 2840734"/>
                <a:gd name="connsiteY26" fmla="*/ 1770434 h 2250819"/>
                <a:gd name="connsiteX27" fmla="*/ 2796702 w 2840734"/>
                <a:gd name="connsiteY27" fmla="*/ 1721796 h 2250819"/>
                <a:gd name="connsiteX28" fmla="*/ 2806430 w 2840734"/>
                <a:gd name="connsiteY28" fmla="*/ 1566153 h 2250819"/>
                <a:gd name="connsiteX29" fmla="*/ 2816157 w 2840734"/>
                <a:gd name="connsiteY29" fmla="*/ 1536970 h 2250819"/>
                <a:gd name="connsiteX30" fmla="*/ 2825885 w 2840734"/>
                <a:gd name="connsiteY30" fmla="*/ 1493196 h 2250819"/>
                <a:gd name="connsiteX31" fmla="*/ 2835613 w 2840734"/>
                <a:gd name="connsiteY31" fmla="*/ 1454285 h 2250819"/>
                <a:gd name="connsiteX32" fmla="*/ 2835613 w 2840734"/>
                <a:gd name="connsiteY32" fmla="*/ 1366736 h 2250819"/>
                <a:gd name="connsiteX33" fmla="*/ 2825885 w 2840734"/>
                <a:gd name="connsiteY33" fmla="*/ 1337553 h 2250819"/>
                <a:gd name="connsiteX34" fmla="*/ 2806430 w 2840734"/>
                <a:gd name="connsiteY34" fmla="*/ 1303507 h 2250819"/>
                <a:gd name="connsiteX35" fmla="*/ 2786974 w 2840734"/>
                <a:gd name="connsiteY35" fmla="*/ 1259732 h 2250819"/>
                <a:gd name="connsiteX36" fmla="*/ 2767519 w 2840734"/>
                <a:gd name="connsiteY36" fmla="*/ 1230549 h 2250819"/>
                <a:gd name="connsiteX37" fmla="*/ 2738336 w 2840734"/>
                <a:gd name="connsiteY37" fmla="*/ 1220821 h 2250819"/>
                <a:gd name="connsiteX38" fmla="*/ 2704289 w 2840734"/>
                <a:gd name="connsiteY38" fmla="*/ 1206230 h 2250819"/>
                <a:gd name="connsiteX39" fmla="*/ 2689698 w 2840734"/>
                <a:gd name="connsiteY39" fmla="*/ 1201366 h 2250819"/>
                <a:gd name="connsiteX40" fmla="*/ 2641059 w 2840734"/>
                <a:gd name="connsiteY40" fmla="*/ 1172183 h 2250819"/>
                <a:gd name="connsiteX41" fmla="*/ 2607013 w 2840734"/>
                <a:gd name="connsiteY41" fmla="*/ 1162455 h 2250819"/>
                <a:gd name="connsiteX42" fmla="*/ 2577830 w 2840734"/>
                <a:gd name="connsiteY42" fmla="*/ 1152728 h 2250819"/>
                <a:gd name="connsiteX43" fmla="*/ 2563238 w 2840734"/>
                <a:gd name="connsiteY43" fmla="*/ 1138136 h 2250819"/>
                <a:gd name="connsiteX44" fmla="*/ 2548647 w 2840734"/>
                <a:gd name="connsiteY44" fmla="*/ 1133272 h 2250819"/>
                <a:gd name="connsiteX45" fmla="*/ 2534055 w 2840734"/>
                <a:gd name="connsiteY45" fmla="*/ 1123545 h 2250819"/>
                <a:gd name="connsiteX46" fmla="*/ 2509736 w 2840734"/>
                <a:gd name="connsiteY46" fmla="*/ 1113817 h 2250819"/>
                <a:gd name="connsiteX47" fmla="*/ 2495145 w 2840734"/>
                <a:gd name="connsiteY47" fmla="*/ 1108953 h 2250819"/>
                <a:gd name="connsiteX48" fmla="*/ 2465962 w 2840734"/>
                <a:gd name="connsiteY48" fmla="*/ 1084634 h 2250819"/>
                <a:gd name="connsiteX49" fmla="*/ 2470825 w 2840734"/>
                <a:gd name="connsiteY49" fmla="*/ 997085 h 2250819"/>
                <a:gd name="connsiteX50" fmla="*/ 2475689 w 2840734"/>
                <a:gd name="connsiteY50" fmla="*/ 982494 h 2250819"/>
                <a:gd name="connsiteX51" fmla="*/ 2490281 w 2840734"/>
                <a:gd name="connsiteY51" fmla="*/ 948447 h 2250819"/>
                <a:gd name="connsiteX52" fmla="*/ 2500008 w 2840734"/>
                <a:gd name="connsiteY52" fmla="*/ 909536 h 2250819"/>
                <a:gd name="connsiteX53" fmla="*/ 2504872 w 2840734"/>
                <a:gd name="connsiteY53" fmla="*/ 894945 h 2250819"/>
                <a:gd name="connsiteX54" fmla="*/ 2519464 w 2840734"/>
                <a:gd name="connsiteY54" fmla="*/ 880353 h 2250819"/>
                <a:gd name="connsiteX55" fmla="*/ 2534055 w 2840734"/>
                <a:gd name="connsiteY55" fmla="*/ 875489 h 2250819"/>
                <a:gd name="connsiteX56" fmla="*/ 2538919 w 2840734"/>
                <a:gd name="connsiteY56" fmla="*/ 860898 h 2250819"/>
                <a:gd name="connsiteX57" fmla="*/ 2553511 w 2840734"/>
                <a:gd name="connsiteY57" fmla="*/ 856034 h 2250819"/>
                <a:gd name="connsiteX58" fmla="*/ 2568102 w 2840734"/>
                <a:gd name="connsiteY58" fmla="*/ 846307 h 2250819"/>
                <a:gd name="connsiteX59" fmla="*/ 2582694 w 2840734"/>
                <a:gd name="connsiteY59" fmla="*/ 817124 h 2250819"/>
                <a:gd name="connsiteX60" fmla="*/ 2587557 w 2840734"/>
                <a:gd name="connsiteY60" fmla="*/ 802532 h 2250819"/>
                <a:gd name="connsiteX61" fmla="*/ 2582694 w 2840734"/>
                <a:gd name="connsiteY61" fmla="*/ 758758 h 2250819"/>
                <a:gd name="connsiteX62" fmla="*/ 2558374 w 2840734"/>
                <a:gd name="connsiteY62" fmla="*/ 724711 h 2250819"/>
                <a:gd name="connsiteX63" fmla="*/ 2538919 w 2840734"/>
                <a:gd name="connsiteY63" fmla="*/ 710119 h 2250819"/>
                <a:gd name="connsiteX64" fmla="*/ 2524328 w 2840734"/>
                <a:gd name="connsiteY64" fmla="*/ 705255 h 2250819"/>
                <a:gd name="connsiteX65" fmla="*/ 2495145 w 2840734"/>
                <a:gd name="connsiteY65" fmla="*/ 680936 h 2250819"/>
                <a:gd name="connsiteX66" fmla="*/ 2465962 w 2840734"/>
                <a:gd name="connsiteY66" fmla="*/ 661481 h 2250819"/>
                <a:gd name="connsiteX67" fmla="*/ 2441642 w 2840734"/>
                <a:gd name="connsiteY67" fmla="*/ 637162 h 2250819"/>
                <a:gd name="connsiteX68" fmla="*/ 2422187 w 2840734"/>
                <a:gd name="connsiteY68" fmla="*/ 617707 h 2250819"/>
                <a:gd name="connsiteX69" fmla="*/ 2393004 w 2840734"/>
                <a:gd name="connsiteY69" fmla="*/ 598251 h 2250819"/>
                <a:gd name="connsiteX70" fmla="*/ 2363821 w 2840734"/>
                <a:gd name="connsiteY70" fmla="*/ 573932 h 2250819"/>
                <a:gd name="connsiteX71" fmla="*/ 2339502 w 2840734"/>
                <a:gd name="connsiteY71" fmla="*/ 554477 h 2250819"/>
                <a:gd name="connsiteX72" fmla="*/ 2324911 w 2840734"/>
                <a:gd name="connsiteY72" fmla="*/ 544749 h 2250819"/>
                <a:gd name="connsiteX73" fmla="*/ 2295728 w 2840734"/>
                <a:gd name="connsiteY73" fmla="*/ 535021 h 2250819"/>
                <a:gd name="connsiteX74" fmla="*/ 2271408 w 2840734"/>
                <a:gd name="connsiteY74" fmla="*/ 515566 h 2250819"/>
                <a:gd name="connsiteX75" fmla="*/ 2261681 w 2840734"/>
                <a:gd name="connsiteY75" fmla="*/ 500975 h 2250819"/>
                <a:gd name="connsiteX76" fmla="*/ 2247089 w 2840734"/>
                <a:gd name="connsiteY76" fmla="*/ 491247 h 2250819"/>
                <a:gd name="connsiteX77" fmla="*/ 2247089 w 2840734"/>
                <a:gd name="connsiteY77" fmla="*/ 374515 h 2250819"/>
                <a:gd name="connsiteX78" fmla="*/ 2256817 w 2840734"/>
                <a:gd name="connsiteY78" fmla="*/ 359924 h 2250819"/>
                <a:gd name="connsiteX79" fmla="*/ 2286000 w 2840734"/>
                <a:gd name="connsiteY79" fmla="*/ 335604 h 2250819"/>
                <a:gd name="connsiteX80" fmla="*/ 2290864 w 2840734"/>
                <a:gd name="connsiteY80" fmla="*/ 321013 h 2250819"/>
                <a:gd name="connsiteX81" fmla="*/ 2286000 w 2840734"/>
                <a:gd name="connsiteY81" fmla="*/ 296694 h 2250819"/>
                <a:gd name="connsiteX82" fmla="*/ 2271408 w 2840734"/>
                <a:gd name="connsiteY82" fmla="*/ 267511 h 2250819"/>
                <a:gd name="connsiteX83" fmla="*/ 2242225 w 2840734"/>
                <a:gd name="connsiteY83" fmla="*/ 248055 h 2250819"/>
                <a:gd name="connsiteX84" fmla="*/ 2213042 w 2840734"/>
                <a:gd name="connsiteY84" fmla="*/ 228600 h 2250819"/>
                <a:gd name="connsiteX85" fmla="*/ 2203315 w 2840734"/>
                <a:gd name="connsiteY85" fmla="*/ 214009 h 2250819"/>
                <a:gd name="connsiteX86" fmla="*/ 2183859 w 2840734"/>
                <a:gd name="connsiteY86" fmla="*/ 204281 h 2250819"/>
                <a:gd name="connsiteX87" fmla="*/ 2169268 w 2840734"/>
                <a:gd name="connsiteY87" fmla="*/ 194553 h 2250819"/>
                <a:gd name="connsiteX88" fmla="*/ 2154677 w 2840734"/>
                <a:gd name="connsiteY88" fmla="*/ 189689 h 2250819"/>
                <a:gd name="connsiteX89" fmla="*/ 2140085 w 2840734"/>
                <a:gd name="connsiteY89" fmla="*/ 179962 h 2250819"/>
                <a:gd name="connsiteX90" fmla="*/ 2110902 w 2840734"/>
                <a:gd name="connsiteY90" fmla="*/ 170234 h 2250819"/>
                <a:gd name="connsiteX91" fmla="*/ 2081719 w 2840734"/>
                <a:gd name="connsiteY91" fmla="*/ 155643 h 2250819"/>
                <a:gd name="connsiteX92" fmla="*/ 2052536 w 2840734"/>
                <a:gd name="connsiteY92" fmla="*/ 141051 h 2250819"/>
                <a:gd name="connsiteX93" fmla="*/ 2037945 w 2840734"/>
                <a:gd name="connsiteY93" fmla="*/ 131324 h 2250819"/>
                <a:gd name="connsiteX94" fmla="*/ 2008762 w 2840734"/>
                <a:gd name="connsiteY94" fmla="*/ 121596 h 2250819"/>
                <a:gd name="connsiteX95" fmla="*/ 1964987 w 2840734"/>
                <a:gd name="connsiteY95" fmla="*/ 97277 h 2250819"/>
                <a:gd name="connsiteX96" fmla="*/ 1950396 w 2840734"/>
                <a:gd name="connsiteY96" fmla="*/ 87549 h 2250819"/>
                <a:gd name="connsiteX97" fmla="*/ 1921213 w 2840734"/>
                <a:gd name="connsiteY97" fmla="*/ 77821 h 2250819"/>
                <a:gd name="connsiteX98" fmla="*/ 1911485 w 2840734"/>
                <a:gd name="connsiteY98" fmla="*/ 72958 h 2250819"/>
                <a:gd name="connsiteX99" fmla="*/ 1945532 w 2840734"/>
                <a:gd name="connsiteY99"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04289 w 2840734"/>
                <a:gd name="connsiteY15" fmla="*/ 2003898 h 2250819"/>
                <a:gd name="connsiteX16" fmla="*/ 2723745 w 2840734"/>
                <a:gd name="connsiteY16" fmla="*/ 1974715 h 2250819"/>
                <a:gd name="connsiteX17" fmla="*/ 2733472 w 2840734"/>
                <a:gd name="connsiteY17" fmla="*/ 1960124 h 2250819"/>
                <a:gd name="connsiteX18" fmla="*/ 2743200 w 2840734"/>
                <a:gd name="connsiteY18" fmla="*/ 1930941 h 2250819"/>
                <a:gd name="connsiteX19" fmla="*/ 2748064 w 2840734"/>
                <a:gd name="connsiteY19" fmla="*/ 1916349 h 2250819"/>
                <a:gd name="connsiteX20" fmla="*/ 2752928 w 2840734"/>
                <a:gd name="connsiteY20" fmla="*/ 1896894 h 2250819"/>
                <a:gd name="connsiteX21" fmla="*/ 2762655 w 2840734"/>
                <a:gd name="connsiteY21" fmla="*/ 1882302 h 2250819"/>
                <a:gd name="connsiteX22" fmla="*/ 2772383 w 2840734"/>
                <a:gd name="connsiteY22" fmla="*/ 1853119 h 2250819"/>
                <a:gd name="connsiteX23" fmla="*/ 2777247 w 2840734"/>
                <a:gd name="connsiteY23" fmla="*/ 1838528 h 2250819"/>
                <a:gd name="connsiteX24" fmla="*/ 2782111 w 2840734"/>
                <a:gd name="connsiteY24" fmla="*/ 1789889 h 2250819"/>
                <a:gd name="connsiteX25" fmla="*/ 2786974 w 2840734"/>
                <a:gd name="connsiteY25" fmla="*/ 1770434 h 2250819"/>
                <a:gd name="connsiteX26" fmla="*/ 2796702 w 2840734"/>
                <a:gd name="connsiteY26" fmla="*/ 1721796 h 2250819"/>
                <a:gd name="connsiteX27" fmla="*/ 2806430 w 2840734"/>
                <a:gd name="connsiteY27" fmla="*/ 1566153 h 2250819"/>
                <a:gd name="connsiteX28" fmla="*/ 2816157 w 2840734"/>
                <a:gd name="connsiteY28" fmla="*/ 1536970 h 2250819"/>
                <a:gd name="connsiteX29" fmla="*/ 2825885 w 2840734"/>
                <a:gd name="connsiteY29" fmla="*/ 1493196 h 2250819"/>
                <a:gd name="connsiteX30" fmla="*/ 2835613 w 2840734"/>
                <a:gd name="connsiteY30" fmla="*/ 1454285 h 2250819"/>
                <a:gd name="connsiteX31" fmla="*/ 2835613 w 2840734"/>
                <a:gd name="connsiteY31" fmla="*/ 1366736 h 2250819"/>
                <a:gd name="connsiteX32" fmla="*/ 2825885 w 2840734"/>
                <a:gd name="connsiteY32" fmla="*/ 1337553 h 2250819"/>
                <a:gd name="connsiteX33" fmla="*/ 2806430 w 2840734"/>
                <a:gd name="connsiteY33" fmla="*/ 1303507 h 2250819"/>
                <a:gd name="connsiteX34" fmla="*/ 2786974 w 2840734"/>
                <a:gd name="connsiteY34" fmla="*/ 1259732 h 2250819"/>
                <a:gd name="connsiteX35" fmla="*/ 2767519 w 2840734"/>
                <a:gd name="connsiteY35" fmla="*/ 1230549 h 2250819"/>
                <a:gd name="connsiteX36" fmla="*/ 2738336 w 2840734"/>
                <a:gd name="connsiteY36" fmla="*/ 1220821 h 2250819"/>
                <a:gd name="connsiteX37" fmla="*/ 2704289 w 2840734"/>
                <a:gd name="connsiteY37" fmla="*/ 1206230 h 2250819"/>
                <a:gd name="connsiteX38" fmla="*/ 2689698 w 2840734"/>
                <a:gd name="connsiteY38" fmla="*/ 1201366 h 2250819"/>
                <a:gd name="connsiteX39" fmla="*/ 2641059 w 2840734"/>
                <a:gd name="connsiteY39" fmla="*/ 1172183 h 2250819"/>
                <a:gd name="connsiteX40" fmla="*/ 2607013 w 2840734"/>
                <a:gd name="connsiteY40" fmla="*/ 1162455 h 2250819"/>
                <a:gd name="connsiteX41" fmla="*/ 2577830 w 2840734"/>
                <a:gd name="connsiteY41" fmla="*/ 1152728 h 2250819"/>
                <a:gd name="connsiteX42" fmla="*/ 2563238 w 2840734"/>
                <a:gd name="connsiteY42" fmla="*/ 1138136 h 2250819"/>
                <a:gd name="connsiteX43" fmla="*/ 2548647 w 2840734"/>
                <a:gd name="connsiteY43" fmla="*/ 1133272 h 2250819"/>
                <a:gd name="connsiteX44" fmla="*/ 2534055 w 2840734"/>
                <a:gd name="connsiteY44" fmla="*/ 1123545 h 2250819"/>
                <a:gd name="connsiteX45" fmla="*/ 2509736 w 2840734"/>
                <a:gd name="connsiteY45" fmla="*/ 1113817 h 2250819"/>
                <a:gd name="connsiteX46" fmla="*/ 2495145 w 2840734"/>
                <a:gd name="connsiteY46" fmla="*/ 1108953 h 2250819"/>
                <a:gd name="connsiteX47" fmla="*/ 2465962 w 2840734"/>
                <a:gd name="connsiteY47" fmla="*/ 1084634 h 2250819"/>
                <a:gd name="connsiteX48" fmla="*/ 2470825 w 2840734"/>
                <a:gd name="connsiteY48" fmla="*/ 997085 h 2250819"/>
                <a:gd name="connsiteX49" fmla="*/ 2475689 w 2840734"/>
                <a:gd name="connsiteY49" fmla="*/ 982494 h 2250819"/>
                <a:gd name="connsiteX50" fmla="*/ 2490281 w 2840734"/>
                <a:gd name="connsiteY50" fmla="*/ 948447 h 2250819"/>
                <a:gd name="connsiteX51" fmla="*/ 2500008 w 2840734"/>
                <a:gd name="connsiteY51" fmla="*/ 909536 h 2250819"/>
                <a:gd name="connsiteX52" fmla="*/ 2504872 w 2840734"/>
                <a:gd name="connsiteY52" fmla="*/ 894945 h 2250819"/>
                <a:gd name="connsiteX53" fmla="*/ 2519464 w 2840734"/>
                <a:gd name="connsiteY53" fmla="*/ 880353 h 2250819"/>
                <a:gd name="connsiteX54" fmla="*/ 2534055 w 2840734"/>
                <a:gd name="connsiteY54" fmla="*/ 875489 h 2250819"/>
                <a:gd name="connsiteX55" fmla="*/ 2538919 w 2840734"/>
                <a:gd name="connsiteY55" fmla="*/ 860898 h 2250819"/>
                <a:gd name="connsiteX56" fmla="*/ 2553511 w 2840734"/>
                <a:gd name="connsiteY56" fmla="*/ 856034 h 2250819"/>
                <a:gd name="connsiteX57" fmla="*/ 2568102 w 2840734"/>
                <a:gd name="connsiteY57" fmla="*/ 846307 h 2250819"/>
                <a:gd name="connsiteX58" fmla="*/ 2582694 w 2840734"/>
                <a:gd name="connsiteY58" fmla="*/ 817124 h 2250819"/>
                <a:gd name="connsiteX59" fmla="*/ 2587557 w 2840734"/>
                <a:gd name="connsiteY59" fmla="*/ 802532 h 2250819"/>
                <a:gd name="connsiteX60" fmla="*/ 2582694 w 2840734"/>
                <a:gd name="connsiteY60" fmla="*/ 758758 h 2250819"/>
                <a:gd name="connsiteX61" fmla="*/ 2558374 w 2840734"/>
                <a:gd name="connsiteY61" fmla="*/ 724711 h 2250819"/>
                <a:gd name="connsiteX62" fmla="*/ 2538919 w 2840734"/>
                <a:gd name="connsiteY62" fmla="*/ 710119 h 2250819"/>
                <a:gd name="connsiteX63" fmla="*/ 2524328 w 2840734"/>
                <a:gd name="connsiteY63" fmla="*/ 705255 h 2250819"/>
                <a:gd name="connsiteX64" fmla="*/ 2495145 w 2840734"/>
                <a:gd name="connsiteY64" fmla="*/ 680936 h 2250819"/>
                <a:gd name="connsiteX65" fmla="*/ 2465962 w 2840734"/>
                <a:gd name="connsiteY65" fmla="*/ 661481 h 2250819"/>
                <a:gd name="connsiteX66" fmla="*/ 2441642 w 2840734"/>
                <a:gd name="connsiteY66" fmla="*/ 637162 h 2250819"/>
                <a:gd name="connsiteX67" fmla="*/ 2422187 w 2840734"/>
                <a:gd name="connsiteY67" fmla="*/ 617707 h 2250819"/>
                <a:gd name="connsiteX68" fmla="*/ 2393004 w 2840734"/>
                <a:gd name="connsiteY68" fmla="*/ 598251 h 2250819"/>
                <a:gd name="connsiteX69" fmla="*/ 2363821 w 2840734"/>
                <a:gd name="connsiteY69" fmla="*/ 573932 h 2250819"/>
                <a:gd name="connsiteX70" fmla="*/ 2339502 w 2840734"/>
                <a:gd name="connsiteY70" fmla="*/ 554477 h 2250819"/>
                <a:gd name="connsiteX71" fmla="*/ 2324911 w 2840734"/>
                <a:gd name="connsiteY71" fmla="*/ 544749 h 2250819"/>
                <a:gd name="connsiteX72" fmla="*/ 2295728 w 2840734"/>
                <a:gd name="connsiteY72" fmla="*/ 535021 h 2250819"/>
                <a:gd name="connsiteX73" fmla="*/ 2271408 w 2840734"/>
                <a:gd name="connsiteY73" fmla="*/ 515566 h 2250819"/>
                <a:gd name="connsiteX74" fmla="*/ 2261681 w 2840734"/>
                <a:gd name="connsiteY74" fmla="*/ 500975 h 2250819"/>
                <a:gd name="connsiteX75" fmla="*/ 2247089 w 2840734"/>
                <a:gd name="connsiteY75" fmla="*/ 491247 h 2250819"/>
                <a:gd name="connsiteX76" fmla="*/ 2247089 w 2840734"/>
                <a:gd name="connsiteY76" fmla="*/ 374515 h 2250819"/>
                <a:gd name="connsiteX77" fmla="*/ 2256817 w 2840734"/>
                <a:gd name="connsiteY77" fmla="*/ 359924 h 2250819"/>
                <a:gd name="connsiteX78" fmla="*/ 2286000 w 2840734"/>
                <a:gd name="connsiteY78" fmla="*/ 335604 h 2250819"/>
                <a:gd name="connsiteX79" fmla="*/ 2290864 w 2840734"/>
                <a:gd name="connsiteY79" fmla="*/ 321013 h 2250819"/>
                <a:gd name="connsiteX80" fmla="*/ 2286000 w 2840734"/>
                <a:gd name="connsiteY80" fmla="*/ 296694 h 2250819"/>
                <a:gd name="connsiteX81" fmla="*/ 2271408 w 2840734"/>
                <a:gd name="connsiteY81" fmla="*/ 267511 h 2250819"/>
                <a:gd name="connsiteX82" fmla="*/ 2242225 w 2840734"/>
                <a:gd name="connsiteY82" fmla="*/ 248055 h 2250819"/>
                <a:gd name="connsiteX83" fmla="*/ 2213042 w 2840734"/>
                <a:gd name="connsiteY83" fmla="*/ 228600 h 2250819"/>
                <a:gd name="connsiteX84" fmla="*/ 2203315 w 2840734"/>
                <a:gd name="connsiteY84" fmla="*/ 214009 h 2250819"/>
                <a:gd name="connsiteX85" fmla="*/ 2183859 w 2840734"/>
                <a:gd name="connsiteY85" fmla="*/ 204281 h 2250819"/>
                <a:gd name="connsiteX86" fmla="*/ 2169268 w 2840734"/>
                <a:gd name="connsiteY86" fmla="*/ 194553 h 2250819"/>
                <a:gd name="connsiteX87" fmla="*/ 2154677 w 2840734"/>
                <a:gd name="connsiteY87" fmla="*/ 189689 h 2250819"/>
                <a:gd name="connsiteX88" fmla="*/ 2140085 w 2840734"/>
                <a:gd name="connsiteY88" fmla="*/ 179962 h 2250819"/>
                <a:gd name="connsiteX89" fmla="*/ 2110902 w 2840734"/>
                <a:gd name="connsiteY89" fmla="*/ 170234 h 2250819"/>
                <a:gd name="connsiteX90" fmla="*/ 2081719 w 2840734"/>
                <a:gd name="connsiteY90" fmla="*/ 155643 h 2250819"/>
                <a:gd name="connsiteX91" fmla="*/ 2052536 w 2840734"/>
                <a:gd name="connsiteY91" fmla="*/ 141051 h 2250819"/>
                <a:gd name="connsiteX92" fmla="*/ 2037945 w 2840734"/>
                <a:gd name="connsiteY92" fmla="*/ 131324 h 2250819"/>
                <a:gd name="connsiteX93" fmla="*/ 2008762 w 2840734"/>
                <a:gd name="connsiteY93" fmla="*/ 121596 h 2250819"/>
                <a:gd name="connsiteX94" fmla="*/ 1964987 w 2840734"/>
                <a:gd name="connsiteY94" fmla="*/ 97277 h 2250819"/>
                <a:gd name="connsiteX95" fmla="*/ 1950396 w 2840734"/>
                <a:gd name="connsiteY95" fmla="*/ 87549 h 2250819"/>
                <a:gd name="connsiteX96" fmla="*/ 1921213 w 2840734"/>
                <a:gd name="connsiteY96" fmla="*/ 77821 h 2250819"/>
                <a:gd name="connsiteX97" fmla="*/ 1911485 w 2840734"/>
                <a:gd name="connsiteY97" fmla="*/ 72958 h 2250819"/>
                <a:gd name="connsiteX98" fmla="*/ 1945532 w 2840734"/>
                <a:gd name="connsiteY98"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23745 w 2840734"/>
                <a:gd name="connsiteY15" fmla="*/ 1974715 h 2250819"/>
                <a:gd name="connsiteX16" fmla="*/ 2733472 w 2840734"/>
                <a:gd name="connsiteY16" fmla="*/ 1960124 h 2250819"/>
                <a:gd name="connsiteX17" fmla="*/ 2743200 w 2840734"/>
                <a:gd name="connsiteY17" fmla="*/ 1930941 h 2250819"/>
                <a:gd name="connsiteX18" fmla="*/ 2748064 w 2840734"/>
                <a:gd name="connsiteY18" fmla="*/ 1916349 h 2250819"/>
                <a:gd name="connsiteX19" fmla="*/ 2752928 w 2840734"/>
                <a:gd name="connsiteY19" fmla="*/ 1896894 h 2250819"/>
                <a:gd name="connsiteX20" fmla="*/ 2762655 w 2840734"/>
                <a:gd name="connsiteY20" fmla="*/ 1882302 h 2250819"/>
                <a:gd name="connsiteX21" fmla="*/ 2772383 w 2840734"/>
                <a:gd name="connsiteY21" fmla="*/ 1853119 h 2250819"/>
                <a:gd name="connsiteX22" fmla="*/ 2777247 w 2840734"/>
                <a:gd name="connsiteY22" fmla="*/ 1838528 h 2250819"/>
                <a:gd name="connsiteX23" fmla="*/ 2782111 w 2840734"/>
                <a:gd name="connsiteY23" fmla="*/ 1789889 h 2250819"/>
                <a:gd name="connsiteX24" fmla="*/ 2786974 w 2840734"/>
                <a:gd name="connsiteY24" fmla="*/ 1770434 h 2250819"/>
                <a:gd name="connsiteX25" fmla="*/ 2796702 w 2840734"/>
                <a:gd name="connsiteY25" fmla="*/ 1721796 h 2250819"/>
                <a:gd name="connsiteX26" fmla="*/ 2806430 w 2840734"/>
                <a:gd name="connsiteY26" fmla="*/ 1566153 h 2250819"/>
                <a:gd name="connsiteX27" fmla="*/ 2816157 w 2840734"/>
                <a:gd name="connsiteY27" fmla="*/ 1536970 h 2250819"/>
                <a:gd name="connsiteX28" fmla="*/ 2825885 w 2840734"/>
                <a:gd name="connsiteY28" fmla="*/ 1493196 h 2250819"/>
                <a:gd name="connsiteX29" fmla="*/ 2835613 w 2840734"/>
                <a:gd name="connsiteY29" fmla="*/ 1454285 h 2250819"/>
                <a:gd name="connsiteX30" fmla="*/ 2835613 w 2840734"/>
                <a:gd name="connsiteY30" fmla="*/ 1366736 h 2250819"/>
                <a:gd name="connsiteX31" fmla="*/ 2825885 w 2840734"/>
                <a:gd name="connsiteY31" fmla="*/ 1337553 h 2250819"/>
                <a:gd name="connsiteX32" fmla="*/ 2806430 w 2840734"/>
                <a:gd name="connsiteY32" fmla="*/ 1303507 h 2250819"/>
                <a:gd name="connsiteX33" fmla="*/ 2786974 w 2840734"/>
                <a:gd name="connsiteY33" fmla="*/ 1259732 h 2250819"/>
                <a:gd name="connsiteX34" fmla="*/ 2767519 w 2840734"/>
                <a:gd name="connsiteY34" fmla="*/ 1230549 h 2250819"/>
                <a:gd name="connsiteX35" fmla="*/ 2738336 w 2840734"/>
                <a:gd name="connsiteY35" fmla="*/ 1220821 h 2250819"/>
                <a:gd name="connsiteX36" fmla="*/ 2704289 w 2840734"/>
                <a:gd name="connsiteY36" fmla="*/ 1206230 h 2250819"/>
                <a:gd name="connsiteX37" fmla="*/ 2689698 w 2840734"/>
                <a:gd name="connsiteY37" fmla="*/ 1201366 h 2250819"/>
                <a:gd name="connsiteX38" fmla="*/ 2641059 w 2840734"/>
                <a:gd name="connsiteY38" fmla="*/ 1172183 h 2250819"/>
                <a:gd name="connsiteX39" fmla="*/ 2607013 w 2840734"/>
                <a:gd name="connsiteY39" fmla="*/ 1162455 h 2250819"/>
                <a:gd name="connsiteX40" fmla="*/ 2577830 w 2840734"/>
                <a:gd name="connsiteY40" fmla="*/ 1152728 h 2250819"/>
                <a:gd name="connsiteX41" fmla="*/ 2563238 w 2840734"/>
                <a:gd name="connsiteY41" fmla="*/ 1138136 h 2250819"/>
                <a:gd name="connsiteX42" fmla="*/ 2548647 w 2840734"/>
                <a:gd name="connsiteY42" fmla="*/ 1133272 h 2250819"/>
                <a:gd name="connsiteX43" fmla="*/ 2534055 w 2840734"/>
                <a:gd name="connsiteY43" fmla="*/ 1123545 h 2250819"/>
                <a:gd name="connsiteX44" fmla="*/ 2509736 w 2840734"/>
                <a:gd name="connsiteY44" fmla="*/ 1113817 h 2250819"/>
                <a:gd name="connsiteX45" fmla="*/ 2495145 w 2840734"/>
                <a:gd name="connsiteY45" fmla="*/ 1108953 h 2250819"/>
                <a:gd name="connsiteX46" fmla="*/ 2465962 w 2840734"/>
                <a:gd name="connsiteY46" fmla="*/ 1084634 h 2250819"/>
                <a:gd name="connsiteX47" fmla="*/ 2470825 w 2840734"/>
                <a:gd name="connsiteY47" fmla="*/ 997085 h 2250819"/>
                <a:gd name="connsiteX48" fmla="*/ 2475689 w 2840734"/>
                <a:gd name="connsiteY48" fmla="*/ 982494 h 2250819"/>
                <a:gd name="connsiteX49" fmla="*/ 2490281 w 2840734"/>
                <a:gd name="connsiteY49" fmla="*/ 948447 h 2250819"/>
                <a:gd name="connsiteX50" fmla="*/ 2500008 w 2840734"/>
                <a:gd name="connsiteY50" fmla="*/ 909536 h 2250819"/>
                <a:gd name="connsiteX51" fmla="*/ 2504872 w 2840734"/>
                <a:gd name="connsiteY51" fmla="*/ 894945 h 2250819"/>
                <a:gd name="connsiteX52" fmla="*/ 2519464 w 2840734"/>
                <a:gd name="connsiteY52" fmla="*/ 880353 h 2250819"/>
                <a:gd name="connsiteX53" fmla="*/ 2534055 w 2840734"/>
                <a:gd name="connsiteY53" fmla="*/ 875489 h 2250819"/>
                <a:gd name="connsiteX54" fmla="*/ 2538919 w 2840734"/>
                <a:gd name="connsiteY54" fmla="*/ 860898 h 2250819"/>
                <a:gd name="connsiteX55" fmla="*/ 2553511 w 2840734"/>
                <a:gd name="connsiteY55" fmla="*/ 856034 h 2250819"/>
                <a:gd name="connsiteX56" fmla="*/ 2568102 w 2840734"/>
                <a:gd name="connsiteY56" fmla="*/ 846307 h 2250819"/>
                <a:gd name="connsiteX57" fmla="*/ 2582694 w 2840734"/>
                <a:gd name="connsiteY57" fmla="*/ 817124 h 2250819"/>
                <a:gd name="connsiteX58" fmla="*/ 2587557 w 2840734"/>
                <a:gd name="connsiteY58" fmla="*/ 802532 h 2250819"/>
                <a:gd name="connsiteX59" fmla="*/ 2582694 w 2840734"/>
                <a:gd name="connsiteY59" fmla="*/ 758758 h 2250819"/>
                <a:gd name="connsiteX60" fmla="*/ 2558374 w 2840734"/>
                <a:gd name="connsiteY60" fmla="*/ 724711 h 2250819"/>
                <a:gd name="connsiteX61" fmla="*/ 2538919 w 2840734"/>
                <a:gd name="connsiteY61" fmla="*/ 710119 h 2250819"/>
                <a:gd name="connsiteX62" fmla="*/ 2524328 w 2840734"/>
                <a:gd name="connsiteY62" fmla="*/ 705255 h 2250819"/>
                <a:gd name="connsiteX63" fmla="*/ 2495145 w 2840734"/>
                <a:gd name="connsiteY63" fmla="*/ 680936 h 2250819"/>
                <a:gd name="connsiteX64" fmla="*/ 2465962 w 2840734"/>
                <a:gd name="connsiteY64" fmla="*/ 661481 h 2250819"/>
                <a:gd name="connsiteX65" fmla="*/ 2441642 w 2840734"/>
                <a:gd name="connsiteY65" fmla="*/ 637162 h 2250819"/>
                <a:gd name="connsiteX66" fmla="*/ 2422187 w 2840734"/>
                <a:gd name="connsiteY66" fmla="*/ 617707 h 2250819"/>
                <a:gd name="connsiteX67" fmla="*/ 2393004 w 2840734"/>
                <a:gd name="connsiteY67" fmla="*/ 598251 h 2250819"/>
                <a:gd name="connsiteX68" fmla="*/ 2363821 w 2840734"/>
                <a:gd name="connsiteY68" fmla="*/ 573932 h 2250819"/>
                <a:gd name="connsiteX69" fmla="*/ 2339502 w 2840734"/>
                <a:gd name="connsiteY69" fmla="*/ 554477 h 2250819"/>
                <a:gd name="connsiteX70" fmla="*/ 2324911 w 2840734"/>
                <a:gd name="connsiteY70" fmla="*/ 544749 h 2250819"/>
                <a:gd name="connsiteX71" fmla="*/ 2295728 w 2840734"/>
                <a:gd name="connsiteY71" fmla="*/ 535021 h 2250819"/>
                <a:gd name="connsiteX72" fmla="*/ 2271408 w 2840734"/>
                <a:gd name="connsiteY72" fmla="*/ 515566 h 2250819"/>
                <a:gd name="connsiteX73" fmla="*/ 2261681 w 2840734"/>
                <a:gd name="connsiteY73" fmla="*/ 500975 h 2250819"/>
                <a:gd name="connsiteX74" fmla="*/ 2247089 w 2840734"/>
                <a:gd name="connsiteY74" fmla="*/ 491247 h 2250819"/>
                <a:gd name="connsiteX75" fmla="*/ 2247089 w 2840734"/>
                <a:gd name="connsiteY75" fmla="*/ 374515 h 2250819"/>
                <a:gd name="connsiteX76" fmla="*/ 2256817 w 2840734"/>
                <a:gd name="connsiteY76" fmla="*/ 359924 h 2250819"/>
                <a:gd name="connsiteX77" fmla="*/ 2286000 w 2840734"/>
                <a:gd name="connsiteY77" fmla="*/ 335604 h 2250819"/>
                <a:gd name="connsiteX78" fmla="*/ 2290864 w 2840734"/>
                <a:gd name="connsiteY78" fmla="*/ 321013 h 2250819"/>
                <a:gd name="connsiteX79" fmla="*/ 2286000 w 2840734"/>
                <a:gd name="connsiteY79" fmla="*/ 296694 h 2250819"/>
                <a:gd name="connsiteX80" fmla="*/ 2271408 w 2840734"/>
                <a:gd name="connsiteY80" fmla="*/ 267511 h 2250819"/>
                <a:gd name="connsiteX81" fmla="*/ 2242225 w 2840734"/>
                <a:gd name="connsiteY81" fmla="*/ 248055 h 2250819"/>
                <a:gd name="connsiteX82" fmla="*/ 2213042 w 2840734"/>
                <a:gd name="connsiteY82" fmla="*/ 228600 h 2250819"/>
                <a:gd name="connsiteX83" fmla="*/ 2203315 w 2840734"/>
                <a:gd name="connsiteY83" fmla="*/ 214009 h 2250819"/>
                <a:gd name="connsiteX84" fmla="*/ 2183859 w 2840734"/>
                <a:gd name="connsiteY84" fmla="*/ 204281 h 2250819"/>
                <a:gd name="connsiteX85" fmla="*/ 2169268 w 2840734"/>
                <a:gd name="connsiteY85" fmla="*/ 194553 h 2250819"/>
                <a:gd name="connsiteX86" fmla="*/ 2154677 w 2840734"/>
                <a:gd name="connsiteY86" fmla="*/ 189689 h 2250819"/>
                <a:gd name="connsiteX87" fmla="*/ 2140085 w 2840734"/>
                <a:gd name="connsiteY87" fmla="*/ 179962 h 2250819"/>
                <a:gd name="connsiteX88" fmla="*/ 2110902 w 2840734"/>
                <a:gd name="connsiteY88" fmla="*/ 170234 h 2250819"/>
                <a:gd name="connsiteX89" fmla="*/ 2081719 w 2840734"/>
                <a:gd name="connsiteY89" fmla="*/ 155643 h 2250819"/>
                <a:gd name="connsiteX90" fmla="*/ 2052536 w 2840734"/>
                <a:gd name="connsiteY90" fmla="*/ 141051 h 2250819"/>
                <a:gd name="connsiteX91" fmla="*/ 2037945 w 2840734"/>
                <a:gd name="connsiteY91" fmla="*/ 131324 h 2250819"/>
                <a:gd name="connsiteX92" fmla="*/ 2008762 w 2840734"/>
                <a:gd name="connsiteY92" fmla="*/ 121596 h 2250819"/>
                <a:gd name="connsiteX93" fmla="*/ 1964987 w 2840734"/>
                <a:gd name="connsiteY93" fmla="*/ 97277 h 2250819"/>
                <a:gd name="connsiteX94" fmla="*/ 1950396 w 2840734"/>
                <a:gd name="connsiteY94" fmla="*/ 87549 h 2250819"/>
                <a:gd name="connsiteX95" fmla="*/ 1921213 w 2840734"/>
                <a:gd name="connsiteY95" fmla="*/ 77821 h 2250819"/>
                <a:gd name="connsiteX96" fmla="*/ 1911485 w 2840734"/>
                <a:gd name="connsiteY96" fmla="*/ 72958 h 2250819"/>
                <a:gd name="connsiteX97" fmla="*/ 1945532 w 2840734"/>
                <a:gd name="connsiteY9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23745 w 2840734"/>
                <a:gd name="connsiteY15" fmla="*/ 1974715 h 2250819"/>
                <a:gd name="connsiteX16" fmla="*/ 2733472 w 2840734"/>
                <a:gd name="connsiteY16" fmla="*/ 1960124 h 2250819"/>
                <a:gd name="connsiteX17" fmla="*/ 2743200 w 2840734"/>
                <a:gd name="connsiteY17" fmla="*/ 1930941 h 2250819"/>
                <a:gd name="connsiteX18" fmla="*/ 2752928 w 2840734"/>
                <a:gd name="connsiteY18" fmla="*/ 1896894 h 2250819"/>
                <a:gd name="connsiteX19" fmla="*/ 2762655 w 2840734"/>
                <a:gd name="connsiteY19" fmla="*/ 1882302 h 2250819"/>
                <a:gd name="connsiteX20" fmla="*/ 2772383 w 2840734"/>
                <a:gd name="connsiteY20" fmla="*/ 1853119 h 2250819"/>
                <a:gd name="connsiteX21" fmla="*/ 2777247 w 2840734"/>
                <a:gd name="connsiteY21" fmla="*/ 1838528 h 2250819"/>
                <a:gd name="connsiteX22" fmla="*/ 2782111 w 2840734"/>
                <a:gd name="connsiteY22" fmla="*/ 1789889 h 2250819"/>
                <a:gd name="connsiteX23" fmla="*/ 2786974 w 2840734"/>
                <a:gd name="connsiteY23" fmla="*/ 1770434 h 2250819"/>
                <a:gd name="connsiteX24" fmla="*/ 2796702 w 2840734"/>
                <a:gd name="connsiteY24" fmla="*/ 1721796 h 2250819"/>
                <a:gd name="connsiteX25" fmla="*/ 2806430 w 2840734"/>
                <a:gd name="connsiteY25" fmla="*/ 1566153 h 2250819"/>
                <a:gd name="connsiteX26" fmla="*/ 2816157 w 2840734"/>
                <a:gd name="connsiteY26" fmla="*/ 1536970 h 2250819"/>
                <a:gd name="connsiteX27" fmla="*/ 2825885 w 2840734"/>
                <a:gd name="connsiteY27" fmla="*/ 1493196 h 2250819"/>
                <a:gd name="connsiteX28" fmla="*/ 2835613 w 2840734"/>
                <a:gd name="connsiteY28" fmla="*/ 1454285 h 2250819"/>
                <a:gd name="connsiteX29" fmla="*/ 2835613 w 2840734"/>
                <a:gd name="connsiteY29" fmla="*/ 1366736 h 2250819"/>
                <a:gd name="connsiteX30" fmla="*/ 2825885 w 2840734"/>
                <a:gd name="connsiteY30" fmla="*/ 1337553 h 2250819"/>
                <a:gd name="connsiteX31" fmla="*/ 2806430 w 2840734"/>
                <a:gd name="connsiteY31" fmla="*/ 1303507 h 2250819"/>
                <a:gd name="connsiteX32" fmla="*/ 2786974 w 2840734"/>
                <a:gd name="connsiteY32" fmla="*/ 1259732 h 2250819"/>
                <a:gd name="connsiteX33" fmla="*/ 2767519 w 2840734"/>
                <a:gd name="connsiteY33" fmla="*/ 1230549 h 2250819"/>
                <a:gd name="connsiteX34" fmla="*/ 2738336 w 2840734"/>
                <a:gd name="connsiteY34" fmla="*/ 1220821 h 2250819"/>
                <a:gd name="connsiteX35" fmla="*/ 2704289 w 2840734"/>
                <a:gd name="connsiteY35" fmla="*/ 1206230 h 2250819"/>
                <a:gd name="connsiteX36" fmla="*/ 2689698 w 2840734"/>
                <a:gd name="connsiteY36" fmla="*/ 1201366 h 2250819"/>
                <a:gd name="connsiteX37" fmla="*/ 2641059 w 2840734"/>
                <a:gd name="connsiteY37" fmla="*/ 1172183 h 2250819"/>
                <a:gd name="connsiteX38" fmla="*/ 2607013 w 2840734"/>
                <a:gd name="connsiteY38" fmla="*/ 1162455 h 2250819"/>
                <a:gd name="connsiteX39" fmla="*/ 2577830 w 2840734"/>
                <a:gd name="connsiteY39" fmla="*/ 1152728 h 2250819"/>
                <a:gd name="connsiteX40" fmla="*/ 2563238 w 2840734"/>
                <a:gd name="connsiteY40" fmla="*/ 1138136 h 2250819"/>
                <a:gd name="connsiteX41" fmla="*/ 2548647 w 2840734"/>
                <a:gd name="connsiteY41" fmla="*/ 1133272 h 2250819"/>
                <a:gd name="connsiteX42" fmla="*/ 2534055 w 2840734"/>
                <a:gd name="connsiteY42" fmla="*/ 1123545 h 2250819"/>
                <a:gd name="connsiteX43" fmla="*/ 2509736 w 2840734"/>
                <a:gd name="connsiteY43" fmla="*/ 1113817 h 2250819"/>
                <a:gd name="connsiteX44" fmla="*/ 2495145 w 2840734"/>
                <a:gd name="connsiteY44" fmla="*/ 1108953 h 2250819"/>
                <a:gd name="connsiteX45" fmla="*/ 2465962 w 2840734"/>
                <a:gd name="connsiteY45" fmla="*/ 1084634 h 2250819"/>
                <a:gd name="connsiteX46" fmla="*/ 2470825 w 2840734"/>
                <a:gd name="connsiteY46" fmla="*/ 997085 h 2250819"/>
                <a:gd name="connsiteX47" fmla="*/ 2475689 w 2840734"/>
                <a:gd name="connsiteY47" fmla="*/ 982494 h 2250819"/>
                <a:gd name="connsiteX48" fmla="*/ 2490281 w 2840734"/>
                <a:gd name="connsiteY48" fmla="*/ 948447 h 2250819"/>
                <a:gd name="connsiteX49" fmla="*/ 2500008 w 2840734"/>
                <a:gd name="connsiteY49" fmla="*/ 909536 h 2250819"/>
                <a:gd name="connsiteX50" fmla="*/ 2504872 w 2840734"/>
                <a:gd name="connsiteY50" fmla="*/ 894945 h 2250819"/>
                <a:gd name="connsiteX51" fmla="*/ 2519464 w 2840734"/>
                <a:gd name="connsiteY51" fmla="*/ 880353 h 2250819"/>
                <a:gd name="connsiteX52" fmla="*/ 2534055 w 2840734"/>
                <a:gd name="connsiteY52" fmla="*/ 875489 h 2250819"/>
                <a:gd name="connsiteX53" fmla="*/ 2538919 w 2840734"/>
                <a:gd name="connsiteY53" fmla="*/ 860898 h 2250819"/>
                <a:gd name="connsiteX54" fmla="*/ 2553511 w 2840734"/>
                <a:gd name="connsiteY54" fmla="*/ 856034 h 2250819"/>
                <a:gd name="connsiteX55" fmla="*/ 2568102 w 2840734"/>
                <a:gd name="connsiteY55" fmla="*/ 846307 h 2250819"/>
                <a:gd name="connsiteX56" fmla="*/ 2582694 w 2840734"/>
                <a:gd name="connsiteY56" fmla="*/ 817124 h 2250819"/>
                <a:gd name="connsiteX57" fmla="*/ 2587557 w 2840734"/>
                <a:gd name="connsiteY57" fmla="*/ 802532 h 2250819"/>
                <a:gd name="connsiteX58" fmla="*/ 2582694 w 2840734"/>
                <a:gd name="connsiteY58" fmla="*/ 758758 h 2250819"/>
                <a:gd name="connsiteX59" fmla="*/ 2558374 w 2840734"/>
                <a:gd name="connsiteY59" fmla="*/ 724711 h 2250819"/>
                <a:gd name="connsiteX60" fmla="*/ 2538919 w 2840734"/>
                <a:gd name="connsiteY60" fmla="*/ 710119 h 2250819"/>
                <a:gd name="connsiteX61" fmla="*/ 2524328 w 2840734"/>
                <a:gd name="connsiteY61" fmla="*/ 705255 h 2250819"/>
                <a:gd name="connsiteX62" fmla="*/ 2495145 w 2840734"/>
                <a:gd name="connsiteY62" fmla="*/ 680936 h 2250819"/>
                <a:gd name="connsiteX63" fmla="*/ 2465962 w 2840734"/>
                <a:gd name="connsiteY63" fmla="*/ 661481 h 2250819"/>
                <a:gd name="connsiteX64" fmla="*/ 2441642 w 2840734"/>
                <a:gd name="connsiteY64" fmla="*/ 637162 h 2250819"/>
                <a:gd name="connsiteX65" fmla="*/ 2422187 w 2840734"/>
                <a:gd name="connsiteY65" fmla="*/ 617707 h 2250819"/>
                <a:gd name="connsiteX66" fmla="*/ 2393004 w 2840734"/>
                <a:gd name="connsiteY66" fmla="*/ 598251 h 2250819"/>
                <a:gd name="connsiteX67" fmla="*/ 2363821 w 2840734"/>
                <a:gd name="connsiteY67" fmla="*/ 573932 h 2250819"/>
                <a:gd name="connsiteX68" fmla="*/ 2339502 w 2840734"/>
                <a:gd name="connsiteY68" fmla="*/ 554477 h 2250819"/>
                <a:gd name="connsiteX69" fmla="*/ 2324911 w 2840734"/>
                <a:gd name="connsiteY69" fmla="*/ 544749 h 2250819"/>
                <a:gd name="connsiteX70" fmla="*/ 2295728 w 2840734"/>
                <a:gd name="connsiteY70" fmla="*/ 535021 h 2250819"/>
                <a:gd name="connsiteX71" fmla="*/ 2271408 w 2840734"/>
                <a:gd name="connsiteY71" fmla="*/ 515566 h 2250819"/>
                <a:gd name="connsiteX72" fmla="*/ 2261681 w 2840734"/>
                <a:gd name="connsiteY72" fmla="*/ 500975 h 2250819"/>
                <a:gd name="connsiteX73" fmla="*/ 2247089 w 2840734"/>
                <a:gd name="connsiteY73" fmla="*/ 491247 h 2250819"/>
                <a:gd name="connsiteX74" fmla="*/ 2247089 w 2840734"/>
                <a:gd name="connsiteY74" fmla="*/ 374515 h 2250819"/>
                <a:gd name="connsiteX75" fmla="*/ 2256817 w 2840734"/>
                <a:gd name="connsiteY75" fmla="*/ 359924 h 2250819"/>
                <a:gd name="connsiteX76" fmla="*/ 2286000 w 2840734"/>
                <a:gd name="connsiteY76" fmla="*/ 335604 h 2250819"/>
                <a:gd name="connsiteX77" fmla="*/ 2290864 w 2840734"/>
                <a:gd name="connsiteY77" fmla="*/ 321013 h 2250819"/>
                <a:gd name="connsiteX78" fmla="*/ 2286000 w 2840734"/>
                <a:gd name="connsiteY78" fmla="*/ 296694 h 2250819"/>
                <a:gd name="connsiteX79" fmla="*/ 2271408 w 2840734"/>
                <a:gd name="connsiteY79" fmla="*/ 267511 h 2250819"/>
                <a:gd name="connsiteX80" fmla="*/ 2242225 w 2840734"/>
                <a:gd name="connsiteY80" fmla="*/ 248055 h 2250819"/>
                <a:gd name="connsiteX81" fmla="*/ 2213042 w 2840734"/>
                <a:gd name="connsiteY81" fmla="*/ 228600 h 2250819"/>
                <a:gd name="connsiteX82" fmla="*/ 2203315 w 2840734"/>
                <a:gd name="connsiteY82" fmla="*/ 214009 h 2250819"/>
                <a:gd name="connsiteX83" fmla="*/ 2183859 w 2840734"/>
                <a:gd name="connsiteY83" fmla="*/ 204281 h 2250819"/>
                <a:gd name="connsiteX84" fmla="*/ 2169268 w 2840734"/>
                <a:gd name="connsiteY84" fmla="*/ 194553 h 2250819"/>
                <a:gd name="connsiteX85" fmla="*/ 2154677 w 2840734"/>
                <a:gd name="connsiteY85" fmla="*/ 189689 h 2250819"/>
                <a:gd name="connsiteX86" fmla="*/ 2140085 w 2840734"/>
                <a:gd name="connsiteY86" fmla="*/ 179962 h 2250819"/>
                <a:gd name="connsiteX87" fmla="*/ 2110902 w 2840734"/>
                <a:gd name="connsiteY87" fmla="*/ 170234 h 2250819"/>
                <a:gd name="connsiteX88" fmla="*/ 2081719 w 2840734"/>
                <a:gd name="connsiteY88" fmla="*/ 155643 h 2250819"/>
                <a:gd name="connsiteX89" fmla="*/ 2052536 w 2840734"/>
                <a:gd name="connsiteY89" fmla="*/ 141051 h 2250819"/>
                <a:gd name="connsiteX90" fmla="*/ 2037945 w 2840734"/>
                <a:gd name="connsiteY90" fmla="*/ 131324 h 2250819"/>
                <a:gd name="connsiteX91" fmla="*/ 2008762 w 2840734"/>
                <a:gd name="connsiteY91" fmla="*/ 121596 h 2250819"/>
                <a:gd name="connsiteX92" fmla="*/ 1964987 w 2840734"/>
                <a:gd name="connsiteY92" fmla="*/ 97277 h 2250819"/>
                <a:gd name="connsiteX93" fmla="*/ 1950396 w 2840734"/>
                <a:gd name="connsiteY93" fmla="*/ 87549 h 2250819"/>
                <a:gd name="connsiteX94" fmla="*/ 1921213 w 2840734"/>
                <a:gd name="connsiteY94" fmla="*/ 77821 h 2250819"/>
                <a:gd name="connsiteX95" fmla="*/ 1911485 w 2840734"/>
                <a:gd name="connsiteY95" fmla="*/ 72958 h 2250819"/>
                <a:gd name="connsiteX96" fmla="*/ 1945532 w 2840734"/>
                <a:gd name="connsiteY96"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23745 w 2840734"/>
                <a:gd name="connsiteY15" fmla="*/ 1974715 h 2250819"/>
                <a:gd name="connsiteX16" fmla="*/ 2733472 w 2840734"/>
                <a:gd name="connsiteY16" fmla="*/ 1960124 h 2250819"/>
                <a:gd name="connsiteX17" fmla="*/ 2743200 w 2840734"/>
                <a:gd name="connsiteY17" fmla="*/ 1930941 h 2250819"/>
                <a:gd name="connsiteX18" fmla="*/ 2762655 w 2840734"/>
                <a:gd name="connsiteY18" fmla="*/ 1882302 h 2250819"/>
                <a:gd name="connsiteX19" fmla="*/ 2772383 w 2840734"/>
                <a:gd name="connsiteY19" fmla="*/ 1853119 h 2250819"/>
                <a:gd name="connsiteX20" fmla="*/ 2777247 w 2840734"/>
                <a:gd name="connsiteY20" fmla="*/ 1838528 h 2250819"/>
                <a:gd name="connsiteX21" fmla="*/ 2782111 w 2840734"/>
                <a:gd name="connsiteY21" fmla="*/ 1789889 h 2250819"/>
                <a:gd name="connsiteX22" fmla="*/ 2786974 w 2840734"/>
                <a:gd name="connsiteY22" fmla="*/ 1770434 h 2250819"/>
                <a:gd name="connsiteX23" fmla="*/ 2796702 w 2840734"/>
                <a:gd name="connsiteY23" fmla="*/ 1721796 h 2250819"/>
                <a:gd name="connsiteX24" fmla="*/ 2806430 w 2840734"/>
                <a:gd name="connsiteY24" fmla="*/ 1566153 h 2250819"/>
                <a:gd name="connsiteX25" fmla="*/ 2816157 w 2840734"/>
                <a:gd name="connsiteY25" fmla="*/ 1536970 h 2250819"/>
                <a:gd name="connsiteX26" fmla="*/ 2825885 w 2840734"/>
                <a:gd name="connsiteY26" fmla="*/ 1493196 h 2250819"/>
                <a:gd name="connsiteX27" fmla="*/ 2835613 w 2840734"/>
                <a:gd name="connsiteY27" fmla="*/ 1454285 h 2250819"/>
                <a:gd name="connsiteX28" fmla="*/ 2835613 w 2840734"/>
                <a:gd name="connsiteY28" fmla="*/ 1366736 h 2250819"/>
                <a:gd name="connsiteX29" fmla="*/ 2825885 w 2840734"/>
                <a:gd name="connsiteY29" fmla="*/ 1337553 h 2250819"/>
                <a:gd name="connsiteX30" fmla="*/ 2806430 w 2840734"/>
                <a:gd name="connsiteY30" fmla="*/ 1303507 h 2250819"/>
                <a:gd name="connsiteX31" fmla="*/ 2786974 w 2840734"/>
                <a:gd name="connsiteY31" fmla="*/ 1259732 h 2250819"/>
                <a:gd name="connsiteX32" fmla="*/ 2767519 w 2840734"/>
                <a:gd name="connsiteY32" fmla="*/ 1230549 h 2250819"/>
                <a:gd name="connsiteX33" fmla="*/ 2738336 w 2840734"/>
                <a:gd name="connsiteY33" fmla="*/ 1220821 h 2250819"/>
                <a:gd name="connsiteX34" fmla="*/ 2704289 w 2840734"/>
                <a:gd name="connsiteY34" fmla="*/ 1206230 h 2250819"/>
                <a:gd name="connsiteX35" fmla="*/ 2689698 w 2840734"/>
                <a:gd name="connsiteY35" fmla="*/ 1201366 h 2250819"/>
                <a:gd name="connsiteX36" fmla="*/ 2641059 w 2840734"/>
                <a:gd name="connsiteY36" fmla="*/ 1172183 h 2250819"/>
                <a:gd name="connsiteX37" fmla="*/ 2607013 w 2840734"/>
                <a:gd name="connsiteY37" fmla="*/ 1162455 h 2250819"/>
                <a:gd name="connsiteX38" fmla="*/ 2577830 w 2840734"/>
                <a:gd name="connsiteY38" fmla="*/ 1152728 h 2250819"/>
                <a:gd name="connsiteX39" fmla="*/ 2563238 w 2840734"/>
                <a:gd name="connsiteY39" fmla="*/ 1138136 h 2250819"/>
                <a:gd name="connsiteX40" fmla="*/ 2548647 w 2840734"/>
                <a:gd name="connsiteY40" fmla="*/ 1133272 h 2250819"/>
                <a:gd name="connsiteX41" fmla="*/ 2534055 w 2840734"/>
                <a:gd name="connsiteY41" fmla="*/ 1123545 h 2250819"/>
                <a:gd name="connsiteX42" fmla="*/ 2509736 w 2840734"/>
                <a:gd name="connsiteY42" fmla="*/ 1113817 h 2250819"/>
                <a:gd name="connsiteX43" fmla="*/ 2495145 w 2840734"/>
                <a:gd name="connsiteY43" fmla="*/ 1108953 h 2250819"/>
                <a:gd name="connsiteX44" fmla="*/ 2465962 w 2840734"/>
                <a:gd name="connsiteY44" fmla="*/ 1084634 h 2250819"/>
                <a:gd name="connsiteX45" fmla="*/ 2470825 w 2840734"/>
                <a:gd name="connsiteY45" fmla="*/ 997085 h 2250819"/>
                <a:gd name="connsiteX46" fmla="*/ 2475689 w 2840734"/>
                <a:gd name="connsiteY46" fmla="*/ 982494 h 2250819"/>
                <a:gd name="connsiteX47" fmla="*/ 2490281 w 2840734"/>
                <a:gd name="connsiteY47" fmla="*/ 948447 h 2250819"/>
                <a:gd name="connsiteX48" fmla="*/ 2500008 w 2840734"/>
                <a:gd name="connsiteY48" fmla="*/ 909536 h 2250819"/>
                <a:gd name="connsiteX49" fmla="*/ 2504872 w 2840734"/>
                <a:gd name="connsiteY49" fmla="*/ 894945 h 2250819"/>
                <a:gd name="connsiteX50" fmla="*/ 2519464 w 2840734"/>
                <a:gd name="connsiteY50" fmla="*/ 880353 h 2250819"/>
                <a:gd name="connsiteX51" fmla="*/ 2534055 w 2840734"/>
                <a:gd name="connsiteY51" fmla="*/ 875489 h 2250819"/>
                <a:gd name="connsiteX52" fmla="*/ 2538919 w 2840734"/>
                <a:gd name="connsiteY52" fmla="*/ 860898 h 2250819"/>
                <a:gd name="connsiteX53" fmla="*/ 2553511 w 2840734"/>
                <a:gd name="connsiteY53" fmla="*/ 856034 h 2250819"/>
                <a:gd name="connsiteX54" fmla="*/ 2568102 w 2840734"/>
                <a:gd name="connsiteY54" fmla="*/ 846307 h 2250819"/>
                <a:gd name="connsiteX55" fmla="*/ 2582694 w 2840734"/>
                <a:gd name="connsiteY55" fmla="*/ 817124 h 2250819"/>
                <a:gd name="connsiteX56" fmla="*/ 2587557 w 2840734"/>
                <a:gd name="connsiteY56" fmla="*/ 802532 h 2250819"/>
                <a:gd name="connsiteX57" fmla="*/ 2582694 w 2840734"/>
                <a:gd name="connsiteY57" fmla="*/ 758758 h 2250819"/>
                <a:gd name="connsiteX58" fmla="*/ 2558374 w 2840734"/>
                <a:gd name="connsiteY58" fmla="*/ 724711 h 2250819"/>
                <a:gd name="connsiteX59" fmla="*/ 2538919 w 2840734"/>
                <a:gd name="connsiteY59" fmla="*/ 710119 h 2250819"/>
                <a:gd name="connsiteX60" fmla="*/ 2524328 w 2840734"/>
                <a:gd name="connsiteY60" fmla="*/ 705255 h 2250819"/>
                <a:gd name="connsiteX61" fmla="*/ 2495145 w 2840734"/>
                <a:gd name="connsiteY61" fmla="*/ 680936 h 2250819"/>
                <a:gd name="connsiteX62" fmla="*/ 2465962 w 2840734"/>
                <a:gd name="connsiteY62" fmla="*/ 661481 h 2250819"/>
                <a:gd name="connsiteX63" fmla="*/ 2441642 w 2840734"/>
                <a:gd name="connsiteY63" fmla="*/ 637162 h 2250819"/>
                <a:gd name="connsiteX64" fmla="*/ 2422187 w 2840734"/>
                <a:gd name="connsiteY64" fmla="*/ 617707 h 2250819"/>
                <a:gd name="connsiteX65" fmla="*/ 2393004 w 2840734"/>
                <a:gd name="connsiteY65" fmla="*/ 598251 h 2250819"/>
                <a:gd name="connsiteX66" fmla="*/ 2363821 w 2840734"/>
                <a:gd name="connsiteY66" fmla="*/ 573932 h 2250819"/>
                <a:gd name="connsiteX67" fmla="*/ 2339502 w 2840734"/>
                <a:gd name="connsiteY67" fmla="*/ 554477 h 2250819"/>
                <a:gd name="connsiteX68" fmla="*/ 2324911 w 2840734"/>
                <a:gd name="connsiteY68" fmla="*/ 544749 h 2250819"/>
                <a:gd name="connsiteX69" fmla="*/ 2295728 w 2840734"/>
                <a:gd name="connsiteY69" fmla="*/ 535021 h 2250819"/>
                <a:gd name="connsiteX70" fmla="*/ 2271408 w 2840734"/>
                <a:gd name="connsiteY70" fmla="*/ 515566 h 2250819"/>
                <a:gd name="connsiteX71" fmla="*/ 2261681 w 2840734"/>
                <a:gd name="connsiteY71" fmla="*/ 500975 h 2250819"/>
                <a:gd name="connsiteX72" fmla="*/ 2247089 w 2840734"/>
                <a:gd name="connsiteY72" fmla="*/ 491247 h 2250819"/>
                <a:gd name="connsiteX73" fmla="*/ 2247089 w 2840734"/>
                <a:gd name="connsiteY73" fmla="*/ 374515 h 2250819"/>
                <a:gd name="connsiteX74" fmla="*/ 2256817 w 2840734"/>
                <a:gd name="connsiteY74" fmla="*/ 359924 h 2250819"/>
                <a:gd name="connsiteX75" fmla="*/ 2286000 w 2840734"/>
                <a:gd name="connsiteY75" fmla="*/ 335604 h 2250819"/>
                <a:gd name="connsiteX76" fmla="*/ 2290864 w 2840734"/>
                <a:gd name="connsiteY76" fmla="*/ 321013 h 2250819"/>
                <a:gd name="connsiteX77" fmla="*/ 2286000 w 2840734"/>
                <a:gd name="connsiteY77" fmla="*/ 296694 h 2250819"/>
                <a:gd name="connsiteX78" fmla="*/ 2271408 w 2840734"/>
                <a:gd name="connsiteY78" fmla="*/ 267511 h 2250819"/>
                <a:gd name="connsiteX79" fmla="*/ 2242225 w 2840734"/>
                <a:gd name="connsiteY79" fmla="*/ 248055 h 2250819"/>
                <a:gd name="connsiteX80" fmla="*/ 2213042 w 2840734"/>
                <a:gd name="connsiteY80" fmla="*/ 228600 h 2250819"/>
                <a:gd name="connsiteX81" fmla="*/ 2203315 w 2840734"/>
                <a:gd name="connsiteY81" fmla="*/ 214009 h 2250819"/>
                <a:gd name="connsiteX82" fmla="*/ 2183859 w 2840734"/>
                <a:gd name="connsiteY82" fmla="*/ 204281 h 2250819"/>
                <a:gd name="connsiteX83" fmla="*/ 2169268 w 2840734"/>
                <a:gd name="connsiteY83" fmla="*/ 194553 h 2250819"/>
                <a:gd name="connsiteX84" fmla="*/ 2154677 w 2840734"/>
                <a:gd name="connsiteY84" fmla="*/ 189689 h 2250819"/>
                <a:gd name="connsiteX85" fmla="*/ 2140085 w 2840734"/>
                <a:gd name="connsiteY85" fmla="*/ 179962 h 2250819"/>
                <a:gd name="connsiteX86" fmla="*/ 2110902 w 2840734"/>
                <a:gd name="connsiteY86" fmla="*/ 170234 h 2250819"/>
                <a:gd name="connsiteX87" fmla="*/ 2081719 w 2840734"/>
                <a:gd name="connsiteY87" fmla="*/ 155643 h 2250819"/>
                <a:gd name="connsiteX88" fmla="*/ 2052536 w 2840734"/>
                <a:gd name="connsiteY88" fmla="*/ 141051 h 2250819"/>
                <a:gd name="connsiteX89" fmla="*/ 2037945 w 2840734"/>
                <a:gd name="connsiteY89" fmla="*/ 131324 h 2250819"/>
                <a:gd name="connsiteX90" fmla="*/ 2008762 w 2840734"/>
                <a:gd name="connsiteY90" fmla="*/ 121596 h 2250819"/>
                <a:gd name="connsiteX91" fmla="*/ 1964987 w 2840734"/>
                <a:gd name="connsiteY91" fmla="*/ 97277 h 2250819"/>
                <a:gd name="connsiteX92" fmla="*/ 1950396 w 2840734"/>
                <a:gd name="connsiteY92" fmla="*/ 87549 h 2250819"/>
                <a:gd name="connsiteX93" fmla="*/ 1921213 w 2840734"/>
                <a:gd name="connsiteY93" fmla="*/ 77821 h 2250819"/>
                <a:gd name="connsiteX94" fmla="*/ 1911485 w 2840734"/>
                <a:gd name="connsiteY94" fmla="*/ 72958 h 2250819"/>
                <a:gd name="connsiteX95" fmla="*/ 1945532 w 2840734"/>
                <a:gd name="connsiteY95"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23745 w 2840734"/>
                <a:gd name="connsiteY15" fmla="*/ 1974715 h 2250819"/>
                <a:gd name="connsiteX16" fmla="*/ 2743200 w 2840734"/>
                <a:gd name="connsiteY16" fmla="*/ 1930941 h 2250819"/>
                <a:gd name="connsiteX17" fmla="*/ 2762655 w 2840734"/>
                <a:gd name="connsiteY17" fmla="*/ 1882302 h 2250819"/>
                <a:gd name="connsiteX18" fmla="*/ 2772383 w 2840734"/>
                <a:gd name="connsiteY18" fmla="*/ 1853119 h 2250819"/>
                <a:gd name="connsiteX19" fmla="*/ 2777247 w 2840734"/>
                <a:gd name="connsiteY19" fmla="*/ 1838528 h 2250819"/>
                <a:gd name="connsiteX20" fmla="*/ 2782111 w 2840734"/>
                <a:gd name="connsiteY20" fmla="*/ 1789889 h 2250819"/>
                <a:gd name="connsiteX21" fmla="*/ 2786974 w 2840734"/>
                <a:gd name="connsiteY21" fmla="*/ 1770434 h 2250819"/>
                <a:gd name="connsiteX22" fmla="*/ 2796702 w 2840734"/>
                <a:gd name="connsiteY22" fmla="*/ 1721796 h 2250819"/>
                <a:gd name="connsiteX23" fmla="*/ 2806430 w 2840734"/>
                <a:gd name="connsiteY23" fmla="*/ 1566153 h 2250819"/>
                <a:gd name="connsiteX24" fmla="*/ 2816157 w 2840734"/>
                <a:gd name="connsiteY24" fmla="*/ 1536970 h 2250819"/>
                <a:gd name="connsiteX25" fmla="*/ 2825885 w 2840734"/>
                <a:gd name="connsiteY25" fmla="*/ 1493196 h 2250819"/>
                <a:gd name="connsiteX26" fmla="*/ 2835613 w 2840734"/>
                <a:gd name="connsiteY26" fmla="*/ 1454285 h 2250819"/>
                <a:gd name="connsiteX27" fmla="*/ 2835613 w 2840734"/>
                <a:gd name="connsiteY27" fmla="*/ 1366736 h 2250819"/>
                <a:gd name="connsiteX28" fmla="*/ 2825885 w 2840734"/>
                <a:gd name="connsiteY28" fmla="*/ 1337553 h 2250819"/>
                <a:gd name="connsiteX29" fmla="*/ 2806430 w 2840734"/>
                <a:gd name="connsiteY29" fmla="*/ 1303507 h 2250819"/>
                <a:gd name="connsiteX30" fmla="*/ 2786974 w 2840734"/>
                <a:gd name="connsiteY30" fmla="*/ 1259732 h 2250819"/>
                <a:gd name="connsiteX31" fmla="*/ 2767519 w 2840734"/>
                <a:gd name="connsiteY31" fmla="*/ 1230549 h 2250819"/>
                <a:gd name="connsiteX32" fmla="*/ 2738336 w 2840734"/>
                <a:gd name="connsiteY32" fmla="*/ 1220821 h 2250819"/>
                <a:gd name="connsiteX33" fmla="*/ 2704289 w 2840734"/>
                <a:gd name="connsiteY33" fmla="*/ 1206230 h 2250819"/>
                <a:gd name="connsiteX34" fmla="*/ 2689698 w 2840734"/>
                <a:gd name="connsiteY34" fmla="*/ 1201366 h 2250819"/>
                <a:gd name="connsiteX35" fmla="*/ 2641059 w 2840734"/>
                <a:gd name="connsiteY35" fmla="*/ 1172183 h 2250819"/>
                <a:gd name="connsiteX36" fmla="*/ 2607013 w 2840734"/>
                <a:gd name="connsiteY36" fmla="*/ 1162455 h 2250819"/>
                <a:gd name="connsiteX37" fmla="*/ 2577830 w 2840734"/>
                <a:gd name="connsiteY37" fmla="*/ 1152728 h 2250819"/>
                <a:gd name="connsiteX38" fmla="*/ 2563238 w 2840734"/>
                <a:gd name="connsiteY38" fmla="*/ 1138136 h 2250819"/>
                <a:gd name="connsiteX39" fmla="*/ 2548647 w 2840734"/>
                <a:gd name="connsiteY39" fmla="*/ 1133272 h 2250819"/>
                <a:gd name="connsiteX40" fmla="*/ 2534055 w 2840734"/>
                <a:gd name="connsiteY40" fmla="*/ 1123545 h 2250819"/>
                <a:gd name="connsiteX41" fmla="*/ 2509736 w 2840734"/>
                <a:gd name="connsiteY41" fmla="*/ 1113817 h 2250819"/>
                <a:gd name="connsiteX42" fmla="*/ 2495145 w 2840734"/>
                <a:gd name="connsiteY42" fmla="*/ 1108953 h 2250819"/>
                <a:gd name="connsiteX43" fmla="*/ 2465962 w 2840734"/>
                <a:gd name="connsiteY43" fmla="*/ 1084634 h 2250819"/>
                <a:gd name="connsiteX44" fmla="*/ 2470825 w 2840734"/>
                <a:gd name="connsiteY44" fmla="*/ 997085 h 2250819"/>
                <a:gd name="connsiteX45" fmla="*/ 2475689 w 2840734"/>
                <a:gd name="connsiteY45" fmla="*/ 982494 h 2250819"/>
                <a:gd name="connsiteX46" fmla="*/ 2490281 w 2840734"/>
                <a:gd name="connsiteY46" fmla="*/ 948447 h 2250819"/>
                <a:gd name="connsiteX47" fmla="*/ 2500008 w 2840734"/>
                <a:gd name="connsiteY47" fmla="*/ 909536 h 2250819"/>
                <a:gd name="connsiteX48" fmla="*/ 2504872 w 2840734"/>
                <a:gd name="connsiteY48" fmla="*/ 894945 h 2250819"/>
                <a:gd name="connsiteX49" fmla="*/ 2519464 w 2840734"/>
                <a:gd name="connsiteY49" fmla="*/ 880353 h 2250819"/>
                <a:gd name="connsiteX50" fmla="*/ 2534055 w 2840734"/>
                <a:gd name="connsiteY50" fmla="*/ 875489 h 2250819"/>
                <a:gd name="connsiteX51" fmla="*/ 2538919 w 2840734"/>
                <a:gd name="connsiteY51" fmla="*/ 860898 h 2250819"/>
                <a:gd name="connsiteX52" fmla="*/ 2553511 w 2840734"/>
                <a:gd name="connsiteY52" fmla="*/ 856034 h 2250819"/>
                <a:gd name="connsiteX53" fmla="*/ 2568102 w 2840734"/>
                <a:gd name="connsiteY53" fmla="*/ 846307 h 2250819"/>
                <a:gd name="connsiteX54" fmla="*/ 2582694 w 2840734"/>
                <a:gd name="connsiteY54" fmla="*/ 817124 h 2250819"/>
                <a:gd name="connsiteX55" fmla="*/ 2587557 w 2840734"/>
                <a:gd name="connsiteY55" fmla="*/ 802532 h 2250819"/>
                <a:gd name="connsiteX56" fmla="*/ 2582694 w 2840734"/>
                <a:gd name="connsiteY56" fmla="*/ 758758 h 2250819"/>
                <a:gd name="connsiteX57" fmla="*/ 2558374 w 2840734"/>
                <a:gd name="connsiteY57" fmla="*/ 724711 h 2250819"/>
                <a:gd name="connsiteX58" fmla="*/ 2538919 w 2840734"/>
                <a:gd name="connsiteY58" fmla="*/ 710119 h 2250819"/>
                <a:gd name="connsiteX59" fmla="*/ 2524328 w 2840734"/>
                <a:gd name="connsiteY59" fmla="*/ 705255 h 2250819"/>
                <a:gd name="connsiteX60" fmla="*/ 2495145 w 2840734"/>
                <a:gd name="connsiteY60" fmla="*/ 680936 h 2250819"/>
                <a:gd name="connsiteX61" fmla="*/ 2465962 w 2840734"/>
                <a:gd name="connsiteY61" fmla="*/ 661481 h 2250819"/>
                <a:gd name="connsiteX62" fmla="*/ 2441642 w 2840734"/>
                <a:gd name="connsiteY62" fmla="*/ 637162 h 2250819"/>
                <a:gd name="connsiteX63" fmla="*/ 2422187 w 2840734"/>
                <a:gd name="connsiteY63" fmla="*/ 617707 h 2250819"/>
                <a:gd name="connsiteX64" fmla="*/ 2393004 w 2840734"/>
                <a:gd name="connsiteY64" fmla="*/ 598251 h 2250819"/>
                <a:gd name="connsiteX65" fmla="*/ 2363821 w 2840734"/>
                <a:gd name="connsiteY65" fmla="*/ 573932 h 2250819"/>
                <a:gd name="connsiteX66" fmla="*/ 2339502 w 2840734"/>
                <a:gd name="connsiteY66" fmla="*/ 554477 h 2250819"/>
                <a:gd name="connsiteX67" fmla="*/ 2324911 w 2840734"/>
                <a:gd name="connsiteY67" fmla="*/ 544749 h 2250819"/>
                <a:gd name="connsiteX68" fmla="*/ 2295728 w 2840734"/>
                <a:gd name="connsiteY68" fmla="*/ 535021 h 2250819"/>
                <a:gd name="connsiteX69" fmla="*/ 2271408 w 2840734"/>
                <a:gd name="connsiteY69" fmla="*/ 515566 h 2250819"/>
                <a:gd name="connsiteX70" fmla="*/ 2261681 w 2840734"/>
                <a:gd name="connsiteY70" fmla="*/ 500975 h 2250819"/>
                <a:gd name="connsiteX71" fmla="*/ 2247089 w 2840734"/>
                <a:gd name="connsiteY71" fmla="*/ 491247 h 2250819"/>
                <a:gd name="connsiteX72" fmla="*/ 2247089 w 2840734"/>
                <a:gd name="connsiteY72" fmla="*/ 374515 h 2250819"/>
                <a:gd name="connsiteX73" fmla="*/ 2256817 w 2840734"/>
                <a:gd name="connsiteY73" fmla="*/ 359924 h 2250819"/>
                <a:gd name="connsiteX74" fmla="*/ 2286000 w 2840734"/>
                <a:gd name="connsiteY74" fmla="*/ 335604 h 2250819"/>
                <a:gd name="connsiteX75" fmla="*/ 2290864 w 2840734"/>
                <a:gd name="connsiteY75" fmla="*/ 321013 h 2250819"/>
                <a:gd name="connsiteX76" fmla="*/ 2286000 w 2840734"/>
                <a:gd name="connsiteY76" fmla="*/ 296694 h 2250819"/>
                <a:gd name="connsiteX77" fmla="*/ 2271408 w 2840734"/>
                <a:gd name="connsiteY77" fmla="*/ 267511 h 2250819"/>
                <a:gd name="connsiteX78" fmla="*/ 2242225 w 2840734"/>
                <a:gd name="connsiteY78" fmla="*/ 248055 h 2250819"/>
                <a:gd name="connsiteX79" fmla="*/ 2213042 w 2840734"/>
                <a:gd name="connsiteY79" fmla="*/ 228600 h 2250819"/>
                <a:gd name="connsiteX80" fmla="*/ 2203315 w 2840734"/>
                <a:gd name="connsiteY80" fmla="*/ 214009 h 2250819"/>
                <a:gd name="connsiteX81" fmla="*/ 2183859 w 2840734"/>
                <a:gd name="connsiteY81" fmla="*/ 204281 h 2250819"/>
                <a:gd name="connsiteX82" fmla="*/ 2169268 w 2840734"/>
                <a:gd name="connsiteY82" fmla="*/ 194553 h 2250819"/>
                <a:gd name="connsiteX83" fmla="*/ 2154677 w 2840734"/>
                <a:gd name="connsiteY83" fmla="*/ 189689 h 2250819"/>
                <a:gd name="connsiteX84" fmla="*/ 2140085 w 2840734"/>
                <a:gd name="connsiteY84" fmla="*/ 179962 h 2250819"/>
                <a:gd name="connsiteX85" fmla="*/ 2110902 w 2840734"/>
                <a:gd name="connsiteY85" fmla="*/ 170234 h 2250819"/>
                <a:gd name="connsiteX86" fmla="*/ 2081719 w 2840734"/>
                <a:gd name="connsiteY86" fmla="*/ 155643 h 2250819"/>
                <a:gd name="connsiteX87" fmla="*/ 2052536 w 2840734"/>
                <a:gd name="connsiteY87" fmla="*/ 141051 h 2250819"/>
                <a:gd name="connsiteX88" fmla="*/ 2037945 w 2840734"/>
                <a:gd name="connsiteY88" fmla="*/ 131324 h 2250819"/>
                <a:gd name="connsiteX89" fmla="*/ 2008762 w 2840734"/>
                <a:gd name="connsiteY89" fmla="*/ 121596 h 2250819"/>
                <a:gd name="connsiteX90" fmla="*/ 1964987 w 2840734"/>
                <a:gd name="connsiteY90" fmla="*/ 97277 h 2250819"/>
                <a:gd name="connsiteX91" fmla="*/ 1950396 w 2840734"/>
                <a:gd name="connsiteY91" fmla="*/ 87549 h 2250819"/>
                <a:gd name="connsiteX92" fmla="*/ 1921213 w 2840734"/>
                <a:gd name="connsiteY92" fmla="*/ 77821 h 2250819"/>
                <a:gd name="connsiteX93" fmla="*/ 1911485 w 2840734"/>
                <a:gd name="connsiteY93" fmla="*/ 72958 h 2250819"/>
                <a:gd name="connsiteX94" fmla="*/ 1945532 w 2840734"/>
                <a:gd name="connsiteY9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43200 w 2840734"/>
                <a:gd name="connsiteY15" fmla="*/ 1930941 h 2250819"/>
                <a:gd name="connsiteX16" fmla="*/ 2762655 w 2840734"/>
                <a:gd name="connsiteY16" fmla="*/ 1882302 h 2250819"/>
                <a:gd name="connsiteX17" fmla="*/ 2772383 w 2840734"/>
                <a:gd name="connsiteY17" fmla="*/ 1853119 h 2250819"/>
                <a:gd name="connsiteX18" fmla="*/ 2777247 w 2840734"/>
                <a:gd name="connsiteY18" fmla="*/ 1838528 h 2250819"/>
                <a:gd name="connsiteX19" fmla="*/ 2782111 w 2840734"/>
                <a:gd name="connsiteY19" fmla="*/ 1789889 h 2250819"/>
                <a:gd name="connsiteX20" fmla="*/ 2786974 w 2840734"/>
                <a:gd name="connsiteY20" fmla="*/ 1770434 h 2250819"/>
                <a:gd name="connsiteX21" fmla="*/ 2796702 w 2840734"/>
                <a:gd name="connsiteY21" fmla="*/ 1721796 h 2250819"/>
                <a:gd name="connsiteX22" fmla="*/ 2806430 w 2840734"/>
                <a:gd name="connsiteY22" fmla="*/ 1566153 h 2250819"/>
                <a:gd name="connsiteX23" fmla="*/ 2816157 w 2840734"/>
                <a:gd name="connsiteY23" fmla="*/ 1536970 h 2250819"/>
                <a:gd name="connsiteX24" fmla="*/ 2825885 w 2840734"/>
                <a:gd name="connsiteY24" fmla="*/ 1493196 h 2250819"/>
                <a:gd name="connsiteX25" fmla="*/ 2835613 w 2840734"/>
                <a:gd name="connsiteY25" fmla="*/ 1454285 h 2250819"/>
                <a:gd name="connsiteX26" fmla="*/ 2835613 w 2840734"/>
                <a:gd name="connsiteY26" fmla="*/ 1366736 h 2250819"/>
                <a:gd name="connsiteX27" fmla="*/ 2825885 w 2840734"/>
                <a:gd name="connsiteY27" fmla="*/ 1337553 h 2250819"/>
                <a:gd name="connsiteX28" fmla="*/ 2806430 w 2840734"/>
                <a:gd name="connsiteY28" fmla="*/ 1303507 h 2250819"/>
                <a:gd name="connsiteX29" fmla="*/ 2786974 w 2840734"/>
                <a:gd name="connsiteY29" fmla="*/ 1259732 h 2250819"/>
                <a:gd name="connsiteX30" fmla="*/ 2767519 w 2840734"/>
                <a:gd name="connsiteY30" fmla="*/ 1230549 h 2250819"/>
                <a:gd name="connsiteX31" fmla="*/ 2738336 w 2840734"/>
                <a:gd name="connsiteY31" fmla="*/ 1220821 h 2250819"/>
                <a:gd name="connsiteX32" fmla="*/ 2704289 w 2840734"/>
                <a:gd name="connsiteY32" fmla="*/ 1206230 h 2250819"/>
                <a:gd name="connsiteX33" fmla="*/ 2689698 w 2840734"/>
                <a:gd name="connsiteY33" fmla="*/ 1201366 h 2250819"/>
                <a:gd name="connsiteX34" fmla="*/ 2641059 w 2840734"/>
                <a:gd name="connsiteY34" fmla="*/ 1172183 h 2250819"/>
                <a:gd name="connsiteX35" fmla="*/ 2607013 w 2840734"/>
                <a:gd name="connsiteY35" fmla="*/ 1162455 h 2250819"/>
                <a:gd name="connsiteX36" fmla="*/ 2577830 w 2840734"/>
                <a:gd name="connsiteY36" fmla="*/ 1152728 h 2250819"/>
                <a:gd name="connsiteX37" fmla="*/ 2563238 w 2840734"/>
                <a:gd name="connsiteY37" fmla="*/ 1138136 h 2250819"/>
                <a:gd name="connsiteX38" fmla="*/ 2548647 w 2840734"/>
                <a:gd name="connsiteY38" fmla="*/ 1133272 h 2250819"/>
                <a:gd name="connsiteX39" fmla="*/ 2534055 w 2840734"/>
                <a:gd name="connsiteY39" fmla="*/ 1123545 h 2250819"/>
                <a:gd name="connsiteX40" fmla="*/ 2509736 w 2840734"/>
                <a:gd name="connsiteY40" fmla="*/ 1113817 h 2250819"/>
                <a:gd name="connsiteX41" fmla="*/ 2495145 w 2840734"/>
                <a:gd name="connsiteY41" fmla="*/ 1108953 h 2250819"/>
                <a:gd name="connsiteX42" fmla="*/ 2465962 w 2840734"/>
                <a:gd name="connsiteY42" fmla="*/ 1084634 h 2250819"/>
                <a:gd name="connsiteX43" fmla="*/ 2470825 w 2840734"/>
                <a:gd name="connsiteY43" fmla="*/ 997085 h 2250819"/>
                <a:gd name="connsiteX44" fmla="*/ 2475689 w 2840734"/>
                <a:gd name="connsiteY44" fmla="*/ 982494 h 2250819"/>
                <a:gd name="connsiteX45" fmla="*/ 2490281 w 2840734"/>
                <a:gd name="connsiteY45" fmla="*/ 948447 h 2250819"/>
                <a:gd name="connsiteX46" fmla="*/ 2500008 w 2840734"/>
                <a:gd name="connsiteY46" fmla="*/ 909536 h 2250819"/>
                <a:gd name="connsiteX47" fmla="*/ 2504872 w 2840734"/>
                <a:gd name="connsiteY47" fmla="*/ 894945 h 2250819"/>
                <a:gd name="connsiteX48" fmla="*/ 2519464 w 2840734"/>
                <a:gd name="connsiteY48" fmla="*/ 880353 h 2250819"/>
                <a:gd name="connsiteX49" fmla="*/ 2534055 w 2840734"/>
                <a:gd name="connsiteY49" fmla="*/ 875489 h 2250819"/>
                <a:gd name="connsiteX50" fmla="*/ 2538919 w 2840734"/>
                <a:gd name="connsiteY50" fmla="*/ 860898 h 2250819"/>
                <a:gd name="connsiteX51" fmla="*/ 2553511 w 2840734"/>
                <a:gd name="connsiteY51" fmla="*/ 856034 h 2250819"/>
                <a:gd name="connsiteX52" fmla="*/ 2568102 w 2840734"/>
                <a:gd name="connsiteY52" fmla="*/ 846307 h 2250819"/>
                <a:gd name="connsiteX53" fmla="*/ 2582694 w 2840734"/>
                <a:gd name="connsiteY53" fmla="*/ 817124 h 2250819"/>
                <a:gd name="connsiteX54" fmla="*/ 2587557 w 2840734"/>
                <a:gd name="connsiteY54" fmla="*/ 802532 h 2250819"/>
                <a:gd name="connsiteX55" fmla="*/ 2582694 w 2840734"/>
                <a:gd name="connsiteY55" fmla="*/ 758758 h 2250819"/>
                <a:gd name="connsiteX56" fmla="*/ 2558374 w 2840734"/>
                <a:gd name="connsiteY56" fmla="*/ 724711 h 2250819"/>
                <a:gd name="connsiteX57" fmla="*/ 2538919 w 2840734"/>
                <a:gd name="connsiteY57" fmla="*/ 710119 h 2250819"/>
                <a:gd name="connsiteX58" fmla="*/ 2524328 w 2840734"/>
                <a:gd name="connsiteY58" fmla="*/ 705255 h 2250819"/>
                <a:gd name="connsiteX59" fmla="*/ 2495145 w 2840734"/>
                <a:gd name="connsiteY59" fmla="*/ 680936 h 2250819"/>
                <a:gd name="connsiteX60" fmla="*/ 2465962 w 2840734"/>
                <a:gd name="connsiteY60" fmla="*/ 661481 h 2250819"/>
                <a:gd name="connsiteX61" fmla="*/ 2441642 w 2840734"/>
                <a:gd name="connsiteY61" fmla="*/ 637162 h 2250819"/>
                <a:gd name="connsiteX62" fmla="*/ 2422187 w 2840734"/>
                <a:gd name="connsiteY62" fmla="*/ 617707 h 2250819"/>
                <a:gd name="connsiteX63" fmla="*/ 2393004 w 2840734"/>
                <a:gd name="connsiteY63" fmla="*/ 598251 h 2250819"/>
                <a:gd name="connsiteX64" fmla="*/ 2363821 w 2840734"/>
                <a:gd name="connsiteY64" fmla="*/ 573932 h 2250819"/>
                <a:gd name="connsiteX65" fmla="*/ 2339502 w 2840734"/>
                <a:gd name="connsiteY65" fmla="*/ 554477 h 2250819"/>
                <a:gd name="connsiteX66" fmla="*/ 2324911 w 2840734"/>
                <a:gd name="connsiteY66" fmla="*/ 544749 h 2250819"/>
                <a:gd name="connsiteX67" fmla="*/ 2295728 w 2840734"/>
                <a:gd name="connsiteY67" fmla="*/ 535021 h 2250819"/>
                <a:gd name="connsiteX68" fmla="*/ 2271408 w 2840734"/>
                <a:gd name="connsiteY68" fmla="*/ 515566 h 2250819"/>
                <a:gd name="connsiteX69" fmla="*/ 2261681 w 2840734"/>
                <a:gd name="connsiteY69" fmla="*/ 500975 h 2250819"/>
                <a:gd name="connsiteX70" fmla="*/ 2247089 w 2840734"/>
                <a:gd name="connsiteY70" fmla="*/ 491247 h 2250819"/>
                <a:gd name="connsiteX71" fmla="*/ 2247089 w 2840734"/>
                <a:gd name="connsiteY71" fmla="*/ 374515 h 2250819"/>
                <a:gd name="connsiteX72" fmla="*/ 2256817 w 2840734"/>
                <a:gd name="connsiteY72" fmla="*/ 359924 h 2250819"/>
                <a:gd name="connsiteX73" fmla="*/ 2286000 w 2840734"/>
                <a:gd name="connsiteY73" fmla="*/ 335604 h 2250819"/>
                <a:gd name="connsiteX74" fmla="*/ 2290864 w 2840734"/>
                <a:gd name="connsiteY74" fmla="*/ 321013 h 2250819"/>
                <a:gd name="connsiteX75" fmla="*/ 2286000 w 2840734"/>
                <a:gd name="connsiteY75" fmla="*/ 296694 h 2250819"/>
                <a:gd name="connsiteX76" fmla="*/ 2271408 w 2840734"/>
                <a:gd name="connsiteY76" fmla="*/ 267511 h 2250819"/>
                <a:gd name="connsiteX77" fmla="*/ 2242225 w 2840734"/>
                <a:gd name="connsiteY77" fmla="*/ 248055 h 2250819"/>
                <a:gd name="connsiteX78" fmla="*/ 2213042 w 2840734"/>
                <a:gd name="connsiteY78" fmla="*/ 228600 h 2250819"/>
                <a:gd name="connsiteX79" fmla="*/ 2203315 w 2840734"/>
                <a:gd name="connsiteY79" fmla="*/ 214009 h 2250819"/>
                <a:gd name="connsiteX80" fmla="*/ 2183859 w 2840734"/>
                <a:gd name="connsiteY80" fmla="*/ 204281 h 2250819"/>
                <a:gd name="connsiteX81" fmla="*/ 2169268 w 2840734"/>
                <a:gd name="connsiteY81" fmla="*/ 194553 h 2250819"/>
                <a:gd name="connsiteX82" fmla="*/ 2154677 w 2840734"/>
                <a:gd name="connsiteY82" fmla="*/ 189689 h 2250819"/>
                <a:gd name="connsiteX83" fmla="*/ 2140085 w 2840734"/>
                <a:gd name="connsiteY83" fmla="*/ 179962 h 2250819"/>
                <a:gd name="connsiteX84" fmla="*/ 2110902 w 2840734"/>
                <a:gd name="connsiteY84" fmla="*/ 170234 h 2250819"/>
                <a:gd name="connsiteX85" fmla="*/ 2081719 w 2840734"/>
                <a:gd name="connsiteY85" fmla="*/ 155643 h 2250819"/>
                <a:gd name="connsiteX86" fmla="*/ 2052536 w 2840734"/>
                <a:gd name="connsiteY86" fmla="*/ 141051 h 2250819"/>
                <a:gd name="connsiteX87" fmla="*/ 2037945 w 2840734"/>
                <a:gd name="connsiteY87" fmla="*/ 131324 h 2250819"/>
                <a:gd name="connsiteX88" fmla="*/ 2008762 w 2840734"/>
                <a:gd name="connsiteY88" fmla="*/ 121596 h 2250819"/>
                <a:gd name="connsiteX89" fmla="*/ 1964987 w 2840734"/>
                <a:gd name="connsiteY89" fmla="*/ 97277 h 2250819"/>
                <a:gd name="connsiteX90" fmla="*/ 1950396 w 2840734"/>
                <a:gd name="connsiteY90" fmla="*/ 87549 h 2250819"/>
                <a:gd name="connsiteX91" fmla="*/ 1921213 w 2840734"/>
                <a:gd name="connsiteY91" fmla="*/ 77821 h 2250819"/>
                <a:gd name="connsiteX92" fmla="*/ 1911485 w 2840734"/>
                <a:gd name="connsiteY92" fmla="*/ 72958 h 2250819"/>
                <a:gd name="connsiteX93" fmla="*/ 1945532 w 2840734"/>
                <a:gd name="connsiteY93"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43200 w 2840734"/>
                <a:gd name="connsiteY15" fmla="*/ 1930941 h 2250819"/>
                <a:gd name="connsiteX16" fmla="*/ 2772383 w 2840734"/>
                <a:gd name="connsiteY16" fmla="*/ 1853119 h 2250819"/>
                <a:gd name="connsiteX17" fmla="*/ 2777247 w 2840734"/>
                <a:gd name="connsiteY17" fmla="*/ 1838528 h 2250819"/>
                <a:gd name="connsiteX18" fmla="*/ 2782111 w 2840734"/>
                <a:gd name="connsiteY18" fmla="*/ 1789889 h 2250819"/>
                <a:gd name="connsiteX19" fmla="*/ 2786974 w 2840734"/>
                <a:gd name="connsiteY19" fmla="*/ 1770434 h 2250819"/>
                <a:gd name="connsiteX20" fmla="*/ 2796702 w 2840734"/>
                <a:gd name="connsiteY20" fmla="*/ 1721796 h 2250819"/>
                <a:gd name="connsiteX21" fmla="*/ 2806430 w 2840734"/>
                <a:gd name="connsiteY21" fmla="*/ 1566153 h 2250819"/>
                <a:gd name="connsiteX22" fmla="*/ 2816157 w 2840734"/>
                <a:gd name="connsiteY22" fmla="*/ 1536970 h 2250819"/>
                <a:gd name="connsiteX23" fmla="*/ 2825885 w 2840734"/>
                <a:gd name="connsiteY23" fmla="*/ 1493196 h 2250819"/>
                <a:gd name="connsiteX24" fmla="*/ 2835613 w 2840734"/>
                <a:gd name="connsiteY24" fmla="*/ 1454285 h 2250819"/>
                <a:gd name="connsiteX25" fmla="*/ 2835613 w 2840734"/>
                <a:gd name="connsiteY25" fmla="*/ 1366736 h 2250819"/>
                <a:gd name="connsiteX26" fmla="*/ 2825885 w 2840734"/>
                <a:gd name="connsiteY26" fmla="*/ 1337553 h 2250819"/>
                <a:gd name="connsiteX27" fmla="*/ 2806430 w 2840734"/>
                <a:gd name="connsiteY27" fmla="*/ 1303507 h 2250819"/>
                <a:gd name="connsiteX28" fmla="*/ 2786974 w 2840734"/>
                <a:gd name="connsiteY28" fmla="*/ 1259732 h 2250819"/>
                <a:gd name="connsiteX29" fmla="*/ 2767519 w 2840734"/>
                <a:gd name="connsiteY29" fmla="*/ 1230549 h 2250819"/>
                <a:gd name="connsiteX30" fmla="*/ 2738336 w 2840734"/>
                <a:gd name="connsiteY30" fmla="*/ 1220821 h 2250819"/>
                <a:gd name="connsiteX31" fmla="*/ 2704289 w 2840734"/>
                <a:gd name="connsiteY31" fmla="*/ 1206230 h 2250819"/>
                <a:gd name="connsiteX32" fmla="*/ 2689698 w 2840734"/>
                <a:gd name="connsiteY32" fmla="*/ 1201366 h 2250819"/>
                <a:gd name="connsiteX33" fmla="*/ 2641059 w 2840734"/>
                <a:gd name="connsiteY33" fmla="*/ 1172183 h 2250819"/>
                <a:gd name="connsiteX34" fmla="*/ 2607013 w 2840734"/>
                <a:gd name="connsiteY34" fmla="*/ 1162455 h 2250819"/>
                <a:gd name="connsiteX35" fmla="*/ 2577830 w 2840734"/>
                <a:gd name="connsiteY35" fmla="*/ 1152728 h 2250819"/>
                <a:gd name="connsiteX36" fmla="*/ 2563238 w 2840734"/>
                <a:gd name="connsiteY36" fmla="*/ 1138136 h 2250819"/>
                <a:gd name="connsiteX37" fmla="*/ 2548647 w 2840734"/>
                <a:gd name="connsiteY37" fmla="*/ 1133272 h 2250819"/>
                <a:gd name="connsiteX38" fmla="*/ 2534055 w 2840734"/>
                <a:gd name="connsiteY38" fmla="*/ 1123545 h 2250819"/>
                <a:gd name="connsiteX39" fmla="*/ 2509736 w 2840734"/>
                <a:gd name="connsiteY39" fmla="*/ 1113817 h 2250819"/>
                <a:gd name="connsiteX40" fmla="*/ 2495145 w 2840734"/>
                <a:gd name="connsiteY40" fmla="*/ 1108953 h 2250819"/>
                <a:gd name="connsiteX41" fmla="*/ 2465962 w 2840734"/>
                <a:gd name="connsiteY41" fmla="*/ 1084634 h 2250819"/>
                <a:gd name="connsiteX42" fmla="*/ 2470825 w 2840734"/>
                <a:gd name="connsiteY42" fmla="*/ 997085 h 2250819"/>
                <a:gd name="connsiteX43" fmla="*/ 2475689 w 2840734"/>
                <a:gd name="connsiteY43" fmla="*/ 982494 h 2250819"/>
                <a:gd name="connsiteX44" fmla="*/ 2490281 w 2840734"/>
                <a:gd name="connsiteY44" fmla="*/ 948447 h 2250819"/>
                <a:gd name="connsiteX45" fmla="*/ 2500008 w 2840734"/>
                <a:gd name="connsiteY45" fmla="*/ 909536 h 2250819"/>
                <a:gd name="connsiteX46" fmla="*/ 2504872 w 2840734"/>
                <a:gd name="connsiteY46" fmla="*/ 894945 h 2250819"/>
                <a:gd name="connsiteX47" fmla="*/ 2519464 w 2840734"/>
                <a:gd name="connsiteY47" fmla="*/ 880353 h 2250819"/>
                <a:gd name="connsiteX48" fmla="*/ 2534055 w 2840734"/>
                <a:gd name="connsiteY48" fmla="*/ 875489 h 2250819"/>
                <a:gd name="connsiteX49" fmla="*/ 2538919 w 2840734"/>
                <a:gd name="connsiteY49" fmla="*/ 860898 h 2250819"/>
                <a:gd name="connsiteX50" fmla="*/ 2553511 w 2840734"/>
                <a:gd name="connsiteY50" fmla="*/ 856034 h 2250819"/>
                <a:gd name="connsiteX51" fmla="*/ 2568102 w 2840734"/>
                <a:gd name="connsiteY51" fmla="*/ 846307 h 2250819"/>
                <a:gd name="connsiteX52" fmla="*/ 2582694 w 2840734"/>
                <a:gd name="connsiteY52" fmla="*/ 817124 h 2250819"/>
                <a:gd name="connsiteX53" fmla="*/ 2587557 w 2840734"/>
                <a:gd name="connsiteY53" fmla="*/ 802532 h 2250819"/>
                <a:gd name="connsiteX54" fmla="*/ 2582694 w 2840734"/>
                <a:gd name="connsiteY54" fmla="*/ 758758 h 2250819"/>
                <a:gd name="connsiteX55" fmla="*/ 2558374 w 2840734"/>
                <a:gd name="connsiteY55" fmla="*/ 724711 h 2250819"/>
                <a:gd name="connsiteX56" fmla="*/ 2538919 w 2840734"/>
                <a:gd name="connsiteY56" fmla="*/ 710119 h 2250819"/>
                <a:gd name="connsiteX57" fmla="*/ 2524328 w 2840734"/>
                <a:gd name="connsiteY57" fmla="*/ 705255 h 2250819"/>
                <a:gd name="connsiteX58" fmla="*/ 2495145 w 2840734"/>
                <a:gd name="connsiteY58" fmla="*/ 680936 h 2250819"/>
                <a:gd name="connsiteX59" fmla="*/ 2465962 w 2840734"/>
                <a:gd name="connsiteY59" fmla="*/ 661481 h 2250819"/>
                <a:gd name="connsiteX60" fmla="*/ 2441642 w 2840734"/>
                <a:gd name="connsiteY60" fmla="*/ 637162 h 2250819"/>
                <a:gd name="connsiteX61" fmla="*/ 2422187 w 2840734"/>
                <a:gd name="connsiteY61" fmla="*/ 617707 h 2250819"/>
                <a:gd name="connsiteX62" fmla="*/ 2393004 w 2840734"/>
                <a:gd name="connsiteY62" fmla="*/ 598251 h 2250819"/>
                <a:gd name="connsiteX63" fmla="*/ 2363821 w 2840734"/>
                <a:gd name="connsiteY63" fmla="*/ 573932 h 2250819"/>
                <a:gd name="connsiteX64" fmla="*/ 2339502 w 2840734"/>
                <a:gd name="connsiteY64" fmla="*/ 554477 h 2250819"/>
                <a:gd name="connsiteX65" fmla="*/ 2324911 w 2840734"/>
                <a:gd name="connsiteY65" fmla="*/ 544749 h 2250819"/>
                <a:gd name="connsiteX66" fmla="*/ 2295728 w 2840734"/>
                <a:gd name="connsiteY66" fmla="*/ 535021 h 2250819"/>
                <a:gd name="connsiteX67" fmla="*/ 2271408 w 2840734"/>
                <a:gd name="connsiteY67" fmla="*/ 515566 h 2250819"/>
                <a:gd name="connsiteX68" fmla="*/ 2261681 w 2840734"/>
                <a:gd name="connsiteY68" fmla="*/ 500975 h 2250819"/>
                <a:gd name="connsiteX69" fmla="*/ 2247089 w 2840734"/>
                <a:gd name="connsiteY69" fmla="*/ 491247 h 2250819"/>
                <a:gd name="connsiteX70" fmla="*/ 2247089 w 2840734"/>
                <a:gd name="connsiteY70" fmla="*/ 374515 h 2250819"/>
                <a:gd name="connsiteX71" fmla="*/ 2256817 w 2840734"/>
                <a:gd name="connsiteY71" fmla="*/ 359924 h 2250819"/>
                <a:gd name="connsiteX72" fmla="*/ 2286000 w 2840734"/>
                <a:gd name="connsiteY72" fmla="*/ 335604 h 2250819"/>
                <a:gd name="connsiteX73" fmla="*/ 2290864 w 2840734"/>
                <a:gd name="connsiteY73" fmla="*/ 321013 h 2250819"/>
                <a:gd name="connsiteX74" fmla="*/ 2286000 w 2840734"/>
                <a:gd name="connsiteY74" fmla="*/ 296694 h 2250819"/>
                <a:gd name="connsiteX75" fmla="*/ 2271408 w 2840734"/>
                <a:gd name="connsiteY75" fmla="*/ 267511 h 2250819"/>
                <a:gd name="connsiteX76" fmla="*/ 2242225 w 2840734"/>
                <a:gd name="connsiteY76" fmla="*/ 248055 h 2250819"/>
                <a:gd name="connsiteX77" fmla="*/ 2213042 w 2840734"/>
                <a:gd name="connsiteY77" fmla="*/ 228600 h 2250819"/>
                <a:gd name="connsiteX78" fmla="*/ 2203315 w 2840734"/>
                <a:gd name="connsiteY78" fmla="*/ 214009 h 2250819"/>
                <a:gd name="connsiteX79" fmla="*/ 2183859 w 2840734"/>
                <a:gd name="connsiteY79" fmla="*/ 204281 h 2250819"/>
                <a:gd name="connsiteX80" fmla="*/ 2169268 w 2840734"/>
                <a:gd name="connsiteY80" fmla="*/ 194553 h 2250819"/>
                <a:gd name="connsiteX81" fmla="*/ 2154677 w 2840734"/>
                <a:gd name="connsiteY81" fmla="*/ 189689 h 2250819"/>
                <a:gd name="connsiteX82" fmla="*/ 2140085 w 2840734"/>
                <a:gd name="connsiteY82" fmla="*/ 179962 h 2250819"/>
                <a:gd name="connsiteX83" fmla="*/ 2110902 w 2840734"/>
                <a:gd name="connsiteY83" fmla="*/ 170234 h 2250819"/>
                <a:gd name="connsiteX84" fmla="*/ 2081719 w 2840734"/>
                <a:gd name="connsiteY84" fmla="*/ 155643 h 2250819"/>
                <a:gd name="connsiteX85" fmla="*/ 2052536 w 2840734"/>
                <a:gd name="connsiteY85" fmla="*/ 141051 h 2250819"/>
                <a:gd name="connsiteX86" fmla="*/ 2037945 w 2840734"/>
                <a:gd name="connsiteY86" fmla="*/ 131324 h 2250819"/>
                <a:gd name="connsiteX87" fmla="*/ 2008762 w 2840734"/>
                <a:gd name="connsiteY87" fmla="*/ 121596 h 2250819"/>
                <a:gd name="connsiteX88" fmla="*/ 1964987 w 2840734"/>
                <a:gd name="connsiteY88" fmla="*/ 97277 h 2250819"/>
                <a:gd name="connsiteX89" fmla="*/ 1950396 w 2840734"/>
                <a:gd name="connsiteY89" fmla="*/ 87549 h 2250819"/>
                <a:gd name="connsiteX90" fmla="*/ 1921213 w 2840734"/>
                <a:gd name="connsiteY90" fmla="*/ 77821 h 2250819"/>
                <a:gd name="connsiteX91" fmla="*/ 1911485 w 2840734"/>
                <a:gd name="connsiteY91" fmla="*/ 72958 h 2250819"/>
                <a:gd name="connsiteX92" fmla="*/ 1945532 w 2840734"/>
                <a:gd name="connsiteY92"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43200 w 2840734"/>
                <a:gd name="connsiteY15" fmla="*/ 1930941 h 2250819"/>
                <a:gd name="connsiteX16" fmla="*/ 2772383 w 2840734"/>
                <a:gd name="connsiteY16" fmla="*/ 1853119 h 2250819"/>
                <a:gd name="connsiteX17" fmla="*/ 2782111 w 2840734"/>
                <a:gd name="connsiteY17" fmla="*/ 1789889 h 2250819"/>
                <a:gd name="connsiteX18" fmla="*/ 2786974 w 2840734"/>
                <a:gd name="connsiteY18" fmla="*/ 1770434 h 2250819"/>
                <a:gd name="connsiteX19" fmla="*/ 2796702 w 2840734"/>
                <a:gd name="connsiteY19" fmla="*/ 1721796 h 2250819"/>
                <a:gd name="connsiteX20" fmla="*/ 2806430 w 2840734"/>
                <a:gd name="connsiteY20" fmla="*/ 1566153 h 2250819"/>
                <a:gd name="connsiteX21" fmla="*/ 2816157 w 2840734"/>
                <a:gd name="connsiteY21" fmla="*/ 1536970 h 2250819"/>
                <a:gd name="connsiteX22" fmla="*/ 2825885 w 2840734"/>
                <a:gd name="connsiteY22" fmla="*/ 1493196 h 2250819"/>
                <a:gd name="connsiteX23" fmla="*/ 2835613 w 2840734"/>
                <a:gd name="connsiteY23" fmla="*/ 1454285 h 2250819"/>
                <a:gd name="connsiteX24" fmla="*/ 2835613 w 2840734"/>
                <a:gd name="connsiteY24" fmla="*/ 1366736 h 2250819"/>
                <a:gd name="connsiteX25" fmla="*/ 2825885 w 2840734"/>
                <a:gd name="connsiteY25" fmla="*/ 1337553 h 2250819"/>
                <a:gd name="connsiteX26" fmla="*/ 2806430 w 2840734"/>
                <a:gd name="connsiteY26" fmla="*/ 1303507 h 2250819"/>
                <a:gd name="connsiteX27" fmla="*/ 2786974 w 2840734"/>
                <a:gd name="connsiteY27" fmla="*/ 1259732 h 2250819"/>
                <a:gd name="connsiteX28" fmla="*/ 2767519 w 2840734"/>
                <a:gd name="connsiteY28" fmla="*/ 1230549 h 2250819"/>
                <a:gd name="connsiteX29" fmla="*/ 2738336 w 2840734"/>
                <a:gd name="connsiteY29" fmla="*/ 1220821 h 2250819"/>
                <a:gd name="connsiteX30" fmla="*/ 2704289 w 2840734"/>
                <a:gd name="connsiteY30" fmla="*/ 1206230 h 2250819"/>
                <a:gd name="connsiteX31" fmla="*/ 2689698 w 2840734"/>
                <a:gd name="connsiteY31" fmla="*/ 1201366 h 2250819"/>
                <a:gd name="connsiteX32" fmla="*/ 2641059 w 2840734"/>
                <a:gd name="connsiteY32" fmla="*/ 1172183 h 2250819"/>
                <a:gd name="connsiteX33" fmla="*/ 2607013 w 2840734"/>
                <a:gd name="connsiteY33" fmla="*/ 1162455 h 2250819"/>
                <a:gd name="connsiteX34" fmla="*/ 2577830 w 2840734"/>
                <a:gd name="connsiteY34" fmla="*/ 1152728 h 2250819"/>
                <a:gd name="connsiteX35" fmla="*/ 2563238 w 2840734"/>
                <a:gd name="connsiteY35" fmla="*/ 1138136 h 2250819"/>
                <a:gd name="connsiteX36" fmla="*/ 2548647 w 2840734"/>
                <a:gd name="connsiteY36" fmla="*/ 1133272 h 2250819"/>
                <a:gd name="connsiteX37" fmla="*/ 2534055 w 2840734"/>
                <a:gd name="connsiteY37" fmla="*/ 1123545 h 2250819"/>
                <a:gd name="connsiteX38" fmla="*/ 2509736 w 2840734"/>
                <a:gd name="connsiteY38" fmla="*/ 1113817 h 2250819"/>
                <a:gd name="connsiteX39" fmla="*/ 2495145 w 2840734"/>
                <a:gd name="connsiteY39" fmla="*/ 1108953 h 2250819"/>
                <a:gd name="connsiteX40" fmla="*/ 2465962 w 2840734"/>
                <a:gd name="connsiteY40" fmla="*/ 1084634 h 2250819"/>
                <a:gd name="connsiteX41" fmla="*/ 2470825 w 2840734"/>
                <a:gd name="connsiteY41" fmla="*/ 997085 h 2250819"/>
                <a:gd name="connsiteX42" fmla="*/ 2475689 w 2840734"/>
                <a:gd name="connsiteY42" fmla="*/ 982494 h 2250819"/>
                <a:gd name="connsiteX43" fmla="*/ 2490281 w 2840734"/>
                <a:gd name="connsiteY43" fmla="*/ 948447 h 2250819"/>
                <a:gd name="connsiteX44" fmla="*/ 2500008 w 2840734"/>
                <a:gd name="connsiteY44" fmla="*/ 909536 h 2250819"/>
                <a:gd name="connsiteX45" fmla="*/ 2504872 w 2840734"/>
                <a:gd name="connsiteY45" fmla="*/ 894945 h 2250819"/>
                <a:gd name="connsiteX46" fmla="*/ 2519464 w 2840734"/>
                <a:gd name="connsiteY46" fmla="*/ 880353 h 2250819"/>
                <a:gd name="connsiteX47" fmla="*/ 2534055 w 2840734"/>
                <a:gd name="connsiteY47" fmla="*/ 875489 h 2250819"/>
                <a:gd name="connsiteX48" fmla="*/ 2538919 w 2840734"/>
                <a:gd name="connsiteY48" fmla="*/ 860898 h 2250819"/>
                <a:gd name="connsiteX49" fmla="*/ 2553511 w 2840734"/>
                <a:gd name="connsiteY49" fmla="*/ 856034 h 2250819"/>
                <a:gd name="connsiteX50" fmla="*/ 2568102 w 2840734"/>
                <a:gd name="connsiteY50" fmla="*/ 846307 h 2250819"/>
                <a:gd name="connsiteX51" fmla="*/ 2582694 w 2840734"/>
                <a:gd name="connsiteY51" fmla="*/ 817124 h 2250819"/>
                <a:gd name="connsiteX52" fmla="*/ 2587557 w 2840734"/>
                <a:gd name="connsiteY52" fmla="*/ 802532 h 2250819"/>
                <a:gd name="connsiteX53" fmla="*/ 2582694 w 2840734"/>
                <a:gd name="connsiteY53" fmla="*/ 758758 h 2250819"/>
                <a:gd name="connsiteX54" fmla="*/ 2558374 w 2840734"/>
                <a:gd name="connsiteY54" fmla="*/ 724711 h 2250819"/>
                <a:gd name="connsiteX55" fmla="*/ 2538919 w 2840734"/>
                <a:gd name="connsiteY55" fmla="*/ 710119 h 2250819"/>
                <a:gd name="connsiteX56" fmla="*/ 2524328 w 2840734"/>
                <a:gd name="connsiteY56" fmla="*/ 705255 h 2250819"/>
                <a:gd name="connsiteX57" fmla="*/ 2495145 w 2840734"/>
                <a:gd name="connsiteY57" fmla="*/ 680936 h 2250819"/>
                <a:gd name="connsiteX58" fmla="*/ 2465962 w 2840734"/>
                <a:gd name="connsiteY58" fmla="*/ 661481 h 2250819"/>
                <a:gd name="connsiteX59" fmla="*/ 2441642 w 2840734"/>
                <a:gd name="connsiteY59" fmla="*/ 637162 h 2250819"/>
                <a:gd name="connsiteX60" fmla="*/ 2422187 w 2840734"/>
                <a:gd name="connsiteY60" fmla="*/ 617707 h 2250819"/>
                <a:gd name="connsiteX61" fmla="*/ 2393004 w 2840734"/>
                <a:gd name="connsiteY61" fmla="*/ 598251 h 2250819"/>
                <a:gd name="connsiteX62" fmla="*/ 2363821 w 2840734"/>
                <a:gd name="connsiteY62" fmla="*/ 573932 h 2250819"/>
                <a:gd name="connsiteX63" fmla="*/ 2339502 w 2840734"/>
                <a:gd name="connsiteY63" fmla="*/ 554477 h 2250819"/>
                <a:gd name="connsiteX64" fmla="*/ 2324911 w 2840734"/>
                <a:gd name="connsiteY64" fmla="*/ 544749 h 2250819"/>
                <a:gd name="connsiteX65" fmla="*/ 2295728 w 2840734"/>
                <a:gd name="connsiteY65" fmla="*/ 535021 h 2250819"/>
                <a:gd name="connsiteX66" fmla="*/ 2271408 w 2840734"/>
                <a:gd name="connsiteY66" fmla="*/ 515566 h 2250819"/>
                <a:gd name="connsiteX67" fmla="*/ 2261681 w 2840734"/>
                <a:gd name="connsiteY67" fmla="*/ 500975 h 2250819"/>
                <a:gd name="connsiteX68" fmla="*/ 2247089 w 2840734"/>
                <a:gd name="connsiteY68" fmla="*/ 491247 h 2250819"/>
                <a:gd name="connsiteX69" fmla="*/ 2247089 w 2840734"/>
                <a:gd name="connsiteY69" fmla="*/ 374515 h 2250819"/>
                <a:gd name="connsiteX70" fmla="*/ 2256817 w 2840734"/>
                <a:gd name="connsiteY70" fmla="*/ 359924 h 2250819"/>
                <a:gd name="connsiteX71" fmla="*/ 2286000 w 2840734"/>
                <a:gd name="connsiteY71" fmla="*/ 335604 h 2250819"/>
                <a:gd name="connsiteX72" fmla="*/ 2290864 w 2840734"/>
                <a:gd name="connsiteY72" fmla="*/ 321013 h 2250819"/>
                <a:gd name="connsiteX73" fmla="*/ 2286000 w 2840734"/>
                <a:gd name="connsiteY73" fmla="*/ 296694 h 2250819"/>
                <a:gd name="connsiteX74" fmla="*/ 2271408 w 2840734"/>
                <a:gd name="connsiteY74" fmla="*/ 267511 h 2250819"/>
                <a:gd name="connsiteX75" fmla="*/ 2242225 w 2840734"/>
                <a:gd name="connsiteY75" fmla="*/ 248055 h 2250819"/>
                <a:gd name="connsiteX76" fmla="*/ 2213042 w 2840734"/>
                <a:gd name="connsiteY76" fmla="*/ 228600 h 2250819"/>
                <a:gd name="connsiteX77" fmla="*/ 2203315 w 2840734"/>
                <a:gd name="connsiteY77" fmla="*/ 214009 h 2250819"/>
                <a:gd name="connsiteX78" fmla="*/ 2183859 w 2840734"/>
                <a:gd name="connsiteY78" fmla="*/ 204281 h 2250819"/>
                <a:gd name="connsiteX79" fmla="*/ 2169268 w 2840734"/>
                <a:gd name="connsiteY79" fmla="*/ 194553 h 2250819"/>
                <a:gd name="connsiteX80" fmla="*/ 2154677 w 2840734"/>
                <a:gd name="connsiteY80" fmla="*/ 189689 h 2250819"/>
                <a:gd name="connsiteX81" fmla="*/ 2140085 w 2840734"/>
                <a:gd name="connsiteY81" fmla="*/ 179962 h 2250819"/>
                <a:gd name="connsiteX82" fmla="*/ 2110902 w 2840734"/>
                <a:gd name="connsiteY82" fmla="*/ 170234 h 2250819"/>
                <a:gd name="connsiteX83" fmla="*/ 2081719 w 2840734"/>
                <a:gd name="connsiteY83" fmla="*/ 155643 h 2250819"/>
                <a:gd name="connsiteX84" fmla="*/ 2052536 w 2840734"/>
                <a:gd name="connsiteY84" fmla="*/ 141051 h 2250819"/>
                <a:gd name="connsiteX85" fmla="*/ 2037945 w 2840734"/>
                <a:gd name="connsiteY85" fmla="*/ 131324 h 2250819"/>
                <a:gd name="connsiteX86" fmla="*/ 2008762 w 2840734"/>
                <a:gd name="connsiteY86" fmla="*/ 121596 h 2250819"/>
                <a:gd name="connsiteX87" fmla="*/ 1964987 w 2840734"/>
                <a:gd name="connsiteY87" fmla="*/ 97277 h 2250819"/>
                <a:gd name="connsiteX88" fmla="*/ 1950396 w 2840734"/>
                <a:gd name="connsiteY88" fmla="*/ 87549 h 2250819"/>
                <a:gd name="connsiteX89" fmla="*/ 1921213 w 2840734"/>
                <a:gd name="connsiteY89" fmla="*/ 77821 h 2250819"/>
                <a:gd name="connsiteX90" fmla="*/ 1911485 w 2840734"/>
                <a:gd name="connsiteY90" fmla="*/ 72958 h 2250819"/>
                <a:gd name="connsiteX91" fmla="*/ 1945532 w 2840734"/>
                <a:gd name="connsiteY91"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43200 w 2840734"/>
                <a:gd name="connsiteY15" fmla="*/ 1930941 h 2250819"/>
                <a:gd name="connsiteX16" fmla="*/ 2772383 w 2840734"/>
                <a:gd name="connsiteY16" fmla="*/ 1853119 h 2250819"/>
                <a:gd name="connsiteX17" fmla="*/ 2786974 w 2840734"/>
                <a:gd name="connsiteY17" fmla="*/ 1770434 h 2250819"/>
                <a:gd name="connsiteX18" fmla="*/ 2796702 w 2840734"/>
                <a:gd name="connsiteY18" fmla="*/ 1721796 h 2250819"/>
                <a:gd name="connsiteX19" fmla="*/ 2806430 w 2840734"/>
                <a:gd name="connsiteY19" fmla="*/ 1566153 h 2250819"/>
                <a:gd name="connsiteX20" fmla="*/ 2816157 w 2840734"/>
                <a:gd name="connsiteY20" fmla="*/ 1536970 h 2250819"/>
                <a:gd name="connsiteX21" fmla="*/ 2825885 w 2840734"/>
                <a:gd name="connsiteY21" fmla="*/ 1493196 h 2250819"/>
                <a:gd name="connsiteX22" fmla="*/ 2835613 w 2840734"/>
                <a:gd name="connsiteY22" fmla="*/ 1454285 h 2250819"/>
                <a:gd name="connsiteX23" fmla="*/ 2835613 w 2840734"/>
                <a:gd name="connsiteY23" fmla="*/ 1366736 h 2250819"/>
                <a:gd name="connsiteX24" fmla="*/ 2825885 w 2840734"/>
                <a:gd name="connsiteY24" fmla="*/ 1337553 h 2250819"/>
                <a:gd name="connsiteX25" fmla="*/ 2806430 w 2840734"/>
                <a:gd name="connsiteY25" fmla="*/ 1303507 h 2250819"/>
                <a:gd name="connsiteX26" fmla="*/ 2786974 w 2840734"/>
                <a:gd name="connsiteY26" fmla="*/ 1259732 h 2250819"/>
                <a:gd name="connsiteX27" fmla="*/ 2767519 w 2840734"/>
                <a:gd name="connsiteY27" fmla="*/ 1230549 h 2250819"/>
                <a:gd name="connsiteX28" fmla="*/ 2738336 w 2840734"/>
                <a:gd name="connsiteY28" fmla="*/ 1220821 h 2250819"/>
                <a:gd name="connsiteX29" fmla="*/ 2704289 w 2840734"/>
                <a:gd name="connsiteY29" fmla="*/ 1206230 h 2250819"/>
                <a:gd name="connsiteX30" fmla="*/ 2689698 w 2840734"/>
                <a:gd name="connsiteY30" fmla="*/ 1201366 h 2250819"/>
                <a:gd name="connsiteX31" fmla="*/ 2641059 w 2840734"/>
                <a:gd name="connsiteY31" fmla="*/ 1172183 h 2250819"/>
                <a:gd name="connsiteX32" fmla="*/ 2607013 w 2840734"/>
                <a:gd name="connsiteY32" fmla="*/ 1162455 h 2250819"/>
                <a:gd name="connsiteX33" fmla="*/ 2577830 w 2840734"/>
                <a:gd name="connsiteY33" fmla="*/ 1152728 h 2250819"/>
                <a:gd name="connsiteX34" fmla="*/ 2563238 w 2840734"/>
                <a:gd name="connsiteY34" fmla="*/ 1138136 h 2250819"/>
                <a:gd name="connsiteX35" fmla="*/ 2548647 w 2840734"/>
                <a:gd name="connsiteY35" fmla="*/ 1133272 h 2250819"/>
                <a:gd name="connsiteX36" fmla="*/ 2534055 w 2840734"/>
                <a:gd name="connsiteY36" fmla="*/ 1123545 h 2250819"/>
                <a:gd name="connsiteX37" fmla="*/ 2509736 w 2840734"/>
                <a:gd name="connsiteY37" fmla="*/ 1113817 h 2250819"/>
                <a:gd name="connsiteX38" fmla="*/ 2495145 w 2840734"/>
                <a:gd name="connsiteY38" fmla="*/ 1108953 h 2250819"/>
                <a:gd name="connsiteX39" fmla="*/ 2465962 w 2840734"/>
                <a:gd name="connsiteY39" fmla="*/ 1084634 h 2250819"/>
                <a:gd name="connsiteX40" fmla="*/ 2470825 w 2840734"/>
                <a:gd name="connsiteY40" fmla="*/ 997085 h 2250819"/>
                <a:gd name="connsiteX41" fmla="*/ 2475689 w 2840734"/>
                <a:gd name="connsiteY41" fmla="*/ 982494 h 2250819"/>
                <a:gd name="connsiteX42" fmla="*/ 2490281 w 2840734"/>
                <a:gd name="connsiteY42" fmla="*/ 948447 h 2250819"/>
                <a:gd name="connsiteX43" fmla="*/ 2500008 w 2840734"/>
                <a:gd name="connsiteY43" fmla="*/ 909536 h 2250819"/>
                <a:gd name="connsiteX44" fmla="*/ 2504872 w 2840734"/>
                <a:gd name="connsiteY44" fmla="*/ 894945 h 2250819"/>
                <a:gd name="connsiteX45" fmla="*/ 2519464 w 2840734"/>
                <a:gd name="connsiteY45" fmla="*/ 880353 h 2250819"/>
                <a:gd name="connsiteX46" fmla="*/ 2534055 w 2840734"/>
                <a:gd name="connsiteY46" fmla="*/ 875489 h 2250819"/>
                <a:gd name="connsiteX47" fmla="*/ 2538919 w 2840734"/>
                <a:gd name="connsiteY47" fmla="*/ 860898 h 2250819"/>
                <a:gd name="connsiteX48" fmla="*/ 2553511 w 2840734"/>
                <a:gd name="connsiteY48" fmla="*/ 856034 h 2250819"/>
                <a:gd name="connsiteX49" fmla="*/ 2568102 w 2840734"/>
                <a:gd name="connsiteY49" fmla="*/ 846307 h 2250819"/>
                <a:gd name="connsiteX50" fmla="*/ 2582694 w 2840734"/>
                <a:gd name="connsiteY50" fmla="*/ 817124 h 2250819"/>
                <a:gd name="connsiteX51" fmla="*/ 2587557 w 2840734"/>
                <a:gd name="connsiteY51" fmla="*/ 802532 h 2250819"/>
                <a:gd name="connsiteX52" fmla="*/ 2582694 w 2840734"/>
                <a:gd name="connsiteY52" fmla="*/ 758758 h 2250819"/>
                <a:gd name="connsiteX53" fmla="*/ 2558374 w 2840734"/>
                <a:gd name="connsiteY53" fmla="*/ 724711 h 2250819"/>
                <a:gd name="connsiteX54" fmla="*/ 2538919 w 2840734"/>
                <a:gd name="connsiteY54" fmla="*/ 710119 h 2250819"/>
                <a:gd name="connsiteX55" fmla="*/ 2524328 w 2840734"/>
                <a:gd name="connsiteY55" fmla="*/ 705255 h 2250819"/>
                <a:gd name="connsiteX56" fmla="*/ 2495145 w 2840734"/>
                <a:gd name="connsiteY56" fmla="*/ 680936 h 2250819"/>
                <a:gd name="connsiteX57" fmla="*/ 2465962 w 2840734"/>
                <a:gd name="connsiteY57" fmla="*/ 661481 h 2250819"/>
                <a:gd name="connsiteX58" fmla="*/ 2441642 w 2840734"/>
                <a:gd name="connsiteY58" fmla="*/ 637162 h 2250819"/>
                <a:gd name="connsiteX59" fmla="*/ 2422187 w 2840734"/>
                <a:gd name="connsiteY59" fmla="*/ 617707 h 2250819"/>
                <a:gd name="connsiteX60" fmla="*/ 2393004 w 2840734"/>
                <a:gd name="connsiteY60" fmla="*/ 598251 h 2250819"/>
                <a:gd name="connsiteX61" fmla="*/ 2363821 w 2840734"/>
                <a:gd name="connsiteY61" fmla="*/ 573932 h 2250819"/>
                <a:gd name="connsiteX62" fmla="*/ 2339502 w 2840734"/>
                <a:gd name="connsiteY62" fmla="*/ 554477 h 2250819"/>
                <a:gd name="connsiteX63" fmla="*/ 2324911 w 2840734"/>
                <a:gd name="connsiteY63" fmla="*/ 544749 h 2250819"/>
                <a:gd name="connsiteX64" fmla="*/ 2295728 w 2840734"/>
                <a:gd name="connsiteY64" fmla="*/ 535021 h 2250819"/>
                <a:gd name="connsiteX65" fmla="*/ 2271408 w 2840734"/>
                <a:gd name="connsiteY65" fmla="*/ 515566 h 2250819"/>
                <a:gd name="connsiteX66" fmla="*/ 2261681 w 2840734"/>
                <a:gd name="connsiteY66" fmla="*/ 500975 h 2250819"/>
                <a:gd name="connsiteX67" fmla="*/ 2247089 w 2840734"/>
                <a:gd name="connsiteY67" fmla="*/ 491247 h 2250819"/>
                <a:gd name="connsiteX68" fmla="*/ 2247089 w 2840734"/>
                <a:gd name="connsiteY68" fmla="*/ 374515 h 2250819"/>
                <a:gd name="connsiteX69" fmla="*/ 2256817 w 2840734"/>
                <a:gd name="connsiteY69" fmla="*/ 359924 h 2250819"/>
                <a:gd name="connsiteX70" fmla="*/ 2286000 w 2840734"/>
                <a:gd name="connsiteY70" fmla="*/ 335604 h 2250819"/>
                <a:gd name="connsiteX71" fmla="*/ 2290864 w 2840734"/>
                <a:gd name="connsiteY71" fmla="*/ 321013 h 2250819"/>
                <a:gd name="connsiteX72" fmla="*/ 2286000 w 2840734"/>
                <a:gd name="connsiteY72" fmla="*/ 296694 h 2250819"/>
                <a:gd name="connsiteX73" fmla="*/ 2271408 w 2840734"/>
                <a:gd name="connsiteY73" fmla="*/ 267511 h 2250819"/>
                <a:gd name="connsiteX74" fmla="*/ 2242225 w 2840734"/>
                <a:gd name="connsiteY74" fmla="*/ 248055 h 2250819"/>
                <a:gd name="connsiteX75" fmla="*/ 2213042 w 2840734"/>
                <a:gd name="connsiteY75" fmla="*/ 228600 h 2250819"/>
                <a:gd name="connsiteX76" fmla="*/ 2203315 w 2840734"/>
                <a:gd name="connsiteY76" fmla="*/ 214009 h 2250819"/>
                <a:gd name="connsiteX77" fmla="*/ 2183859 w 2840734"/>
                <a:gd name="connsiteY77" fmla="*/ 204281 h 2250819"/>
                <a:gd name="connsiteX78" fmla="*/ 2169268 w 2840734"/>
                <a:gd name="connsiteY78" fmla="*/ 194553 h 2250819"/>
                <a:gd name="connsiteX79" fmla="*/ 2154677 w 2840734"/>
                <a:gd name="connsiteY79" fmla="*/ 189689 h 2250819"/>
                <a:gd name="connsiteX80" fmla="*/ 2140085 w 2840734"/>
                <a:gd name="connsiteY80" fmla="*/ 179962 h 2250819"/>
                <a:gd name="connsiteX81" fmla="*/ 2110902 w 2840734"/>
                <a:gd name="connsiteY81" fmla="*/ 170234 h 2250819"/>
                <a:gd name="connsiteX82" fmla="*/ 2081719 w 2840734"/>
                <a:gd name="connsiteY82" fmla="*/ 155643 h 2250819"/>
                <a:gd name="connsiteX83" fmla="*/ 2052536 w 2840734"/>
                <a:gd name="connsiteY83" fmla="*/ 141051 h 2250819"/>
                <a:gd name="connsiteX84" fmla="*/ 2037945 w 2840734"/>
                <a:gd name="connsiteY84" fmla="*/ 131324 h 2250819"/>
                <a:gd name="connsiteX85" fmla="*/ 2008762 w 2840734"/>
                <a:gd name="connsiteY85" fmla="*/ 121596 h 2250819"/>
                <a:gd name="connsiteX86" fmla="*/ 1964987 w 2840734"/>
                <a:gd name="connsiteY86" fmla="*/ 97277 h 2250819"/>
                <a:gd name="connsiteX87" fmla="*/ 1950396 w 2840734"/>
                <a:gd name="connsiteY87" fmla="*/ 87549 h 2250819"/>
                <a:gd name="connsiteX88" fmla="*/ 1921213 w 2840734"/>
                <a:gd name="connsiteY88" fmla="*/ 77821 h 2250819"/>
                <a:gd name="connsiteX89" fmla="*/ 1911485 w 2840734"/>
                <a:gd name="connsiteY89" fmla="*/ 72958 h 2250819"/>
                <a:gd name="connsiteX90" fmla="*/ 1945532 w 2840734"/>
                <a:gd name="connsiteY90"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699425 w 2840734"/>
                <a:gd name="connsiteY14" fmla="*/ 2018489 h 2250819"/>
                <a:gd name="connsiteX15" fmla="*/ 2743200 w 2840734"/>
                <a:gd name="connsiteY15" fmla="*/ 1930941 h 2250819"/>
                <a:gd name="connsiteX16" fmla="*/ 2772383 w 2840734"/>
                <a:gd name="connsiteY16" fmla="*/ 1853119 h 2250819"/>
                <a:gd name="connsiteX17" fmla="*/ 2796702 w 2840734"/>
                <a:gd name="connsiteY17" fmla="*/ 1721796 h 2250819"/>
                <a:gd name="connsiteX18" fmla="*/ 2806430 w 2840734"/>
                <a:gd name="connsiteY18" fmla="*/ 1566153 h 2250819"/>
                <a:gd name="connsiteX19" fmla="*/ 2816157 w 2840734"/>
                <a:gd name="connsiteY19" fmla="*/ 1536970 h 2250819"/>
                <a:gd name="connsiteX20" fmla="*/ 2825885 w 2840734"/>
                <a:gd name="connsiteY20" fmla="*/ 1493196 h 2250819"/>
                <a:gd name="connsiteX21" fmla="*/ 2835613 w 2840734"/>
                <a:gd name="connsiteY21" fmla="*/ 1454285 h 2250819"/>
                <a:gd name="connsiteX22" fmla="*/ 2835613 w 2840734"/>
                <a:gd name="connsiteY22" fmla="*/ 1366736 h 2250819"/>
                <a:gd name="connsiteX23" fmla="*/ 2825885 w 2840734"/>
                <a:gd name="connsiteY23" fmla="*/ 1337553 h 2250819"/>
                <a:gd name="connsiteX24" fmla="*/ 2806430 w 2840734"/>
                <a:gd name="connsiteY24" fmla="*/ 1303507 h 2250819"/>
                <a:gd name="connsiteX25" fmla="*/ 2786974 w 2840734"/>
                <a:gd name="connsiteY25" fmla="*/ 1259732 h 2250819"/>
                <a:gd name="connsiteX26" fmla="*/ 2767519 w 2840734"/>
                <a:gd name="connsiteY26" fmla="*/ 1230549 h 2250819"/>
                <a:gd name="connsiteX27" fmla="*/ 2738336 w 2840734"/>
                <a:gd name="connsiteY27" fmla="*/ 1220821 h 2250819"/>
                <a:gd name="connsiteX28" fmla="*/ 2704289 w 2840734"/>
                <a:gd name="connsiteY28" fmla="*/ 1206230 h 2250819"/>
                <a:gd name="connsiteX29" fmla="*/ 2689698 w 2840734"/>
                <a:gd name="connsiteY29" fmla="*/ 1201366 h 2250819"/>
                <a:gd name="connsiteX30" fmla="*/ 2641059 w 2840734"/>
                <a:gd name="connsiteY30" fmla="*/ 1172183 h 2250819"/>
                <a:gd name="connsiteX31" fmla="*/ 2607013 w 2840734"/>
                <a:gd name="connsiteY31" fmla="*/ 1162455 h 2250819"/>
                <a:gd name="connsiteX32" fmla="*/ 2577830 w 2840734"/>
                <a:gd name="connsiteY32" fmla="*/ 1152728 h 2250819"/>
                <a:gd name="connsiteX33" fmla="*/ 2563238 w 2840734"/>
                <a:gd name="connsiteY33" fmla="*/ 1138136 h 2250819"/>
                <a:gd name="connsiteX34" fmla="*/ 2548647 w 2840734"/>
                <a:gd name="connsiteY34" fmla="*/ 1133272 h 2250819"/>
                <a:gd name="connsiteX35" fmla="*/ 2534055 w 2840734"/>
                <a:gd name="connsiteY35" fmla="*/ 1123545 h 2250819"/>
                <a:gd name="connsiteX36" fmla="*/ 2509736 w 2840734"/>
                <a:gd name="connsiteY36" fmla="*/ 1113817 h 2250819"/>
                <a:gd name="connsiteX37" fmla="*/ 2495145 w 2840734"/>
                <a:gd name="connsiteY37" fmla="*/ 1108953 h 2250819"/>
                <a:gd name="connsiteX38" fmla="*/ 2465962 w 2840734"/>
                <a:gd name="connsiteY38" fmla="*/ 1084634 h 2250819"/>
                <a:gd name="connsiteX39" fmla="*/ 2470825 w 2840734"/>
                <a:gd name="connsiteY39" fmla="*/ 997085 h 2250819"/>
                <a:gd name="connsiteX40" fmla="*/ 2475689 w 2840734"/>
                <a:gd name="connsiteY40" fmla="*/ 982494 h 2250819"/>
                <a:gd name="connsiteX41" fmla="*/ 2490281 w 2840734"/>
                <a:gd name="connsiteY41" fmla="*/ 948447 h 2250819"/>
                <a:gd name="connsiteX42" fmla="*/ 2500008 w 2840734"/>
                <a:gd name="connsiteY42" fmla="*/ 909536 h 2250819"/>
                <a:gd name="connsiteX43" fmla="*/ 2504872 w 2840734"/>
                <a:gd name="connsiteY43" fmla="*/ 894945 h 2250819"/>
                <a:gd name="connsiteX44" fmla="*/ 2519464 w 2840734"/>
                <a:gd name="connsiteY44" fmla="*/ 880353 h 2250819"/>
                <a:gd name="connsiteX45" fmla="*/ 2534055 w 2840734"/>
                <a:gd name="connsiteY45" fmla="*/ 875489 h 2250819"/>
                <a:gd name="connsiteX46" fmla="*/ 2538919 w 2840734"/>
                <a:gd name="connsiteY46" fmla="*/ 860898 h 2250819"/>
                <a:gd name="connsiteX47" fmla="*/ 2553511 w 2840734"/>
                <a:gd name="connsiteY47" fmla="*/ 856034 h 2250819"/>
                <a:gd name="connsiteX48" fmla="*/ 2568102 w 2840734"/>
                <a:gd name="connsiteY48" fmla="*/ 846307 h 2250819"/>
                <a:gd name="connsiteX49" fmla="*/ 2582694 w 2840734"/>
                <a:gd name="connsiteY49" fmla="*/ 817124 h 2250819"/>
                <a:gd name="connsiteX50" fmla="*/ 2587557 w 2840734"/>
                <a:gd name="connsiteY50" fmla="*/ 802532 h 2250819"/>
                <a:gd name="connsiteX51" fmla="*/ 2582694 w 2840734"/>
                <a:gd name="connsiteY51" fmla="*/ 758758 h 2250819"/>
                <a:gd name="connsiteX52" fmla="*/ 2558374 w 2840734"/>
                <a:gd name="connsiteY52" fmla="*/ 724711 h 2250819"/>
                <a:gd name="connsiteX53" fmla="*/ 2538919 w 2840734"/>
                <a:gd name="connsiteY53" fmla="*/ 710119 h 2250819"/>
                <a:gd name="connsiteX54" fmla="*/ 2524328 w 2840734"/>
                <a:gd name="connsiteY54" fmla="*/ 705255 h 2250819"/>
                <a:gd name="connsiteX55" fmla="*/ 2495145 w 2840734"/>
                <a:gd name="connsiteY55" fmla="*/ 680936 h 2250819"/>
                <a:gd name="connsiteX56" fmla="*/ 2465962 w 2840734"/>
                <a:gd name="connsiteY56" fmla="*/ 661481 h 2250819"/>
                <a:gd name="connsiteX57" fmla="*/ 2441642 w 2840734"/>
                <a:gd name="connsiteY57" fmla="*/ 637162 h 2250819"/>
                <a:gd name="connsiteX58" fmla="*/ 2422187 w 2840734"/>
                <a:gd name="connsiteY58" fmla="*/ 617707 h 2250819"/>
                <a:gd name="connsiteX59" fmla="*/ 2393004 w 2840734"/>
                <a:gd name="connsiteY59" fmla="*/ 598251 h 2250819"/>
                <a:gd name="connsiteX60" fmla="*/ 2363821 w 2840734"/>
                <a:gd name="connsiteY60" fmla="*/ 573932 h 2250819"/>
                <a:gd name="connsiteX61" fmla="*/ 2339502 w 2840734"/>
                <a:gd name="connsiteY61" fmla="*/ 554477 h 2250819"/>
                <a:gd name="connsiteX62" fmla="*/ 2324911 w 2840734"/>
                <a:gd name="connsiteY62" fmla="*/ 544749 h 2250819"/>
                <a:gd name="connsiteX63" fmla="*/ 2295728 w 2840734"/>
                <a:gd name="connsiteY63" fmla="*/ 535021 h 2250819"/>
                <a:gd name="connsiteX64" fmla="*/ 2271408 w 2840734"/>
                <a:gd name="connsiteY64" fmla="*/ 515566 h 2250819"/>
                <a:gd name="connsiteX65" fmla="*/ 2261681 w 2840734"/>
                <a:gd name="connsiteY65" fmla="*/ 500975 h 2250819"/>
                <a:gd name="connsiteX66" fmla="*/ 2247089 w 2840734"/>
                <a:gd name="connsiteY66" fmla="*/ 491247 h 2250819"/>
                <a:gd name="connsiteX67" fmla="*/ 2247089 w 2840734"/>
                <a:gd name="connsiteY67" fmla="*/ 374515 h 2250819"/>
                <a:gd name="connsiteX68" fmla="*/ 2256817 w 2840734"/>
                <a:gd name="connsiteY68" fmla="*/ 359924 h 2250819"/>
                <a:gd name="connsiteX69" fmla="*/ 2286000 w 2840734"/>
                <a:gd name="connsiteY69" fmla="*/ 335604 h 2250819"/>
                <a:gd name="connsiteX70" fmla="*/ 2290864 w 2840734"/>
                <a:gd name="connsiteY70" fmla="*/ 321013 h 2250819"/>
                <a:gd name="connsiteX71" fmla="*/ 2286000 w 2840734"/>
                <a:gd name="connsiteY71" fmla="*/ 296694 h 2250819"/>
                <a:gd name="connsiteX72" fmla="*/ 2271408 w 2840734"/>
                <a:gd name="connsiteY72" fmla="*/ 267511 h 2250819"/>
                <a:gd name="connsiteX73" fmla="*/ 2242225 w 2840734"/>
                <a:gd name="connsiteY73" fmla="*/ 248055 h 2250819"/>
                <a:gd name="connsiteX74" fmla="*/ 2213042 w 2840734"/>
                <a:gd name="connsiteY74" fmla="*/ 228600 h 2250819"/>
                <a:gd name="connsiteX75" fmla="*/ 2203315 w 2840734"/>
                <a:gd name="connsiteY75" fmla="*/ 214009 h 2250819"/>
                <a:gd name="connsiteX76" fmla="*/ 2183859 w 2840734"/>
                <a:gd name="connsiteY76" fmla="*/ 204281 h 2250819"/>
                <a:gd name="connsiteX77" fmla="*/ 2169268 w 2840734"/>
                <a:gd name="connsiteY77" fmla="*/ 194553 h 2250819"/>
                <a:gd name="connsiteX78" fmla="*/ 2154677 w 2840734"/>
                <a:gd name="connsiteY78" fmla="*/ 189689 h 2250819"/>
                <a:gd name="connsiteX79" fmla="*/ 2140085 w 2840734"/>
                <a:gd name="connsiteY79" fmla="*/ 179962 h 2250819"/>
                <a:gd name="connsiteX80" fmla="*/ 2110902 w 2840734"/>
                <a:gd name="connsiteY80" fmla="*/ 170234 h 2250819"/>
                <a:gd name="connsiteX81" fmla="*/ 2081719 w 2840734"/>
                <a:gd name="connsiteY81" fmla="*/ 155643 h 2250819"/>
                <a:gd name="connsiteX82" fmla="*/ 2052536 w 2840734"/>
                <a:gd name="connsiteY82" fmla="*/ 141051 h 2250819"/>
                <a:gd name="connsiteX83" fmla="*/ 2037945 w 2840734"/>
                <a:gd name="connsiteY83" fmla="*/ 131324 h 2250819"/>
                <a:gd name="connsiteX84" fmla="*/ 2008762 w 2840734"/>
                <a:gd name="connsiteY84" fmla="*/ 121596 h 2250819"/>
                <a:gd name="connsiteX85" fmla="*/ 1964987 w 2840734"/>
                <a:gd name="connsiteY85" fmla="*/ 97277 h 2250819"/>
                <a:gd name="connsiteX86" fmla="*/ 1950396 w 2840734"/>
                <a:gd name="connsiteY86" fmla="*/ 87549 h 2250819"/>
                <a:gd name="connsiteX87" fmla="*/ 1921213 w 2840734"/>
                <a:gd name="connsiteY87" fmla="*/ 77821 h 2250819"/>
                <a:gd name="connsiteX88" fmla="*/ 1911485 w 2840734"/>
                <a:gd name="connsiteY88" fmla="*/ 72958 h 2250819"/>
                <a:gd name="connsiteX89" fmla="*/ 1945532 w 2840734"/>
                <a:gd name="connsiteY89"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65379 w 2840734"/>
                <a:gd name="connsiteY12" fmla="*/ 2096311 h 2250819"/>
                <a:gd name="connsiteX13" fmla="*/ 2679970 w 2840734"/>
                <a:gd name="connsiteY13" fmla="*/ 2067128 h 2250819"/>
                <a:gd name="connsiteX14" fmla="*/ 2743200 w 2840734"/>
                <a:gd name="connsiteY14" fmla="*/ 1930941 h 2250819"/>
                <a:gd name="connsiteX15" fmla="*/ 2772383 w 2840734"/>
                <a:gd name="connsiteY15" fmla="*/ 1853119 h 2250819"/>
                <a:gd name="connsiteX16" fmla="*/ 2796702 w 2840734"/>
                <a:gd name="connsiteY16" fmla="*/ 1721796 h 2250819"/>
                <a:gd name="connsiteX17" fmla="*/ 2806430 w 2840734"/>
                <a:gd name="connsiteY17" fmla="*/ 1566153 h 2250819"/>
                <a:gd name="connsiteX18" fmla="*/ 2816157 w 2840734"/>
                <a:gd name="connsiteY18" fmla="*/ 1536970 h 2250819"/>
                <a:gd name="connsiteX19" fmla="*/ 2825885 w 2840734"/>
                <a:gd name="connsiteY19" fmla="*/ 1493196 h 2250819"/>
                <a:gd name="connsiteX20" fmla="*/ 2835613 w 2840734"/>
                <a:gd name="connsiteY20" fmla="*/ 1454285 h 2250819"/>
                <a:gd name="connsiteX21" fmla="*/ 2835613 w 2840734"/>
                <a:gd name="connsiteY21" fmla="*/ 1366736 h 2250819"/>
                <a:gd name="connsiteX22" fmla="*/ 2825885 w 2840734"/>
                <a:gd name="connsiteY22" fmla="*/ 1337553 h 2250819"/>
                <a:gd name="connsiteX23" fmla="*/ 2806430 w 2840734"/>
                <a:gd name="connsiteY23" fmla="*/ 1303507 h 2250819"/>
                <a:gd name="connsiteX24" fmla="*/ 2786974 w 2840734"/>
                <a:gd name="connsiteY24" fmla="*/ 1259732 h 2250819"/>
                <a:gd name="connsiteX25" fmla="*/ 2767519 w 2840734"/>
                <a:gd name="connsiteY25" fmla="*/ 1230549 h 2250819"/>
                <a:gd name="connsiteX26" fmla="*/ 2738336 w 2840734"/>
                <a:gd name="connsiteY26" fmla="*/ 1220821 h 2250819"/>
                <a:gd name="connsiteX27" fmla="*/ 2704289 w 2840734"/>
                <a:gd name="connsiteY27" fmla="*/ 1206230 h 2250819"/>
                <a:gd name="connsiteX28" fmla="*/ 2689698 w 2840734"/>
                <a:gd name="connsiteY28" fmla="*/ 1201366 h 2250819"/>
                <a:gd name="connsiteX29" fmla="*/ 2641059 w 2840734"/>
                <a:gd name="connsiteY29" fmla="*/ 1172183 h 2250819"/>
                <a:gd name="connsiteX30" fmla="*/ 2607013 w 2840734"/>
                <a:gd name="connsiteY30" fmla="*/ 1162455 h 2250819"/>
                <a:gd name="connsiteX31" fmla="*/ 2577830 w 2840734"/>
                <a:gd name="connsiteY31" fmla="*/ 1152728 h 2250819"/>
                <a:gd name="connsiteX32" fmla="*/ 2563238 w 2840734"/>
                <a:gd name="connsiteY32" fmla="*/ 1138136 h 2250819"/>
                <a:gd name="connsiteX33" fmla="*/ 2548647 w 2840734"/>
                <a:gd name="connsiteY33" fmla="*/ 1133272 h 2250819"/>
                <a:gd name="connsiteX34" fmla="*/ 2534055 w 2840734"/>
                <a:gd name="connsiteY34" fmla="*/ 1123545 h 2250819"/>
                <a:gd name="connsiteX35" fmla="*/ 2509736 w 2840734"/>
                <a:gd name="connsiteY35" fmla="*/ 1113817 h 2250819"/>
                <a:gd name="connsiteX36" fmla="*/ 2495145 w 2840734"/>
                <a:gd name="connsiteY36" fmla="*/ 1108953 h 2250819"/>
                <a:gd name="connsiteX37" fmla="*/ 2465962 w 2840734"/>
                <a:gd name="connsiteY37" fmla="*/ 1084634 h 2250819"/>
                <a:gd name="connsiteX38" fmla="*/ 2470825 w 2840734"/>
                <a:gd name="connsiteY38" fmla="*/ 997085 h 2250819"/>
                <a:gd name="connsiteX39" fmla="*/ 2475689 w 2840734"/>
                <a:gd name="connsiteY39" fmla="*/ 982494 h 2250819"/>
                <a:gd name="connsiteX40" fmla="*/ 2490281 w 2840734"/>
                <a:gd name="connsiteY40" fmla="*/ 948447 h 2250819"/>
                <a:gd name="connsiteX41" fmla="*/ 2500008 w 2840734"/>
                <a:gd name="connsiteY41" fmla="*/ 909536 h 2250819"/>
                <a:gd name="connsiteX42" fmla="*/ 2504872 w 2840734"/>
                <a:gd name="connsiteY42" fmla="*/ 894945 h 2250819"/>
                <a:gd name="connsiteX43" fmla="*/ 2519464 w 2840734"/>
                <a:gd name="connsiteY43" fmla="*/ 880353 h 2250819"/>
                <a:gd name="connsiteX44" fmla="*/ 2534055 w 2840734"/>
                <a:gd name="connsiteY44" fmla="*/ 875489 h 2250819"/>
                <a:gd name="connsiteX45" fmla="*/ 2538919 w 2840734"/>
                <a:gd name="connsiteY45" fmla="*/ 860898 h 2250819"/>
                <a:gd name="connsiteX46" fmla="*/ 2553511 w 2840734"/>
                <a:gd name="connsiteY46" fmla="*/ 856034 h 2250819"/>
                <a:gd name="connsiteX47" fmla="*/ 2568102 w 2840734"/>
                <a:gd name="connsiteY47" fmla="*/ 846307 h 2250819"/>
                <a:gd name="connsiteX48" fmla="*/ 2582694 w 2840734"/>
                <a:gd name="connsiteY48" fmla="*/ 817124 h 2250819"/>
                <a:gd name="connsiteX49" fmla="*/ 2587557 w 2840734"/>
                <a:gd name="connsiteY49" fmla="*/ 802532 h 2250819"/>
                <a:gd name="connsiteX50" fmla="*/ 2582694 w 2840734"/>
                <a:gd name="connsiteY50" fmla="*/ 758758 h 2250819"/>
                <a:gd name="connsiteX51" fmla="*/ 2558374 w 2840734"/>
                <a:gd name="connsiteY51" fmla="*/ 724711 h 2250819"/>
                <a:gd name="connsiteX52" fmla="*/ 2538919 w 2840734"/>
                <a:gd name="connsiteY52" fmla="*/ 710119 h 2250819"/>
                <a:gd name="connsiteX53" fmla="*/ 2524328 w 2840734"/>
                <a:gd name="connsiteY53" fmla="*/ 705255 h 2250819"/>
                <a:gd name="connsiteX54" fmla="*/ 2495145 w 2840734"/>
                <a:gd name="connsiteY54" fmla="*/ 680936 h 2250819"/>
                <a:gd name="connsiteX55" fmla="*/ 2465962 w 2840734"/>
                <a:gd name="connsiteY55" fmla="*/ 661481 h 2250819"/>
                <a:gd name="connsiteX56" fmla="*/ 2441642 w 2840734"/>
                <a:gd name="connsiteY56" fmla="*/ 637162 h 2250819"/>
                <a:gd name="connsiteX57" fmla="*/ 2422187 w 2840734"/>
                <a:gd name="connsiteY57" fmla="*/ 617707 h 2250819"/>
                <a:gd name="connsiteX58" fmla="*/ 2393004 w 2840734"/>
                <a:gd name="connsiteY58" fmla="*/ 598251 h 2250819"/>
                <a:gd name="connsiteX59" fmla="*/ 2363821 w 2840734"/>
                <a:gd name="connsiteY59" fmla="*/ 573932 h 2250819"/>
                <a:gd name="connsiteX60" fmla="*/ 2339502 w 2840734"/>
                <a:gd name="connsiteY60" fmla="*/ 554477 h 2250819"/>
                <a:gd name="connsiteX61" fmla="*/ 2324911 w 2840734"/>
                <a:gd name="connsiteY61" fmla="*/ 544749 h 2250819"/>
                <a:gd name="connsiteX62" fmla="*/ 2295728 w 2840734"/>
                <a:gd name="connsiteY62" fmla="*/ 535021 h 2250819"/>
                <a:gd name="connsiteX63" fmla="*/ 2271408 w 2840734"/>
                <a:gd name="connsiteY63" fmla="*/ 515566 h 2250819"/>
                <a:gd name="connsiteX64" fmla="*/ 2261681 w 2840734"/>
                <a:gd name="connsiteY64" fmla="*/ 500975 h 2250819"/>
                <a:gd name="connsiteX65" fmla="*/ 2247089 w 2840734"/>
                <a:gd name="connsiteY65" fmla="*/ 491247 h 2250819"/>
                <a:gd name="connsiteX66" fmla="*/ 2247089 w 2840734"/>
                <a:gd name="connsiteY66" fmla="*/ 374515 h 2250819"/>
                <a:gd name="connsiteX67" fmla="*/ 2256817 w 2840734"/>
                <a:gd name="connsiteY67" fmla="*/ 359924 h 2250819"/>
                <a:gd name="connsiteX68" fmla="*/ 2286000 w 2840734"/>
                <a:gd name="connsiteY68" fmla="*/ 335604 h 2250819"/>
                <a:gd name="connsiteX69" fmla="*/ 2290864 w 2840734"/>
                <a:gd name="connsiteY69" fmla="*/ 321013 h 2250819"/>
                <a:gd name="connsiteX70" fmla="*/ 2286000 w 2840734"/>
                <a:gd name="connsiteY70" fmla="*/ 296694 h 2250819"/>
                <a:gd name="connsiteX71" fmla="*/ 2271408 w 2840734"/>
                <a:gd name="connsiteY71" fmla="*/ 267511 h 2250819"/>
                <a:gd name="connsiteX72" fmla="*/ 2242225 w 2840734"/>
                <a:gd name="connsiteY72" fmla="*/ 248055 h 2250819"/>
                <a:gd name="connsiteX73" fmla="*/ 2213042 w 2840734"/>
                <a:gd name="connsiteY73" fmla="*/ 228600 h 2250819"/>
                <a:gd name="connsiteX74" fmla="*/ 2203315 w 2840734"/>
                <a:gd name="connsiteY74" fmla="*/ 214009 h 2250819"/>
                <a:gd name="connsiteX75" fmla="*/ 2183859 w 2840734"/>
                <a:gd name="connsiteY75" fmla="*/ 204281 h 2250819"/>
                <a:gd name="connsiteX76" fmla="*/ 2169268 w 2840734"/>
                <a:gd name="connsiteY76" fmla="*/ 194553 h 2250819"/>
                <a:gd name="connsiteX77" fmla="*/ 2154677 w 2840734"/>
                <a:gd name="connsiteY77" fmla="*/ 189689 h 2250819"/>
                <a:gd name="connsiteX78" fmla="*/ 2140085 w 2840734"/>
                <a:gd name="connsiteY78" fmla="*/ 179962 h 2250819"/>
                <a:gd name="connsiteX79" fmla="*/ 2110902 w 2840734"/>
                <a:gd name="connsiteY79" fmla="*/ 170234 h 2250819"/>
                <a:gd name="connsiteX80" fmla="*/ 2081719 w 2840734"/>
                <a:gd name="connsiteY80" fmla="*/ 155643 h 2250819"/>
                <a:gd name="connsiteX81" fmla="*/ 2052536 w 2840734"/>
                <a:gd name="connsiteY81" fmla="*/ 141051 h 2250819"/>
                <a:gd name="connsiteX82" fmla="*/ 2037945 w 2840734"/>
                <a:gd name="connsiteY82" fmla="*/ 131324 h 2250819"/>
                <a:gd name="connsiteX83" fmla="*/ 2008762 w 2840734"/>
                <a:gd name="connsiteY83" fmla="*/ 121596 h 2250819"/>
                <a:gd name="connsiteX84" fmla="*/ 1964987 w 2840734"/>
                <a:gd name="connsiteY84" fmla="*/ 97277 h 2250819"/>
                <a:gd name="connsiteX85" fmla="*/ 1950396 w 2840734"/>
                <a:gd name="connsiteY85" fmla="*/ 87549 h 2250819"/>
                <a:gd name="connsiteX86" fmla="*/ 1921213 w 2840734"/>
                <a:gd name="connsiteY86" fmla="*/ 77821 h 2250819"/>
                <a:gd name="connsiteX87" fmla="*/ 1911485 w 2840734"/>
                <a:gd name="connsiteY87" fmla="*/ 72958 h 2250819"/>
                <a:gd name="connsiteX88" fmla="*/ 1945532 w 2840734"/>
                <a:gd name="connsiteY88"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79970 w 2840734"/>
                <a:gd name="connsiteY12" fmla="*/ 2067128 h 2250819"/>
                <a:gd name="connsiteX13" fmla="*/ 2743200 w 2840734"/>
                <a:gd name="connsiteY13" fmla="*/ 1930941 h 2250819"/>
                <a:gd name="connsiteX14" fmla="*/ 2772383 w 2840734"/>
                <a:gd name="connsiteY14" fmla="*/ 1853119 h 2250819"/>
                <a:gd name="connsiteX15" fmla="*/ 2796702 w 2840734"/>
                <a:gd name="connsiteY15" fmla="*/ 1721796 h 2250819"/>
                <a:gd name="connsiteX16" fmla="*/ 2806430 w 2840734"/>
                <a:gd name="connsiteY16" fmla="*/ 1566153 h 2250819"/>
                <a:gd name="connsiteX17" fmla="*/ 2816157 w 2840734"/>
                <a:gd name="connsiteY17" fmla="*/ 1536970 h 2250819"/>
                <a:gd name="connsiteX18" fmla="*/ 2825885 w 2840734"/>
                <a:gd name="connsiteY18" fmla="*/ 1493196 h 2250819"/>
                <a:gd name="connsiteX19" fmla="*/ 2835613 w 2840734"/>
                <a:gd name="connsiteY19" fmla="*/ 1454285 h 2250819"/>
                <a:gd name="connsiteX20" fmla="*/ 2835613 w 2840734"/>
                <a:gd name="connsiteY20" fmla="*/ 1366736 h 2250819"/>
                <a:gd name="connsiteX21" fmla="*/ 2825885 w 2840734"/>
                <a:gd name="connsiteY21" fmla="*/ 1337553 h 2250819"/>
                <a:gd name="connsiteX22" fmla="*/ 2806430 w 2840734"/>
                <a:gd name="connsiteY22" fmla="*/ 1303507 h 2250819"/>
                <a:gd name="connsiteX23" fmla="*/ 2786974 w 2840734"/>
                <a:gd name="connsiteY23" fmla="*/ 1259732 h 2250819"/>
                <a:gd name="connsiteX24" fmla="*/ 2767519 w 2840734"/>
                <a:gd name="connsiteY24" fmla="*/ 1230549 h 2250819"/>
                <a:gd name="connsiteX25" fmla="*/ 2738336 w 2840734"/>
                <a:gd name="connsiteY25" fmla="*/ 1220821 h 2250819"/>
                <a:gd name="connsiteX26" fmla="*/ 2704289 w 2840734"/>
                <a:gd name="connsiteY26" fmla="*/ 1206230 h 2250819"/>
                <a:gd name="connsiteX27" fmla="*/ 2689698 w 2840734"/>
                <a:gd name="connsiteY27" fmla="*/ 1201366 h 2250819"/>
                <a:gd name="connsiteX28" fmla="*/ 2641059 w 2840734"/>
                <a:gd name="connsiteY28" fmla="*/ 1172183 h 2250819"/>
                <a:gd name="connsiteX29" fmla="*/ 2607013 w 2840734"/>
                <a:gd name="connsiteY29" fmla="*/ 1162455 h 2250819"/>
                <a:gd name="connsiteX30" fmla="*/ 2577830 w 2840734"/>
                <a:gd name="connsiteY30" fmla="*/ 1152728 h 2250819"/>
                <a:gd name="connsiteX31" fmla="*/ 2563238 w 2840734"/>
                <a:gd name="connsiteY31" fmla="*/ 1138136 h 2250819"/>
                <a:gd name="connsiteX32" fmla="*/ 2548647 w 2840734"/>
                <a:gd name="connsiteY32" fmla="*/ 1133272 h 2250819"/>
                <a:gd name="connsiteX33" fmla="*/ 2534055 w 2840734"/>
                <a:gd name="connsiteY33" fmla="*/ 1123545 h 2250819"/>
                <a:gd name="connsiteX34" fmla="*/ 2509736 w 2840734"/>
                <a:gd name="connsiteY34" fmla="*/ 1113817 h 2250819"/>
                <a:gd name="connsiteX35" fmla="*/ 2495145 w 2840734"/>
                <a:gd name="connsiteY35" fmla="*/ 1108953 h 2250819"/>
                <a:gd name="connsiteX36" fmla="*/ 2465962 w 2840734"/>
                <a:gd name="connsiteY36" fmla="*/ 1084634 h 2250819"/>
                <a:gd name="connsiteX37" fmla="*/ 2470825 w 2840734"/>
                <a:gd name="connsiteY37" fmla="*/ 997085 h 2250819"/>
                <a:gd name="connsiteX38" fmla="*/ 2475689 w 2840734"/>
                <a:gd name="connsiteY38" fmla="*/ 982494 h 2250819"/>
                <a:gd name="connsiteX39" fmla="*/ 2490281 w 2840734"/>
                <a:gd name="connsiteY39" fmla="*/ 948447 h 2250819"/>
                <a:gd name="connsiteX40" fmla="*/ 2500008 w 2840734"/>
                <a:gd name="connsiteY40" fmla="*/ 909536 h 2250819"/>
                <a:gd name="connsiteX41" fmla="*/ 2504872 w 2840734"/>
                <a:gd name="connsiteY41" fmla="*/ 894945 h 2250819"/>
                <a:gd name="connsiteX42" fmla="*/ 2519464 w 2840734"/>
                <a:gd name="connsiteY42" fmla="*/ 880353 h 2250819"/>
                <a:gd name="connsiteX43" fmla="*/ 2534055 w 2840734"/>
                <a:gd name="connsiteY43" fmla="*/ 875489 h 2250819"/>
                <a:gd name="connsiteX44" fmla="*/ 2538919 w 2840734"/>
                <a:gd name="connsiteY44" fmla="*/ 860898 h 2250819"/>
                <a:gd name="connsiteX45" fmla="*/ 2553511 w 2840734"/>
                <a:gd name="connsiteY45" fmla="*/ 856034 h 2250819"/>
                <a:gd name="connsiteX46" fmla="*/ 2568102 w 2840734"/>
                <a:gd name="connsiteY46" fmla="*/ 846307 h 2250819"/>
                <a:gd name="connsiteX47" fmla="*/ 2582694 w 2840734"/>
                <a:gd name="connsiteY47" fmla="*/ 817124 h 2250819"/>
                <a:gd name="connsiteX48" fmla="*/ 2587557 w 2840734"/>
                <a:gd name="connsiteY48" fmla="*/ 802532 h 2250819"/>
                <a:gd name="connsiteX49" fmla="*/ 2582694 w 2840734"/>
                <a:gd name="connsiteY49" fmla="*/ 758758 h 2250819"/>
                <a:gd name="connsiteX50" fmla="*/ 2558374 w 2840734"/>
                <a:gd name="connsiteY50" fmla="*/ 724711 h 2250819"/>
                <a:gd name="connsiteX51" fmla="*/ 2538919 w 2840734"/>
                <a:gd name="connsiteY51" fmla="*/ 710119 h 2250819"/>
                <a:gd name="connsiteX52" fmla="*/ 2524328 w 2840734"/>
                <a:gd name="connsiteY52" fmla="*/ 705255 h 2250819"/>
                <a:gd name="connsiteX53" fmla="*/ 2495145 w 2840734"/>
                <a:gd name="connsiteY53" fmla="*/ 680936 h 2250819"/>
                <a:gd name="connsiteX54" fmla="*/ 2465962 w 2840734"/>
                <a:gd name="connsiteY54" fmla="*/ 661481 h 2250819"/>
                <a:gd name="connsiteX55" fmla="*/ 2441642 w 2840734"/>
                <a:gd name="connsiteY55" fmla="*/ 637162 h 2250819"/>
                <a:gd name="connsiteX56" fmla="*/ 2422187 w 2840734"/>
                <a:gd name="connsiteY56" fmla="*/ 617707 h 2250819"/>
                <a:gd name="connsiteX57" fmla="*/ 2393004 w 2840734"/>
                <a:gd name="connsiteY57" fmla="*/ 598251 h 2250819"/>
                <a:gd name="connsiteX58" fmla="*/ 2363821 w 2840734"/>
                <a:gd name="connsiteY58" fmla="*/ 573932 h 2250819"/>
                <a:gd name="connsiteX59" fmla="*/ 2339502 w 2840734"/>
                <a:gd name="connsiteY59" fmla="*/ 554477 h 2250819"/>
                <a:gd name="connsiteX60" fmla="*/ 2324911 w 2840734"/>
                <a:gd name="connsiteY60" fmla="*/ 544749 h 2250819"/>
                <a:gd name="connsiteX61" fmla="*/ 2295728 w 2840734"/>
                <a:gd name="connsiteY61" fmla="*/ 535021 h 2250819"/>
                <a:gd name="connsiteX62" fmla="*/ 2271408 w 2840734"/>
                <a:gd name="connsiteY62" fmla="*/ 515566 h 2250819"/>
                <a:gd name="connsiteX63" fmla="*/ 2261681 w 2840734"/>
                <a:gd name="connsiteY63" fmla="*/ 500975 h 2250819"/>
                <a:gd name="connsiteX64" fmla="*/ 2247089 w 2840734"/>
                <a:gd name="connsiteY64" fmla="*/ 491247 h 2250819"/>
                <a:gd name="connsiteX65" fmla="*/ 2247089 w 2840734"/>
                <a:gd name="connsiteY65" fmla="*/ 374515 h 2250819"/>
                <a:gd name="connsiteX66" fmla="*/ 2256817 w 2840734"/>
                <a:gd name="connsiteY66" fmla="*/ 359924 h 2250819"/>
                <a:gd name="connsiteX67" fmla="*/ 2286000 w 2840734"/>
                <a:gd name="connsiteY67" fmla="*/ 335604 h 2250819"/>
                <a:gd name="connsiteX68" fmla="*/ 2290864 w 2840734"/>
                <a:gd name="connsiteY68" fmla="*/ 321013 h 2250819"/>
                <a:gd name="connsiteX69" fmla="*/ 2286000 w 2840734"/>
                <a:gd name="connsiteY69" fmla="*/ 296694 h 2250819"/>
                <a:gd name="connsiteX70" fmla="*/ 2271408 w 2840734"/>
                <a:gd name="connsiteY70" fmla="*/ 267511 h 2250819"/>
                <a:gd name="connsiteX71" fmla="*/ 2242225 w 2840734"/>
                <a:gd name="connsiteY71" fmla="*/ 248055 h 2250819"/>
                <a:gd name="connsiteX72" fmla="*/ 2213042 w 2840734"/>
                <a:gd name="connsiteY72" fmla="*/ 228600 h 2250819"/>
                <a:gd name="connsiteX73" fmla="*/ 2203315 w 2840734"/>
                <a:gd name="connsiteY73" fmla="*/ 214009 h 2250819"/>
                <a:gd name="connsiteX74" fmla="*/ 2183859 w 2840734"/>
                <a:gd name="connsiteY74" fmla="*/ 204281 h 2250819"/>
                <a:gd name="connsiteX75" fmla="*/ 2169268 w 2840734"/>
                <a:gd name="connsiteY75" fmla="*/ 194553 h 2250819"/>
                <a:gd name="connsiteX76" fmla="*/ 2154677 w 2840734"/>
                <a:gd name="connsiteY76" fmla="*/ 189689 h 2250819"/>
                <a:gd name="connsiteX77" fmla="*/ 2140085 w 2840734"/>
                <a:gd name="connsiteY77" fmla="*/ 179962 h 2250819"/>
                <a:gd name="connsiteX78" fmla="*/ 2110902 w 2840734"/>
                <a:gd name="connsiteY78" fmla="*/ 170234 h 2250819"/>
                <a:gd name="connsiteX79" fmla="*/ 2081719 w 2840734"/>
                <a:gd name="connsiteY79" fmla="*/ 155643 h 2250819"/>
                <a:gd name="connsiteX80" fmla="*/ 2052536 w 2840734"/>
                <a:gd name="connsiteY80" fmla="*/ 141051 h 2250819"/>
                <a:gd name="connsiteX81" fmla="*/ 2037945 w 2840734"/>
                <a:gd name="connsiteY81" fmla="*/ 131324 h 2250819"/>
                <a:gd name="connsiteX82" fmla="*/ 2008762 w 2840734"/>
                <a:gd name="connsiteY82" fmla="*/ 121596 h 2250819"/>
                <a:gd name="connsiteX83" fmla="*/ 1964987 w 2840734"/>
                <a:gd name="connsiteY83" fmla="*/ 97277 h 2250819"/>
                <a:gd name="connsiteX84" fmla="*/ 1950396 w 2840734"/>
                <a:gd name="connsiteY84" fmla="*/ 87549 h 2250819"/>
                <a:gd name="connsiteX85" fmla="*/ 1921213 w 2840734"/>
                <a:gd name="connsiteY85" fmla="*/ 77821 h 2250819"/>
                <a:gd name="connsiteX86" fmla="*/ 1911485 w 2840734"/>
                <a:gd name="connsiteY86" fmla="*/ 72958 h 2250819"/>
                <a:gd name="connsiteX87" fmla="*/ 1945532 w 2840734"/>
                <a:gd name="connsiteY8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743200 w 2840734"/>
                <a:gd name="connsiteY13" fmla="*/ 1930941 h 2250819"/>
                <a:gd name="connsiteX14" fmla="*/ 2772383 w 2840734"/>
                <a:gd name="connsiteY14" fmla="*/ 1853119 h 2250819"/>
                <a:gd name="connsiteX15" fmla="*/ 2796702 w 2840734"/>
                <a:gd name="connsiteY15" fmla="*/ 1721796 h 2250819"/>
                <a:gd name="connsiteX16" fmla="*/ 2806430 w 2840734"/>
                <a:gd name="connsiteY16" fmla="*/ 1566153 h 2250819"/>
                <a:gd name="connsiteX17" fmla="*/ 2816157 w 2840734"/>
                <a:gd name="connsiteY17" fmla="*/ 1536970 h 2250819"/>
                <a:gd name="connsiteX18" fmla="*/ 2825885 w 2840734"/>
                <a:gd name="connsiteY18" fmla="*/ 1493196 h 2250819"/>
                <a:gd name="connsiteX19" fmla="*/ 2835613 w 2840734"/>
                <a:gd name="connsiteY19" fmla="*/ 1454285 h 2250819"/>
                <a:gd name="connsiteX20" fmla="*/ 2835613 w 2840734"/>
                <a:gd name="connsiteY20" fmla="*/ 1366736 h 2250819"/>
                <a:gd name="connsiteX21" fmla="*/ 2825885 w 2840734"/>
                <a:gd name="connsiteY21" fmla="*/ 1337553 h 2250819"/>
                <a:gd name="connsiteX22" fmla="*/ 2806430 w 2840734"/>
                <a:gd name="connsiteY22" fmla="*/ 1303507 h 2250819"/>
                <a:gd name="connsiteX23" fmla="*/ 2786974 w 2840734"/>
                <a:gd name="connsiteY23" fmla="*/ 1259732 h 2250819"/>
                <a:gd name="connsiteX24" fmla="*/ 2767519 w 2840734"/>
                <a:gd name="connsiteY24" fmla="*/ 1230549 h 2250819"/>
                <a:gd name="connsiteX25" fmla="*/ 2738336 w 2840734"/>
                <a:gd name="connsiteY25" fmla="*/ 1220821 h 2250819"/>
                <a:gd name="connsiteX26" fmla="*/ 2704289 w 2840734"/>
                <a:gd name="connsiteY26" fmla="*/ 1206230 h 2250819"/>
                <a:gd name="connsiteX27" fmla="*/ 2689698 w 2840734"/>
                <a:gd name="connsiteY27" fmla="*/ 1201366 h 2250819"/>
                <a:gd name="connsiteX28" fmla="*/ 2641059 w 2840734"/>
                <a:gd name="connsiteY28" fmla="*/ 1172183 h 2250819"/>
                <a:gd name="connsiteX29" fmla="*/ 2607013 w 2840734"/>
                <a:gd name="connsiteY29" fmla="*/ 1162455 h 2250819"/>
                <a:gd name="connsiteX30" fmla="*/ 2577830 w 2840734"/>
                <a:gd name="connsiteY30" fmla="*/ 1152728 h 2250819"/>
                <a:gd name="connsiteX31" fmla="*/ 2563238 w 2840734"/>
                <a:gd name="connsiteY31" fmla="*/ 1138136 h 2250819"/>
                <a:gd name="connsiteX32" fmla="*/ 2548647 w 2840734"/>
                <a:gd name="connsiteY32" fmla="*/ 1133272 h 2250819"/>
                <a:gd name="connsiteX33" fmla="*/ 2534055 w 2840734"/>
                <a:gd name="connsiteY33" fmla="*/ 1123545 h 2250819"/>
                <a:gd name="connsiteX34" fmla="*/ 2509736 w 2840734"/>
                <a:gd name="connsiteY34" fmla="*/ 1113817 h 2250819"/>
                <a:gd name="connsiteX35" fmla="*/ 2495145 w 2840734"/>
                <a:gd name="connsiteY35" fmla="*/ 1108953 h 2250819"/>
                <a:gd name="connsiteX36" fmla="*/ 2465962 w 2840734"/>
                <a:gd name="connsiteY36" fmla="*/ 1084634 h 2250819"/>
                <a:gd name="connsiteX37" fmla="*/ 2470825 w 2840734"/>
                <a:gd name="connsiteY37" fmla="*/ 997085 h 2250819"/>
                <a:gd name="connsiteX38" fmla="*/ 2475689 w 2840734"/>
                <a:gd name="connsiteY38" fmla="*/ 982494 h 2250819"/>
                <a:gd name="connsiteX39" fmla="*/ 2490281 w 2840734"/>
                <a:gd name="connsiteY39" fmla="*/ 948447 h 2250819"/>
                <a:gd name="connsiteX40" fmla="*/ 2500008 w 2840734"/>
                <a:gd name="connsiteY40" fmla="*/ 909536 h 2250819"/>
                <a:gd name="connsiteX41" fmla="*/ 2504872 w 2840734"/>
                <a:gd name="connsiteY41" fmla="*/ 894945 h 2250819"/>
                <a:gd name="connsiteX42" fmla="*/ 2519464 w 2840734"/>
                <a:gd name="connsiteY42" fmla="*/ 880353 h 2250819"/>
                <a:gd name="connsiteX43" fmla="*/ 2534055 w 2840734"/>
                <a:gd name="connsiteY43" fmla="*/ 875489 h 2250819"/>
                <a:gd name="connsiteX44" fmla="*/ 2538919 w 2840734"/>
                <a:gd name="connsiteY44" fmla="*/ 860898 h 2250819"/>
                <a:gd name="connsiteX45" fmla="*/ 2553511 w 2840734"/>
                <a:gd name="connsiteY45" fmla="*/ 856034 h 2250819"/>
                <a:gd name="connsiteX46" fmla="*/ 2568102 w 2840734"/>
                <a:gd name="connsiteY46" fmla="*/ 846307 h 2250819"/>
                <a:gd name="connsiteX47" fmla="*/ 2582694 w 2840734"/>
                <a:gd name="connsiteY47" fmla="*/ 817124 h 2250819"/>
                <a:gd name="connsiteX48" fmla="*/ 2587557 w 2840734"/>
                <a:gd name="connsiteY48" fmla="*/ 802532 h 2250819"/>
                <a:gd name="connsiteX49" fmla="*/ 2582694 w 2840734"/>
                <a:gd name="connsiteY49" fmla="*/ 758758 h 2250819"/>
                <a:gd name="connsiteX50" fmla="*/ 2558374 w 2840734"/>
                <a:gd name="connsiteY50" fmla="*/ 724711 h 2250819"/>
                <a:gd name="connsiteX51" fmla="*/ 2538919 w 2840734"/>
                <a:gd name="connsiteY51" fmla="*/ 710119 h 2250819"/>
                <a:gd name="connsiteX52" fmla="*/ 2524328 w 2840734"/>
                <a:gd name="connsiteY52" fmla="*/ 705255 h 2250819"/>
                <a:gd name="connsiteX53" fmla="*/ 2495145 w 2840734"/>
                <a:gd name="connsiteY53" fmla="*/ 680936 h 2250819"/>
                <a:gd name="connsiteX54" fmla="*/ 2465962 w 2840734"/>
                <a:gd name="connsiteY54" fmla="*/ 661481 h 2250819"/>
                <a:gd name="connsiteX55" fmla="*/ 2441642 w 2840734"/>
                <a:gd name="connsiteY55" fmla="*/ 637162 h 2250819"/>
                <a:gd name="connsiteX56" fmla="*/ 2422187 w 2840734"/>
                <a:gd name="connsiteY56" fmla="*/ 617707 h 2250819"/>
                <a:gd name="connsiteX57" fmla="*/ 2393004 w 2840734"/>
                <a:gd name="connsiteY57" fmla="*/ 598251 h 2250819"/>
                <a:gd name="connsiteX58" fmla="*/ 2363821 w 2840734"/>
                <a:gd name="connsiteY58" fmla="*/ 573932 h 2250819"/>
                <a:gd name="connsiteX59" fmla="*/ 2339502 w 2840734"/>
                <a:gd name="connsiteY59" fmla="*/ 554477 h 2250819"/>
                <a:gd name="connsiteX60" fmla="*/ 2324911 w 2840734"/>
                <a:gd name="connsiteY60" fmla="*/ 544749 h 2250819"/>
                <a:gd name="connsiteX61" fmla="*/ 2295728 w 2840734"/>
                <a:gd name="connsiteY61" fmla="*/ 535021 h 2250819"/>
                <a:gd name="connsiteX62" fmla="*/ 2271408 w 2840734"/>
                <a:gd name="connsiteY62" fmla="*/ 515566 h 2250819"/>
                <a:gd name="connsiteX63" fmla="*/ 2261681 w 2840734"/>
                <a:gd name="connsiteY63" fmla="*/ 500975 h 2250819"/>
                <a:gd name="connsiteX64" fmla="*/ 2247089 w 2840734"/>
                <a:gd name="connsiteY64" fmla="*/ 491247 h 2250819"/>
                <a:gd name="connsiteX65" fmla="*/ 2247089 w 2840734"/>
                <a:gd name="connsiteY65" fmla="*/ 374515 h 2250819"/>
                <a:gd name="connsiteX66" fmla="*/ 2256817 w 2840734"/>
                <a:gd name="connsiteY66" fmla="*/ 359924 h 2250819"/>
                <a:gd name="connsiteX67" fmla="*/ 2286000 w 2840734"/>
                <a:gd name="connsiteY67" fmla="*/ 335604 h 2250819"/>
                <a:gd name="connsiteX68" fmla="*/ 2290864 w 2840734"/>
                <a:gd name="connsiteY68" fmla="*/ 321013 h 2250819"/>
                <a:gd name="connsiteX69" fmla="*/ 2286000 w 2840734"/>
                <a:gd name="connsiteY69" fmla="*/ 296694 h 2250819"/>
                <a:gd name="connsiteX70" fmla="*/ 2271408 w 2840734"/>
                <a:gd name="connsiteY70" fmla="*/ 267511 h 2250819"/>
                <a:gd name="connsiteX71" fmla="*/ 2242225 w 2840734"/>
                <a:gd name="connsiteY71" fmla="*/ 248055 h 2250819"/>
                <a:gd name="connsiteX72" fmla="*/ 2213042 w 2840734"/>
                <a:gd name="connsiteY72" fmla="*/ 228600 h 2250819"/>
                <a:gd name="connsiteX73" fmla="*/ 2203315 w 2840734"/>
                <a:gd name="connsiteY73" fmla="*/ 214009 h 2250819"/>
                <a:gd name="connsiteX74" fmla="*/ 2183859 w 2840734"/>
                <a:gd name="connsiteY74" fmla="*/ 204281 h 2250819"/>
                <a:gd name="connsiteX75" fmla="*/ 2169268 w 2840734"/>
                <a:gd name="connsiteY75" fmla="*/ 194553 h 2250819"/>
                <a:gd name="connsiteX76" fmla="*/ 2154677 w 2840734"/>
                <a:gd name="connsiteY76" fmla="*/ 189689 h 2250819"/>
                <a:gd name="connsiteX77" fmla="*/ 2140085 w 2840734"/>
                <a:gd name="connsiteY77" fmla="*/ 179962 h 2250819"/>
                <a:gd name="connsiteX78" fmla="*/ 2110902 w 2840734"/>
                <a:gd name="connsiteY78" fmla="*/ 170234 h 2250819"/>
                <a:gd name="connsiteX79" fmla="*/ 2081719 w 2840734"/>
                <a:gd name="connsiteY79" fmla="*/ 155643 h 2250819"/>
                <a:gd name="connsiteX80" fmla="*/ 2052536 w 2840734"/>
                <a:gd name="connsiteY80" fmla="*/ 141051 h 2250819"/>
                <a:gd name="connsiteX81" fmla="*/ 2037945 w 2840734"/>
                <a:gd name="connsiteY81" fmla="*/ 131324 h 2250819"/>
                <a:gd name="connsiteX82" fmla="*/ 2008762 w 2840734"/>
                <a:gd name="connsiteY82" fmla="*/ 121596 h 2250819"/>
                <a:gd name="connsiteX83" fmla="*/ 1964987 w 2840734"/>
                <a:gd name="connsiteY83" fmla="*/ 97277 h 2250819"/>
                <a:gd name="connsiteX84" fmla="*/ 1950396 w 2840734"/>
                <a:gd name="connsiteY84" fmla="*/ 87549 h 2250819"/>
                <a:gd name="connsiteX85" fmla="*/ 1921213 w 2840734"/>
                <a:gd name="connsiteY85" fmla="*/ 77821 h 2250819"/>
                <a:gd name="connsiteX86" fmla="*/ 1911485 w 2840734"/>
                <a:gd name="connsiteY86" fmla="*/ 72958 h 2250819"/>
                <a:gd name="connsiteX87" fmla="*/ 1945532 w 2840734"/>
                <a:gd name="connsiteY8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743200 w 2840734"/>
                <a:gd name="connsiteY13" fmla="*/ 1930941 h 2250819"/>
                <a:gd name="connsiteX14" fmla="*/ 2772383 w 2840734"/>
                <a:gd name="connsiteY14" fmla="*/ 1853119 h 2250819"/>
                <a:gd name="connsiteX15" fmla="*/ 2796702 w 2840734"/>
                <a:gd name="connsiteY15" fmla="*/ 1721796 h 2250819"/>
                <a:gd name="connsiteX16" fmla="*/ 2806430 w 2840734"/>
                <a:gd name="connsiteY16" fmla="*/ 1566153 h 2250819"/>
                <a:gd name="connsiteX17" fmla="*/ 2816157 w 2840734"/>
                <a:gd name="connsiteY17" fmla="*/ 1536970 h 2250819"/>
                <a:gd name="connsiteX18" fmla="*/ 2825885 w 2840734"/>
                <a:gd name="connsiteY18" fmla="*/ 1493196 h 2250819"/>
                <a:gd name="connsiteX19" fmla="*/ 2835613 w 2840734"/>
                <a:gd name="connsiteY19" fmla="*/ 1454285 h 2250819"/>
                <a:gd name="connsiteX20" fmla="*/ 2835613 w 2840734"/>
                <a:gd name="connsiteY20" fmla="*/ 1366736 h 2250819"/>
                <a:gd name="connsiteX21" fmla="*/ 2825885 w 2840734"/>
                <a:gd name="connsiteY21" fmla="*/ 1337553 h 2250819"/>
                <a:gd name="connsiteX22" fmla="*/ 2806430 w 2840734"/>
                <a:gd name="connsiteY22" fmla="*/ 1303507 h 2250819"/>
                <a:gd name="connsiteX23" fmla="*/ 2786974 w 2840734"/>
                <a:gd name="connsiteY23" fmla="*/ 1259732 h 2250819"/>
                <a:gd name="connsiteX24" fmla="*/ 2767519 w 2840734"/>
                <a:gd name="connsiteY24" fmla="*/ 1230549 h 2250819"/>
                <a:gd name="connsiteX25" fmla="*/ 2738336 w 2840734"/>
                <a:gd name="connsiteY25" fmla="*/ 1220821 h 2250819"/>
                <a:gd name="connsiteX26" fmla="*/ 2704289 w 2840734"/>
                <a:gd name="connsiteY26" fmla="*/ 1206230 h 2250819"/>
                <a:gd name="connsiteX27" fmla="*/ 2689698 w 2840734"/>
                <a:gd name="connsiteY27" fmla="*/ 1201366 h 2250819"/>
                <a:gd name="connsiteX28" fmla="*/ 2641059 w 2840734"/>
                <a:gd name="connsiteY28" fmla="*/ 1172183 h 2250819"/>
                <a:gd name="connsiteX29" fmla="*/ 2607013 w 2840734"/>
                <a:gd name="connsiteY29" fmla="*/ 1162455 h 2250819"/>
                <a:gd name="connsiteX30" fmla="*/ 2577830 w 2840734"/>
                <a:gd name="connsiteY30" fmla="*/ 1152728 h 2250819"/>
                <a:gd name="connsiteX31" fmla="*/ 2563238 w 2840734"/>
                <a:gd name="connsiteY31" fmla="*/ 1138136 h 2250819"/>
                <a:gd name="connsiteX32" fmla="*/ 2548647 w 2840734"/>
                <a:gd name="connsiteY32" fmla="*/ 1133272 h 2250819"/>
                <a:gd name="connsiteX33" fmla="*/ 2534055 w 2840734"/>
                <a:gd name="connsiteY33" fmla="*/ 1123545 h 2250819"/>
                <a:gd name="connsiteX34" fmla="*/ 2509736 w 2840734"/>
                <a:gd name="connsiteY34" fmla="*/ 1113817 h 2250819"/>
                <a:gd name="connsiteX35" fmla="*/ 2495145 w 2840734"/>
                <a:gd name="connsiteY35" fmla="*/ 1108953 h 2250819"/>
                <a:gd name="connsiteX36" fmla="*/ 2465962 w 2840734"/>
                <a:gd name="connsiteY36" fmla="*/ 1084634 h 2250819"/>
                <a:gd name="connsiteX37" fmla="*/ 2470825 w 2840734"/>
                <a:gd name="connsiteY37" fmla="*/ 997085 h 2250819"/>
                <a:gd name="connsiteX38" fmla="*/ 2475689 w 2840734"/>
                <a:gd name="connsiteY38" fmla="*/ 982494 h 2250819"/>
                <a:gd name="connsiteX39" fmla="*/ 2490281 w 2840734"/>
                <a:gd name="connsiteY39" fmla="*/ 948447 h 2250819"/>
                <a:gd name="connsiteX40" fmla="*/ 2500008 w 2840734"/>
                <a:gd name="connsiteY40" fmla="*/ 909536 h 2250819"/>
                <a:gd name="connsiteX41" fmla="*/ 2504872 w 2840734"/>
                <a:gd name="connsiteY41" fmla="*/ 894945 h 2250819"/>
                <a:gd name="connsiteX42" fmla="*/ 2519464 w 2840734"/>
                <a:gd name="connsiteY42" fmla="*/ 880353 h 2250819"/>
                <a:gd name="connsiteX43" fmla="*/ 2534055 w 2840734"/>
                <a:gd name="connsiteY43" fmla="*/ 875489 h 2250819"/>
                <a:gd name="connsiteX44" fmla="*/ 2538919 w 2840734"/>
                <a:gd name="connsiteY44" fmla="*/ 860898 h 2250819"/>
                <a:gd name="connsiteX45" fmla="*/ 2553511 w 2840734"/>
                <a:gd name="connsiteY45" fmla="*/ 856034 h 2250819"/>
                <a:gd name="connsiteX46" fmla="*/ 2568102 w 2840734"/>
                <a:gd name="connsiteY46" fmla="*/ 846307 h 2250819"/>
                <a:gd name="connsiteX47" fmla="*/ 2582694 w 2840734"/>
                <a:gd name="connsiteY47" fmla="*/ 817124 h 2250819"/>
                <a:gd name="connsiteX48" fmla="*/ 2587557 w 2840734"/>
                <a:gd name="connsiteY48" fmla="*/ 802532 h 2250819"/>
                <a:gd name="connsiteX49" fmla="*/ 2582694 w 2840734"/>
                <a:gd name="connsiteY49" fmla="*/ 758758 h 2250819"/>
                <a:gd name="connsiteX50" fmla="*/ 2558374 w 2840734"/>
                <a:gd name="connsiteY50" fmla="*/ 724711 h 2250819"/>
                <a:gd name="connsiteX51" fmla="*/ 2538919 w 2840734"/>
                <a:gd name="connsiteY51" fmla="*/ 710119 h 2250819"/>
                <a:gd name="connsiteX52" fmla="*/ 2524328 w 2840734"/>
                <a:gd name="connsiteY52" fmla="*/ 705255 h 2250819"/>
                <a:gd name="connsiteX53" fmla="*/ 2495145 w 2840734"/>
                <a:gd name="connsiteY53" fmla="*/ 680936 h 2250819"/>
                <a:gd name="connsiteX54" fmla="*/ 2465962 w 2840734"/>
                <a:gd name="connsiteY54" fmla="*/ 661481 h 2250819"/>
                <a:gd name="connsiteX55" fmla="*/ 2441642 w 2840734"/>
                <a:gd name="connsiteY55" fmla="*/ 637162 h 2250819"/>
                <a:gd name="connsiteX56" fmla="*/ 2422187 w 2840734"/>
                <a:gd name="connsiteY56" fmla="*/ 617707 h 2250819"/>
                <a:gd name="connsiteX57" fmla="*/ 2393004 w 2840734"/>
                <a:gd name="connsiteY57" fmla="*/ 598251 h 2250819"/>
                <a:gd name="connsiteX58" fmla="*/ 2363821 w 2840734"/>
                <a:gd name="connsiteY58" fmla="*/ 573932 h 2250819"/>
                <a:gd name="connsiteX59" fmla="*/ 2339502 w 2840734"/>
                <a:gd name="connsiteY59" fmla="*/ 554477 h 2250819"/>
                <a:gd name="connsiteX60" fmla="*/ 2324911 w 2840734"/>
                <a:gd name="connsiteY60" fmla="*/ 544749 h 2250819"/>
                <a:gd name="connsiteX61" fmla="*/ 2295728 w 2840734"/>
                <a:gd name="connsiteY61" fmla="*/ 535021 h 2250819"/>
                <a:gd name="connsiteX62" fmla="*/ 2271408 w 2840734"/>
                <a:gd name="connsiteY62" fmla="*/ 515566 h 2250819"/>
                <a:gd name="connsiteX63" fmla="*/ 2261681 w 2840734"/>
                <a:gd name="connsiteY63" fmla="*/ 500975 h 2250819"/>
                <a:gd name="connsiteX64" fmla="*/ 2247089 w 2840734"/>
                <a:gd name="connsiteY64" fmla="*/ 491247 h 2250819"/>
                <a:gd name="connsiteX65" fmla="*/ 2247089 w 2840734"/>
                <a:gd name="connsiteY65" fmla="*/ 374515 h 2250819"/>
                <a:gd name="connsiteX66" fmla="*/ 2256817 w 2840734"/>
                <a:gd name="connsiteY66" fmla="*/ 359924 h 2250819"/>
                <a:gd name="connsiteX67" fmla="*/ 2286000 w 2840734"/>
                <a:gd name="connsiteY67" fmla="*/ 335604 h 2250819"/>
                <a:gd name="connsiteX68" fmla="*/ 2290864 w 2840734"/>
                <a:gd name="connsiteY68" fmla="*/ 321013 h 2250819"/>
                <a:gd name="connsiteX69" fmla="*/ 2286000 w 2840734"/>
                <a:gd name="connsiteY69" fmla="*/ 296694 h 2250819"/>
                <a:gd name="connsiteX70" fmla="*/ 2271408 w 2840734"/>
                <a:gd name="connsiteY70" fmla="*/ 267511 h 2250819"/>
                <a:gd name="connsiteX71" fmla="*/ 2242225 w 2840734"/>
                <a:gd name="connsiteY71" fmla="*/ 248055 h 2250819"/>
                <a:gd name="connsiteX72" fmla="*/ 2213042 w 2840734"/>
                <a:gd name="connsiteY72" fmla="*/ 228600 h 2250819"/>
                <a:gd name="connsiteX73" fmla="*/ 2203315 w 2840734"/>
                <a:gd name="connsiteY73" fmla="*/ 214009 h 2250819"/>
                <a:gd name="connsiteX74" fmla="*/ 2183859 w 2840734"/>
                <a:gd name="connsiteY74" fmla="*/ 204281 h 2250819"/>
                <a:gd name="connsiteX75" fmla="*/ 2169268 w 2840734"/>
                <a:gd name="connsiteY75" fmla="*/ 194553 h 2250819"/>
                <a:gd name="connsiteX76" fmla="*/ 2154677 w 2840734"/>
                <a:gd name="connsiteY76" fmla="*/ 189689 h 2250819"/>
                <a:gd name="connsiteX77" fmla="*/ 2140085 w 2840734"/>
                <a:gd name="connsiteY77" fmla="*/ 179962 h 2250819"/>
                <a:gd name="connsiteX78" fmla="*/ 2110902 w 2840734"/>
                <a:gd name="connsiteY78" fmla="*/ 170234 h 2250819"/>
                <a:gd name="connsiteX79" fmla="*/ 2081719 w 2840734"/>
                <a:gd name="connsiteY79" fmla="*/ 155643 h 2250819"/>
                <a:gd name="connsiteX80" fmla="*/ 2052536 w 2840734"/>
                <a:gd name="connsiteY80" fmla="*/ 141051 h 2250819"/>
                <a:gd name="connsiteX81" fmla="*/ 2037945 w 2840734"/>
                <a:gd name="connsiteY81" fmla="*/ 131324 h 2250819"/>
                <a:gd name="connsiteX82" fmla="*/ 2008762 w 2840734"/>
                <a:gd name="connsiteY82" fmla="*/ 121596 h 2250819"/>
                <a:gd name="connsiteX83" fmla="*/ 1964987 w 2840734"/>
                <a:gd name="connsiteY83" fmla="*/ 97277 h 2250819"/>
                <a:gd name="connsiteX84" fmla="*/ 1950396 w 2840734"/>
                <a:gd name="connsiteY84" fmla="*/ 87549 h 2250819"/>
                <a:gd name="connsiteX85" fmla="*/ 1921213 w 2840734"/>
                <a:gd name="connsiteY85" fmla="*/ 77821 h 2250819"/>
                <a:gd name="connsiteX86" fmla="*/ 1911485 w 2840734"/>
                <a:gd name="connsiteY86" fmla="*/ 72958 h 2250819"/>
                <a:gd name="connsiteX87" fmla="*/ 1945532 w 2840734"/>
                <a:gd name="connsiteY87"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772383 w 2840734"/>
                <a:gd name="connsiteY13" fmla="*/ 1853119 h 2250819"/>
                <a:gd name="connsiteX14" fmla="*/ 2796702 w 2840734"/>
                <a:gd name="connsiteY14" fmla="*/ 1721796 h 2250819"/>
                <a:gd name="connsiteX15" fmla="*/ 2806430 w 2840734"/>
                <a:gd name="connsiteY15" fmla="*/ 1566153 h 2250819"/>
                <a:gd name="connsiteX16" fmla="*/ 2816157 w 2840734"/>
                <a:gd name="connsiteY16" fmla="*/ 1536970 h 2250819"/>
                <a:gd name="connsiteX17" fmla="*/ 2825885 w 2840734"/>
                <a:gd name="connsiteY17" fmla="*/ 1493196 h 2250819"/>
                <a:gd name="connsiteX18" fmla="*/ 2835613 w 2840734"/>
                <a:gd name="connsiteY18" fmla="*/ 1454285 h 2250819"/>
                <a:gd name="connsiteX19" fmla="*/ 2835613 w 2840734"/>
                <a:gd name="connsiteY19" fmla="*/ 1366736 h 2250819"/>
                <a:gd name="connsiteX20" fmla="*/ 2825885 w 2840734"/>
                <a:gd name="connsiteY20" fmla="*/ 1337553 h 2250819"/>
                <a:gd name="connsiteX21" fmla="*/ 2806430 w 2840734"/>
                <a:gd name="connsiteY21" fmla="*/ 1303507 h 2250819"/>
                <a:gd name="connsiteX22" fmla="*/ 2786974 w 2840734"/>
                <a:gd name="connsiteY22" fmla="*/ 1259732 h 2250819"/>
                <a:gd name="connsiteX23" fmla="*/ 2767519 w 2840734"/>
                <a:gd name="connsiteY23" fmla="*/ 1230549 h 2250819"/>
                <a:gd name="connsiteX24" fmla="*/ 2738336 w 2840734"/>
                <a:gd name="connsiteY24" fmla="*/ 1220821 h 2250819"/>
                <a:gd name="connsiteX25" fmla="*/ 2704289 w 2840734"/>
                <a:gd name="connsiteY25" fmla="*/ 1206230 h 2250819"/>
                <a:gd name="connsiteX26" fmla="*/ 2689698 w 2840734"/>
                <a:gd name="connsiteY26" fmla="*/ 1201366 h 2250819"/>
                <a:gd name="connsiteX27" fmla="*/ 2641059 w 2840734"/>
                <a:gd name="connsiteY27" fmla="*/ 1172183 h 2250819"/>
                <a:gd name="connsiteX28" fmla="*/ 2607013 w 2840734"/>
                <a:gd name="connsiteY28" fmla="*/ 1162455 h 2250819"/>
                <a:gd name="connsiteX29" fmla="*/ 2577830 w 2840734"/>
                <a:gd name="connsiteY29" fmla="*/ 1152728 h 2250819"/>
                <a:gd name="connsiteX30" fmla="*/ 2563238 w 2840734"/>
                <a:gd name="connsiteY30" fmla="*/ 1138136 h 2250819"/>
                <a:gd name="connsiteX31" fmla="*/ 2548647 w 2840734"/>
                <a:gd name="connsiteY31" fmla="*/ 1133272 h 2250819"/>
                <a:gd name="connsiteX32" fmla="*/ 2534055 w 2840734"/>
                <a:gd name="connsiteY32" fmla="*/ 1123545 h 2250819"/>
                <a:gd name="connsiteX33" fmla="*/ 2509736 w 2840734"/>
                <a:gd name="connsiteY33" fmla="*/ 1113817 h 2250819"/>
                <a:gd name="connsiteX34" fmla="*/ 2495145 w 2840734"/>
                <a:gd name="connsiteY34" fmla="*/ 1108953 h 2250819"/>
                <a:gd name="connsiteX35" fmla="*/ 2465962 w 2840734"/>
                <a:gd name="connsiteY35" fmla="*/ 1084634 h 2250819"/>
                <a:gd name="connsiteX36" fmla="*/ 2470825 w 2840734"/>
                <a:gd name="connsiteY36" fmla="*/ 997085 h 2250819"/>
                <a:gd name="connsiteX37" fmla="*/ 2475689 w 2840734"/>
                <a:gd name="connsiteY37" fmla="*/ 982494 h 2250819"/>
                <a:gd name="connsiteX38" fmla="*/ 2490281 w 2840734"/>
                <a:gd name="connsiteY38" fmla="*/ 948447 h 2250819"/>
                <a:gd name="connsiteX39" fmla="*/ 2500008 w 2840734"/>
                <a:gd name="connsiteY39" fmla="*/ 909536 h 2250819"/>
                <a:gd name="connsiteX40" fmla="*/ 2504872 w 2840734"/>
                <a:gd name="connsiteY40" fmla="*/ 894945 h 2250819"/>
                <a:gd name="connsiteX41" fmla="*/ 2519464 w 2840734"/>
                <a:gd name="connsiteY41" fmla="*/ 880353 h 2250819"/>
                <a:gd name="connsiteX42" fmla="*/ 2534055 w 2840734"/>
                <a:gd name="connsiteY42" fmla="*/ 875489 h 2250819"/>
                <a:gd name="connsiteX43" fmla="*/ 2538919 w 2840734"/>
                <a:gd name="connsiteY43" fmla="*/ 860898 h 2250819"/>
                <a:gd name="connsiteX44" fmla="*/ 2553511 w 2840734"/>
                <a:gd name="connsiteY44" fmla="*/ 856034 h 2250819"/>
                <a:gd name="connsiteX45" fmla="*/ 2568102 w 2840734"/>
                <a:gd name="connsiteY45" fmla="*/ 846307 h 2250819"/>
                <a:gd name="connsiteX46" fmla="*/ 2582694 w 2840734"/>
                <a:gd name="connsiteY46" fmla="*/ 817124 h 2250819"/>
                <a:gd name="connsiteX47" fmla="*/ 2587557 w 2840734"/>
                <a:gd name="connsiteY47" fmla="*/ 802532 h 2250819"/>
                <a:gd name="connsiteX48" fmla="*/ 2582694 w 2840734"/>
                <a:gd name="connsiteY48" fmla="*/ 758758 h 2250819"/>
                <a:gd name="connsiteX49" fmla="*/ 2558374 w 2840734"/>
                <a:gd name="connsiteY49" fmla="*/ 724711 h 2250819"/>
                <a:gd name="connsiteX50" fmla="*/ 2538919 w 2840734"/>
                <a:gd name="connsiteY50" fmla="*/ 710119 h 2250819"/>
                <a:gd name="connsiteX51" fmla="*/ 2524328 w 2840734"/>
                <a:gd name="connsiteY51" fmla="*/ 705255 h 2250819"/>
                <a:gd name="connsiteX52" fmla="*/ 2495145 w 2840734"/>
                <a:gd name="connsiteY52" fmla="*/ 680936 h 2250819"/>
                <a:gd name="connsiteX53" fmla="*/ 2465962 w 2840734"/>
                <a:gd name="connsiteY53" fmla="*/ 661481 h 2250819"/>
                <a:gd name="connsiteX54" fmla="*/ 2441642 w 2840734"/>
                <a:gd name="connsiteY54" fmla="*/ 637162 h 2250819"/>
                <a:gd name="connsiteX55" fmla="*/ 2422187 w 2840734"/>
                <a:gd name="connsiteY55" fmla="*/ 617707 h 2250819"/>
                <a:gd name="connsiteX56" fmla="*/ 2393004 w 2840734"/>
                <a:gd name="connsiteY56" fmla="*/ 598251 h 2250819"/>
                <a:gd name="connsiteX57" fmla="*/ 2363821 w 2840734"/>
                <a:gd name="connsiteY57" fmla="*/ 573932 h 2250819"/>
                <a:gd name="connsiteX58" fmla="*/ 2339502 w 2840734"/>
                <a:gd name="connsiteY58" fmla="*/ 554477 h 2250819"/>
                <a:gd name="connsiteX59" fmla="*/ 2324911 w 2840734"/>
                <a:gd name="connsiteY59" fmla="*/ 544749 h 2250819"/>
                <a:gd name="connsiteX60" fmla="*/ 2295728 w 2840734"/>
                <a:gd name="connsiteY60" fmla="*/ 535021 h 2250819"/>
                <a:gd name="connsiteX61" fmla="*/ 2271408 w 2840734"/>
                <a:gd name="connsiteY61" fmla="*/ 515566 h 2250819"/>
                <a:gd name="connsiteX62" fmla="*/ 2261681 w 2840734"/>
                <a:gd name="connsiteY62" fmla="*/ 500975 h 2250819"/>
                <a:gd name="connsiteX63" fmla="*/ 2247089 w 2840734"/>
                <a:gd name="connsiteY63" fmla="*/ 491247 h 2250819"/>
                <a:gd name="connsiteX64" fmla="*/ 2247089 w 2840734"/>
                <a:gd name="connsiteY64" fmla="*/ 374515 h 2250819"/>
                <a:gd name="connsiteX65" fmla="*/ 2256817 w 2840734"/>
                <a:gd name="connsiteY65" fmla="*/ 359924 h 2250819"/>
                <a:gd name="connsiteX66" fmla="*/ 2286000 w 2840734"/>
                <a:gd name="connsiteY66" fmla="*/ 335604 h 2250819"/>
                <a:gd name="connsiteX67" fmla="*/ 2290864 w 2840734"/>
                <a:gd name="connsiteY67" fmla="*/ 321013 h 2250819"/>
                <a:gd name="connsiteX68" fmla="*/ 2286000 w 2840734"/>
                <a:gd name="connsiteY68" fmla="*/ 296694 h 2250819"/>
                <a:gd name="connsiteX69" fmla="*/ 2271408 w 2840734"/>
                <a:gd name="connsiteY69" fmla="*/ 267511 h 2250819"/>
                <a:gd name="connsiteX70" fmla="*/ 2242225 w 2840734"/>
                <a:gd name="connsiteY70" fmla="*/ 248055 h 2250819"/>
                <a:gd name="connsiteX71" fmla="*/ 2213042 w 2840734"/>
                <a:gd name="connsiteY71" fmla="*/ 228600 h 2250819"/>
                <a:gd name="connsiteX72" fmla="*/ 2203315 w 2840734"/>
                <a:gd name="connsiteY72" fmla="*/ 214009 h 2250819"/>
                <a:gd name="connsiteX73" fmla="*/ 2183859 w 2840734"/>
                <a:gd name="connsiteY73" fmla="*/ 204281 h 2250819"/>
                <a:gd name="connsiteX74" fmla="*/ 2169268 w 2840734"/>
                <a:gd name="connsiteY74" fmla="*/ 194553 h 2250819"/>
                <a:gd name="connsiteX75" fmla="*/ 2154677 w 2840734"/>
                <a:gd name="connsiteY75" fmla="*/ 189689 h 2250819"/>
                <a:gd name="connsiteX76" fmla="*/ 2140085 w 2840734"/>
                <a:gd name="connsiteY76" fmla="*/ 179962 h 2250819"/>
                <a:gd name="connsiteX77" fmla="*/ 2110902 w 2840734"/>
                <a:gd name="connsiteY77" fmla="*/ 170234 h 2250819"/>
                <a:gd name="connsiteX78" fmla="*/ 2081719 w 2840734"/>
                <a:gd name="connsiteY78" fmla="*/ 155643 h 2250819"/>
                <a:gd name="connsiteX79" fmla="*/ 2052536 w 2840734"/>
                <a:gd name="connsiteY79" fmla="*/ 141051 h 2250819"/>
                <a:gd name="connsiteX80" fmla="*/ 2037945 w 2840734"/>
                <a:gd name="connsiteY80" fmla="*/ 131324 h 2250819"/>
                <a:gd name="connsiteX81" fmla="*/ 2008762 w 2840734"/>
                <a:gd name="connsiteY81" fmla="*/ 121596 h 2250819"/>
                <a:gd name="connsiteX82" fmla="*/ 1964987 w 2840734"/>
                <a:gd name="connsiteY82" fmla="*/ 97277 h 2250819"/>
                <a:gd name="connsiteX83" fmla="*/ 1950396 w 2840734"/>
                <a:gd name="connsiteY83" fmla="*/ 87549 h 2250819"/>
                <a:gd name="connsiteX84" fmla="*/ 1921213 w 2840734"/>
                <a:gd name="connsiteY84" fmla="*/ 77821 h 2250819"/>
                <a:gd name="connsiteX85" fmla="*/ 1911485 w 2840734"/>
                <a:gd name="connsiteY85" fmla="*/ 72958 h 2250819"/>
                <a:gd name="connsiteX86" fmla="*/ 1945532 w 2840734"/>
                <a:gd name="connsiteY86"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796702 w 2840734"/>
                <a:gd name="connsiteY13" fmla="*/ 1721796 h 2250819"/>
                <a:gd name="connsiteX14" fmla="*/ 2806430 w 2840734"/>
                <a:gd name="connsiteY14" fmla="*/ 1566153 h 2250819"/>
                <a:gd name="connsiteX15" fmla="*/ 2816157 w 2840734"/>
                <a:gd name="connsiteY15" fmla="*/ 1536970 h 2250819"/>
                <a:gd name="connsiteX16" fmla="*/ 2825885 w 2840734"/>
                <a:gd name="connsiteY16" fmla="*/ 1493196 h 2250819"/>
                <a:gd name="connsiteX17" fmla="*/ 2835613 w 2840734"/>
                <a:gd name="connsiteY17" fmla="*/ 1454285 h 2250819"/>
                <a:gd name="connsiteX18" fmla="*/ 2835613 w 2840734"/>
                <a:gd name="connsiteY18" fmla="*/ 1366736 h 2250819"/>
                <a:gd name="connsiteX19" fmla="*/ 2825885 w 2840734"/>
                <a:gd name="connsiteY19" fmla="*/ 1337553 h 2250819"/>
                <a:gd name="connsiteX20" fmla="*/ 2806430 w 2840734"/>
                <a:gd name="connsiteY20" fmla="*/ 1303507 h 2250819"/>
                <a:gd name="connsiteX21" fmla="*/ 2786974 w 2840734"/>
                <a:gd name="connsiteY21" fmla="*/ 1259732 h 2250819"/>
                <a:gd name="connsiteX22" fmla="*/ 2767519 w 2840734"/>
                <a:gd name="connsiteY22" fmla="*/ 1230549 h 2250819"/>
                <a:gd name="connsiteX23" fmla="*/ 2738336 w 2840734"/>
                <a:gd name="connsiteY23" fmla="*/ 1220821 h 2250819"/>
                <a:gd name="connsiteX24" fmla="*/ 2704289 w 2840734"/>
                <a:gd name="connsiteY24" fmla="*/ 1206230 h 2250819"/>
                <a:gd name="connsiteX25" fmla="*/ 2689698 w 2840734"/>
                <a:gd name="connsiteY25" fmla="*/ 1201366 h 2250819"/>
                <a:gd name="connsiteX26" fmla="*/ 2641059 w 2840734"/>
                <a:gd name="connsiteY26" fmla="*/ 1172183 h 2250819"/>
                <a:gd name="connsiteX27" fmla="*/ 2607013 w 2840734"/>
                <a:gd name="connsiteY27" fmla="*/ 1162455 h 2250819"/>
                <a:gd name="connsiteX28" fmla="*/ 2577830 w 2840734"/>
                <a:gd name="connsiteY28" fmla="*/ 1152728 h 2250819"/>
                <a:gd name="connsiteX29" fmla="*/ 2563238 w 2840734"/>
                <a:gd name="connsiteY29" fmla="*/ 1138136 h 2250819"/>
                <a:gd name="connsiteX30" fmla="*/ 2548647 w 2840734"/>
                <a:gd name="connsiteY30" fmla="*/ 1133272 h 2250819"/>
                <a:gd name="connsiteX31" fmla="*/ 2534055 w 2840734"/>
                <a:gd name="connsiteY31" fmla="*/ 1123545 h 2250819"/>
                <a:gd name="connsiteX32" fmla="*/ 2509736 w 2840734"/>
                <a:gd name="connsiteY32" fmla="*/ 1113817 h 2250819"/>
                <a:gd name="connsiteX33" fmla="*/ 2495145 w 2840734"/>
                <a:gd name="connsiteY33" fmla="*/ 1108953 h 2250819"/>
                <a:gd name="connsiteX34" fmla="*/ 2465962 w 2840734"/>
                <a:gd name="connsiteY34" fmla="*/ 1084634 h 2250819"/>
                <a:gd name="connsiteX35" fmla="*/ 2470825 w 2840734"/>
                <a:gd name="connsiteY35" fmla="*/ 997085 h 2250819"/>
                <a:gd name="connsiteX36" fmla="*/ 2475689 w 2840734"/>
                <a:gd name="connsiteY36" fmla="*/ 982494 h 2250819"/>
                <a:gd name="connsiteX37" fmla="*/ 2490281 w 2840734"/>
                <a:gd name="connsiteY37" fmla="*/ 948447 h 2250819"/>
                <a:gd name="connsiteX38" fmla="*/ 2500008 w 2840734"/>
                <a:gd name="connsiteY38" fmla="*/ 909536 h 2250819"/>
                <a:gd name="connsiteX39" fmla="*/ 2504872 w 2840734"/>
                <a:gd name="connsiteY39" fmla="*/ 894945 h 2250819"/>
                <a:gd name="connsiteX40" fmla="*/ 2519464 w 2840734"/>
                <a:gd name="connsiteY40" fmla="*/ 880353 h 2250819"/>
                <a:gd name="connsiteX41" fmla="*/ 2534055 w 2840734"/>
                <a:gd name="connsiteY41" fmla="*/ 875489 h 2250819"/>
                <a:gd name="connsiteX42" fmla="*/ 2538919 w 2840734"/>
                <a:gd name="connsiteY42" fmla="*/ 860898 h 2250819"/>
                <a:gd name="connsiteX43" fmla="*/ 2553511 w 2840734"/>
                <a:gd name="connsiteY43" fmla="*/ 856034 h 2250819"/>
                <a:gd name="connsiteX44" fmla="*/ 2568102 w 2840734"/>
                <a:gd name="connsiteY44" fmla="*/ 846307 h 2250819"/>
                <a:gd name="connsiteX45" fmla="*/ 2582694 w 2840734"/>
                <a:gd name="connsiteY45" fmla="*/ 817124 h 2250819"/>
                <a:gd name="connsiteX46" fmla="*/ 2587557 w 2840734"/>
                <a:gd name="connsiteY46" fmla="*/ 802532 h 2250819"/>
                <a:gd name="connsiteX47" fmla="*/ 2582694 w 2840734"/>
                <a:gd name="connsiteY47" fmla="*/ 758758 h 2250819"/>
                <a:gd name="connsiteX48" fmla="*/ 2558374 w 2840734"/>
                <a:gd name="connsiteY48" fmla="*/ 724711 h 2250819"/>
                <a:gd name="connsiteX49" fmla="*/ 2538919 w 2840734"/>
                <a:gd name="connsiteY49" fmla="*/ 710119 h 2250819"/>
                <a:gd name="connsiteX50" fmla="*/ 2524328 w 2840734"/>
                <a:gd name="connsiteY50" fmla="*/ 705255 h 2250819"/>
                <a:gd name="connsiteX51" fmla="*/ 2495145 w 2840734"/>
                <a:gd name="connsiteY51" fmla="*/ 680936 h 2250819"/>
                <a:gd name="connsiteX52" fmla="*/ 2465962 w 2840734"/>
                <a:gd name="connsiteY52" fmla="*/ 661481 h 2250819"/>
                <a:gd name="connsiteX53" fmla="*/ 2441642 w 2840734"/>
                <a:gd name="connsiteY53" fmla="*/ 637162 h 2250819"/>
                <a:gd name="connsiteX54" fmla="*/ 2422187 w 2840734"/>
                <a:gd name="connsiteY54" fmla="*/ 617707 h 2250819"/>
                <a:gd name="connsiteX55" fmla="*/ 2393004 w 2840734"/>
                <a:gd name="connsiteY55" fmla="*/ 598251 h 2250819"/>
                <a:gd name="connsiteX56" fmla="*/ 2363821 w 2840734"/>
                <a:gd name="connsiteY56" fmla="*/ 573932 h 2250819"/>
                <a:gd name="connsiteX57" fmla="*/ 2339502 w 2840734"/>
                <a:gd name="connsiteY57" fmla="*/ 554477 h 2250819"/>
                <a:gd name="connsiteX58" fmla="*/ 2324911 w 2840734"/>
                <a:gd name="connsiteY58" fmla="*/ 544749 h 2250819"/>
                <a:gd name="connsiteX59" fmla="*/ 2295728 w 2840734"/>
                <a:gd name="connsiteY59" fmla="*/ 535021 h 2250819"/>
                <a:gd name="connsiteX60" fmla="*/ 2271408 w 2840734"/>
                <a:gd name="connsiteY60" fmla="*/ 515566 h 2250819"/>
                <a:gd name="connsiteX61" fmla="*/ 2261681 w 2840734"/>
                <a:gd name="connsiteY61" fmla="*/ 500975 h 2250819"/>
                <a:gd name="connsiteX62" fmla="*/ 2247089 w 2840734"/>
                <a:gd name="connsiteY62" fmla="*/ 491247 h 2250819"/>
                <a:gd name="connsiteX63" fmla="*/ 2247089 w 2840734"/>
                <a:gd name="connsiteY63" fmla="*/ 374515 h 2250819"/>
                <a:gd name="connsiteX64" fmla="*/ 2256817 w 2840734"/>
                <a:gd name="connsiteY64" fmla="*/ 359924 h 2250819"/>
                <a:gd name="connsiteX65" fmla="*/ 2286000 w 2840734"/>
                <a:gd name="connsiteY65" fmla="*/ 335604 h 2250819"/>
                <a:gd name="connsiteX66" fmla="*/ 2290864 w 2840734"/>
                <a:gd name="connsiteY66" fmla="*/ 321013 h 2250819"/>
                <a:gd name="connsiteX67" fmla="*/ 2286000 w 2840734"/>
                <a:gd name="connsiteY67" fmla="*/ 296694 h 2250819"/>
                <a:gd name="connsiteX68" fmla="*/ 2271408 w 2840734"/>
                <a:gd name="connsiteY68" fmla="*/ 267511 h 2250819"/>
                <a:gd name="connsiteX69" fmla="*/ 2242225 w 2840734"/>
                <a:gd name="connsiteY69" fmla="*/ 248055 h 2250819"/>
                <a:gd name="connsiteX70" fmla="*/ 2213042 w 2840734"/>
                <a:gd name="connsiteY70" fmla="*/ 228600 h 2250819"/>
                <a:gd name="connsiteX71" fmla="*/ 2203315 w 2840734"/>
                <a:gd name="connsiteY71" fmla="*/ 214009 h 2250819"/>
                <a:gd name="connsiteX72" fmla="*/ 2183859 w 2840734"/>
                <a:gd name="connsiteY72" fmla="*/ 204281 h 2250819"/>
                <a:gd name="connsiteX73" fmla="*/ 2169268 w 2840734"/>
                <a:gd name="connsiteY73" fmla="*/ 194553 h 2250819"/>
                <a:gd name="connsiteX74" fmla="*/ 2154677 w 2840734"/>
                <a:gd name="connsiteY74" fmla="*/ 189689 h 2250819"/>
                <a:gd name="connsiteX75" fmla="*/ 2140085 w 2840734"/>
                <a:gd name="connsiteY75" fmla="*/ 179962 h 2250819"/>
                <a:gd name="connsiteX76" fmla="*/ 2110902 w 2840734"/>
                <a:gd name="connsiteY76" fmla="*/ 170234 h 2250819"/>
                <a:gd name="connsiteX77" fmla="*/ 2081719 w 2840734"/>
                <a:gd name="connsiteY77" fmla="*/ 155643 h 2250819"/>
                <a:gd name="connsiteX78" fmla="*/ 2052536 w 2840734"/>
                <a:gd name="connsiteY78" fmla="*/ 141051 h 2250819"/>
                <a:gd name="connsiteX79" fmla="*/ 2037945 w 2840734"/>
                <a:gd name="connsiteY79" fmla="*/ 131324 h 2250819"/>
                <a:gd name="connsiteX80" fmla="*/ 2008762 w 2840734"/>
                <a:gd name="connsiteY80" fmla="*/ 121596 h 2250819"/>
                <a:gd name="connsiteX81" fmla="*/ 1964987 w 2840734"/>
                <a:gd name="connsiteY81" fmla="*/ 97277 h 2250819"/>
                <a:gd name="connsiteX82" fmla="*/ 1950396 w 2840734"/>
                <a:gd name="connsiteY82" fmla="*/ 87549 h 2250819"/>
                <a:gd name="connsiteX83" fmla="*/ 1921213 w 2840734"/>
                <a:gd name="connsiteY83" fmla="*/ 77821 h 2250819"/>
                <a:gd name="connsiteX84" fmla="*/ 1911485 w 2840734"/>
                <a:gd name="connsiteY84" fmla="*/ 72958 h 2250819"/>
                <a:gd name="connsiteX85" fmla="*/ 1945532 w 2840734"/>
                <a:gd name="connsiteY85"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806430 w 2840734"/>
                <a:gd name="connsiteY13" fmla="*/ 1566153 h 2250819"/>
                <a:gd name="connsiteX14" fmla="*/ 2816157 w 2840734"/>
                <a:gd name="connsiteY14" fmla="*/ 1536970 h 2250819"/>
                <a:gd name="connsiteX15" fmla="*/ 2825885 w 2840734"/>
                <a:gd name="connsiteY15" fmla="*/ 1493196 h 2250819"/>
                <a:gd name="connsiteX16" fmla="*/ 2835613 w 2840734"/>
                <a:gd name="connsiteY16" fmla="*/ 1454285 h 2250819"/>
                <a:gd name="connsiteX17" fmla="*/ 2835613 w 2840734"/>
                <a:gd name="connsiteY17" fmla="*/ 1366736 h 2250819"/>
                <a:gd name="connsiteX18" fmla="*/ 2825885 w 2840734"/>
                <a:gd name="connsiteY18" fmla="*/ 1337553 h 2250819"/>
                <a:gd name="connsiteX19" fmla="*/ 2806430 w 2840734"/>
                <a:gd name="connsiteY19" fmla="*/ 1303507 h 2250819"/>
                <a:gd name="connsiteX20" fmla="*/ 2786974 w 2840734"/>
                <a:gd name="connsiteY20" fmla="*/ 1259732 h 2250819"/>
                <a:gd name="connsiteX21" fmla="*/ 2767519 w 2840734"/>
                <a:gd name="connsiteY21" fmla="*/ 1230549 h 2250819"/>
                <a:gd name="connsiteX22" fmla="*/ 2738336 w 2840734"/>
                <a:gd name="connsiteY22" fmla="*/ 1220821 h 2250819"/>
                <a:gd name="connsiteX23" fmla="*/ 2704289 w 2840734"/>
                <a:gd name="connsiteY23" fmla="*/ 1206230 h 2250819"/>
                <a:gd name="connsiteX24" fmla="*/ 2689698 w 2840734"/>
                <a:gd name="connsiteY24" fmla="*/ 1201366 h 2250819"/>
                <a:gd name="connsiteX25" fmla="*/ 2641059 w 2840734"/>
                <a:gd name="connsiteY25" fmla="*/ 1172183 h 2250819"/>
                <a:gd name="connsiteX26" fmla="*/ 2607013 w 2840734"/>
                <a:gd name="connsiteY26" fmla="*/ 1162455 h 2250819"/>
                <a:gd name="connsiteX27" fmla="*/ 2577830 w 2840734"/>
                <a:gd name="connsiteY27" fmla="*/ 1152728 h 2250819"/>
                <a:gd name="connsiteX28" fmla="*/ 2563238 w 2840734"/>
                <a:gd name="connsiteY28" fmla="*/ 1138136 h 2250819"/>
                <a:gd name="connsiteX29" fmla="*/ 2548647 w 2840734"/>
                <a:gd name="connsiteY29" fmla="*/ 1133272 h 2250819"/>
                <a:gd name="connsiteX30" fmla="*/ 2534055 w 2840734"/>
                <a:gd name="connsiteY30" fmla="*/ 1123545 h 2250819"/>
                <a:gd name="connsiteX31" fmla="*/ 2509736 w 2840734"/>
                <a:gd name="connsiteY31" fmla="*/ 1113817 h 2250819"/>
                <a:gd name="connsiteX32" fmla="*/ 2495145 w 2840734"/>
                <a:gd name="connsiteY32" fmla="*/ 1108953 h 2250819"/>
                <a:gd name="connsiteX33" fmla="*/ 2465962 w 2840734"/>
                <a:gd name="connsiteY33" fmla="*/ 1084634 h 2250819"/>
                <a:gd name="connsiteX34" fmla="*/ 2470825 w 2840734"/>
                <a:gd name="connsiteY34" fmla="*/ 997085 h 2250819"/>
                <a:gd name="connsiteX35" fmla="*/ 2475689 w 2840734"/>
                <a:gd name="connsiteY35" fmla="*/ 982494 h 2250819"/>
                <a:gd name="connsiteX36" fmla="*/ 2490281 w 2840734"/>
                <a:gd name="connsiteY36" fmla="*/ 948447 h 2250819"/>
                <a:gd name="connsiteX37" fmla="*/ 2500008 w 2840734"/>
                <a:gd name="connsiteY37" fmla="*/ 909536 h 2250819"/>
                <a:gd name="connsiteX38" fmla="*/ 2504872 w 2840734"/>
                <a:gd name="connsiteY38" fmla="*/ 894945 h 2250819"/>
                <a:gd name="connsiteX39" fmla="*/ 2519464 w 2840734"/>
                <a:gd name="connsiteY39" fmla="*/ 880353 h 2250819"/>
                <a:gd name="connsiteX40" fmla="*/ 2534055 w 2840734"/>
                <a:gd name="connsiteY40" fmla="*/ 875489 h 2250819"/>
                <a:gd name="connsiteX41" fmla="*/ 2538919 w 2840734"/>
                <a:gd name="connsiteY41" fmla="*/ 860898 h 2250819"/>
                <a:gd name="connsiteX42" fmla="*/ 2553511 w 2840734"/>
                <a:gd name="connsiteY42" fmla="*/ 856034 h 2250819"/>
                <a:gd name="connsiteX43" fmla="*/ 2568102 w 2840734"/>
                <a:gd name="connsiteY43" fmla="*/ 846307 h 2250819"/>
                <a:gd name="connsiteX44" fmla="*/ 2582694 w 2840734"/>
                <a:gd name="connsiteY44" fmla="*/ 817124 h 2250819"/>
                <a:gd name="connsiteX45" fmla="*/ 2587557 w 2840734"/>
                <a:gd name="connsiteY45" fmla="*/ 802532 h 2250819"/>
                <a:gd name="connsiteX46" fmla="*/ 2582694 w 2840734"/>
                <a:gd name="connsiteY46" fmla="*/ 758758 h 2250819"/>
                <a:gd name="connsiteX47" fmla="*/ 2558374 w 2840734"/>
                <a:gd name="connsiteY47" fmla="*/ 724711 h 2250819"/>
                <a:gd name="connsiteX48" fmla="*/ 2538919 w 2840734"/>
                <a:gd name="connsiteY48" fmla="*/ 710119 h 2250819"/>
                <a:gd name="connsiteX49" fmla="*/ 2524328 w 2840734"/>
                <a:gd name="connsiteY49" fmla="*/ 705255 h 2250819"/>
                <a:gd name="connsiteX50" fmla="*/ 2495145 w 2840734"/>
                <a:gd name="connsiteY50" fmla="*/ 680936 h 2250819"/>
                <a:gd name="connsiteX51" fmla="*/ 2465962 w 2840734"/>
                <a:gd name="connsiteY51" fmla="*/ 661481 h 2250819"/>
                <a:gd name="connsiteX52" fmla="*/ 2441642 w 2840734"/>
                <a:gd name="connsiteY52" fmla="*/ 637162 h 2250819"/>
                <a:gd name="connsiteX53" fmla="*/ 2422187 w 2840734"/>
                <a:gd name="connsiteY53" fmla="*/ 617707 h 2250819"/>
                <a:gd name="connsiteX54" fmla="*/ 2393004 w 2840734"/>
                <a:gd name="connsiteY54" fmla="*/ 598251 h 2250819"/>
                <a:gd name="connsiteX55" fmla="*/ 2363821 w 2840734"/>
                <a:gd name="connsiteY55" fmla="*/ 573932 h 2250819"/>
                <a:gd name="connsiteX56" fmla="*/ 2339502 w 2840734"/>
                <a:gd name="connsiteY56" fmla="*/ 554477 h 2250819"/>
                <a:gd name="connsiteX57" fmla="*/ 2324911 w 2840734"/>
                <a:gd name="connsiteY57" fmla="*/ 544749 h 2250819"/>
                <a:gd name="connsiteX58" fmla="*/ 2295728 w 2840734"/>
                <a:gd name="connsiteY58" fmla="*/ 535021 h 2250819"/>
                <a:gd name="connsiteX59" fmla="*/ 2271408 w 2840734"/>
                <a:gd name="connsiteY59" fmla="*/ 515566 h 2250819"/>
                <a:gd name="connsiteX60" fmla="*/ 2261681 w 2840734"/>
                <a:gd name="connsiteY60" fmla="*/ 500975 h 2250819"/>
                <a:gd name="connsiteX61" fmla="*/ 2247089 w 2840734"/>
                <a:gd name="connsiteY61" fmla="*/ 491247 h 2250819"/>
                <a:gd name="connsiteX62" fmla="*/ 2247089 w 2840734"/>
                <a:gd name="connsiteY62" fmla="*/ 374515 h 2250819"/>
                <a:gd name="connsiteX63" fmla="*/ 2256817 w 2840734"/>
                <a:gd name="connsiteY63" fmla="*/ 359924 h 2250819"/>
                <a:gd name="connsiteX64" fmla="*/ 2286000 w 2840734"/>
                <a:gd name="connsiteY64" fmla="*/ 335604 h 2250819"/>
                <a:gd name="connsiteX65" fmla="*/ 2290864 w 2840734"/>
                <a:gd name="connsiteY65" fmla="*/ 321013 h 2250819"/>
                <a:gd name="connsiteX66" fmla="*/ 2286000 w 2840734"/>
                <a:gd name="connsiteY66" fmla="*/ 296694 h 2250819"/>
                <a:gd name="connsiteX67" fmla="*/ 2271408 w 2840734"/>
                <a:gd name="connsiteY67" fmla="*/ 267511 h 2250819"/>
                <a:gd name="connsiteX68" fmla="*/ 2242225 w 2840734"/>
                <a:gd name="connsiteY68" fmla="*/ 248055 h 2250819"/>
                <a:gd name="connsiteX69" fmla="*/ 2213042 w 2840734"/>
                <a:gd name="connsiteY69" fmla="*/ 228600 h 2250819"/>
                <a:gd name="connsiteX70" fmla="*/ 2203315 w 2840734"/>
                <a:gd name="connsiteY70" fmla="*/ 214009 h 2250819"/>
                <a:gd name="connsiteX71" fmla="*/ 2183859 w 2840734"/>
                <a:gd name="connsiteY71" fmla="*/ 204281 h 2250819"/>
                <a:gd name="connsiteX72" fmla="*/ 2169268 w 2840734"/>
                <a:gd name="connsiteY72" fmla="*/ 194553 h 2250819"/>
                <a:gd name="connsiteX73" fmla="*/ 2154677 w 2840734"/>
                <a:gd name="connsiteY73" fmla="*/ 189689 h 2250819"/>
                <a:gd name="connsiteX74" fmla="*/ 2140085 w 2840734"/>
                <a:gd name="connsiteY74" fmla="*/ 179962 h 2250819"/>
                <a:gd name="connsiteX75" fmla="*/ 2110902 w 2840734"/>
                <a:gd name="connsiteY75" fmla="*/ 170234 h 2250819"/>
                <a:gd name="connsiteX76" fmla="*/ 2081719 w 2840734"/>
                <a:gd name="connsiteY76" fmla="*/ 155643 h 2250819"/>
                <a:gd name="connsiteX77" fmla="*/ 2052536 w 2840734"/>
                <a:gd name="connsiteY77" fmla="*/ 141051 h 2250819"/>
                <a:gd name="connsiteX78" fmla="*/ 2037945 w 2840734"/>
                <a:gd name="connsiteY78" fmla="*/ 131324 h 2250819"/>
                <a:gd name="connsiteX79" fmla="*/ 2008762 w 2840734"/>
                <a:gd name="connsiteY79" fmla="*/ 121596 h 2250819"/>
                <a:gd name="connsiteX80" fmla="*/ 1964987 w 2840734"/>
                <a:gd name="connsiteY80" fmla="*/ 97277 h 2250819"/>
                <a:gd name="connsiteX81" fmla="*/ 1950396 w 2840734"/>
                <a:gd name="connsiteY81" fmla="*/ 87549 h 2250819"/>
                <a:gd name="connsiteX82" fmla="*/ 1921213 w 2840734"/>
                <a:gd name="connsiteY82" fmla="*/ 77821 h 2250819"/>
                <a:gd name="connsiteX83" fmla="*/ 1911485 w 2840734"/>
                <a:gd name="connsiteY83" fmla="*/ 72958 h 2250819"/>
                <a:gd name="connsiteX84" fmla="*/ 1945532 w 2840734"/>
                <a:gd name="connsiteY8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812040 w 2840734"/>
                <a:gd name="connsiteY13" fmla="*/ 1661520 h 2250819"/>
                <a:gd name="connsiteX14" fmla="*/ 2816157 w 2840734"/>
                <a:gd name="connsiteY14" fmla="*/ 1536970 h 2250819"/>
                <a:gd name="connsiteX15" fmla="*/ 2825885 w 2840734"/>
                <a:gd name="connsiteY15" fmla="*/ 1493196 h 2250819"/>
                <a:gd name="connsiteX16" fmla="*/ 2835613 w 2840734"/>
                <a:gd name="connsiteY16" fmla="*/ 1454285 h 2250819"/>
                <a:gd name="connsiteX17" fmla="*/ 2835613 w 2840734"/>
                <a:gd name="connsiteY17" fmla="*/ 1366736 h 2250819"/>
                <a:gd name="connsiteX18" fmla="*/ 2825885 w 2840734"/>
                <a:gd name="connsiteY18" fmla="*/ 1337553 h 2250819"/>
                <a:gd name="connsiteX19" fmla="*/ 2806430 w 2840734"/>
                <a:gd name="connsiteY19" fmla="*/ 1303507 h 2250819"/>
                <a:gd name="connsiteX20" fmla="*/ 2786974 w 2840734"/>
                <a:gd name="connsiteY20" fmla="*/ 1259732 h 2250819"/>
                <a:gd name="connsiteX21" fmla="*/ 2767519 w 2840734"/>
                <a:gd name="connsiteY21" fmla="*/ 1230549 h 2250819"/>
                <a:gd name="connsiteX22" fmla="*/ 2738336 w 2840734"/>
                <a:gd name="connsiteY22" fmla="*/ 1220821 h 2250819"/>
                <a:gd name="connsiteX23" fmla="*/ 2704289 w 2840734"/>
                <a:gd name="connsiteY23" fmla="*/ 1206230 h 2250819"/>
                <a:gd name="connsiteX24" fmla="*/ 2689698 w 2840734"/>
                <a:gd name="connsiteY24" fmla="*/ 1201366 h 2250819"/>
                <a:gd name="connsiteX25" fmla="*/ 2641059 w 2840734"/>
                <a:gd name="connsiteY25" fmla="*/ 1172183 h 2250819"/>
                <a:gd name="connsiteX26" fmla="*/ 2607013 w 2840734"/>
                <a:gd name="connsiteY26" fmla="*/ 1162455 h 2250819"/>
                <a:gd name="connsiteX27" fmla="*/ 2577830 w 2840734"/>
                <a:gd name="connsiteY27" fmla="*/ 1152728 h 2250819"/>
                <a:gd name="connsiteX28" fmla="*/ 2563238 w 2840734"/>
                <a:gd name="connsiteY28" fmla="*/ 1138136 h 2250819"/>
                <a:gd name="connsiteX29" fmla="*/ 2548647 w 2840734"/>
                <a:gd name="connsiteY29" fmla="*/ 1133272 h 2250819"/>
                <a:gd name="connsiteX30" fmla="*/ 2534055 w 2840734"/>
                <a:gd name="connsiteY30" fmla="*/ 1123545 h 2250819"/>
                <a:gd name="connsiteX31" fmla="*/ 2509736 w 2840734"/>
                <a:gd name="connsiteY31" fmla="*/ 1113817 h 2250819"/>
                <a:gd name="connsiteX32" fmla="*/ 2495145 w 2840734"/>
                <a:gd name="connsiteY32" fmla="*/ 1108953 h 2250819"/>
                <a:gd name="connsiteX33" fmla="*/ 2465962 w 2840734"/>
                <a:gd name="connsiteY33" fmla="*/ 1084634 h 2250819"/>
                <a:gd name="connsiteX34" fmla="*/ 2470825 w 2840734"/>
                <a:gd name="connsiteY34" fmla="*/ 997085 h 2250819"/>
                <a:gd name="connsiteX35" fmla="*/ 2475689 w 2840734"/>
                <a:gd name="connsiteY35" fmla="*/ 982494 h 2250819"/>
                <a:gd name="connsiteX36" fmla="*/ 2490281 w 2840734"/>
                <a:gd name="connsiteY36" fmla="*/ 948447 h 2250819"/>
                <a:gd name="connsiteX37" fmla="*/ 2500008 w 2840734"/>
                <a:gd name="connsiteY37" fmla="*/ 909536 h 2250819"/>
                <a:gd name="connsiteX38" fmla="*/ 2504872 w 2840734"/>
                <a:gd name="connsiteY38" fmla="*/ 894945 h 2250819"/>
                <a:gd name="connsiteX39" fmla="*/ 2519464 w 2840734"/>
                <a:gd name="connsiteY39" fmla="*/ 880353 h 2250819"/>
                <a:gd name="connsiteX40" fmla="*/ 2534055 w 2840734"/>
                <a:gd name="connsiteY40" fmla="*/ 875489 h 2250819"/>
                <a:gd name="connsiteX41" fmla="*/ 2538919 w 2840734"/>
                <a:gd name="connsiteY41" fmla="*/ 860898 h 2250819"/>
                <a:gd name="connsiteX42" fmla="*/ 2553511 w 2840734"/>
                <a:gd name="connsiteY42" fmla="*/ 856034 h 2250819"/>
                <a:gd name="connsiteX43" fmla="*/ 2568102 w 2840734"/>
                <a:gd name="connsiteY43" fmla="*/ 846307 h 2250819"/>
                <a:gd name="connsiteX44" fmla="*/ 2582694 w 2840734"/>
                <a:gd name="connsiteY44" fmla="*/ 817124 h 2250819"/>
                <a:gd name="connsiteX45" fmla="*/ 2587557 w 2840734"/>
                <a:gd name="connsiteY45" fmla="*/ 802532 h 2250819"/>
                <a:gd name="connsiteX46" fmla="*/ 2582694 w 2840734"/>
                <a:gd name="connsiteY46" fmla="*/ 758758 h 2250819"/>
                <a:gd name="connsiteX47" fmla="*/ 2558374 w 2840734"/>
                <a:gd name="connsiteY47" fmla="*/ 724711 h 2250819"/>
                <a:gd name="connsiteX48" fmla="*/ 2538919 w 2840734"/>
                <a:gd name="connsiteY48" fmla="*/ 710119 h 2250819"/>
                <a:gd name="connsiteX49" fmla="*/ 2524328 w 2840734"/>
                <a:gd name="connsiteY49" fmla="*/ 705255 h 2250819"/>
                <a:gd name="connsiteX50" fmla="*/ 2495145 w 2840734"/>
                <a:gd name="connsiteY50" fmla="*/ 680936 h 2250819"/>
                <a:gd name="connsiteX51" fmla="*/ 2465962 w 2840734"/>
                <a:gd name="connsiteY51" fmla="*/ 661481 h 2250819"/>
                <a:gd name="connsiteX52" fmla="*/ 2441642 w 2840734"/>
                <a:gd name="connsiteY52" fmla="*/ 637162 h 2250819"/>
                <a:gd name="connsiteX53" fmla="*/ 2422187 w 2840734"/>
                <a:gd name="connsiteY53" fmla="*/ 617707 h 2250819"/>
                <a:gd name="connsiteX54" fmla="*/ 2393004 w 2840734"/>
                <a:gd name="connsiteY54" fmla="*/ 598251 h 2250819"/>
                <a:gd name="connsiteX55" fmla="*/ 2363821 w 2840734"/>
                <a:gd name="connsiteY55" fmla="*/ 573932 h 2250819"/>
                <a:gd name="connsiteX56" fmla="*/ 2339502 w 2840734"/>
                <a:gd name="connsiteY56" fmla="*/ 554477 h 2250819"/>
                <a:gd name="connsiteX57" fmla="*/ 2324911 w 2840734"/>
                <a:gd name="connsiteY57" fmla="*/ 544749 h 2250819"/>
                <a:gd name="connsiteX58" fmla="*/ 2295728 w 2840734"/>
                <a:gd name="connsiteY58" fmla="*/ 535021 h 2250819"/>
                <a:gd name="connsiteX59" fmla="*/ 2271408 w 2840734"/>
                <a:gd name="connsiteY59" fmla="*/ 515566 h 2250819"/>
                <a:gd name="connsiteX60" fmla="*/ 2261681 w 2840734"/>
                <a:gd name="connsiteY60" fmla="*/ 500975 h 2250819"/>
                <a:gd name="connsiteX61" fmla="*/ 2247089 w 2840734"/>
                <a:gd name="connsiteY61" fmla="*/ 491247 h 2250819"/>
                <a:gd name="connsiteX62" fmla="*/ 2247089 w 2840734"/>
                <a:gd name="connsiteY62" fmla="*/ 374515 h 2250819"/>
                <a:gd name="connsiteX63" fmla="*/ 2256817 w 2840734"/>
                <a:gd name="connsiteY63" fmla="*/ 359924 h 2250819"/>
                <a:gd name="connsiteX64" fmla="*/ 2286000 w 2840734"/>
                <a:gd name="connsiteY64" fmla="*/ 335604 h 2250819"/>
                <a:gd name="connsiteX65" fmla="*/ 2290864 w 2840734"/>
                <a:gd name="connsiteY65" fmla="*/ 321013 h 2250819"/>
                <a:gd name="connsiteX66" fmla="*/ 2286000 w 2840734"/>
                <a:gd name="connsiteY66" fmla="*/ 296694 h 2250819"/>
                <a:gd name="connsiteX67" fmla="*/ 2271408 w 2840734"/>
                <a:gd name="connsiteY67" fmla="*/ 267511 h 2250819"/>
                <a:gd name="connsiteX68" fmla="*/ 2242225 w 2840734"/>
                <a:gd name="connsiteY68" fmla="*/ 248055 h 2250819"/>
                <a:gd name="connsiteX69" fmla="*/ 2213042 w 2840734"/>
                <a:gd name="connsiteY69" fmla="*/ 228600 h 2250819"/>
                <a:gd name="connsiteX70" fmla="*/ 2203315 w 2840734"/>
                <a:gd name="connsiteY70" fmla="*/ 214009 h 2250819"/>
                <a:gd name="connsiteX71" fmla="*/ 2183859 w 2840734"/>
                <a:gd name="connsiteY71" fmla="*/ 204281 h 2250819"/>
                <a:gd name="connsiteX72" fmla="*/ 2169268 w 2840734"/>
                <a:gd name="connsiteY72" fmla="*/ 194553 h 2250819"/>
                <a:gd name="connsiteX73" fmla="*/ 2154677 w 2840734"/>
                <a:gd name="connsiteY73" fmla="*/ 189689 h 2250819"/>
                <a:gd name="connsiteX74" fmla="*/ 2140085 w 2840734"/>
                <a:gd name="connsiteY74" fmla="*/ 179962 h 2250819"/>
                <a:gd name="connsiteX75" fmla="*/ 2110902 w 2840734"/>
                <a:gd name="connsiteY75" fmla="*/ 170234 h 2250819"/>
                <a:gd name="connsiteX76" fmla="*/ 2081719 w 2840734"/>
                <a:gd name="connsiteY76" fmla="*/ 155643 h 2250819"/>
                <a:gd name="connsiteX77" fmla="*/ 2052536 w 2840734"/>
                <a:gd name="connsiteY77" fmla="*/ 141051 h 2250819"/>
                <a:gd name="connsiteX78" fmla="*/ 2037945 w 2840734"/>
                <a:gd name="connsiteY78" fmla="*/ 131324 h 2250819"/>
                <a:gd name="connsiteX79" fmla="*/ 2008762 w 2840734"/>
                <a:gd name="connsiteY79" fmla="*/ 121596 h 2250819"/>
                <a:gd name="connsiteX80" fmla="*/ 1964987 w 2840734"/>
                <a:gd name="connsiteY80" fmla="*/ 97277 h 2250819"/>
                <a:gd name="connsiteX81" fmla="*/ 1950396 w 2840734"/>
                <a:gd name="connsiteY81" fmla="*/ 87549 h 2250819"/>
                <a:gd name="connsiteX82" fmla="*/ 1921213 w 2840734"/>
                <a:gd name="connsiteY82" fmla="*/ 77821 h 2250819"/>
                <a:gd name="connsiteX83" fmla="*/ 1911485 w 2840734"/>
                <a:gd name="connsiteY83" fmla="*/ 72958 h 2250819"/>
                <a:gd name="connsiteX84" fmla="*/ 1945532 w 2840734"/>
                <a:gd name="connsiteY84"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812040 w 2840734"/>
                <a:gd name="connsiteY13" fmla="*/ 1661520 h 2250819"/>
                <a:gd name="connsiteX14" fmla="*/ 2825885 w 2840734"/>
                <a:gd name="connsiteY14" fmla="*/ 1493196 h 2250819"/>
                <a:gd name="connsiteX15" fmla="*/ 2835613 w 2840734"/>
                <a:gd name="connsiteY15" fmla="*/ 1454285 h 2250819"/>
                <a:gd name="connsiteX16" fmla="*/ 2835613 w 2840734"/>
                <a:gd name="connsiteY16" fmla="*/ 1366736 h 2250819"/>
                <a:gd name="connsiteX17" fmla="*/ 2825885 w 2840734"/>
                <a:gd name="connsiteY17" fmla="*/ 1337553 h 2250819"/>
                <a:gd name="connsiteX18" fmla="*/ 2806430 w 2840734"/>
                <a:gd name="connsiteY18" fmla="*/ 1303507 h 2250819"/>
                <a:gd name="connsiteX19" fmla="*/ 2786974 w 2840734"/>
                <a:gd name="connsiteY19" fmla="*/ 1259732 h 2250819"/>
                <a:gd name="connsiteX20" fmla="*/ 2767519 w 2840734"/>
                <a:gd name="connsiteY20" fmla="*/ 1230549 h 2250819"/>
                <a:gd name="connsiteX21" fmla="*/ 2738336 w 2840734"/>
                <a:gd name="connsiteY21" fmla="*/ 1220821 h 2250819"/>
                <a:gd name="connsiteX22" fmla="*/ 2704289 w 2840734"/>
                <a:gd name="connsiteY22" fmla="*/ 1206230 h 2250819"/>
                <a:gd name="connsiteX23" fmla="*/ 2689698 w 2840734"/>
                <a:gd name="connsiteY23" fmla="*/ 1201366 h 2250819"/>
                <a:gd name="connsiteX24" fmla="*/ 2641059 w 2840734"/>
                <a:gd name="connsiteY24" fmla="*/ 1172183 h 2250819"/>
                <a:gd name="connsiteX25" fmla="*/ 2607013 w 2840734"/>
                <a:gd name="connsiteY25" fmla="*/ 1162455 h 2250819"/>
                <a:gd name="connsiteX26" fmla="*/ 2577830 w 2840734"/>
                <a:gd name="connsiteY26" fmla="*/ 1152728 h 2250819"/>
                <a:gd name="connsiteX27" fmla="*/ 2563238 w 2840734"/>
                <a:gd name="connsiteY27" fmla="*/ 1138136 h 2250819"/>
                <a:gd name="connsiteX28" fmla="*/ 2548647 w 2840734"/>
                <a:gd name="connsiteY28" fmla="*/ 1133272 h 2250819"/>
                <a:gd name="connsiteX29" fmla="*/ 2534055 w 2840734"/>
                <a:gd name="connsiteY29" fmla="*/ 1123545 h 2250819"/>
                <a:gd name="connsiteX30" fmla="*/ 2509736 w 2840734"/>
                <a:gd name="connsiteY30" fmla="*/ 1113817 h 2250819"/>
                <a:gd name="connsiteX31" fmla="*/ 2495145 w 2840734"/>
                <a:gd name="connsiteY31" fmla="*/ 1108953 h 2250819"/>
                <a:gd name="connsiteX32" fmla="*/ 2465962 w 2840734"/>
                <a:gd name="connsiteY32" fmla="*/ 1084634 h 2250819"/>
                <a:gd name="connsiteX33" fmla="*/ 2470825 w 2840734"/>
                <a:gd name="connsiteY33" fmla="*/ 997085 h 2250819"/>
                <a:gd name="connsiteX34" fmla="*/ 2475689 w 2840734"/>
                <a:gd name="connsiteY34" fmla="*/ 982494 h 2250819"/>
                <a:gd name="connsiteX35" fmla="*/ 2490281 w 2840734"/>
                <a:gd name="connsiteY35" fmla="*/ 948447 h 2250819"/>
                <a:gd name="connsiteX36" fmla="*/ 2500008 w 2840734"/>
                <a:gd name="connsiteY36" fmla="*/ 909536 h 2250819"/>
                <a:gd name="connsiteX37" fmla="*/ 2504872 w 2840734"/>
                <a:gd name="connsiteY37" fmla="*/ 894945 h 2250819"/>
                <a:gd name="connsiteX38" fmla="*/ 2519464 w 2840734"/>
                <a:gd name="connsiteY38" fmla="*/ 880353 h 2250819"/>
                <a:gd name="connsiteX39" fmla="*/ 2534055 w 2840734"/>
                <a:gd name="connsiteY39" fmla="*/ 875489 h 2250819"/>
                <a:gd name="connsiteX40" fmla="*/ 2538919 w 2840734"/>
                <a:gd name="connsiteY40" fmla="*/ 860898 h 2250819"/>
                <a:gd name="connsiteX41" fmla="*/ 2553511 w 2840734"/>
                <a:gd name="connsiteY41" fmla="*/ 856034 h 2250819"/>
                <a:gd name="connsiteX42" fmla="*/ 2568102 w 2840734"/>
                <a:gd name="connsiteY42" fmla="*/ 846307 h 2250819"/>
                <a:gd name="connsiteX43" fmla="*/ 2582694 w 2840734"/>
                <a:gd name="connsiteY43" fmla="*/ 817124 h 2250819"/>
                <a:gd name="connsiteX44" fmla="*/ 2587557 w 2840734"/>
                <a:gd name="connsiteY44" fmla="*/ 802532 h 2250819"/>
                <a:gd name="connsiteX45" fmla="*/ 2582694 w 2840734"/>
                <a:gd name="connsiteY45" fmla="*/ 758758 h 2250819"/>
                <a:gd name="connsiteX46" fmla="*/ 2558374 w 2840734"/>
                <a:gd name="connsiteY46" fmla="*/ 724711 h 2250819"/>
                <a:gd name="connsiteX47" fmla="*/ 2538919 w 2840734"/>
                <a:gd name="connsiteY47" fmla="*/ 710119 h 2250819"/>
                <a:gd name="connsiteX48" fmla="*/ 2524328 w 2840734"/>
                <a:gd name="connsiteY48" fmla="*/ 705255 h 2250819"/>
                <a:gd name="connsiteX49" fmla="*/ 2495145 w 2840734"/>
                <a:gd name="connsiteY49" fmla="*/ 680936 h 2250819"/>
                <a:gd name="connsiteX50" fmla="*/ 2465962 w 2840734"/>
                <a:gd name="connsiteY50" fmla="*/ 661481 h 2250819"/>
                <a:gd name="connsiteX51" fmla="*/ 2441642 w 2840734"/>
                <a:gd name="connsiteY51" fmla="*/ 637162 h 2250819"/>
                <a:gd name="connsiteX52" fmla="*/ 2422187 w 2840734"/>
                <a:gd name="connsiteY52" fmla="*/ 617707 h 2250819"/>
                <a:gd name="connsiteX53" fmla="*/ 2393004 w 2840734"/>
                <a:gd name="connsiteY53" fmla="*/ 598251 h 2250819"/>
                <a:gd name="connsiteX54" fmla="*/ 2363821 w 2840734"/>
                <a:gd name="connsiteY54" fmla="*/ 573932 h 2250819"/>
                <a:gd name="connsiteX55" fmla="*/ 2339502 w 2840734"/>
                <a:gd name="connsiteY55" fmla="*/ 554477 h 2250819"/>
                <a:gd name="connsiteX56" fmla="*/ 2324911 w 2840734"/>
                <a:gd name="connsiteY56" fmla="*/ 544749 h 2250819"/>
                <a:gd name="connsiteX57" fmla="*/ 2295728 w 2840734"/>
                <a:gd name="connsiteY57" fmla="*/ 535021 h 2250819"/>
                <a:gd name="connsiteX58" fmla="*/ 2271408 w 2840734"/>
                <a:gd name="connsiteY58" fmla="*/ 515566 h 2250819"/>
                <a:gd name="connsiteX59" fmla="*/ 2261681 w 2840734"/>
                <a:gd name="connsiteY59" fmla="*/ 500975 h 2250819"/>
                <a:gd name="connsiteX60" fmla="*/ 2247089 w 2840734"/>
                <a:gd name="connsiteY60" fmla="*/ 491247 h 2250819"/>
                <a:gd name="connsiteX61" fmla="*/ 2247089 w 2840734"/>
                <a:gd name="connsiteY61" fmla="*/ 374515 h 2250819"/>
                <a:gd name="connsiteX62" fmla="*/ 2256817 w 2840734"/>
                <a:gd name="connsiteY62" fmla="*/ 359924 h 2250819"/>
                <a:gd name="connsiteX63" fmla="*/ 2286000 w 2840734"/>
                <a:gd name="connsiteY63" fmla="*/ 335604 h 2250819"/>
                <a:gd name="connsiteX64" fmla="*/ 2290864 w 2840734"/>
                <a:gd name="connsiteY64" fmla="*/ 321013 h 2250819"/>
                <a:gd name="connsiteX65" fmla="*/ 2286000 w 2840734"/>
                <a:gd name="connsiteY65" fmla="*/ 296694 h 2250819"/>
                <a:gd name="connsiteX66" fmla="*/ 2271408 w 2840734"/>
                <a:gd name="connsiteY66" fmla="*/ 267511 h 2250819"/>
                <a:gd name="connsiteX67" fmla="*/ 2242225 w 2840734"/>
                <a:gd name="connsiteY67" fmla="*/ 248055 h 2250819"/>
                <a:gd name="connsiteX68" fmla="*/ 2213042 w 2840734"/>
                <a:gd name="connsiteY68" fmla="*/ 228600 h 2250819"/>
                <a:gd name="connsiteX69" fmla="*/ 2203315 w 2840734"/>
                <a:gd name="connsiteY69" fmla="*/ 214009 h 2250819"/>
                <a:gd name="connsiteX70" fmla="*/ 2183859 w 2840734"/>
                <a:gd name="connsiteY70" fmla="*/ 204281 h 2250819"/>
                <a:gd name="connsiteX71" fmla="*/ 2169268 w 2840734"/>
                <a:gd name="connsiteY71" fmla="*/ 194553 h 2250819"/>
                <a:gd name="connsiteX72" fmla="*/ 2154677 w 2840734"/>
                <a:gd name="connsiteY72" fmla="*/ 189689 h 2250819"/>
                <a:gd name="connsiteX73" fmla="*/ 2140085 w 2840734"/>
                <a:gd name="connsiteY73" fmla="*/ 179962 h 2250819"/>
                <a:gd name="connsiteX74" fmla="*/ 2110902 w 2840734"/>
                <a:gd name="connsiteY74" fmla="*/ 170234 h 2250819"/>
                <a:gd name="connsiteX75" fmla="*/ 2081719 w 2840734"/>
                <a:gd name="connsiteY75" fmla="*/ 155643 h 2250819"/>
                <a:gd name="connsiteX76" fmla="*/ 2052536 w 2840734"/>
                <a:gd name="connsiteY76" fmla="*/ 141051 h 2250819"/>
                <a:gd name="connsiteX77" fmla="*/ 2037945 w 2840734"/>
                <a:gd name="connsiteY77" fmla="*/ 131324 h 2250819"/>
                <a:gd name="connsiteX78" fmla="*/ 2008762 w 2840734"/>
                <a:gd name="connsiteY78" fmla="*/ 121596 h 2250819"/>
                <a:gd name="connsiteX79" fmla="*/ 1964987 w 2840734"/>
                <a:gd name="connsiteY79" fmla="*/ 97277 h 2250819"/>
                <a:gd name="connsiteX80" fmla="*/ 1950396 w 2840734"/>
                <a:gd name="connsiteY80" fmla="*/ 87549 h 2250819"/>
                <a:gd name="connsiteX81" fmla="*/ 1921213 w 2840734"/>
                <a:gd name="connsiteY81" fmla="*/ 77821 h 2250819"/>
                <a:gd name="connsiteX82" fmla="*/ 1911485 w 2840734"/>
                <a:gd name="connsiteY82" fmla="*/ 72958 h 2250819"/>
                <a:gd name="connsiteX83" fmla="*/ 1945532 w 2840734"/>
                <a:gd name="connsiteY83" fmla="*/ 0 h 2250819"/>
                <a:gd name="connsiteX0" fmla="*/ 0 w 2840734"/>
                <a:gd name="connsiteY0" fmla="*/ 1945532 h 2250819"/>
                <a:gd name="connsiteX1" fmla="*/ 0 w 2840734"/>
                <a:gd name="connsiteY1" fmla="*/ 1945532 h 2250819"/>
                <a:gd name="connsiteX2" fmla="*/ 442608 w 2840734"/>
                <a:gd name="connsiteY2" fmla="*/ 1955260 h 2250819"/>
                <a:gd name="connsiteX3" fmla="*/ 928276 w 2840734"/>
                <a:gd name="connsiteY3" fmla="*/ 1953201 h 2250819"/>
                <a:gd name="connsiteX4" fmla="*/ 1147267 w 2840734"/>
                <a:gd name="connsiteY4" fmla="*/ 1951888 h 2250819"/>
                <a:gd name="connsiteX5" fmla="*/ 1383983 w 2840734"/>
                <a:gd name="connsiteY5" fmla="*/ 1947024 h 2250819"/>
                <a:gd name="connsiteX6" fmla="*/ 1594590 w 2840734"/>
                <a:gd name="connsiteY6" fmla="*/ 1929627 h 2250819"/>
                <a:gd name="connsiteX7" fmla="*/ 1791949 w 2840734"/>
                <a:gd name="connsiteY7" fmla="*/ 1938042 h 2250819"/>
                <a:gd name="connsiteX8" fmla="*/ 1981459 w 2840734"/>
                <a:gd name="connsiteY8" fmla="*/ 1986502 h 2250819"/>
                <a:gd name="connsiteX9" fmla="*/ 2167568 w 2840734"/>
                <a:gd name="connsiteY9" fmla="*/ 2047852 h 2250819"/>
                <a:gd name="connsiteX10" fmla="*/ 2378114 w 2840734"/>
                <a:gd name="connsiteY10" fmla="*/ 2150589 h 2250819"/>
                <a:gd name="connsiteX11" fmla="*/ 2572221 w 2840734"/>
                <a:gd name="connsiteY11" fmla="*/ 2250819 h 2250819"/>
                <a:gd name="connsiteX12" fmla="*/ 2685580 w 2840734"/>
                <a:gd name="connsiteY12" fmla="*/ 2033469 h 2250819"/>
                <a:gd name="connsiteX13" fmla="*/ 2812040 w 2840734"/>
                <a:gd name="connsiteY13" fmla="*/ 1661520 h 2250819"/>
                <a:gd name="connsiteX14" fmla="*/ 2835613 w 2840734"/>
                <a:gd name="connsiteY14" fmla="*/ 1454285 h 2250819"/>
                <a:gd name="connsiteX15" fmla="*/ 2835613 w 2840734"/>
                <a:gd name="connsiteY15" fmla="*/ 1366736 h 2250819"/>
                <a:gd name="connsiteX16" fmla="*/ 2825885 w 2840734"/>
                <a:gd name="connsiteY16" fmla="*/ 1337553 h 2250819"/>
                <a:gd name="connsiteX17" fmla="*/ 2806430 w 2840734"/>
                <a:gd name="connsiteY17" fmla="*/ 1303507 h 2250819"/>
                <a:gd name="connsiteX18" fmla="*/ 2786974 w 2840734"/>
                <a:gd name="connsiteY18" fmla="*/ 1259732 h 2250819"/>
                <a:gd name="connsiteX19" fmla="*/ 2767519 w 2840734"/>
                <a:gd name="connsiteY19" fmla="*/ 1230549 h 2250819"/>
                <a:gd name="connsiteX20" fmla="*/ 2738336 w 2840734"/>
                <a:gd name="connsiteY20" fmla="*/ 1220821 h 2250819"/>
                <a:gd name="connsiteX21" fmla="*/ 2704289 w 2840734"/>
                <a:gd name="connsiteY21" fmla="*/ 1206230 h 2250819"/>
                <a:gd name="connsiteX22" fmla="*/ 2689698 w 2840734"/>
                <a:gd name="connsiteY22" fmla="*/ 1201366 h 2250819"/>
                <a:gd name="connsiteX23" fmla="*/ 2641059 w 2840734"/>
                <a:gd name="connsiteY23" fmla="*/ 1172183 h 2250819"/>
                <a:gd name="connsiteX24" fmla="*/ 2607013 w 2840734"/>
                <a:gd name="connsiteY24" fmla="*/ 1162455 h 2250819"/>
                <a:gd name="connsiteX25" fmla="*/ 2577830 w 2840734"/>
                <a:gd name="connsiteY25" fmla="*/ 1152728 h 2250819"/>
                <a:gd name="connsiteX26" fmla="*/ 2563238 w 2840734"/>
                <a:gd name="connsiteY26" fmla="*/ 1138136 h 2250819"/>
                <a:gd name="connsiteX27" fmla="*/ 2548647 w 2840734"/>
                <a:gd name="connsiteY27" fmla="*/ 1133272 h 2250819"/>
                <a:gd name="connsiteX28" fmla="*/ 2534055 w 2840734"/>
                <a:gd name="connsiteY28" fmla="*/ 1123545 h 2250819"/>
                <a:gd name="connsiteX29" fmla="*/ 2509736 w 2840734"/>
                <a:gd name="connsiteY29" fmla="*/ 1113817 h 2250819"/>
                <a:gd name="connsiteX30" fmla="*/ 2495145 w 2840734"/>
                <a:gd name="connsiteY30" fmla="*/ 1108953 h 2250819"/>
                <a:gd name="connsiteX31" fmla="*/ 2465962 w 2840734"/>
                <a:gd name="connsiteY31" fmla="*/ 1084634 h 2250819"/>
                <a:gd name="connsiteX32" fmla="*/ 2470825 w 2840734"/>
                <a:gd name="connsiteY32" fmla="*/ 997085 h 2250819"/>
                <a:gd name="connsiteX33" fmla="*/ 2475689 w 2840734"/>
                <a:gd name="connsiteY33" fmla="*/ 982494 h 2250819"/>
                <a:gd name="connsiteX34" fmla="*/ 2490281 w 2840734"/>
                <a:gd name="connsiteY34" fmla="*/ 948447 h 2250819"/>
                <a:gd name="connsiteX35" fmla="*/ 2500008 w 2840734"/>
                <a:gd name="connsiteY35" fmla="*/ 909536 h 2250819"/>
                <a:gd name="connsiteX36" fmla="*/ 2504872 w 2840734"/>
                <a:gd name="connsiteY36" fmla="*/ 894945 h 2250819"/>
                <a:gd name="connsiteX37" fmla="*/ 2519464 w 2840734"/>
                <a:gd name="connsiteY37" fmla="*/ 880353 h 2250819"/>
                <a:gd name="connsiteX38" fmla="*/ 2534055 w 2840734"/>
                <a:gd name="connsiteY38" fmla="*/ 875489 h 2250819"/>
                <a:gd name="connsiteX39" fmla="*/ 2538919 w 2840734"/>
                <a:gd name="connsiteY39" fmla="*/ 860898 h 2250819"/>
                <a:gd name="connsiteX40" fmla="*/ 2553511 w 2840734"/>
                <a:gd name="connsiteY40" fmla="*/ 856034 h 2250819"/>
                <a:gd name="connsiteX41" fmla="*/ 2568102 w 2840734"/>
                <a:gd name="connsiteY41" fmla="*/ 846307 h 2250819"/>
                <a:gd name="connsiteX42" fmla="*/ 2582694 w 2840734"/>
                <a:gd name="connsiteY42" fmla="*/ 817124 h 2250819"/>
                <a:gd name="connsiteX43" fmla="*/ 2587557 w 2840734"/>
                <a:gd name="connsiteY43" fmla="*/ 802532 h 2250819"/>
                <a:gd name="connsiteX44" fmla="*/ 2582694 w 2840734"/>
                <a:gd name="connsiteY44" fmla="*/ 758758 h 2250819"/>
                <a:gd name="connsiteX45" fmla="*/ 2558374 w 2840734"/>
                <a:gd name="connsiteY45" fmla="*/ 724711 h 2250819"/>
                <a:gd name="connsiteX46" fmla="*/ 2538919 w 2840734"/>
                <a:gd name="connsiteY46" fmla="*/ 710119 h 2250819"/>
                <a:gd name="connsiteX47" fmla="*/ 2524328 w 2840734"/>
                <a:gd name="connsiteY47" fmla="*/ 705255 h 2250819"/>
                <a:gd name="connsiteX48" fmla="*/ 2495145 w 2840734"/>
                <a:gd name="connsiteY48" fmla="*/ 680936 h 2250819"/>
                <a:gd name="connsiteX49" fmla="*/ 2465962 w 2840734"/>
                <a:gd name="connsiteY49" fmla="*/ 661481 h 2250819"/>
                <a:gd name="connsiteX50" fmla="*/ 2441642 w 2840734"/>
                <a:gd name="connsiteY50" fmla="*/ 637162 h 2250819"/>
                <a:gd name="connsiteX51" fmla="*/ 2422187 w 2840734"/>
                <a:gd name="connsiteY51" fmla="*/ 617707 h 2250819"/>
                <a:gd name="connsiteX52" fmla="*/ 2393004 w 2840734"/>
                <a:gd name="connsiteY52" fmla="*/ 598251 h 2250819"/>
                <a:gd name="connsiteX53" fmla="*/ 2363821 w 2840734"/>
                <a:gd name="connsiteY53" fmla="*/ 573932 h 2250819"/>
                <a:gd name="connsiteX54" fmla="*/ 2339502 w 2840734"/>
                <a:gd name="connsiteY54" fmla="*/ 554477 h 2250819"/>
                <a:gd name="connsiteX55" fmla="*/ 2324911 w 2840734"/>
                <a:gd name="connsiteY55" fmla="*/ 544749 h 2250819"/>
                <a:gd name="connsiteX56" fmla="*/ 2295728 w 2840734"/>
                <a:gd name="connsiteY56" fmla="*/ 535021 h 2250819"/>
                <a:gd name="connsiteX57" fmla="*/ 2271408 w 2840734"/>
                <a:gd name="connsiteY57" fmla="*/ 515566 h 2250819"/>
                <a:gd name="connsiteX58" fmla="*/ 2261681 w 2840734"/>
                <a:gd name="connsiteY58" fmla="*/ 500975 h 2250819"/>
                <a:gd name="connsiteX59" fmla="*/ 2247089 w 2840734"/>
                <a:gd name="connsiteY59" fmla="*/ 491247 h 2250819"/>
                <a:gd name="connsiteX60" fmla="*/ 2247089 w 2840734"/>
                <a:gd name="connsiteY60" fmla="*/ 374515 h 2250819"/>
                <a:gd name="connsiteX61" fmla="*/ 2256817 w 2840734"/>
                <a:gd name="connsiteY61" fmla="*/ 359924 h 2250819"/>
                <a:gd name="connsiteX62" fmla="*/ 2286000 w 2840734"/>
                <a:gd name="connsiteY62" fmla="*/ 335604 h 2250819"/>
                <a:gd name="connsiteX63" fmla="*/ 2290864 w 2840734"/>
                <a:gd name="connsiteY63" fmla="*/ 321013 h 2250819"/>
                <a:gd name="connsiteX64" fmla="*/ 2286000 w 2840734"/>
                <a:gd name="connsiteY64" fmla="*/ 296694 h 2250819"/>
                <a:gd name="connsiteX65" fmla="*/ 2271408 w 2840734"/>
                <a:gd name="connsiteY65" fmla="*/ 267511 h 2250819"/>
                <a:gd name="connsiteX66" fmla="*/ 2242225 w 2840734"/>
                <a:gd name="connsiteY66" fmla="*/ 248055 h 2250819"/>
                <a:gd name="connsiteX67" fmla="*/ 2213042 w 2840734"/>
                <a:gd name="connsiteY67" fmla="*/ 228600 h 2250819"/>
                <a:gd name="connsiteX68" fmla="*/ 2203315 w 2840734"/>
                <a:gd name="connsiteY68" fmla="*/ 214009 h 2250819"/>
                <a:gd name="connsiteX69" fmla="*/ 2183859 w 2840734"/>
                <a:gd name="connsiteY69" fmla="*/ 204281 h 2250819"/>
                <a:gd name="connsiteX70" fmla="*/ 2169268 w 2840734"/>
                <a:gd name="connsiteY70" fmla="*/ 194553 h 2250819"/>
                <a:gd name="connsiteX71" fmla="*/ 2154677 w 2840734"/>
                <a:gd name="connsiteY71" fmla="*/ 189689 h 2250819"/>
                <a:gd name="connsiteX72" fmla="*/ 2140085 w 2840734"/>
                <a:gd name="connsiteY72" fmla="*/ 179962 h 2250819"/>
                <a:gd name="connsiteX73" fmla="*/ 2110902 w 2840734"/>
                <a:gd name="connsiteY73" fmla="*/ 170234 h 2250819"/>
                <a:gd name="connsiteX74" fmla="*/ 2081719 w 2840734"/>
                <a:gd name="connsiteY74" fmla="*/ 155643 h 2250819"/>
                <a:gd name="connsiteX75" fmla="*/ 2052536 w 2840734"/>
                <a:gd name="connsiteY75" fmla="*/ 141051 h 2250819"/>
                <a:gd name="connsiteX76" fmla="*/ 2037945 w 2840734"/>
                <a:gd name="connsiteY76" fmla="*/ 131324 h 2250819"/>
                <a:gd name="connsiteX77" fmla="*/ 2008762 w 2840734"/>
                <a:gd name="connsiteY77" fmla="*/ 121596 h 2250819"/>
                <a:gd name="connsiteX78" fmla="*/ 1964987 w 2840734"/>
                <a:gd name="connsiteY78" fmla="*/ 97277 h 2250819"/>
                <a:gd name="connsiteX79" fmla="*/ 1950396 w 2840734"/>
                <a:gd name="connsiteY79" fmla="*/ 87549 h 2250819"/>
                <a:gd name="connsiteX80" fmla="*/ 1921213 w 2840734"/>
                <a:gd name="connsiteY80" fmla="*/ 77821 h 2250819"/>
                <a:gd name="connsiteX81" fmla="*/ 1911485 w 2840734"/>
                <a:gd name="connsiteY81" fmla="*/ 72958 h 2250819"/>
                <a:gd name="connsiteX82" fmla="*/ 1945532 w 2840734"/>
                <a:gd name="connsiteY82"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07013 w 2836099"/>
                <a:gd name="connsiteY23" fmla="*/ 1162455 h 2250819"/>
                <a:gd name="connsiteX24" fmla="*/ 2577830 w 2836099"/>
                <a:gd name="connsiteY24" fmla="*/ 1152728 h 2250819"/>
                <a:gd name="connsiteX25" fmla="*/ 2563238 w 2836099"/>
                <a:gd name="connsiteY25" fmla="*/ 1138136 h 2250819"/>
                <a:gd name="connsiteX26" fmla="*/ 2548647 w 2836099"/>
                <a:gd name="connsiteY26" fmla="*/ 1133272 h 2250819"/>
                <a:gd name="connsiteX27" fmla="*/ 2534055 w 2836099"/>
                <a:gd name="connsiteY27" fmla="*/ 1123545 h 2250819"/>
                <a:gd name="connsiteX28" fmla="*/ 2509736 w 2836099"/>
                <a:gd name="connsiteY28" fmla="*/ 1113817 h 2250819"/>
                <a:gd name="connsiteX29" fmla="*/ 2495145 w 2836099"/>
                <a:gd name="connsiteY29" fmla="*/ 1108953 h 2250819"/>
                <a:gd name="connsiteX30" fmla="*/ 2465962 w 2836099"/>
                <a:gd name="connsiteY30" fmla="*/ 1084634 h 2250819"/>
                <a:gd name="connsiteX31" fmla="*/ 2470825 w 2836099"/>
                <a:gd name="connsiteY31" fmla="*/ 997085 h 2250819"/>
                <a:gd name="connsiteX32" fmla="*/ 2475689 w 2836099"/>
                <a:gd name="connsiteY32" fmla="*/ 982494 h 2250819"/>
                <a:gd name="connsiteX33" fmla="*/ 2490281 w 2836099"/>
                <a:gd name="connsiteY33" fmla="*/ 948447 h 2250819"/>
                <a:gd name="connsiteX34" fmla="*/ 2500008 w 2836099"/>
                <a:gd name="connsiteY34" fmla="*/ 909536 h 2250819"/>
                <a:gd name="connsiteX35" fmla="*/ 2504872 w 2836099"/>
                <a:gd name="connsiteY35" fmla="*/ 894945 h 2250819"/>
                <a:gd name="connsiteX36" fmla="*/ 2519464 w 2836099"/>
                <a:gd name="connsiteY36" fmla="*/ 880353 h 2250819"/>
                <a:gd name="connsiteX37" fmla="*/ 2534055 w 2836099"/>
                <a:gd name="connsiteY37" fmla="*/ 875489 h 2250819"/>
                <a:gd name="connsiteX38" fmla="*/ 2538919 w 2836099"/>
                <a:gd name="connsiteY38" fmla="*/ 860898 h 2250819"/>
                <a:gd name="connsiteX39" fmla="*/ 2553511 w 2836099"/>
                <a:gd name="connsiteY39" fmla="*/ 856034 h 2250819"/>
                <a:gd name="connsiteX40" fmla="*/ 2568102 w 2836099"/>
                <a:gd name="connsiteY40" fmla="*/ 846307 h 2250819"/>
                <a:gd name="connsiteX41" fmla="*/ 2582694 w 2836099"/>
                <a:gd name="connsiteY41" fmla="*/ 817124 h 2250819"/>
                <a:gd name="connsiteX42" fmla="*/ 2587557 w 2836099"/>
                <a:gd name="connsiteY42" fmla="*/ 802532 h 2250819"/>
                <a:gd name="connsiteX43" fmla="*/ 2582694 w 2836099"/>
                <a:gd name="connsiteY43" fmla="*/ 758758 h 2250819"/>
                <a:gd name="connsiteX44" fmla="*/ 2558374 w 2836099"/>
                <a:gd name="connsiteY44" fmla="*/ 724711 h 2250819"/>
                <a:gd name="connsiteX45" fmla="*/ 2538919 w 2836099"/>
                <a:gd name="connsiteY45" fmla="*/ 710119 h 2250819"/>
                <a:gd name="connsiteX46" fmla="*/ 2524328 w 2836099"/>
                <a:gd name="connsiteY46" fmla="*/ 705255 h 2250819"/>
                <a:gd name="connsiteX47" fmla="*/ 2495145 w 2836099"/>
                <a:gd name="connsiteY47" fmla="*/ 680936 h 2250819"/>
                <a:gd name="connsiteX48" fmla="*/ 2465962 w 2836099"/>
                <a:gd name="connsiteY48" fmla="*/ 661481 h 2250819"/>
                <a:gd name="connsiteX49" fmla="*/ 2441642 w 2836099"/>
                <a:gd name="connsiteY49" fmla="*/ 637162 h 2250819"/>
                <a:gd name="connsiteX50" fmla="*/ 2422187 w 2836099"/>
                <a:gd name="connsiteY50" fmla="*/ 617707 h 2250819"/>
                <a:gd name="connsiteX51" fmla="*/ 2393004 w 2836099"/>
                <a:gd name="connsiteY51" fmla="*/ 598251 h 2250819"/>
                <a:gd name="connsiteX52" fmla="*/ 2363821 w 2836099"/>
                <a:gd name="connsiteY52" fmla="*/ 573932 h 2250819"/>
                <a:gd name="connsiteX53" fmla="*/ 2339502 w 2836099"/>
                <a:gd name="connsiteY53" fmla="*/ 554477 h 2250819"/>
                <a:gd name="connsiteX54" fmla="*/ 2324911 w 2836099"/>
                <a:gd name="connsiteY54" fmla="*/ 544749 h 2250819"/>
                <a:gd name="connsiteX55" fmla="*/ 2295728 w 2836099"/>
                <a:gd name="connsiteY55" fmla="*/ 535021 h 2250819"/>
                <a:gd name="connsiteX56" fmla="*/ 2271408 w 2836099"/>
                <a:gd name="connsiteY56" fmla="*/ 515566 h 2250819"/>
                <a:gd name="connsiteX57" fmla="*/ 2261681 w 2836099"/>
                <a:gd name="connsiteY57" fmla="*/ 500975 h 2250819"/>
                <a:gd name="connsiteX58" fmla="*/ 2247089 w 2836099"/>
                <a:gd name="connsiteY58" fmla="*/ 491247 h 2250819"/>
                <a:gd name="connsiteX59" fmla="*/ 2247089 w 2836099"/>
                <a:gd name="connsiteY59" fmla="*/ 374515 h 2250819"/>
                <a:gd name="connsiteX60" fmla="*/ 2256817 w 2836099"/>
                <a:gd name="connsiteY60" fmla="*/ 359924 h 2250819"/>
                <a:gd name="connsiteX61" fmla="*/ 2286000 w 2836099"/>
                <a:gd name="connsiteY61" fmla="*/ 335604 h 2250819"/>
                <a:gd name="connsiteX62" fmla="*/ 2290864 w 2836099"/>
                <a:gd name="connsiteY62" fmla="*/ 321013 h 2250819"/>
                <a:gd name="connsiteX63" fmla="*/ 2286000 w 2836099"/>
                <a:gd name="connsiteY63" fmla="*/ 296694 h 2250819"/>
                <a:gd name="connsiteX64" fmla="*/ 2271408 w 2836099"/>
                <a:gd name="connsiteY64" fmla="*/ 267511 h 2250819"/>
                <a:gd name="connsiteX65" fmla="*/ 2242225 w 2836099"/>
                <a:gd name="connsiteY65" fmla="*/ 248055 h 2250819"/>
                <a:gd name="connsiteX66" fmla="*/ 2213042 w 2836099"/>
                <a:gd name="connsiteY66" fmla="*/ 228600 h 2250819"/>
                <a:gd name="connsiteX67" fmla="*/ 2203315 w 2836099"/>
                <a:gd name="connsiteY67" fmla="*/ 214009 h 2250819"/>
                <a:gd name="connsiteX68" fmla="*/ 2183859 w 2836099"/>
                <a:gd name="connsiteY68" fmla="*/ 204281 h 2250819"/>
                <a:gd name="connsiteX69" fmla="*/ 2169268 w 2836099"/>
                <a:gd name="connsiteY69" fmla="*/ 194553 h 2250819"/>
                <a:gd name="connsiteX70" fmla="*/ 2154677 w 2836099"/>
                <a:gd name="connsiteY70" fmla="*/ 189689 h 2250819"/>
                <a:gd name="connsiteX71" fmla="*/ 2140085 w 2836099"/>
                <a:gd name="connsiteY71" fmla="*/ 179962 h 2250819"/>
                <a:gd name="connsiteX72" fmla="*/ 2110902 w 2836099"/>
                <a:gd name="connsiteY72" fmla="*/ 170234 h 2250819"/>
                <a:gd name="connsiteX73" fmla="*/ 2081719 w 2836099"/>
                <a:gd name="connsiteY73" fmla="*/ 155643 h 2250819"/>
                <a:gd name="connsiteX74" fmla="*/ 2052536 w 2836099"/>
                <a:gd name="connsiteY74" fmla="*/ 141051 h 2250819"/>
                <a:gd name="connsiteX75" fmla="*/ 2037945 w 2836099"/>
                <a:gd name="connsiteY75" fmla="*/ 131324 h 2250819"/>
                <a:gd name="connsiteX76" fmla="*/ 2008762 w 2836099"/>
                <a:gd name="connsiteY76" fmla="*/ 121596 h 2250819"/>
                <a:gd name="connsiteX77" fmla="*/ 1964987 w 2836099"/>
                <a:gd name="connsiteY77" fmla="*/ 97277 h 2250819"/>
                <a:gd name="connsiteX78" fmla="*/ 1950396 w 2836099"/>
                <a:gd name="connsiteY78" fmla="*/ 87549 h 2250819"/>
                <a:gd name="connsiteX79" fmla="*/ 1921213 w 2836099"/>
                <a:gd name="connsiteY79" fmla="*/ 77821 h 2250819"/>
                <a:gd name="connsiteX80" fmla="*/ 1911485 w 2836099"/>
                <a:gd name="connsiteY80" fmla="*/ 72958 h 2250819"/>
                <a:gd name="connsiteX81" fmla="*/ 1945532 w 2836099"/>
                <a:gd name="connsiteY81"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07013 w 2836099"/>
                <a:gd name="connsiteY23" fmla="*/ 1162455 h 2250819"/>
                <a:gd name="connsiteX24" fmla="*/ 2577830 w 2836099"/>
                <a:gd name="connsiteY24" fmla="*/ 1152728 h 2250819"/>
                <a:gd name="connsiteX25" fmla="*/ 2563238 w 2836099"/>
                <a:gd name="connsiteY25" fmla="*/ 1138136 h 2250819"/>
                <a:gd name="connsiteX26" fmla="*/ 2534055 w 2836099"/>
                <a:gd name="connsiteY26" fmla="*/ 1123545 h 2250819"/>
                <a:gd name="connsiteX27" fmla="*/ 2509736 w 2836099"/>
                <a:gd name="connsiteY27" fmla="*/ 1113817 h 2250819"/>
                <a:gd name="connsiteX28" fmla="*/ 2495145 w 2836099"/>
                <a:gd name="connsiteY28" fmla="*/ 1108953 h 2250819"/>
                <a:gd name="connsiteX29" fmla="*/ 2465962 w 2836099"/>
                <a:gd name="connsiteY29" fmla="*/ 1084634 h 2250819"/>
                <a:gd name="connsiteX30" fmla="*/ 2470825 w 2836099"/>
                <a:gd name="connsiteY30" fmla="*/ 997085 h 2250819"/>
                <a:gd name="connsiteX31" fmla="*/ 2475689 w 2836099"/>
                <a:gd name="connsiteY31" fmla="*/ 982494 h 2250819"/>
                <a:gd name="connsiteX32" fmla="*/ 2490281 w 2836099"/>
                <a:gd name="connsiteY32" fmla="*/ 948447 h 2250819"/>
                <a:gd name="connsiteX33" fmla="*/ 2500008 w 2836099"/>
                <a:gd name="connsiteY33" fmla="*/ 909536 h 2250819"/>
                <a:gd name="connsiteX34" fmla="*/ 2504872 w 2836099"/>
                <a:gd name="connsiteY34" fmla="*/ 894945 h 2250819"/>
                <a:gd name="connsiteX35" fmla="*/ 2519464 w 2836099"/>
                <a:gd name="connsiteY35" fmla="*/ 880353 h 2250819"/>
                <a:gd name="connsiteX36" fmla="*/ 2534055 w 2836099"/>
                <a:gd name="connsiteY36" fmla="*/ 875489 h 2250819"/>
                <a:gd name="connsiteX37" fmla="*/ 2538919 w 2836099"/>
                <a:gd name="connsiteY37" fmla="*/ 860898 h 2250819"/>
                <a:gd name="connsiteX38" fmla="*/ 2553511 w 2836099"/>
                <a:gd name="connsiteY38" fmla="*/ 856034 h 2250819"/>
                <a:gd name="connsiteX39" fmla="*/ 2568102 w 2836099"/>
                <a:gd name="connsiteY39" fmla="*/ 846307 h 2250819"/>
                <a:gd name="connsiteX40" fmla="*/ 2582694 w 2836099"/>
                <a:gd name="connsiteY40" fmla="*/ 817124 h 2250819"/>
                <a:gd name="connsiteX41" fmla="*/ 2587557 w 2836099"/>
                <a:gd name="connsiteY41" fmla="*/ 802532 h 2250819"/>
                <a:gd name="connsiteX42" fmla="*/ 2582694 w 2836099"/>
                <a:gd name="connsiteY42" fmla="*/ 758758 h 2250819"/>
                <a:gd name="connsiteX43" fmla="*/ 2558374 w 2836099"/>
                <a:gd name="connsiteY43" fmla="*/ 724711 h 2250819"/>
                <a:gd name="connsiteX44" fmla="*/ 2538919 w 2836099"/>
                <a:gd name="connsiteY44" fmla="*/ 710119 h 2250819"/>
                <a:gd name="connsiteX45" fmla="*/ 2524328 w 2836099"/>
                <a:gd name="connsiteY45" fmla="*/ 705255 h 2250819"/>
                <a:gd name="connsiteX46" fmla="*/ 2495145 w 2836099"/>
                <a:gd name="connsiteY46" fmla="*/ 680936 h 2250819"/>
                <a:gd name="connsiteX47" fmla="*/ 2465962 w 2836099"/>
                <a:gd name="connsiteY47" fmla="*/ 661481 h 2250819"/>
                <a:gd name="connsiteX48" fmla="*/ 2441642 w 2836099"/>
                <a:gd name="connsiteY48" fmla="*/ 637162 h 2250819"/>
                <a:gd name="connsiteX49" fmla="*/ 2422187 w 2836099"/>
                <a:gd name="connsiteY49" fmla="*/ 617707 h 2250819"/>
                <a:gd name="connsiteX50" fmla="*/ 2393004 w 2836099"/>
                <a:gd name="connsiteY50" fmla="*/ 598251 h 2250819"/>
                <a:gd name="connsiteX51" fmla="*/ 2363821 w 2836099"/>
                <a:gd name="connsiteY51" fmla="*/ 573932 h 2250819"/>
                <a:gd name="connsiteX52" fmla="*/ 2339502 w 2836099"/>
                <a:gd name="connsiteY52" fmla="*/ 554477 h 2250819"/>
                <a:gd name="connsiteX53" fmla="*/ 2324911 w 2836099"/>
                <a:gd name="connsiteY53" fmla="*/ 544749 h 2250819"/>
                <a:gd name="connsiteX54" fmla="*/ 2295728 w 2836099"/>
                <a:gd name="connsiteY54" fmla="*/ 535021 h 2250819"/>
                <a:gd name="connsiteX55" fmla="*/ 2271408 w 2836099"/>
                <a:gd name="connsiteY55" fmla="*/ 515566 h 2250819"/>
                <a:gd name="connsiteX56" fmla="*/ 2261681 w 2836099"/>
                <a:gd name="connsiteY56" fmla="*/ 500975 h 2250819"/>
                <a:gd name="connsiteX57" fmla="*/ 2247089 w 2836099"/>
                <a:gd name="connsiteY57" fmla="*/ 491247 h 2250819"/>
                <a:gd name="connsiteX58" fmla="*/ 2247089 w 2836099"/>
                <a:gd name="connsiteY58" fmla="*/ 374515 h 2250819"/>
                <a:gd name="connsiteX59" fmla="*/ 2256817 w 2836099"/>
                <a:gd name="connsiteY59" fmla="*/ 359924 h 2250819"/>
                <a:gd name="connsiteX60" fmla="*/ 2286000 w 2836099"/>
                <a:gd name="connsiteY60" fmla="*/ 335604 h 2250819"/>
                <a:gd name="connsiteX61" fmla="*/ 2290864 w 2836099"/>
                <a:gd name="connsiteY61" fmla="*/ 321013 h 2250819"/>
                <a:gd name="connsiteX62" fmla="*/ 2286000 w 2836099"/>
                <a:gd name="connsiteY62" fmla="*/ 296694 h 2250819"/>
                <a:gd name="connsiteX63" fmla="*/ 2271408 w 2836099"/>
                <a:gd name="connsiteY63" fmla="*/ 267511 h 2250819"/>
                <a:gd name="connsiteX64" fmla="*/ 2242225 w 2836099"/>
                <a:gd name="connsiteY64" fmla="*/ 248055 h 2250819"/>
                <a:gd name="connsiteX65" fmla="*/ 2213042 w 2836099"/>
                <a:gd name="connsiteY65" fmla="*/ 228600 h 2250819"/>
                <a:gd name="connsiteX66" fmla="*/ 2203315 w 2836099"/>
                <a:gd name="connsiteY66" fmla="*/ 214009 h 2250819"/>
                <a:gd name="connsiteX67" fmla="*/ 2183859 w 2836099"/>
                <a:gd name="connsiteY67" fmla="*/ 204281 h 2250819"/>
                <a:gd name="connsiteX68" fmla="*/ 2169268 w 2836099"/>
                <a:gd name="connsiteY68" fmla="*/ 194553 h 2250819"/>
                <a:gd name="connsiteX69" fmla="*/ 2154677 w 2836099"/>
                <a:gd name="connsiteY69" fmla="*/ 189689 h 2250819"/>
                <a:gd name="connsiteX70" fmla="*/ 2140085 w 2836099"/>
                <a:gd name="connsiteY70" fmla="*/ 179962 h 2250819"/>
                <a:gd name="connsiteX71" fmla="*/ 2110902 w 2836099"/>
                <a:gd name="connsiteY71" fmla="*/ 170234 h 2250819"/>
                <a:gd name="connsiteX72" fmla="*/ 2081719 w 2836099"/>
                <a:gd name="connsiteY72" fmla="*/ 155643 h 2250819"/>
                <a:gd name="connsiteX73" fmla="*/ 2052536 w 2836099"/>
                <a:gd name="connsiteY73" fmla="*/ 141051 h 2250819"/>
                <a:gd name="connsiteX74" fmla="*/ 2037945 w 2836099"/>
                <a:gd name="connsiteY74" fmla="*/ 131324 h 2250819"/>
                <a:gd name="connsiteX75" fmla="*/ 2008762 w 2836099"/>
                <a:gd name="connsiteY75" fmla="*/ 121596 h 2250819"/>
                <a:gd name="connsiteX76" fmla="*/ 1964987 w 2836099"/>
                <a:gd name="connsiteY76" fmla="*/ 97277 h 2250819"/>
                <a:gd name="connsiteX77" fmla="*/ 1950396 w 2836099"/>
                <a:gd name="connsiteY77" fmla="*/ 87549 h 2250819"/>
                <a:gd name="connsiteX78" fmla="*/ 1921213 w 2836099"/>
                <a:gd name="connsiteY78" fmla="*/ 77821 h 2250819"/>
                <a:gd name="connsiteX79" fmla="*/ 1911485 w 2836099"/>
                <a:gd name="connsiteY79" fmla="*/ 72958 h 2250819"/>
                <a:gd name="connsiteX80" fmla="*/ 1945532 w 2836099"/>
                <a:gd name="connsiteY80"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07013 w 2836099"/>
                <a:gd name="connsiteY23" fmla="*/ 1162455 h 2250819"/>
                <a:gd name="connsiteX24" fmla="*/ 2577830 w 2836099"/>
                <a:gd name="connsiteY24" fmla="*/ 1152728 h 2250819"/>
                <a:gd name="connsiteX25" fmla="*/ 2563238 w 2836099"/>
                <a:gd name="connsiteY25" fmla="*/ 1138136 h 2250819"/>
                <a:gd name="connsiteX26" fmla="*/ 2509736 w 2836099"/>
                <a:gd name="connsiteY26" fmla="*/ 1113817 h 2250819"/>
                <a:gd name="connsiteX27" fmla="*/ 2495145 w 2836099"/>
                <a:gd name="connsiteY27" fmla="*/ 1108953 h 2250819"/>
                <a:gd name="connsiteX28" fmla="*/ 2465962 w 2836099"/>
                <a:gd name="connsiteY28" fmla="*/ 1084634 h 2250819"/>
                <a:gd name="connsiteX29" fmla="*/ 2470825 w 2836099"/>
                <a:gd name="connsiteY29" fmla="*/ 997085 h 2250819"/>
                <a:gd name="connsiteX30" fmla="*/ 2475689 w 2836099"/>
                <a:gd name="connsiteY30" fmla="*/ 982494 h 2250819"/>
                <a:gd name="connsiteX31" fmla="*/ 2490281 w 2836099"/>
                <a:gd name="connsiteY31" fmla="*/ 948447 h 2250819"/>
                <a:gd name="connsiteX32" fmla="*/ 2500008 w 2836099"/>
                <a:gd name="connsiteY32" fmla="*/ 909536 h 2250819"/>
                <a:gd name="connsiteX33" fmla="*/ 2504872 w 2836099"/>
                <a:gd name="connsiteY33" fmla="*/ 894945 h 2250819"/>
                <a:gd name="connsiteX34" fmla="*/ 2519464 w 2836099"/>
                <a:gd name="connsiteY34" fmla="*/ 880353 h 2250819"/>
                <a:gd name="connsiteX35" fmla="*/ 2534055 w 2836099"/>
                <a:gd name="connsiteY35" fmla="*/ 875489 h 2250819"/>
                <a:gd name="connsiteX36" fmla="*/ 2538919 w 2836099"/>
                <a:gd name="connsiteY36" fmla="*/ 860898 h 2250819"/>
                <a:gd name="connsiteX37" fmla="*/ 2553511 w 2836099"/>
                <a:gd name="connsiteY37" fmla="*/ 856034 h 2250819"/>
                <a:gd name="connsiteX38" fmla="*/ 2568102 w 2836099"/>
                <a:gd name="connsiteY38" fmla="*/ 846307 h 2250819"/>
                <a:gd name="connsiteX39" fmla="*/ 2582694 w 2836099"/>
                <a:gd name="connsiteY39" fmla="*/ 817124 h 2250819"/>
                <a:gd name="connsiteX40" fmla="*/ 2587557 w 2836099"/>
                <a:gd name="connsiteY40" fmla="*/ 802532 h 2250819"/>
                <a:gd name="connsiteX41" fmla="*/ 2582694 w 2836099"/>
                <a:gd name="connsiteY41" fmla="*/ 758758 h 2250819"/>
                <a:gd name="connsiteX42" fmla="*/ 2558374 w 2836099"/>
                <a:gd name="connsiteY42" fmla="*/ 724711 h 2250819"/>
                <a:gd name="connsiteX43" fmla="*/ 2538919 w 2836099"/>
                <a:gd name="connsiteY43" fmla="*/ 710119 h 2250819"/>
                <a:gd name="connsiteX44" fmla="*/ 2524328 w 2836099"/>
                <a:gd name="connsiteY44" fmla="*/ 705255 h 2250819"/>
                <a:gd name="connsiteX45" fmla="*/ 2495145 w 2836099"/>
                <a:gd name="connsiteY45" fmla="*/ 680936 h 2250819"/>
                <a:gd name="connsiteX46" fmla="*/ 2465962 w 2836099"/>
                <a:gd name="connsiteY46" fmla="*/ 661481 h 2250819"/>
                <a:gd name="connsiteX47" fmla="*/ 2441642 w 2836099"/>
                <a:gd name="connsiteY47" fmla="*/ 637162 h 2250819"/>
                <a:gd name="connsiteX48" fmla="*/ 2422187 w 2836099"/>
                <a:gd name="connsiteY48" fmla="*/ 617707 h 2250819"/>
                <a:gd name="connsiteX49" fmla="*/ 2393004 w 2836099"/>
                <a:gd name="connsiteY49" fmla="*/ 598251 h 2250819"/>
                <a:gd name="connsiteX50" fmla="*/ 2363821 w 2836099"/>
                <a:gd name="connsiteY50" fmla="*/ 573932 h 2250819"/>
                <a:gd name="connsiteX51" fmla="*/ 2339502 w 2836099"/>
                <a:gd name="connsiteY51" fmla="*/ 554477 h 2250819"/>
                <a:gd name="connsiteX52" fmla="*/ 2324911 w 2836099"/>
                <a:gd name="connsiteY52" fmla="*/ 544749 h 2250819"/>
                <a:gd name="connsiteX53" fmla="*/ 2295728 w 2836099"/>
                <a:gd name="connsiteY53" fmla="*/ 535021 h 2250819"/>
                <a:gd name="connsiteX54" fmla="*/ 2271408 w 2836099"/>
                <a:gd name="connsiteY54" fmla="*/ 515566 h 2250819"/>
                <a:gd name="connsiteX55" fmla="*/ 2261681 w 2836099"/>
                <a:gd name="connsiteY55" fmla="*/ 500975 h 2250819"/>
                <a:gd name="connsiteX56" fmla="*/ 2247089 w 2836099"/>
                <a:gd name="connsiteY56" fmla="*/ 491247 h 2250819"/>
                <a:gd name="connsiteX57" fmla="*/ 2247089 w 2836099"/>
                <a:gd name="connsiteY57" fmla="*/ 374515 h 2250819"/>
                <a:gd name="connsiteX58" fmla="*/ 2256817 w 2836099"/>
                <a:gd name="connsiteY58" fmla="*/ 359924 h 2250819"/>
                <a:gd name="connsiteX59" fmla="*/ 2286000 w 2836099"/>
                <a:gd name="connsiteY59" fmla="*/ 335604 h 2250819"/>
                <a:gd name="connsiteX60" fmla="*/ 2290864 w 2836099"/>
                <a:gd name="connsiteY60" fmla="*/ 321013 h 2250819"/>
                <a:gd name="connsiteX61" fmla="*/ 2286000 w 2836099"/>
                <a:gd name="connsiteY61" fmla="*/ 296694 h 2250819"/>
                <a:gd name="connsiteX62" fmla="*/ 2271408 w 2836099"/>
                <a:gd name="connsiteY62" fmla="*/ 267511 h 2250819"/>
                <a:gd name="connsiteX63" fmla="*/ 2242225 w 2836099"/>
                <a:gd name="connsiteY63" fmla="*/ 248055 h 2250819"/>
                <a:gd name="connsiteX64" fmla="*/ 2213042 w 2836099"/>
                <a:gd name="connsiteY64" fmla="*/ 228600 h 2250819"/>
                <a:gd name="connsiteX65" fmla="*/ 2203315 w 2836099"/>
                <a:gd name="connsiteY65" fmla="*/ 214009 h 2250819"/>
                <a:gd name="connsiteX66" fmla="*/ 2183859 w 2836099"/>
                <a:gd name="connsiteY66" fmla="*/ 204281 h 2250819"/>
                <a:gd name="connsiteX67" fmla="*/ 2169268 w 2836099"/>
                <a:gd name="connsiteY67" fmla="*/ 194553 h 2250819"/>
                <a:gd name="connsiteX68" fmla="*/ 2154677 w 2836099"/>
                <a:gd name="connsiteY68" fmla="*/ 189689 h 2250819"/>
                <a:gd name="connsiteX69" fmla="*/ 2140085 w 2836099"/>
                <a:gd name="connsiteY69" fmla="*/ 179962 h 2250819"/>
                <a:gd name="connsiteX70" fmla="*/ 2110902 w 2836099"/>
                <a:gd name="connsiteY70" fmla="*/ 170234 h 2250819"/>
                <a:gd name="connsiteX71" fmla="*/ 2081719 w 2836099"/>
                <a:gd name="connsiteY71" fmla="*/ 155643 h 2250819"/>
                <a:gd name="connsiteX72" fmla="*/ 2052536 w 2836099"/>
                <a:gd name="connsiteY72" fmla="*/ 141051 h 2250819"/>
                <a:gd name="connsiteX73" fmla="*/ 2037945 w 2836099"/>
                <a:gd name="connsiteY73" fmla="*/ 131324 h 2250819"/>
                <a:gd name="connsiteX74" fmla="*/ 2008762 w 2836099"/>
                <a:gd name="connsiteY74" fmla="*/ 121596 h 2250819"/>
                <a:gd name="connsiteX75" fmla="*/ 1964987 w 2836099"/>
                <a:gd name="connsiteY75" fmla="*/ 97277 h 2250819"/>
                <a:gd name="connsiteX76" fmla="*/ 1950396 w 2836099"/>
                <a:gd name="connsiteY76" fmla="*/ 87549 h 2250819"/>
                <a:gd name="connsiteX77" fmla="*/ 1921213 w 2836099"/>
                <a:gd name="connsiteY77" fmla="*/ 77821 h 2250819"/>
                <a:gd name="connsiteX78" fmla="*/ 1911485 w 2836099"/>
                <a:gd name="connsiteY78" fmla="*/ 72958 h 2250819"/>
                <a:gd name="connsiteX79" fmla="*/ 1945532 w 2836099"/>
                <a:gd name="connsiteY79"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07013 w 2836099"/>
                <a:gd name="connsiteY23" fmla="*/ 1162455 h 2250819"/>
                <a:gd name="connsiteX24" fmla="*/ 2577830 w 2836099"/>
                <a:gd name="connsiteY24" fmla="*/ 1152728 h 2250819"/>
                <a:gd name="connsiteX25" fmla="*/ 2509736 w 2836099"/>
                <a:gd name="connsiteY25" fmla="*/ 1113817 h 2250819"/>
                <a:gd name="connsiteX26" fmla="*/ 2495145 w 2836099"/>
                <a:gd name="connsiteY26" fmla="*/ 1108953 h 2250819"/>
                <a:gd name="connsiteX27" fmla="*/ 2465962 w 2836099"/>
                <a:gd name="connsiteY27" fmla="*/ 1084634 h 2250819"/>
                <a:gd name="connsiteX28" fmla="*/ 2470825 w 2836099"/>
                <a:gd name="connsiteY28" fmla="*/ 997085 h 2250819"/>
                <a:gd name="connsiteX29" fmla="*/ 2475689 w 2836099"/>
                <a:gd name="connsiteY29" fmla="*/ 982494 h 2250819"/>
                <a:gd name="connsiteX30" fmla="*/ 2490281 w 2836099"/>
                <a:gd name="connsiteY30" fmla="*/ 948447 h 2250819"/>
                <a:gd name="connsiteX31" fmla="*/ 2500008 w 2836099"/>
                <a:gd name="connsiteY31" fmla="*/ 909536 h 2250819"/>
                <a:gd name="connsiteX32" fmla="*/ 2504872 w 2836099"/>
                <a:gd name="connsiteY32" fmla="*/ 894945 h 2250819"/>
                <a:gd name="connsiteX33" fmla="*/ 2519464 w 2836099"/>
                <a:gd name="connsiteY33" fmla="*/ 880353 h 2250819"/>
                <a:gd name="connsiteX34" fmla="*/ 2534055 w 2836099"/>
                <a:gd name="connsiteY34" fmla="*/ 875489 h 2250819"/>
                <a:gd name="connsiteX35" fmla="*/ 2538919 w 2836099"/>
                <a:gd name="connsiteY35" fmla="*/ 860898 h 2250819"/>
                <a:gd name="connsiteX36" fmla="*/ 2553511 w 2836099"/>
                <a:gd name="connsiteY36" fmla="*/ 856034 h 2250819"/>
                <a:gd name="connsiteX37" fmla="*/ 2568102 w 2836099"/>
                <a:gd name="connsiteY37" fmla="*/ 846307 h 2250819"/>
                <a:gd name="connsiteX38" fmla="*/ 2582694 w 2836099"/>
                <a:gd name="connsiteY38" fmla="*/ 817124 h 2250819"/>
                <a:gd name="connsiteX39" fmla="*/ 2587557 w 2836099"/>
                <a:gd name="connsiteY39" fmla="*/ 802532 h 2250819"/>
                <a:gd name="connsiteX40" fmla="*/ 2582694 w 2836099"/>
                <a:gd name="connsiteY40" fmla="*/ 758758 h 2250819"/>
                <a:gd name="connsiteX41" fmla="*/ 2558374 w 2836099"/>
                <a:gd name="connsiteY41" fmla="*/ 724711 h 2250819"/>
                <a:gd name="connsiteX42" fmla="*/ 2538919 w 2836099"/>
                <a:gd name="connsiteY42" fmla="*/ 710119 h 2250819"/>
                <a:gd name="connsiteX43" fmla="*/ 2524328 w 2836099"/>
                <a:gd name="connsiteY43" fmla="*/ 705255 h 2250819"/>
                <a:gd name="connsiteX44" fmla="*/ 2495145 w 2836099"/>
                <a:gd name="connsiteY44" fmla="*/ 680936 h 2250819"/>
                <a:gd name="connsiteX45" fmla="*/ 2465962 w 2836099"/>
                <a:gd name="connsiteY45" fmla="*/ 661481 h 2250819"/>
                <a:gd name="connsiteX46" fmla="*/ 2441642 w 2836099"/>
                <a:gd name="connsiteY46" fmla="*/ 637162 h 2250819"/>
                <a:gd name="connsiteX47" fmla="*/ 2422187 w 2836099"/>
                <a:gd name="connsiteY47" fmla="*/ 617707 h 2250819"/>
                <a:gd name="connsiteX48" fmla="*/ 2393004 w 2836099"/>
                <a:gd name="connsiteY48" fmla="*/ 598251 h 2250819"/>
                <a:gd name="connsiteX49" fmla="*/ 2363821 w 2836099"/>
                <a:gd name="connsiteY49" fmla="*/ 573932 h 2250819"/>
                <a:gd name="connsiteX50" fmla="*/ 2339502 w 2836099"/>
                <a:gd name="connsiteY50" fmla="*/ 554477 h 2250819"/>
                <a:gd name="connsiteX51" fmla="*/ 2324911 w 2836099"/>
                <a:gd name="connsiteY51" fmla="*/ 544749 h 2250819"/>
                <a:gd name="connsiteX52" fmla="*/ 2295728 w 2836099"/>
                <a:gd name="connsiteY52" fmla="*/ 535021 h 2250819"/>
                <a:gd name="connsiteX53" fmla="*/ 2271408 w 2836099"/>
                <a:gd name="connsiteY53" fmla="*/ 515566 h 2250819"/>
                <a:gd name="connsiteX54" fmla="*/ 2261681 w 2836099"/>
                <a:gd name="connsiteY54" fmla="*/ 500975 h 2250819"/>
                <a:gd name="connsiteX55" fmla="*/ 2247089 w 2836099"/>
                <a:gd name="connsiteY55" fmla="*/ 491247 h 2250819"/>
                <a:gd name="connsiteX56" fmla="*/ 2247089 w 2836099"/>
                <a:gd name="connsiteY56" fmla="*/ 374515 h 2250819"/>
                <a:gd name="connsiteX57" fmla="*/ 2256817 w 2836099"/>
                <a:gd name="connsiteY57" fmla="*/ 359924 h 2250819"/>
                <a:gd name="connsiteX58" fmla="*/ 2286000 w 2836099"/>
                <a:gd name="connsiteY58" fmla="*/ 335604 h 2250819"/>
                <a:gd name="connsiteX59" fmla="*/ 2290864 w 2836099"/>
                <a:gd name="connsiteY59" fmla="*/ 321013 h 2250819"/>
                <a:gd name="connsiteX60" fmla="*/ 2286000 w 2836099"/>
                <a:gd name="connsiteY60" fmla="*/ 296694 h 2250819"/>
                <a:gd name="connsiteX61" fmla="*/ 2271408 w 2836099"/>
                <a:gd name="connsiteY61" fmla="*/ 267511 h 2250819"/>
                <a:gd name="connsiteX62" fmla="*/ 2242225 w 2836099"/>
                <a:gd name="connsiteY62" fmla="*/ 248055 h 2250819"/>
                <a:gd name="connsiteX63" fmla="*/ 2213042 w 2836099"/>
                <a:gd name="connsiteY63" fmla="*/ 228600 h 2250819"/>
                <a:gd name="connsiteX64" fmla="*/ 2203315 w 2836099"/>
                <a:gd name="connsiteY64" fmla="*/ 214009 h 2250819"/>
                <a:gd name="connsiteX65" fmla="*/ 2183859 w 2836099"/>
                <a:gd name="connsiteY65" fmla="*/ 204281 h 2250819"/>
                <a:gd name="connsiteX66" fmla="*/ 2169268 w 2836099"/>
                <a:gd name="connsiteY66" fmla="*/ 194553 h 2250819"/>
                <a:gd name="connsiteX67" fmla="*/ 2154677 w 2836099"/>
                <a:gd name="connsiteY67" fmla="*/ 189689 h 2250819"/>
                <a:gd name="connsiteX68" fmla="*/ 2140085 w 2836099"/>
                <a:gd name="connsiteY68" fmla="*/ 179962 h 2250819"/>
                <a:gd name="connsiteX69" fmla="*/ 2110902 w 2836099"/>
                <a:gd name="connsiteY69" fmla="*/ 170234 h 2250819"/>
                <a:gd name="connsiteX70" fmla="*/ 2081719 w 2836099"/>
                <a:gd name="connsiteY70" fmla="*/ 155643 h 2250819"/>
                <a:gd name="connsiteX71" fmla="*/ 2052536 w 2836099"/>
                <a:gd name="connsiteY71" fmla="*/ 141051 h 2250819"/>
                <a:gd name="connsiteX72" fmla="*/ 2037945 w 2836099"/>
                <a:gd name="connsiteY72" fmla="*/ 131324 h 2250819"/>
                <a:gd name="connsiteX73" fmla="*/ 2008762 w 2836099"/>
                <a:gd name="connsiteY73" fmla="*/ 121596 h 2250819"/>
                <a:gd name="connsiteX74" fmla="*/ 1964987 w 2836099"/>
                <a:gd name="connsiteY74" fmla="*/ 97277 h 2250819"/>
                <a:gd name="connsiteX75" fmla="*/ 1950396 w 2836099"/>
                <a:gd name="connsiteY75" fmla="*/ 87549 h 2250819"/>
                <a:gd name="connsiteX76" fmla="*/ 1921213 w 2836099"/>
                <a:gd name="connsiteY76" fmla="*/ 77821 h 2250819"/>
                <a:gd name="connsiteX77" fmla="*/ 1911485 w 2836099"/>
                <a:gd name="connsiteY77" fmla="*/ 72958 h 2250819"/>
                <a:gd name="connsiteX78" fmla="*/ 1945532 w 2836099"/>
                <a:gd name="connsiteY78"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07013 w 2836099"/>
                <a:gd name="connsiteY23" fmla="*/ 1162455 h 2250819"/>
                <a:gd name="connsiteX24" fmla="*/ 2509736 w 2836099"/>
                <a:gd name="connsiteY24" fmla="*/ 1113817 h 2250819"/>
                <a:gd name="connsiteX25" fmla="*/ 2495145 w 2836099"/>
                <a:gd name="connsiteY25" fmla="*/ 1108953 h 2250819"/>
                <a:gd name="connsiteX26" fmla="*/ 2465962 w 2836099"/>
                <a:gd name="connsiteY26" fmla="*/ 1084634 h 2250819"/>
                <a:gd name="connsiteX27" fmla="*/ 2470825 w 2836099"/>
                <a:gd name="connsiteY27" fmla="*/ 997085 h 2250819"/>
                <a:gd name="connsiteX28" fmla="*/ 2475689 w 2836099"/>
                <a:gd name="connsiteY28" fmla="*/ 982494 h 2250819"/>
                <a:gd name="connsiteX29" fmla="*/ 2490281 w 2836099"/>
                <a:gd name="connsiteY29" fmla="*/ 948447 h 2250819"/>
                <a:gd name="connsiteX30" fmla="*/ 2500008 w 2836099"/>
                <a:gd name="connsiteY30" fmla="*/ 909536 h 2250819"/>
                <a:gd name="connsiteX31" fmla="*/ 2504872 w 2836099"/>
                <a:gd name="connsiteY31" fmla="*/ 894945 h 2250819"/>
                <a:gd name="connsiteX32" fmla="*/ 2519464 w 2836099"/>
                <a:gd name="connsiteY32" fmla="*/ 880353 h 2250819"/>
                <a:gd name="connsiteX33" fmla="*/ 2534055 w 2836099"/>
                <a:gd name="connsiteY33" fmla="*/ 875489 h 2250819"/>
                <a:gd name="connsiteX34" fmla="*/ 2538919 w 2836099"/>
                <a:gd name="connsiteY34" fmla="*/ 860898 h 2250819"/>
                <a:gd name="connsiteX35" fmla="*/ 2553511 w 2836099"/>
                <a:gd name="connsiteY35" fmla="*/ 856034 h 2250819"/>
                <a:gd name="connsiteX36" fmla="*/ 2568102 w 2836099"/>
                <a:gd name="connsiteY36" fmla="*/ 846307 h 2250819"/>
                <a:gd name="connsiteX37" fmla="*/ 2582694 w 2836099"/>
                <a:gd name="connsiteY37" fmla="*/ 817124 h 2250819"/>
                <a:gd name="connsiteX38" fmla="*/ 2587557 w 2836099"/>
                <a:gd name="connsiteY38" fmla="*/ 802532 h 2250819"/>
                <a:gd name="connsiteX39" fmla="*/ 2582694 w 2836099"/>
                <a:gd name="connsiteY39" fmla="*/ 758758 h 2250819"/>
                <a:gd name="connsiteX40" fmla="*/ 2558374 w 2836099"/>
                <a:gd name="connsiteY40" fmla="*/ 724711 h 2250819"/>
                <a:gd name="connsiteX41" fmla="*/ 2538919 w 2836099"/>
                <a:gd name="connsiteY41" fmla="*/ 710119 h 2250819"/>
                <a:gd name="connsiteX42" fmla="*/ 2524328 w 2836099"/>
                <a:gd name="connsiteY42" fmla="*/ 705255 h 2250819"/>
                <a:gd name="connsiteX43" fmla="*/ 2495145 w 2836099"/>
                <a:gd name="connsiteY43" fmla="*/ 680936 h 2250819"/>
                <a:gd name="connsiteX44" fmla="*/ 2465962 w 2836099"/>
                <a:gd name="connsiteY44" fmla="*/ 661481 h 2250819"/>
                <a:gd name="connsiteX45" fmla="*/ 2441642 w 2836099"/>
                <a:gd name="connsiteY45" fmla="*/ 637162 h 2250819"/>
                <a:gd name="connsiteX46" fmla="*/ 2422187 w 2836099"/>
                <a:gd name="connsiteY46" fmla="*/ 617707 h 2250819"/>
                <a:gd name="connsiteX47" fmla="*/ 2393004 w 2836099"/>
                <a:gd name="connsiteY47" fmla="*/ 598251 h 2250819"/>
                <a:gd name="connsiteX48" fmla="*/ 2363821 w 2836099"/>
                <a:gd name="connsiteY48" fmla="*/ 573932 h 2250819"/>
                <a:gd name="connsiteX49" fmla="*/ 2339502 w 2836099"/>
                <a:gd name="connsiteY49" fmla="*/ 554477 h 2250819"/>
                <a:gd name="connsiteX50" fmla="*/ 2324911 w 2836099"/>
                <a:gd name="connsiteY50" fmla="*/ 544749 h 2250819"/>
                <a:gd name="connsiteX51" fmla="*/ 2295728 w 2836099"/>
                <a:gd name="connsiteY51" fmla="*/ 535021 h 2250819"/>
                <a:gd name="connsiteX52" fmla="*/ 2271408 w 2836099"/>
                <a:gd name="connsiteY52" fmla="*/ 515566 h 2250819"/>
                <a:gd name="connsiteX53" fmla="*/ 2261681 w 2836099"/>
                <a:gd name="connsiteY53" fmla="*/ 500975 h 2250819"/>
                <a:gd name="connsiteX54" fmla="*/ 2247089 w 2836099"/>
                <a:gd name="connsiteY54" fmla="*/ 491247 h 2250819"/>
                <a:gd name="connsiteX55" fmla="*/ 2247089 w 2836099"/>
                <a:gd name="connsiteY55" fmla="*/ 374515 h 2250819"/>
                <a:gd name="connsiteX56" fmla="*/ 2256817 w 2836099"/>
                <a:gd name="connsiteY56" fmla="*/ 359924 h 2250819"/>
                <a:gd name="connsiteX57" fmla="*/ 2286000 w 2836099"/>
                <a:gd name="connsiteY57" fmla="*/ 335604 h 2250819"/>
                <a:gd name="connsiteX58" fmla="*/ 2290864 w 2836099"/>
                <a:gd name="connsiteY58" fmla="*/ 321013 h 2250819"/>
                <a:gd name="connsiteX59" fmla="*/ 2286000 w 2836099"/>
                <a:gd name="connsiteY59" fmla="*/ 296694 h 2250819"/>
                <a:gd name="connsiteX60" fmla="*/ 2271408 w 2836099"/>
                <a:gd name="connsiteY60" fmla="*/ 267511 h 2250819"/>
                <a:gd name="connsiteX61" fmla="*/ 2242225 w 2836099"/>
                <a:gd name="connsiteY61" fmla="*/ 248055 h 2250819"/>
                <a:gd name="connsiteX62" fmla="*/ 2213042 w 2836099"/>
                <a:gd name="connsiteY62" fmla="*/ 228600 h 2250819"/>
                <a:gd name="connsiteX63" fmla="*/ 2203315 w 2836099"/>
                <a:gd name="connsiteY63" fmla="*/ 214009 h 2250819"/>
                <a:gd name="connsiteX64" fmla="*/ 2183859 w 2836099"/>
                <a:gd name="connsiteY64" fmla="*/ 204281 h 2250819"/>
                <a:gd name="connsiteX65" fmla="*/ 2169268 w 2836099"/>
                <a:gd name="connsiteY65" fmla="*/ 194553 h 2250819"/>
                <a:gd name="connsiteX66" fmla="*/ 2154677 w 2836099"/>
                <a:gd name="connsiteY66" fmla="*/ 189689 h 2250819"/>
                <a:gd name="connsiteX67" fmla="*/ 2140085 w 2836099"/>
                <a:gd name="connsiteY67" fmla="*/ 179962 h 2250819"/>
                <a:gd name="connsiteX68" fmla="*/ 2110902 w 2836099"/>
                <a:gd name="connsiteY68" fmla="*/ 170234 h 2250819"/>
                <a:gd name="connsiteX69" fmla="*/ 2081719 w 2836099"/>
                <a:gd name="connsiteY69" fmla="*/ 155643 h 2250819"/>
                <a:gd name="connsiteX70" fmla="*/ 2052536 w 2836099"/>
                <a:gd name="connsiteY70" fmla="*/ 141051 h 2250819"/>
                <a:gd name="connsiteX71" fmla="*/ 2037945 w 2836099"/>
                <a:gd name="connsiteY71" fmla="*/ 131324 h 2250819"/>
                <a:gd name="connsiteX72" fmla="*/ 2008762 w 2836099"/>
                <a:gd name="connsiteY72" fmla="*/ 121596 h 2250819"/>
                <a:gd name="connsiteX73" fmla="*/ 1964987 w 2836099"/>
                <a:gd name="connsiteY73" fmla="*/ 97277 h 2250819"/>
                <a:gd name="connsiteX74" fmla="*/ 1950396 w 2836099"/>
                <a:gd name="connsiteY74" fmla="*/ 87549 h 2250819"/>
                <a:gd name="connsiteX75" fmla="*/ 1921213 w 2836099"/>
                <a:gd name="connsiteY75" fmla="*/ 77821 h 2250819"/>
                <a:gd name="connsiteX76" fmla="*/ 1911485 w 2836099"/>
                <a:gd name="connsiteY76" fmla="*/ 72958 h 2250819"/>
                <a:gd name="connsiteX77" fmla="*/ 1945532 w 2836099"/>
                <a:gd name="connsiteY77"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89698 w 2836099"/>
                <a:gd name="connsiteY21" fmla="*/ 1201366 h 2250819"/>
                <a:gd name="connsiteX22" fmla="*/ 2641059 w 2836099"/>
                <a:gd name="connsiteY22" fmla="*/ 1172183 h 2250819"/>
                <a:gd name="connsiteX23" fmla="*/ 2637689 w 2836099"/>
                <a:gd name="connsiteY23" fmla="*/ 1170840 h 2250819"/>
                <a:gd name="connsiteX24" fmla="*/ 2607013 w 2836099"/>
                <a:gd name="connsiteY24" fmla="*/ 1162455 h 2250819"/>
                <a:gd name="connsiteX25" fmla="*/ 2509736 w 2836099"/>
                <a:gd name="connsiteY25" fmla="*/ 1113817 h 2250819"/>
                <a:gd name="connsiteX26" fmla="*/ 2495145 w 2836099"/>
                <a:gd name="connsiteY26" fmla="*/ 1108953 h 2250819"/>
                <a:gd name="connsiteX27" fmla="*/ 2465962 w 2836099"/>
                <a:gd name="connsiteY27" fmla="*/ 1084634 h 2250819"/>
                <a:gd name="connsiteX28" fmla="*/ 2470825 w 2836099"/>
                <a:gd name="connsiteY28" fmla="*/ 997085 h 2250819"/>
                <a:gd name="connsiteX29" fmla="*/ 2475689 w 2836099"/>
                <a:gd name="connsiteY29" fmla="*/ 982494 h 2250819"/>
                <a:gd name="connsiteX30" fmla="*/ 2490281 w 2836099"/>
                <a:gd name="connsiteY30" fmla="*/ 948447 h 2250819"/>
                <a:gd name="connsiteX31" fmla="*/ 2500008 w 2836099"/>
                <a:gd name="connsiteY31" fmla="*/ 909536 h 2250819"/>
                <a:gd name="connsiteX32" fmla="*/ 2504872 w 2836099"/>
                <a:gd name="connsiteY32" fmla="*/ 894945 h 2250819"/>
                <a:gd name="connsiteX33" fmla="*/ 2519464 w 2836099"/>
                <a:gd name="connsiteY33" fmla="*/ 880353 h 2250819"/>
                <a:gd name="connsiteX34" fmla="*/ 2534055 w 2836099"/>
                <a:gd name="connsiteY34" fmla="*/ 875489 h 2250819"/>
                <a:gd name="connsiteX35" fmla="*/ 2538919 w 2836099"/>
                <a:gd name="connsiteY35" fmla="*/ 860898 h 2250819"/>
                <a:gd name="connsiteX36" fmla="*/ 2553511 w 2836099"/>
                <a:gd name="connsiteY36" fmla="*/ 856034 h 2250819"/>
                <a:gd name="connsiteX37" fmla="*/ 2568102 w 2836099"/>
                <a:gd name="connsiteY37" fmla="*/ 846307 h 2250819"/>
                <a:gd name="connsiteX38" fmla="*/ 2582694 w 2836099"/>
                <a:gd name="connsiteY38" fmla="*/ 817124 h 2250819"/>
                <a:gd name="connsiteX39" fmla="*/ 2587557 w 2836099"/>
                <a:gd name="connsiteY39" fmla="*/ 802532 h 2250819"/>
                <a:gd name="connsiteX40" fmla="*/ 2582694 w 2836099"/>
                <a:gd name="connsiteY40" fmla="*/ 758758 h 2250819"/>
                <a:gd name="connsiteX41" fmla="*/ 2558374 w 2836099"/>
                <a:gd name="connsiteY41" fmla="*/ 724711 h 2250819"/>
                <a:gd name="connsiteX42" fmla="*/ 2538919 w 2836099"/>
                <a:gd name="connsiteY42" fmla="*/ 710119 h 2250819"/>
                <a:gd name="connsiteX43" fmla="*/ 2524328 w 2836099"/>
                <a:gd name="connsiteY43" fmla="*/ 705255 h 2250819"/>
                <a:gd name="connsiteX44" fmla="*/ 2495145 w 2836099"/>
                <a:gd name="connsiteY44" fmla="*/ 680936 h 2250819"/>
                <a:gd name="connsiteX45" fmla="*/ 2465962 w 2836099"/>
                <a:gd name="connsiteY45" fmla="*/ 661481 h 2250819"/>
                <a:gd name="connsiteX46" fmla="*/ 2441642 w 2836099"/>
                <a:gd name="connsiteY46" fmla="*/ 637162 h 2250819"/>
                <a:gd name="connsiteX47" fmla="*/ 2422187 w 2836099"/>
                <a:gd name="connsiteY47" fmla="*/ 617707 h 2250819"/>
                <a:gd name="connsiteX48" fmla="*/ 2393004 w 2836099"/>
                <a:gd name="connsiteY48" fmla="*/ 598251 h 2250819"/>
                <a:gd name="connsiteX49" fmla="*/ 2363821 w 2836099"/>
                <a:gd name="connsiteY49" fmla="*/ 573932 h 2250819"/>
                <a:gd name="connsiteX50" fmla="*/ 2339502 w 2836099"/>
                <a:gd name="connsiteY50" fmla="*/ 554477 h 2250819"/>
                <a:gd name="connsiteX51" fmla="*/ 2324911 w 2836099"/>
                <a:gd name="connsiteY51" fmla="*/ 544749 h 2250819"/>
                <a:gd name="connsiteX52" fmla="*/ 2295728 w 2836099"/>
                <a:gd name="connsiteY52" fmla="*/ 535021 h 2250819"/>
                <a:gd name="connsiteX53" fmla="*/ 2271408 w 2836099"/>
                <a:gd name="connsiteY53" fmla="*/ 515566 h 2250819"/>
                <a:gd name="connsiteX54" fmla="*/ 2261681 w 2836099"/>
                <a:gd name="connsiteY54" fmla="*/ 500975 h 2250819"/>
                <a:gd name="connsiteX55" fmla="*/ 2247089 w 2836099"/>
                <a:gd name="connsiteY55" fmla="*/ 491247 h 2250819"/>
                <a:gd name="connsiteX56" fmla="*/ 2247089 w 2836099"/>
                <a:gd name="connsiteY56" fmla="*/ 374515 h 2250819"/>
                <a:gd name="connsiteX57" fmla="*/ 2256817 w 2836099"/>
                <a:gd name="connsiteY57" fmla="*/ 359924 h 2250819"/>
                <a:gd name="connsiteX58" fmla="*/ 2286000 w 2836099"/>
                <a:gd name="connsiteY58" fmla="*/ 335604 h 2250819"/>
                <a:gd name="connsiteX59" fmla="*/ 2290864 w 2836099"/>
                <a:gd name="connsiteY59" fmla="*/ 321013 h 2250819"/>
                <a:gd name="connsiteX60" fmla="*/ 2286000 w 2836099"/>
                <a:gd name="connsiteY60" fmla="*/ 296694 h 2250819"/>
                <a:gd name="connsiteX61" fmla="*/ 2271408 w 2836099"/>
                <a:gd name="connsiteY61" fmla="*/ 267511 h 2250819"/>
                <a:gd name="connsiteX62" fmla="*/ 2242225 w 2836099"/>
                <a:gd name="connsiteY62" fmla="*/ 248055 h 2250819"/>
                <a:gd name="connsiteX63" fmla="*/ 2213042 w 2836099"/>
                <a:gd name="connsiteY63" fmla="*/ 228600 h 2250819"/>
                <a:gd name="connsiteX64" fmla="*/ 2203315 w 2836099"/>
                <a:gd name="connsiteY64" fmla="*/ 214009 h 2250819"/>
                <a:gd name="connsiteX65" fmla="*/ 2183859 w 2836099"/>
                <a:gd name="connsiteY65" fmla="*/ 204281 h 2250819"/>
                <a:gd name="connsiteX66" fmla="*/ 2169268 w 2836099"/>
                <a:gd name="connsiteY66" fmla="*/ 194553 h 2250819"/>
                <a:gd name="connsiteX67" fmla="*/ 2154677 w 2836099"/>
                <a:gd name="connsiteY67" fmla="*/ 189689 h 2250819"/>
                <a:gd name="connsiteX68" fmla="*/ 2140085 w 2836099"/>
                <a:gd name="connsiteY68" fmla="*/ 179962 h 2250819"/>
                <a:gd name="connsiteX69" fmla="*/ 2110902 w 2836099"/>
                <a:gd name="connsiteY69" fmla="*/ 170234 h 2250819"/>
                <a:gd name="connsiteX70" fmla="*/ 2081719 w 2836099"/>
                <a:gd name="connsiteY70" fmla="*/ 155643 h 2250819"/>
                <a:gd name="connsiteX71" fmla="*/ 2052536 w 2836099"/>
                <a:gd name="connsiteY71" fmla="*/ 141051 h 2250819"/>
                <a:gd name="connsiteX72" fmla="*/ 2037945 w 2836099"/>
                <a:gd name="connsiteY72" fmla="*/ 131324 h 2250819"/>
                <a:gd name="connsiteX73" fmla="*/ 2008762 w 2836099"/>
                <a:gd name="connsiteY73" fmla="*/ 121596 h 2250819"/>
                <a:gd name="connsiteX74" fmla="*/ 1964987 w 2836099"/>
                <a:gd name="connsiteY74" fmla="*/ 97277 h 2250819"/>
                <a:gd name="connsiteX75" fmla="*/ 1950396 w 2836099"/>
                <a:gd name="connsiteY75" fmla="*/ 87549 h 2250819"/>
                <a:gd name="connsiteX76" fmla="*/ 1921213 w 2836099"/>
                <a:gd name="connsiteY76" fmla="*/ 77821 h 2250819"/>
                <a:gd name="connsiteX77" fmla="*/ 1911485 w 2836099"/>
                <a:gd name="connsiteY77" fmla="*/ 72958 h 2250819"/>
                <a:gd name="connsiteX78" fmla="*/ 1945532 w 2836099"/>
                <a:gd name="connsiteY78"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41059 w 2836099"/>
                <a:gd name="connsiteY21" fmla="*/ 1172183 h 2250819"/>
                <a:gd name="connsiteX22" fmla="*/ 2637689 w 2836099"/>
                <a:gd name="connsiteY22" fmla="*/ 1170840 h 2250819"/>
                <a:gd name="connsiteX23" fmla="*/ 2607013 w 2836099"/>
                <a:gd name="connsiteY23" fmla="*/ 1162455 h 2250819"/>
                <a:gd name="connsiteX24" fmla="*/ 2509736 w 2836099"/>
                <a:gd name="connsiteY24" fmla="*/ 1113817 h 2250819"/>
                <a:gd name="connsiteX25" fmla="*/ 2495145 w 2836099"/>
                <a:gd name="connsiteY25" fmla="*/ 1108953 h 2250819"/>
                <a:gd name="connsiteX26" fmla="*/ 2465962 w 2836099"/>
                <a:gd name="connsiteY26" fmla="*/ 1084634 h 2250819"/>
                <a:gd name="connsiteX27" fmla="*/ 2470825 w 2836099"/>
                <a:gd name="connsiteY27" fmla="*/ 997085 h 2250819"/>
                <a:gd name="connsiteX28" fmla="*/ 2475689 w 2836099"/>
                <a:gd name="connsiteY28" fmla="*/ 982494 h 2250819"/>
                <a:gd name="connsiteX29" fmla="*/ 2490281 w 2836099"/>
                <a:gd name="connsiteY29" fmla="*/ 948447 h 2250819"/>
                <a:gd name="connsiteX30" fmla="*/ 2500008 w 2836099"/>
                <a:gd name="connsiteY30" fmla="*/ 909536 h 2250819"/>
                <a:gd name="connsiteX31" fmla="*/ 2504872 w 2836099"/>
                <a:gd name="connsiteY31" fmla="*/ 894945 h 2250819"/>
                <a:gd name="connsiteX32" fmla="*/ 2519464 w 2836099"/>
                <a:gd name="connsiteY32" fmla="*/ 880353 h 2250819"/>
                <a:gd name="connsiteX33" fmla="*/ 2534055 w 2836099"/>
                <a:gd name="connsiteY33" fmla="*/ 875489 h 2250819"/>
                <a:gd name="connsiteX34" fmla="*/ 2538919 w 2836099"/>
                <a:gd name="connsiteY34" fmla="*/ 860898 h 2250819"/>
                <a:gd name="connsiteX35" fmla="*/ 2553511 w 2836099"/>
                <a:gd name="connsiteY35" fmla="*/ 856034 h 2250819"/>
                <a:gd name="connsiteX36" fmla="*/ 2568102 w 2836099"/>
                <a:gd name="connsiteY36" fmla="*/ 846307 h 2250819"/>
                <a:gd name="connsiteX37" fmla="*/ 2582694 w 2836099"/>
                <a:gd name="connsiteY37" fmla="*/ 817124 h 2250819"/>
                <a:gd name="connsiteX38" fmla="*/ 2587557 w 2836099"/>
                <a:gd name="connsiteY38" fmla="*/ 802532 h 2250819"/>
                <a:gd name="connsiteX39" fmla="*/ 2582694 w 2836099"/>
                <a:gd name="connsiteY39" fmla="*/ 758758 h 2250819"/>
                <a:gd name="connsiteX40" fmla="*/ 2558374 w 2836099"/>
                <a:gd name="connsiteY40" fmla="*/ 724711 h 2250819"/>
                <a:gd name="connsiteX41" fmla="*/ 2538919 w 2836099"/>
                <a:gd name="connsiteY41" fmla="*/ 710119 h 2250819"/>
                <a:gd name="connsiteX42" fmla="*/ 2524328 w 2836099"/>
                <a:gd name="connsiteY42" fmla="*/ 705255 h 2250819"/>
                <a:gd name="connsiteX43" fmla="*/ 2495145 w 2836099"/>
                <a:gd name="connsiteY43" fmla="*/ 680936 h 2250819"/>
                <a:gd name="connsiteX44" fmla="*/ 2465962 w 2836099"/>
                <a:gd name="connsiteY44" fmla="*/ 661481 h 2250819"/>
                <a:gd name="connsiteX45" fmla="*/ 2441642 w 2836099"/>
                <a:gd name="connsiteY45" fmla="*/ 637162 h 2250819"/>
                <a:gd name="connsiteX46" fmla="*/ 2422187 w 2836099"/>
                <a:gd name="connsiteY46" fmla="*/ 617707 h 2250819"/>
                <a:gd name="connsiteX47" fmla="*/ 2393004 w 2836099"/>
                <a:gd name="connsiteY47" fmla="*/ 598251 h 2250819"/>
                <a:gd name="connsiteX48" fmla="*/ 2363821 w 2836099"/>
                <a:gd name="connsiteY48" fmla="*/ 573932 h 2250819"/>
                <a:gd name="connsiteX49" fmla="*/ 2339502 w 2836099"/>
                <a:gd name="connsiteY49" fmla="*/ 554477 h 2250819"/>
                <a:gd name="connsiteX50" fmla="*/ 2324911 w 2836099"/>
                <a:gd name="connsiteY50" fmla="*/ 544749 h 2250819"/>
                <a:gd name="connsiteX51" fmla="*/ 2295728 w 2836099"/>
                <a:gd name="connsiteY51" fmla="*/ 535021 h 2250819"/>
                <a:gd name="connsiteX52" fmla="*/ 2271408 w 2836099"/>
                <a:gd name="connsiteY52" fmla="*/ 515566 h 2250819"/>
                <a:gd name="connsiteX53" fmla="*/ 2261681 w 2836099"/>
                <a:gd name="connsiteY53" fmla="*/ 500975 h 2250819"/>
                <a:gd name="connsiteX54" fmla="*/ 2247089 w 2836099"/>
                <a:gd name="connsiteY54" fmla="*/ 491247 h 2250819"/>
                <a:gd name="connsiteX55" fmla="*/ 2247089 w 2836099"/>
                <a:gd name="connsiteY55" fmla="*/ 374515 h 2250819"/>
                <a:gd name="connsiteX56" fmla="*/ 2256817 w 2836099"/>
                <a:gd name="connsiteY56" fmla="*/ 359924 h 2250819"/>
                <a:gd name="connsiteX57" fmla="*/ 2286000 w 2836099"/>
                <a:gd name="connsiteY57" fmla="*/ 335604 h 2250819"/>
                <a:gd name="connsiteX58" fmla="*/ 2290864 w 2836099"/>
                <a:gd name="connsiteY58" fmla="*/ 321013 h 2250819"/>
                <a:gd name="connsiteX59" fmla="*/ 2286000 w 2836099"/>
                <a:gd name="connsiteY59" fmla="*/ 296694 h 2250819"/>
                <a:gd name="connsiteX60" fmla="*/ 2271408 w 2836099"/>
                <a:gd name="connsiteY60" fmla="*/ 267511 h 2250819"/>
                <a:gd name="connsiteX61" fmla="*/ 2242225 w 2836099"/>
                <a:gd name="connsiteY61" fmla="*/ 248055 h 2250819"/>
                <a:gd name="connsiteX62" fmla="*/ 2213042 w 2836099"/>
                <a:gd name="connsiteY62" fmla="*/ 228600 h 2250819"/>
                <a:gd name="connsiteX63" fmla="*/ 2203315 w 2836099"/>
                <a:gd name="connsiteY63" fmla="*/ 214009 h 2250819"/>
                <a:gd name="connsiteX64" fmla="*/ 2183859 w 2836099"/>
                <a:gd name="connsiteY64" fmla="*/ 204281 h 2250819"/>
                <a:gd name="connsiteX65" fmla="*/ 2169268 w 2836099"/>
                <a:gd name="connsiteY65" fmla="*/ 194553 h 2250819"/>
                <a:gd name="connsiteX66" fmla="*/ 2154677 w 2836099"/>
                <a:gd name="connsiteY66" fmla="*/ 189689 h 2250819"/>
                <a:gd name="connsiteX67" fmla="*/ 2140085 w 2836099"/>
                <a:gd name="connsiteY67" fmla="*/ 179962 h 2250819"/>
                <a:gd name="connsiteX68" fmla="*/ 2110902 w 2836099"/>
                <a:gd name="connsiteY68" fmla="*/ 170234 h 2250819"/>
                <a:gd name="connsiteX69" fmla="*/ 2081719 w 2836099"/>
                <a:gd name="connsiteY69" fmla="*/ 155643 h 2250819"/>
                <a:gd name="connsiteX70" fmla="*/ 2052536 w 2836099"/>
                <a:gd name="connsiteY70" fmla="*/ 141051 h 2250819"/>
                <a:gd name="connsiteX71" fmla="*/ 2037945 w 2836099"/>
                <a:gd name="connsiteY71" fmla="*/ 131324 h 2250819"/>
                <a:gd name="connsiteX72" fmla="*/ 2008762 w 2836099"/>
                <a:gd name="connsiteY72" fmla="*/ 121596 h 2250819"/>
                <a:gd name="connsiteX73" fmla="*/ 1964987 w 2836099"/>
                <a:gd name="connsiteY73" fmla="*/ 97277 h 2250819"/>
                <a:gd name="connsiteX74" fmla="*/ 1950396 w 2836099"/>
                <a:gd name="connsiteY74" fmla="*/ 87549 h 2250819"/>
                <a:gd name="connsiteX75" fmla="*/ 1921213 w 2836099"/>
                <a:gd name="connsiteY75" fmla="*/ 77821 h 2250819"/>
                <a:gd name="connsiteX76" fmla="*/ 1911485 w 2836099"/>
                <a:gd name="connsiteY76" fmla="*/ 72958 h 2250819"/>
                <a:gd name="connsiteX77" fmla="*/ 1945532 w 2836099"/>
                <a:gd name="connsiteY77"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41059 w 2836099"/>
                <a:gd name="connsiteY21" fmla="*/ 1172183 h 2250819"/>
                <a:gd name="connsiteX22" fmla="*/ 2607013 w 2836099"/>
                <a:gd name="connsiteY22" fmla="*/ 1162455 h 2250819"/>
                <a:gd name="connsiteX23" fmla="*/ 2509736 w 2836099"/>
                <a:gd name="connsiteY23" fmla="*/ 1113817 h 2250819"/>
                <a:gd name="connsiteX24" fmla="*/ 2495145 w 2836099"/>
                <a:gd name="connsiteY24" fmla="*/ 1108953 h 2250819"/>
                <a:gd name="connsiteX25" fmla="*/ 2465962 w 2836099"/>
                <a:gd name="connsiteY25" fmla="*/ 1084634 h 2250819"/>
                <a:gd name="connsiteX26" fmla="*/ 2470825 w 2836099"/>
                <a:gd name="connsiteY26" fmla="*/ 997085 h 2250819"/>
                <a:gd name="connsiteX27" fmla="*/ 2475689 w 2836099"/>
                <a:gd name="connsiteY27" fmla="*/ 982494 h 2250819"/>
                <a:gd name="connsiteX28" fmla="*/ 2490281 w 2836099"/>
                <a:gd name="connsiteY28" fmla="*/ 948447 h 2250819"/>
                <a:gd name="connsiteX29" fmla="*/ 2500008 w 2836099"/>
                <a:gd name="connsiteY29" fmla="*/ 909536 h 2250819"/>
                <a:gd name="connsiteX30" fmla="*/ 2504872 w 2836099"/>
                <a:gd name="connsiteY30" fmla="*/ 894945 h 2250819"/>
                <a:gd name="connsiteX31" fmla="*/ 2519464 w 2836099"/>
                <a:gd name="connsiteY31" fmla="*/ 880353 h 2250819"/>
                <a:gd name="connsiteX32" fmla="*/ 2534055 w 2836099"/>
                <a:gd name="connsiteY32" fmla="*/ 875489 h 2250819"/>
                <a:gd name="connsiteX33" fmla="*/ 2538919 w 2836099"/>
                <a:gd name="connsiteY33" fmla="*/ 860898 h 2250819"/>
                <a:gd name="connsiteX34" fmla="*/ 2553511 w 2836099"/>
                <a:gd name="connsiteY34" fmla="*/ 856034 h 2250819"/>
                <a:gd name="connsiteX35" fmla="*/ 2568102 w 2836099"/>
                <a:gd name="connsiteY35" fmla="*/ 846307 h 2250819"/>
                <a:gd name="connsiteX36" fmla="*/ 2582694 w 2836099"/>
                <a:gd name="connsiteY36" fmla="*/ 817124 h 2250819"/>
                <a:gd name="connsiteX37" fmla="*/ 2587557 w 2836099"/>
                <a:gd name="connsiteY37" fmla="*/ 802532 h 2250819"/>
                <a:gd name="connsiteX38" fmla="*/ 2582694 w 2836099"/>
                <a:gd name="connsiteY38" fmla="*/ 758758 h 2250819"/>
                <a:gd name="connsiteX39" fmla="*/ 2558374 w 2836099"/>
                <a:gd name="connsiteY39" fmla="*/ 724711 h 2250819"/>
                <a:gd name="connsiteX40" fmla="*/ 2538919 w 2836099"/>
                <a:gd name="connsiteY40" fmla="*/ 710119 h 2250819"/>
                <a:gd name="connsiteX41" fmla="*/ 2524328 w 2836099"/>
                <a:gd name="connsiteY41" fmla="*/ 705255 h 2250819"/>
                <a:gd name="connsiteX42" fmla="*/ 2495145 w 2836099"/>
                <a:gd name="connsiteY42" fmla="*/ 680936 h 2250819"/>
                <a:gd name="connsiteX43" fmla="*/ 2465962 w 2836099"/>
                <a:gd name="connsiteY43" fmla="*/ 661481 h 2250819"/>
                <a:gd name="connsiteX44" fmla="*/ 2441642 w 2836099"/>
                <a:gd name="connsiteY44" fmla="*/ 637162 h 2250819"/>
                <a:gd name="connsiteX45" fmla="*/ 2422187 w 2836099"/>
                <a:gd name="connsiteY45" fmla="*/ 617707 h 2250819"/>
                <a:gd name="connsiteX46" fmla="*/ 2393004 w 2836099"/>
                <a:gd name="connsiteY46" fmla="*/ 598251 h 2250819"/>
                <a:gd name="connsiteX47" fmla="*/ 2363821 w 2836099"/>
                <a:gd name="connsiteY47" fmla="*/ 573932 h 2250819"/>
                <a:gd name="connsiteX48" fmla="*/ 2339502 w 2836099"/>
                <a:gd name="connsiteY48" fmla="*/ 554477 h 2250819"/>
                <a:gd name="connsiteX49" fmla="*/ 2324911 w 2836099"/>
                <a:gd name="connsiteY49" fmla="*/ 544749 h 2250819"/>
                <a:gd name="connsiteX50" fmla="*/ 2295728 w 2836099"/>
                <a:gd name="connsiteY50" fmla="*/ 535021 h 2250819"/>
                <a:gd name="connsiteX51" fmla="*/ 2271408 w 2836099"/>
                <a:gd name="connsiteY51" fmla="*/ 515566 h 2250819"/>
                <a:gd name="connsiteX52" fmla="*/ 2261681 w 2836099"/>
                <a:gd name="connsiteY52" fmla="*/ 500975 h 2250819"/>
                <a:gd name="connsiteX53" fmla="*/ 2247089 w 2836099"/>
                <a:gd name="connsiteY53" fmla="*/ 491247 h 2250819"/>
                <a:gd name="connsiteX54" fmla="*/ 2247089 w 2836099"/>
                <a:gd name="connsiteY54" fmla="*/ 374515 h 2250819"/>
                <a:gd name="connsiteX55" fmla="*/ 2256817 w 2836099"/>
                <a:gd name="connsiteY55" fmla="*/ 359924 h 2250819"/>
                <a:gd name="connsiteX56" fmla="*/ 2286000 w 2836099"/>
                <a:gd name="connsiteY56" fmla="*/ 335604 h 2250819"/>
                <a:gd name="connsiteX57" fmla="*/ 2290864 w 2836099"/>
                <a:gd name="connsiteY57" fmla="*/ 321013 h 2250819"/>
                <a:gd name="connsiteX58" fmla="*/ 2286000 w 2836099"/>
                <a:gd name="connsiteY58" fmla="*/ 296694 h 2250819"/>
                <a:gd name="connsiteX59" fmla="*/ 2271408 w 2836099"/>
                <a:gd name="connsiteY59" fmla="*/ 267511 h 2250819"/>
                <a:gd name="connsiteX60" fmla="*/ 2242225 w 2836099"/>
                <a:gd name="connsiteY60" fmla="*/ 248055 h 2250819"/>
                <a:gd name="connsiteX61" fmla="*/ 2213042 w 2836099"/>
                <a:gd name="connsiteY61" fmla="*/ 228600 h 2250819"/>
                <a:gd name="connsiteX62" fmla="*/ 2203315 w 2836099"/>
                <a:gd name="connsiteY62" fmla="*/ 214009 h 2250819"/>
                <a:gd name="connsiteX63" fmla="*/ 2183859 w 2836099"/>
                <a:gd name="connsiteY63" fmla="*/ 204281 h 2250819"/>
                <a:gd name="connsiteX64" fmla="*/ 2169268 w 2836099"/>
                <a:gd name="connsiteY64" fmla="*/ 194553 h 2250819"/>
                <a:gd name="connsiteX65" fmla="*/ 2154677 w 2836099"/>
                <a:gd name="connsiteY65" fmla="*/ 189689 h 2250819"/>
                <a:gd name="connsiteX66" fmla="*/ 2140085 w 2836099"/>
                <a:gd name="connsiteY66" fmla="*/ 179962 h 2250819"/>
                <a:gd name="connsiteX67" fmla="*/ 2110902 w 2836099"/>
                <a:gd name="connsiteY67" fmla="*/ 170234 h 2250819"/>
                <a:gd name="connsiteX68" fmla="*/ 2081719 w 2836099"/>
                <a:gd name="connsiteY68" fmla="*/ 155643 h 2250819"/>
                <a:gd name="connsiteX69" fmla="*/ 2052536 w 2836099"/>
                <a:gd name="connsiteY69" fmla="*/ 141051 h 2250819"/>
                <a:gd name="connsiteX70" fmla="*/ 2037945 w 2836099"/>
                <a:gd name="connsiteY70" fmla="*/ 131324 h 2250819"/>
                <a:gd name="connsiteX71" fmla="*/ 2008762 w 2836099"/>
                <a:gd name="connsiteY71" fmla="*/ 121596 h 2250819"/>
                <a:gd name="connsiteX72" fmla="*/ 1964987 w 2836099"/>
                <a:gd name="connsiteY72" fmla="*/ 97277 h 2250819"/>
                <a:gd name="connsiteX73" fmla="*/ 1950396 w 2836099"/>
                <a:gd name="connsiteY73" fmla="*/ 87549 h 2250819"/>
                <a:gd name="connsiteX74" fmla="*/ 1921213 w 2836099"/>
                <a:gd name="connsiteY74" fmla="*/ 77821 h 2250819"/>
                <a:gd name="connsiteX75" fmla="*/ 1911485 w 2836099"/>
                <a:gd name="connsiteY75" fmla="*/ 72958 h 2250819"/>
                <a:gd name="connsiteX76" fmla="*/ 1945532 w 2836099"/>
                <a:gd name="connsiteY76"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38336 w 2836099"/>
                <a:gd name="connsiteY19" fmla="*/ 1220821 h 2250819"/>
                <a:gd name="connsiteX20" fmla="*/ 2704289 w 2836099"/>
                <a:gd name="connsiteY20" fmla="*/ 1206230 h 2250819"/>
                <a:gd name="connsiteX21" fmla="*/ 2607013 w 2836099"/>
                <a:gd name="connsiteY21" fmla="*/ 1162455 h 2250819"/>
                <a:gd name="connsiteX22" fmla="*/ 2509736 w 2836099"/>
                <a:gd name="connsiteY22" fmla="*/ 1113817 h 2250819"/>
                <a:gd name="connsiteX23" fmla="*/ 2495145 w 2836099"/>
                <a:gd name="connsiteY23" fmla="*/ 1108953 h 2250819"/>
                <a:gd name="connsiteX24" fmla="*/ 2465962 w 2836099"/>
                <a:gd name="connsiteY24" fmla="*/ 1084634 h 2250819"/>
                <a:gd name="connsiteX25" fmla="*/ 2470825 w 2836099"/>
                <a:gd name="connsiteY25" fmla="*/ 997085 h 2250819"/>
                <a:gd name="connsiteX26" fmla="*/ 2475689 w 2836099"/>
                <a:gd name="connsiteY26" fmla="*/ 982494 h 2250819"/>
                <a:gd name="connsiteX27" fmla="*/ 2490281 w 2836099"/>
                <a:gd name="connsiteY27" fmla="*/ 948447 h 2250819"/>
                <a:gd name="connsiteX28" fmla="*/ 2500008 w 2836099"/>
                <a:gd name="connsiteY28" fmla="*/ 909536 h 2250819"/>
                <a:gd name="connsiteX29" fmla="*/ 2504872 w 2836099"/>
                <a:gd name="connsiteY29" fmla="*/ 894945 h 2250819"/>
                <a:gd name="connsiteX30" fmla="*/ 2519464 w 2836099"/>
                <a:gd name="connsiteY30" fmla="*/ 880353 h 2250819"/>
                <a:gd name="connsiteX31" fmla="*/ 2534055 w 2836099"/>
                <a:gd name="connsiteY31" fmla="*/ 875489 h 2250819"/>
                <a:gd name="connsiteX32" fmla="*/ 2538919 w 2836099"/>
                <a:gd name="connsiteY32" fmla="*/ 860898 h 2250819"/>
                <a:gd name="connsiteX33" fmla="*/ 2553511 w 2836099"/>
                <a:gd name="connsiteY33" fmla="*/ 856034 h 2250819"/>
                <a:gd name="connsiteX34" fmla="*/ 2568102 w 2836099"/>
                <a:gd name="connsiteY34" fmla="*/ 846307 h 2250819"/>
                <a:gd name="connsiteX35" fmla="*/ 2582694 w 2836099"/>
                <a:gd name="connsiteY35" fmla="*/ 817124 h 2250819"/>
                <a:gd name="connsiteX36" fmla="*/ 2587557 w 2836099"/>
                <a:gd name="connsiteY36" fmla="*/ 802532 h 2250819"/>
                <a:gd name="connsiteX37" fmla="*/ 2582694 w 2836099"/>
                <a:gd name="connsiteY37" fmla="*/ 758758 h 2250819"/>
                <a:gd name="connsiteX38" fmla="*/ 2558374 w 2836099"/>
                <a:gd name="connsiteY38" fmla="*/ 724711 h 2250819"/>
                <a:gd name="connsiteX39" fmla="*/ 2538919 w 2836099"/>
                <a:gd name="connsiteY39" fmla="*/ 710119 h 2250819"/>
                <a:gd name="connsiteX40" fmla="*/ 2524328 w 2836099"/>
                <a:gd name="connsiteY40" fmla="*/ 705255 h 2250819"/>
                <a:gd name="connsiteX41" fmla="*/ 2495145 w 2836099"/>
                <a:gd name="connsiteY41" fmla="*/ 680936 h 2250819"/>
                <a:gd name="connsiteX42" fmla="*/ 2465962 w 2836099"/>
                <a:gd name="connsiteY42" fmla="*/ 661481 h 2250819"/>
                <a:gd name="connsiteX43" fmla="*/ 2441642 w 2836099"/>
                <a:gd name="connsiteY43" fmla="*/ 637162 h 2250819"/>
                <a:gd name="connsiteX44" fmla="*/ 2422187 w 2836099"/>
                <a:gd name="connsiteY44" fmla="*/ 617707 h 2250819"/>
                <a:gd name="connsiteX45" fmla="*/ 2393004 w 2836099"/>
                <a:gd name="connsiteY45" fmla="*/ 598251 h 2250819"/>
                <a:gd name="connsiteX46" fmla="*/ 2363821 w 2836099"/>
                <a:gd name="connsiteY46" fmla="*/ 573932 h 2250819"/>
                <a:gd name="connsiteX47" fmla="*/ 2339502 w 2836099"/>
                <a:gd name="connsiteY47" fmla="*/ 554477 h 2250819"/>
                <a:gd name="connsiteX48" fmla="*/ 2324911 w 2836099"/>
                <a:gd name="connsiteY48" fmla="*/ 544749 h 2250819"/>
                <a:gd name="connsiteX49" fmla="*/ 2295728 w 2836099"/>
                <a:gd name="connsiteY49" fmla="*/ 535021 h 2250819"/>
                <a:gd name="connsiteX50" fmla="*/ 2271408 w 2836099"/>
                <a:gd name="connsiteY50" fmla="*/ 515566 h 2250819"/>
                <a:gd name="connsiteX51" fmla="*/ 2261681 w 2836099"/>
                <a:gd name="connsiteY51" fmla="*/ 500975 h 2250819"/>
                <a:gd name="connsiteX52" fmla="*/ 2247089 w 2836099"/>
                <a:gd name="connsiteY52" fmla="*/ 491247 h 2250819"/>
                <a:gd name="connsiteX53" fmla="*/ 2247089 w 2836099"/>
                <a:gd name="connsiteY53" fmla="*/ 374515 h 2250819"/>
                <a:gd name="connsiteX54" fmla="*/ 2256817 w 2836099"/>
                <a:gd name="connsiteY54" fmla="*/ 359924 h 2250819"/>
                <a:gd name="connsiteX55" fmla="*/ 2286000 w 2836099"/>
                <a:gd name="connsiteY55" fmla="*/ 335604 h 2250819"/>
                <a:gd name="connsiteX56" fmla="*/ 2290864 w 2836099"/>
                <a:gd name="connsiteY56" fmla="*/ 321013 h 2250819"/>
                <a:gd name="connsiteX57" fmla="*/ 2286000 w 2836099"/>
                <a:gd name="connsiteY57" fmla="*/ 296694 h 2250819"/>
                <a:gd name="connsiteX58" fmla="*/ 2271408 w 2836099"/>
                <a:gd name="connsiteY58" fmla="*/ 267511 h 2250819"/>
                <a:gd name="connsiteX59" fmla="*/ 2242225 w 2836099"/>
                <a:gd name="connsiteY59" fmla="*/ 248055 h 2250819"/>
                <a:gd name="connsiteX60" fmla="*/ 2213042 w 2836099"/>
                <a:gd name="connsiteY60" fmla="*/ 228600 h 2250819"/>
                <a:gd name="connsiteX61" fmla="*/ 2203315 w 2836099"/>
                <a:gd name="connsiteY61" fmla="*/ 214009 h 2250819"/>
                <a:gd name="connsiteX62" fmla="*/ 2183859 w 2836099"/>
                <a:gd name="connsiteY62" fmla="*/ 204281 h 2250819"/>
                <a:gd name="connsiteX63" fmla="*/ 2169268 w 2836099"/>
                <a:gd name="connsiteY63" fmla="*/ 194553 h 2250819"/>
                <a:gd name="connsiteX64" fmla="*/ 2154677 w 2836099"/>
                <a:gd name="connsiteY64" fmla="*/ 189689 h 2250819"/>
                <a:gd name="connsiteX65" fmla="*/ 2140085 w 2836099"/>
                <a:gd name="connsiteY65" fmla="*/ 179962 h 2250819"/>
                <a:gd name="connsiteX66" fmla="*/ 2110902 w 2836099"/>
                <a:gd name="connsiteY66" fmla="*/ 170234 h 2250819"/>
                <a:gd name="connsiteX67" fmla="*/ 2081719 w 2836099"/>
                <a:gd name="connsiteY67" fmla="*/ 155643 h 2250819"/>
                <a:gd name="connsiteX68" fmla="*/ 2052536 w 2836099"/>
                <a:gd name="connsiteY68" fmla="*/ 141051 h 2250819"/>
                <a:gd name="connsiteX69" fmla="*/ 2037945 w 2836099"/>
                <a:gd name="connsiteY69" fmla="*/ 131324 h 2250819"/>
                <a:gd name="connsiteX70" fmla="*/ 2008762 w 2836099"/>
                <a:gd name="connsiteY70" fmla="*/ 121596 h 2250819"/>
                <a:gd name="connsiteX71" fmla="*/ 1964987 w 2836099"/>
                <a:gd name="connsiteY71" fmla="*/ 97277 h 2250819"/>
                <a:gd name="connsiteX72" fmla="*/ 1950396 w 2836099"/>
                <a:gd name="connsiteY72" fmla="*/ 87549 h 2250819"/>
                <a:gd name="connsiteX73" fmla="*/ 1921213 w 2836099"/>
                <a:gd name="connsiteY73" fmla="*/ 77821 h 2250819"/>
                <a:gd name="connsiteX74" fmla="*/ 1911485 w 2836099"/>
                <a:gd name="connsiteY74" fmla="*/ 72958 h 2250819"/>
                <a:gd name="connsiteX75" fmla="*/ 1945532 w 2836099"/>
                <a:gd name="connsiteY75"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86974 w 2836099"/>
                <a:gd name="connsiteY17" fmla="*/ 1259732 h 2250819"/>
                <a:gd name="connsiteX18" fmla="*/ 2767519 w 2836099"/>
                <a:gd name="connsiteY18" fmla="*/ 1230549 h 2250819"/>
                <a:gd name="connsiteX19" fmla="*/ 2704289 w 2836099"/>
                <a:gd name="connsiteY19" fmla="*/ 1206230 h 2250819"/>
                <a:gd name="connsiteX20" fmla="*/ 2607013 w 2836099"/>
                <a:gd name="connsiteY20" fmla="*/ 1162455 h 2250819"/>
                <a:gd name="connsiteX21" fmla="*/ 2509736 w 2836099"/>
                <a:gd name="connsiteY21" fmla="*/ 1113817 h 2250819"/>
                <a:gd name="connsiteX22" fmla="*/ 2495145 w 2836099"/>
                <a:gd name="connsiteY22" fmla="*/ 1108953 h 2250819"/>
                <a:gd name="connsiteX23" fmla="*/ 2465962 w 2836099"/>
                <a:gd name="connsiteY23" fmla="*/ 1084634 h 2250819"/>
                <a:gd name="connsiteX24" fmla="*/ 2470825 w 2836099"/>
                <a:gd name="connsiteY24" fmla="*/ 997085 h 2250819"/>
                <a:gd name="connsiteX25" fmla="*/ 2475689 w 2836099"/>
                <a:gd name="connsiteY25" fmla="*/ 982494 h 2250819"/>
                <a:gd name="connsiteX26" fmla="*/ 2490281 w 2836099"/>
                <a:gd name="connsiteY26" fmla="*/ 948447 h 2250819"/>
                <a:gd name="connsiteX27" fmla="*/ 2500008 w 2836099"/>
                <a:gd name="connsiteY27" fmla="*/ 909536 h 2250819"/>
                <a:gd name="connsiteX28" fmla="*/ 2504872 w 2836099"/>
                <a:gd name="connsiteY28" fmla="*/ 894945 h 2250819"/>
                <a:gd name="connsiteX29" fmla="*/ 2519464 w 2836099"/>
                <a:gd name="connsiteY29" fmla="*/ 880353 h 2250819"/>
                <a:gd name="connsiteX30" fmla="*/ 2534055 w 2836099"/>
                <a:gd name="connsiteY30" fmla="*/ 875489 h 2250819"/>
                <a:gd name="connsiteX31" fmla="*/ 2538919 w 2836099"/>
                <a:gd name="connsiteY31" fmla="*/ 860898 h 2250819"/>
                <a:gd name="connsiteX32" fmla="*/ 2553511 w 2836099"/>
                <a:gd name="connsiteY32" fmla="*/ 856034 h 2250819"/>
                <a:gd name="connsiteX33" fmla="*/ 2568102 w 2836099"/>
                <a:gd name="connsiteY33" fmla="*/ 846307 h 2250819"/>
                <a:gd name="connsiteX34" fmla="*/ 2582694 w 2836099"/>
                <a:gd name="connsiteY34" fmla="*/ 817124 h 2250819"/>
                <a:gd name="connsiteX35" fmla="*/ 2587557 w 2836099"/>
                <a:gd name="connsiteY35" fmla="*/ 802532 h 2250819"/>
                <a:gd name="connsiteX36" fmla="*/ 2582694 w 2836099"/>
                <a:gd name="connsiteY36" fmla="*/ 758758 h 2250819"/>
                <a:gd name="connsiteX37" fmla="*/ 2558374 w 2836099"/>
                <a:gd name="connsiteY37" fmla="*/ 724711 h 2250819"/>
                <a:gd name="connsiteX38" fmla="*/ 2538919 w 2836099"/>
                <a:gd name="connsiteY38" fmla="*/ 710119 h 2250819"/>
                <a:gd name="connsiteX39" fmla="*/ 2524328 w 2836099"/>
                <a:gd name="connsiteY39" fmla="*/ 705255 h 2250819"/>
                <a:gd name="connsiteX40" fmla="*/ 2495145 w 2836099"/>
                <a:gd name="connsiteY40" fmla="*/ 680936 h 2250819"/>
                <a:gd name="connsiteX41" fmla="*/ 2465962 w 2836099"/>
                <a:gd name="connsiteY41" fmla="*/ 661481 h 2250819"/>
                <a:gd name="connsiteX42" fmla="*/ 2441642 w 2836099"/>
                <a:gd name="connsiteY42" fmla="*/ 637162 h 2250819"/>
                <a:gd name="connsiteX43" fmla="*/ 2422187 w 2836099"/>
                <a:gd name="connsiteY43" fmla="*/ 617707 h 2250819"/>
                <a:gd name="connsiteX44" fmla="*/ 2393004 w 2836099"/>
                <a:gd name="connsiteY44" fmla="*/ 598251 h 2250819"/>
                <a:gd name="connsiteX45" fmla="*/ 2363821 w 2836099"/>
                <a:gd name="connsiteY45" fmla="*/ 573932 h 2250819"/>
                <a:gd name="connsiteX46" fmla="*/ 2339502 w 2836099"/>
                <a:gd name="connsiteY46" fmla="*/ 554477 h 2250819"/>
                <a:gd name="connsiteX47" fmla="*/ 2324911 w 2836099"/>
                <a:gd name="connsiteY47" fmla="*/ 544749 h 2250819"/>
                <a:gd name="connsiteX48" fmla="*/ 2295728 w 2836099"/>
                <a:gd name="connsiteY48" fmla="*/ 535021 h 2250819"/>
                <a:gd name="connsiteX49" fmla="*/ 2271408 w 2836099"/>
                <a:gd name="connsiteY49" fmla="*/ 515566 h 2250819"/>
                <a:gd name="connsiteX50" fmla="*/ 2261681 w 2836099"/>
                <a:gd name="connsiteY50" fmla="*/ 500975 h 2250819"/>
                <a:gd name="connsiteX51" fmla="*/ 2247089 w 2836099"/>
                <a:gd name="connsiteY51" fmla="*/ 491247 h 2250819"/>
                <a:gd name="connsiteX52" fmla="*/ 2247089 w 2836099"/>
                <a:gd name="connsiteY52" fmla="*/ 374515 h 2250819"/>
                <a:gd name="connsiteX53" fmla="*/ 2256817 w 2836099"/>
                <a:gd name="connsiteY53" fmla="*/ 359924 h 2250819"/>
                <a:gd name="connsiteX54" fmla="*/ 2286000 w 2836099"/>
                <a:gd name="connsiteY54" fmla="*/ 335604 h 2250819"/>
                <a:gd name="connsiteX55" fmla="*/ 2290864 w 2836099"/>
                <a:gd name="connsiteY55" fmla="*/ 321013 h 2250819"/>
                <a:gd name="connsiteX56" fmla="*/ 2286000 w 2836099"/>
                <a:gd name="connsiteY56" fmla="*/ 296694 h 2250819"/>
                <a:gd name="connsiteX57" fmla="*/ 2271408 w 2836099"/>
                <a:gd name="connsiteY57" fmla="*/ 267511 h 2250819"/>
                <a:gd name="connsiteX58" fmla="*/ 2242225 w 2836099"/>
                <a:gd name="connsiteY58" fmla="*/ 248055 h 2250819"/>
                <a:gd name="connsiteX59" fmla="*/ 2213042 w 2836099"/>
                <a:gd name="connsiteY59" fmla="*/ 228600 h 2250819"/>
                <a:gd name="connsiteX60" fmla="*/ 2203315 w 2836099"/>
                <a:gd name="connsiteY60" fmla="*/ 214009 h 2250819"/>
                <a:gd name="connsiteX61" fmla="*/ 2183859 w 2836099"/>
                <a:gd name="connsiteY61" fmla="*/ 204281 h 2250819"/>
                <a:gd name="connsiteX62" fmla="*/ 2169268 w 2836099"/>
                <a:gd name="connsiteY62" fmla="*/ 194553 h 2250819"/>
                <a:gd name="connsiteX63" fmla="*/ 2154677 w 2836099"/>
                <a:gd name="connsiteY63" fmla="*/ 189689 h 2250819"/>
                <a:gd name="connsiteX64" fmla="*/ 2140085 w 2836099"/>
                <a:gd name="connsiteY64" fmla="*/ 179962 h 2250819"/>
                <a:gd name="connsiteX65" fmla="*/ 2110902 w 2836099"/>
                <a:gd name="connsiteY65" fmla="*/ 170234 h 2250819"/>
                <a:gd name="connsiteX66" fmla="*/ 2081719 w 2836099"/>
                <a:gd name="connsiteY66" fmla="*/ 155643 h 2250819"/>
                <a:gd name="connsiteX67" fmla="*/ 2052536 w 2836099"/>
                <a:gd name="connsiteY67" fmla="*/ 141051 h 2250819"/>
                <a:gd name="connsiteX68" fmla="*/ 2037945 w 2836099"/>
                <a:gd name="connsiteY68" fmla="*/ 131324 h 2250819"/>
                <a:gd name="connsiteX69" fmla="*/ 2008762 w 2836099"/>
                <a:gd name="connsiteY69" fmla="*/ 121596 h 2250819"/>
                <a:gd name="connsiteX70" fmla="*/ 1964987 w 2836099"/>
                <a:gd name="connsiteY70" fmla="*/ 97277 h 2250819"/>
                <a:gd name="connsiteX71" fmla="*/ 1950396 w 2836099"/>
                <a:gd name="connsiteY71" fmla="*/ 87549 h 2250819"/>
                <a:gd name="connsiteX72" fmla="*/ 1921213 w 2836099"/>
                <a:gd name="connsiteY72" fmla="*/ 77821 h 2250819"/>
                <a:gd name="connsiteX73" fmla="*/ 1911485 w 2836099"/>
                <a:gd name="connsiteY73" fmla="*/ 72958 h 2250819"/>
                <a:gd name="connsiteX74" fmla="*/ 1945532 w 2836099"/>
                <a:gd name="connsiteY74" fmla="*/ 0 h 2250819"/>
                <a:gd name="connsiteX0" fmla="*/ 0 w 2836099"/>
                <a:gd name="connsiteY0" fmla="*/ 1945532 h 2250819"/>
                <a:gd name="connsiteX1" fmla="*/ 0 w 2836099"/>
                <a:gd name="connsiteY1" fmla="*/ 1945532 h 2250819"/>
                <a:gd name="connsiteX2" fmla="*/ 442608 w 2836099"/>
                <a:gd name="connsiteY2" fmla="*/ 1955260 h 2250819"/>
                <a:gd name="connsiteX3" fmla="*/ 928276 w 2836099"/>
                <a:gd name="connsiteY3" fmla="*/ 1953201 h 2250819"/>
                <a:gd name="connsiteX4" fmla="*/ 1147267 w 2836099"/>
                <a:gd name="connsiteY4" fmla="*/ 1951888 h 2250819"/>
                <a:gd name="connsiteX5" fmla="*/ 1383983 w 2836099"/>
                <a:gd name="connsiteY5" fmla="*/ 1947024 h 2250819"/>
                <a:gd name="connsiteX6" fmla="*/ 1594590 w 2836099"/>
                <a:gd name="connsiteY6" fmla="*/ 1929627 h 2250819"/>
                <a:gd name="connsiteX7" fmla="*/ 1791949 w 2836099"/>
                <a:gd name="connsiteY7" fmla="*/ 1938042 h 2250819"/>
                <a:gd name="connsiteX8" fmla="*/ 1981459 w 2836099"/>
                <a:gd name="connsiteY8" fmla="*/ 1986502 h 2250819"/>
                <a:gd name="connsiteX9" fmla="*/ 2167568 w 2836099"/>
                <a:gd name="connsiteY9" fmla="*/ 2047852 h 2250819"/>
                <a:gd name="connsiteX10" fmla="*/ 2378114 w 2836099"/>
                <a:gd name="connsiteY10" fmla="*/ 2150589 h 2250819"/>
                <a:gd name="connsiteX11" fmla="*/ 2572221 w 2836099"/>
                <a:gd name="connsiteY11" fmla="*/ 2250819 h 2250819"/>
                <a:gd name="connsiteX12" fmla="*/ 2685580 w 2836099"/>
                <a:gd name="connsiteY12" fmla="*/ 2033469 h 2250819"/>
                <a:gd name="connsiteX13" fmla="*/ 2812040 w 2836099"/>
                <a:gd name="connsiteY13" fmla="*/ 1661520 h 2250819"/>
                <a:gd name="connsiteX14" fmla="*/ 2835613 w 2836099"/>
                <a:gd name="connsiteY14" fmla="*/ 1366736 h 2250819"/>
                <a:gd name="connsiteX15" fmla="*/ 2825885 w 2836099"/>
                <a:gd name="connsiteY15" fmla="*/ 1337553 h 2250819"/>
                <a:gd name="connsiteX16" fmla="*/ 2806430 w 2836099"/>
                <a:gd name="connsiteY16" fmla="*/ 1303507 h 2250819"/>
                <a:gd name="connsiteX17" fmla="*/ 2767519 w 2836099"/>
                <a:gd name="connsiteY17" fmla="*/ 1230549 h 2250819"/>
                <a:gd name="connsiteX18" fmla="*/ 2704289 w 2836099"/>
                <a:gd name="connsiteY18" fmla="*/ 1206230 h 2250819"/>
                <a:gd name="connsiteX19" fmla="*/ 2607013 w 2836099"/>
                <a:gd name="connsiteY19" fmla="*/ 1162455 h 2250819"/>
                <a:gd name="connsiteX20" fmla="*/ 2509736 w 2836099"/>
                <a:gd name="connsiteY20" fmla="*/ 1113817 h 2250819"/>
                <a:gd name="connsiteX21" fmla="*/ 2495145 w 2836099"/>
                <a:gd name="connsiteY21" fmla="*/ 1108953 h 2250819"/>
                <a:gd name="connsiteX22" fmla="*/ 2465962 w 2836099"/>
                <a:gd name="connsiteY22" fmla="*/ 1084634 h 2250819"/>
                <a:gd name="connsiteX23" fmla="*/ 2470825 w 2836099"/>
                <a:gd name="connsiteY23" fmla="*/ 997085 h 2250819"/>
                <a:gd name="connsiteX24" fmla="*/ 2475689 w 2836099"/>
                <a:gd name="connsiteY24" fmla="*/ 982494 h 2250819"/>
                <a:gd name="connsiteX25" fmla="*/ 2490281 w 2836099"/>
                <a:gd name="connsiteY25" fmla="*/ 948447 h 2250819"/>
                <a:gd name="connsiteX26" fmla="*/ 2500008 w 2836099"/>
                <a:gd name="connsiteY26" fmla="*/ 909536 h 2250819"/>
                <a:gd name="connsiteX27" fmla="*/ 2504872 w 2836099"/>
                <a:gd name="connsiteY27" fmla="*/ 894945 h 2250819"/>
                <a:gd name="connsiteX28" fmla="*/ 2519464 w 2836099"/>
                <a:gd name="connsiteY28" fmla="*/ 880353 h 2250819"/>
                <a:gd name="connsiteX29" fmla="*/ 2534055 w 2836099"/>
                <a:gd name="connsiteY29" fmla="*/ 875489 h 2250819"/>
                <a:gd name="connsiteX30" fmla="*/ 2538919 w 2836099"/>
                <a:gd name="connsiteY30" fmla="*/ 860898 h 2250819"/>
                <a:gd name="connsiteX31" fmla="*/ 2553511 w 2836099"/>
                <a:gd name="connsiteY31" fmla="*/ 856034 h 2250819"/>
                <a:gd name="connsiteX32" fmla="*/ 2568102 w 2836099"/>
                <a:gd name="connsiteY32" fmla="*/ 846307 h 2250819"/>
                <a:gd name="connsiteX33" fmla="*/ 2582694 w 2836099"/>
                <a:gd name="connsiteY33" fmla="*/ 817124 h 2250819"/>
                <a:gd name="connsiteX34" fmla="*/ 2587557 w 2836099"/>
                <a:gd name="connsiteY34" fmla="*/ 802532 h 2250819"/>
                <a:gd name="connsiteX35" fmla="*/ 2582694 w 2836099"/>
                <a:gd name="connsiteY35" fmla="*/ 758758 h 2250819"/>
                <a:gd name="connsiteX36" fmla="*/ 2558374 w 2836099"/>
                <a:gd name="connsiteY36" fmla="*/ 724711 h 2250819"/>
                <a:gd name="connsiteX37" fmla="*/ 2538919 w 2836099"/>
                <a:gd name="connsiteY37" fmla="*/ 710119 h 2250819"/>
                <a:gd name="connsiteX38" fmla="*/ 2524328 w 2836099"/>
                <a:gd name="connsiteY38" fmla="*/ 705255 h 2250819"/>
                <a:gd name="connsiteX39" fmla="*/ 2495145 w 2836099"/>
                <a:gd name="connsiteY39" fmla="*/ 680936 h 2250819"/>
                <a:gd name="connsiteX40" fmla="*/ 2465962 w 2836099"/>
                <a:gd name="connsiteY40" fmla="*/ 661481 h 2250819"/>
                <a:gd name="connsiteX41" fmla="*/ 2441642 w 2836099"/>
                <a:gd name="connsiteY41" fmla="*/ 637162 h 2250819"/>
                <a:gd name="connsiteX42" fmla="*/ 2422187 w 2836099"/>
                <a:gd name="connsiteY42" fmla="*/ 617707 h 2250819"/>
                <a:gd name="connsiteX43" fmla="*/ 2393004 w 2836099"/>
                <a:gd name="connsiteY43" fmla="*/ 598251 h 2250819"/>
                <a:gd name="connsiteX44" fmla="*/ 2363821 w 2836099"/>
                <a:gd name="connsiteY44" fmla="*/ 573932 h 2250819"/>
                <a:gd name="connsiteX45" fmla="*/ 2339502 w 2836099"/>
                <a:gd name="connsiteY45" fmla="*/ 554477 h 2250819"/>
                <a:gd name="connsiteX46" fmla="*/ 2324911 w 2836099"/>
                <a:gd name="connsiteY46" fmla="*/ 544749 h 2250819"/>
                <a:gd name="connsiteX47" fmla="*/ 2295728 w 2836099"/>
                <a:gd name="connsiteY47" fmla="*/ 535021 h 2250819"/>
                <a:gd name="connsiteX48" fmla="*/ 2271408 w 2836099"/>
                <a:gd name="connsiteY48" fmla="*/ 515566 h 2250819"/>
                <a:gd name="connsiteX49" fmla="*/ 2261681 w 2836099"/>
                <a:gd name="connsiteY49" fmla="*/ 500975 h 2250819"/>
                <a:gd name="connsiteX50" fmla="*/ 2247089 w 2836099"/>
                <a:gd name="connsiteY50" fmla="*/ 491247 h 2250819"/>
                <a:gd name="connsiteX51" fmla="*/ 2247089 w 2836099"/>
                <a:gd name="connsiteY51" fmla="*/ 374515 h 2250819"/>
                <a:gd name="connsiteX52" fmla="*/ 2256817 w 2836099"/>
                <a:gd name="connsiteY52" fmla="*/ 359924 h 2250819"/>
                <a:gd name="connsiteX53" fmla="*/ 2286000 w 2836099"/>
                <a:gd name="connsiteY53" fmla="*/ 335604 h 2250819"/>
                <a:gd name="connsiteX54" fmla="*/ 2290864 w 2836099"/>
                <a:gd name="connsiteY54" fmla="*/ 321013 h 2250819"/>
                <a:gd name="connsiteX55" fmla="*/ 2286000 w 2836099"/>
                <a:gd name="connsiteY55" fmla="*/ 296694 h 2250819"/>
                <a:gd name="connsiteX56" fmla="*/ 2271408 w 2836099"/>
                <a:gd name="connsiteY56" fmla="*/ 267511 h 2250819"/>
                <a:gd name="connsiteX57" fmla="*/ 2242225 w 2836099"/>
                <a:gd name="connsiteY57" fmla="*/ 248055 h 2250819"/>
                <a:gd name="connsiteX58" fmla="*/ 2213042 w 2836099"/>
                <a:gd name="connsiteY58" fmla="*/ 228600 h 2250819"/>
                <a:gd name="connsiteX59" fmla="*/ 2203315 w 2836099"/>
                <a:gd name="connsiteY59" fmla="*/ 214009 h 2250819"/>
                <a:gd name="connsiteX60" fmla="*/ 2183859 w 2836099"/>
                <a:gd name="connsiteY60" fmla="*/ 204281 h 2250819"/>
                <a:gd name="connsiteX61" fmla="*/ 2169268 w 2836099"/>
                <a:gd name="connsiteY61" fmla="*/ 194553 h 2250819"/>
                <a:gd name="connsiteX62" fmla="*/ 2154677 w 2836099"/>
                <a:gd name="connsiteY62" fmla="*/ 189689 h 2250819"/>
                <a:gd name="connsiteX63" fmla="*/ 2140085 w 2836099"/>
                <a:gd name="connsiteY63" fmla="*/ 179962 h 2250819"/>
                <a:gd name="connsiteX64" fmla="*/ 2110902 w 2836099"/>
                <a:gd name="connsiteY64" fmla="*/ 170234 h 2250819"/>
                <a:gd name="connsiteX65" fmla="*/ 2081719 w 2836099"/>
                <a:gd name="connsiteY65" fmla="*/ 155643 h 2250819"/>
                <a:gd name="connsiteX66" fmla="*/ 2052536 w 2836099"/>
                <a:gd name="connsiteY66" fmla="*/ 141051 h 2250819"/>
                <a:gd name="connsiteX67" fmla="*/ 2037945 w 2836099"/>
                <a:gd name="connsiteY67" fmla="*/ 131324 h 2250819"/>
                <a:gd name="connsiteX68" fmla="*/ 2008762 w 2836099"/>
                <a:gd name="connsiteY68" fmla="*/ 121596 h 2250819"/>
                <a:gd name="connsiteX69" fmla="*/ 1964987 w 2836099"/>
                <a:gd name="connsiteY69" fmla="*/ 97277 h 2250819"/>
                <a:gd name="connsiteX70" fmla="*/ 1950396 w 2836099"/>
                <a:gd name="connsiteY70" fmla="*/ 87549 h 2250819"/>
                <a:gd name="connsiteX71" fmla="*/ 1921213 w 2836099"/>
                <a:gd name="connsiteY71" fmla="*/ 77821 h 2250819"/>
                <a:gd name="connsiteX72" fmla="*/ 1911485 w 2836099"/>
                <a:gd name="connsiteY72" fmla="*/ 72958 h 2250819"/>
                <a:gd name="connsiteX73" fmla="*/ 1945532 w 2836099"/>
                <a:gd name="connsiteY73" fmla="*/ 0 h 2250819"/>
                <a:gd name="connsiteX0" fmla="*/ 0 w 2836678"/>
                <a:gd name="connsiteY0" fmla="*/ 1945532 h 2250819"/>
                <a:gd name="connsiteX1" fmla="*/ 0 w 2836678"/>
                <a:gd name="connsiteY1" fmla="*/ 1945532 h 2250819"/>
                <a:gd name="connsiteX2" fmla="*/ 442608 w 2836678"/>
                <a:gd name="connsiteY2" fmla="*/ 1955260 h 2250819"/>
                <a:gd name="connsiteX3" fmla="*/ 928276 w 2836678"/>
                <a:gd name="connsiteY3" fmla="*/ 1953201 h 2250819"/>
                <a:gd name="connsiteX4" fmla="*/ 1147267 w 2836678"/>
                <a:gd name="connsiteY4" fmla="*/ 1951888 h 2250819"/>
                <a:gd name="connsiteX5" fmla="*/ 1383983 w 2836678"/>
                <a:gd name="connsiteY5" fmla="*/ 1947024 h 2250819"/>
                <a:gd name="connsiteX6" fmla="*/ 1594590 w 2836678"/>
                <a:gd name="connsiteY6" fmla="*/ 1929627 h 2250819"/>
                <a:gd name="connsiteX7" fmla="*/ 1791949 w 2836678"/>
                <a:gd name="connsiteY7" fmla="*/ 1938042 h 2250819"/>
                <a:gd name="connsiteX8" fmla="*/ 1981459 w 2836678"/>
                <a:gd name="connsiteY8" fmla="*/ 1986502 h 2250819"/>
                <a:gd name="connsiteX9" fmla="*/ 2167568 w 2836678"/>
                <a:gd name="connsiteY9" fmla="*/ 2047852 h 2250819"/>
                <a:gd name="connsiteX10" fmla="*/ 2378114 w 2836678"/>
                <a:gd name="connsiteY10" fmla="*/ 2150589 h 2250819"/>
                <a:gd name="connsiteX11" fmla="*/ 2572221 w 2836678"/>
                <a:gd name="connsiteY11" fmla="*/ 2250819 h 2250819"/>
                <a:gd name="connsiteX12" fmla="*/ 2685580 w 2836678"/>
                <a:gd name="connsiteY12" fmla="*/ 2033469 h 2250819"/>
                <a:gd name="connsiteX13" fmla="*/ 2812040 w 2836678"/>
                <a:gd name="connsiteY13" fmla="*/ 1661520 h 2250819"/>
                <a:gd name="connsiteX14" fmla="*/ 2835613 w 2836678"/>
                <a:gd name="connsiteY14" fmla="*/ 1366736 h 2250819"/>
                <a:gd name="connsiteX15" fmla="*/ 2825885 w 2836678"/>
                <a:gd name="connsiteY15" fmla="*/ 1337553 h 2250819"/>
                <a:gd name="connsiteX16" fmla="*/ 2767519 w 2836678"/>
                <a:gd name="connsiteY16" fmla="*/ 1230549 h 2250819"/>
                <a:gd name="connsiteX17" fmla="*/ 2704289 w 2836678"/>
                <a:gd name="connsiteY17" fmla="*/ 1206230 h 2250819"/>
                <a:gd name="connsiteX18" fmla="*/ 2607013 w 2836678"/>
                <a:gd name="connsiteY18" fmla="*/ 1162455 h 2250819"/>
                <a:gd name="connsiteX19" fmla="*/ 2509736 w 2836678"/>
                <a:gd name="connsiteY19" fmla="*/ 1113817 h 2250819"/>
                <a:gd name="connsiteX20" fmla="*/ 2495145 w 2836678"/>
                <a:gd name="connsiteY20" fmla="*/ 1108953 h 2250819"/>
                <a:gd name="connsiteX21" fmla="*/ 2465962 w 2836678"/>
                <a:gd name="connsiteY21" fmla="*/ 1084634 h 2250819"/>
                <a:gd name="connsiteX22" fmla="*/ 2470825 w 2836678"/>
                <a:gd name="connsiteY22" fmla="*/ 997085 h 2250819"/>
                <a:gd name="connsiteX23" fmla="*/ 2475689 w 2836678"/>
                <a:gd name="connsiteY23" fmla="*/ 982494 h 2250819"/>
                <a:gd name="connsiteX24" fmla="*/ 2490281 w 2836678"/>
                <a:gd name="connsiteY24" fmla="*/ 948447 h 2250819"/>
                <a:gd name="connsiteX25" fmla="*/ 2500008 w 2836678"/>
                <a:gd name="connsiteY25" fmla="*/ 909536 h 2250819"/>
                <a:gd name="connsiteX26" fmla="*/ 2504872 w 2836678"/>
                <a:gd name="connsiteY26" fmla="*/ 894945 h 2250819"/>
                <a:gd name="connsiteX27" fmla="*/ 2519464 w 2836678"/>
                <a:gd name="connsiteY27" fmla="*/ 880353 h 2250819"/>
                <a:gd name="connsiteX28" fmla="*/ 2534055 w 2836678"/>
                <a:gd name="connsiteY28" fmla="*/ 875489 h 2250819"/>
                <a:gd name="connsiteX29" fmla="*/ 2538919 w 2836678"/>
                <a:gd name="connsiteY29" fmla="*/ 860898 h 2250819"/>
                <a:gd name="connsiteX30" fmla="*/ 2553511 w 2836678"/>
                <a:gd name="connsiteY30" fmla="*/ 856034 h 2250819"/>
                <a:gd name="connsiteX31" fmla="*/ 2568102 w 2836678"/>
                <a:gd name="connsiteY31" fmla="*/ 846307 h 2250819"/>
                <a:gd name="connsiteX32" fmla="*/ 2582694 w 2836678"/>
                <a:gd name="connsiteY32" fmla="*/ 817124 h 2250819"/>
                <a:gd name="connsiteX33" fmla="*/ 2587557 w 2836678"/>
                <a:gd name="connsiteY33" fmla="*/ 802532 h 2250819"/>
                <a:gd name="connsiteX34" fmla="*/ 2582694 w 2836678"/>
                <a:gd name="connsiteY34" fmla="*/ 758758 h 2250819"/>
                <a:gd name="connsiteX35" fmla="*/ 2558374 w 2836678"/>
                <a:gd name="connsiteY35" fmla="*/ 724711 h 2250819"/>
                <a:gd name="connsiteX36" fmla="*/ 2538919 w 2836678"/>
                <a:gd name="connsiteY36" fmla="*/ 710119 h 2250819"/>
                <a:gd name="connsiteX37" fmla="*/ 2524328 w 2836678"/>
                <a:gd name="connsiteY37" fmla="*/ 705255 h 2250819"/>
                <a:gd name="connsiteX38" fmla="*/ 2495145 w 2836678"/>
                <a:gd name="connsiteY38" fmla="*/ 680936 h 2250819"/>
                <a:gd name="connsiteX39" fmla="*/ 2465962 w 2836678"/>
                <a:gd name="connsiteY39" fmla="*/ 661481 h 2250819"/>
                <a:gd name="connsiteX40" fmla="*/ 2441642 w 2836678"/>
                <a:gd name="connsiteY40" fmla="*/ 637162 h 2250819"/>
                <a:gd name="connsiteX41" fmla="*/ 2422187 w 2836678"/>
                <a:gd name="connsiteY41" fmla="*/ 617707 h 2250819"/>
                <a:gd name="connsiteX42" fmla="*/ 2393004 w 2836678"/>
                <a:gd name="connsiteY42" fmla="*/ 598251 h 2250819"/>
                <a:gd name="connsiteX43" fmla="*/ 2363821 w 2836678"/>
                <a:gd name="connsiteY43" fmla="*/ 573932 h 2250819"/>
                <a:gd name="connsiteX44" fmla="*/ 2339502 w 2836678"/>
                <a:gd name="connsiteY44" fmla="*/ 554477 h 2250819"/>
                <a:gd name="connsiteX45" fmla="*/ 2324911 w 2836678"/>
                <a:gd name="connsiteY45" fmla="*/ 544749 h 2250819"/>
                <a:gd name="connsiteX46" fmla="*/ 2295728 w 2836678"/>
                <a:gd name="connsiteY46" fmla="*/ 535021 h 2250819"/>
                <a:gd name="connsiteX47" fmla="*/ 2271408 w 2836678"/>
                <a:gd name="connsiteY47" fmla="*/ 515566 h 2250819"/>
                <a:gd name="connsiteX48" fmla="*/ 2261681 w 2836678"/>
                <a:gd name="connsiteY48" fmla="*/ 500975 h 2250819"/>
                <a:gd name="connsiteX49" fmla="*/ 2247089 w 2836678"/>
                <a:gd name="connsiteY49" fmla="*/ 491247 h 2250819"/>
                <a:gd name="connsiteX50" fmla="*/ 2247089 w 2836678"/>
                <a:gd name="connsiteY50" fmla="*/ 374515 h 2250819"/>
                <a:gd name="connsiteX51" fmla="*/ 2256817 w 2836678"/>
                <a:gd name="connsiteY51" fmla="*/ 359924 h 2250819"/>
                <a:gd name="connsiteX52" fmla="*/ 2286000 w 2836678"/>
                <a:gd name="connsiteY52" fmla="*/ 335604 h 2250819"/>
                <a:gd name="connsiteX53" fmla="*/ 2290864 w 2836678"/>
                <a:gd name="connsiteY53" fmla="*/ 321013 h 2250819"/>
                <a:gd name="connsiteX54" fmla="*/ 2286000 w 2836678"/>
                <a:gd name="connsiteY54" fmla="*/ 296694 h 2250819"/>
                <a:gd name="connsiteX55" fmla="*/ 2271408 w 2836678"/>
                <a:gd name="connsiteY55" fmla="*/ 267511 h 2250819"/>
                <a:gd name="connsiteX56" fmla="*/ 2242225 w 2836678"/>
                <a:gd name="connsiteY56" fmla="*/ 248055 h 2250819"/>
                <a:gd name="connsiteX57" fmla="*/ 2213042 w 2836678"/>
                <a:gd name="connsiteY57" fmla="*/ 228600 h 2250819"/>
                <a:gd name="connsiteX58" fmla="*/ 2203315 w 2836678"/>
                <a:gd name="connsiteY58" fmla="*/ 214009 h 2250819"/>
                <a:gd name="connsiteX59" fmla="*/ 2183859 w 2836678"/>
                <a:gd name="connsiteY59" fmla="*/ 204281 h 2250819"/>
                <a:gd name="connsiteX60" fmla="*/ 2169268 w 2836678"/>
                <a:gd name="connsiteY60" fmla="*/ 194553 h 2250819"/>
                <a:gd name="connsiteX61" fmla="*/ 2154677 w 2836678"/>
                <a:gd name="connsiteY61" fmla="*/ 189689 h 2250819"/>
                <a:gd name="connsiteX62" fmla="*/ 2140085 w 2836678"/>
                <a:gd name="connsiteY62" fmla="*/ 179962 h 2250819"/>
                <a:gd name="connsiteX63" fmla="*/ 2110902 w 2836678"/>
                <a:gd name="connsiteY63" fmla="*/ 170234 h 2250819"/>
                <a:gd name="connsiteX64" fmla="*/ 2081719 w 2836678"/>
                <a:gd name="connsiteY64" fmla="*/ 155643 h 2250819"/>
                <a:gd name="connsiteX65" fmla="*/ 2052536 w 2836678"/>
                <a:gd name="connsiteY65" fmla="*/ 141051 h 2250819"/>
                <a:gd name="connsiteX66" fmla="*/ 2037945 w 2836678"/>
                <a:gd name="connsiteY66" fmla="*/ 131324 h 2250819"/>
                <a:gd name="connsiteX67" fmla="*/ 2008762 w 2836678"/>
                <a:gd name="connsiteY67" fmla="*/ 121596 h 2250819"/>
                <a:gd name="connsiteX68" fmla="*/ 1964987 w 2836678"/>
                <a:gd name="connsiteY68" fmla="*/ 97277 h 2250819"/>
                <a:gd name="connsiteX69" fmla="*/ 1950396 w 2836678"/>
                <a:gd name="connsiteY69" fmla="*/ 87549 h 2250819"/>
                <a:gd name="connsiteX70" fmla="*/ 1921213 w 2836678"/>
                <a:gd name="connsiteY70" fmla="*/ 77821 h 2250819"/>
                <a:gd name="connsiteX71" fmla="*/ 1911485 w 2836678"/>
                <a:gd name="connsiteY71" fmla="*/ 72958 h 2250819"/>
                <a:gd name="connsiteX72" fmla="*/ 1945532 w 2836678"/>
                <a:gd name="connsiteY72" fmla="*/ 0 h 2250819"/>
                <a:gd name="connsiteX0" fmla="*/ 0 w 2838583"/>
                <a:gd name="connsiteY0" fmla="*/ 1945532 h 2250819"/>
                <a:gd name="connsiteX1" fmla="*/ 0 w 2838583"/>
                <a:gd name="connsiteY1" fmla="*/ 1945532 h 2250819"/>
                <a:gd name="connsiteX2" fmla="*/ 442608 w 2838583"/>
                <a:gd name="connsiteY2" fmla="*/ 1955260 h 2250819"/>
                <a:gd name="connsiteX3" fmla="*/ 928276 w 2838583"/>
                <a:gd name="connsiteY3" fmla="*/ 1953201 h 2250819"/>
                <a:gd name="connsiteX4" fmla="*/ 1147267 w 2838583"/>
                <a:gd name="connsiteY4" fmla="*/ 1951888 h 2250819"/>
                <a:gd name="connsiteX5" fmla="*/ 1383983 w 2838583"/>
                <a:gd name="connsiteY5" fmla="*/ 1947024 h 2250819"/>
                <a:gd name="connsiteX6" fmla="*/ 1594590 w 2838583"/>
                <a:gd name="connsiteY6" fmla="*/ 1929627 h 2250819"/>
                <a:gd name="connsiteX7" fmla="*/ 1791949 w 2838583"/>
                <a:gd name="connsiteY7" fmla="*/ 1938042 h 2250819"/>
                <a:gd name="connsiteX8" fmla="*/ 1981459 w 2838583"/>
                <a:gd name="connsiteY8" fmla="*/ 1986502 h 2250819"/>
                <a:gd name="connsiteX9" fmla="*/ 2167568 w 2838583"/>
                <a:gd name="connsiteY9" fmla="*/ 2047852 h 2250819"/>
                <a:gd name="connsiteX10" fmla="*/ 2378114 w 2838583"/>
                <a:gd name="connsiteY10" fmla="*/ 2150589 h 2250819"/>
                <a:gd name="connsiteX11" fmla="*/ 2572221 w 2838583"/>
                <a:gd name="connsiteY11" fmla="*/ 2250819 h 2250819"/>
                <a:gd name="connsiteX12" fmla="*/ 2685580 w 2838583"/>
                <a:gd name="connsiteY12" fmla="*/ 2033469 h 2250819"/>
                <a:gd name="connsiteX13" fmla="*/ 2812040 w 2838583"/>
                <a:gd name="connsiteY13" fmla="*/ 1661520 h 2250819"/>
                <a:gd name="connsiteX14" fmla="*/ 2835613 w 2838583"/>
                <a:gd name="connsiteY14" fmla="*/ 1366736 h 2250819"/>
                <a:gd name="connsiteX15" fmla="*/ 2767519 w 2838583"/>
                <a:gd name="connsiteY15" fmla="*/ 1230549 h 2250819"/>
                <a:gd name="connsiteX16" fmla="*/ 2704289 w 2838583"/>
                <a:gd name="connsiteY16" fmla="*/ 1206230 h 2250819"/>
                <a:gd name="connsiteX17" fmla="*/ 2607013 w 2838583"/>
                <a:gd name="connsiteY17" fmla="*/ 1162455 h 2250819"/>
                <a:gd name="connsiteX18" fmla="*/ 2509736 w 2838583"/>
                <a:gd name="connsiteY18" fmla="*/ 1113817 h 2250819"/>
                <a:gd name="connsiteX19" fmla="*/ 2495145 w 2838583"/>
                <a:gd name="connsiteY19" fmla="*/ 1108953 h 2250819"/>
                <a:gd name="connsiteX20" fmla="*/ 2465962 w 2838583"/>
                <a:gd name="connsiteY20" fmla="*/ 1084634 h 2250819"/>
                <a:gd name="connsiteX21" fmla="*/ 2470825 w 2838583"/>
                <a:gd name="connsiteY21" fmla="*/ 997085 h 2250819"/>
                <a:gd name="connsiteX22" fmla="*/ 2475689 w 2838583"/>
                <a:gd name="connsiteY22" fmla="*/ 982494 h 2250819"/>
                <a:gd name="connsiteX23" fmla="*/ 2490281 w 2838583"/>
                <a:gd name="connsiteY23" fmla="*/ 948447 h 2250819"/>
                <a:gd name="connsiteX24" fmla="*/ 2500008 w 2838583"/>
                <a:gd name="connsiteY24" fmla="*/ 909536 h 2250819"/>
                <a:gd name="connsiteX25" fmla="*/ 2504872 w 2838583"/>
                <a:gd name="connsiteY25" fmla="*/ 894945 h 2250819"/>
                <a:gd name="connsiteX26" fmla="*/ 2519464 w 2838583"/>
                <a:gd name="connsiteY26" fmla="*/ 880353 h 2250819"/>
                <a:gd name="connsiteX27" fmla="*/ 2534055 w 2838583"/>
                <a:gd name="connsiteY27" fmla="*/ 875489 h 2250819"/>
                <a:gd name="connsiteX28" fmla="*/ 2538919 w 2838583"/>
                <a:gd name="connsiteY28" fmla="*/ 860898 h 2250819"/>
                <a:gd name="connsiteX29" fmla="*/ 2553511 w 2838583"/>
                <a:gd name="connsiteY29" fmla="*/ 856034 h 2250819"/>
                <a:gd name="connsiteX30" fmla="*/ 2568102 w 2838583"/>
                <a:gd name="connsiteY30" fmla="*/ 846307 h 2250819"/>
                <a:gd name="connsiteX31" fmla="*/ 2582694 w 2838583"/>
                <a:gd name="connsiteY31" fmla="*/ 817124 h 2250819"/>
                <a:gd name="connsiteX32" fmla="*/ 2587557 w 2838583"/>
                <a:gd name="connsiteY32" fmla="*/ 802532 h 2250819"/>
                <a:gd name="connsiteX33" fmla="*/ 2582694 w 2838583"/>
                <a:gd name="connsiteY33" fmla="*/ 758758 h 2250819"/>
                <a:gd name="connsiteX34" fmla="*/ 2558374 w 2838583"/>
                <a:gd name="connsiteY34" fmla="*/ 724711 h 2250819"/>
                <a:gd name="connsiteX35" fmla="*/ 2538919 w 2838583"/>
                <a:gd name="connsiteY35" fmla="*/ 710119 h 2250819"/>
                <a:gd name="connsiteX36" fmla="*/ 2524328 w 2838583"/>
                <a:gd name="connsiteY36" fmla="*/ 705255 h 2250819"/>
                <a:gd name="connsiteX37" fmla="*/ 2495145 w 2838583"/>
                <a:gd name="connsiteY37" fmla="*/ 680936 h 2250819"/>
                <a:gd name="connsiteX38" fmla="*/ 2465962 w 2838583"/>
                <a:gd name="connsiteY38" fmla="*/ 661481 h 2250819"/>
                <a:gd name="connsiteX39" fmla="*/ 2441642 w 2838583"/>
                <a:gd name="connsiteY39" fmla="*/ 637162 h 2250819"/>
                <a:gd name="connsiteX40" fmla="*/ 2422187 w 2838583"/>
                <a:gd name="connsiteY40" fmla="*/ 617707 h 2250819"/>
                <a:gd name="connsiteX41" fmla="*/ 2393004 w 2838583"/>
                <a:gd name="connsiteY41" fmla="*/ 598251 h 2250819"/>
                <a:gd name="connsiteX42" fmla="*/ 2363821 w 2838583"/>
                <a:gd name="connsiteY42" fmla="*/ 573932 h 2250819"/>
                <a:gd name="connsiteX43" fmla="*/ 2339502 w 2838583"/>
                <a:gd name="connsiteY43" fmla="*/ 554477 h 2250819"/>
                <a:gd name="connsiteX44" fmla="*/ 2324911 w 2838583"/>
                <a:gd name="connsiteY44" fmla="*/ 544749 h 2250819"/>
                <a:gd name="connsiteX45" fmla="*/ 2295728 w 2838583"/>
                <a:gd name="connsiteY45" fmla="*/ 535021 h 2250819"/>
                <a:gd name="connsiteX46" fmla="*/ 2271408 w 2838583"/>
                <a:gd name="connsiteY46" fmla="*/ 515566 h 2250819"/>
                <a:gd name="connsiteX47" fmla="*/ 2261681 w 2838583"/>
                <a:gd name="connsiteY47" fmla="*/ 500975 h 2250819"/>
                <a:gd name="connsiteX48" fmla="*/ 2247089 w 2838583"/>
                <a:gd name="connsiteY48" fmla="*/ 491247 h 2250819"/>
                <a:gd name="connsiteX49" fmla="*/ 2247089 w 2838583"/>
                <a:gd name="connsiteY49" fmla="*/ 374515 h 2250819"/>
                <a:gd name="connsiteX50" fmla="*/ 2256817 w 2838583"/>
                <a:gd name="connsiteY50" fmla="*/ 359924 h 2250819"/>
                <a:gd name="connsiteX51" fmla="*/ 2286000 w 2838583"/>
                <a:gd name="connsiteY51" fmla="*/ 335604 h 2250819"/>
                <a:gd name="connsiteX52" fmla="*/ 2290864 w 2838583"/>
                <a:gd name="connsiteY52" fmla="*/ 321013 h 2250819"/>
                <a:gd name="connsiteX53" fmla="*/ 2286000 w 2838583"/>
                <a:gd name="connsiteY53" fmla="*/ 296694 h 2250819"/>
                <a:gd name="connsiteX54" fmla="*/ 2271408 w 2838583"/>
                <a:gd name="connsiteY54" fmla="*/ 267511 h 2250819"/>
                <a:gd name="connsiteX55" fmla="*/ 2242225 w 2838583"/>
                <a:gd name="connsiteY55" fmla="*/ 248055 h 2250819"/>
                <a:gd name="connsiteX56" fmla="*/ 2213042 w 2838583"/>
                <a:gd name="connsiteY56" fmla="*/ 228600 h 2250819"/>
                <a:gd name="connsiteX57" fmla="*/ 2203315 w 2838583"/>
                <a:gd name="connsiteY57" fmla="*/ 214009 h 2250819"/>
                <a:gd name="connsiteX58" fmla="*/ 2183859 w 2838583"/>
                <a:gd name="connsiteY58" fmla="*/ 204281 h 2250819"/>
                <a:gd name="connsiteX59" fmla="*/ 2169268 w 2838583"/>
                <a:gd name="connsiteY59" fmla="*/ 194553 h 2250819"/>
                <a:gd name="connsiteX60" fmla="*/ 2154677 w 2838583"/>
                <a:gd name="connsiteY60" fmla="*/ 189689 h 2250819"/>
                <a:gd name="connsiteX61" fmla="*/ 2140085 w 2838583"/>
                <a:gd name="connsiteY61" fmla="*/ 179962 h 2250819"/>
                <a:gd name="connsiteX62" fmla="*/ 2110902 w 2838583"/>
                <a:gd name="connsiteY62" fmla="*/ 170234 h 2250819"/>
                <a:gd name="connsiteX63" fmla="*/ 2081719 w 2838583"/>
                <a:gd name="connsiteY63" fmla="*/ 155643 h 2250819"/>
                <a:gd name="connsiteX64" fmla="*/ 2052536 w 2838583"/>
                <a:gd name="connsiteY64" fmla="*/ 141051 h 2250819"/>
                <a:gd name="connsiteX65" fmla="*/ 2037945 w 2838583"/>
                <a:gd name="connsiteY65" fmla="*/ 131324 h 2250819"/>
                <a:gd name="connsiteX66" fmla="*/ 2008762 w 2838583"/>
                <a:gd name="connsiteY66" fmla="*/ 121596 h 2250819"/>
                <a:gd name="connsiteX67" fmla="*/ 1964987 w 2838583"/>
                <a:gd name="connsiteY67" fmla="*/ 97277 h 2250819"/>
                <a:gd name="connsiteX68" fmla="*/ 1950396 w 2838583"/>
                <a:gd name="connsiteY68" fmla="*/ 87549 h 2250819"/>
                <a:gd name="connsiteX69" fmla="*/ 1921213 w 2838583"/>
                <a:gd name="connsiteY69" fmla="*/ 77821 h 2250819"/>
                <a:gd name="connsiteX70" fmla="*/ 1911485 w 2838583"/>
                <a:gd name="connsiteY70" fmla="*/ 72958 h 2250819"/>
                <a:gd name="connsiteX71" fmla="*/ 1945532 w 2838583"/>
                <a:gd name="connsiteY71" fmla="*/ 0 h 2250819"/>
                <a:gd name="connsiteX0" fmla="*/ 0 w 2836232"/>
                <a:gd name="connsiteY0" fmla="*/ 1945532 h 2250819"/>
                <a:gd name="connsiteX1" fmla="*/ 0 w 2836232"/>
                <a:gd name="connsiteY1" fmla="*/ 1945532 h 2250819"/>
                <a:gd name="connsiteX2" fmla="*/ 442608 w 2836232"/>
                <a:gd name="connsiteY2" fmla="*/ 1955260 h 2250819"/>
                <a:gd name="connsiteX3" fmla="*/ 928276 w 2836232"/>
                <a:gd name="connsiteY3" fmla="*/ 1953201 h 2250819"/>
                <a:gd name="connsiteX4" fmla="*/ 1147267 w 2836232"/>
                <a:gd name="connsiteY4" fmla="*/ 1951888 h 2250819"/>
                <a:gd name="connsiteX5" fmla="*/ 1383983 w 2836232"/>
                <a:gd name="connsiteY5" fmla="*/ 1947024 h 2250819"/>
                <a:gd name="connsiteX6" fmla="*/ 1594590 w 2836232"/>
                <a:gd name="connsiteY6" fmla="*/ 1929627 h 2250819"/>
                <a:gd name="connsiteX7" fmla="*/ 1791949 w 2836232"/>
                <a:gd name="connsiteY7" fmla="*/ 1938042 h 2250819"/>
                <a:gd name="connsiteX8" fmla="*/ 1981459 w 2836232"/>
                <a:gd name="connsiteY8" fmla="*/ 1986502 h 2250819"/>
                <a:gd name="connsiteX9" fmla="*/ 2167568 w 2836232"/>
                <a:gd name="connsiteY9" fmla="*/ 2047852 h 2250819"/>
                <a:gd name="connsiteX10" fmla="*/ 2378114 w 2836232"/>
                <a:gd name="connsiteY10" fmla="*/ 2150589 h 2250819"/>
                <a:gd name="connsiteX11" fmla="*/ 2572221 w 2836232"/>
                <a:gd name="connsiteY11" fmla="*/ 2250819 h 2250819"/>
                <a:gd name="connsiteX12" fmla="*/ 2685580 w 2836232"/>
                <a:gd name="connsiteY12" fmla="*/ 2033469 h 2250819"/>
                <a:gd name="connsiteX13" fmla="*/ 2812040 w 2836232"/>
                <a:gd name="connsiteY13" fmla="*/ 1661520 h 2250819"/>
                <a:gd name="connsiteX14" fmla="*/ 2832808 w 2836232"/>
                <a:gd name="connsiteY14" fmla="*/ 1397590 h 2250819"/>
                <a:gd name="connsiteX15" fmla="*/ 2767519 w 2836232"/>
                <a:gd name="connsiteY15" fmla="*/ 1230549 h 2250819"/>
                <a:gd name="connsiteX16" fmla="*/ 2704289 w 2836232"/>
                <a:gd name="connsiteY16" fmla="*/ 1206230 h 2250819"/>
                <a:gd name="connsiteX17" fmla="*/ 2607013 w 2836232"/>
                <a:gd name="connsiteY17" fmla="*/ 1162455 h 2250819"/>
                <a:gd name="connsiteX18" fmla="*/ 2509736 w 2836232"/>
                <a:gd name="connsiteY18" fmla="*/ 1113817 h 2250819"/>
                <a:gd name="connsiteX19" fmla="*/ 2495145 w 2836232"/>
                <a:gd name="connsiteY19" fmla="*/ 1108953 h 2250819"/>
                <a:gd name="connsiteX20" fmla="*/ 2465962 w 2836232"/>
                <a:gd name="connsiteY20" fmla="*/ 1084634 h 2250819"/>
                <a:gd name="connsiteX21" fmla="*/ 2470825 w 2836232"/>
                <a:gd name="connsiteY21" fmla="*/ 997085 h 2250819"/>
                <a:gd name="connsiteX22" fmla="*/ 2475689 w 2836232"/>
                <a:gd name="connsiteY22" fmla="*/ 982494 h 2250819"/>
                <a:gd name="connsiteX23" fmla="*/ 2490281 w 2836232"/>
                <a:gd name="connsiteY23" fmla="*/ 948447 h 2250819"/>
                <a:gd name="connsiteX24" fmla="*/ 2500008 w 2836232"/>
                <a:gd name="connsiteY24" fmla="*/ 909536 h 2250819"/>
                <a:gd name="connsiteX25" fmla="*/ 2504872 w 2836232"/>
                <a:gd name="connsiteY25" fmla="*/ 894945 h 2250819"/>
                <a:gd name="connsiteX26" fmla="*/ 2519464 w 2836232"/>
                <a:gd name="connsiteY26" fmla="*/ 880353 h 2250819"/>
                <a:gd name="connsiteX27" fmla="*/ 2534055 w 2836232"/>
                <a:gd name="connsiteY27" fmla="*/ 875489 h 2250819"/>
                <a:gd name="connsiteX28" fmla="*/ 2538919 w 2836232"/>
                <a:gd name="connsiteY28" fmla="*/ 860898 h 2250819"/>
                <a:gd name="connsiteX29" fmla="*/ 2553511 w 2836232"/>
                <a:gd name="connsiteY29" fmla="*/ 856034 h 2250819"/>
                <a:gd name="connsiteX30" fmla="*/ 2568102 w 2836232"/>
                <a:gd name="connsiteY30" fmla="*/ 846307 h 2250819"/>
                <a:gd name="connsiteX31" fmla="*/ 2582694 w 2836232"/>
                <a:gd name="connsiteY31" fmla="*/ 817124 h 2250819"/>
                <a:gd name="connsiteX32" fmla="*/ 2587557 w 2836232"/>
                <a:gd name="connsiteY32" fmla="*/ 802532 h 2250819"/>
                <a:gd name="connsiteX33" fmla="*/ 2582694 w 2836232"/>
                <a:gd name="connsiteY33" fmla="*/ 758758 h 2250819"/>
                <a:gd name="connsiteX34" fmla="*/ 2558374 w 2836232"/>
                <a:gd name="connsiteY34" fmla="*/ 724711 h 2250819"/>
                <a:gd name="connsiteX35" fmla="*/ 2538919 w 2836232"/>
                <a:gd name="connsiteY35" fmla="*/ 710119 h 2250819"/>
                <a:gd name="connsiteX36" fmla="*/ 2524328 w 2836232"/>
                <a:gd name="connsiteY36" fmla="*/ 705255 h 2250819"/>
                <a:gd name="connsiteX37" fmla="*/ 2495145 w 2836232"/>
                <a:gd name="connsiteY37" fmla="*/ 680936 h 2250819"/>
                <a:gd name="connsiteX38" fmla="*/ 2465962 w 2836232"/>
                <a:gd name="connsiteY38" fmla="*/ 661481 h 2250819"/>
                <a:gd name="connsiteX39" fmla="*/ 2441642 w 2836232"/>
                <a:gd name="connsiteY39" fmla="*/ 637162 h 2250819"/>
                <a:gd name="connsiteX40" fmla="*/ 2422187 w 2836232"/>
                <a:gd name="connsiteY40" fmla="*/ 617707 h 2250819"/>
                <a:gd name="connsiteX41" fmla="*/ 2393004 w 2836232"/>
                <a:gd name="connsiteY41" fmla="*/ 598251 h 2250819"/>
                <a:gd name="connsiteX42" fmla="*/ 2363821 w 2836232"/>
                <a:gd name="connsiteY42" fmla="*/ 573932 h 2250819"/>
                <a:gd name="connsiteX43" fmla="*/ 2339502 w 2836232"/>
                <a:gd name="connsiteY43" fmla="*/ 554477 h 2250819"/>
                <a:gd name="connsiteX44" fmla="*/ 2324911 w 2836232"/>
                <a:gd name="connsiteY44" fmla="*/ 544749 h 2250819"/>
                <a:gd name="connsiteX45" fmla="*/ 2295728 w 2836232"/>
                <a:gd name="connsiteY45" fmla="*/ 535021 h 2250819"/>
                <a:gd name="connsiteX46" fmla="*/ 2271408 w 2836232"/>
                <a:gd name="connsiteY46" fmla="*/ 515566 h 2250819"/>
                <a:gd name="connsiteX47" fmla="*/ 2261681 w 2836232"/>
                <a:gd name="connsiteY47" fmla="*/ 500975 h 2250819"/>
                <a:gd name="connsiteX48" fmla="*/ 2247089 w 2836232"/>
                <a:gd name="connsiteY48" fmla="*/ 491247 h 2250819"/>
                <a:gd name="connsiteX49" fmla="*/ 2247089 w 2836232"/>
                <a:gd name="connsiteY49" fmla="*/ 374515 h 2250819"/>
                <a:gd name="connsiteX50" fmla="*/ 2256817 w 2836232"/>
                <a:gd name="connsiteY50" fmla="*/ 359924 h 2250819"/>
                <a:gd name="connsiteX51" fmla="*/ 2286000 w 2836232"/>
                <a:gd name="connsiteY51" fmla="*/ 335604 h 2250819"/>
                <a:gd name="connsiteX52" fmla="*/ 2290864 w 2836232"/>
                <a:gd name="connsiteY52" fmla="*/ 321013 h 2250819"/>
                <a:gd name="connsiteX53" fmla="*/ 2286000 w 2836232"/>
                <a:gd name="connsiteY53" fmla="*/ 296694 h 2250819"/>
                <a:gd name="connsiteX54" fmla="*/ 2271408 w 2836232"/>
                <a:gd name="connsiteY54" fmla="*/ 267511 h 2250819"/>
                <a:gd name="connsiteX55" fmla="*/ 2242225 w 2836232"/>
                <a:gd name="connsiteY55" fmla="*/ 248055 h 2250819"/>
                <a:gd name="connsiteX56" fmla="*/ 2213042 w 2836232"/>
                <a:gd name="connsiteY56" fmla="*/ 228600 h 2250819"/>
                <a:gd name="connsiteX57" fmla="*/ 2203315 w 2836232"/>
                <a:gd name="connsiteY57" fmla="*/ 214009 h 2250819"/>
                <a:gd name="connsiteX58" fmla="*/ 2183859 w 2836232"/>
                <a:gd name="connsiteY58" fmla="*/ 204281 h 2250819"/>
                <a:gd name="connsiteX59" fmla="*/ 2169268 w 2836232"/>
                <a:gd name="connsiteY59" fmla="*/ 194553 h 2250819"/>
                <a:gd name="connsiteX60" fmla="*/ 2154677 w 2836232"/>
                <a:gd name="connsiteY60" fmla="*/ 189689 h 2250819"/>
                <a:gd name="connsiteX61" fmla="*/ 2140085 w 2836232"/>
                <a:gd name="connsiteY61" fmla="*/ 179962 h 2250819"/>
                <a:gd name="connsiteX62" fmla="*/ 2110902 w 2836232"/>
                <a:gd name="connsiteY62" fmla="*/ 170234 h 2250819"/>
                <a:gd name="connsiteX63" fmla="*/ 2081719 w 2836232"/>
                <a:gd name="connsiteY63" fmla="*/ 155643 h 2250819"/>
                <a:gd name="connsiteX64" fmla="*/ 2052536 w 2836232"/>
                <a:gd name="connsiteY64" fmla="*/ 141051 h 2250819"/>
                <a:gd name="connsiteX65" fmla="*/ 2037945 w 2836232"/>
                <a:gd name="connsiteY65" fmla="*/ 131324 h 2250819"/>
                <a:gd name="connsiteX66" fmla="*/ 2008762 w 2836232"/>
                <a:gd name="connsiteY66" fmla="*/ 121596 h 2250819"/>
                <a:gd name="connsiteX67" fmla="*/ 1964987 w 2836232"/>
                <a:gd name="connsiteY67" fmla="*/ 97277 h 2250819"/>
                <a:gd name="connsiteX68" fmla="*/ 1950396 w 2836232"/>
                <a:gd name="connsiteY68" fmla="*/ 87549 h 2250819"/>
                <a:gd name="connsiteX69" fmla="*/ 1921213 w 2836232"/>
                <a:gd name="connsiteY69" fmla="*/ 77821 h 2250819"/>
                <a:gd name="connsiteX70" fmla="*/ 1911485 w 2836232"/>
                <a:gd name="connsiteY70" fmla="*/ 72958 h 2250819"/>
                <a:gd name="connsiteX71" fmla="*/ 1945532 w 2836232"/>
                <a:gd name="connsiteY71"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509736 w 2835410"/>
                <a:gd name="connsiteY18" fmla="*/ 1113817 h 2250819"/>
                <a:gd name="connsiteX19" fmla="*/ 2495145 w 2835410"/>
                <a:gd name="connsiteY19" fmla="*/ 1108953 h 2250819"/>
                <a:gd name="connsiteX20" fmla="*/ 2465962 w 2835410"/>
                <a:gd name="connsiteY20" fmla="*/ 1084634 h 2250819"/>
                <a:gd name="connsiteX21" fmla="*/ 2470825 w 2835410"/>
                <a:gd name="connsiteY21" fmla="*/ 997085 h 2250819"/>
                <a:gd name="connsiteX22" fmla="*/ 2475689 w 2835410"/>
                <a:gd name="connsiteY22" fmla="*/ 982494 h 2250819"/>
                <a:gd name="connsiteX23" fmla="*/ 2490281 w 2835410"/>
                <a:gd name="connsiteY23" fmla="*/ 948447 h 2250819"/>
                <a:gd name="connsiteX24" fmla="*/ 2500008 w 2835410"/>
                <a:gd name="connsiteY24" fmla="*/ 909536 h 2250819"/>
                <a:gd name="connsiteX25" fmla="*/ 2504872 w 2835410"/>
                <a:gd name="connsiteY25" fmla="*/ 894945 h 2250819"/>
                <a:gd name="connsiteX26" fmla="*/ 2519464 w 2835410"/>
                <a:gd name="connsiteY26" fmla="*/ 880353 h 2250819"/>
                <a:gd name="connsiteX27" fmla="*/ 2534055 w 2835410"/>
                <a:gd name="connsiteY27" fmla="*/ 875489 h 2250819"/>
                <a:gd name="connsiteX28" fmla="*/ 2538919 w 2835410"/>
                <a:gd name="connsiteY28" fmla="*/ 860898 h 2250819"/>
                <a:gd name="connsiteX29" fmla="*/ 2553511 w 2835410"/>
                <a:gd name="connsiteY29" fmla="*/ 856034 h 2250819"/>
                <a:gd name="connsiteX30" fmla="*/ 2568102 w 2835410"/>
                <a:gd name="connsiteY30" fmla="*/ 846307 h 2250819"/>
                <a:gd name="connsiteX31" fmla="*/ 2582694 w 2835410"/>
                <a:gd name="connsiteY31" fmla="*/ 817124 h 2250819"/>
                <a:gd name="connsiteX32" fmla="*/ 2587557 w 2835410"/>
                <a:gd name="connsiteY32" fmla="*/ 802532 h 2250819"/>
                <a:gd name="connsiteX33" fmla="*/ 2582694 w 2835410"/>
                <a:gd name="connsiteY33" fmla="*/ 758758 h 2250819"/>
                <a:gd name="connsiteX34" fmla="*/ 2558374 w 2835410"/>
                <a:gd name="connsiteY34" fmla="*/ 724711 h 2250819"/>
                <a:gd name="connsiteX35" fmla="*/ 2538919 w 2835410"/>
                <a:gd name="connsiteY35" fmla="*/ 710119 h 2250819"/>
                <a:gd name="connsiteX36" fmla="*/ 2524328 w 2835410"/>
                <a:gd name="connsiteY36" fmla="*/ 705255 h 2250819"/>
                <a:gd name="connsiteX37" fmla="*/ 2495145 w 2835410"/>
                <a:gd name="connsiteY37" fmla="*/ 680936 h 2250819"/>
                <a:gd name="connsiteX38" fmla="*/ 2465962 w 2835410"/>
                <a:gd name="connsiteY38" fmla="*/ 661481 h 2250819"/>
                <a:gd name="connsiteX39" fmla="*/ 2441642 w 2835410"/>
                <a:gd name="connsiteY39" fmla="*/ 637162 h 2250819"/>
                <a:gd name="connsiteX40" fmla="*/ 2422187 w 2835410"/>
                <a:gd name="connsiteY40" fmla="*/ 617707 h 2250819"/>
                <a:gd name="connsiteX41" fmla="*/ 2393004 w 2835410"/>
                <a:gd name="connsiteY41" fmla="*/ 598251 h 2250819"/>
                <a:gd name="connsiteX42" fmla="*/ 2363821 w 2835410"/>
                <a:gd name="connsiteY42" fmla="*/ 573932 h 2250819"/>
                <a:gd name="connsiteX43" fmla="*/ 2339502 w 2835410"/>
                <a:gd name="connsiteY43" fmla="*/ 554477 h 2250819"/>
                <a:gd name="connsiteX44" fmla="*/ 2324911 w 2835410"/>
                <a:gd name="connsiteY44" fmla="*/ 544749 h 2250819"/>
                <a:gd name="connsiteX45" fmla="*/ 2295728 w 2835410"/>
                <a:gd name="connsiteY45" fmla="*/ 535021 h 2250819"/>
                <a:gd name="connsiteX46" fmla="*/ 2271408 w 2835410"/>
                <a:gd name="connsiteY46" fmla="*/ 515566 h 2250819"/>
                <a:gd name="connsiteX47" fmla="*/ 2261681 w 2835410"/>
                <a:gd name="connsiteY47" fmla="*/ 500975 h 2250819"/>
                <a:gd name="connsiteX48" fmla="*/ 2247089 w 2835410"/>
                <a:gd name="connsiteY48" fmla="*/ 491247 h 2250819"/>
                <a:gd name="connsiteX49" fmla="*/ 2247089 w 2835410"/>
                <a:gd name="connsiteY49" fmla="*/ 374515 h 2250819"/>
                <a:gd name="connsiteX50" fmla="*/ 2256817 w 2835410"/>
                <a:gd name="connsiteY50" fmla="*/ 359924 h 2250819"/>
                <a:gd name="connsiteX51" fmla="*/ 2286000 w 2835410"/>
                <a:gd name="connsiteY51" fmla="*/ 335604 h 2250819"/>
                <a:gd name="connsiteX52" fmla="*/ 2290864 w 2835410"/>
                <a:gd name="connsiteY52" fmla="*/ 321013 h 2250819"/>
                <a:gd name="connsiteX53" fmla="*/ 2286000 w 2835410"/>
                <a:gd name="connsiteY53" fmla="*/ 296694 h 2250819"/>
                <a:gd name="connsiteX54" fmla="*/ 2271408 w 2835410"/>
                <a:gd name="connsiteY54" fmla="*/ 267511 h 2250819"/>
                <a:gd name="connsiteX55" fmla="*/ 2242225 w 2835410"/>
                <a:gd name="connsiteY55" fmla="*/ 248055 h 2250819"/>
                <a:gd name="connsiteX56" fmla="*/ 2213042 w 2835410"/>
                <a:gd name="connsiteY56" fmla="*/ 228600 h 2250819"/>
                <a:gd name="connsiteX57" fmla="*/ 2203315 w 2835410"/>
                <a:gd name="connsiteY57" fmla="*/ 214009 h 2250819"/>
                <a:gd name="connsiteX58" fmla="*/ 2183859 w 2835410"/>
                <a:gd name="connsiteY58" fmla="*/ 204281 h 2250819"/>
                <a:gd name="connsiteX59" fmla="*/ 2169268 w 2835410"/>
                <a:gd name="connsiteY59" fmla="*/ 194553 h 2250819"/>
                <a:gd name="connsiteX60" fmla="*/ 2154677 w 2835410"/>
                <a:gd name="connsiteY60" fmla="*/ 189689 h 2250819"/>
                <a:gd name="connsiteX61" fmla="*/ 2140085 w 2835410"/>
                <a:gd name="connsiteY61" fmla="*/ 179962 h 2250819"/>
                <a:gd name="connsiteX62" fmla="*/ 2110902 w 2835410"/>
                <a:gd name="connsiteY62" fmla="*/ 170234 h 2250819"/>
                <a:gd name="connsiteX63" fmla="*/ 2081719 w 2835410"/>
                <a:gd name="connsiteY63" fmla="*/ 155643 h 2250819"/>
                <a:gd name="connsiteX64" fmla="*/ 2052536 w 2835410"/>
                <a:gd name="connsiteY64" fmla="*/ 141051 h 2250819"/>
                <a:gd name="connsiteX65" fmla="*/ 2037945 w 2835410"/>
                <a:gd name="connsiteY65" fmla="*/ 131324 h 2250819"/>
                <a:gd name="connsiteX66" fmla="*/ 2008762 w 2835410"/>
                <a:gd name="connsiteY66" fmla="*/ 121596 h 2250819"/>
                <a:gd name="connsiteX67" fmla="*/ 1964987 w 2835410"/>
                <a:gd name="connsiteY67" fmla="*/ 97277 h 2250819"/>
                <a:gd name="connsiteX68" fmla="*/ 1950396 w 2835410"/>
                <a:gd name="connsiteY68" fmla="*/ 87549 h 2250819"/>
                <a:gd name="connsiteX69" fmla="*/ 1921213 w 2835410"/>
                <a:gd name="connsiteY69" fmla="*/ 77821 h 2250819"/>
                <a:gd name="connsiteX70" fmla="*/ 1911485 w 2835410"/>
                <a:gd name="connsiteY70" fmla="*/ 72958 h 2250819"/>
                <a:gd name="connsiteX71" fmla="*/ 1945532 w 2835410"/>
                <a:gd name="connsiteY71"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509736 w 2835410"/>
                <a:gd name="connsiteY18" fmla="*/ 1113817 h 2250819"/>
                <a:gd name="connsiteX19" fmla="*/ 2465962 w 2835410"/>
                <a:gd name="connsiteY19" fmla="*/ 1084634 h 2250819"/>
                <a:gd name="connsiteX20" fmla="*/ 2470825 w 2835410"/>
                <a:gd name="connsiteY20" fmla="*/ 997085 h 2250819"/>
                <a:gd name="connsiteX21" fmla="*/ 2475689 w 2835410"/>
                <a:gd name="connsiteY21" fmla="*/ 982494 h 2250819"/>
                <a:gd name="connsiteX22" fmla="*/ 2490281 w 2835410"/>
                <a:gd name="connsiteY22" fmla="*/ 948447 h 2250819"/>
                <a:gd name="connsiteX23" fmla="*/ 2500008 w 2835410"/>
                <a:gd name="connsiteY23" fmla="*/ 909536 h 2250819"/>
                <a:gd name="connsiteX24" fmla="*/ 2504872 w 2835410"/>
                <a:gd name="connsiteY24" fmla="*/ 894945 h 2250819"/>
                <a:gd name="connsiteX25" fmla="*/ 2519464 w 2835410"/>
                <a:gd name="connsiteY25" fmla="*/ 880353 h 2250819"/>
                <a:gd name="connsiteX26" fmla="*/ 2534055 w 2835410"/>
                <a:gd name="connsiteY26" fmla="*/ 875489 h 2250819"/>
                <a:gd name="connsiteX27" fmla="*/ 2538919 w 2835410"/>
                <a:gd name="connsiteY27" fmla="*/ 860898 h 2250819"/>
                <a:gd name="connsiteX28" fmla="*/ 2553511 w 2835410"/>
                <a:gd name="connsiteY28" fmla="*/ 856034 h 2250819"/>
                <a:gd name="connsiteX29" fmla="*/ 2568102 w 2835410"/>
                <a:gd name="connsiteY29" fmla="*/ 846307 h 2250819"/>
                <a:gd name="connsiteX30" fmla="*/ 2582694 w 2835410"/>
                <a:gd name="connsiteY30" fmla="*/ 817124 h 2250819"/>
                <a:gd name="connsiteX31" fmla="*/ 2587557 w 2835410"/>
                <a:gd name="connsiteY31" fmla="*/ 802532 h 2250819"/>
                <a:gd name="connsiteX32" fmla="*/ 2582694 w 2835410"/>
                <a:gd name="connsiteY32" fmla="*/ 758758 h 2250819"/>
                <a:gd name="connsiteX33" fmla="*/ 2558374 w 2835410"/>
                <a:gd name="connsiteY33" fmla="*/ 724711 h 2250819"/>
                <a:gd name="connsiteX34" fmla="*/ 2538919 w 2835410"/>
                <a:gd name="connsiteY34" fmla="*/ 710119 h 2250819"/>
                <a:gd name="connsiteX35" fmla="*/ 2524328 w 2835410"/>
                <a:gd name="connsiteY35" fmla="*/ 705255 h 2250819"/>
                <a:gd name="connsiteX36" fmla="*/ 2495145 w 2835410"/>
                <a:gd name="connsiteY36" fmla="*/ 680936 h 2250819"/>
                <a:gd name="connsiteX37" fmla="*/ 2465962 w 2835410"/>
                <a:gd name="connsiteY37" fmla="*/ 661481 h 2250819"/>
                <a:gd name="connsiteX38" fmla="*/ 2441642 w 2835410"/>
                <a:gd name="connsiteY38" fmla="*/ 637162 h 2250819"/>
                <a:gd name="connsiteX39" fmla="*/ 2422187 w 2835410"/>
                <a:gd name="connsiteY39" fmla="*/ 617707 h 2250819"/>
                <a:gd name="connsiteX40" fmla="*/ 2393004 w 2835410"/>
                <a:gd name="connsiteY40" fmla="*/ 598251 h 2250819"/>
                <a:gd name="connsiteX41" fmla="*/ 2363821 w 2835410"/>
                <a:gd name="connsiteY41" fmla="*/ 573932 h 2250819"/>
                <a:gd name="connsiteX42" fmla="*/ 2339502 w 2835410"/>
                <a:gd name="connsiteY42" fmla="*/ 554477 h 2250819"/>
                <a:gd name="connsiteX43" fmla="*/ 2324911 w 2835410"/>
                <a:gd name="connsiteY43" fmla="*/ 544749 h 2250819"/>
                <a:gd name="connsiteX44" fmla="*/ 2295728 w 2835410"/>
                <a:gd name="connsiteY44" fmla="*/ 535021 h 2250819"/>
                <a:gd name="connsiteX45" fmla="*/ 2271408 w 2835410"/>
                <a:gd name="connsiteY45" fmla="*/ 515566 h 2250819"/>
                <a:gd name="connsiteX46" fmla="*/ 2261681 w 2835410"/>
                <a:gd name="connsiteY46" fmla="*/ 500975 h 2250819"/>
                <a:gd name="connsiteX47" fmla="*/ 2247089 w 2835410"/>
                <a:gd name="connsiteY47" fmla="*/ 491247 h 2250819"/>
                <a:gd name="connsiteX48" fmla="*/ 2247089 w 2835410"/>
                <a:gd name="connsiteY48" fmla="*/ 374515 h 2250819"/>
                <a:gd name="connsiteX49" fmla="*/ 2256817 w 2835410"/>
                <a:gd name="connsiteY49" fmla="*/ 359924 h 2250819"/>
                <a:gd name="connsiteX50" fmla="*/ 2286000 w 2835410"/>
                <a:gd name="connsiteY50" fmla="*/ 335604 h 2250819"/>
                <a:gd name="connsiteX51" fmla="*/ 2290864 w 2835410"/>
                <a:gd name="connsiteY51" fmla="*/ 321013 h 2250819"/>
                <a:gd name="connsiteX52" fmla="*/ 2286000 w 2835410"/>
                <a:gd name="connsiteY52" fmla="*/ 296694 h 2250819"/>
                <a:gd name="connsiteX53" fmla="*/ 2271408 w 2835410"/>
                <a:gd name="connsiteY53" fmla="*/ 267511 h 2250819"/>
                <a:gd name="connsiteX54" fmla="*/ 2242225 w 2835410"/>
                <a:gd name="connsiteY54" fmla="*/ 248055 h 2250819"/>
                <a:gd name="connsiteX55" fmla="*/ 2213042 w 2835410"/>
                <a:gd name="connsiteY55" fmla="*/ 228600 h 2250819"/>
                <a:gd name="connsiteX56" fmla="*/ 2203315 w 2835410"/>
                <a:gd name="connsiteY56" fmla="*/ 214009 h 2250819"/>
                <a:gd name="connsiteX57" fmla="*/ 2183859 w 2835410"/>
                <a:gd name="connsiteY57" fmla="*/ 204281 h 2250819"/>
                <a:gd name="connsiteX58" fmla="*/ 2169268 w 2835410"/>
                <a:gd name="connsiteY58" fmla="*/ 194553 h 2250819"/>
                <a:gd name="connsiteX59" fmla="*/ 2154677 w 2835410"/>
                <a:gd name="connsiteY59" fmla="*/ 189689 h 2250819"/>
                <a:gd name="connsiteX60" fmla="*/ 2140085 w 2835410"/>
                <a:gd name="connsiteY60" fmla="*/ 179962 h 2250819"/>
                <a:gd name="connsiteX61" fmla="*/ 2110902 w 2835410"/>
                <a:gd name="connsiteY61" fmla="*/ 170234 h 2250819"/>
                <a:gd name="connsiteX62" fmla="*/ 2081719 w 2835410"/>
                <a:gd name="connsiteY62" fmla="*/ 155643 h 2250819"/>
                <a:gd name="connsiteX63" fmla="*/ 2052536 w 2835410"/>
                <a:gd name="connsiteY63" fmla="*/ 141051 h 2250819"/>
                <a:gd name="connsiteX64" fmla="*/ 2037945 w 2835410"/>
                <a:gd name="connsiteY64" fmla="*/ 131324 h 2250819"/>
                <a:gd name="connsiteX65" fmla="*/ 2008762 w 2835410"/>
                <a:gd name="connsiteY65" fmla="*/ 121596 h 2250819"/>
                <a:gd name="connsiteX66" fmla="*/ 1964987 w 2835410"/>
                <a:gd name="connsiteY66" fmla="*/ 97277 h 2250819"/>
                <a:gd name="connsiteX67" fmla="*/ 1950396 w 2835410"/>
                <a:gd name="connsiteY67" fmla="*/ 87549 h 2250819"/>
                <a:gd name="connsiteX68" fmla="*/ 1921213 w 2835410"/>
                <a:gd name="connsiteY68" fmla="*/ 77821 h 2250819"/>
                <a:gd name="connsiteX69" fmla="*/ 1911485 w 2835410"/>
                <a:gd name="connsiteY69" fmla="*/ 72958 h 2250819"/>
                <a:gd name="connsiteX70" fmla="*/ 1945532 w 2835410"/>
                <a:gd name="connsiteY70"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65962 w 2835410"/>
                <a:gd name="connsiteY18" fmla="*/ 1084634 h 2250819"/>
                <a:gd name="connsiteX19" fmla="*/ 2470825 w 2835410"/>
                <a:gd name="connsiteY19" fmla="*/ 997085 h 2250819"/>
                <a:gd name="connsiteX20" fmla="*/ 2475689 w 2835410"/>
                <a:gd name="connsiteY20" fmla="*/ 982494 h 2250819"/>
                <a:gd name="connsiteX21" fmla="*/ 2490281 w 2835410"/>
                <a:gd name="connsiteY21" fmla="*/ 948447 h 2250819"/>
                <a:gd name="connsiteX22" fmla="*/ 2500008 w 2835410"/>
                <a:gd name="connsiteY22" fmla="*/ 909536 h 2250819"/>
                <a:gd name="connsiteX23" fmla="*/ 2504872 w 2835410"/>
                <a:gd name="connsiteY23" fmla="*/ 894945 h 2250819"/>
                <a:gd name="connsiteX24" fmla="*/ 2519464 w 2835410"/>
                <a:gd name="connsiteY24" fmla="*/ 880353 h 2250819"/>
                <a:gd name="connsiteX25" fmla="*/ 2534055 w 2835410"/>
                <a:gd name="connsiteY25" fmla="*/ 875489 h 2250819"/>
                <a:gd name="connsiteX26" fmla="*/ 2538919 w 2835410"/>
                <a:gd name="connsiteY26" fmla="*/ 860898 h 2250819"/>
                <a:gd name="connsiteX27" fmla="*/ 2553511 w 2835410"/>
                <a:gd name="connsiteY27" fmla="*/ 856034 h 2250819"/>
                <a:gd name="connsiteX28" fmla="*/ 2568102 w 2835410"/>
                <a:gd name="connsiteY28" fmla="*/ 846307 h 2250819"/>
                <a:gd name="connsiteX29" fmla="*/ 2582694 w 2835410"/>
                <a:gd name="connsiteY29" fmla="*/ 817124 h 2250819"/>
                <a:gd name="connsiteX30" fmla="*/ 2587557 w 2835410"/>
                <a:gd name="connsiteY30" fmla="*/ 802532 h 2250819"/>
                <a:gd name="connsiteX31" fmla="*/ 2582694 w 2835410"/>
                <a:gd name="connsiteY31" fmla="*/ 758758 h 2250819"/>
                <a:gd name="connsiteX32" fmla="*/ 2558374 w 2835410"/>
                <a:gd name="connsiteY32" fmla="*/ 724711 h 2250819"/>
                <a:gd name="connsiteX33" fmla="*/ 2538919 w 2835410"/>
                <a:gd name="connsiteY33" fmla="*/ 710119 h 2250819"/>
                <a:gd name="connsiteX34" fmla="*/ 2524328 w 2835410"/>
                <a:gd name="connsiteY34" fmla="*/ 705255 h 2250819"/>
                <a:gd name="connsiteX35" fmla="*/ 2495145 w 2835410"/>
                <a:gd name="connsiteY35" fmla="*/ 680936 h 2250819"/>
                <a:gd name="connsiteX36" fmla="*/ 2465962 w 2835410"/>
                <a:gd name="connsiteY36" fmla="*/ 661481 h 2250819"/>
                <a:gd name="connsiteX37" fmla="*/ 2441642 w 2835410"/>
                <a:gd name="connsiteY37" fmla="*/ 637162 h 2250819"/>
                <a:gd name="connsiteX38" fmla="*/ 2422187 w 2835410"/>
                <a:gd name="connsiteY38" fmla="*/ 617707 h 2250819"/>
                <a:gd name="connsiteX39" fmla="*/ 2393004 w 2835410"/>
                <a:gd name="connsiteY39" fmla="*/ 598251 h 2250819"/>
                <a:gd name="connsiteX40" fmla="*/ 2363821 w 2835410"/>
                <a:gd name="connsiteY40" fmla="*/ 573932 h 2250819"/>
                <a:gd name="connsiteX41" fmla="*/ 2339502 w 2835410"/>
                <a:gd name="connsiteY41" fmla="*/ 554477 h 2250819"/>
                <a:gd name="connsiteX42" fmla="*/ 2324911 w 2835410"/>
                <a:gd name="connsiteY42" fmla="*/ 544749 h 2250819"/>
                <a:gd name="connsiteX43" fmla="*/ 2295728 w 2835410"/>
                <a:gd name="connsiteY43" fmla="*/ 535021 h 2250819"/>
                <a:gd name="connsiteX44" fmla="*/ 2271408 w 2835410"/>
                <a:gd name="connsiteY44" fmla="*/ 515566 h 2250819"/>
                <a:gd name="connsiteX45" fmla="*/ 2261681 w 2835410"/>
                <a:gd name="connsiteY45" fmla="*/ 500975 h 2250819"/>
                <a:gd name="connsiteX46" fmla="*/ 2247089 w 2835410"/>
                <a:gd name="connsiteY46" fmla="*/ 491247 h 2250819"/>
                <a:gd name="connsiteX47" fmla="*/ 2247089 w 2835410"/>
                <a:gd name="connsiteY47" fmla="*/ 374515 h 2250819"/>
                <a:gd name="connsiteX48" fmla="*/ 2256817 w 2835410"/>
                <a:gd name="connsiteY48" fmla="*/ 359924 h 2250819"/>
                <a:gd name="connsiteX49" fmla="*/ 2286000 w 2835410"/>
                <a:gd name="connsiteY49" fmla="*/ 335604 h 2250819"/>
                <a:gd name="connsiteX50" fmla="*/ 2290864 w 2835410"/>
                <a:gd name="connsiteY50" fmla="*/ 321013 h 2250819"/>
                <a:gd name="connsiteX51" fmla="*/ 2286000 w 2835410"/>
                <a:gd name="connsiteY51" fmla="*/ 296694 h 2250819"/>
                <a:gd name="connsiteX52" fmla="*/ 2271408 w 2835410"/>
                <a:gd name="connsiteY52" fmla="*/ 267511 h 2250819"/>
                <a:gd name="connsiteX53" fmla="*/ 2242225 w 2835410"/>
                <a:gd name="connsiteY53" fmla="*/ 248055 h 2250819"/>
                <a:gd name="connsiteX54" fmla="*/ 2213042 w 2835410"/>
                <a:gd name="connsiteY54" fmla="*/ 228600 h 2250819"/>
                <a:gd name="connsiteX55" fmla="*/ 2203315 w 2835410"/>
                <a:gd name="connsiteY55" fmla="*/ 214009 h 2250819"/>
                <a:gd name="connsiteX56" fmla="*/ 2183859 w 2835410"/>
                <a:gd name="connsiteY56" fmla="*/ 204281 h 2250819"/>
                <a:gd name="connsiteX57" fmla="*/ 2169268 w 2835410"/>
                <a:gd name="connsiteY57" fmla="*/ 194553 h 2250819"/>
                <a:gd name="connsiteX58" fmla="*/ 2154677 w 2835410"/>
                <a:gd name="connsiteY58" fmla="*/ 189689 h 2250819"/>
                <a:gd name="connsiteX59" fmla="*/ 2140085 w 2835410"/>
                <a:gd name="connsiteY59" fmla="*/ 179962 h 2250819"/>
                <a:gd name="connsiteX60" fmla="*/ 2110902 w 2835410"/>
                <a:gd name="connsiteY60" fmla="*/ 170234 h 2250819"/>
                <a:gd name="connsiteX61" fmla="*/ 2081719 w 2835410"/>
                <a:gd name="connsiteY61" fmla="*/ 155643 h 2250819"/>
                <a:gd name="connsiteX62" fmla="*/ 2052536 w 2835410"/>
                <a:gd name="connsiteY62" fmla="*/ 141051 h 2250819"/>
                <a:gd name="connsiteX63" fmla="*/ 2037945 w 2835410"/>
                <a:gd name="connsiteY63" fmla="*/ 131324 h 2250819"/>
                <a:gd name="connsiteX64" fmla="*/ 2008762 w 2835410"/>
                <a:gd name="connsiteY64" fmla="*/ 121596 h 2250819"/>
                <a:gd name="connsiteX65" fmla="*/ 1964987 w 2835410"/>
                <a:gd name="connsiteY65" fmla="*/ 97277 h 2250819"/>
                <a:gd name="connsiteX66" fmla="*/ 1950396 w 2835410"/>
                <a:gd name="connsiteY66" fmla="*/ 87549 h 2250819"/>
                <a:gd name="connsiteX67" fmla="*/ 1921213 w 2835410"/>
                <a:gd name="connsiteY67" fmla="*/ 77821 h 2250819"/>
                <a:gd name="connsiteX68" fmla="*/ 1911485 w 2835410"/>
                <a:gd name="connsiteY68" fmla="*/ 72958 h 2250819"/>
                <a:gd name="connsiteX69" fmla="*/ 1945532 w 2835410"/>
                <a:gd name="connsiteY69"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75689 w 2835410"/>
                <a:gd name="connsiteY20" fmla="*/ 982494 h 2250819"/>
                <a:gd name="connsiteX21" fmla="*/ 2490281 w 2835410"/>
                <a:gd name="connsiteY21" fmla="*/ 948447 h 2250819"/>
                <a:gd name="connsiteX22" fmla="*/ 2500008 w 2835410"/>
                <a:gd name="connsiteY22" fmla="*/ 909536 h 2250819"/>
                <a:gd name="connsiteX23" fmla="*/ 2504872 w 2835410"/>
                <a:gd name="connsiteY23" fmla="*/ 894945 h 2250819"/>
                <a:gd name="connsiteX24" fmla="*/ 2519464 w 2835410"/>
                <a:gd name="connsiteY24" fmla="*/ 880353 h 2250819"/>
                <a:gd name="connsiteX25" fmla="*/ 2534055 w 2835410"/>
                <a:gd name="connsiteY25" fmla="*/ 875489 h 2250819"/>
                <a:gd name="connsiteX26" fmla="*/ 2538919 w 2835410"/>
                <a:gd name="connsiteY26" fmla="*/ 860898 h 2250819"/>
                <a:gd name="connsiteX27" fmla="*/ 2553511 w 2835410"/>
                <a:gd name="connsiteY27" fmla="*/ 856034 h 2250819"/>
                <a:gd name="connsiteX28" fmla="*/ 2568102 w 2835410"/>
                <a:gd name="connsiteY28" fmla="*/ 846307 h 2250819"/>
                <a:gd name="connsiteX29" fmla="*/ 2582694 w 2835410"/>
                <a:gd name="connsiteY29" fmla="*/ 817124 h 2250819"/>
                <a:gd name="connsiteX30" fmla="*/ 2587557 w 2835410"/>
                <a:gd name="connsiteY30" fmla="*/ 802532 h 2250819"/>
                <a:gd name="connsiteX31" fmla="*/ 2582694 w 2835410"/>
                <a:gd name="connsiteY31" fmla="*/ 758758 h 2250819"/>
                <a:gd name="connsiteX32" fmla="*/ 2558374 w 2835410"/>
                <a:gd name="connsiteY32" fmla="*/ 724711 h 2250819"/>
                <a:gd name="connsiteX33" fmla="*/ 2538919 w 2835410"/>
                <a:gd name="connsiteY33" fmla="*/ 710119 h 2250819"/>
                <a:gd name="connsiteX34" fmla="*/ 2524328 w 2835410"/>
                <a:gd name="connsiteY34" fmla="*/ 705255 h 2250819"/>
                <a:gd name="connsiteX35" fmla="*/ 2495145 w 2835410"/>
                <a:gd name="connsiteY35" fmla="*/ 680936 h 2250819"/>
                <a:gd name="connsiteX36" fmla="*/ 2465962 w 2835410"/>
                <a:gd name="connsiteY36" fmla="*/ 661481 h 2250819"/>
                <a:gd name="connsiteX37" fmla="*/ 2441642 w 2835410"/>
                <a:gd name="connsiteY37" fmla="*/ 637162 h 2250819"/>
                <a:gd name="connsiteX38" fmla="*/ 2422187 w 2835410"/>
                <a:gd name="connsiteY38" fmla="*/ 617707 h 2250819"/>
                <a:gd name="connsiteX39" fmla="*/ 2393004 w 2835410"/>
                <a:gd name="connsiteY39" fmla="*/ 598251 h 2250819"/>
                <a:gd name="connsiteX40" fmla="*/ 2363821 w 2835410"/>
                <a:gd name="connsiteY40" fmla="*/ 573932 h 2250819"/>
                <a:gd name="connsiteX41" fmla="*/ 2339502 w 2835410"/>
                <a:gd name="connsiteY41" fmla="*/ 554477 h 2250819"/>
                <a:gd name="connsiteX42" fmla="*/ 2324911 w 2835410"/>
                <a:gd name="connsiteY42" fmla="*/ 544749 h 2250819"/>
                <a:gd name="connsiteX43" fmla="*/ 2295728 w 2835410"/>
                <a:gd name="connsiteY43" fmla="*/ 535021 h 2250819"/>
                <a:gd name="connsiteX44" fmla="*/ 2271408 w 2835410"/>
                <a:gd name="connsiteY44" fmla="*/ 515566 h 2250819"/>
                <a:gd name="connsiteX45" fmla="*/ 2261681 w 2835410"/>
                <a:gd name="connsiteY45" fmla="*/ 500975 h 2250819"/>
                <a:gd name="connsiteX46" fmla="*/ 2247089 w 2835410"/>
                <a:gd name="connsiteY46" fmla="*/ 491247 h 2250819"/>
                <a:gd name="connsiteX47" fmla="*/ 2247089 w 2835410"/>
                <a:gd name="connsiteY47" fmla="*/ 374515 h 2250819"/>
                <a:gd name="connsiteX48" fmla="*/ 2256817 w 2835410"/>
                <a:gd name="connsiteY48" fmla="*/ 359924 h 2250819"/>
                <a:gd name="connsiteX49" fmla="*/ 2286000 w 2835410"/>
                <a:gd name="connsiteY49" fmla="*/ 335604 h 2250819"/>
                <a:gd name="connsiteX50" fmla="*/ 2290864 w 2835410"/>
                <a:gd name="connsiteY50" fmla="*/ 321013 h 2250819"/>
                <a:gd name="connsiteX51" fmla="*/ 2286000 w 2835410"/>
                <a:gd name="connsiteY51" fmla="*/ 296694 h 2250819"/>
                <a:gd name="connsiteX52" fmla="*/ 2271408 w 2835410"/>
                <a:gd name="connsiteY52" fmla="*/ 267511 h 2250819"/>
                <a:gd name="connsiteX53" fmla="*/ 2242225 w 2835410"/>
                <a:gd name="connsiteY53" fmla="*/ 248055 h 2250819"/>
                <a:gd name="connsiteX54" fmla="*/ 2213042 w 2835410"/>
                <a:gd name="connsiteY54" fmla="*/ 228600 h 2250819"/>
                <a:gd name="connsiteX55" fmla="*/ 2203315 w 2835410"/>
                <a:gd name="connsiteY55" fmla="*/ 214009 h 2250819"/>
                <a:gd name="connsiteX56" fmla="*/ 2183859 w 2835410"/>
                <a:gd name="connsiteY56" fmla="*/ 204281 h 2250819"/>
                <a:gd name="connsiteX57" fmla="*/ 2169268 w 2835410"/>
                <a:gd name="connsiteY57" fmla="*/ 194553 h 2250819"/>
                <a:gd name="connsiteX58" fmla="*/ 2154677 w 2835410"/>
                <a:gd name="connsiteY58" fmla="*/ 189689 h 2250819"/>
                <a:gd name="connsiteX59" fmla="*/ 2140085 w 2835410"/>
                <a:gd name="connsiteY59" fmla="*/ 179962 h 2250819"/>
                <a:gd name="connsiteX60" fmla="*/ 2110902 w 2835410"/>
                <a:gd name="connsiteY60" fmla="*/ 170234 h 2250819"/>
                <a:gd name="connsiteX61" fmla="*/ 2081719 w 2835410"/>
                <a:gd name="connsiteY61" fmla="*/ 155643 h 2250819"/>
                <a:gd name="connsiteX62" fmla="*/ 2052536 w 2835410"/>
                <a:gd name="connsiteY62" fmla="*/ 141051 h 2250819"/>
                <a:gd name="connsiteX63" fmla="*/ 2037945 w 2835410"/>
                <a:gd name="connsiteY63" fmla="*/ 131324 h 2250819"/>
                <a:gd name="connsiteX64" fmla="*/ 2008762 w 2835410"/>
                <a:gd name="connsiteY64" fmla="*/ 121596 h 2250819"/>
                <a:gd name="connsiteX65" fmla="*/ 1964987 w 2835410"/>
                <a:gd name="connsiteY65" fmla="*/ 97277 h 2250819"/>
                <a:gd name="connsiteX66" fmla="*/ 1950396 w 2835410"/>
                <a:gd name="connsiteY66" fmla="*/ 87549 h 2250819"/>
                <a:gd name="connsiteX67" fmla="*/ 1921213 w 2835410"/>
                <a:gd name="connsiteY67" fmla="*/ 77821 h 2250819"/>
                <a:gd name="connsiteX68" fmla="*/ 1911485 w 2835410"/>
                <a:gd name="connsiteY68" fmla="*/ 72958 h 2250819"/>
                <a:gd name="connsiteX69" fmla="*/ 1945532 w 2835410"/>
                <a:gd name="connsiteY69"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00008 w 2835410"/>
                <a:gd name="connsiteY21" fmla="*/ 909536 h 2250819"/>
                <a:gd name="connsiteX22" fmla="*/ 2504872 w 2835410"/>
                <a:gd name="connsiteY22" fmla="*/ 894945 h 2250819"/>
                <a:gd name="connsiteX23" fmla="*/ 2519464 w 2835410"/>
                <a:gd name="connsiteY23" fmla="*/ 880353 h 2250819"/>
                <a:gd name="connsiteX24" fmla="*/ 2534055 w 2835410"/>
                <a:gd name="connsiteY24" fmla="*/ 875489 h 2250819"/>
                <a:gd name="connsiteX25" fmla="*/ 2538919 w 2835410"/>
                <a:gd name="connsiteY25" fmla="*/ 860898 h 2250819"/>
                <a:gd name="connsiteX26" fmla="*/ 2553511 w 2835410"/>
                <a:gd name="connsiteY26" fmla="*/ 856034 h 2250819"/>
                <a:gd name="connsiteX27" fmla="*/ 2568102 w 2835410"/>
                <a:gd name="connsiteY27" fmla="*/ 846307 h 2250819"/>
                <a:gd name="connsiteX28" fmla="*/ 2582694 w 2835410"/>
                <a:gd name="connsiteY28" fmla="*/ 817124 h 2250819"/>
                <a:gd name="connsiteX29" fmla="*/ 2587557 w 2835410"/>
                <a:gd name="connsiteY29" fmla="*/ 802532 h 2250819"/>
                <a:gd name="connsiteX30" fmla="*/ 2582694 w 2835410"/>
                <a:gd name="connsiteY30" fmla="*/ 758758 h 2250819"/>
                <a:gd name="connsiteX31" fmla="*/ 2558374 w 2835410"/>
                <a:gd name="connsiteY31" fmla="*/ 724711 h 2250819"/>
                <a:gd name="connsiteX32" fmla="*/ 2538919 w 2835410"/>
                <a:gd name="connsiteY32" fmla="*/ 710119 h 2250819"/>
                <a:gd name="connsiteX33" fmla="*/ 2524328 w 2835410"/>
                <a:gd name="connsiteY33" fmla="*/ 705255 h 2250819"/>
                <a:gd name="connsiteX34" fmla="*/ 2495145 w 2835410"/>
                <a:gd name="connsiteY34" fmla="*/ 680936 h 2250819"/>
                <a:gd name="connsiteX35" fmla="*/ 2465962 w 2835410"/>
                <a:gd name="connsiteY35" fmla="*/ 661481 h 2250819"/>
                <a:gd name="connsiteX36" fmla="*/ 2441642 w 2835410"/>
                <a:gd name="connsiteY36" fmla="*/ 637162 h 2250819"/>
                <a:gd name="connsiteX37" fmla="*/ 2422187 w 2835410"/>
                <a:gd name="connsiteY37" fmla="*/ 617707 h 2250819"/>
                <a:gd name="connsiteX38" fmla="*/ 2393004 w 2835410"/>
                <a:gd name="connsiteY38" fmla="*/ 598251 h 2250819"/>
                <a:gd name="connsiteX39" fmla="*/ 2363821 w 2835410"/>
                <a:gd name="connsiteY39" fmla="*/ 573932 h 2250819"/>
                <a:gd name="connsiteX40" fmla="*/ 2339502 w 2835410"/>
                <a:gd name="connsiteY40" fmla="*/ 554477 h 2250819"/>
                <a:gd name="connsiteX41" fmla="*/ 2324911 w 2835410"/>
                <a:gd name="connsiteY41" fmla="*/ 544749 h 2250819"/>
                <a:gd name="connsiteX42" fmla="*/ 2295728 w 2835410"/>
                <a:gd name="connsiteY42" fmla="*/ 535021 h 2250819"/>
                <a:gd name="connsiteX43" fmla="*/ 2271408 w 2835410"/>
                <a:gd name="connsiteY43" fmla="*/ 515566 h 2250819"/>
                <a:gd name="connsiteX44" fmla="*/ 2261681 w 2835410"/>
                <a:gd name="connsiteY44" fmla="*/ 500975 h 2250819"/>
                <a:gd name="connsiteX45" fmla="*/ 2247089 w 2835410"/>
                <a:gd name="connsiteY45" fmla="*/ 491247 h 2250819"/>
                <a:gd name="connsiteX46" fmla="*/ 2247089 w 2835410"/>
                <a:gd name="connsiteY46" fmla="*/ 374515 h 2250819"/>
                <a:gd name="connsiteX47" fmla="*/ 2256817 w 2835410"/>
                <a:gd name="connsiteY47" fmla="*/ 359924 h 2250819"/>
                <a:gd name="connsiteX48" fmla="*/ 2286000 w 2835410"/>
                <a:gd name="connsiteY48" fmla="*/ 335604 h 2250819"/>
                <a:gd name="connsiteX49" fmla="*/ 2290864 w 2835410"/>
                <a:gd name="connsiteY49" fmla="*/ 321013 h 2250819"/>
                <a:gd name="connsiteX50" fmla="*/ 2286000 w 2835410"/>
                <a:gd name="connsiteY50" fmla="*/ 296694 h 2250819"/>
                <a:gd name="connsiteX51" fmla="*/ 2271408 w 2835410"/>
                <a:gd name="connsiteY51" fmla="*/ 267511 h 2250819"/>
                <a:gd name="connsiteX52" fmla="*/ 2242225 w 2835410"/>
                <a:gd name="connsiteY52" fmla="*/ 248055 h 2250819"/>
                <a:gd name="connsiteX53" fmla="*/ 2213042 w 2835410"/>
                <a:gd name="connsiteY53" fmla="*/ 228600 h 2250819"/>
                <a:gd name="connsiteX54" fmla="*/ 2203315 w 2835410"/>
                <a:gd name="connsiteY54" fmla="*/ 214009 h 2250819"/>
                <a:gd name="connsiteX55" fmla="*/ 2183859 w 2835410"/>
                <a:gd name="connsiteY55" fmla="*/ 204281 h 2250819"/>
                <a:gd name="connsiteX56" fmla="*/ 2169268 w 2835410"/>
                <a:gd name="connsiteY56" fmla="*/ 194553 h 2250819"/>
                <a:gd name="connsiteX57" fmla="*/ 2154677 w 2835410"/>
                <a:gd name="connsiteY57" fmla="*/ 189689 h 2250819"/>
                <a:gd name="connsiteX58" fmla="*/ 2140085 w 2835410"/>
                <a:gd name="connsiteY58" fmla="*/ 179962 h 2250819"/>
                <a:gd name="connsiteX59" fmla="*/ 2110902 w 2835410"/>
                <a:gd name="connsiteY59" fmla="*/ 170234 h 2250819"/>
                <a:gd name="connsiteX60" fmla="*/ 2081719 w 2835410"/>
                <a:gd name="connsiteY60" fmla="*/ 155643 h 2250819"/>
                <a:gd name="connsiteX61" fmla="*/ 2052536 w 2835410"/>
                <a:gd name="connsiteY61" fmla="*/ 141051 h 2250819"/>
                <a:gd name="connsiteX62" fmla="*/ 2037945 w 2835410"/>
                <a:gd name="connsiteY62" fmla="*/ 131324 h 2250819"/>
                <a:gd name="connsiteX63" fmla="*/ 2008762 w 2835410"/>
                <a:gd name="connsiteY63" fmla="*/ 121596 h 2250819"/>
                <a:gd name="connsiteX64" fmla="*/ 1964987 w 2835410"/>
                <a:gd name="connsiteY64" fmla="*/ 97277 h 2250819"/>
                <a:gd name="connsiteX65" fmla="*/ 1950396 w 2835410"/>
                <a:gd name="connsiteY65" fmla="*/ 87549 h 2250819"/>
                <a:gd name="connsiteX66" fmla="*/ 1921213 w 2835410"/>
                <a:gd name="connsiteY66" fmla="*/ 77821 h 2250819"/>
                <a:gd name="connsiteX67" fmla="*/ 1911485 w 2835410"/>
                <a:gd name="connsiteY67" fmla="*/ 72958 h 2250819"/>
                <a:gd name="connsiteX68" fmla="*/ 1945532 w 2835410"/>
                <a:gd name="connsiteY68"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00008 w 2835410"/>
                <a:gd name="connsiteY21" fmla="*/ 909536 h 2250819"/>
                <a:gd name="connsiteX22" fmla="*/ 2519464 w 2835410"/>
                <a:gd name="connsiteY22" fmla="*/ 880353 h 2250819"/>
                <a:gd name="connsiteX23" fmla="*/ 2534055 w 2835410"/>
                <a:gd name="connsiteY23" fmla="*/ 875489 h 2250819"/>
                <a:gd name="connsiteX24" fmla="*/ 2538919 w 2835410"/>
                <a:gd name="connsiteY24" fmla="*/ 860898 h 2250819"/>
                <a:gd name="connsiteX25" fmla="*/ 2553511 w 2835410"/>
                <a:gd name="connsiteY25" fmla="*/ 856034 h 2250819"/>
                <a:gd name="connsiteX26" fmla="*/ 2568102 w 2835410"/>
                <a:gd name="connsiteY26" fmla="*/ 846307 h 2250819"/>
                <a:gd name="connsiteX27" fmla="*/ 2582694 w 2835410"/>
                <a:gd name="connsiteY27" fmla="*/ 817124 h 2250819"/>
                <a:gd name="connsiteX28" fmla="*/ 2587557 w 2835410"/>
                <a:gd name="connsiteY28" fmla="*/ 802532 h 2250819"/>
                <a:gd name="connsiteX29" fmla="*/ 2582694 w 2835410"/>
                <a:gd name="connsiteY29" fmla="*/ 758758 h 2250819"/>
                <a:gd name="connsiteX30" fmla="*/ 2558374 w 2835410"/>
                <a:gd name="connsiteY30" fmla="*/ 724711 h 2250819"/>
                <a:gd name="connsiteX31" fmla="*/ 2538919 w 2835410"/>
                <a:gd name="connsiteY31" fmla="*/ 710119 h 2250819"/>
                <a:gd name="connsiteX32" fmla="*/ 2524328 w 2835410"/>
                <a:gd name="connsiteY32" fmla="*/ 705255 h 2250819"/>
                <a:gd name="connsiteX33" fmla="*/ 2495145 w 2835410"/>
                <a:gd name="connsiteY33" fmla="*/ 680936 h 2250819"/>
                <a:gd name="connsiteX34" fmla="*/ 2465962 w 2835410"/>
                <a:gd name="connsiteY34" fmla="*/ 661481 h 2250819"/>
                <a:gd name="connsiteX35" fmla="*/ 2441642 w 2835410"/>
                <a:gd name="connsiteY35" fmla="*/ 637162 h 2250819"/>
                <a:gd name="connsiteX36" fmla="*/ 2422187 w 2835410"/>
                <a:gd name="connsiteY36" fmla="*/ 617707 h 2250819"/>
                <a:gd name="connsiteX37" fmla="*/ 2393004 w 2835410"/>
                <a:gd name="connsiteY37" fmla="*/ 598251 h 2250819"/>
                <a:gd name="connsiteX38" fmla="*/ 2363821 w 2835410"/>
                <a:gd name="connsiteY38" fmla="*/ 573932 h 2250819"/>
                <a:gd name="connsiteX39" fmla="*/ 2339502 w 2835410"/>
                <a:gd name="connsiteY39" fmla="*/ 554477 h 2250819"/>
                <a:gd name="connsiteX40" fmla="*/ 2324911 w 2835410"/>
                <a:gd name="connsiteY40" fmla="*/ 544749 h 2250819"/>
                <a:gd name="connsiteX41" fmla="*/ 2295728 w 2835410"/>
                <a:gd name="connsiteY41" fmla="*/ 535021 h 2250819"/>
                <a:gd name="connsiteX42" fmla="*/ 2271408 w 2835410"/>
                <a:gd name="connsiteY42" fmla="*/ 515566 h 2250819"/>
                <a:gd name="connsiteX43" fmla="*/ 2261681 w 2835410"/>
                <a:gd name="connsiteY43" fmla="*/ 500975 h 2250819"/>
                <a:gd name="connsiteX44" fmla="*/ 2247089 w 2835410"/>
                <a:gd name="connsiteY44" fmla="*/ 491247 h 2250819"/>
                <a:gd name="connsiteX45" fmla="*/ 2247089 w 2835410"/>
                <a:gd name="connsiteY45" fmla="*/ 374515 h 2250819"/>
                <a:gd name="connsiteX46" fmla="*/ 2256817 w 2835410"/>
                <a:gd name="connsiteY46" fmla="*/ 359924 h 2250819"/>
                <a:gd name="connsiteX47" fmla="*/ 2286000 w 2835410"/>
                <a:gd name="connsiteY47" fmla="*/ 335604 h 2250819"/>
                <a:gd name="connsiteX48" fmla="*/ 2290864 w 2835410"/>
                <a:gd name="connsiteY48" fmla="*/ 321013 h 2250819"/>
                <a:gd name="connsiteX49" fmla="*/ 2286000 w 2835410"/>
                <a:gd name="connsiteY49" fmla="*/ 296694 h 2250819"/>
                <a:gd name="connsiteX50" fmla="*/ 2271408 w 2835410"/>
                <a:gd name="connsiteY50" fmla="*/ 267511 h 2250819"/>
                <a:gd name="connsiteX51" fmla="*/ 2242225 w 2835410"/>
                <a:gd name="connsiteY51" fmla="*/ 248055 h 2250819"/>
                <a:gd name="connsiteX52" fmla="*/ 2213042 w 2835410"/>
                <a:gd name="connsiteY52" fmla="*/ 228600 h 2250819"/>
                <a:gd name="connsiteX53" fmla="*/ 2203315 w 2835410"/>
                <a:gd name="connsiteY53" fmla="*/ 214009 h 2250819"/>
                <a:gd name="connsiteX54" fmla="*/ 2183859 w 2835410"/>
                <a:gd name="connsiteY54" fmla="*/ 204281 h 2250819"/>
                <a:gd name="connsiteX55" fmla="*/ 2169268 w 2835410"/>
                <a:gd name="connsiteY55" fmla="*/ 194553 h 2250819"/>
                <a:gd name="connsiteX56" fmla="*/ 2154677 w 2835410"/>
                <a:gd name="connsiteY56" fmla="*/ 189689 h 2250819"/>
                <a:gd name="connsiteX57" fmla="*/ 2140085 w 2835410"/>
                <a:gd name="connsiteY57" fmla="*/ 179962 h 2250819"/>
                <a:gd name="connsiteX58" fmla="*/ 2110902 w 2835410"/>
                <a:gd name="connsiteY58" fmla="*/ 170234 h 2250819"/>
                <a:gd name="connsiteX59" fmla="*/ 2081719 w 2835410"/>
                <a:gd name="connsiteY59" fmla="*/ 155643 h 2250819"/>
                <a:gd name="connsiteX60" fmla="*/ 2052536 w 2835410"/>
                <a:gd name="connsiteY60" fmla="*/ 141051 h 2250819"/>
                <a:gd name="connsiteX61" fmla="*/ 2037945 w 2835410"/>
                <a:gd name="connsiteY61" fmla="*/ 131324 h 2250819"/>
                <a:gd name="connsiteX62" fmla="*/ 2008762 w 2835410"/>
                <a:gd name="connsiteY62" fmla="*/ 121596 h 2250819"/>
                <a:gd name="connsiteX63" fmla="*/ 1964987 w 2835410"/>
                <a:gd name="connsiteY63" fmla="*/ 97277 h 2250819"/>
                <a:gd name="connsiteX64" fmla="*/ 1950396 w 2835410"/>
                <a:gd name="connsiteY64" fmla="*/ 87549 h 2250819"/>
                <a:gd name="connsiteX65" fmla="*/ 1921213 w 2835410"/>
                <a:gd name="connsiteY65" fmla="*/ 77821 h 2250819"/>
                <a:gd name="connsiteX66" fmla="*/ 1911485 w 2835410"/>
                <a:gd name="connsiteY66" fmla="*/ 72958 h 2250819"/>
                <a:gd name="connsiteX67" fmla="*/ 1945532 w 2835410"/>
                <a:gd name="connsiteY67"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00008 w 2835410"/>
                <a:gd name="connsiteY21" fmla="*/ 909536 h 2250819"/>
                <a:gd name="connsiteX22" fmla="*/ 2534055 w 2835410"/>
                <a:gd name="connsiteY22" fmla="*/ 875489 h 2250819"/>
                <a:gd name="connsiteX23" fmla="*/ 2538919 w 2835410"/>
                <a:gd name="connsiteY23" fmla="*/ 860898 h 2250819"/>
                <a:gd name="connsiteX24" fmla="*/ 2553511 w 2835410"/>
                <a:gd name="connsiteY24" fmla="*/ 856034 h 2250819"/>
                <a:gd name="connsiteX25" fmla="*/ 2568102 w 2835410"/>
                <a:gd name="connsiteY25" fmla="*/ 846307 h 2250819"/>
                <a:gd name="connsiteX26" fmla="*/ 2582694 w 2835410"/>
                <a:gd name="connsiteY26" fmla="*/ 817124 h 2250819"/>
                <a:gd name="connsiteX27" fmla="*/ 2587557 w 2835410"/>
                <a:gd name="connsiteY27" fmla="*/ 802532 h 2250819"/>
                <a:gd name="connsiteX28" fmla="*/ 2582694 w 2835410"/>
                <a:gd name="connsiteY28" fmla="*/ 758758 h 2250819"/>
                <a:gd name="connsiteX29" fmla="*/ 2558374 w 2835410"/>
                <a:gd name="connsiteY29" fmla="*/ 724711 h 2250819"/>
                <a:gd name="connsiteX30" fmla="*/ 2538919 w 2835410"/>
                <a:gd name="connsiteY30" fmla="*/ 710119 h 2250819"/>
                <a:gd name="connsiteX31" fmla="*/ 2524328 w 2835410"/>
                <a:gd name="connsiteY31" fmla="*/ 705255 h 2250819"/>
                <a:gd name="connsiteX32" fmla="*/ 2495145 w 2835410"/>
                <a:gd name="connsiteY32" fmla="*/ 680936 h 2250819"/>
                <a:gd name="connsiteX33" fmla="*/ 2465962 w 2835410"/>
                <a:gd name="connsiteY33" fmla="*/ 661481 h 2250819"/>
                <a:gd name="connsiteX34" fmla="*/ 2441642 w 2835410"/>
                <a:gd name="connsiteY34" fmla="*/ 637162 h 2250819"/>
                <a:gd name="connsiteX35" fmla="*/ 2422187 w 2835410"/>
                <a:gd name="connsiteY35" fmla="*/ 617707 h 2250819"/>
                <a:gd name="connsiteX36" fmla="*/ 2393004 w 2835410"/>
                <a:gd name="connsiteY36" fmla="*/ 598251 h 2250819"/>
                <a:gd name="connsiteX37" fmla="*/ 2363821 w 2835410"/>
                <a:gd name="connsiteY37" fmla="*/ 573932 h 2250819"/>
                <a:gd name="connsiteX38" fmla="*/ 2339502 w 2835410"/>
                <a:gd name="connsiteY38" fmla="*/ 554477 h 2250819"/>
                <a:gd name="connsiteX39" fmla="*/ 2324911 w 2835410"/>
                <a:gd name="connsiteY39" fmla="*/ 544749 h 2250819"/>
                <a:gd name="connsiteX40" fmla="*/ 2295728 w 2835410"/>
                <a:gd name="connsiteY40" fmla="*/ 535021 h 2250819"/>
                <a:gd name="connsiteX41" fmla="*/ 2271408 w 2835410"/>
                <a:gd name="connsiteY41" fmla="*/ 515566 h 2250819"/>
                <a:gd name="connsiteX42" fmla="*/ 2261681 w 2835410"/>
                <a:gd name="connsiteY42" fmla="*/ 500975 h 2250819"/>
                <a:gd name="connsiteX43" fmla="*/ 2247089 w 2835410"/>
                <a:gd name="connsiteY43" fmla="*/ 491247 h 2250819"/>
                <a:gd name="connsiteX44" fmla="*/ 2247089 w 2835410"/>
                <a:gd name="connsiteY44" fmla="*/ 374515 h 2250819"/>
                <a:gd name="connsiteX45" fmla="*/ 2256817 w 2835410"/>
                <a:gd name="connsiteY45" fmla="*/ 359924 h 2250819"/>
                <a:gd name="connsiteX46" fmla="*/ 2286000 w 2835410"/>
                <a:gd name="connsiteY46" fmla="*/ 335604 h 2250819"/>
                <a:gd name="connsiteX47" fmla="*/ 2290864 w 2835410"/>
                <a:gd name="connsiteY47" fmla="*/ 321013 h 2250819"/>
                <a:gd name="connsiteX48" fmla="*/ 2286000 w 2835410"/>
                <a:gd name="connsiteY48" fmla="*/ 296694 h 2250819"/>
                <a:gd name="connsiteX49" fmla="*/ 2271408 w 2835410"/>
                <a:gd name="connsiteY49" fmla="*/ 267511 h 2250819"/>
                <a:gd name="connsiteX50" fmla="*/ 2242225 w 2835410"/>
                <a:gd name="connsiteY50" fmla="*/ 248055 h 2250819"/>
                <a:gd name="connsiteX51" fmla="*/ 2213042 w 2835410"/>
                <a:gd name="connsiteY51" fmla="*/ 228600 h 2250819"/>
                <a:gd name="connsiteX52" fmla="*/ 2203315 w 2835410"/>
                <a:gd name="connsiteY52" fmla="*/ 214009 h 2250819"/>
                <a:gd name="connsiteX53" fmla="*/ 2183859 w 2835410"/>
                <a:gd name="connsiteY53" fmla="*/ 204281 h 2250819"/>
                <a:gd name="connsiteX54" fmla="*/ 2169268 w 2835410"/>
                <a:gd name="connsiteY54" fmla="*/ 194553 h 2250819"/>
                <a:gd name="connsiteX55" fmla="*/ 2154677 w 2835410"/>
                <a:gd name="connsiteY55" fmla="*/ 189689 h 2250819"/>
                <a:gd name="connsiteX56" fmla="*/ 2140085 w 2835410"/>
                <a:gd name="connsiteY56" fmla="*/ 179962 h 2250819"/>
                <a:gd name="connsiteX57" fmla="*/ 2110902 w 2835410"/>
                <a:gd name="connsiteY57" fmla="*/ 170234 h 2250819"/>
                <a:gd name="connsiteX58" fmla="*/ 2081719 w 2835410"/>
                <a:gd name="connsiteY58" fmla="*/ 155643 h 2250819"/>
                <a:gd name="connsiteX59" fmla="*/ 2052536 w 2835410"/>
                <a:gd name="connsiteY59" fmla="*/ 141051 h 2250819"/>
                <a:gd name="connsiteX60" fmla="*/ 2037945 w 2835410"/>
                <a:gd name="connsiteY60" fmla="*/ 131324 h 2250819"/>
                <a:gd name="connsiteX61" fmla="*/ 2008762 w 2835410"/>
                <a:gd name="connsiteY61" fmla="*/ 121596 h 2250819"/>
                <a:gd name="connsiteX62" fmla="*/ 1964987 w 2835410"/>
                <a:gd name="connsiteY62" fmla="*/ 97277 h 2250819"/>
                <a:gd name="connsiteX63" fmla="*/ 1950396 w 2835410"/>
                <a:gd name="connsiteY63" fmla="*/ 87549 h 2250819"/>
                <a:gd name="connsiteX64" fmla="*/ 1921213 w 2835410"/>
                <a:gd name="connsiteY64" fmla="*/ 77821 h 2250819"/>
                <a:gd name="connsiteX65" fmla="*/ 1911485 w 2835410"/>
                <a:gd name="connsiteY65" fmla="*/ 72958 h 2250819"/>
                <a:gd name="connsiteX66" fmla="*/ 1945532 w 2835410"/>
                <a:gd name="connsiteY66"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00008 w 2835410"/>
                <a:gd name="connsiteY21" fmla="*/ 909536 h 2250819"/>
                <a:gd name="connsiteX22" fmla="*/ 2534055 w 2835410"/>
                <a:gd name="connsiteY22" fmla="*/ 875489 h 2250819"/>
                <a:gd name="connsiteX23" fmla="*/ 2538919 w 2835410"/>
                <a:gd name="connsiteY23" fmla="*/ 860898 h 2250819"/>
                <a:gd name="connsiteX24" fmla="*/ 2568102 w 2835410"/>
                <a:gd name="connsiteY24" fmla="*/ 846307 h 2250819"/>
                <a:gd name="connsiteX25" fmla="*/ 2582694 w 2835410"/>
                <a:gd name="connsiteY25" fmla="*/ 817124 h 2250819"/>
                <a:gd name="connsiteX26" fmla="*/ 2587557 w 2835410"/>
                <a:gd name="connsiteY26" fmla="*/ 802532 h 2250819"/>
                <a:gd name="connsiteX27" fmla="*/ 2582694 w 2835410"/>
                <a:gd name="connsiteY27" fmla="*/ 758758 h 2250819"/>
                <a:gd name="connsiteX28" fmla="*/ 2558374 w 2835410"/>
                <a:gd name="connsiteY28" fmla="*/ 724711 h 2250819"/>
                <a:gd name="connsiteX29" fmla="*/ 2538919 w 2835410"/>
                <a:gd name="connsiteY29" fmla="*/ 710119 h 2250819"/>
                <a:gd name="connsiteX30" fmla="*/ 2524328 w 2835410"/>
                <a:gd name="connsiteY30" fmla="*/ 705255 h 2250819"/>
                <a:gd name="connsiteX31" fmla="*/ 2495145 w 2835410"/>
                <a:gd name="connsiteY31" fmla="*/ 680936 h 2250819"/>
                <a:gd name="connsiteX32" fmla="*/ 2465962 w 2835410"/>
                <a:gd name="connsiteY32" fmla="*/ 661481 h 2250819"/>
                <a:gd name="connsiteX33" fmla="*/ 2441642 w 2835410"/>
                <a:gd name="connsiteY33" fmla="*/ 637162 h 2250819"/>
                <a:gd name="connsiteX34" fmla="*/ 2422187 w 2835410"/>
                <a:gd name="connsiteY34" fmla="*/ 617707 h 2250819"/>
                <a:gd name="connsiteX35" fmla="*/ 2393004 w 2835410"/>
                <a:gd name="connsiteY35" fmla="*/ 598251 h 2250819"/>
                <a:gd name="connsiteX36" fmla="*/ 2363821 w 2835410"/>
                <a:gd name="connsiteY36" fmla="*/ 573932 h 2250819"/>
                <a:gd name="connsiteX37" fmla="*/ 2339502 w 2835410"/>
                <a:gd name="connsiteY37" fmla="*/ 554477 h 2250819"/>
                <a:gd name="connsiteX38" fmla="*/ 2324911 w 2835410"/>
                <a:gd name="connsiteY38" fmla="*/ 544749 h 2250819"/>
                <a:gd name="connsiteX39" fmla="*/ 2295728 w 2835410"/>
                <a:gd name="connsiteY39" fmla="*/ 535021 h 2250819"/>
                <a:gd name="connsiteX40" fmla="*/ 2271408 w 2835410"/>
                <a:gd name="connsiteY40" fmla="*/ 515566 h 2250819"/>
                <a:gd name="connsiteX41" fmla="*/ 2261681 w 2835410"/>
                <a:gd name="connsiteY41" fmla="*/ 500975 h 2250819"/>
                <a:gd name="connsiteX42" fmla="*/ 2247089 w 2835410"/>
                <a:gd name="connsiteY42" fmla="*/ 491247 h 2250819"/>
                <a:gd name="connsiteX43" fmla="*/ 2247089 w 2835410"/>
                <a:gd name="connsiteY43" fmla="*/ 374515 h 2250819"/>
                <a:gd name="connsiteX44" fmla="*/ 2256817 w 2835410"/>
                <a:gd name="connsiteY44" fmla="*/ 359924 h 2250819"/>
                <a:gd name="connsiteX45" fmla="*/ 2286000 w 2835410"/>
                <a:gd name="connsiteY45" fmla="*/ 335604 h 2250819"/>
                <a:gd name="connsiteX46" fmla="*/ 2290864 w 2835410"/>
                <a:gd name="connsiteY46" fmla="*/ 321013 h 2250819"/>
                <a:gd name="connsiteX47" fmla="*/ 2286000 w 2835410"/>
                <a:gd name="connsiteY47" fmla="*/ 296694 h 2250819"/>
                <a:gd name="connsiteX48" fmla="*/ 2271408 w 2835410"/>
                <a:gd name="connsiteY48" fmla="*/ 267511 h 2250819"/>
                <a:gd name="connsiteX49" fmla="*/ 2242225 w 2835410"/>
                <a:gd name="connsiteY49" fmla="*/ 248055 h 2250819"/>
                <a:gd name="connsiteX50" fmla="*/ 2213042 w 2835410"/>
                <a:gd name="connsiteY50" fmla="*/ 228600 h 2250819"/>
                <a:gd name="connsiteX51" fmla="*/ 2203315 w 2835410"/>
                <a:gd name="connsiteY51" fmla="*/ 214009 h 2250819"/>
                <a:gd name="connsiteX52" fmla="*/ 2183859 w 2835410"/>
                <a:gd name="connsiteY52" fmla="*/ 204281 h 2250819"/>
                <a:gd name="connsiteX53" fmla="*/ 2169268 w 2835410"/>
                <a:gd name="connsiteY53" fmla="*/ 194553 h 2250819"/>
                <a:gd name="connsiteX54" fmla="*/ 2154677 w 2835410"/>
                <a:gd name="connsiteY54" fmla="*/ 189689 h 2250819"/>
                <a:gd name="connsiteX55" fmla="*/ 2140085 w 2835410"/>
                <a:gd name="connsiteY55" fmla="*/ 179962 h 2250819"/>
                <a:gd name="connsiteX56" fmla="*/ 2110902 w 2835410"/>
                <a:gd name="connsiteY56" fmla="*/ 170234 h 2250819"/>
                <a:gd name="connsiteX57" fmla="*/ 2081719 w 2835410"/>
                <a:gd name="connsiteY57" fmla="*/ 155643 h 2250819"/>
                <a:gd name="connsiteX58" fmla="*/ 2052536 w 2835410"/>
                <a:gd name="connsiteY58" fmla="*/ 141051 h 2250819"/>
                <a:gd name="connsiteX59" fmla="*/ 2037945 w 2835410"/>
                <a:gd name="connsiteY59" fmla="*/ 131324 h 2250819"/>
                <a:gd name="connsiteX60" fmla="*/ 2008762 w 2835410"/>
                <a:gd name="connsiteY60" fmla="*/ 121596 h 2250819"/>
                <a:gd name="connsiteX61" fmla="*/ 1964987 w 2835410"/>
                <a:gd name="connsiteY61" fmla="*/ 97277 h 2250819"/>
                <a:gd name="connsiteX62" fmla="*/ 1950396 w 2835410"/>
                <a:gd name="connsiteY62" fmla="*/ 87549 h 2250819"/>
                <a:gd name="connsiteX63" fmla="*/ 1921213 w 2835410"/>
                <a:gd name="connsiteY63" fmla="*/ 77821 h 2250819"/>
                <a:gd name="connsiteX64" fmla="*/ 1911485 w 2835410"/>
                <a:gd name="connsiteY64" fmla="*/ 72958 h 2250819"/>
                <a:gd name="connsiteX65" fmla="*/ 1945532 w 2835410"/>
                <a:gd name="connsiteY65"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00008 w 2835410"/>
                <a:gd name="connsiteY21" fmla="*/ 909536 h 2250819"/>
                <a:gd name="connsiteX22" fmla="*/ 2534055 w 2835410"/>
                <a:gd name="connsiteY22" fmla="*/ 875489 h 2250819"/>
                <a:gd name="connsiteX23" fmla="*/ 2568102 w 2835410"/>
                <a:gd name="connsiteY23" fmla="*/ 846307 h 2250819"/>
                <a:gd name="connsiteX24" fmla="*/ 2582694 w 2835410"/>
                <a:gd name="connsiteY24" fmla="*/ 817124 h 2250819"/>
                <a:gd name="connsiteX25" fmla="*/ 2587557 w 2835410"/>
                <a:gd name="connsiteY25" fmla="*/ 802532 h 2250819"/>
                <a:gd name="connsiteX26" fmla="*/ 2582694 w 2835410"/>
                <a:gd name="connsiteY26" fmla="*/ 758758 h 2250819"/>
                <a:gd name="connsiteX27" fmla="*/ 2558374 w 2835410"/>
                <a:gd name="connsiteY27" fmla="*/ 724711 h 2250819"/>
                <a:gd name="connsiteX28" fmla="*/ 2538919 w 2835410"/>
                <a:gd name="connsiteY28" fmla="*/ 710119 h 2250819"/>
                <a:gd name="connsiteX29" fmla="*/ 2524328 w 2835410"/>
                <a:gd name="connsiteY29" fmla="*/ 705255 h 2250819"/>
                <a:gd name="connsiteX30" fmla="*/ 2495145 w 2835410"/>
                <a:gd name="connsiteY30" fmla="*/ 680936 h 2250819"/>
                <a:gd name="connsiteX31" fmla="*/ 2465962 w 2835410"/>
                <a:gd name="connsiteY31" fmla="*/ 661481 h 2250819"/>
                <a:gd name="connsiteX32" fmla="*/ 2441642 w 2835410"/>
                <a:gd name="connsiteY32" fmla="*/ 637162 h 2250819"/>
                <a:gd name="connsiteX33" fmla="*/ 2422187 w 2835410"/>
                <a:gd name="connsiteY33" fmla="*/ 617707 h 2250819"/>
                <a:gd name="connsiteX34" fmla="*/ 2393004 w 2835410"/>
                <a:gd name="connsiteY34" fmla="*/ 598251 h 2250819"/>
                <a:gd name="connsiteX35" fmla="*/ 2363821 w 2835410"/>
                <a:gd name="connsiteY35" fmla="*/ 573932 h 2250819"/>
                <a:gd name="connsiteX36" fmla="*/ 2339502 w 2835410"/>
                <a:gd name="connsiteY36" fmla="*/ 554477 h 2250819"/>
                <a:gd name="connsiteX37" fmla="*/ 2324911 w 2835410"/>
                <a:gd name="connsiteY37" fmla="*/ 544749 h 2250819"/>
                <a:gd name="connsiteX38" fmla="*/ 2295728 w 2835410"/>
                <a:gd name="connsiteY38" fmla="*/ 535021 h 2250819"/>
                <a:gd name="connsiteX39" fmla="*/ 2271408 w 2835410"/>
                <a:gd name="connsiteY39" fmla="*/ 515566 h 2250819"/>
                <a:gd name="connsiteX40" fmla="*/ 2261681 w 2835410"/>
                <a:gd name="connsiteY40" fmla="*/ 500975 h 2250819"/>
                <a:gd name="connsiteX41" fmla="*/ 2247089 w 2835410"/>
                <a:gd name="connsiteY41" fmla="*/ 491247 h 2250819"/>
                <a:gd name="connsiteX42" fmla="*/ 2247089 w 2835410"/>
                <a:gd name="connsiteY42" fmla="*/ 374515 h 2250819"/>
                <a:gd name="connsiteX43" fmla="*/ 2256817 w 2835410"/>
                <a:gd name="connsiteY43" fmla="*/ 359924 h 2250819"/>
                <a:gd name="connsiteX44" fmla="*/ 2286000 w 2835410"/>
                <a:gd name="connsiteY44" fmla="*/ 335604 h 2250819"/>
                <a:gd name="connsiteX45" fmla="*/ 2290864 w 2835410"/>
                <a:gd name="connsiteY45" fmla="*/ 321013 h 2250819"/>
                <a:gd name="connsiteX46" fmla="*/ 2286000 w 2835410"/>
                <a:gd name="connsiteY46" fmla="*/ 296694 h 2250819"/>
                <a:gd name="connsiteX47" fmla="*/ 2271408 w 2835410"/>
                <a:gd name="connsiteY47" fmla="*/ 267511 h 2250819"/>
                <a:gd name="connsiteX48" fmla="*/ 2242225 w 2835410"/>
                <a:gd name="connsiteY48" fmla="*/ 248055 h 2250819"/>
                <a:gd name="connsiteX49" fmla="*/ 2213042 w 2835410"/>
                <a:gd name="connsiteY49" fmla="*/ 228600 h 2250819"/>
                <a:gd name="connsiteX50" fmla="*/ 2203315 w 2835410"/>
                <a:gd name="connsiteY50" fmla="*/ 214009 h 2250819"/>
                <a:gd name="connsiteX51" fmla="*/ 2183859 w 2835410"/>
                <a:gd name="connsiteY51" fmla="*/ 204281 h 2250819"/>
                <a:gd name="connsiteX52" fmla="*/ 2169268 w 2835410"/>
                <a:gd name="connsiteY52" fmla="*/ 194553 h 2250819"/>
                <a:gd name="connsiteX53" fmla="*/ 2154677 w 2835410"/>
                <a:gd name="connsiteY53" fmla="*/ 189689 h 2250819"/>
                <a:gd name="connsiteX54" fmla="*/ 2140085 w 2835410"/>
                <a:gd name="connsiteY54" fmla="*/ 179962 h 2250819"/>
                <a:gd name="connsiteX55" fmla="*/ 2110902 w 2835410"/>
                <a:gd name="connsiteY55" fmla="*/ 170234 h 2250819"/>
                <a:gd name="connsiteX56" fmla="*/ 2081719 w 2835410"/>
                <a:gd name="connsiteY56" fmla="*/ 155643 h 2250819"/>
                <a:gd name="connsiteX57" fmla="*/ 2052536 w 2835410"/>
                <a:gd name="connsiteY57" fmla="*/ 141051 h 2250819"/>
                <a:gd name="connsiteX58" fmla="*/ 2037945 w 2835410"/>
                <a:gd name="connsiteY58" fmla="*/ 131324 h 2250819"/>
                <a:gd name="connsiteX59" fmla="*/ 2008762 w 2835410"/>
                <a:gd name="connsiteY59" fmla="*/ 121596 h 2250819"/>
                <a:gd name="connsiteX60" fmla="*/ 1964987 w 2835410"/>
                <a:gd name="connsiteY60" fmla="*/ 97277 h 2250819"/>
                <a:gd name="connsiteX61" fmla="*/ 1950396 w 2835410"/>
                <a:gd name="connsiteY61" fmla="*/ 87549 h 2250819"/>
                <a:gd name="connsiteX62" fmla="*/ 1921213 w 2835410"/>
                <a:gd name="connsiteY62" fmla="*/ 77821 h 2250819"/>
                <a:gd name="connsiteX63" fmla="*/ 1911485 w 2835410"/>
                <a:gd name="connsiteY63" fmla="*/ 72958 h 2250819"/>
                <a:gd name="connsiteX64" fmla="*/ 1945532 w 2835410"/>
                <a:gd name="connsiteY64"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490281 w 2835410"/>
                <a:gd name="connsiteY20" fmla="*/ 948447 h 2250819"/>
                <a:gd name="connsiteX21" fmla="*/ 2534055 w 2835410"/>
                <a:gd name="connsiteY21" fmla="*/ 875489 h 2250819"/>
                <a:gd name="connsiteX22" fmla="*/ 2568102 w 2835410"/>
                <a:gd name="connsiteY22" fmla="*/ 846307 h 2250819"/>
                <a:gd name="connsiteX23" fmla="*/ 2582694 w 2835410"/>
                <a:gd name="connsiteY23" fmla="*/ 817124 h 2250819"/>
                <a:gd name="connsiteX24" fmla="*/ 2587557 w 2835410"/>
                <a:gd name="connsiteY24" fmla="*/ 802532 h 2250819"/>
                <a:gd name="connsiteX25" fmla="*/ 2582694 w 2835410"/>
                <a:gd name="connsiteY25" fmla="*/ 758758 h 2250819"/>
                <a:gd name="connsiteX26" fmla="*/ 2558374 w 2835410"/>
                <a:gd name="connsiteY26" fmla="*/ 724711 h 2250819"/>
                <a:gd name="connsiteX27" fmla="*/ 2538919 w 2835410"/>
                <a:gd name="connsiteY27" fmla="*/ 710119 h 2250819"/>
                <a:gd name="connsiteX28" fmla="*/ 2524328 w 2835410"/>
                <a:gd name="connsiteY28" fmla="*/ 705255 h 2250819"/>
                <a:gd name="connsiteX29" fmla="*/ 2495145 w 2835410"/>
                <a:gd name="connsiteY29" fmla="*/ 680936 h 2250819"/>
                <a:gd name="connsiteX30" fmla="*/ 2465962 w 2835410"/>
                <a:gd name="connsiteY30" fmla="*/ 661481 h 2250819"/>
                <a:gd name="connsiteX31" fmla="*/ 2441642 w 2835410"/>
                <a:gd name="connsiteY31" fmla="*/ 637162 h 2250819"/>
                <a:gd name="connsiteX32" fmla="*/ 2422187 w 2835410"/>
                <a:gd name="connsiteY32" fmla="*/ 617707 h 2250819"/>
                <a:gd name="connsiteX33" fmla="*/ 2393004 w 2835410"/>
                <a:gd name="connsiteY33" fmla="*/ 598251 h 2250819"/>
                <a:gd name="connsiteX34" fmla="*/ 2363821 w 2835410"/>
                <a:gd name="connsiteY34" fmla="*/ 573932 h 2250819"/>
                <a:gd name="connsiteX35" fmla="*/ 2339502 w 2835410"/>
                <a:gd name="connsiteY35" fmla="*/ 554477 h 2250819"/>
                <a:gd name="connsiteX36" fmla="*/ 2324911 w 2835410"/>
                <a:gd name="connsiteY36" fmla="*/ 544749 h 2250819"/>
                <a:gd name="connsiteX37" fmla="*/ 2295728 w 2835410"/>
                <a:gd name="connsiteY37" fmla="*/ 535021 h 2250819"/>
                <a:gd name="connsiteX38" fmla="*/ 2271408 w 2835410"/>
                <a:gd name="connsiteY38" fmla="*/ 515566 h 2250819"/>
                <a:gd name="connsiteX39" fmla="*/ 2261681 w 2835410"/>
                <a:gd name="connsiteY39" fmla="*/ 500975 h 2250819"/>
                <a:gd name="connsiteX40" fmla="*/ 2247089 w 2835410"/>
                <a:gd name="connsiteY40" fmla="*/ 491247 h 2250819"/>
                <a:gd name="connsiteX41" fmla="*/ 2247089 w 2835410"/>
                <a:gd name="connsiteY41" fmla="*/ 374515 h 2250819"/>
                <a:gd name="connsiteX42" fmla="*/ 2256817 w 2835410"/>
                <a:gd name="connsiteY42" fmla="*/ 359924 h 2250819"/>
                <a:gd name="connsiteX43" fmla="*/ 2286000 w 2835410"/>
                <a:gd name="connsiteY43" fmla="*/ 335604 h 2250819"/>
                <a:gd name="connsiteX44" fmla="*/ 2290864 w 2835410"/>
                <a:gd name="connsiteY44" fmla="*/ 321013 h 2250819"/>
                <a:gd name="connsiteX45" fmla="*/ 2286000 w 2835410"/>
                <a:gd name="connsiteY45" fmla="*/ 296694 h 2250819"/>
                <a:gd name="connsiteX46" fmla="*/ 2271408 w 2835410"/>
                <a:gd name="connsiteY46" fmla="*/ 267511 h 2250819"/>
                <a:gd name="connsiteX47" fmla="*/ 2242225 w 2835410"/>
                <a:gd name="connsiteY47" fmla="*/ 248055 h 2250819"/>
                <a:gd name="connsiteX48" fmla="*/ 2213042 w 2835410"/>
                <a:gd name="connsiteY48" fmla="*/ 228600 h 2250819"/>
                <a:gd name="connsiteX49" fmla="*/ 2203315 w 2835410"/>
                <a:gd name="connsiteY49" fmla="*/ 214009 h 2250819"/>
                <a:gd name="connsiteX50" fmla="*/ 2183859 w 2835410"/>
                <a:gd name="connsiteY50" fmla="*/ 204281 h 2250819"/>
                <a:gd name="connsiteX51" fmla="*/ 2169268 w 2835410"/>
                <a:gd name="connsiteY51" fmla="*/ 194553 h 2250819"/>
                <a:gd name="connsiteX52" fmla="*/ 2154677 w 2835410"/>
                <a:gd name="connsiteY52" fmla="*/ 189689 h 2250819"/>
                <a:gd name="connsiteX53" fmla="*/ 2140085 w 2835410"/>
                <a:gd name="connsiteY53" fmla="*/ 179962 h 2250819"/>
                <a:gd name="connsiteX54" fmla="*/ 2110902 w 2835410"/>
                <a:gd name="connsiteY54" fmla="*/ 170234 h 2250819"/>
                <a:gd name="connsiteX55" fmla="*/ 2081719 w 2835410"/>
                <a:gd name="connsiteY55" fmla="*/ 155643 h 2250819"/>
                <a:gd name="connsiteX56" fmla="*/ 2052536 w 2835410"/>
                <a:gd name="connsiteY56" fmla="*/ 141051 h 2250819"/>
                <a:gd name="connsiteX57" fmla="*/ 2037945 w 2835410"/>
                <a:gd name="connsiteY57" fmla="*/ 131324 h 2250819"/>
                <a:gd name="connsiteX58" fmla="*/ 2008762 w 2835410"/>
                <a:gd name="connsiteY58" fmla="*/ 121596 h 2250819"/>
                <a:gd name="connsiteX59" fmla="*/ 1964987 w 2835410"/>
                <a:gd name="connsiteY59" fmla="*/ 97277 h 2250819"/>
                <a:gd name="connsiteX60" fmla="*/ 1950396 w 2835410"/>
                <a:gd name="connsiteY60" fmla="*/ 87549 h 2250819"/>
                <a:gd name="connsiteX61" fmla="*/ 1921213 w 2835410"/>
                <a:gd name="connsiteY61" fmla="*/ 77821 h 2250819"/>
                <a:gd name="connsiteX62" fmla="*/ 1911485 w 2835410"/>
                <a:gd name="connsiteY62" fmla="*/ 72958 h 2250819"/>
                <a:gd name="connsiteX63" fmla="*/ 1945532 w 2835410"/>
                <a:gd name="connsiteY63"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34055 w 2835410"/>
                <a:gd name="connsiteY20" fmla="*/ 875489 h 2250819"/>
                <a:gd name="connsiteX21" fmla="*/ 2568102 w 2835410"/>
                <a:gd name="connsiteY21" fmla="*/ 846307 h 2250819"/>
                <a:gd name="connsiteX22" fmla="*/ 2582694 w 2835410"/>
                <a:gd name="connsiteY22" fmla="*/ 817124 h 2250819"/>
                <a:gd name="connsiteX23" fmla="*/ 2587557 w 2835410"/>
                <a:gd name="connsiteY23" fmla="*/ 802532 h 2250819"/>
                <a:gd name="connsiteX24" fmla="*/ 2582694 w 2835410"/>
                <a:gd name="connsiteY24" fmla="*/ 758758 h 2250819"/>
                <a:gd name="connsiteX25" fmla="*/ 2558374 w 2835410"/>
                <a:gd name="connsiteY25" fmla="*/ 724711 h 2250819"/>
                <a:gd name="connsiteX26" fmla="*/ 2538919 w 2835410"/>
                <a:gd name="connsiteY26" fmla="*/ 710119 h 2250819"/>
                <a:gd name="connsiteX27" fmla="*/ 2524328 w 2835410"/>
                <a:gd name="connsiteY27" fmla="*/ 705255 h 2250819"/>
                <a:gd name="connsiteX28" fmla="*/ 2495145 w 2835410"/>
                <a:gd name="connsiteY28" fmla="*/ 680936 h 2250819"/>
                <a:gd name="connsiteX29" fmla="*/ 2465962 w 2835410"/>
                <a:gd name="connsiteY29" fmla="*/ 661481 h 2250819"/>
                <a:gd name="connsiteX30" fmla="*/ 2441642 w 2835410"/>
                <a:gd name="connsiteY30" fmla="*/ 637162 h 2250819"/>
                <a:gd name="connsiteX31" fmla="*/ 2422187 w 2835410"/>
                <a:gd name="connsiteY31" fmla="*/ 617707 h 2250819"/>
                <a:gd name="connsiteX32" fmla="*/ 2393004 w 2835410"/>
                <a:gd name="connsiteY32" fmla="*/ 598251 h 2250819"/>
                <a:gd name="connsiteX33" fmla="*/ 2363821 w 2835410"/>
                <a:gd name="connsiteY33" fmla="*/ 573932 h 2250819"/>
                <a:gd name="connsiteX34" fmla="*/ 2339502 w 2835410"/>
                <a:gd name="connsiteY34" fmla="*/ 554477 h 2250819"/>
                <a:gd name="connsiteX35" fmla="*/ 2324911 w 2835410"/>
                <a:gd name="connsiteY35" fmla="*/ 544749 h 2250819"/>
                <a:gd name="connsiteX36" fmla="*/ 2295728 w 2835410"/>
                <a:gd name="connsiteY36" fmla="*/ 535021 h 2250819"/>
                <a:gd name="connsiteX37" fmla="*/ 2271408 w 2835410"/>
                <a:gd name="connsiteY37" fmla="*/ 515566 h 2250819"/>
                <a:gd name="connsiteX38" fmla="*/ 2261681 w 2835410"/>
                <a:gd name="connsiteY38" fmla="*/ 500975 h 2250819"/>
                <a:gd name="connsiteX39" fmla="*/ 2247089 w 2835410"/>
                <a:gd name="connsiteY39" fmla="*/ 491247 h 2250819"/>
                <a:gd name="connsiteX40" fmla="*/ 2247089 w 2835410"/>
                <a:gd name="connsiteY40" fmla="*/ 374515 h 2250819"/>
                <a:gd name="connsiteX41" fmla="*/ 2256817 w 2835410"/>
                <a:gd name="connsiteY41" fmla="*/ 359924 h 2250819"/>
                <a:gd name="connsiteX42" fmla="*/ 2286000 w 2835410"/>
                <a:gd name="connsiteY42" fmla="*/ 335604 h 2250819"/>
                <a:gd name="connsiteX43" fmla="*/ 2290864 w 2835410"/>
                <a:gd name="connsiteY43" fmla="*/ 321013 h 2250819"/>
                <a:gd name="connsiteX44" fmla="*/ 2286000 w 2835410"/>
                <a:gd name="connsiteY44" fmla="*/ 296694 h 2250819"/>
                <a:gd name="connsiteX45" fmla="*/ 2271408 w 2835410"/>
                <a:gd name="connsiteY45" fmla="*/ 267511 h 2250819"/>
                <a:gd name="connsiteX46" fmla="*/ 2242225 w 2835410"/>
                <a:gd name="connsiteY46" fmla="*/ 248055 h 2250819"/>
                <a:gd name="connsiteX47" fmla="*/ 2213042 w 2835410"/>
                <a:gd name="connsiteY47" fmla="*/ 228600 h 2250819"/>
                <a:gd name="connsiteX48" fmla="*/ 2203315 w 2835410"/>
                <a:gd name="connsiteY48" fmla="*/ 214009 h 2250819"/>
                <a:gd name="connsiteX49" fmla="*/ 2183859 w 2835410"/>
                <a:gd name="connsiteY49" fmla="*/ 204281 h 2250819"/>
                <a:gd name="connsiteX50" fmla="*/ 2169268 w 2835410"/>
                <a:gd name="connsiteY50" fmla="*/ 194553 h 2250819"/>
                <a:gd name="connsiteX51" fmla="*/ 2154677 w 2835410"/>
                <a:gd name="connsiteY51" fmla="*/ 189689 h 2250819"/>
                <a:gd name="connsiteX52" fmla="*/ 2140085 w 2835410"/>
                <a:gd name="connsiteY52" fmla="*/ 179962 h 2250819"/>
                <a:gd name="connsiteX53" fmla="*/ 2110902 w 2835410"/>
                <a:gd name="connsiteY53" fmla="*/ 170234 h 2250819"/>
                <a:gd name="connsiteX54" fmla="*/ 2081719 w 2835410"/>
                <a:gd name="connsiteY54" fmla="*/ 155643 h 2250819"/>
                <a:gd name="connsiteX55" fmla="*/ 2052536 w 2835410"/>
                <a:gd name="connsiteY55" fmla="*/ 141051 h 2250819"/>
                <a:gd name="connsiteX56" fmla="*/ 2037945 w 2835410"/>
                <a:gd name="connsiteY56" fmla="*/ 131324 h 2250819"/>
                <a:gd name="connsiteX57" fmla="*/ 2008762 w 2835410"/>
                <a:gd name="connsiteY57" fmla="*/ 121596 h 2250819"/>
                <a:gd name="connsiteX58" fmla="*/ 1964987 w 2835410"/>
                <a:gd name="connsiteY58" fmla="*/ 97277 h 2250819"/>
                <a:gd name="connsiteX59" fmla="*/ 1950396 w 2835410"/>
                <a:gd name="connsiteY59" fmla="*/ 87549 h 2250819"/>
                <a:gd name="connsiteX60" fmla="*/ 1921213 w 2835410"/>
                <a:gd name="connsiteY60" fmla="*/ 77821 h 2250819"/>
                <a:gd name="connsiteX61" fmla="*/ 1911485 w 2835410"/>
                <a:gd name="connsiteY61" fmla="*/ 72958 h 2250819"/>
                <a:gd name="connsiteX62" fmla="*/ 1945532 w 2835410"/>
                <a:gd name="connsiteY62"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68102 w 2835410"/>
                <a:gd name="connsiteY21" fmla="*/ 846307 h 2250819"/>
                <a:gd name="connsiteX22" fmla="*/ 2582694 w 2835410"/>
                <a:gd name="connsiteY22" fmla="*/ 817124 h 2250819"/>
                <a:gd name="connsiteX23" fmla="*/ 2587557 w 2835410"/>
                <a:gd name="connsiteY23" fmla="*/ 802532 h 2250819"/>
                <a:gd name="connsiteX24" fmla="*/ 2582694 w 2835410"/>
                <a:gd name="connsiteY24" fmla="*/ 758758 h 2250819"/>
                <a:gd name="connsiteX25" fmla="*/ 2558374 w 2835410"/>
                <a:gd name="connsiteY25" fmla="*/ 724711 h 2250819"/>
                <a:gd name="connsiteX26" fmla="*/ 2538919 w 2835410"/>
                <a:gd name="connsiteY26" fmla="*/ 710119 h 2250819"/>
                <a:gd name="connsiteX27" fmla="*/ 2524328 w 2835410"/>
                <a:gd name="connsiteY27" fmla="*/ 705255 h 2250819"/>
                <a:gd name="connsiteX28" fmla="*/ 2495145 w 2835410"/>
                <a:gd name="connsiteY28" fmla="*/ 680936 h 2250819"/>
                <a:gd name="connsiteX29" fmla="*/ 2465962 w 2835410"/>
                <a:gd name="connsiteY29" fmla="*/ 661481 h 2250819"/>
                <a:gd name="connsiteX30" fmla="*/ 2441642 w 2835410"/>
                <a:gd name="connsiteY30" fmla="*/ 637162 h 2250819"/>
                <a:gd name="connsiteX31" fmla="*/ 2422187 w 2835410"/>
                <a:gd name="connsiteY31" fmla="*/ 617707 h 2250819"/>
                <a:gd name="connsiteX32" fmla="*/ 2393004 w 2835410"/>
                <a:gd name="connsiteY32" fmla="*/ 598251 h 2250819"/>
                <a:gd name="connsiteX33" fmla="*/ 2363821 w 2835410"/>
                <a:gd name="connsiteY33" fmla="*/ 573932 h 2250819"/>
                <a:gd name="connsiteX34" fmla="*/ 2339502 w 2835410"/>
                <a:gd name="connsiteY34" fmla="*/ 554477 h 2250819"/>
                <a:gd name="connsiteX35" fmla="*/ 2324911 w 2835410"/>
                <a:gd name="connsiteY35" fmla="*/ 544749 h 2250819"/>
                <a:gd name="connsiteX36" fmla="*/ 2295728 w 2835410"/>
                <a:gd name="connsiteY36" fmla="*/ 535021 h 2250819"/>
                <a:gd name="connsiteX37" fmla="*/ 2271408 w 2835410"/>
                <a:gd name="connsiteY37" fmla="*/ 515566 h 2250819"/>
                <a:gd name="connsiteX38" fmla="*/ 2261681 w 2835410"/>
                <a:gd name="connsiteY38" fmla="*/ 500975 h 2250819"/>
                <a:gd name="connsiteX39" fmla="*/ 2247089 w 2835410"/>
                <a:gd name="connsiteY39" fmla="*/ 491247 h 2250819"/>
                <a:gd name="connsiteX40" fmla="*/ 2247089 w 2835410"/>
                <a:gd name="connsiteY40" fmla="*/ 374515 h 2250819"/>
                <a:gd name="connsiteX41" fmla="*/ 2256817 w 2835410"/>
                <a:gd name="connsiteY41" fmla="*/ 359924 h 2250819"/>
                <a:gd name="connsiteX42" fmla="*/ 2286000 w 2835410"/>
                <a:gd name="connsiteY42" fmla="*/ 335604 h 2250819"/>
                <a:gd name="connsiteX43" fmla="*/ 2290864 w 2835410"/>
                <a:gd name="connsiteY43" fmla="*/ 321013 h 2250819"/>
                <a:gd name="connsiteX44" fmla="*/ 2286000 w 2835410"/>
                <a:gd name="connsiteY44" fmla="*/ 296694 h 2250819"/>
                <a:gd name="connsiteX45" fmla="*/ 2271408 w 2835410"/>
                <a:gd name="connsiteY45" fmla="*/ 267511 h 2250819"/>
                <a:gd name="connsiteX46" fmla="*/ 2242225 w 2835410"/>
                <a:gd name="connsiteY46" fmla="*/ 248055 h 2250819"/>
                <a:gd name="connsiteX47" fmla="*/ 2213042 w 2835410"/>
                <a:gd name="connsiteY47" fmla="*/ 228600 h 2250819"/>
                <a:gd name="connsiteX48" fmla="*/ 2203315 w 2835410"/>
                <a:gd name="connsiteY48" fmla="*/ 214009 h 2250819"/>
                <a:gd name="connsiteX49" fmla="*/ 2183859 w 2835410"/>
                <a:gd name="connsiteY49" fmla="*/ 204281 h 2250819"/>
                <a:gd name="connsiteX50" fmla="*/ 2169268 w 2835410"/>
                <a:gd name="connsiteY50" fmla="*/ 194553 h 2250819"/>
                <a:gd name="connsiteX51" fmla="*/ 2154677 w 2835410"/>
                <a:gd name="connsiteY51" fmla="*/ 189689 h 2250819"/>
                <a:gd name="connsiteX52" fmla="*/ 2140085 w 2835410"/>
                <a:gd name="connsiteY52" fmla="*/ 179962 h 2250819"/>
                <a:gd name="connsiteX53" fmla="*/ 2110902 w 2835410"/>
                <a:gd name="connsiteY53" fmla="*/ 170234 h 2250819"/>
                <a:gd name="connsiteX54" fmla="*/ 2081719 w 2835410"/>
                <a:gd name="connsiteY54" fmla="*/ 155643 h 2250819"/>
                <a:gd name="connsiteX55" fmla="*/ 2052536 w 2835410"/>
                <a:gd name="connsiteY55" fmla="*/ 141051 h 2250819"/>
                <a:gd name="connsiteX56" fmla="*/ 2037945 w 2835410"/>
                <a:gd name="connsiteY56" fmla="*/ 131324 h 2250819"/>
                <a:gd name="connsiteX57" fmla="*/ 2008762 w 2835410"/>
                <a:gd name="connsiteY57" fmla="*/ 121596 h 2250819"/>
                <a:gd name="connsiteX58" fmla="*/ 1964987 w 2835410"/>
                <a:gd name="connsiteY58" fmla="*/ 97277 h 2250819"/>
                <a:gd name="connsiteX59" fmla="*/ 1950396 w 2835410"/>
                <a:gd name="connsiteY59" fmla="*/ 87549 h 2250819"/>
                <a:gd name="connsiteX60" fmla="*/ 1921213 w 2835410"/>
                <a:gd name="connsiteY60" fmla="*/ 77821 h 2250819"/>
                <a:gd name="connsiteX61" fmla="*/ 1911485 w 2835410"/>
                <a:gd name="connsiteY61" fmla="*/ 72958 h 2250819"/>
                <a:gd name="connsiteX62" fmla="*/ 1945532 w 2835410"/>
                <a:gd name="connsiteY62"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82694 w 2835410"/>
                <a:gd name="connsiteY21" fmla="*/ 817124 h 2250819"/>
                <a:gd name="connsiteX22" fmla="*/ 2587557 w 2835410"/>
                <a:gd name="connsiteY22" fmla="*/ 802532 h 2250819"/>
                <a:gd name="connsiteX23" fmla="*/ 2582694 w 2835410"/>
                <a:gd name="connsiteY23" fmla="*/ 758758 h 2250819"/>
                <a:gd name="connsiteX24" fmla="*/ 2558374 w 2835410"/>
                <a:gd name="connsiteY24" fmla="*/ 724711 h 2250819"/>
                <a:gd name="connsiteX25" fmla="*/ 2538919 w 2835410"/>
                <a:gd name="connsiteY25" fmla="*/ 710119 h 2250819"/>
                <a:gd name="connsiteX26" fmla="*/ 2524328 w 2835410"/>
                <a:gd name="connsiteY26" fmla="*/ 705255 h 2250819"/>
                <a:gd name="connsiteX27" fmla="*/ 2495145 w 2835410"/>
                <a:gd name="connsiteY27" fmla="*/ 680936 h 2250819"/>
                <a:gd name="connsiteX28" fmla="*/ 2465962 w 2835410"/>
                <a:gd name="connsiteY28" fmla="*/ 661481 h 2250819"/>
                <a:gd name="connsiteX29" fmla="*/ 2441642 w 2835410"/>
                <a:gd name="connsiteY29" fmla="*/ 637162 h 2250819"/>
                <a:gd name="connsiteX30" fmla="*/ 2422187 w 2835410"/>
                <a:gd name="connsiteY30" fmla="*/ 617707 h 2250819"/>
                <a:gd name="connsiteX31" fmla="*/ 2393004 w 2835410"/>
                <a:gd name="connsiteY31" fmla="*/ 598251 h 2250819"/>
                <a:gd name="connsiteX32" fmla="*/ 2363821 w 2835410"/>
                <a:gd name="connsiteY32" fmla="*/ 573932 h 2250819"/>
                <a:gd name="connsiteX33" fmla="*/ 2339502 w 2835410"/>
                <a:gd name="connsiteY33" fmla="*/ 554477 h 2250819"/>
                <a:gd name="connsiteX34" fmla="*/ 2324911 w 2835410"/>
                <a:gd name="connsiteY34" fmla="*/ 544749 h 2250819"/>
                <a:gd name="connsiteX35" fmla="*/ 2295728 w 2835410"/>
                <a:gd name="connsiteY35" fmla="*/ 535021 h 2250819"/>
                <a:gd name="connsiteX36" fmla="*/ 2271408 w 2835410"/>
                <a:gd name="connsiteY36" fmla="*/ 515566 h 2250819"/>
                <a:gd name="connsiteX37" fmla="*/ 2261681 w 2835410"/>
                <a:gd name="connsiteY37" fmla="*/ 500975 h 2250819"/>
                <a:gd name="connsiteX38" fmla="*/ 2247089 w 2835410"/>
                <a:gd name="connsiteY38" fmla="*/ 491247 h 2250819"/>
                <a:gd name="connsiteX39" fmla="*/ 2247089 w 2835410"/>
                <a:gd name="connsiteY39" fmla="*/ 374515 h 2250819"/>
                <a:gd name="connsiteX40" fmla="*/ 2256817 w 2835410"/>
                <a:gd name="connsiteY40" fmla="*/ 359924 h 2250819"/>
                <a:gd name="connsiteX41" fmla="*/ 2286000 w 2835410"/>
                <a:gd name="connsiteY41" fmla="*/ 335604 h 2250819"/>
                <a:gd name="connsiteX42" fmla="*/ 2290864 w 2835410"/>
                <a:gd name="connsiteY42" fmla="*/ 321013 h 2250819"/>
                <a:gd name="connsiteX43" fmla="*/ 2286000 w 2835410"/>
                <a:gd name="connsiteY43" fmla="*/ 296694 h 2250819"/>
                <a:gd name="connsiteX44" fmla="*/ 2271408 w 2835410"/>
                <a:gd name="connsiteY44" fmla="*/ 267511 h 2250819"/>
                <a:gd name="connsiteX45" fmla="*/ 2242225 w 2835410"/>
                <a:gd name="connsiteY45" fmla="*/ 248055 h 2250819"/>
                <a:gd name="connsiteX46" fmla="*/ 2213042 w 2835410"/>
                <a:gd name="connsiteY46" fmla="*/ 228600 h 2250819"/>
                <a:gd name="connsiteX47" fmla="*/ 2203315 w 2835410"/>
                <a:gd name="connsiteY47" fmla="*/ 214009 h 2250819"/>
                <a:gd name="connsiteX48" fmla="*/ 2183859 w 2835410"/>
                <a:gd name="connsiteY48" fmla="*/ 204281 h 2250819"/>
                <a:gd name="connsiteX49" fmla="*/ 2169268 w 2835410"/>
                <a:gd name="connsiteY49" fmla="*/ 194553 h 2250819"/>
                <a:gd name="connsiteX50" fmla="*/ 2154677 w 2835410"/>
                <a:gd name="connsiteY50" fmla="*/ 189689 h 2250819"/>
                <a:gd name="connsiteX51" fmla="*/ 2140085 w 2835410"/>
                <a:gd name="connsiteY51" fmla="*/ 179962 h 2250819"/>
                <a:gd name="connsiteX52" fmla="*/ 2110902 w 2835410"/>
                <a:gd name="connsiteY52" fmla="*/ 170234 h 2250819"/>
                <a:gd name="connsiteX53" fmla="*/ 2081719 w 2835410"/>
                <a:gd name="connsiteY53" fmla="*/ 155643 h 2250819"/>
                <a:gd name="connsiteX54" fmla="*/ 2052536 w 2835410"/>
                <a:gd name="connsiteY54" fmla="*/ 141051 h 2250819"/>
                <a:gd name="connsiteX55" fmla="*/ 2037945 w 2835410"/>
                <a:gd name="connsiteY55" fmla="*/ 131324 h 2250819"/>
                <a:gd name="connsiteX56" fmla="*/ 2008762 w 2835410"/>
                <a:gd name="connsiteY56" fmla="*/ 121596 h 2250819"/>
                <a:gd name="connsiteX57" fmla="*/ 1964987 w 2835410"/>
                <a:gd name="connsiteY57" fmla="*/ 97277 h 2250819"/>
                <a:gd name="connsiteX58" fmla="*/ 1950396 w 2835410"/>
                <a:gd name="connsiteY58" fmla="*/ 87549 h 2250819"/>
                <a:gd name="connsiteX59" fmla="*/ 1921213 w 2835410"/>
                <a:gd name="connsiteY59" fmla="*/ 77821 h 2250819"/>
                <a:gd name="connsiteX60" fmla="*/ 1911485 w 2835410"/>
                <a:gd name="connsiteY60" fmla="*/ 72958 h 2250819"/>
                <a:gd name="connsiteX61" fmla="*/ 1945532 w 2835410"/>
                <a:gd name="connsiteY61"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87557 w 2835410"/>
                <a:gd name="connsiteY21" fmla="*/ 802532 h 2250819"/>
                <a:gd name="connsiteX22" fmla="*/ 2582694 w 2835410"/>
                <a:gd name="connsiteY22" fmla="*/ 758758 h 2250819"/>
                <a:gd name="connsiteX23" fmla="*/ 2558374 w 2835410"/>
                <a:gd name="connsiteY23" fmla="*/ 724711 h 2250819"/>
                <a:gd name="connsiteX24" fmla="*/ 2538919 w 2835410"/>
                <a:gd name="connsiteY24" fmla="*/ 710119 h 2250819"/>
                <a:gd name="connsiteX25" fmla="*/ 2524328 w 2835410"/>
                <a:gd name="connsiteY25" fmla="*/ 705255 h 2250819"/>
                <a:gd name="connsiteX26" fmla="*/ 2495145 w 2835410"/>
                <a:gd name="connsiteY26" fmla="*/ 680936 h 2250819"/>
                <a:gd name="connsiteX27" fmla="*/ 2465962 w 2835410"/>
                <a:gd name="connsiteY27" fmla="*/ 661481 h 2250819"/>
                <a:gd name="connsiteX28" fmla="*/ 2441642 w 2835410"/>
                <a:gd name="connsiteY28" fmla="*/ 637162 h 2250819"/>
                <a:gd name="connsiteX29" fmla="*/ 2422187 w 2835410"/>
                <a:gd name="connsiteY29" fmla="*/ 617707 h 2250819"/>
                <a:gd name="connsiteX30" fmla="*/ 2393004 w 2835410"/>
                <a:gd name="connsiteY30" fmla="*/ 598251 h 2250819"/>
                <a:gd name="connsiteX31" fmla="*/ 2363821 w 2835410"/>
                <a:gd name="connsiteY31" fmla="*/ 573932 h 2250819"/>
                <a:gd name="connsiteX32" fmla="*/ 2339502 w 2835410"/>
                <a:gd name="connsiteY32" fmla="*/ 554477 h 2250819"/>
                <a:gd name="connsiteX33" fmla="*/ 2324911 w 2835410"/>
                <a:gd name="connsiteY33" fmla="*/ 544749 h 2250819"/>
                <a:gd name="connsiteX34" fmla="*/ 2295728 w 2835410"/>
                <a:gd name="connsiteY34" fmla="*/ 535021 h 2250819"/>
                <a:gd name="connsiteX35" fmla="*/ 2271408 w 2835410"/>
                <a:gd name="connsiteY35" fmla="*/ 515566 h 2250819"/>
                <a:gd name="connsiteX36" fmla="*/ 2261681 w 2835410"/>
                <a:gd name="connsiteY36" fmla="*/ 500975 h 2250819"/>
                <a:gd name="connsiteX37" fmla="*/ 2247089 w 2835410"/>
                <a:gd name="connsiteY37" fmla="*/ 491247 h 2250819"/>
                <a:gd name="connsiteX38" fmla="*/ 2247089 w 2835410"/>
                <a:gd name="connsiteY38" fmla="*/ 374515 h 2250819"/>
                <a:gd name="connsiteX39" fmla="*/ 2256817 w 2835410"/>
                <a:gd name="connsiteY39" fmla="*/ 359924 h 2250819"/>
                <a:gd name="connsiteX40" fmla="*/ 2286000 w 2835410"/>
                <a:gd name="connsiteY40" fmla="*/ 335604 h 2250819"/>
                <a:gd name="connsiteX41" fmla="*/ 2290864 w 2835410"/>
                <a:gd name="connsiteY41" fmla="*/ 321013 h 2250819"/>
                <a:gd name="connsiteX42" fmla="*/ 2286000 w 2835410"/>
                <a:gd name="connsiteY42" fmla="*/ 296694 h 2250819"/>
                <a:gd name="connsiteX43" fmla="*/ 2271408 w 2835410"/>
                <a:gd name="connsiteY43" fmla="*/ 267511 h 2250819"/>
                <a:gd name="connsiteX44" fmla="*/ 2242225 w 2835410"/>
                <a:gd name="connsiteY44" fmla="*/ 248055 h 2250819"/>
                <a:gd name="connsiteX45" fmla="*/ 2213042 w 2835410"/>
                <a:gd name="connsiteY45" fmla="*/ 228600 h 2250819"/>
                <a:gd name="connsiteX46" fmla="*/ 2203315 w 2835410"/>
                <a:gd name="connsiteY46" fmla="*/ 214009 h 2250819"/>
                <a:gd name="connsiteX47" fmla="*/ 2183859 w 2835410"/>
                <a:gd name="connsiteY47" fmla="*/ 204281 h 2250819"/>
                <a:gd name="connsiteX48" fmla="*/ 2169268 w 2835410"/>
                <a:gd name="connsiteY48" fmla="*/ 194553 h 2250819"/>
                <a:gd name="connsiteX49" fmla="*/ 2154677 w 2835410"/>
                <a:gd name="connsiteY49" fmla="*/ 189689 h 2250819"/>
                <a:gd name="connsiteX50" fmla="*/ 2140085 w 2835410"/>
                <a:gd name="connsiteY50" fmla="*/ 179962 h 2250819"/>
                <a:gd name="connsiteX51" fmla="*/ 2110902 w 2835410"/>
                <a:gd name="connsiteY51" fmla="*/ 170234 h 2250819"/>
                <a:gd name="connsiteX52" fmla="*/ 2081719 w 2835410"/>
                <a:gd name="connsiteY52" fmla="*/ 155643 h 2250819"/>
                <a:gd name="connsiteX53" fmla="*/ 2052536 w 2835410"/>
                <a:gd name="connsiteY53" fmla="*/ 141051 h 2250819"/>
                <a:gd name="connsiteX54" fmla="*/ 2037945 w 2835410"/>
                <a:gd name="connsiteY54" fmla="*/ 131324 h 2250819"/>
                <a:gd name="connsiteX55" fmla="*/ 2008762 w 2835410"/>
                <a:gd name="connsiteY55" fmla="*/ 121596 h 2250819"/>
                <a:gd name="connsiteX56" fmla="*/ 1964987 w 2835410"/>
                <a:gd name="connsiteY56" fmla="*/ 97277 h 2250819"/>
                <a:gd name="connsiteX57" fmla="*/ 1950396 w 2835410"/>
                <a:gd name="connsiteY57" fmla="*/ 87549 h 2250819"/>
                <a:gd name="connsiteX58" fmla="*/ 1921213 w 2835410"/>
                <a:gd name="connsiteY58" fmla="*/ 77821 h 2250819"/>
                <a:gd name="connsiteX59" fmla="*/ 1911485 w 2835410"/>
                <a:gd name="connsiteY59" fmla="*/ 72958 h 2250819"/>
                <a:gd name="connsiteX60" fmla="*/ 1945532 w 2835410"/>
                <a:gd name="connsiteY60"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87557 w 2835410"/>
                <a:gd name="connsiteY21" fmla="*/ 802532 h 2250819"/>
                <a:gd name="connsiteX22" fmla="*/ 2582694 w 2835410"/>
                <a:gd name="connsiteY22" fmla="*/ 758758 h 2250819"/>
                <a:gd name="connsiteX23" fmla="*/ 2558374 w 2835410"/>
                <a:gd name="connsiteY23" fmla="*/ 724711 h 2250819"/>
                <a:gd name="connsiteX24" fmla="*/ 2524328 w 2835410"/>
                <a:gd name="connsiteY24" fmla="*/ 705255 h 2250819"/>
                <a:gd name="connsiteX25" fmla="*/ 2495145 w 2835410"/>
                <a:gd name="connsiteY25" fmla="*/ 680936 h 2250819"/>
                <a:gd name="connsiteX26" fmla="*/ 2465962 w 2835410"/>
                <a:gd name="connsiteY26" fmla="*/ 661481 h 2250819"/>
                <a:gd name="connsiteX27" fmla="*/ 2441642 w 2835410"/>
                <a:gd name="connsiteY27" fmla="*/ 637162 h 2250819"/>
                <a:gd name="connsiteX28" fmla="*/ 2422187 w 2835410"/>
                <a:gd name="connsiteY28" fmla="*/ 617707 h 2250819"/>
                <a:gd name="connsiteX29" fmla="*/ 2393004 w 2835410"/>
                <a:gd name="connsiteY29" fmla="*/ 598251 h 2250819"/>
                <a:gd name="connsiteX30" fmla="*/ 2363821 w 2835410"/>
                <a:gd name="connsiteY30" fmla="*/ 573932 h 2250819"/>
                <a:gd name="connsiteX31" fmla="*/ 2339502 w 2835410"/>
                <a:gd name="connsiteY31" fmla="*/ 554477 h 2250819"/>
                <a:gd name="connsiteX32" fmla="*/ 2324911 w 2835410"/>
                <a:gd name="connsiteY32" fmla="*/ 544749 h 2250819"/>
                <a:gd name="connsiteX33" fmla="*/ 2295728 w 2835410"/>
                <a:gd name="connsiteY33" fmla="*/ 535021 h 2250819"/>
                <a:gd name="connsiteX34" fmla="*/ 2271408 w 2835410"/>
                <a:gd name="connsiteY34" fmla="*/ 515566 h 2250819"/>
                <a:gd name="connsiteX35" fmla="*/ 2261681 w 2835410"/>
                <a:gd name="connsiteY35" fmla="*/ 500975 h 2250819"/>
                <a:gd name="connsiteX36" fmla="*/ 2247089 w 2835410"/>
                <a:gd name="connsiteY36" fmla="*/ 491247 h 2250819"/>
                <a:gd name="connsiteX37" fmla="*/ 2247089 w 2835410"/>
                <a:gd name="connsiteY37" fmla="*/ 374515 h 2250819"/>
                <a:gd name="connsiteX38" fmla="*/ 2256817 w 2835410"/>
                <a:gd name="connsiteY38" fmla="*/ 359924 h 2250819"/>
                <a:gd name="connsiteX39" fmla="*/ 2286000 w 2835410"/>
                <a:gd name="connsiteY39" fmla="*/ 335604 h 2250819"/>
                <a:gd name="connsiteX40" fmla="*/ 2290864 w 2835410"/>
                <a:gd name="connsiteY40" fmla="*/ 321013 h 2250819"/>
                <a:gd name="connsiteX41" fmla="*/ 2286000 w 2835410"/>
                <a:gd name="connsiteY41" fmla="*/ 296694 h 2250819"/>
                <a:gd name="connsiteX42" fmla="*/ 2271408 w 2835410"/>
                <a:gd name="connsiteY42" fmla="*/ 267511 h 2250819"/>
                <a:gd name="connsiteX43" fmla="*/ 2242225 w 2835410"/>
                <a:gd name="connsiteY43" fmla="*/ 248055 h 2250819"/>
                <a:gd name="connsiteX44" fmla="*/ 2213042 w 2835410"/>
                <a:gd name="connsiteY44" fmla="*/ 228600 h 2250819"/>
                <a:gd name="connsiteX45" fmla="*/ 2203315 w 2835410"/>
                <a:gd name="connsiteY45" fmla="*/ 214009 h 2250819"/>
                <a:gd name="connsiteX46" fmla="*/ 2183859 w 2835410"/>
                <a:gd name="connsiteY46" fmla="*/ 204281 h 2250819"/>
                <a:gd name="connsiteX47" fmla="*/ 2169268 w 2835410"/>
                <a:gd name="connsiteY47" fmla="*/ 194553 h 2250819"/>
                <a:gd name="connsiteX48" fmla="*/ 2154677 w 2835410"/>
                <a:gd name="connsiteY48" fmla="*/ 189689 h 2250819"/>
                <a:gd name="connsiteX49" fmla="*/ 2140085 w 2835410"/>
                <a:gd name="connsiteY49" fmla="*/ 179962 h 2250819"/>
                <a:gd name="connsiteX50" fmla="*/ 2110902 w 2835410"/>
                <a:gd name="connsiteY50" fmla="*/ 170234 h 2250819"/>
                <a:gd name="connsiteX51" fmla="*/ 2081719 w 2835410"/>
                <a:gd name="connsiteY51" fmla="*/ 155643 h 2250819"/>
                <a:gd name="connsiteX52" fmla="*/ 2052536 w 2835410"/>
                <a:gd name="connsiteY52" fmla="*/ 141051 h 2250819"/>
                <a:gd name="connsiteX53" fmla="*/ 2037945 w 2835410"/>
                <a:gd name="connsiteY53" fmla="*/ 131324 h 2250819"/>
                <a:gd name="connsiteX54" fmla="*/ 2008762 w 2835410"/>
                <a:gd name="connsiteY54" fmla="*/ 121596 h 2250819"/>
                <a:gd name="connsiteX55" fmla="*/ 1964987 w 2835410"/>
                <a:gd name="connsiteY55" fmla="*/ 97277 h 2250819"/>
                <a:gd name="connsiteX56" fmla="*/ 1950396 w 2835410"/>
                <a:gd name="connsiteY56" fmla="*/ 87549 h 2250819"/>
                <a:gd name="connsiteX57" fmla="*/ 1921213 w 2835410"/>
                <a:gd name="connsiteY57" fmla="*/ 77821 h 2250819"/>
                <a:gd name="connsiteX58" fmla="*/ 1911485 w 2835410"/>
                <a:gd name="connsiteY58" fmla="*/ 72958 h 2250819"/>
                <a:gd name="connsiteX59" fmla="*/ 1945532 w 2835410"/>
                <a:gd name="connsiteY59"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87557 w 2835410"/>
                <a:gd name="connsiteY21" fmla="*/ 802532 h 2250819"/>
                <a:gd name="connsiteX22" fmla="*/ 2582694 w 2835410"/>
                <a:gd name="connsiteY22" fmla="*/ 758758 h 2250819"/>
                <a:gd name="connsiteX23" fmla="*/ 2558374 w 2835410"/>
                <a:gd name="connsiteY23" fmla="*/ 724711 h 2250819"/>
                <a:gd name="connsiteX24" fmla="*/ 2495145 w 2835410"/>
                <a:gd name="connsiteY24" fmla="*/ 680936 h 2250819"/>
                <a:gd name="connsiteX25" fmla="*/ 2465962 w 2835410"/>
                <a:gd name="connsiteY25" fmla="*/ 661481 h 2250819"/>
                <a:gd name="connsiteX26" fmla="*/ 2441642 w 2835410"/>
                <a:gd name="connsiteY26" fmla="*/ 637162 h 2250819"/>
                <a:gd name="connsiteX27" fmla="*/ 2422187 w 2835410"/>
                <a:gd name="connsiteY27" fmla="*/ 617707 h 2250819"/>
                <a:gd name="connsiteX28" fmla="*/ 2393004 w 2835410"/>
                <a:gd name="connsiteY28" fmla="*/ 598251 h 2250819"/>
                <a:gd name="connsiteX29" fmla="*/ 2363821 w 2835410"/>
                <a:gd name="connsiteY29" fmla="*/ 573932 h 2250819"/>
                <a:gd name="connsiteX30" fmla="*/ 2339502 w 2835410"/>
                <a:gd name="connsiteY30" fmla="*/ 554477 h 2250819"/>
                <a:gd name="connsiteX31" fmla="*/ 2324911 w 2835410"/>
                <a:gd name="connsiteY31" fmla="*/ 544749 h 2250819"/>
                <a:gd name="connsiteX32" fmla="*/ 2295728 w 2835410"/>
                <a:gd name="connsiteY32" fmla="*/ 535021 h 2250819"/>
                <a:gd name="connsiteX33" fmla="*/ 2271408 w 2835410"/>
                <a:gd name="connsiteY33" fmla="*/ 515566 h 2250819"/>
                <a:gd name="connsiteX34" fmla="*/ 2261681 w 2835410"/>
                <a:gd name="connsiteY34" fmla="*/ 500975 h 2250819"/>
                <a:gd name="connsiteX35" fmla="*/ 2247089 w 2835410"/>
                <a:gd name="connsiteY35" fmla="*/ 491247 h 2250819"/>
                <a:gd name="connsiteX36" fmla="*/ 2247089 w 2835410"/>
                <a:gd name="connsiteY36" fmla="*/ 374515 h 2250819"/>
                <a:gd name="connsiteX37" fmla="*/ 2256817 w 2835410"/>
                <a:gd name="connsiteY37" fmla="*/ 359924 h 2250819"/>
                <a:gd name="connsiteX38" fmla="*/ 2286000 w 2835410"/>
                <a:gd name="connsiteY38" fmla="*/ 335604 h 2250819"/>
                <a:gd name="connsiteX39" fmla="*/ 2290864 w 2835410"/>
                <a:gd name="connsiteY39" fmla="*/ 321013 h 2250819"/>
                <a:gd name="connsiteX40" fmla="*/ 2286000 w 2835410"/>
                <a:gd name="connsiteY40" fmla="*/ 296694 h 2250819"/>
                <a:gd name="connsiteX41" fmla="*/ 2271408 w 2835410"/>
                <a:gd name="connsiteY41" fmla="*/ 267511 h 2250819"/>
                <a:gd name="connsiteX42" fmla="*/ 2242225 w 2835410"/>
                <a:gd name="connsiteY42" fmla="*/ 248055 h 2250819"/>
                <a:gd name="connsiteX43" fmla="*/ 2213042 w 2835410"/>
                <a:gd name="connsiteY43" fmla="*/ 228600 h 2250819"/>
                <a:gd name="connsiteX44" fmla="*/ 2203315 w 2835410"/>
                <a:gd name="connsiteY44" fmla="*/ 214009 h 2250819"/>
                <a:gd name="connsiteX45" fmla="*/ 2183859 w 2835410"/>
                <a:gd name="connsiteY45" fmla="*/ 204281 h 2250819"/>
                <a:gd name="connsiteX46" fmla="*/ 2169268 w 2835410"/>
                <a:gd name="connsiteY46" fmla="*/ 194553 h 2250819"/>
                <a:gd name="connsiteX47" fmla="*/ 2154677 w 2835410"/>
                <a:gd name="connsiteY47" fmla="*/ 189689 h 2250819"/>
                <a:gd name="connsiteX48" fmla="*/ 2140085 w 2835410"/>
                <a:gd name="connsiteY48" fmla="*/ 179962 h 2250819"/>
                <a:gd name="connsiteX49" fmla="*/ 2110902 w 2835410"/>
                <a:gd name="connsiteY49" fmla="*/ 170234 h 2250819"/>
                <a:gd name="connsiteX50" fmla="*/ 2081719 w 2835410"/>
                <a:gd name="connsiteY50" fmla="*/ 155643 h 2250819"/>
                <a:gd name="connsiteX51" fmla="*/ 2052536 w 2835410"/>
                <a:gd name="connsiteY51" fmla="*/ 141051 h 2250819"/>
                <a:gd name="connsiteX52" fmla="*/ 2037945 w 2835410"/>
                <a:gd name="connsiteY52" fmla="*/ 131324 h 2250819"/>
                <a:gd name="connsiteX53" fmla="*/ 2008762 w 2835410"/>
                <a:gd name="connsiteY53" fmla="*/ 121596 h 2250819"/>
                <a:gd name="connsiteX54" fmla="*/ 1964987 w 2835410"/>
                <a:gd name="connsiteY54" fmla="*/ 97277 h 2250819"/>
                <a:gd name="connsiteX55" fmla="*/ 1950396 w 2835410"/>
                <a:gd name="connsiteY55" fmla="*/ 87549 h 2250819"/>
                <a:gd name="connsiteX56" fmla="*/ 1921213 w 2835410"/>
                <a:gd name="connsiteY56" fmla="*/ 77821 h 2250819"/>
                <a:gd name="connsiteX57" fmla="*/ 1911485 w 2835410"/>
                <a:gd name="connsiteY57" fmla="*/ 72958 h 2250819"/>
                <a:gd name="connsiteX58" fmla="*/ 1945532 w 2835410"/>
                <a:gd name="connsiteY58" fmla="*/ 0 h 2250819"/>
                <a:gd name="connsiteX0" fmla="*/ 0 w 2835410"/>
                <a:gd name="connsiteY0" fmla="*/ 1945532 h 2250819"/>
                <a:gd name="connsiteX1" fmla="*/ 0 w 2835410"/>
                <a:gd name="connsiteY1" fmla="*/ 1945532 h 2250819"/>
                <a:gd name="connsiteX2" fmla="*/ 442608 w 2835410"/>
                <a:gd name="connsiteY2" fmla="*/ 1955260 h 2250819"/>
                <a:gd name="connsiteX3" fmla="*/ 928276 w 2835410"/>
                <a:gd name="connsiteY3" fmla="*/ 1953201 h 2250819"/>
                <a:gd name="connsiteX4" fmla="*/ 1147267 w 2835410"/>
                <a:gd name="connsiteY4" fmla="*/ 1951888 h 2250819"/>
                <a:gd name="connsiteX5" fmla="*/ 1383983 w 2835410"/>
                <a:gd name="connsiteY5" fmla="*/ 1947024 h 2250819"/>
                <a:gd name="connsiteX6" fmla="*/ 1594590 w 2835410"/>
                <a:gd name="connsiteY6" fmla="*/ 1929627 h 2250819"/>
                <a:gd name="connsiteX7" fmla="*/ 1791949 w 2835410"/>
                <a:gd name="connsiteY7" fmla="*/ 1938042 h 2250819"/>
                <a:gd name="connsiteX8" fmla="*/ 1981459 w 2835410"/>
                <a:gd name="connsiteY8" fmla="*/ 1986502 h 2250819"/>
                <a:gd name="connsiteX9" fmla="*/ 2167568 w 2835410"/>
                <a:gd name="connsiteY9" fmla="*/ 2047852 h 2250819"/>
                <a:gd name="connsiteX10" fmla="*/ 2378114 w 2835410"/>
                <a:gd name="connsiteY10" fmla="*/ 2150589 h 2250819"/>
                <a:gd name="connsiteX11" fmla="*/ 2572221 w 2835410"/>
                <a:gd name="connsiteY11" fmla="*/ 2250819 h 2250819"/>
                <a:gd name="connsiteX12" fmla="*/ 2685580 w 2835410"/>
                <a:gd name="connsiteY12" fmla="*/ 2033469 h 2250819"/>
                <a:gd name="connsiteX13" fmla="*/ 2812040 w 2835410"/>
                <a:gd name="connsiteY13" fmla="*/ 1661520 h 2250819"/>
                <a:gd name="connsiteX14" fmla="*/ 2832808 w 2835410"/>
                <a:gd name="connsiteY14" fmla="*/ 1397590 h 2250819"/>
                <a:gd name="connsiteX15" fmla="*/ 2778739 w 2835410"/>
                <a:gd name="connsiteY15" fmla="*/ 1267013 h 2250819"/>
                <a:gd name="connsiteX16" fmla="*/ 2704289 w 2835410"/>
                <a:gd name="connsiteY16" fmla="*/ 1206230 h 2250819"/>
                <a:gd name="connsiteX17" fmla="*/ 2607013 w 2835410"/>
                <a:gd name="connsiteY17" fmla="*/ 1162455 h 2250819"/>
                <a:gd name="connsiteX18" fmla="*/ 2449133 w 2835410"/>
                <a:gd name="connsiteY18" fmla="*/ 1093049 h 2250819"/>
                <a:gd name="connsiteX19" fmla="*/ 2470825 w 2835410"/>
                <a:gd name="connsiteY19" fmla="*/ 997085 h 2250819"/>
                <a:gd name="connsiteX20" fmla="*/ 2542470 w 2835410"/>
                <a:gd name="connsiteY20" fmla="*/ 903538 h 2250819"/>
                <a:gd name="connsiteX21" fmla="*/ 2587557 w 2835410"/>
                <a:gd name="connsiteY21" fmla="*/ 802532 h 2250819"/>
                <a:gd name="connsiteX22" fmla="*/ 2582694 w 2835410"/>
                <a:gd name="connsiteY22" fmla="*/ 758758 h 2250819"/>
                <a:gd name="connsiteX23" fmla="*/ 2558374 w 2835410"/>
                <a:gd name="connsiteY23" fmla="*/ 724711 h 2250819"/>
                <a:gd name="connsiteX24" fmla="*/ 2495145 w 2835410"/>
                <a:gd name="connsiteY24" fmla="*/ 680936 h 2250819"/>
                <a:gd name="connsiteX25" fmla="*/ 2465962 w 2835410"/>
                <a:gd name="connsiteY25" fmla="*/ 661481 h 2250819"/>
                <a:gd name="connsiteX26" fmla="*/ 2441642 w 2835410"/>
                <a:gd name="connsiteY26" fmla="*/ 637162 h 2250819"/>
                <a:gd name="connsiteX27" fmla="*/ 2393004 w 2835410"/>
                <a:gd name="connsiteY27" fmla="*/ 598251 h 2250819"/>
                <a:gd name="connsiteX28" fmla="*/ 2363821 w 2835410"/>
                <a:gd name="connsiteY28" fmla="*/ 573932 h 2250819"/>
                <a:gd name="connsiteX29" fmla="*/ 2339502 w 2835410"/>
                <a:gd name="connsiteY29" fmla="*/ 554477 h 2250819"/>
                <a:gd name="connsiteX30" fmla="*/ 2324911 w 2835410"/>
                <a:gd name="connsiteY30" fmla="*/ 544749 h 2250819"/>
                <a:gd name="connsiteX31" fmla="*/ 2295728 w 2835410"/>
                <a:gd name="connsiteY31" fmla="*/ 535021 h 2250819"/>
                <a:gd name="connsiteX32" fmla="*/ 2271408 w 2835410"/>
                <a:gd name="connsiteY32" fmla="*/ 515566 h 2250819"/>
                <a:gd name="connsiteX33" fmla="*/ 2261681 w 2835410"/>
                <a:gd name="connsiteY33" fmla="*/ 500975 h 2250819"/>
                <a:gd name="connsiteX34" fmla="*/ 2247089 w 2835410"/>
                <a:gd name="connsiteY34" fmla="*/ 491247 h 2250819"/>
                <a:gd name="connsiteX35" fmla="*/ 2247089 w 2835410"/>
                <a:gd name="connsiteY35" fmla="*/ 374515 h 2250819"/>
                <a:gd name="connsiteX36" fmla="*/ 2256817 w 2835410"/>
                <a:gd name="connsiteY36" fmla="*/ 359924 h 2250819"/>
                <a:gd name="connsiteX37" fmla="*/ 2286000 w 2835410"/>
                <a:gd name="connsiteY37" fmla="*/ 335604 h 2250819"/>
                <a:gd name="connsiteX38" fmla="*/ 2290864 w 2835410"/>
                <a:gd name="connsiteY38" fmla="*/ 321013 h 2250819"/>
                <a:gd name="connsiteX39" fmla="*/ 2286000 w 2835410"/>
                <a:gd name="connsiteY39" fmla="*/ 296694 h 2250819"/>
                <a:gd name="connsiteX40" fmla="*/ 2271408 w 2835410"/>
                <a:gd name="connsiteY40" fmla="*/ 267511 h 2250819"/>
                <a:gd name="connsiteX41" fmla="*/ 2242225 w 2835410"/>
                <a:gd name="connsiteY41" fmla="*/ 248055 h 2250819"/>
                <a:gd name="connsiteX42" fmla="*/ 2213042 w 2835410"/>
                <a:gd name="connsiteY42" fmla="*/ 228600 h 2250819"/>
                <a:gd name="connsiteX43" fmla="*/ 2203315 w 2835410"/>
                <a:gd name="connsiteY43" fmla="*/ 214009 h 2250819"/>
                <a:gd name="connsiteX44" fmla="*/ 2183859 w 2835410"/>
                <a:gd name="connsiteY44" fmla="*/ 204281 h 2250819"/>
                <a:gd name="connsiteX45" fmla="*/ 2169268 w 2835410"/>
                <a:gd name="connsiteY45" fmla="*/ 194553 h 2250819"/>
                <a:gd name="connsiteX46" fmla="*/ 2154677 w 2835410"/>
                <a:gd name="connsiteY46" fmla="*/ 189689 h 2250819"/>
                <a:gd name="connsiteX47" fmla="*/ 2140085 w 2835410"/>
                <a:gd name="connsiteY47" fmla="*/ 179962 h 2250819"/>
                <a:gd name="connsiteX48" fmla="*/ 2110902 w 2835410"/>
                <a:gd name="connsiteY48" fmla="*/ 170234 h 2250819"/>
                <a:gd name="connsiteX49" fmla="*/ 2081719 w 2835410"/>
                <a:gd name="connsiteY49" fmla="*/ 155643 h 2250819"/>
                <a:gd name="connsiteX50" fmla="*/ 2052536 w 2835410"/>
                <a:gd name="connsiteY50" fmla="*/ 141051 h 2250819"/>
                <a:gd name="connsiteX51" fmla="*/ 2037945 w 2835410"/>
                <a:gd name="connsiteY51" fmla="*/ 131324 h 2250819"/>
                <a:gd name="connsiteX52" fmla="*/ 2008762 w 2835410"/>
                <a:gd name="connsiteY52" fmla="*/ 121596 h 2250819"/>
                <a:gd name="connsiteX53" fmla="*/ 1964987 w 2835410"/>
                <a:gd name="connsiteY53" fmla="*/ 97277 h 2250819"/>
                <a:gd name="connsiteX54" fmla="*/ 1950396 w 2835410"/>
                <a:gd name="connsiteY54" fmla="*/ 87549 h 2250819"/>
                <a:gd name="connsiteX55" fmla="*/ 1921213 w 2835410"/>
                <a:gd name="connsiteY55" fmla="*/ 77821 h 2250819"/>
                <a:gd name="connsiteX56" fmla="*/ 1911485 w 2835410"/>
                <a:gd name="connsiteY56" fmla="*/ 72958 h 2250819"/>
                <a:gd name="connsiteX57" fmla="*/ 1945532 w 2835410"/>
                <a:gd name="connsiteY57" fmla="*/ 0 h 2250819"/>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2008762 w 2835410"/>
                <a:gd name="connsiteY52" fmla="*/ 97768 h 2226991"/>
                <a:gd name="connsiteX53" fmla="*/ 1964987 w 2835410"/>
                <a:gd name="connsiteY53" fmla="*/ 73449 h 2226991"/>
                <a:gd name="connsiteX54" fmla="*/ 1950396 w 2835410"/>
                <a:gd name="connsiteY54" fmla="*/ 63721 h 2226991"/>
                <a:gd name="connsiteX55" fmla="*/ 1921213 w 2835410"/>
                <a:gd name="connsiteY55" fmla="*/ 53993 h 2226991"/>
                <a:gd name="connsiteX56" fmla="*/ 1911485 w 2835410"/>
                <a:gd name="connsiteY56" fmla="*/ 49130 h 2226991"/>
                <a:gd name="connsiteX57" fmla="*/ 1665553 w 2835410"/>
                <a:gd name="connsiteY57"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2008762 w 2835410"/>
                <a:gd name="connsiteY52" fmla="*/ 97768 h 2226991"/>
                <a:gd name="connsiteX53" fmla="*/ 1964987 w 2835410"/>
                <a:gd name="connsiteY53" fmla="*/ 73449 h 2226991"/>
                <a:gd name="connsiteX54" fmla="*/ 1950396 w 2835410"/>
                <a:gd name="connsiteY54" fmla="*/ 63721 h 2226991"/>
                <a:gd name="connsiteX55" fmla="*/ 1921213 w 2835410"/>
                <a:gd name="connsiteY55" fmla="*/ 53993 h 2226991"/>
                <a:gd name="connsiteX56" fmla="*/ 1851915 w 2835410"/>
                <a:gd name="connsiteY56" fmla="*/ 90829 h 2226991"/>
                <a:gd name="connsiteX57" fmla="*/ 1665553 w 2835410"/>
                <a:gd name="connsiteY57"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2008762 w 2835410"/>
                <a:gd name="connsiteY52" fmla="*/ 97768 h 2226991"/>
                <a:gd name="connsiteX53" fmla="*/ 1964987 w 2835410"/>
                <a:gd name="connsiteY53" fmla="*/ 73449 h 2226991"/>
                <a:gd name="connsiteX54" fmla="*/ 1950396 w 2835410"/>
                <a:gd name="connsiteY54" fmla="*/ 63721 h 2226991"/>
                <a:gd name="connsiteX55" fmla="*/ 1851915 w 2835410"/>
                <a:gd name="connsiteY55" fmla="*/ 90829 h 2226991"/>
                <a:gd name="connsiteX56" fmla="*/ 1665553 w 2835410"/>
                <a:gd name="connsiteY56"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2008762 w 2835410"/>
                <a:gd name="connsiteY52" fmla="*/ 97768 h 2226991"/>
                <a:gd name="connsiteX53" fmla="*/ 1964987 w 2835410"/>
                <a:gd name="connsiteY53" fmla="*/ 73449 h 2226991"/>
                <a:gd name="connsiteX54" fmla="*/ 1851915 w 2835410"/>
                <a:gd name="connsiteY54" fmla="*/ 90829 h 2226991"/>
                <a:gd name="connsiteX55" fmla="*/ 1665553 w 2835410"/>
                <a:gd name="connsiteY55"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2008762 w 2835410"/>
                <a:gd name="connsiteY52" fmla="*/ 97768 h 2226991"/>
                <a:gd name="connsiteX53" fmla="*/ 1851915 w 2835410"/>
                <a:gd name="connsiteY53" fmla="*/ 90829 h 2226991"/>
                <a:gd name="connsiteX54" fmla="*/ 1665553 w 2835410"/>
                <a:gd name="connsiteY54"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52536 w 2835410"/>
                <a:gd name="connsiteY50" fmla="*/ 117223 h 2226991"/>
                <a:gd name="connsiteX51" fmla="*/ 2037945 w 2835410"/>
                <a:gd name="connsiteY51" fmla="*/ 107496 h 2226991"/>
                <a:gd name="connsiteX52" fmla="*/ 1851915 w 2835410"/>
                <a:gd name="connsiteY52" fmla="*/ 90829 h 2226991"/>
                <a:gd name="connsiteX53" fmla="*/ 1665553 w 2835410"/>
                <a:gd name="connsiteY53"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2037945 w 2835410"/>
                <a:gd name="connsiteY50" fmla="*/ 107496 h 2226991"/>
                <a:gd name="connsiteX51" fmla="*/ 1851915 w 2835410"/>
                <a:gd name="connsiteY51" fmla="*/ 90829 h 2226991"/>
                <a:gd name="connsiteX52" fmla="*/ 1665553 w 2835410"/>
                <a:gd name="connsiteY52"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110902 w 2835410"/>
                <a:gd name="connsiteY48" fmla="*/ 146406 h 2226991"/>
                <a:gd name="connsiteX49" fmla="*/ 2081719 w 2835410"/>
                <a:gd name="connsiteY49" fmla="*/ 131815 h 2226991"/>
                <a:gd name="connsiteX50" fmla="*/ 1851915 w 2835410"/>
                <a:gd name="connsiteY50" fmla="*/ 90829 h 2226991"/>
                <a:gd name="connsiteX51" fmla="*/ 1665553 w 2835410"/>
                <a:gd name="connsiteY51"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2081719 w 2835410"/>
                <a:gd name="connsiteY48" fmla="*/ 131815 h 2226991"/>
                <a:gd name="connsiteX49" fmla="*/ 1851915 w 2835410"/>
                <a:gd name="connsiteY49" fmla="*/ 90829 h 2226991"/>
                <a:gd name="connsiteX50" fmla="*/ 1665553 w 2835410"/>
                <a:gd name="connsiteY50"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54677 w 2835410"/>
                <a:gd name="connsiteY46" fmla="*/ 165861 h 2226991"/>
                <a:gd name="connsiteX47" fmla="*/ 2140085 w 2835410"/>
                <a:gd name="connsiteY47" fmla="*/ 156134 h 2226991"/>
                <a:gd name="connsiteX48" fmla="*/ 1851915 w 2835410"/>
                <a:gd name="connsiteY48" fmla="*/ 90829 h 2226991"/>
                <a:gd name="connsiteX49" fmla="*/ 1665553 w 2835410"/>
                <a:gd name="connsiteY49"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69268 w 2835410"/>
                <a:gd name="connsiteY45" fmla="*/ 170725 h 2226991"/>
                <a:gd name="connsiteX46" fmla="*/ 2140085 w 2835410"/>
                <a:gd name="connsiteY46" fmla="*/ 156134 h 2226991"/>
                <a:gd name="connsiteX47" fmla="*/ 1851915 w 2835410"/>
                <a:gd name="connsiteY47" fmla="*/ 90829 h 2226991"/>
                <a:gd name="connsiteX48" fmla="*/ 1665553 w 2835410"/>
                <a:gd name="connsiteY48"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83859 w 2835410"/>
                <a:gd name="connsiteY44" fmla="*/ 180453 h 2226991"/>
                <a:gd name="connsiteX45" fmla="*/ 2140085 w 2835410"/>
                <a:gd name="connsiteY45" fmla="*/ 156134 h 2226991"/>
                <a:gd name="connsiteX46" fmla="*/ 1851915 w 2835410"/>
                <a:gd name="connsiteY46" fmla="*/ 90829 h 2226991"/>
                <a:gd name="connsiteX47" fmla="*/ 1665553 w 2835410"/>
                <a:gd name="connsiteY47"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203315 w 2835410"/>
                <a:gd name="connsiteY43" fmla="*/ 190181 h 2226991"/>
                <a:gd name="connsiteX44" fmla="*/ 2140085 w 2835410"/>
                <a:gd name="connsiteY44" fmla="*/ 156134 h 2226991"/>
                <a:gd name="connsiteX45" fmla="*/ 1851915 w 2835410"/>
                <a:gd name="connsiteY45" fmla="*/ 90829 h 2226991"/>
                <a:gd name="connsiteX46" fmla="*/ 1665553 w 2835410"/>
                <a:gd name="connsiteY46"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140085 w 2835410"/>
                <a:gd name="connsiteY43" fmla="*/ 156134 h 2226991"/>
                <a:gd name="connsiteX44" fmla="*/ 1851915 w 2835410"/>
                <a:gd name="connsiteY44" fmla="*/ 90829 h 2226991"/>
                <a:gd name="connsiteX45" fmla="*/ 1665553 w 2835410"/>
                <a:gd name="connsiteY45"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213042 w 2835410"/>
                <a:gd name="connsiteY42" fmla="*/ 204772 h 2226991"/>
                <a:gd name="connsiteX43" fmla="*/ 2110300 w 2835410"/>
                <a:gd name="connsiteY43" fmla="*/ 200811 h 2226991"/>
                <a:gd name="connsiteX44" fmla="*/ 1851915 w 2835410"/>
                <a:gd name="connsiteY44" fmla="*/ 90829 h 2226991"/>
                <a:gd name="connsiteX45" fmla="*/ 1665553 w 2835410"/>
                <a:gd name="connsiteY45"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242225 w 2835410"/>
                <a:gd name="connsiteY41" fmla="*/ 224227 h 2226991"/>
                <a:gd name="connsiteX42" fmla="*/ 2110300 w 2835410"/>
                <a:gd name="connsiteY42" fmla="*/ 200811 h 2226991"/>
                <a:gd name="connsiteX43" fmla="*/ 1851915 w 2835410"/>
                <a:gd name="connsiteY43" fmla="*/ 90829 h 2226991"/>
                <a:gd name="connsiteX44" fmla="*/ 1665553 w 2835410"/>
                <a:gd name="connsiteY44"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271408 w 2835410"/>
                <a:gd name="connsiteY40" fmla="*/ 243683 h 2226991"/>
                <a:gd name="connsiteX41" fmla="*/ 2110300 w 2835410"/>
                <a:gd name="connsiteY41" fmla="*/ 200811 h 2226991"/>
                <a:gd name="connsiteX42" fmla="*/ 1851915 w 2835410"/>
                <a:gd name="connsiteY42" fmla="*/ 90829 h 2226991"/>
                <a:gd name="connsiteX43" fmla="*/ 1665553 w 2835410"/>
                <a:gd name="connsiteY43"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71408 w 2835410"/>
                <a:gd name="connsiteY32" fmla="*/ 491738 h 2226991"/>
                <a:gd name="connsiteX33" fmla="*/ 2261681 w 2835410"/>
                <a:gd name="connsiteY33" fmla="*/ 477147 h 2226991"/>
                <a:gd name="connsiteX34" fmla="*/ 2247089 w 2835410"/>
                <a:gd name="connsiteY34" fmla="*/ 467419 h 2226991"/>
                <a:gd name="connsiteX35" fmla="*/ 2247089 w 2835410"/>
                <a:gd name="connsiteY35" fmla="*/ 350687 h 2226991"/>
                <a:gd name="connsiteX36" fmla="*/ 2256817 w 2835410"/>
                <a:gd name="connsiteY36" fmla="*/ 336096 h 2226991"/>
                <a:gd name="connsiteX37" fmla="*/ 2286000 w 2835410"/>
                <a:gd name="connsiteY37" fmla="*/ 311776 h 2226991"/>
                <a:gd name="connsiteX38" fmla="*/ 2290864 w 2835410"/>
                <a:gd name="connsiteY38" fmla="*/ 297185 h 2226991"/>
                <a:gd name="connsiteX39" fmla="*/ 2286000 w 2835410"/>
                <a:gd name="connsiteY39" fmla="*/ 272866 h 2226991"/>
                <a:gd name="connsiteX40" fmla="*/ 2110300 w 2835410"/>
                <a:gd name="connsiteY40" fmla="*/ 200811 h 2226991"/>
                <a:gd name="connsiteX41" fmla="*/ 1851915 w 2835410"/>
                <a:gd name="connsiteY41" fmla="*/ 90829 h 2226991"/>
                <a:gd name="connsiteX42" fmla="*/ 1665553 w 2835410"/>
                <a:gd name="connsiteY42"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61681 w 2835410"/>
                <a:gd name="connsiteY32" fmla="*/ 477147 h 2226991"/>
                <a:gd name="connsiteX33" fmla="*/ 2247089 w 2835410"/>
                <a:gd name="connsiteY33" fmla="*/ 467419 h 2226991"/>
                <a:gd name="connsiteX34" fmla="*/ 2247089 w 2835410"/>
                <a:gd name="connsiteY34" fmla="*/ 350687 h 2226991"/>
                <a:gd name="connsiteX35" fmla="*/ 2256817 w 2835410"/>
                <a:gd name="connsiteY35" fmla="*/ 336096 h 2226991"/>
                <a:gd name="connsiteX36" fmla="*/ 2286000 w 2835410"/>
                <a:gd name="connsiteY36" fmla="*/ 311776 h 2226991"/>
                <a:gd name="connsiteX37" fmla="*/ 2290864 w 2835410"/>
                <a:gd name="connsiteY37" fmla="*/ 297185 h 2226991"/>
                <a:gd name="connsiteX38" fmla="*/ 2286000 w 2835410"/>
                <a:gd name="connsiteY38" fmla="*/ 272866 h 2226991"/>
                <a:gd name="connsiteX39" fmla="*/ 2110300 w 2835410"/>
                <a:gd name="connsiteY39" fmla="*/ 200811 h 2226991"/>
                <a:gd name="connsiteX40" fmla="*/ 1851915 w 2835410"/>
                <a:gd name="connsiteY40" fmla="*/ 90829 h 2226991"/>
                <a:gd name="connsiteX41" fmla="*/ 1665553 w 2835410"/>
                <a:gd name="connsiteY41"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95728 w 2835410"/>
                <a:gd name="connsiteY31" fmla="*/ 511193 h 2226991"/>
                <a:gd name="connsiteX32" fmla="*/ 2247089 w 2835410"/>
                <a:gd name="connsiteY32" fmla="*/ 467419 h 2226991"/>
                <a:gd name="connsiteX33" fmla="*/ 2247089 w 2835410"/>
                <a:gd name="connsiteY33" fmla="*/ 350687 h 2226991"/>
                <a:gd name="connsiteX34" fmla="*/ 2256817 w 2835410"/>
                <a:gd name="connsiteY34" fmla="*/ 336096 h 2226991"/>
                <a:gd name="connsiteX35" fmla="*/ 2286000 w 2835410"/>
                <a:gd name="connsiteY35" fmla="*/ 311776 h 2226991"/>
                <a:gd name="connsiteX36" fmla="*/ 2290864 w 2835410"/>
                <a:gd name="connsiteY36" fmla="*/ 297185 h 2226991"/>
                <a:gd name="connsiteX37" fmla="*/ 2286000 w 2835410"/>
                <a:gd name="connsiteY37" fmla="*/ 272866 h 2226991"/>
                <a:gd name="connsiteX38" fmla="*/ 2110300 w 2835410"/>
                <a:gd name="connsiteY38" fmla="*/ 200811 h 2226991"/>
                <a:gd name="connsiteX39" fmla="*/ 1851915 w 2835410"/>
                <a:gd name="connsiteY39" fmla="*/ 90829 h 2226991"/>
                <a:gd name="connsiteX40" fmla="*/ 1665553 w 2835410"/>
                <a:gd name="connsiteY40"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324911 w 2835410"/>
                <a:gd name="connsiteY30" fmla="*/ 520921 h 2226991"/>
                <a:gd name="connsiteX31" fmla="*/ 2247089 w 2835410"/>
                <a:gd name="connsiteY31" fmla="*/ 467419 h 2226991"/>
                <a:gd name="connsiteX32" fmla="*/ 2247089 w 2835410"/>
                <a:gd name="connsiteY32" fmla="*/ 350687 h 2226991"/>
                <a:gd name="connsiteX33" fmla="*/ 2256817 w 2835410"/>
                <a:gd name="connsiteY33" fmla="*/ 336096 h 2226991"/>
                <a:gd name="connsiteX34" fmla="*/ 2286000 w 2835410"/>
                <a:gd name="connsiteY34" fmla="*/ 311776 h 2226991"/>
                <a:gd name="connsiteX35" fmla="*/ 2290864 w 2835410"/>
                <a:gd name="connsiteY35" fmla="*/ 297185 h 2226991"/>
                <a:gd name="connsiteX36" fmla="*/ 2286000 w 2835410"/>
                <a:gd name="connsiteY36" fmla="*/ 272866 h 2226991"/>
                <a:gd name="connsiteX37" fmla="*/ 2110300 w 2835410"/>
                <a:gd name="connsiteY37" fmla="*/ 200811 h 2226991"/>
                <a:gd name="connsiteX38" fmla="*/ 1851915 w 2835410"/>
                <a:gd name="connsiteY38" fmla="*/ 90829 h 2226991"/>
                <a:gd name="connsiteX39" fmla="*/ 1665553 w 2835410"/>
                <a:gd name="connsiteY39"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63821 w 2835410"/>
                <a:gd name="connsiteY28" fmla="*/ 550104 h 2226991"/>
                <a:gd name="connsiteX29" fmla="*/ 2339502 w 2835410"/>
                <a:gd name="connsiteY29" fmla="*/ 530649 h 2226991"/>
                <a:gd name="connsiteX30" fmla="*/ 2247089 w 2835410"/>
                <a:gd name="connsiteY30" fmla="*/ 467419 h 2226991"/>
                <a:gd name="connsiteX31" fmla="*/ 2247089 w 2835410"/>
                <a:gd name="connsiteY31" fmla="*/ 350687 h 2226991"/>
                <a:gd name="connsiteX32" fmla="*/ 2256817 w 2835410"/>
                <a:gd name="connsiteY32" fmla="*/ 336096 h 2226991"/>
                <a:gd name="connsiteX33" fmla="*/ 2286000 w 2835410"/>
                <a:gd name="connsiteY33" fmla="*/ 311776 h 2226991"/>
                <a:gd name="connsiteX34" fmla="*/ 2290864 w 2835410"/>
                <a:gd name="connsiteY34" fmla="*/ 297185 h 2226991"/>
                <a:gd name="connsiteX35" fmla="*/ 2286000 w 2835410"/>
                <a:gd name="connsiteY35" fmla="*/ 272866 h 2226991"/>
                <a:gd name="connsiteX36" fmla="*/ 2110300 w 2835410"/>
                <a:gd name="connsiteY36" fmla="*/ 200811 h 2226991"/>
                <a:gd name="connsiteX37" fmla="*/ 1851915 w 2835410"/>
                <a:gd name="connsiteY37" fmla="*/ 90829 h 2226991"/>
                <a:gd name="connsiteX38" fmla="*/ 1665553 w 2835410"/>
                <a:gd name="connsiteY38"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441642 w 2835410"/>
                <a:gd name="connsiteY26" fmla="*/ 613334 h 2226991"/>
                <a:gd name="connsiteX27" fmla="*/ 2393004 w 2835410"/>
                <a:gd name="connsiteY27" fmla="*/ 574423 h 2226991"/>
                <a:gd name="connsiteX28" fmla="*/ 2339502 w 2835410"/>
                <a:gd name="connsiteY28" fmla="*/ 530649 h 2226991"/>
                <a:gd name="connsiteX29" fmla="*/ 2247089 w 2835410"/>
                <a:gd name="connsiteY29" fmla="*/ 467419 h 2226991"/>
                <a:gd name="connsiteX30" fmla="*/ 2247089 w 2835410"/>
                <a:gd name="connsiteY30" fmla="*/ 350687 h 2226991"/>
                <a:gd name="connsiteX31" fmla="*/ 2256817 w 2835410"/>
                <a:gd name="connsiteY31" fmla="*/ 336096 h 2226991"/>
                <a:gd name="connsiteX32" fmla="*/ 2286000 w 2835410"/>
                <a:gd name="connsiteY32" fmla="*/ 311776 h 2226991"/>
                <a:gd name="connsiteX33" fmla="*/ 2290864 w 2835410"/>
                <a:gd name="connsiteY33" fmla="*/ 297185 h 2226991"/>
                <a:gd name="connsiteX34" fmla="*/ 2286000 w 2835410"/>
                <a:gd name="connsiteY34" fmla="*/ 272866 h 2226991"/>
                <a:gd name="connsiteX35" fmla="*/ 2110300 w 2835410"/>
                <a:gd name="connsiteY35" fmla="*/ 200811 h 2226991"/>
                <a:gd name="connsiteX36" fmla="*/ 1851915 w 2835410"/>
                <a:gd name="connsiteY36" fmla="*/ 90829 h 2226991"/>
                <a:gd name="connsiteX37" fmla="*/ 1665553 w 2835410"/>
                <a:gd name="connsiteY37"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465962 w 2835410"/>
                <a:gd name="connsiteY25" fmla="*/ 637653 h 2226991"/>
                <a:gd name="connsiteX26" fmla="*/ 2393004 w 2835410"/>
                <a:gd name="connsiteY26" fmla="*/ 574423 h 2226991"/>
                <a:gd name="connsiteX27" fmla="*/ 2339502 w 2835410"/>
                <a:gd name="connsiteY27" fmla="*/ 530649 h 2226991"/>
                <a:gd name="connsiteX28" fmla="*/ 2247089 w 2835410"/>
                <a:gd name="connsiteY28" fmla="*/ 467419 h 2226991"/>
                <a:gd name="connsiteX29" fmla="*/ 2247089 w 2835410"/>
                <a:gd name="connsiteY29" fmla="*/ 350687 h 2226991"/>
                <a:gd name="connsiteX30" fmla="*/ 2256817 w 2835410"/>
                <a:gd name="connsiteY30" fmla="*/ 336096 h 2226991"/>
                <a:gd name="connsiteX31" fmla="*/ 2286000 w 2835410"/>
                <a:gd name="connsiteY31" fmla="*/ 311776 h 2226991"/>
                <a:gd name="connsiteX32" fmla="*/ 2290864 w 2835410"/>
                <a:gd name="connsiteY32" fmla="*/ 297185 h 2226991"/>
                <a:gd name="connsiteX33" fmla="*/ 2286000 w 2835410"/>
                <a:gd name="connsiteY33" fmla="*/ 272866 h 2226991"/>
                <a:gd name="connsiteX34" fmla="*/ 2110300 w 2835410"/>
                <a:gd name="connsiteY34" fmla="*/ 200811 h 2226991"/>
                <a:gd name="connsiteX35" fmla="*/ 1851915 w 2835410"/>
                <a:gd name="connsiteY35" fmla="*/ 90829 h 2226991"/>
                <a:gd name="connsiteX36" fmla="*/ 1665553 w 2835410"/>
                <a:gd name="connsiteY36"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95145 w 2835410"/>
                <a:gd name="connsiteY24" fmla="*/ 657108 h 2226991"/>
                <a:gd name="connsiteX25" fmla="*/ 2393004 w 2835410"/>
                <a:gd name="connsiteY25" fmla="*/ 574423 h 2226991"/>
                <a:gd name="connsiteX26" fmla="*/ 2339502 w 2835410"/>
                <a:gd name="connsiteY26" fmla="*/ 530649 h 2226991"/>
                <a:gd name="connsiteX27" fmla="*/ 2247089 w 2835410"/>
                <a:gd name="connsiteY27" fmla="*/ 467419 h 2226991"/>
                <a:gd name="connsiteX28" fmla="*/ 2247089 w 2835410"/>
                <a:gd name="connsiteY28" fmla="*/ 350687 h 2226991"/>
                <a:gd name="connsiteX29" fmla="*/ 2256817 w 2835410"/>
                <a:gd name="connsiteY29" fmla="*/ 336096 h 2226991"/>
                <a:gd name="connsiteX30" fmla="*/ 2286000 w 2835410"/>
                <a:gd name="connsiteY30" fmla="*/ 311776 h 2226991"/>
                <a:gd name="connsiteX31" fmla="*/ 2290864 w 2835410"/>
                <a:gd name="connsiteY31" fmla="*/ 297185 h 2226991"/>
                <a:gd name="connsiteX32" fmla="*/ 2286000 w 2835410"/>
                <a:gd name="connsiteY32" fmla="*/ 272866 h 2226991"/>
                <a:gd name="connsiteX33" fmla="*/ 2110300 w 2835410"/>
                <a:gd name="connsiteY33" fmla="*/ 200811 h 2226991"/>
                <a:gd name="connsiteX34" fmla="*/ 1851915 w 2835410"/>
                <a:gd name="connsiteY34" fmla="*/ 90829 h 2226991"/>
                <a:gd name="connsiteX35" fmla="*/ 1665553 w 2835410"/>
                <a:gd name="connsiteY35"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339502 w 2835410"/>
                <a:gd name="connsiteY26" fmla="*/ 530649 h 2226991"/>
                <a:gd name="connsiteX27" fmla="*/ 2247089 w 2835410"/>
                <a:gd name="connsiteY27" fmla="*/ 467419 h 2226991"/>
                <a:gd name="connsiteX28" fmla="*/ 2247089 w 2835410"/>
                <a:gd name="connsiteY28" fmla="*/ 350687 h 2226991"/>
                <a:gd name="connsiteX29" fmla="*/ 2256817 w 2835410"/>
                <a:gd name="connsiteY29" fmla="*/ 336096 h 2226991"/>
                <a:gd name="connsiteX30" fmla="*/ 2286000 w 2835410"/>
                <a:gd name="connsiteY30" fmla="*/ 311776 h 2226991"/>
                <a:gd name="connsiteX31" fmla="*/ 2290864 w 2835410"/>
                <a:gd name="connsiteY31" fmla="*/ 297185 h 2226991"/>
                <a:gd name="connsiteX32" fmla="*/ 2286000 w 2835410"/>
                <a:gd name="connsiteY32" fmla="*/ 272866 h 2226991"/>
                <a:gd name="connsiteX33" fmla="*/ 2110300 w 2835410"/>
                <a:gd name="connsiteY33" fmla="*/ 200811 h 2226991"/>
                <a:gd name="connsiteX34" fmla="*/ 1851915 w 2835410"/>
                <a:gd name="connsiteY34" fmla="*/ 90829 h 2226991"/>
                <a:gd name="connsiteX35" fmla="*/ 1665553 w 2835410"/>
                <a:gd name="connsiteY35"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7089 w 2835410"/>
                <a:gd name="connsiteY27" fmla="*/ 350687 h 2226991"/>
                <a:gd name="connsiteX28" fmla="*/ 2256817 w 2835410"/>
                <a:gd name="connsiteY28" fmla="*/ 336096 h 2226991"/>
                <a:gd name="connsiteX29" fmla="*/ 2286000 w 2835410"/>
                <a:gd name="connsiteY29" fmla="*/ 311776 h 2226991"/>
                <a:gd name="connsiteX30" fmla="*/ 2290864 w 2835410"/>
                <a:gd name="connsiteY30" fmla="*/ 297185 h 2226991"/>
                <a:gd name="connsiteX31" fmla="*/ 2286000 w 2835410"/>
                <a:gd name="connsiteY31" fmla="*/ 272866 h 2226991"/>
                <a:gd name="connsiteX32" fmla="*/ 2110300 w 2835410"/>
                <a:gd name="connsiteY32" fmla="*/ 200811 h 2226991"/>
                <a:gd name="connsiteX33" fmla="*/ 1851915 w 2835410"/>
                <a:gd name="connsiteY33" fmla="*/ 90829 h 2226991"/>
                <a:gd name="connsiteX34" fmla="*/ 1665553 w 2835410"/>
                <a:gd name="connsiteY34"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4110 w 2835410"/>
                <a:gd name="connsiteY27" fmla="*/ 380472 h 2226991"/>
                <a:gd name="connsiteX28" fmla="*/ 2256817 w 2835410"/>
                <a:gd name="connsiteY28" fmla="*/ 336096 h 2226991"/>
                <a:gd name="connsiteX29" fmla="*/ 2286000 w 2835410"/>
                <a:gd name="connsiteY29" fmla="*/ 311776 h 2226991"/>
                <a:gd name="connsiteX30" fmla="*/ 2290864 w 2835410"/>
                <a:gd name="connsiteY30" fmla="*/ 297185 h 2226991"/>
                <a:gd name="connsiteX31" fmla="*/ 2286000 w 2835410"/>
                <a:gd name="connsiteY31" fmla="*/ 272866 h 2226991"/>
                <a:gd name="connsiteX32" fmla="*/ 2110300 w 2835410"/>
                <a:gd name="connsiteY32" fmla="*/ 200811 h 2226991"/>
                <a:gd name="connsiteX33" fmla="*/ 1851915 w 2835410"/>
                <a:gd name="connsiteY33" fmla="*/ 90829 h 2226991"/>
                <a:gd name="connsiteX34" fmla="*/ 1665553 w 2835410"/>
                <a:gd name="connsiteY34"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56817 w 2835410"/>
                <a:gd name="connsiteY27" fmla="*/ 336096 h 2226991"/>
                <a:gd name="connsiteX28" fmla="*/ 2286000 w 2835410"/>
                <a:gd name="connsiteY28" fmla="*/ 311776 h 2226991"/>
                <a:gd name="connsiteX29" fmla="*/ 2290864 w 2835410"/>
                <a:gd name="connsiteY29" fmla="*/ 297185 h 2226991"/>
                <a:gd name="connsiteX30" fmla="*/ 2286000 w 2835410"/>
                <a:gd name="connsiteY30" fmla="*/ 272866 h 2226991"/>
                <a:gd name="connsiteX31" fmla="*/ 2110300 w 2835410"/>
                <a:gd name="connsiteY31" fmla="*/ 200811 h 2226991"/>
                <a:gd name="connsiteX32" fmla="*/ 1851915 w 2835410"/>
                <a:gd name="connsiteY32" fmla="*/ 90829 h 2226991"/>
                <a:gd name="connsiteX33" fmla="*/ 1665553 w 2835410"/>
                <a:gd name="connsiteY33"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7881 w 2835410"/>
                <a:gd name="connsiteY27" fmla="*/ 371838 h 2226991"/>
                <a:gd name="connsiteX28" fmla="*/ 2286000 w 2835410"/>
                <a:gd name="connsiteY28" fmla="*/ 311776 h 2226991"/>
                <a:gd name="connsiteX29" fmla="*/ 2290864 w 2835410"/>
                <a:gd name="connsiteY29" fmla="*/ 297185 h 2226991"/>
                <a:gd name="connsiteX30" fmla="*/ 2286000 w 2835410"/>
                <a:gd name="connsiteY30" fmla="*/ 272866 h 2226991"/>
                <a:gd name="connsiteX31" fmla="*/ 2110300 w 2835410"/>
                <a:gd name="connsiteY31" fmla="*/ 200811 h 2226991"/>
                <a:gd name="connsiteX32" fmla="*/ 1851915 w 2835410"/>
                <a:gd name="connsiteY32" fmla="*/ 90829 h 2226991"/>
                <a:gd name="connsiteX33" fmla="*/ 1665553 w 2835410"/>
                <a:gd name="connsiteY33"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7881 w 2835410"/>
                <a:gd name="connsiteY27" fmla="*/ 371838 h 2226991"/>
                <a:gd name="connsiteX28" fmla="*/ 2277065 w 2835410"/>
                <a:gd name="connsiteY28" fmla="*/ 335604 h 2226991"/>
                <a:gd name="connsiteX29" fmla="*/ 2290864 w 2835410"/>
                <a:gd name="connsiteY29" fmla="*/ 297185 h 2226991"/>
                <a:gd name="connsiteX30" fmla="*/ 2286000 w 2835410"/>
                <a:gd name="connsiteY30" fmla="*/ 272866 h 2226991"/>
                <a:gd name="connsiteX31" fmla="*/ 2110300 w 2835410"/>
                <a:gd name="connsiteY31" fmla="*/ 200811 h 2226991"/>
                <a:gd name="connsiteX32" fmla="*/ 1851915 w 2835410"/>
                <a:gd name="connsiteY32" fmla="*/ 90829 h 2226991"/>
                <a:gd name="connsiteX33" fmla="*/ 1665553 w 2835410"/>
                <a:gd name="connsiteY33"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7881 w 2835410"/>
                <a:gd name="connsiteY27" fmla="*/ 371838 h 2226991"/>
                <a:gd name="connsiteX28" fmla="*/ 2290864 w 2835410"/>
                <a:gd name="connsiteY28" fmla="*/ 297185 h 2226991"/>
                <a:gd name="connsiteX29" fmla="*/ 2286000 w 2835410"/>
                <a:gd name="connsiteY29" fmla="*/ 272866 h 2226991"/>
                <a:gd name="connsiteX30" fmla="*/ 2110300 w 2835410"/>
                <a:gd name="connsiteY30" fmla="*/ 200811 h 2226991"/>
                <a:gd name="connsiteX31" fmla="*/ 1851915 w 2835410"/>
                <a:gd name="connsiteY31" fmla="*/ 90829 h 2226991"/>
                <a:gd name="connsiteX32" fmla="*/ 1665553 w 2835410"/>
                <a:gd name="connsiteY32" fmla="*/ 0 h 2226991"/>
                <a:gd name="connsiteX0" fmla="*/ 0 w 2835410"/>
                <a:gd name="connsiteY0" fmla="*/ 1921704 h 2226991"/>
                <a:gd name="connsiteX1" fmla="*/ 0 w 2835410"/>
                <a:gd name="connsiteY1" fmla="*/ 1921704 h 2226991"/>
                <a:gd name="connsiteX2" fmla="*/ 442608 w 2835410"/>
                <a:gd name="connsiteY2" fmla="*/ 1931432 h 2226991"/>
                <a:gd name="connsiteX3" fmla="*/ 928276 w 2835410"/>
                <a:gd name="connsiteY3" fmla="*/ 1929373 h 2226991"/>
                <a:gd name="connsiteX4" fmla="*/ 1147267 w 2835410"/>
                <a:gd name="connsiteY4" fmla="*/ 1928060 h 2226991"/>
                <a:gd name="connsiteX5" fmla="*/ 1383983 w 2835410"/>
                <a:gd name="connsiteY5" fmla="*/ 1923196 h 2226991"/>
                <a:gd name="connsiteX6" fmla="*/ 1594590 w 2835410"/>
                <a:gd name="connsiteY6" fmla="*/ 1905799 h 2226991"/>
                <a:gd name="connsiteX7" fmla="*/ 1791949 w 2835410"/>
                <a:gd name="connsiteY7" fmla="*/ 1914214 h 2226991"/>
                <a:gd name="connsiteX8" fmla="*/ 1981459 w 2835410"/>
                <a:gd name="connsiteY8" fmla="*/ 1962674 h 2226991"/>
                <a:gd name="connsiteX9" fmla="*/ 2167568 w 2835410"/>
                <a:gd name="connsiteY9" fmla="*/ 2024024 h 2226991"/>
                <a:gd name="connsiteX10" fmla="*/ 2378114 w 2835410"/>
                <a:gd name="connsiteY10" fmla="*/ 2126761 h 2226991"/>
                <a:gd name="connsiteX11" fmla="*/ 2572221 w 2835410"/>
                <a:gd name="connsiteY11" fmla="*/ 2226991 h 2226991"/>
                <a:gd name="connsiteX12" fmla="*/ 2685580 w 2835410"/>
                <a:gd name="connsiteY12" fmla="*/ 2009641 h 2226991"/>
                <a:gd name="connsiteX13" fmla="*/ 2812040 w 2835410"/>
                <a:gd name="connsiteY13" fmla="*/ 1637692 h 2226991"/>
                <a:gd name="connsiteX14" fmla="*/ 2832808 w 2835410"/>
                <a:gd name="connsiteY14" fmla="*/ 1373762 h 2226991"/>
                <a:gd name="connsiteX15" fmla="*/ 2778739 w 2835410"/>
                <a:gd name="connsiteY15" fmla="*/ 1243185 h 2226991"/>
                <a:gd name="connsiteX16" fmla="*/ 2704289 w 2835410"/>
                <a:gd name="connsiteY16" fmla="*/ 1182402 h 2226991"/>
                <a:gd name="connsiteX17" fmla="*/ 2607013 w 2835410"/>
                <a:gd name="connsiteY17" fmla="*/ 1138627 h 2226991"/>
                <a:gd name="connsiteX18" fmla="*/ 2449133 w 2835410"/>
                <a:gd name="connsiteY18" fmla="*/ 1069221 h 2226991"/>
                <a:gd name="connsiteX19" fmla="*/ 2470825 w 2835410"/>
                <a:gd name="connsiteY19" fmla="*/ 973257 h 2226991"/>
                <a:gd name="connsiteX20" fmla="*/ 2542470 w 2835410"/>
                <a:gd name="connsiteY20" fmla="*/ 879710 h 2226991"/>
                <a:gd name="connsiteX21" fmla="*/ 2587557 w 2835410"/>
                <a:gd name="connsiteY21" fmla="*/ 778704 h 2226991"/>
                <a:gd name="connsiteX22" fmla="*/ 2582694 w 2835410"/>
                <a:gd name="connsiteY22" fmla="*/ 734930 h 2226991"/>
                <a:gd name="connsiteX23" fmla="*/ 2558374 w 2835410"/>
                <a:gd name="connsiteY23" fmla="*/ 700883 h 2226991"/>
                <a:gd name="connsiteX24" fmla="*/ 2480253 w 2835410"/>
                <a:gd name="connsiteY24" fmla="*/ 642216 h 2226991"/>
                <a:gd name="connsiteX25" fmla="*/ 2393004 w 2835410"/>
                <a:gd name="connsiteY25" fmla="*/ 574423 h 2226991"/>
                <a:gd name="connsiteX26" fmla="*/ 2247089 w 2835410"/>
                <a:gd name="connsiteY26" fmla="*/ 467419 h 2226991"/>
                <a:gd name="connsiteX27" fmla="*/ 2247881 w 2835410"/>
                <a:gd name="connsiteY27" fmla="*/ 371838 h 2226991"/>
                <a:gd name="connsiteX28" fmla="*/ 2296821 w 2835410"/>
                <a:gd name="connsiteY28" fmla="*/ 341863 h 2226991"/>
                <a:gd name="connsiteX29" fmla="*/ 2286000 w 2835410"/>
                <a:gd name="connsiteY29" fmla="*/ 272866 h 2226991"/>
                <a:gd name="connsiteX30" fmla="*/ 2110300 w 2835410"/>
                <a:gd name="connsiteY30" fmla="*/ 200811 h 2226991"/>
                <a:gd name="connsiteX31" fmla="*/ 1851915 w 2835410"/>
                <a:gd name="connsiteY31" fmla="*/ 90829 h 2226991"/>
                <a:gd name="connsiteX32" fmla="*/ 1665553 w 2835410"/>
                <a:gd name="connsiteY32" fmla="*/ 0 h 2226991"/>
                <a:gd name="connsiteX0" fmla="*/ 0 w 2835410"/>
                <a:gd name="connsiteY0" fmla="*/ 1921704 h 2226991"/>
                <a:gd name="connsiteX1" fmla="*/ 0 w 2835410"/>
                <a:gd name="connsiteY1" fmla="*/ 1921704 h 2226991"/>
                <a:gd name="connsiteX2" fmla="*/ 48575 w 2835410"/>
                <a:gd name="connsiteY2" fmla="*/ 1921989 h 2226991"/>
                <a:gd name="connsiteX3" fmla="*/ 442608 w 2835410"/>
                <a:gd name="connsiteY3" fmla="*/ 1931432 h 2226991"/>
                <a:gd name="connsiteX4" fmla="*/ 928276 w 2835410"/>
                <a:gd name="connsiteY4" fmla="*/ 1929373 h 2226991"/>
                <a:gd name="connsiteX5" fmla="*/ 1147267 w 2835410"/>
                <a:gd name="connsiteY5" fmla="*/ 1928060 h 2226991"/>
                <a:gd name="connsiteX6" fmla="*/ 1383983 w 2835410"/>
                <a:gd name="connsiteY6" fmla="*/ 1923196 h 2226991"/>
                <a:gd name="connsiteX7" fmla="*/ 1594590 w 2835410"/>
                <a:gd name="connsiteY7" fmla="*/ 1905799 h 2226991"/>
                <a:gd name="connsiteX8" fmla="*/ 1791949 w 2835410"/>
                <a:gd name="connsiteY8" fmla="*/ 1914214 h 2226991"/>
                <a:gd name="connsiteX9" fmla="*/ 1981459 w 2835410"/>
                <a:gd name="connsiteY9" fmla="*/ 1962674 h 2226991"/>
                <a:gd name="connsiteX10" fmla="*/ 2167568 w 2835410"/>
                <a:gd name="connsiteY10" fmla="*/ 2024024 h 2226991"/>
                <a:gd name="connsiteX11" fmla="*/ 2378114 w 2835410"/>
                <a:gd name="connsiteY11" fmla="*/ 2126761 h 2226991"/>
                <a:gd name="connsiteX12" fmla="*/ 2572221 w 2835410"/>
                <a:gd name="connsiteY12" fmla="*/ 2226991 h 2226991"/>
                <a:gd name="connsiteX13" fmla="*/ 2685580 w 2835410"/>
                <a:gd name="connsiteY13" fmla="*/ 2009641 h 2226991"/>
                <a:gd name="connsiteX14" fmla="*/ 2812040 w 2835410"/>
                <a:gd name="connsiteY14" fmla="*/ 1637692 h 2226991"/>
                <a:gd name="connsiteX15" fmla="*/ 2832808 w 2835410"/>
                <a:gd name="connsiteY15" fmla="*/ 1373762 h 2226991"/>
                <a:gd name="connsiteX16" fmla="*/ 2778739 w 2835410"/>
                <a:gd name="connsiteY16" fmla="*/ 1243185 h 2226991"/>
                <a:gd name="connsiteX17" fmla="*/ 2704289 w 2835410"/>
                <a:gd name="connsiteY17" fmla="*/ 1182402 h 2226991"/>
                <a:gd name="connsiteX18" fmla="*/ 2607013 w 2835410"/>
                <a:gd name="connsiteY18" fmla="*/ 1138627 h 2226991"/>
                <a:gd name="connsiteX19" fmla="*/ 2449133 w 2835410"/>
                <a:gd name="connsiteY19" fmla="*/ 1069221 h 2226991"/>
                <a:gd name="connsiteX20" fmla="*/ 2470825 w 2835410"/>
                <a:gd name="connsiteY20" fmla="*/ 973257 h 2226991"/>
                <a:gd name="connsiteX21" fmla="*/ 2542470 w 2835410"/>
                <a:gd name="connsiteY21" fmla="*/ 879710 h 2226991"/>
                <a:gd name="connsiteX22" fmla="*/ 2587557 w 2835410"/>
                <a:gd name="connsiteY22" fmla="*/ 778704 h 2226991"/>
                <a:gd name="connsiteX23" fmla="*/ 2582694 w 2835410"/>
                <a:gd name="connsiteY23" fmla="*/ 734930 h 2226991"/>
                <a:gd name="connsiteX24" fmla="*/ 2558374 w 2835410"/>
                <a:gd name="connsiteY24" fmla="*/ 700883 h 2226991"/>
                <a:gd name="connsiteX25" fmla="*/ 2480253 w 2835410"/>
                <a:gd name="connsiteY25" fmla="*/ 642216 h 2226991"/>
                <a:gd name="connsiteX26" fmla="*/ 2393004 w 2835410"/>
                <a:gd name="connsiteY26" fmla="*/ 574423 h 2226991"/>
                <a:gd name="connsiteX27" fmla="*/ 2247089 w 2835410"/>
                <a:gd name="connsiteY27" fmla="*/ 467419 h 2226991"/>
                <a:gd name="connsiteX28" fmla="*/ 2247881 w 2835410"/>
                <a:gd name="connsiteY28" fmla="*/ 371838 h 2226991"/>
                <a:gd name="connsiteX29" fmla="*/ 2296821 w 2835410"/>
                <a:gd name="connsiteY29" fmla="*/ 341863 h 2226991"/>
                <a:gd name="connsiteX30" fmla="*/ 2286000 w 2835410"/>
                <a:gd name="connsiteY30" fmla="*/ 272866 h 2226991"/>
                <a:gd name="connsiteX31" fmla="*/ 2110300 w 2835410"/>
                <a:gd name="connsiteY31" fmla="*/ 200811 h 2226991"/>
                <a:gd name="connsiteX32" fmla="*/ 1851915 w 2835410"/>
                <a:gd name="connsiteY32" fmla="*/ 90829 h 2226991"/>
                <a:gd name="connsiteX33" fmla="*/ 1665553 w 2835410"/>
                <a:gd name="connsiteY33" fmla="*/ 0 h 2226991"/>
                <a:gd name="connsiteX0" fmla="*/ 35742 w 2871152"/>
                <a:gd name="connsiteY0" fmla="*/ 1921704 h 2226991"/>
                <a:gd name="connsiteX1" fmla="*/ 0 w 2871152"/>
                <a:gd name="connsiteY1" fmla="*/ 2052758 h 2226991"/>
                <a:gd name="connsiteX2" fmla="*/ 84317 w 2871152"/>
                <a:gd name="connsiteY2" fmla="*/ 1921989 h 2226991"/>
                <a:gd name="connsiteX3" fmla="*/ 478350 w 2871152"/>
                <a:gd name="connsiteY3" fmla="*/ 1931432 h 2226991"/>
                <a:gd name="connsiteX4" fmla="*/ 964018 w 2871152"/>
                <a:gd name="connsiteY4" fmla="*/ 1929373 h 2226991"/>
                <a:gd name="connsiteX5" fmla="*/ 1183009 w 2871152"/>
                <a:gd name="connsiteY5" fmla="*/ 1928060 h 2226991"/>
                <a:gd name="connsiteX6" fmla="*/ 1419725 w 2871152"/>
                <a:gd name="connsiteY6" fmla="*/ 1923196 h 2226991"/>
                <a:gd name="connsiteX7" fmla="*/ 1630332 w 2871152"/>
                <a:gd name="connsiteY7" fmla="*/ 1905799 h 2226991"/>
                <a:gd name="connsiteX8" fmla="*/ 1827691 w 2871152"/>
                <a:gd name="connsiteY8" fmla="*/ 1914214 h 2226991"/>
                <a:gd name="connsiteX9" fmla="*/ 2017201 w 2871152"/>
                <a:gd name="connsiteY9" fmla="*/ 1962674 h 2226991"/>
                <a:gd name="connsiteX10" fmla="*/ 2203310 w 2871152"/>
                <a:gd name="connsiteY10" fmla="*/ 2024024 h 2226991"/>
                <a:gd name="connsiteX11" fmla="*/ 2413856 w 2871152"/>
                <a:gd name="connsiteY11" fmla="*/ 2126761 h 2226991"/>
                <a:gd name="connsiteX12" fmla="*/ 2607963 w 2871152"/>
                <a:gd name="connsiteY12" fmla="*/ 2226991 h 2226991"/>
                <a:gd name="connsiteX13" fmla="*/ 2721322 w 2871152"/>
                <a:gd name="connsiteY13" fmla="*/ 2009641 h 2226991"/>
                <a:gd name="connsiteX14" fmla="*/ 2847782 w 2871152"/>
                <a:gd name="connsiteY14" fmla="*/ 1637692 h 2226991"/>
                <a:gd name="connsiteX15" fmla="*/ 2868550 w 2871152"/>
                <a:gd name="connsiteY15" fmla="*/ 1373762 h 2226991"/>
                <a:gd name="connsiteX16" fmla="*/ 2814481 w 2871152"/>
                <a:gd name="connsiteY16" fmla="*/ 1243185 h 2226991"/>
                <a:gd name="connsiteX17" fmla="*/ 2740031 w 2871152"/>
                <a:gd name="connsiteY17" fmla="*/ 1182402 h 2226991"/>
                <a:gd name="connsiteX18" fmla="*/ 2642755 w 2871152"/>
                <a:gd name="connsiteY18" fmla="*/ 1138627 h 2226991"/>
                <a:gd name="connsiteX19" fmla="*/ 2484875 w 2871152"/>
                <a:gd name="connsiteY19" fmla="*/ 1069221 h 2226991"/>
                <a:gd name="connsiteX20" fmla="*/ 2506567 w 2871152"/>
                <a:gd name="connsiteY20" fmla="*/ 973257 h 2226991"/>
                <a:gd name="connsiteX21" fmla="*/ 2578212 w 2871152"/>
                <a:gd name="connsiteY21" fmla="*/ 879710 h 2226991"/>
                <a:gd name="connsiteX22" fmla="*/ 2623299 w 2871152"/>
                <a:gd name="connsiteY22" fmla="*/ 778704 h 2226991"/>
                <a:gd name="connsiteX23" fmla="*/ 2618436 w 2871152"/>
                <a:gd name="connsiteY23" fmla="*/ 734930 h 2226991"/>
                <a:gd name="connsiteX24" fmla="*/ 2594116 w 2871152"/>
                <a:gd name="connsiteY24" fmla="*/ 700883 h 2226991"/>
                <a:gd name="connsiteX25" fmla="*/ 2515995 w 2871152"/>
                <a:gd name="connsiteY25" fmla="*/ 642216 h 2226991"/>
                <a:gd name="connsiteX26" fmla="*/ 2428746 w 2871152"/>
                <a:gd name="connsiteY26" fmla="*/ 574423 h 2226991"/>
                <a:gd name="connsiteX27" fmla="*/ 2282831 w 2871152"/>
                <a:gd name="connsiteY27" fmla="*/ 467419 h 2226991"/>
                <a:gd name="connsiteX28" fmla="*/ 2283623 w 2871152"/>
                <a:gd name="connsiteY28" fmla="*/ 371838 h 2226991"/>
                <a:gd name="connsiteX29" fmla="*/ 2332563 w 2871152"/>
                <a:gd name="connsiteY29" fmla="*/ 341863 h 2226991"/>
                <a:gd name="connsiteX30" fmla="*/ 2321742 w 2871152"/>
                <a:gd name="connsiteY30" fmla="*/ 272866 h 2226991"/>
                <a:gd name="connsiteX31" fmla="*/ 2146042 w 2871152"/>
                <a:gd name="connsiteY31" fmla="*/ 200811 h 2226991"/>
                <a:gd name="connsiteX32" fmla="*/ 1887657 w 2871152"/>
                <a:gd name="connsiteY32" fmla="*/ 90829 h 2226991"/>
                <a:gd name="connsiteX33" fmla="*/ 1701295 w 2871152"/>
                <a:gd name="connsiteY33" fmla="*/ 0 h 2226991"/>
                <a:gd name="connsiteX0" fmla="*/ 0 w 2960507"/>
                <a:gd name="connsiteY0" fmla="*/ 1954467 h 2226991"/>
                <a:gd name="connsiteX1" fmla="*/ 89355 w 2960507"/>
                <a:gd name="connsiteY1" fmla="*/ 2052758 h 2226991"/>
                <a:gd name="connsiteX2" fmla="*/ 173672 w 2960507"/>
                <a:gd name="connsiteY2" fmla="*/ 1921989 h 2226991"/>
                <a:gd name="connsiteX3" fmla="*/ 567705 w 2960507"/>
                <a:gd name="connsiteY3" fmla="*/ 1931432 h 2226991"/>
                <a:gd name="connsiteX4" fmla="*/ 1053373 w 2960507"/>
                <a:gd name="connsiteY4" fmla="*/ 1929373 h 2226991"/>
                <a:gd name="connsiteX5" fmla="*/ 1272364 w 2960507"/>
                <a:gd name="connsiteY5" fmla="*/ 1928060 h 2226991"/>
                <a:gd name="connsiteX6" fmla="*/ 1509080 w 2960507"/>
                <a:gd name="connsiteY6" fmla="*/ 1923196 h 2226991"/>
                <a:gd name="connsiteX7" fmla="*/ 1719687 w 2960507"/>
                <a:gd name="connsiteY7" fmla="*/ 1905799 h 2226991"/>
                <a:gd name="connsiteX8" fmla="*/ 1917046 w 2960507"/>
                <a:gd name="connsiteY8" fmla="*/ 1914214 h 2226991"/>
                <a:gd name="connsiteX9" fmla="*/ 2106556 w 2960507"/>
                <a:gd name="connsiteY9" fmla="*/ 1962674 h 2226991"/>
                <a:gd name="connsiteX10" fmla="*/ 2292665 w 2960507"/>
                <a:gd name="connsiteY10" fmla="*/ 2024024 h 2226991"/>
                <a:gd name="connsiteX11" fmla="*/ 2503211 w 2960507"/>
                <a:gd name="connsiteY11" fmla="*/ 2126761 h 2226991"/>
                <a:gd name="connsiteX12" fmla="*/ 2697318 w 2960507"/>
                <a:gd name="connsiteY12" fmla="*/ 2226991 h 2226991"/>
                <a:gd name="connsiteX13" fmla="*/ 2810677 w 2960507"/>
                <a:gd name="connsiteY13" fmla="*/ 2009641 h 2226991"/>
                <a:gd name="connsiteX14" fmla="*/ 2937137 w 2960507"/>
                <a:gd name="connsiteY14" fmla="*/ 1637692 h 2226991"/>
                <a:gd name="connsiteX15" fmla="*/ 2957905 w 2960507"/>
                <a:gd name="connsiteY15" fmla="*/ 1373762 h 2226991"/>
                <a:gd name="connsiteX16" fmla="*/ 2903836 w 2960507"/>
                <a:gd name="connsiteY16" fmla="*/ 1243185 h 2226991"/>
                <a:gd name="connsiteX17" fmla="*/ 2829386 w 2960507"/>
                <a:gd name="connsiteY17" fmla="*/ 1182402 h 2226991"/>
                <a:gd name="connsiteX18" fmla="*/ 2732110 w 2960507"/>
                <a:gd name="connsiteY18" fmla="*/ 1138627 h 2226991"/>
                <a:gd name="connsiteX19" fmla="*/ 2574230 w 2960507"/>
                <a:gd name="connsiteY19" fmla="*/ 1069221 h 2226991"/>
                <a:gd name="connsiteX20" fmla="*/ 2595922 w 2960507"/>
                <a:gd name="connsiteY20" fmla="*/ 973257 h 2226991"/>
                <a:gd name="connsiteX21" fmla="*/ 2667567 w 2960507"/>
                <a:gd name="connsiteY21" fmla="*/ 879710 h 2226991"/>
                <a:gd name="connsiteX22" fmla="*/ 2712654 w 2960507"/>
                <a:gd name="connsiteY22" fmla="*/ 778704 h 2226991"/>
                <a:gd name="connsiteX23" fmla="*/ 2707791 w 2960507"/>
                <a:gd name="connsiteY23" fmla="*/ 734930 h 2226991"/>
                <a:gd name="connsiteX24" fmla="*/ 2683471 w 2960507"/>
                <a:gd name="connsiteY24" fmla="*/ 700883 h 2226991"/>
                <a:gd name="connsiteX25" fmla="*/ 2605350 w 2960507"/>
                <a:gd name="connsiteY25" fmla="*/ 642216 h 2226991"/>
                <a:gd name="connsiteX26" fmla="*/ 2518101 w 2960507"/>
                <a:gd name="connsiteY26" fmla="*/ 574423 h 2226991"/>
                <a:gd name="connsiteX27" fmla="*/ 2372186 w 2960507"/>
                <a:gd name="connsiteY27" fmla="*/ 467419 h 2226991"/>
                <a:gd name="connsiteX28" fmla="*/ 2372978 w 2960507"/>
                <a:gd name="connsiteY28" fmla="*/ 371838 h 2226991"/>
                <a:gd name="connsiteX29" fmla="*/ 2421918 w 2960507"/>
                <a:gd name="connsiteY29" fmla="*/ 341863 h 2226991"/>
                <a:gd name="connsiteX30" fmla="*/ 2411097 w 2960507"/>
                <a:gd name="connsiteY30" fmla="*/ 272866 h 2226991"/>
                <a:gd name="connsiteX31" fmla="*/ 2235397 w 2960507"/>
                <a:gd name="connsiteY31" fmla="*/ 200811 h 2226991"/>
                <a:gd name="connsiteX32" fmla="*/ 1977012 w 2960507"/>
                <a:gd name="connsiteY32" fmla="*/ 90829 h 2226991"/>
                <a:gd name="connsiteX33" fmla="*/ 1790650 w 2960507"/>
                <a:gd name="connsiteY33" fmla="*/ 0 h 2226991"/>
                <a:gd name="connsiteX0" fmla="*/ 0 w 2960507"/>
                <a:gd name="connsiteY0" fmla="*/ 1954467 h 2226991"/>
                <a:gd name="connsiteX1" fmla="*/ 92333 w 2960507"/>
                <a:gd name="connsiteY1" fmla="*/ 1912769 h 2226991"/>
                <a:gd name="connsiteX2" fmla="*/ 173672 w 2960507"/>
                <a:gd name="connsiteY2" fmla="*/ 1921989 h 2226991"/>
                <a:gd name="connsiteX3" fmla="*/ 567705 w 2960507"/>
                <a:gd name="connsiteY3" fmla="*/ 1931432 h 2226991"/>
                <a:gd name="connsiteX4" fmla="*/ 1053373 w 2960507"/>
                <a:gd name="connsiteY4" fmla="*/ 1929373 h 2226991"/>
                <a:gd name="connsiteX5" fmla="*/ 1272364 w 2960507"/>
                <a:gd name="connsiteY5" fmla="*/ 1928060 h 2226991"/>
                <a:gd name="connsiteX6" fmla="*/ 1509080 w 2960507"/>
                <a:gd name="connsiteY6" fmla="*/ 1923196 h 2226991"/>
                <a:gd name="connsiteX7" fmla="*/ 1719687 w 2960507"/>
                <a:gd name="connsiteY7" fmla="*/ 1905799 h 2226991"/>
                <a:gd name="connsiteX8" fmla="*/ 1917046 w 2960507"/>
                <a:gd name="connsiteY8" fmla="*/ 1914214 h 2226991"/>
                <a:gd name="connsiteX9" fmla="*/ 2106556 w 2960507"/>
                <a:gd name="connsiteY9" fmla="*/ 1962674 h 2226991"/>
                <a:gd name="connsiteX10" fmla="*/ 2292665 w 2960507"/>
                <a:gd name="connsiteY10" fmla="*/ 2024024 h 2226991"/>
                <a:gd name="connsiteX11" fmla="*/ 2503211 w 2960507"/>
                <a:gd name="connsiteY11" fmla="*/ 2126761 h 2226991"/>
                <a:gd name="connsiteX12" fmla="*/ 2697318 w 2960507"/>
                <a:gd name="connsiteY12" fmla="*/ 2226991 h 2226991"/>
                <a:gd name="connsiteX13" fmla="*/ 2810677 w 2960507"/>
                <a:gd name="connsiteY13" fmla="*/ 2009641 h 2226991"/>
                <a:gd name="connsiteX14" fmla="*/ 2937137 w 2960507"/>
                <a:gd name="connsiteY14" fmla="*/ 1637692 h 2226991"/>
                <a:gd name="connsiteX15" fmla="*/ 2957905 w 2960507"/>
                <a:gd name="connsiteY15" fmla="*/ 1373762 h 2226991"/>
                <a:gd name="connsiteX16" fmla="*/ 2903836 w 2960507"/>
                <a:gd name="connsiteY16" fmla="*/ 1243185 h 2226991"/>
                <a:gd name="connsiteX17" fmla="*/ 2829386 w 2960507"/>
                <a:gd name="connsiteY17" fmla="*/ 1182402 h 2226991"/>
                <a:gd name="connsiteX18" fmla="*/ 2732110 w 2960507"/>
                <a:gd name="connsiteY18" fmla="*/ 1138627 h 2226991"/>
                <a:gd name="connsiteX19" fmla="*/ 2574230 w 2960507"/>
                <a:gd name="connsiteY19" fmla="*/ 1069221 h 2226991"/>
                <a:gd name="connsiteX20" fmla="*/ 2595922 w 2960507"/>
                <a:gd name="connsiteY20" fmla="*/ 973257 h 2226991"/>
                <a:gd name="connsiteX21" fmla="*/ 2667567 w 2960507"/>
                <a:gd name="connsiteY21" fmla="*/ 879710 h 2226991"/>
                <a:gd name="connsiteX22" fmla="*/ 2712654 w 2960507"/>
                <a:gd name="connsiteY22" fmla="*/ 778704 h 2226991"/>
                <a:gd name="connsiteX23" fmla="*/ 2707791 w 2960507"/>
                <a:gd name="connsiteY23" fmla="*/ 734930 h 2226991"/>
                <a:gd name="connsiteX24" fmla="*/ 2683471 w 2960507"/>
                <a:gd name="connsiteY24" fmla="*/ 700883 h 2226991"/>
                <a:gd name="connsiteX25" fmla="*/ 2605350 w 2960507"/>
                <a:gd name="connsiteY25" fmla="*/ 642216 h 2226991"/>
                <a:gd name="connsiteX26" fmla="*/ 2518101 w 2960507"/>
                <a:gd name="connsiteY26" fmla="*/ 574423 h 2226991"/>
                <a:gd name="connsiteX27" fmla="*/ 2372186 w 2960507"/>
                <a:gd name="connsiteY27" fmla="*/ 467419 h 2226991"/>
                <a:gd name="connsiteX28" fmla="*/ 2372978 w 2960507"/>
                <a:gd name="connsiteY28" fmla="*/ 371838 h 2226991"/>
                <a:gd name="connsiteX29" fmla="*/ 2421918 w 2960507"/>
                <a:gd name="connsiteY29" fmla="*/ 341863 h 2226991"/>
                <a:gd name="connsiteX30" fmla="*/ 2411097 w 2960507"/>
                <a:gd name="connsiteY30" fmla="*/ 272866 h 2226991"/>
                <a:gd name="connsiteX31" fmla="*/ 2235397 w 2960507"/>
                <a:gd name="connsiteY31" fmla="*/ 200811 h 2226991"/>
                <a:gd name="connsiteX32" fmla="*/ 1977012 w 2960507"/>
                <a:gd name="connsiteY32" fmla="*/ 90829 h 2226991"/>
                <a:gd name="connsiteX33" fmla="*/ 1790650 w 2960507"/>
                <a:gd name="connsiteY33" fmla="*/ 0 h 2226991"/>
                <a:gd name="connsiteX0" fmla="*/ 0 w 2960507"/>
                <a:gd name="connsiteY0" fmla="*/ 1954467 h 2226991"/>
                <a:gd name="connsiteX1" fmla="*/ 173672 w 2960507"/>
                <a:gd name="connsiteY1" fmla="*/ 1921989 h 2226991"/>
                <a:gd name="connsiteX2" fmla="*/ 567705 w 2960507"/>
                <a:gd name="connsiteY2" fmla="*/ 1931432 h 2226991"/>
                <a:gd name="connsiteX3" fmla="*/ 1053373 w 2960507"/>
                <a:gd name="connsiteY3" fmla="*/ 1929373 h 2226991"/>
                <a:gd name="connsiteX4" fmla="*/ 1272364 w 2960507"/>
                <a:gd name="connsiteY4" fmla="*/ 1928060 h 2226991"/>
                <a:gd name="connsiteX5" fmla="*/ 1509080 w 2960507"/>
                <a:gd name="connsiteY5" fmla="*/ 1923196 h 2226991"/>
                <a:gd name="connsiteX6" fmla="*/ 1719687 w 2960507"/>
                <a:gd name="connsiteY6" fmla="*/ 1905799 h 2226991"/>
                <a:gd name="connsiteX7" fmla="*/ 1917046 w 2960507"/>
                <a:gd name="connsiteY7" fmla="*/ 1914214 h 2226991"/>
                <a:gd name="connsiteX8" fmla="*/ 2106556 w 2960507"/>
                <a:gd name="connsiteY8" fmla="*/ 1962674 h 2226991"/>
                <a:gd name="connsiteX9" fmla="*/ 2292665 w 2960507"/>
                <a:gd name="connsiteY9" fmla="*/ 2024024 h 2226991"/>
                <a:gd name="connsiteX10" fmla="*/ 2503211 w 2960507"/>
                <a:gd name="connsiteY10" fmla="*/ 2126761 h 2226991"/>
                <a:gd name="connsiteX11" fmla="*/ 2697318 w 2960507"/>
                <a:gd name="connsiteY11" fmla="*/ 2226991 h 2226991"/>
                <a:gd name="connsiteX12" fmla="*/ 2810677 w 2960507"/>
                <a:gd name="connsiteY12" fmla="*/ 2009641 h 2226991"/>
                <a:gd name="connsiteX13" fmla="*/ 2937137 w 2960507"/>
                <a:gd name="connsiteY13" fmla="*/ 1637692 h 2226991"/>
                <a:gd name="connsiteX14" fmla="*/ 2957905 w 2960507"/>
                <a:gd name="connsiteY14" fmla="*/ 1373762 h 2226991"/>
                <a:gd name="connsiteX15" fmla="*/ 2903836 w 2960507"/>
                <a:gd name="connsiteY15" fmla="*/ 1243185 h 2226991"/>
                <a:gd name="connsiteX16" fmla="*/ 2829386 w 2960507"/>
                <a:gd name="connsiteY16" fmla="*/ 1182402 h 2226991"/>
                <a:gd name="connsiteX17" fmla="*/ 2732110 w 2960507"/>
                <a:gd name="connsiteY17" fmla="*/ 1138627 h 2226991"/>
                <a:gd name="connsiteX18" fmla="*/ 2574230 w 2960507"/>
                <a:gd name="connsiteY18" fmla="*/ 1069221 h 2226991"/>
                <a:gd name="connsiteX19" fmla="*/ 2595922 w 2960507"/>
                <a:gd name="connsiteY19" fmla="*/ 973257 h 2226991"/>
                <a:gd name="connsiteX20" fmla="*/ 2667567 w 2960507"/>
                <a:gd name="connsiteY20" fmla="*/ 879710 h 2226991"/>
                <a:gd name="connsiteX21" fmla="*/ 2712654 w 2960507"/>
                <a:gd name="connsiteY21" fmla="*/ 778704 h 2226991"/>
                <a:gd name="connsiteX22" fmla="*/ 2707791 w 2960507"/>
                <a:gd name="connsiteY22" fmla="*/ 734930 h 2226991"/>
                <a:gd name="connsiteX23" fmla="*/ 2683471 w 2960507"/>
                <a:gd name="connsiteY23" fmla="*/ 700883 h 2226991"/>
                <a:gd name="connsiteX24" fmla="*/ 2605350 w 2960507"/>
                <a:gd name="connsiteY24" fmla="*/ 642216 h 2226991"/>
                <a:gd name="connsiteX25" fmla="*/ 2518101 w 2960507"/>
                <a:gd name="connsiteY25" fmla="*/ 574423 h 2226991"/>
                <a:gd name="connsiteX26" fmla="*/ 2372186 w 2960507"/>
                <a:gd name="connsiteY26" fmla="*/ 467419 h 2226991"/>
                <a:gd name="connsiteX27" fmla="*/ 2372978 w 2960507"/>
                <a:gd name="connsiteY27" fmla="*/ 371838 h 2226991"/>
                <a:gd name="connsiteX28" fmla="*/ 2421918 w 2960507"/>
                <a:gd name="connsiteY28" fmla="*/ 341863 h 2226991"/>
                <a:gd name="connsiteX29" fmla="*/ 2411097 w 2960507"/>
                <a:gd name="connsiteY29" fmla="*/ 272866 h 2226991"/>
                <a:gd name="connsiteX30" fmla="*/ 2235397 w 2960507"/>
                <a:gd name="connsiteY30" fmla="*/ 200811 h 2226991"/>
                <a:gd name="connsiteX31" fmla="*/ 1977012 w 2960507"/>
                <a:gd name="connsiteY31" fmla="*/ 90829 h 2226991"/>
                <a:gd name="connsiteX32" fmla="*/ 1790650 w 2960507"/>
                <a:gd name="connsiteY32" fmla="*/ 0 h 222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60507" h="2226991">
                  <a:moveTo>
                    <a:pt x="0" y="1954467"/>
                  </a:moveTo>
                  <a:cubicBezTo>
                    <a:pt x="36182" y="1947701"/>
                    <a:pt x="79055" y="1925828"/>
                    <a:pt x="173672" y="1921989"/>
                  </a:cubicBezTo>
                  <a:lnTo>
                    <a:pt x="567705" y="1931432"/>
                  </a:lnTo>
                  <a:lnTo>
                    <a:pt x="1053373" y="1929373"/>
                  </a:lnTo>
                  <a:cubicBezTo>
                    <a:pt x="1061924" y="1927663"/>
                    <a:pt x="1196413" y="1929090"/>
                    <a:pt x="1272364" y="1928060"/>
                  </a:cubicBezTo>
                  <a:lnTo>
                    <a:pt x="1509080" y="1923196"/>
                  </a:lnTo>
                  <a:cubicBezTo>
                    <a:pt x="1579894" y="1918084"/>
                    <a:pt x="1666185" y="1908231"/>
                    <a:pt x="1719687" y="1905799"/>
                  </a:cubicBezTo>
                  <a:cubicBezTo>
                    <a:pt x="1809166" y="1899346"/>
                    <a:pt x="1852568" y="1904735"/>
                    <a:pt x="1917046" y="1914214"/>
                  </a:cubicBezTo>
                  <a:cubicBezTo>
                    <a:pt x="1981524" y="1923693"/>
                    <a:pt x="2043953" y="1944372"/>
                    <a:pt x="2106556" y="1962674"/>
                  </a:cubicBezTo>
                  <a:cubicBezTo>
                    <a:pt x="2169159" y="1980976"/>
                    <a:pt x="2226556" y="1996676"/>
                    <a:pt x="2292665" y="2024024"/>
                  </a:cubicBezTo>
                  <a:cubicBezTo>
                    <a:pt x="2358774" y="2051372"/>
                    <a:pt x="2435769" y="2092933"/>
                    <a:pt x="2503211" y="2126761"/>
                  </a:cubicBezTo>
                  <a:cubicBezTo>
                    <a:pt x="2570653" y="2160589"/>
                    <a:pt x="2694324" y="2216020"/>
                    <a:pt x="2697318" y="2226991"/>
                  </a:cubicBezTo>
                  <a:cubicBezTo>
                    <a:pt x="2747627" y="2213081"/>
                    <a:pt x="2770707" y="2107858"/>
                    <a:pt x="2810677" y="2009641"/>
                  </a:cubicBezTo>
                  <a:cubicBezTo>
                    <a:pt x="2850647" y="1911425"/>
                    <a:pt x="2912599" y="1743672"/>
                    <a:pt x="2937137" y="1637692"/>
                  </a:cubicBezTo>
                  <a:cubicBezTo>
                    <a:pt x="2961675" y="1531712"/>
                    <a:pt x="2963455" y="1439513"/>
                    <a:pt x="2957905" y="1373762"/>
                  </a:cubicBezTo>
                  <a:cubicBezTo>
                    <a:pt x="2952355" y="1308011"/>
                    <a:pt x="2925256" y="1275078"/>
                    <a:pt x="2903836" y="1243185"/>
                  </a:cubicBezTo>
                  <a:cubicBezTo>
                    <a:pt x="2882416" y="1211292"/>
                    <a:pt x="2858007" y="1199828"/>
                    <a:pt x="2829386" y="1182402"/>
                  </a:cubicBezTo>
                  <a:cubicBezTo>
                    <a:pt x="2800765" y="1164976"/>
                    <a:pt x="2774636" y="1157491"/>
                    <a:pt x="2732110" y="1138627"/>
                  </a:cubicBezTo>
                  <a:cubicBezTo>
                    <a:pt x="2689584" y="1119763"/>
                    <a:pt x="2596928" y="1096783"/>
                    <a:pt x="2574230" y="1069221"/>
                  </a:cubicBezTo>
                  <a:cubicBezTo>
                    <a:pt x="2575851" y="1040038"/>
                    <a:pt x="2580366" y="1004842"/>
                    <a:pt x="2595922" y="973257"/>
                  </a:cubicBezTo>
                  <a:cubicBezTo>
                    <a:pt x="2611478" y="941672"/>
                    <a:pt x="2651354" y="904840"/>
                    <a:pt x="2667567" y="879710"/>
                  </a:cubicBezTo>
                  <a:cubicBezTo>
                    <a:pt x="2687022" y="847285"/>
                    <a:pt x="2705950" y="802834"/>
                    <a:pt x="2712654" y="778704"/>
                  </a:cubicBezTo>
                  <a:cubicBezTo>
                    <a:pt x="2711033" y="764113"/>
                    <a:pt x="2711092" y="749235"/>
                    <a:pt x="2707791" y="734930"/>
                  </a:cubicBezTo>
                  <a:cubicBezTo>
                    <a:pt x="2704435" y="720389"/>
                    <a:pt x="2700544" y="716335"/>
                    <a:pt x="2683471" y="700883"/>
                  </a:cubicBezTo>
                  <a:cubicBezTo>
                    <a:pt x="2666398" y="685431"/>
                    <a:pt x="2632912" y="663293"/>
                    <a:pt x="2605350" y="642216"/>
                  </a:cubicBezTo>
                  <a:cubicBezTo>
                    <a:pt x="2577788" y="621139"/>
                    <a:pt x="2556962" y="603556"/>
                    <a:pt x="2518101" y="574423"/>
                  </a:cubicBezTo>
                  <a:cubicBezTo>
                    <a:pt x="2479240" y="545290"/>
                    <a:pt x="2396505" y="504708"/>
                    <a:pt x="2372186" y="467419"/>
                  </a:cubicBezTo>
                  <a:cubicBezTo>
                    <a:pt x="2349488" y="427698"/>
                    <a:pt x="2364689" y="392764"/>
                    <a:pt x="2372978" y="371838"/>
                  </a:cubicBezTo>
                  <a:cubicBezTo>
                    <a:pt x="2381267" y="350912"/>
                    <a:pt x="2415565" y="358358"/>
                    <a:pt x="2421918" y="341863"/>
                  </a:cubicBezTo>
                  <a:cubicBezTo>
                    <a:pt x="2428271" y="325368"/>
                    <a:pt x="2442184" y="296375"/>
                    <a:pt x="2411097" y="272866"/>
                  </a:cubicBezTo>
                  <a:cubicBezTo>
                    <a:pt x="2380010" y="249357"/>
                    <a:pt x="2307744" y="231150"/>
                    <a:pt x="2235397" y="200811"/>
                  </a:cubicBezTo>
                  <a:cubicBezTo>
                    <a:pt x="2163050" y="170472"/>
                    <a:pt x="2056101" y="116851"/>
                    <a:pt x="1977012" y="90829"/>
                  </a:cubicBezTo>
                  <a:lnTo>
                    <a:pt x="1790650" y="0"/>
                  </a:lnTo>
                </a:path>
              </a:pathLst>
            </a:cu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6" name="フリーフォーム 75"/>
            <p:cNvSpPr/>
            <p:nvPr/>
          </p:nvSpPr>
          <p:spPr>
            <a:xfrm>
              <a:off x="983280" y="4943391"/>
              <a:ext cx="347598" cy="784443"/>
            </a:xfrm>
            <a:custGeom>
              <a:avLst/>
              <a:gdLst>
                <a:gd name="connsiteX0" fmla="*/ 0 w 231732"/>
                <a:gd name="connsiteY0" fmla="*/ 522962 h 522962"/>
                <a:gd name="connsiteX1" fmla="*/ 150313 w 231732"/>
                <a:gd name="connsiteY1" fmla="*/ 482252 h 522962"/>
                <a:gd name="connsiteX2" fmla="*/ 231732 w 231732"/>
                <a:gd name="connsiteY2" fmla="*/ 294362 h 522962"/>
                <a:gd name="connsiteX3" fmla="*/ 184759 w 231732"/>
                <a:gd name="connsiteY3" fmla="*/ 263047 h 522962"/>
                <a:gd name="connsiteX4" fmla="*/ 109603 w 231732"/>
                <a:gd name="connsiteY4" fmla="*/ 112734 h 522962"/>
                <a:gd name="connsiteX5" fmla="*/ 90814 w 231732"/>
                <a:gd name="connsiteY5" fmla="*/ 0 h 522962"/>
                <a:gd name="connsiteX6" fmla="*/ 0 w 231732"/>
                <a:gd name="connsiteY6" fmla="*/ 18789 h 52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732" h="522962">
                  <a:moveTo>
                    <a:pt x="0" y="522962"/>
                  </a:moveTo>
                  <a:lnTo>
                    <a:pt x="150313" y="482252"/>
                  </a:lnTo>
                  <a:lnTo>
                    <a:pt x="231732" y="294362"/>
                  </a:lnTo>
                  <a:lnTo>
                    <a:pt x="184759" y="263047"/>
                  </a:lnTo>
                  <a:lnTo>
                    <a:pt x="109603" y="112734"/>
                  </a:lnTo>
                  <a:lnTo>
                    <a:pt x="90814" y="0"/>
                  </a:lnTo>
                  <a:lnTo>
                    <a:pt x="0" y="18789"/>
                  </a:lnTo>
                </a:path>
              </a:pathLst>
            </a:cu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7" name="フリーフォーム 76"/>
            <p:cNvSpPr/>
            <p:nvPr/>
          </p:nvSpPr>
          <p:spPr>
            <a:xfrm>
              <a:off x="1039648" y="2923569"/>
              <a:ext cx="2644557" cy="1921181"/>
            </a:xfrm>
            <a:custGeom>
              <a:avLst/>
              <a:gdLst>
                <a:gd name="connsiteX0" fmla="*/ 0 w 1763038"/>
                <a:gd name="connsiteY0" fmla="*/ 939452 h 1280787"/>
                <a:gd name="connsiteX1" fmla="*/ 256783 w 1763038"/>
                <a:gd name="connsiteY1" fmla="*/ 983293 h 1280787"/>
                <a:gd name="connsiteX2" fmla="*/ 322545 w 1763038"/>
                <a:gd name="connsiteY2" fmla="*/ 948847 h 1280787"/>
                <a:gd name="connsiteX3" fmla="*/ 497909 w 1763038"/>
                <a:gd name="connsiteY3" fmla="*/ 1146132 h 1280787"/>
                <a:gd name="connsiteX4" fmla="*/ 325676 w 1763038"/>
                <a:gd name="connsiteY4" fmla="*/ 1268260 h 1280787"/>
                <a:gd name="connsiteX5" fmla="*/ 435279 w 1763038"/>
                <a:gd name="connsiteY5" fmla="*/ 1274523 h 1280787"/>
                <a:gd name="connsiteX6" fmla="*/ 623169 w 1763038"/>
                <a:gd name="connsiteY6" fmla="*/ 1268260 h 1280787"/>
                <a:gd name="connsiteX7" fmla="*/ 764087 w 1763038"/>
                <a:gd name="connsiteY7" fmla="*/ 1280787 h 1280787"/>
                <a:gd name="connsiteX8" fmla="*/ 939452 w 1763038"/>
                <a:gd name="connsiteY8" fmla="*/ 1174315 h 1280787"/>
                <a:gd name="connsiteX9" fmla="*/ 854901 w 1763038"/>
                <a:gd name="connsiteY9" fmla="*/ 1114817 h 1280787"/>
                <a:gd name="connsiteX10" fmla="*/ 898742 w 1763038"/>
                <a:gd name="connsiteY10" fmla="*/ 1024003 h 1280787"/>
                <a:gd name="connsiteX11" fmla="*/ 845506 w 1763038"/>
                <a:gd name="connsiteY11" fmla="*/ 1020871 h 1280787"/>
                <a:gd name="connsiteX12" fmla="*/ 858032 w 1763038"/>
                <a:gd name="connsiteY12" fmla="*/ 989556 h 1280787"/>
                <a:gd name="connsiteX13" fmla="*/ 807928 w 1763038"/>
                <a:gd name="connsiteY13" fmla="*/ 961373 h 1280787"/>
                <a:gd name="connsiteX14" fmla="*/ 858032 w 1763038"/>
                <a:gd name="connsiteY14" fmla="*/ 908137 h 1280787"/>
                <a:gd name="connsiteX15" fmla="*/ 970767 w 1763038"/>
                <a:gd name="connsiteY15" fmla="*/ 854902 h 1280787"/>
                <a:gd name="connsiteX16" fmla="*/ 779745 w 1763038"/>
                <a:gd name="connsiteY16" fmla="*/ 789140 h 1280787"/>
                <a:gd name="connsiteX17" fmla="*/ 760956 w 1763038"/>
                <a:gd name="connsiteY17" fmla="*/ 754693 h 1280787"/>
                <a:gd name="connsiteX18" fmla="*/ 908137 w 1763038"/>
                <a:gd name="connsiteY18" fmla="*/ 685800 h 1280787"/>
                <a:gd name="connsiteX19" fmla="*/ 1092895 w 1763038"/>
                <a:gd name="connsiteY19" fmla="*/ 754693 h 1280787"/>
                <a:gd name="connsiteX20" fmla="*/ 1283917 w 1763038"/>
                <a:gd name="connsiteY20" fmla="*/ 804797 h 1280787"/>
                <a:gd name="connsiteX21" fmla="*/ 1465545 w 1763038"/>
                <a:gd name="connsiteY21" fmla="*/ 732773 h 1280787"/>
                <a:gd name="connsiteX22" fmla="*/ 1600200 w 1763038"/>
                <a:gd name="connsiteY22" fmla="*/ 667011 h 1280787"/>
                <a:gd name="connsiteX23" fmla="*/ 1640909 w 1763038"/>
                <a:gd name="connsiteY23" fmla="*/ 594987 h 1280787"/>
                <a:gd name="connsiteX24" fmla="*/ 1600200 w 1763038"/>
                <a:gd name="connsiteY24" fmla="*/ 510436 h 1280787"/>
                <a:gd name="connsiteX25" fmla="*/ 1512517 w 1763038"/>
                <a:gd name="connsiteY25" fmla="*/ 460332 h 1280787"/>
                <a:gd name="connsiteX26" fmla="*/ 1459282 w 1763038"/>
                <a:gd name="connsiteY26" fmla="*/ 429017 h 1280787"/>
                <a:gd name="connsiteX27" fmla="*/ 1490597 w 1763038"/>
                <a:gd name="connsiteY27" fmla="*/ 382044 h 1280787"/>
                <a:gd name="connsiteX28" fmla="*/ 1584542 w 1763038"/>
                <a:gd name="connsiteY28" fmla="*/ 366387 h 1280787"/>
                <a:gd name="connsiteX29" fmla="*/ 1719197 w 1763038"/>
                <a:gd name="connsiteY29" fmla="*/ 319414 h 1280787"/>
                <a:gd name="connsiteX30" fmla="*/ 1763038 w 1763038"/>
                <a:gd name="connsiteY30" fmla="*/ 284967 h 1280787"/>
                <a:gd name="connsiteX31" fmla="*/ 1737986 w 1763038"/>
                <a:gd name="connsiteY31" fmla="*/ 237995 h 1280787"/>
                <a:gd name="connsiteX32" fmla="*/ 1653435 w 1763038"/>
                <a:gd name="connsiteY32" fmla="*/ 212943 h 1280787"/>
                <a:gd name="connsiteX33" fmla="*/ 1709802 w 1763038"/>
                <a:gd name="connsiteY33" fmla="*/ 153444 h 1280787"/>
                <a:gd name="connsiteX34" fmla="*/ 1618989 w 1763038"/>
                <a:gd name="connsiteY34" fmla="*/ 106471 h 1280787"/>
                <a:gd name="connsiteX35" fmla="*/ 1662830 w 1763038"/>
                <a:gd name="connsiteY35" fmla="*/ 84551 h 1280787"/>
                <a:gd name="connsiteX36" fmla="*/ 1756775 w 1763038"/>
                <a:gd name="connsiteY36" fmla="*/ 97077 h 1280787"/>
                <a:gd name="connsiteX37" fmla="*/ 1763038 w 1763038"/>
                <a:gd name="connsiteY37" fmla="*/ 31315 h 1280787"/>
                <a:gd name="connsiteX38" fmla="*/ 1703539 w 1763038"/>
                <a:gd name="connsiteY38" fmla="*/ 0 h 128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63038" h="1280787">
                  <a:moveTo>
                    <a:pt x="0" y="939452"/>
                  </a:moveTo>
                  <a:lnTo>
                    <a:pt x="256783" y="983293"/>
                  </a:lnTo>
                  <a:lnTo>
                    <a:pt x="322545" y="948847"/>
                  </a:lnTo>
                  <a:lnTo>
                    <a:pt x="497909" y="1146132"/>
                  </a:lnTo>
                  <a:lnTo>
                    <a:pt x="325676" y="1268260"/>
                  </a:lnTo>
                  <a:lnTo>
                    <a:pt x="435279" y="1274523"/>
                  </a:lnTo>
                  <a:lnTo>
                    <a:pt x="623169" y="1268260"/>
                  </a:lnTo>
                  <a:lnTo>
                    <a:pt x="764087" y="1280787"/>
                  </a:lnTo>
                  <a:lnTo>
                    <a:pt x="939452" y="1174315"/>
                  </a:lnTo>
                  <a:lnTo>
                    <a:pt x="854901" y="1114817"/>
                  </a:lnTo>
                  <a:lnTo>
                    <a:pt x="898742" y="1024003"/>
                  </a:lnTo>
                  <a:lnTo>
                    <a:pt x="845506" y="1020871"/>
                  </a:lnTo>
                  <a:lnTo>
                    <a:pt x="858032" y="989556"/>
                  </a:lnTo>
                  <a:lnTo>
                    <a:pt x="807928" y="961373"/>
                  </a:lnTo>
                  <a:lnTo>
                    <a:pt x="858032" y="908137"/>
                  </a:lnTo>
                  <a:lnTo>
                    <a:pt x="970767" y="854902"/>
                  </a:lnTo>
                  <a:lnTo>
                    <a:pt x="779745" y="789140"/>
                  </a:lnTo>
                  <a:lnTo>
                    <a:pt x="760956" y="754693"/>
                  </a:lnTo>
                  <a:lnTo>
                    <a:pt x="908137" y="685800"/>
                  </a:lnTo>
                  <a:lnTo>
                    <a:pt x="1092895" y="754693"/>
                  </a:lnTo>
                  <a:lnTo>
                    <a:pt x="1283917" y="804797"/>
                  </a:lnTo>
                  <a:lnTo>
                    <a:pt x="1465545" y="732773"/>
                  </a:lnTo>
                  <a:lnTo>
                    <a:pt x="1600200" y="667011"/>
                  </a:lnTo>
                  <a:lnTo>
                    <a:pt x="1640909" y="594987"/>
                  </a:lnTo>
                  <a:lnTo>
                    <a:pt x="1600200" y="510436"/>
                  </a:lnTo>
                  <a:lnTo>
                    <a:pt x="1512517" y="460332"/>
                  </a:lnTo>
                  <a:lnTo>
                    <a:pt x="1459282" y="429017"/>
                  </a:lnTo>
                  <a:lnTo>
                    <a:pt x="1490597" y="382044"/>
                  </a:lnTo>
                  <a:lnTo>
                    <a:pt x="1584542" y="366387"/>
                  </a:lnTo>
                  <a:lnTo>
                    <a:pt x="1719197" y="319414"/>
                  </a:lnTo>
                  <a:lnTo>
                    <a:pt x="1763038" y="284967"/>
                  </a:lnTo>
                  <a:lnTo>
                    <a:pt x="1737986" y="237995"/>
                  </a:lnTo>
                  <a:lnTo>
                    <a:pt x="1653435" y="212943"/>
                  </a:lnTo>
                  <a:lnTo>
                    <a:pt x="1709802" y="153444"/>
                  </a:lnTo>
                  <a:lnTo>
                    <a:pt x="1618989" y="106471"/>
                  </a:lnTo>
                  <a:lnTo>
                    <a:pt x="1662830" y="84551"/>
                  </a:lnTo>
                  <a:lnTo>
                    <a:pt x="1756775" y="97077"/>
                  </a:lnTo>
                  <a:lnTo>
                    <a:pt x="1763038" y="31315"/>
                  </a:lnTo>
                  <a:lnTo>
                    <a:pt x="1703539" y="0"/>
                  </a:lnTo>
                </a:path>
              </a:pathLst>
            </a:cu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8" name="フリーフォーム 77"/>
            <p:cNvSpPr/>
            <p:nvPr/>
          </p:nvSpPr>
          <p:spPr>
            <a:xfrm>
              <a:off x="5492650" y="4384418"/>
              <a:ext cx="1296444" cy="953544"/>
            </a:xfrm>
            <a:custGeom>
              <a:avLst/>
              <a:gdLst>
                <a:gd name="connsiteX0" fmla="*/ 109603 w 864296"/>
                <a:gd name="connsiteY0" fmla="*/ 635696 h 635696"/>
                <a:gd name="connsiteX1" fmla="*/ 112734 w 864296"/>
                <a:gd name="connsiteY1" fmla="*/ 413359 h 635696"/>
                <a:gd name="connsiteX2" fmla="*/ 53236 w 864296"/>
                <a:gd name="connsiteY2" fmla="*/ 284967 h 635696"/>
                <a:gd name="connsiteX3" fmla="*/ 0 w 864296"/>
                <a:gd name="connsiteY3" fmla="*/ 203548 h 635696"/>
                <a:gd name="connsiteX4" fmla="*/ 72025 w 864296"/>
                <a:gd name="connsiteY4" fmla="*/ 100208 h 635696"/>
                <a:gd name="connsiteX5" fmla="*/ 222337 w 864296"/>
                <a:gd name="connsiteY5" fmla="*/ 53235 h 635696"/>
                <a:gd name="connsiteX6" fmla="*/ 419622 w 864296"/>
                <a:gd name="connsiteY6" fmla="*/ 25052 h 635696"/>
                <a:gd name="connsiteX7" fmla="*/ 864296 w 864296"/>
                <a:gd name="connsiteY7" fmla="*/ 0 h 635696"/>
                <a:gd name="connsiteX8" fmla="*/ 739036 w 864296"/>
                <a:gd name="connsiteY8" fmla="*/ 40709 h 635696"/>
                <a:gd name="connsiteX9" fmla="*/ 573066 w 864296"/>
                <a:gd name="connsiteY9" fmla="*/ 134655 h 635696"/>
                <a:gd name="connsiteX10" fmla="*/ 529225 w 864296"/>
                <a:gd name="connsiteY10" fmla="*/ 153444 h 635696"/>
                <a:gd name="connsiteX11" fmla="*/ 832981 w 864296"/>
                <a:gd name="connsiteY11" fmla="*/ 200416 h 635696"/>
                <a:gd name="connsiteX12" fmla="*/ 682669 w 864296"/>
                <a:gd name="connsiteY12" fmla="*/ 219205 h 635696"/>
                <a:gd name="connsiteX13" fmla="*/ 450937 w 864296"/>
                <a:gd name="connsiteY13" fmla="*/ 225468 h 635696"/>
                <a:gd name="connsiteX14" fmla="*/ 369518 w 864296"/>
                <a:gd name="connsiteY14" fmla="*/ 241126 h 635696"/>
                <a:gd name="connsiteX15" fmla="*/ 216074 w 864296"/>
                <a:gd name="connsiteY15" fmla="*/ 403964 h 635696"/>
                <a:gd name="connsiteX16" fmla="*/ 144049 w 864296"/>
                <a:gd name="connsiteY16" fmla="*/ 560540 h 635696"/>
                <a:gd name="connsiteX17" fmla="*/ 109603 w 864296"/>
                <a:gd name="connsiteY17" fmla="*/ 635696 h 6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4296" h="635696">
                  <a:moveTo>
                    <a:pt x="109603" y="635696"/>
                  </a:moveTo>
                  <a:cubicBezTo>
                    <a:pt x="110647" y="561584"/>
                    <a:pt x="111690" y="487471"/>
                    <a:pt x="112734" y="413359"/>
                  </a:cubicBezTo>
                  <a:lnTo>
                    <a:pt x="53236" y="284967"/>
                  </a:lnTo>
                  <a:lnTo>
                    <a:pt x="0" y="203548"/>
                  </a:lnTo>
                  <a:lnTo>
                    <a:pt x="72025" y="100208"/>
                  </a:lnTo>
                  <a:lnTo>
                    <a:pt x="222337" y="53235"/>
                  </a:lnTo>
                  <a:lnTo>
                    <a:pt x="419622" y="25052"/>
                  </a:lnTo>
                  <a:lnTo>
                    <a:pt x="864296" y="0"/>
                  </a:lnTo>
                  <a:lnTo>
                    <a:pt x="739036" y="40709"/>
                  </a:lnTo>
                  <a:lnTo>
                    <a:pt x="573066" y="134655"/>
                  </a:lnTo>
                  <a:lnTo>
                    <a:pt x="529225" y="153444"/>
                  </a:lnTo>
                  <a:lnTo>
                    <a:pt x="832981" y="200416"/>
                  </a:lnTo>
                  <a:lnTo>
                    <a:pt x="682669" y="219205"/>
                  </a:lnTo>
                  <a:lnTo>
                    <a:pt x="450937" y="225468"/>
                  </a:lnTo>
                  <a:lnTo>
                    <a:pt x="369518" y="241126"/>
                  </a:lnTo>
                  <a:lnTo>
                    <a:pt x="216074" y="403964"/>
                  </a:lnTo>
                  <a:lnTo>
                    <a:pt x="144049" y="560540"/>
                  </a:lnTo>
                  <a:lnTo>
                    <a:pt x="109603" y="635696"/>
                  </a:lnTo>
                  <a:close/>
                </a:path>
              </a:pathLst>
            </a:cu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9" name="フリーフォーム 78"/>
            <p:cNvSpPr/>
            <p:nvPr/>
          </p:nvSpPr>
          <p:spPr>
            <a:xfrm>
              <a:off x="3947251" y="2857808"/>
              <a:ext cx="3114284" cy="1771758"/>
            </a:xfrm>
            <a:custGeom>
              <a:avLst/>
              <a:gdLst>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97910 w 2076189"/>
                <a:gd name="connsiteY5" fmla="*/ 375781 h 1180578"/>
                <a:gd name="connsiteX6" fmla="*/ 488515 w 2076189"/>
                <a:gd name="connsiteY6" fmla="*/ 382044 h 1180578"/>
                <a:gd name="connsiteX7" fmla="*/ 466595 w 2076189"/>
                <a:gd name="connsiteY7" fmla="*/ 407096 h 1180578"/>
                <a:gd name="connsiteX8" fmla="*/ 463463 w 2076189"/>
                <a:gd name="connsiteY8" fmla="*/ 475989 h 1180578"/>
                <a:gd name="connsiteX9" fmla="*/ 475989 w 2076189"/>
                <a:gd name="connsiteY9" fmla="*/ 494778 h 1180578"/>
                <a:gd name="connsiteX10" fmla="*/ 485384 w 2076189"/>
                <a:gd name="connsiteY10" fmla="*/ 501041 h 1180578"/>
                <a:gd name="connsiteX11" fmla="*/ 488515 w 2076189"/>
                <a:gd name="connsiteY11" fmla="*/ 510436 h 1180578"/>
                <a:gd name="connsiteX12" fmla="*/ 501041 w 2076189"/>
                <a:gd name="connsiteY12" fmla="*/ 513567 h 1180578"/>
                <a:gd name="connsiteX13" fmla="*/ 519830 w 2076189"/>
                <a:gd name="connsiteY13" fmla="*/ 526093 h 1180578"/>
                <a:gd name="connsiteX14" fmla="*/ 529225 w 2076189"/>
                <a:gd name="connsiteY14" fmla="*/ 535488 h 1180578"/>
                <a:gd name="connsiteX15" fmla="*/ 548014 w 2076189"/>
                <a:gd name="connsiteY15" fmla="*/ 548014 h 1180578"/>
                <a:gd name="connsiteX16" fmla="*/ 551145 w 2076189"/>
                <a:gd name="connsiteY16" fmla="*/ 557408 h 1180578"/>
                <a:gd name="connsiteX17" fmla="*/ 569935 w 2076189"/>
                <a:gd name="connsiteY17" fmla="*/ 569934 h 1180578"/>
                <a:gd name="connsiteX18" fmla="*/ 579329 w 2076189"/>
                <a:gd name="connsiteY18" fmla="*/ 576197 h 1180578"/>
                <a:gd name="connsiteX19" fmla="*/ 598118 w 2076189"/>
                <a:gd name="connsiteY19" fmla="*/ 591855 h 1180578"/>
                <a:gd name="connsiteX20" fmla="*/ 610644 w 2076189"/>
                <a:gd name="connsiteY20" fmla="*/ 594986 h 1180578"/>
                <a:gd name="connsiteX21" fmla="*/ 638828 w 2076189"/>
                <a:gd name="connsiteY21" fmla="*/ 610644 h 1180578"/>
                <a:gd name="connsiteX22" fmla="*/ 648222 w 2076189"/>
                <a:gd name="connsiteY22" fmla="*/ 620038 h 1180578"/>
                <a:gd name="connsiteX23" fmla="*/ 657617 w 2076189"/>
                <a:gd name="connsiteY23" fmla="*/ 623170 h 1180578"/>
                <a:gd name="connsiteX24" fmla="*/ 679537 w 2076189"/>
                <a:gd name="connsiteY24" fmla="*/ 648222 h 1180578"/>
                <a:gd name="connsiteX25" fmla="*/ 688932 w 2076189"/>
                <a:gd name="connsiteY25" fmla="*/ 654485 h 1180578"/>
                <a:gd name="connsiteX26" fmla="*/ 698326 w 2076189"/>
                <a:gd name="connsiteY26" fmla="*/ 663880 h 1180578"/>
                <a:gd name="connsiteX27" fmla="*/ 710852 w 2076189"/>
                <a:gd name="connsiteY27" fmla="*/ 682669 h 1180578"/>
                <a:gd name="connsiteX28" fmla="*/ 720247 w 2076189"/>
                <a:gd name="connsiteY28" fmla="*/ 688932 h 1180578"/>
                <a:gd name="connsiteX29" fmla="*/ 735904 w 2076189"/>
                <a:gd name="connsiteY29" fmla="*/ 704589 h 1180578"/>
                <a:gd name="connsiteX30" fmla="*/ 754693 w 2076189"/>
                <a:gd name="connsiteY30" fmla="*/ 710852 h 1180578"/>
                <a:gd name="connsiteX31" fmla="*/ 782877 w 2076189"/>
                <a:gd name="connsiteY31" fmla="*/ 735904 h 1180578"/>
                <a:gd name="connsiteX32" fmla="*/ 795403 w 2076189"/>
                <a:gd name="connsiteY32" fmla="*/ 754693 h 1180578"/>
                <a:gd name="connsiteX33" fmla="*/ 801666 w 2076189"/>
                <a:gd name="connsiteY33" fmla="*/ 773482 h 1180578"/>
                <a:gd name="connsiteX34" fmla="*/ 804798 w 2076189"/>
                <a:gd name="connsiteY34" fmla="*/ 782877 h 1180578"/>
                <a:gd name="connsiteX35" fmla="*/ 801666 w 2076189"/>
                <a:gd name="connsiteY35" fmla="*/ 826718 h 1180578"/>
                <a:gd name="connsiteX36" fmla="*/ 789140 w 2076189"/>
                <a:gd name="connsiteY36" fmla="*/ 858033 h 1180578"/>
                <a:gd name="connsiteX37" fmla="*/ 782877 w 2076189"/>
                <a:gd name="connsiteY37" fmla="*/ 876822 h 1180578"/>
                <a:gd name="connsiteX38" fmla="*/ 779745 w 2076189"/>
                <a:gd name="connsiteY38" fmla="*/ 886217 h 1180578"/>
                <a:gd name="connsiteX39" fmla="*/ 773482 w 2076189"/>
                <a:gd name="connsiteY39" fmla="*/ 911269 h 1180578"/>
                <a:gd name="connsiteX40" fmla="*/ 770351 w 2076189"/>
                <a:gd name="connsiteY40" fmla="*/ 920663 h 1180578"/>
                <a:gd name="connsiteX41" fmla="*/ 757825 w 2076189"/>
                <a:gd name="connsiteY41" fmla="*/ 939452 h 1180578"/>
                <a:gd name="connsiteX42" fmla="*/ 751562 w 2076189"/>
                <a:gd name="connsiteY42" fmla="*/ 948847 h 1180578"/>
                <a:gd name="connsiteX43" fmla="*/ 745299 w 2076189"/>
                <a:gd name="connsiteY43" fmla="*/ 958241 h 1180578"/>
                <a:gd name="connsiteX44" fmla="*/ 726510 w 2076189"/>
                <a:gd name="connsiteY44" fmla="*/ 995819 h 1180578"/>
                <a:gd name="connsiteX45" fmla="*/ 720247 w 2076189"/>
                <a:gd name="connsiteY45" fmla="*/ 1005214 h 1180578"/>
                <a:gd name="connsiteX46" fmla="*/ 710852 w 2076189"/>
                <a:gd name="connsiteY46" fmla="*/ 1011477 h 1180578"/>
                <a:gd name="connsiteX47" fmla="*/ 688932 w 2076189"/>
                <a:gd name="connsiteY47" fmla="*/ 1033397 h 1180578"/>
                <a:gd name="connsiteX48" fmla="*/ 679537 w 2076189"/>
                <a:gd name="connsiteY48" fmla="*/ 1039660 h 1180578"/>
                <a:gd name="connsiteX49" fmla="*/ 673274 w 2076189"/>
                <a:gd name="connsiteY49" fmla="*/ 1049055 h 1180578"/>
                <a:gd name="connsiteX50" fmla="*/ 663880 w 2076189"/>
                <a:gd name="connsiteY50" fmla="*/ 1055318 h 1180578"/>
                <a:gd name="connsiteX51" fmla="*/ 673274 w 2076189"/>
                <a:gd name="connsiteY51" fmla="*/ 1096028 h 1180578"/>
                <a:gd name="connsiteX52" fmla="*/ 682669 w 2076189"/>
                <a:gd name="connsiteY52" fmla="*/ 1099159 h 1180578"/>
                <a:gd name="connsiteX53" fmla="*/ 701458 w 2076189"/>
                <a:gd name="connsiteY53" fmla="*/ 1108554 h 1180578"/>
                <a:gd name="connsiteX54" fmla="*/ 710852 w 2076189"/>
                <a:gd name="connsiteY54" fmla="*/ 1114817 h 1180578"/>
                <a:gd name="connsiteX55" fmla="*/ 723378 w 2076189"/>
                <a:gd name="connsiteY55" fmla="*/ 1117948 h 1180578"/>
                <a:gd name="connsiteX56" fmla="*/ 776614 w 2076189"/>
                <a:gd name="connsiteY56" fmla="*/ 1124211 h 1180578"/>
                <a:gd name="connsiteX57" fmla="*/ 814192 w 2076189"/>
                <a:gd name="connsiteY57" fmla="*/ 1130474 h 1180578"/>
                <a:gd name="connsiteX58" fmla="*/ 832981 w 2076189"/>
                <a:gd name="connsiteY58" fmla="*/ 1136737 h 1180578"/>
                <a:gd name="connsiteX59" fmla="*/ 861165 w 2076189"/>
                <a:gd name="connsiteY59" fmla="*/ 1155526 h 1180578"/>
                <a:gd name="connsiteX60" fmla="*/ 879954 w 2076189"/>
                <a:gd name="connsiteY60" fmla="*/ 1168052 h 1180578"/>
                <a:gd name="connsiteX61" fmla="*/ 892480 w 2076189"/>
                <a:gd name="connsiteY61" fmla="*/ 1174315 h 1180578"/>
                <a:gd name="connsiteX62" fmla="*/ 911269 w 2076189"/>
                <a:gd name="connsiteY62" fmla="*/ 1180578 h 1180578"/>
                <a:gd name="connsiteX63" fmla="*/ 914400 w 2076189"/>
                <a:gd name="connsiteY63" fmla="*/ 1171184 h 1180578"/>
                <a:gd name="connsiteX64" fmla="*/ 936321 w 2076189"/>
                <a:gd name="connsiteY64" fmla="*/ 1152395 h 1180578"/>
                <a:gd name="connsiteX65" fmla="*/ 951978 w 2076189"/>
                <a:gd name="connsiteY65" fmla="*/ 1136737 h 1180578"/>
                <a:gd name="connsiteX66" fmla="*/ 958241 w 2076189"/>
                <a:gd name="connsiteY66" fmla="*/ 1127343 h 1180578"/>
                <a:gd name="connsiteX67" fmla="*/ 967636 w 2076189"/>
                <a:gd name="connsiteY67" fmla="*/ 1124211 h 1180578"/>
                <a:gd name="connsiteX68" fmla="*/ 977030 w 2076189"/>
                <a:gd name="connsiteY68" fmla="*/ 1117948 h 1180578"/>
                <a:gd name="connsiteX69" fmla="*/ 995819 w 2076189"/>
                <a:gd name="connsiteY69" fmla="*/ 1105422 h 1180578"/>
                <a:gd name="connsiteX70" fmla="*/ 1008345 w 2076189"/>
                <a:gd name="connsiteY70" fmla="*/ 1096028 h 1180578"/>
                <a:gd name="connsiteX71" fmla="*/ 1014608 w 2076189"/>
                <a:gd name="connsiteY71" fmla="*/ 1089764 h 1180578"/>
                <a:gd name="connsiteX72" fmla="*/ 1024003 w 2076189"/>
                <a:gd name="connsiteY72" fmla="*/ 1086633 h 1180578"/>
                <a:gd name="connsiteX73" fmla="*/ 1033398 w 2076189"/>
                <a:gd name="connsiteY73" fmla="*/ 1080370 h 1180578"/>
                <a:gd name="connsiteX74" fmla="*/ 1049055 w 2076189"/>
                <a:gd name="connsiteY74" fmla="*/ 1064712 h 1180578"/>
                <a:gd name="connsiteX75" fmla="*/ 1077239 w 2076189"/>
                <a:gd name="connsiteY75" fmla="*/ 1058449 h 1180578"/>
                <a:gd name="connsiteX76" fmla="*/ 1121080 w 2076189"/>
                <a:gd name="connsiteY76" fmla="*/ 1055318 h 1180578"/>
                <a:gd name="connsiteX77" fmla="*/ 1130474 w 2076189"/>
                <a:gd name="connsiteY77" fmla="*/ 1052186 h 1180578"/>
                <a:gd name="connsiteX78" fmla="*/ 1143000 w 2076189"/>
                <a:gd name="connsiteY78" fmla="*/ 1049055 h 1180578"/>
                <a:gd name="connsiteX79" fmla="*/ 1161789 w 2076189"/>
                <a:gd name="connsiteY79" fmla="*/ 1042792 h 1180578"/>
                <a:gd name="connsiteX80" fmla="*/ 1189973 w 2076189"/>
                <a:gd name="connsiteY80" fmla="*/ 1033397 h 1180578"/>
                <a:gd name="connsiteX81" fmla="*/ 1252603 w 2076189"/>
                <a:gd name="connsiteY81" fmla="*/ 1024003 h 1180578"/>
                <a:gd name="connsiteX82" fmla="*/ 1261998 w 2076189"/>
                <a:gd name="connsiteY82" fmla="*/ 1020871 h 1180578"/>
                <a:gd name="connsiteX83" fmla="*/ 1299576 w 2076189"/>
                <a:gd name="connsiteY83" fmla="*/ 1014608 h 1180578"/>
                <a:gd name="connsiteX84" fmla="*/ 1318365 w 2076189"/>
                <a:gd name="connsiteY84" fmla="*/ 1008345 h 1180578"/>
                <a:gd name="connsiteX85" fmla="*/ 1349680 w 2076189"/>
                <a:gd name="connsiteY85" fmla="*/ 998951 h 1180578"/>
                <a:gd name="connsiteX86" fmla="*/ 1368469 w 2076189"/>
                <a:gd name="connsiteY86" fmla="*/ 992688 h 1180578"/>
                <a:gd name="connsiteX87" fmla="*/ 1412310 w 2076189"/>
                <a:gd name="connsiteY87" fmla="*/ 986425 h 1180578"/>
                <a:gd name="connsiteX88" fmla="*/ 1459282 w 2076189"/>
                <a:gd name="connsiteY88" fmla="*/ 980162 h 1180578"/>
                <a:gd name="connsiteX89" fmla="*/ 1734855 w 2076189"/>
                <a:gd name="connsiteY89" fmla="*/ 977030 h 1180578"/>
                <a:gd name="connsiteX90" fmla="*/ 1772433 w 2076189"/>
                <a:gd name="connsiteY90" fmla="*/ 970767 h 1180578"/>
                <a:gd name="connsiteX91" fmla="*/ 1894562 w 2076189"/>
                <a:gd name="connsiteY91" fmla="*/ 967636 h 1180578"/>
                <a:gd name="connsiteX92" fmla="*/ 1903956 w 2076189"/>
                <a:gd name="connsiteY92" fmla="*/ 961373 h 1180578"/>
                <a:gd name="connsiteX93" fmla="*/ 1922745 w 2076189"/>
                <a:gd name="connsiteY93" fmla="*/ 942584 h 1180578"/>
                <a:gd name="connsiteX94" fmla="*/ 1932140 w 2076189"/>
                <a:gd name="connsiteY94" fmla="*/ 936321 h 1180578"/>
                <a:gd name="connsiteX95" fmla="*/ 1938403 w 2076189"/>
                <a:gd name="connsiteY95" fmla="*/ 926926 h 1180578"/>
                <a:gd name="connsiteX96" fmla="*/ 1947798 w 2076189"/>
                <a:gd name="connsiteY96" fmla="*/ 923795 h 1180578"/>
                <a:gd name="connsiteX97" fmla="*/ 1960324 w 2076189"/>
                <a:gd name="connsiteY97" fmla="*/ 905006 h 1180578"/>
                <a:gd name="connsiteX98" fmla="*/ 1969718 w 2076189"/>
                <a:gd name="connsiteY98" fmla="*/ 898743 h 1180578"/>
                <a:gd name="connsiteX99" fmla="*/ 1991639 w 2076189"/>
                <a:gd name="connsiteY99" fmla="*/ 873691 h 1180578"/>
                <a:gd name="connsiteX100" fmla="*/ 2004165 w 2076189"/>
                <a:gd name="connsiteY100" fmla="*/ 851770 h 1180578"/>
                <a:gd name="connsiteX101" fmla="*/ 2016691 w 2076189"/>
                <a:gd name="connsiteY101" fmla="*/ 845507 h 1180578"/>
                <a:gd name="connsiteX102" fmla="*/ 2029217 w 2076189"/>
                <a:gd name="connsiteY102" fmla="*/ 826718 h 1180578"/>
                <a:gd name="connsiteX103" fmla="*/ 2035480 w 2076189"/>
                <a:gd name="connsiteY103" fmla="*/ 817323 h 1180578"/>
                <a:gd name="connsiteX104" fmla="*/ 2041743 w 2076189"/>
                <a:gd name="connsiteY104" fmla="*/ 695195 h 1180578"/>
                <a:gd name="connsiteX105" fmla="*/ 2044874 w 2076189"/>
                <a:gd name="connsiteY105" fmla="*/ 685800 h 1180578"/>
                <a:gd name="connsiteX106" fmla="*/ 2048006 w 2076189"/>
                <a:gd name="connsiteY106" fmla="*/ 673274 h 1180578"/>
                <a:gd name="connsiteX107" fmla="*/ 2057400 w 2076189"/>
                <a:gd name="connsiteY107" fmla="*/ 670143 h 1180578"/>
                <a:gd name="connsiteX108" fmla="*/ 2066795 w 2076189"/>
                <a:gd name="connsiteY108" fmla="*/ 651354 h 1180578"/>
                <a:gd name="connsiteX109" fmla="*/ 2076189 w 2076189"/>
                <a:gd name="connsiteY109" fmla="*/ 632564 h 1180578"/>
                <a:gd name="connsiteX110" fmla="*/ 2073058 w 2076189"/>
                <a:gd name="connsiteY110" fmla="*/ 591855 h 1180578"/>
                <a:gd name="connsiteX111" fmla="*/ 2060532 w 2076189"/>
                <a:gd name="connsiteY111" fmla="*/ 573066 h 1180578"/>
                <a:gd name="connsiteX112" fmla="*/ 2032348 w 2076189"/>
                <a:gd name="connsiteY112" fmla="*/ 541751 h 1180578"/>
                <a:gd name="connsiteX113" fmla="*/ 2019822 w 2076189"/>
                <a:gd name="connsiteY113" fmla="*/ 526093 h 1180578"/>
                <a:gd name="connsiteX114" fmla="*/ 2013559 w 2076189"/>
                <a:gd name="connsiteY114" fmla="*/ 516699 h 1180578"/>
                <a:gd name="connsiteX115" fmla="*/ 1994770 w 2076189"/>
                <a:gd name="connsiteY115" fmla="*/ 510436 h 1180578"/>
                <a:gd name="connsiteX116" fmla="*/ 1979113 w 2076189"/>
                <a:gd name="connsiteY116" fmla="*/ 507304 h 1180578"/>
                <a:gd name="connsiteX117" fmla="*/ 1969718 w 2076189"/>
                <a:gd name="connsiteY117" fmla="*/ 504173 h 1180578"/>
                <a:gd name="connsiteX118" fmla="*/ 1910219 w 2076189"/>
                <a:gd name="connsiteY118" fmla="*/ 501041 h 1180578"/>
                <a:gd name="connsiteX119" fmla="*/ 1894562 w 2076189"/>
                <a:gd name="connsiteY119" fmla="*/ 497910 h 1180578"/>
                <a:gd name="connsiteX120" fmla="*/ 1822537 w 2076189"/>
                <a:gd name="connsiteY120" fmla="*/ 504173 h 1180578"/>
                <a:gd name="connsiteX121" fmla="*/ 1606463 w 2076189"/>
                <a:gd name="connsiteY121" fmla="*/ 504173 h 1180578"/>
                <a:gd name="connsiteX122" fmla="*/ 1584543 w 2076189"/>
                <a:gd name="connsiteY122" fmla="*/ 497910 h 1180578"/>
                <a:gd name="connsiteX123" fmla="*/ 1565754 w 2076189"/>
                <a:gd name="connsiteY123" fmla="*/ 488515 h 1180578"/>
                <a:gd name="connsiteX124" fmla="*/ 1543833 w 2076189"/>
                <a:gd name="connsiteY124" fmla="*/ 472858 h 1180578"/>
                <a:gd name="connsiteX125" fmla="*/ 1525044 w 2076189"/>
                <a:gd name="connsiteY125" fmla="*/ 466595 h 1180578"/>
                <a:gd name="connsiteX126" fmla="*/ 1506255 w 2076189"/>
                <a:gd name="connsiteY126" fmla="*/ 460332 h 1180578"/>
                <a:gd name="connsiteX127" fmla="*/ 1487466 w 2076189"/>
                <a:gd name="connsiteY127" fmla="*/ 454069 h 1180578"/>
                <a:gd name="connsiteX128" fmla="*/ 1462414 w 2076189"/>
                <a:gd name="connsiteY128" fmla="*/ 447806 h 1180578"/>
                <a:gd name="connsiteX129" fmla="*/ 1415441 w 2076189"/>
                <a:gd name="connsiteY129" fmla="*/ 444674 h 1180578"/>
                <a:gd name="connsiteX130" fmla="*/ 1380995 w 2076189"/>
                <a:gd name="connsiteY130" fmla="*/ 441543 h 1180578"/>
                <a:gd name="connsiteX131" fmla="*/ 1362206 w 2076189"/>
                <a:gd name="connsiteY131" fmla="*/ 438411 h 1180578"/>
                <a:gd name="connsiteX132" fmla="*/ 1302707 w 2076189"/>
                <a:gd name="connsiteY132" fmla="*/ 435280 h 1180578"/>
                <a:gd name="connsiteX133" fmla="*/ 1293313 w 2076189"/>
                <a:gd name="connsiteY133" fmla="*/ 432148 h 1180578"/>
                <a:gd name="connsiteX134" fmla="*/ 1280787 w 2076189"/>
                <a:gd name="connsiteY134" fmla="*/ 429017 h 1180578"/>
                <a:gd name="connsiteX135" fmla="*/ 1271392 w 2076189"/>
                <a:gd name="connsiteY135" fmla="*/ 422754 h 1180578"/>
                <a:gd name="connsiteX136" fmla="*/ 1261998 w 2076189"/>
                <a:gd name="connsiteY136" fmla="*/ 419622 h 1180578"/>
                <a:gd name="connsiteX137" fmla="*/ 1243208 w 2076189"/>
                <a:gd name="connsiteY137" fmla="*/ 407096 h 1180578"/>
                <a:gd name="connsiteX138" fmla="*/ 1233814 w 2076189"/>
                <a:gd name="connsiteY138" fmla="*/ 397701 h 1180578"/>
                <a:gd name="connsiteX139" fmla="*/ 1215025 w 2076189"/>
                <a:gd name="connsiteY139" fmla="*/ 391438 h 1180578"/>
                <a:gd name="connsiteX140" fmla="*/ 1205630 w 2076189"/>
                <a:gd name="connsiteY140" fmla="*/ 385175 h 1180578"/>
                <a:gd name="connsiteX141" fmla="*/ 1158658 w 2076189"/>
                <a:gd name="connsiteY141" fmla="*/ 375781 h 1180578"/>
                <a:gd name="connsiteX142" fmla="*/ 1149263 w 2076189"/>
                <a:gd name="connsiteY142" fmla="*/ 369518 h 1180578"/>
                <a:gd name="connsiteX143" fmla="*/ 1139869 w 2076189"/>
                <a:gd name="connsiteY143" fmla="*/ 360123 h 1180578"/>
                <a:gd name="connsiteX144" fmla="*/ 1121080 w 2076189"/>
                <a:gd name="connsiteY144" fmla="*/ 353860 h 1180578"/>
                <a:gd name="connsiteX145" fmla="*/ 1061581 w 2076189"/>
                <a:gd name="connsiteY145" fmla="*/ 360123 h 1180578"/>
                <a:gd name="connsiteX146" fmla="*/ 1049055 w 2076189"/>
                <a:gd name="connsiteY146" fmla="*/ 363255 h 1180578"/>
                <a:gd name="connsiteX147" fmla="*/ 986425 w 2076189"/>
                <a:gd name="connsiteY147" fmla="*/ 366386 h 1180578"/>
                <a:gd name="connsiteX148" fmla="*/ 923795 w 2076189"/>
                <a:gd name="connsiteY148" fmla="*/ 366386 h 1180578"/>
                <a:gd name="connsiteX149" fmla="*/ 911269 w 2076189"/>
                <a:gd name="connsiteY149" fmla="*/ 363255 h 1180578"/>
                <a:gd name="connsiteX150" fmla="*/ 883085 w 2076189"/>
                <a:gd name="connsiteY150" fmla="*/ 360123 h 1180578"/>
                <a:gd name="connsiteX151" fmla="*/ 854902 w 2076189"/>
                <a:gd name="connsiteY151" fmla="*/ 350729 h 1180578"/>
                <a:gd name="connsiteX152" fmla="*/ 820455 w 2076189"/>
                <a:gd name="connsiteY152" fmla="*/ 341334 h 1180578"/>
                <a:gd name="connsiteX153" fmla="*/ 773482 w 2076189"/>
                <a:gd name="connsiteY153" fmla="*/ 335071 h 1180578"/>
                <a:gd name="connsiteX154" fmla="*/ 751562 w 2076189"/>
                <a:gd name="connsiteY154" fmla="*/ 325677 h 1180578"/>
                <a:gd name="connsiteX155" fmla="*/ 732773 w 2076189"/>
                <a:gd name="connsiteY155" fmla="*/ 319414 h 1180578"/>
                <a:gd name="connsiteX156" fmla="*/ 723378 w 2076189"/>
                <a:gd name="connsiteY156" fmla="*/ 316282 h 1180578"/>
                <a:gd name="connsiteX157" fmla="*/ 717115 w 2076189"/>
                <a:gd name="connsiteY157" fmla="*/ 306888 h 1180578"/>
                <a:gd name="connsiteX158" fmla="*/ 717115 w 2076189"/>
                <a:gd name="connsiteY158" fmla="*/ 272441 h 1180578"/>
                <a:gd name="connsiteX159" fmla="*/ 723378 w 2076189"/>
                <a:gd name="connsiteY159" fmla="*/ 263047 h 1180578"/>
                <a:gd name="connsiteX160" fmla="*/ 729641 w 2076189"/>
                <a:gd name="connsiteY160" fmla="*/ 244258 h 1180578"/>
                <a:gd name="connsiteX161" fmla="*/ 726510 w 2076189"/>
                <a:gd name="connsiteY161" fmla="*/ 234863 h 1180578"/>
                <a:gd name="connsiteX162" fmla="*/ 717115 w 2076189"/>
                <a:gd name="connsiteY162" fmla="*/ 228600 h 1180578"/>
                <a:gd name="connsiteX163" fmla="*/ 670143 w 2076189"/>
                <a:gd name="connsiteY163" fmla="*/ 222337 h 1180578"/>
                <a:gd name="connsiteX164" fmla="*/ 645091 w 2076189"/>
                <a:gd name="connsiteY164" fmla="*/ 184759 h 1180578"/>
                <a:gd name="connsiteX165" fmla="*/ 638828 w 2076189"/>
                <a:gd name="connsiteY165" fmla="*/ 175364 h 1180578"/>
                <a:gd name="connsiteX166" fmla="*/ 620039 w 2076189"/>
                <a:gd name="connsiteY166" fmla="*/ 162838 h 1180578"/>
                <a:gd name="connsiteX167" fmla="*/ 610644 w 2076189"/>
                <a:gd name="connsiteY167" fmla="*/ 153444 h 1180578"/>
                <a:gd name="connsiteX168" fmla="*/ 591855 w 2076189"/>
                <a:gd name="connsiteY168" fmla="*/ 140918 h 1180578"/>
                <a:gd name="connsiteX169" fmla="*/ 563672 w 2076189"/>
                <a:gd name="connsiteY169" fmla="*/ 128392 h 1180578"/>
                <a:gd name="connsiteX170" fmla="*/ 388307 w 2076189"/>
                <a:gd name="connsiteY170" fmla="*/ 125260 h 1180578"/>
                <a:gd name="connsiteX171" fmla="*/ 378913 w 2076189"/>
                <a:gd name="connsiteY171" fmla="*/ 122129 h 1180578"/>
                <a:gd name="connsiteX172" fmla="*/ 366387 w 2076189"/>
                <a:gd name="connsiteY172" fmla="*/ 118997 h 1180578"/>
                <a:gd name="connsiteX173" fmla="*/ 356992 w 2076189"/>
                <a:gd name="connsiteY173" fmla="*/ 112734 h 1180578"/>
                <a:gd name="connsiteX174" fmla="*/ 344466 w 2076189"/>
                <a:gd name="connsiteY174" fmla="*/ 109603 h 1180578"/>
                <a:gd name="connsiteX175" fmla="*/ 325677 w 2076189"/>
                <a:gd name="connsiteY175" fmla="*/ 103340 h 1180578"/>
                <a:gd name="connsiteX176" fmla="*/ 297493 w 2076189"/>
                <a:gd name="connsiteY176" fmla="*/ 93945 h 1180578"/>
                <a:gd name="connsiteX177" fmla="*/ 269310 w 2076189"/>
                <a:gd name="connsiteY177" fmla="*/ 84551 h 1180578"/>
                <a:gd name="connsiteX178" fmla="*/ 259915 w 2076189"/>
                <a:gd name="connsiteY178" fmla="*/ 81419 h 1180578"/>
                <a:gd name="connsiteX179" fmla="*/ 250521 w 2076189"/>
                <a:gd name="connsiteY179" fmla="*/ 78288 h 1180578"/>
                <a:gd name="connsiteX180" fmla="*/ 231732 w 2076189"/>
                <a:gd name="connsiteY180" fmla="*/ 65762 h 1180578"/>
                <a:gd name="connsiteX181" fmla="*/ 222337 w 2076189"/>
                <a:gd name="connsiteY181" fmla="*/ 62630 h 1180578"/>
                <a:gd name="connsiteX182" fmla="*/ 203548 w 2076189"/>
                <a:gd name="connsiteY182" fmla="*/ 53236 h 1180578"/>
                <a:gd name="connsiteX183" fmla="*/ 194154 w 2076189"/>
                <a:gd name="connsiteY183" fmla="*/ 46973 h 1180578"/>
                <a:gd name="connsiteX184" fmla="*/ 178496 w 2076189"/>
                <a:gd name="connsiteY184" fmla="*/ 34447 h 1180578"/>
                <a:gd name="connsiteX185" fmla="*/ 178496 w 2076189"/>
                <a:gd name="connsiteY185"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88515 w 2076189"/>
                <a:gd name="connsiteY5" fmla="*/ 382044 h 1180578"/>
                <a:gd name="connsiteX6" fmla="*/ 466595 w 2076189"/>
                <a:gd name="connsiteY6" fmla="*/ 407096 h 1180578"/>
                <a:gd name="connsiteX7" fmla="*/ 463463 w 2076189"/>
                <a:gd name="connsiteY7" fmla="*/ 475989 h 1180578"/>
                <a:gd name="connsiteX8" fmla="*/ 475989 w 2076189"/>
                <a:gd name="connsiteY8" fmla="*/ 494778 h 1180578"/>
                <a:gd name="connsiteX9" fmla="*/ 485384 w 2076189"/>
                <a:gd name="connsiteY9" fmla="*/ 501041 h 1180578"/>
                <a:gd name="connsiteX10" fmla="*/ 488515 w 2076189"/>
                <a:gd name="connsiteY10" fmla="*/ 510436 h 1180578"/>
                <a:gd name="connsiteX11" fmla="*/ 501041 w 2076189"/>
                <a:gd name="connsiteY11" fmla="*/ 513567 h 1180578"/>
                <a:gd name="connsiteX12" fmla="*/ 519830 w 2076189"/>
                <a:gd name="connsiteY12" fmla="*/ 526093 h 1180578"/>
                <a:gd name="connsiteX13" fmla="*/ 529225 w 2076189"/>
                <a:gd name="connsiteY13" fmla="*/ 535488 h 1180578"/>
                <a:gd name="connsiteX14" fmla="*/ 548014 w 2076189"/>
                <a:gd name="connsiteY14" fmla="*/ 548014 h 1180578"/>
                <a:gd name="connsiteX15" fmla="*/ 551145 w 2076189"/>
                <a:gd name="connsiteY15" fmla="*/ 557408 h 1180578"/>
                <a:gd name="connsiteX16" fmla="*/ 569935 w 2076189"/>
                <a:gd name="connsiteY16" fmla="*/ 569934 h 1180578"/>
                <a:gd name="connsiteX17" fmla="*/ 579329 w 2076189"/>
                <a:gd name="connsiteY17" fmla="*/ 576197 h 1180578"/>
                <a:gd name="connsiteX18" fmla="*/ 598118 w 2076189"/>
                <a:gd name="connsiteY18" fmla="*/ 591855 h 1180578"/>
                <a:gd name="connsiteX19" fmla="*/ 610644 w 2076189"/>
                <a:gd name="connsiteY19" fmla="*/ 594986 h 1180578"/>
                <a:gd name="connsiteX20" fmla="*/ 638828 w 2076189"/>
                <a:gd name="connsiteY20" fmla="*/ 610644 h 1180578"/>
                <a:gd name="connsiteX21" fmla="*/ 648222 w 2076189"/>
                <a:gd name="connsiteY21" fmla="*/ 620038 h 1180578"/>
                <a:gd name="connsiteX22" fmla="*/ 657617 w 2076189"/>
                <a:gd name="connsiteY22" fmla="*/ 623170 h 1180578"/>
                <a:gd name="connsiteX23" fmla="*/ 679537 w 2076189"/>
                <a:gd name="connsiteY23" fmla="*/ 648222 h 1180578"/>
                <a:gd name="connsiteX24" fmla="*/ 688932 w 2076189"/>
                <a:gd name="connsiteY24" fmla="*/ 654485 h 1180578"/>
                <a:gd name="connsiteX25" fmla="*/ 698326 w 2076189"/>
                <a:gd name="connsiteY25" fmla="*/ 663880 h 1180578"/>
                <a:gd name="connsiteX26" fmla="*/ 710852 w 2076189"/>
                <a:gd name="connsiteY26" fmla="*/ 682669 h 1180578"/>
                <a:gd name="connsiteX27" fmla="*/ 720247 w 2076189"/>
                <a:gd name="connsiteY27" fmla="*/ 688932 h 1180578"/>
                <a:gd name="connsiteX28" fmla="*/ 735904 w 2076189"/>
                <a:gd name="connsiteY28" fmla="*/ 704589 h 1180578"/>
                <a:gd name="connsiteX29" fmla="*/ 754693 w 2076189"/>
                <a:gd name="connsiteY29" fmla="*/ 710852 h 1180578"/>
                <a:gd name="connsiteX30" fmla="*/ 782877 w 2076189"/>
                <a:gd name="connsiteY30" fmla="*/ 735904 h 1180578"/>
                <a:gd name="connsiteX31" fmla="*/ 795403 w 2076189"/>
                <a:gd name="connsiteY31" fmla="*/ 754693 h 1180578"/>
                <a:gd name="connsiteX32" fmla="*/ 801666 w 2076189"/>
                <a:gd name="connsiteY32" fmla="*/ 773482 h 1180578"/>
                <a:gd name="connsiteX33" fmla="*/ 804798 w 2076189"/>
                <a:gd name="connsiteY33" fmla="*/ 782877 h 1180578"/>
                <a:gd name="connsiteX34" fmla="*/ 801666 w 2076189"/>
                <a:gd name="connsiteY34" fmla="*/ 826718 h 1180578"/>
                <a:gd name="connsiteX35" fmla="*/ 789140 w 2076189"/>
                <a:gd name="connsiteY35" fmla="*/ 858033 h 1180578"/>
                <a:gd name="connsiteX36" fmla="*/ 782877 w 2076189"/>
                <a:gd name="connsiteY36" fmla="*/ 876822 h 1180578"/>
                <a:gd name="connsiteX37" fmla="*/ 779745 w 2076189"/>
                <a:gd name="connsiteY37" fmla="*/ 886217 h 1180578"/>
                <a:gd name="connsiteX38" fmla="*/ 773482 w 2076189"/>
                <a:gd name="connsiteY38" fmla="*/ 911269 h 1180578"/>
                <a:gd name="connsiteX39" fmla="*/ 770351 w 2076189"/>
                <a:gd name="connsiteY39" fmla="*/ 920663 h 1180578"/>
                <a:gd name="connsiteX40" fmla="*/ 757825 w 2076189"/>
                <a:gd name="connsiteY40" fmla="*/ 939452 h 1180578"/>
                <a:gd name="connsiteX41" fmla="*/ 751562 w 2076189"/>
                <a:gd name="connsiteY41" fmla="*/ 948847 h 1180578"/>
                <a:gd name="connsiteX42" fmla="*/ 745299 w 2076189"/>
                <a:gd name="connsiteY42" fmla="*/ 958241 h 1180578"/>
                <a:gd name="connsiteX43" fmla="*/ 726510 w 2076189"/>
                <a:gd name="connsiteY43" fmla="*/ 995819 h 1180578"/>
                <a:gd name="connsiteX44" fmla="*/ 720247 w 2076189"/>
                <a:gd name="connsiteY44" fmla="*/ 1005214 h 1180578"/>
                <a:gd name="connsiteX45" fmla="*/ 710852 w 2076189"/>
                <a:gd name="connsiteY45" fmla="*/ 1011477 h 1180578"/>
                <a:gd name="connsiteX46" fmla="*/ 688932 w 2076189"/>
                <a:gd name="connsiteY46" fmla="*/ 1033397 h 1180578"/>
                <a:gd name="connsiteX47" fmla="*/ 679537 w 2076189"/>
                <a:gd name="connsiteY47" fmla="*/ 1039660 h 1180578"/>
                <a:gd name="connsiteX48" fmla="*/ 673274 w 2076189"/>
                <a:gd name="connsiteY48" fmla="*/ 1049055 h 1180578"/>
                <a:gd name="connsiteX49" fmla="*/ 663880 w 2076189"/>
                <a:gd name="connsiteY49" fmla="*/ 1055318 h 1180578"/>
                <a:gd name="connsiteX50" fmla="*/ 673274 w 2076189"/>
                <a:gd name="connsiteY50" fmla="*/ 1096028 h 1180578"/>
                <a:gd name="connsiteX51" fmla="*/ 682669 w 2076189"/>
                <a:gd name="connsiteY51" fmla="*/ 1099159 h 1180578"/>
                <a:gd name="connsiteX52" fmla="*/ 701458 w 2076189"/>
                <a:gd name="connsiteY52" fmla="*/ 1108554 h 1180578"/>
                <a:gd name="connsiteX53" fmla="*/ 710852 w 2076189"/>
                <a:gd name="connsiteY53" fmla="*/ 1114817 h 1180578"/>
                <a:gd name="connsiteX54" fmla="*/ 723378 w 2076189"/>
                <a:gd name="connsiteY54" fmla="*/ 1117948 h 1180578"/>
                <a:gd name="connsiteX55" fmla="*/ 776614 w 2076189"/>
                <a:gd name="connsiteY55" fmla="*/ 1124211 h 1180578"/>
                <a:gd name="connsiteX56" fmla="*/ 814192 w 2076189"/>
                <a:gd name="connsiteY56" fmla="*/ 1130474 h 1180578"/>
                <a:gd name="connsiteX57" fmla="*/ 832981 w 2076189"/>
                <a:gd name="connsiteY57" fmla="*/ 1136737 h 1180578"/>
                <a:gd name="connsiteX58" fmla="*/ 861165 w 2076189"/>
                <a:gd name="connsiteY58" fmla="*/ 1155526 h 1180578"/>
                <a:gd name="connsiteX59" fmla="*/ 879954 w 2076189"/>
                <a:gd name="connsiteY59" fmla="*/ 1168052 h 1180578"/>
                <a:gd name="connsiteX60" fmla="*/ 892480 w 2076189"/>
                <a:gd name="connsiteY60" fmla="*/ 1174315 h 1180578"/>
                <a:gd name="connsiteX61" fmla="*/ 911269 w 2076189"/>
                <a:gd name="connsiteY61" fmla="*/ 1180578 h 1180578"/>
                <a:gd name="connsiteX62" fmla="*/ 914400 w 2076189"/>
                <a:gd name="connsiteY62" fmla="*/ 1171184 h 1180578"/>
                <a:gd name="connsiteX63" fmla="*/ 936321 w 2076189"/>
                <a:gd name="connsiteY63" fmla="*/ 1152395 h 1180578"/>
                <a:gd name="connsiteX64" fmla="*/ 951978 w 2076189"/>
                <a:gd name="connsiteY64" fmla="*/ 1136737 h 1180578"/>
                <a:gd name="connsiteX65" fmla="*/ 958241 w 2076189"/>
                <a:gd name="connsiteY65" fmla="*/ 1127343 h 1180578"/>
                <a:gd name="connsiteX66" fmla="*/ 967636 w 2076189"/>
                <a:gd name="connsiteY66" fmla="*/ 1124211 h 1180578"/>
                <a:gd name="connsiteX67" fmla="*/ 977030 w 2076189"/>
                <a:gd name="connsiteY67" fmla="*/ 1117948 h 1180578"/>
                <a:gd name="connsiteX68" fmla="*/ 995819 w 2076189"/>
                <a:gd name="connsiteY68" fmla="*/ 1105422 h 1180578"/>
                <a:gd name="connsiteX69" fmla="*/ 1008345 w 2076189"/>
                <a:gd name="connsiteY69" fmla="*/ 1096028 h 1180578"/>
                <a:gd name="connsiteX70" fmla="*/ 1014608 w 2076189"/>
                <a:gd name="connsiteY70" fmla="*/ 1089764 h 1180578"/>
                <a:gd name="connsiteX71" fmla="*/ 1024003 w 2076189"/>
                <a:gd name="connsiteY71" fmla="*/ 1086633 h 1180578"/>
                <a:gd name="connsiteX72" fmla="*/ 1033398 w 2076189"/>
                <a:gd name="connsiteY72" fmla="*/ 1080370 h 1180578"/>
                <a:gd name="connsiteX73" fmla="*/ 1049055 w 2076189"/>
                <a:gd name="connsiteY73" fmla="*/ 1064712 h 1180578"/>
                <a:gd name="connsiteX74" fmla="*/ 1077239 w 2076189"/>
                <a:gd name="connsiteY74" fmla="*/ 1058449 h 1180578"/>
                <a:gd name="connsiteX75" fmla="*/ 1121080 w 2076189"/>
                <a:gd name="connsiteY75" fmla="*/ 1055318 h 1180578"/>
                <a:gd name="connsiteX76" fmla="*/ 1130474 w 2076189"/>
                <a:gd name="connsiteY76" fmla="*/ 1052186 h 1180578"/>
                <a:gd name="connsiteX77" fmla="*/ 1143000 w 2076189"/>
                <a:gd name="connsiteY77" fmla="*/ 1049055 h 1180578"/>
                <a:gd name="connsiteX78" fmla="*/ 1161789 w 2076189"/>
                <a:gd name="connsiteY78" fmla="*/ 1042792 h 1180578"/>
                <a:gd name="connsiteX79" fmla="*/ 1189973 w 2076189"/>
                <a:gd name="connsiteY79" fmla="*/ 1033397 h 1180578"/>
                <a:gd name="connsiteX80" fmla="*/ 1252603 w 2076189"/>
                <a:gd name="connsiteY80" fmla="*/ 1024003 h 1180578"/>
                <a:gd name="connsiteX81" fmla="*/ 1261998 w 2076189"/>
                <a:gd name="connsiteY81" fmla="*/ 1020871 h 1180578"/>
                <a:gd name="connsiteX82" fmla="*/ 1299576 w 2076189"/>
                <a:gd name="connsiteY82" fmla="*/ 1014608 h 1180578"/>
                <a:gd name="connsiteX83" fmla="*/ 1318365 w 2076189"/>
                <a:gd name="connsiteY83" fmla="*/ 1008345 h 1180578"/>
                <a:gd name="connsiteX84" fmla="*/ 1349680 w 2076189"/>
                <a:gd name="connsiteY84" fmla="*/ 998951 h 1180578"/>
                <a:gd name="connsiteX85" fmla="*/ 1368469 w 2076189"/>
                <a:gd name="connsiteY85" fmla="*/ 992688 h 1180578"/>
                <a:gd name="connsiteX86" fmla="*/ 1412310 w 2076189"/>
                <a:gd name="connsiteY86" fmla="*/ 986425 h 1180578"/>
                <a:gd name="connsiteX87" fmla="*/ 1459282 w 2076189"/>
                <a:gd name="connsiteY87" fmla="*/ 980162 h 1180578"/>
                <a:gd name="connsiteX88" fmla="*/ 1734855 w 2076189"/>
                <a:gd name="connsiteY88" fmla="*/ 977030 h 1180578"/>
                <a:gd name="connsiteX89" fmla="*/ 1772433 w 2076189"/>
                <a:gd name="connsiteY89" fmla="*/ 970767 h 1180578"/>
                <a:gd name="connsiteX90" fmla="*/ 1894562 w 2076189"/>
                <a:gd name="connsiteY90" fmla="*/ 967636 h 1180578"/>
                <a:gd name="connsiteX91" fmla="*/ 1903956 w 2076189"/>
                <a:gd name="connsiteY91" fmla="*/ 961373 h 1180578"/>
                <a:gd name="connsiteX92" fmla="*/ 1922745 w 2076189"/>
                <a:gd name="connsiteY92" fmla="*/ 942584 h 1180578"/>
                <a:gd name="connsiteX93" fmla="*/ 1932140 w 2076189"/>
                <a:gd name="connsiteY93" fmla="*/ 936321 h 1180578"/>
                <a:gd name="connsiteX94" fmla="*/ 1938403 w 2076189"/>
                <a:gd name="connsiteY94" fmla="*/ 926926 h 1180578"/>
                <a:gd name="connsiteX95" fmla="*/ 1947798 w 2076189"/>
                <a:gd name="connsiteY95" fmla="*/ 923795 h 1180578"/>
                <a:gd name="connsiteX96" fmla="*/ 1960324 w 2076189"/>
                <a:gd name="connsiteY96" fmla="*/ 905006 h 1180578"/>
                <a:gd name="connsiteX97" fmla="*/ 1969718 w 2076189"/>
                <a:gd name="connsiteY97" fmla="*/ 898743 h 1180578"/>
                <a:gd name="connsiteX98" fmla="*/ 1991639 w 2076189"/>
                <a:gd name="connsiteY98" fmla="*/ 873691 h 1180578"/>
                <a:gd name="connsiteX99" fmla="*/ 2004165 w 2076189"/>
                <a:gd name="connsiteY99" fmla="*/ 851770 h 1180578"/>
                <a:gd name="connsiteX100" fmla="*/ 2016691 w 2076189"/>
                <a:gd name="connsiteY100" fmla="*/ 845507 h 1180578"/>
                <a:gd name="connsiteX101" fmla="*/ 2029217 w 2076189"/>
                <a:gd name="connsiteY101" fmla="*/ 826718 h 1180578"/>
                <a:gd name="connsiteX102" fmla="*/ 2035480 w 2076189"/>
                <a:gd name="connsiteY102" fmla="*/ 817323 h 1180578"/>
                <a:gd name="connsiteX103" fmla="*/ 2041743 w 2076189"/>
                <a:gd name="connsiteY103" fmla="*/ 695195 h 1180578"/>
                <a:gd name="connsiteX104" fmla="*/ 2044874 w 2076189"/>
                <a:gd name="connsiteY104" fmla="*/ 685800 h 1180578"/>
                <a:gd name="connsiteX105" fmla="*/ 2048006 w 2076189"/>
                <a:gd name="connsiteY105" fmla="*/ 673274 h 1180578"/>
                <a:gd name="connsiteX106" fmla="*/ 2057400 w 2076189"/>
                <a:gd name="connsiteY106" fmla="*/ 670143 h 1180578"/>
                <a:gd name="connsiteX107" fmla="*/ 2066795 w 2076189"/>
                <a:gd name="connsiteY107" fmla="*/ 651354 h 1180578"/>
                <a:gd name="connsiteX108" fmla="*/ 2076189 w 2076189"/>
                <a:gd name="connsiteY108" fmla="*/ 632564 h 1180578"/>
                <a:gd name="connsiteX109" fmla="*/ 2073058 w 2076189"/>
                <a:gd name="connsiteY109" fmla="*/ 591855 h 1180578"/>
                <a:gd name="connsiteX110" fmla="*/ 2060532 w 2076189"/>
                <a:gd name="connsiteY110" fmla="*/ 573066 h 1180578"/>
                <a:gd name="connsiteX111" fmla="*/ 2032348 w 2076189"/>
                <a:gd name="connsiteY111" fmla="*/ 541751 h 1180578"/>
                <a:gd name="connsiteX112" fmla="*/ 2019822 w 2076189"/>
                <a:gd name="connsiteY112" fmla="*/ 526093 h 1180578"/>
                <a:gd name="connsiteX113" fmla="*/ 2013559 w 2076189"/>
                <a:gd name="connsiteY113" fmla="*/ 516699 h 1180578"/>
                <a:gd name="connsiteX114" fmla="*/ 1994770 w 2076189"/>
                <a:gd name="connsiteY114" fmla="*/ 510436 h 1180578"/>
                <a:gd name="connsiteX115" fmla="*/ 1979113 w 2076189"/>
                <a:gd name="connsiteY115" fmla="*/ 507304 h 1180578"/>
                <a:gd name="connsiteX116" fmla="*/ 1969718 w 2076189"/>
                <a:gd name="connsiteY116" fmla="*/ 504173 h 1180578"/>
                <a:gd name="connsiteX117" fmla="*/ 1910219 w 2076189"/>
                <a:gd name="connsiteY117" fmla="*/ 501041 h 1180578"/>
                <a:gd name="connsiteX118" fmla="*/ 1894562 w 2076189"/>
                <a:gd name="connsiteY118" fmla="*/ 497910 h 1180578"/>
                <a:gd name="connsiteX119" fmla="*/ 1822537 w 2076189"/>
                <a:gd name="connsiteY119" fmla="*/ 504173 h 1180578"/>
                <a:gd name="connsiteX120" fmla="*/ 1606463 w 2076189"/>
                <a:gd name="connsiteY120" fmla="*/ 504173 h 1180578"/>
                <a:gd name="connsiteX121" fmla="*/ 1584543 w 2076189"/>
                <a:gd name="connsiteY121" fmla="*/ 497910 h 1180578"/>
                <a:gd name="connsiteX122" fmla="*/ 1565754 w 2076189"/>
                <a:gd name="connsiteY122" fmla="*/ 488515 h 1180578"/>
                <a:gd name="connsiteX123" fmla="*/ 1543833 w 2076189"/>
                <a:gd name="connsiteY123" fmla="*/ 472858 h 1180578"/>
                <a:gd name="connsiteX124" fmla="*/ 1525044 w 2076189"/>
                <a:gd name="connsiteY124" fmla="*/ 466595 h 1180578"/>
                <a:gd name="connsiteX125" fmla="*/ 1506255 w 2076189"/>
                <a:gd name="connsiteY125" fmla="*/ 460332 h 1180578"/>
                <a:gd name="connsiteX126" fmla="*/ 1487466 w 2076189"/>
                <a:gd name="connsiteY126" fmla="*/ 454069 h 1180578"/>
                <a:gd name="connsiteX127" fmla="*/ 1462414 w 2076189"/>
                <a:gd name="connsiteY127" fmla="*/ 447806 h 1180578"/>
                <a:gd name="connsiteX128" fmla="*/ 1415441 w 2076189"/>
                <a:gd name="connsiteY128" fmla="*/ 444674 h 1180578"/>
                <a:gd name="connsiteX129" fmla="*/ 1380995 w 2076189"/>
                <a:gd name="connsiteY129" fmla="*/ 441543 h 1180578"/>
                <a:gd name="connsiteX130" fmla="*/ 1362206 w 2076189"/>
                <a:gd name="connsiteY130" fmla="*/ 438411 h 1180578"/>
                <a:gd name="connsiteX131" fmla="*/ 1302707 w 2076189"/>
                <a:gd name="connsiteY131" fmla="*/ 435280 h 1180578"/>
                <a:gd name="connsiteX132" fmla="*/ 1293313 w 2076189"/>
                <a:gd name="connsiteY132" fmla="*/ 432148 h 1180578"/>
                <a:gd name="connsiteX133" fmla="*/ 1280787 w 2076189"/>
                <a:gd name="connsiteY133" fmla="*/ 429017 h 1180578"/>
                <a:gd name="connsiteX134" fmla="*/ 1271392 w 2076189"/>
                <a:gd name="connsiteY134" fmla="*/ 422754 h 1180578"/>
                <a:gd name="connsiteX135" fmla="*/ 1261998 w 2076189"/>
                <a:gd name="connsiteY135" fmla="*/ 419622 h 1180578"/>
                <a:gd name="connsiteX136" fmla="*/ 1243208 w 2076189"/>
                <a:gd name="connsiteY136" fmla="*/ 407096 h 1180578"/>
                <a:gd name="connsiteX137" fmla="*/ 1233814 w 2076189"/>
                <a:gd name="connsiteY137" fmla="*/ 397701 h 1180578"/>
                <a:gd name="connsiteX138" fmla="*/ 1215025 w 2076189"/>
                <a:gd name="connsiteY138" fmla="*/ 391438 h 1180578"/>
                <a:gd name="connsiteX139" fmla="*/ 1205630 w 2076189"/>
                <a:gd name="connsiteY139" fmla="*/ 385175 h 1180578"/>
                <a:gd name="connsiteX140" fmla="*/ 1158658 w 2076189"/>
                <a:gd name="connsiteY140" fmla="*/ 375781 h 1180578"/>
                <a:gd name="connsiteX141" fmla="*/ 1149263 w 2076189"/>
                <a:gd name="connsiteY141" fmla="*/ 369518 h 1180578"/>
                <a:gd name="connsiteX142" fmla="*/ 1139869 w 2076189"/>
                <a:gd name="connsiteY142" fmla="*/ 360123 h 1180578"/>
                <a:gd name="connsiteX143" fmla="*/ 1121080 w 2076189"/>
                <a:gd name="connsiteY143" fmla="*/ 353860 h 1180578"/>
                <a:gd name="connsiteX144" fmla="*/ 1061581 w 2076189"/>
                <a:gd name="connsiteY144" fmla="*/ 360123 h 1180578"/>
                <a:gd name="connsiteX145" fmla="*/ 1049055 w 2076189"/>
                <a:gd name="connsiteY145" fmla="*/ 363255 h 1180578"/>
                <a:gd name="connsiteX146" fmla="*/ 986425 w 2076189"/>
                <a:gd name="connsiteY146" fmla="*/ 366386 h 1180578"/>
                <a:gd name="connsiteX147" fmla="*/ 923795 w 2076189"/>
                <a:gd name="connsiteY147" fmla="*/ 366386 h 1180578"/>
                <a:gd name="connsiteX148" fmla="*/ 911269 w 2076189"/>
                <a:gd name="connsiteY148" fmla="*/ 363255 h 1180578"/>
                <a:gd name="connsiteX149" fmla="*/ 883085 w 2076189"/>
                <a:gd name="connsiteY149" fmla="*/ 360123 h 1180578"/>
                <a:gd name="connsiteX150" fmla="*/ 854902 w 2076189"/>
                <a:gd name="connsiteY150" fmla="*/ 350729 h 1180578"/>
                <a:gd name="connsiteX151" fmla="*/ 820455 w 2076189"/>
                <a:gd name="connsiteY151" fmla="*/ 341334 h 1180578"/>
                <a:gd name="connsiteX152" fmla="*/ 773482 w 2076189"/>
                <a:gd name="connsiteY152" fmla="*/ 335071 h 1180578"/>
                <a:gd name="connsiteX153" fmla="*/ 751562 w 2076189"/>
                <a:gd name="connsiteY153" fmla="*/ 325677 h 1180578"/>
                <a:gd name="connsiteX154" fmla="*/ 732773 w 2076189"/>
                <a:gd name="connsiteY154" fmla="*/ 319414 h 1180578"/>
                <a:gd name="connsiteX155" fmla="*/ 723378 w 2076189"/>
                <a:gd name="connsiteY155" fmla="*/ 316282 h 1180578"/>
                <a:gd name="connsiteX156" fmla="*/ 717115 w 2076189"/>
                <a:gd name="connsiteY156" fmla="*/ 306888 h 1180578"/>
                <a:gd name="connsiteX157" fmla="*/ 717115 w 2076189"/>
                <a:gd name="connsiteY157" fmla="*/ 272441 h 1180578"/>
                <a:gd name="connsiteX158" fmla="*/ 723378 w 2076189"/>
                <a:gd name="connsiteY158" fmla="*/ 263047 h 1180578"/>
                <a:gd name="connsiteX159" fmla="*/ 729641 w 2076189"/>
                <a:gd name="connsiteY159" fmla="*/ 244258 h 1180578"/>
                <a:gd name="connsiteX160" fmla="*/ 726510 w 2076189"/>
                <a:gd name="connsiteY160" fmla="*/ 234863 h 1180578"/>
                <a:gd name="connsiteX161" fmla="*/ 717115 w 2076189"/>
                <a:gd name="connsiteY161" fmla="*/ 228600 h 1180578"/>
                <a:gd name="connsiteX162" fmla="*/ 670143 w 2076189"/>
                <a:gd name="connsiteY162" fmla="*/ 222337 h 1180578"/>
                <a:gd name="connsiteX163" fmla="*/ 645091 w 2076189"/>
                <a:gd name="connsiteY163" fmla="*/ 184759 h 1180578"/>
                <a:gd name="connsiteX164" fmla="*/ 638828 w 2076189"/>
                <a:gd name="connsiteY164" fmla="*/ 175364 h 1180578"/>
                <a:gd name="connsiteX165" fmla="*/ 620039 w 2076189"/>
                <a:gd name="connsiteY165" fmla="*/ 162838 h 1180578"/>
                <a:gd name="connsiteX166" fmla="*/ 610644 w 2076189"/>
                <a:gd name="connsiteY166" fmla="*/ 153444 h 1180578"/>
                <a:gd name="connsiteX167" fmla="*/ 591855 w 2076189"/>
                <a:gd name="connsiteY167" fmla="*/ 140918 h 1180578"/>
                <a:gd name="connsiteX168" fmla="*/ 563672 w 2076189"/>
                <a:gd name="connsiteY168" fmla="*/ 128392 h 1180578"/>
                <a:gd name="connsiteX169" fmla="*/ 388307 w 2076189"/>
                <a:gd name="connsiteY169" fmla="*/ 125260 h 1180578"/>
                <a:gd name="connsiteX170" fmla="*/ 378913 w 2076189"/>
                <a:gd name="connsiteY170" fmla="*/ 122129 h 1180578"/>
                <a:gd name="connsiteX171" fmla="*/ 366387 w 2076189"/>
                <a:gd name="connsiteY171" fmla="*/ 118997 h 1180578"/>
                <a:gd name="connsiteX172" fmla="*/ 356992 w 2076189"/>
                <a:gd name="connsiteY172" fmla="*/ 112734 h 1180578"/>
                <a:gd name="connsiteX173" fmla="*/ 344466 w 2076189"/>
                <a:gd name="connsiteY173" fmla="*/ 109603 h 1180578"/>
                <a:gd name="connsiteX174" fmla="*/ 325677 w 2076189"/>
                <a:gd name="connsiteY174" fmla="*/ 103340 h 1180578"/>
                <a:gd name="connsiteX175" fmla="*/ 297493 w 2076189"/>
                <a:gd name="connsiteY175" fmla="*/ 93945 h 1180578"/>
                <a:gd name="connsiteX176" fmla="*/ 269310 w 2076189"/>
                <a:gd name="connsiteY176" fmla="*/ 84551 h 1180578"/>
                <a:gd name="connsiteX177" fmla="*/ 259915 w 2076189"/>
                <a:gd name="connsiteY177" fmla="*/ 81419 h 1180578"/>
                <a:gd name="connsiteX178" fmla="*/ 250521 w 2076189"/>
                <a:gd name="connsiteY178" fmla="*/ 78288 h 1180578"/>
                <a:gd name="connsiteX179" fmla="*/ 231732 w 2076189"/>
                <a:gd name="connsiteY179" fmla="*/ 65762 h 1180578"/>
                <a:gd name="connsiteX180" fmla="*/ 222337 w 2076189"/>
                <a:gd name="connsiteY180" fmla="*/ 62630 h 1180578"/>
                <a:gd name="connsiteX181" fmla="*/ 203548 w 2076189"/>
                <a:gd name="connsiteY181" fmla="*/ 53236 h 1180578"/>
                <a:gd name="connsiteX182" fmla="*/ 194154 w 2076189"/>
                <a:gd name="connsiteY182" fmla="*/ 46973 h 1180578"/>
                <a:gd name="connsiteX183" fmla="*/ 178496 w 2076189"/>
                <a:gd name="connsiteY183" fmla="*/ 34447 h 1180578"/>
                <a:gd name="connsiteX184" fmla="*/ 178496 w 2076189"/>
                <a:gd name="connsiteY184"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63463 w 2076189"/>
                <a:gd name="connsiteY6" fmla="*/ 475989 h 1180578"/>
                <a:gd name="connsiteX7" fmla="*/ 475989 w 2076189"/>
                <a:gd name="connsiteY7" fmla="*/ 494778 h 1180578"/>
                <a:gd name="connsiteX8" fmla="*/ 485384 w 2076189"/>
                <a:gd name="connsiteY8" fmla="*/ 501041 h 1180578"/>
                <a:gd name="connsiteX9" fmla="*/ 488515 w 2076189"/>
                <a:gd name="connsiteY9" fmla="*/ 510436 h 1180578"/>
                <a:gd name="connsiteX10" fmla="*/ 501041 w 2076189"/>
                <a:gd name="connsiteY10" fmla="*/ 513567 h 1180578"/>
                <a:gd name="connsiteX11" fmla="*/ 519830 w 2076189"/>
                <a:gd name="connsiteY11" fmla="*/ 526093 h 1180578"/>
                <a:gd name="connsiteX12" fmla="*/ 529225 w 2076189"/>
                <a:gd name="connsiteY12" fmla="*/ 535488 h 1180578"/>
                <a:gd name="connsiteX13" fmla="*/ 548014 w 2076189"/>
                <a:gd name="connsiteY13" fmla="*/ 548014 h 1180578"/>
                <a:gd name="connsiteX14" fmla="*/ 551145 w 2076189"/>
                <a:gd name="connsiteY14" fmla="*/ 557408 h 1180578"/>
                <a:gd name="connsiteX15" fmla="*/ 569935 w 2076189"/>
                <a:gd name="connsiteY15" fmla="*/ 569934 h 1180578"/>
                <a:gd name="connsiteX16" fmla="*/ 579329 w 2076189"/>
                <a:gd name="connsiteY16" fmla="*/ 576197 h 1180578"/>
                <a:gd name="connsiteX17" fmla="*/ 598118 w 2076189"/>
                <a:gd name="connsiteY17" fmla="*/ 591855 h 1180578"/>
                <a:gd name="connsiteX18" fmla="*/ 610644 w 2076189"/>
                <a:gd name="connsiteY18" fmla="*/ 594986 h 1180578"/>
                <a:gd name="connsiteX19" fmla="*/ 638828 w 2076189"/>
                <a:gd name="connsiteY19" fmla="*/ 610644 h 1180578"/>
                <a:gd name="connsiteX20" fmla="*/ 648222 w 2076189"/>
                <a:gd name="connsiteY20" fmla="*/ 620038 h 1180578"/>
                <a:gd name="connsiteX21" fmla="*/ 657617 w 2076189"/>
                <a:gd name="connsiteY21" fmla="*/ 623170 h 1180578"/>
                <a:gd name="connsiteX22" fmla="*/ 679537 w 2076189"/>
                <a:gd name="connsiteY22" fmla="*/ 648222 h 1180578"/>
                <a:gd name="connsiteX23" fmla="*/ 688932 w 2076189"/>
                <a:gd name="connsiteY23" fmla="*/ 654485 h 1180578"/>
                <a:gd name="connsiteX24" fmla="*/ 698326 w 2076189"/>
                <a:gd name="connsiteY24" fmla="*/ 663880 h 1180578"/>
                <a:gd name="connsiteX25" fmla="*/ 710852 w 2076189"/>
                <a:gd name="connsiteY25" fmla="*/ 682669 h 1180578"/>
                <a:gd name="connsiteX26" fmla="*/ 720247 w 2076189"/>
                <a:gd name="connsiteY26" fmla="*/ 688932 h 1180578"/>
                <a:gd name="connsiteX27" fmla="*/ 735904 w 2076189"/>
                <a:gd name="connsiteY27" fmla="*/ 704589 h 1180578"/>
                <a:gd name="connsiteX28" fmla="*/ 754693 w 2076189"/>
                <a:gd name="connsiteY28" fmla="*/ 710852 h 1180578"/>
                <a:gd name="connsiteX29" fmla="*/ 782877 w 2076189"/>
                <a:gd name="connsiteY29" fmla="*/ 735904 h 1180578"/>
                <a:gd name="connsiteX30" fmla="*/ 795403 w 2076189"/>
                <a:gd name="connsiteY30" fmla="*/ 754693 h 1180578"/>
                <a:gd name="connsiteX31" fmla="*/ 801666 w 2076189"/>
                <a:gd name="connsiteY31" fmla="*/ 773482 h 1180578"/>
                <a:gd name="connsiteX32" fmla="*/ 804798 w 2076189"/>
                <a:gd name="connsiteY32" fmla="*/ 782877 h 1180578"/>
                <a:gd name="connsiteX33" fmla="*/ 801666 w 2076189"/>
                <a:gd name="connsiteY33" fmla="*/ 826718 h 1180578"/>
                <a:gd name="connsiteX34" fmla="*/ 789140 w 2076189"/>
                <a:gd name="connsiteY34" fmla="*/ 858033 h 1180578"/>
                <a:gd name="connsiteX35" fmla="*/ 782877 w 2076189"/>
                <a:gd name="connsiteY35" fmla="*/ 876822 h 1180578"/>
                <a:gd name="connsiteX36" fmla="*/ 779745 w 2076189"/>
                <a:gd name="connsiteY36" fmla="*/ 886217 h 1180578"/>
                <a:gd name="connsiteX37" fmla="*/ 773482 w 2076189"/>
                <a:gd name="connsiteY37" fmla="*/ 911269 h 1180578"/>
                <a:gd name="connsiteX38" fmla="*/ 770351 w 2076189"/>
                <a:gd name="connsiteY38" fmla="*/ 920663 h 1180578"/>
                <a:gd name="connsiteX39" fmla="*/ 757825 w 2076189"/>
                <a:gd name="connsiteY39" fmla="*/ 939452 h 1180578"/>
                <a:gd name="connsiteX40" fmla="*/ 751562 w 2076189"/>
                <a:gd name="connsiteY40" fmla="*/ 948847 h 1180578"/>
                <a:gd name="connsiteX41" fmla="*/ 745299 w 2076189"/>
                <a:gd name="connsiteY41" fmla="*/ 958241 h 1180578"/>
                <a:gd name="connsiteX42" fmla="*/ 726510 w 2076189"/>
                <a:gd name="connsiteY42" fmla="*/ 995819 h 1180578"/>
                <a:gd name="connsiteX43" fmla="*/ 720247 w 2076189"/>
                <a:gd name="connsiteY43" fmla="*/ 1005214 h 1180578"/>
                <a:gd name="connsiteX44" fmla="*/ 710852 w 2076189"/>
                <a:gd name="connsiteY44" fmla="*/ 1011477 h 1180578"/>
                <a:gd name="connsiteX45" fmla="*/ 688932 w 2076189"/>
                <a:gd name="connsiteY45" fmla="*/ 1033397 h 1180578"/>
                <a:gd name="connsiteX46" fmla="*/ 679537 w 2076189"/>
                <a:gd name="connsiteY46" fmla="*/ 1039660 h 1180578"/>
                <a:gd name="connsiteX47" fmla="*/ 673274 w 2076189"/>
                <a:gd name="connsiteY47" fmla="*/ 1049055 h 1180578"/>
                <a:gd name="connsiteX48" fmla="*/ 663880 w 2076189"/>
                <a:gd name="connsiteY48" fmla="*/ 1055318 h 1180578"/>
                <a:gd name="connsiteX49" fmla="*/ 673274 w 2076189"/>
                <a:gd name="connsiteY49" fmla="*/ 1096028 h 1180578"/>
                <a:gd name="connsiteX50" fmla="*/ 682669 w 2076189"/>
                <a:gd name="connsiteY50" fmla="*/ 1099159 h 1180578"/>
                <a:gd name="connsiteX51" fmla="*/ 701458 w 2076189"/>
                <a:gd name="connsiteY51" fmla="*/ 1108554 h 1180578"/>
                <a:gd name="connsiteX52" fmla="*/ 710852 w 2076189"/>
                <a:gd name="connsiteY52" fmla="*/ 1114817 h 1180578"/>
                <a:gd name="connsiteX53" fmla="*/ 723378 w 2076189"/>
                <a:gd name="connsiteY53" fmla="*/ 1117948 h 1180578"/>
                <a:gd name="connsiteX54" fmla="*/ 776614 w 2076189"/>
                <a:gd name="connsiteY54" fmla="*/ 1124211 h 1180578"/>
                <a:gd name="connsiteX55" fmla="*/ 814192 w 2076189"/>
                <a:gd name="connsiteY55" fmla="*/ 1130474 h 1180578"/>
                <a:gd name="connsiteX56" fmla="*/ 832981 w 2076189"/>
                <a:gd name="connsiteY56" fmla="*/ 1136737 h 1180578"/>
                <a:gd name="connsiteX57" fmla="*/ 861165 w 2076189"/>
                <a:gd name="connsiteY57" fmla="*/ 1155526 h 1180578"/>
                <a:gd name="connsiteX58" fmla="*/ 879954 w 2076189"/>
                <a:gd name="connsiteY58" fmla="*/ 1168052 h 1180578"/>
                <a:gd name="connsiteX59" fmla="*/ 892480 w 2076189"/>
                <a:gd name="connsiteY59" fmla="*/ 1174315 h 1180578"/>
                <a:gd name="connsiteX60" fmla="*/ 911269 w 2076189"/>
                <a:gd name="connsiteY60" fmla="*/ 1180578 h 1180578"/>
                <a:gd name="connsiteX61" fmla="*/ 914400 w 2076189"/>
                <a:gd name="connsiteY61" fmla="*/ 1171184 h 1180578"/>
                <a:gd name="connsiteX62" fmla="*/ 936321 w 2076189"/>
                <a:gd name="connsiteY62" fmla="*/ 1152395 h 1180578"/>
                <a:gd name="connsiteX63" fmla="*/ 951978 w 2076189"/>
                <a:gd name="connsiteY63" fmla="*/ 1136737 h 1180578"/>
                <a:gd name="connsiteX64" fmla="*/ 958241 w 2076189"/>
                <a:gd name="connsiteY64" fmla="*/ 1127343 h 1180578"/>
                <a:gd name="connsiteX65" fmla="*/ 967636 w 2076189"/>
                <a:gd name="connsiteY65" fmla="*/ 1124211 h 1180578"/>
                <a:gd name="connsiteX66" fmla="*/ 977030 w 2076189"/>
                <a:gd name="connsiteY66" fmla="*/ 1117948 h 1180578"/>
                <a:gd name="connsiteX67" fmla="*/ 995819 w 2076189"/>
                <a:gd name="connsiteY67" fmla="*/ 1105422 h 1180578"/>
                <a:gd name="connsiteX68" fmla="*/ 1008345 w 2076189"/>
                <a:gd name="connsiteY68" fmla="*/ 1096028 h 1180578"/>
                <a:gd name="connsiteX69" fmla="*/ 1014608 w 2076189"/>
                <a:gd name="connsiteY69" fmla="*/ 1089764 h 1180578"/>
                <a:gd name="connsiteX70" fmla="*/ 1024003 w 2076189"/>
                <a:gd name="connsiteY70" fmla="*/ 1086633 h 1180578"/>
                <a:gd name="connsiteX71" fmla="*/ 1033398 w 2076189"/>
                <a:gd name="connsiteY71" fmla="*/ 1080370 h 1180578"/>
                <a:gd name="connsiteX72" fmla="*/ 1049055 w 2076189"/>
                <a:gd name="connsiteY72" fmla="*/ 1064712 h 1180578"/>
                <a:gd name="connsiteX73" fmla="*/ 1077239 w 2076189"/>
                <a:gd name="connsiteY73" fmla="*/ 1058449 h 1180578"/>
                <a:gd name="connsiteX74" fmla="*/ 1121080 w 2076189"/>
                <a:gd name="connsiteY74" fmla="*/ 1055318 h 1180578"/>
                <a:gd name="connsiteX75" fmla="*/ 1130474 w 2076189"/>
                <a:gd name="connsiteY75" fmla="*/ 1052186 h 1180578"/>
                <a:gd name="connsiteX76" fmla="*/ 1143000 w 2076189"/>
                <a:gd name="connsiteY76" fmla="*/ 1049055 h 1180578"/>
                <a:gd name="connsiteX77" fmla="*/ 1161789 w 2076189"/>
                <a:gd name="connsiteY77" fmla="*/ 1042792 h 1180578"/>
                <a:gd name="connsiteX78" fmla="*/ 1189973 w 2076189"/>
                <a:gd name="connsiteY78" fmla="*/ 1033397 h 1180578"/>
                <a:gd name="connsiteX79" fmla="*/ 1252603 w 2076189"/>
                <a:gd name="connsiteY79" fmla="*/ 1024003 h 1180578"/>
                <a:gd name="connsiteX80" fmla="*/ 1261998 w 2076189"/>
                <a:gd name="connsiteY80" fmla="*/ 1020871 h 1180578"/>
                <a:gd name="connsiteX81" fmla="*/ 1299576 w 2076189"/>
                <a:gd name="connsiteY81" fmla="*/ 1014608 h 1180578"/>
                <a:gd name="connsiteX82" fmla="*/ 1318365 w 2076189"/>
                <a:gd name="connsiteY82" fmla="*/ 1008345 h 1180578"/>
                <a:gd name="connsiteX83" fmla="*/ 1349680 w 2076189"/>
                <a:gd name="connsiteY83" fmla="*/ 998951 h 1180578"/>
                <a:gd name="connsiteX84" fmla="*/ 1368469 w 2076189"/>
                <a:gd name="connsiteY84" fmla="*/ 992688 h 1180578"/>
                <a:gd name="connsiteX85" fmla="*/ 1412310 w 2076189"/>
                <a:gd name="connsiteY85" fmla="*/ 986425 h 1180578"/>
                <a:gd name="connsiteX86" fmla="*/ 1459282 w 2076189"/>
                <a:gd name="connsiteY86" fmla="*/ 980162 h 1180578"/>
                <a:gd name="connsiteX87" fmla="*/ 1734855 w 2076189"/>
                <a:gd name="connsiteY87" fmla="*/ 977030 h 1180578"/>
                <a:gd name="connsiteX88" fmla="*/ 1772433 w 2076189"/>
                <a:gd name="connsiteY88" fmla="*/ 970767 h 1180578"/>
                <a:gd name="connsiteX89" fmla="*/ 1894562 w 2076189"/>
                <a:gd name="connsiteY89" fmla="*/ 967636 h 1180578"/>
                <a:gd name="connsiteX90" fmla="*/ 1903956 w 2076189"/>
                <a:gd name="connsiteY90" fmla="*/ 961373 h 1180578"/>
                <a:gd name="connsiteX91" fmla="*/ 1922745 w 2076189"/>
                <a:gd name="connsiteY91" fmla="*/ 942584 h 1180578"/>
                <a:gd name="connsiteX92" fmla="*/ 1932140 w 2076189"/>
                <a:gd name="connsiteY92" fmla="*/ 936321 h 1180578"/>
                <a:gd name="connsiteX93" fmla="*/ 1938403 w 2076189"/>
                <a:gd name="connsiteY93" fmla="*/ 926926 h 1180578"/>
                <a:gd name="connsiteX94" fmla="*/ 1947798 w 2076189"/>
                <a:gd name="connsiteY94" fmla="*/ 923795 h 1180578"/>
                <a:gd name="connsiteX95" fmla="*/ 1960324 w 2076189"/>
                <a:gd name="connsiteY95" fmla="*/ 905006 h 1180578"/>
                <a:gd name="connsiteX96" fmla="*/ 1969718 w 2076189"/>
                <a:gd name="connsiteY96" fmla="*/ 898743 h 1180578"/>
                <a:gd name="connsiteX97" fmla="*/ 1991639 w 2076189"/>
                <a:gd name="connsiteY97" fmla="*/ 873691 h 1180578"/>
                <a:gd name="connsiteX98" fmla="*/ 2004165 w 2076189"/>
                <a:gd name="connsiteY98" fmla="*/ 851770 h 1180578"/>
                <a:gd name="connsiteX99" fmla="*/ 2016691 w 2076189"/>
                <a:gd name="connsiteY99" fmla="*/ 845507 h 1180578"/>
                <a:gd name="connsiteX100" fmla="*/ 2029217 w 2076189"/>
                <a:gd name="connsiteY100" fmla="*/ 826718 h 1180578"/>
                <a:gd name="connsiteX101" fmla="*/ 2035480 w 2076189"/>
                <a:gd name="connsiteY101" fmla="*/ 817323 h 1180578"/>
                <a:gd name="connsiteX102" fmla="*/ 2041743 w 2076189"/>
                <a:gd name="connsiteY102" fmla="*/ 695195 h 1180578"/>
                <a:gd name="connsiteX103" fmla="*/ 2044874 w 2076189"/>
                <a:gd name="connsiteY103" fmla="*/ 685800 h 1180578"/>
                <a:gd name="connsiteX104" fmla="*/ 2048006 w 2076189"/>
                <a:gd name="connsiteY104" fmla="*/ 673274 h 1180578"/>
                <a:gd name="connsiteX105" fmla="*/ 2057400 w 2076189"/>
                <a:gd name="connsiteY105" fmla="*/ 670143 h 1180578"/>
                <a:gd name="connsiteX106" fmla="*/ 2066795 w 2076189"/>
                <a:gd name="connsiteY106" fmla="*/ 651354 h 1180578"/>
                <a:gd name="connsiteX107" fmla="*/ 2076189 w 2076189"/>
                <a:gd name="connsiteY107" fmla="*/ 632564 h 1180578"/>
                <a:gd name="connsiteX108" fmla="*/ 2073058 w 2076189"/>
                <a:gd name="connsiteY108" fmla="*/ 591855 h 1180578"/>
                <a:gd name="connsiteX109" fmla="*/ 2060532 w 2076189"/>
                <a:gd name="connsiteY109" fmla="*/ 573066 h 1180578"/>
                <a:gd name="connsiteX110" fmla="*/ 2032348 w 2076189"/>
                <a:gd name="connsiteY110" fmla="*/ 541751 h 1180578"/>
                <a:gd name="connsiteX111" fmla="*/ 2019822 w 2076189"/>
                <a:gd name="connsiteY111" fmla="*/ 526093 h 1180578"/>
                <a:gd name="connsiteX112" fmla="*/ 2013559 w 2076189"/>
                <a:gd name="connsiteY112" fmla="*/ 516699 h 1180578"/>
                <a:gd name="connsiteX113" fmla="*/ 1994770 w 2076189"/>
                <a:gd name="connsiteY113" fmla="*/ 510436 h 1180578"/>
                <a:gd name="connsiteX114" fmla="*/ 1979113 w 2076189"/>
                <a:gd name="connsiteY114" fmla="*/ 507304 h 1180578"/>
                <a:gd name="connsiteX115" fmla="*/ 1969718 w 2076189"/>
                <a:gd name="connsiteY115" fmla="*/ 504173 h 1180578"/>
                <a:gd name="connsiteX116" fmla="*/ 1910219 w 2076189"/>
                <a:gd name="connsiteY116" fmla="*/ 501041 h 1180578"/>
                <a:gd name="connsiteX117" fmla="*/ 1894562 w 2076189"/>
                <a:gd name="connsiteY117" fmla="*/ 497910 h 1180578"/>
                <a:gd name="connsiteX118" fmla="*/ 1822537 w 2076189"/>
                <a:gd name="connsiteY118" fmla="*/ 504173 h 1180578"/>
                <a:gd name="connsiteX119" fmla="*/ 1606463 w 2076189"/>
                <a:gd name="connsiteY119" fmla="*/ 504173 h 1180578"/>
                <a:gd name="connsiteX120" fmla="*/ 1584543 w 2076189"/>
                <a:gd name="connsiteY120" fmla="*/ 497910 h 1180578"/>
                <a:gd name="connsiteX121" fmla="*/ 1565754 w 2076189"/>
                <a:gd name="connsiteY121" fmla="*/ 488515 h 1180578"/>
                <a:gd name="connsiteX122" fmla="*/ 1543833 w 2076189"/>
                <a:gd name="connsiteY122" fmla="*/ 472858 h 1180578"/>
                <a:gd name="connsiteX123" fmla="*/ 1525044 w 2076189"/>
                <a:gd name="connsiteY123" fmla="*/ 466595 h 1180578"/>
                <a:gd name="connsiteX124" fmla="*/ 1506255 w 2076189"/>
                <a:gd name="connsiteY124" fmla="*/ 460332 h 1180578"/>
                <a:gd name="connsiteX125" fmla="*/ 1487466 w 2076189"/>
                <a:gd name="connsiteY125" fmla="*/ 454069 h 1180578"/>
                <a:gd name="connsiteX126" fmla="*/ 1462414 w 2076189"/>
                <a:gd name="connsiteY126" fmla="*/ 447806 h 1180578"/>
                <a:gd name="connsiteX127" fmla="*/ 1415441 w 2076189"/>
                <a:gd name="connsiteY127" fmla="*/ 444674 h 1180578"/>
                <a:gd name="connsiteX128" fmla="*/ 1380995 w 2076189"/>
                <a:gd name="connsiteY128" fmla="*/ 441543 h 1180578"/>
                <a:gd name="connsiteX129" fmla="*/ 1362206 w 2076189"/>
                <a:gd name="connsiteY129" fmla="*/ 438411 h 1180578"/>
                <a:gd name="connsiteX130" fmla="*/ 1302707 w 2076189"/>
                <a:gd name="connsiteY130" fmla="*/ 435280 h 1180578"/>
                <a:gd name="connsiteX131" fmla="*/ 1293313 w 2076189"/>
                <a:gd name="connsiteY131" fmla="*/ 432148 h 1180578"/>
                <a:gd name="connsiteX132" fmla="*/ 1280787 w 2076189"/>
                <a:gd name="connsiteY132" fmla="*/ 429017 h 1180578"/>
                <a:gd name="connsiteX133" fmla="*/ 1271392 w 2076189"/>
                <a:gd name="connsiteY133" fmla="*/ 422754 h 1180578"/>
                <a:gd name="connsiteX134" fmla="*/ 1261998 w 2076189"/>
                <a:gd name="connsiteY134" fmla="*/ 419622 h 1180578"/>
                <a:gd name="connsiteX135" fmla="*/ 1243208 w 2076189"/>
                <a:gd name="connsiteY135" fmla="*/ 407096 h 1180578"/>
                <a:gd name="connsiteX136" fmla="*/ 1233814 w 2076189"/>
                <a:gd name="connsiteY136" fmla="*/ 397701 h 1180578"/>
                <a:gd name="connsiteX137" fmla="*/ 1215025 w 2076189"/>
                <a:gd name="connsiteY137" fmla="*/ 391438 h 1180578"/>
                <a:gd name="connsiteX138" fmla="*/ 1205630 w 2076189"/>
                <a:gd name="connsiteY138" fmla="*/ 385175 h 1180578"/>
                <a:gd name="connsiteX139" fmla="*/ 1158658 w 2076189"/>
                <a:gd name="connsiteY139" fmla="*/ 375781 h 1180578"/>
                <a:gd name="connsiteX140" fmla="*/ 1149263 w 2076189"/>
                <a:gd name="connsiteY140" fmla="*/ 369518 h 1180578"/>
                <a:gd name="connsiteX141" fmla="*/ 1139869 w 2076189"/>
                <a:gd name="connsiteY141" fmla="*/ 360123 h 1180578"/>
                <a:gd name="connsiteX142" fmla="*/ 1121080 w 2076189"/>
                <a:gd name="connsiteY142" fmla="*/ 353860 h 1180578"/>
                <a:gd name="connsiteX143" fmla="*/ 1061581 w 2076189"/>
                <a:gd name="connsiteY143" fmla="*/ 360123 h 1180578"/>
                <a:gd name="connsiteX144" fmla="*/ 1049055 w 2076189"/>
                <a:gd name="connsiteY144" fmla="*/ 363255 h 1180578"/>
                <a:gd name="connsiteX145" fmla="*/ 986425 w 2076189"/>
                <a:gd name="connsiteY145" fmla="*/ 366386 h 1180578"/>
                <a:gd name="connsiteX146" fmla="*/ 923795 w 2076189"/>
                <a:gd name="connsiteY146" fmla="*/ 366386 h 1180578"/>
                <a:gd name="connsiteX147" fmla="*/ 911269 w 2076189"/>
                <a:gd name="connsiteY147" fmla="*/ 363255 h 1180578"/>
                <a:gd name="connsiteX148" fmla="*/ 883085 w 2076189"/>
                <a:gd name="connsiteY148" fmla="*/ 360123 h 1180578"/>
                <a:gd name="connsiteX149" fmla="*/ 854902 w 2076189"/>
                <a:gd name="connsiteY149" fmla="*/ 350729 h 1180578"/>
                <a:gd name="connsiteX150" fmla="*/ 820455 w 2076189"/>
                <a:gd name="connsiteY150" fmla="*/ 341334 h 1180578"/>
                <a:gd name="connsiteX151" fmla="*/ 773482 w 2076189"/>
                <a:gd name="connsiteY151" fmla="*/ 335071 h 1180578"/>
                <a:gd name="connsiteX152" fmla="*/ 751562 w 2076189"/>
                <a:gd name="connsiteY152" fmla="*/ 325677 h 1180578"/>
                <a:gd name="connsiteX153" fmla="*/ 732773 w 2076189"/>
                <a:gd name="connsiteY153" fmla="*/ 319414 h 1180578"/>
                <a:gd name="connsiteX154" fmla="*/ 723378 w 2076189"/>
                <a:gd name="connsiteY154" fmla="*/ 316282 h 1180578"/>
                <a:gd name="connsiteX155" fmla="*/ 717115 w 2076189"/>
                <a:gd name="connsiteY155" fmla="*/ 306888 h 1180578"/>
                <a:gd name="connsiteX156" fmla="*/ 717115 w 2076189"/>
                <a:gd name="connsiteY156" fmla="*/ 272441 h 1180578"/>
                <a:gd name="connsiteX157" fmla="*/ 723378 w 2076189"/>
                <a:gd name="connsiteY157" fmla="*/ 263047 h 1180578"/>
                <a:gd name="connsiteX158" fmla="*/ 729641 w 2076189"/>
                <a:gd name="connsiteY158" fmla="*/ 244258 h 1180578"/>
                <a:gd name="connsiteX159" fmla="*/ 726510 w 2076189"/>
                <a:gd name="connsiteY159" fmla="*/ 234863 h 1180578"/>
                <a:gd name="connsiteX160" fmla="*/ 717115 w 2076189"/>
                <a:gd name="connsiteY160" fmla="*/ 228600 h 1180578"/>
                <a:gd name="connsiteX161" fmla="*/ 670143 w 2076189"/>
                <a:gd name="connsiteY161" fmla="*/ 222337 h 1180578"/>
                <a:gd name="connsiteX162" fmla="*/ 645091 w 2076189"/>
                <a:gd name="connsiteY162" fmla="*/ 184759 h 1180578"/>
                <a:gd name="connsiteX163" fmla="*/ 638828 w 2076189"/>
                <a:gd name="connsiteY163" fmla="*/ 175364 h 1180578"/>
                <a:gd name="connsiteX164" fmla="*/ 620039 w 2076189"/>
                <a:gd name="connsiteY164" fmla="*/ 162838 h 1180578"/>
                <a:gd name="connsiteX165" fmla="*/ 610644 w 2076189"/>
                <a:gd name="connsiteY165" fmla="*/ 153444 h 1180578"/>
                <a:gd name="connsiteX166" fmla="*/ 591855 w 2076189"/>
                <a:gd name="connsiteY166" fmla="*/ 140918 h 1180578"/>
                <a:gd name="connsiteX167" fmla="*/ 563672 w 2076189"/>
                <a:gd name="connsiteY167" fmla="*/ 128392 h 1180578"/>
                <a:gd name="connsiteX168" fmla="*/ 388307 w 2076189"/>
                <a:gd name="connsiteY168" fmla="*/ 125260 h 1180578"/>
                <a:gd name="connsiteX169" fmla="*/ 378913 w 2076189"/>
                <a:gd name="connsiteY169" fmla="*/ 122129 h 1180578"/>
                <a:gd name="connsiteX170" fmla="*/ 366387 w 2076189"/>
                <a:gd name="connsiteY170" fmla="*/ 118997 h 1180578"/>
                <a:gd name="connsiteX171" fmla="*/ 356992 w 2076189"/>
                <a:gd name="connsiteY171" fmla="*/ 112734 h 1180578"/>
                <a:gd name="connsiteX172" fmla="*/ 344466 w 2076189"/>
                <a:gd name="connsiteY172" fmla="*/ 109603 h 1180578"/>
                <a:gd name="connsiteX173" fmla="*/ 325677 w 2076189"/>
                <a:gd name="connsiteY173" fmla="*/ 103340 h 1180578"/>
                <a:gd name="connsiteX174" fmla="*/ 297493 w 2076189"/>
                <a:gd name="connsiteY174" fmla="*/ 93945 h 1180578"/>
                <a:gd name="connsiteX175" fmla="*/ 269310 w 2076189"/>
                <a:gd name="connsiteY175" fmla="*/ 84551 h 1180578"/>
                <a:gd name="connsiteX176" fmla="*/ 259915 w 2076189"/>
                <a:gd name="connsiteY176" fmla="*/ 81419 h 1180578"/>
                <a:gd name="connsiteX177" fmla="*/ 250521 w 2076189"/>
                <a:gd name="connsiteY177" fmla="*/ 78288 h 1180578"/>
                <a:gd name="connsiteX178" fmla="*/ 231732 w 2076189"/>
                <a:gd name="connsiteY178" fmla="*/ 65762 h 1180578"/>
                <a:gd name="connsiteX179" fmla="*/ 222337 w 2076189"/>
                <a:gd name="connsiteY179" fmla="*/ 62630 h 1180578"/>
                <a:gd name="connsiteX180" fmla="*/ 203548 w 2076189"/>
                <a:gd name="connsiteY180" fmla="*/ 53236 h 1180578"/>
                <a:gd name="connsiteX181" fmla="*/ 194154 w 2076189"/>
                <a:gd name="connsiteY181" fmla="*/ 46973 h 1180578"/>
                <a:gd name="connsiteX182" fmla="*/ 178496 w 2076189"/>
                <a:gd name="connsiteY182" fmla="*/ 34447 h 1180578"/>
                <a:gd name="connsiteX183" fmla="*/ 178496 w 2076189"/>
                <a:gd name="connsiteY183"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41024 w 2076189"/>
                <a:gd name="connsiteY6" fmla="*/ 484404 h 1180578"/>
                <a:gd name="connsiteX7" fmla="*/ 475989 w 2076189"/>
                <a:gd name="connsiteY7" fmla="*/ 494778 h 1180578"/>
                <a:gd name="connsiteX8" fmla="*/ 485384 w 2076189"/>
                <a:gd name="connsiteY8" fmla="*/ 501041 h 1180578"/>
                <a:gd name="connsiteX9" fmla="*/ 488515 w 2076189"/>
                <a:gd name="connsiteY9" fmla="*/ 510436 h 1180578"/>
                <a:gd name="connsiteX10" fmla="*/ 501041 w 2076189"/>
                <a:gd name="connsiteY10" fmla="*/ 513567 h 1180578"/>
                <a:gd name="connsiteX11" fmla="*/ 519830 w 2076189"/>
                <a:gd name="connsiteY11" fmla="*/ 526093 h 1180578"/>
                <a:gd name="connsiteX12" fmla="*/ 529225 w 2076189"/>
                <a:gd name="connsiteY12" fmla="*/ 535488 h 1180578"/>
                <a:gd name="connsiteX13" fmla="*/ 548014 w 2076189"/>
                <a:gd name="connsiteY13" fmla="*/ 548014 h 1180578"/>
                <a:gd name="connsiteX14" fmla="*/ 551145 w 2076189"/>
                <a:gd name="connsiteY14" fmla="*/ 557408 h 1180578"/>
                <a:gd name="connsiteX15" fmla="*/ 569935 w 2076189"/>
                <a:gd name="connsiteY15" fmla="*/ 569934 h 1180578"/>
                <a:gd name="connsiteX16" fmla="*/ 579329 w 2076189"/>
                <a:gd name="connsiteY16" fmla="*/ 576197 h 1180578"/>
                <a:gd name="connsiteX17" fmla="*/ 598118 w 2076189"/>
                <a:gd name="connsiteY17" fmla="*/ 591855 h 1180578"/>
                <a:gd name="connsiteX18" fmla="*/ 610644 w 2076189"/>
                <a:gd name="connsiteY18" fmla="*/ 594986 h 1180578"/>
                <a:gd name="connsiteX19" fmla="*/ 638828 w 2076189"/>
                <a:gd name="connsiteY19" fmla="*/ 610644 h 1180578"/>
                <a:gd name="connsiteX20" fmla="*/ 648222 w 2076189"/>
                <a:gd name="connsiteY20" fmla="*/ 620038 h 1180578"/>
                <a:gd name="connsiteX21" fmla="*/ 657617 w 2076189"/>
                <a:gd name="connsiteY21" fmla="*/ 623170 h 1180578"/>
                <a:gd name="connsiteX22" fmla="*/ 679537 w 2076189"/>
                <a:gd name="connsiteY22" fmla="*/ 648222 h 1180578"/>
                <a:gd name="connsiteX23" fmla="*/ 688932 w 2076189"/>
                <a:gd name="connsiteY23" fmla="*/ 654485 h 1180578"/>
                <a:gd name="connsiteX24" fmla="*/ 698326 w 2076189"/>
                <a:gd name="connsiteY24" fmla="*/ 663880 h 1180578"/>
                <a:gd name="connsiteX25" fmla="*/ 710852 w 2076189"/>
                <a:gd name="connsiteY25" fmla="*/ 682669 h 1180578"/>
                <a:gd name="connsiteX26" fmla="*/ 720247 w 2076189"/>
                <a:gd name="connsiteY26" fmla="*/ 688932 h 1180578"/>
                <a:gd name="connsiteX27" fmla="*/ 735904 w 2076189"/>
                <a:gd name="connsiteY27" fmla="*/ 704589 h 1180578"/>
                <a:gd name="connsiteX28" fmla="*/ 754693 w 2076189"/>
                <a:gd name="connsiteY28" fmla="*/ 710852 h 1180578"/>
                <a:gd name="connsiteX29" fmla="*/ 782877 w 2076189"/>
                <a:gd name="connsiteY29" fmla="*/ 735904 h 1180578"/>
                <a:gd name="connsiteX30" fmla="*/ 795403 w 2076189"/>
                <a:gd name="connsiteY30" fmla="*/ 754693 h 1180578"/>
                <a:gd name="connsiteX31" fmla="*/ 801666 w 2076189"/>
                <a:gd name="connsiteY31" fmla="*/ 773482 h 1180578"/>
                <a:gd name="connsiteX32" fmla="*/ 804798 w 2076189"/>
                <a:gd name="connsiteY32" fmla="*/ 782877 h 1180578"/>
                <a:gd name="connsiteX33" fmla="*/ 801666 w 2076189"/>
                <a:gd name="connsiteY33" fmla="*/ 826718 h 1180578"/>
                <a:gd name="connsiteX34" fmla="*/ 789140 w 2076189"/>
                <a:gd name="connsiteY34" fmla="*/ 858033 h 1180578"/>
                <a:gd name="connsiteX35" fmla="*/ 782877 w 2076189"/>
                <a:gd name="connsiteY35" fmla="*/ 876822 h 1180578"/>
                <a:gd name="connsiteX36" fmla="*/ 779745 w 2076189"/>
                <a:gd name="connsiteY36" fmla="*/ 886217 h 1180578"/>
                <a:gd name="connsiteX37" fmla="*/ 773482 w 2076189"/>
                <a:gd name="connsiteY37" fmla="*/ 911269 h 1180578"/>
                <a:gd name="connsiteX38" fmla="*/ 770351 w 2076189"/>
                <a:gd name="connsiteY38" fmla="*/ 920663 h 1180578"/>
                <a:gd name="connsiteX39" fmla="*/ 757825 w 2076189"/>
                <a:gd name="connsiteY39" fmla="*/ 939452 h 1180578"/>
                <a:gd name="connsiteX40" fmla="*/ 751562 w 2076189"/>
                <a:gd name="connsiteY40" fmla="*/ 948847 h 1180578"/>
                <a:gd name="connsiteX41" fmla="*/ 745299 w 2076189"/>
                <a:gd name="connsiteY41" fmla="*/ 958241 h 1180578"/>
                <a:gd name="connsiteX42" fmla="*/ 726510 w 2076189"/>
                <a:gd name="connsiteY42" fmla="*/ 995819 h 1180578"/>
                <a:gd name="connsiteX43" fmla="*/ 720247 w 2076189"/>
                <a:gd name="connsiteY43" fmla="*/ 1005214 h 1180578"/>
                <a:gd name="connsiteX44" fmla="*/ 710852 w 2076189"/>
                <a:gd name="connsiteY44" fmla="*/ 1011477 h 1180578"/>
                <a:gd name="connsiteX45" fmla="*/ 688932 w 2076189"/>
                <a:gd name="connsiteY45" fmla="*/ 1033397 h 1180578"/>
                <a:gd name="connsiteX46" fmla="*/ 679537 w 2076189"/>
                <a:gd name="connsiteY46" fmla="*/ 1039660 h 1180578"/>
                <a:gd name="connsiteX47" fmla="*/ 673274 w 2076189"/>
                <a:gd name="connsiteY47" fmla="*/ 1049055 h 1180578"/>
                <a:gd name="connsiteX48" fmla="*/ 663880 w 2076189"/>
                <a:gd name="connsiteY48" fmla="*/ 1055318 h 1180578"/>
                <a:gd name="connsiteX49" fmla="*/ 673274 w 2076189"/>
                <a:gd name="connsiteY49" fmla="*/ 1096028 h 1180578"/>
                <a:gd name="connsiteX50" fmla="*/ 682669 w 2076189"/>
                <a:gd name="connsiteY50" fmla="*/ 1099159 h 1180578"/>
                <a:gd name="connsiteX51" fmla="*/ 701458 w 2076189"/>
                <a:gd name="connsiteY51" fmla="*/ 1108554 h 1180578"/>
                <a:gd name="connsiteX52" fmla="*/ 710852 w 2076189"/>
                <a:gd name="connsiteY52" fmla="*/ 1114817 h 1180578"/>
                <a:gd name="connsiteX53" fmla="*/ 723378 w 2076189"/>
                <a:gd name="connsiteY53" fmla="*/ 1117948 h 1180578"/>
                <a:gd name="connsiteX54" fmla="*/ 776614 w 2076189"/>
                <a:gd name="connsiteY54" fmla="*/ 1124211 h 1180578"/>
                <a:gd name="connsiteX55" fmla="*/ 814192 w 2076189"/>
                <a:gd name="connsiteY55" fmla="*/ 1130474 h 1180578"/>
                <a:gd name="connsiteX56" fmla="*/ 832981 w 2076189"/>
                <a:gd name="connsiteY56" fmla="*/ 1136737 h 1180578"/>
                <a:gd name="connsiteX57" fmla="*/ 861165 w 2076189"/>
                <a:gd name="connsiteY57" fmla="*/ 1155526 h 1180578"/>
                <a:gd name="connsiteX58" fmla="*/ 879954 w 2076189"/>
                <a:gd name="connsiteY58" fmla="*/ 1168052 h 1180578"/>
                <a:gd name="connsiteX59" fmla="*/ 892480 w 2076189"/>
                <a:gd name="connsiteY59" fmla="*/ 1174315 h 1180578"/>
                <a:gd name="connsiteX60" fmla="*/ 911269 w 2076189"/>
                <a:gd name="connsiteY60" fmla="*/ 1180578 h 1180578"/>
                <a:gd name="connsiteX61" fmla="*/ 914400 w 2076189"/>
                <a:gd name="connsiteY61" fmla="*/ 1171184 h 1180578"/>
                <a:gd name="connsiteX62" fmla="*/ 936321 w 2076189"/>
                <a:gd name="connsiteY62" fmla="*/ 1152395 h 1180578"/>
                <a:gd name="connsiteX63" fmla="*/ 951978 w 2076189"/>
                <a:gd name="connsiteY63" fmla="*/ 1136737 h 1180578"/>
                <a:gd name="connsiteX64" fmla="*/ 958241 w 2076189"/>
                <a:gd name="connsiteY64" fmla="*/ 1127343 h 1180578"/>
                <a:gd name="connsiteX65" fmla="*/ 967636 w 2076189"/>
                <a:gd name="connsiteY65" fmla="*/ 1124211 h 1180578"/>
                <a:gd name="connsiteX66" fmla="*/ 977030 w 2076189"/>
                <a:gd name="connsiteY66" fmla="*/ 1117948 h 1180578"/>
                <a:gd name="connsiteX67" fmla="*/ 995819 w 2076189"/>
                <a:gd name="connsiteY67" fmla="*/ 1105422 h 1180578"/>
                <a:gd name="connsiteX68" fmla="*/ 1008345 w 2076189"/>
                <a:gd name="connsiteY68" fmla="*/ 1096028 h 1180578"/>
                <a:gd name="connsiteX69" fmla="*/ 1014608 w 2076189"/>
                <a:gd name="connsiteY69" fmla="*/ 1089764 h 1180578"/>
                <a:gd name="connsiteX70" fmla="*/ 1024003 w 2076189"/>
                <a:gd name="connsiteY70" fmla="*/ 1086633 h 1180578"/>
                <a:gd name="connsiteX71" fmla="*/ 1033398 w 2076189"/>
                <a:gd name="connsiteY71" fmla="*/ 1080370 h 1180578"/>
                <a:gd name="connsiteX72" fmla="*/ 1049055 w 2076189"/>
                <a:gd name="connsiteY72" fmla="*/ 1064712 h 1180578"/>
                <a:gd name="connsiteX73" fmla="*/ 1077239 w 2076189"/>
                <a:gd name="connsiteY73" fmla="*/ 1058449 h 1180578"/>
                <a:gd name="connsiteX74" fmla="*/ 1121080 w 2076189"/>
                <a:gd name="connsiteY74" fmla="*/ 1055318 h 1180578"/>
                <a:gd name="connsiteX75" fmla="*/ 1130474 w 2076189"/>
                <a:gd name="connsiteY75" fmla="*/ 1052186 h 1180578"/>
                <a:gd name="connsiteX76" fmla="*/ 1143000 w 2076189"/>
                <a:gd name="connsiteY76" fmla="*/ 1049055 h 1180578"/>
                <a:gd name="connsiteX77" fmla="*/ 1161789 w 2076189"/>
                <a:gd name="connsiteY77" fmla="*/ 1042792 h 1180578"/>
                <a:gd name="connsiteX78" fmla="*/ 1189973 w 2076189"/>
                <a:gd name="connsiteY78" fmla="*/ 1033397 h 1180578"/>
                <a:gd name="connsiteX79" fmla="*/ 1252603 w 2076189"/>
                <a:gd name="connsiteY79" fmla="*/ 1024003 h 1180578"/>
                <a:gd name="connsiteX80" fmla="*/ 1261998 w 2076189"/>
                <a:gd name="connsiteY80" fmla="*/ 1020871 h 1180578"/>
                <a:gd name="connsiteX81" fmla="*/ 1299576 w 2076189"/>
                <a:gd name="connsiteY81" fmla="*/ 1014608 h 1180578"/>
                <a:gd name="connsiteX82" fmla="*/ 1318365 w 2076189"/>
                <a:gd name="connsiteY82" fmla="*/ 1008345 h 1180578"/>
                <a:gd name="connsiteX83" fmla="*/ 1349680 w 2076189"/>
                <a:gd name="connsiteY83" fmla="*/ 998951 h 1180578"/>
                <a:gd name="connsiteX84" fmla="*/ 1368469 w 2076189"/>
                <a:gd name="connsiteY84" fmla="*/ 992688 h 1180578"/>
                <a:gd name="connsiteX85" fmla="*/ 1412310 w 2076189"/>
                <a:gd name="connsiteY85" fmla="*/ 986425 h 1180578"/>
                <a:gd name="connsiteX86" fmla="*/ 1459282 w 2076189"/>
                <a:gd name="connsiteY86" fmla="*/ 980162 h 1180578"/>
                <a:gd name="connsiteX87" fmla="*/ 1734855 w 2076189"/>
                <a:gd name="connsiteY87" fmla="*/ 977030 h 1180578"/>
                <a:gd name="connsiteX88" fmla="*/ 1772433 w 2076189"/>
                <a:gd name="connsiteY88" fmla="*/ 970767 h 1180578"/>
                <a:gd name="connsiteX89" fmla="*/ 1894562 w 2076189"/>
                <a:gd name="connsiteY89" fmla="*/ 967636 h 1180578"/>
                <a:gd name="connsiteX90" fmla="*/ 1903956 w 2076189"/>
                <a:gd name="connsiteY90" fmla="*/ 961373 h 1180578"/>
                <a:gd name="connsiteX91" fmla="*/ 1922745 w 2076189"/>
                <a:gd name="connsiteY91" fmla="*/ 942584 h 1180578"/>
                <a:gd name="connsiteX92" fmla="*/ 1932140 w 2076189"/>
                <a:gd name="connsiteY92" fmla="*/ 936321 h 1180578"/>
                <a:gd name="connsiteX93" fmla="*/ 1938403 w 2076189"/>
                <a:gd name="connsiteY93" fmla="*/ 926926 h 1180578"/>
                <a:gd name="connsiteX94" fmla="*/ 1947798 w 2076189"/>
                <a:gd name="connsiteY94" fmla="*/ 923795 h 1180578"/>
                <a:gd name="connsiteX95" fmla="*/ 1960324 w 2076189"/>
                <a:gd name="connsiteY95" fmla="*/ 905006 h 1180578"/>
                <a:gd name="connsiteX96" fmla="*/ 1969718 w 2076189"/>
                <a:gd name="connsiteY96" fmla="*/ 898743 h 1180578"/>
                <a:gd name="connsiteX97" fmla="*/ 1991639 w 2076189"/>
                <a:gd name="connsiteY97" fmla="*/ 873691 h 1180578"/>
                <a:gd name="connsiteX98" fmla="*/ 2004165 w 2076189"/>
                <a:gd name="connsiteY98" fmla="*/ 851770 h 1180578"/>
                <a:gd name="connsiteX99" fmla="*/ 2016691 w 2076189"/>
                <a:gd name="connsiteY99" fmla="*/ 845507 h 1180578"/>
                <a:gd name="connsiteX100" fmla="*/ 2029217 w 2076189"/>
                <a:gd name="connsiteY100" fmla="*/ 826718 h 1180578"/>
                <a:gd name="connsiteX101" fmla="*/ 2035480 w 2076189"/>
                <a:gd name="connsiteY101" fmla="*/ 817323 h 1180578"/>
                <a:gd name="connsiteX102" fmla="*/ 2041743 w 2076189"/>
                <a:gd name="connsiteY102" fmla="*/ 695195 h 1180578"/>
                <a:gd name="connsiteX103" fmla="*/ 2044874 w 2076189"/>
                <a:gd name="connsiteY103" fmla="*/ 685800 h 1180578"/>
                <a:gd name="connsiteX104" fmla="*/ 2048006 w 2076189"/>
                <a:gd name="connsiteY104" fmla="*/ 673274 h 1180578"/>
                <a:gd name="connsiteX105" fmla="*/ 2057400 w 2076189"/>
                <a:gd name="connsiteY105" fmla="*/ 670143 h 1180578"/>
                <a:gd name="connsiteX106" fmla="*/ 2066795 w 2076189"/>
                <a:gd name="connsiteY106" fmla="*/ 651354 h 1180578"/>
                <a:gd name="connsiteX107" fmla="*/ 2076189 w 2076189"/>
                <a:gd name="connsiteY107" fmla="*/ 632564 h 1180578"/>
                <a:gd name="connsiteX108" fmla="*/ 2073058 w 2076189"/>
                <a:gd name="connsiteY108" fmla="*/ 591855 h 1180578"/>
                <a:gd name="connsiteX109" fmla="*/ 2060532 w 2076189"/>
                <a:gd name="connsiteY109" fmla="*/ 573066 h 1180578"/>
                <a:gd name="connsiteX110" fmla="*/ 2032348 w 2076189"/>
                <a:gd name="connsiteY110" fmla="*/ 541751 h 1180578"/>
                <a:gd name="connsiteX111" fmla="*/ 2019822 w 2076189"/>
                <a:gd name="connsiteY111" fmla="*/ 526093 h 1180578"/>
                <a:gd name="connsiteX112" fmla="*/ 2013559 w 2076189"/>
                <a:gd name="connsiteY112" fmla="*/ 516699 h 1180578"/>
                <a:gd name="connsiteX113" fmla="*/ 1994770 w 2076189"/>
                <a:gd name="connsiteY113" fmla="*/ 510436 h 1180578"/>
                <a:gd name="connsiteX114" fmla="*/ 1979113 w 2076189"/>
                <a:gd name="connsiteY114" fmla="*/ 507304 h 1180578"/>
                <a:gd name="connsiteX115" fmla="*/ 1969718 w 2076189"/>
                <a:gd name="connsiteY115" fmla="*/ 504173 h 1180578"/>
                <a:gd name="connsiteX116" fmla="*/ 1910219 w 2076189"/>
                <a:gd name="connsiteY116" fmla="*/ 501041 h 1180578"/>
                <a:gd name="connsiteX117" fmla="*/ 1894562 w 2076189"/>
                <a:gd name="connsiteY117" fmla="*/ 497910 h 1180578"/>
                <a:gd name="connsiteX118" fmla="*/ 1822537 w 2076189"/>
                <a:gd name="connsiteY118" fmla="*/ 504173 h 1180578"/>
                <a:gd name="connsiteX119" fmla="*/ 1606463 w 2076189"/>
                <a:gd name="connsiteY119" fmla="*/ 504173 h 1180578"/>
                <a:gd name="connsiteX120" fmla="*/ 1584543 w 2076189"/>
                <a:gd name="connsiteY120" fmla="*/ 497910 h 1180578"/>
                <a:gd name="connsiteX121" fmla="*/ 1565754 w 2076189"/>
                <a:gd name="connsiteY121" fmla="*/ 488515 h 1180578"/>
                <a:gd name="connsiteX122" fmla="*/ 1543833 w 2076189"/>
                <a:gd name="connsiteY122" fmla="*/ 472858 h 1180578"/>
                <a:gd name="connsiteX123" fmla="*/ 1525044 w 2076189"/>
                <a:gd name="connsiteY123" fmla="*/ 466595 h 1180578"/>
                <a:gd name="connsiteX124" fmla="*/ 1506255 w 2076189"/>
                <a:gd name="connsiteY124" fmla="*/ 460332 h 1180578"/>
                <a:gd name="connsiteX125" fmla="*/ 1487466 w 2076189"/>
                <a:gd name="connsiteY125" fmla="*/ 454069 h 1180578"/>
                <a:gd name="connsiteX126" fmla="*/ 1462414 w 2076189"/>
                <a:gd name="connsiteY126" fmla="*/ 447806 h 1180578"/>
                <a:gd name="connsiteX127" fmla="*/ 1415441 w 2076189"/>
                <a:gd name="connsiteY127" fmla="*/ 444674 h 1180578"/>
                <a:gd name="connsiteX128" fmla="*/ 1380995 w 2076189"/>
                <a:gd name="connsiteY128" fmla="*/ 441543 h 1180578"/>
                <a:gd name="connsiteX129" fmla="*/ 1362206 w 2076189"/>
                <a:gd name="connsiteY129" fmla="*/ 438411 h 1180578"/>
                <a:gd name="connsiteX130" fmla="*/ 1302707 w 2076189"/>
                <a:gd name="connsiteY130" fmla="*/ 435280 h 1180578"/>
                <a:gd name="connsiteX131" fmla="*/ 1293313 w 2076189"/>
                <a:gd name="connsiteY131" fmla="*/ 432148 h 1180578"/>
                <a:gd name="connsiteX132" fmla="*/ 1280787 w 2076189"/>
                <a:gd name="connsiteY132" fmla="*/ 429017 h 1180578"/>
                <a:gd name="connsiteX133" fmla="*/ 1271392 w 2076189"/>
                <a:gd name="connsiteY133" fmla="*/ 422754 h 1180578"/>
                <a:gd name="connsiteX134" fmla="*/ 1261998 w 2076189"/>
                <a:gd name="connsiteY134" fmla="*/ 419622 h 1180578"/>
                <a:gd name="connsiteX135" fmla="*/ 1243208 w 2076189"/>
                <a:gd name="connsiteY135" fmla="*/ 407096 h 1180578"/>
                <a:gd name="connsiteX136" fmla="*/ 1233814 w 2076189"/>
                <a:gd name="connsiteY136" fmla="*/ 397701 h 1180578"/>
                <a:gd name="connsiteX137" fmla="*/ 1215025 w 2076189"/>
                <a:gd name="connsiteY137" fmla="*/ 391438 h 1180578"/>
                <a:gd name="connsiteX138" fmla="*/ 1205630 w 2076189"/>
                <a:gd name="connsiteY138" fmla="*/ 385175 h 1180578"/>
                <a:gd name="connsiteX139" fmla="*/ 1158658 w 2076189"/>
                <a:gd name="connsiteY139" fmla="*/ 375781 h 1180578"/>
                <a:gd name="connsiteX140" fmla="*/ 1149263 w 2076189"/>
                <a:gd name="connsiteY140" fmla="*/ 369518 h 1180578"/>
                <a:gd name="connsiteX141" fmla="*/ 1139869 w 2076189"/>
                <a:gd name="connsiteY141" fmla="*/ 360123 h 1180578"/>
                <a:gd name="connsiteX142" fmla="*/ 1121080 w 2076189"/>
                <a:gd name="connsiteY142" fmla="*/ 353860 h 1180578"/>
                <a:gd name="connsiteX143" fmla="*/ 1061581 w 2076189"/>
                <a:gd name="connsiteY143" fmla="*/ 360123 h 1180578"/>
                <a:gd name="connsiteX144" fmla="*/ 1049055 w 2076189"/>
                <a:gd name="connsiteY144" fmla="*/ 363255 h 1180578"/>
                <a:gd name="connsiteX145" fmla="*/ 986425 w 2076189"/>
                <a:gd name="connsiteY145" fmla="*/ 366386 h 1180578"/>
                <a:gd name="connsiteX146" fmla="*/ 923795 w 2076189"/>
                <a:gd name="connsiteY146" fmla="*/ 366386 h 1180578"/>
                <a:gd name="connsiteX147" fmla="*/ 911269 w 2076189"/>
                <a:gd name="connsiteY147" fmla="*/ 363255 h 1180578"/>
                <a:gd name="connsiteX148" fmla="*/ 883085 w 2076189"/>
                <a:gd name="connsiteY148" fmla="*/ 360123 h 1180578"/>
                <a:gd name="connsiteX149" fmla="*/ 854902 w 2076189"/>
                <a:gd name="connsiteY149" fmla="*/ 350729 h 1180578"/>
                <a:gd name="connsiteX150" fmla="*/ 820455 w 2076189"/>
                <a:gd name="connsiteY150" fmla="*/ 341334 h 1180578"/>
                <a:gd name="connsiteX151" fmla="*/ 773482 w 2076189"/>
                <a:gd name="connsiteY151" fmla="*/ 335071 h 1180578"/>
                <a:gd name="connsiteX152" fmla="*/ 751562 w 2076189"/>
                <a:gd name="connsiteY152" fmla="*/ 325677 h 1180578"/>
                <a:gd name="connsiteX153" fmla="*/ 732773 w 2076189"/>
                <a:gd name="connsiteY153" fmla="*/ 319414 h 1180578"/>
                <a:gd name="connsiteX154" fmla="*/ 723378 w 2076189"/>
                <a:gd name="connsiteY154" fmla="*/ 316282 h 1180578"/>
                <a:gd name="connsiteX155" fmla="*/ 717115 w 2076189"/>
                <a:gd name="connsiteY155" fmla="*/ 306888 h 1180578"/>
                <a:gd name="connsiteX156" fmla="*/ 717115 w 2076189"/>
                <a:gd name="connsiteY156" fmla="*/ 272441 h 1180578"/>
                <a:gd name="connsiteX157" fmla="*/ 723378 w 2076189"/>
                <a:gd name="connsiteY157" fmla="*/ 263047 h 1180578"/>
                <a:gd name="connsiteX158" fmla="*/ 729641 w 2076189"/>
                <a:gd name="connsiteY158" fmla="*/ 244258 h 1180578"/>
                <a:gd name="connsiteX159" fmla="*/ 726510 w 2076189"/>
                <a:gd name="connsiteY159" fmla="*/ 234863 h 1180578"/>
                <a:gd name="connsiteX160" fmla="*/ 717115 w 2076189"/>
                <a:gd name="connsiteY160" fmla="*/ 228600 h 1180578"/>
                <a:gd name="connsiteX161" fmla="*/ 670143 w 2076189"/>
                <a:gd name="connsiteY161" fmla="*/ 222337 h 1180578"/>
                <a:gd name="connsiteX162" fmla="*/ 645091 w 2076189"/>
                <a:gd name="connsiteY162" fmla="*/ 184759 h 1180578"/>
                <a:gd name="connsiteX163" fmla="*/ 638828 w 2076189"/>
                <a:gd name="connsiteY163" fmla="*/ 175364 h 1180578"/>
                <a:gd name="connsiteX164" fmla="*/ 620039 w 2076189"/>
                <a:gd name="connsiteY164" fmla="*/ 162838 h 1180578"/>
                <a:gd name="connsiteX165" fmla="*/ 610644 w 2076189"/>
                <a:gd name="connsiteY165" fmla="*/ 153444 h 1180578"/>
                <a:gd name="connsiteX166" fmla="*/ 591855 w 2076189"/>
                <a:gd name="connsiteY166" fmla="*/ 140918 h 1180578"/>
                <a:gd name="connsiteX167" fmla="*/ 563672 w 2076189"/>
                <a:gd name="connsiteY167" fmla="*/ 128392 h 1180578"/>
                <a:gd name="connsiteX168" fmla="*/ 388307 w 2076189"/>
                <a:gd name="connsiteY168" fmla="*/ 125260 h 1180578"/>
                <a:gd name="connsiteX169" fmla="*/ 378913 w 2076189"/>
                <a:gd name="connsiteY169" fmla="*/ 122129 h 1180578"/>
                <a:gd name="connsiteX170" fmla="*/ 366387 w 2076189"/>
                <a:gd name="connsiteY170" fmla="*/ 118997 h 1180578"/>
                <a:gd name="connsiteX171" fmla="*/ 356992 w 2076189"/>
                <a:gd name="connsiteY171" fmla="*/ 112734 h 1180578"/>
                <a:gd name="connsiteX172" fmla="*/ 344466 w 2076189"/>
                <a:gd name="connsiteY172" fmla="*/ 109603 h 1180578"/>
                <a:gd name="connsiteX173" fmla="*/ 325677 w 2076189"/>
                <a:gd name="connsiteY173" fmla="*/ 103340 h 1180578"/>
                <a:gd name="connsiteX174" fmla="*/ 297493 w 2076189"/>
                <a:gd name="connsiteY174" fmla="*/ 93945 h 1180578"/>
                <a:gd name="connsiteX175" fmla="*/ 269310 w 2076189"/>
                <a:gd name="connsiteY175" fmla="*/ 84551 h 1180578"/>
                <a:gd name="connsiteX176" fmla="*/ 259915 w 2076189"/>
                <a:gd name="connsiteY176" fmla="*/ 81419 h 1180578"/>
                <a:gd name="connsiteX177" fmla="*/ 250521 w 2076189"/>
                <a:gd name="connsiteY177" fmla="*/ 78288 h 1180578"/>
                <a:gd name="connsiteX178" fmla="*/ 231732 w 2076189"/>
                <a:gd name="connsiteY178" fmla="*/ 65762 h 1180578"/>
                <a:gd name="connsiteX179" fmla="*/ 222337 w 2076189"/>
                <a:gd name="connsiteY179" fmla="*/ 62630 h 1180578"/>
                <a:gd name="connsiteX180" fmla="*/ 203548 w 2076189"/>
                <a:gd name="connsiteY180" fmla="*/ 53236 h 1180578"/>
                <a:gd name="connsiteX181" fmla="*/ 194154 w 2076189"/>
                <a:gd name="connsiteY181" fmla="*/ 46973 h 1180578"/>
                <a:gd name="connsiteX182" fmla="*/ 178496 w 2076189"/>
                <a:gd name="connsiteY182" fmla="*/ 34447 h 1180578"/>
                <a:gd name="connsiteX183" fmla="*/ 178496 w 2076189"/>
                <a:gd name="connsiteY183"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41024 w 2076189"/>
                <a:gd name="connsiteY6" fmla="*/ 484404 h 1180578"/>
                <a:gd name="connsiteX7" fmla="*/ 475989 w 2076189"/>
                <a:gd name="connsiteY7" fmla="*/ 494778 h 1180578"/>
                <a:gd name="connsiteX8" fmla="*/ 485384 w 2076189"/>
                <a:gd name="connsiteY8" fmla="*/ 501041 h 1180578"/>
                <a:gd name="connsiteX9" fmla="*/ 488515 w 2076189"/>
                <a:gd name="connsiteY9" fmla="*/ 510436 h 1180578"/>
                <a:gd name="connsiteX10" fmla="*/ 519830 w 2076189"/>
                <a:gd name="connsiteY10" fmla="*/ 526093 h 1180578"/>
                <a:gd name="connsiteX11" fmla="*/ 529225 w 2076189"/>
                <a:gd name="connsiteY11" fmla="*/ 535488 h 1180578"/>
                <a:gd name="connsiteX12" fmla="*/ 548014 w 2076189"/>
                <a:gd name="connsiteY12" fmla="*/ 548014 h 1180578"/>
                <a:gd name="connsiteX13" fmla="*/ 551145 w 2076189"/>
                <a:gd name="connsiteY13" fmla="*/ 557408 h 1180578"/>
                <a:gd name="connsiteX14" fmla="*/ 569935 w 2076189"/>
                <a:gd name="connsiteY14" fmla="*/ 569934 h 1180578"/>
                <a:gd name="connsiteX15" fmla="*/ 579329 w 2076189"/>
                <a:gd name="connsiteY15" fmla="*/ 576197 h 1180578"/>
                <a:gd name="connsiteX16" fmla="*/ 598118 w 2076189"/>
                <a:gd name="connsiteY16" fmla="*/ 591855 h 1180578"/>
                <a:gd name="connsiteX17" fmla="*/ 610644 w 2076189"/>
                <a:gd name="connsiteY17" fmla="*/ 594986 h 1180578"/>
                <a:gd name="connsiteX18" fmla="*/ 638828 w 2076189"/>
                <a:gd name="connsiteY18" fmla="*/ 610644 h 1180578"/>
                <a:gd name="connsiteX19" fmla="*/ 648222 w 2076189"/>
                <a:gd name="connsiteY19" fmla="*/ 620038 h 1180578"/>
                <a:gd name="connsiteX20" fmla="*/ 657617 w 2076189"/>
                <a:gd name="connsiteY20" fmla="*/ 623170 h 1180578"/>
                <a:gd name="connsiteX21" fmla="*/ 679537 w 2076189"/>
                <a:gd name="connsiteY21" fmla="*/ 648222 h 1180578"/>
                <a:gd name="connsiteX22" fmla="*/ 688932 w 2076189"/>
                <a:gd name="connsiteY22" fmla="*/ 654485 h 1180578"/>
                <a:gd name="connsiteX23" fmla="*/ 698326 w 2076189"/>
                <a:gd name="connsiteY23" fmla="*/ 663880 h 1180578"/>
                <a:gd name="connsiteX24" fmla="*/ 710852 w 2076189"/>
                <a:gd name="connsiteY24" fmla="*/ 682669 h 1180578"/>
                <a:gd name="connsiteX25" fmla="*/ 720247 w 2076189"/>
                <a:gd name="connsiteY25" fmla="*/ 688932 h 1180578"/>
                <a:gd name="connsiteX26" fmla="*/ 735904 w 2076189"/>
                <a:gd name="connsiteY26" fmla="*/ 704589 h 1180578"/>
                <a:gd name="connsiteX27" fmla="*/ 754693 w 2076189"/>
                <a:gd name="connsiteY27" fmla="*/ 710852 h 1180578"/>
                <a:gd name="connsiteX28" fmla="*/ 782877 w 2076189"/>
                <a:gd name="connsiteY28" fmla="*/ 735904 h 1180578"/>
                <a:gd name="connsiteX29" fmla="*/ 795403 w 2076189"/>
                <a:gd name="connsiteY29" fmla="*/ 754693 h 1180578"/>
                <a:gd name="connsiteX30" fmla="*/ 801666 w 2076189"/>
                <a:gd name="connsiteY30" fmla="*/ 773482 h 1180578"/>
                <a:gd name="connsiteX31" fmla="*/ 804798 w 2076189"/>
                <a:gd name="connsiteY31" fmla="*/ 782877 h 1180578"/>
                <a:gd name="connsiteX32" fmla="*/ 801666 w 2076189"/>
                <a:gd name="connsiteY32" fmla="*/ 826718 h 1180578"/>
                <a:gd name="connsiteX33" fmla="*/ 789140 w 2076189"/>
                <a:gd name="connsiteY33" fmla="*/ 858033 h 1180578"/>
                <a:gd name="connsiteX34" fmla="*/ 782877 w 2076189"/>
                <a:gd name="connsiteY34" fmla="*/ 876822 h 1180578"/>
                <a:gd name="connsiteX35" fmla="*/ 779745 w 2076189"/>
                <a:gd name="connsiteY35" fmla="*/ 886217 h 1180578"/>
                <a:gd name="connsiteX36" fmla="*/ 773482 w 2076189"/>
                <a:gd name="connsiteY36" fmla="*/ 911269 h 1180578"/>
                <a:gd name="connsiteX37" fmla="*/ 770351 w 2076189"/>
                <a:gd name="connsiteY37" fmla="*/ 920663 h 1180578"/>
                <a:gd name="connsiteX38" fmla="*/ 757825 w 2076189"/>
                <a:gd name="connsiteY38" fmla="*/ 939452 h 1180578"/>
                <a:gd name="connsiteX39" fmla="*/ 751562 w 2076189"/>
                <a:gd name="connsiteY39" fmla="*/ 948847 h 1180578"/>
                <a:gd name="connsiteX40" fmla="*/ 745299 w 2076189"/>
                <a:gd name="connsiteY40" fmla="*/ 958241 h 1180578"/>
                <a:gd name="connsiteX41" fmla="*/ 726510 w 2076189"/>
                <a:gd name="connsiteY41" fmla="*/ 995819 h 1180578"/>
                <a:gd name="connsiteX42" fmla="*/ 720247 w 2076189"/>
                <a:gd name="connsiteY42" fmla="*/ 1005214 h 1180578"/>
                <a:gd name="connsiteX43" fmla="*/ 710852 w 2076189"/>
                <a:gd name="connsiteY43" fmla="*/ 1011477 h 1180578"/>
                <a:gd name="connsiteX44" fmla="*/ 688932 w 2076189"/>
                <a:gd name="connsiteY44" fmla="*/ 1033397 h 1180578"/>
                <a:gd name="connsiteX45" fmla="*/ 679537 w 2076189"/>
                <a:gd name="connsiteY45" fmla="*/ 1039660 h 1180578"/>
                <a:gd name="connsiteX46" fmla="*/ 673274 w 2076189"/>
                <a:gd name="connsiteY46" fmla="*/ 1049055 h 1180578"/>
                <a:gd name="connsiteX47" fmla="*/ 663880 w 2076189"/>
                <a:gd name="connsiteY47" fmla="*/ 1055318 h 1180578"/>
                <a:gd name="connsiteX48" fmla="*/ 673274 w 2076189"/>
                <a:gd name="connsiteY48" fmla="*/ 1096028 h 1180578"/>
                <a:gd name="connsiteX49" fmla="*/ 682669 w 2076189"/>
                <a:gd name="connsiteY49" fmla="*/ 1099159 h 1180578"/>
                <a:gd name="connsiteX50" fmla="*/ 701458 w 2076189"/>
                <a:gd name="connsiteY50" fmla="*/ 1108554 h 1180578"/>
                <a:gd name="connsiteX51" fmla="*/ 710852 w 2076189"/>
                <a:gd name="connsiteY51" fmla="*/ 1114817 h 1180578"/>
                <a:gd name="connsiteX52" fmla="*/ 723378 w 2076189"/>
                <a:gd name="connsiteY52" fmla="*/ 1117948 h 1180578"/>
                <a:gd name="connsiteX53" fmla="*/ 776614 w 2076189"/>
                <a:gd name="connsiteY53" fmla="*/ 1124211 h 1180578"/>
                <a:gd name="connsiteX54" fmla="*/ 814192 w 2076189"/>
                <a:gd name="connsiteY54" fmla="*/ 1130474 h 1180578"/>
                <a:gd name="connsiteX55" fmla="*/ 832981 w 2076189"/>
                <a:gd name="connsiteY55" fmla="*/ 1136737 h 1180578"/>
                <a:gd name="connsiteX56" fmla="*/ 861165 w 2076189"/>
                <a:gd name="connsiteY56" fmla="*/ 1155526 h 1180578"/>
                <a:gd name="connsiteX57" fmla="*/ 879954 w 2076189"/>
                <a:gd name="connsiteY57" fmla="*/ 1168052 h 1180578"/>
                <a:gd name="connsiteX58" fmla="*/ 892480 w 2076189"/>
                <a:gd name="connsiteY58" fmla="*/ 1174315 h 1180578"/>
                <a:gd name="connsiteX59" fmla="*/ 911269 w 2076189"/>
                <a:gd name="connsiteY59" fmla="*/ 1180578 h 1180578"/>
                <a:gd name="connsiteX60" fmla="*/ 914400 w 2076189"/>
                <a:gd name="connsiteY60" fmla="*/ 1171184 h 1180578"/>
                <a:gd name="connsiteX61" fmla="*/ 936321 w 2076189"/>
                <a:gd name="connsiteY61" fmla="*/ 1152395 h 1180578"/>
                <a:gd name="connsiteX62" fmla="*/ 951978 w 2076189"/>
                <a:gd name="connsiteY62" fmla="*/ 1136737 h 1180578"/>
                <a:gd name="connsiteX63" fmla="*/ 958241 w 2076189"/>
                <a:gd name="connsiteY63" fmla="*/ 1127343 h 1180578"/>
                <a:gd name="connsiteX64" fmla="*/ 967636 w 2076189"/>
                <a:gd name="connsiteY64" fmla="*/ 1124211 h 1180578"/>
                <a:gd name="connsiteX65" fmla="*/ 977030 w 2076189"/>
                <a:gd name="connsiteY65" fmla="*/ 1117948 h 1180578"/>
                <a:gd name="connsiteX66" fmla="*/ 995819 w 2076189"/>
                <a:gd name="connsiteY66" fmla="*/ 1105422 h 1180578"/>
                <a:gd name="connsiteX67" fmla="*/ 1008345 w 2076189"/>
                <a:gd name="connsiteY67" fmla="*/ 1096028 h 1180578"/>
                <a:gd name="connsiteX68" fmla="*/ 1014608 w 2076189"/>
                <a:gd name="connsiteY68" fmla="*/ 1089764 h 1180578"/>
                <a:gd name="connsiteX69" fmla="*/ 1024003 w 2076189"/>
                <a:gd name="connsiteY69" fmla="*/ 1086633 h 1180578"/>
                <a:gd name="connsiteX70" fmla="*/ 1033398 w 2076189"/>
                <a:gd name="connsiteY70" fmla="*/ 1080370 h 1180578"/>
                <a:gd name="connsiteX71" fmla="*/ 1049055 w 2076189"/>
                <a:gd name="connsiteY71" fmla="*/ 1064712 h 1180578"/>
                <a:gd name="connsiteX72" fmla="*/ 1077239 w 2076189"/>
                <a:gd name="connsiteY72" fmla="*/ 1058449 h 1180578"/>
                <a:gd name="connsiteX73" fmla="*/ 1121080 w 2076189"/>
                <a:gd name="connsiteY73" fmla="*/ 1055318 h 1180578"/>
                <a:gd name="connsiteX74" fmla="*/ 1130474 w 2076189"/>
                <a:gd name="connsiteY74" fmla="*/ 1052186 h 1180578"/>
                <a:gd name="connsiteX75" fmla="*/ 1143000 w 2076189"/>
                <a:gd name="connsiteY75" fmla="*/ 1049055 h 1180578"/>
                <a:gd name="connsiteX76" fmla="*/ 1161789 w 2076189"/>
                <a:gd name="connsiteY76" fmla="*/ 1042792 h 1180578"/>
                <a:gd name="connsiteX77" fmla="*/ 1189973 w 2076189"/>
                <a:gd name="connsiteY77" fmla="*/ 1033397 h 1180578"/>
                <a:gd name="connsiteX78" fmla="*/ 1252603 w 2076189"/>
                <a:gd name="connsiteY78" fmla="*/ 1024003 h 1180578"/>
                <a:gd name="connsiteX79" fmla="*/ 1261998 w 2076189"/>
                <a:gd name="connsiteY79" fmla="*/ 1020871 h 1180578"/>
                <a:gd name="connsiteX80" fmla="*/ 1299576 w 2076189"/>
                <a:gd name="connsiteY80" fmla="*/ 1014608 h 1180578"/>
                <a:gd name="connsiteX81" fmla="*/ 1318365 w 2076189"/>
                <a:gd name="connsiteY81" fmla="*/ 1008345 h 1180578"/>
                <a:gd name="connsiteX82" fmla="*/ 1349680 w 2076189"/>
                <a:gd name="connsiteY82" fmla="*/ 998951 h 1180578"/>
                <a:gd name="connsiteX83" fmla="*/ 1368469 w 2076189"/>
                <a:gd name="connsiteY83" fmla="*/ 992688 h 1180578"/>
                <a:gd name="connsiteX84" fmla="*/ 1412310 w 2076189"/>
                <a:gd name="connsiteY84" fmla="*/ 986425 h 1180578"/>
                <a:gd name="connsiteX85" fmla="*/ 1459282 w 2076189"/>
                <a:gd name="connsiteY85" fmla="*/ 980162 h 1180578"/>
                <a:gd name="connsiteX86" fmla="*/ 1734855 w 2076189"/>
                <a:gd name="connsiteY86" fmla="*/ 977030 h 1180578"/>
                <a:gd name="connsiteX87" fmla="*/ 1772433 w 2076189"/>
                <a:gd name="connsiteY87" fmla="*/ 970767 h 1180578"/>
                <a:gd name="connsiteX88" fmla="*/ 1894562 w 2076189"/>
                <a:gd name="connsiteY88" fmla="*/ 967636 h 1180578"/>
                <a:gd name="connsiteX89" fmla="*/ 1903956 w 2076189"/>
                <a:gd name="connsiteY89" fmla="*/ 961373 h 1180578"/>
                <a:gd name="connsiteX90" fmla="*/ 1922745 w 2076189"/>
                <a:gd name="connsiteY90" fmla="*/ 942584 h 1180578"/>
                <a:gd name="connsiteX91" fmla="*/ 1932140 w 2076189"/>
                <a:gd name="connsiteY91" fmla="*/ 936321 h 1180578"/>
                <a:gd name="connsiteX92" fmla="*/ 1938403 w 2076189"/>
                <a:gd name="connsiteY92" fmla="*/ 926926 h 1180578"/>
                <a:gd name="connsiteX93" fmla="*/ 1947798 w 2076189"/>
                <a:gd name="connsiteY93" fmla="*/ 923795 h 1180578"/>
                <a:gd name="connsiteX94" fmla="*/ 1960324 w 2076189"/>
                <a:gd name="connsiteY94" fmla="*/ 905006 h 1180578"/>
                <a:gd name="connsiteX95" fmla="*/ 1969718 w 2076189"/>
                <a:gd name="connsiteY95" fmla="*/ 898743 h 1180578"/>
                <a:gd name="connsiteX96" fmla="*/ 1991639 w 2076189"/>
                <a:gd name="connsiteY96" fmla="*/ 873691 h 1180578"/>
                <a:gd name="connsiteX97" fmla="*/ 2004165 w 2076189"/>
                <a:gd name="connsiteY97" fmla="*/ 851770 h 1180578"/>
                <a:gd name="connsiteX98" fmla="*/ 2016691 w 2076189"/>
                <a:gd name="connsiteY98" fmla="*/ 845507 h 1180578"/>
                <a:gd name="connsiteX99" fmla="*/ 2029217 w 2076189"/>
                <a:gd name="connsiteY99" fmla="*/ 826718 h 1180578"/>
                <a:gd name="connsiteX100" fmla="*/ 2035480 w 2076189"/>
                <a:gd name="connsiteY100" fmla="*/ 817323 h 1180578"/>
                <a:gd name="connsiteX101" fmla="*/ 2041743 w 2076189"/>
                <a:gd name="connsiteY101" fmla="*/ 695195 h 1180578"/>
                <a:gd name="connsiteX102" fmla="*/ 2044874 w 2076189"/>
                <a:gd name="connsiteY102" fmla="*/ 685800 h 1180578"/>
                <a:gd name="connsiteX103" fmla="*/ 2048006 w 2076189"/>
                <a:gd name="connsiteY103" fmla="*/ 673274 h 1180578"/>
                <a:gd name="connsiteX104" fmla="*/ 2057400 w 2076189"/>
                <a:gd name="connsiteY104" fmla="*/ 670143 h 1180578"/>
                <a:gd name="connsiteX105" fmla="*/ 2066795 w 2076189"/>
                <a:gd name="connsiteY105" fmla="*/ 651354 h 1180578"/>
                <a:gd name="connsiteX106" fmla="*/ 2076189 w 2076189"/>
                <a:gd name="connsiteY106" fmla="*/ 632564 h 1180578"/>
                <a:gd name="connsiteX107" fmla="*/ 2073058 w 2076189"/>
                <a:gd name="connsiteY107" fmla="*/ 591855 h 1180578"/>
                <a:gd name="connsiteX108" fmla="*/ 2060532 w 2076189"/>
                <a:gd name="connsiteY108" fmla="*/ 573066 h 1180578"/>
                <a:gd name="connsiteX109" fmla="*/ 2032348 w 2076189"/>
                <a:gd name="connsiteY109" fmla="*/ 541751 h 1180578"/>
                <a:gd name="connsiteX110" fmla="*/ 2019822 w 2076189"/>
                <a:gd name="connsiteY110" fmla="*/ 526093 h 1180578"/>
                <a:gd name="connsiteX111" fmla="*/ 2013559 w 2076189"/>
                <a:gd name="connsiteY111" fmla="*/ 516699 h 1180578"/>
                <a:gd name="connsiteX112" fmla="*/ 1994770 w 2076189"/>
                <a:gd name="connsiteY112" fmla="*/ 510436 h 1180578"/>
                <a:gd name="connsiteX113" fmla="*/ 1979113 w 2076189"/>
                <a:gd name="connsiteY113" fmla="*/ 507304 h 1180578"/>
                <a:gd name="connsiteX114" fmla="*/ 1969718 w 2076189"/>
                <a:gd name="connsiteY114" fmla="*/ 504173 h 1180578"/>
                <a:gd name="connsiteX115" fmla="*/ 1910219 w 2076189"/>
                <a:gd name="connsiteY115" fmla="*/ 501041 h 1180578"/>
                <a:gd name="connsiteX116" fmla="*/ 1894562 w 2076189"/>
                <a:gd name="connsiteY116" fmla="*/ 497910 h 1180578"/>
                <a:gd name="connsiteX117" fmla="*/ 1822537 w 2076189"/>
                <a:gd name="connsiteY117" fmla="*/ 504173 h 1180578"/>
                <a:gd name="connsiteX118" fmla="*/ 1606463 w 2076189"/>
                <a:gd name="connsiteY118" fmla="*/ 504173 h 1180578"/>
                <a:gd name="connsiteX119" fmla="*/ 1584543 w 2076189"/>
                <a:gd name="connsiteY119" fmla="*/ 497910 h 1180578"/>
                <a:gd name="connsiteX120" fmla="*/ 1565754 w 2076189"/>
                <a:gd name="connsiteY120" fmla="*/ 488515 h 1180578"/>
                <a:gd name="connsiteX121" fmla="*/ 1543833 w 2076189"/>
                <a:gd name="connsiteY121" fmla="*/ 472858 h 1180578"/>
                <a:gd name="connsiteX122" fmla="*/ 1525044 w 2076189"/>
                <a:gd name="connsiteY122" fmla="*/ 466595 h 1180578"/>
                <a:gd name="connsiteX123" fmla="*/ 1506255 w 2076189"/>
                <a:gd name="connsiteY123" fmla="*/ 460332 h 1180578"/>
                <a:gd name="connsiteX124" fmla="*/ 1487466 w 2076189"/>
                <a:gd name="connsiteY124" fmla="*/ 454069 h 1180578"/>
                <a:gd name="connsiteX125" fmla="*/ 1462414 w 2076189"/>
                <a:gd name="connsiteY125" fmla="*/ 447806 h 1180578"/>
                <a:gd name="connsiteX126" fmla="*/ 1415441 w 2076189"/>
                <a:gd name="connsiteY126" fmla="*/ 444674 h 1180578"/>
                <a:gd name="connsiteX127" fmla="*/ 1380995 w 2076189"/>
                <a:gd name="connsiteY127" fmla="*/ 441543 h 1180578"/>
                <a:gd name="connsiteX128" fmla="*/ 1362206 w 2076189"/>
                <a:gd name="connsiteY128" fmla="*/ 438411 h 1180578"/>
                <a:gd name="connsiteX129" fmla="*/ 1302707 w 2076189"/>
                <a:gd name="connsiteY129" fmla="*/ 435280 h 1180578"/>
                <a:gd name="connsiteX130" fmla="*/ 1293313 w 2076189"/>
                <a:gd name="connsiteY130" fmla="*/ 432148 h 1180578"/>
                <a:gd name="connsiteX131" fmla="*/ 1280787 w 2076189"/>
                <a:gd name="connsiteY131" fmla="*/ 429017 h 1180578"/>
                <a:gd name="connsiteX132" fmla="*/ 1271392 w 2076189"/>
                <a:gd name="connsiteY132" fmla="*/ 422754 h 1180578"/>
                <a:gd name="connsiteX133" fmla="*/ 1261998 w 2076189"/>
                <a:gd name="connsiteY133" fmla="*/ 419622 h 1180578"/>
                <a:gd name="connsiteX134" fmla="*/ 1243208 w 2076189"/>
                <a:gd name="connsiteY134" fmla="*/ 407096 h 1180578"/>
                <a:gd name="connsiteX135" fmla="*/ 1233814 w 2076189"/>
                <a:gd name="connsiteY135" fmla="*/ 397701 h 1180578"/>
                <a:gd name="connsiteX136" fmla="*/ 1215025 w 2076189"/>
                <a:gd name="connsiteY136" fmla="*/ 391438 h 1180578"/>
                <a:gd name="connsiteX137" fmla="*/ 1205630 w 2076189"/>
                <a:gd name="connsiteY137" fmla="*/ 385175 h 1180578"/>
                <a:gd name="connsiteX138" fmla="*/ 1158658 w 2076189"/>
                <a:gd name="connsiteY138" fmla="*/ 375781 h 1180578"/>
                <a:gd name="connsiteX139" fmla="*/ 1149263 w 2076189"/>
                <a:gd name="connsiteY139" fmla="*/ 369518 h 1180578"/>
                <a:gd name="connsiteX140" fmla="*/ 1139869 w 2076189"/>
                <a:gd name="connsiteY140" fmla="*/ 360123 h 1180578"/>
                <a:gd name="connsiteX141" fmla="*/ 1121080 w 2076189"/>
                <a:gd name="connsiteY141" fmla="*/ 353860 h 1180578"/>
                <a:gd name="connsiteX142" fmla="*/ 1061581 w 2076189"/>
                <a:gd name="connsiteY142" fmla="*/ 360123 h 1180578"/>
                <a:gd name="connsiteX143" fmla="*/ 1049055 w 2076189"/>
                <a:gd name="connsiteY143" fmla="*/ 363255 h 1180578"/>
                <a:gd name="connsiteX144" fmla="*/ 986425 w 2076189"/>
                <a:gd name="connsiteY144" fmla="*/ 366386 h 1180578"/>
                <a:gd name="connsiteX145" fmla="*/ 923795 w 2076189"/>
                <a:gd name="connsiteY145" fmla="*/ 366386 h 1180578"/>
                <a:gd name="connsiteX146" fmla="*/ 911269 w 2076189"/>
                <a:gd name="connsiteY146" fmla="*/ 363255 h 1180578"/>
                <a:gd name="connsiteX147" fmla="*/ 883085 w 2076189"/>
                <a:gd name="connsiteY147" fmla="*/ 360123 h 1180578"/>
                <a:gd name="connsiteX148" fmla="*/ 854902 w 2076189"/>
                <a:gd name="connsiteY148" fmla="*/ 350729 h 1180578"/>
                <a:gd name="connsiteX149" fmla="*/ 820455 w 2076189"/>
                <a:gd name="connsiteY149" fmla="*/ 341334 h 1180578"/>
                <a:gd name="connsiteX150" fmla="*/ 773482 w 2076189"/>
                <a:gd name="connsiteY150" fmla="*/ 335071 h 1180578"/>
                <a:gd name="connsiteX151" fmla="*/ 751562 w 2076189"/>
                <a:gd name="connsiteY151" fmla="*/ 325677 h 1180578"/>
                <a:gd name="connsiteX152" fmla="*/ 732773 w 2076189"/>
                <a:gd name="connsiteY152" fmla="*/ 319414 h 1180578"/>
                <a:gd name="connsiteX153" fmla="*/ 723378 w 2076189"/>
                <a:gd name="connsiteY153" fmla="*/ 316282 h 1180578"/>
                <a:gd name="connsiteX154" fmla="*/ 717115 w 2076189"/>
                <a:gd name="connsiteY154" fmla="*/ 306888 h 1180578"/>
                <a:gd name="connsiteX155" fmla="*/ 717115 w 2076189"/>
                <a:gd name="connsiteY155" fmla="*/ 272441 h 1180578"/>
                <a:gd name="connsiteX156" fmla="*/ 723378 w 2076189"/>
                <a:gd name="connsiteY156" fmla="*/ 263047 h 1180578"/>
                <a:gd name="connsiteX157" fmla="*/ 729641 w 2076189"/>
                <a:gd name="connsiteY157" fmla="*/ 244258 h 1180578"/>
                <a:gd name="connsiteX158" fmla="*/ 726510 w 2076189"/>
                <a:gd name="connsiteY158" fmla="*/ 234863 h 1180578"/>
                <a:gd name="connsiteX159" fmla="*/ 717115 w 2076189"/>
                <a:gd name="connsiteY159" fmla="*/ 228600 h 1180578"/>
                <a:gd name="connsiteX160" fmla="*/ 670143 w 2076189"/>
                <a:gd name="connsiteY160" fmla="*/ 222337 h 1180578"/>
                <a:gd name="connsiteX161" fmla="*/ 645091 w 2076189"/>
                <a:gd name="connsiteY161" fmla="*/ 184759 h 1180578"/>
                <a:gd name="connsiteX162" fmla="*/ 638828 w 2076189"/>
                <a:gd name="connsiteY162" fmla="*/ 175364 h 1180578"/>
                <a:gd name="connsiteX163" fmla="*/ 620039 w 2076189"/>
                <a:gd name="connsiteY163" fmla="*/ 162838 h 1180578"/>
                <a:gd name="connsiteX164" fmla="*/ 610644 w 2076189"/>
                <a:gd name="connsiteY164" fmla="*/ 153444 h 1180578"/>
                <a:gd name="connsiteX165" fmla="*/ 591855 w 2076189"/>
                <a:gd name="connsiteY165" fmla="*/ 140918 h 1180578"/>
                <a:gd name="connsiteX166" fmla="*/ 563672 w 2076189"/>
                <a:gd name="connsiteY166" fmla="*/ 128392 h 1180578"/>
                <a:gd name="connsiteX167" fmla="*/ 388307 w 2076189"/>
                <a:gd name="connsiteY167" fmla="*/ 125260 h 1180578"/>
                <a:gd name="connsiteX168" fmla="*/ 378913 w 2076189"/>
                <a:gd name="connsiteY168" fmla="*/ 122129 h 1180578"/>
                <a:gd name="connsiteX169" fmla="*/ 366387 w 2076189"/>
                <a:gd name="connsiteY169" fmla="*/ 118997 h 1180578"/>
                <a:gd name="connsiteX170" fmla="*/ 356992 w 2076189"/>
                <a:gd name="connsiteY170" fmla="*/ 112734 h 1180578"/>
                <a:gd name="connsiteX171" fmla="*/ 344466 w 2076189"/>
                <a:gd name="connsiteY171" fmla="*/ 109603 h 1180578"/>
                <a:gd name="connsiteX172" fmla="*/ 325677 w 2076189"/>
                <a:gd name="connsiteY172" fmla="*/ 103340 h 1180578"/>
                <a:gd name="connsiteX173" fmla="*/ 297493 w 2076189"/>
                <a:gd name="connsiteY173" fmla="*/ 93945 h 1180578"/>
                <a:gd name="connsiteX174" fmla="*/ 269310 w 2076189"/>
                <a:gd name="connsiteY174" fmla="*/ 84551 h 1180578"/>
                <a:gd name="connsiteX175" fmla="*/ 259915 w 2076189"/>
                <a:gd name="connsiteY175" fmla="*/ 81419 h 1180578"/>
                <a:gd name="connsiteX176" fmla="*/ 250521 w 2076189"/>
                <a:gd name="connsiteY176" fmla="*/ 78288 h 1180578"/>
                <a:gd name="connsiteX177" fmla="*/ 231732 w 2076189"/>
                <a:gd name="connsiteY177" fmla="*/ 65762 h 1180578"/>
                <a:gd name="connsiteX178" fmla="*/ 222337 w 2076189"/>
                <a:gd name="connsiteY178" fmla="*/ 62630 h 1180578"/>
                <a:gd name="connsiteX179" fmla="*/ 203548 w 2076189"/>
                <a:gd name="connsiteY179" fmla="*/ 53236 h 1180578"/>
                <a:gd name="connsiteX180" fmla="*/ 194154 w 2076189"/>
                <a:gd name="connsiteY180" fmla="*/ 46973 h 1180578"/>
                <a:gd name="connsiteX181" fmla="*/ 178496 w 2076189"/>
                <a:gd name="connsiteY181" fmla="*/ 34447 h 1180578"/>
                <a:gd name="connsiteX182" fmla="*/ 178496 w 2076189"/>
                <a:gd name="connsiteY182"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41024 w 2076189"/>
                <a:gd name="connsiteY6" fmla="*/ 484404 h 1180578"/>
                <a:gd name="connsiteX7" fmla="*/ 475989 w 2076189"/>
                <a:gd name="connsiteY7" fmla="*/ 494778 h 1180578"/>
                <a:gd name="connsiteX8" fmla="*/ 488515 w 2076189"/>
                <a:gd name="connsiteY8" fmla="*/ 510436 h 1180578"/>
                <a:gd name="connsiteX9" fmla="*/ 519830 w 2076189"/>
                <a:gd name="connsiteY9" fmla="*/ 526093 h 1180578"/>
                <a:gd name="connsiteX10" fmla="*/ 529225 w 2076189"/>
                <a:gd name="connsiteY10" fmla="*/ 535488 h 1180578"/>
                <a:gd name="connsiteX11" fmla="*/ 548014 w 2076189"/>
                <a:gd name="connsiteY11" fmla="*/ 548014 h 1180578"/>
                <a:gd name="connsiteX12" fmla="*/ 551145 w 2076189"/>
                <a:gd name="connsiteY12" fmla="*/ 557408 h 1180578"/>
                <a:gd name="connsiteX13" fmla="*/ 569935 w 2076189"/>
                <a:gd name="connsiteY13" fmla="*/ 569934 h 1180578"/>
                <a:gd name="connsiteX14" fmla="*/ 579329 w 2076189"/>
                <a:gd name="connsiteY14" fmla="*/ 576197 h 1180578"/>
                <a:gd name="connsiteX15" fmla="*/ 598118 w 2076189"/>
                <a:gd name="connsiteY15" fmla="*/ 591855 h 1180578"/>
                <a:gd name="connsiteX16" fmla="*/ 610644 w 2076189"/>
                <a:gd name="connsiteY16" fmla="*/ 594986 h 1180578"/>
                <a:gd name="connsiteX17" fmla="*/ 638828 w 2076189"/>
                <a:gd name="connsiteY17" fmla="*/ 610644 h 1180578"/>
                <a:gd name="connsiteX18" fmla="*/ 648222 w 2076189"/>
                <a:gd name="connsiteY18" fmla="*/ 620038 h 1180578"/>
                <a:gd name="connsiteX19" fmla="*/ 657617 w 2076189"/>
                <a:gd name="connsiteY19" fmla="*/ 623170 h 1180578"/>
                <a:gd name="connsiteX20" fmla="*/ 679537 w 2076189"/>
                <a:gd name="connsiteY20" fmla="*/ 648222 h 1180578"/>
                <a:gd name="connsiteX21" fmla="*/ 688932 w 2076189"/>
                <a:gd name="connsiteY21" fmla="*/ 654485 h 1180578"/>
                <a:gd name="connsiteX22" fmla="*/ 698326 w 2076189"/>
                <a:gd name="connsiteY22" fmla="*/ 663880 h 1180578"/>
                <a:gd name="connsiteX23" fmla="*/ 710852 w 2076189"/>
                <a:gd name="connsiteY23" fmla="*/ 682669 h 1180578"/>
                <a:gd name="connsiteX24" fmla="*/ 720247 w 2076189"/>
                <a:gd name="connsiteY24" fmla="*/ 688932 h 1180578"/>
                <a:gd name="connsiteX25" fmla="*/ 735904 w 2076189"/>
                <a:gd name="connsiteY25" fmla="*/ 704589 h 1180578"/>
                <a:gd name="connsiteX26" fmla="*/ 754693 w 2076189"/>
                <a:gd name="connsiteY26" fmla="*/ 710852 h 1180578"/>
                <a:gd name="connsiteX27" fmla="*/ 782877 w 2076189"/>
                <a:gd name="connsiteY27" fmla="*/ 735904 h 1180578"/>
                <a:gd name="connsiteX28" fmla="*/ 795403 w 2076189"/>
                <a:gd name="connsiteY28" fmla="*/ 754693 h 1180578"/>
                <a:gd name="connsiteX29" fmla="*/ 801666 w 2076189"/>
                <a:gd name="connsiteY29" fmla="*/ 773482 h 1180578"/>
                <a:gd name="connsiteX30" fmla="*/ 804798 w 2076189"/>
                <a:gd name="connsiteY30" fmla="*/ 782877 h 1180578"/>
                <a:gd name="connsiteX31" fmla="*/ 801666 w 2076189"/>
                <a:gd name="connsiteY31" fmla="*/ 826718 h 1180578"/>
                <a:gd name="connsiteX32" fmla="*/ 789140 w 2076189"/>
                <a:gd name="connsiteY32" fmla="*/ 858033 h 1180578"/>
                <a:gd name="connsiteX33" fmla="*/ 782877 w 2076189"/>
                <a:gd name="connsiteY33" fmla="*/ 876822 h 1180578"/>
                <a:gd name="connsiteX34" fmla="*/ 779745 w 2076189"/>
                <a:gd name="connsiteY34" fmla="*/ 886217 h 1180578"/>
                <a:gd name="connsiteX35" fmla="*/ 773482 w 2076189"/>
                <a:gd name="connsiteY35" fmla="*/ 911269 h 1180578"/>
                <a:gd name="connsiteX36" fmla="*/ 770351 w 2076189"/>
                <a:gd name="connsiteY36" fmla="*/ 920663 h 1180578"/>
                <a:gd name="connsiteX37" fmla="*/ 757825 w 2076189"/>
                <a:gd name="connsiteY37" fmla="*/ 939452 h 1180578"/>
                <a:gd name="connsiteX38" fmla="*/ 751562 w 2076189"/>
                <a:gd name="connsiteY38" fmla="*/ 948847 h 1180578"/>
                <a:gd name="connsiteX39" fmla="*/ 745299 w 2076189"/>
                <a:gd name="connsiteY39" fmla="*/ 958241 h 1180578"/>
                <a:gd name="connsiteX40" fmla="*/ 726510 w 2076189"/>
                <a:gd name="connsiteY40" fmla="*/ 995819 h 1180578"/>
                <a:gd name="connsiteX41" fmla="*/ 720247 w 2076189"/>
                <a:gd name="connsiteY41" fmla="*/ 1005214 h 1180578"/>
                <a:gd name="connsiteX42" fmla="*/ 710852 w 2076189"/>
                <a:gd name="connsiteY42" fmla="*/ 1011477 h 1180578"/>
                <a:gd name="connsiteX43" fmla="*/ 688932 w 2076189"/>
                <a:gd name="connsiteY43" fmla="*/ 1033397 h 1180578"/>
                <a:gd name="connsiteX44" fmla="*/ 679537 w 2076189"/>
                <a:gd name="connsiteY44" fmla="*/ 1039660 h 1180578"/>
                <a:gd name="connsiteX45" fmla="*/ 673274 w 2076189"/>
                <a:gd name="connsiteY45" fmla="*/ 1049055 h 1180578"/>
                <a:gd name="connsiteX46" fmla="*/ 663880 w 2076189"/>
                <a:gd name="connsiteY46" fmla="*/ 1055318 h 1180578"/>
                <a:gd name="connsiteX47" fmla="*/ 673274 w 2076189"/>
                <a:gd name="connsiteY47" fmla="*/ 1096028 h 1180578"/>
                <a:gd name="connsiteX48" fmla="*/ 682669 w 2076189"/>
                <a:gd name="connsiteY48" fmla="*/ 1099159 h 1180578"/>
                <a:gd name="connsiteX49" fmla="*/ 701458 w 2076189"/>
                <a:gd name="connsiteY49" fmla="*/ 1108554 h 1180578"/>
                <a:gd name="connsiteX50" fmla="*/ 710852 w 2076189"/>
                <a:gd name="connsiteY50" fmla="*/ 1114817 h 1180578"/>
                <a:gd name="connsiteX51" fmla="*/ 723378 w 2076189"/>
                <a:gd name="connsiteY51" fmla="*/ 1117948 h 1180578"/>
                <a:gd name="connsiteX52" fmla="*/ 776614 w 2076189"/>
                <a:gd name="connsiteY52" fmla="*/ 1124211 h 1180578"/>
                <a:gd name="connsiteX53" fmla="*/ 814192 w 2076189"/>
                <a:gd name="connsiteY53" fmla="*/ 1130474 h 1180578"/>
                <a:gd name="connsiteX54" fmla="*/ 832981 w 2076189"/>
                <a:gd name="connsiteY54" fmla="*/ 1136737 h 1180578"/>
                <a:gd name="connsiteX55" fmla="*/ 861165 w 2076189"/>
                <a:gd name="connsiteY55" fmla="*/ 1155526 h 1180578"/>
                <a:gd name="connsiteX56" fmla="*/ 879954 w 2076189"/>
                <a:gd name="connsiteY56" fmla="*/ 1168052 h 1180578"/>
                <a:gd name="connsiteX57" fmla="*/ 892480 w 2076189"/>
                <a:gd name="connsiteY57" fmla="*/ 1174315 h 1180578"/>
                <a:gd name="connsiteX58" fmla="*/ 911269 w 2076189"/>
                <a:gd name="connsiteY58" fmla="*/ 1180578 h 1180578"/>
                <a:gd name="connsiteX59" fmla="*/ 914400 w 2076189"/>
                <a:gd name="connsiteY59" fmla="*/ 1171184 h 1180578"/>
                <a:gd name="connsiteX60" fmla="*/ 936321 w 2076189"/>
                <a:gd name="connsiteY60" fmla="*/ 1152395 h 1180578"/>
                <a:gd name="connsiteX61" fmla="*/ 951978 w 2076189"/>
                <a:gd name="connsiteY61" fmla="*/ 1136737 h 1180578"/>
                <a:gd name="connsiteX62" fmla="*/ 958241 w 2076189"/>
                <a:gd name="connsiteY62" fmla="*/ 1127343 h 1180578"/>
                <a:gd name="connsiteX63" fmla="*/ 967636 w 2076189"/>
                <a:gd name="connsiteY63" fmla="*/ 1124211 h 1180578"/>
                <a:gd name="connsiteX64" fmla="*/ 977030 w 2076189"/>
                <a:gd name="connsiteY64" fmla="*/ 1117948 h 1180578"/>
                <a:gd name="connsiteX65" fmla="*/ 995819 w 2076189"/>
                <a:gd name="connsiteY65" fmla="*/ 1105422 h 1180578"/>
                <a:gd name="connsiteX66" fmla="*/ 1008345 w 2076189"/>
                <a:gd name="connsiteY66" fmla="*/ 1096028 h 1180578"/>
                <a:gd name="connsiteX67" fmla="*/ 1014608 w 2076189"/>
                <a:gd name="connsiteY67" fmla="*/ 1089764 h 1180578"/>
                <a:gd name="connsiteX68" fmla="*/ 1024003 w 2076189"/>
                <a:gd name="connsiteY68" fmla="*/ 1086633 h 1180578"/>
                <a:gd name="connsiteX69" fmla="*/ 1033398 w 2076189"/>
                <a:gd name="connsiteY69" fmla="*/ 1080370 h 1180578"/>
                <a:gd name="connsiteX70" fmla="*/ 1049055 w 2076189"/>
                <a:gd name="connsiteY70" fmla="*/ 1064712 h 1180578"/>
                <a:gd name="connsiteX71" fmla="*/ 1077239 w 2076189"/>
                <a:gd name="connsiteY71" fmla="*/ 1058449 h 1180578"/>
                <a:gd name="connsiteX72" fmla="*/ 1121080 w 2076189"/>
                <a:gd name="connsiteY72" fmla="*/ 1055318 h 1180578"/>
                <a:gd name="connsiteX73" fmla="*/ 1130474 w 2076189"/>
                <a:gd name="connsiteY73" fmla="*/ 1052186 h 1180578"/>
                <a:gd name="connsiteX74" fmla="*/ 1143000 w 2076189"/>
                <a:gd name="connsiteY74" fmla="*/ 1049055 h 1180578"/>
                <a:gd name="connsiteX75" fmla="*/ 1161789 w 2076189"/>
                <a:gd name="connsiteY75" fmla="*/ 1042792 h 1180578"/>
                <a:gd name="connsiteX76" fmla="*/ 1189973 w 2076189"/>
                <a:gd name="connsiteY76" fmla="*/ 1033397 h 1180578"/>
                <a:gd name="connsiteX77" fmla="*/ 1252603 w 2076189"/>
                <a:gd name="connsiteY77" fmla="*/ 1024003 h 1180578"/>
                <a:gd name="connsiteX78" fmla="*/ 1261998 w 2076189"/>
                <a:gd name="connsiteY78" fmla="*/ 1020871 h 1180578"/>
                <a:gd name="connsiteX79" fmla="*/ 1299576 w 2076189"/>
                <a:gd name="connsiteY79" fmla="*/ 1014608 h 1180578"/>
                <a:gd name="connsiteX80" fmla="*/ 1318365 w 2076189"/>
                <a:gd name="connsiteY80" fmla="*/ 1008345 h 1180578"/>
                <a:gd name="connsiteX81" fmla="*/ 1349680 w 2076189"/>
                <a:gd name="connsiteY81" fmla="*/ 998951 h 1180578"/>
                <a:gd name="connsiteX82" fmla="*/ 1368469 w 2076189"/>
                <a:gd name="connsiteY82" fmla="*/ 992688 h 1180578"/>
                <a:gd name="connsiteX83" fmla="*/ 1412310 w 2076189"/>
                <a:gd name="connsiteY83" fmla="*/ 986425 h 1180578"/>
                <a:gd name="connsiteX84" fmla="*/ 1459282 w 2076189"/>
                <a:gd name="connsiteY84" fmla="*/ 980162 h 1180578"/>
                <a:gd name="connsiteX85" fmla="*/ 1734855 w 2076189"/>
                <a:gd name="connsiteY85" fmla="*/ 977030 h 1180578"/>
                <a:gd name="connsiteX86" fmla="*/ 1772433 w 2076189"/>
                <a:gd name="connsiteY86" fmla="*/ 970767 h 1180578"/>
                <a:gd name="connsiteX87" fmla="*/ 1894562 w 2076189"/>
                <a:gd name="connsiteY87" fmla="*/ 967636 h 1180578"/>
                <a:gd name="connsiteX88" fmla="*/ 1903956 w 2076189"/>
                <a:gd name="connsiteY88" fmla="*/ 961373 h 1180578"/>
                <a:gd name="connsiteX89" fmla="*/ 1922745 w 2076189"/>
                <a:gd name="connsiteY89" fmla="*/ 942584 h 1180578"/>
                <a:gd name="connsiteX90" fmla="*/ 1932140 w 2076189"/>
                <a:gd name="connsiteY90" fmla="*/ 936321 h 1180578"/>
                <a:gd name="connsiteX91" fmla="*/ 1938403 w 2076189"/>
                <a:gd name="connsiteY91" fmla="*/ 926926 h 1180578"/>
                <a:gd name="connsiteX92" fmla="*/ 1947798 w 2076189"/>
                <a:gd name="connsiteY92" fmla="*/ 923795 h 1180578"/>
                <a:gd name="connsiteX93" fmla="*/ 1960324 w 2076189"/>
                <a:gd name="connsiteY93" fmla="*/ 905006 h 1180578"/>
                <a:gd name="connsiteX94" fmla="*/ 1969718 w 2076189"/>
                <a:gd name="connsiteY94" fmla="*/ 898743 h 1180578"/>
                <a:gd name="connsiteX95" fmla="*/ 1991639 w 2076189"/>
                <a:gd name="connsiteY95" fmla="*/ 873691 h 1180578"/>
                <a:gd name="connsiteX96" fmla="*/ 2004165 w 2076189"/>
                <a:gd name="connsiteY96" fmla="*/ 851770 h 1180578"/>
                <a:gd name="connsiteX97" fmla="*/ 2016691 w 2076189"/>
                <a:gd name="connsiteY97" fmla="*/ 845507 h 1180578"/>
                <a:gd name="connsiteX98" fmla="*/ 2029217 w 2076189"/>
                <a:gd name="connsiteY98" fmla="*/ 826718 h 1180578"/>
                <a:gd name="connsiteX99" fmla="*/ 2035480 w 2076189"/>
                <a:gd name="connsiteY99" fmla="*/ 817323 h 1180578"/>
                <a:gd name="connsiteX100" fmla="*/ 2041743 w 2076189"/>
                <a:gd name="connsiteY100" fmla="*/ 695195 h 1180578"/>
                <a:gd name="connsiteX101" fmla="*/ 2044874 w 2076189"/>
                <a:gd name="connsiteY101" fmla="*/ 685800 h 1180578"/>
                <a:gd name="connsiteX102" fmla="*/ 2048006 w 2076189"/>
                <a:gd name="connsiteY102" fmla="*/ 673274 h 1180578"/>
                <a:gd name="connsiteX103" fmla="*/ 2057400 w 2076189"/>
                <a:gd name="connsiteY103" fmla="*/ 670143 h 1180578"/>
                <a:gd name="connsiteX104" fmla="*/ 2066795 w 2076189"/>
                <a:gd name="connsiteY104" fmla="*/ 651354 h 1180578"/>
                <a:gd name="connsiteX105" fmla="*/ 2076189 w 2076189"/>
                <a:gd name="connsiteY105" fmla="*/ 632564 h 1180578"/>
                <a:gd name="connsiteX106" fmla="*/ 2073058 w 2076189"/>
                <a:gd name="connsiteY106" fmla="*/ 591855 h 1180578"/>
                <a:gd name="connsiteX107" fmla="*/ 2060532 w 2076189"/>
                <a:gd name="connsiteY107" fmla="*/ 573066 h 1180578"/>
                <a:gd name="connsiteX108" fmla="*/ 2032348 w 2076189"/>
                <a:gd name="connsiteY108" fmla="*/ 541751 h 1180578"/>
                <a:gd name="connsiteX109" fmla="*/ 2019822 w 2076189"/>
                <a:gd name="connsiteY109" fmla="*/ 526093 h 1180578"/>
                <a:gd name="connsiteX110" fmla="*/ 2013559 w 2076189"/>
                <a:gd name="connsiteY110" fmla="*/ 516699 h 1180578"/>
                <a:gd name="connsiteX111" fmla="*/ 1994770 w 2076189"/>
                <a:gd name="connsiteY111" fmla="*/ 510436 h 1180578"/>
                <a:gd name="connsiteX112" fmla="*/ 1979113 w 2076189"/>
                <a:gd name="connsiteY112" fmla="*/ 507304 h 1180578"/>
                <a:gd name="connsiteX113" fmla="*/ 1969718 w 2076189"/>
                <a:gd name="connsiteY113" fmla="*/ 504173 h 1180578"/>
                <a:gd name="connsiteX114" fmla="*/ 1910219 w 2076189"/>
                <a:gd name="connsiteY114" fmla="*/ 501041 h 1180578"/>
                <a:gd name="connsiteX115" fmla="*/ 1894562 w 2076189"/>
                <a:gd name="connsiteY115" fmla="*/ 497910 h 1180578"/>
                <a:gd name="connsiteX116" fmla="*/ 1822537 w 2076189"/>
                <a:gd name="connsiteY116" fmla="*/ 504173 h 1180578"/>
                <a:gd name="connsiteX117" fmla="*/ 1606463 w 2076189"/>
                <a:gd name="connsiteY117" fmla="*/ 504173 h 1180578"/>
                <a:gd name="connsiteX118" fmla="*/ 1584543 w 2076189"/>
                <a:gd name="connsiteY118" fmla="*/ 497910 h 1180578"/>
                <a:gd name="connsiteX119" fmla="*/ 1565754 w 2076189"/>
                <a:gd name="connsiteY119" fmla="*/ 488515 h 1180578"/>
                <a:gd name="connsiteX120" fmla="*/ 1543833 w 2076189"/>
                <a:gd name="connsiteY120" fmla="*/ 472858 h 1180578"/>
                <a:gd name="connsiteX121" fmla="*/ 1525044 w 2076189"/>
                <a:gd name="connsiteY121" fmla="*/ 466595 h 1180578"/>
                <a:gd name="connsiteX122" fmla="*/ 1506255 w 2076189"/>
                <a:gd name="connsiteY122" fmla="*/ 460332 h 1180578"/>
                <a:gd name="connsiteX123" fmla="*/ 1487466 w 2076189"/>
                <a:gd name="connsiteY123" fmla="*/ 454069 h 1180578"/>
                <a:gd name="connsiteX124" fmla="*/ 1462414 w 2076189"/>
                <a:gd name="connsiteY124" fmla="*/ 447806 h 1180578"/>
                <a:gd name="connsiteX125" fmla="*/ 1415441 w 2076189"/>
                <a:gd name="connsiteY125" fmla="*/ 444674 h 1180578"/>
                <a:gd name="connsiteX126" fmla="*/ 1380995 w 2076189"/>
                <a:gd name="connsiteY126" fmla="*/ 441543 h 1180578"/>
                <a:gd name="connsiteX127" fmla="*/ 1362206 w 2076189"/>
                <a:gd name="connsiteY127" fmla="*/ 438411 h 1180578"/>
                <a:gd name="connsiteX128" fmla="*/ 1302707 w 2076189"/>
                <a:gd name="connsiteY128" fmla="*/ 435280 h 1180578"/>
                <a:gd name="connsiteX129" fmla="*/ 1293313 w 2076189"/>
                <a:gd name="connsiteY129" fmla="*/ 432148 h 1180578"/>
                <a:gd name="connsiteX130" fmla="*/ 1280787 w 2076189"/>
                <a:gd name="connsiteY130" fmla="*/ 429017 h 1180578"/>
                <a:gd name="connsiteX131" fmla="*/ 1271392 w 2076189"/>
                <a:gd name="connsiteY131" fmla="*/ 422754 h 1180578"/>
                <a:gd name="connsiteX132" fmla="*/ 1261998 w 2076189"/>
                <a:gd name="connsiteY132" fmla="*/ 419622 h 1180578"/>
                <a:gd name="connsiteX133" fmla="*/ 1243208 w 2076189"/>
                <a:gd name="connsiteY133" fmla="*/ 407096 h 1180578"/>
                <a:gd name="connsiteX134" fmla="*/ 1233814 w 2076189"/>
                <a:gd name="connsiteY134" fmla="*/ 397701 h 1180578"/>
                <a:gd name="connsiteX135" fmla="*/ 1215025 w 2076189"/>
                <a:gd name="connsiteY135" fmla="*/ 391438 h 1180578"/>
                <a:gd name="connsiteX136" fmla="*/ 1205630 w 2076189"/>
                <a:gd name="connsiteY136" fmla="*/ 385175 h 1180578"/>
                <a:gd name="connsiteX137" fmla="*/ 1158658 w 2076189"/>
                <a:gd name="connsiteY137" fmla="*/ 375781 h 1180578"/>
                <a:gd name="connsiteX138" fmla="*/ 1149263 w 2076189"/>
                <a:gd name="connsiteY138" fmla="*/ 369518 h 1180578"/>
                <a:gd name="connsiteX139" fmla="*/ 1139869 w 2076189"/>
                <a:gd name="connsiteY139" fmla="*/ 360123 h 1180578"/>
                <a:gd name="connsiteX140" fmla="*/ 1121080 w 2076189"/>
                <a:gd name="connsiteY140" fmla="*/ 353860 h 1180578"/>
                <a:gd name="connsiteX141" fmla="*/ 1061581 w 2076189"/>
                <a:gd name="connsiteY141" fmla="*/ 360123 h 1180578"/>
                <a:gd name="connsiteX142" fmla="*/ 1049055 w 2076189"/>
                <a:gd name="connsiteY142" fmla="*/ 363255 h 1180578"/>
                <a:gd name="connsiteX143" fmla="*/ 986425 w 2076189"/>
                <a:gd name="connsiteY143" fmla="*/ 366386 h 1180578"/>
                <a:gd name="connsiteX144" fmla="*/ 923795 w 2076189"/>
                <a:gd name="connsiteY144" fmla="*/ 366386 h 1180578"/>
                <a:gd name="connsiteX145" fmla="*/ 911269 w 2076189"/>
                <a:gd name="connsiteY145" fmla="*/ 363255 h 1180578"/>
                <a:gd name="connsiteX146" fmla="*/ 883085 w 2076189"/>
                <a:gd name="connsiteY146" fmla="*/ 360123 h 1180578"/>
                <a:gd name="connsiteX147" fmla="*/ 854902 w 2076189"/>
                <a:gd name="connsiteY147" fmla="*/ 350729 h 1180578"/>
                <a:gd name="connsiteX148" fmla="*/ 820455 w 2076189"/>
                <a:gd name="connsiteY148" fmla="*/ 341334 h 1180578"/>
                <a:gd name="connsiteX149" fmla="*/ 773482 w 2076189"/>
                <a:gd name="connsiteY149" fmla="*/ 335071 h 1180578"/>
                <a:gd name="connsiteX150" fmla="*/ 751562 w 2076189"/>
                <a:gd name="connsiteY150" fmla="*/ 325677 h 1180578"/>
                <a:gd name="connsiteX151" fmla="*/ 732773 w 2076189"/>
                <a:gd name="connsiteY151" fmla="*/ 319414 h 1180578"/>
                <a:gd name="connsiteX152" fmla="*/ 723378 w 2076189"/>
                <a:gd name="connsiteY152" fmla="*/ 316282 h 1180578"/>
                <a:gd name="connsiteX153" fmla="*/ 717115 w 2076189"/>
                <a:gd name="connsiteY153" fmla="*/ 306888 h 1180578"/>
                <a:gd name="connsiteX154" fmla="*/ 717115 w 2076189"/>
                <a:gd name="connsiteY154" fmla="*/ 272441 h 1180578"/>
                <a:gd name="connsiteX155" fmla="*/ 723378 w 2076189"/>
                <a:gd name="connsiteY155" fmla="*/ 263047 h 1180578"/>
                <a:gd name="connsiteX156" fmla="*/ 729641 w 2076189"/>
                <a:gd name="connsiteY156" fmla="*/ 244258 h 1180578"/>
                <a:gd name="connsiteX157" fmla="*/ 726510 w 2076189"/>
                <a:gd name="connsiteY157" fmla="*/ 234863 h 1180578"/>
                <a:gd name="connsiteX158" fmla="*/ 717115 w 2076189"/>
                <a:gd name="connsiteY158" fmla="*/ 228600 h 1180578"/>
                <a:gd name="connsiteX159" fmla="*/ 670143 w 2076189"/>
                <a:gd name="connsiteY159" fmla="*/ 222337 h 1180578"/>
                <a:gd name="connsiteX160" fmla="*/ 645091 w 2076189"/>
                <a:gd name="connsiteY160" fmla="*/ 184759 h 1180578"/>
                <a:gd name="connsiteX161" fmla="*/ 638828 w 2076189"/>
                <a:gd name="connsiteY161" fmla="*/ 175364 h 1180578"/>
                <a:gd name="connsiteX162" fmla="*/ 620039 w 2076189"/>
                <a:gd name="connsiteY162" fmla="*/ 162838 h 1180578"/>
                <a:gd name="connsiteX163" fmla="*/ 610644 w 2076189"/>
                <a:gd name="connsiteY163" fmla="*/ 153444 h 1180578"/>
                <a:gd name="connsiteX164" fmla="*/ 591855 w 2076189"/>
                <a:gd name="connsiteY164" fmla="*/ 140918 h 1180578"/>
                <a:gd name="connsiteX165" fmla="*/ 563672 w 2076189"/>
                <a:gd name="connsiteY165" fmla="*/ 128392 h 1180578"/>
                <a:gd name="connsiteX166" fmla="*/ 388307 w 2076189"/>
                <a:gd name="connsiteY166" fmla="*/ 125260 h 1180578"/>
                <a:gd name="connsiteX167" fmla="*/ 378913 w 2076189"/>
                <a:gd name="connsiteY167" fmla="*/ 122129 h 1180578"/>
                <a:gd name="connsiteX168" fmla="*/ 366387 w 2076189"/>
                <a:gd name="connsiteY168" fmla="*/ 118997 h 1180578"/>
                <a:gd name="connsiteX169" fmla="*/ 356992 w 2076189"/>
                <a:gd name="connsiteY169" fmla="*/ 112734 h 1180578"/>
                <a:gd name="connsiteX170" fmla="*/ 344466 w 2076189"/>
                <a:gd name="connsiteY170" fmla="*/ 109603 h 1180578"/>
                <a:gd name="connsiteX171" fmla="*/ 325677 w 2076189"/>
                <a:gd name="connsiteY171" fmla="*/ 103340 h 1180578"/>
                <a:gd name="connsiteX172" fmla="*/ 297493 w 2076189"/>
                <a:gd name="connsiteY172" fmla="*/ 93945 h 1180578"/>
                <a:gd name="connsiteX173" fmla="*/ 269310 w 2076189"/>
                <a:gd name="connsiteY173" fmla="*/ 84551 h 1180578"/>
                <a:gd name="connsiteX174" fmla="*/ 259915 w 2076189"/>
                <a:gd name="connsiteY174" fmla="*/ 81419 h 1180578"/>
                <a:gd name="connsiteX175" fmla="*/ 250521 w 2076189"/>
                <a:gd name="connsiteY175" fmla="*/ 78288 h 1180578"/>
                <a:gd name="connsiteX176" fmla="*/ 231732 w 2076189"/>
                <a:gd name="connsiteY176" fmla="*/ 65762 h 1180578"/>
                <a:gd name="connsiteX177" fmla="*/ 222337 w 2076189"/>
                <a:gd name="connsiteY177" fmla="*/ 62630 h 1180578"/>
                <a:gd name="connsiteX178" fmla="*/ 203548 w 2076189"/>
                <a:gd name="connsiteY178" fmla="*/ 53236 h 1180578"/>
                <a:gd name="connsiteX179" fmla="*/ 194154 w 2076189"/>
                <a:gd name="connsiteY179" fmla="*/ 46973 h 1180578"/>
                <a:gd name="connsiteX180" fmla="*/ 178496 w 2076189"/>
                <a:gd name="connsiteY180" fmla="*/ 34447 h 1180578"/>
                <a:gd name="connsiteX181" fmla="*/ 178496 w 2076189"/>
                <a:gd name="connsiteY181"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41024 w 2076189"/>
                <a:gd name="connsiteY6" fmla="*/ 484404 h 1180578"/>
                <a:gd name="connsiteX7" fmla="*/ 488515 w 2076189"/>
                <a:gd name="connsiteY7" fmla="*/ 510436 h 1180578"/>
                <a:gd name="connsiteX8" fmla="*/ 519830 w 2076189"/>
                <a:gd name="connsiteY8" fmla="*/ 526093 h 1180578"/>
                <a:gd name="connsiteX9" fmla="*/ 529225 w 2076189"/>
                <a:gd name="connsiteY9" fmla="*/ 535488 h 1180578"/>
                <a:gd name="connsiteX10" fmla="*/ 548014 w 2076189"/>
                <a:gd name="connsiteY10" fmla="*/ 548014 h 1180578"/>
                <a:gd name="connsiteX11" fmla="*/ 551145 w 2076189"/>
                <a:gd name="connsiteY11" fmla="*/ 557408 h 1180578"/>
                <a:gd name="connsiteX12" fmla="*/ 569935 w 2076189"/>
                <a:gd name="connsiteY12" fmla="*/ 569934 h 1180578"/>
                <a:gd name="connsiteX13" fmla="*/ 579329 w 2076189"/>
                <a:gd name="connsiteY13" fmla="*/ 576197 h 1180578"/>
                <a:gd name="connsiteX14" fmla="*/ 598118 w 2076189"/>
                <a:gd name="connsiteY14" fmla="*/ 591855 h 1180578"/>
                <a:gd name="connsiteX15" fmla="*/ 610644 w 2076189"/>
                <a:gd name="connsiteY15" fmla="*/ 594986 h 1180578"/>
                <a:gd name="connsiteX16" fmla="*/ 638828 w 2076189"/>
                <a:gd name="connsiteY16" fmla="*/ 610644 h 1180578"/>
                <a:gd name="connsiteX17" fmla="*/ 648222 w 2076189"/>
                <a:gd name="connsiteY17" fmla="*/ 620038 h 1180578"/>
                <a:gd name="connsiteX18" fmla="*/ 657617 w 2076189"/>
                <a:gd name="connsiteY18" fmla="*/ 623170 h 1180578"/>
                <a:gd name="connsiteX19" fmla="*/ 679537 w 2076189"/>
                <a:gd name="connsiteY19" fmla="*/ 648222 h 1180578"/>
                <a:gd name="connsiteX20" fmla="*/ 688932 w 2076189"/>
                <a:gd name="connsiteY20" fmla="*/ 654485 h 1180578"/>
                <a:gd name="connsiteX21" fmla="*/ 698326 w 2076189"/>
                <a:gd name="connsiteY21" fmla="*/ 663880 h 1180578"/>
                <a:gd name="connsiteX22" fmla="*/ 710852 w 2076189"/>
                <a:gd name="connsiteY22" fmla="*/ 682669 h 1180578"/>
                <a:gd name="connsiteX23" fmla="*/ 720247 w 2076189"/>
                <a:gd name="connsiteY23" fmla="*/ 688932 h 1180578"/>
                <a:gd name="connsiteX24" fmla="*/ 735904 w 2076189"/>
                <a:gd name="connsiteY24" fmla="*/ 704589 h 1180578"/>
                <a:gd name="connsiteX25" fmla="*/ 754693 w 2076189"/>
                <a:gd name="connsiteY25" fmla="*/ 710852 h 1180578"/>
                <a:gd name="connsiteX26" fmla="*/ 782877 w 2076189"/>
                <a:gd name="connsiteY26" fmla="*/ 735904 h 1180578"/>
                <a:gd name="connsiteX27" fmla="*/ 795403 w 2076189"/>
                <a:gd name="connsiteY27" fmla="*/ 754693 h 1180578"/>
                <a:gd name="connsiteX28" fmla="*/ 801666 w 2076189"/>
                <a:gd name="connsiteY28" fmla="*/ 773482 h 1180578"/>
                <a:gd name="connsiteX29" fmla="*/ 804798 w 2076189"/>
                <a:gd name="connsiteY29" fmla="*/ 782877 h 1180578"/>
                <a:gd name="connsiteX30" fmla="*/ 801666 w 2076189"/>
                <a:gd name="connsiteY30" fmla="*/ 826718 h 1180578"/>
                <a:gd name="connsiteX31" fmla="*/ 789140 w 2076189"/>
                <a:gd name="connsiteY31" fmla="*/ 858033 h 1180578"/>
                <a:gd name="connsiteX32" fmla="*/ 782877 w 2076189"/>
                <a:gd name="connsiteY32" fmla="*/ 876822 h 1180578"/>
                <a:gd name="connsiteX33" fmla="*/ 779745 w 2076189"/>
                <a:gd name="connsiteY33" fmla="*/ 886217 h 1180578"/>
                <a:gd name="connsiteX34" fmla="*/ 773482 w 2076189"/>
                <a:gd name="connsiteY34" fmla="*/ 911269 h 1180578"/>
                <a:gd name="connsiteX35" fmla="*/ 770351 w 2076189"/>
                <a:gd name="connsiteY35" fmla="*/ 920663 h 1180578"/>
                <a:gd name="connsiteX36" fmla="*/ 757825 w 2076189"/>
                <a:gd name="connsiteY36" fmla="*/ 939452 h 1180578"/>
                <a:gd name="connsiteX37" fmla="*/ 751562 w 2076189"/>
                <a:gd name="connsiteY37" fmla="*/ 948847 h 1180578"/>
                <a:gd name="connsiteX38" fmla="*/ 745299 w 2076189"/>
                <a:gd name="connsiteY38" fmla="*/ 958241 h 1180578"/>
                <a:gd name="connsiteX39" fmla="*/ 726510 w 2076189"/>
                <a:gd name="connsiteY39" fmla="*/ 995819 h 1180578"/>
                <a:gd name="connsiteX40" fmla="*/ 720247 w 2076189"/>
                <a:gd name="connsiteY40" fmla="*/ 1005214 h 1180578"/>
                <a:gd name="connsiteX41" fmla="*/ 710852 w 2076189"/>
                <a:gd name="connsiteY41" fmla="*/ 1011477 h 1180578"/>
                <a:gd name="connsiteX42" fmla="*/ 688932 w 2076189"/>
                <a:gd name="connsiteY42" fmla="*/ 1033397 h 1180578"/>
                <a:gd name="connsiteX43" fmla="*/ 679537 w 2076189"/>
                <a:gd name="connsiteY43" fmla="*/ 1039660 h 1180578"/>
                <a:gd name="connsiteX44" fmla="*/ 673274 w 2076189"/>
                <a:gd name="connsiteY44" fmla="*/ 1049055 h 1180578"/>
                <a:gd name="connsiteX45" fmla="*/ 663880 w 2076189"/>
                <a:gd name="connsiteY45" fmla="*/ 1055318 h 1180578"/>
                <a:gd name="connsiteX46" fmla="*/ 673274 w 2076189"/>
                <a:gd name="connsiteY46" fmla="*/ 1096028 h 1180578"/>
                <a:gd name="connsiteX47" fmla="*/ 682669 w 2076189"/>
                <a:gd name="connsiteY47" fmla="*/ 1099159 h 1180578"/>
                <a:gd name="connsiteX48" fmla="*/ 701458 w 2076189"/>
                <a:gd name="connsiteY48" fmla="*/ 1108554 h 1180578"/>
                <a:gd name="connsiteX49" fmla="*/ 710852 w 2076189"/>
                <a:gd name="connsiteY49" fmla="*/ 1114817 h 1180578"/>
                <a:gd name="connsiteX50" fmla="*/ 723378 w 2076189"/>
                <a:gd name="connsiteY50" fmla="*/ 1117948 h 1180578"/>
                <a:gd name="connsiteX51" fmla="*/ 776614 w 2076189"/>
                <a:gd name="connsiteY51" fmla="*/ 1124211 h 1180578"/>
                <a:gd name="connsiteX52" fmla="*/ 814192 w 2076189"/>
                <a:gd name="connsiteY52" fmla="*/ 1130474 h 1180578"/>
                <a:gd name="connsiteX53" fmla="*/ 832981 w 2076189"/>
                <a:gd name="connsiteY53" fmla="*/ 1136737 h 1180578"/>
                <a:gd name="connsiteX54" fmla="*/ 861165 w 2076189"/>
                <a:gd name="connsiteY54" fmla="*/ 1155526 h 1180578"/>
                <a:gd name="connsiteX55" fmla="*/ 879954 w 2076189"/>
                <a:gd name="connsiteY55" fmla="*/ 1168052 h 1180578"/>
                <a:gd name="connsiteX56" fmla="*/ 892480 w 2076189"/>
                <a:gd name="connsiteY56" fmla="*/ 1174315 h 1180578"/>
                <a:gd name="connsiteX57" fmla="*/ 911269 w 2076189"/>
                <a:gd name="connsiteY57" fmla="*/ 1180578 h 1180578"/>
                <a:gd name="connsiteX58" fmla="*/ 914400 w 2076189"/>
                <a:gd name="connsiteY58" fmla="*/ 1171184 h 1180578"/>
                <a:gd name="connsiteX59" fmla="*/ 936321 w 2076189"/>
                <a:gd name="connsiteY59" fmla="*/ 1152395 h 1180578"/>
                <a:gd name="connsiteX60" fmla="*/ 951978 w 2076189"/>
                <a:gd name="connsiteY60" fmla="*/ 1136737 h 1180578"/>
                <a:gd name="connsiteX61" fmla="*/ 958241 w 2076189"/>
                <a:gd name="connsiteY61" fmla="*/ 1127343 h 1180578"/>
                <a:gd name="connsiteX62" fmla="*/ 967636 w 2076189"/>
                <a:gd name="connsiteY62" fmla="*/ 1124211 h 1180578"/>
                <a:gd name="connsiteX63" fmla="*/ 977030 w 2076189"/>
                <a:gd name="connsiteY63" fmla="*/ 1117948 h 1180578"/>
                <a:gd name="connsiteX64" fmla="*/ 995819 w 2076189"/>
                <a:gd name="connsiteY64" fmla="*/ 1105422 h 1180578"/>
                <a:gd name="connsiteX65" fmla="*/ 1008345 w 2076189"/>
                <a:gd name="connsiteY65" fmla="*/ 1096028 h 1180578"/>
                <a:gd name="connsiteX66" fmla="*/ 1014608 w 2076189"/>
                <a:gd name="connsiteY66" fmla="*/ 1089764 h 1180578"/>
                <a:gd name="connsiteX67" fmla="*/ 1024003 w 2076189"/>
                <a:gd name="connsiteY67" fmla="*/ 1086633 h 1180578"/>
                <a:gd name="connsiteX68" fmla="*/ 1033398 w 2076189"/>
                <a:gd name="connsiteY68" fmla="*/ 1080370 h 1180578"/>
                <a:gd name="connsiteX69" fmla="*/ 1049055 w 2076189"/>
                <a:gd name="connsiteY69" fmla="*/ 1064712 h 1180578"/>
                <a:gd name="connsiteX70" fmla="*/ 1077239 w 2076189"/>
                <a:gd name="connsiteY70" fmla="*/ 1058449 h 1180578"/>
                <a:gd name="connsiteX71" fmla="*/ 1121080 w 2076189"/>
                <a:gd name="connsiteY71" fmla="*/ 1055318 h 1180578"/>
                <a:gd name="connsiteX72" fmla="*/ 1130474 w 2076189"/>
                <a:gd name="connsiteY72" fmla="*/ 1052186 h 1180578"/>
                <a:gd name="connsiteX73" fmla="*/ 1143000 w 2076189"/>
                <a:gd name="connsiteY73" fmla="*/ 1049055 h 1180578"/>
                <a:gd name="connsiteX74" fmla="*/ 1161789 w 2076189"/>
                <a:gd name="connsiteY74" fmla="*/ 1042792 h 1180578"/>
                <a:gd name="connsiteX75" fmla="*/ 1189973 w 2076189"/>
                <a:gd name="connsiteY75" fmla="*/ 1033397 h 1180578"/>
                <a:gd name="connsiteX76" fmla="*/ 1252603 w 2076189"/>
                <a:gd name="connsiteY76" fmla="*/ 1024003 h 1180578"/>
                <a:gd name="connsiteX77" fmla="*/ 1261998 w 2076189"/>
                <a:gd name="connsiteY77" fmla="*/ 1020871 h 1180578"/>
                <a:gd name="connsiteX78" fmla="*/ 1299576 w 2076189"/>
                <a:gd name="connsiteY78" fmla="*/ 1014608 h 1180578"/>
                <a:gd name="connsiteX79" fmla="*/ 1318365 w 2076189"/>
                <a:gd name="connsiteY79" fmla="*/ 1008345 h 1180578"/>
                <a:gd name="connsiteX80" fmla="*/ 1349680 w 2076189"/>
                <a:gd name="connsiteY80" fmla="*/ 998951 h 1180578"/>
                <a:gd name="connsiteX81" fmla="*/ 1368469 w 2076189"/>
                <a:gd name="connsiteY81" fmla="*/ 992688 h 1180578"/>
                <a:gd name="connsiteX82" fmla="*/ 1412310 w 2076189"/>
                <a:gd name="connsiteY82" fmla="*/ 986425 h 1180578"/>
                <a:gd name="connsiteX83" fmla="*/ 1459282 w 2076189"/>
                <a:gd name="connsiteY83" fmla="*/ 980162 h 1180578"/>
                <a:gd name="connsiteX84" fmla="*/ 1734855 w 2076189"/>
                <a:gd name="connsiteY84" fmla="*/ 977030 h 1180578"/>
                <a:gd name="connsiteX85" fmla="*/ 1772433 w 2076189"/>
                <a:gd name="connsiteY85" fmla="*/ 970767 h 1180578"/>
                <a:gd name="connsiteX86" fmla="*/ 1894562 w 2076189"/>
                <a:gd name="connsiteY86" fmla="*/ 967636 h 1180578"/>
                <a:gd name="connsiteX87" fmla="*/ 1903956 w 2076189"/>
                <a:gd name="connsiteY87" fmla="*/ 961373 h 1180578"/>
                <a:gd name="connsiteX88" fmla="*/ 1922745 w 2076189"/>
                <a:gd name="connsiteY88" fmla="*/ 942584 h 1180578"/>
                <a:gd name="connsiteX89" fmla="*/ 1932140 w 2076189"/>
                <a:gd name="connsiteY89" fmla="*/ 936321 h 1180578"/>
                <a:gd name="connsiteX90" fmla="*/ 1938403 w 2076189"/>
                <a:gd name="connsiteY90" fmla="*/ 926926 h 1180578"/>
                <a:gd name="connsiteX91" fmla="*/ 1947798 w 2076189"/>
                <a:gd name="connsiteY91" fmla="*/ 923795 h 1180578"/>
                <a:gd name="connsiteX92" fmla="*/ 1960324 w 2076189"/>
                <a:gd name="connsiteY92" fmla="*/ 905006 h 1180578"/>
                <a:gd name="connsiteX93" fmla="*/ 1969718 w 2076189"/>
                <a:gd name="connsiteY93" fmla="*/ 898743 h 1180578"/>
                <a:gd name="connsiteX94" fmla="*/ 1991639 w 2076189"/>
                <a:gd name="connsiteY94" fmla="*/ 873691 h 1180578"/>
                <a:gd name="connsiteX95" fmla="*/ 2004165 w 2076189"/>
                <a:gd name="connsiteY95" fmla="*/ 851770 h 1180578"/>
                <a:gd name="connsiteX96" fmla="*/ 2016691 w 2076189"/>
                <a:gd name="connsiteY96" fmla="*/ 845507 h 1180578"/>
                <a:gd name="connsiteX97" fmla="*/ 2029217 w 2076189"/>
                <a:gd name="connsiteY97" fmla="*/ 826718 h 1180578"/>
                <a:gd name="connsiteX98" fmla="*/ 2035480 w 2076189"/>
                <a:gd name="connsiteY98" fmla="*/ 817323 h 1180578"/>
                <a:gd name="connsiteX99" fmla="*/ 2041743 w 2076189"/>
                <a:gd name="connsiteY99" fmla="*/ 695195 h 1180578"/>
                <a:gd name="connsiteX100" fmla="*/ 2044874 w 2076189"/>
                <a:gd name="connsiteY100" fmla="*/ 685800 h 1180578"/>
                <a:gd name="connsiteX101" fmla="*/ 2048006 w 2076189"/>
                <a:gd name="connsiteY101" fmla="*/ 673274 h 1180578"/>
                <a:gd name="connsiteX102" fmla="*/ 2057400 w 2076189"/>
                <a:gd name="connsiteY102" fmla="*/ 670143 h 1180578"/>
                <a:gd name="connsiteX103" fmla="*/ 2066795 w 2076189"/>
                <a:gd name="connsiteY103" fmla="*/ 651354 h 1180578"/>
                <a:gd name="connsiteX104" fmla="*/ 2076189 w 2076189"/>
                <a:gd name="connsiteY104" fmla="*/ 632564 h 1180578"/>
                <a:gd name="connsiteX105" fmla="*/ 2073058 w 2076189"/>
                <a:gd name="connsiteY105" fmla="*/ 591855 h 1180578"/>
                <a:gd name="connsiteX106" fmla="*/ 2060532 w 2076189"/>
                <a:gd name="connsiteY106" fmla="*/ 573066 h 1180578"/>
                <a:gd name="connsiteX107" fmla="*/ 2032348 w 2076189"/>
                <a:gd name="connsiteY107" fmla="*/ 541751 h 1180578"/>
                <a:gd name="connsiteX108" fmla="*/ 2019822 w 2076189"/>
                <a:gd name="connsiteY108" fmla="*/ 526093 h 1180578"/>
                <a:gd name="connsiteX109" fmla="*/ 2013559 w 2076189"/>
                <a:gd name="connsiteY109" fmla="*/ 516699 h 1180578"/>
                <a:gd name="connsiteX110" fmla="*/ 1994770 w 2076189"/>
                <a:gd name="connsiteY110" fmla="*/ 510436 h 1180578"/>
                <a:gd name="connsiteX111" fmla="*/ 1979113 w 2076189"/>
                <a:gd name="connsiteY111" fmla="*/ 507304 h 1180578"/>
                <a:gd name="connsiteX112" fmla="*/ 1969718 w 2076189"/>
                <a:gd name="connsiteY112" fmla="*/ 504173 h 1180578"/>
                <a:gd name="connsiteX113" fmla="*/ 1910219 w 2076189"/>
                <a:gd name="connsiteY113" fmla="*/ 501041 h 1180578"/>
                <a:gd name="connsiteX114" fmla="*/ 1894562 w 2076189"/>
                <a:gd name="connsiteY114" fmla="*/ 497910 h 1180578"/>
                <a:gd name="connsiteX115" fmla="*/ 1822537 w 2076189"/>
                <a:gd name="connsiteY115" fmla="*/ 504173 h 1180578"/>
                <a:gd name="connsiteX116" fmla="*/ 1606463 w 2076189"/>
                <a:gd name="connsiteY116" fmla="*/ 504173 h 1180578"/>
                <a:gd name="connsiteX117" fmla="*/ 1584543 w 2076189"/>
                <a:gd name="connsiteY117" fmla="*/ 497910 h 1180578"/>
                <a:gd name="connsiteX118" fmla="*/ 1565754 w 2076189"/>
                <a:gd name="connsiteY118" fmla="*/ 488515 h 1180578"/>
                <a:gd name="connsiteX119" fmla="*/ 1543833 w 2076189"/>
                <a:gd name="connsiteY119" fmla="*/ 472858 h 1180578"/>
                <a:gd name="connsiteX120" fmla="*/ 1525044 w 2076189"/>
                <a:gd name="connsiteY120" fmla="*/ 466595 h 1180578"/>
                <a:gd name="connsiteX121" fmla="*/ 1506255 w 2076189"/>
                <a:gd name="connsiteY121" fmla="*/ 460332 h 1180578"/>
                <a:gd name="connsiteX122" fmla="*/ 1487466 w 2076189"/>
                <a:gd name="connsiteY122" fmla="*/ 454069 h 1180578"/>
                <a:gd name="connsiteX123" fmla="*/ 1462414 w 2076189"/>
                <a:gd name="connsiteY123" fmla="*/ 447806 h 1180578"/>
                <a:gd name="connsiteX124" fmla="*/ 1415441 w 2076189"/>
                <a:gd name="connsiteY124" fmla="*/ 444674 h 1180578"/>
                <a:gd name="connsiteX125" fmla="*/ 1380995 w 2076189"/>
                <a:gd name="connsiteY125" fmla="*/ 441543 h 1180578"/>
                <a:gd name="connsiteX126" fmla="*/ 1362206 w 2076189"/>
                <a:gd name="connsiteY126" fmla="*/ 438411 h 1180578"/>
                <a:gd name="connsiteX127" fmla="*/ 1302707 w 2076189"/>
                <a:gd name="connsiteY127" fmla="*/ 435280 h 1180578"/>
                <a:gd name="connsiteX128" fmla="*/ 1293313 w 2076189"/>
                <a:gd name="connsiteY128" fmla="*/ 432148 h 1180578"/>
                <a:gd name="connsiteX129" fmla="*/ 1280787 w 2076189"/>
                <a:gd name="connsiteY129" fmla="*/ 429017 h 1180578"/>
                <a:gd name="connsiteX130" fmla="*/ 1271392 w 2076189"/>
                <a:gd name="connsiteY130" fmla="*/ 422754 h 1180578"/>
                <a:gd name="connsiteX131" fmla="*/ 1261998 w 2076189"/>
                <a:gd name="connsiteY131" fmla="*/ 419622 h 1180578"/>
                <a:gd name="connsiteX132" fmla="*/ 1243208 w 2076189"/>
                <a:gd name="connsiteY132" fmla="*/ 407096 h 1180578"/>
                <a:gd name="connsiteX133" fmla="*/ 1233814 w 2076189"/>
                <a:gd name="connsiteY133" fmla="*/ 397701 h 1180578"/>
                <a:gd name="connsiteX134" fmla="*/ 1215025 w 2076189"/>
                <a:gd name="connsiteY134" fmla="*/ 391438 h 1180578"/>
                <a:gd name="connsiteX135" fmla="*/ 1205630 w 2076189"/>
                <a:gd name="connsiteY135" fmla="*/ 385175 h 1180578"/>
                <a:gd name="connsiteX136" fmla="*/ 1158658 w 2076189"/>
                <a:gd name="connsiteY136" fmla="*/ 375781 h 1180578"/>
                <a:gd name="connsiteX137" fmla="*/ 1149263 w 2076189"/>
                <a:gd name="connsiteY137" fmla="*/ 369518 h 1180578"/>
                <a:gd name="connsiteX138" fmla="*/ 1139869 w 2076189"/>
                <a:gd name="connsiteY138" fmla="*/ 360123 h 1180578"/>
                <a:gd name="connsiteX139" fmla="*/ 1121080 w 2076189"/>
                <a:gd name="connsiteY139" fmla="*/ 353860 h 1180578"/>
                <a:gd name="connsiteX140" fmla="*/ 1061581 w 2076189"/>
                <a:gd name="connsiteY140" fmla="*/ 360123 h 1180578"/>
                <a:gd name="connsiteX141" fmla="*/ 1049055 w 2076189"/>
                <a:gd name="connsiteY141" fmla="*/ 363255 h 1180578"/>
                <a:gd name="connsiteX142" fmla="*/ 986425 w 2076189"/>
                <a:gd name="connsiteY142" fmla="*/ 366386 h 1180578"/>
                <a:gd name="connsiteX143" fmla="*/ 923795 w 2076189"/>
                <a:gd name="connsiteY143" fmla="*/ 366386 h 1180578"/>
                <a:gd name="connsiteX144" fmla="*/ 911269 w 2076189"/>
                <a:gd name="connsiteY144" fmla="*/ 363255 h 1180578"/>
                <a:gd name="connsiteX145" fmla="*/ 883085 w 2076189"/>
                <a:gd name="connsiteY145" fmla="*/ 360123 h 1180578"/>
                <a:gd name="connsiteX146" fmla="*/ 854902 w 2076189"/>
                <a:gd name="connsiteY146" fmla="*/ 350729 h 1180578"/>
                <a:gd name="connsiteX147" fmla="*/ 820455 w 2076189"/>
                <a:gd name="connsiteY147" fmla="*/ 341334 h 1180578"/>
                <a:gd name="connsiteX148" fmla="*/ 773482 w 2076189"/>
                <a:gd name="connsiteY148" fmla="*/ 335071 h 1180578"/>
                <a:gd name="connsiteX149" fmla="*/ 751562 w 2076189"/>
                <a:gd name="connsiteY149" fmla="*/ 325677 h 1180578"/>
                <a:gd name="connsiteX150" fmla="*/ 732773 w 2076189"/>
                <a:gd name="connsiteY150" fmla="*/ 319414 h 1180578"/>
                <a:gd name="connsiteX151" fmla="*/ 723378 w 2076189"/>
                <a:gd name="connsiteY151" fmla="*/ 316282 h 1180578"/>
                <a:gd name="connsiteX152" fmla="*/ 717115 w 2076189"/>
                <a:gd name="connsiteY152" fmla="*/ 306888 h 1180578"/>
                <a:gd name="connsiteX153" fmla="*/ 717115 w 2076189"/>
                <a:gd name="connsiteY153" fmla="*/ 272441 h 1180578"/>
                <a:gd name="connsiteX154" fmla="*/ 723378 w 2076189"/>
                <a:gd name="connsiteY154" fmla="*/ 263047 h 1180578"/>
                <a:gd name="connsiteX155" fmla="*/ 729641 w 2076189"/>
                <a:gd name="connsiteY155" fmla="*/ 244258 h 1180578"/>
                <a:gd name="connsiteX156" fmla="*/ 726510 w 2076189"/>
                <a:gd name="connsiteY156" fmla="*/ 234863 h 1180578"/>
                <a:gd name="connsiteX157" fmla="*/ 717115 w 2076189"/>
                <a:gd name="connsiteY157" fmla="*/ 228600 h 1180578"/>
                <a:gd name="connsiteX158" fmla="*/ 670143 w 2076189"/>
                <a:gd name="connsiteY158" fmla="*/ 222337 h 1180578"/>
                <a:gd name="connsiteX159" fmla="*/ 645091 w 2076189"/>
                <a:gd name="connsiteY159" fmla="*/ 184759 h 1180578"/>
                <a:gd name="connsiteX160" fmla="*/ 638828 w 2076189"/>
                <a:gd name="connsiteY160" fmla="*/ 175364 h 1180578"/>
                <a:gd name="connsiteX161" fmla="*/ 620039 w 2076189"/>
                <a:gd name="connsiteY161" fmla="*/ 162838 h 1180578"/>
                <a:gd name="connsiteX162" fmla="*/ 610644 w 2076189"/>
                <a:gd name="connsiteY162" fmla="*/ 153444 h 1180578"/>
                <a:gd name="connsiteX163" fmla="*/ 591855 w 2076189"/>
                <a:gd name="connsiteY163" fmla="*/ 140918 h 1180578"/>
                <a:gd name="connsiteX164" fmla="*/ 563672 w 2076189"/>
                <a:gd name="connsiteY164" fmla="*/ 128392 h 1180578"/>
                <a:gd name="connsiteX165" fmla="*/ 388307 w 2076189"/>
                <a:gd name="connsiteY165" fmla="*/ 125260 h 1180578"/>
                <a:gd name="connsiteX166" fmla="*/ 378913 w 2076189"/>
                <a:gd name="connsiteY166" fmla="*/ 122129 h 1180578"/>
                <a:gd name="connsiteX167" fmla="*/ 366387 w 2076189"/>
                <a:gd name="connsiteY167" fmla="*/ 118997 h 1180578"/>
                <a:gd name="connsiteX168" fmla="*/ 356992 w 2076189"/>
                <a:gd name="connsiteY168" fmla="*/ 112734 h 1180578"/>
                <a:gd name="connsiteX169" fmla="*/ 344466 w 2076189"/>
                <a:gd name="connsiteY169" fmla="*/ 109603 h 1180578"/>
                <a:gd name="connsiteX170" fmla="*/ 325677 w 2076189"/>
                <a:gd name="connsiteY170" fmla="*/ 103340 h 1180578"/>
                <a:gd name="connsiteX171" fmla="*/ 297493 w 2076189"/>
                <a:gd name="connsiteY171" fmla="*/ 93945 h 1180578"/>
                <a:gd name="connsiteX172" fmla="*/ 269310 w 2076189"/>
                <a:gd name="connsiteY172" fmla="*/ 84551 h 1180578"/>
                <a:gd name="connsiteX173" fmla="*/ 259915 w 2076189"/>
                <a:gd name="connsiteY173" fmla="*/ 81419 h 1180578"/>
                <a:gd name="connsiteX174" fmla="*/ 250521 w 2076189"/>
                <a:gd name="connsiteY174" fmla="*/ 78288 h 1180578"/>
                <a:gd name="connsiteX175" fmla="*/ 231732 w 2076189"/>
                <a:gd name="connsiteY175" fmla="*/ 65762 h 1180578"/>
                <a:gd name="connsiteX176" fmla="*/ 222337 w 2076189"/>
                <a:gd name="connsiteY176" fmla="*/ 62630 h 1180578"/>
                <a:gd name="connsiteX177" fmla="*/ 203548 w 2076189"/>
                <a:gd name="connsiteY177" fmla="*/ 53236 h 1180578"/>
                <a:gd name="connsiteX178" fmla="*/ 194154 w 2076189"/>
                <a:gd name="connsiteY178" fmla="*/ 46973 h 1180578"/>
                <a:gd name="connsiteX179" fmla="*/ 178496 w 2076189"/>
                <a:gd name="connsiteY179" fmla="*/ 34447 h 1180578"/>
                <a:gd name="connsiteX180" fmla="*/ 178496 w 2076189"/>
                <a:gd name="connsiteY180"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29225 w 2076189"/>
                <a:gd name="connsiteY9" fmla="*/ 535488 h 1180578"/>
                <a:gd name="connsiteX10" fmla="*/ 548014 w 2076189"/>
                <a:gd name="connsiteY10" fmla="*/ 548014 h 1180578"/>
                <a:gd name="connsiteX11" fmla="*/ 551145 w 2076189"/>
                <a:gd name="connsiteY11" fmla="*/ 557408 h 1180578"/>
                <a:gd name="connsiteX12" fmla="*/ 569935 w 2076189"/>
                <a:gd name="connsiteY12" fmla="*/ 569934 h 1180578"/>
                <a:gd name="connsiteX13" fmla="*/ 579329 w 2076189"/>
                <a:gd name="connsiteY13" fmla="*/ 576197 h 1180578"/>
                <a:gd name="connsiteX14" fmla="*/ 598118 w 2076189"/>
                <a:gd name="connsiteY14" fmla="*/ 591855 h 1180578"/>
                <a:gd name="connsiteX15" fmla="*/ 610644 w 2076189"/>
                <a:gd name="connsiteY15" fmla="*/ 594986 h 1180578"/>
                <a:gd name="connsiteX16" fmla="*/ 638828 w 2076189"/>
                <a:gd name="connsiteY16" fmla="*/ 610644 h 1180578"/>
                <a:gd name="connsiteX17" fmla="*/ 648222 w 2076189"/>
                <a:gd name="connsiteY17" fmla="*/ 620038 h 1180578"/>
                <a:gd name="connsiteX18" fmla="*/ 657617 w 2076189"/>
                <a:gd name="connsiteY18" fmla="*/ 623170 h 1180578"/>
                <a:gd name="connsiteX19" fmla="*/ 679537 w 2076189"/>
                <a:gd name="connsiteY19" fmla="*/ 648222 h 1180578"/>
                <a:gd name="connsiteX20" fmla="*/ 688932 w 2076189"/>
                <a:gd name="connsiteY20" fmla="*/ 654485 h 1180578"/>
                <a:gd name="connsiteX21" fmla="*/ 698326 w 2076189"/>
                <a:gd name="connsiteY21" fmla="*/ 663880 h 1180578"/>
                <a:gd name="connsiteX22" fmla="*/ 710852 w 2076189"/>
                <a:gd name="connsiteY22" fmla="*/ 682669 h 1180578"/>
                <a:gd name="connsiteX23" fmla="*/ 720247 w 2076189"/>
                <a:gd name="connsiteY23" fmla="*/ 688932 h 1180578"/>
                <a:gd name="connsiteX24" fmla="*/ 735904 w 2076189"/>
                <a:gd name="connsiteY24" fmla="*/ 704589 h 1180578"/>
                <a:gd name="connsiteX25" fmla="*/ 754693 w 2076189"/>
                <a:gd name="connsiteY25" fmla="*/ 710852 h 1180578"/>
                <a:gd name="connsiteX26" fmla="*/ 782877 w 2076189"/>
                <a:gd name="connsiteY26" fmla="*/ 735904 h 1180578"/>
                <a:gd name="connsiteX27" fmla="*/ 795403 w 2076189"/>
                <a:gd name="connsiteY27" fmla="*/ 754693 h 1180578"/>
                <a:gd name="connsiteX28" fmla="*/ 801666 w 2076189"/>
                <a:gd name="connsiteY28" fmla="*/ 773482 h 1180578"/>
                <a:gd name="connsiteX29" fmla="*/ 804798 w 2076189"/>
                <a:gd name="connsiteY29" fmla="*/ 782877 h 1180578"/>
                <a:gd name="connsiteX30" fmla="*/ 801666 w 2076189"/>
                <a:gd name="connsiteY30" fmla="*/ 826718 h 1180578"/>
                <a:gd name="connsiteX31" fmla="*/ 789140 w 2076189"/>
                <a:gd name="connsiteY31" fmla="*/ 858033 h 1180578"/>
                <a:gd name="connsiteX32" fmla="*/ 782877 w 2076189"/>
                <a:gd name="connsiteY32" fmla="*/ 876822 h 1180578"/>
                <a:gd name="connsiteX33" fmla="*/ 779745 w 2076189"/>
                <a:gd name="connsiteY33" fmla="*/ 886217 h 1180578"/>
                <a:gd name="connsiteX34" fmla="*/ 773482 w 2076189"/>
                <a:gd name="connsiteY34" fmla="*/ 911269 h 1180578"/>
                <a:gd name="connsiteX35" fmla="*/ 770351 w 2076189"/>
                <a:gd name="connsiteY35" fmla="*/ 920663 h 1180578"/>
                <a:gd name="connsiteX36" fmla="*/ 757825 w 2076189"/>
                <a:gd name="connsiteY36" fmla="*/ 939452 h 1180578"/>
                <a:gd name="connsiteX37" fmla="*/ 751562 w 2076189"/>
                <a:gd name="connsiteY37" fmla="*/ 948847 h 1180578"/>
                <a:gd name="connsiteX38" fmla="*/ 745299 w 2076189"/>
                <a:gd name="connsiteY38" fmla="*/ 958241 h 1180578"/>
                <a:gd name="connsiteX39" fmla="*/ 726510 w 2076189"/>
                <a:gd name="connsiteY39" fmla="*/ 995819 h 1180578"/>
                <a:gd name="connsiteX40" fmla="*/ 720247 w 2076189"/>
                <a:gd name="connsiteY40" fmla="*/ 1005214 h 1180578"/>
                <a:gd name="connsiteX41" fmla="*/ 710852 w 2076189"/>
                <a:gd name="connsiteY41" fmla="*/ 1011477 h 1180578"/>
                <a:gd name="connsiteX42" fmla="*/ 688932 w 2076189"/>
                <a:gd name="connsiteY42" fmla="*/ 1033397 h 1180578"/>
                <a:gd name="connsiteX43" fmla="*/ 679537 w 2076189"/>
                <a:gd name="connsiteY43" fmla="*/ 1039660 h 1180578"/>
                <a:gd name="connsiteX44" fmla="*/ 673274 w 2076189"/>
                <a:gd name="connsiteY44" fmla="*/ 1049055 h 1180578"/>
                <a:gd name="connsiteX45" fmla="*/ 663880 w 2076189"/>
                <a:gd name="connsiteY45" fmla="*/ 1055318 h 1180578"/>
                <a:gd name="connsiteX46" fmla="*/ 673274 w 2076189"/>
                <a:gd name="connsiteY46" fmla="*/ 1096028 h 1180578"/>
                <a:gd name="connsiteX47" fmla="*/ 682669 w 2076189"/>
                <a:gd name="connsiteY47" fmla="*/ 1099159 h 1180578"/>
                <a:gd name="connsiteX48" fmla="*/ 701458 w 2076189"/>
                <a:gd name="connsiteY48" fmla="*/ 1108554 h 1180578"/>
                <a:gd name="connsiteX49" fmla="*/ 710852 w 2076189"/>
                <a:gd name="connsiteY49" fmla="*/ 1114817 h 1180578"/>
                <a:gd name="connsiteX50" fmla="*/ 723378 w 2076189"/>
                <a:gd name="connsiteY50" fmla="*/ 1117948 h 1180578"/>
                <a:gd name="connsiteX51" fmla="*/ 776614 w 2076189"/>
                <a:gd name="connsiteY51" fmla="*/ 1124211 h 1180578"/>
                <a:gd name="connsiteX52" fmla="*/ 814192 w 2076189"/>
                <a:gd name="connsiteY52" fmla="*/ 1130474 h 1180578"/>
                <a:gd name="connsiteX53" fmla="*/ 832981 w 2076189"/>
                <a:gd name="connsiteY53" fmla="*/ 1136737 h 1180578"/>
                <a:gd name="connsiteX54" fmla="*/ 861165 w 2076189"/>
                <a:gd name="connsiteY54" fmla="*/ 1155526 h 1180578"/>
                <a:gd name="connsiteX55" fmla="*/ 879954 w 2076189"/>
                <a:gd name="connsiteY55" fmla="*/ 1168052 h 1180578"/>
                <a:gd name="connsiteX56" fmla="*/ 892480 w 2076189"/>
                <a:gd name="connsiteY56" fmla="*/ 1174315 h 1180578"/>
                <a:gd name="connsiteX57" fmla="*/ 911269 w 2076189"/>
                <a:gd name="connsiteY57" fmla="*/ 1180578 h 1180578"/>
                <a:gd name="connsiteX58" fmla="*/ 914400 w 2076189"/>
                <a:gd name="connsiteY58" fmla="*/ 1171184 h 1180578"/>
                <a:gd name="connsiteX59" fmla="*/ 936321 w 2076189"/>
                <a:gd name="connsiteY59" fmla="*/ 1152395 h 1180578"/>
                <a:gd name="connsiteX60" fmla="*/ 951978 w 2076189"/>
                <a:gd name="connsiteY60" fmla="*/ 1136737 h 1180578"/>
                <a:gd name="connsiteX61" fmla="*/ 958241 w 2076189"/>
                <a:gd name="connsiteY61" fmla="*/ 1127343 h 1180578"/>
                <a:gd name="connsiteX62" fmla="*/ 967636 w 2076189"/>
                <a:gd name="connsiteY62" fmla="*/ 1124211 h 1180578"/>
                <a:gd name="connsiteX63" fmla="*/ 977030 w 2076189"/>
                <a:gd name="connsiteY63" fmla="*/ 1117948 h 1180578"/>
                <a:gd name="connsiteX64" fmla="*/ 995819 w 2076189"/>
                <a:gd name="connsiteY64" fmla="*/ 1105422 h 1180578"/>
                <a:gd name="connsiteX65" fmla="*/ 1008345 w 2076189"/>
                <a:gd name="connsiteY65" fmla="*/ 1096028 h 1180578"/>
                <a:gd name="connsiteX66" fmla="*/ 1014608 w 2076189"/>
                <a:gd name="connsiteY66" fmla="*/ 1089764 h 1180578"/>
                <a:gd name="connsiteX67" fmla="*/ 1024003 w 2076189"/>
                <a:gd name="connsiteY67" fmla="*/ 1086633 h 1180578"/>
                <a:gd name="connsiteX68" fmla="*/ 1033398 w 2076189"/>
                <a:gd name="connsiteY68" fmla="*/ 1080370 h 1180578"/>
                <a:gd name="connsiteX69" fmla="*/ 1049055 w 2076189"/>
                <a:gd name="connsiteY69" fmla="*/ 1064712 h 1180578"/>
                <a:gd name="connsiteX70" fmla="*/ 1077239 w 2076189"/>
                <a:gd name="connsiteY70" fmla="*/ 1058449 h 1180578"/>
                <a:gd name="connsiteX71" fmla="*/ 1121080 w 2076189"/>
                <a:gd name="connsiteY71" fmla="*/ 1055318 h 1180578"/>
                <a:gd name="connsiteX72" fmla="*/ 1130474 w 2076189"/>
                <a:gd name="connsiteY72" fmla="*/ 1052186 h 1180578"/>
                <a:gd name="connsiteX73" fmla="*/ 1143000 w 2076189"/>
                <a:gd name="connsiteY73" fmla="*/ 1049055 h 1180578"/>
                <a:gd name="connsiteX74" fmla="*/ 1161789 w 2076189"/>
                <a:gd name="connsiteY74" fmla="*/ 1042792 h 1180578"/>
                <a:gd name="connsiteX75" fmla="*/ 1189973 w 2076189"/>
                <a:gd name="connsiteY75" fmla="*/ 1033397 h 1180578"/>
                <a:gd name="connsiteX76" fmla="*/ 1252603 w 2076189"/>
                <a:gd name="connsiteY76" fmla="*/ 1024003 h 1180578"/>
                <a:gd name="connsiteX77" fmla="*/ 1261998 w 2076189"/>
                <a:gd name="connsiteY77" fmla="*/ 1020871 h 1180578"/>
                <a:gd name="connsiteX78" fmla="*/ 1299576 w 2076189"/>
                <a:gd name="connsiteY78" fmla="*/ 1014608 h 1180578"/>
                <a:gd name="connsiteX79" fmla="*/ 1318365 w 2076189"/>
                <a:gd name="connsiteY79" fmla="*/ 1008345 h 1180578"/>
                <a:gd name="connsiteX80" fmla="*/ 1349680 w 2076189"/>
                <a:gd name="connsiteY80" fmla="*/ 998951 h 1180578"/>
                <a:gd name="connsiteX81" fmla="*/ 1368469 w 2076189"/>
                <a:gd name="connsiteY81" fmla="*/ 992688 h 1180578"/>
                <a:gd name="connsiteX82" fmla="*/ 1412310 w 2076189"/>
                <a:gd name="connsiteY82" fmla="*/ 986425 h 1180578"/>
                <a:gd name="connsiteX83" fmla="*/ 1459282 w 2076189"/>
                <a:gd name="connsiteY83" fmla="*/ 980162 h 1180578"/>
                <a:gd name="connsiteX84" fmla="*/ 1734855 w 2076189"/>
                <a:gd name="connsiteY84" fmla="*/ 977030 h 1180578"/>
                <a:gd name="connsiteX85" fmla="*/ 1772433 w 2076189"/>
                <a:gd name="connsiteY85" fmla="*/ 970767 h 1180578"/>
                <a:gd name="connsiteX86" fmla="*/ 1894562 w 2076189"/>
                <a:gd name="connsiteY86" fmla="*/ 967636 h 1180578"/>
                <a:gd name="connsiteX87" fmla="*/ 1903956 w 2076189"/>
                <a:gd name="connsiteY87" fmla="*/ 961373 h 1180578"/>
                <a:gd name="connsiteX88" fmla="*/ 1922745 w 2076189"/>
                <a:gd name="connsiteY88" fmla="*/ 942584 h 1180578"/>
                <a:gd name="connsiteX89" fmla="*/ 1932140 w 2076189"/>
                <a:gd name="connsiteY89" fmla="*/ 936321 h 1180578"/>
                <a:gd name="connsiteX90" fmla="*/ 1938403 w 2076189"/>
                <a:gd name="connsiteY90" fmla="*/ 926926 h 1180578"/>
                <a:gd name="connsiteX91" fmla="*/ 1947798 w 2076189"/>
                <a:gd name="connsiteY91" fmla="*/ 923795 h 1180578"/>
                <a:gd name="connsiteX92" fmla="*/ 1960324 w 2076189"/>
                <a:gd name="connsiteY92" fmla="*/ 905006 h 1180578"/>
                <a:gd name="connsiteX93" fmla="*/ 1969718 w 2076189"/>
                <a:gd name="connsiteY93" fmla="*/ 898743 h 1180578"/>
                <a:gd name="connsiteX94" fmla="*/ 1991639 w 2076189"/>
                <a:gd name="connsiteY94" fmla="*/ 873691 h 1180578"/>
                <a:gd name="connsiteX95" fmla="*/ 2004165 w 2076189"/>
                <a:gd name="connsiteY95" fmla="*/ 851770 h 1180578"/>
                <a:gd name="connsiteX96" fmla="*/ 2016691 w 2076189"/>
                <a:gd name="connsiteY96" fmla="*/ 845507 h 1180578"/>
                <a:gd name="connsiteX97" fmla="*/ 2029217 w 2076189"/>
                <a:gd name="connsiteY97" fmla="*/ 826718 h 1180578"/>
                <a:gd name="connsiteX98" fmla="*/ 2035480 w 2076189"/>
                <a:gd name="connsiteY98" fmla="*/ 817323 h 1180578"/>
                <a:gd name="connsiteX99" fmla="*/ 2041743 w 2076189"/>
                <a:gd name="connsiteY99" fmla="*/ 695195 h 1180578"/>
                <a:gd name="connsiteX100" fmla="*/ 2044874 w 2076189"/>
                <a:gd name="connsiteY100" fmla="*/ 685800 h 1180578"/>
                <a:gd name="connsiteX101" fmla="*/ 2048006 w 2076189"/>
                <a:gd name="connsiteY101" fmla="*/ 673274 h 1180578"/>
                <a:gd name="connsiteX102" fmla="*/ 2057400 w 2076189"/>
                <a:gd name="connsiteY102" fmla="*/ 670143 h 1180578"/>
                <a:gd name="connsiteX103" fmla="*/ 2066795 w 2076189"/>
                <a:gd name="connsiteY103" fmla="*/ 651354 h 1180578"/>
                <a:gd name="connsiteX104" fmla="*/ 2076189 w 2076189"/>
                <a:gd name="connsiteY104" fmla="*/ 632564 h 1180578"/>
                <a:gd name="connsiteX105" fmla="*/ 2073058 w 2076189"/>
                <a:gd name="connsiteY105" fmla="*/ 591855 h 1180578"/>
                <a:gd name="connsiteX106" fmla="*/ 2060532 w 2076189"/>
                <a:gd name="connsiteY106" fmla="*/ 573066 h 1180578"/>
                <a:gd name="connsiteX107" fmla="*/ 2032348 w 2076189"/>
                <a:gd name="connsiteY107" fmla="*/ 541751 h 1180578"/>
                <a:gd name="connsiteX108" fmla="*/ 2019822 w 2076189"/>
                <a:gd name="connsiteY108" fmla="*/ 526093 h 1180578"/>
                <a:gd name="connsiteX109" fmla="*/ 2013559 w 2076189"/>
                <a:gd name="connsiteY109" fmla="*/ 516699 h 1180578"/>
                <a:gd name="connsiteX110" fmla="*/ 1994770 w 2076189"/>
                <a:gd name="connsiteY110" fmla="*/ 510436 h 1180578"/>
                <a:gd name="connsiteX111" fmla="*/ 1979113 w 2076189"/>
                <a:gd name="connsiteY111" fmla="*/ 507304 h 1180578"/>
                <a:gd name="connsiteX112" fmla="*/ 1969718 w 2076189"/>
                <a:gd name="connsiteY112" fmla="*/ 504173 h 1180578"/>
                <a:gd name="connsiteX113" fmla="*/ 1910219 w 2076189"/>
                <a:gd name="connsiteY113" fmla="*/ 501041 h 1180578"/>
                <a:gd name="connsiteX114" fmla="*/ 1894562 w 2076189"/>
                <a:gd name="connsiteY114" fmla="*/ 497910 h 1180578"/>
                <a:gd name="connsiteX115" fmla="*/ 1822537 w 2076189"/>
                <a:gd name="connsiteY115" fmla="*/ 504173 h 1180578"/>
                <a:gd name="connsiteX116" fmla="*/ 1606463 w 2076189"/>
                <a:gd name="connsiteY116" fmla="*/ 504173 h 1180578"/>
                <a:gd name="connsiteX117" fmla="*/ 1584543 w 2076189"/>
                <a:gd name="connsiteY117" fmla="*/ 497910 h 1180578"/>
                <a:gd name="connsiteX118" fmla="*/ 1565754 w 2076189"/>
                <a:gd name="connsiteY118" fmla="*/ 488515 h 1180578"/>
                <a:gd name="connsiteX119" fmla="*/ 1543833 w 2076189"/>
                <a:gd name="connsiteY119" fmla="*/ 472858 h 1180578"/>
                <a:gd name="connsiteX120" fmla="*/ 1525044 w 2076189"/>
                <a:gd name="connsiteY120" fmla="*/ 466595 h 1180578"/>
                <a:gd name="connsiteX121" fmla="*/ 1506255 w 2076189"/>
                <a:gd name="connsiteY121" fmla="*/ 460332 h 1180578"/>
                <a:gd name="connsiteX122" fmla="*/ 1487466 w 2076189"/>
                <a:gd name="connsiteY122" fmla="*/ 454069 h 1180578"/>
                <a:gd name="connsiteX123" fmla="*/ 1462414 w 2076189"/>
                <a:gd name="connsiteY123" fmla="*/ 447806 h 1180578"/>
                <a:gd name="connsiteX124" fmla="*/ 1415441 w 2076189"/>
                <a:gd name="connsiteY124" fmla="*/ 444674 h 1180578"/>
                <a:gd name="connsiteX125" fmla="*/ 1380995 w 2076189"/>
                <a:gd name="connsiteY125" fmla="*/ 441543 h 1180578"/>
                <a:gd name="connsiteX126" fmla="*/ 1362206 w 2076189"/>
                <a:gd name="connsiteY126" fmla="*/ 438411 h 1180578"/>
                <a:gd name="connsiteX127" fmla="*/ 1302707 w 2076189"/>
                <a:gd name="connsiteY127" fmla="*/ 435280 h 1180578"/>
                <a:gd name="connsiteX128" fmla="*/ 1293313 w 2076189"/>
                <a:gd name="connsiteY128" fmla="*/ 432148 h 1180578"/>
                <a:gd name="connsiteX129" fmla="*/ 1280787 w 2076189"/>
                <a:gd name="connsiteY129" fmla="*/ 429017 h 1180578"/>
                <a:gd name="connsiteX130" fmla="*/ 1271392 w 2076189"/>
                <a:gd name="connsiteY130" fmla="*/ 422754 h 1180578"/>
                <a:gd name="connsiteX131" fmla="*/ 1261998 w 2076189"/>
                <a:gd name="connsiteY131" fmla="*/ 419622 h 1180578"/>
                <a:gd name="connsiteX132" fmla="*/ 1243208 w 2076189"/>
                <a:gd name="connsiteY132" fmla="*/ 407096 h 1180578"/>
                <a:gd name="connsiteX133" fmla="*/ 1233814 w 2076189"/>
                <a:gd name="connsiteY133" fmla="*/ 397701 h 1180578"/>
                <a:gd name="connsiteX134" fmla="*/ 1215025 w 2076189"/>
                <a:gd name="connsiteY134" fmla="*/ 391438 h 1180578"/>
                <a:gd name="connsiteX135" fmla="*/ 1205630 w 2076189"/>
                <a:gd name="connsiteY135" fmla="*/ 385175 h 1180578"/>
                <a:gd name="connsiteX136" fmla="*/ 1158658 w 2076189"/>
                <a:gd name="connsiteY136" fmla="*/ 375781 h 1180578"/>
                <a:gd name="connsiteX137" fmla="*/ 1149263 w 2076189"/>
                <a:gd name="connsiteY137" fmla="*/ 369518 h 1180578"/>
                <a:gd name="connsiteX138" fmla="*/ 1139869 w 2076189"/>
                <a:gd name="connsiteY138" fmla="*/ 360123 h 1180578"/>
                <a:gd name="connsiteX139" fmla="*/ 1121080 w 2076189"/>
                <a:gd name="connsiteY139" fmla="*/ 353860 h 1180578"/>
                <a:gd name="connsiteX140" fmla="*/ 1061581 w 2076189"/>
                <a:gd name="connsiteY140" fmla="*/ 360123 h 1180578"/>
                <a:gd name="connsiteX141" fmla="*/ 1049055 w 2076189"/>
                <a:gd name="connsiteY141" fmla="*/ 363255 h 1180578"/>
                <a:gd name="connsiteX142" fmla="*/ 986425 w 2076189"/>
                <a:gd name="connsiteY142" fmla="*/ 366386 h 1180578"/>
                <a:gd name="connsiteX143" fmla="*/ 923795 w 2076189"/>
                <a:gd name="connsiteY143" fmla="*/ 366386 h 1180578"/>
                <a:gd name="connsiteX144" fmla="*/ 911269 w 2076189"/>
                <a:gd name="connsiteY144" fmla="*/ 363255 h 1180578"/>
                <a:gd name="connsiteX145" fmla="*/ 883085 w 2076189"/>
                <a:gd name="connsiteY145" fmla="*/ 360123 h 1180578"/>
                <a:gd name="connsiteX146" fmla="*/ 854902 w 2076189"/>
                <a:gd name="connsiteY146" fmla="*/ 350729 h 1180578"/>
                <a:gd name="connsiteX147" fmla="*/ 820455 w 2076189"/>
                <a:gd name="connsiteY147" fmla="*/ 341334 h 1180578"/>
                <a:gd name="connsiteX148" fmla="*/ 773482 w 2076189"/>
                <a:gd name="connsiteY148" fmla="*/ 335071 h 1180578"/>
                <a:gd name="connsiteX149" fmla="*/ 751562 w 2076189"/>
                <a:gd name="connsiteY149" fmla="*/ 325677 h 1180578"/>
                <a:gd name="connsiteX150" fmla="*/ 732773 w 2076189"/>
                <a:gd name="connsiteY150" fmla="*/ 319414 h 1180578"/>
                <a:gd name="connsiteX151" fmla="*/ 723378 w 2076189"/>
                <a:gd name="connsiteY151" fmla="*/ 316282 h 1180578"/>
                <a:gd name="connsiteX152" fmla="*/ 717115 w 2076189"/>
                <a:gd name="connsiteY152" fmla="*/ 306888 h 1180578"/>
                <a:gd name="connsiteX153" fmla="*/ 717115 w 2076189"/>
                <a:gd name="connsiteY153" fmla="*/ 272441 h 1180578"/>
                <a:gd name="connsiteX154" fmla="*/ 723378 w 2076189"/>
                <a:gd name="connsiteY154" fmla="*/ 263047 h 1180578"/>
                <a:gd name="connsiteX155" fmla="*/ 729641 w 2076189"/>
                <a:gd name="connsiteY155" fmla="*/ 244258 h 1180578"/>
                <a:gd name="connsiteX156" fmla="*/ 726510 w 2076189"/>
                <a:gd name="connsiteY156" fmla="*/ 234863 h 1180578"/>
                <a:gd name="connsiteX157" fmla="*/ 717115 w 2076189"/>
                <a:gd name="connsiteY157" fmla="*/ 228600 h 1180578"/>
                <a:gd name="connsiteX158" fmla="*/ 670143 w 2076189"/>
                <a:gd name="connsiteY158" fmla="*/ 222337 h 1180578"/>
                <a:gd name="connsiteX159" fmla="*/ 645091 w 2076189"/>
                <a:gd name="connsiteY159" fmla="*/ 184759 h 1180578"/>
                <a:gd name="connsiteX160" fmla="*/ 638828 w 2076189"/>
                <a:gd name="connsiteY160" fmla="*/ 175364 h 1180578"/>
                <a:gd name="connsiteX161" fmla="*/ 620039 w 2076189"/>
                <a:gd name="connsiteY161" fmla="*/ 162838 h 1180578"/>
                <a:gd name="connsiteX162" fmla="*/ 610644 w 2076189"/>
                <a:gd name="connsiteY162" fmla="*/ 153444 h 1180578"/>
                <a:gd name="connsiteX163" fmla="*/ 591855 w 2076189"/>
                <a:gd name="connsiteY163" fmla="*/ 140918 h 1180578"/>
                <a:gd name="connsiteX164" fmla="*/ 563672 w 2076189"/>
                <a:gd name="connsiteY164" fmla="*/ 128392 h 1180578"/>
                <a:gd name="connsiteX165" fmla="*/ 388307 w 2076189"/>
                <a:gd name="connsiteY165" fmla="*/ 125260 h 1180578"/>
                <a:gd name="connsiteX166" fmla="*/ 378913 w 2076189"/>
                <a:gd name="connsiteY166" fmla="*/ 122129 h 1180578"/>
                <a:gd name="connsiteX167" fmla="*/ 366387 w 2076189"/>
                <a:gd name="connsiteY167" fmla="*/ 118997 h 1180578"/>
                <a:gd name="connsiteX168" fmla="*/ 356992 w 2076189"/>
                <a:gd name="connsiteY168" fmla="*/ 112734 h 1180578"/>
                <a:gd name="connsiteX169" fmla="*/ 344466 w 2076189"/>
                <a:gd name="connsiteY169" fmla="*/ 109603 h 1180578"/>
                <a:gd name="connsiteX170" fmla="*/ 325677 w 2076189"/>
                <a:gd name="connsiteY170" fmla="*/ 103340 h 1180578"/>
                <a:gd name="connsiteX171" fmla="*/ 297493 w 2076189"/>
                <a:gd name="connsiteY171" fmla="*/ 93945 h 1180578"/>
                <a:gd name="connsiteX172" fmla="*/ 269310 w 2076189"/>
                <a:gd name="connsiteY172" fmla="*/ 84551 h 1180578"/>
                <a:gd name="connsiteX173" fmla="*/ 259915 w 2076189"/>
                <a:gd name="connsiteY173" fmla="*/ 81419 h 1180578"/>
                <a:gd name="connsiteX174" fmla="*/ 250521 w 2076189"/>
                <a:gd name="connsiteY174" fmla="*/ 78288 h 1180578"/>
                <a:gd name="connsiteX175" fmla="*/ 231732 w 2076189"/>
                <a:gd name="connsiteY175" fmla="*/ 65762 h 1180578"/>
                <a:gd name="connsiteX176" fmla="*/ 222337 w 2076189"/>
                <a:gd name="connsiteY176" fmla="*/ 62630 h 1180578"/>
                <a:gd name="connsiteX177" fmla="*/ 203548 w 2076189"/>
                <a:gd name="connsiteY177" fmla="*/ 53236 h 1180578"/>
                <a:gd name="connsiteX178" fmla="*/ 194154 w 2076189"/>
                <a:gd name="connsiteY178" fmla="*/ 46973 h 1180578"/>
                <a:gd name="connsiteX179" fmla="*/ 178496 w 2076189"/>
                <a:gd name="connsiteY179" fmla="*/ 34447 h 1180578"/>
                <a:gd name="connsiteX180" fmla="*/ 178496 w 2076189"/>
                <a:gd name="connsiteY180"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48014 w 2076189"/>
                <a:gd name="connsiteY9" fmla="*/ 548014 h 1180578"/>
                <a:gd name="connsiteX10" fmla="*/ 551145 w 2076189"/>
                <a:gd name="connsiteY10" fmla="*/ 557408 h 1180578"/>
                <a:gd name="connsiteX11" fmla="*/ 569935 w 2076189"/>
                <a:gd name="connsiteY11" fmla="*/ 569934 h 1180578"/>
                <a:gd name="connsiteX12" fmla="*/ 579329 w 2076189"/>
                <a:gd name="connsiteY12" fmla="*/ 576197 h 1180578"/>
                <a:gd name="connsiteX13" fmla="*/ 598118 w 2076189"/>
                <a:gd name="connsiteY13" fmla="*/ 591855 h 1180578"/>
                <a:gd name="connsiteX14" fmla="*/ 610644 w 2076189"/>
                <a:gd name="connsiteY14" fmla="*/ 594986 h 1180578"/>
                <a:gd name="connsiteX15" fmla="*/ 638828 w 2076189"/>
                <a:gd name="connsiteY15" fmla="*/ 610644 h 1180578"/>
                <a:gd name="connsiteX16" fmla="*/ 648222 w 2076189"/>
                <a:gd name="connsiteY16" fmla="*/ 620038 h 1180578"/>
                <a:gd name="connsiteX17" fmla="*/ 657617 w 2076189"/>
                <a:gd name="connsiteY17" fmla="*/ 623170 h 1180578"/>
                <a:gd name="connsiteX18" fmla="*/ 679537 w 2076189"/>
                <a:gd name="connsiteY18" fmla="*/ 648222 h 1180578"/>
                <a:gd name="connsiteX19" fmla="*/ 688932 w 2076189"/>
                <a:gd name="connsiteY19" fmla="*/ 654485 h 1180578"/>
                <a:gd name="connsiteX20" fmla="*/ 698326 w 2076189"/>
                <a:gd name="connsiteY20" fmla="*/ 663880 h 1180578"/>
                <a:gd name="connsiteX21" fmla="*/ 710852 w 2076189"/>
                <a:gd name="connsiteY21" fmla="*/ 682669 h 1180578"/>
                <a:gd name="connsiteX22" fmla="*/ 720247 w 2076189"/>
                <a:gd name="connsiteY22" fmla="*/ 688932 h 1180578"/>
                <a:gd name="connsiteX23" fmla="*/ 735904 w 2076189"/>
                <a:gd name="connsiteY23" fmla="*/ 704589 h 1180578"/>
                <a:gd name="connsiteX24" fmla="*/ 754693 w 2076189"/>
                <a:gd name="connsiteY24" fmla="*/ 710852 h 1180578"/>
                <a:gd name="connsiteX25" fmla="*/ 782877 w 2076189"/>
                <a:gd name="connsiteY25" fmla="*/ 735904 h 1180578"/>
                <a:gd name="connsiteX26" fmla="*/ 795403 w 2076189"/>
                <a:gd name="connsiteY26" fmla="*/ 754693 h 1180578"/>
                <a:gd name="connsiteX27" fmla="*/ 801666 w 2076189"/>
                <a:gd name="connsiteY27" fmla="*/ 773482 h 1180578"/>
                <a:gd name="connsiteX28" fmla="*/ 804798 w 2076189"/>
                <a:gd name="connsiteY28" fmla="*/ 782877 h 1180578"/>
                <a:gd name="connsiteX29" fmla="*/ 801666 w 2076189"/>
                <a:gd name="connsiteY29" fmla="*/ 826718 h 1180578"/>
                <a:gd name="connsiteX30" fmla="*/ 789140 w 2076189"/>
                <a:gd name="connsiteY30" fmla="*/ 858033 h 1180578"/>
                <a:gd name="connsiteX31" fmla="*/ 782877 w 2076189"/>
                <a:gd name="connsiteY31" fmla="*/ 876822 h 1180578"/>
                <a:gd name="connsiteX32" fmla="*/ 779745 w 2076189"/>
                <a:gd name="connsiteY32" fmla="*/ 886217 h 1180578"/>
                <a:gd name="connsiteX33" fmla="*/ 773482 w 2076189"/>
                <a:gd name="connsiteY33" fmla="*/ 911269 h 1180578"/>
                <a:gd name="connsiteX34" fmla="*/ 770351 w 2076189"/>
                <a:gd name="connsiteY34" fmla="*/ 920663 h 1180578"/>
                <a:gd name="connsiteX35" fmla="*/ 757825 w 2076189"/>
                <a:gd name="connsiteY35" fmla="*/ 939452 h 1180578"/>
                <a:gd name="connsiteX36" fmla="*/ 751562 w 2076189"/>
                <a:gd name="connsiteY36" fmla="*/ 948847 h 1180578"/>
                <a:gd name="connsiteX37" fmla="*/ 745299 w 2076189"/>
                <a:gd name="connsiteY37" fmla="*/ 958241 h 1180578"/>
                <a:gd name="connsiteX38" fmla="*/ 726510 w 2076189"/>
                <a:gd name="connsiteY38" fmla="*/ 995819 h 1180578"/>
                <a:gd name="connsiteX39" fmla="*/ 720247 w 2076189"/>
                <a:gd name="connsiteY39" fmla="*/ 1005214 h 1180578"/>
                <a:gd name="connsiteX40" fmla="*/ 710852 w 2076189"/>
                <a:gd name="connsiteY40" fmla="*/ 1011477 h 1180578"/>
                <a:gd name="connsiteX41" fmla="*/ 688932 w 2076189"/>
                <a:gd name="connsiteY41" fmla="*/ 1033397 h 1180578"/>
                <a:gd name="connsiteX42" fmla="*/ 679537 w 2076189"/>
                <a:gd name="connsiteY42" fmla="*/ 1039660 h 1180578"/>
                <a:gd name="connsiteX43" fmla="*/ 673274 w 2076189"/>
                <a:gd name="connsiteY43" fmla="*/ 1049055 h 1180578"/>
                <a:gd name="connsiteX44" fmla="*/ 663880 w 2076189"/>
                <a:gd name="connsiteY44" fmla="*/ 1055318 h 1180578"/>
                <a:gd name="connsiteX45" fmla="*/ 673274 w 2076189"/>
                <a:gd name="connsiteY45" fmla="*/ 1096028 h 1180578"/>
                <a:gd name="connsiteX46" fmla="*/ 682669 w 2076189"/>
                <a:gd name="connsiteY46" fmla="*/ 1099159 h 1180578"/>
                <a:gd name="connsiteX47" fmla="*/ 701458 w 2076189"/>
                <a:gd name="connsiteY47" fmla="*/ 1108554 h 1180578"/>
                <a:gd name="connsiteX48" fmla="*/ 710852 w 2076189"/>
                <a:gd name="connsiteY48" fmla="*/ 1114817 h 1180578"/>
                <a:gd name="connsiteX49" fmla="*/ 723378 w 2076189"/>
                <a:gd name="connsiteY49" fmla="*/ 1117948 h 1180578"/>
                <a:gd name="connsiteX50" fmla="*/ 776614 w 2076189"/>
                <a:gd name="connsiteY50" fmla="*/ 1124211 h 1180578"/>
                <a:gd name="connsiteX51" fmla="*/ 814192 w 2076189"/>
                <a:gd name="connsiteY51" fmla="*/ 1130474 h 1180578"/>
                <a:gd name="connsiteX52" fmla="*/ 832981 w 2076189"/>
                <a:gd name="connsiteY52" fmla="*/ 1136737 h 1180578"/>
                <a:gd name="connsiteX53" fmla="*/ 861165 w 2076189"/>
                <a:gd name="connsiteY53" fmla="*/ 1155526 h 1180578"/>
                <a:gd name="connsiteX54" fmla="*/ 879954 w 2076189"/>
                <a:gd name="connsiteY54" fmla="*/ 1168052 h 1180578"/>
                <a:gd name="connsiteX55" fmla="*/ 892480 w 2076189"/>
                <a:gd name="connsiteY55" fmla="*/ 1174315 h 1180578"/>
                <a:gd name="connsiteX56" fmla="*/ 911269 w 2076189"/>
                <a:gd name="connsiteY56" fmla="*/ 1180578 h 1180578"/>
                <a:gd name="connsiteX57" fmla="*/ 914400 w 2076189"/>
                <a:gd name="connsiteY57" fmla="*/ 1171184 h 1180578"/>
                <a:gd name="connsiteX58" fmla="*/ 936321 w 2076189"/>
                <a:gd name="connsiteY58" fmla="*/ 1152395 h 1180578"/>
                <a:gd name="connsiteX59" fmla="*/ 951978 w 2076189"/>
                <a:gd name="connsiteY59" fmla="*/ 1136737 h 1180578"/>
                <a:gd name="connsiteX60" fmla="*/ 958241 w 2076189"/>
                <a:gd name="connsiteY60" fmla="*/ 1127343 h 1180578"/>
                <a:gd name="connsiteX61" fmla="*/ 967636 w 2076189"/>
                <a:gd name="connsiteY61" fmla="*/ 1124211 h 1180578"/>
                <a:gd name="connsiteX62" fmla="*/ 977030 w 2076189"/>
                <a:gd name="connsiteY62" fmla="*/ 1117948 h 1180578"/>
                <a:gd name="connsiteX63" fmla="*/ 995819 w 2076189"/>
                <a:gd name="connsiteY63" fmla="*/ 1105422 h 1180578"/>
                <a:gd name="connsiteX64" fmla="*/ 1008345 w 2076189"/>
                <a:gd name="connsiteY64" fmla="*/ 1096028 h 1180578"/>
                <a:gd name="connsiteX65" fmla="*/ 1014608 w 2076189"/>
                <a:gd name="connsiteY65" fmla="*/ 1089764 h 1180578"/>
                <a:gd name="connsiteX66" fmla="*/ 1024003 w 2076189"/>
                <a:gd name="connsiteY66" fmla="*/ 1086633 h 1180578"/>
                <a:gd name="connsiteX67" fmla="*/ 1033398 w 2076189"/>
                <a:gd name="connsiteY67" fmla="*/ 1080370 h 1180578"/>
                <a:gd name="connsiteX68" fmla="*/ 1049055 w 2076189"/>
                <a:gd name="connsiteY68" fmla="*/ 1064712 h 1180578"/>
                <a:gd name="connsiteX69" fmla="*/ 1077239 w 2076189"/>
                <a:gd name="connsiteY69" fmla="*/ 1058449 h 1180578"/>
                <a:gd name="connsiteX70" fmla="*/ 1121080 w 2076189"/>
                <a:gd name="connsiteY70" fmla="*/ 1055318 h 1180578"/>
                <a:gd name="connsiteX71" fmla="*/ 1130474 w 2076189"/>
                <a:gd name="connsiteY71" fmla="*/ 1052186 h 1180578"/>
                <a:gd name="connsiteX72" fmla="*/ 1143000 w 2076189"/>
                <a:gd name="connsiteY72" fmla="*/ 1049055 h 1180578"/>
                <a:gd name="connsiteX73" fmla="*/ 1161789 w 2076189"/>
                <a:gd name="connsiteY73" fmla="*/ 1042792 h 1180578"/>
                <a:gd name="connsiteX74" fmla="*/ 1189973 w 2076189"/>
                <a:gd name="connsiteY74" fmla="*/ 1033397 h 1180578"/>
                <a:gd name="connsiteX75" fmla="*/ 1252603 w 2076189"/>
                <a:gd name="connsiteY75" fmla="*/ 1024003 h 1180578"/>
                <a:gd name="connsiteX76" fmla="*/ 1261998 w 2076189"/>
                <a:gd name="connsiteY76" fmla="*/ 1020871 h 1180578"/>
                <a:gd name="connsiteX77" fmla="*/ 1299576 w 2076189"/>
                <a:gd name="connsiteY77" fmla="*/ 1014608 h 1180578"/>
                <a:gd name="connsiteX78" fmla="*/ 1318365 w 2076189"/>
                <a:gd name="connsiteY78" fmla="*/ 1008345 h 1180578"/>
                <a:gd name="connsiteX79" fmla="*/ 1349680 w 2076189"/>
                <a:gd name="connsiteY79" fmla="*/ 998951 h 1180578"/>
                <a:gd name="connsiteX80" fmla="*/ 1368469 w 2076189"/>
                <a:gd name="connsiteY80" fmla="*/ 992688 h 1180578"/>
                <a:gd name="connsiteX81" fmla="*/ 1412310 w 2076189"/>
                <a:gd name="connsiteY81" fmla="*/ 986425 h 1180578"/>
                <a:gd name="connsiteX82" fmla="*/ 1459282 w 2076189"/>
                <a:gd name="connsiteY82" fmla="*/ 980162 h 1180578"/>
                <a:gd name="connsiteX83" fmla="*/ 1734855 w 2076189"/>
                <a:gd name="connsiteY83" fmla="*/ 977030 h 1180578"/>
                <a:gd name="connsiteX84" fmla="*/ 1772433 w 2076189"/>
                <a:gd name="connsiteY84" fmla="*/ 970767 h 1180578"/>
                <a:gd name="connsiteX85" fmla="*/ 1894562 w 2076189"/>
                <a:gd name="connsiteY85" fmla="*/ 967636 h 1180578"/>
                <a:gd name="connsiteX86" fmla="*/ 1903956 w 2076189"/>
                <a:gd name="connsiteY86" fmla="*/ 961373 h 1180578"/>
                <a:gd name="connsiteX87" fmla="*/ 1922745 w 2076189"/>
                <a:gd name="connsiteY87" fmla="*/ 942584 h 1180578"/>
                <a:gd name="connsiteX88" fmla="*/ 1932140 w 2076189"/>
                <a:gd name="connsiteY88" fmla="*/ 936321 h 1180578"/>
                <a:gd name="connsiteX89" fmla="*/ 1938403 w 2076189"/>
                <a:gd name="connsiteY89" fmla="*/ 926926 h 1180578"/>
                <a:gd name="connsiteX90" fmla="*/ 1947798 w 2076189"/>
                <a:gd name="connsiteY90" fmla="*/ 923795 h 1180578"/>
                <a:gd name="connsiteX91" fmla="*/ 1960324 w 2076189"/>
                <a:gd name="connsiteY91" fmla="*/ 905006 h 1180578"/>
                <a:gd name="connsiteX92" fmla="*/ 1969718 w 2076189"/>
                <a:gd name="connsiteY92" fmla="*/ 898743 h 1180578"/>
                <a:gd name="connsiteX93" fmla="*/ 1991639 w 2076189"/>
                <a:gd name="connsiteY93" fmla="*/ 873691 h 1180578"/>
                <a:gd name="connsiteX94" fmla="*/ 2004165 w 2076189"/>
                <a:gd name="connsiteY94" fmla="*/ 851770 h 1180578"/>
                <a:gd name="connsiteX95" fmla="*/ 2016691 w 2076189"/>
                <a:gd name="connsiteY95" fmla="*/ 845507 h 1180578"/>
                <a:gd name="connsiteX96" fmla="*/ 2029217 w 2076189"/>
                <a:gd name="connsiteY96" fmla="*/ 826718 h 1180578"/>
                <a:gd name="connsiteX97" fmla="*/ 2035480 w 2076189"/>
                <a:gd name="connsiteY97" fmla="*/ 817323 h 1180578"/>
                <a:gd name="connsiteX98" fmla="*/ 2041743 w 2076189"/>
                <a:gd name="connsiteY98" fmla="*/ 695195 h 1180578"/>
                <a:gd name="connsiteX99" fmla="*/ 2044874 w 2076189"/>
                <a:gd name="connsiteY99" fmla="*/ 685800 h 1180578"/>
                <a:gd name="connsiteX100" fmla="*/ 2048006 w 2076189"/>
                <a:gd name="connsiteY100" fmla="*/ 673274 h 1180578"/>
                <a:gd name="connsiteX101" fmla="*/ 2057400 w 2076189"/>
                <a:gd name="connsiteY101" fmla="*/ 670143 h 1180578"/>
                <a:gd name="connsiteX102" fmla="*/ 2066795 w 2076189"/>
                <a:gd name="connsiteY102" fmla="*/ 651354 h 1180578"/>
                <a:gd name="connsiteX103" fmla="*/ 2076189 w 2076189"/>
                <a:gd name="connsiteY103" fmla="*/ 632564 h 1180578"/>
                <a:gd name="connsiteX104" fmla="*/ 2073058 w 2076189"/>
                <a:gd name="connsiteY104" fmla="*/ 591855 h 1180578"/>
                <a:gd name="connsiteX105" fmla="*/ 2060532 w 2076189"/>
                <a:gd name="connsiteY105" fmla="*/ 573066 h 1180578"/>
                <a:gd name="connsiteX106" fmla="*/ 2032348 w 2076189"/>
                <a:gd name="connsiteY106" fmla="*/ 541751 h 1180578"/>
                <a:gd name="connsiteX107" fmla="*/ 2019822 w 2076189"/>
                <a:gd name="connsiteY107" fmla="*/ 526093 h 1180578"/>
                <a:gd name="connsiteX108" fmla="*/ 2013559 w 2076189"/>
                <a:gd name="connsiteY108" fmla="*/ 516699 h 1180578"/>
                <a:gd name="connsiteX109" fmla="*/ 1994770 w 2076189"/>
                <a:gd name="connsiteY109" fmla="*/ 510436 h 1180578"/>
                <a:gd name="connsiteX110" fmla="*/ 1979113 w 2076189"/>
                <a:gd name="connsiteY110" fmla="*/ 507304 h 1180578"/>
                <a:gd name="connsiteX111" fmla="*/ 1969718 w 2076189"/>
                <a:gd name="connsiteY111" fmla="*/ 504173 h 1180578"/>
                <a:gd name="connsiteX112" fmla="*/ 1910219 w 2076189"/>
                <a:gd name="connsiteY112" fmla="*/ 501041 h 1180578"/>
                <a:gd name="connsiteX113" fmla="*/ 1894562 w 2076189"/>
                <a:gd name="connsiteY113" fmla="*/ 497910 h 1180578"/>
                <a:gd name="connsiteX114" fmla="*/ 1822537 w 2076189"/>
                <a:gd name="connsiteY114" fmla="*/ 504173 h 1180578"/>
                <a:gd name="connsiteX115" fmla="*/ 1606463 w 2076189"/>
                <a:gd name="connsiteY115" fmla="*/ 504173 h 1180578"/>
                <a:gd name="connsiteX116" fmla="*/ 1584543 w 2076189"/>
                <a:gd name="connsiteY116" fmla="*/ 497910 h 1180578"/>
                <a:gd name="connsiteX117" fmla="*/ 1565754 w 2076189"/>
                <a:gd name="connsiteY117" fmla="*/ 488515 h 1180578"/>
                <a:gd name="connsiteX118" fmla="*/ 1543833 w 2076189"/>
                <a:gd name="connsiteY118" fmla="*/ 472858 h 1180578"/>
                <a:gd name="connsiteX119" fmla="*/ 1525044 w 2076189"/>
                <a:gd name="connsiteY119" fmla="*/ 466595 h 1180578"/>
                <a:gd name="connsiteX120" fmla="*/ 1506255 w 2076189"/>
                <a:gd name="connsiteY120" fmla="*/ 460332 h 1180578"/>
                <a:gd name="connsiteX121" fmla="*/ 1487466 w 2076189"/>
                <a:gd name="connsiteY121" fmla="*/ 454069 h 1180578"/>
                <a:gd name="connsiteX122" fmla="*/ 1462414 w 2076189"/>
                <a:gd name="connsiteY122" fmla="*/ 447806 h 1180578"/>
                <a:gd name="connsiteX123" fmla="*/ 1415441 w 2076189"/>
                <a:gd name="connsiteY123" fmla="*/ 444674 h 1180578"/>
                <a:gd name="connsiteX124" fmla="*/ 1380995 w 2076189"/>
                <a:gd name="connsiteY124" fmla="*/ 441543 h 1180578"/>
                <a:gd name="connsiteX125" fmla="*/ 1362206 w 2076189"/>
                <a:gd name="connsiteY125" fmla="*/ 438411 h 1180578"/>
                <a:gd name="connsiteX126" fmla="*/ 1302707 w 2076189"/>
                <a:gd name="connsiteY126" fmla="*/ 435280 h 1180578"/>
                <a:gd name="connsiteX127" fmla="*/ 1293313 w 2076189"/>
                <a:gd name="connsiteY127" fmla="*/ 432148 h 1180578"/>
                <a:gd name="connsiteX128" fmla="*/ 1280787 w 2076189"/>
                <a:gd name="connsiteY128" fmla="*/ 429017 h 1180578"/>
                <a:gd name="connsiteX129" fmla="*/ 1271392 w 2076189"/>
                <a:gd name="connsiteY129" fmla="*/ 422754 h 1180578"/>
                <a:gd name="connsiteX130" fmla="*/ 1261998 w 2076189"/>
                <a:gd name="connsiteY130" fmla="*/ 419622 h 1180578"/>
                <a:gd name="connsiteX131" fmla="*/ 1243208 w 2076189"/>
                <a:gd name="connsiteY131" fmla="*/ 407096 h 1180578"/>
                <a:gd name="connsiteX132" fmla="*/ 1233814 w 2076189"/>
                <a:gd name="connsiteY132" fmla="*/ 397701 h 1180578"/>
                <a:gd name="connsiteX133" fmla="*/ 1215025 w 2076189"/>
                <a:gd name="connsiteY133" fmla="*/ 391438 h 1180578"/>
                <a:gd name="connsiteX134" fmla="*/ 1205630 w 2076189"/>
                <a:gd name="connsiteY134" fmla="*/ 385175 h 1180578"/>
                <a:gd name="connsiteX135" fmla="*/ 1158658 w 2076189"/>
                <a:gd name="connsiteY135" fmla="*/ 375781 h 1180578"/>
                <a:gd name="connsiteX136" fmla="*/ 1149263 w 2076189"/>
                <a:gd name="connsiteY136" fmla="*/ 369518 h 1180578"/>
                <a:gd name="connsiteX137" fmla="*/ 1139869 w 2076189"/>
                <a:gd name="connsiteY137" fmla="*/ 360123 h 1180578"/>
                <a:gd name="connsiteX138" fmla="*/ 1121080 w 2076189"/>
                <a:gd name="connsiteY138" fmla="*/ 353860 h 1180578"/>
                <a:gd name="connsiteX139" fmla="*/ 1061581 w 2076189"/>
                <a:gd name="connsiteY139" fmla="*/ 360123 h 1180578"/>
                <a:gd name="connsiteX140" fmla="*/ 1049055 w 2076189"/>
                <a:gd name="connsiteY140" fmla="*/ 363255 h 1180578"/>
                <a:gd name="connsiteX141" fmla="*/ 986425 w 2076189"/>
                <a:gd name="connsiteY141" fmla="*/ 366386 h 1180578"/>
                <a:gd name="connsiteX142" fmla="*/ 923795 w 2076189"/>
                <a:gd name="connsiteY142" fmla="*/ 366386 h 1180578"/>
                <a:gd name="connsiteX143" fmla="*/ 911269 w 2076189"/>
                <a:gd name="connsiteY143" fmla="*/ 363255 h 1180578"/>
                <a:gd name="connsiteX144" fmla="*/ 883085 w 2076189"/>
                <a:gd name="connsiteY144" fmla="*/ 360123 h 1180578"/>
                <a:gd name="connsiteX145" fmla="*/ 854902 w 2076189"/>
                <a:gd name="connsiteY145" fmla="*/ 350729 h 1180578"/>
                <a:gd name="connsiteX146" fmla="*/ 820455 w 2076189"/>
                <a:gd name="connsiteY146" fmla="*/ 341334 h 1180578"/>
                <a:gd name="connsiteX147" fmla="*/ 773482 w 2076189"/>
                <a:gd name="connsiteY147" fmla="*/ 335071 h 1180578"/>
                <a:gd name="connsiteX148" fmla="*/ 751562 w 2076189"/>
                <a:gd name="connsiteY148" fmla="*/ 325677 h 1180578"/>
                <a:gd name="connsiteX149" fmla="*/ 732773 w 2076189"/>
                <a:gd name="connsiteY149" fmla="*/ 319414 h 1180578"/>
                <a:gd name="connsiteX150" fmla="*/ 723378 w 2076189"/>
                <a:gd name="connsiteY150" fmla="*/ 316282 h 1180578"/>
                <a:gd name="connsiteX151" fmla="*/ 717115 w 2076189"/>
                <a:gd name="connsiteY151" fmla="*/ 306888 h 1180578"/>
                <a:gd name="connsiteX152" fmla="*/ 717115 w 2076189"/>
                <a:gd name="connsiteY152" fmla="*/ 272441 h 1180578"/>
                <a:gd name="connsiteX153" fmla="*/ 723378 w 2076189"/>
                <a:gd name="connsiteY153" fmla="*/ 263047 h 1180578"/>
                <a:gd name="connsiteX154" fmla="*/ 729641 w 2076189"/>
                <a:gd name="connsiteY154" fmla="*/ 244258 h 1180578"/>
                <a:gd name="connsiteX155" fmla="*/ 726510 w 2076189"/>
                <a:gd name="connsiteY155" fmla="*/ 234863 h 1180578"/>
                <a:gd name="connsiteX156" fmla="*/ 717115 w 2076189"/>
                <a:gd name="connsiteY156" fmla="*/ 228600 h 1180578"/>
                <a:gd name="connsiteX157" fmla="*/ 670143 w 2076189"/>
                <a:gd name="connsiteY157" fmla="*/ 222337 h 1180578"/>
                <a:gd name="connsiteX158" fmla="*/ 645091 w 2076189"/>
                <a:gd name="connsiteY158" fmla="*/ 184759 h 1180578"/>
                <a:gd name="connsiteX159" fmla="*/ 638828 w 2076189"/>
                <a:gd name="connsiteY159" fmla="*/ 175364 h 1180578"/>
                <a:gd name="connsiteX160" fmla="*/ 620039 w 2076189"/>
                <a:gd name="connsiteY160" fmla="*/ 162838 h 1180578"/>
                <a:gd name="connsiteX161" fmla="*/ 610644 w 2076189"/>
                <a:gd name="connsiteY161" fmla="*/ 153444 h 1180578"/>
                <a:gd name="connsiteX162" fmla="*/ 591855 w 2076189"/>
                <a:gd name="connsiteY162" fmla="*/ 140918 h 1180578"/>
                <a:gd name="connsiteX163" fmla="*/ 563672 w 2076189"/>
                <a:gd name="connsiteY163" fmla="*/ 128392 h 1180578"/>
                <a:gd name="connsiteX164" fmla="*/ 388307 w 2076189"/>
                <a:gd name="connsiteY164" fmla="*/ 125260 h 1180578"/>
                <a:gd name="connsiteX165" fmla="*/ 378913 w 2076189"/>
                <a:gd name="connsiteY165" fmla="*/ 122129 h 1180578"/>
                <a:gd name="connsiteX166" fmla="*/ 366387 w 2076189"/>
                <a:gd name="connsiteY166" fmla="*/ 118997 h 1180578"/>
                <a:gd name="connsiteX167" fmla="*/ 356992 w 2076189"/>
                <a:gd name="connsiteY167" fmla="*/ 112734 h 1180578"/>
                <a:gd name="connsiteX168" fmla="*/ 344466 w 2076189"/>
                <a:gd name="connsiteY168" fmla="*/ 109603 h 1180578"/>
                <a:gd name="connsiteX169" fmla="*/ 325677 w 2076189"/>
                <a:gd name="connsiteY169" fmla="*/ 103340 h 1180578"/>
                <a:gd name="connsiteX170" fmla="*/ 297493 w 2076189"/>
                <a:gd name="connsiteY170" fmla="*/ 93945 h 1180578"/>
                <a:gd name="connsiteX171" fmla="*/ 269310 w 2076189"/>
                <a:gd name="connsiteY171" fmla="*/ 84551 h 1180578"/>
                <a:gd name="connsiteX172" fmla="*/ 259915 w 2076189"/>
                <a:gd name="connsiteY172" fmla="*/ 81419 h 1180578"/>
                <a:gd name="connsiteX173" fmla="*/ 250521 w 2076189"/>
                <a:gd name="connsiteY173" fmla="*/ 78288 h 1180578"/>
                <a:gd name="connsiteX174" fmla="*/ 231732 w 2076189"/>
                <a:gd name="connsiteY174" fmla="*/ 65762 h 1180578"/>
                <a:gd name="connsiteX175" fmla="*/ 222337 w 2076189"/>
                <a:gd name="connsiteY175" fmla="*/ 62630 h 1180578"/>
                <a:gd name="connsiteX176" fmla="*/ 203548 w 2076189"/>
                <a:gd name="connsiteY176" fmla="*/ 53236 h 1180578"/>
                <a:gd name="connsiteX177" fmla="*/ 194154 w 2076189"/>
                <a:gd name="connsiteY177" fmla="*/ 46973 h 1180578"/>
                <a:gd name="connsiteX178" fmla="*/ 178496 w 2076189"/>
                <a:gd name="connsiteY178" fmla="*/ 34447 h 1180578"/>
                <a:gd name="connsiteX179" fmla="*/ 178496 w 2076189"/>
                <a:gd name="connsiteY179"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48014 w 2076189"/>
                <a:gd name="connsiteY10" fmla="*/ 548014 h 1180578"/>
                <a:gd name="connsiteX11" fmla="*/ 551145 w 2076189"/>
                <a:gd name="connsiteY11" fmla="*/ 557408 h 1180578"/>
                <a:gd name="connsiteX12" fmla="*/ 569935 w 2076189"/>
                <a:gd name="connsiteY12" fmla="*/ 569934 h 1180578"/>
                <a:gd name="connsiteX13" fmla="*/ 579329 w 2076189"/>
                <a:gd name="connsiteY13" fmla="*/ 576197 h 1180578"/>
                <a:gd name="connsiteX14" fmla="*/ 598118 w 2076189"/>
                <a:gd name="connsiteY14" fmla="*/ 591855 h 1180578"/>
                <a:gd name="connsiteX15" fmla="*/ 610644 w 2076189"/>
                <a:gd name="connsiteY15" fmla="*/ 594986 h 1180578"/>
                <a:gd name="connsiteX16" fmla="*/ 638828 w 2076189"/>
                <a:gd name="connsiteY16" fmla="*/ 610644 h 1180578"/>
                <a:gd name="connsiteX17" fmla="*/ 648222 w 2076189"/>
                <a:gd name="connsiteY17" fmla="*/ 620038 h 1180578"/>
                <a:gd name="connsiteX18" fmla="*/ 657617 w 2076189"/>
                <a:gd name="connsiteY18" fmla="*/ 623170 h 1180578"/>
                <a:gd name="connsiteX19" fmla="*/ 679537 w 2076189"/>
                <a:gd name="connsiteY19" fmla="*/ 648222 h 1180578"/>
                <a:gd name="connsiteX20" fmla="*/ 688932 w 2076189"/>
                <a:gd name="connsiteY20" fmla="*/ 654485 h 1180578"/>
                <a:gd name="connsiteX21" fmla="*/ 698326 w 2076189"/>
                <a:gd name="connsiteY21" fmla="*/ 663880 h 1180578"/>
                <a:gd name="connsiteX22" fmla="*/ 710852 w 2076189"/>
                <a:gd name="connsiteY22" fmla="*/ 682669 h 1180578"/>
                <a:gd name="connsiteX23" fmla="*/ 720247 w 2076189"/>
                <a:gd name="connsiteY23" fmla="*/ 688932 h 1180578"/>
                <a:gd name="connsiteX24" fmla="*/ 735904 w 2076189"/>
                <a:gd name="connsiteY24" fmla="*/ 704589 h 1180578"/>
                <a:gd name="connsiteX25" fmla="*/ 754693 w 2076189"/>
                <a:gd name="connsiteY25" fmla="*/ 710852 h 1180578"/>
                <a:gd name="connsiteX26" fmla="*/ 782877 w 2076189"/>
                <a:gd name="connsiteY26" fmla="*/ 735904 h 1180578"/>
                <a:gd name="connsiteX27" fmla="*/ 795403 w 2076189"/>
                <a:gd name="connsiteY27" fmla="*/ 754693 h 1180578"/>
                <a:gd name="connsiteX28" fmla="*/ 801666 w 2076189"/>
                <a:gd name="connsiteY28" fmla="*/ 773482 h 1180578"/>
                <a:gd name="connsiteX29" fmla="*/ 804798 w 2076189"/>
                <a:gd name="connsiteY29" fmla="*/ 782877 h 1180578"/>
                <a:gd name="connsiteX30" fmla="*/ 801666 w 2076189"/>
                <a:gd name="connsiteY30" fmla="*/ 826718 h 1180578"/>
                <a:gd name="connsiteX31" fmla="*/ 789140 w 2076189"/>
                <a:gd name="connsiteY31" fmla="*/ 858033 h 1180578"/>
                <a:gd name="connsiteX32" fmla="*/ 782877 w 2076189"/>
                <a:gd name="connsiteY32" fmla="*/ 876822 h 1180578"/>
                <a:gd name="connsiteX33" fmla="*/ 779745 w 2076189"/>
                <a:gd name="connsiteY33" fmla="*/ 886217 h 1180578"/>
                <a:gd name="connsiteX34" fmla="*/ 773482 w 2076189"/>
                <a:gd name="connsiteY34" fmla="*/ 911269 h 1180578"/>
                <a:gd name="connsiteX35" fmla="*/ 770351 w 2076189"/>
                <a:gd name="connsiteY35" fmla="*/ 920663 h 1180578"/>
                <a:gd name="connsiteX36" fmla="*/ 757825 w 2076189"/>
                <a:gd name="connsiteY36" fmla="*/ 939452 h 1180578"/>
                <a:gd name="connsiteX37" fmla="*/ 751562 w 2076189"/>
                <a:gd name="connsiteY37" fmla="*/ 948847 h 1180578"/>
                <a:gd name="connsiteX38" fmla="*/ 745299 w 2076189"/>
                <a:gd name="connsiteY38" fmla="*/ 958241 h 1180578"/>
                <a:gd name="connsiteX39" fmla="*/ 726510 w 2076189"/>
                <a:gd name="connsiteY39" fmla="*/ 995819 h 1180578"/>
                <a:gd name="connsiteX40" fmla="*/ 720247 w 2076189"/>
                <a:gd name="connsiteY40" fmla="*/ 1005214 h 1180578"/>
                <a:gd name="connsiteX41" fmla="*/ 710852 w 2076189"/>
                <a:gd name="connsiteY41" fmla="*/ 1011477 h 1180578"/>
                <a:gd name="connsiteX42" fmla="*/ 688932 w 2076189"/>
                <a:gd name="connsiteY42" fmla="*/ 1033397 h 1180578"/>
                <a:gd name="connsiteX43" fmla="*/ 679537 w 2076189"/>
                <a:gd name="connsiteY43" fmla="*/ 1039660 h 1180578"/>
                <a:gd name="connsiteX44" fmla="*/ 673274 w 2076189"/>
                <a:gd name="connsiteY44" fmla="*/ 1049055 h 1180578"/>
                <a:gd name="connsiteX45" fmla="*/ 663880 w 2076189"/>
                <a:gd name="connsiteY45" fmla="*/ 1055318 h 1180578"/>
                <a:gd name="connsiteX46" fmla="*/ 673274 w 2076189"/>
                <a:gd name="connsiteY46" fmla="*/ 1096028 h 1180578"/>
                <a:gd name="connsiteX47" fmla="*/ 682669 w 2076189"/>
                <a:gd name="connsiteY47" fmla="*/ 1099159 h 1180578"/>
                <a:gd name="connsiteX48" fmla="*/ 701458 w 2076189"/>
                <a:gd name="connsiteY48" fmla="*/ 1108554 h 1180578"/>
                <a:gd name="connsiteX49" fmla="*/ 710852 w 2076189"/>
                <a:gd name="connsiteY49" fmla="*/ 1114817 h 1180578"/>
                <a:gd name="connsiteX50" fmla="*/ 723378 w 2076189"/>
                <a:gd name="connsiteY50" fmla="*/ 1117948 h 1180578"/>
                <a:gd name="connsiteX51" fmla="*/ 776614 w 2076189"/>
                <a:gd name="connsiteY51" fmla="*/ 1124211 h 1180578"/>
                <a:gd name="connsiteX52" fmla="*/ 814192 w 2076189"/>
                <a:gd name="connsiteY52" fmla="*/ 1130474 h 1180578"/>
                <a:gd name="connsiteX53" fmla="*/ 832981 w 2076189"/>
                <a:gd name="connsiteY53" fmla="*/ 1136737 h 1180578"/>
                <a:gd name="connsiteX54" fmla="*/ 861165 w 2076189"/>
                <a:gd name="connsiteY54" fmla="*/ 1155526 h 1180578"/>
                <a:gd name="connsiteX55" fmla="*/ 879954 w 2076189"/>
                <a:gd name="connsiteY55" fmla="*/ 1168052 h 1180578"/>
                <a:gd name="connsiteX56" fmla="*/ 892480 w 2076189"/>
                <a:gd name="connsiteY56" fmla="*/ 1174315 h 1180578"/>
                <a:gd name="connsiteX57" fmla="*/ 911269 w 2076189"/>
                <a:gd name="connsiteY57" fmla="*/ 1180578 h 1180578"/>
                <a:gd name="connsiteX58" fmla="*/ 914400 w 2076189"/>
                <a:gd name="connsiteY58" fmla="*/ 1171184 h 1180578"/>
                <a:gd name="connsiteX59" fmla="*/ 936321 w 2076189"/>
                <a:gd name="connsiteY59" fmla="*/ 1152395 h 1180578"/>
                <a:gd name="connsiteX60" fmla="*/ 951978 w 2076189"/>
                <a:gd name="connsiteY60" fmla="*/ 1136737 h 1180578"/>
                <a:gd name="connsiteX61" fmla="*/ 958241 w 2076189"/>
                <a:gd name="connsiteY61" fmla="*/ 1127343 h 1180578"/>
                <a:gd name="connsiteX62" fmla="*/ 967636 w 2076189"/>
                <a:gd name="connsiteY62" fmla="*/ 1124211 h 1180578"/>
                <a:gd name="connsiteX63" fmla="*/ 977030 w 2076189"/>
                <a:gd name="connsiteY63" fmla="*/ 1117948 h 1180578"/>
                <a:gd name="connsiteX64" fmla="*/ 995819 w 2076189"/>
                <a:gd name="connsiteY64" fmla="*/ 1105422 h 1180578"/>
                <a:gd name="connsiteX65" fmla="*/ 1008345 w 2076189"/>
                <a:gd name="connsiteY65" fmla="*/ 1096028 h 1180578"/>
                <a:gd name="connsiteX66" fmla="*/ 1014608 w 2076189"/>
                <a:gd name="connsiteY66" fmla="*/ 1089764 h 1180578"/>
                <a:gd name="connsiteX67" fmla="*/ 1024003 w 2076189"/>
                <a:gd name="connsiteY67" fmla="*/ 1086633 h 1180578"/>
                <a:gd name="connsiteX68" fmla="*/ 1033398 w 2076189"/>
                <a:gd name="connsiteY68" fmla="*/ 1080370 h 1180578"/>
                <a:gd name="connsiteX69" fmla="*/ 1049055 w 2076189"/>
                <a:gd name="connsiteY69" fmla="*/ 1064712 h 1180578"/>
                <a:gd name="connsiteX70" fmla="*/ 1077239 w 2076189"/>
                <a:gd name="connsiteY70" fmla="*/ 1058449 h 1180578"/>
                <a:gd name="connsiteX71" fmla="*/ 1121080 w 2076189"/>
                <a:gd name="connsiteY71" fmla="*/ 1055318 h 1180578"/>
                <a:gd name="connsiteX72" fmla="*/ 1130474 w 2076189"/>
                <a:gd name="connsiteY72" fmla="*/ 1052186 h 1180578"/>
                <a:gd name="connsiteX73" fmla="*/ 1143000 w 2076189"/>
                <a:gd name="connsiteY73" fmla="*/ 1049055 h 1180578"/>
                <a:gd name="connsiteX74" fmla="*/ 1161789 w 2076189"/>
                <a:gd name="connsiteY74" fmla="*/ 1042792 h 1180578"/>
                <a:gd name="connsiteX75" fmla="*/ 1189973 w 2076189"/>
                <a:gd name="connsiteY75" fmla="*/ 1033397 h 1180578"/>
                <a:gd name="connsiteX76" fmla="*/ 1252603 w 2076189"/>
                <a:gd name="connsiteY76" fmla="*/ 1024003 h 1180578"/>
                <a:gd name="connsiteX77" fmla="*/ 1261998 w 2076189"/>
                <a:gd name="connsiteY77" fmla="*/ 1020871 h 1180578"/>
                <a:gd name="connsiteX78" fmla="*/ 1299576 w 2076189"/>
                <a:gd name="connsiteY78" fmla="*/ 1014608 h 1180578"/>
                <a:gd name="connsiteX79" fmla="*/ 1318365 w 2076189"/>
                <a:gd name="connsiteY79" fmla="*/ 1008345 h 1180578"/>
                <a:gd name="connsiteX80" fmla="*/ 1349680 w 2076189"/>
                <a:gd name="connsiteY80" fmla="*/ 998951 h 1180578"/>
                <a:gd name="connsiteX81" fmla="*/ 1368469 w 2076189"/>
                <a:gd name="connsiteY81" fmla="*/ 992688 h 1180578"/>
                <a:gd name="connsiteX82" fmla="*/ 1412310 w 2076189"/>
                <a:gd name="connsiteY82" fmla="*/ 986425 h 1180578"/>
                <a:gd name="connsiteX83" fmla="*/ 1459282 w 2076189"/>
                <a:gd name="connsiteY83" fmla="*/ 980162 h 1180578"/>
                <a:gd name="connsiteX84" fmla="*/ 1734855 w 2076189"/>
                <a:gd name="connsiteY84" fmla="*/ 977030 h 1180578"/>
                <a:gd name="connsiteX85" fmla="*/ 1772433 w 2076189"/>
                <a:gd name="connsiteY85" fmla="*/ 970767 h 1180578"/>
                <a:gd name="connsiteX86" fmla="*/ 1894562 w 2076189"/>
                <a:gd name="connsiteY86" fmla="*/ 967636 h 1180578"/>
                <a:gd name="connsiteX87" fmla="*/ 1903956 w 2076189"/>
                <a:gd name="connsiteY87" fmla="*/ 961373 h 1180578"/>
                <a:gd name="connsiteX88" fmla="*/ 1922745 w 2076189"/>
                <a:gd name="connsiteY88" fmla="*/ 942584 h 1180578"/>
                <a:gd name="connsiteX89" fmla="*/ 1932140 w 2076189"/>
                <a:gd name="connsiteY89" fmla="*/ 936321 h 1180578"/>
                <a:gd name="connsiteX90" fmla="*/ 1938403 w 2076189"/>
                <a:gd name="connsiteY90" fmla="*/ 926926 h 1180578"/>
                <a:gd name="connsiteX91" fmla="*/ 1947798 w 2076189"/>
                <a:gd name="connsiteY91" fmla="*/ 923795 h 1180578"/>
                <a:gd name="connsiteX92" fmla="*/ 1960324 w 2076189"/>
                <a:gd name="connsiteY92" fmla="*/ 905006 h 1180578"/>
                <a:gd name="connsiteX93" fmla="*/ 1969718 w 2076189"/>
                <a:gd name="connsiteY93" fmla="*/ 898743 h 1180578"/>
                <a:gd name="connsiteX94" fmla="*/ 1991639 w 2076189"/>
                <a:gd name="connsiteY94" fmla="*/ 873691 h 1180578"/>
                <a:gd name="connsiteX95" fmla="*/ 2004165 w 2076189"/>
                <a:gd name="connsiteY95" fmla="*/ 851770 h 1180578"/>
                <a:gd name="connsiteX96" fmla="*/ 2016691 w 2076189"/>
                <a:gd name="connsiteY96" fmla="*/ 845507 h 1180578"/>
                <a:gd name="connsiteX97" fmla="*/ 2029217 w 2076189"/>
                <a:gd name="connsiteY97" fmla="*/ 826718 h 1180578"/>
                <a:gd name="connsiteX98" fmla="*/ 2035480 w 2076189"/>
                <a:gd name="connsiteY98" fmla="*/ 817323 h 1180578"/>
                <a:gd name="connsiteX99" fmla="*/ 2041743 w 2076189"/>
                <a:gd name="connsiteY99" fmla="*/ 695195 h 1180578"/>
                <a:gd name="connsiteX100" fmla="*/ 2044874 w 2076189"/>
                <a:gd name="connsiteY100" fmla="*/ 685800 h 1180578"/>
                <a:gd name="connsiteX101" fmla="*/ 2048006 w 2076189"/>
                <a:gd name="connsiteY101" fmla="*/ 673274 h 1180578"/>
                <a:gd name="connsiteX102" fmla="*/ 2057400 w 2076189"/>
                <a:gd name="connsiteY102" fmla="*/ 670143 h 1180578"/>
                <a:gd name="connsiteX103" fmla="*/ 2066795 w 2076189"/>
                <a:gd name="connsiteY103" fmla="*/ 651354 h 1180578"/>
                <a:gd name="connsiteX104" fmla="*/ 2076189 w 2076189"/>
                <a:gd name="connsiteY104" fmla="*/ 632564 h 1180578"/>
                <a:gd name="connsiteX105" fmla="*/ 2073058 w 2076189"/>
                <a:gd name="connsiteY105" fmla="*/ 591855 h 1180578"/>
                <a:gd name="connsiteX106" fmla="*/ 2060532 w 2076189"/>
                <a:gd name="connsiteY106" fmla="*/ 573066 h 1180578"/>
                <a:gd name="connsiteX107" fmla="*/ 2032348 w 2076189"/>
                <a:gd name="connsiteY107" fmla="*/ 541751 h 1180578"/>
                <a:gd name="connsiteX108" fmla="*/ 2019822 w 2076189"/>
                <a:gd name="connsiteY108" fmla="*/ 526093 h 1180578"/>
                <a:gd name="connsiteX109" fmla="*/ 2013559 w 2076189"/>
                <a:gd name="connsiteY109" fmla="*/ 516699 h 1180578"/>
                <a:gd name="connsiteX110" fmla="*/ 1994770 w 2076189"/>
                <a:gd name="connsiteY110" fmla="*/ 510436 h 1180578"/>
                <a:gd name="connsiteX111" fmla="*/ 1979113 w 2076189"/>
                <a:gd name="connsiteY111" fmla="*/ 507304 h 1180578"/>
                <a:gd name="connsiteX112" fmla="*/ 1969718 w 2076189"/>
                <a:gd name="connsiteY112" fmla="*/ 504173 h 1180578"/>
                <a:gd name="connsiteX113" fmla="*/ 1910219 w 2076189"/>
                <a:gd name="connsiteY113" fmla="*/ 501041 h 1180578"/>
                <a:gd name="connsiteX114" fmla="*/ 1894562 w 2076189"/>
                <a:gd name="connsiteY114" fmla="*/ 497910 h 1180578"/>
                <a:gd name="connsiteX115" fmla="*/ 1822537 w 2076189"/>
                <a:gd name="connsiteY115" fmla="*/ 504173 h 1180578"/>
                <a:gd name="connsiteX116" fmla="*/ 1606463 w 2076189"/>
                <a:gd name="connsiteY116" fmla="*/ 504173 h 1180578"/>
                <a:gd name="connsiteX117" fmla="*/ 1584543 w 2076189"/>
                <a:gd name="connsiteY117" fmla="*/ 497910 h 1180578"/>
                <a:gd name="connsiteX118" fmla="*/ 1565754 w 2076189"/>
                <a:gd name="connsiteY118" fmla="*/ 488515 h 1180578"/>
                <a:gd name="connsiteX119" fmla="*/ 1543833 w 2076189"/>
                <a:gd name="connsiteY119" fmla="*/ 472858 h 1180578"/>
                <a:gd name="connsiteX120" fmla="*/ 1525044 w 2076189"/>
                <a:gd name="connsiteY120" fmla="*/ 466595 h 1180578"/>
                <a:gd name="connsiteX121" fmla="*/ 1506255 w 2076189"/>
                <a:gd name="connsiteY121" fmla="*/ 460332 h 1180578"/>
                <a:gd name="connsiteX122" fmla="*/ 1487466 w 2076189"/>
                <a:gd name="connsiteY122" fmla="*/ 454069 h 1180578"/>
                <a:gd name="connsiteX123" fmla="*/ 1462414 w 2076189"/>
                <a:gd name="connsiteY123" fmla="*/ 447806 h 1180578"/>
                <a:gd name="connsiteX124" fmla="*/ 1415441 w 2076189"/>
                <a:gd name="connsiteY124" fmla="*/ 444674 h 1180578"/>
                <a:gd name="connsiteX125" fmla="*/ 1380995 w 2076189"/>
                <a:gd name="connsiteY125" fmla="*/ 441543 h 1180578"/>
                <a:gd name="connsiteX126" fmla="*/ 1362206 w 2076189"/>
                <a:gd name="connsiteY126" fmla="*/ 438411 h 1180578"/>
                <a:gd name="connsiteX127" fmla="*/ 1302707 w 2076189"/>
                <a:gd name="connsiteY127" fmla="*/ 435280 h 1180578"/>
                <a:gd name="connsiteX128" fmla="*/ 1293313 w 2076189"/>
                <a:gd name="connsiteY128" fmla="*/ 432148 h 1180578"/>
                <a:gd name="connsiteX129" fmla="*/ 1280787 w 2076189"/>
                <a:gd name="connsiteY129" fmla="*/ 429017 h 1180578"/>
                <a:gd name="connsiteX130" fmla="*/ 1271392 w 2076189"/>
                <a:gd name="connsiteY130" fmla="*/ 422754 h 1180578"/>
                <a:gd name="connsiteX131" fmla="*/ 1261998 w 2076189"/>
                <a:gd name="connsiteY131" fmla="*/ 419622 h 1180578"/>
                <a:gd name="connsiteX132" fmla="*/ 1243208 w 2076189"/>
                <a:gd name="connsiteY132" fmla="*/ 407096 h 1180578"/>
                <a:gd name="connsiteX133" fmla="*/ 1233814 w 2076189"/>
                <a:gd name="connsiteY133" fmla="*/ 397701 h 1180578"/>
                <a:gd name="connsiteX134" fmla="*/ 1215025 w 2076189"/>
                <a:gd name="connsiteY134" fmla="*/ 391438 h 1180578"/>
                <a:gd name="connsiteX135" fmla="*/ 1205630 w 2076189"/>
                <a:gd name="connsiteY135" fmla="*/ 385175 h 1180578"/>
                <a:gd name="connsiteX136" fmla="*/ 1158658 w 2076189"/>
                <a:gd name="connsiteY136" fmla="*/ 375781 h 1180578"/>
                <a:gd name="connsiteX137" fmla="*/ 1149263 w 2076189"/>
                <a:gd name="connsiteY137" fmla="*/ 369518 h 1180578"/>
                <a:gd name="connsiteX138" fmla="*/ 1139869 w 2076189"/>
                <a:gd name="connsiteY138" fmla="*/ 360123 h 1180578"/>
                <a:gd name="connsiteX139" fmla="*/ 1121080 w 2076189"/>
                <a:gd name="connsiteY139" fmla="*/ 353860 h 1180578"/>
                <a:gd name="connsiteX140" fmla="*/ 1061581 w 2076189"/>
                <a:gd name="connsiteY140" fmla="*/ 360123 h 1180578"/>
                <a:gd name="connsiteX141" fmla="*/ 1049055 w 2076189"/>
                <a:gd name="connsiteY141" fmla="*/ 363255 h 1180578"/>
                <a:gd name="connsiteX142" fmla="*/ 986425 w 2076189"/>
                <a:gd name="connsiteY142" fmla="*/ 366386 h 1180578"/>
                <a:gd name="connsiteX143" fmla="*/ 923795 w 2076189"/>
                <a:gd name="connsiteY143" fmla="*/ 366386 h 1180578"/>
                <a:gd name="connsiteX144" fmla="*/ 911269 w 2076189"/>
                <a:gd name="connsiteY144" fmla="*/ 363255 h 1180578"/>
                <a:gd name="connsiteX145" fmla="*/ 883085 w 2076189"/>
                <a:gd name="connsiteY145" fmla="*/ 360123 h 1180578"/>
                <a:gd name="connsiteX146" fmla="*/ 854902 w 2076189"/>
                <a:gd name="connsiteY146" fmla="*/ 350729 h 1180578"/>
                <a:gd name="connsiteX147" fmla="*/ 820455 w 2076189"/>
                <a:gd name="connsiteY147" fmla="*/ 341334 h 1180578"/>
                <a:gd name="connsiteX148" fmla="*/ 773482 w 2076189"/>
                <a:gd name="connsiteY148" fmla="*/ 335071 h 1180578"/>
                <a:gd name="connsiteX149" fmla="*/ 751562 w 2076189"/>
                <a:gd name="connsiteY149" fmla="*/ 325677 h 1180578"/>
                <a:gd name="connsiteX150" fmla="*/ 732773 w 2076189"/>
                <a:gd name="connsiteY150" fmla="*/ 319414 h 1180578"/>
                <a:gd name="connsiteX151" fmla="*/ 723378 w 2076189"/>
                <a:gd name="connsiteY151" fmla="*/ 316282 h 1180578"/>
                <a:gd name="connsiteX152" fmla="*/ 717115 w 2076189"/>
                <a:gd name="connsiteY152" fmla="*/ 306888 h 1180578"/>
                <a:gd name="connsiteX153" fmla="*/ 717115 w 2076189"/>
                <a:gd name="connsiteY153" fmla="*/ 272441 h 1180578"/>
                <a:gd name="connsiteX154" fmla="*/ 723378 w 2076189"/>
                <a:gd name="connsiteY154" fmla="*/ 263047 h 1180578"/>
                <a:gd name="connsiteX155" fmla="*/ 729641 w 2076189"/>
                <a:gd name="connsiteY155" fmla="*/ 244258 h 1180578"/>
                <a:gd name="connsiteX156" fmla="*/ 726510 w 2076189"/>
                <a:gd name="connsiteY156" fmla="*/ 234863 h 1180578"/>
                <a:gd name="connsiteX157" fmla="*/ 717115 w 2076189"/>
                <a:gd name="connsiteY157" fmla="*/ 228600 h 1180578"/>
                <a:gd name="connsiteX158" fmla="*/ 670143 w 2076189"/>
                <a:gd name="connsiteY158" fmla="*/ 222337 h 1180578"/>
                <a:gd name="connsiteX159" fmla="*/ 645091 w 2076189"/>
                <a:gd name="connsiteY159" fmla="*/ 184759 h 1180578"/>
                <a:gd name="connsiteX160" fmla="*/ 638828 w 2076189"/>
                <a:gd name="connsiteY160" fmla="*/ 175364 h 1180578"/>
                <a:gd name="connsiteX161" fmla="*/ 620039 w 2076189"/>
                <a:gd name="connsiteY161" fmla="*/ 162838 h 1180578"/>
                <a:gd name="connsiteX162" fmla="*/ 610644 w 2076189"/>
                <a:gd name="connsiteY162" fmla="*/ 153444 h 1180578"/>
                <a:gd name="connsiteX163" fmla="*/ 591855 w 2076189"/>
                <a:gd name="connsiteY163" fmla="*/ 140918 h 1180578"/>
                <a:gd name="connsiteX164" fmla="*/ 563672 w 2076189"/>
                <a:gd name="connsiteY164" fmla="*/ 128392 h 1180578"/>
                <a:gd name="connsiteX165" fmla="*/ 388307 w 2076189"/>
                <a:gd name="connsiteY165" fmla="*/ 125260 h 1180578"/>
                <a:gd name="connsiteX166" fmla="*/ 378913 w 2076189"/>
                <a:gd name="connsiteY166" fmla="*/ 122129 h 1180578"/>
                <a:gd name="connsiteX167" fmla="*/ 366387 w 2076189"/>
                <a:gd name="connsiteY167" fmla="*/ 118997 h 1180578"/>
                <a:gd name="connsiteX168" fmla="*/ 356992 w 2076189"/>
                <a:gd name="connsiteY168" fmla="*/ 112734 h 1180578"/>
                <a:gd name="connsiteX169" fmla="*/ 344466 w 2076189"/>
                <a:gd name="connsiteY169" fmla="*/ 109603 h 1180578"/>
                <a:gd name="connsiteX170" fmla="*/ 325677 w 2076189"/>
                <a:gd name="connsiteY170" fmla="*/ 103340 h 1180578"/>
                <a:gd name="connsiteX171" fmla="*/ 297493 w 2076189"/>
                <a:gd name="connsiteY171" fmla="*/ 93945 h 1180578"/>
                <a:gd name="connsiteX172" fmla="*/ 269310 w 2076189"/>
                <a:gd name="connsiteY172" fmla="*/ 84551 h 1180578"/>
                <a:gd name="connsiteX173" fmla="*/ 259915 w 2076189"/>
                <a:gd name="connsiteY173" fmla="*/ 81419 h 1180578"/>
                <a:gd name="connsiteX174" fmla="*/ 250521 w 2076189"/>
                <a:gd name="connsiteY174" fmla="*/ 78288 h 1180578"/>
                <a:gd name="connsiteX175" fmla="*/ 231732 w 2076189"/>
                <a:gd name="connsiteY175" fmla="*/ 65762 h 1180578"/>
                <a:gd name="connsiteX176" fmla="*/ 222337 w 2076189"/>
                <a:gd name="connsiteY176" fmla="*/ 62630 h 1180578"/>
                <a:gd name="connsiteX177" fmla="*/ 203548 w 2076189"/>
                <a:gd name="connsiteY177" fmla="*/ 53236 h 1180578"/>
                <a:gd name="connsiteX178" fmla="*/ 194154 w 2076189"/>
                <a:gd name="connsiteY178" fmla="*/ 46973 h 1180578"/>
                <a:gd name="connsiteX179" fmla="*/ 178496 w 2076189"/>
                <a:gd name="connsiteY179" fmla="*/ 34447 h 1180578"/>
                <a:gd name="connsiteX180" fmla="*/ 178496 w 2076189"/>
                <a:gd name="connsiteY180"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48014 w 2076189"/>
                <a:gd name="connsiteY10" fmla="*/ 548014 h 1180578"/>
                <a:gd name="connsiteX11" fmla="*/ 551145 w 2076189"/>
                <a:gd name="connsiteY11" fmla="*/ 557408 h 1180578"/>
                <a:gd name="connsiteX12" fmla="*/ 569935 w 2076189"/>
                <a:gd name="connsiteY12" fmla="*/ 569934 h 1180578"/>
                <a:gd name="connsiteX13" fmla="*/ 598118 w 2076189"/>
                <a:gd name="connsiteY13" fmla="*/ 591855 h 1180578"/>
                <a:gd name="connsiteX14" fmla="*/ 610644 w 2076189"/>
                <a:gd name="connsiteY14" fmla="*/ 594986 h 1180578"/>
                <a:gd name="connsiteX15" fmla="*/ 638828 w 2076189"/>
                <a:gd name="connsiteY15" fmla="*/ 610644 h 1180578"/>
                <a:gd name="connsiteX16" fmla="*/ 648222 w 2076189"/>
                <a:gd name="connsiteY16" fmla="*/ 620038 h 1180578"/>
                <a:gd name="connsiteX17" fmla="*/ 657617 w 2076189"/>
                <a:gd name="connsiteY17" fmla="*/ 623170 h 1180578"/>
                <a:gd name="connsiteX18" fmla="*/ 679537 w 2076189"/>
                <a:gd name="connsiteY18" fmla="*/ 648222 h 1180578"/>
                <a:gd name="connsiteX19" fmla="*/ 688932 w 2076189"/>
                <a:gd name="connsiteY19" fmla="*/ 654485 h 1180578"/>
                <a:gd name="connsiteX20" fmla="*/ 698326 w 2076189"/>
                <a:gd name="connsiteY20" fmla="*/ 663880 h 1180578"/>
                <a:gd name="connsiteX21" fmla="*/ 710852 w 2076189"/>
                <a:gd name="connsiteY21" fmla="*/ 682669 h 1180578"/>
                <a:gd name="connsiteX22" fmla="*/ 720247 w 2076189"/>
                <a:gd name="connsiteY22" fmla="*/ 688932 h 1180578"/>
                <a:gd name="connsiteX23" fmla="*/ 735904 w 2076189"/>
                <a:gd name="connsiteY23" fmla="*/ 704589 h 1180578"/>
                <a:gd name="connsiteX24" fmla="*/ 754693 w 2076189"/>
                <a:gd name="connsiteY24" fmla="*/ 710852 h 1180578"/>
                <a:gd name="connsiteX25" fmla="*/ 782877 w 2076189"/>
                <a:gd name="connsiteY25" fmla="*/ 735904 h 1180578"/>
                <a:gd name="connsiteX26" fmla="*/ 795403 w 2076189"/>
                <a:gd name="connsiteY26" fmla="*/ 754693 h 1180578"/>
                <a:gd name="connsiteX27" fmla="*/ 801666 w 2076189"/>
                <a:gd name="connsiteY27" fmla="*/ 773482 h 1180578"/>
                <a:gd name="connsiteX28" fmla="*/ 804798 w 2076189"/>
                <a:gd name="connsiteY28" fmla="*/ 782877 h 1180578"/>
                <a:gd name="connsiteX29" fmla="*/ 801666 w 2076189"/>
                <a:gd name="connsiteY29" fmla="*/ 826718 h 1180578"/>
                <a:gd name="connsiteX30" fmla="*/ 789140 w 2076189"/>
                <a:gd name="connsiteY30" fmla="*/ 858033 h 1180578"/>
                <a:gd name="connsiteX31" fmla="*/ 782877 w 2076189"/>
                <a:gd name="connsiteY31" fmla="*/ 876822 h 1180578"/>
                <a:gd name="connsiteX32" fmla="*/ 779745 w 2076189"/>
                <a:gd name="connsiteY32" fmla="*/ 886217 h 1180578"/>
                <a:gd name="connsiteX33" fmla="*/ 773482 w 2076189"/>
                <a:gd name="connsiteY33" fmla="*/ 911269 h 1180578"/>
                <a:gd name="connsiteX34" fmla="*/ 770351 w 2076189"/>
                <a:gd name="connsiteY34" fmla="*/ 920663 h 1180578"/>
                <a:gd name="connsiteX35" fmla="*/ 757825 w 2076189"/>
                <a:gd name="connsiteY35" fmla="*/ 939452 h 1180578"/>
                <a:gd name="connsiteX36" fmla="*/ 751562 w 2076189"/>
                <a:gd name="connsiteY36" fmla="*/ 948847 h 1180578"/>
                <a:gd name="connsiteX37" fmla="*/ 745299 w 2076189"/>
                <a:gd name="connsiteY37" fmla="*/ 958241 h 1180578"/>
                <a:gd name="connsiteX38" fmla="*/ 726510 w 2076189"/>
                <a:gd name="connsiteY38" fmla="*/ 995819 h 1180578"/>
                <a:gd name="connsiteX39" fmla="*/ 720247 w 2076189"/>
                <a:gd name="connsiteY39" fmla="*/ 1005214 h 1180578"/>
                <a:gd name="connsiteX40" fmla="*/ 710852 w 2076189"/>
                <a:gd name="connsiteY40" fmla="*/ 1011477 h 1180578"/>
                <a:gd name="connsiteX41" fmla="*/ 688932 w 2076189"/>
                <a:gd name="connsiteY41" fmla="*/ 1033397 h 1180578"/>
                <a:gd name="connsiteX42" fmla="*/ 679537 w 2076189"/>
                <a:gd name="connsiteY42" fmla="*/ 1039660 h 1180578"/>
                <a:gd name="connsiteX43" fmla="*/ 673274 w 2076189"/>
                <a:gd name="connsiteY43" fmla="*/ 1049055 h 1180578"/>
                <a:gd name="connsiteX44" fmla="*/ 663880 w 2076189"/>
                <a:gd name="connsiteY44" fmla="*/ 1055318 h 1180578"/>
                <a:gd name="connsiteX45" fmla="*/ 673274 w 2076189"/>
                <a:gd name="connsiteY45" fmla="*/ 1096028 h 1180578"/>
                <a:gd name="connsiteX46" fmla="*/ 682669 w 2076189"/>
                <a:gd name="connsiteY46" fmla="*/ 1099159 h 1180578"/>
                <a:gd name="connsiteX47" fmla="*/ 701458 w 2076189"/>
                <a:gd name="connsiteY47" fmla="*/ 1108554 h 1180578"/>
                <a:gd name="connsiteX48" fmla="*/ 710852 w 2076189"/>
                <a:gd name="connsiteY48" fmla="*/ 1114817 h 1180578"/>
                <a:gd name="connsiteX49" fmla="*/ 723378 w 2076189"/>
                <a:gd name="connsiteY49" fmla="*/ 1117948 h 1180578"/>
                <a:gd name="connsiteX50" fmla="*/ 776614 w 2076189"/>
                <a:gd name="connsiteY50" fmla="*/ 1124211 h 1180578"/>
                <a:gd name="connsiteX51" fmla="*/ 814192 w 2076189"/>
                <a:gd name="connsiteY51" fmla="*/ 1130474 h 1180578"/>
                <a:gd name="connsiteX52" fmla="*/ 832981 w 2076189"/>
                <a:gd name="connsiteY52" fmla="*/ 1136737 h 1180578"/>
                <a:gd name="connsiteX53" fmla="*/ 861165 w 2076189"/>
                <a:gd name="connsiteY53" fmla="*/ 1155526 h 1180578"/>
                <a:gd name="connsiteX54" fmla="*/ 879954 w 2076189"/>
                <a:gd name="connsiteY54" fmla="*/ 1168052 h 1180578"/>
                <a:gd name="connsiteX55" fmla="*/ 892480 w 2076189"/>
                <a:gd name="connsiteY55" fmla="*/ 1174315 h 1180578"/>
                <a:gd name="connsiteX56" fmla="*/ 911269 w 2076189"/>
                <a:gd name="connsiteY56" fmla="*/ 1180578 h 1180578"/>
                <a:gd name="connsiteX57" fmla="*/ 914400 w 2076189"/>
                <a:gd name="connsiteY57" fmla="*/ 1171184 h 1180578"/>
                <a:gd name="connsiteX58" fmla="*/ 936321 w 2076189"/>
                <a:gd name="connsiteY58" fmla="*/ 1152395 h 1180578"/>
                <a:gd name="connsiteX59" fmla="*/ 951978 w 2076189"/>
                <a:gd name="connsiteY59" fmla="*/ 1136737 h 1180578"/>
                <a:gd name="connsiteX60" fmla="*/ 958241 w 2076189"/>
                <a:gd name="connsiteY60" fmla="*/ 1127343 h 1180578"/>
                <a:gd name="connsiteX61" fmla="*/ 967636 w 2076189"/>
                <a:gd name="connsiteY61" fmla="*/ 1124211 h 1180578"/>
                <a:gd name="connsiteX62" fmla="*/ 977030 w 2076189"/>
                <a:gd name="connsiteY62" fmla="*/ 1117948 h 1180578"/>
                <a:gd name="connsiteX63" fmla="*/ 995819 w 2076189"/>
                <a:gd name="connsiteY63" fmla="*/ 1105422 h 1180578"/>
                <a:gd name="connsiteX64" fmla="*/ 1008345 w 2076189"/>
                <a:gd name="connsiteY64" fmla="*/ 1096028 h 1180578"/>
                <a:gd name="connsiteX65" fmla="*/ 1014608 w 2076189"/>
                <a:gd name="connsiteY65" fmla="*/ 1089764 h 1180578"/>
                <a:gd name="connsiteX66" fmla="*/ 1024003 w 2076189"/>
                <a:gd name="connsiteY66" fmla="*/ 1086633 h 1180578"/>
                <a:gd name="connsiteX67" fmla="*/ 1033398 w 2076189"/>
                <a:gd name="connsiteY67" fmla="*/ 1080370 h 1180578"/>
                <a:gd name="connsiteX68" fmla="*/ 1049055 w 2076189"/>
                <a:gd name="connsiteY68" fmla="*/ 1064712 h 1180578"/>
                <a:gd name="connsiteX69" fmla="*/ 1077239 w 2076189"/>
                <a:gd name="connsiteY69" fmla="*/ 1058449 h 1180578"/>
                <a:gd name="connsiteX70" fmla="*/ 1121080 w 2076189"/>
                <a:gd name="connsiteY70" fmla="*/ 1055318 h 1180578"/>
                <a:gd name="connsiteX71" fmla="*/ 1130474 w 2076189"/>
                <a:gd name="connsiteY71" fmla="*/ 1052186 h 1180578"/>
                <a:gd name="connsiteX72" fmla="*/ 1143000 w 2076189"/>
                <a:gd name="connsiteY72" fmla="*/ 1049055 h 1180578"/>
                <a:gd name="connsiteX73" fmla="*/ 1161789 w 2076189"/>
                <a:gd name="connsiteY73" fmla="*/ 1042792 h 1180578"/>
                <a:gd name="connsiteX74" fmla="*/ 1189973 w 2076189"/>
                <a:gd name="connsiteY74" fmla="*/ 1033397 h 1180578"/>
                <a:gd name="connsiteX75" fmla="*/ 1252603 w 2076189"/>
                <a:gd name="connsiteY75" fmla="*/ 1024003 h 1180578"/>
                <a:gd name="connsiteX76" fmla="*/ 1261998 w 2076189"/>
                <a:gd name="connsiteY76" fmla="*/ 1020871 h 1180578"/>
                <a:gd name="connsiteX77" fmla="*/ 1299576 w 2076189"/>
                <a:gd name="connsiteY77" fmla="*/ 1014608 h 1180578"/>
                <a:gd name="connsiteX78" fmla="*/ 1318365 w 2076189"/>
                <a:gd name="connsiteY78" fmla="*/ 1008345 h 1180578"/>
                <a:gd name="connsiteX79" fmla="*/ 1349680 w 2076189"/>
                <a:gd name="connsiteY79" fmla="*/ 998951 h 1180578"/>
                <a:gd name="connsiteX80" fmla="*/ 1368469 w 2076189"/>
                <a:gd name="connsiteY80" fmla="*/ 992688 h 1180578"/>
                <a:gd name="connsiteX81" fmla="*/ 1412310 w 2076189"/>
                <a:gd name="connsiteY81" fmla="*/ 986425 h 1180578"/>
                <a:gd name="connsiteX82" fmla="*/ 1459282 w 2076189"/>
                <a:gd name="connsiteY82" fmla="*/ 980162 h 1180578"/>
                <a:gd name="connsiteX83" fmla="*/ 1734855 w 2076189"/>
                <a:gd name="connsiteY83" fmla="*/ 977030 h 1180578"/>
                <a:gd name="connsiteX84" fmla="*/ 1772433 w 2076189"/>
                <a:gd name="connsiteY84" fmla="*/ 970767 h 1180578"/>
                <a:gd name="connsiteX85" fmla="*/ 1894562 w 2076189"/>
                <a:gd name="connsiteY85" fmla="*/ 967636 h 1180578"/>
                <a:gd name="connsiteX86" fmla="*/ 1903956 w 2076189"/>
                <a:gd name="connsiteY86" fmla="*/ 961373 h 1180578"/>
                <a:gd name="connsiteX87" fmla="*/ 1922745 w 2076189"/>
                <a:gd name="connsiteY87" fmla="*/ 942584 h 1180578"/>
                <a:gd name="connsiteX88" fmla="*/ 1932140 w 2076189"/>
                <a:gd name="connsiteY88" fmla="*/ 936321 h 1180578"/>
                <a:gd name="connsiteX89" fmla="*/ 1938403 w 2076189"/>
                <a:gd name="connsiteY89" fmla="*/ 926926 h 1180578"/>
                <a:gd name="connsiteX90" fmla="*/ 1947798 w 2076189"/>
                <a:gd name="connsiteY90" fmla="*/ 923795 h 1180578"/>
                <a:gd name="connsiteX91" fmla="*/ 1960324 w 2076189"/>
                <a:gd name="connsiteY91" fmla="*/ 905006 h 1180578"/>
                <a:gd name="connsiteX92" fmla="*/ 1969718 w 2076189"/>
                <a:gd name="connsiteY92" fmla="*/ 898743 h 1180578"/>
                <a:gd name="connsiteX93" fmla="*/ 1991639 w 2076189"/>
                <a:gd name="connsiteY93" fmla="*/ 873691 h 1180578"/>
                <a:gd name="connsiteX94" fmla="*/ 2004165 w 2076189"/>
                <a:gd name="connsiteY94" fmla="*/ 851770 h 1180578"/>
                <a:gd name="connsiteX95" fmla="*/ 2016691 w 2076189"/>
                <a:gd name="connsiteY95" fmla="*/ 845507 h 1180578"/>
                <a:gd name="connsiteX96" fmla="*/ 2029217 w 2076189"/>
                <a:gd name="connsiteY96" fmla="*/ 826718 h 1180578"/>
                <a:gd name="connsiteX97" fmla="*/ 2035480 w 2076189"/>
                <a:gd name="connsiteY97" fmla="*/ 817323 h 1180578"/>
                <a:gd name="connsiteX98" fmla="*/ 2041743 w 2076189"/>
                <a:gd name="connsiteY98" fmla="*/ 695195 h 1180578"/>
                <a:gd name="connsiteX99" fmla="*/ 2044874 w 2076189"/>
                <a:gd name="connsiteY99" fmla="*/ 685800 h 1180578"/>
                <a:gd name="connsiteX100" fmla="*/ 2048006 w 2076189"/>
                <a:gd name="connsiteY100" fmla="*/ 673274 h 1180578"/>
                <a:gd name="connsiteX101" fmla="*/ 2057400 w 2076189"/>
                <a:gd name="connsiteY101" fmla="*/ 670143 h 1180578"/>
                <a:gd name="connsiteX102" fmla="*/ 2066795 w 2076189"/>
                <a:gd name="connsiteY102" fmla="*/ 651354 h 1180578"/>
                <a:gd name="connsiteX103" fmla="*/ 2076189 w 2076189"/>
                <a:gd name="connsiteY103" fmla="*/ 632564 h 1180578"/>
                <a:gd name="connsiteX104" fmla="*/ 2073058 w 2076189"/>
                <a:gd name="connsiteY104" fmla="*/ 591855 h 1180578"/>
                <a:gd name="connsiteX105" fmla="*/ 2060532 w 2076189"/>
                <a:gd name="connsiteY105" fmla="*/ 573066 h 1180578"/>
                <a:gd name="connsiteX106" fmla="*/ 2032348 w 2076189"/>
                <a:gd name="connsiteY106" fmla="*/ 541751 h 1180578"/>
                <a:gd name="connsiteX107" fmla="*/ 2019822 w 2076189"/>
                <a:gd name="connsiteY107" fmla="*/ 526093 h 1180578"/>
                <a:gd name="connsiteX108" fmla="*/ 2013559 w 2076189"/>
                <a:gd name="connsiteY108" fmla="*/ 516699 h 1180578"/>
                <a:gd name="connsiteX109" fmla="*/ 1994770 w 2076189"/>
                <a:gd name="connsiteY109" fmla="*/ 510436 h 1180578"/>
                <a:gd name="connsiteX110" fmla="*/ 1979113 w 2076189"/>
                <a:gd name="connsiteY110" fmla="*/ 507304 h 1180578"/>
                <a:gd name="connsiteX111" fmla="*/ 1969718 w 2076189"/>
                <a:gd name="connsiteY111" fmla="*/ 504173 h 1180578"/>
                <a:gd name="connsiteX112" fmla="*/ 1910219 w 2076189"/>
                <a:gd name="connsiteY112" fmla="*/ 501041 h 1180578"/>
                <a:gd name="connsiteX113" fmla="*/ 1894562 w 2076189"/>
                <a:gd name="connsiteY113" fmla="*/ 497910 h 1180578"/>
                <a:gd name="connsiteX114" fmla="*/ 1822537 w 2076189"/>
                <a:gd name="connsiteY114" fmla="*/ 504173 h 1180578"/>
                <a:gd name="connsiteX115" fmla="*/ 1606463 w 2076189"/>
                <a:gd name="connsiteY115" fmla="*/ 504173 h 1180578"/>
                <a:gd name="connsiteX116" fmla="*/ 1584543 w 2076189"/>
                <a:gd name="connsiteY116" fmla="*/ 497910 h 1180578"/>
                <a:gd name="connsiteX117" fmla="*/ 1565754 w 2076189"/>
                <a:gd name="connsiteY117" fmla="*/ 488515 h 1180578"/>
                <a:gd name="connsiteX118" fmla="*/ 1543833 w 2076189"/>
                <a:gd name="connsiteY118" fmla="*/ 472858 h 1180578"/>
                <a:gd name="connsiteX119" fmla="*/ 1525044 w 2076189"/>
                <a:gd name="connsiteY119" fmla="*/ 466595 h 1180578"/>
                <a:gd name="connsiteX120" fmla="*/ 1506255 w 2076189"/>
                <a:gd name="connsiteY120" fmla="*/ 460332 h 1180578"/>
                <a:gd name="connsiteX121" fmla="*/ 1487466 w 2076189"/>
                <a:gd name="connsiteY121" fmla="*/ 454069 h 1180578"/>
                <a:gd name="connsiteX122" fmla="*/ 1462414 w 2076189"/>
                <a:gd name="connsiteY122" fmla="*/ 447806 h 1180578"/>
                <a:gd name="connsiteX123" fmla="*/ 1415441 w 2076189"/>
                <a:gd name="connsiteY123" fmla="*/ 444674 h 1180578"/>
                <a:gd name="connsiteX124" fmla="*/ 1380995 w 2076189"/>
                <a:gd name="connsiteY124" fmla="*/ 441543 h 1180578"/>
                <a:gd name="connsiteX125" fmla="*/ 1362206 w 2076189"/>
                <a:gd name="connsiteY125" fmla="*/ 438411 h 1180578"/>
                <a:gd name="connsiteX126" fmla="*/ 1302707 w 2076189"/>
                <a:gd name="connsiteY126" fmla="*/ 435280 h 1180578"/>
                <a:gd name="connsiteX127" fmla="*/ 1293313 w 2076189"/>
                <a:gd name="connsiteY127" fmla="*/ 432148 h 1180578"/>
                <a:gd name="connsiteX128" fmla="*/ 1280787 w 2076189"/>
                <a:gd name="connsiteY128" fmla="*/ 429017 h 1180578"/>
                <a:gd name="connsiteX129" fmla="*/ 1271392 w 2076189"/>
                <a:gd name="connsiteY129" fmla="*/ 422754 h 1180578"/>
                <a:gd name="connsiteX130" fmla="*/ 1261998 w 2076189"/>
                <a:gd name="connsiteY130" fmla="*/ 419622 h 1180578"/>
                <a:gd name="connsiteX131" fmla="*/ 1243208 w 2076189"/>
                <a:gd name="connsiteY131" fmla="*/ 407096 h 1180578"/>
                <a:gd name="connsiteX132" fmla="*/ 1233814 w 2076189"/>
                <a:gd name="connsiteY132" fmla="*/ 397701 h 1180578"/>
                <a:gd name="connsiteX133" fmla="*/ 1215025 w 2076189"/>
                <a:gd name="connsiteY133" fmla="*/ 391438 h 1180578"/>
                <a:gd name="connsiteX134" fmla="*/ 1205630 w 2076189"/>
                <a:gd name="connsiteY134" fmla="*/ 385175 h 1180578"/>
                <a:gd name="connsiteX135" fmla="*/ 1158658 w 2076189"/>
                <a:gd name="connsiteY135" fmla="*/ 375781 h 1180578"/>
                <a:gd name="connsiteX136" fmla="*/ 1149263 w 2076189"/>
                <a:gd name="connsiteY136" fmla="*/ 369518 h 1180578"/>
                <a:gd name="connsiteX137" fmla="*/ 1139869 w 2076189"/>
                <a:gd name="connsiteY137" fmla="*/ 360123 h 1180578"/>
                <a:gd name="connsiteX138" fmla="*/ 1121080 w 2076189"/>
                <a:gd name="connsiteY138" fmla="*/ 353860 h 1180578"/>
                <a:gd name="connsiteX139" fmla="*/ 1061581 w 2076189"/>
                <a:gd name="connsiteY139" fmla="*/ 360123 h 1180578"/>
                <a:gd name="connsiteX140" fmla="*/ 1049055 w 2076189"/>
                <a:gd name="connsiteY140" fmla="*/ 363255 h 1180578"/>
                <a:gd name="connsiteX141" fmla="*/ 986425 w 2076189"/>
                <a:gd name="connsiteY141" fmla="*/ 366386 h 1180578"/>
                <a:gd name="connsiteX142" fmla="*/ 923795 w 2076189"/>
                <a:gd name="connsiteY142" fmla="*/ 366386 h 1180578"/>
                <a:gd name="connsiteX143" fmla="*/ 911269 w 2076189"/>
                <a:gd name="connsiteY143" fmla="*/ 363255 h 1180578"/>
                <a:gd name="connsiteX144" fmla="*/ 883085 w 2076189"/>
                <a:gd name="connsiteY144" fmla="*/ 360123 h 1180578"/>
                <a:gd name="connsiteX145" fmla="*/ 854902 w 2076189"/>
                <a:gd name="connsiteY145" fmla="*/ 350729 h 1180578"/>
                <a:gd name="connsiteX146" fmla="*/ 820455 w 2076189"/>
                <a:gd name="connsiteY146" fmla="*/ 341334 h 1180578"/>
                <a:gd name="connsiteX147" fmla="*/ 773482 w 2076189"/>
                <a:gd name="connsiteY147" fmla="*/ 335071 h 1180578"/>
                <a:gd name="connsiteX148" fmla="*/ 751562 w 2076189"/>
                <a:gd name="connsiteY148" fmla="*/ 325677 h 1180578"/>
                <a:gd name="connsiteX149" fmla="*/ 732773 w 2076189"/>
                <a:gd name="connsiteY149" fmla="*/ 319414 h 1180578"/>
                <a:gd name="connsiteX150" fmla="*/ 723378 w 2076189"/>
                <a:gd name="connsiteY150" fmla="*/ 316282 h 1180578"/>
                <a:gd name="connsiteX151" fmla="*/ 717115 w 2076189"/>
                <a:gd name="connsiteY151" fmla="*/ 306888 h 1180578"/>
                <a:gd name="connsiteX152" fmla="*/ 717115 w 2076189"/>
                <a:gd name="connsiteY152" fmla="*/ 272441 h 1180578"/>
                <a:gd name="connsiteX153" fmla="*/ 723378 w 2076189"/>
                <a:gd name="connsiteY153" fmla="*/ 263047 h 1180578"/>
                <a:gd name="connsiteX154" fmla="*/ 729641 w 2076189"/>
                <a:gd name="connsiteY154" fmla="*/ 244258 h 1180578"/>
                <a:gd name="connsiteX155" fmla="*/ 726510 w 2076189"/>
                <a:gd name="connsiteY155" fmla="*/ 234863 h 1180578"/>
                <a:gd name="connsiteX156" fmla="*/ 717115 w 2076189"/>
                <a:gd name="connsiteY156" fmla="*/ 228600 h 1180578"/>
                <a:gd name="connsiteX157" fmla="*/ 670143 w 2076189"/>
                <a:gd name="connsiteY157" fmla="*/ 222337 h 1180578"/>
                <a:gd name="connsiteX158" fmla="*/ 645091 w 2076189"/>
                <a:gd name="connsiteY158" fmla="*/ 184759 h 1180578"/>
                <a:gd name="connsiteX159" fmla="*/ 638828 w 2076189"/>
                <a:gd name="connsiteY159" fmla="*/ 175364 h 1180578"/>
                <a:gd name="connsiteX160" fmla="*/ 620039 w 2076189"/>
                <a:gd name="connsiteY160" fmla="*/ 162838 h 1180578"/>
                <a:gd name="connsiteX161" fmla="*/ 610644 w 2076189"/>
                <a:gd name="connsiteY161" fmla="*/ 153444 h 1180578"/>
                <a:gd name="connsiteX162" fmla="*/ 591855 w 2076189"/>
                <a:gd name="connsiteY162" fmla="*/ 140918 h 1180578"/>
                <a:gd name="connsiteX163" fmla="*/ 563672 w 2076189"/>
                <a:gd name="connsiteY163" fmla="*/ 128392 h 1180578"/>
                <a:gd name="connsiteX164" fmla="*/ 388307 w 2076189"/>
                <a:gd name="connsiteY164" fmla="*/ 125260 h 1180578"/>
                <a:gd name="connsiteX165" fmla="*/ 378913 w 2076189"/>
                <a:gd name="connsiteY165" fmla="*/ 122129 h 1180578"/>
                <a:gd name="connsiteX166" fmla="*/ 366387 w 2076189"/>
                <a:gd name="connsiteY166" fmla="*/ 118997 h 1180578"/>
                <a:gd name="connsiteX167" fmla="*/ 356992 w 2076189"/>
                <a:gd name="connsiteY167" fmla="*/ 112734 h 1180578"/>
                <a:gd name="connsiteX168" fmla="*/ 344466 w 2076189"/>
                <a:gd name="connsiteY168" fmla="*/ 109603 h 1180578"/>
                <a:gd name="connsiteX169" fmla="*/ 325677 w 2076189"/>
                <a:gd name="connsiteY169" fmla="*/ 103340 h 1180578"/>
                <a:gd name="connsiteX170" fmla="*/ 297493 w 2076189"/>
                <a:gd name="connsiteY170" fmla="*/ 93945 h 1180578"/>
                <a:gd name="connsiteX171" fmla="*/ 269310 w 2076189"/>
                <a:gd name="connsiteY171" fmla="*/ 84551 h 1180578"/>
                <a:gd name="connsiteX172" fmla="*/ 259915 w 2076189"/>
                <a:gd name="connsiteY172" fmla="*/ 81419 h 1180578"/>
                <a:gd name="connsiteX173" fmla="*/ 250521 w 2076189"/>
                <a:gd name="connsiteY173" fmla="*/ 78288 h 1180578"/>
                <a:gd name="connsiteX174" fmla="*/ 231732 w 2076189"/>
                <a:gd name="connsiteY174" fmla="*/ 65762 h 1180578"/>
                <a:gd name="connsiteX175" fmla="*/ 222337 w 2076189"/>
                <a:gd name="connsiteY175" fmla="*/ 62630 h 1180578"/>
                <a:gd name="connsiteX176" fmla="*/ 203548 w 2076189"/>
                <a:gd name="connsiteY176" fmla="*/ 53236 h 1180578"/>
                <a:gd name="connsiteX177" fmla="*/ 194154 w 2076189"/>
                <a:gd name="connsiteY177" fmla="*/ 46973 h 1180578"/>
                <a:gd name="connsiteX178" fmla="*/ 178496 w 2076189"/>
                <a:gd name="connsiteY178" fmla="*/ 34447 h 1180578"/>
                <a:gd name="connsiteX179" fmla="*/ 178496 w 2076189"/>
                <a:gd name="connsiteY179"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48014 w 2076189"/>
                <a:gd name="connsiteY10" fmla="*/ 548014 h 1180578"/>
                <a:gd name="connsiteX11" fmla="*/ 551145 w 2076189"/>
                <a:gd name="connsiteY11" fmla="*/ 557408 h 1180578"/>
                <a:gd name="connsiteX12" fmla="*/ 598118 w 2076189"/>
                <a:gd name="connsiteY12" fmla="*/ 591855 h 1180578"/>
                <a:gd name="connsiteX13" fmla="*/ 610644 w 2076189"/>
                <a:gd name="connsiteY13" fmla="*/ 594986 h 1180578"/>
                <a:gd name="connsiteX14" fmla="*/ 638828 w 2076189"/>
                <a:gd name="connsiteY14" fmla="*/ 610644 h 1180578"/>
                <a:gd name="connsiteX15" fmla="*/ 648222 w 2076189"/>
                <a:gd name="connsiteY15" fmla="*/ 620038 h 1180578"/>
                <a:gd name="connsiteX16" fmla="*/ 657617 w 2076189"/>
                <a:gd name="connsiteY16" fmla="*/ 623170 h 1180578"/>
                <a:gd name="connsiteX17" fmla="*/ 679537 w 2076189"/>
                <a:gd name="connsiteY17" fmla="*/ 648222 h 1180578"/>
                <a:gd name="connsiteX18" fmla="*/ 688932 w 2076189"/>
                <a:gd name="connsiteY18" fmla="*/ 654485 h 1180578"/>
                <a:gd name="connsiteX19" fmla="*/ 698326 w 2076189"/>
                <a:gd name="connsiteY19" fmla="*/ 663880 h 1180578"/>
                <a:gd name="connsiteX20" fmla="*/ 710852 w 2076189"/>
                <a:gd name="connsiteY20" fmla="*/ 682669 h 1180578"/>
                <a:gd name="connsiteX21" fmla="*/ 720247 w 2076189"/>
                <a:gd name="connsiteY21" fmla="*/ 688932 h 1180578"/>
                <a:gd name="connsiteX22" fmla="*/ 735904 w 2076189"/>
                <a:gd name="connsiteY22" fmla="*/ 704589 h 1180578"/>
                <a:gd name="connsiteX23" fmla="*/ 754693 w 2076189"/>
                <a:gd name="connsiteY23" fmla="*/ 710852 h 1180578"/>
                <a:gd name="connsiteX24" fmla="*/ 782877 w 2076189"/>
                <a:gd name="connsiteY24" fmla="*/ 735904 h 1180578"/>
                <a:gd name="connsiteX25" fmla="*/ 795403 w 2076189"/>
                <a:gd name="connsiteY25" fmla="*/ 754693 h 1180578"/>
                <a:gd name="connsiteX26" fmla="*/ 801666 w 2076189"/>
                <a:gd name="connsiteY26" fmla="*/ 773482 h 1180578"/>
                <a:gd name="connsiteX27" fmla="*/ 804798 w 2076189"/>
                <a:gd name="connsiteY27" fmla="*/ 782877 h 1180578"/>
                <a:gd name="connsiteX28" fmla="*/ 801666 w 2076189"/>
                <a:gd name="connsiteY28" fmla="*/ 826718 h 1180578"/>
                <a:gd name="connsiteX29" fmla="*/ 789140 w 2076189"/>
                <a:gd name="connsiteY29" fmla="*/ 858033 h 1180578"/>
                <a:gd name="connsiteX30" fmla="*/ 782877 w 2076189"/>
                <a:gd name="connsiteY30" fmla="*/ 876822 h 1180578"/>
                <a:gd name="connsiteX31" fmla="*/ 779745 w 2076189"/>
                <a:gd name="connsiteY31" fmla="*/ 886217 h 1180578"/>
                <a:gd name="connsiteX32" fmla="*/ 773482 w 2076189"/>
                <a:gd name="connsiteY32" fmla="*/ 911269 h 1180578"/>
                <a:gd name="connsiteX33" fmla="*/ 770351 w 2076189"/>
                <a:gd name="connsiteY33" fmla="*/ 920663 h 1180578"/>
                <a:gd name="connsiteX34" fmla="*/ 757825 w 2076189"/>
                <a:gd name="connsiteY34" fmla="*/ 939452 h 1180578"/>
                <a:gd name="connsiteX35" fmla="*/ 751562 w 2076189"/>
                <a:gd name="connsiteY35" fmla="*/ 948847 h 1180578"/>
                <a:gd name="connsiteX36" fmla="*/ 745299 w 2076189"/>
                <a:gd name="connsiteY36" fmla="*/ 958241 h 1180578"/>
                <a:gd name="connsiteX37" fmla="*/ 726510 w 2076189"/>
                <a:gd name="connsiteY37" fmla="*/ 995819 h 1180578"/>
                <a:gd name="connsiteX38" fmla="*/ 720247 w 2076189"/>
                <a:gd name="connsiteY38" fmla="*/ 1005214 h 1180578"/>
                <a:gd name="connsiteX39" fmla="*/ 710852 w 2076189"/>
                <a:gd name="connsiteY39" fmla="*/ 1011477 h 1180578"/>
                <a:gd name="connsiteX40" fmla="*/ 688932 w 2076189"/>
                <a:gd name="connsiteY40" fmla="*/ 1033397 h 1180578"/>
                <a:gd name="connsiteX41" fmla="*/ 679537 w 2076189"/>
                <a:gd name="connsiteY41" fmla="*/ 1039660 h 1180578"/>
                <a:gd name="connsiteX42" fmla="*/ 673274 w 2076189"/>
                <a:gd name="connsiteY42" fmla="*/ 1049055 h 1180578"/>
                <a:gd name="connsiteX43" fmla="*/ 663880 w 2076189"/>
                <a:gd name="connsiteY43" fmla="*/ 1055318 h 1180578"/>
                <a:gd name="connsiteX44" fmla="*/ 673274 w 2076189"/>
                <a:gd name="connsiteY44" fmla="*/ 1096028 h 1180578"/>
                <a:gd name="connsiteX45" fmla="*/ 682669 w 2076189"/>
                <a:gd name="connsiteY45" fmla="*/ 1099159 h 1180578"/>
                <a:gd name="connsiteX46" fmla="*/ 701458 w 2076189"/>
                <a:gd name="connsiteY46" fmla="*/ 1108554 h 1180578"/>
                <a:gd name="connsiteX47" fmla="*/ 710852 w 2076189"/>
                <a:gd name="connsiteY47" fmla="*/ 1114817 h 1180578"/>
                <a:gd name="connsiteX48" fmla="*/ 723378 w 2076189"/>
                <a:gd name="connsiteY48" fmla="*/ 1117948 h 1180578"/>
                <a:gd name="connsiteX49" fmla="*/ 776614 w 2076189"/>
                <a:gd name="connsiteY49" fmla="*/ 1124211 h 1180578"/>
                <a:gd name="connsiteX50" fmla="*/ 814192 w 2076189"/>
                <a:gd name="connsiteY50" fmla="*/ 1130474 h 1180578"/>
                <a:gd name="connsiteX51" fmla="*/ 832981 w 2076189"/>
                <a:gd name="connsiteY51" fmla="*/ 1136737 h 1180578"/>
                <a:gd name="connsiteX52" fmla="*/ 861165 w 2076189"/>
                <a:gd name="connsiteY52" fmla="*/ 1155526 h 1180578"/>
                <a:gd name="connsiteX53" fmla="*/ 879954 w 2076189"/>
                <a:gd name="connsiteY53" fmla="*/ 1168052 h 1180578"/>
                <a:gd name="connsiteX54" fmla="*/ 892480 w 2076189"/>
                <a:gd name="connsiteY54" fmla="*/ 1174315 h 1180578"/>
                <a:gd name="connsiteX55" fmla="*/ 911269 w 2076189"/>
                <a:gd name="connsiteY55" fmla="*/ 1180578 h 1180578"/>
                <a:gd name="connsiteX56" fmla="*/ 914400 w 2076189"/>
                <a:gd name="connsiteY56" fmla="*/ 1171184 h 1180578"/>
                <a:gd name="connsiteX57" fmla="*/ 936321 w 2076189"/>
                <a:gd name="connsiteY57" fmla="*/ 1152395 h 1180578"/>
                <a:gd name="connsiteX58" fmla="*/ 951978 w 2076189"/>
                <a:gd name="connsiteY58" fmla="*/ 1136737 h 1180578"/>
                <a:gd name="connsiteX59" fmla="*/ 958241 w 2076189"/>
                <a:gd name="connsiteY59" fmla="*/ 1127343 h 1180578"/>
                <a:gd name="connsiteX60" fmla="*/ 967636 w 2076189"/>
                <a:gd name="connsiteY60" fmla="*/ 1124211 h 1180578"/>
                <a:gd name="connsiteX61" fmla="*/ 977030 w 2076189"/>
                <a:gd name="connsiteY61" fmla="*/ 1117948 h 1180578"/>
                <a:gd name="connsiteX62" fmla="*/ 995819 w 2076189"/>
                <a:gd name="connsiteY62" fmla="*/ 1105422 h 1180578"/>
                <a:gd name="connsiteX63" fmla="*/ 1008345 w 2076189"/>
                <a:gd name="connsiteY63" fmla="*/ 1096028 h 1180578"/>
                <a:gd name="connsiteX64" fmla="*/ 1014608 w 2076189"/>
                <a:gd name="connsiteY64" fmla="*/ 1089764 h 1180578"/>
                <a:gd name="connsiteX65" fmla="*/ 1024003 w 2076189"/>
                <a:gd name="connsiteY65" fmla="*/ 1086633 h 1180578"/>
                <a:gd name="connsiteX66" fmla="*/ 1033398 w 2076189"/>
                <a:gd name="connsiteY66" fmla="*/ 1080370 h 1180578"/>
                <a:gd name="connsiteX67" fmla="*/ 1049055 w 2076189"/>
                <a:gd name="connsiteY67" fmla="*/ 1064712 h 1180578"/>
                <a:gd name="connsiteX68" fmla="*/ 1077239 w 2076189"/>
                <a:gd name="connsiteY68" fmla="*/ 1058449 h 1180578"/>
                <a:gd name="connsiteX69" fmla="*/ 1121080 w 2076189"/>
                <a:gd name="connsiteY69" fmla="*/ 1055318 h 1180578"/>
                <a:gd name="connsiteX70" fmla="*/ 1130474 w 2076189"/>
                <a:gd name="connsiteY70" fmla="*/ 1052186 h 1180578"/>
                <a:gd name="connsiteX71" fmla="*/ 1143000 w 2076189"/>
                <a:gd name="connsiteY71" fmla="*/ 1049055 h 1180578"/>
                <a:gd name="connsiteX72" fmla="*/ 1161789 w 2076189"/>
                <a:gd name="connsiteY72" fmla="*/ 1042792 h 1180578"/>
                <a:gd name="connsiteX73" fmla="*/ 1189973 w 2076189"/>
                <a:gd name="connsiteY73" fmla="*/ 1033397 h 1180578"/>
                <a:gd name="connsiteX74" fmla="*/ 1252603 w 2076189"/>
                <a:gd name="connsiteY74" fmla="*/ 1024003 h 1180578"/>
                <a:gd name="connsiteX75" fmla="*/ 1261998 w 2076189"/>
                <a:gd name="connsiteY75" fmla="*/ 1020871 h 1180578"/>
                <a:gd name="connsiteX76" fmla="*/ 1299576 w 2076189"/>
                <a:gd name="connsiteY76" fmla="*/ 1014608 h 1180578"/>
                <a:gd name="connsiteX77" fmla="*/ 1318365 w 2076189"/>
                <a:gd name="connsiteY77" fmla="*/ 1008345 h 1180578"/>
                <a:gd name="connsiteX78" fmla="*/ 1349680 w 2076189"/>
                <a:gd name="connsiteY78" fmla="*/ 998951 h 1180578"/>
                <a:gd name="connsiteX79" fmla="*/ 1368469 w 2076189"/>
                <a:gd name="connsiteY79" fmla="*/ 992688 h 1180578"/>
                <a:gd name="connsiteX80" fmla="*/ 1412310 w 2076189"/>
                <a:gd name="connsiteY80" fmla="*/ 986425 h 1180578"/>
                <a:gd name="connsiteX81" fmla="*/ 1459282 w 2076189"/>
                <a:gd name="connsiteY81" fmla="*/ 980162 h 1180578"/>
                <a:gd name="connsiteX82" fmla="*/ 1734855 w 2076189"/>
                <a:gd name="connsiteY82" fmla="*/ 977030 h 1180578"/>
                <a:gd name="connsiteX83" fmla="*/ 1772433 w 2076189"/>
                <a:gd name="connsiteY83" fmla="*/ 970767 h 1180578"/>
                <a:gd name="connsiteX84" fmla="*/ 1894562 w 2076189"/>
                <a:gd name="connsiteY84" fmla="*/ 967636 h 1180578"/>
                <a:gd name="connsiteX85" fmla="*/ 1903956 w 2076189"/>
                <a:gd name="connsiteY85" fmla="*/ 961373 h 1180578"/>
                <a:gd name="connsiteX86" fmla="*/ 1922745 w 2076189"/>
                <a:gd name="connsiteY86" fmla="*/ 942584 h 1180578"/>
                <a:gd name="connsiteX87" fmla="*/ 1932140 w 2076189"/>
                <a:gd name="connsiteY87" fmla="*/ 936321 h 1180578"/>
                <a:gd name="connsiteX88" fmla="*/ 1938403 w 2076189"/>
                <a:gd name="connsiteY88" fmla="*/ 926926 h 1180578"/>
                <a:gd name="connsiteX89" fmla="*/ 1947798 w 2076189"/>
                <a:gd name="connsiteY89" fmla="*/ 923795 h 1180578"/>
                <a:gd name="connsiteX90" fmla="*/ 1960324 w 2076189"/>
                <a:gd name="connsiteY90" fmla="*/ 905006 h 1180578"/>
                <a:gd name="connsiteX91" fmla="*/ 1969718 w 2076189"/>
                <a:gd name="connsiteY91" fmla="*/ 898743 h 1180578"/>
                <a:gd name="connsiteX92" fmla="*/ 1991639 w 2076189"/>
                <a:gd name="connsiteY92" fmla="*/ 873691 h 1180578"/>
                <a:gd name="connsiteX93" fmla="*/ 2004165 w 2076189"/>
                <a:gd name="connsiteY93" fmla="*/ 851770 h 1180578"/>
                <a:gd name="connsiteX94" fmla="*/ 2016691 w 2076189"/>
                <a:gd name="connsiteY94" fmla="*/ 845507 h 1180578"/>
                <a:gd name="connsiteX95" fmla="*/ 2029217 w 2076189"/>
                <a:gd name="connsiteY95" fmla="*/ 826718 h 1180578"/>
                <a:gd name="connsiteX96" fmla="*/ 2035480 w 2076189"/>
                <a:gd name="connsiteY96" fmla="*/ 817323 h 1180578"/>
                <a:gd name="connsiteX97" fmla="*/ 2041743 w 2076189"/>
                <a:gd name="connsiteY97" fmla="*/ 695195 h 1180578"/>
                <a:gd name="connsiteX98" fmla="*/ 2044874 w 2076189"/>
                <a:gd name="connsiteY98" fmla="*/ 685800 h 1180578"/>
                <a:gd name="connsiteX99" fmla="*/ 2048006 w 2076189"/>
                <a:gd name="connsiteY99" fmla="*/ 673274 h 1180578"/>
                <a:gd name="connsiteX100" fmla="*/ 2057400 w 2076189"/>
                <a:gd name="connsiteY100" fmla="*/ 670143 h 1180578"/>
                <a:gd name="connsiteX101" fmla="*/ 2066795 w 2076189"/>
                <a:gd name="connsiteY101" fmla="*/ 651354 h 1180578"/>
                <a:gd name="connsiteX102" fmla="*/ 2076189 w 2076189"/>
                <a:gd name="connsiteY102" fmla="*/ 632564 h 1180578"/>
                <a:gd name="connsiteX103" fmla="*/ 2073058 w 2076189"/>
                <a:gd name="connsiteY103" fmla="*/ 591855 h 1180578"/>
                <a:gd name="connsiteX104" fmla="*/ 2060532 w 2076189"/>
                <a:gd name="connsiteY104" fmla="*/ 573066 h 1180578"/>
                <a:gd name="connsiteX105" fmla="*/ 2032348 w 2076189"/>
                <a:gd name="connsiteY105" fmla="*/ 541751 h 1180578"/>
                <a:gd name="connsiteX106" fmla="*/ 2019822 w 2076189"/>
                <a:gd name="connsiteY106" fmla="*/ 526093 h 1180578"/>
                <a:gd name="connsiteX107" fmla="*/ 2013559 w 2076189"/>
                <a:gd name="connsiteY107" fmla="*/ 516699 h 1180578"/>
                <a:gd name="connsiteX108" fmla="*/ 1994770 w 2076189"/>
                <a:gd name="connsiteY108" fmla="*/ 510436 h 1180578"/>
                <a:gd name="connsiteX109" fmla="*/ 1979113 w 2076189"/>
                <a:gd name="connsiteY109" fmla="*/ 507304 h 1180578"/>
                <a:gd name="connsiteX110" fmla="*/ 1969718 w 2076189"/>
                <a:gd name="connsiteY110" fmla="*/ 504173 h 1180578"/>
                <a:gd name="connsiteX111" fmla="*/ 1910219 w 2076189"/>
                <a:gd name="connsiteY111" fmla="*/ 501041 h 1180578"/>
                <a:gd name="connsiteX112" fmla="*/ 1894562 w 2076189"/>
                <a:gd name="connsiteY112" fmla="*/ 497910 h 1180578"/>
                <a:gd name="connsiteX113" fmla="*/ 1822537 w 2076189"/>
                <a:gd name="connsiteY113" fmla="*/ 504173 h 1180578"/>
                <a:gd name="connsiteX114" fmla="*/ 1606463 w 2076189"/>
                <a:gd name="connsiteY114" fmla="*/ 504173 h 1180578"/>
                <a:gd name="connsiteX115" fmla="*/ 1584543 w 2076189"/>
                <a:gd name="connsiteY115" fmla="*/ 497910 h 1180578"/>
                <a:gd name="connsiteX116" fmla="*/ 1565754 w 2076189"/>
                <a:gd name="connsiteY116" fmla="*/ 488515 h 1180578"/>
                <a:gd name="connsiteX117" fmla="*/ 1543833 w 2076189"/>
                <a:gd name="connsiteY117" fmla="*/ 472858 h 1180578"/>
                <a:gd name="connsiteX118" fmla="*/ 1525044 w 2076189"/>
                <a:gd name="connsiteY118" fmla="*/ 466595 h 1180578"/>
                <a:gd name="connsiteX119" fmla="*/ 1506255 w 2076189"/>
                <a:gd name="connsiteY119" fmla="*/ 460332 h 1180578"/>
                <a:gd name="connsiteX120" fmla="*/ 1487466 w 2076189"/>
                <a:gd name="connsiteY120" fmla="*/ 454069 h 1180578"/>
                <a:gd name="connsiteX121" fmla="*/ 1462414 w 2076189"/>
                <a:gd name="connsiteY121" fmla="*/ 447806 h 1180578"/>
                <a:gd name="connsiteX122" fmla="*/ 1415441 w 2076189"/>
                <a:gd name="connsiteY122" fmla="*/ 444674 h 1180578"/>
                <a:gd name="connsiteX123" fmla="*/ 1380995 w 2076189"/>
                <a:gd name="connsiteY123" fmla="*/ 441543 h 1180578"/>
                <a:gd name="connsiteX124" fmla="*/ 1362206 w 2076189"/>
                <a:gd name="connsiteY124" fmla="*/ 438411 h 1180578"/>
                <a:gd name="connsiteX125" fmla="*/ 1302707 w 2076189"/>
                <a:gd name="connsiteY125" fmla="*/ 435280 h 1180578"/>
                <a:gd name="connsiteX126" fmla="*/ 1293313 w 2076189"/>
                <a:gd name="connsiteY126" fmla="*/ 432148 h 1180578"/>
                <a:gd name="connsiteX127" fmla="*/ 1280787 w 2076189"/>
                <a:gd name="connsiteY127" fmla="*/ 429017 h 1180578"/>
                <a:gd name="connsiteX128" fmla="*/ 1271392 w 2076189"/>
                <a:gd name="connsiteY128" fmla="*/ 422754 h 1180578"/>
                <a:gd name="connsiteX129" fmla="*/ 1261998 w 2076189"/>
                <a:gd name="connsiteY129" fmla="*/ 419622 h 1180578"/>
                <a:gd name="connsiteX130" fmla="*/ 1243208 w 2076189"/>
                <a:gd name="connsiteY130" fmla="*/ 407096 h 1180578"/>
                <a:gd name="connsiteX131" fmla="*/ 1233814 w 2076189"/>
                <a:gd name="connsiteY131" fmla="*/ 397701 h 1180578"/>
                <a:gd name="connsiteX132" fmla="*/ 1215025 w 2076189"/>
                <a:gd name="connsiteY132" fmla="*/ 391438 h 1180578"/>
                <a:gd name="connsiteX133" fmla="*/ 1205630 w 2076189"/>
                <a:gd name="connsiteY133" fmla="*/ 385175 h 1180578"/>
                <a:gd name="connsiteX134" fmla="*/ 1158658 w 2076189"/>
                <a:gd name="connsiteY134" fmla="*/ 375781 h 1180578"/>
                <a:gd name="connsiteX135" fmla="*/ 1149263 w 2076189"/>
                <a:gd name="connsiteY135" fmla="*/ 369518 h 1180578"/>
                <a:gd name="connsiteX136" fmla="*/ 1139869 w 2076189"/>
                <a:gd name="connsiteY136" fmla="*/ 360123 h 1180578"/>
                <a:gd name="connsiteX137" fmla="*/ 1121080 w 2076189"/>
                <a:gd name="connsiteY137" fmla="*/ 353860 h 1180578"/>
                <a:gd name="connsiteX138" fmla="*/ 1061581 w 2076189"/>
                <a:gd name="connsiteY138" fmla="*/ 360123 h 1180578"/>
                <a:gd name="connsiteX139" fmla="*/ 1049055 w 2076189"/>
                <a:gd name="connsiteY139" fmla="*/ 363255 h 1180578"/>
                <a:gd name="connsiteX140" fmla="*/ 986425 w 2076189"/>
                <a:gd name="connsiteY140" fmla="*/ 366386 h 1180578"/>
                <a:gd name="connsiteX141" fmla="*/ 923795 w 2076189"/>
                <a:gd name="connsiteY141" fmla="*/ 366386 h 1180578"/>
                <a:gd name="connsiteX142" fmla="*/ 911269 w 2076189"/>
                <a:gd name="connsiteY142" fmla="*/ 363255 h 1180578"/>
                <a:gd name="connsiteX143" fmla="*/ 883085 w 2076189"/>
                <a:gd name="connsiteY143" fmla="*/ 360123 h 1180578"/>
                <a:gd name="connsiteX144" fmla="*/ 854902 w 2076189"/>
                <a:gd name="connsiteY144" fmla="*/ 350729 h 1180578"/>
                <a:gd name="connsiteX145" fmla="*/ 820455 w 2076189"/>
                <a:gd name="connsiteY145" fmla="*/ 341334 h 1180578"/>
                <a:gd name="connsiteX146" fmla="*/ 773482 w 2076189"/>
                <a:gd name="connsiteY146" fmla="*/ 335071 h 1180578"/>
                <a:gd name="connsiteX147" fmla="*/ 751562 w 2076189"/>
                <a:gd name="connsiteY147" fmla="*/ 325677 h 1180578"/>
                <a:gd name="connsiteX148" fmla="*/ 732773 w 2076189"/>
                <a:gd name="connsiteY148" fmla="*/ 319414 h 1180578"/>
                <a:gd name="connsiteX149" fmla="*/ 723378 w 2076189"/>
                <a:gd name="connsiteY149" fmla="*/ 316282 h 1180578"/>
                <a:gd name="connsiteX150" fmla="*/ 717115 w 2076189"/>
                <a:gd name="connsiteY150" fmla="*/ 306888 h 1180578"/>
                <a:gd name="connsiteX151" fmla="*/ 717115 w 2076189"/>
                <a:gd name="connsiteY151" fmla="*/ 272441 h 1180578"/>
                <a:gd name="connsiteX152" fmla="*/ 723378 w 2076189"/>
                <a:gd name="connsiteY152" fmla="*/ 263047 h 1180578"/>
                <a:gd name="connsiteX153" fmla="*/ 729641 w 2076189"/>
                <a:gd name="connsiteY153" fmla="*/ 244258 h 1180578"/>
                <a:gd name="connsiteX154" fmla="*/ 726510 w 2076189"/>
                <a:gd name="connsiteY154" fmla="*/ 234863 h 1180578"/>
                <a:gd name="connsiteX155" fmla="*/ 717115 w 2076189"/>
                <a:gd name="connsiteY155" fmla="*/ 228600 h 1180578"/>
                <a:gd name="connsiteX156" fmla="*/ 670143 w 2076189"/>
                <a:gd name="connsiteY156" fmla="*/ 222337 h 1180578"/>
                <a:gd name="connsiteX157" fmla="*/ 645091 w 2076189"/>
                <a:gd name="connsiteY157" fmla="*/ 184759 h 1180578"/>
                <a:gd name="connsiteX158" fmla="*/ 638828 w 2076189"/>
                <a:gd name="connsiteY158" fmla="*/ 175364 h 1180578"/>
                <a:gd name="connsiteX159" fmla="*/ 620039 w 2076189"/>
                <a:gd name="connsiteY159" fmla="*/ 162838 h 1180578"/>
                <a:gd name="connsiteX160" fmla="*/ 610644 w 2076189"/>
                <a:gd name="connsiteY160" fmla="*/ 153444 h 1180578"/>
                <a:gd name="connsiteX161" fmla="*/ 591855 w 2076189"/>
                <a:gd name="connsiteY161" fmla="*/ 140918 h 1180578"/>
                <a:gd name="connsiteX162" fmla="*/ 563672 w 2076189"/>
                <a:gd name="connsiteY162" fmla="*/ 128392 h 1180578"/>
                <a:gd name="connsiteX163" fmla="*/ 388307 w 2076189"/>
                <a:gd name="connsiteY163" fmla="*/ 125260 h 1180578"/>
                <a:gd name="connsiteX164" fmla="*/ 378913 w 2076189"/>
                <a:gd name="connsiteY164" fmla="*/ 122129 h 1180578"/>
                <a:gd name="connsiteX165" fmla="*/ 366387 w 2076189"/>
                <a:gd name="connsiteY165" fmla="*/ 118997 h 1180578"/>
                <a:gd name="connsiteX166" fmla="*/ 356992 w 2076189"/>
                <a:gd name="connsiteY166" fmla="*/ 112734 h 1180578"/>
                <a:gd name="connsiteX167" fmla="*/ 344466 w 2076189"/>
                <a:gd name="connsiteY167" fmla="*/ 109603 h 1180578"/>
                <a:gd name="connsiteX168" fmla="*/ 325677 w 2076189"/>
                <a:gd name="connsiteY168" fmla="*/ 103340 h 1180578"/>
                <a:gd name="connsiteX169" fmla="*/ 297493 w 2076189"/>
                <a:gd name="connsiteY169" fmla="*/ 93945 h 1180578"/>
                <a:gd name="connsiteX170" fmla="*/ 269310 w 2076189"/>
                <a:gd name="connsiteY170" fmla="*/ 84551 h 1180578"/>
                <a:gd name="connsiteX171" fmla="*/ 259915 w 2076189"/>
                <a:gd name="connsiteY171" fmla="*/ 81419 h 1180578"/>
                <a:gd name="connsiteX172" fmla="*/ 250521 w 2076189"/>
                <a:gd name="connsiteY172" fmla="*/ 78288 h 1180578"/>
                <a:gd name="connsiteX173" fmla="*/ 231732 w 2076189"/>
                <a:gd name="connsiteY173" fmla="*/ 65762 h 1180578"/>
                <a:gd name="connsiteX174" fmla="*/ 222337 w 2076189"/>
                <a:gd name="connsiteY174" fmla="*/ 62630 h 1180578"/>
                <a:gd name="connsiteX175" fmla="*/ 203548 w 2076189"/>
                <a:gd name="connsiteY175" fmla="*/ 53236 h 1180578"/>
                <a:gd name="connsiteX176" fmla="*/ 194154 w 2076189"/>
                <a:gd name="connsiteY176" fmla="*/ 46973 h 1180578"/>
                <a:gd name="connsiteX177" fmla="*/ 178496 w 2076189"/>
                <a:gd name="connsiteY177" fmla="*/ 34447 h 1180578"/>
                <a:gd name="connsiteX178" fmla="*/ 178496 w 2076189"/>
                <a:gd name="connsiteY178"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48014 w 2076189"/>
                <a:gd name="connsiteY10" fmla="*/ 548014 h 1180578"/>
                <a:gd name="connsiteX11" fmla="*/ 598118 w 2076189"/>
                <a:gd name="connsiteY11" fmla="*/ 591855 h 1180578"/>
                <a:gd name="connsiteX12" fmla="*/ 610644 w 2076189"/>
                <a:gd name="connsiteY12" fmla="*/ 594986 h 1180578"/>
                <a:gd name="connsiteX13" fmla="*/ 638828 w 2076189"/>
                <a:gd name="connsiteY13" fmla="*/ 610644 h 1180578"/>
                <a:gd name="connsiteX14" fmla="*/ 648222 w 2076189"/>
                <a:gd name="connsiteY14" fmla="*/ 620038 h 1180578"/>
                <a:gd name="connsiteX15" fmla="*/ 657617 w 2076189"/>
                <a:gd name="connsiteY15" fmla="*/ 623170 h 1180578"/>
                <a:gd name="connsiteX16" fmla="*/ 679537 w 2076189"/>
                <a:gd name="connsiteY16" fmla="*/ 648222 h 1180578"/>
                <a:gd name="connsiteX17" fmla="*/ 688932 w 2076189"/>
                <a:gd name="connsiteY17" fmla="*/ 654485 h 1180578"/>
                <a:gd name="connsiteX18" fmla="*/ 698326 w 2076189"/>
                <a:gd name="connsiteY18" fmla="*/ 663880 h 1180578"/>
                <a:gd name="connsiteX19" fmla="*/ 710852 w 2076189"/>
                <a:gd name="connsiteY19" fmla="*/ 682669 h 1180578"/>
                <a:gd name="connsiteX20" fmla="*/ 720247 w 2076189"/>
                <a:gd name="connsiteY20" fmla="*/ 688932 h 1180578"/>
                <a:gd name="connsiteX21" fmla="*/ 735904 w 2076189"/>
                <a:gd name="connsiteY21" fmla="*/ 704589 h 1180578"/>
                <a:gd name="connsiteX22" fmla="*/ 754693 w 2076189"/>
                <a:gd name="connsiteY22" fmla="*/ 710852 h 1180578"/>
                <a:gd name="connsiteX23" fmla="*/ 782877 w 2076189"/>
                <a:gd name="connsiteY23" fmla="*/ 735904 h 1180578"/>
                <a:gd name="connsiteX24" fmla="*/ 795403 w 2076189"/>
                <a:gd name="connsiteY24" fmla="*/ 754693 h 1180578"/>
                <a:gd name="connsiteX25" fmla="*/ 801666 w 2076189"/>
                <a:gd name="connsiteY25" fmla="*/ 773482 h 1180578"/>
                <a:gd name="connsiteX26" fmla="*/ 804798 w 2076189"/>
                <a:gd name="connsiteY26" fmla="*/ 782877 h 1180578"/>
                <a:gd name="connsiteX27" fmla="*/ 801666 w 2076189"/>
                <a:gd name="connsiteY27" fmla="*/ 826718 h 1180578"/>
                <a:gd name="connsiteX28" fmla="*/ 789140 w 2076189"/>
                <a:gd name="connsiteY28" fmla="*/ 858033 h 1180578"/>
                <a:gd name="connsiteX29" fmla="*/ 782877 w 2076189"/>
                <a:gd name="connsiteY29" fmla="*/ 876822 h 1180578"/>
                <a:gd name="connsiteX30" fmla="*/ 779745 w 2076189"/>
                <a:gd name="connsiteY30" fmla="*/ 886217 h 1180578"/>
                <a:gd name="connsiteX31" fmla="*/ 773482 w 2076189"/>
                <a:gd name="connsiteY31" fmla="*/ 911269 h 1180578"/>
                <a:gd name="connsiteX32" fmla="*/ 770351 w 2076189"/>
                <a:gd name="connsiteY32" fmla="*/ 920663 h 1180578"/>
                <a:gd name="connsiteX33" fmla="*/ 757825 w 2076189"/>
                <a:gd name="connsiteY33" fmla="*/ 939452 h 1180578"/>
                <a:gd name="connsiteX34" fmla="*/ 751562 w 2076189"/>
                <a:gd name="connsiteY34" fmla="*/ 948847 h 1180578"/>
                <a:gd name="connsiteX35" fmla="*/ 745299 w 2076189"/>
                <a:gd name="connsiteY35" fmla="*/ 958241 h 1180578"/>
                <a:gd name="connsiteX36" fmla="*/ 726510 w 2076189"/>
                <a:gd name="connsiteY36" fmla="*/ 995819 h 1180578"/>
                <a:gd name="connsiteX37" fmla="*/ 720247 w 2076189"/>
                <a:gd name="connsiteY37" fmla="*/ 1005214 h 1180578"/>
                <a:gd name="connsiteX38" fmla="*/ 710852 w 2076189"/>
                <a:gd name="connsiteY38" fmla="*/ 1011477 h 1180578"/>
                <a:gd name="connsiteX39" fmla="*/ 688932 w 2076189"/>
                <a:gd name="connsiteY39" fmla="*/ 1033397 h 1180578"/>
                <a:gd name="connsiteX40" fmla="*/ 679537 w 2076189"/>
                <a:gd name="connsiteY40" fmla="*/ 1039660 h 1180578"/>
                <a:gd name="connsiteX41" fmla="*/ 673274 w 2076189"/>
                <a:gd name="connsiteY41" fmla="*/ 1049055 h 1180578"/>
                <a:gd name="connsiteX42" fmla="*/ 663880 w 2076189"/>
                <a:gd name="connsiteY42" fmla="*/ 1055318 h 1180578"/>
                <a:gd name="connsiteX43" fmla="*/ 673274 w 2076189"/>
                <a:gd name="connsiteY43" fmla="*/ 1096028 h 1180578"/>
                <a:gd name="connsiteX44" fmla="*/ 682669 w 2076189"/>
                <a:gd name="connsiteY44" fmla="*/ 1099159 h 1180578"/>
                <a:gd name="connsiteX45" fmla="*/ 701458 w 2076189"/>
                <a:gd name="connsiteY45" fmla="*/ 1108554 h 1180578"/>
                <a:gd name="connsiteX46" fmla="*/ 710852 w 2076189"/>
                <a:gd name="connsiteY46" fmla="*/ 1114817 h 1180578"/>
                <a:gd name="connsiteX47" fmla="*/ 723378 w 2076189"/>
                <a:gd name="connsiteY47" fmla="*/ 1117948 h 1180578"/>
                <a:gd name="connsiteX48" fmla="*/ 776614 w 2076189"/>
                <a:gd name="connsiteY48" fmla="*/ 1124211 h 1180578"/>
                <a:gd name="connsiteX49" fmla="*/ 814192 w 2076189"/>
                <a:gd name="connsiteY49" fmla="*/ 1130474 h 1180578"/>
                <a:gd name="connsiteX50" fmla="*/ 832981 w 2076189"/>
                <a:gd name="connsiteY50" fmla="*/ 1136737 h 1180578"/>
                <a:gd name="connsiteX51" fmla="*/ 861165 w 2076189"/>
                <a:gd name="connsiteY51" fmla="*/ 1155526 h 1180578"/>
                <a:gd name="connsiteX52" fmla="*/ 879954 w 2076189"/>
                <a:gd name="connsiteY52" fmla="*/ 1168052 h 1180578"/>
                <a:gd name="connsiteX53" fmla="*/ 892480 w 2076189"/>
                <a:gd name="connsiteY53" fmla="*/ 1174315 h 1180578"/>
                <a:gd name="connsiteX54" fmla="*/ 911269 w 2076189"/>
                <a:gd name="connsiteY54" fmla="*/ 1180578 h 1180578"/>
                <a:gd name="connsiteX55" fmla="*/ 914400 w 2076189"/>
                <a:gd name="connsiteY55" fmla="*/ 1171184 h 1180578"/>
                <a:gd name="connsiteX56" fmla="*/ 936321 w 2076189"/>
                <a:gd name="connsiteY56" fmla="*/ 1152395 h 1180578"/>
                <a:gd name="connsiteX57" fmla="*/ 951978 w 2076189"/>
                <a:gd name="connsiteY57" fmla="*/ 1136737 h 1180578"/>
                <a:gd name="connsiteX58" fmla="*/ 958241 w 2076189"/>
                <a:gd name="connsiteY58" fmla="*/ 1127343 h 1180578"/>
                <a:gd name="connsiteX59" fmla="*/ 967636 w 2076189"/>
                <a:gd name="connsiteY59" fmla="*/ 1124211 h 1180578"/>
                <a:gd name="connsiteX60" fmla="*/ 977030 w 2076189"/>
                <a:gd name="connsiteY60" fmla="*/ 1117948 h 1180578"/>
                <a:gd name="connsiteX61" fmla="*/ 995819 w 2076189"/>
                <a:gd name="connsiteY61" fmla="*/ 1105422 h 1180578"/>
                <a:gd name="connsiteX62" fmla="*/ 1008345 w 2076189"/>
                <a:gd name="connsiteY62" fmla="*/ 1096028 h 1180578"/>
                <a:gd name="connsiteX63" fmla="*/ 1014608 w 2076189"/>
                <a:gd name="connsiteY63" fmla="*/ 1089764 h 1180578"/>
                <a:gd name="connsiteX64" fmla="*/ 1024003 w 2076189"/>
                <a:gd name="connsiteY64" fmla="*/ 1086633 h 1180578"/>
                <a:gd name="connsiteX65" fmla="*/ 1033398 w 2076189"/>
                <a:gd name="connsiteY65" fmla="*/ 1080370 h 1180578"/>
                <a:gd name="connsiteX66" fmla="*/ 1049055 w 2076189"/>
                <a:gd name="connsiteY66" fmla="*/ 1064712 h 1180578"/>
                <a:gd name="connsiteX67" fmla="*/ 1077239 w 2076189"/>
                <a:gd name="connsiteY67" fmla="*/ 1058449 h 1180578"/>
                <a:gd name="connsiteX68" fmla="*/ 1121080 w 2076189"/>
                <a:gd name="connsiteY68" fmla="*/ 1055318 h 1180578"/>
                <a:gd name="connsiteX69" fmla="*/ 1130474 w 2076189"/>
                <a:gd name="connsiteY69" fmla="*/ 1052186 h 1180578"/>
                <a:gd name="connsiteX70" fmla="*/ 1143000 w 2076189"/>
                <a:gd name="connsiteY70" fmla="*/ 1049055 h 1180578"/>
                <a:gd name="connsiteX71" fmla="*/ 1161789 w 2076189"/>
                <a:gd name="connsiteY71" fmla="*/ 1042792 h 1180578"/>
                <a:gd name="connsiteX72" fmla="*/ 1189973 w 2076189"/>
                <a:gd name="connsiteY72" fmla="*/ 1033397 h 1180578"/>
                <a:gd name="connsiteX73" fmla="*/ 1252603 w 2076189"/>
                <a:gd name="connsiteY73" fmla="*/ 1024003 h 1180578"/>
                <a:gd name="connsiteX74" fmla="*/ 1261998 w 2076189"/>
                <a:gd name="connsiteY74" fmla="*/ 1020871 h 1180578"/>
                <a:gd name="connsiteX75" fmla="*/ 1299576 w 2076189"/>
                <a:gd name="connsiteY75" fmla="*/ 1014608 h 1180578"/>
                <a:gd name="connsiteX76" fmla="*/ 1318365 w 2076189"/>
                <a:gd name="connsiteY76" fmla="*/ 1008345 h 1180578"/>
                <a:gd name="connsiteX77" fmla="*/ 1349680 w 2076189"/>
                <a:gd name="connsiteY77" fmla="*/ 998951 h 1180578"/>
                <a:gd name="connsiteX78" fmla="*/ 1368469 w 2076189"/>
                <a:gd name="connsiteY78" fmla="*/ 992688 h 1180578"/>
                <a:gd name="connsiteX79" fmla="*/ 1412310 w 2076189"/>
                <a:gd name="connsiteY79" fmla="*/ 986425 h 1180578"/>
                <a:gd name="connsiteX80" fmla="*/ 1459282 w 2076189"/>
                <a:gd name="connsiteY80" fmla="*/ 980162 h 1180578"/>
                <a:gd name="connsiteX81" fmla="*/ 1734855 w 2076189"/>
                <a:gd name="connsiteY81" fmla="*/ 977030 h 1180578"/>
                <a:gd name="connsiteX82" fmla="*/ 1772433 w 2076189"/>
                <a:gd name="connsiteY82" fmla="*/ 970767 h 1180578"/>
                <a:gd name="connsiteX83" fmla="*/ 1894562 w 2076189"/>
                <a:gd name="connsiteY83" fmla="*/ 967636 h 1180578"/>
                <a:gd name="connsiteX84" fmla="*/ 1903956 w 2076189"/>
                <a:gd name="connsiteY84" fmla="*/ 961373 h 1180578"/>
                <a:gd name="connsiteX85" fmla="*/ 1922745 w 2076189"/>
                <a:gd name="connsiteY85" fmla="*/ 942584 h 1180578"/>
                <a:gd name="connsiteX86" fmla="*/ 1932140 w 2076189"/>
                <a:gd name="connsiteY86" fmla="*/ 936321 h 1180578"/>
                <a:gd name="connsiteX87" fmla="*/ 1938403 w 2076189"/>
                <a:gd name="connsiteY87" fmla="*/ 926926 h 1180578"/>
                <a:gd name="connsiteX88" fmla="*/ 1947798 w 2076189"/>
                <a:gd name="connsiteY88" fmla="*/ 923795 h 1180578"/>
                <a:gd name="connsiteX89" fmla="*/ 1960324 w 2076189"/>
                <a:gd name="connsiteY89" fmla="*/ 905006 h 1180578"/>
                <a:gd name="connsiteX90" fmla="*/ 1969718 w 2076189"/>
                <a:gd name="connsiteY90" fmla="*/ 898743 h 1180578"/>
                <a:gd name="connsiteX91" fmla="*/ 1991639 w 2076189"/>
                <a:gd name="connsiteY91" fmla="*/ 873691 h 1180578"/>
                <a:gd name="connsiteX92" fmla="*/ 2004165 w 2076189"/>
                <a:gd name="connsiteY92" fmla="*/ 851770 h 1180578"/>
                <a:gd name="connsiteX93" fmla="*/ 2016691 w 2076189"/>
                <a:gd name="connsiteY93" fmla="*/ 845507 h 1180578"/>
                <a:gd name="connsiteX94" fmla="*/ 2029217 w 2076189"/>
                <a:gd name="connsiteY94" fmla="*/ 826718 h 1180578"/>
                <a:gd name="connsiteX95" fmla="*/ 2035480 w 2076189"/>
                <a:gd name="connsiteY95" fmla="*/ 817323 h 1180578"/>
                <a:gd name="connsiteX96" fmla="*/ 2041743 w 2076189"/>
                <a:gd name="connsiteY96" fmla="*/ 695195 h 1180578"/>
                <a:gd name="connsiteX97" fmla="*/ 2044874 w 2076189"/>
                <a:gd name="connsiteY97" fmla="*/ 685800 h 1180578"/>
                <a:gd name="connsiteX98" fmla="*/ 2048006 w 2076189"/>
                <a:gd name="connsiteY98" fmla="*/ 673274 h 1180578"/>
                <a:gd name="connsiteX99" fmla="*/ 2057400 w 2076189"/>
                <a:gd name="connsiteY99" fmla="*/ 670143 h 1180578"/>
                <a:gd name="connsiteX100" fmla="*/ 2066795 w 2076189"/>
                <a:gd name="connsiteY100" fmla="*/ 651354 h 1180578"/>
                <a:gd name="connsiteX101" fmla="*/ 2076189 w 2076189"/>
                <a:gd name="connsiteY101" fmla="*/ 632564 h 1180578"/>
                <a:gd name="connsiteX102" fmla="*/ 2073058 w 2076189"/>
                <a:gd name="connsiteY102" fmla="*/ 591855 h 1180578"/>
                <a:gd name="connsiteX103" fmla="*/ 2060532 w 2076189"/>
                <a:gd name="connsiteY103" fmla="*/ 573066 h 1180578"/>
                <a:gd name="connsiteX104" fmla="*/ 2032348 w 2076189"/>
                <a:gd name="connsiteY104" fmla="*/ 541751 h 1180578"/>
                <a:gd name="connsiteX105" fmla="*/ 2019822 w 2076189"/>
                <a:gd name="connsiteY105" fmla="*/ 526093 h 1180578"/>
                <a:gd name="connsiteX106" fmla="*/ 2013559 w 2076189"/>
                <a:gd name="connsiteY106" fmla="*/ 516699 h 1180578"/>
                <a:gd name="connsiteX107" fmla="*/ 1994770 w 2076189"/>
                <a:gd name="connsiteY107" fmla="*/ 510436 h 1180578"/>
                <a:gd name="connsiteX108" fmla="*/ 1979113 w 2076189"/>
                <a:gd name="connsiteY108" fmla="*/ 507304 h 1180578"/>
                <a:gd name="connsiteX109" fmla="*/ 1969718 w 2076189"/>
                <a:gd name="connsiteY109" fmla="*/ 504173 h 1180578"/>
                <a:gd name="connsiteX110" fmla="*/ 1910219 w 2076189"/>
                <a:gd name="connsiteY110" fmla="*/ 501041 h 1180578"/>
                <a:gd name="connsiteX111" fmla="*/ 1894562 w 2076189"/>
                <a:gd name="connsiteY111" fmla="*/ 497910 h 1180578"/>
                <a:gd name="connsiteX112" fmla="*/ 1822537 w 2076189"/>
                <a:gd name="connsiteY112" fmla="*/ 504173 h 1180578"/>
                <a:gd name="connsiteX113" fmla="*/ 1606463 w 2076189"/>
                <a:gd name="connsiteY113" fmla="*/ 504173 h 1180578"/>
                <a:gd name="connsiteX114" fmla="*/ 1584543 w 2076189"/>
                <a:gd name="connsiteY114" fmla="*/ 497910 h 1180578"/>
                <a:gd name="connsiteX115" fmla="*/ 1565754 w 2076189"/>
                <a:gd name="connsiteY115" fmla="*/ 488515 h 1180578"/>
                <a:gd name="connsiteX116" fmla="*/ 1543833 w 2076189"/>
                <a:gd name="connsiteY116" fmla="*/ 472858 h 1180578"/>
                <a:gd name="connsiteX117" fmla="*/ 1525044 w 2076189"/>
                <a:gd name="connsiteY117" fmla="*/ 466595 h 1180578"/>
                <a:gd name="connsiteX118" fmla="*/ 1506255 w 2076189"/>
                <a:gd name="connsiteY118" fmla="*/ 460332 h 1180578"/>
                <a:gd name="connsiteX119" fmla="*/ 1487466 w 2076189"/>
                <a:gd name="connsiteY119" fmla="*/ 454069 h 1180578"/>
                <a:gd name="connsiteX120" fmla="*/ 1462414 w 2076189"/>
                <a:gd name="connsiteY120" fmla="*/ 447806 h 1180578"/>
                <a:gd name="connsiteX121" fmla="*/ 1415441 w 2076189"/>
                <a:gd name="connsiteY121" fmla="*/ 444674 h 1180578"/>
                <a:gd name="connsiteX122" fmla="*/ 1380995 w 2076189"/>
                <a:gd name="connsiteY122" fmla="*/ 441543 h 1180578"/>
                <a:gd name="connsiteX123" fmla="*/ 1362206 w 2076189"/>
                <a:gd name="connsiteY123" fmla="*/ 438411 h 1180578"/>
                <a:gd name="connsiteX124" fmla="*/ 1302707 w 2076189"/>
                <a:gd name="connsiteY124" fmla="*/ 435280 h 1180578"/>
                <a:gd name="connsiteX125" fmla="*/ 1293313 w 2076189"/>
                <a:gd name="connsiteY125" fmla="*/ 432148 h 1180578"/>
                <a:gd name="connsiteX126" fmla="*/ 1280787 w 2076189"/>
                <a:gd name="connsiteY126" fmla="*/ 429017 h 1180578"/>
                <a:gd name="connsiteX127" fmla="*/ 1271392 w 2076189"/>
                <a:gd name="connsiteY127" fmla="*/ 422754 h 1180578"/>
                <a:gd name="connsiteX128" fmla="*/ 1261998 w 2076189"/>
                <a:gd name="connsiteY128" fmla="*/ 419622 h 1180578"/>
                <a:gd name="connsiteX129" fmla="*/ 1243208 w 2076189"/>
                <a:gd name="connsiteY129" fmla="*/ 407096 h 1180578"/>
                <a:gd name="connsiteX130" fmla="*/ 1233814 w 2076189"/>
                <a:gd name="connsiteY130" fmla="*/ 397701 h 1180578"/>
                <a:gd name="connsiteX131" fmla="*/ 1215025 w 2076189"/>
                <a:gd name="connsiteY131" fmla="*/ 391438 h 1180578"/>
                <a:gd name="connsiteX132" fmla="*/ 1205630 w 2076189"/>
                <a:gd name="connsiteY132" fmla="*/ 385175 h 1180578"/>
                <a:gd name="connsiteX133" fmla="*/ 1158658 w 2076189"/>
                <a:gd name="connsiteY133" fmla="*/ 375781 h 1180578"/>
                <a:gd name="connsiteX134" fmla="*/ 1149263 w 2076189"/>
                <a:gd name="connsiteY134" fmla="*/ 369518 h 1180578"/>
                <a:gd name="connsiteX135" fmla="*/ 1139869 w 2076189"/>
                <a:gd name="connsiteY135" fmla="*/ 360123 h 1180578"/>
                <a:gd name="connsiteX136" fmla="*/ 1121080 w 2076189"/>
                <a:gd name="connsiteY136" fmla="*/ 353860 h 1180578"/>
                <a:gd name="connsiteX137" fmla="*/ 1061581 w 2076189"/>
                <a:gd name="connsiteY137" fmla="*/ 360123 h 1180578"/>
                <a:gd name="connsiteX138" fmla="*/ 1049055 w 2076189"/>
                <a:gd name="connsiteY138" fmla="*/ 363255 h 1180578"/>
                <a:gd name="connsiteX139" fmla="*/ 986425 w 2076189"/>
                <a:gd name="connsiteY139" fmla="*/ 366386 h 1180578"/>
                <a:gd name="connsiteX140" fmla="*/ 923795 w 2076189"/>
                <a:gd name="connsiteY140" fmla="*/ 366386 h 1180578"/>
                <a:gd name="connsiteX141" fmla="*/ 911269 w 2076189"/>
                <a:gd name="connsiteY141" fmla="*/ 363255 h 1180578"/>
                <a:gd name="connsiteX142" fmla="*/ 883085 w 2076189"/>
                <a:gd name="connsiteY142" fmla="*/ 360123 h 1180578"/>
                <a:gd name="connsiteX143" fmla="*/ 854902 w 2076189"/>
                <a:gd name="connsiteY143" fmla="*/ 350729 h 1180578"/>
                <a:gd name="connsiteX144" fmla="*/ 820455 w 2076189"/>
                <a:gd name="connsiteY144" fmla="*/ 341334 h 1180578"/>
                <a:gd name="connsiteX145" fmla="*/ 773482 w 2076189"/>
                <a:gd name="connsiteY145" fmla="*/ 335071 h 1180578"/>
                <a:gd name="connsiteX146" fmla="*/ 751562 w 2076189"/>
                <a:gd name="connsiteY146" fmla="*/ 325677 h 1180578"/>
                <a:gd name="connsiteX147" fmla="*/ 732773 w 2076189"/>
                <a:gd name="connsiteY147" fmla="*/ 319414 h 1180578"/>
                <a:gd name="connsiteX148" fmla="*/ 723378 w 2076189"/>
                <a:gd name="connsiteY148" fmla="*/ 316282 h 1180578"/>
                <a:gd name="connsiteX149" fmla="*/ 717115 w 2076189"/>
                <a:gd name="connsiteY149" fmla="*/ 306888 h 1180578"/>
                <a:gd name="connsiteX150" fmla="*/ 717115 w 2076189"/>
                <a:gd name="connsiteY150" fmla="*/ 272441 h 1180578"/>
                <a:gd name="connsiteX151" fmla="*/ 723378 w 2076189"/>
                <a:gd name="connsiteY151" fmla="*/ 263047 h 1180578"/>
                <a:gd name="connsiteX152" fmla="*/ 729641 w 2076189"/>
                <a:gd name="connsiteY152" fmla="*/ 244258 h 1180578"/>
                <a:gd name="connsiteX153" fmla="*/ 726510 w 2076189"/>
                <a:gd name="connsiteY153" fmla="*/ 234863 h 1180578"/>
                <a:gd name="connsiteX154" fmla="*/ 717115 w 2076189"/>
                <a:gd name="connsiteY154" fmla="*/ 228600 h 1180578"/>
                <a:gd name="connsiteX155" fmla="*/ 670143 w 2076189"/>
                <a:gd name="connsiteY155" fmla="*/ 222337 h 1180578"/>
                <a:gd name="connsiteX156" fmla="*/ 645091 w 2076189"/>
                <a:gd name="connsiteY156" fmla="*/ 184759 h 1180578"/>
                <a:gd name="connsiteX157" fmla="*/ 638828 w 2076189"/>
                <a:gd name="connsiteY157" fmla="*/ 175364 h 1180578"/>
                <a:gd name="connsiteX158" fmla="*/ 620039 w 2076189"/>
                <a:gd name="connsiteY158" fmla="*/ 162838 h 1180578"/>
                <a:gd name="connsiteX159" fmla="*/ 610644 w 2076189"/>
                <a:gd name="connsiteY159" fmla="*/ 153444 h 1180578"/>
                <a:gd name="connsiteX160" fmla="*/ 591855 w 2076189"/>
                <a:gd name="connsiteY160" fmla="*/ 140918 h 1180578"/>
                <a:gd name="connsiteX161" fmla="*/ 563672 w 2076189"/>
                <a:gd name="connsiteY161" fmla="*/ 128392 h 1180578"/>
                <a:gd name="connsiteX162" fmla="*/ 388307 w 2076189"/>
                <a:gd name="connsiteY162" fmla="*/ 125260 h 1180578"/>
                <a:gd name="connsiteX163" fmla="*/ 378913 w 2076189"/>
                <a:gd name="connsiteY163" fmla="*/ 122129 h 1180578"/>
                <a:gd name="connsiteX164" fmla="*/ 366387 w 2076189"/>
                <a:gd name="connsiteY164" fmla="*/ 118997 h 1180578"/>
                <a:gd name="connsiteX165" fmla="*/ 356992 w 2076189"/>
                <a:gd name="connsiteY165" fmla="*/ 112734 h 1180578"/>
                <a:gd name="connsiteX166" fmla="*/ 344466 w 2076189"/>
                <a:gd name="connsiteY166" fmla="*/ 109603 h 1180578"/>
                <a:gd name="connsiteX167" fmla="*/ 325677 w 2076189"/>
                <a:gd name="connsiteY167" fmla="*/ 103340 h 1180578"/>
                <a:gd name="connsiteX168" fmla="*/ 297493 w 2076189"/>
                <a:gd name="connsiteY168" fmla="*/ 93945 h 1180578"/>
                <a:gd name="connsiteX169" fmla="*/ 269310 w 2076189"/>
                <a:gd name="connsiteY169" fmla="*/ 84551 h 1180578"/>
                <a:gd name="connsiteX170" fmla="*/ 259915 w 2076189"/>
                <a:gd name="connsiteY170" fmla="*/ 81419 h 1180578"/>
                <a:gd name="connsiteX171" fmla="*/ 250521 w 2076189"/>
                <a:gd name="connsiteY171" fmla="*/ 78288 h 1180578"/>
                <a:gd name="connsiteX172" fmla="*/ 231732 w 2076189"/>
                <a:gd name="connsiteY172" fmla="*/ 65762 h 1180578"/>
                <a:gd name="connsiteX173" fmla="*/ 222337 w 2076189"/>
                <a:gd name="connsiteY173" fmla="*/ 62630 h 1180578"/>
                <a:gd name="connsiteX174" fmla="*/ 203548 w 2076189"/>
                <a:gd name="connsiteY174" fmla="*/ 53236 h 1180578"/>
                <a:gd name="connsiteX175" fmla="*/ 194154 w 2076189"/>
                <a:gd name="connsiteY175" fmla="*/ 46973 h 1180578"/>
                <a:gd name="connsiteX176" fmla="*/ 178496 w 2076189"/>
                <a:gd name="connsiteY176" fmla="*/ 34447 h 1180578"/>
                <a:gd name="connsiteX177" fmla="*/ 178496 w 2076189"/>
                <a:gd name="connsiteY177"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98118 w 2076189"/>
                <a:gd name="connsiteY10" fmla="*/ 591855 h 1180578"/>
                <a:gd name="connsiteX11" fmla="*/ 610644 w 2076189"/>
                <a:gd name="connsiteY11" fmla="*/ 594986 h 1180578"/>
                <a:gd name="connsiteX12" fmla="*/ 638828 w 2076189"/>
                <a:gd name="connsiteY12" fmla="*/ 610644 h 1180578"/>
                <a:gd name="connsiteX13" fmla="*/ 648222 w 2076189"/>
                <a:gd name="connsiteY13" fmla="*/ 620038 h 1180578"/>
                <a:gd name="connsiteX14" fmla="*/ 657617 w 2076189"/>
                <a:gd name="connsiteY14" fmla="*/ 623170 h 1180578"/>
                <a:gd name="connsiteX15" fmla="*/ 679537 w 2076189"/>
                <a:gd name="connsiteY15" fmla="*/ 648222 h 1180578"/>
                <a:gd name="connsiteX16" fmla="*/ 688932 w 2076189"/>
                <a:gd name="connsiteY16" fmla="*/ 654485 h 1180578"/>
                <a:gd name="connsiteX17" fmla="*/ 698326 w 2076189"/>
                <a:gd name="connsiteY17" fmla="*/ 663880 h 1180578"/>
                <a:gd name="connsiteX18" fmla="*/ 710852 w 2076189"/>
                <a:gd name="connsiteY18" fmla="*/ 682669 h 1180578"/>
                <a:gd name="connsiteX19" fmla="*/ 720247 w 2076189"/>
                <a:gd name="connsiteY19" fmla="*/ 688932 h 1180578"/>
                <a:gd name="connsiteX20" fmla="*/ 735904 w 2076189"/>
                <a:gd name="connsiteY20" fmla="*/ 704589 h 1180578"/>
                <a:gd name="connsiteX21" fmla="*/ 754693 w 2076189"/>
                <a:gd name="connsiteY21" fmla="*/ 710852 h 1180578"/>
                <a:gd name="connsiteX22" fmla="*/ 782877 w 2076189"/>
                <a:gd name="connsiteY22" fmla="*/ 735904 h 1180578"/>
                <a:gd name="connsiteX23" fmla="*/ 795403 w 2076189"/>
                <a:gd name="connsiteY23" fmla="*/ 754693 h 1180578"/>
                <a:gd name="connsiteX24" fmla="*/ 801666 w 2076189"/>
                <a:gd name="connsiteY24" fmla="*/ 773482 h 1180578"/>
                <a:gd name="connsiteX25" fmla="*/ 804798 w 2076189"/>
                <a:gd name="connsiteY25" fmla="*/ 782877 h 1180578"/>
                <a:gd name="connsiteX26" fmla="*/ 801666 w 2076189"/>
                <a:gd name="connsiteY26" fmla="*/ 826718 h 1180578"/>
                <a:gd name="connsiteX27" fmla="*/ 789140 w 2076189"/>
                <a:gd name="connsiteY27" fmla="*/ 858033 h 1180578"/>
                <a:gd name="connsiteX28" fmla="*/ 782877 w 2076189"/>
                <a:gd name="connsiteY28" fmla="*/ 876822 h 1180578"/>
                <a:gd name="connsiteX29" fmla="*/ 779745 w 2076189"/>
                <a:gd name="connsiteY29" fmla="*/ 886217 h 1180578"/>
                <a:gd name="connsiteX30" fmla="*/ 773482 w 2076189"/>
                <a:gd name="connsiteY30" fmla="*/ 911269 h 1180578"/>
                <a:gd name="connsiteX31" fmla="*/ 770351 w 2076189"/>
                <a:gd name="connsiteY31" fmla="*/ 920663 h 1180578"/>
                <a:gd name="connsiteX32" fmla="*/ 757825 w 2076189"/>
                <a:gd name="connsiteY32" fmla="*/ 939452 h 1180578"/>
                <a:gd name="connsiteX33" fmla="*/ 751562 w 2076189"/>
                <a:gd name="connsiteY33" fmla="*/ 948847 h 1180578"/>
                <a:gd name="connsiteX34" fmla="*/ 745299 w 2076189"/>
                <a:gd name="connsiteY34" fmla="*/ 958241 h 1180578"/>
                <a:gd name="connsiteX35" fmla="*/ 726510 w 2076189"/>
                <a:gd name="connsiteY35" fmla="*/ 995819 h 1180578"/>
                <a:gd name="connsiteX36" fmla="*/ 720247 w 2076189"/>
                <a:gd name="connsiteY36" fmla="*/ 1005214 h 1180578"/>
                <a:gd name="connsiteX37" fmla="*/ 710852 w 2076189"/>
                <a:gd name="connsiteY37" fmla="*/ 1011477 h 1180578"/>
                <a:gd name="connsiteX38" fmla="*/ 688932 w 2076189"/>
                <a:gd name="connsiteY38" fmla="*/ 1033397 h 1180578"/>
                <a:gd name="connsiteX39" fmla="*/ 679537 w 2076189"/>
                <a:gd name="connsiteY39" fmla="*/ 1039660 h 1180578"/>
                <a:gd name="connsiteX40" fmla="*/ 673274 w 2076189"/>
                <a:gd name="connsiteY40" fmla="*/ 1049055 h 1180578"/>
                <a:gd name="connsiteX41" fmla="*/ 663880 w 2076189"/>
                <a:gd name="connsiteY41" fmla="*/ 1055318 h 1180578"/>
                <a:gd name="connsiteX42" fmla="*/ 673274 w 2076189"/>
                <a:gd name="connsiteY42" fmla="*/ 1096028 h 1180578"/>
                <a:gd name="connsiteX43" fmla="*/ 682669 w 2076189"/>
                <a:gd name="connsiteY43" fmla="*/ 1099159 h 1180578"/>
                <a:gd name="connsiteX44" fmla="*/ 701458 w 2076189"/>
                <a:gd name="connsiteY44" fmla="*/ 1108554 h 1180578"/>
                <a:gd name="connsiteX45" fmla="*/ 710852 w 2076189"/>
                <a:gd name="connsiteY45" fmla="*/ 1114817 h 1180578"/>
                <a:gd name="connsiteX46" fmla="*/ 723378 w 2076189"/>
                <a:gd name="connsiteY46" fmla="*/ 1117948 h 1180578"/>
                <a:gd name="connsiteX47" fmla="*/ 776614 w 2076189"/>
                <a:gd name="connsiteY47" fmla="*/ 1124211 h 1180578"/>
                <a:gd name="connsiteX48" fmla="*/ 814192 w 2076189"/>
                <a:gd name="connsiteY48" fmla="*/ 1130474 h 1180578"/>
                <a:gd name="connsiteX49" fmla="*/ 832981 w 2076189"/>
                <a:gd name="connsiteY49" fmla="*/ 1136737 h 1180578"/>
                <a:gd name="connsiteX50" fmla="*/ 861165 w 2076189"/>
                <a:gd name="connsiteY50" fmla="*/ 1155526 h 1180578"/>
                <a:gd name="connsiteX51" fmla="*/ 879954 w 2076189"/>
                <a:gd name="connsiteY51" fmla="*/ 1168052 h 1180578"/>
                <a:gd name="connsiteX52" fmla="*/ 892480 w 2076189"/>
                <a:gd name="connsiteY52" fmla="*/ 1174315 h 1180578"/>
                <a:gd name="connsiteX53" fmla="*/ 911269 w 2076189"/>
                <a:gd name="connsiteY53" fmla="*/ 1180578 h 1180578"/>
                <a:gd name="connsiteX54" fmla="*/ 914400 w 2076189"/>
                <a:gd name="connsiteY54" fmla="*/ 1171184 h 1180578"/>
                <a:gd name="connsiteX55" fmla="*/ 936321 w 2076189"/>
                <a:gd name="connsiteY55" fmla="*/ 1152395 h 1180578"/>
                <a:gd name="connsiteX56" fmla="*/ 951978 w 2076189"/>
                <a:gd name="connsiteY56" fmla="*/ 1136737 h 1180578"/>
                <a:gd name="connsiteX57" fmla="*/ 958241 w 2076189"/>
                <a:gd name="connsiteY57" fmla="*/ 1127343 h 1180578"/>
                <a:gd name="connsiteX58" fmla="*/ 967636 w 2076189"/>
                <a:gd name="connsiteY58" fmla="*/ 1124211 h 1180578"/>
                <a:gd name="connsiteX59" fmla="*/ 977030 w 2076189"/>
                <a:gd name="connsiteY59" fmla="*/ 1117948 h 1180578"/>
                <a:gd name="connsiteX60" fmla="*/ 995819 w 2076189"/>
                <a:gd name="connsiteY60" fmla="*/ 1105422 h 1180578"/>
                <a:gd name="connsiteX61" fmla="*/ 1008345 w 2076189"/>
                <a:gd name="connsiteY61" fmla="*/ 1096028 h 1180578"/>
                <a:gd name="connsiteX62" fmla="*/ 1014608 w 2076189"/>
                <a:gd name="connsiteY62" fmla="*/ 1089764 h 1180578"/>
                <a:gd name="connsiteX63" fmla="*/ 1024003 w 2076189"/>
                <a:gd name="connsiteY63" fmla="*/ 1086633 h 1180578"/>
                <a:gd name="connsiteX64" fmla="*/ 1033398 w 2076189"/>
                <a:gd name="connsiteY64" fmla="*/ 1080370 h 1180578"/>
                <a:gd name="connsiteX65" fmla="*/ 1049055 w 2076189"/>
                <a:gd name="connsiteY65" fmla="*/ 1064712 h 1180578"/>
                <a:gd name="connsiteX66" fmla="*/ 1077239 w 2076189"/>
                <a:gd name="connsiteY66" fmla="*/ 1058449 h 1180578"/>
                <a:gd name="connsiteX67" fmla="*/ 1121080 w 2076189"/>
                <a:gd name="connsiteY67" fmla="*/ 1055318 h 1180578"/>
                <a:gd name="connsiteX68" fmla="*/ 1130474 w 2076189"/>
                <a:gd name="connsiteY68" fmla="*/ 1052186 h 1180578"/>
                <a:gd name="connsiteX69" fmla="*/ 1143000 w 2076189"/>
                <a:gd name="connsiteY69" fmla="*/ 1049055 h 1180578"/>
                <a:gd name="connsiteX70" fmla="*/ 1161789 w 2076189"/>
                <a:gd name="connsiteY70" fmla="*/ 1042792 h 1180578"/>
                <a:gd name="connsiteX71" fmla="*/ 1189973 w 2076189"/>
                <a:gd name="connsiteY71" fmla="*/ 1033397 h 1180578"/>
                <a:gd name="connsiteX72" fmla="*/ 1252603 w 2076189"/>
                <a:gd name="connsiteY72" fmla="*/ 1024003 h 1180578"/>
                <a:gd name="connsiteX73" fmla="*/ 1261998 w 2076189"/>
                <a:gd name="connsiteY73" fmla="*/ 1020871 h 1180578"/>
                <a:gd name="connsiteX74" fmla="*/ 1299576 w 2076189"/>
                <a:gd name="connsiteY74" fmla="*/ 1014608 h 1180578"/>
                <a:gd name="connsiteX75" fmla="*/ 1318365 w 2076189"/>
                <a:gd name="connsiteY75" fmla="*/ 1008345 h 1180578"/>
                <a:gd name="connsiteX76" fmla="*/ 1349680 w 2076189"/>
                <a:gd name="connsiteY76" fmla="*/ 998951 h 1180578"/>
                <a:gd name="connsiteX77" fmla="*/ 1368469 w 2076189"/>
                <a:gd name="connsiteY77" fmla="*/ 992688 h 1180578"/>
                <a:gd name="connsiteX78" fmla="*/ 1412310 w 2076189"/>
                <a:gd name="connsiteY78" fmla="*/ 986425 h 1180578"/>
                <a:gd name="connsiteX79" fmla="*/ 1459282 w 2076189"/>
                <a:gd name="connsiteY79" fmla="*/ 980162 h 1180578"/>
                <a:gd name="connsiteX80" fmla="*/ 1734855 w 2076189"/>
                <a:gd name="connsiteY80" fmla="*/ 977030 h 1180578"/>
                <a:gd name="connsiteX81" fmla="*/ 1772433 w 2076189"/>
                <a:gd name="connsiteY81" fmla="*/ 970767 h 1180578"/>
                <a:gd name="connsiteX82" fmla="*/ 1894562 w 2076189"/>
                <a:gd name="connsiteY82" fmla="*/ 967636 h 1180578"/>
                <a:gd name="connsiteX83" fmla="*/ 1903956 w 2076189"/>
                <a:gd name="connsiteY83" fmla="*/ 961373 h 1180578"/>
                <a:gd name="connsiteX84" fmla="*/ 1922745 w 2076189"/>
                <a:gd name="connsiteY84" fmla="*/ 942584 h 1180578"/>
                <a:gd name="connsiteX85" fmla="*/ 1932140 w 2076189"/>
                <a:gd name="connsiteY85" fmla="*/ 936321 h 1180578"/>
                <a:gd name="connsiteX86" fmla="*/ 1938403 w 2076189"/>
                <a:gd name="connsiteY86" fmla="*/ 926926 h 1180578"/>
                <a:gd name="connsiteX87" fmla="*/ 1947798 w 2076189"/>
                <a:gd name="connsiteY87" fmla="*/ 923795 h 1180578"/>
                <a:gd name="connsiteX88" fmla="*/ 1960324 w 2076189"/>
                <a:gd name="connsiteY88" fmla="*/ 905006 h 1180578"/>
                <a:gd name="connsiteX89" fmla="*/ 1969718 w 2076189"/>
                <a:gd name="connsiteY89" fmla="*/ 898743 h 1180578"/>
                <a:gd name="connsiteX90" fmla="*/ 1991639 w 2076189"/>
                <a:gd name="connsiteY90" fmla="*/ 873691 h 1180578"/>
                <a:gd name="connsiteX91" fmla="*/ 2004165 w 2076189"/>
                <a:gd name="connsiteY91" fmla="*/ 851770 h 1180578"/>
                <a:gd name="connsiteX92" fmla="*/ 2016691 w 2076189"/>
                <a:gd name="connsiteY92" fmla="*/ 845507 h 1180578"/>
                <a:gd name="connsiteX93" fmla="*/ 2029217 w 2076189"/>
                <a:gd name="connsiteY93" fmla="*/ 826718 h 1180578"/>
                <a:gd name="connsiteX94" fmla="*/ 2035480 w 2076189"/>
                <a:gd name="connsiteY94" fmla="*/ 817323 h 1180578"/>
                <a:gd name="connsiteX95" fmla="*/ 2041743 w 2076189"/>
                <a:gd name="connsiteY95" fmla="*/ 695195 h 1180578"/>
                <a:gd name="connsiteX96" fmla="*/ 2044874 w 2076189"/>
                <a:gd name="connsiteY96" fmla="*/ 685800 h 1180578"/>
                <a:gd name="connsiteX97" fmla="*/ 2048006 w 2076189"/>
                <a:gd name="connsiteY97" fmla="*/ 673274 h 1180578"/>
                <a:gd name="connsiteX98" fmla="*/ 2057400 w 2076189"/>
                <a:gd name="connsiteY98" fmla="*/ 670143 h 1180578"/>
                <a:gd name="connsiteX99" fmla="*/ 2066795 w 2076189"/>
                <a:gd name="connsiteY99" fmla="*/ 651354 h 1180578"/>
                <a:gd name="connsiteX100" fmla="*/ 2076189 w 2076189"/>
                <a:gd name="connsiteY100" fmla="*/ 632564 h 1180578"/>
                <a:gd name="connsiteX101" fmla="*/ 2073058 w 2076189"/>
                <a:gd name="connsiteY101" fmla="*/ 591855 h 1180578"/>
                <a:gd name="connsiteX102" fmla="*/ 2060532 w 2076189"/>
                <a:gd name="connsiteY102" fmla="*/ 573066 h 1180578"/>
                <a:gd name="connsiteX103" fmla="*/ 2032348 w 2076189"/>
                <a:gd name="connsiteY103" fmla="*/ 541751 h 1180578"/>
                <a:gd name="connsiteX104" fmla="*/ 2019822 w 2076189"/>
                <a:gd name="connsiteY104" fmla="*/ 526093 h 1180578"/>
                <a:gd name="connsiteX105" fmla="*/ 2013559 w 2076189"/>
                <a:gd name="connsiteY105" fmla="*/ 516699 h 1180578"/>
                <a:gd name="connsiteX106" fmla="*/ 1994770 w 2076189"/>
                <a:gd name="connsiteY106" fmla="*/ 510436 h 1180578"/>
                <a:gd name="connsiteX107" fmla="*/ 1979113 w 2076189"/>
                <a:gd name="connsiteY107" fmla="*/ 507304 h 1180578"/>
                <a:gd name="connsiteX108" fmla="*/ 1969718 w 2076189"/>
                <a:gd name="connsiteY108" fmla="*/ 504173 h 1180578"/>
                <a:gd name="connsiteX109" fmla="*/ 1910219 w 2076189"/>
                <a:gd name="connsiteY109" fmla="*/ 501041 h 1180578"/>
                <a:gd name="connsiteX110" fmla="*/ 1894562 w 2076189"/>
                <a:gd name="connsiteY110" fmla="*/ 497910 h 1180578"/>
                <a:gd name="connsiteX111" fmla="*/ 1822537 w 2076189"/>
                <a:gd name="connsiteY111" fmla="*/ 504173 h 1180578"/>
                <a:gd name="connsiteX112" fmla="*/ 1606463 w 2076189"/>
                <a:gd name="connsiteY112" fmla="*/ 504173 h 1180578"/>
                <a:gd name="connsiteX113" fmla="*/ 1584543 w 2076189"/>
                <a:gd name="connsiteY113" fmla="*/ 497910 h 1180578"/>
                <a:gd name="connsiteX114" fmla="*/ 1565754 w 2076189"/>
                <a:gd name="connsiteY114" fmla="*/ 488515 h 1180578"/>
                <a:gd name="connsiteX115" fmla="*/ 1543833 w 2076189"/>
                <a:gd name="connsiteY115" fmla="*/ 472858 h 1180578"/>
                <a:gd name="connsiteX116" fmla="*/ 1525044 w 2076189"/>
                <a:gd name="connsiteY116" fmla="*/ 466595 h 1180578"/>
                <a:gd name="connsiteX117" fmla="*/ 1506255 w 2076189"/>
                <a:gd name="connsiteY117" fmla="*/ 460332 h 1180578"/>
                <a:gd name="connsiteX118" fmla="*/ 1487466 w 2076189"/>
                <a:gd name="connsiteY118" fmla="*/ 454069 h 1180578"/>
                <a:gd name="connsiteX119" fmla="*/ 1462414 w 2076189"/>
                <a:gd name="connsiteY119" fmla="*/ 447806 h 1180578"/>
                <a:gd name="connsiteX120" fmla="*/ 1415441 w 2076189"/>
                <a:gd name="connsiteY120" fmla="*/ 444674 h 1180578"/>
                <a:gd name="connsiteX121" fmla="*/ 1380995 w 2076189"/>
                <a:gd name="connsiteY121" fmla="*/ 441543 h 1180578"/>
                <a:gd name="connsiteX122" fmla="*/ 1362206 w 2076189"/>
                <a:gd name="connsiteY122" fmla="*/ 438411 h 1180578"/>
                <a:gd name="connsiteX123" fmla="*/ 1302707 w 2076189"/>
                <a:gd name="connsiteY123" fmla="*/ 435280 h 1180578"/>
                <a:gd name="connsiteX124" fmla="*/ 1293313 w 2076189"/>
                <a:gd name="connsiteY124" fmla="*/ 432148 h 1180578"/>
                <a:gd name="connsiteX125" fmla="*/ 1280787 w 2076189"/>
                <a:gd name="connsiteY125" fmla="*/ 429017 h 1180578"/>
                <a:gd name="connsiteX126" fmla="*/ 1271392 w 2076189"/>
                <a:gd name="connsiteY126" fmla="*/ 422754 h 1180578"/>
                <a:gd name="connsiteX127" fmla="*/ 1261998 w 2076189"/>
                <a:gd name="connsiteY127" fmla="*/ 419622 h 1180578"/>
                <a:gd name="connsiteX128" fmla="*/ 1243208 w 2076189"/>
                <a:gd name="connsiteY128" fmla="*/ 407096 h 1180578"/>
                <a:gd name="connsiteX129" fmla="*/ 1233814 w 2076189"/>
                <a:gd name="connsiteY129" fmla="*/ 397701 h 1180578"/>
                <a:gd name="connsiteX130" fmla="*/ 1215025 w 2076189"/>
                <a:gd name="connsiteY130" fmla="*/ 391438 h 1180578"/>
                <a:gd name="connsiteX131" fmla="*/ 1205630 w 2076189"/>
                <a:gd name="connsiteY131" fmla="*/ 385175 h 1180578"/>
                <a:gd name="connsiteX132" fmla="*/ 1158658 w 2076189"/>
                <a:gd name="connsiteY132" fmla="*/ 375781 h 1180578"/>
                <a:gd name="connsiteX133" fmla="*/ 1149263 w 2076189"/>
                <a:gd name="connsiteY133" fmla="*/ 369518 h 1180578"/>
                <a:gd name="connsiteX134" fmla="*/ 1139869 w 2076189"/>
                <a:gd name="connsiteY134" fmla="*/ 360123 h 1180578"/>
                <a:gd name="connsiteX135" fmla="*/ 1121080 w 2076189"/>
                <a:gd name="connsiteY135" fmla="*/ 353860 h 1180578"/>
                <a:gd name="connsiteX136" fmla="*/ 1061581 w 2076189"/>
                <a:gd name="connsiteY136" fmla="*/ 360123 h 1180578"/>
                <a:gd name="connsiteX137" fmla="*/ 1049055 w 2076189"/>
                <a:gd name="connsiteY137" fmla="*/ 363255 h 1180578"/>
                <a:gd name="connsiteX138" fmla="*/ 986425 w 2076189"/>
                <a:gd name="connsiteY138" fmla="*/ 366386 h 1180578"/>
                <a:gd name="connsiteX139" fmla="*/ 923795 w 2076189"/>
                <a:gd name="connsiteY139" fmla="*/ 366386 h 1180578"/>
                <a:gd name="connsiteX140" fmla="*/ 911269 w 2076189"/>
                <a:gd name="connsiteY140" fmla="*/ 363255 h 1180578"/>
                <a:gd name="connsiteX141" fmla="*/ 883085 w 2076189"/>
                <a:gd name="connsiteY141" fmla="*/ 360123 h 1180578"/>
                <a:gd name="connsiteX142" fmla="*/ 854902 w 2076189"/>
                <a:gd name="connsiteY142" fmla="*/ 350729 h 1180578"/>
                <a:gd name="connsiteX143" fmla="*/ 820455 w 2076189"/>
                <a:gd name="connsiteY143" fmla="*/ 341334 h 1180578"/>
                <a:gd name="connsiteX144" fmla="*/ 773482 w 2076189"/>
                <a:gd name="connsiteY144" fmla="*/ 335071 h 1180578"/>
                <a:gd name="connsiteX145" fmla="*/ 751562 w 2076189"/>
                <a:gd name="connsiteY145" fmla="*/ 325677 h 1180578"/>
                <a:gd name="connsiteX146" fmla="*/ 732773 w 2076189"/>
                <a:gd name="connsiteY146" fmla="*/ 319414 h 1180578"/>
                <a:gd name="connsiteX147" fmla="*/ 723378 w 2076189"/>
                <a:gd name="connsiteY147" fmla="*/ 316282 h 1180578"/>
                <a:gd name="connsiteX148" fmla="*/ 717115 w 2076189"/>
                <a:gd name="connsiteY148" fmla="*/ 306888 h 1180578"/>
                <a:gd name="connsiteX149" fmla="*/ 717115 w 2076189"/>
                <a:gd name="connsiteY149" fmla="*/ 272441 h 1180578"/>
                <a:gd name="connsiteX150" fmla="*/ 723378 w 2076189"/>
                <a:gd name="connsiteY150" fmla="*/ 263047 h 1180578"/>
                <a:gd name="connsiteX151" fmla="*/ 729641 w 2076189"/>
                <a:gd name="connsiteY151" fmla="*/ 244258 h 1180578"/>
                <a:gd name="connsiteX152" fmla="*/ 726510 w 2076189"/>
                <a:gd name="connsiteY152" fmla="*/ 234863 h 1180578"/>
                <a:gd name="connsiteX153" fmla="*/ 717115 w 2076189"/>
                <a:gd name="connsiteY153" fmla="*/ 228600 h 1180578"/>
                <a:gd name="connsiteX154" fmla="*/ 670143 w 2076189"/>
                <a:gd name="connsiteY154" fmla="*/ 222337 h 1180578"/>
                <a:gd name="connsiteX155" fmla="*/ 645091 w 2076189"/>
                <a:gd name="connsiteY155" fmla="*/ 184759 h 1180578"/>
                <a:gd name="connsiteX156" fmla="*/ 638828 w 2076189"/>
                <a:gd name="connsiteY156" fmla="*/ 175364 h 1180578"/>
                <a:gd name="connsiteX157" fmla="*/ 620039 w 2076189"/>
                <a:gd name="connsiteY157" fmla="*/ 162838 h 1180578"/>
                <a:gd name="connsiteX158" fmla="*/ 610644 w 2076189"/>
                <a:gd name="connsiteY158" fmla="*/ 153444 h 1180578"/>
                <a:gd name="connsiteX159" fmla="*/ 591855 w 2076189"/>
                <a:gd name="connsiteY159" fmla="*/ 140918 h 1180578"/>
                <a:gd name="connsiteX160" fmla="*/ 563672 w 2076189"/>
                <a:gd name="connsiteY160" fmla="*/ 128392 h 1180578"/>
                <a:gd name="connsiteX161" fmla="*/ 388307 w 2076189"/>
                <a:gd name="connsiteY161" fmla="*/ 125260 h 1180578"/>
                <a:gd name="connsiteX162" fmla="*/ 378913 w 2076189"/>
                <a:gd name="connsiteY162" fmla="*/ 122129 h 1180578"/>
                <a:gd name="connsiteX163" fmla="*/ 366387 w 2076189"/>
                <a:gd name="connsiteY163" fmla="*/ 118997 h 1180578"/>
                <a:gd name="connsiteX164" fmla="*/ 356992 w 2076189"/>
                <a:gd name="connsiteY164" fmla="*/ 112734 h 1180578"/>
                <a:gd name="connsiteX165" fmla="*/ 344466 w 2076189"/>
                <a:gd name="connsiteY165" fmla="*/ 109603 h 1180578"/>
                <a:gd name="connsiteX166" fmla="*/ 325677 w 2076189"/>
                <a:gd name="connsiteY166" fmla="*/ 103340 h 1180578"/>
                <a:gd name="connsiteX167" fmla="*/ 297493 w 2076189"/>
                <a:gd name="connsiteY167" fmla="*/ 93945 h 1180578"/>
                <a:gd name="connsiteX168" fmla="*/ 269310 w 2076189"/>
                <a:gd name="connsiteY168" fmla="*/ 84551 h 1180578"/>
                <a:gd name="connsiteX169" fmla="*/ 259915 w 2076189"/>
                <a:gd name="connsiteY169" fmla="*/ 81419 h 1180578"/>
                <a:gd name="connsiteX170" fmla="*/ 250521 w 2076189"/>
                <a:gd name="connsiteY170" fmla="*/ 78288 h 1180578"/>
                <a:gd name="connsiteX171" fmla="*/ 231732 w 2076189"/>
                <a:gd name="connsiteY171" fmla="*/ 65762 h 1180578"/>
                <a:gd name="connsiteX172" fmla="*/ 222337 w 2076189"/>
                <a:gd name="connsiteY172" fmla="*/ 62630 h 1180578"/>
                <a:gd name="connsiteX173" fmla="*/ 203548 w 2076189"/>
                <a:gd name="connsiteY173" fmla="*/ 53236 h 1180578"/>
                <a:gd name="connsiteX174" fmla="*/ 194154 w 2076189"/>
                <a:gd name="connsiteY174" fmla="*/ 46973 h 1180578"/>
                <a:gd name="connsiteX175" fmla="*/ 178496 w 2076189"/>
                <a:gd name="connsiteY175" fmla="*/ 34447 h 1180578"/>
                <a:gd name="connsiteX176" fmla="*/ 178496 w 2076189"/>
                <a:gd name="connsiteY176"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11454 w 2076189"/>
                <a:gd name="connsiteY10" fmla="*/ 520695 h 1180578"/>
                <a:gd name="connsiteX11" fmla="*/ 598118 w 2076189"/>
                <a:gd name="connsiteY11" fmla="*/ 591855 h 1180578"/>
                <a:gd name="connsiteX12" fmla="*/ 610644 w 2076189"/>
                <a:gd name="connsiteY12" fmla="*/ 594986 h 1180578"/>
                <a:gd name="connsiteX13" fmla="*/ 638828 w 2076189"/>
                <a:gd name="connsiteY13" fmla="*/ 610644 h 1180578"/>
                <a:gd name="connsiteX14" fmla="*/ 648222 w 2076189"/>
                <a:gd name="connsiteY14" fmla="*/ 620038 h 1180578"/>
                <a:gd name="connsiteX15" fmla="*/ 657617 w 2076189"/>
                <a:gd name="connsiteY15" fmla="*/ 623170 h 1180578"/>
                <a:gd name="connsiteX16" fmla="*/ 679537 w 2076189"/>
                <a:gd name="connsiteY16" fmla="*/ 648222 h 1180578"/>
                <a:gd name="connsiteX17" fmla="*/ 688932 w 2076189"/>
                <a:gd name="connsiteY17" fmla="*/ 654485 h 1180578"/>
                <a:gd name="connsiteX18" fmla="*/ 698326 w 2076189"/>
                <a:gd name="connsiteY18" fmla="*/ 663880 h 1180578"/>
                <a:gd name="connsiteX19" fmla="*/ 710852 w 2076189"/>
                <a:gd name="connsiteY19" fmla="*/ 682669 h 1180578"/>
                <a:gd name="connsiteX20" fmla="*/ 720247 w 2076189"/>
                <a:gd name="connsiteY20" fmla="*/ 688932 h 1180578"/>
                <a:gd name="connsiteX21" fmla="*/ 735904 w 2076189"/>
                <a:gd name="connsiteY21" fmla="*/ 704589 h 1180578"/>
                <a:gd name="connsiteX22" fmla="*/ 754693 w 2076189"/>
                <a:gd name="connsiteY22" fmla="*/ 710852 h 1180578"/>
                <a:gd name="connsiteX23" fmla="*/ 782877 w 2076189"/>
                <a:gd name="connsiteY23" fmla="*/ 735904 h 1180578"/>
                <a:gd name="connsiteX24" fmla="*/ 795403 w 2076189"/>
                <a:gd name="connsiteY24" fmla="*/ 754693 h 1180578"/>
                <a:gd name="connsiteX25" fmla="*/ 801666 w 2076189"/>
                <a:gd name="connsiteY25" fmla="*/ 773482 h 1180578"/>
                <a:gd name="connsiteX26" fmla="*/ 804798 w 2076189"/>
                <a:gd name="connsiteY26" fmla="*/ 782877 h 1180578"/>
                <a:gd name="connsiteX27" fmla="*/ 801666 w 2076189"/>
                <a:gd name="connsiteY27" fmla="*/ 826718 h 1180578"/>
                <a:gd name="connsiteX28" fmla="*/ 789140 w 2076189"/>
                <a:gd name="connsiteY28" fmla="*/ 858033 h 1180578"/>
                <a:gd name="connsiteX29" fmla="*/ 782877 w 2076189"/>
                <a:gd name="connsiteY29" fmla="*/ 876822 h 1180578"/>
                <a:gd name="connsiteX30" fmla="*/ 779745 w 2076189"/>
                <a:gd name="connsiteY30" fmla="*/ 886217 h 1180578"/>
                <a:gd name="connsiteX31" fmla="*/ 773482 w 2076189"/>
                <a:gd name="connsiteY31" fmla="*/ 911269 h 1180578"/>
                <a:gd name="connsiteX32" fmla="*/ 770351 w 2076189"/>
                <a:gd name="connsiteY32" fmla="*/ 920663 h 1180578"/>
                <a:gd name="connsiteX33" fmla="*/ 757825 w 2076189"/>
                <a:gd name="connsiteY33" fmla="*/ 939452 h 1180578"/>
                <a:gd name="connsiteX34" fmla="*/ 751562 w 2076189"/>
                <a:gd name="connsiteY34" fmla="*/ 948847 h 1180578"/>
                <a:gd name="connsiteX35" fmla="*/ 745299 w 2076189"/>
                <a:gd name="connsiteY35" fmla="*/ 958241 h 1180578"/>
                <a:gd name="connsiteX36" fmla="*/ 726510 w 2076189"/>
                <a:gd name="connsiteY36" fmla="*/ 995819 h 1180578"/>
                <a:gd name="connsiteX37" fmla="*/ 720247 w 2076189"/>
                <a:gd name="connsiteY37" fmla="*/ 1005214 h 1180578"/>
                <a:gd name="connsiteX38" fmla="*/ 710852 w 2076189"/>
                <a:gd name="connsiteY38" fmla="*/ 1011477 h 1180578"/>
                <a:gd name="connsiteX39" fmla="*/ 688932 w 2076189"/>
                <a:gd name="connsiteY39" fmla="*/ 1033397 h 1180578"/>
                <a:gd name="connsiteX40" fmla="*/ 679537 w 2076189"/>
                <a:gd name="connsiteY40" fmla="*/ 1039660 h 1180578"/>
                <a:gd name="connsiteX41" fmla="*/ 673274 w 2076189"/>
                <a:gd name="connsiteY41" fmla="*/ 1049055 h 1180578"/>
                <a:gd name="connsiteX42" fmla="*/ 663880 w 2076189"/>
                <a:gd name="connsiteY42" fmla="*/ 1055318 h 1180578"/>
                <a:gd name="connsiteX43" fmla="*/ 673274 w 2076189"/>
                <a:gd name="connsiteY43" fmla="*/ 1096028 h 1180578"/>
                <a:gd name="connsiteX44" fmla="*/ 682669 w 2076189"/>
                <a:gd name="connsiteY44" fmla="*/ 1099159 h 1180578"/>
                <a:gd name="connsiteX45" fmla="*/ 701458 w 2076189"/>
                <a:gd name="connsiteY45" fmla="*/ 1108554 h 1180578"/>
                <a:gd name="connsiteX46" fmla="*/ 710852 w 2076189"/>
                <a:gd name="connsiteY46" fmla="*/ 1114817 h 1180578"/>
                <a:gd name="connsiteX47" fmla="*/ 723378 w 2076189"/>
                <a:gd name="connsiteY47" fmla="*/ 1117948 h 1180578"/>
                <a:gd name="connsiteX48" fmla="*/ 776614 w 2076189"/>
                <a:gd name="connsiteY48" fmla="*/ 1124211 h 1180578"/>
                <a:gd name="connsiteX49" fmla="*/ 814192 w 2076189"/>
                <a:gd name="connsiteY49" fmla="*/ 1130474 h 1180578"/>
                <a:gd name="connsiteX50" fmla="*/ 832981 w 2076189"/>
                <a:gd name="connsiteY50" fmla="*/ 1136737 h 1180578"/>
                <a:gd name="connsiteX51" fmla="*/ 861165 w 2076189"/>
                <a:gd name="connsiteY51" fmla="*/ 1155526 h 1180578"/>
                <a:gd name="connsiteX52" fmla="*/ 879954 w 2076189"/>
                <a:gd name="connsiteY52" fmla="*/ 1168052 h 1180578"/>
                <a:gd name="connsiteX53" fmla="*/ 892480 w 2076189"/>
                <a:gd name="connsiteY53" fmla="*/ 1174315 h 1180578"/>
                <a:gd name="connsiteX54" fmla="*/ 911269 w 2076189"/>
                <a:gd name="connsiteY54" fmla="*/ 1180578 h 1180578"/>
                <a:gd name="connsiteX55" fmla="*/ 914400 w 2076189"/>
                <a:gd name="connsiteY55" fmla="*/ 1171184 h 1180578"/>
                <a:gd name="connsiteX56" fmla="*/ 936321 w 2076189"/>
                <a:gd name="connsiteY56" fmla="*/ 1152395 h 1180578"/>
                <a:gd name="connsiteX57" fmla="*/ 951978 w 2076189"/>
                <a:gd name="connsiteY57" fmla="*/ 1136737 h 1180578"/>
                <a:gd name="connsiteX58" fmla="*/ 958241 w 2076189"/>
                <a:gd name="connsiteY58" fmla="*/ 1127343 h 1180578"/>
                <a:gd name="connsiteX59" fmla="*/ 967636 w 2076189"/>
                <a:gd name="connsiteY59" fmla="*/ 1124211 h 1180578"/>
                <a:gd name="connsiteX60" fmla="*/ 977030 w 2076189"/>
                <a:gd name="connsiteY60" fmla="*/ 1117948 h 1180578"/>
                <a:gd name="connsiteX61" fmla="*/ 995819 w 2076189"/>
                <a:gd name="connsiteY61" fmla="*/ 1105422 h 1180578"/>
                <a:gd name="connsiteX62" fmla="*/ 1008345 w 2076189"/>
                <a:gd name="connsiteY62" fmla="*/ 1096028 h 1180578"/>
                <a:gd name="connsiteX63" fmla="*/ 1014608 w 2076189"/>
                <a:gd name="connsiteY63" fmla="*/ 1089764 h 1180578"/>
                <a:gd name="connsiteX64" fmla="*/ 1024003 w 2076189"/>
                <a:gd name="connsiteY64" fmla="*/ 1086633 h 1180578"/>
                <a:gd name="connsiteX65" fmla="*/ 1033398 w 2076189"/>
                <a:gd name="connsiteY65" fmla="*/ 1080370 h 1180578"/>
                <a:gd name="connsiteX66" fmla="*/ 1049055 w 2076189"/>
                <a:gd name="connsiteY66" fmla="*/ 1064712 h 1180578"/>
                <a:gd name="connsiteX67" fmla="*/ 1077239 w 2076189"/>
                <a:gd name="connsiteY67" fmla="*/ 1058449 h 1180578"/>
                <a:gd name="connsiteX68" fmla="*/ 1121080 w 2076189"/>
                <a:gd name="connsiteY68" fmla="*/ 1055318 h 1180578"/>
                <a:gd name="connsiteX69" fmla="*/ 1130474 w 2076189"/>
                <a:gd name="connsiteY69" fmla="*/ 1052186 h 1180578"/>
                <a:gd name="connsiteX70" fmla="*/ 1143000 w 2076189"/>
                <a:gd name="connsiteY70" fmla="*/ 1049055 h 1180578"/>
                <a:gd name="connsiteX71" fmla="*/ 1161789 w 2076189"/>
                <a:gd name="connsiteY71" fmla="*/ 1042792 h 1180578"/>
                <a:gd name="connsiteX72" fmla="*/ 1189973 w 2076189"/>
                <a:gd name="connsiteY72" fmla="*/ 1033397 h 1180578"/>
                <a:gd name="connsiteX73" fmla="*/ 1252603 w 2076189"/>
                <a:gd name="connsiteY73" fmla="*/ 1024003 h 1180578"/>
                <a:gd name="connsiteX74" fmla="*/ 1261998 w 2076189"/>
                <a:gd name="connsiteY74" fmla="*/ 1020871 h 1180578"/>
                <a:gd name="connsiteX75" fmla="*/ 1299576 w 2076189"/>
                <a:gd name="connsiteY75" fmla="*/ 1014608 h 1180578"/>
                <a:gd name="connsiteX76" fmla="*/ 1318365 w 2076189"/>
                <a:gd name="connsiteY76" fmla="*/ 1008345 h 1180578"/>
                <a:gd name="connsiteX77" fmla="*/ 1349680 w 2076189"/>
                <a:gd name="connsiteY77" fmla="*/ 998951 h 1180578"/>
                <a:gd name="connsiteX78" fmla="*/ 1368469 w 2076189"/>
                <a:gd name="connsiteY78" fmla="*/ 992688 h 1180578"/>
                <a:gd name="connsiteX79" fmla="*/ 1412310 w 2076189"/>
                <a:gd name="connsiteY79" fmla="*/ 986425 h 1180578"/>
                <a:gd name="connsiteX80" fmla="*/ 1459282 w 2076189"/>
                <a:gd name="connsiteY80" fmla="*/ 980162 h 1180578"/>
                <a:gd name="connsiteX81" fmla="*/ 1734855 w 2076189"/>
                <a:gd name="connsiteY81" fmla="*/ 977030 h 1180578"/>
                <a:gd name="connsiteX82" fmla="*/ 1772433 w 2076189"/>
                <a:gd name="connsiteY82" fmla="*/ 970767 h 1180578"/>
                <a:gd name="connsiteX83" fmla="*/ 1894562 w 2076189"/>
                <a:gd name="connsiteY83" fmla="*/ 967636 h 1180578"/>
                <a:gd name="connsiteX84" fmla="*/ 1903956 w 2076189"/>
                <a:gd name="connsiteY84" fmla="*/ 961373 h 1180578"/>
                <a:gd name="connsiteX85" fmla="*/ 1922745 w 2076189"/>
                <a:gd name="connsiteY85" fmla="*/ 942584 h 1180578"/>
                <a:gd name="connsiteX86" fmla="*/ 1932140 w 2076189"/>
                <a:gd name="connsiteY86" fmla="*/ 936321 h 1180578"/>
                <a:gd name="connsiteX87" fmla="*/ 1938403 w 2076189"/>
                <a:gd name="connsiteY87" fmla="*/ 926926 h 1180578"/>
                <a:gd name="connsiteX88" fmla="*/ 1947798 w 2076189"/>
                <a:gd name="connsiteY88" fmla="*/ 923795 h 1180578"/>
                <a:gd name="connsiteX89" fmla="*/ 1960324 w 2076189"/>
                <a:gd name="connsiteY89" fmla="*/ 905006 h 1180578"/>
                <a:gd name="connsiteX90" fmla="*/ 1969718 w 2076189"/>
                <a:gd name="connsiteY90" fmla="*/ 898743 h 1180578"/>
                <a:gd name="connsiteX91" fmla="*/ 1991639 w 2076189"/>
                <a:gd name="connsiteY91" fmla="*/ 873691 h 1180578"/>
                <a:gd name="connsiteX92" fmla="*/ 2004165 w 2076189"/>
                <a:gd name="connsiteY92" fmla="*/ 851770 h 1180578"/>
                <a:gd name="connsiteX93" fmla="*/ 2016691 w 2076189"/>
                <a:gd name="connsiteY93" fmla="*/ 845507 h 1180578"/>
                <a:gd name="connsiteX94" fmla="*/ 2029217 w 2076189"/>
                <a:gd name="connsiteY94" fmla="*/ 826718 h 1180578"/>
                <a:gd name="connsiteX95" fmla="*/ 2035480 w 2076189"/>
                <a:gd name="connsiteY95" fmla="*/ 817323 h 1180578"/>
                <a:gd name="connsiteX96" fmla="*/ 2041743 w 2076189"/>
                <a:gd name="connsiteY96" fmla="*/ 695195 h 1180578"/>
                <a:gd name="connsiteX97" fmla="*/ 2044874 w 2076189"/>
                <a:gd name="connsiteY97" fmla="*/ 685800 h 1180578"/>
                <a:gd name="connsiteX98" fmla="*/ 2048006 w 2076189"/>
                <a:gd name="connsiteY98" fmla="*/ 673274 h 1180578"/>
                <a:gd name="connsiteX99" fmla="*/ 2057400 w 2076189"/>
                <a:gd name="connsiteY99" fmla="*/ 670143 h 1180578"/>
                <a:gd name="connsiteX100" fmla="*/ 2066795 w 2076189"/>
                <a:gd name="connsiteY100" fmla="*/ 651354 h 1180578"/>
                <a:gd name="connsiteX101" fmla="*/ 2076189 w 2076189"/>
                <a:gd name="connsiteY101" fmla="*/ 632564 h 1180578"/>
                <a:gd name="connsiteX102" fmla="*/ 2073058 w 2076189"/>
                <a:gd name="connsiteY102" fmla="*/ 591855 h 1180578"/>
                <a:gd name="connsiteX103" fmla="*/ 2060532 w 2076189"/>
                <a:gd name="connsiteY103" fmla="*/ 573066 h 1180578"/>
                <a:gd name="connsiteX104" fmla="*/ 2032348 w 2076189"/>
                <a:gd name="connsiteY104" fmla="*/ 541751 h 1180578"/>
                <a:gd name="connsiteX105" fmla="*/ 2019822 w 2076189"/>
                <a:gd name="connsiteY105" fmla="*/ 526093 h 1180578"/>
                <a:gd name="connsiteX106" fmla="*/ 2013559 w 2076189"/>
                <a:gd name="connsiteY106" fmla="*/ 516699 h 1180578"/>
                <a:gd name="connsiteX107" fmla="*/ 1994770 w 2076189"/>
                <a:gd name="connsiteY107" fmla="*/ 510436 h 1180578"/>
                <a:gd name="connsiteX108" fmla="*/ 1979113 w 2076189"/>
                <a:gd name="connsiteY108" fmla="*/ 507304 h 1180578"/>
                <a:gd name="connsiteX109" fmla="*/ 1969718 w 2076189"/>
                <a:gd name="connsiteY109" fmla="*/ 504173 h 1180578"/>
                <a:gd name="connsiteX110" fmla="*/ 1910219 w 2076189"/>
                <a:gd name="connsiteY110" fmla="*/ 501041 h 1180578"/>
                <a:gd name="connsiteX111" fmla="*/ 1894562 w 2076189"/>
                <a:gd name="connsiteY111" fmla="*/ 497910 h 1180578"/>
                <a:gd name="connsiteX112" fmla="*/ 1822537 w 2076189"/>
                <a:gd name="connsiteY112" fmla="*/ 504173 h 1180578"/>
                <a:gd name="connsiteX113" fmla="*/ 1606463 w 2076189"/>
                <a:gd name="connsiteY113" fmla="*/ 504173 h 1180578"/>
                <a:gd name="connsiteX114" fmla="*/ 1584543 w 2076189"/>
                <a:gd name="connsiteY114" fmla="*/ 497910 h 1180578"/>
                <a:gd name="connsiteX115" fmla="*/ 1565754 w 2076189"/>
                <a:gd name="connsiteY115" fmla="*/ 488515 h 1180578"/>
                <a:gd name="connsiteX116" fmla="*/ 1543833 w 2076189"/>
                <a:gd name="connsiteY116" fmla="*/ 472858 h 1180578"/>
                <a:gd name="connsiteX117" fmla="*/ 1525044 w 2076189"/>
                <a:gd name="connsiteY117" fmla="*/ 466595 h 1180578"/>
                <a:gd name="connsiteX118" fmla="*/ 1506255 w 2076189"/>
                <a:gd name="connsiteY118" fmla="*/ 460332 h 1180578"/>
                <a:gd name="connsiteX119" fmla="*/ 1487466 w 2076189"/>
                <a:gd name="connsiteY119" fmla="*/ 454069 h 1180578"/>
                <a:gd name="connsiteX120" fmla="*/ 1462414 w 2076189"/>
                <a:gd name="connsiteY120" fmla="*/ 447806 h 1180578"/>
                <a:gd name="connsiteX121" fmla="*/ 1415441 w 2076189"/>
                <a:gd name="connsiteY121" fmla="*/ 444674 h 1180578"/>
                <a:gd name="connsiteX122" fmla="*/ 1380995 w 2076189"/>
                <a:gd name="connsiteY122" fmla="*/ 441543 h 1180578"/>
                <a:gd name="connsiteX123" fmla="*/ 1362206 w 2076189"/>
                <a:gd name="connsiteY123" fmla="*/ 438411 h 1180578"/>
                <a:gd name="connsiteX124" fmla="*/ 1302707 w 2076189"/>
                <a:gd name="connsiteY124" fmla="*/ 435280 h 1180578"/>
                <a:gd name="connsiteX125" fmla="*/ 1293313 w 2076189"/>
                <a:gd name="connsiteY125" fmla="*/ 432148 h 1180578"/>
                <a:gd name="connsiteX126" fmla="*/ 1280787 w 2076189"/>
                <a:gd name="connsiteY126" fmla="*/ 429017 h 1180578"/>
                <a:gd name="connsiteX127" fmla="*/ 1271392 w 2076189"/>
                <a:gd name="connsiteY127" fmla="*/ 422754 h 1180578"/>
                <a:gd name="connsiteX128" fmla="*/ 1261998 w 2076189"/>
                <a:gd name="connsiteY128" fmla="*/ 419622 h 1180578"/>
                <a:gd name="connsiteX129" fmla="*/ 1243208 w 2076189"/>
                <a:gd name="connsiteY129" fmla="*/ 407096 h 1180578"/>
                <a:gd name="connsiteX130" fmla="*/ 1233814 w 2076189"/>
                <a:gd name="connsiteY130" fmla="*/ 397701 h 1180578"/>
                <a:gd name="connsiteX131" fmla="*/ 1215025 w 2076189"/>
                <a:gd name="connsiteY131" fmla="*/ 391438 h 1180578"/>
                <a:gd name="connsiteX132" fmla="*/ 1205630 w 2076189"/>
                <a:gd name="connsiteY132" fmla="*/ 385175 h 1180578"/>
                <a:gd name="connsiteX133" fmla="*/ 1158658 w 2076189"/>
                <a:gd name="connsiteY133" fmla="*/ 375781 h 1180578"/>
                <a:gd name="connsiteX134" fmla="*/ 1149263 w 2076189"/>
                <a:gd name="connsiteY134" fmla="*/ 369518 h 1180578"/>
                <a:gd name="connsiteX135" fmla="*/ 1139869 w 2076189"/>
                <a:gd name="connsiteY135" fmla="*/ 360123 h 1180578"/>
                <a:gd name="connsiteX136" fmla="*/ 1121080 w 2076189"/>
                <a:gd name="connsiteY136" fmla="*/ 353860 h 1180578"/>
                <a:gd name="connsiteX137" fmla="*/ 1061581 w 2076189"/>
                <a:gd name="connsiteY137" fmla="*/ 360123 h 1180578"/>
                <a:gd name="connsiteX138" fmla="*/ 1049055 w 2076189"/>
                <a:gd name="connsiteY138" fmla="*/ 363255 h 1180578"/>
                <a:gd name="connsiteX139" fmla="*/ 986425 w 2076189"/>
                <a:gd name="connsiteY139" fmla="*/ 366386 h 1180578"/>
                <a:gd name="connsiteX140" fmla="*/ 923795 w 2076189"/>
                <a:gd name="connsiteY140" fmla="*/ 366386 h 1180578"/>
                <a:gd name="connsiteX141" fmla="*/ 911269 w 2076189"/>
                <a:gd name="connsiteY141" fmla="*/ 363255 h 1180578"/>
                <a:gd name="connsiteX142" fmla="*/ 883085 w 2076189"/>
                <a:gd name="connsiteY142" fmla="*/ 360123 h 1180578"/>
                <a:gd name="connsiteX143" fmla="*/ 854902 w 2076189"/>
                <a:gd name="connsiteY143" fmla="*/ 350729 h 1180578"/>
                <a:gd name="connsiteX144" fmla="*/ 820455 w 2076189"/>
                <a:gd name="connsiteY144" fmla="*/ 341334 h 1180578"/>
                <a:gd name="connsiteX145" fmla="*/ 773482 w 2076189"/>
                <a:gd name="connsiteY145" fmla="*/ 335071 h 1180578"/>
                <a:gd name="connsiteX146" fmla="*/ 751562 w 2076189"/>
                <a:gd name="connsiteY146" fmla="*/ 325677 h 1180578"/>
                <a:gd name="connsiteX147" fmla="*/ 732773 w 2076189"/>
                <a:gd name="connsiteY147" fmla="*/ 319414 h 1180578"/>
                <a:gd name="connsiteX148" fmla="*/ 723378 w 2076189"/>
                <a:gd name="connsiteY148" fmla="*/ 316282 h 1180578"/>
                <a:gd name="connsiteX149" fmla="*/ 717115 w 2076189"/>
                <a:gd name="connsiteY149" fmla="*/ 306888 h 1180578"/>
                <a:gd name="connsiteX150" fmla="*/ 717115 w 2076189"/>
                <a:gd name="connsiteY150" fmla="*/ 272441 h 1180578"/>
                <a:gd name="connsiteX151" fmla="*/ 723378 w 2076189"/>
                <a:gd name="connsiteY151" fmla="*/ 263047 h 1180578"/>
                <a:gd name="connsiteX152" fmla="*/ 729641 w 2076189"/>
                <a:gd name="connsiteY152" fmla="*/ 244258 h 1180578"/>
                <a:gd name="connsiteX153" fmla="*/ 726510 w 2076189"/>
                <a:gd name="connsiteY153" fmla="*/ 234863 h 1180578"/>
                <a:gd name="connsiteX154" fmla="*/ 717115 w 2076189"/>
                <a:gd name="connsiteY154" fmla="*/ 228600 h 1180578"/>
                <a:gd name="connsiteX155" fmla="*/ 670143 w 2076189"/>
                <a:gd name="connsiteY155" fmla="*/ 222337 h 1180578"/>
                <a:gd name="connsiteX156" fmla="*/ 645091 w 2076189"/>
                <a:gd name="connsiteY156" fmla="*/ 184759 h 1180578"/>
                <a:gd name="connsiteX157" fmla="*/ 638828 w 2076189"/>
                <a:gd name="connsiteY157" fmla="*/ 175364 h 1180578"/>
                <a:gd name="connsiteX158" fmla="*/ 620039 w 2076189"/>
                <a:gd name="connsiteY158" fmla="*/ 162838 h 1180578"/>
                <a:gd name="connsiteX159" fmla="*/ 610644 w 2076189"/>
                <a:gd name="connsiteY159" fmla="*/ 153444 h 1180578"/>
                <a:gd name="connsiteX160" fmla="*/ 591855 w 2076189"/>
                <a:gd name="connsiteY160" fmla="*/ 140918 h 1180578"/>
                <a:gd name="connsiteX161" fmla="*/ 563672 w 2076189"/>
                <a:gd name="connsiteY161" fmla="*/ 128392 h 1180578"/>
                <a:gd name="connsiteX162" fmla="*/ 388307 w 2076189"/>
                <a:gd name="connsiteY162" fmla="*/ 125260 h 1180578"/>
                <a:gd name="connsiteX163" fmla="*/ 378913 w 2076189"/>
                <a:gd name="connsiteY163" fmla="*/ 122129 h 1180578"/>
                <a:gd name="connsiteX164" fmla="*/ 366387 w 2076189"/>
                <a:gd name="connsiteY164" fmla="*/ 118997 h 1180578"/>
                <a:gd name="connsiteX165" fmla="*/ 356992 w 2076189"/>
                <a:gd name="connsiteY165" fmla="*/ 112734 h 1180578"/>
                <a:gd name="connsiteX166" fmla="*/ 344466 w 2076189"/>
                <a:gd name="connsiteY166" fmla="*/ 109603 h 1180578"/>
                <a:gd name="connsiteX167" fmla="*/ 325677 w 2076189"/>
                <a:gd name="connsiteY167" fmla="*/ 103340 h 1180578"/>
                <a:gd name="connsiteX168" fmla="*/ 297493 w 2076189"/>
                <a:gd name="connsiteY168" fmla="*/ 93945 h 1180578"/>
                <a:gd name="connsiteX169" fmla="*/ 269310 w 2076189"/>
                <a:gd name="connsiteY169" fmla="*/ 84551 h 1180578"/>
                <a:gd name="connsiteX170" fmla="*/ 259915 w 2076189"/>
                <a:gd name="connsiteY170" fmla="*/ 81419 h 1180578"/>
                <a:gd name="connsiteX171" fmla="*/ 250521 w 2076189"/>
                <a:gd name="connsiteY171" fmla="*/ 78288 h 1180578"/>
                <a:gd name="connsiteX172" fmla="*/ 231732 w 2076189"/>
                <a:gd name="connsiteY172" fmla="*/ 65762 h 1180578"/>
                <a:gd name="connsiteX173" fmla="*/ 222337 w 2076189"/>
                <a:gd name="connsiteY173" fmla="*/ 62630 h 1180578"/>
                <a:gd name="connsiteX174" fmla="*/ 203548 w 2076189"/>
                <a:gd name="connsiteY174" fmla="*/ 53236 h 1180578"/>
                <a:gd name="connsiteX175" fmla="*/ 194154 w 2076189"/>
                <a:gd name="connsiteY175" fmla="*/ 46973 h 1180578"/>
                <a:gd name="connsiteX176" fmla="*/ 178496 w 2076189"/>
                <a:gd name="connsiteY176" fmla="*/ 34447 h 1180578"/>
                <a:gd name="connsiteX177" fmla="*/ 178496 w 2076189"/>
                <a:gd name="connsiteY177"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7064 w 2076189"/>
                <a:gd name="connsiteY9" fmla="*/ 523500 h 1180578"/>
                <a:gd name="connsiteX10" fmla="*/ 598118 w 2076189"/>
                <a:gd name="connsiteY10" fmla="*/ 591855 h 1180578"/>
                <a:gd name="connsiteX11" fmla="*/ 610644 w 2076189"/>
                <a:gd name="connsiteY11" fmla="*/ 594986 h 1180578"/>
                <a:gd name="connsiteX12" fmla="*/ 638828 w 2076189"/>
                <a:gd name="connsiteY12" fmla="*/ 610644 h 1180578"/>
                <a:gd name="connsiteX13" fmla="*/ 648222 w 2076189"/>
                <a:gd name="connsiteY13" fmla="*/ 620038 h 1180578"/>
                <a:gd name="connsiteX14" fmla="*/ 657617 w 2076189"/>
                <a:gd name="connsiteY14" fmla="*/ 623170 h 1180578"/>
                <a:gd name="connsiteX15" fmla="*/ 679537 w 2076189"/>
                <a:gd name="connsiteY15" fmla="*/ 648222 h 1180578"/>
                <a:gd name="connsiteX16" fmla="*/ 688932 w 2076189"/>
                <a:gd name="connsiteY16" fmla="*/ 654485 h 1180578"/>
                <a:gd name="connsiteX17" fmla="*/ 698326 w 2076189"/>
                <a:gd name="connsiteY17" fmla="*/ 663880 h 1180578"/>
                <a:gd name="connsiteX18" fmla="*/ 710852 w 2076189"/>
                <a:gd name="connsiteY18" fmla="*/ 682669 h 1180578"/>
                <a:gd name="connsiteX19" fmla="*/ 720247 w 2076189"/>
                <a:gd name="connsiteY19" fmla="*/ 688932 h 1180578"/>
                <a:gd name="connsiteX20" fmla="*/ 735904 w 2076189"/>
                <a:gd name="connsiteY20" fmla="*/ 704589 h 1180578"/>
                <a:gd name="connsiteX21" fmla="*/ 754693 w 2076189"/>
                <a:gd name="connsiteY21" fmla="*/ 710852 h 1180578"/>
                <a:gd name="connsiteX22" fmla="*/ 782877 w 2076189"/>
                <a:gd name="connsiteY22" fmla="*/ 735904 h 1180578"/>
                <a:gd name="connsiteX23" fmla="*/ 795403 w 2076189"/>
                <a:gd name="connsiteY23" fmla="*/ 754693 h 1180578"/>
                <a:gd name="connsiteX24" fmla="*/ 801666 w 2076189"/>
                <a:gd name="connsiteY24" fmla="*/ 773482 h 1180578"/>
                <a:gd name="connsiteX25" fmla="*/ 804798 w 2076189"/>
                <a:gd name="connsiteY25" fmla="*/ 782877 h 1180578"/>
                <a:gd name="connsiteX26" fmla="*/ 801666 w 2076189"/>
                <a:gd name="connsiteY26" fmla="*/ 826718 h 1180578"/>
                <a:gd name="connsiteX27" fmla="*/ 789140 w 2076189"/>
                <a:gd name="connsiteY27" fmla="*/ 858033 h 1180578"/>
                <a:gd name="connsiteX28" fmla="*/ 782877 w 2076189"/>
                <a:gd name="connsiteY28" fmla="*/ 876822 h 1180578"/>
                <a:gd name="connsiteX29" fmla="*/ 779745 w 2076189"/>
                <a:gd name="connsiteY29" fmla="*/ 886217 h 1180578"/>
                <a:gd name="connsiteX30" fmla="*/ 773482 w 2076189"/>
                <a:gd name="connsiteY30" fmla="*/ 911269 h 1180578"/>
                <a:gd name="connsiteX31" fmla="*/ 770351 w 2076189"/>
                <a:gd name="connsiteY31" fmla="*/ 920663 h 1180578"/>
                <a:gd name="connsiteX32" fmla="*/ 757825 w 2076189"/>
                <a:gd name="connsiteY32" fmla="*/ 939452 h 1180578"/>
                <a:gd name="connsiteX33" fmla="*/ 751562 w 2076189"/>
                <a:gd name="connsiteY33" fmla="*/ 948847 h 1180578"/>
                <a:gd name="connsiteX34" fmla="*/ 745299 w 2076189"/>
                <a:gd name="connsiteY34" fmla="*/ 958241 h 1180578"/>
                <a:gd name="connsiteX35" fmla="*/ 726510 w 2076189"/>
                <a:gd name="connsiteY35" fmla="*/ 995819 h 1180578"/>
                <a:gd name="connsiteX36" fmla="*/ 720247 w 2076189"/>
                <a:gd name="connsiteY36" fmla="*/ 1005214 h 1180578"/>
                <a:gd name="connsiteX37" fmla="*/ 710852 w 2076189"/>
                <a:gd name="connsiteY37" fmla="*/ 1011477 h 1180578"/>
                <a:gd name="connsiteX38" fmla="*/ 688932 w 2076189"/>
                <a:gd name="connsiteY38" fmla="*/ 1033397 h 1180578"/>
                <a:gd name="connsiteX39" fmla="*/ 679537 w 2076189"/>
                <a:gd name="connsiteY39" fmla="*/ 1039660 h 1180578"/>
                <a:gd name="connsiteX40" fmla="*/ 673274 w 2076189"/>
                <a:gd name="connsiteY40" fmla="*/ 1049055 h 1180578"/>
                <a:gd name="connsiteX41" fmla="*/ 663880 w 2076189"/>
                <a:gd name="connsiteY41" fmla="*/ 1055318 h 1180578"/>
                <a:gd name="connsiteX42" fmla="*/ 673274 w 2076189"/>
                <a:gd name="connsiteY42" fmla="*/ 1096028 h 1180578"/>
                <a:gd name="connsiteX43" fmla="*/ 682669 w 2076189"/>
                <a:gd name="connsiteY43" fmla="*/ 1099159 h 1180578"/>
                <a:gd name="connsiteX44" fmla="*/ 701458 w 2076189"/>
                <a:gd name="connsiteY44" fmla="*/ 1108554 h 1180578"/>
                <a:gd name="connsiteX45" fmla="*/ 710852 w 2076189"/>
                <a:gd name="connsiteY45" fmla="*/ 1114817 h 1180578"/>
                <a:gd name="connsiteX46" fmla="*/ 723378 w 2076189"/>
                <a:gd name="connsiteY46" fmla="*/ 1117948 h 1180578"/>
                <a:gd name="connsiteX47" fmla="*/ 776614 w 2076189"/>
                <a:gd name="connsiteY47" fmla="*/ 1124211 h 1180578"/>
                <a:gd name="connsiteX48" fmla="*/ 814192 w 2076189"/>
                <a:gd name="connsiteY48" fmla="*/ 1130474 h 1180578"/>
                <a:gd name="connsiteX49" fmla="*/ 832981 w 2076189"/>
                <a:gd name="connsiteY49" fmla="*/ 1136737 h 1180578"/>
                <a:gd name="connsiteX50" fmla="*/ 861165 w 2076189"/>
                <a:gd name="connsiteY50" fmla="*/ 1155526 h 1180578"/>
                <a:gd name="connsiteX51" fmla="*/ 879954 w 2076189"/>
                <a:gd name="connsiteY51" fmla="*/ 1168052 h 1180578"/>
                <a:gd name="connsiteX52" fmla="*/ 892480 w 2076189"/>
                <a:gd name="connsiteY52" fmla="*/ 1174315 h 1180578"/>
                <a:gd name="connsiteX53" fmla="*/ 911269 w 2076189"/>
                <a:gd name="connsiteY53" fmla="*/ 1180578 h 1180578"/>
                <a:gd name="connsiteX54" fmla="*/ 914400 w 2076189"/>
                <a:gd name="connsiteY54" fmla="*/ 1171184 h 1180578"/>
                <a:gd name="connsiteX55" fmla="*/ 936321 w 2076189"/>
                <a:gd name="connsiteY55" fmla="*/ 1152395 h 1180578"/>
                <a:gd name="connsiteX56" fmla="*/ 951978 w 2076189"/>
                <a:gd name="connsiteY56" fmla="*/ 1136737 h 1180578"/>
                <a:gd name="connsiteX57" fmla="*/ 958241 w 2076189"/>
                <a:gd name="connsiteY57" fmla="*/ 1127343 h 1180578"/>
                <a:gd name="connsiteX58" fmla="*/ 967636 w 2076189"/>
                <a:gd name="connsiteY58" fmla="*/ 1124211 h 1180578"/>
                <a:gd name="connsiteX59" fmla="*/ 977030 w 2076189"/>
                <a:gd name="connsiteY59" fmla="*/ 1117948 h 1180578"/>
                <a:gd name="connsiteX60" fmla="*/ 995819 w 2076189"/>
                <a:gd name="connsiteY60" fmla="*/ 1105422 h 1180578"/>
                <a:gd name="connsiteX61" fmla="*/ 1008345 w 2076189"/>
                <a:gd name="connsiteY61" fmla="*/ 1096028 h 1180578"/>
                <a:gd name="connsiteX62" fmla="*/ 1014608 w 2076189"/>
                <a:gd name="connsiteY62" fmla="*/ 1089764 h 1180578"/>
                <a:gd name="connsiteX63" fmla="*/ 1024003 w 2076189"/>
                <a:gd name="connsiteY63" fmla="*/ 1086633 h 1180578"/>
                <a:gd name="connsiteX64" fmla="*/ 1033398 w 2076189"/>
                <a:gd name="connsiteY64" fmla="*/ 1080370 h 1180578"/>
                <a:gd name="connsiteX65" fmla="*/ 1049055 w 2076189"/>
                <a:gd name="connsiteY65" fmla="*/ 1064712 h 1180578"/>
                <a:gd name="connsiteX66" fmla="*/ 1077239 w 2076189"/>
                <a:gd name="connsiteY66" fmla="*/ 1058449 h 1180578"/>
                <a:gd name="connsiteX67" fmla="*/ 1121080 w 2076189"/>
                <a:gd name="connsiteY67" fmla="*/ 1055318 h 1180578"/>
                <a:gd name="connsiteX68" fmla="*/ 1130474 w 2076189"/>
                <a:gd name="connsiteY68" fmla="*/ 1052186 h 1180578"/>
                <a:gd name="connsiteX69" fmla="*/ 1143000 w 2076189"/>
                <a:gd name="connsiteY69" fmla="*/ 1049055 h 1180578"/>
                <a:gd name="connsiteX70" fmla="*/ 1161789 w 2076189"/>
                <a:gd name="connsiteY70" fmla="*/ 1042792 h 1180578"/>
                <a:gd name="connsiteX71" fmla="*/ 1189973 w 2076189"/>
                <a:gd name="connsiteY71" fmla="*/ 1033397 h 1180578"/>
                <a:gd name="connsiteX72" fmla="*/ 1252603 w 2076189"/>
                <a:gd name="connsiteY72" fmla="*/ 1024003 h 1180578"/>
                <a:gd name="connsiteX73" fmla="*/ 1261998 w 2076189"/>
                <a:gd name="connsiteY73" fmla="*/ 1020871 h 1180578"/>
                <a:gd name="connsiteX74" fmla="*/ 1299576 w 2076189"/>
                <a:gd name="connsiteY74" fmla="*/ 1014608 h 1180578"/>
                <a:gd name="connsiteX75" fmla="*/ 1318365 w 2076189"/>
                <a:gd name="connsiteY75" fmla="*/ 1008345 h 1180578"/>
                <a:gd name="connsiteX76" fmla="*/ 1349680 w 2076189"/>
                <a:gd name="connsiteY76" fmla="*/ 998951 h 1180578"/>
                <a:gd name="connsiteX77" fmla="*/ 1368469 w 2076189"/>
                <a:gd name="connsiteY77" fmla="*/ 992688 h 1180578"/>
                <a:gd name="connsiteX78" fmla="*/ 1412310 w 2076189"/>
                <a:gd name="connsiteY78" fmla="*/ 986425 h 1180578"/>
                <a:gd name="connsiteX79" fmla="*/ 1459282 w 2076189"/>
                <a:gd name="connsiteY79" fmla="*/ 980162 h 1180578"/>
                <a:gd name="connsiteX80" fmla="*/ 1734855 w 2076189"/>
                <a:gd name="connsiteY80" fmla="*/ 977030 h 1180578"/>
                <a:gd name="connsiteX81" fmla="*/ 1772433 w 2076189"/>
                <a:gd name="connsiteY81" fmla="*/ 970767 h 1180578"/>
                <a:gd name="connsiteX82" fmla="*/ 1894562 w 2076189"/>
                <a:gd name="connsiteY82" fmla="*/ 967636 h 1180578"/>
                <a:gd name="connsiteX83" fmla="*/ 1903956 w 2076189"/>
                <a:gd name="connsiteY83" fmla="*/ 961373 h 1180578"/>
                <a:gd name="connsiteX84" fmla="*/ 1922745 w 2076189"/>
                <a:gd name="connsiteY84" fmla="*/ 942584 h 1180578"/>
                <a:gd name="connsiteX85" fmla="*/ 1932140 w 2076189"/>
                <a:gd name="connsiteY85" fmla="*/ 936321 h 1180578"/>
                <a:gd name="connsiteX86" fmla="*/ 1938403 w 2076189"/>
                <a:gd name="connsiteY86" fmla="*/ 926926 h 1180578"/>
                <a:gd name="connsiteX87" fmla="*/ 1947798 w 2076189"/>
                <a:gd name="connsiteY87" fmla="*/ 923795 h 1180578"/>
                <a:gd name="connsiteX88" fmla="*/ 1960324 w 2076189"/>
                <a:gd name="connsiteY88" fmla="*/ 905006 h 1180578"/>
                <a:gd name="connsiteX89" fmla="*/ 1969718 w 2076189"/>
                <a:gd name="connsiteY89" fmla="*/ 898743 h 1180578"/>
                <a:gd name="connsiteX90" fmla="*/ 1991639 w 2076189"/>
                <a:gd name="connsiteY90" fmla="*/ 873691 h 1180578"/>
                <a:gd name="connsiteX91" fmla="*/ 2004165 w 2076189"/>
                <a:gd name="connsiteY91" fmla="*/ 851770 h 1180578"/>
                <a:gd name="connsiteX92" fmla="*/ 2016691 w 2076189"/>
                <a:gd name="connsiteY92" fmla="*/ 845507 h 1180578"/>
                <a:gd name="connsiteX93" fmla="*/ 2029217 w 2076189"/>
                <a:gd name="connsiteY93" fmla="*/ 826718 h 1180578"/>
                <a:gd name="connsiteX94" fmla="*/ 2035480 w 2076189"/>
                <a:gd name="connsiteY94" fmla="*/ 817323 h 1180578"/>
                <a:gd name="connsiteX95" fmla="*/ 2041743 w 2076189"/>
                <a:gd name="connsiteY95" fmla="*/ 695195 h 1180578"/>
                <a:gd name="connsiteX96" fmla="*/ 2044874 w 2076189"/>
                <a:gd name="connsiteY96" fmla="*/ 685800 h 1180578"/>
                <a:gd name="connsiteX97" fmla="*/ 2048006 w 2076189"/>
                <a:gd name="connsiteY97" fmla="*/ 673274 h 1180578"/>
                <a:gd name="connsiteX98" fmla="*/ 2057400 w 2076189"/>
                <a:gd name="connsiteY98" fmla="*/ 670143 h 1180578"/>
                <a:gd name="connsiteX99" fmla="*/ 2066795 w 2076189"/>
                <a:gd name="connsiteY99" fmla="*/ 651354 h 1180578"/>
                <a:gd name="connsiteX100" fmla="*/ 2076189 w 2076189"/>
                <a:gd name="connsiteY100" fmla="*/ 632564 h 1180578"/>
                <a:gd name="connsiteX101" fmla="*/ 2073058 w 2076189"/>
                <a:gd name="connsiteY101" fmla="*/ 591855 h 1180578"/>
                <a:gd name="connsiteX102" fmla="*/ 2060532 w 2076189"/>
                <a:gd name="connsiteY102" fmla="*/ 573066 h 1180578"/>
                <a:gd name="connsiteX103" fmla="*/ 2032348 w 2076189"/>
                <a:gd name="connsiteY103" fmla="*/ 541751 h 1180578"/>
                <a:gd name="connsiteX104" fmla="*/ 2019822 w 2076189"/>
                <a:gd name="connsiteY104" fmla="*/ 526093 h 1180578"/>
                <a:gd name="connsiteX105" fmla="*/ 2013559 w 2076189"/>
                <a:gd name="connsiteY105" fmla="*/ 516699 h 1180578"/>
                <a:gd name="connsiteX106" fmla="*/ 1994770 w 2076189"/>
                <a:gd name="connsiteY106" fmla="*/ 510436 h 1180578"/>
                <a:gd name="connsiteX107" fmla="*/ 1979113 w 2076189"/>
                <a:gd name="connsiteY107" fmla="*/ 507304 h 1180578"/>
                <a:gd name="connsiteX108" fmla="*/ 1969718 w 2076189"/>
                <a:gd name="connsiteY108" fmla="*/ 504173 h 1180578"/>
                <a:gd name="connsiteX109" fmla="*/ 1910219 w 2076189"/>
                <a:gd name="connsiteY109" fmla="*/ 501041 h 1180578"/>
                <a:gd name="connsiteX110" fmla="*/ 1894562 w 2076189"/>
                <a:gd name="connsiteY110" fmla="*/ 497910 h 1180578"/>
                <a:gd name="connsiteX111" fmla="*/ 1822537 w 2076189"/>
                <a:gd name="connsiteY111" fmla="*/ 504173 h 1180578"/>
                <a:gd name="connsiteX112" fmla="*/ 1606463 w 2076189"/>
                <a:gd name="connsiteY112" fmla="*/ 504173 h 1180578"/>
                <a:gd name="connsiteX113" fmla="*/ 1584543 w 2076189"/>
                <a:gd name="connsiteY113" fmla="*/ 497910 h 1180578"/>
                <a:gd name="connsiteX114" fmla="*/ 1565754 w 2076189"/>
                <a:gd name="connsiteY114" fmla="*/ 488515 h 1180578"/>
                <a:gd name="connsiteX115" fmla="*/ 1543833 w 2076189"/>
                <a:gd name="connsiteY115" fmla="*/ 472858 h 1180578"/>
                <a:gd name="connsiteX116" fmla="*/ 1525044 w 2076189"/>
                <a:gd name="connsiteY116" fmla="*/ 466595 h 1180578"/>
                <a:gd name="connsiteX117" fmla="*/ 1506255 w 2076189"/>
                <a:gd name="connsiteY117" fmla="*/ 460332 h 1180578"/>
                <a:gd name="connsiteX118" fmla="*/ 1487466 w 2076189"/>
                <a:gd name="connsiteY118" fmla="*/ 454069 h 1180578"/>
                <a:gd name="connsiteX119" fmla="*/ 1462414 w 2076189"/>
                <a:gd name="connsiteY119" fmla="*/ 447806 h 1180578"/>
                <a:gd name="connsiteX120" fmla="*/ 1415441 w 2076189"/>
                <a:gd name="connsiteY120" fmla="*/ 444674 h 1180578"/>
                <a:gd name="connsiteX121" fmla="*/ 1380995 w 2076189"/>
                <a:gd name="connsiteY121" fmla="*/ 441543 h 1180578"/>
                <a:gd name="connsiteX122" fmla="*/ 1362206 w 2076189"/>
                <a:gd name="connsiteY122" fmla="*/ 438411 h 1180578"/>
                <a:gd name="connsiteX123" fmla="*/ 1302707 w 2076189"/>
                <a:gd name="connsiteY123" fmla="*/ 435280 h 1180578"/>
                <a:gd name="connsiteX124" fmla="*/ 1293313 w 2076189"/>
                <a:gd name="connsiteY124" fmla="*/ 432148 h 1180578"/>
                <a:gd name="connsiteX125" fmla="*/ 1280787 w 2076189"/>
                <a:gd name="connsiteY125" fmla="*/ 429017 h 1180578"/>
                <a:gd name="connsiteX126" fmla="*/ 1271392 w 2076189"/>
                <a:gd name="connsiteY126" fmla="*/ 422754 h 1180578"/>
                <a:gd name="connsiteX127" fmla="*/ 1261998 w 2076189"/>
                <a:gd name="connsiteY127" fmla="*/ 419622 h 1180578"/>
                <a:gd name="connsiteX128" fmla="*/ 1243208 w 2076189"/>
                <a:gd name="connsiteY128" fmla="*/ 407096 h 1180578"/>
                <a:gd name="connsiteX129" fmla="*/ 1233814 w 2076189"/>
                <a:gd name="connsiteY129" fmla="*/ 397701 h 1180578"/>
                <a:gd name="connsiteX130" fmla="*/ 1215025 w 2076189"/>
                <a:gd name="connsiteY130" fmla="*/ 391438 h 1180578"/>
                <a:gd name="connsiteX131" fmla="*/ 1205630 w 2076189"/>
                <a:gd name="connsiteY131" fmla="*/ 385175 h 1180578"/>
                <a:gd name="connsiteX132" fmla="*/ 1158658 w 2076189"/>
                <a:gd name="connsiteY132" fmla="*/ 375781 h 1180578"/>
                <a:gd name="connsiteX133" fmla="*/ 1149263 w 2076189"/>
                <a:gd name="connsiteY133" fmla="*/ 369518 h 1180578"/>
                <a:gd name="connsiteX134" fmla="*/ 1139869 w 2076189"/>
                <a:gd name="connsiteY134" fmla="*/ 360123 h 1180578"/>
                <a:gd name="connsiteX135" fmla="*/ 1121080 w 2076189"/>
                <a:gd name="connsiteY135" fmla="*/ 353860 h 1180578"/>
                <a:gd name="connsiteX136" fmla="*/ 1061581 w 2076189"/>
                <a:gd name="connsiteY136" fmla="*/ 360123 h 1180578"/>
                <a:gd name="connsiteX137" fmla="*/ 1049055 w 2076189"/>
                <a:gd name="connsiteY137" fmla="*/ 363255 h 1180578"/>
                <a:gd name="connsiteX138" fmla="*/ 986425 w 2076189"/>
                <a:gd name="connsiteY138" fmla="*/ 366386 h 1180578"/>
                <a:gd name="connsiteX139" fmla="*/ 923795 w 2076189"/>
                <a:gd name="connsiteY139" fmla="*/ 366386 h 1180578"/>
                <a:gd name="connsiteX140" fmla="*/ 911269 w 2076189"/>
                <a:gd name="connsiteY140" fmla="*/ 363255 h 1180578"/>
                <a:gd name="connsiteX141" fmla="*/ 883085 w 2076189"/>
                <a:gd name="connsiteY141" fmla="*/ 360123 h 1180578"/>
                <a:gd name="connsiteX142" fmla="*/ 854902 w 2076189"/>
                <a:gd name="connsiteY142" fmla="*/ 350729 h 1180578"/>
                <a:gd name="connsiteX143" fmla="*/ 820455 w 2076189"/>
                <a:gd name="connsiteY143" fmla="*/ 341334 h 1180578"/>
                <a:gd name="connsiteX144" fmla="*/ 773482 w 2076189"/>
                <a:gd name="connsiteY144" fmla="*/ 335071 h 1180578"/>
                <a:gd name="connsiteX145" fmla="*/ 751562 w 2076189"/>
                <a:gd name="connsiteY145" fmla="*/ 325677 h 1180578"/>
                <a:gd name="connsiteX146" fmla="*/ 732773 w 2076189"/>
                <a:gd name="connsiteY146" fmla="*/ 319414 h 1180578"/>
                <a:gd name="connsiteX147" fmla="*/ 723378 w 2076189"/>
                <a:gd name="connsiteY147" fmla="*/ 316282 h 1180578"/>
                <a:gd name="connsiteX148" fmla="*/ 717115 w 2076189"/>
                <a:gd name="connsiteY148" fmla="*/ 306888 h 1180578"/>
                <a:gd name="connsiteX149" fmla="*/ 717115 w 2076189"/>
                <a:gd name="connsiteY149" fmla="*/ 272441 h 1180578"/>
                <a:gd name="connsiteX150" fmla="*/ 723378 w 2076189"/>
                <a:gd name="connsiteY150" fmla="*/ 263047 h 1180578"/>
                <a:gd name="connsiteX151" fmla="*/ 729641 w 2076189"/>
                <a:gd name="connsiteY151" fmla="*/ 244258 h 1180578"/>
                <a:gd name="connsiteX152" fmla="*/ 726510 w 2076189"/>
                <a:gd name="connsiteY152" fmla="*/ 234863 h 1180578"/>
                <a:gd name="connsiteX153" fmla="*/ 717115 w 2076189"/>
                <a:gd name="connsiteY153" fmla="*/ 228600 h 1180578"/>
                <a:gd name="connsiteX154" fmla="*/ 670143 w 2076189"/>
                <a:gd name="connsiteY154" fmla="*/ 222337 h 1180578"/>
                <a:gd name="connsiteX155" fmla="*/ 645091 w 2076189"/>
                <a:gd name="connsiteY155" fmla="*/ 184759 h 1180578"/>
                <a:gd name="connsiteX156" fmla="*/ 638828 w 2076189"/>
                <a:gd name="connsiteY156" fmla="*/ 175364 h 1180578"/>
                <a:gd name="connsiteX157" fmla="*/ 620039 w 2076189"/>
                <a:gd name="connsiteY157" fmla="*/ 162838 h 1180578"/>
                <a:gd name="connsiteX158" fmla="*/ 610644 w 2076189"/>
                <a:gd name="connsiteY158" fmla="*/ 153444 h 1180578"/>
                <a:gd name="connsiteX159" fmla="*/ 591855 w 2076189"/>
                <a:gd name="connsiteY159" fmla="*/ 140918 h 1180578"/>
                <a:gd name="connsiteX160" fmla="*/ 563672 w 2076189"/>
                <a:gd name="connsiteY160" fmla="*/ 128392 h 1180578"/>
                <a:gd name="connsiteX161" fmla="*/ 388307 w 2076189"/>
                <a:gd name="connsiteY161" fmla="*/ 125260 h 1180578"/>
                <a:gd name="connsiteX162" fmla="*/ 378913 w 2076189"/>
                <a:gd name="connsiteY162" fmla="*/ 122129 h 1180578"/>
                <a:gd name="connsiteX163" fmla="*/ 366387 w 2076189"/>
                <a:gd name="connsiteY163" fmla="*/ 118997 h 1180578"/>
                <a:gd name="connsiteX164" fmla="*/ 356992 w 2076189"/>
                <a:gd name="connsiteY164" fmla="*/ 112734 h 1180578"/>
                <a:gd name="connsiteX165" fmla="*/ 344466 w 2076189"/>
                <a:gd name="connsiteY165" fmla="*/ 109603 h 1180578"/>
                <a:gd name="connsiteX166" fmla="*/ 325677 w 2076189"/>
                <a:gd name="connsiteY166" fmla="*/ 103340 h 1180578"/>
                <a:gd name="connsiteX167" fmla="*/ 297493 w 2076189"/>
                <a:gd name="connsiteY167" fmla="*/ 93945 h 1180578"/>
                <a:gd name="connsiteX168" fmla="*/ 269310 w 2076189"/>
                <a:gd name="connsiteY168" fmla="*/ 84551 h 1180578"/>
                <a:gd name="connsiteX169" fmla="*/ 259915 w 2076189"/>
                <a:gd name="connsiteY169" fmla="*/ 81419 h 1180578"/>
                <a:gd name="connsiteX170" fmla="*/ 250521 w 2076189"/>
                <a:gd name="connsiteY170" fmla="*/ 78288 h 1180578"/>
                <a:gd name="connsiteX171" fmla="*/ 231732 w 2076189"/>
                <a:gd name="connsiteY171" fmla="*/ 65762 h 1180578"/>
                <a:gd name="connsiteX172" fmla="*/ 222337 w 2076189"/>
                <a:gd name="connsiteY172" fmla="*/ 62630 h 1180578"/>
                <a:gd name="connsiteX173" fmla="*/ 203548 w 2076189"/>
                <a:gd name="connsiteY173" fmla="*/ 53236 h 1180578"/>
                <a:gd name="connsiteX174" fmla="*/ 194154 w 2076189"/>
                <a:gd name="connsiteY174" fmla="*/ 46973 h 1180578"/>
                <a:gd name="connsiteX175" fmla="*/ 178496 w 2076189"/>
                <a:gd name="connsiteY175" fmla="*/ 34447 h 1180578"/>
                <a:gd name="connsiteX176" fmla="*/ 178496 w 2076189"/>
                <a:gd name="connsiteY176"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98118 w 2076189"/>
                <a:gd name="connsiteY9" fmla="*/ 591855 h 1180578"/>
                <a:gd name="connsiteX10" fmla="*/ 610644 w 2076189"/>
                <a:gd name="connsiteY10" fmla="*/ 594986 h 1180578"/>
                <a:gd name="connsiteX11" fmla="*/ 638828 w 2076189"/>
                <a:gd name="connsiteY11" fmla="*/ 610644 h 1180578"/>
                <a:gd name="connsiteX12" fmla="*/ 648222 w 2076189"/>
                <a:gd name="connsiteY12" fmla="*/ 620038 h 1180578"/>
                <a:gd name="connsiteX13" fmla="*/ 657617 w 2076189"/>
                <a:gd name="connsiteY13" fmla="*/ 623170 h 1180578"/>
                <a:gd name="connsiteX14" fmla="*/ 679537 w 2076189"/>
                <a:gd name="connsiteY14" fmla="*/ 648222 h 1180578"/>
                <a:gd name="connsiteX15" fmla="*/ 688932 w 2076189"/>
                <a:gd name="connsiteY15" fmla="*/ 654485 h 1180578"/>
                <a:gd name="connsiteX16" fmla="*/ 698326 w 2076189"/>
                <a:gd name="connsiteY16" fmla="*/ 663880 h 1180578"/>
                <a:gd name="connsiteX17" fmla="*/ 710852 w 2076189"/>
                <a:gd name="connsiteY17" fmla="*/ 682669 h 1180578"/>
                <a:gd name="connsiteX18" fmla="*/ 720247 w 2076189"/>
                <a:gd name="connsiteY18" fmla="*/ 688932 h 1180578"/>
                <a:gd name="connsiteX19" fmla="*/ 735904 w 2076189"/>
                <a:gd name="connsiteY19" fmla="*/ 704589 h 1180578"/>
                <a:gd name="connsiteX20" fmla="*/ 754693 w 2076189"/>
                <a:gd name="connsiteY20" fmla="*/ 710852 h 1180578"/>
                <a:gd name="connsiteX21" fmla="*/ 782877 w 2076189"/>
                <a:gd name="connsiteY21" fmla="*/ 735904 h 1180578"/>
                <a:gd name="connsiteX22" fmla="*/ 795403 w 2076189"/>
                <a:gd name="connsiteY22" fmla="*/ 754693 h 1180578"/>
                <a:gd name="connsiteX23" fmla="*/ 801666 w 2076189"/>
                <a:gd name="connsiteY23" fmla="*/ 773482 h 1180578"/>
                <a:gd name="connsiteX24" fmla="*/ 804798 w 2076189"/>
                <a:gd name="connsiteY24" fmla="*/ 782877 h 1180578"/>
                <a:gd name="connsiteX25" fmla="*/ 801666 w 2076189"/>
                <a:gd name="connsiteY25" fmla="*/ 826718 h 1180578"/>
                <a:gd name="connsiteX26" fmla="*/ 789140 w 2076189"/>
                <a:gd name="connsiteY26" fmla="*/ 858033 h 1180578"/>
                <a:gd name="connsiteX27" fmla="*/ 782877 w 2076189"/>
                <a:gd name="connsiteY27" fmla="*/ 876822 h 1180578"/>
                <a:gd name="connsiteX28" fmla="*/ 779745 w 2076189"/>
                <a:gd name="connsiteY28" fmla="*/ 886217 h 1180578"/>
                <a:gd name="connsiteX29" fmla="*/ 773482 w 2076189"/>
                <a:gd name="connsiteY29" fmla="*/ 911269 h 1180578"/>
                <a:gd name="connsiteX30" fmla="*/ 770351 w 2076189"/>
                <a:gd name="connsiteY30" fmla="*/ 920663 h 1180578"/>
                <a:gd name="connsiteX31" fmla="*/ 757825 w 2076189"/>
                <a:gd name="connsiteY31" fmla="*/ 939452 h 1180578"/>
                <a:gd name="connsiteX32" fmla="*/ 751562 w 2076189"/>
                <a:gd name="connsiteY32" fmla="*/ 948847 h 1180578"/>
                <a:gd name="connsiteX33" fmla="*/ 745299 w 2076189"/>
                <a:gd name="connsiteY33" fmla="*/ 958241 h 1180578"/>
                <a:gd name="connsiteX34" fmla="*/ 726510 w 2076189"/>
                <a:gd name="connsiteY34" fmla="*/ 995819 h 1180578"/>
                <a:gd name="connsiteX35" fmla="*/ 720247 w 2076189"/>
                <a:gd name="connsiteY35" fmla="*/ 1005214 h 1180578"/>
                <a:gd name="connsiteX36" fmla="*/ 710852 w 2076189"/>
                <a:gd name="connsiteY36" fmla="*/ 1011477 h 1180578"/>
                <a:gd name="connsiteX37" fmla="*/ 688932 w 2076189"/>
                <a:gd name="connsiteY37" fmla="*/ 1033397 h 1180578"/>
                <a:gd name="connsiteX38" fmla="*/ 679537 w 2076189"/>
                <a:gd name="connsiteY38" fmla="*/ 1039660 h 1180578"/>
                <a:gd name="connsiteX39" fmla="*/ 673274 w 2076189"/>
                <a:gd name="connsiteY39" fmla="*/ 1049055 h 1180578"/>
                <a:gd name="connsiteX40" fmla="*/ 663880 w 2076189"/>
                <a:gd name="connsiteY40" fmla="*/ 1055318 h 1180578"/>
                <a:gd name="connsiteX41" fmla="*/ 673274 w 2076189"/>
                <a:gd name="connsiteY41" fmla="*/ 1096028 h 1180578"/>
                <a:gd name="connsiteX42" fmla="*/ 682669 w 2076189"/>
                <a:gd name="connsiteY42" fmla="*/ 1099159 h 1180578"/>
                <a:gd name="connsiteX43" fmla="*/ 701458 w 2076189"/>
                <a:gd name="connsiteY43" fmla="*/ 1108554 h 1180578"/>
                <a:gd name="connsiteX44" fmla="*/ 710852 w 2076189"/>
                <a:gd name="connsiteY44" fmla="*/ 1114817 h 1180578"/>
                <a:gd name="connsiteX45" fmla="*/ 723378 w 2076189"/>
                <a:gd name="connsiteY45" fmla="*/ 1117948 h 1180578"/>
                <a:gd name="connsiteX46" fmla="*/ 776614 w 2076189"/>
                <a:gd name="connsiteY46" fmla="*/ 1124211 h 1180578"/>
                <a:gd name="connsiteX47" fmla="*/ 814192 w 2076189"/>
                <a:gd name="connsiteY47" fmla="*/ 1130474 h 1180578"/>
                <a:gd name="connsiteX48" fmla="*/ 832981 w 2076189"/>
                <a:gd name="connsiteY48" fmla="*/ 1136737 h 1180578"/>
                <a:gd name="connsiteX49" fmla="*/ 861165 w 2076189"/>
                <a:gd name="connsiteY49" fmla="*/ 1155526 h 1180578"/>
                <a:gd name="connsiteX50" fmla="*/ 879954 w 2076189"/>
                <a:gd name="connsiteY50" fmla="*/ 1168052 h 1180578"/>
                <a:gd name="connsiteX51" fmla="*/ 892480 w 2076189"/>
                <a:gd name="connsiteY51" fmla="*/ 1174315 h 1180578"/>
                <a:gd name="connsiteX52" fmla="*/ 911269 w 2076189"/>
                <a:gd name="connsiteY52" fmla="*/ 1180578 h 1180578"/>
                <a:gd name="connsiteX53" fmla="*/ 914400 w 2076189"/>
                <a:gd name="connsiteY53" fmla="*/ 1171184 h 1180578"/>
                <a:gd name="connsiteX54" fmla="*/ 936321 w 2076189"/>
                <a:gd name="connsiteY54" fmla="*/ 1152395 h 1180578"/>
                <a:gd name="connsiteX55" fmla="*/ 951978 w 2076189"/>
                <a:gd name="connsiteY55" fmla="*/ 1136737 h 1180578"/>
                <a:gd name="connsiteX56" fmla="*/ 958241 w 2076189"/>
                <a:gd name="connsiteY56" fmla="*/ 1127343 h 1180578"/>
                <a:gd name="connsiteX57" fmla="*/ 967636 w 2076189"/>
                <a:gd name="connsiteY57" fmla="*/ 1124211 h 1180578"/>
                <a:gd name="connsiteX58" fmla="*/ 977030 w 2076189"/>
                <a:gd name="connsiteY58" fmla="*/ 1117948 h 1180578"/>
                <a:gd name="connsiteX59" fmla="*/ 995819 w 2076189"/>
                <a:gd name="connsiteY59" fmla="*/ 1105422 h 1180578"/>
                <a:gd name="connsiteX60" fmla="*/ 1008345 w 2076189"/>
                <a:gd name="connsiteY60" fmla="*/ 1096028 h 1180578"/>
                <a:gd name="connsiteX61" fmla="*/ 1014608 w 2076189"/>
                <a:gd name="connsiteY61" fmla="*/ 1089764 h 1180578"/>
                <a:gd name="connsiteX62" fmla="*/ 1024003 w 2076189"/>
                <a:gd name="connsiteY62" fmla="*/ 1086633 h 1180578"/>
                <a:gd name="connsiteX63" fmla="*/ 1033398 w 2076189"/>
                <a:gd name="connsiteY63" fmla="*/ 1080370 h 1180578"/>
                <a:gd name="connsiteX64" fmla="*/ 1049055 w 2076189"/>
                <a:gd name="connsiteY64" fmla="*/ 1064712 h 1180578"/>
                <a:gd name="connsiteX65" fmla="*/ 1077239 w 2076189"/>
                <a:gd name="connsiteY65" fmla="*/ 1058449 h 1180578"/>
                <a:gd name="connsiteX66" fmla="*/ 1121080 w 2076189"/>
                <a:gd name="connsiteY66" fmla="*/ 1055318 h 1180578"/>
                <a:gd name="connsiteX67" fmla="*/ 1130474 w 2076189"/>
                <a:gd name="connsiteY67" fmla="*/ 1052186 h 1180578"/>
                <a:gd name="connsiteX68" fmla="*/ 1143000 w 2076189"/>
                <a:gd name="connsiteY68" fmla="*/ 1049055 h 1180578"/>
                <a:gd name="connsiteX69" fmla="*/ 1161789 w 2076189"/>
                <a:gd name="connsiteY69" fmla="*/ 1042792 h 1180578"/>
                <a:gd name="connsiteX70" fmla="*/ 1189973 w 2076189"/>
                <a:gd name="connsiteY70" fmla="*/ 1033397 h 1180578"/>
                <a:gd name="connsiteX71" fmla="*/ 1252603 w 2076189"/>
                <a:gd name="connsiteY71" fmla="*/ 1024003 h 1180578"/>
                <a:gd name="connsiteX72" fmla="*/ 1261998 w 2076189"/>
                <a:gd name="connsiteY72" fmla="*/ 1020871 h 1180578"/>
                <a:gd name="connsiteX73" fmla="*/ 1299576 w 2076189"/>
                <a:gd name="connsiteY73" fmla="*/ 1014608 h 1180578"/>
                <a:gd name="connsiteX74" fmla="*/ 1318365 w 2076189"/>
                <a:gd name="connsiteY74" fmla="*/ 1008345 h 1180578"/>
                <a:gd name="connsiteX75" fmla="*/ 1349680 w 2076189"/>
                <a:gd name="connsiteY75" fmla="*/ 998951 h 1180578"/>
                <a:gd name="connsiteX76" fmla="*/ 1368469 w 2076189"/>
                <a:gd name="connsiteY76" fmla="*/ 992688 h 1180578"/>
                <a:gd name="connsiteX77" fmla="*/ 1412310 w 2076189"/>
                <a:gd name="connsiteY77" fmla="*/ 986425 h 1180578"/>
                <a:gd name="connsiteX78" fmla="*/ 1459282 w 2076189"/>
                <a:gd name="connsiteY78" fmla="*/ 980162 h 1180578"/>
                <a:gd name="connsiteX79" fmla="*/ 1734855 w 2076189"/>
                <a:gd name="connsiteY79" fmla="*/ 977030 h 1180578"/>
                <a:gd name="connsiteX80" fmla="*/ 1772433 w 2076189"/>
                <a:gd name="connsiteY80" fmla="*/ 970767 h 1180578"/>
                <a:gd name="connsiteX81" fmla="*/ 1894562 w 2076189"/>
                <a:gd name="connsiteY81" fmla="*/ 967636 h 1180578"/>
                <a:gd name="connsiteX82" fmla="*/ 1903956 w 2076189"/>
                <a:gd name="connsiteY82" fmla="*/ 961373 h 1180578"/>
                <a:gd name="connsiteX83" fmla="*/ 1922745 w 2076189"/>
                <a:gd name="connsiteY83" fmla="*/ 942584 h 1180578"/>
                <a:gd name="connsiteX84" fmla="*/ 1932140 w 2076189"/>
                <a:gd name="connsiteY84" fmla="*/ 936321 h 1180578"/>
                <a:gd name="connsiteX85" fmla="*/ 1938403 w 2076189"/>
                <a:gd name="connsiteY85" fmla="*/ 926926 h 1180578"/>
                <a:gd name="connsiteX86" fmla="*/ 1947798 w 2076189"/>
                <a:gd name="connsiteY86" fmla="*/ 923795 h 1180578"/>
                <a:gd name="connsiteX87" fmla="*/ 1960324 w 2076189"/>
                <a:gd name="connsiteY87" fmla="*/ 905006 h 1180578"/>
                <a:gd name="connsiteX88" fmla="*/ 1969718 w 2076189"/>
                <a:gd name="connsiteY88" fmla="*/ 898743 h 1180578"/>
                <a:gd name="connsiteX89" fmla="*/ 1991639 w 2076189"/>
                <a:gd name="connsiteY89" fmla="*/ 873691 h 1180578"/>
                <a:gd name="connsiteX90" fmla="*/ 2004165 w 2076189"/>
                <a:gd name="connsiteY90" fmla="*/ 851770 h 1180578"/>
                <a:gd name="connsiteX91" fmla="*/ 2016691 w 2076189"/>
                <a:gd name="connsiteY91" fmla="*/ 845507 h 1180578"/>
                <a:gd name="connsiteX92" fmla="*/ 2029217 w 2076189"/>
                <a:gd name="connsiteY92" fmla="*/ 826718 h 1180578"/>
                <a:gd name="connsiteX93" fmla="*/ 2035480 w 2076189"/>
                <a:gd name="connsiteY93" fmla="*/ 817323 h 1180578"/>
                <a:gd name="connsiteX94" fmla="*/ 2041743 w 2076189"/>
                <a:gd name="connsiteY94" fmla="*/ 695195 h 1180578"/>
                <a:gd name="connsiteX95" fmla="*/ 2044874 w 2076189"/>
                <a:gd name="connsiteY95" fmla="*/ 685800 h 1180578"/>
                <a:gd name="connsiteX96" fmla="*/ 2048006 w 2076189"/>
                <a:gd name="connsiteY96" fmla="*/ 673274 h 1180578"/>
                <a:gd name="connsiteX97" fmla="*/ 2057400 w 2076189"/>
                <a:gd name="connsiteY97" fmla="*/ 670143 h 1180578"/>
                <a:gd name="connsiteX98" fmla="*/ 2066795 w 2076189"/>
                <a:gd name="connsiteY98" fmla="*/ 651354 h 1180578"/>
                <a:gd name="connsiteX99" fmla="*/ 2076189 w 2076189"/>
                <a:gd name="connsiteY99" fmla="*/ 632564 h 1180578"/>
                <a:gd name="connsiteX100" fmla="*/ 2073058 w 2076189"/>
                <a:gd name="connsiteY100" fmla="*/ 591855 h 1180578"/>
                <a:gd name="connsiteX101" fmla="*/ 2060532 w 2076189"/>
                <a:gd name="connsiteY101" fmla="*/ 573066 h 1180578"/>
                <a:gd name="connsiteX102" fmla="*/ 2032348 w 2076189"/>
                <a:gd name="connsiteY102" fmla="*/ 541751 h 1180578"/>
                <a:gd name="connsiteX103" fmla="*/ 2019822 w 2076189"/>
                <a:gd name="connsiteY103" fmla="*/ 526093 h 1180578"/>
                <a:gd name="connsiteX104" fmla="*/ 2013559 w 2076189"/>
                <a:gd name="connsiteY104" fmla="*/ 516699 h 1180578"/>
                <a:gd name="connsiteX105" fmla="*/ 1994770 w 2076189"/>
                <a:gd name="connsiteY105" fmla="*/ 510436 h 1180578"/>
                <a:gd name="connsiteX106" fmla="*/ 1979113 w 2076189"/>
                <a:gd name="connsiteY106" fmla="*/ 507304 h 1180578"/>
                <a:gd name="connsiteX107" fmla="*/ 1969718 w 2076189"/>
                <a:gd name="connsiteY107" fmla="*/ 504173 h 1180578"/>
                <a:gd name="connsiteX108" fmla="*/ 1910219 w 2076189"/>
                <a:gd name="connsiteY108" fmla="*/ 501041 h 1180578"/>
                <a:gd name="connsiteX109" fmla="*/ 1894562 w 2076189"/>
                <a:gd name="connsiteY109" fmla="*/ 497910 h 1180578"/>
                <a:gd name="connsiteX110" fmla="*/ 1822537 w 2076189"/>
                <a:gd name="connsiteY110" fmla="*/ 504173 h 1180578"/>
                <a:gd name="connsiteX111" fmla="*/ 1606463 w 2076189"/>
                <a:gd name="connsiteY111" fmla="*/ 504173 h 1180578"/>
                <a:gd name="connsiteX112" fmla="*/ 1584543 w 2076189"/>
                <a:gd name="connsiteY112" fmla="*/ 497910 h 1180578"/>
                <a:gd name="connsiteX113" fmla="*/ 1565754 w 2076189"/>
                <a:gd name="connsiteY113" fmla="*/ 488515 h 1180578"/>
                <a:gd name="connsiteX114" fmla="*/ 1543833 w 2076189"/>
                <a:gd name="connsiteY114" fmla="*/ 472858 h 1180578"/>
                <a:gd name="connsiteX115" fmla="*/ 1525044 w 2076189"/>
                <a:gd name="connsiteY115" fmla="*/ 466595 h 1180578"/>
                <a:gd name="connsiteX116" fmla="*/ 1506255 w 2076189"/>
                <a:gd name="connsiteY116" fmla="*/ 460332 h 1180578"/>
                <a:gd name="connsiteX117" fmla="*/ 1487466 w 2076189"/>
                <a:gd name="connsiteY117" fmla="*/ 454069 h 1180578"/>
                <a:gd name="connsiteX118" fmla="*/ 1462414 w 2076189"/>
                <a:gd name="connsiteY118" fmla="*/ 447806 h 1180578"/>
                <a:gd name="connsiteX119" fmla="*/ 1415441 w 2076189"/>
                <a:gd name="connsiteY119" fmla="*/ 444674 h 1180578"/>
                <a:gd name="connsiteX120" fmla="*/ 1380995 w 2076189"/>
                <a:gd name="connsiteY120" fmla="*/ 441543 h 1180578"/>
                <a:gd name="connsiteX121" fmla="*/ 1362206 w 2076189"/>
                <a:gd name="connsiteY121" fmla="*/ 438411 h 1180578"/>
                <a:gd name="connsiteX122" fmla="*/ 1302707 w 2076189"/>
                <a:gd name="connsiteY122" fmla="*/ 435280 h 1180578"/>
                <a:gd name="connsiteX123" fmla="*/ 1293313 w 2076189"/>
                <a:gd name="connsiteY123" fmla="*/ 432148 h 1180578"/>
                <a:gd name="connsiteX124" fmla="*/ 1280787 w 2076189"/>
                <a:gd name="connsiteY124" fmla="*/ 429017 h 1180578"/>
                <a:gd name="connsiteX125" fmla="*/ 1271392 w 2076189"/>
                <a:gd name="connsiteY125" fmla="*/ 422754 h 1180578"/>
                <a:gd name="connsiteX126" fmla="*/ 1261998 w 2076189"/>
                <a:gd name="connsiteY126" fmla="*/ 419622 h 1180578"/>
                <a:gd name="connsiteX127" fmla="*/ 1243208 w 2076189"/>
                <a:gd name="connsiteY127" fmla="*/ 407096 h 1180578"/>
                <a:gd name="connsiteX128" fmla="*/ 1233814 w 2076189"/>
                <a:gd name="connsiteY128" fmla="*/ 397701 h 1180578"/>
                <a:gd name="connsiteX129" fmla="*/ 1215025 w 2076189"/>
                <a:gd name="connsiteY129" fmla="*/ 391438 h 1180578"/>
                <a:gd name="connsiteX130" fmla="*/ 1205630 w 2076189"/>
                <a:gd name="connsiteY130" fmla="*/ 385175 h 1180578"/>
                <a:gd name="connsiteX131" fmla="*/ 1158658 w 2076189"/>
                <a:gd name="connsiteY131" fmla="*/ 375781 h 1180578"/>
                <a:gd name="connsiteX132" fmla="*/ 1149263 w 2076189"/>
                <a:gd name="connsiteY132" fmla="*/ 369518 h 1180578"/>
                <a:gd name="connsiteX133" fmla="*/ 1139869 w 2076189"/>
                <a:gd name="connsiteY133" fmla="*/ 360123 h 1180578"/>
                <a:gd name="connsiteX134" fmla="*/ 1121080 w 2076189"/>
                <a:gd name="connsiteY134" fmla="*/ 353860 h 1180578"/>
                <a:gd name="connsiteX135" fmla="*/ 1061581 w 2076189"/>
                <a:gd name="connsiteY135" fmla="*/ 360123 h 1180578"/>
                <a:gd name="connsiteX136" fmla="*/ 1049055 w 2076189"/>
                <a:gd name="connsiteY136" fmla="*/ 363255 h 1180578"/>
                <a:gd name="connsiteX137" fmla="*/ 986425 w 2076189"/>
                <a:gd name="connsiteY137" fmla="*/ 366386 h 1180578"/>
                <a:gd name="connsiteX138" fmla="*/ 923795 w 2076189"/>
                <a:gd name="connsiteY138" fmla="*/ 366386 h 1180578"/>
                <a:gd name="connsiteX139" fmla="*/ 911269 w 2076189"/>
                <a:gd name="connsiteY139" fmla="*/ 363255 h 1180578"/>
                <a:gd name="connsiteX140" fmla="*/ 883085 w 2076189"/>
                <a:gd name="connsiteY140" fmla="*/ 360123 h 1180578"/>
                <a:gd name="connsiteX141" fmla="*/ 854902 w 2076189"/>
                <a:gd name="connsiteY141" fmla="*/ 350729 h 1180578"/>
                <a:gd name="connsiteX142" fmla="*/ 820455 w 2076189"/>
                <a:gd name="connsiteY142" fmla="*/ 341334 h 1180578"/>
                <a:gd name="connsiteX143" fmla="*/ 773482 w 2076189"/>
                <a:gd name="connsiteY143" fmla="*/ 335071 h 1180578"/>
                <a:gd name="connsiteX144" fmla="*/ 751562 w 2076189"/>
                <a:gd name="connsiteY144" fmla="*/ 325677 h 1180578"/>
                <a:gd name="connsiteX145" fmla="*/ 732773 w 2076189"/>
                <a:gd name="connsiteY145" fmla="*/ 319414 h 1180578"/>
                <a:gd name="connsiteX146" fmla="*/ 723378 w 2076189"/>
                <a:gd name="connsiteY146" fmla="*/ 316282 h 1180578"/>
                <a:gd name="connsiteX147" fmla="*/ 717115 w 2076189"/>
                <a:gd name="connsiteY147" fmla="*/ 306888 h 1180578"/>
                <a:gd name="connsiteX148" fmla="*/ 717115 w 2076189"/>
                <a:gd name="connsiteY148" fmla="*/ 272441 h 1180578"/>
                <a:gd name="connsiteX149" fmla="*/ 723378 w 2076189"/>
                <a:gd name="connsiteY149" fmla="*/ 263047 h 1180578"/>
                <a:gd name="connsiteX150" fmla="*/ 729641 w 2076189"/>
                <a:gd name="connsiteY150" fmla="*/ 244258 h 1180578"/>
                <a:gd name="connsiteX151" fmla="*/ 726510 w 2076189"/>
                <a:gd name="connsiteY151" fmla="*/ 234863 h 1180578"/>
                <a:gd name="connsiteX152" fmla="*/ 717115 w 2076189"/>
                <a:gd name="connsiteY152" fmla="*/ 228600 h 1180578"/>
                <a:gd name="connsiteX153" fmla="*/ 670143 w 2076189"/>
                <a:gd name="connsiteY153" fmla="*/ 222337 h 1180578"/>
                <a:gd name="connsiteX154" fmla="*/ 645091 w 2076189"/>
                <a:gd name="connsiteY154" fmla="*/ 184759 h 1180578"/>
                <a:gd name="connsiteX155" fmla="*/ 638828 w 2076189"/>
                <a:gd name="connsiteY155" fmla="*/ 175364 h 1180578"/>
                <a:gd name="connsiteX156" fmla="*/ 620039 w 2076189"/>
                <a:gd name="connsiteY156" fmla="*/ 162838 h 1180578"/>
                <a:gd name="connsiteX157" fmla="*/ 610644 w 2076189"/>
                <a:gd name="connsiteY157" fmla="*/ 153444 h 1180578"/>
                <a:gd name="connsiteX158" fmla="*/ 591855 w 2076189"/>
                <a:gd name="connsiteY158" fmla="*/ 140918 h 1180578"/>
                <a:gd name="connsiteX159" fmla="*/ 563672 w 2076189"/>
                <a:gd name="connsiteY159" fmla="*/ 128392 h 1180578"/>
                <a:gd name="connsiteX160" fmla="*/ 388307 w 2076189"/>
                <a:gd name="connsiteY160" fmla="*/ 125260 h 1180578"/>
                <a:gd name="connsiteX161" fmla="*/ 378913 w 2076189"/>
                <a:gd name="connsiteY161" fmla="*/ 122129 h 1180578"/>
                <a:gd name="connsiteX162" fmla="*/ 366387 w 2076189"/>
                <a:gd name="connsiteY162" fmla="*/ 118997 h 1180578"/>
                <a:gd name="connsiteX163" fmla="*/ 356992 w 2076189"/>
                <a:gd name="connsiteY163" fmla="*/ 112734 h 1180578"/>
                <a:gd name="connsiteX164" fmla="*/ 344466 w 2076189"/>
                <a:gd name="connsiteY164" fmla="*/ 109603 h 1180578"/>
                <a:gd name="connsiteX165" fmla="*/ 325677 w 2076189"/>
                <a:gd name="connsiteY165" fmla="*/ 103340 h 1180578"/>
                <a:gd name="connsiteX166" fmla="*/ 297493 w 2076189"/>
                <a:gd name="connsiteY166" fmla="*/ 93945 h 1180578"/>
                <a:gd name="connsiteX167" fmla="*/ 269310 w 2076189"/>
                <a:gd name="connsiteY167" fmla="*/ 84551 h 1180578"/>
                <a:gd name="connsiteX168" fmla="*/ 259915 w 2076189"/>
                <a:gd name="connsiteY168" fmla="*/ 81419 h 1180578"/>
                <a:gd name="connsiteX169" fmla="*/ 250521 w 2076189"/>
                <a:gd name="connsiteY169" fmla="*/ 78288 h 1180578"/>
                <a:gd name="connsiteX170" fmla="*/ 231732 w 2076189"/>
                <a:gd name="connsiteY170" fmla="*/ 65762 h 1180578"/>
                <a:gd name="connsiteX171" fmla="*/ 222337 w 2076189"/>
                <a:gd name="connsiteY171" fmla="*/ 62630 h 1180578"/>
                <a:gd name="connsiteX172" fmla="*/ 203548 w 2076189"/>
                <a:gd name="connsiteY172" fmla="*/ 53236 h 1180578"/>
                <a:gd name="connsiteX173" fmla="*/ 194154 w 2076189"/>
                <a:gd name="connsiteY173" fmla="*/ 46973 h 1180578"/>
                <a:gd name="connsiteX174" fmla="*/ 178496 w 2076189"/>
                <a:gd name="connsiteY174" fmla="*/ 34447 h 1180578"/>
                <a:gd name="connsiteX175" fmla="*/ 178496 w 2076189"/>
                <a:gd name="connsiteY175"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11454 w 2076189"/>
                <a:gd name="connsiteY9" fmla="*/ 526305 h 1180578"/>
                <a:gd name="connsiteX10" fmla="*/ 598118 w 2076189"/>
                <a:gd name="connsiteY10" fmla="*/ 591855 h 1180578"/>
                <a:gd name="connsiteX11" fmla="*/ 610644 w 2076189"/>
                <a:gd name="connsiteY11" fmla="*/ 594986 h 1180578"/>
                <a:gd name="connsiteX12" fmla="*/ 638828 w 2076189"/>
                <a:gd name="connsiteY12" fmla="*/ 610644 h 1180578"/>
                <a:gd name="connsiteX13" fmla="*/ 648222 w 2076189"/>
                <a:gd name="connsiteY13" fmla="*/ 620038 h 1180578"/>
                <a:gd name="connsiteX14" fmla="*/ 657617 w 2076189"/>
                <a:gd name="connsiteY14" fmla="*/ 623170 h 1180578"/>
                <a:gd name="connsiteX15" fmla="*/ 679537 w 2076189"/>
                <a:gd name="connsiteY15" fmla="*/ 648222 h 1180578"/>
                <a:gd name="connsiteX16" fmla="*/ 688932 w 2076189"/>
                <a:gd name="connsiteY16" fmla="*/ 654485 h 1180578"/>
                <a:gd name="connsiteX17" fmla="*/ 698326 w 2076189"/>
                <a:gd name="connsiteY17" fmla="*/ 663880 h 1180578"/>
                <a:gd name="connsiteX18" fmla="*/ 710852 w 2076189"/>
                <a:gd name="connsiteY18" fmla="*/ 682669 h 1180578"/>
                <a:gd name="connsiteX19" fmla="*/ 720247 w 2076189"/>
                <a:gd name="connsiteY19" fmla="*/ 688932 h 1180578"/>
                <a:gd name="connsiteX20" fmla="*/ 735904 w 2076189"/>
                <a:gd name="connsiteY20" fmla="*/ 704589 h 1180578"/>
                <a:gd name="connsiteX21" fmla="*/ 754693 w 2076189"/>
                <a:gd name="connsiteY21" fmla="*/ 710852 h 1180578"/>
                <a:gd name="connsiteX22" fmla="*/ 782877 w 2076189"/>
                <a:gd name="connsiteY22" fmla="*/ 735904 h 1180578"/>
                <a:gd name="connsiteX23" fmla="*/ 795403 w 2076189"/>
                <a:gd name="connsiteY23" fmla="*/ 754693 h 1180578"/>
                <a:gd name="connsiteX24" fmla="*/ 801666 w 2076189"/>
                <a:gd name="connsiteY24" fmla="*/ 773482 h 1180578"/>
                <a:gd name="connsiteX25" fmla="*/ 804798 w 2076189"/>
                <a:gd name="connsiteY25" fmla="*/ 782877 h 1180578"/>
                <a:gd name="connsiteX26" fmla="*/ 801666 w 2076189"/>
                <a:gd name="connsiteY26" fmla="*/ 826718 h 1180578"/>
                <a:gd name="connsiteX27" fmla="*/ 789140 w 2076189"/>
                <a:gd name="connsiteY27" fmla="*/ 858033 h 1180578"/>
                <a:gd name="connsiteX28" fmla="*/ 782877 w 2076189"/>
                <a:gd name="connsiteY28" fmla="*/ 876822 h 1180578"/>
                <a:gd name="connsiteX29" fmla="*/ 779745 w 2076189"/>
                <a:gd name="connsiteY29" fmla="*/ 886217 h 1180578"/>
                <a:gd name="connsiteX30" fmla="*/ 773482 w 2076189"/>
                <a:gd name="connsiteY30" fmla="*/ 911269 h 1180578"/>
                <a:gd name="connsiteX31" fmla="*/ 770351 w 2076189"/>
                <a:gd name="connsiteY31" fmla="*/ 920663 h 1180578"/>
                <a:gd name="connsiteX32" fmla="*/ 757825 w 2076189"/>
                <a:gd name="connsiteY32" fmla="*/ 939452 h 1180578"/>
                <a:gd name="connsiteX33" fmla="*/ 751562 w 2076189"/>
                <a:gd name="connsiteY33" fmla="*/ 948847 h 1180578"/>
                <a:gd name="connsiteX34" fmla="*/ 745299 w 2076189"/>
                <a:gd name="connsiteY34" fmla="*/ 958241 h 1180578"/>
                <a:gd name="connsiteX35" fmla="*/ 726510 w 2076189"/>
                <a:gd name="connsiteY35" fmla="*/ 995819 h 1180578"/>
                <a:gd name="connsiteX36" fmla="*/ 720247 w 2076189"/>
                <a:gd name="connsiteY36" fmla="*/ 1005214 h 1180578"/>
                <a:gd name="connsiteX37" fmla="*/ 710852 w 2076189"/>
                <a:gd name="connsiteY37" fmla="*/ 1011477 h 1180578"/>
                <a:gd name="connsiteX38" fmla="*/ 688932 w 2076189"/>
                <a:gd name="connsiteY38" fmla="*/ 1033397 h 1180578"/>
                <a:gd name="connsiteX39" fmla="*/ 679537 w 2076189"/>
                <a:gd name="connsiteY39" fmla="*/ 1039660 h 1180578"/>
                <a:gd name="connsiteX40" fmla="*/ 673274 w 2076189"/>
                <a:gd name="connsiteY40" fmla="*/ 1049055 h 1180578"/>
                <a:gd name="connsiteX41" fmla="*/ 663880 w 2076189"/>
                <a:gd name="connsiteY41" fmla="*/ 1055318 h 1180578"/>
                <a:gd name="connsiteX42" fmla="*/ 673274 w 2076189"/>
                <a:gd name="connsiteY42" fmla="*/ 1096028 h 1180578"/>
                <a:gd name="connsiteX43" fmla="*/ 682669 w 2076189"/>
                <a:gd name="connsiteY43" fmla="*/ 1099159 h 1180578"/>
                <a:gd name="connsiteX44" fmla="*/ 701458 w 2076189"/>
                <a:gd name="connsiteY44" fmla="*/ 1108554 h 1180578"/>
                <a:gd name="connsiteX45" fmla="*/ 710852 w 2076189"/>
                <a:gd name="connsiteY45" fmla="*/ 1114817 h 1180578"/>
                <a:gd name="connsiteX46" fmla="*/ 723378 w 2076189"/>
                <a:gd name="connsiteY46" fmla="*/ 1117948 h 1180578"/>
                <a:gd name="connsiteX47" fmla="*/ 776614 w 2076189"/>
                <a:gd name="connsiteY47" fmla="*/ 1124211 h 1180578"/>
                <a:gd name="connsiteX48" fmla="*/ 814192 w 2076189"/>
                <a:gd name="connsiteY48" fmla="*/ 1130474 h 1180578"/>
                <a:gd name="connsiteX49" fmla="*/ 832981 w 2076189"/>
                <a:gd name="connsiteY49" fmla="*/ 1136737 h 1180578"/>
                <a:gd name="connsiteX50" fmla="*/ 861165 w 2076189"/>
                <a:gd name="connsiteY50" fmla="*/ 1155526 h 1180578"/>
                <a:gd name="connsiteX51" fmla="*/ 879954 w 2076189"/>
                <a:gd name="connsiteY51" fmla="*/ 1168052 h 1180578"/>
                <a:gd name="connsiteX52" fmla="*/ 892480 w 2076189"/>
                <a:gd name="connsiteY52" fmla="*/ 1174315 h 1180578"/>
                <a:gd name="connsiteX53" fmla="*/ 911269 w 2076189"/>
                <a:gd name="connsiteY53" fmla="*/ 1180578 h 1180578"/>
                <a:gd name="connsiteX54" fmla="*/ 914400 w 2076189"/>
                <a:gd name="connsiteY54" fmla="*/ 1171184 h 1180578"/>
                <a:gd name="connsiteX55" fmla="*/ 936321 w 2076189"/>
                <a:gd name="connsiteY55" fmla="*/ 1152395 h 1180578"/>
                <a:gd name="connsiteX56" fmla="*/ 951978 w 2076189"/>
                <a:gd name="connsiteY56" fmla="*/ 1136737 h 1180578"/>
                <a:gd name="connsiteX57" fmla="*/ 958241 w 2076189"/>
                <a:gd name="connsiteY57" fmla="*/ 1127343 h 1180578"/>
                <a:gd name="connsiteX58" fmla="*/ 967636 w 2076189"/>
                <a:gd name="connsiteY58" fmla="*/ 1124211 h 1180578"/>
                <a:gd name="connsiteX59" fmla="*/ 977030 w 2076189"/>
                <a:gd name="connsiteY59" fmla="*/ 1117948 h 1180578"/>
                <a:gd name="connsiteX60" fmla="*/ 995819 w 2076189"/>
                <a:gd name="connsiteY60" fmla="*/ 1105422 h 1180578"/>
                <a:gd name="connsiteX61" fmla="*/ 1008345 w 2076189"/>
                <a:gd name="connsiteY61" fmla="*/ 1096028 h 1180578"/>
                <a:gd name="connsiteX62" fmla="*/ 1014608 w 2076189"/>
                <a:gd name="connsiteY62" fmla="*/ 1089764 h 1180578"/>
                <a:gd name="connsiteX63" fmla="*/ 1024003 w 2076189"/>
                <a:gd name="connsiteY63" fmla="*/ 1086633 h 1180578"/>
                <a:gd name="connsiteX64" fmla="*/ 1033398 w 2076189"/>
                <a:gd name="connsiteY64" fmla="*/ 1080370 h 1180578"/>
                <a:gd name="connsiteX65" fmla="*/ 1049055 w 2076189"/>
                <a:gd name="connsiteY65" fmla="*/ 1064712 h 1180578"/>
                <a:gd name="connsiteX66" fmla="*/ 1077239 w 2076189"/>
                <a:gd name="connsiteY66" fmla="*/ 1058449 h 1180578"/>
                <a:gd name="connsiteX67" fmla="*/ 1121080 w 2076189"/>
                <a:gd name="connsiteY67" fmla="*/ 1055318 h 1180578"/>
                <a:gd name="connsiteX68" fmla="*/ 1130474 w 2076189"/>
                <a:gd name="connsiteY68" fmla="*/ 1052186 h 1180578"/>
                <a:gd name="connsiteX69" fmla="*/ 1143000 w 2076189"/>
                <a:gd name="connsiteY69" fmla="*/ 1049055 h 1180578"/>
                <a:gd name="connsiteX70" fmla="*/ 1161789 w 2076189"/>
                <a:gd name="connsiteY70" fmla="*/ 1042792 h 1180578"/>
                <a:gd name="connsiteX71" fmla="*/ 1189973 w 2076189"/>
                <a:gd name="connsiteY71" fmla="*/ 1033397 h 1180578"/>
                <a:gd name="connsiteX72" fmla="*/ 1252603 w 2076189"/>
                <a:gd name="connsiteY72" fmla="*/ 1024003 h 1180578"/>
                <a:gd name="connsiteX73" fmla="*/ 1261998 w 2076189"/>
                <a:gd name="connsiteY73" fmla="*/ 1020871 h 1180578"/>
                <a:gd name="connsiteX74" fmla="*/ 1299576 w 2076189"/>
                <a:gd name="connsiteY74" fmla="*/ 1014608 h 1180578"/>
                <a:gd name="connsiteX75" fmla="*/ 1318365 w 2076189"/>
                <a:gd name="connsiteY75" fmla="*/ 1008345 h 1180578"/>
                <a:gd name="connsiteX76" fmla="*/ 1349680 w 2076189"/>
                <a:gd name="connsiteY76" fmla="*/ 998951 h 1180578"/>
                <a:gd name="connsiteX77" fmla="*/ 1368469 w 2076189"/>
                <a:gd name="connsiteY77" fmla="*/ 992688 h 1180578"/>
                <a:gd name="connsiteX78" fmla="*/ 1412310 w 2076189"/>
                <a:gd name="connsiteY78" fmla="*/ 986425 h 1180578"/>
                <a:gd name="connsiteX79" fmla="*/ 1459282 w 2076189"/>
                <a:gd name="connsiteY79" fmla="*/ 980162 h 1180578"/>
                <a:gd name="connsiteX80" fmla="*/ 1734855 w 2076189"/>
                <a:gd name="connsiteY80" fmla="*/ 977030 h 1180578"/>
                <a:gd name="connsiteX81" fmla="*/ 1772433 w 2076189"/>
                <a:gd name="connsiteY81" fmla="*/ 970767 h 1180578"/>
                <a:gd name="connsiteX82" fmla="*/ 1894562 w 2076189"/>
                <a:gd name="connsiteY82" fmla="*/ 967636 h 1180578"/>
                <a:gd name="connsiteX83" fmla="*/ 1903956 w 2076189"/>
                <a:gd name="connsiteY83" fmla="*/ 961373 h 1180578"/>
                <a:gd name="connsiteX84" fmla="*/ 1922745 w 2076189"/>
                <a:gd name="connsiteY84" fmla="*/ 942584 h 1180578"/>
                <a:gd name="connsiteX85" fmla="*/ 1932140 w 2076189"/>
                <a:gd name="connsiteY85" fmla="*/ 936321 h 1180578"/>
                <a:gd name="connsiteX86" fmla="*/ 1938403 w 2076189"/>
                <a:gd name="connsiteY86" fmla="*/ 926926 h 1180578"/>
                <a:gd name="connsiteX87" fmla="*/ 1947798 w 2076189"/>
                <a:gd name="connsiteY87" fmla="*/ 923795 h 1180578"/>
                <a:gd name="connsiteX88" fmla="*/ 1960324 w 2076189"/>
                <a:gd name="connsiteY88" fmla="*/ 905006 h 1180578"/>
                <a:gd name="connsiteX89" fmla="*/ 1969718 w 2076189"/>
                <a:gd name="connsiteY89" fmla="*/ 898743 h 1180578"/>
                <a:gd name="connsiteX90" fmla="*/ 1991639 w 2076189"/>
                <a:gd name="connsiteY90" fmla="*/ 873691 h 1180578"/>
                <a:gd name="connsiteX91" fmla="*/ 2004165 w 2076189"/>
                <a:gd name="connsiteY91" fmla="*/ 851770 h 1180578"/>
                <a:gd name="connsiteX92" fmla="*/ 2016691 w 2076189"/>
                <a:gd name="connsiteY92" fmla="*/ 845507 h 1180578"/>
                <a:gd name="connsiteX93" fmla="*/ 2029217 w 2076189"/>
                <a:gd name="connsiteY93" fmla="*/ 826718 h 1180578"/>
                <a:gd name="connsiteX94" fmla="*/ 2035480 w 2076189"/>
                <a:gd name="connsiteY94" fmla="*/ 817323 h 1180578"/>
                <a:gd name="connsiteX95" fmla="*/ 2041743 w 2076189"/>
                <a:gd name="connsiteY95" fmla="*/ 695195 h 1180578"/>
                <a:gd name="connsiteX96" fmla="*/ 2044874 w 2076189"/>
                <a:gd name="connsiteY96" fmla="*/ 685800 h 1180578"/>
                <a:gd name="connsiteX97" fmla="*/ 2048006 w 2076189"/>
                <a:gd name="connsiteY97" fmla="*/ 673274 h 1180578"/>
                <a:gd name="connsiteX98" fmla="*/ 2057400 w 2076189"/>
                <a:gd name="connsiteY98" fmla="*/ 670143 h 1180578"/>
                <a:gd name="connsiteX99" fmla="*/ 2066795 w 2076189"/>
                <a:gd name="connsiteY99" fmla="*/ 651354 h 1180578"/>
                <a:gd name="connsiteX100" fmla="*/ 2076189 w 2076189"/>
                <a:gd name="connsiteY100" fmla="*/ 632564 h 1180578"/>
                <a:gd name="connsiteX101" fmla="*/ 2073058 w 2076189"/>
                <a:gd name="connsiteY101" fmla="*/ 591855 h 1180578"/>
                <a:gd name="connsiteX102" fmla="*/ 2060532 w 2076189"/>
                <a:gd name="connsiteY102" fmla="*/ 573066 h 1180578"/>
                <a:gd name="connsiteX103" fmla="*/ 2032348 w 2076189"/>
                <a:gd name="connsiteY103" fmla="*/ 541751 h 1180578"/>
                <a:gd name="connsiteX104" fmla="*/ 2019822 w 2076189"/>
                <a:gd name="connsiteY104" fmla="*/ 526093 h 1180578"/>
                <a:gd name="connsiteX105" fmla="*/ 2013559 w 2076189"/>
                <a:gd name="connsiteY105" fmla="*/ 516699 h 1180578"/>
                <a:gd name="connsiteX106" fmla="*/ 1994770 w 2076189"/>
                <a:gd name="connsiteY106" fmla="*/ 510436 h 1180578"/>
                <a:gd name="connsiteX107" fmla="*/ 1979113 w 2076189"/>
                <a:gd name="connsiteY107" fmla="*/ 507304 h 1180578"/>
                <a:gd name="connsiteX108" fmla="*/ 1969718 w 2076189"/>
                <a:gd name="connsiteY108" fmla="*/ 504173 h 1180578"/>
                <a:gd name="connsiteX109" fmla="*/ 1910219 w 2076189"/>
                <a:gd name="connsiteY109" fmla="*/ 501041 h 1180578"/>
                <a:gd name="connsiteX110" fmla="*/ 1894562 w 2076189"/>
                <a:gd name="connsiteY110" fmla="*/ 497910 h 1180578"/>
                <a:gd name="connsiteX111" fmla="*/ 1822537 w 2076189"/>
                <a:gd name="connsiteY111" fmla="*/ 504173 h 1180578"/>
                <a:gd name="connsiteX112" fmla="*/ 1606463 w 2076189"/>
                <a:gd name="connsiteY112" fmla="*/ 504173 h 1180578"/>
                <a:gd name="connsiteX113" fmla="*/ 1584543 w 2076189"/>
                <a:gd name="connsiteY113" fmla="*/ 497910 h 1180578"/>
                <a:gd name="connsiteX114" fmla="*/ 1565754 w 2076189"/>
                <a:gd name="connsiteY114" fmla="*/ 488515 h 1180578"/>
                <a:gd name="connsiteX115" fmla="*/ 1543833 w 2076189"/>
                <a:gd name="connsiteY115" fmla="*/ 472858 h 1180578"/>
                <a:gd name="connsiteX116" fmla="*/ 1525044 w 2076189"/>
                <a:gd name="connsiteY116" fmla="*/ 466595 h 1180578"/>
                <a:gd name="connsiteX117" fmla="*/ 1506255 w 2076189"/>
                <a:gd name="connsiteY117" fmla="*/ 460332 h 1180578"/>
                <a:gd name="connsiteX118" fmla="*/ 1487466 w 2076189"/>
                <a:gd name="connsiteY118" fmla="*/ 454069 h 1180578"/>
                <a:gd name="connsiteX119" fmla="*/ 1462414 w 2076189"/>
                <a:gd name="connsiteY119" fmla="*/ 447806 h 1180578"/>
                <a:gd name="connsiteX120" fmla="*/ 1415441 w 2076189"/>
                <a:gd name="connsiteY120" fmla="*/ 444674 h 1180578"/>
                <a:gd name="connsiteX121" fmla="*/ 1380995 w 2076189"/>
                <a:gd name="connsiteY121" fmla="*/ 441543 h 1180578"/>
                <a:gd name="connsiteX122" fmla="*/ 1362206 w 2076189"/>
                <a:gd name="connsiteY122" fmla="*/ 438411 h 1180578"/>
                <a:gd name="connsiteX123" fmla="*/ 1302707 w 2076189"/>
                <a:gd name="connsiteY123" fmla="*/ 435280 h 1180578"/>
                <a:gd name="connsiteX124" fmla="*/ 1293313 w 2076189"/>
                <a:gd name="connsiteY124" fmla="*/ 432148 h 1180578"/>
                <a:gd name="connsiteX125" fmla="*/ 1280787 w 2076189"/>
                <a:gd name="connsiteY125" fmla="*/ 429017 h 1180578"/>
                <a:gd name="connsiteX126" fmla="*/ 1271392 w 2076189"/>
                <a:gd name="connsiteY126" fmla="*/ 422754 h 1180578"/>
                <a:gd name="connsiteX127" fmla="*/ 1261998 w 2076189"/>
                <a:gd name="connsiteY127" fmla="*/ 419622 h 1180578"/>
                <a:gd name="connsiteX128" fmla="*/ 1243208 w 2076189"/>
                <a:gd name="connsiteY128" fmla="*/ 407096 h 1180578"/>
                <a:gd name="connsiteX129" fmla="*/ 1233814 w 2076189"/>
                <a:gd name="connsiteY129" fmla="*/ 397701 h 1180578"/>
                <a:gd name="connsiteX130" fmla="*/ 1215025 w 2076189"/>
                <a:gd name="connsiteY130" fmla="*/ 391438 h 1180578"/>
                <a:gd name="connsiteX131" fmla="*/ 1205630 w 2076189"/>
                <a:gd name="connsiteY131" fmla="*/ 385175 h 1180578"/>
                <a:gd name="connsiteX132" fmla="*/ 1158658 w 2076189"/>
                <a:gd name="connsiteY132" fmla="*/ 375781 h 1180578"/>
                <a:gd name="connsiteX133" fmla="*/ 1149263 w 2076189"/>
                <a:gd name="connsiteY133" fmla="*/ 369518 h 1180578"/>
                <a:gd name="connsiteX134" fmla="*/ 1139869 w 2076189"/>
                <a:gd name="connsiteY134" fmla="*/ 360123 h 1180578"/>
                <a:gd name="connsiteX135" fmla="*/ 1121080 w 2076189"/>
                <a:gd name="connsiteY135" fmla="*/ 353860 h 1180578"/>
                <a:gd name="connsiteX136" fmla="*/ 1061581 w 2076189"/>
                <a:gd name="connsiteY136" fmla="*/ 360123 h 1180578"/>
                <a:gd name="connsiteX137" fmla="*/ 1049055 w 2076189"/>
                <a:gd name="connsiteY137" fmla="*/ 363255 h 1180578"/>
                <a:gd name="connsiteX138" fmla="*/ 986425 w 2076189"/>
                <a:gd name="connsiteY138" fmla="*/ 366386 h 1180578"/>
                <a:gd name="connsiteX139" fmla="*/ 923795 w 2076189"/>
                <a:gd name="connsiteY139" fmla="*/ 366386 h 1180578"/>
                <a:gd name="connsiteX140" fmla="*/ 911269 w 2076189"/>
                <a:gd name="connsiteY140" fmla="*/ 363255 h 1180578"/>
                <a:gd name="connsiteX141" fmla="*/ 883085 w 2076189"/>
                <a:gd name="connsiteY141" fmla="*/ 360123 h 1180578"/>
                <a:gd name="connsiteX142" fmla="*/ 854902 w 2076189"/>
                <a:gd name="connsiteY142" fmla="*/ 350729 h 1180578"/>
                <a:gd name="connsiteX143" fmla="*/ 820455 w 2076189"/>
                <a:gd name="connsiteY143" fmla="*/ 341334 h 1180578"/>
                <a:gd name="connsiteX144" fmla="*/ 773482 w 2076189"/>
                <a:gd name="connsiteY144" fmla="*/ 335071 h 1180578"/>
                <a:gd name="connsiteX145" fmla="*/ 751562 w 2076189"/>
                <a:gd name="connsiteY145" fmla="*/ 325677 h 1180578"/>
                <a:gd name="connsiteX146" fmla="*/ 732773 w 2076189"/>
                <a:gd name="connsiteY146" fmla="*/ 319414 h 1180578"/>
                <a:gd name="connsiteX147" fmla="*/ 723378 w 2076189"/>
                <a:gd name="connsiteY147" fmla="*/ 316282 h 1180578"/>
                <a:gd name="connsiteX148" fmla="*/ 717115 w 2076189"/>
                <a:gd name="connsiteY148" fmla="*/ 306888 h 1180578"/>
                <a:gd name="connsiteX149" fmla="*/ 717115 w 2076189"/>
                <a:gd name="connsiteY149" fmla="*/ 272441 h 1180578"/>
                <a:gd name="connsiteX150" fmla="*/ 723378 w 2076189"/>
                <a:gd name="connsiteY150" fmla="*/ 263047 h 1180578"/>
                <a:gd name="connsiteX151" fmla="*/ 729641 w 2076189"/>
                <a:gd name="connsiteY151" fmla="*/ 244258 h 1180578"/>
                <a:gd name="connsiteX152" fmla="*/ 726510 w 2076189"/>
                <a:gd name="connsiteY152" fmla="*/ 234863 h 1180578"/>
                <a:gd name="connsiteX153" fmla="*/ 717115 w 2076189"/>
                <a:gd name="connsiteY153" fmla="*/ 228600 h 1180578"/>
                <a:gd name="connsiteX154" fmla="*/ 670143 w 2076189"/>
                <a:gd name="connsiteY154" fmla="*/ 222337 h 1180578"/>
                <a:gd name="connsiteX155" fmla="*/ 645091 w 2076189"/>
                <a:gd name="connsiteY155" fmla="*/ 184759 h 1180578"/>
                <a:gd name="connsiteX156" fmla="*/ 638828 w 2076189"/>
                <a:gd name="connsiteY156" fmla="*/ 175364 h 1180578"/>
                <a:gd name="connsiteX157" fmla="*/ 620039 w 2076189"/>
                <a:gd name="connsiteY157" fmla="*/ 162838 h 1180578"/>
                <a:gd name="connsiteX158" fmla="*/ 610644 w 2076189"/>
                <a:gd name="connsiteY158" fmla="*/ 153444 h 1180578"/>
                <a:gd name="connsiteX159" fmla="*/ 591855 w 2076189"/>
                <a:gd name="connsiteY159" fmla="*/ 140918 h 1180578"/>
                <a:gd name="connsiteX160" fmla="*/ 563672 w 2076189"/>
                <a:gd name="connsiteY160" fmla="*/ 128392 h 1180578"/>
                <a:gd name="connsiteX161" fmla="*/ 388307 w 2076189"/>
                <a:gd name="connsiteY161" fmla="*/ 125260 h 1180578"/>
                <a:gd name="connsiteX162" fmla="*/ 378913 w 2076189"/>
                <a:gd name="connsiteY162" fmla="*/ 122129 h 1180578"/>
                <a:gd name="connsiteX163" fmla="*/ 366387 w 2076189"/>
                <a:gd name="connsiteY163" fmla="*/ 118997 h 1180578"/>
                <a:gd name="connsiteX164" fmla="*/ 356992 w 2076189"/>
                <a:gd name="connsiteY164" fmla="*/ 112734 h 1180578"/>
                <a:gd name="connsiteX165" fmla="*/ 344466 w 2076189"/>
                <a:gd name="connsiteY165" fmla="*/ 109603 h 1180578"/>
                <a:gd name="connsiteX166" fmla="*/ 325677 w 2076189"/>
                <a:gd name="connsiteY166" fmla="*/ 103340 h 1180578"/>
                <a:gd name="connsiteX167" fmla="*/ 297493 w 2076189"/>
                <a:gd name="connsiteY167" fmla="*/ 93945 h 1180578"/>
                <a:gd name="connsiteX168" fmla="*/ 269310 w 2076189"/>
                <a:gd name="connsiteY168" fmla="*/ 84551 h 1180578"/>
                <a:gd name="connsiteX169" fmla="*/ 259915 w 2076189"/>
                <a:gd name="connsiteY169" fmla="*/ 81419 h 1180578"/>
                <a:gd name="connsiteX170" fmla="*/ 250521 w 2076189"/>
                <a:gd name="connsiteY170" fmla="*/ 78288 h 1180578"/>
                <a:gd name="connsiteX171" fmla="*/ 231732 w 2076189"/>
                <a:gd name="connsiteY171" fmla="*/ 65762 h 1180578"/>
                <a:gd name="connsiteX172" fmla="*/ 222337 w 2076189"/>
                <a:gd name="connsiteY172" fmla="*/ 62630 h 1180578"/>
                <a:gd name="connsiteX173" fmla="*/ 203548 w 2076189"/>
                <a:gd name="connsiteY173" fmla="*/ 53236 h 1180578"/>
                <a:gd name="connsiteX174" fmla="*/ 194154 w 2076189"/>
                <a:gd name="connsiteY174" fmla="*/ 46973 h 1180578"/>
                <a:gd name="connsiteX175" fmla="*/ 178496 w 2076189"/>
                <a:gd name="connsiteY175" fmla="*/ 34447 h 1180578"/>
                <a:gd name="connsiteX176" fmla="*/ 178496 w 2076189"/>
                <a:gd name="connsiteY176"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19830 w 2076189"/>
                <a:gd name="connsiteY8" fmla="*/ 526093 h 1180578"/>
                <a:gd name="connsiteX9" fmla="*/ 598118 w 2076189"/>
                <a:gd name="connsiteY9" fmla="*/ 591855 h 1180578"/>
                <a:gd name="connsiteX10" fmla="*/ 610644 w 2076189"/>
                <a:gd name="connsiteY10" fmla="*/ 594986 h 1180578"/>
                <a:gd name="connsiteX11" fmla="*/ 638828 w 2076189"/>
                <a:gd name="connsiteY11" fmla="*/ 610644 h 1180578"/>
                <a:gd name="connsiteX12" fmla="*/ 648222 w 2076189"/>
                <a:gd name="connsiteY12" fmla="*/ 620038 h 1180578"/>
                <a:gd name="connsiteX13" fmla="*/ 657617 w 2076189"/>
                <a:gd name="connsiteY13" fmla="*/ 623170 h 1180578"/>
                <a:gd name="connsiteX14" fmla="*/ 679537 w 2076189"/>
                <a:gd name="connsiteY14" fmla="*/ 648222 h 1180578"/>
                <a:gd name="connsiteX15" fmla="*/ 688932 w 2076189"/>
                <a:gd name="connsiteY15" fmla="*/ 654485 h 1180578"/>
                <a:gd name="connsiteX16" fmla="*/ 698326 w 2076189"/>
                <a:gd name="connsiteY16" fmla="*/ 663880 h 1180578"/>
                <a:gd name="connsiteX17" fmla="*/ 710852 w 2076189"/>
                <a:gd name="connsiteY17" fmla="*/ 682669 h 1180578"/>
                <a:gd name="connsiteX18" fmla="*/ 720247 w 2076189"/>
                <a:gd name="connsiteY18" fmla="*/ 688932 h 1180578"/>
                <a:gd name="connsiteX19" fmla="*/ 735904 w 2076189"/>
                <a:gd name="connsiteY19" fmla="*/ 704589 h 1180578"/>
                <a:gd name="connsiteX20" fmla="*/ 754693 w 2076189"/>
                <a:gd name="connsiteY20" fmla="*/ 710852 h 1180578"/>
                <a:gd name="connsiteX21" fmla="*/ 782877 w 2076189"/>
                <a:gd name="connsiteY21" fmla="*/ 735904 h 1180578"/>
                <a:gd name="connsiteX22" fmla="*/ 795403 w 2076189"/>
                <a:gd name="connsiteY22" fmla="*/ 754693 h 1180578"/>
                <a:gd name="connsiteX23" fmla="*/ 801666 w 2076189"/>
                <a:gd name="connsiteY23" fmla="*/ 773482 h 1180578"/>
                <a:gd name="connsiteX24" fmla="*/ 804798 w 2076189"/>
                <a:gd name="connsiteY24" fmla="*/ 782877 h 1180578"/>
                <a:gd name="connsiteX25" fmla="*/ 801666 w 2076189"/>
                <a:gd name="connsiteY25" fmla="*/ 826718 h 1180578"/>
                <a:gd name="connsiteX26" fmla="*/ 789140 w 2076189"/>
                <a:gd name="connsiteY26" fmla="*/ 858033 h 1180578"/>
                <a:gd name="connsiteX27" fmla="*/ 782877 w 2076189"/>
                <a:gd name="connsiteY27" fmla="*/ 876822 h 1180578"/>
                <a:gd name="connsiteX28" fmla="*/ 779745 w 2076189"/>
                <a:gd name="connsiteY28" fmla="*/ 886217 h 1180578"/>
                <a:gd name="connsiteX29" fmla="*/ 773482 w 2076189"/>
                <a:gd name="connsiteY29" fmla="*/ 911269 h 1180578"/>
                <a:gd name="connsiteX30" fmla="*/ 770351 w 2076189"/>
                <a:gd name="connsiteY30" fmla="*/ 920663 h 1180578"/>
                <a:gd name="connsiteX31" fmla="*/ 757825 w 2076189"/>
                <a:gd name="connsiteY31" fmla="*/ 939452 h 1180578"/>
                <a:gd name="connsiteX32" fmla="*/ 751562 w 2076189"/>
                <a:gd name="connsiteY32" fmla="*/ 948847 h 1180578"/>
                <a:gd name="connsiteX33" fmla="*/ 745299 w 2076189"/>
                <a:gd name="connsiteY33" fmla="*/ 958241 h 1180578"/>
                <a:gd name="connsiteX34" fmla="*/ 726510 w 2076189"/>
                <a:gd name="connsiteY34" fmla="*/ 995819 h 1180578"/>
                <a:gd name="connsiteX35" fmla="*/ 720247 w 2076189"/>
                <a:gd name="connsiteY35" fmla="*/ 1005214 h 1180578"/>
                <a:gd name="connsiteX36" fmla="*/ 710852 w 2076189"/>
                <a:gd name="connsiteY36" fmla="*/ 1011477 h 1180578"/>
                <a:gd name="connsiteX37" fmla="*/ 688932 w 2076189"/>
                <a:gd name="connsiteY37" fmla="*/ 1033397 h 1180578"/>
                <a:gd name="connsiteX38" fmla="*/ 679537 w 2076189"/>
                <a:gd name="connsiteY38" fmla="*/ 1039660 h 1180578"/>
                <a:gd name="connsiteX39" fmla="*/ 673274 w 2076189"/>
                <a:gd name="connsiteY39" fmla="*/ 1049055 h 1180578"/>
                <a:gd name="connsiteX40" fmla="*/ 663880 w 2076189"/>
                <a:gd name="connsiteY40" fmla="*/ 1055318 h 1180578"/>
                <a:gd name="connsiteX41" fmla="*/ 673274 w 2076189"/>
                <a:gd name="connsiteY41" fmla="*/ 1096028 h 1180578"/>
                <a:gd name="connsiteX42" fmla="*/ 682669 w 2076189"/>
                <a:gd name="connsiteY42" fmla="*/ 1099159 h 1180578"/>
                <a:gd name="connsiteX43" fmla="*/ 701458 w 2076189"/>
                <a:gd name="connsiteY43" fmla="*/ 1108554 h 1180578"/>
                <a:gd name="connsiteX44" fmla="*/ 710852 w 2076189"/>
                <a:gd name="connsiteY44" fmla="*/ 1114817 h 1180578"/>
                <a:gd name="connsiteX45" fmla="*/ 723378 w 2076189"/>
                <a:gd name="connsiteY45" fmla="*/ 1117948 h 1180578"/>
                <a:gd name="connsiteX46" fmla="*/ 776614 w 2076189"/>
                <a:gd name="connsiteY46" fmla="*/ 1124211 h 1180578"/>
                <a:gd name="connsiteX47" fmla="*/ 814192 w 2076189"/>
                <a:gd name="connsiteY47" fmla="*/ 1130474 h 1180578"/>
                <a:gd name="connsiteX48" fmla="*/ 832981 w 2076189"/>
                <a:gd name="connsiteY48" fmla="*/ 1136737 h 1180578"/>
                <a:gd name="connsiteX49" fmla="*/ 861165 w 2076189"/>
                <a:gd name="connsiteY49" fmla="*/ 1155526 h 1180578"/>
                <a:gd name="connsiteX50" fmla="*/ 879954 w 2076189"/>
                <a:gd name="connsiteY50" fmla="*/ 1168052 h 1180578"/>
                <a:gd name="connsiteX51" fmla="*/ 892480 w 2076189"/>
                <a:gd name="connsiteY51" fmla="*/ 1174315 h 1180578"/>
                <a:gd name="connsiteX52" fmla="*/ 911269 w 2076189"/>
                <a:gd name="connsiteY52" fmla="*/ 1180578 h 1180578"/>
                <a:gd name="connsiteX53" fmla="*/ 914400 w 2076189"/>
                <a:gd name="connsiteY53" fmla="*/ 1171184 h 1180578"/>
                <a:gd name="connsiteX54" fmla="*/ 936321 w 2076189"/>
                <a:gd name="connsiteY54" fmla="*/ 1152395 h 1180578"/>
                <a:gd name="connsiteX55" fmla="*/ 951978 w 2076189"/>
                <a:gd name="connsiteY55" fmla="*/ 1136737 h 1180578"/>
                <a:gd name="connsiteX56" fmla="*/ 958241 w 2076189"/>
                <a:gd name="connsiteY56" fmla="*/ 1127343 h 1180578"/>
                <a:gd name="connsiteX57" fmla="*/ 967636 w 2076189"/>
                <a:gd name="connsiteY57" fmla="*/ 1124211 h 1180578"/>
                <a:gd name="connsiteX58" fmla="*/ 977030 w 2076189"/>
                <a:gd name="connsiteY58" fmla="*/ 1117948 h 1180578"/>
                <a:gd name="connsiteX59" fmla="*/ 995819 w 2076189"/>
                <a:gd name="connsiteY59" fmla="*/ 1105422 h 1180578"/>
                <a:gd name="connsiteX60" fmla="*/ 1008345 w 2076189"/>
                <a:gd name="connsiteY60" fmla="*/ 1096028 h 1180578"/>
                <a:gd name="connsiteX61" fmla="*/ 1014608 w 2076189"/>
                <a:gd name="connsiteY61" fmla="*/ 1089764 h 1180578"/>
                <a:gd name="connsiteX62" fmla="*/ 1024003 w 2076189"/>
                <a:gd name="connsiteY62" fmla="*/ 1086633 h 1180578"/>
                <a:gd name="connsiteX63" fmla="*/ 1033398 w 2076189"/>
                <a:gd name="connsiteY63" fmla="*/ 1080370 h 1180578"/>
                <a:gd name="connsiteX64" fmla="*/ 1049055 w 2076189"/>
                <a:gd name="connsiteY64" fmla="*/ 1064712 h 1180578"/>
                <a:gd name="connsiteX65" fmla="*/ 1077239 w 2076189"/>
                <a:gd name="connsiteY65" fmla="*/ 1058449 h 1180578"/>
                <a:gd name="connsiteX66" fmla="*/ 1121080 w 2076189"/>
                <a:gd name="connsiteY66" fmla="*/ 1055318 h 1180578"/>
                <a:gd name="connsiteX67" fmla="*/ 1130474 w 2076189"/>
                <a:gd name="connsiteY67" fmla="*/ 1052186 h 1180578"/>
                <a:gd name="connsiteX68" fmla="*/ 1143000 w 2076189"/>
                <a:gd name="connsiteY68" fmla="*/ 1049055 h 1180578"/>
                <a:gd name="connsiteX69" fmla="*/ 1161789 w 2076189"/>
                <a:gd name="connsiteY69" fmla="*/ 1042792 h 1180578"/>
                <a:gd name="connsiteX70" fmla="*/ 1189973 w 2076189"/>
                <a:gd name="connsiteY70" fmla="*/ 1033397 h 1180578"/>
                <a:gd name="connsiteX71" fmla="*/ 1252603 w 2076189"/>
                <a:gd name="connsiteY71" fmla="*/ 1024003 h 1180578"/>
                <a:gd name="connsiteX72" fmla="*/ 1261998 w 2076189"/>
                <a:gd name="connsiteY72" fmla="*/ 1020871 h 1180578"/>
                <a:gd name="connsiteX73" fmla="*/ 1299576 w 2076189"/>
                <a:gd name="connsiteY73" fmla="*/ 1014608 h 1180578"/>
                <a:gd name="connsiteX74" fmla="*/ 1318365 w 2076189"/>
                <a:gd name="connsiteY74" fmla="*/ 1008345 h 1180578"/>
                <a:gd name="connsiteX75" fmla="*/ 1349680 w 2076189"/>
                <a:gd name="connsiteY75" fmla="*/ 998951 h 1180578"/>
                <a:gd name="connsiteX76" fmla="*/ 1368469 w 2076189"/>
                <a:gd name="connsiteY76" fmla="*/ 992688 h 1180578"/>
                <a:gd name="connsiteX77" fmla="*/ 1412310 w 2076189"/>
                <a:gd name="connsiteY77" fmla="*/ 986425 h 1180578"/>
                <a:gd name="connsiteX78" fmla="*/ 1459282 w 2076189"/>
                <a:gd name="connsiteY78" fmla="*/ 980162 h 1180578"/>
                <a:gd name="connsiteX79" fmla="*/ 1734855 w 2076189"/>
                <a:gd name="connsiteY79" fmla="*/ 977030 h 1180578"/>
                <a:gd name="connsiteX80" fmla="*/ 1772433 w 2076189"/>
                <a:gd name="connsiteY80" fmla="*/ 970767 h 1180578"/>
                <a:gd name="connsiteX81" fmla="*/ 1894562 w 2076189"/>
                <a:gd name="connsiteY81" fmla="*/ 967636 h 1180578"/>
                <a:gd name="connsiteX82" fmla="*/ 1903956 w 2076189"/>
                <a:gd name="connsiteY82" fmla="*/ 961373 h 1180578"/>
                <a:gd name="connsiteX83" fmla="*/ 1922745 w 2076189"/>
                <a:gd name="connsiteY83" fmla="*/ 942584 h 1180578"/>
                <a:gd name="connsiteX84" fmla="*/ 1932140 w 2076189"/>
                <a:gd name="connsiteY84" fmla="*/ 936321 h 1180578"/>
                <a:gd name="connsiteX85" fmla="*/ 1938403 w 2076189"/>
                <a:gd name="connsiteY85" fmla="*/ 926926 h 1180578"/>
                <a:gd name="connsiteX86" fmla="*/ 1947798 w 2076189"/>
                <a:gd name="connsiteY86" fmla="*/ 923795 h 1180578"/>
                <a:gd name="connsiteX87" fmla="*/ 1960324 w 2076189"/>
                <a:gd name="connsiteY87" fmla="*/ 905006 h 1180578"/>
                <a:gd name="connsiteX88" fmla="*/ 1969718 w 2076189"/>
                <a:gd name="connsiteY88" fmla="*/ 898743 h 1180578"/>
                <a:gd name="connsiteX89" fmla="*/ 1991639 w 2076189"/>
                <a:gd name="connsiteY89" fmla="*/ 873691 h 1180578"/>
                <a:gd name="connsiteX90" fmla="*/ 2004165 w 2076189"/>
                <a:gd name="connsiteY90" fmla="*/ 851770 h 1180578"/>
                <a:gd name="connsiteX91" fmla="*/ 2016691 w 2076189"/>
                <a:gd name="connsiteY91" fmla="*/ 845507 h 1180578"/>
                <a:gd name="connsiteX92" fmla="*/ 2029217 w 2076189"/>
                <a:gd name="connsiteY92" fmla="*/ 826718 h 1180578"/>
                <a:gd name="connsiteX93" fmla="*/ 2035480 w 2076189"/>
                <a:gd name="connsiteY93" fmla="*/ 817323 h 1180578"/>
                <a:gd name="connsiteX94" fmla="*/ 2041743 w 2076189"/>
                <a:gd name="connsiteY94" fmla="*/ 695195 h 1180578"/>
                <a:gd name="connsiteX95" fmla="*/ 2044874 w 2076189"/>
                <a:gd name="connsiteY95" fmla="*/ 685800 h 1180578"/>
                <a:gd name="connsiteX96" fmla="*/ 2048006 w 2076189"/>
                <a:gd name="connsiteY96" fmla="*/ 673274 h 1180578"/>
                <a:gd name="connsiteX97" fmla="*/ 2057400 w 2076189"/>
                <a:gd name="connsiteY97" fmla="*/ 670143 h 1180578"/>
                <a:gd name="connsiteX98" fmla="*/ 2066795 w 2076189"/>
                <a:gd name="connsiteY98" fmla="*/ 651354 h 1180578"/>
                <a:gd name="connsiteX99" fmla="*/ 2076189 w 2076189"/>
                <a:gd name="connsiteY99" fmla="*/ 632564 h 1180578"/>
                <a:gd name="connsiteX100" fmla="*/ 2073058 w 2076189"/>
                <a:gd name="connsiteY100" fmla="*/ 591855 h 1180578"/>
                <a:gd name="connsiteX101" fmla="*/ 2060532 w 2076189"/>
                <a:gd name="connsiteY101" fmla="*/ 573066 h 1180578"/>
                <a:gd name="connsiteX102" fmla="*/ 2032348 w 2076189"/>
                <a:gd name="connsiteY102" fmla="*/ 541751 h 1180578"/>
                <a:gd name="connsiteX103" fmla="*/ 2019822 w 2076189"/>
                <a:gd name="connsiteY103" fmla="*/ 526093 h 1180578"/>
                <a:gd name="connsiteX104" fmla="*/ 2013559 w 2076189"/>
                <a:gd name="connsiteY104" fmla="*/ 516699 h 1180578"/>
                <a:gd name="connsiteX105" fmla="*/ 1994770 w 2076189"/>
                <a:gd name="connsiteY105" fmla="*/ 510436 h 1180578"/>
                <a:gd name="connsiteX106" fmla="*/ 1979113 w 2076189"/>
                <a:gd name="connsiteY106" fmla="*/ 507304 h 1180578"/>
                <a:gd name="connsiteX107" fmla="*/ 1969718 w 2076189"/>
                <a:gd name="connsiteY107" fmla="*/ 504173 h 1180578"/>
                <a:gd name="connsiteX108" fmla="*/ 1910219 w 2076189"/>
                <a:gd name="connsiteY108" fmla="*/ 501041 h 1180578"/>
                <a:gd name="connsiteX109" fmla="*/ 1894562 w 2076189"/>
                <a:gd name="connsiteY109" fmla="*/ 497910 h 1180578"/>
                <a:gd name="connsiteX110" fmla="*/ 1822537 w 2076189"/>
                <a:gd name="connsiteY110" fmla="*/ 504173 h 1180578"/>
                <a:gd name="connsiteX111" fmla="*/ 1606463 w 2076189"/>
                <a:gd name="connsiteY111" fmla="*/ 504173 h 1180578"/>
                <a:gd name="connsiteX112" fmla="*/ 1584543 w 2076189"/>
                <a:gd name="connsiteY112" fmla="*/ 497910 h 1180578"/>
                <a:gd name="connsiteX113" fmla="*/ 1565754 w 2076189"/>
                <a:gd name="connsiteY113" fmla="*/ 488515 h 1180578"/>
                <a:gd name="connsiteX114" fmla="*/ 1543833 w 2076189"/>
                <a:gd name="connsiteY114" fmla="*/ 472858 h 1180578"/>
                <a:gd name="connsiteX115" fmla="*/ 1525044 w 2076189"/>
                <a:gd name="connsiteY115" fmla="*/ 466595 h 1180578"/>
                <a:gd name="connsiteX116" fmla="*/ 1506255 w 2076189"/>
                <a:gd name="connsiteY116" fmla="*/ 460332 h 1180578"/>
                <a:gd name="connsiteX117" fmla="*/ 1487466 w 2076189"/>
                <a:gd name="connsiteY117" fmla="*/ 454069 h 1180578"/>
                <a:gd name="connsiteX118" fmla="*/ 1462414 w 2076189"/>
                <a:gd name="connsiteY118" fmla="*/ 447806 h 1180578"/>
                <a:gd name="connsiteX119" fmla="*/ 1415441 w 2076189"/>
                <a:gd name="connsiteY119" fmla="*/ 444674 h 1180578"/>
                <a:gd name="connsiteX120" fmla="*/ 1380995 w 2076189"/>
                <a:gd name="connsiteY120" fmla="*/ 441543 h 1180578"/>
                <a:gd name="connsiteX121" fmla="*/ 1362206 w 2076189"/>
                <a:gd name="connsiteY121" fmla="*/ 438411 h 1180578"/>
                <a:gd name="connsiteX122" fmla="*/ 1302707 w 2076189"/>
                <a:gd name="connsiteY122" fmla="*/ 435280 h 1180578"/>
                <a:gd name="connsiteX123" fmla="*/ 1293313 w 2076189"/>
                <a:gd name="connsiteY123" fmla="*/ 432148 h 1180578"/>
                <a:gd name="connsiteX124" fmla="*/ 1280787 w 2076189"/>
                <a:gd name="connsiteY124" fmla="*/ 429017 h 1180578"/>
                <a:gd name="connsiteX125" fmla="*/ 1271392 w 2076189"/>
                <a:gd name="connsiteY125" fmla="*/ 422754 h 1180578"/>
                <a:gd name="connsiteX126" fmla="*/ 1261998 w 2076189"/>
                <a:gd name="connsiteY126" fmla="*/ 419622 h 1180578"/>
                <a:gd name="connsiteX127" fmla="*/ 1243208 w 2076189"/>
                <a:gd name="connsiteY127" fmla="*/ 407096 h 1180578"/>
                <a:gd name="connsiteX128" fmla="*/ 1233814 w 2076189"/>
                <a:gd name="connsiteY128" fmla="*/ 397701 h 1180578"/>
                <a:gd name="connsiteX129" fmla="*/ 1215025 w 2076189"/>
                <a:gd name="connsiteY129" fmla="*/ 391438 h 1180578"/>
                <a:gd name="connsiteX130" fmla="*/ 1205630 w 2076189"/>
                <a:gd name="connsiteY130" fmla="*/ 385175 h 1180578"/>
                <a:gd name="connsiteX131" fmla="*/ 1158658 w 2076189"/>
                <a:gd name="connsiteY131" fmla="*/ 375781 h 1180578"/>
                <a:gd name="connsiteX132" fmla="*/ 1149263 w 2076189"/>
                <a:gd name="connsiteY132" fmla="*/ 369518 h 1180578"/>
                <a:gd name="connsiteX133" fmla="*/ 1139869 w 2076189"/>
                <a:gd name="connsiteY133" fmla="*/ 360123 h 1180578"/>
                <a:gd name="connsiteX134" fmla="*/ 1121080 w 2076189"/>
                <a:gd name="connsiteY134" fmla="*/ 353860 h 1180578"/>
                <a:gd name="connsiteX135" fmla="*/ 1061581 w 2076189"/>
                <a:gd name="connsiteY135" fmla="*/ 360123 h 1180578"/>
                <a:gd name="connsiteX136" fmla="*/ 1049055 w 2076189"/>
                <a:gd name="connsiteY136" fmla="*/ 363255 h 1180578"/>
                <a:gd name="connsiteX137" fmla="*/ 986425 w 2076189"/>
                <a:gd name="connsiteY137" fmla="*/ 366386 h 1180578"/>
                <a:gd name="connsiteX138" fmla="*/ 923795 w 2076189"/>
                <a:gd name="connsiteY138" fmla="*/ 366386 h 1180578"/>
                <a:gd name="connsiteX139" fmla="*/ 911269 w 2076189"/>
                <a:gd name="connsiteY139" fmla="*/ 363255 h 1180578"/>
                <a:gd name="connsiteX140" fmla="*/ 883085 w 2076189"/>
                <a:gd name="connsiteY140" fmla="*/ 360123 h 1180578"/>
                <a:gd name="connsiteX141" fmla="*/ 854902 w 2076189"/>
                <a:gd name="connsiteY141" fmla="*/ 350729 h 1180578"/>
                <a:gd name="connsiteX142" fmla="*/ 820455 w 2076189"/>
                <a:gd name="connsiteY142" fmla="*/ 341334 h 1180578"/>
                <a:gd name="connsiteX143" fmla="*/ 773482 w 2076189"/>
                <a:gd name="connsiteY143" fmla="*/ 335071 h 1180578"/>
                <a:gd name="connsiteX144" fmla="*/ 751562 w 2076189"/>
                <a:gd name="connsiteY144" fmla="*/ 325677 h 1180578"/>
                <a:gd name="connsiteX145" fmla="*/ 732773 w 2076189"/>
                <a:gd name="connsiteY145" fmla="*/ 319414 h 1180578"/>
                <a:gd name="connsiteX146" fmla="*/ 723378 w 2076189"/>
                <a:gd name="connsiteY146" fmla="*/ 316282 h 1180578"/>
                <a:gd name="connsiteX147" fmla="*/ 717115 w 2076189"/>
                <a:gd name="connsiteY147" fmla="*/ 306888 h 1180578"/>
                <a:gd name="connsiteX148" fmla="*/ 717115 w 2076189"/>
                <a:gd name="connsiteY148" fmla="*/ 272441 h 1180578"/>
                <a:gd name="connsiteX149" fmla="*/ 723378 w 2076189"/>
                <a:gd name="connsiteY149" fmla="*/ 263047 h 1180578"/>
                <a:gd name="connsiteX150" fmla="*/ 729641 w 2076189"/>
                <a:gd name="connsiteY150" fmla="*/ 244258 h 1180578"/>
                <a:gd name="connsiteX151" fmla="*/ 726510 w 2076189"/>
                <a:gd name="connsiteY151" fmla="*/ 234863 h 1180578"/>
                <a:gd name="connsiteX152" fmla="*/ 717115 w 2076189"/>
                <a:gd name="connsiteY152" fmla="*/ 228600 h 1180578"/>
                <a:gd name="connsiteX153" fmla="*/ 670143 w 2076189"/>
                <a:gd name="connsiteY153" fmla="*/ 222337 h 1180578"/>
                <a:gd name="connsiteX154" fmla="*/ 645091 w 2076189"/>
                <a:gd name="connsiteY154" fmla="*/ 184759 h 1180578"/>
                <a:gd name="connsiteX155" fmla="*/ 638828 w 2076189"/>
                <a:gd name="connsiteY155" fmla="*/ 175364 h 1180578"/>
                <a:gd name="connsiteX156" fmla="*/ 620039 w 2076189"/>
                <a:gd name="connsiteY156" fmla="*/ 162838 h 1180578"/>
                <a:gd name="connsiteX157" fmla="*/ 610644 w 2076189"/>
                <a:gd name="connsiteY157" fmla="*/ 153444 h 1180578"/>
                <a:gd name="connsiteX158" fmla="*/ 591855 w 2076189"/>
                <a:gd name="connsiteY158" fmla="*/ 140918 h 1180578"/>
                <a:gd name="connsiteX159" fmla="*/ 563672 w 2076189"/>
                <a:gd name="connsiteY159" fmla="*/ 128392 h 1180578"/>
                <a:gd name="connsiteX160" fmla="*/ 388307 w 2076189"/>
                <a:gd name="connsiteY160" fmla="*/ 125260 h 1180578"/>
                <a:gd name="connsiteX161" fmla="*/ 378913 w 2076189"/>
                <a:gd name="connsiteY161" fmla="*/ 122129 h 1180578"/>
                <a:gd name="connsiteX162" fmla="*/ 366387 w 2076189"/>
                <a:gd name="connsiteY162" fmla="*/ 118997 h 1180578"/>
                <a:gd name="connsiteX163" fmla="*/ 356992 w 2076189"/>
                <a:gd name="connsiteY163" fmla="*/ 112734 h 1180578"/>
                <a:gd name="connsiteX164" fmla="*/ 344466 w 2076189"/>
                <a:gd name="connsiteY164" fmla="*/ 109603 h 1180578"/>
                <a:gd name="connsiteX165" fmla="*/ 325677 w 2076189"/>
                <a:gd name="connsiteY165" fmla="*/ 103340 h 1180578"/>
                <a:gd name="connsiteX166" fmla="*/ 297493 w 2076189"/>
                <a:gd name="connsiteY166" fmla="*/ 93945 h 1180578"/>
                <a:gd name="connsiteX167" fmla="*/ 269310 w 2076189"/>
                <a:gd name="connsiteY167" fmla="*/ 84551 h 1180578"/>
                <a:gd name="connsiteX168" fmla="*/ 259915 w 2076189"/>
                <a:gd name="connsiteY168" fmla="*/ 81419 h 1180578"/>
                <a:gd name="connsiteX169" fmla="*/ 250521 w 2076189"/>
                <a:gd name="connsiteY169" fmla="*/ 78288 h 1180578"/>
                <a:gd name="connsiteX170" fmla="*/ 231732 w 2076189"/>
                <a:gd name="connsiteY170" fmla="*/ 65762 h 1180578"/>
                <a:gd name="connsiteX171" fmla="*/ 222337 w 2076189"/>
                <a:gd name="connsiteY171" fmla="*/ 62630 h 1180578"/>
                <a:gd name="connsiteX172" fmla="*/ 203548 w 2076189"/>
                <a:gd name="connsiteY172" fmla="*/ 53236 h 1180578"/>
                <a:gd name="connsiteX173" fmla="*/ 194154 w 2076189"/>
                <a:gd name="connsiteY173" fmla="*/ 46973 h 1180578"/>
                <a:gd name="connsiteX174" fmla="*/ 178496 w 2076189"/>
                <a:gd name="connsiteY174" fmla="*/ 34447 h 1180578"/>
                <a:gd name="connsiteX175" fmla="*/ 178496 w 2076189"/>
                <a:gd name="connsiteY175"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10644 w 2076189"/>
                <a:gd name="connsiteY9" fmla="*/ 594986 h 1180578"/>
                <a:gd name="connsiteX10" fmla="*/ 638828 w 2076189"/>
                <a:gd name="connsiteY10" fmla="*/ 610644 h 1180578"/>
                <a:gd name="connsiteX11" fmla="*/ 648222 w 2076189"/>
                <a:gd name="connsiteY11" fmla="*/ 620038 h 1180578"/>
                <a:gd name="connsiteX12" fmla="*/ 657617 w 2076189"/>
                <a:gd name="connsiteY12" fmla="*/ 623170 h 1180578"/>
                <a:gd name="connsiteX13" fmla="*/ 679537 w 2076189"/>
                <a:gd name="connsiteY13" fmla="*/ 648222 h 1180578"/>
                <a:gd name="connsiteX14" fmla="*/ 688932 w 2076189"/>
                <a:gd name="connsiteY14" fmla="*/ 654485 h 1180578"/>
                <a:gd name="connsiteX15" fmla="*/ 698326 w 2076189"/>
                <a:gd name="connsiteY15" fmla="*/ 663880 h 1180578"/>
                <a:gd name="connsiteX16" fmla="*/ 710852 w 2076189"/>
                <a:gd name="connsiteY16" fmla="*/ 682669 h 1180578"/>
                <a:gd name="connsiteX17" fmla="*/ 720247 w 2076189"/>
                <a:gd name="connsiteY17" fmla="*/ 688932 h 1180578"/>
                <a:gd name="connsiteX18" fmla="*/ 735904 w 2076189"/>
                <a:gd name="connsiteY18" fmla="*/ 704589 h 1180578"/>
                <a:gd name="connsiteX19" fmla="*/ 754693 w 2076189"/>
                <a:gd name="connsiteY19" fmla="*/ 710852 h 1180578"/>
                <a:gd name="connsiteX20" fmla="*/ 782877 w 2076189"/>
                <a:gd name="connsiteY20" fmla="*/ 735904 h 1180578"/>
                <a:gd name="connsiteX21" fmla="*/ 795403 w 2076189"/>
                <a:gd name="connsiteY21" fmla="*/ 754693 h 1180578"/>
                <a:gd name="connsiteX22" fmla="*/ 801666 w 2076189"/>
                <a:gd name="connsiteY22" fmla="*/ 773482 h 1180578"/>
                <a:gd name="connsiteX23" fmla="*/ 804798 w 2076189"/>
                <a:gd name="connsiteY23" fmla="*/ 782877 h 1180578"/>
                <a:gd name="connsiteX24" fmla="*/ 801666 w 2076189"/>
                <a:gd name="connsiteY24" fmla="*/ 826718 h 1180578"/>
                <a:gd name="connsiteX25" fmla="*/ 789140 w 2076189"/>
                <a:gd name="connsiteY25" fmla="*/ 858033 h 1180578"/>
                <a:gd name="connsiteX26" fmla="*/ 782877 w 2076189"/>
                <a:gd name="connsiteY26" fmla="*/ 876822 h 1180578"/>
                <a:gd name="connsiteX27" fmla="*/ 779745 w 2076189"/>
                <a:gd name="connsiteY27" fmla="*/ 886217 h 1180578"/>
                <a:gd name="connsiteX28" fmla="*/ 773482 w 2076189"/>
                <a:gd name="connsiteY28" fmla="*/ 911269 h 1180578"/>
                <a:gd name="connsiteX29" fmla="*/ 770351 w 2076189"/>
                <a:gd name="connsiteY29" fmla="*/ 920663 h 1180578"/>
                <a:gd name="connsiteX30" fmla="*/ 757825 w 2076189"/>
                <a:gd name="connsiteY30" fmla="*/ 939452 h 1180578"/>
                <a:gd name="connsiteX31" fmla="*/ 751562 w 2076189"/>
                <a:gd name="connsiteY31" fmla="*/ 948847 h 1180578"/>
                <a:gd name="connsiteX32" fmla="*/ 745299 w 2076189"/>
                <a:gd name="connsiteY32" fmla="*/ 958241 h 1180578"/>
                <a:gd name="connsiteX33" fmla="*/ 726510 w 2076189"/>
                <a:gd name="connsiteY33" fmla="*/ 995819 h 1180578"/>
                <a:gd name="connsiteX34" fmla="*/ 720247 w 2076189"/>
                <a:gd name="connsiteY34" fmla="*/ 1005214 h 1180578"/>
                <a:gd name="connsiteX35" fmla="*/ 710852 w 2076189"/>
                <a:gd name="connsiteY35" fmla="*/ 1011477 h 1180578"/>
                <a:gd name="connsiteX36" fmla="*/ 688932 w 2076189"/>
                <a:gd name="connsiteY36" fmla="*/ 1033397 h 1180578"/>
                <a:gd name="connsiteX37" fmla="*/ 679537 w 2076189"/>
                <a:gd name="connsiteY37" fmla="*/ 1039660 h 1180578"/>
                <a:gd name="connsiteX38" fmla="*/ 673274 w 2076189"/>
                <a:gd name="connsiteY38" fmla="*/ 1049055 h 1180578"/>
                <a:gd name="connsiteX39" fmla="*/ 663880 w 2076189"/>
                <a:gd name="connsiteY39" fmla="*/ 1055318 h 1180578"/>
                <a:gd name="connsiteX40" fmla="*/ 673274 w 2076189"/>
                <a:gd name="connsiteY40" fmla="*/ 1096028 h 1180578"/>
                <a:gd name="connsiteX41" fmla="*/ 682669 w 2076189"/>
                <a:gd name="connsiteY41" fmla="*/ 1099159 h 1180578"/>
                <a:gd name="connsiteX42" fmla="*/ 701458 w 2076189"/>
                <a:gd name="connsiteY42" fmla="*/ 1108554 h 1180578"/>
                <a:gd name="connsiteX43" fmla="*/ 710852 w 2076189"/>
                <a:gd name="connsiteY43" fmla="*/ 1114817 h 1180578"/>
                <a:gd name="connsiteX44" fmla="*/ 723378 w 2076189"/>
                <a:gd name="connsiteY44" fmla="*/ 1117948 h 1180578"/>
                <a:gd name="connsiteX45" fmla="*/ 776614 w 2076189"/>
                <a:gd name="connsiteY45" fmla="*/ 1124211 h 1180578"/>
                <a:gd name="connsiteX46" fmla="*/ 814192 w 2076189"/>
                <a:gd name="connsiteY46" fmla="*/ 1130474 h 1180578"/>
                <a:gd name="connsiteX47" fmla="*/ 832981 w 2076189"/>
                <a:gd name="connsiteY47" fmla="*/ 1136737 h 1180578"/>
                <a:gd name="connsiteX48" fmla="*/ 861165 w 2076189"/>
                <a:gd name="connsiteY48" fmla="*/ 1155526 h 1180578"/>
                <a:gd name="connsiteX49" fmla="*/ 879954 w 2076189"/>
                <a:gd name="connsiteY49" fmla="*/ 1168052 h 1180578"/>
                <a:gd name="connsiteX50" fmla="*/ 892480 w 2076189"/>
                <a:gd name="connsiteY50" fmla="*/ 1174315 h 1180578"/>
                <a:gd name="connsiteX51" fmla="*/ 911269 w 2076189"/>
                <a:gd name="connsiteY51" fmla="*/ 1180578 h 1180578"/>
                <a:gd name="connsiteX52" fmla="*/ 914400 w 2076189"/>
                <a:gd name="connsiteY52" fmla="*/ 1171184 h 1180578"/>
                <a:gd name="connsiteX53" fmla="*/ 936321 w 2076189"/>
                <a:gd name="connsiteY53" fmla="*/ 1152395 h 1180578"/>
                <a:gd name="connsiteX54" fmla="*/ 951978 w 2076189"/>
                <a:gd name="connsiteY54" fmla="*/ 1136737 h 1180578"/>
                <a:gd name="connsiteX55" fmla="*/ 958241 w 2076189"/>
                <a:gd name="connsiteY55" fmla="*/ 1127343 h 1180578"/>
                <a:gd name="connsiteX56" fmla="*/ 967636 w 2076189"/>
                <a:gd name="connsiteY56" fmla="*/ 1124211 h 1180578"/>
                <a:gd name="connsiteX57" fmla="*/ 977030 w 2076189"/>
                <a:gd name="connsiteY57" fmla="*/ 1117948 h 1180578"/>
                <a:gd name="connsiteX58" fmla="*/ 995819 w 2076189"/>
                <a:gd name="connsiteY58" fmla="*/ 1105422 h 1180578"/>
                <a:gd name="connsiteX59" fmla="*/ 1008345 w 2076189"/>
                <a:gd name="connsiteY59" fmla="*/ 1096028 h 1180578"/>
                <a:gd name="connsiteX60" fmla="*/ 1014608 w 2076189"/>
                <a:gd name="connsiteY60" fmla="*/ 1089764 h 1180578"/>
                <a:gd name="connsiteX61" fmla="*/ 1024003 w 2076189"/>
                <a:gd name="connsiteY61" fmla="*/ 1086633 h 1180578"/>
                <a:gd name="connsiteX62" fmla="*/ 1033398 w 2076189"/>
                <a:gd name="connsiteY62" fmla="*/ 1080370 h 1180578"/>
                <a:gd name="connsiteX63" fmla="*/ 1049055 w 2076189"/>
                <a:gd name="connsiteY63" fmla="*/ 1064712 h 1180578"/>
                <a:gd name="connsiteX64" fmla="*/ 1077239 w 2076189"/>
                <a:gd name="connsiteY64" fmla="*/ 1058449 h 1180578"/>
                <a:gd name="connsiteX65" fmla="*/ 1121080 w 2076189"/>
                <a:gd name="connsiteY65" fmla="*/ 1055318 h 1180578"/>
                <a:gd name="connsiteX66" fmla="*/ 1130474 w 2076189"/>
                <a:gd name="connsiteY66" fmla="*/ 1052186 h 1180578"/>
                <a:gd name="connsiteX67" fmla="*/ 1143000 w 2076189"/>
                <a:gd name="connsiteY67" fmla="*/ 1049055 h 1180578"/>
                <a:gd name="connsiteX68" fmla="*/ 1161789 w 2076189"/>
                <a:gd name="connsiteY68" fmla="*/ 1042792 h 1180578"/>
                <a:gd name="connsiteX69" fmla="*/ 1189973 w 2076189"/>
                <a:gd name="connsiteY69" fmla="*/ 1033397 h 1180578"/>
                <a:gd name="connsiteX70" fmla="*/ 1252603 w 2076189"/>
                <a:gd name="connsiteY70" fmla="*/ 1024003 h 1180578"/>
                <a:gd name="connsiteX71" fmla="*/ 1261998 w 2076189"/>
                <a:gd name="connsiteY71" fmla="*/ 1020871 h 1180578"/>
                <a:gd name="connsiteX72" fmla="*/ 1299576 w 2076189"/>
                <a:gd name="connsiteY72" fmla="*/ 1014608 h 1180578"/>
                <a:gd name="connsiteX73" fmla="*/ 1318365 w 2076189"/>
                <a:gd name="connsiteY73" fmla="*/ 1008345 h 1180578"/>
                <a:gd name="connsiteX74" fmla="*/ 1349680 w 2076189"/>
                <a:gd name="connsiteY74" fmla="*/ 998951 h 1180578"/>
                <a:gd name="connsiteX75" fmla="*/ 1368469 w 2076189"/>
                <a:gd name="connsiteY75" fmla="*/ 992688 h 1180578"/>
                <a:gd name="connsiteX76" fmla="*/ 1412310 w 2076189"/>
                <a:gd name="connsiteY76" fmla="*/ 986425 h 1180578"/>
                <a:gd name="connsiteX77" fmla="*/ 1459282 w 2076189"/>
                <a:gd name="connsiteY77" fmla="*/ 980162 h 1180578"/>
                <a:gd name="connsiteX78" fmla="*/ 1734855 w 2076189"/>
                <a:gd name="connsiteY78" fmla="*/ 977030 h 1180578"/>
                <a:gd name="connsiteX79" fmla="*/ 1772433 w 2076189"/>
                <a:gd name="connsiteY79" fmla="*/ 970767 h 1180578"/>
                <a:gd name="connsiteX80" fmla="*/ 1894562 w 2076189"/>
                <a:gd name="connsiteY80" fmla="*/ 967636 h 1180578"/>
                <a:gd name="connsiteX81" fmla="*/ 1903956 w 2076189"/>
                <a:gd name="connsiteY81" fmla="*/ 961373 h 1180578"/>
                <a:gd name="connsiteX82" fmla="*/ 1922745 w 2076189"/>
                <a:gd name="connsiteY82" fmla="*/ 942584 h 1180578"/>
                <a:gd name="connsiteX83" fmla="*/ 1932140 w 2076189"/>
                <a:gd name="connsiteY83" fmla="*/ 936321 h 1180578"/>
                <a:gd name="connsiteX84" fmla="*/ 1938403 w 2076189"/>
                <a:gd name="connsiteY84" fmla="*/ 926926 h 1180578"/>
                <a:gd name="connsiteX85" fmla="*/ 1947798 w 2076189"/>
                <a:gd name="connsiteY85" fmla="*/ 923795 h 1180578"/>
                <a:gd name="connsiteX86" fmla="*/ 1960324 w 2076189"/>
                <a:gd name="connsiteY86" fmla="*/ 905006 h 1180578"/>
                <a:gd name="connsiteX87" fmla="*/ 1969718 w 2076189"/>
                <a:gd name="connsiteY87" fmla="*/ 898743 h 1180578"/>
                <a:gd name="connsiteX88" fmla="*/ 1991639 w 2076189"/>
                <a:gd name="connsiteY88" fmla="*/ 873691 h 1180578"/>
                <a:gd name="connsiteX89" fmla="*/ 2004165 w 2076189"/>
                <a:gd name="connsiteY89" fmla="*/ 851770 h 1180578"/>
                <a:gd name="connsiteX90" fmla="*/ 2016691 w 2076189"/>
                <a:gd name="connsiteY90" fmla="*/ 845507 h 1180578"/>
                <a:gd name="connsiteX91" fmla="*/ 2029217 w 2076189"/>
                <a:gd name="connsiteY91" fmla="*/ 826718 h 1180578"/>
                <a:gd name="connsiteX92" fmla="*/ 2035480 w 2076189"/>
                <a:gd name="connsiteY92" fmla="*/ 817323 h 1180578"/>
                <a:gd name="connsiteX93" fmla="*/ 2041743 w 2076189"/>
                <a:gd name="connsiteY93" fmla="*/ 695195 h 1180578"/>
                <a:gd name="connsiteX94" fmla="*/ 2044874 w 2076189"/>
                <a:gd name="connsiteY94" fmla="*/ 685800 h 1180578"/>
                <a:gd name="connsiteX95" fmla="*/ 2048006 w 2076189"/>
                <a:gd name="connsiteY95" fmla="*/ 673274 h 1180578"/>
                <a:gd name="connsiteX96" fmla="*/ 2057400 w 2076189"/>
                <a:gd name="connsiteY96" fmla="*/ 670143 h 1180578"/>
                <a:gd name="connsiteX97" fmla="*/ 2066795 w 2076189"/>
                <a:gd name="connsiteY97" fmla="*/ 651354 h 1180578"/>
                <a:gd name="connsiteX98" fmla="*/ 2076189 w 2076189"/>
                <a:gd name="connsiteY98" fmla="*/ 632564 h 1180578"/>
                <a:gd name="connsiteX99" fmla="*/ 2073058 w 2076189"/>
                <a:gd name="connsiteY99" fmla="*/ 591855 h 1180578"/>
                <a:gd name="connsiteX100" fmla="*/ 2060532 w 2076189"/>
                <a:gd name="connsiteY100" fmla="*/ 573066 h 1180578"/>
                <a:gd name="connsiteX101" fmla="*/ 2032348 w 2076189"/>
                <a:gd name="connsiteY101" fmla="*/ 541751 h 1180578"/>
                <a:gd name="connsiteX102" fmla="*/ 2019822 w 2076189"/>
                <a:gd name="connsiteY102" fmla="*/ 526093 h 1180578"/>
                <a:gd name="connsiteX103" fmla="*/ 2013559 w 2076189"/>
                <a:gd name="connsiteY103" fmla="*/ 516699 h 1180578"/>
                <a:gd name="connsiteX104" fmla="*/ 1994770 w 2076189"/>
                <a:gd name="connsiteY104" fmla="*/ 510436 h 1180578"/>
                <a:gd name="connsiteX105" fmla="*/ 1979113 w 2076189"/>
                <a:gd name="connsiteY105" fmla="*/ 507304 h 1180578"/>
                <a:gd name="connsiteX106" fmla="*/ 1969718 w 2076189"/>
                <a:gd name="connsiteY106" fmla="*/ 504173 h 1180578"/>
                <a:gd name="connsiteX107" fmla="*/ 1910219 w 2076189"/>
                <a:gd name="connsiteY107" fmla="*/ 501041 h 1180578"/>
                <a:gd name="connsiteX108" fmla="*/ 1894562 w 2076189"/>
                <a:gd name="connsiteY108" fmla="*/ 497910 h 1180578"/>
                <a:gd name="connsiteX109" fmla="*/ 1822537 w 2076189"/>
                <a:gd name="connsiteY109" fmla="*/ 504173 h 1180578"/>
                <a:gd name="connsiteX110" fmla="*/ 1606463 w 2076189"/>
                <a:gd name="connsiteY110" fmla="*/ 504173 h 1180578"/>
                <a:gd name="connsiteX111" fmla="*/ 1584543 w 2076189"/>
                <a:gd name="connsiteY111" fmla="*/ 497910 h 1180578"/>
                <a:gd name="connsiteX112" fmla="*/ 1565754 w 2076189"/>
                <a:gd name="connsiteY112" fmla="*/ 488515 h 1180578"/>
                <a:gd name="connsiteX113" fmla="*/ 1543833 w 2076189"/>
                <a:gd name="connsiteY113" fmla="*/ 472858 h 1180578"/>
                <a:gd name="connsiteX114" fmla="*/ 1525044 w 2076189"/>
                <a:gd name="connsiteY114" fmla="*/ 466595 h 1180578"/>
                <a:gd name="connsiteX115" fmla="*/ 1506255 w 2076189"/>
                <a:gd name="connsiteY115" fmla="*/ 460332 h 1180578"/>
                <a:gd name="connsiteX116" fmla="*/ 1487466 w 2076189"/>
                <a:gd name="connsiteY116" fmla="*/ 454069 h 1180578"/>
                <a:gd name="connsiteX117" fmla="*/ 1462414 w 2076189"/>
                <a:gd name="connsiteY117" fmla="*/ 447806 h 1180578"/>
                <a:gd name="connsiteX118" fmla="*/ 1415441 w 2076189"/>
                <a:gd name="connsiteY118" fmla="*/ 444674 h 1180578"/>
                <a:gd name="connsiteX119" fmla="*/ 1380995 w 2076189"/>
                <a:gd name="connsiteY119" fmla="*/ 441543 h 1180578"/>
                <a:gd name="connsiteX120" fmla="*/ 1362206 w 2076189"/>
                <a:gd name="connsiteY120" fmla="*/ 438411 h 1180578"/>
                <a:gd name="connsiteX121" fmla="*/ 1302707 w 2076189"/>
                <a:gd name="connsiteY121" fmla="*/ 435280 h 1180578"/>
                <a:gd name="connsiteX122" fmla="*/ 1293313 w 2076189"/>
                <a:gd name="connsiteY122" fmla="*/ 432148 h 1180578"/>
                <a:gd name="connsiteX123" fmla="*/ 1280787 w 2076189"/>
                <a:gd name="connsiteY123" fmla="*/ 429017 h 1180578"/>
                <a:gd name="connsiteX124" fmla="*/ 1271392 w 2076189"/>
                <a:gd name="connsiteY124" fmla="*/ 422754 h 1180578"/>
                <a:gd name="connsiteX125" fmla="*/ 1261998 w 2076189"/>
                <a:gd name="connsiteY125" fmla="*/ 419622 h 1180578"/>
                <a:gd name="connsiteX126" fmla="*/ 1243208 w 2076189"/>
                <a:gd name="connsiteY126" fmla="*/ 407096 h 1180578"/>
                <a:gd name="connsiteX127" fmla="*/ 1233814 w 2076189"/>
                <a:gd name="connsiteY127" fmla="*/ 397701 h 1180578"/>
                <a:gd name="connsiteX128" fmla="*/ 1215025 w 2076189"/>
                <a:gd name="connsiteY128" fmla="*/ 391438 h 1180578"/>
                <a:gd name="connsiteX129" fmla="*/ 1205630 w 2076189"/>
                <a:gd name="connsiteY129" fmla="*/ 385175 h 1180578"/>
                <a:gd name="connsiteX130" fmla="*/ 1158658 w 2076189"/>
                <a:gd name="connsiteY130" fmla="*/ 375781 h 1180578"/>
                <a:gd name="connsiteX131" fmla="*/ 1149263 w 2076189"/>
                <a:gd name="connsiteY131" fmla="*/ 369518 h 1180578"/>
                <a:gd name="connsiteX132" fmla="*/ 1139869 w 2076189"/>
                <a:gd name="connsiteY132" fmla="*/ 360123 h 1180578"/>
                <a:gd name="connsiteX133" fmla="*/ 1121080 w 2076189"/>
                <a:gd name="connsiteY133" fmla="*/ 353860 h 1180578"/>
                <a:gd name="connsiteX134" fmla="*/ 1061581 w 2076189"/>
                <a:gd name="connsiteY134" fmla="*/ 360123 h 1180578"/>
                <a:gd name="connsiteX135" fmla="*/ 1049055 w 2076189"/>
                <a:gd name="connsiteY135" fmla="*/ 363255 h 1180578"/>
                <a:gd name="connsiteX136" fmla="*/ 986425 w 2076189"/>
                <a:gd name="connsiteY136" fmla="*/ 366386 h 1180578"/>
                <a:gd name="connsiteX137" fmla="*/ 923795 w 2076189"/>
                <a:gd name="connsiteY137" fmla="*/ 366386 h 1180578"/>
                <a:gd name="connsiteX138" fmla="*/ 911269 w 2076189"/>
                <a:gd name="connsiteY138" fmla="*/ 363255 h 1180578"/>
                <a:gd name="connsiteX139" fmla="*/ 883085 w 2076189"/>
                <a:gd name="connsiteY139" fmla="*/ 360123 h 1180578"/>
                <a:gd name="connsiteX140" fmla="*/ 854902 w 2076189"/>
                <a:gd name="connsiteY140" fmla="*/ 350729 h 1180578"/>
                <a:gd name="connsiteX141" fmla="*/ 820455 w 2076189"/>
                <a:gd name="connsiteY141" fmla="*/ 341334 h 1180578"/>
                <a:gd name="connsiteX142" fmla="*/ 773482 w 2076189"/>
                <a:gd name="connsiteY142" fmla="*/ 335071 h 1180578"/>
                <a:gd name="connsiteX143" fmla="*/ 751562 w 2076189"/>
                <a:gd name="connsiteY143" fmla="*/ 325677 h 1180578"/>
                <a:gd name="connsiteX144" fmla="*/ 732773 w 2076189"/>
                <a:gd name="connsiteY144" fmla="*/ 319414 h 1180578"/>
                <a:gd name="connsiteX145" fmla="*/ 723378 w 2076189"/>
                <a:gd name="connsiteY145" fmla="*/ 316282 h 1180578"/>
                <a:gd name="connsiteX146" fmla="*/ 717115 w 2076189"/>
                <a:gd name="connsiteY146" fmla="*/ 306888 h 1180578"/>
                <a:gd name="connsiteX147" fmla="*/ 717115 w 2076189"/>
                <a:gd name="connsiteY147" fmla="*/ 272441 h 1180578"/>
                <a:gd name="connsiteX148" fmla="*/ 723378 w 2076189"/>
                <a:gd name="connsiteY148" fmla="*/ 263047 h 1180578"/>
                <a:gd name="connsiteX149" fmla="*/ 729641 w 2076189"/>
                <a:gd name="connsiteY149" fmla="*/ 244258 h 1180578"/>
                <a:gd name="connsiteX150" fmla="*/ 726510 w 2076189"/>
                <a:gd name="connsiteY150" fmla="*/ 234863 h 1180578"/>
                <a:gd name="connsiteX151" fmla="*/ 717115 w 2076189"/>
                <a:gd name="connsiteY151" fmla="*/ 228600 h 1180578"/>
                <a:gd name="connsiteX152" fmla="*/ 670143 w 2076189"/>
                <a:gd name="connsiteY152" fmla="*/ 222337 h 1180578"/>
                <a:gd name="connsiteX153" fmla="*/ 645091 w 2076189"/>
                <a:gd name="connsiteY153" fmla="*/ 184759 h 1180578"/>
                <a:gd name="connsiteX154" fmla="*/ 638828 w 2076189"/>
                <a:gd name="connsiteY154" fmla="*/ 175364 h 1180578"/>
                <a:gd name="connsiteX155" fmla="*/ 620039 w 2076189"/>
                <a:gd name="connsiteY155" fmla="*/ 162838 h 1180578"/>
                <a:gd name="connsiteX156" fmla="*/ 610644 w 2076189"/>
                <a:gd name="connsiteY156" fmla="*/ 153444 h 1180578"/>
                <a:gd name="connsiteX157" fmla="*/ 591855 w 2076189"/>
                <a:gd name="connsiteY157" fmla="*/ 140918 h 1180578"/>
                <a:gd name="connsiteX158" fmla="*/ 563672 w 2076189"/>
                <a:gd name="connsiteY158" fmla="*/ 128392 h 1180578"/>
                <a:gd name="connsiteX159" fmla="*/ 388307 w 2076189"/>
                <a:gd name="connsiteY159" fmla="*/ 125260 h 1180578"/>
                <a:gd name="connsiteX160" fmla="*/ 378913 w 2076189"/>
                <a:gd name="connsiteY160" fmla="*/ 122129 h 1180578"/>
                <a:gd name="connsiteX161" fmla="*/ 366387 w 2076189"/>
                <a:gd name="connsiteY161" fmla="*/ 118997 h 1180578"/>
                <a:gd name="connsiteX162" fmla="*/ 356992 w 2076189"/>
                <a:gd name="connsiteY162" fmla="*/ 112734 h 1180578"/>
                <a:gd name="connsiteX163" fmla="*/ 344466 w 2076189"/>
                <a:gd name="connsiteY163" fmla="*/ 109603 h 1180578"/>
                <a:gd name="connsiteX164" fmla="*/ 325677 w 2076189"/>
                <a:gd name="connsiteY164" fmla="*/ 103340 h 1180578"/>
                <a:gd name="connsiteX165" fmla="*/ 297493 w 2076189"/>
                <a:gd name="connsiteY165" fmla="*/ 93945 h 1180578"/>
                <a:gd name="connsiteX166" fmla="*/ 269310 w 2076189"/>
                <a:gd name="connsiteY166" fmla="*/ 84551 h 1180578"/>
                <a:gd name="connsiteX167" fmla="*/ 259915 w 2076189"/>
                <a:gd name="connsiteY167" fmla="*/ 81419 h 1180578"/>
                <a:gd name="connsiteX168" fmla="*/ 250521 w 2076189"/>
                <a:gd name="connsiteY168" fmla="*/ 78288 h 1180578"/>
                <a:gd name="connsiteX169" fmla="*/ 231732 w 2076189"/>
                <a:gd name="connsiteY169" fmla="*/ 65762 h 1180578"/>
                <a:gd name="connsiteX170" fmla="*/ 222337 w 2076189"/>
                <a:gd name="connsiteY170" fmla="*/ 62630 h 1180578"/>
                <a:gd name="connsiteX171" fmla="*/ 203548 w 2076189"/>
                <a:gd name="connsiteY171" fmla="*/ 53236 h 1180578"/>
                <a:gd name="connsiteX172" fmla="*/ 194154 w 2076189"/>
                <a:gd name="connsiteY172" fmla="*/ 46973 h 1180578"/>
                <a:gd name="connsiteX173" fmla="*/ 178496 w 2076189"/>
                <a:gd name="connsiteY173" fmla="*/ 34447 h 1180578"/>
                <a:gd name="connsiteX174" fmla="*/ 178496 w 2076189"/>
                <a:gd name="connsiteY174"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38828 w 2076189"/>
                <a:gd name="connsiteY9" fmla="*/ 610644 h 1180578"/>
                <a:gd name="connsiteX10" fmla="*/ 648222 w 2076189"/>
                <a:gd name="connsiteY10" fmla="*/ 620038 h 1180578"/>
                <a:gd name="connsiteX11" fmla="*/ 657617 w 2076189"/>
                <a:gd name="connsiteY11" fmla="*/ 623170 h 1180578"/>
                <a:gd name="connsiteX12" fmla="*/ 679537 w 2076189"/>
                <a:gd name="connsiteY12" fmla="*/ 648222 h 1180578"/>
                <a:gd name="connsiteX13" fmla="*/ 688932 w 2076189"/>
                <a:gd name="connsiteY13" fmla="*/ 654485 h 1180578"/>
                <a:gd name="connsiteX14" fmla="*/ 698326 w 2076189"/>
                <a:gd name="connsiteY14" fmla="*/ 663880 h 1180578"/>
                <a:gd name="connsiteX15" fmla="*/ 710852 w 2076189"/>
                <a:gd name="connsiteY15" fmla="*/ 682669 h 1180578"/>
                <a:gd name="connsiteX16" fmla="*/ 720247 w 2076189"/>
                <a:gd name="connsiteY16" fmla="*/ 688932 h 1180578"/>
                <a:gd name="connsiteX17" fmla="*/ 735904 w 2076189"/>
                <a:gd name="connsiteY17" fmla="*/ 704589 h 1180578"/>
                <a:gd name="connsiteX18" fmla="*/ 754693 w 2076189"/>
                <a:gd name="connsiteY18" fmla="*/ 710852 h 1180578"/>
                <a:gd name="connsiteX19" fmla="*/ 782877 w 2076189"/>
                <a:gd name="connsiteY19" fmla="*/ 735904 h 1180578"/>
                <a:gd name="connsiteX20" fmla="*/ 795403 w 2076189"/>
                <a:gd name="connsiteY20" fmla="*/ 754693 h 1180578"/>
                <a:gd name="connsiteX21" fmla="*/ 801666 w 2076189"/>
                <a:gd name="connsiteY21" fmla="*/ 773482 h 1180578"/>
                <a:gd name="connsiteX22" fmla="*/ 804798 w 2076189"/>
                <a:gd name="connsiteY22" fmla="*/ 782877 h 1180578"/>
                <a:gd name="connsiteX23" fmla="*/ 801666 w 2076189"/>
                <a:gd name="connsiteY23" fmla="*/ 826718 h 1180578"/>
                <a:gd name="connsiteX24" fmla="*/ 789140 w 2076189"/>
                <a:gd name="connsiteY24" fmla="*/ 858033 h 1180578"/>
                <a:gd name="connsiteX25" fmla="*/ 782877 w 2076189"/>
                <a:gd name="connsiteY25" fmla="*/ 876822 h 1180578"/>
                <a:gd name="connsiteX26" fmla="*/ 779745 w 2076189"/>
                <a:gd name="connsiteY26" fmla="*/ 886217 h 1180578"/>
                <a:gd name="connsiteX27" fmla="*/ 773482 w 2076189"/>
                <a:gd name="connsiteY27" fmla="*/ 911269 h 1180578"/>
                <a:gd name="connsiteX28" fmla="*/ 770351 w 2076189"/>
                <a:gd name="connsiteY28" fmla="*/ 920663 h 1180578"/>
                <a:gd name="connsiteX29" fmla="*/ 757825 w 2076189"/>
                <a:gd name="connsiteY29" fmla="*/ 939452 h 1180578"/>
                <a:gd name="connsiteX30" fmla="*/ 751562 w 2076189"/>
                <a:gd name="connsiteY30" fmla="*/ 948847 h 1180578"/>
                <a:gd name="connsiteX31" fmla="*/ 745299 w 2076189"/>
                <a:gd name="connsiteY31" fmla="*/ 958241 h 1180578"/>
                <a:gd name="connsiteX32" fmla="*/ 726510 w 2076189"/>
                <a:gd name="connsiteY32" fmla="*/ 995819 h 1180578"/>
                <a:gd name="connsiteX33" fmla="*/ 720247 w 2076189"/>
                <a:gd name="connsiteY33" fmla="*/ 1005214 h 1180578"/>
                <a:gd name="connsiteX34" fmla="*/ 710852 w 2076189"/>
                <a:gd name="connsiteY34" fmla="*/ 1011477 h 1180578"/>
                <a:gd name="connsiteX35" fmla="*/ 688932 w 2076189"/>
                <a:gd name="connsiteY35" fmla="*/ 1033397 h 1180578"/>
                <a:gd name="connsiteX36" fmla="*/ 679537 w 2076189"/>
                <a:gd name="connsiteY36" fmla="*/ 1039660 h 1180578"/>
                <a:gd name="connsiteX37" fmla="*/ 673274 w 2076189"/>
                <a:gd name="connsiteY37" fmla="*/ 1049055 h 1180578"/>
                <a:gd name="connsiteX38" fmla="*/ 663880 w 2076189"/>
                <a:gd name="connsiteY38" fmla="*/ 1055318 h 1180578"/>
                <a:gd name="connsiteX39" fmla="*/ 673274 w 2076189"/>
                <a:gd name="connsiteY39" fmla="*/ 1096028 h 1180578"/>
                <a:gd name="connsiteX40" fmla="*/ 682669 w 2076189"/>
                <a:gd name="connsiteY40" fmla="*/ 1099159 h 1180578"/>
                <a:gd name="connsiteX41" fmla="*/ 701458 w 2076189"/>
                <a:gd name="connsiteY41" fmla="*/ 1108554 h 1180578"/>
                <a:gd name="connsiteX42" fmla="*/ 710852 w 2076189"/>
                <a:gd name="connsiteY42" fmla="*/ 1114817 h 1180578"/>
                <a:gd name="connsiteX43" fmla="*/ 723378 w 2076189"/>
                <a:gd name="connsiteY43" fmla="*/ 1117948 h 1180578"/>
                <a:gd name="connsiteX44" fmla="*/ 776614 w 2076189"/>
                <a:gd name="connsiteY44" fmla="*/ 1124211 h 1180578"/>
                <a:gd name="connsiteX45" fmla="*/ 814192 w 2076189"/>
                <a:gd name="connsiteY45" fmla="*/ 1130474 h 1180578"/>
                <a:gd name="connsiteX46" fmla="*/ 832981 w 2076189"/>
                <a:gd name="connsiteY46" fmla="*/ 1136737 h 1180578"/>
                <a:gd name="connsiteX47" fmla="*/ 861165 w 2076189"/>
                <a:gd name="connsiteY47" fmla="*/ 1155526 h 1180578"/>
                <a:gd name="connsiteX48" fmla="*/ 879954 w 2076189"/>
                <a:gd name="connsiteY48" fmla="*/ 1168052 h 1180578"/>
                <a:gd name="connsiteX49" fmla="*/ 892480 w 2076189"/>
                <a:gd name="connsiteY49" fmla="*/ 1174315 h 1180578"/>
                <a:gd name="connsiteX50" fmla="*/ 911269 w 2076189"/>
                <a:gd name="connsiteY50" fmla="*/ 1180578 h 1180578"/>
                <a:gd name="connsiteX51" fmla="*/ 914400 w 2076189"/>
                <a:gd name="connsiteY51" fmla="*/ 1171184 h 1180578"/>
                <a:gd name="connsiteX52" fmla="*/ 936321 w 2076189"/>
                <a:gd name="connsiteY52" fmla="*/ 1152395 h 1180578"/>
                <a:gd name="connsiteX53" fmla="*/ 951978 w 2076189"/>
                <a:gd name="connsiteY53" fmla="*/ 1136737 h 1180578"/>
                <a:gd name="connsiteX54" fmla="*/ 958241 w 2076189"/>
                <a:gd name="connsiteY54" fmla="*/ 1127343 h 1180578"/>
                <a:gd name="connsiteX55" fmla="*/ 967636 w 2076189"/>
                <a:gd name="connsiteY55" fmla="*/ 1124211 h 1180578"/>
                <a:gd name="connsiteX56" fmla="*/ 977030 w 2076189"/>
                <a:gd name="connsiteY56" fmla="*/ 1117948 h 1180578"/>
                <a:gd name="connsiteX57" fmla="*/ 995819 w 2076189"/>
                <a:gd name="connsiteY57" fmla="*/ 1105422 h 1180578"/>
                <a:gd name="connsiteX58" fmla="*/ 1008345 w 2076189"/>
                <a:gd name="connsiteY58" fmla="*/ 1096028 h 1180578"/>
                <a:gd name="connsiteX59" fmla="*/ 1014608 w 2076189"/>
                <a:gd name="connsiteY59" fmla="*/ 1089764 h 1180578"/>
                <a:gd name="connsiteX60" fmla="*/ 1024003 w 2076189"/>
                <a:gd name="connsiteY60" fmla="*/ 1086633 h 1180578"/>
                <a:gd name="connsiteX61" fmla="*/ 1033398 w 2076189"/>
                <a:gd name="connsiteY61" fmla="*/ 1080370 h 1180578"/>
                <a:gd name="connsiteX62" fmla="*/ 1049055 w 2076189"/>
                <a:gd name="connsiteY62" fmla="*/ 1064712 h 1180578"/>
                <a:gd name="connsiteX63" fmla="*/ 1077239 w 2076189"/>
                <a:gd name="connsiteY63" fmla="*/ 1058449 h 1180578"/>
                <a:gd name="connsiteX64" fmla="*/ 1121080 w 2076189"/>
                <a:gd name="connsiteY64" fmla="*/ 1055318 h 1180578"/>
                <a:gd name="connsiteX65" fmla="*/ 1130474 w 2076189"/>
                <a:gd name="connsiteY65" fmla="*/ 1052186 h 1180578"/>
                <a:gd name="connsiteX66" fmla="*/ 1143000 w 2076189"/>
                <a:gd name="connsiteY66" fmla="*/ 1049055 h 1180578"/>
                <a:gd name="connsiteX67" fmla="*/ 1161789 w 2076189"/>
                <a:gd name="connsiteY67" fmla="*/ 1042792 h 1180578"/>
                <a:gd name="connsiteX68" fmla="*/ 1189973 w 2076189"/>
                <a:gd name="connsiteY68" fmla="*/ 1033397 h 1180578"/>
                <a:gd name="connsiteX69" fmla="*/ 1252603 w 2076189"/>
                <a:gd name="connsiteY69" fmla="*/ 1024003 h 1180578"/>
                <a:gd name="connsiteX70" fmla="*/ 1261998 w 2076189"/>
                <a:gd name="connsiteY70" fmla="*/ 1020871 h 1180578"/>
                <a:gd name="connsiteX71" fmla="*/ 1299576 w 2076189"/>
                <a:gd name="connsiteY71" fmla="*/ 1014608 h 1180578"/>
                <a:gd name="connsiteX72" fmla="*/ 1318365 w 2076189"/>
                <a:gd name="connsiteY72" fmla="*/ 1008345 h 1180578"/>
                <a:gd name="connsiteX73" fmla="*/ 1349680 w 2076189"/>
                <a:gd name="connsiteY73" fmla="*/ 998951 h 1180578"/>
                <a:gd name="connsiteX74" fmla="*/ 1368469 w 2076189"/>
                <a:gd name="connsiteY74" fmla="*/ 992688 h 1180578"/>
                <a:gd name="connsiteX75" fmla="*/ 1412310 w 2076189"/>
                <a:gd name="connsiteY75" fmla="*/ 986425 h 1180578"/>
                <a:gd name="connsiteX76" fmla="*/ 1459282 w 2076189"/>
                <a:gd name="connsiteY76" fmla="*/ 980162 h 1180578"/>
                <a:gd name="connsiteX77" fmla="*/ 1734855 w 2076189"/>
                <a:gd name="connsiteY77" fmla="*/ 977030 h 1180578"/>
                <a:gd name="connsiteX78" fmla="*/ 1772433 w 2076189"/>
                <a:gd name="connsiteY78" fmla="*/ 970767 h 1180578"/>
                <a:gd name="connsiteX79" fmla="*/ 1894562 w 2076189"/>
                <a:gd name="connsiteY79" fmla="*/ 967636 h 1180578"/>
                <a:gd name="connsiteX80" fmla="*/ 1903956 w 2076189"/>
                <a:gd name="connsiteY80" fmla="*/ 961373 h 1180578"/>
                <a:gd name="connsiteX81" fmla="*/ 1922745 w 2076189"/>
                <a:gd name="connsiteY81" fmla="*/ 942584 h 1180578"/>
                <a:gd name="connsiteX82" fmla="*/ 1932140 w 2076189"/>
                <a:gd name="connsiteY82" fmla="*/ 936321 h 1180578"/>
                <a:gd name="connsiteX83" fmla="*/ 1938403 w 2076189"/>
                <a:gd name="connsiteY83" fmla="*/ 926926 h 1180578"/>
                <a:gd name="connsiteX84" fmla="*/ 1947798 w 2076189"/>
                <a:gd name="connsiteY84" fmla="*/ 923795 h 1180578"/>
                <a:gd name="connsiteX85" fmla="*/ 1960324 w 2076189"/>
                <a:gd name="connsiteY85" fmla="*/ 905006 h 1180578"/>
                <a:gd name="connsiteX86" fmla="*/ 1969718 w 2076189"/>
                <a:gd name="connsiteY86" fmla="*/ 898743 h 1180578"/>
                <a:gd name="connsiteX87" fmla="*/ 1991639 w 2076189"/>
                <a:gd name="connsiteY87" fmla="*/ 873691 h 1180578"/>
                <a:gd name="connsiteX88" fmla="*/ 2004165 w 2076189"/>
                <a:gd name="connsiteY88" fmla="*/ 851770 h 1180578"/>
                <a:gd name="connsiteX89" fmla="*/ 2016691 w 2076189"/>
                <a:gd name="connsiteY89" fmla="*/ 845507 h 1180578"/>
                <a:gd name="connsiteX90" fmla="*/ 2029217 w 2076189"/>
                <a:gd name="connsiteY90" fmla="*/ 826718 h 1180578"/>
                <a:gd name="connsiteX91" fmla="*/ 2035480 w 2076189"/>
                <a:gd name="connsiteY91" fmla="*/ 817323 h 1180578"/>
                <a:gd name="connsiteX92" fmla="*/ 2041743 w 2076189"/>
                <a:gd name="connsiteY92" fmla="*/ 695195 h 1180578"/>
                <a:gd name="connsiteX93" fmla="*/ 2044874 w 2076189"/>
                <a:gd name="connsiteY93" fmla="*/ 685800 h 1180578"/>
                <a:gd name="connsiteX94" fmla="*/ 2048006 w 2076189"/>
                <a:gd name="connsiteY94" fmla="*/ 673274 h 1180578"/>
                <a:gd name="connsiteX95" fmla="*/ 2057400 w 2076189"/>
                <a:gd name="connsiteY95" fmla="*/ 670143 h 1180578"/>
                <a:gd name="connsiteX96" fmla="*/ 2066795 w 2076189"/>
                <a:gd name="connsiteY96" fmla="*/ 651354 h 1180578"/>
                <a:gd name="connsiteX97" fmla="*/ 2076189 w 2076189"/>
                <a:gd name="connsiteY97" fmla="*/ 632564 h 1180578"/>
                <a:gd name="connsiteX98" fmla="*/ 2073058 w 2076189"/>
                <a:gd name="connsiteY98" fmla="*/ 591855 h 1180578"/>
                <a:gd name="connsiteX99" fmla="*/ 2060532 w 2076189"/>
                <a:gd name="connsiteY99" fmla="*/ 573066 h 1180578"/>
                <a:gd name="connsiteX100" fmla="*/ 2032348 w 2076189"/>
                <a:gd name="connsiteY100" fmla="*/ 541751 h 1180578"/>
                <a:gd name="connsiteX101" fmla="*/ 2019822 w 2076189"/>
                <a:gd name="connsiteY101" fmla="*/ 526093 h 1180578"/>
                <a:gd name="connsiteX102" fmla="*/ 2013559 w 2076189"/>
                <a:gd name="connsiteY102" fmla="*/ 516699 h 1180578"/>
                <a:gd name="connsiteX103" fmla="*/ 1994770 w 2076189"/>
                <a:gd name="connsiteY103" fmla="*/ 510436 h 1180578"/>
                <a:gd name="connsiteX104" fmla="*/ 1979113 w 2076189"/>
                <a:gd name="connsiteY104" fmla="*/ 507304 h 1180578"/>
                <a:gd name="connsiteX105" fmla="*/ 1969718 w 2076189"/>
                <a:gd name="connsiteY105" fmla="*/ 504173 h 1180578"/>
                <a:gd name="connsiteX106" fmla="*/ 1910219 w 2076189"/>
                <a:gd name="connsiteY106" fmla="*/ 501041 h 1180578"/>
                <a:gd name="connsiteX107" fmla="*/ 1894562 w 2076189"/>
                <a:gd name="connsiteY107" fmla="*/ 497910 h 1180578"/>
                <a:gd name="connsiteX108" fmla="*/ 1822537 w 2076189"/>
                <a:gd name="connsiteY108" fmla="*/ 504173 h 1180578"/>
                <a:gd name="connsiteX109" fmla="*/ 1606463 w 2076189"/>
                <a:gd name="connsiteY109" fmla="*/ 504173 h 1180578"/>
                <a:gd name="connsiteX110" fmla="*/ 1584543 w 2076189"/>
                <a:gd name="connsiteY110" fmla="*/ 497910 h 1180578"/>
                <a:gd name="connsiteX111" fmla="*/ 1565754 w 2076189"/>
                <a:gd name="connsiteY111" fmla="*/ 488515 h 1180578"/>
                <a:gd name="connsiteX112" fmla="*/ 1543833 w 2076189"/>
                <a:gd name="connsiteY112" fmla="*/ 472858 h 1180578"/>
                <a:gd name="connsiteX113" fmla="*/ 1525044 w 2076189"/>
                <a:gd name="connsiteY113" fmla="*/ 466595 h 1180578"/>
                <a:gd name="connsiteX114" fmla="*/ 1506255 w 2076189"/>
                <a:gd name="connsiteY114" fmla="*/ 460332 h 1180578"/>
                <a:gd name="connsiteX115" fmla="*/ 1487466 w 2076189"/>
                <a:gd name="connsiteY115" fmla="*/ 454069 h 1180578"/>
                <a:gd name="connsiteX116" fmla="*/ 1462414 w 2076189"/>
                <a:gd name="connsiteY116" fmla="*/ 447806 h 1180578"/>
                <a:gd name="connsiteX117" fmla="*/ 1415441 w 2076189"/>
                <a:gd name="connsiteY117" fmla="*/ 444674 h 1180578"/>
                <a:gd name="connsiteX118" fmla="*/ 1380995 w 2076189"/>
                <a:gd name="connsiteY118" fmla="*/ 441543 h 1180578"/>
                <a:gd name="connsiteX119" fmla="*/ 1362206 w 2076189"/>
                <a:gd name="connsiteY119" fmla="*/ 438411 h 1180578"/>
                <a:gd name="connsiteX120" fmla="*/ 1302707 w 2076189"/>
                <a:gd name="connsiteY120" fmla="*/ 435280 h 1180578"/>
                <a:gd name="connsiteX121" fmla="*/ 1293313 w 2076189"/>
                <a:gd name="connsiteY121" fmla="*/ 432148 h 1180578"/>
                <a:gd name="connsiteX122" fmla="*/ 1280787 w 2076189"/>
                <a:gd name="connsiteY122" fmla="*/ 429017 h 1180578"/>
                <a:gd name="connsiteX123" fmla="*/ 1271392 w 2076189"/>
                <a:gd name="connsiteY123" fmla="*/ 422754 h 1180578"/>
                <a:gd name="connsiteX124" fmla="*/ 1261998 w 2076189"/>
                <a:gd name="connsiteY124" fmla="*/ 419622 h 1180578"/>
                <a:gd name="connsiteX125" fmla="*/ 1243208 w 2076189"/>
                <a:gd name="connsiteY125" fmla="*/ 407096 h 1180578"/>
                <a:gd name="connsiteX126" fmla="*/ 1233814 w 2076189"/>
                <a:gd name="connsiteY126" fmla="*/ 397701 h 1180578"/>
                <a:gd name="connsiteX127" fmla="*/ 1215025 w 2076189"/>
                <a:gd name="connsiteY127" fmla="*/ 391438 h 1180578"/>
                <a:gd name="connsiteX128" fmla="*/ 1205630 w 2076189"/>
                <a:gd name="connsiteY128" fmla="*/ 385175 h 1180578"/>
                <a:gd name="connsiteX129" fmla="*/ 1158658 w 2076189"/>
                <a:gd name="connsiteY129" fmla="*/ 375781 h 1180578"/>
                <a:gd name="connsiteX130" fmla="*/ 1149263 w 2076189"/>
                <a:gd name="connsiteY130" fmla="*/ 369518 h 1180578"/>
                <a:gd name="connsiteX131" fmla="*/ 1139869 w 2076189"/>
                <a:gd name="connsiteY131" fmla="*/ 360123 h 1180578"/>
                <a:gd name="connsiteX132" fmla="*/ 1121080 w 2076189"/>
                <a:gd name="connsiteY132" fmla="*/ 353860 h 1180578"/>
                <a:gd name="connsiteX133" fmla="*/ 1061581 w 2076189"/>
                <a:gd name="connsiteY133" fmla="*/ 360123 h 1180578"/>
                <a:gd name="connsiteX134" fmla="*/ 1049055 w 2076189"/>
                <a:gd name="connsiteY134" fmla="*/ 363255 h 1180578"/>
                <a:gd name="connsiteX135" fmla="*/ 986425 w 2076189"/>
                <a:gd name="connsiteY135" fmla="*/ 366386 h 1180578"/>
                <a:gd name="connsiteX136" fmla="*/ 923795 w 2076189"/>
                <a:gd name="connsiteY136" fmla="*/ 366386 h 1180578"/>
                <a:gd name="connsiteX137" fmla="*/ 911269 w 2076189"/>
                <a:gd name="connsiteY137" fmla="*/ 363255 h 1180578"/>
                <a:gd name="connsiteX138" fmla="*/ 883085 w 2076189"/>
                <a:gd name="connsiteY138" fmla="*/ 360123 h 1180578"/>
                <a:gd name="connsiteX139" fmla="*/ 854902 w 2076189"/>
                <a:gd name="connsiteY139" fmla="*/ 350729 h 1180578"/>
                <a:gd name="connsiteX140" fmla="*/ 820455 w 2076189"/>
                <a:gd name="connsiteY140" fmla="*/ 341334 h 1180578"/>
                <a:gd name="connsiteX141" fmla="*/ 773482 w 2076189"/>
                <a:gd name="connsiteY141" fmla="*/ 335071 h 1180578"/>
                <a:gd name="connsiteX142" fmla="*/ 751562 w 2076189"/>
                <a:gd name="connsiteY142" fmla="*/ 325677 h 1180578"/>
                <a:gd name="connsiteX143" fmla="*/ 732773 w 2076189"/>
                <a:gd name="connsiteY143" fmla="*/ 319414 h 1180578"/>
                <a:gd name="connsiteX144" fmla="*/ 723378 w 2076189"/>
                <a:gd name="connsiteY144" fmla="*/ 316282 h 1180578"/>
                <a:gd name="connsiteX145" fmla="*/ 717115 w 2076189"/>
                <a:gd name="connsiteY145" fmla="*/ 306888 h 1180578"/>
                <a:gd name="connsiteX146" fmla="*/ 717115 w 2076189"/>
                <a:gd name="connsiteY146" fmla="*/ 272441 h 1180578"/>
                <a:gd name="connsiteX147" fmla="*/ 723378 w 2076189"/>
                <a:gd name="connsiteY147" fmla="*/ 263047 h 1180578"/>
                <a:gd name="connsiteX148" fmla="*/ 729641 w 2076189"/>
                <a:gd name="connsiteY148" fmla="*/ 244258 h 1180578"/>
                <a:gd name="connsiteX149" fmla="*/ 726510 w 2076189"/>
                <a:gd name="connsiteY149" fmla="*/ 234863 h 1180578"/>
                <a:gd name="connsiteX150" fmla="*/ 717115 w 2076189"/>
                <a:gd name="connsiteY150" fmla="*/ 228600 h 1180578"/>
                <a:gd name="connsiteX151" fmla="*/ 670143 w 2076189"/>
                <a:gd name="connsiteY151" fmla="*/ 222337 h 1180578"/>
                <a:gd name="connsiteX152" fmla="*/ 645091 w 2076189"/>
                <a:gd name="connsiteY152" fmla="*/ 184759 h 1180578"/>
                <a:gd name="connsiteX153" fmla="*/ 638828 w 2076189"/>
                <a:gd name="connsiteY153" fmla="*/ 175364 h 1180578"/>
                <a:gd name="connsiteX154" fmla="*/ 620039 w 2076189"/>
                <a:gd name="connsiteY154" fmla="*/ 162838 h 1180578"/>
                <a:gd name="connsiteX155" fmla="*/ 610644 w 2076189"/>
                <a:gd name="connsiteY155" fmla="*/ 153444 h 1180578"/>
                <a:gd name="connsiteX156" fmla="*/ 591855 w 2076189"/>
                <a:gd name="connsiteY156" fmla="*/ 140918 h 1180578"/>
                <a:gd name="connsiteX157" fmla="*/ 563672 w 2076189"/>
                <a:gd name="connsiteY157" fmla="*/ 128392 h 1180578"/>
                <a:gd name="connsiteX158" fmla="*/ 388307 w 2076189"/>
                <a:gd name="connsiteY158" fmla="*/ 125260 h 1180578"/>
                <a:gd name="connsiteX159" fmla="*/ 378913 w 2076189"/>
                <a:gd name="connsiteY159" fmla="*/ 122129 h 1180578"/>
                <a:gd name="connsiteX160" fmla="*/ 366387 w 2076189"/>
                <a:gd name="connsiteY160" fmla="*/ 118997 h 1180578"/>
                <a:gd name="connsiteX161" fmla="*/ 356992 w 2076189"/>
                <a:gd name="connsiteY161" fmla="*/ 112734 h 1180578"/>
                <a:gd name="connsiteX162" fmla="*/ 344466 w 2076189"/>
                <a:gd name="connsiteY162" fmla="*/ 109603 h 1180578"/>
                <a:gd name="connsiteX163" fmla="*/ 325677 w 2076189"/>
                <a:gd name="connsiteY163" fmla="*/ 103340 h 1180578"/>
                <a:gd name="connsiteX164" fmla="*/ 297493 w 2076189"/>
                <a:gd name="connsiteY164" fmla="*/ 93945 h 1180578"/>
                <a:gd name="connsiteX165" fmla="*/ 269310 w 2076189"/>
                <a:gd name="connsiteY165" fmla="*/ 84551 h 1180578"/>
                <a:gd name="connsiteX166" fmla="*/ 259915 w 2076189"/>
                <a:gd name="connsiteY166" fmla="*/ 81419 h 1180578"/>
                <a:gd name="connsiteX167" fmla="*/ 250521 w 2076189"/>
                <a:gd name="connsiteY167" fmla="*/ 78288 h 1180578"/>
                <a:gd name="connsiteX168" fmla="*/ 231732 w 2076189"/>
                <a:gd name="connsiteY168" fmla="*/ 65762 h 1180578"/>
                <a:gd name="connsiteX169" fmla="*/ 222337 w 2076189"/>
                <a:gd name="connsiteY169" fmla="*/ 62630 h 1180578"/>
                <a:gd name="connsiteX170" fmla="*/ 203548 w 2076189"/>
                <a:gd name="connsiteY170" fmla="*/ 53236 h 1180578"/>
                <a:gd name="connsiteX171" fmla="*/ 194154 w 2076189"/>
                <a:gd name="connsiteY171" fmla="*/ 46973 h 1180578"/>
                <a:gd name="connsiteX172" fmla="*/ 178496 w 2076189"/>
                <a:gd name="connsiteY172" fmla="*/ 34447 h 1180578"/>
                <a:gd name="connsiteX173" fmla="*/ 178496 w 2076189"/>
                <a:gd name="connsiteY173"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38828 w 2076189"/>
                <a:gd name="connsiteY9" fmla="*/ 610644 h 1180578"/>
                <a:gd name="connsiteX10" fmla="*/ 648222 w 2076189"/>
                <a:gd name="connsiteY10" fmla="*/ 620038 h 1180578"/>
                <a:gd name="connsiteX11" fmla="*/ 679537 w 2076189"/>
                <a:gd name="connsiteY11" fmla="*/ 648222 h 1180578"/>
                <a:gd name="connsiteX12" fmla="*/ 688932 w 2076189"/>
                <a:gd name="connsiteY12" fmla="*/ 654485 h 1180578"/>
                <a:gd name="connsiteX13" fmla="*/ 698326 w 2076189"/>
                <a:gd name="connsiteY13" fmla="*/ 663880 h 1180578"/>
                <a:gd name="connsiteX14" fmla="*/ 710852 w 2076189"/>
                <a:gd name="connsiteY14" fmla="*/ 682669 h 1180578"/>
                <a:gd name="connsiteX15" fmla="*/ 720247 w 2076189"/>
                <a:gd name="connsiteY15" fmla="*/ 688932 h 1180578"/>
                <a:gd name="connsiteX16" fmla="*/ 735904 w 2076189"/>
                <a:gd name="connsiteY16" fmla="*/ 704589 h 1180578"/>
                <a:gd name="connsiteX17" fmla="*/ 754693 w 2076189"/>
                <a:gd name="connsiteY17" fmla="*/ 710852 h 1180578"/>
                <a:gd name="connsiteX18" fmla="*/ 782877 w 2076189"/>
                <a:gd name="connsiteY18" fmla="*/ 735904 h 1180578"/>
                <a:gd name="connsiteX19" fmla="*/ 795403 w 2076189"/>
                <a:gd name="connsiteY19" fmla="*/ 754693 h 1180578"/>
                <a:gd name="connsiteX20" fmla="*/ 801666 w 2076189"/>
                <a:gd name="connsiteY20" fmla="*/ 773482 h 1180578"/>
                <a:gd name="connsiteX21" fmla="*/ 804798 w 2076189"/>
                <a:gd name="connsiteY21" fmla="*/ 782877 h 1180578"/>
                <a:gd name="connsiteX22" fmla="*/ 801666 w 2076189"/>
                <a:gd name="connsiteY22" fmla="*/ 826718 h 1180578"/>
                <a:gd name="connsiteX23" fmla="*/ 789140 w 2076189"/>
                <a:gd name="connsiteY23" fmla="*/ 858033 h 1180578"/>
                <a:gd name="connsiteX24" fmla="*/ 782877 w 2076189"/>
                <a:gd name="connsiteY24" fmla="*/ 876822 h 1180578"/>
                <a:gd name="connsiteX25" fmla="*/ 779745 w 2076189"/>
                <a:gd name="connsiteY25" fmla="*/ 886217 h 1180578"/>
                <a:gd name="connsiteX26" fmla="*/ 773482 w 2076189"/>
                <a:gd name="connsiteY26" fmla="*/ 911269 h 1180578"/>
                <a:gd name="connsiteX27" fmla="*/ 770351 w 2076189"/>
                <a:gd name="connsiteY27" fmla="*/ 920663 h 1180578"/>
                <a:gd name="connsiteX28" fmla="*/ 757825 w 2076189"/>
                <a:gd name="connsiteY28" fmla="*/ 939452 h 1180578"/>
                <a:gd name="connsiteX29" fmla="*/ 751562 w 2076189"/>
                <a:gd name="connsiteY29" fmla="*/ 948847 h 1180578"/>
                <a:gd name="connsiteX30" fmla="*/ 745299 w 2076189"/>
                <a:gd name="connsiteY30" fmla="*/ 958241 h 1180578"/>
                <a:gd name="connsiteX31" fmla="*/ 726510 w 2076189"/>
                <a:gd name="connsiteY31" fmla="*/ 995819 h 1180578"/>
                <a:gd name="connsiteX32" fmla="*/ 720247 w 2076189"/>
                <a:gd name="connsiteY32" fmla="*/ 1005214 h 1180578"/>
                <a:gd name="connsiteX33" fmla="*/ 710852 w 2076189"/>
                <a:gd name="connsiteY33" fmla="*/ 1011477 h 1180578"/>
                <a:gd name="connsiteX34" fmla="*/ 688932 w 2076189"/>
                <a:gd name="connsiteY34" fmla="*/ 1033397 h 1180578"/>
                <a:gd name="connsiteX35" fmla="*/ 679537 w 2076189"/>
                <a:gd name="connsiteY35" fmla="*/ 1039660 h 1180578"/>
                <a:gd name="connsiteX36" fmla="*/ 673274 w 2076189"/>
                <a:gd name="connsiteY36" fmla="*/ 1049055 h 1180578"/>
                <a:gd name="connsiteX37" fmla="*/ 663880 w 2076189"/>
                <a:gd name="connsiteY37" fmla="*/ 1055318 h 1180578"/>
                <a:gd name="connsiteX38" fmla="*/ 673274 w 2076189"/>
                <a:gd name="connsiteY38" fmla="*/ 1096028 h 1180578"/>
                <a:gd name="connsiteX39" fmla="*/ 682669 w 2076189"/>
                <a:gd name="connsiteY39" fmla="*/ 1099159 h 1180578"/>
                <a:gd name="connsiteX40" fmla="*/ 701458 w 2076189"/>
                <a:gd name="connsiteY40" fmla="*/ 1108554 h 1180578"/>
                <a:gd name="connsiteX41" fmla="*/ 710852 w 2076189"/>
                <a:gd name="connsiteY41" fmla="*/ 1114817 h 1180578"/>
                <a:gd name="connsiteX42" fmla="*/ 723378 w 2076189"/>
                <a:gd name="connsiteY42" fmla="*/ 1117948 h 1180578"/>
                <a:gd name="connsiteX43" fmla="*/ 776614 w 2076189"/>
                <a:gd name="connsiteY43" fmla="*/ 1124211 h 1180578"/>
                <a:gd name="connsiteX44" fmla="*/ 814192 w 2076189"/>
                <a:gd name="connsiteY44" fmla="*/ 1130474 h 1180578"/>
                <a:gd name="connsiteX45" fmla="*/ 832981 w 2076189"/>
                <a:gd name="connsiteY45" fmla="*/ 1136737 h 1180578"/>
                <a:gd name="connsiteX46" fmla="*/ 861165 w 2076189"/>
                <a:gd name="connsiteY46" fmla="*/ 1155526 h 1180578"/>
                <a:gd name="connsiteX47" fmla="*/ 879954 w 2076189"/>
                <a:gd name="connsiteY47" fmla="*/ 1168052 h 1180578"/>
                <a:gd name="connsiteX48" fmla="*/ 892480 w 2076189"/>
                <a:gd name="connsiteY48" fmla="*/ 1174315 h 1180578"/>
                <a:gd name="connsiteX49" fmla="*/ 911269 w 2076189"/>
                <a:gd name="connsiteY49" fmla="*/ 1180578 h 1180578"/>
                <a:gd name="connsiteX50" fmla="*/ 914400 w 2076189"/>
                <a:gd name="connsiteY50" fmla="*/ 1171184 h 1180578"/>
                <a:gd name="connsiteX51" fmla="*/ 936321 w 2076189"/>
                <a:gd name="connsiteY51" fmla="*/ 1152395 h 1180578"/>
                <a:gd name="connsiteX52" fmla="*/ 951978 w 2076189"/>
                <a:gd name="connsiteY52" fmla="*/ 1136737 h 1180578"/>
                <a:gd name="connsiteX53" fmla="*/ 958241 w 2076189"/>
                <a:gd name="connsiteY53" fmla="*/ 1127343 h 1180578"/>
                <a:gd name="connsiteX54" fmla="*/ 967636 w 2076189"/>
                <a:gd name="connsiteY54" fmla="*/ 1124211 h 1180578"/>
                <a:gd name="connsiteX55" fmla="*/ 977030 w 2076189"/>
                <a:gd name="connsiteY55" fmla="*/ 1117948 h 1180578"/>
                <a:gd name="connsiteX56" fmla="*/ 995819 w 2076189"/>
                <a:gd name="connsiteY56" fmla="*/ 1105422 h 1180578"/>
                <a:gd name="connsiteX57" fmla="*/ 1008345 w 2076189"/>
                <a:gd name="connsiteY57" fmla="*/ 1096028 h 1180578"/>
                <a:gd name="connsiteX58" fmla="*/ 1014608 w 2076189"/>
                <a:gd name="connsiteY58" fmla="*/ 1089764 h 1180578"/>
                <a:gd name="connsiteX59" fmla="*/ 1024003 w 2076189"/>
                <a:gd name="connsiteY59" fmla="*/ 1086633 h 1180578"/>
                <a:gd name="connsiteX60" fmla="*/ 1033398 w 2076189"/>
                <a:gd name="connsiteY60" fmla="*/ 1080370 h 1180578"/>
                <a:gd name="connsiteX61" fmla="*/ 1049055 w 2076189"/>
                <a:gd name="connsiteY61" fmla="*/ 1064712 h 1180578"/>
                <a:gd name="connsiteX62" fmla="*/ 1077239 w 2076189"/>
                <a:gd name="connsiteY62" fmla="*/ 1058449 h 1180578"/>
                <a:gd name="connsiteX63" fmla="*/ 1121080 w 2076189"/>
                <a:gd name="connsiteY63" fmla="*/ 1055318 h 1180578"/>
                <a:gd name="connsiteX64" fmla="*/ 1130474 w 2076189"/>
                <a:gd name="connsiteY64" fmla="*/ 1052186 h 1180578"/>
                <a:gd name="connsiteX65" fmla="*/ 1143000 w 2076189"/>
                <a:gd name="connsiteY65" fmla="*/ 1049055 h 1180578"/>
                <a:gd name="connsiteX66" fmla="*/ 1161789 w 2076189"/>
                <a:gd name="connsiteY66" fmla="*/ 1042792 h 1180578"/>
                <a:gd name="connsiteX67" fmla="*/ 1189973 w 2076189"/>
                <a:gd name="connsiteY67" fmla="*/ 1033397 h 1180578"/>
                <a:gd name="connsiteX68" fmla="*/ 1252603 w 2076189"/>
                <a:gd name="connsiteY68" fmla="*/ 1024003 h 1180578"/>
                <a:gd name="connsiteX69" fmla="*/ 1261998 w 2076189"/>
                <a:gd name="connsiteY69" fmla="*/ 1020871 h 1180578"/>
                <a:gd name="connsiteX70" fmla="*/ 1299576 w 2076189"/>
                <a:gd name="connsiteY70" fmla="*/ 1014608 h 1180578"/>
                <a:gd name="connsiteX71" fmla="*/ 1318365 w 2076189"/>
                <a:gd name="connsiteY71" fmla="*/ 1008345 h 1180578"/>
                <a:gd name="connsiteX72" fmla="*/ 1349680 w 2076189"/>
                <a:gd name="connsiteY72" fmla="*/ 998951 h 1180578"/>
                <a:gd name="connsiteX73" fmla="*/ 1368469 w 2076189"/>
                <a:gd name="connsiteY73" fmla="*/ 992688 h 1180578"/>
                <a:gd name="connsiteX74" fmla="*/ 1412310 w 2076189"/>
                <a:gd name="connsiteY74" fmla="*/ 986425 h 1180578"/>
                <a:gd name="connsiteX75" fmla="*/ 1459282 w 2076189"/>
                <a:gd name="connsiteY75" fmla="*/ 980162 h 1180578"/>
                <a:gd name="connsiteX76" fmla="*/ 1734855 w 2076189"/>
                <a:gd name="connsiteY76" fmla="*/ 977030 h 1180578"/>
                <a:gd name="connsiteX77" fmla="*/ 1772433 w 2076189"/>
                <a:gd name="connsiteY77" fmla="*/ 970767 h 1180578"/>
                <a:gd name="connsiteX78" fmla="*/ 1894562 w 2076189"/>
                <a:gd name="connsiteY78" fmla="*/ 967636 h 1180578"/>
                <a:gd name="connsiteX79" fmla="*/ 1903956 w 2076189"/>
                <a:gd name="connsiteY79" fmla="*/ 961373 h 1180578"/>
                <a:gd name="connsiteX80" fmla="*/ 1922745 w 2076189"/>
                <a:gd name="connsiteY80" fmla="*/ 942584 h 1180578"/>
                <a:gd name="connsiteX81" fmla="*/ 1932140 w 2076189"/>
                <a:gd name="connsiteY81" fmla="*/ 936321 h 1180578"/>
                <a:gd name="connsiteX82" fmla="*/ 1938403 w 2076189"/>
                <a:gd name="connsiteY82" fmla="*/ 926926 h 1180578"/>
                <a:gd name="connsiteX83" fmla="*/ 1947798 w 2076189"/>
                <a:gd name="connsiteY83" fmla="*/ 923795 h 1180578"/>
                <a:gd name="connsiteX84" fmla="*/ 1960324 w 2076189"/>
                <a:gd name="connsiteY84" fmla="*/ 905006 h 1180578"/>
                <a:gd name="connsiteX85" fmla="*/ 1969718 w 2076189"/>
                <a:gd name="connsiteY85" fmla="*/ 898743 h 1180578"/>
                <a:gd name="connsiteX86" fmla="*/ 1991639 w 2076189"/>
                <a:gd name="connsiteY86" fmla="*/ 873691 h 1180578"/>
                <a:gd name="connsiteX87" fmla="*/ 2004165 w 2076189"/>
                <a:gd name="connsiteY87" fmla="*/ 851770 h 1180578"/>
                <a:gd name="connsiteX88" fmla="*/ 2016691 w 2076189"/>
                <a:gd name="connsiteY88" fmla="*/ 845507 h 1180578"/>
                <a:gd name="connsiteX89" fmla="*/ 2029217 w 2076189"/>
                <a:gd name="connsiteY89" fmla="*/ 826718 h 1180578"/>
                <a:gd name="connsiteX90" fmla="*/ 2035480 w 2076189"/>
                <a:gd name="connsiteY90" fmla="*/ 817323 h 1180578"/>
                <a:gd name="connsiteX91" fmla="*/ 2041743 w 2076189"/>
                <a:gd name="connsiteY91" fmla="*/ 695195 h 1180578"/>
                <a:gd name="connsiteX92" fmla="*/ 2044874 w 2076189"/>
                <a:gd name="connsiteY92" fmla="*/ 685800 h 1180578"/>
                <a:gd name="connsiteX93" fmla="*/ 2048006 w 2076189"/>
                <a:gd name="connsiteY93" fmla="*/ 673274 h 1180578"/>
                <a:gd name="connsiteX94" fmla="*/ 2057400 w 2076189"/>
                <a:gd name="connsiteY94" fmla="*/ 670143 h 1180578"/>
                <a:gd name="connsiteX95" fmla="*/ 2066795 w 2076189"/>
                <a:gd name="connsiteY95" fmla="*/ 651354 h 1180578"/>
                <a:gd name="connsiteX96" fmla="*/ 2076189 w 2076189"/>
                <a:gd name="connsiteY96" fmla="*/ 632564 h 1180578"/>
                <a:gd name="connsiteX97" fmla="*/ 2073058 w 2076189"/>
                <a:gd name="connsiteY97" fmla="*/ 591855 h 1180578"/>
                <a:gd name="connsiteX98" fmla="*/ 2060532 w 2076189"/>
                <a:gd name="connsiteY98" fmla="*/ 573066 h 1180578"/>
                <a:gd name="connsiteX99" fmla="*/ 2032348 w 2076189"/>
                <a:gd name="connsiteY99" fmla="*/ 541751 h 1180578"/>
                <a:gd name="connsiteX100" fmla="*/ 2019822 w 2076189"/>
                <a:gd name="connsiteY100" fmla="*/ 526093 h 1180578"/>
                <a:gd name="connsiteX101" fmla="*/ 2013559 w 2076189"/>
                <a:gd name="connsiteY101" fmla="*/ 516699 h 1180578"/>
                <a:gd name="connsiteX102" fmla="*/ 1994770 w 2076189"/>
                <a:gd name="connsiteY102" fmla="*/ 510436 h 1180578"/>
                <a:gd name="connsiteX103" fmla="*/ 1979113 w 2076189"/>
                <a:gd name="connsiteY103" fmla="*/ 507304 h 1180578"/>
                <a:gd name="connsiteX104" fmla="*/ 1969718 w 2076189"/>
                <a:gd name="connsiteY104" fmla="*/ 504173 h 1180578"/>
                <a:gd name="connsiteX105" fmla="*/ 1910219 w 2076189"/>
                <a:gd name="connsiteY105" fmla="*/ 501041 h 1180578"/>
                <a:gd name="connsiteX106" fmla="*/ 1894562 w 2076189"/>
                <a:gd name="connsiteY106" fmla="*/ 497910 h 1180578"/>
                <a:gd name="connsiteX107" fmla="*/ 1822537 w 2076189"/>
                <a:gd name="connsiteY107" fmla="*/ 504173 h 1180578"/>
                <a:gd name="connsiteX108" fmla="*/ 1606463 w 2076189"/>
                <a:gd name="connsiteY108" fmla="*/ 504173 h 1180578"/>
                <a:gd name="connsiteX109" fmla="*/ 1584543 w 2076189"/>
                <a:gd name="connsiteY109" fmla="*/ 497910 h 1180578"/>
                <a:gd name="connsiteX110" fmla="*/ 1565754 w 2076189"/>
                <a:gd name="connsiteY110" fmla="*/ 488515 h 1180578"/>
                <a:gd name="connsiteX111" fmla="*/ 1543833 w 2076189"/>
                <a:gd name="connsiteY111" fmla="*/ 472858 h 1180578"/>
                <a:gd name="connsiteX112" fmla="*/ 1525044 w 2076189"/>
                <a:gd name="connsiteY112" fmla="*/ 466595 h 1180578"/>
                <a:gd name="connsiteX113" fmla="*/ 1506255 w 2076189"/>
                <a:gd name="connsiteY113" fmla="*/ 460332 h 1180578"/>
                <a:gd name="connsiteX114" fmla="*/ 1487466 w 2076189"/>
                <a:gd name="connsiteY114" fmla="*/ 454069 h 1180578"/>
                <a:gd name="connsiteX115" fmla="*/ 1462414 w 2076189"/>
                <a:gd name="connsiteY115" fmla="*/ 447806 h 1180578"/>
                <a:gd name="connsiteX116" fmla="*/ 1415441 w 2076189"/>
                <a:gd name="connsiteY116" fmla="*/ 444674 h 1180578"/>
                <a:gd name="connsiteX117" fmla="*/ 1380995 w 2076189"/>
                <a:gd name="connsiteY117" fmla="*/ 441543 h 1180578"/>
                <a:gd name="connsiteX118" fmla="*/ 1362206 w 2076189"/>
                <a:gd name="connsiteY118" fmla="*/ 438411 h 1180578"/>
                <a:gd name="connsiteX119" fmla="*/ 1302707 w 2076189"/>
                <a:gd name="connsiteY119" fmla="*/ 435280 h 1180578"/>
                <a:gd name="connsiteX120" fmla="*/ 1293313 w 2076189"/>
                <a:gd name="connsiteY120" fmla="*/ 432148 h 1180578"/>
                <a:gd name="connsiteX121" fmla="*/ 1280787 w 2076189"/>
                <a:gd name="connsiteY121" fmla="*/ 429017 h 1180578"/>
                <a:gd name="connsiteX122" fmla="*/ 1271392 w 2076189"/>
                <a:gd name="connsiteY122" fmla="*/ 422754 h 1180578"/>
                <a:gd name="connsiteX123" fmla="*/ 1261998 w 2076189"/>
                <a:gd name="connsiteY123" fmla="*/ 419622 h 1180578"/>
                <a:gd name="connsiteX124" fmla="*/ 1243208 w 2076189"/>
                <a:gd name="connsiteY124" fmla="*/ 407096 h 1180578"/>
                <a:gd name="connsiteX125" fmla="*/ 1233814 w 2076189"/>
                <a:gd name="connsiteY125" fmla="*/ 397701 h 1180578"/>
                <a:gd name="connsiteX126" fmla="*/ 1215025 w 2076189"/>
                <a:gd name="connsiteY126" fmla="*/ 391438 h 1180578"/>
                <a:gd name="connsiteX127" fmla="*/ 1205630 w 2076189"/>
                <a:gd name="connsiteY127" fmla="*/ 385175 h 1180578"/>
                <a:gd name="connsiteX128" fmla="*/ 1158658 w 2076189"/>
                <a:gd name="connsiteY128" fmla="*/ 375781 h 1180578"/>
                <a:gd name="connsiteX129" fmla="*/ 1149263 w 2076189"/>
                <a:gd name="connsiteY129" fmla="*/ 369518 h 1180578"/>
                <a:gd name="connsiteX130" fmla="*/ 1139869 w 2076189"/>
                <a:gd name="connsiteY130" fmla="*/ 360123 h 1180578"/>
                <a:gd name="connsiteX131" fmla="*/ 1121080 w 2076189"/>
                <a:gd name="connsiteY131" fmla="*/ 353860 h 1180578"/>
                <a:gd name="connsiteX132" fmla="*/ 1061581 w 2076189"/>
                <a:gd name="connsiteY132" fmla="*/ 360123 h 1180578"/>
                <a:gd name="connsiteX133" fmla="*/ 1049055 w 2076189"/>
                <a:gd name="connsiteY133" fmla="*/ 363255 h 1180578"/>
                <a:gd name="connsiteX134" fmla="*/ 986425 w 2076189"/>
                <a:gd name="connsiteY134" fmla="*/ 366386 h 1180578"/>
                <a:gd name="connsiteX135" fmla="*/ 923795 w 2076189"/>
                <a:gd name="connsiteY135" fmla="*/ 366386 h 1180578"/>
                <a:gd name="connsiteX136" fmla="*/ 911269 w 2076189"/>
                <a:gd name="connsiteY136" fmla="*/ 363255 h 1180578"/>
                <a:gd name="connsiteX137" fmla="*/ 883085 w 2076189"/>
                <a:gd name="connsiteY137" fmla="*/ 360123 h 1180578"/>
                <a:gd name="connsiteX138" fmla="*/ 854902 w 2076189"/>
                <a:gd name="connsiteY138" fmla="*/ 350729 h 1180578"/>
                <a:gd name="connsiteX139" fmla="*/ 820455 w 2076189"/>
                <a:gd name="connsiteY139" fmla="*/ 341334 h 1180578"/>
                <a:gd name="connsiteX140" fmla="*/ 773482 w 2076189"/>
                <a:gd name="connsiteY140" fmla="*/ 335071 h 1180578"/>
                <a:gd name="connsiteX141" fmla="*/ 751562 w 2076189"/>
                <a:gd name="connsiteY141" fmla="*/ 325677 h 1180578"/>
                <a:gd name="connsiteX142" fmla="*/ 732773 w 2076189"/>
                <a:gd name="connsiteY142" fmla="*/ 319414 h 1180578"/>
                <a:gd name="connsiteX143" fmla="*/ 723378 w 2076189"/>
                <a:gd name="connsiteY143" fmla="*/ 316282 h 1180578"/>
                <a:gd name="connsiteX144" fmla="*/ 717115 w 2076189"/>
                <a:gd name="connsiteY144" fmla="*/ 306888 h 1180578"/>
                <a:gd name="connsiteX145" fmla="*/ 717115 w 2076189"/>
                <a:gd name="connsiteY145" fmla="*/ 272441 h 1180578"/>
                <a:gd name="connsiteX146" fmla="*/ 723378 w 2076189"/>
                <a:gd name="connsiteY146" fmla="*/ 263047 h 1180578"/>
                <a:gd name="connsiteX147" fmla="*/ 729641 w 2076189"/>
                <a:gd name="connsiteY147" fmla="*/ 244258 h 1180578"/>
                <a:gd name="connsiteX148" fmla="*/ 726510 w 2076189"/>
                <a:gd name="connsiteY148" fmla="*/ 234863 h 1180578"/>
                <a:gd name="connsiteX149" fmla="*/ 717115 w 2076189"/>
                <a:gd name="connsiteY149" fmla="*/ 228600 h 1180578"/>
                <a:gd name="connsiteX150" fmla="*/ 670143 w 2076189"/>
                <a:gd name="connsiteY150" fmla="*/ 222337 h 1180578"/>
                <a:gd name="connsiteX151" fmla="*/ 645091 w 2076189"/>
                <a:gd name="connsiteY151" fmla="*/ 184759 h 1180578"/>
                <a:gd name="connsiteX152" fmla="*/ 638828 w 2076189"/>
                <a:gd name="connsiteY152" fmla="*/ 175364 h 1180578"/>
                <a:gd name="connsiteX153" fmla="*/ 620039 w 2076189"/>
                <a:gd name="connsiteY153" fmla="*/ 162838 h 1180578"/>
                <a:gd name="connsiteX154" fmla="*/ 610644 w 2076189"/>
                <a:gd name="connsiteY154" fmla="*/ 153444 h 1180578"/>
                <a:gd name="connsiteX155" fmla="*/ 591855 w 2076189"/>
                <a:gd name="connsiteY155" fmla="*/ 140918 h 1180578"/>
                <a:gd name="connsiteX156" fmla="*/ 563672 w 2076189"/>
                <a:gd name="connsiteY156" fmla="*/ 128392 h 1180578"/>
                <a:gd name="connsiteX157" fmla="*/ 388307 w 2076189"/>
                <a:gd name="connsiteY157" fmla="*/ 125260 h 1180578"/>
                <a:gd name="connsiteX158" fmla="*/ 378913 w 2076189"/>
                <a:gd name="connsiteY158" fmla="*/ 122129 h 1180578"/>
                <a:gd name="connsiteX159" fmla="*/ 366387 w 2076189"/>
                <a:gd name="connsiteY159" fmla="*/ 118997 h 1180578"/>
                <a:gd name="connsiteX160" fmla="*/ 356992 w 2076189"/>
                <a:gd name="connsiteY160" fmla="*/ 112734 h 1180578"/>
                <a:gd name="connsiteX161" fmla="*/ 344466 w 2076189"/>
                <a:gd name="connsiteY161" fmla="*/ 109603 h 1180578"/>
                <a:gd name="connsiteX162" fmla="*/ 325677 w 2076189"/>
                <a:gd name="connsiteY162" fmla="*/ 103340 h 1180578"/>
                <a:gd name="connsiteX163" fmla="*/ 297493 w 2076189"/>
                <a:gd name="connsiteY163" fmla="*/ 93945 h 1180578"/>
                <a:gd name="connsiteX164" fmla="*/ 269310 w 2076189"/>
                <a:gd name="connsiteY164" fmla="*/ 84551 h 1180578"/>
                <a:gd name="connsiteX165" fmla="*/ 259915 w 2076189"/>
                <a:gd name="connsiteY165" fmla="*/ 81419 h 1180578"/>
                <a:gd name="connsiteX166" fmla="*/ 250521 w 2076189"/>
                <a:gd name="connsiteY166" fmla="*/ 78288 h 1180578"/>
                <a:gd name="connsiteX167" fmla="*/ 231732 w 2076189"/>
                <a:gd name="connsiteY167" fmla="*/ 65762 h 1180578"/>
                <a:gd name="connsiteX168" fmla="*/ 222337 w 2076189"/>
                <a:gd name="connsiteY168" fmla="*/ 62630 h 1180578"/>
                <a:gd name="connsiteX169" fmla="*/ 203548 w 2076189"/>
                <a:gd name="connsiteY169" fmla="*/ 53236 h 1180578"/>
                <a:gd name="connsiteX170" fmla="*/ 194154 w 2076189"/>
                <a:gd name="connsiteY170" fmla="*/ 46973 h 1180578"/>
                <a:gd name="connsiteX171" fmla="*/ 178496 w 2076189"/>
                <a:gd name="connsiteY171" fmla="*/ 34447 h 1180578"/>
                <a:gd name="connsiteX172" fmla="*/ 178496 w 2076189"/>
                <a:gd name="connsiteY172"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38828 w 2076189"/>
                <a:gd name="connsiteY9" fmla="*/ 610644 h 1180578"/>
                <a:gd name="connsiteX10" fmla="*/ 679537 w 2076189"/>
                <a:gd name="connsiteY10" fmla="*/ 648222 h 1180578"/>
                <a:gd name="connsiteX11" fmla="*/ 688932 w 2076189"/>
                <a:gd name="connsiteY11" fmla="*/ 654485 h 1180578"/>
                <a:gd name="connsiteX12" fmla="*/ 698326 w 2076189"/>
                <a:gd name="connsiteY12" fmla="*/ 663880 h 1180578"/>
                <a:gd name="connsiteX13" fmla="*/ 710852 w 2076189"/>
                <a:gd name="connsiteY13" fmla="*/ 682669 h 1180578"/>
                <a:gd name="connsiteX14" fmla="*/ 720247 w 2076189"/>
                <a:gd name="connsiteY14" fmla="*/ 688932 h 1180578"/>
                <a:gd name="connsiteX15" fmla="*/ 735904 w 2076189"/>
                <a:gd name="connsiteY15" fmla="*/ 704589 h 1180578"/>
                <a:gd name="connsiteX16" fmla="*/ 754693 w 2076189"/>
                <a:gd name="connsiteY16" fmla="*/ 710852 h 1180578"/>
                <a:gd name="connsiteX17" fmla="*/ 782877 w 2076189"/>
                <a:gd name="connsiteY17" fmla="*/ 735904 h 1180578"/>
                <a:gd name="connsiteX18" fmla="*/ 795403 w 2076189"/>
                <a:gd name="connsiteY18" fmla="*/ 754693 h 1180578"/>
                <a:gd name="connsiteX19" fmla="*/ 801666 w 2076189"/>
                <a:gd name="connsiteY19" fmla="*/ 773482 h 1180578"/>
                <a:gd name="connsiteX20" fmla="*/ 804798 w 2076189"/>
                <a:gd name="connsiteY20" fmla="*/ 782877 h 1180578"/>
                <a:gd name="connsiteX21" fmla="*/ 801666 w 2076189"/>
                <a:gd name="connsiteY21" fmla="*/ 826718 h 1180578"/>
                <a:gd name="connsiteX22" fmla="*/ 789140 w 2076189"/>
                <a:gd name="connsiteY22" fmla="*/ 858033 h 1180578"/>
                <a:gd name="connsiteX23" fmla="*/ 782877 w 2076189"/>
                <a:gd name="connsiteY23" fmla="*/ 876822 h 1180578"/>
                <a:gd name="connsiteX24" fmla="*/ 779745 w 2076189"/>
                <a:gd name="connsiteY24" fmla="*/ 886217 h 1180578"/>
                <a:gd name="connsiteX25" fmla="*/ 773482 w 2076189"/>
                <a:gd name="connsiteY25" fmla="*/ 911269 h 1180578"/>
                <a:gd name="connsiteX26" fmla="*/ 770351 w 2076189"/>
                <a:gd name="connsiteY26" fmla="*/ 920663 h 1180578"/>
                <a:gd name="connsiteX27" fmla="*/ 757825 w 2076189"/>
                <a:gd name="connsiteY27" fmla="*/ 939452 h 1180578"/>
                <a:gd name="connsiteX28" fmla="*/ 751562 w 2076189"/>
                <a:gd name="connsiteY28" fmla="*/ 948847 h 1180578"/>
                <a:gd name="connsiteX29" fmla="*/ 745299 w 2076189"/>
                <a:gd name="connsiteY29" fmla="*/ 958241 h 1180578"/>
                <a:gd name="connsiteX30" fmla="*/ 726510 w 2076189"/>
                <a:gd name="connsiteY30" fmla="*/ 995819 h 1180578"/>
                <a:gd name="connsiteX31" fmla="*/ 720247 w 2076189"/>
                <a:gd name="connsiteY31" fmla="*/ 1005214 h 1180578"/>
                <a:gd name="connsiteX32" fmla="*/ 710852 w 2076189"/>
                <a:gd name="connsiteY32" fmla="*/ 1011477 h 1180578"/>
                <a:gd name="connsiteX33" fmla="*/ 688932 w 2076189"/>
                <a:gd name="connsiteY33" fmla="*/ 1033397 h 1180578"/>
                <a:gd name="connsiteX34" fmla="*/ 679537 w 2076189"/>
                <a:gd name="connsiteY34" fmla="*/ 1039660 h 1180578"/>
                <a:gd name="connsiteX35" fmla="*/ 673274 w 2076189"/>
                <a:gd name="connsiteY35" fmla="*/ 1049055 h 1180578"/>
                <a:gd name="connsiteX36" fmla="*/ 663880 w 2076189"/>
                <a:gd name="connsiteY36" fmla="*/ 1055318 h 1180578"/>
                <a:gd name="connsiteX37" fmla="*/ 673274 w 2076189"/>
                <a:gd name="connsiteY37" fmla="*/ 1096028 h 1180578"/>
                <a:gd name="connsiteX38" fmla="*/ 682669 w 2076189"/>
                <a:gd name="connsiteY38" fmla="*/ 1099159 h 1180578"/>
                <a:gd name="connsiteX39" fmla="*/ 701458 w 2076189"/>
                <a:gd name="connsiteY39" fmla="*/ 1108554 h 1180578"/>
                <a:gd name="connsiteX40" fmla="*/ 710852 w 2076189"/>
                <a:gd name="connsiteY40" fmla="*/ 1114817 h 1180578"/>
                <a:gd name="connsiteX41" fmla="*/ 723378 w 2076189"/>
                <a:gd name="connsiteY41" fmla="*/ 1117948 h 1180578"/>
                <a:gd name="connsiteX42" fmla="*/ 776614 w 2076189"/>
                <a:gd name="connsiteY42" fmla="*/ 1124211 h 1180578"/>
                <a:gd name="connsiteX43" fmla="*/ 814192 w 2076189"/>
                <a:gd name="connsiteY43" fmla="*/ 1130474 h 1180578"/>
                <a:gd name="connsiteX44" fmla="*/ 832981 w 2076189"/>
                <a:gd name="connsiteY44" fmla="*/ 1136737 h 1180578"/>
                <a:gd name="connsiteX45" fmla="*/ 861165 w 2076189"/>
                <a:gd name="connsiteY45" fmla="*/ 1155526 h 1180578"/>
                <a:gd name="connsiteX46" fmla="*/ 879954 w 2076189"/>
                <a:gd name="connsiteY46" fmla="*/ 1168052 h 1180578"/>
                <a:gd name="connsiteX47" fmla="*/ 892480 w 2076189"/>
                <a:gd name="connsiteY47" fmla="*/ 1174315 h 1180578"/>
                <a:gd name="connsiteX48" fmla="*/ 911269 w 2076189"/>
                <a:gd name="connsiteY48" fmla="*/ 1180578 h 1180578"/>
                <a:gd name="connsiteX49" fmla="*/ 914400 w 2076189"/>
                <a:gd name="connsiteY49" fmla="*/ 1171184 h 1180578"/>
                <a:gd name="connsiteX50" fmla="*/ 936321 w 2076189"/>
                <a:gd name="connsiteY50" fmla="*/ 1152395 h 1180578"/>
                <a:gd name="connsiteX51" fmla="*/ 951978 w 2076189"/>
                <a:gd name="connsiteY51" fmla="*/ 1136737 h 1180578"/>
                <a:gd name="connsiteX52" fmla="*/ 958241 w 2076189"/>
                <a:gd name="connsiteY52" fmla="*/ 1127343 h 1180578"/>
                <a:gd name="connsiteX53" fmla="*/ 967636 w 2076189"/>
                <a:gd name="connsiteY53" fmla="*/ 1124211 h 1180578"/>
                <a:gd name="connsiteX54" fmla="*/ 977030 w 2076189"/>
                <a:gd name="connsiteY54" fmla="*/ 1117948 h 1180578"/>
                <a:gd name="connsiteX55" fmla="*/ 995819 w 2076189"/>
                <a:gd name="connsiteY55" fmla="*/ 1105422 h 1180578"/>
                <a:gd name="connsiteX56" fmla="*/ 1008345 w 2076189"/>
                <a:gd name="connsiteY56" fmla="*/ 1096028 h 1180578"/>
                <a:gd name="connsiteX57" fmla="*/ 1014608 w 2076189"/>
                <a:gd name="connsiteY57" fmla="*/ 1089764 h 1180578"/>
                <a:gd name="connsiteX58" fmla="*/ 1024003 w 2076189"/>
                <a:gd name="connsiteY58" fmla="*/ 1086633 h 1180578"/>
                <a:gd name="connsiteX59" fmla="*/ 1033398 w 2076189"/>
                <a:gd name="connsiteY59" fmla="*/ 1080370 h 1180578"/>
                <a:gd name="connsiteX60" fmla="*/ 1049055 w 2076189"/>
                <a:gd name="connsiteY60" fmla="*/ 1064712 h 1180578"/>
                <a:gd name="connsiteX61" fmla="*/ 1077239 w 2076189"/>
                <a:gd name="connsiteY61" fmla="*/ 1058449 h 1180578"/>
                <a:gd name="connsiteX62" fmla="*/ 1121080 w 2076189"/>
                <a:gd name="connsiteY62" fmla="*/ 1055318 h 1180578"/>
                <a:gd name="connsiteX63" fmla="*/ 1130474 w 2076189"/>
                <a:gd name="connsiteY63" fmla="*/ 1052186 h 1180578"/>
                <a:gd name="connsiteX64" fmla="*/ 1143000 w 2076189"/>
                <a:gd name="connsiteY64" fmla="*/ 1049055 h 1180578"/>
                <a:gd name="connsiteX65" fmla="*/ 1161789 w 2076189"/>
                <a:gd name="connsiteY65" fmla="*/ 1042792 h 1180578"/>
                <a:gd name="connsiteX66" fmla="*/ 1189973 w 2076189"/>
                <a:gd name="connsiteY66" fmla="*/ 1033397 h 1180578"/>
                <a:gd name="connsiteX67" fmla="*/ 1252603 w 2076189"/>
                <a:gd name="connsiteY67" fmla="*/ 1024003 h 1180578"/>
                <a:gd name="connsiteX68" fmla="*/ 1261998 w 2076189"/>
                <a:gd name="connsiteY68" fmla="*/ 1020871 h 1180578"/>
                <a:gd name="connsiteX69" fmla="*/ 1299576 w 2076189"/>
                <a:gd name="connsiteY69" fmla="*/ 1014608 h 1180578"/>
                <a:gd name="connsiteX70" fmla="*/ 1318365 w 2076189"/>
                <a:gd name="connsiteY70" fmla="*/ 1008345 h 1180578"/>
                <a:gd name="connsiteX71" fmla="*/ 1349680 w 2076189"/>
                <a:gd name="connsiteY71" fmla="*/ 998951 h 1180578"/>
                <a:gd name="connsiteX72" fmla="*/ 1368469 w 2076189"/>
                <a:gd name="connsiteY72" fmla="*/ 992688 h 1180578"/>
                <a:gd name="connsiteX73" fmla="*/ 1412310 w 2076189"/>
                <a:gd name="connsiteY73" fmla="*/ 986425 h 1180578"/>
                <a:gd name="connsiteX74" fmla="*/ 1459282 w 2076189"/>
                <a:gd name="connsiteY74" fmla="*/ 980162 h 1180578"/>
                <a:gd name="connsiteX75" fmla="*/ 1734855 w 2076189"/>
                <a:gd name="connsiteY75" fmla="*/ 977030 h 1180578"/>
                <a:gd name="connsiteX76" fmla="*/ 1772433 w 2076189"/>
                <a:gd name="connsiteY76" fmla="*/ 970767 h 1180578"/>
                <a:gd name="connsiteX77" fmla="*/ 1894562 w 2076189"/>
                <a:gd name="connsiteY77" fmla="*/ 967636 h 1180578"/>
                <a:gd name="connsiteX78" fmla="*/ 1903956 w 2076189"/>
                <a:gd name="connsiteY78" fmla="*/ 961373 h 1180578"/>
                <a:gd name="connsiteX79" fmla="*/ 1922745 w 2076189"/>
                <a:gd name="connsiteY79" fmla="*/ 942584 h 1180578"/>
                <a:gd name="connsiteX80" fmla="*/ 1932140 w 2076189"/>
                <a:gd name="connsiteY80" fmla="*/ 936321 h 1180578"/>
                <a:gd name="connsiteX81" fmla="*/ 1938403 w 2076189"/>
                <a:gd name="connsiteY81" fmla="*/ 926926 h 1180578"/>
                <a:gd name="connsiteX82" fmla="*/ 1947798 w 2076189"/>
                <a:gd name="connsiteY82" fmla="*/ 923795 h 1180578"/>
                <a:gd name="connsiteX83" fmla="*/ 1960324 w 2076189"/>
                <a:gd name="connsiteY83" fmla="*/ 905006 h 1180578"/>
                <a:gd name="connsiteX84" fmla="*/ 1969718 w 2076189"/>
                <a:gd name="connsiteY84" fmla="*/ 898743 h 1180578"/>
                <a:gd name="connsiteX85" fmla="*/ 1991639 w 2076189"/>
                <a:gd name="connsiteY85" fmla="*/ 873691 h 1180578"/>
                <a:gd name="connsiteX86" fmla="*/ 2004165 w 2076189"/>
                <a:gd name="connsiteY86" fmla="*/ 851770 h 1180578"/>
                <a:gd name="connsiteX87" fmla="*/ 2016691 w 2076189"/>
                <a:gd name="connsiteY87" fmla="*/ 845507 h 1180578"/>
                <a:gd name="connsiteX88" fmla="*/ 2029217 w 2076189"/>
                <a:gd name="connsiteY88" fmla="*/ 826718 h 1180578"/>
                <a:gd name="connsiteX89" fmla="*/ 2035480 w 2076189"/>
                <a:gd name="connsiteY89" fmla="*/ 817323 h 1180578"/>
                <a:gd name="connsiteX90" fmla="*/ 2041743 w 2076189"/>
                <a:gd name="connsiteY90" fmla="*/ 695195 h 1180578"/>
                <a:gd name="connsiteX91" fmla="*/ 2044874 w 2076189"/>
                <a:gd name="connsiteY91" fmla="*/ 685800 h 1180578"/>
                <a:gd name="connsiteX92" fmla="*/ 2048006 w 2076189"/>
                <a:gd name="connsiteY92" fmla="*/ 673274 h 1180578"/>
                <a:gd name="connsiteX93" fmla="*/ 2057400 w 2076189"/>
                <a:gd name="connsiteY93" fmla="*/ 670143 h 1180578"/>
                <a:gd name="connsiteX94" fmla="*/ 2066795 w 2076189"/>
                <a:gd name="connsiteY94" fmla="*/ 651354 h 1180578"/>
                <a:gd name="connsiteX95" fmla="*/ 2076189 w 2076189"/>
                <a:gd name="connsiteY95" fmla="*/ 632564 h 1180578"/>
                <a:gd name="connsiteX96" fmla="*/ 2073058 w 2076189"/>
                <a:gd name="connsiteY96" fmla="*/ 591855 h 1180578"/>
                <a:gd name="connsiteX97" fmla="*/ 2060532 w 2076189"/>
                <a:gd name="connsiteY97" fmla="*/ 573066 h 1180578"/>
                <a:gd name="connsiteX98" fmla="*/ 2032348 w 2076189"/>
                <a:gd name="connsiteY98" fmla="*/ 541751 h 1180578"/>
                <a:gd name="connsiteX99" fmla="*/ 2019822 w 2076189"/>
                <a:gd name="connsiteY99" fmla="*/ 526093 h 1180578"/>
                <a:gd name="connsiteX100" fmla="*/ 2013559 w 2076189"/>
                <a:gd name="connsiteY100" fmla="*/ 516699 h 1180578"/>
                <a:gd name="connsiteX101" fmla="*/ 1994770 w 2076189"/>
                <a:gd name="connsiteY101" fmla="*/ 510436 h 1180578"/>
                <a:gd name="connsiteX102" fmla="*/ 1979113 w 2076189"/>
                <a:gd name="connsiteY102" fmla="*/ 507304 h 1180578"/>
                <a:gd name="connsiteX103" fmla="*/ 1969718 w 2076189"/>
                <a:gd name="connsiteY103" fmla="*/ 504173 h 1180578"/>
                <a:gd name="connsiteX104" fmla="*/ 1910219 w 2076189"/>
                <a:gd name="connsiteY104" fmla="*/ 501041 h 1180578"/>
                <a:gd name="connsiteX105" fmla="*/ 1894562 w 2076189"/>
                <a:gd name="connsiteY105" fmla="*/ 497910 h 1180578"/>
                <a:gd name="connsiteX106" fmla="*/ 1822537 w 2076189"/>
                <a:gd name="connsiteY106" fmla="*/ 504173 h 1180578"/>
                <a:gd name="connsiteX107" fmla="*/ 1606463 w 2076189"/>
                <a:gd name="connsiteY107" fmla="*/ 504173 h 1180578"/>
                <a:gd name="connsiteX108" fmla="*/ 1584543 w 2076189"/>
                <a:gd name="connsiteY108" fmla="*/ 497910 h 1180578"/>
                <a:gd name="connsiteX109" fmla="*/ 1565754 w 2076189"/>
                <a:gd name="connsiteY109" fmla="*/ 488515 h 1180578"/>
                <a:gd name="connsiteX110" fmla="*/ 1543833 w 2076189"/>
                <a:gd name="connsiteY110" fmla="*/ 472858 h 1180578"/>
                <a:gd name="connsiteX111" fmla="*/ 1525044 w 2076189"/>
                <a:gd name="connsiteY111" fmla="*/ 466595 h 1180578"/>
                <a:gd name="connsiteX112" fmla="*/ 1506255 w 2076189"/>
                <a:gd name="connsiteY112" fmla="*/ 460332 h 1180578"/>
                <a:gd name="connsiteX113" fmla="*/ 1487466 w 2076189"/>
                <a:gd name="connsiteY113" fmla="*/ 454069 h 1180578"/>
                <a:gd name="connsiteX114" fmla="*/ 1462414 w 2076189"/>
                <a:gd name="connsiteY114" fmla="*/ 447806 h 1180578"/>
                <a:gd name="connsiteX115" fmla="*/ 1415441 w 2076189"/>
                <a:gd name="connsiteY115" fmla="*/ 444674 h 1180578"/>
                <a:gd name="connsiteX116" fmla="*/ 1380995 w 2076189"/>
                <a:gd name="connsiteY116" fmla="*/ 441543 h 1180578"/>
                <a:gd name="connsiteX117" fmla="*/ 1362206 w 2076189"/>
                <a:gd name="connsiteY117" fmla="*/ 438411 h 1180578"/>
                <a:gd name="connsiteX118" fmla="*/ 1302707 w 2076189"/>
                <a:gd name="connsiteY118" fmla="*/ 435280 h 1180578"/>
                <a:gd name="connsiteX119" fmla="*/ 1293313 w 2076189"/>
                <a:gd name="connsiteY119" fmla="*/ 432148 h 1180578"/>
                <a:gd name="connsiteX120" fmla="*/ 1280787 w 2076189"/>
                <a:gd name="connsiteY120" fmla="*/ 429017 h 1180578"/>
                <a:gd name="connsiteX121" fmla="*/ 1271392 w 2076189"/>
                <a:gd name="connsiteY121" fmla="*/ 422754 h 1180578"/>
                <a:gd name="connsiteX122" fmla="*/ 1261998 w 2076189"/>
                <a:gd name="connsiteY122" fmla="*/ 419622 h 1180578"/>
                <a:gd name="connsiteX123" fmla="*/ 1243208 w 2076189"/>
                <a:gd name="connsiteY123" fmla="*/ 407096 h 1180578"/>
                <a:gd name="connsiteX124" fmla="*/ 1233814 w 2076189"/>
                <a:gd name="connsiteY124" fmla="*/ 397701 h 1180578"/>
                <a:gd name="connsiteX125" fmla="*/ 1215025 w 2076189"/>
                <a:gd name="connsiteY125" fmla="*/ 391438 h 1180578"/>
                <a:gd name="connsiteX126" fmla="*/ 1205630 w 2076189"/>
                <a:gd name="connsiteY126" fmla="*/ 385175 h 1180578"/>
                <a:gd name="connsiteX127" fmla="*/ 1158658 w 2076189"/>
                <a:gd name="connsiteY127" fmla="*/ 375781 h 1180578"/>
                <a:gd name="connsiteX128" fmla="*/ 1149263 w 2076189"/>
                <a:gd name="connsiteY128" fmla="*/ 369518 h 1180578"/>
                <a:gd name="connsiteX129" fmla="*/ 1139869 w 2076189"/>
                <a:gd name="connsiteY129" fmla="*/ 360123 h 1180578"/>
                <a:gd name="connsiteX130" fmla="*/ 1121080 w 2076189"/>
                <a:gd name="connsiteY130" fmla="*/ 353860 h 1180578"/>
                <a:gd name="connsiteX131" fmla="*/ 1061581 w 2076189"/>
                <a:gd name="connsiteY131" fmla="*/ 360123 h 1180578"/>
                <a:gd name="connsiteX132" fmla="*/ 1049055 w 2076189"/>
                <a:gd name="connsiteY132" fmla="*/ 363255 h 1180578"/>
                <a:gd name="connsiteX133" fmla="*/ 986425 w 2076189"/>
                <a:gd name="connsiteY133" fmla="*/ 366386 h 1180578"/>
                <a:gd name="connsiteX134" fmla="*/ 923795 w 2076189"/>
                <a:gd name="connsiteY134" fmla="*/ 366386 h 1180578"/>
                <a:gd name="connsiteX135" fmla="*/ 911269 w 2076189"/>
                <a:gd name="connsiteY135" fmla="*/ 363255 h 1180578"/>
                <a:gd name="connsiteX136" fmla="*/ 883085 w 2076189"/>
                <a:gd name="connsiteY136" fmla="*/ 360123 h 1180578"/>
                <a:gd name="connsiteX137" fmla="*/ 854902 w 2076189"/>
                <a:gd name="connsiteY137" fmla="*/ 350729 h 1180578"/>
                <a:gd name="connsiteX138" fmla="*/ 820455 w 2076189"/>
                <a:gd name="connsiteY138" fmla="*/ 341334 h 1180578"/>
                <a:gd name="connsiteX139" fmla="*/ 773482 w 2076189"/>
                <a:gd name="connsiteY139" fmla="*/ 335071 h 1180578"/>
                <a:gd name="connsiteX140" fmla="*/ 751562 w 2076189"/>
                <a:gd name="connsiteY140" fmla="*/ 325677 h 1180578"/>
                <a:gd name="connsiteX141" fmla="*/ 732773 w 2076189"/>
                <a:gd name="connsiteY141" fmla="*/ 319414 h 1180578"/>
                <a:gd name="connsiteX142" fmla="*/ 723378 w 2076189"/>
                <a:gd name="connsiteY142" fmla="*/ 316282 h 1180578"/>
                <a:gd name="connsiteX143" fmla="*/ 717115 w 2076189"/>
                <a:gd name="connsiteY143" fmla="*/ 306888 h 1180578"/>
                <a:gd name="connsiteX144" fmla="*/ 717115 w 2076189"/>
                <a:gd name="connsiteY144" fmla="*/ 272441 h 1180578"/>
                <a:gd name="connsiteX145" fmla="*/ 723378 w 2076189"/>
                <a:gd name="connsiteY145" fmla="*/ 263047 h 1180578"/>
                <a:gd name="connsiteX146" fmla="*/ 729641 w 2076189"/>
                <a:gd name="connsiteY146" fmla="*/ 244258 h 1180578"/>
                <a:gd name="connsiteX147" fmla="*/ 726510 w 2076189"/>
                <a:gd name="connsiteY147" fmla="*/ 234863 h 1180578"/>
                <a:gd name="connsiteX148" fmla="*/ 717115 w 2076189"/>
                <a:gd name="connsiteY148" fmla="*/ 228600 h 1180578"/>
                <a:gd name="connsiteX149" fmla="*/ 670143 w 2076189"/>
                <a:gd name="connsiteY149" fmla="*/ 222337 h 1180578"/>
                <a:gd name="connsiteX150" fmla="*/ 645091 w 2076189"/>
                <a:gd name="connsiteY150" fmla="*/ 184759 h 1180578"/>
                <a:gd name="connsiteX151" fmla="*/ 638828 w 2076189"/>
                <a:gd name="connsiteY151" fmla="*/ 175364 h 1180578"/>
                <a:gd name="connsiteX152" fmla="*/ 620039 w 2076189"/>
                <a:gd name="connsiteY152" fmla="*/ 162838 h 1180578"/>
                <a:gd name="connsiteX153" fmla="*/ 610644 w 2076189"/>
                <a:gd name="connsiteY153" fmla="*/ 153444 h 1180578"/>
                <a:gd name="connsiteX154" fmla="*/ 591855 w 2076189"/>
                <a:gd name="connsiteY154" fmla="*/ 140918 h 1180578"/>
                <a:gd name="connsiteX155" fmla="*/ 563672 w 2076189"/>
                <a:gd name="connsiteY155" fmla="*/ 128392 h 1180578"/>
                <a:gd name="connsiteX156" fmla="*/ 388307 w 2076189"/>
                <a:gd name="connsiteY156" fmla="*/ 125260 h 1180578"/>
                <a:gd name="connsiteX157" fmla="*/ 378913 w 2076189"/>
                <a:gd name="connsiteY157" fmla="*/ 122129 h 1180578"/>
                <a:gd name="connsiteX158" fmla="*/ 366387 w 2076189"/>
                <a:gd name="connsiteY158" fmla="*/ 118997 h 1180578"/>
                <a:gd name="connsiteX159" fmla="*/ 356992 w 2076189"/>
                <a:gd name="connsiteY159" fmla="*/ 112734 h 1180578"/>
                <a:gd name="connsiteX160" fmla="*/ 344466 w 2076189"/>
                <a:gd name="connsiteY160" fmla="*/ 109603 h 1180578"/>
                <a:gd name="connsiteX161" fmla="*/ 325677 w 2076189"/>
                <a:gd name="connsiteY161" fmla="*/ 103340 h 1180578"/>
                <a:gd name="connsiteX162" fmla="*/ 297493 w 2076189"/>
                <a:gd name="connsiteY162" fmla="*/ 93945 h 1180578"/>
                <a:gd name="connsiteX163" fmla="*/ 269310 w 2076189"/>
                <a:gd name="connsiteY163" fmla="*/ 84551 h 1180578"/>
                <a:gd name="connsiteX164" fmla="*/ 259915 w 2076189"/>
                <a:gd name="connsiteY164" fmla="*/ 81419 h 1180578"/>
                <a:gd name="connsiteX165" fmla="*/ 250521 w 2076189"/>
                <a:gd name="connsiteY165" fmla="*/ 78288 h 1180578"/>
                <a:gd name="connsiteX166" fmla="*/ 231732 w 2076189"/>
                <a:gd name="connsiteY166" fmla="*/ 65762 h 1180578"/>
                <a:gd name="connsiteX167" fmla="*/ 222337 w 2076189"/>
                <a:gd name="connsiteY167" fmla="*/ 62630 h 1180578"/>
                <a:gd name="connsiteX168" fmla="*/ 203548 w 2076189"/>
                <a:gd name="connsiteY168" fmla="*/ 53236 h 1180578"/>
                <a:gd name="connsiteX169" fmla="*/ 194154 w 2076189"/>
                <a:gd name="connsiteY169" fmla="*/ 46973 h 1180578"/>
                <a:gd name="connsiteX170" fmla="*/ 178496 w 2076189"/>
                <a:gd name="connsiteY170" fmla="*/ 34447 h 1180578"/>
                <a:gd name="connsiteX171" fmla="*/ 178496 w 2076189"/>
                <a:gd name="connsiteY171"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79537 w 2076189"/>
                <a:gd name="connsiteY9" fmla="*/ 648222 h 1180578"/>
                <a:gd name="connsiteX10" fmla="*/ 688932 w 2076189"/>
                <a:gd name="connsiteY10" fmla="*/ 654485 h 1180578"/>
                <a:gd name="connsiteX11" fmla="*/ 698326 w 2076189"/>
                <a:gd name="connsiteY11" fmla="*/ 663880 h 1180578"/>
                <a:gd name="connsiteX12" fmla="*/ 710852 w 2076189"/>
                <a:gd name="connsiteY12" fmla="*/ 682669 h 1180578"/>
                <a:gd name="connsiteX13" fmla="*/ 720247 w 2076189"/>
                <a:gd name="connsiteY13" fmla="*/ 688932 h 1180578"/>
                <a:gd name="connsiteX14" fmla="*/ 735904 w 2076189"/>
                <a:gd name="connsiteY14" fmla="*/ 704589 h 1180578"/>
                <a:gd name="connsiteX15" fmla="*/ 754693 w 2076189"/>
                <a:gd name="connsiteY15" fmla="*/ 710852 h 1180578"/>
                <a:gd name="connsiteX16" fmla="*/ 782877 w 2076189"/>
                <a:gd name="connsiteY16" fmla="*/ 735904 h 1180578"/>
                <a:gd name="connsiteX17" fmla="*/ 795403 w 2076189"/>
                <a:gd name="connsiteY17" fmla="*/ 754693 h 1180578"/>
                <a:gd name="connsiteX18" fmla="*/ 801666 w 2076189"/>
                <a:gd name="connsiteY18" fmla="*/ 773482 h 1180578"/>
                <a:gd name="connsiteX19" fmla="*/ 804798 w 2076189"/>
                <a:gd name="connsiteY19" fmla="*/ 782877 h 1180578"/>
                <a:gd name="connsiteX20" fmla="*/ 801666 w 2076189"/>
                <a:gd name="connsiteY20" fmla="*/ 826718 h 1180578"/>
                <a:gd name="connsiteX21" fmla="*/ 789140 w 2076189"/>
                <a:gd name="connsiteY21" fmla="*/ 858033 h 1180578"/>
                <a:gd name="connsiteX22" fmla="*/ 782877 w 2076189"/>
                <a:gd name="connsiteY22" fmla="*/ 876822 h 1180578"/>
                <a:gd name="connsiteX23" fmla="*/ 779745 w 2076189"/>
                <a:gd name="connsiteY23" fmla="*/ 886217 h 1180578"/>
                <a:gd name="connsiteX24" fmla="*/ 773482 w 2076189"/>
                <a:gd name="connsiteY24" fmla="*/ 911269 h 1180578"/>
                <a:gd name="connsiteX25" fmla="*/ 770351 w 2076189"/>
                <a:gd name="connsiteY25" fmla="*/ 920663 h 1180578"/>
                <a:gd name="connsiteX26" fmla="*/ 757825 w 2076189"/>
                <a:gd name="connsiteY26" fmla="*/ 939452 h 1180578"/>
                <a:gd name="connsiteX27" fmla="*/ 751562 w 2076189"/>
                <a:gd name="connsiteY27" fmla="*/ 948847 h 1180578"/>
                <a:gd name="connsiteX28" fmla="*/ 745299 w 2076189"/>
                <a:gd name="connsiteY28" fmla="*/ 958241 h 1180578"/>
                <a:gd name="connsiteX29" fmla="*/ 726510 w 2076189"/>
                <a:gd name="connsiteY29" fmla="*/ 995819 h 1180578"/>
                <a:gd name="connsiteX30" fmla="*/ 720247 w 2076189"/>
                <a:gd name="connsiteY30" fmla="*/ 1005214 h 1180578"/>
                <a:gd name="connsiteX31" fmla="*/ 710852 w 2076189"/>
                <a:gd name="connsiteY31" fmla="*/ 1011477 h 1180578"/>
                <a:gd name="connsiteX32" fmla="*/ 688932 w 2076189"/>
                <a:gd name="connsiteY32" fmla="*/ 1033397 h 1180578"/>
                <a:gd name="connsiteX33" fmla="*/ 679537 w 2076189"/>
                <a:gd name="connsiteY33" fmla="*/ 1039660 h 1180578"/>
                <a:gd name="connsiteX34" fmla="*/ 673274 w 2076189"/>
                <a:gd name="connsiteY34" fmla="*/ 1049055 h 1180578"/>
                <a:gd name="connsiteX35" fmla="*/ 663880 w 2076189"/>
                <a:gd name="connsiteY35" fmla="*/ 1055318 h 1180578"/>
                <a:gd name="connsiteX36" fmla="*/ 673274 w 2076189"/>
                <a:gd name="connsiteY36" fmla="*/ 1096028 h 1180578"/>
                <a:gd name="connsiteX37" fmla="*/ 682669 w 2076189"/>
                <a:gd name="connsiteY37" fmla="*/ 1099159 h 1180578"/>
                <a:gd name="connsiteX38" fmla="*/ 701458 w 2076189"/>
                <a:gd name="connsiteY38" fmla="*/ 1108554 h 1180578"/>
                <a:gd name="connsiteX39" fmla="*/ 710852 w 2076189"/>
                <a:gd name="connsiteY39" fmla="*/ 1114817 h 1180578"/>
                <a:gd name="connsiteX40" fmla="*/ 723378 w 2076189"/>
                <a:gd name="connsiteY40" fmla="*/ 1117948 h 1180578"/>
                <a:gd name="connsiteX41" fmla="*/ 776614 w 2076189"/>
                <a:gd name="connsiteY41" fmla="*/ 1124211 h 1180578"/>
                <a:gd name="connsiteX42" fmla="*/ 814192 w 2076189"/>
                <a:gd name="connsiteY42" fmla="*/ 1130474 h 1180578"/>
                <a:gd name="connsiteX43" fmla="*/ 832981 w 2076189"/>
                <a:gd name="connsiteY43" fmla="*/ 1136737 h 1180578"/>
                <a:gd name="connsiteX44" fmla="*/ 861165 w 2076189"/>
                <a:gd name="connsiteY44" fmla="*/ 1155526 h 1180578"/>
                <a:gd name="connsiteX45" fmla="*/ 879954 w 2076189"/>
                <a:gd name="connsiteY45" fmla="*/ 1168052 h 1180578"/>
                <a:gd name="connsiteX46" fmla="*/ 892480 w 2076189"/>
                <a:gd name="connsiteY46" fmla="*/ 1174315 h 1180578"/>
                <a:gd name="connsiteX47" fmla="*/ 911269 w 2076189"/>
                <a:gd name="connsiteY47" fmla="*/ 1180578 h 1180578"/>
                <a:gd name="connsiteX48" fmla="*/ 914400 w 2076189"/>
                <a:gd name="connsiteY48" fmla="*/ 1171184 h 1180578"/>
                <a:gd name="connsiteX49" fmla="*/ 936321 w 2076189"/>
                <a:gd name="connsiteY49" fmla="*/ 1152395 h 1180578"/>
                <a:gd name="connsiteX50" fmla="*/ 951978 w 2076189"/>
                <a:gd name="connsiteY50" fmla="*/ 1136737 h 1180578"/>
                <a:gd name="connsiteX51" fmla="*/ 958241 w 2076189"/>
                <a:gd name="connsiteY51" fmla="*/ 1127343 h 1180578"/>
                <a:gd name="connsiteX52" fmla="*/ 967636 w 2076189"/>
                <a:gd name="connsiteY52" fmla="*/ 1124211 h 1180578"/>
                <a:gd name="connsiteX53" fmla="*/ 977030 w 2076189"/>
                <a:gd name="connsiteY53" fmla="*/ 1117948 h 1180578"/>
                <a:gd name="connsiteX54" fmla="*/ 995819 w 2076189"/>
                <a:gd name="connsiteY54" fmla="*/ 1105422 h 1180578"/>
                <a:gd name="connsiteX55" fmla="*/ 1008345 w 2076189"/>
                <a:gd name="connsiteY55" fmla="*/ 1096028 h 1180578"/>
                <a:gd name="connsiteX56" fmla="*/ 1014608 w 2076189"/>
                <a:gd name="connsiteY56" fmla="*/ 1089764 h 1180578"/>
                <a:gd name="connsiteX57" fmla="*/ 1024003 w 2076189"/>
                <a:gd name="connsiteY57" fmla="*/ 1086633 h 1180578"/>
                <a:gd name="connsiteX58" fmla="*/ 1033398 w 2076189"/>
                <a:gd name="connsiteY58" fmla="*/ 1080370 h 1180578"/>
                <a:gd name="connsiteX59" fmla="*/ 1049055 w 2076189"/>
                <a:gd name="connsiteY59" fmla="*/ 1064712 h 1180578"/>
                <a:gd name="connsiteX60" fmla="*/ 1077239 w 2076189"/>
                <a:gd name="connsiteY60" fmla="*/ 1058449 h 1180578"/>
                <a:gd name="connsiteX61" fmla="*/ 1121080 w 2076189"/>
                <a:gd name="connsiteY61" fmla="*/ 1055318 h 1180578"/>
                <a:gd name="connsiteX62" fmla="*/ 1130474 w 2076189"/>
                <a:gd name="connsiteY62" fmla="*/ 1052186 h 1180578"/>
                <a:gd name="connsiteX63" fmla="*/ 1143000 w 2076189"/>
                <a:gd name="connsiteY63" fmla="*/ 1049055 h 1180578"/>
                <a:gd name="connsiteX64" fmla="*/ 1161789 w 2076189"/>
                <a:gd name="connsiteY64" fmla="*/ 1042792 h 1180578"/>
                <a:gd name="connsiteX65" fmla="*/ 1189973 w 2076189"/>
                <a:gd name="connsiteY65" fmla="*/ 1033397 h 1180578"/>
                <a:gd name="connsiteX66" fmla="*/ 1252603 w 2076189"/>
                <a:gd name="connsiteY66" fmla="*/ 1024003 h 1180578"/>
                <a:gd name="connsiteX67" fmla="*/ 1261998 w 2076189"/>
                <a:gd name="connsiteY67" fmla="*/ 1020871 h 1180578"/>
                <a:gd name="connsiteX68" fmla="*/ 1299576 w 2076189"/>
                <a:gd name="connsiteY68" fmla="*/ 1014608 h 1180578"/>
                <a:gd name="connsiteX69" fmla="*/ 1318365 w 2076189"/>
                <a:gd name="connsiteY69" fmla="*/ 1008345 h 1180578"/>
                <a:gd name="connsiteX70" fmla="*/ 1349680 w 2076189"/>
                <a:gd name="connsiteY70" fmla="*/ 998951 h 1180578"/>
                <a:gd name="connsiteX71" fmla="*/ 1368469 w 2076189"/>
                <a:gd name="connsiteY71" fmla="*/ 992688 h 1180578"/>
                <a:gd name="connsiteX72" fmla="*/ 1412310 w 2076189"/>
                <a:gd name="connsiteY72" fmla="*/ 986425 h 1180578"/>
                <a:gd name="connsiteX73" fmla="*/ 1459282 w 2076189"/>
                <a:gd name="connsiteY73" fmla="*/ 980162 h 1180578"/>
                <a:gd name="connsiteX74" fmla="*/ 1734855 w 2076189"/>
                <a:gd name="connsiteY74" fmla="*/ 977030 h 1180578"/>
                <a:gd name="connsiteX75" fmla="*/ 1772433 w 2076189"/>
                <a:gd name="connsiteY75" fmla="*/ 970767 h 1180578"/>
                <a:gd name="connsiteX76" fmla="*/ 1894562 w 2076189"/>
                <a:gd name="connsiteY76" fmla="*/ 967636 h 1180578"/>
                <a:gd name="connsiteX77" fmla="*/ 1903956 w 2076189"/>
                <a:gd name="connsiteY77" fmla="*/ 961373 h 1180578"/>
                <a:gd name="connsiteX78" fmla="*/ 1922745 w 2076189"/>
                <a:gd name="connsiteY78" fmla="*/ 942584 h 1180578"/>
                <a:gd name="connsiteX79" fmla="*/ 1932140 w 2076189"/>
                <a:gd name="connsiteY79" fmla="*/ 936321 h 1180578"/>
                <a:gd name="connsiteX80" fmla="*/ 1938403 w 2076189"/>
                <a:gd name="connsiteY80" fmla="*/ 926926 h 1180578"/>
                <a:gd name="connsiteX81" fmla="*/ 1947798 w 2076189"/>
                <a:gd name="connsiteY81" fmla="*/ 923795 h 1180578"/>
                <a:gd name="connsiteX82" fmla="*/ 1960324 w 2076189"/>
                <a:gd name="connsiteY82" fmla="*/ 905006 h 1180578"/>
                <a:gd name="connsiteX83" fmla="*/ 1969718 w 2076189"/>
                <a:gd name="connsiteY83" fmla="*/ 898743 h 1180578"/>
                <a:gd name="connsiteX84" fmla="*/ 1991639 w 2076189"/>
                <a:gd name="connsiteY84" fmla="*/ 873691 h 1180578"/>
                <a:gd name="connsiteX85" fmla="*/ 2004165 w 2076189"/>
                <a:gd name="connsiteY85" fmla="*/ 851770 h 1180578"/>
                <a:gd name="connsiteX86" fmla="*/ 2016691 w 2076189"/>
                <a:gd name="connsiteY86" fmla="*/ 845507 h 1180578"/>
                <a:gd name="connsiteX87" fmla="*/ 2029217 w 2076189"/>
                <a:gd name="connsiteY87" fmla="*/ 826718 h 1180578"/>
                <a:gd name="connsiteX88" fmla="*/ 2035480 w 2076189"/>
                <a:gd name="connsiteY88" fmla="*/ 817323 h 1180578"/>
                <a:gd name="connsiteX89" fmla="*/ 2041743 w 2076189"/>
                <a:gd name="connsiteY89" fmla="*/ 695195 h 1180578"/>
                <a:gd name="connsiteX90" fmla="*/ 2044874 w 2076189"/>
                <a:gd name="connsiteY90" fmla="*/ 685800 h 1180578"/>
                <a:gd name="connsiteX91" fmla="*/ 2048006 w 2076189"/>
                <a:gd name="connsiteY91" fmla="*/ 673274 h 1180578"/>
                <a:gd name="connsiteX92" fmla="*/ 2057400 w 2076189"/>
                <a:gd name="connsiteY92" fmla="*/ 670143 h 1180578"/>
                <a:gd name="connsiteX93" fmla="*/ 2066795 w 2076189"/>
                <a:gd name="connsiteY93" fmla="*/ 651354 h 1180578"/>
                <a:gd name="connsiteX94" fmla="*/ 2076189 w 2076189"/>
                <a:gd name="connsiteY94" fmla="*/ 632564 h 1180578"/>
                <a:gd name="connsiteX95" fmla="*/ 2073058 w 2076189"/>
                <a:gd name="connsiteY95" fmla="*/ 591855 h 1180578"/>
                <a:gd name="connsiteX96" fmla="*/ 2060532 w 2076189"/>
                <a:gd name="connsiteY96" fmla="*/ 573066 h 1180578"/>
                <a:gd name="connsiteX97" fmla="*/ 2032348 w 2076189"/>
                <a:gd name="connsiteY97" fmla="*/ 541751 h 1180578"/>
                <a:gd name="connsiteX98" fmla="*/ 2019822 w 2076189"/>
                <a:gd name="connsiteY98" fmla="*/ 526093 h 1180578"/>
                <a:gd name="connsiteX99" fmla="*/ 2013559 w 2076189"/>
                <a:gd name="connsiteY99" fmla="*/ 516699 h 1180578"/>
                <a:gd name="connsiteX100" fmla="*/ 1994770 w 2076189"/>
                <a:gd name="connsiteY100" fmla="*/ 510436 h 1180578"/>
                <a:gd name="connsiteX101" fmla="*/ 1979113 w 2076189"/>
                <a:gd name="connsiteY101" fmla="*/ 507304 h 1180578"/>
                <a:gd name="connsiteX102" fmla="*/ 1969718 w 2076189"/>
                <a:gd name="connsiteY102" fmla="*/ 504173 h 1180578"/>
                <a:gd name="connsiteX103" fmla="*/ 1910219 w 2076189"/>
                <a:gd name="connsiteY103" fmla="*/ 501041 h 1180578"/>
                <a:gd name="connsiteX104" fmla="*/ 1894562 w 2076189"/>
                <a:gd name="connsiteY104" fmla="*/ 497910 h 1180578"/>
                <a:gd name="connsiteX105" fmla="*/ 1822537 w 2076189"/>
                <a:gd name="connsiteY105" fmla="*/ 504173 h 1180578"/>
                <a:gd name="connsiteX106" fmla="*/ 1606463 w 2076189"/>
                <a:gd name="connsiteY106" fmla="*/ 504173 h 1180578"/>
                <a:gd name="connsiteX107" fmla="*/ 1584543 w 2076189"/>
                <a:gd name="connsiteY107" fmla="*/ 497910 h 1180578"/>
                <a:gd name="connsiteX108" fmla="*/ 1565754 w 2076189"/>
                <a:gd name="connsiteY108" fmla="*/ 488515 h 1180578"/>
                <a:gd name="connsiteX109" fmla="*/ 1543833 w 2076189"/>
                <a:gd name="connsiteY109" fmla="*/ 472858 h 1180578"/>
                <a:gd name="connsiteX110" fmla="*/ 1525044 w 2076189"/>
                <a:gd name="connsiteY110" fmla="*/ 466595 h 1180578"/>
                <a:gd name="connsiteX111" fmla="*/ 1506255 w 2076189"/>
                <a:gd name="connsiteY111" fmla="*/ 460332 h 1180578"/>
                <a:gd name="connsiteX112" fmla="*/ 1487466 w 2076189"/>
                <a:gd name="connsiteY112" fmla="*/ 454069 h 1180578"/>
                <a:gd name="connsiteX113" fmla="*/ 1462414 w 2076189"/>
                <a:gd name="connsiteY113" fmla="*/ 447806 h 1180578"/>
                <a:gd name="connsiteX114" fmla="*/ 1415441 w 2076189"/>
                <a:gd name="connsiteY114" fmla="*/ 444674 h 1180578"/>
                <a:gd name="connsiteX115" fmla="*/ 1380995 w 2076189"/>
                <a:gd name="connsiteY115" fmla="*/ 441543 h 1180578"/>
                <a:gd name="connsiteX116" fmla="*/ 1362206 w 2076189"/>
                <a:gd name="connsiteY116" fmla="*/ 438411 h 1180578"/>
                <a:gd name="connsiteX117" fmla="*/ 1302707 w 2076189"/>
                <a:gd name="connsiteY117" fmla="*/ 435280 h 1180578"/>
                <a:gd name="connsiteX118" fmla="*/ 1293313 w 2076189"/>
                <a:gd name="connsiteY118" fmla="*/ 432148 h 1180578"/>
                <a:gd name="connsiteX119" fmla="*/ 1280787 w 2076189"/>
                <a:gd name="connsiteY119" fmla="*/ 429017 h 1180578"/>
                <a:gd name="connsiteX120" fmla="*/ 1271392 w 2076189"/>
                <a:gd name="connsiteY120" fmla="*/ 422754 h 1180578"/>
                <a:gd name="connsiteX121" fmla="*/ 1261998 w 2076189"/>
                <a:gd name="connsiteY121" fmla="*/ 419622 h 1180578"/>
                <a:gd name="connsiteX122" fmla="*/ 1243208 w 2076189"/>
                <a:gd name="connsiteY122" fmla="*/ 407096 h 1180578"/>
                <a:gd name="connsiteX123" fmla="*/ 1233814 w 2076189"/>
                <a:gd name="connsiteY123" fmla="*/ 397701 h 1180578"/>
                <a:gd name="connsiteX124" fmla="*/ 1215025 w 2076189"/>
                <a:gd name="connsiteY124" fmla="*/ 391438 h 1180578"/>
                <a:gd name="connsiteX125" fmla="*/ 1205630 w 2076189"/>
                <a:gd name="connsiteY125" fmla="*/ 385175 h 1180578"/>
                <a:gd name="connsiteX126" fmla="*/ 1158658 w 2076189"/>
                <a:gd name="connsiteY126" fmla="*/ 375781 h 1180578"/>
                <a:gd name="connsiteX127" fmla="*/ 1149263 w 2076189"/>
                <a:gd name="connsiteY127" fmla="*/ 369518 h 1180578"/>
                <a:gd name="connsiteX128" fmla="*/ 1139869 w 2076189"/>
                <a:gd name="connsiteY128" fmla="*/ 360123 h 1180578"/>
                <a:gd name="connsiteX129" fmla="*/ 1121080 w 2076189"/>
                <a:gd name="connsiteY129" fmla="*/ 353860 h 1180578"/>
                <a:gd name="connsiteX130" fmla="*/ 1061581 w 2076189"/>
                <a:gd name="connsiteY130" fmla="*/ 360123 h 1180578"/>
                <a:gd name="connsiteX131" fmla="*/ 1049055 w 2076189"/>
                <a:gd name="connsiteY131" fmla="*/ 363255 h 1180578"/>
                <a:gd name="connsiteX132" fmla="*/ 986425 w 2076189"/>
                <a:gd name="connsiteY132" fmla="*/ 366386 h 1180578"/>
                <a:gd name="connsiteX133" fmla="*/ 923795 w 2076189"/>
                <a:gd name="connsiteY133" fmla="*/ 366386 h 1180578"/>
                <a:gd name="connsiteX134" fmla="*/ 911269 w 2076189"/>
                <a:gd name="connsiteY134" fmla="*/ 363255 h 1180578"/>
                <a:gd name="connsiteX135" fmla="*/ 883085 w 2076189"/>
                <a:gd name="connsiteY135" fmla="*/ 360123 h 1180578"/>
                <a:gd name="connsiteX136" fmla="*/ 854902 w 2076189"/>
                <a:gd name="connsiteY136" fmla="*/ 350729 h 1180578"/>
                <a:gd name="connsiteX137" fmla="*/ 820455 w 2076189"/>
                <a:gd name="connsiteY137" fmla="*/ 341334 h 1180578"/>
                <a:gd name="connsiteX138" fmla="*/ 773482 w 2076189"/>
                <a:gd name="connsiteY138" fmla="*/ 335071 h 1180578"/>
                <a:gd name="connsiteX139" fmla="*/ 751562 w 2076189"/>
                <a:gd name="connsiteY139" fmla="*/ 325677 h 1180578"/>
                <a:gd name="connsiteX140" fmla="*/ 732773 w 2076189"/>
                <a:gd name="connsiteY140" fmla="*/ 319414 h 1180578"/>
                <a:gd name="connsiteX141" fmla="*/ 723378 w 2076189"/>
                <a:gd name="connsiteY141" fmla="*/ 316282 h 1180578"/>
                <a:gd name="connsiteX142" fmla="*/ 717115 w 2076189"/>
                <a:gd name="connsiteY142" fmla="*/ 306888 h 1180578"/>
                <a:gd name="connsiteX143" fmla="*/ 717115 w 2076189"/>
                <a:gd name="connsiteY143" fmla="*/ 272441 h 1180578"/>
                <a:gd name="connsiteX144" fmla="*/ 723378 w 2076189"/>
                <a:gd name="connsiteY144" fmla="*/ 263047 h 1180578"/>
                <a:gd name="connsiteX145" fmla="*/ 729641 w 2076189"/>
                <a:gd name="connsiteY145" fmla="*/ 244258 h 1180578"/>
                <a:gd name="connsiteX146" fmla="*/ 726510 w 2076189"/>
                <a:gd name="connsiteY146" fmla="*/ 234863 h 1180578"/>
                <a:gd name="connsiteX147" fmla="*/ 717115 w 2076189"/>
                <a:gd name="connsiteY147" fmla="*/ 228600 h 1180578"/>
                <a:gd name="connsiteX148" fmla="*/ 670143 w 2076189"/>
                <a:gd name="connsiteY148" fmla="*/ 222337 h 1180578"/>
                <a:gd name="connsiteX149" fmla="*/ 645091 w 2076189"/>
                <a:gd name="connsiteY149" fmla="*/ 184759 h 1180578"/>
                <a:gd name="connsiteX150" fmla="*/ 638828 w 2076189"/>
                <a:gd name="connsiteY150" fmla="*/ 175364 h 1180578"/>
                <a:gd name="connsiteX151" fmla="*/ 620039 w 2076189"/>
                <a:gd name="connsiteY151" fmla="*/ 162838 h 1180578"/>
                <a:gd name="connsiteX152" fmla="*/ 610644 w 2076189"/>
                <a:gd name="connsiteY152" fmla="*/ 153444 h 1180578"/>
                <a:gd name="connsiteX153" fmla="*/ 591855 w 2076189"/>
                <a:gd name="connsiteY153" fmla="*/ 140918 h 1180578"/>
                <a:gd name="connsiteX154" fmla="*/ 563672 w 2076189"/>
                <a:gd name="connsiteY154" fmla="*/ 128392 h 1180578"/>
                <a:gd name="connsiteX155" fmla="*/ 388307 w 2076189"/>
                <a:gd name="connsiteY155" fmla="*/ 125260 h 1180578"/>
                <a:gd name="connsiteX156" fmla="*/ 378913 w 2076189"/>
                <a:gd name="connsiteY156" fmla="*/ 122129 h 1180578"/>
                <a:gd name="connsiteX157" fmla="*/ 366387 w 2076189"/>
                <a:gd name="connsiteY157" fmla="*/ 118997 h 1180578"/>
                <a:gd name="connsiteX158" fmla="*/ 356992 w 2076189"/>
                <a:gd name="connsiteY158" fmla="*/ 112734 h 1180578"/>
                <a:gd name="connsiteX159" fmla="*/ 344466 w 2076189"/>
                <a:gd name="connsiteY159" fmla="*/ 109603 h 1180578"/>
                <a:gd name="connsiteX160" fmla="*/ 325677 w 2076189"/>
                <a:gd name="connsiteY160" fmla="*/ 103340 h 1180578"/>
                <a:gd name="connsiteX161" fmla="*/ 297493 w 2076189"/>
                <a:gd name="connsiteY161" fmla="*/ 93945 h 1180578"/>
                <a:gd name="connsiteX162" fmla="*/ 269310 w 2076189"/>
                <a:gd name="connsiteY162" fmla="*/ 84551 h 1180578"/>
                <a:gd name="connsiteX163" fmla="*/ 259915 w 2076189"/>
                <a:gd name="connsiteY163" fmla="*/ 81419 h 1180578"/>
                <a:gd name="connsiteX164" fmla="*/ 250521 w 2076189"/>
                <a:gd name="connsiteY164" fmla="*/ 78288 h 1180578"/>
                <a:gd name="connsiteX165" fmla="*/ 231732 w 2076189"/>
                <a:gd name="connsiteY165" fmla="*/ 65762 h 1180578"/>
                <a:gd name="connsiteX166" fmla="*/ 222337 w 2076189"/>
                <a:gd name="connsiteY166" fmla="*/ 62630 h 1180578"/>
                <a:gd name="connsiteX167" fmla="*/ 203548 w 2076189"/>
                <a:gd name="connsiteY167" fmla="*/ 53236 h 1180578"/>
                <a:gd name="connsiteX168" fmla="*/ 194154 w 2076189"/>
                <a:gd name="connsiteY168" fmla="*/ 46973 h 1180578"/>
                <a:gd name="connsiteX169" fmla="*/ 178496 w 2076189"/>
                <a:gd name="connsiteY169" fmla="*/ 34447 h 1180578"/>
                <a:gd name="connsiteX170" fmla="*/ 178496 w 2076189"/>
                <a:gd name="connsiteY170"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79537 w 2076189"/>
                <a:gd name="connsiteY9" fmla="*/ 648222 h 1180578"/>
                <a:gd name="connsiteX10" fmla="*/ 698326 w 2076189"/>
                <a:gd name="connsiteY10" fmla="*/ 663880 h 1180578"/>
                <a:gd name="connsiteX11" fmla="*/ 710852 w 2076189"/>
                <a:gd name="connsiteY11" fmla="*/ 682669 h 1180578"/>
                <a:gd name="connsiteX12" fmla="*/ 720247 w 2076189"/>
                <a:gd name="connsiteY12" fmla="*/ 688932 h 1180578"/>
                <a:gd name="connsiteX13" fmla="*/ 735904 w 2076189"/>
                <a:gd name="connsiteY13" fmla="*/ 704589 h 1180578"/>
                <a:gd name="connsiteX14" fmla="*/ 754693 w 2076189"/>
                <a:gd name="connsiteY14" fmla="*/ 710852 h 1180578"/>
                <a:gd name="connsiteX15" fmla="*/ 782877 w 2076189"/>
                <a:gd name="connsiteY15" fmla="*/ 735904 h 1180578"/>
                <a:gd name="connsiteX16" fmla="*/ 795403 w 2076189"/>
                <a:gd name="connsiteY16" fmla="*/ 754693 h 1180578"/>
                <a:gd name="connsiteX17" fmla="*/ 801666 w 2076189"/>
                <a:gd name="connsiteY17" fmla="*/ 773482 h 1180578"/>
                <a:gd name="connsiteX18" fmla="*/ 804798 w 2076189"/>
                <a:gd name="connsiteY18" fmla="*/ 782877 h 1180578"/>
                <a:gd name="connsiteX19" fmla="*/ 801666 w 2076189"/>
                <a:gd name="connsiteY19" fmla="*/ 826718 h 1180578"/>
                <a:gd name="connsiteX20" fmla="*/ 789140 w 2076189"/>
                <a:gd name="connsiteY20" fmla="*/ 858033 h 1180578"/>
                <a:gd name="connsiteX21" fmla="*/ 782877 w 2076189"/>
                <a:gd name="connsiteY21" fmla="*/ 876822 h 1180578"/>
                <a:gd name="connsiteX22" fmla="*/ 779745 w 2076189"/>
                <a:gd name="connsiteY22" fmla="*/ 886217 h 1180578"/>
                <a:gd name="connsiteX23" fmla="*/ 773482 w 2076189"/>
                <a:gd name="connsiteY23" fmla="*/ 911269 h 1180578"/>
                <a:gd name="connsiteX24" fmla="*/ 770351 w 2076189"/>
                <a:gd name="connsiteY24" fmla="*/ 920663 h 1180578"/>
                <a:gd name="connsiteX25" fmla="*/ 757825 w 2076189"/>
                <a:gd name="connsiteY25" fmla="*/ 939452 h 1180578"/>
                <a:gd name="connsiteX26" fmla="*/ 751562 w 2076189"/>
                <a:gd name="connsiteY26" fmla="*/ 948847 h 1180578"/>
                <a:gd name="connsiteX27" fmla="*/ 745299 w 2076189"/>
                <a:gd name="connsiteY27" fmla="*/ 958241 h 1180578"/>
                <a:gd name="connsiteX28" fmla="*/ 726510 w 2076189"/>
                <a:gd name="connsiteY28" fmla="*/ 995819 h 1180578"/>
                <a:gd name="connsiteX29" fmla="*/ 720247 w 2076189"/>
                <a:gd name="connsiteY29" fmla="*/ 1005214 h 1180578"/>
                <a:gd name="connsiteX30" fmla="*/ 710852 w 2076189"/>
                <a:gd name="connsiteY30" fmla="*/ 1011477 h 1180578"/>
                <a:gd name="connsiteX31" fmla="*/ 688932 w 2076189"/>
                <a:gd name="connsiteY31" fmla="*/ 1033397 h 1180578"/>
                <a:gd name="connsiteX32" fmla="*/ 679537 w 2076189"/>
                <a:gd name="connsiteY32" fmla="*/ 1039660 h 1180578"/>
                <a:gd name="connsiteX33" fmla="*/ 673274 w 2076189"/>
                <a:gd name="connsiteY33" fmla="*/ 1049055 h 1180578"/>
                <a:gd name="connsiteX34" fmla="*/ 663880 w 2076189"/>
                <a:gd name="connsiteY34" fmla="*/ 1055318 h 1180578"/>
                <a:gd name="connsiteX35" fmla="*/ 673274 w 2076189"/>
                <a:gd name="connsiteY35" fmla="*/ 1096028 h 1180578"/>
                <a:gd name="connsiteX36" fmla="*/ 682669 w 2076189"/>
                <a:gd name="connsiteY36" fmla="*/ 1099159 h 1180578"/>
                <a:gd name="connsiteX37" fmla="*/ 701458 w 2076189"/>
                <a:gd name="connsiteY37" fmla="*/ 1108554 h 1180578"/>
                <a:gd name="connsiteX38" fmla="*/ 710852 w 2076189"/>
                <a:gd name="connsiteY38" fmla="*/ 1114817 h 1180578"/>
                <a:gd name="connsiteX39" fmla="*/ 723378 w 2076189"/>
                <a:gd name="connsiteY39" fmla="*/ 1117948 h 1180578"/>
                <a:gd name="connsiteX40" fmla="*/ 776614 w 2076189"/>
                <a:gd name="connsiteY40" fmla="*/ 1124211 h 1180578"/>
                <a:gd name="connsiteX41" fmla="*/ 814192 w 2076189"/>
                <a:gd name="connsiteY41" fmla="*/ 1130474 h 1180578"/>
                <a:gd name="connsiteX42" fmla="*/ 832981 w 2076189"/>
                <a:gd name="connsiteY42" fmla="*/ 1136737 h 1180578"/>
                <a:gd name="connsiteX43" fmla="*/ 861165 w 2076189"/>
                <a:gd name="connsiteY43" fmla="*/ 1155526 h 1180578"/>
                <a:gd name="connsiteX44" fmla="*/ 879954 w 2076189"/>
                <a:gd name="connsiteY44" fmla="*/ 1168052 h 1180578"/>
                <a:gd name="connsiteX45" fmla="*/ 892480 w 2076189"/>
                <a:gd name="connsiteY45" fmla="*/ 1174315 h 1180578"/>
                <a:gd name="connsiteX46" fmla="*/ 911269 w 2076189"/>
                <a:gd name="connsiteY46" fmla="*/ 1180578 h 1180578"/>
                <a:gd name="connsiteX47" fmla="*/ 914400 w 2076189"/>
                <a:gd name="connsiteY47" fmla="*/ 1171184 h 1180578"/>
                <a:gd name="connsiteX48" fmla="*/ 936321 w 2076189"/>
                <a:gd name="connsiteY48" fmla="*/ 1152395 h 1180578"/>
                <a:gd name="connsiteX49" fmla="*/ 951978 w 2076189"/>
                <a:gd name="connsiteY49" fmla="*/ 1136737 h 1180578"/>
                <a:gd name="connsiteX50" fmla="*/ 958241 w 2076189"/>
                <a:gd name="connsiteY50" fmla="*/ 1127343 h 1180578"/>
                <a:gd name="connsiteX51" fmla="*/ 967636 w 2076189"/>
                <a:gd name="connsiteY51" fmla="*/ 1124211 h 1180578"/>
                <a:gd name="connsiteX52" fmla="*/ 977030 w 2076189"/>
                <a:gd name="connsiteY52" fmla="*/ 1117948 h 1180578"/>
                <a:gd name="connsiteX53" fmla="*/ 995819 w 2076189"/>
                <a:gd name="connsiteY53" fmla="*/ 1105422 h 1180578"/>
                <a:gd name="connsiteX54" fmla="*/ 1008345 w 2076189"/>
                <a:gd name="connsiteY54" fmla="*/ 1096028 h 1180578"/>
                <a:gd name="connsiteX55" fmla="*/ 1014608 w 2076189"/>
                <a:gd name="connsiteY55" fmla="*/ 1089764 h 1180578"/>
                <a:gd name="connsiteX56" fmla="*/ 1024003 w 2076189"/>
                <a:gd name="connsiteY56" fmla="*/ 1086633 h 1180578"/>
                <a:gd name="connsiteX57" fmla="*/ 1033398 w 2076189"/>
                <a:gd name="connsiteY57" fmla="*/ 1080370 h 1180578"/>
                <a:gd name="connsiteX58" fmla="*/ 1049055 w 2076189"/>
                <a:gd name="connsiteY58" fmla="*/ 1064712 h 1180578"/>
                <a:gd name="connsiteX59" fmla="*/ 1077239 w 2076189"/>
                <a:gd name="connsiteY59" fmla="*/ 1058449 h 1180578"/>
                <a:gd name="connsiteX60" fmla="*/ 1121080 w 2076189"/>
                <a:gd name="connsiteY60" fmla="*/ 1055318 h 1180578"/>
                <a:gd name="connsiteX61" fmla="*/ 1130474 w 2076189"/>
                <a:gd name="connsiteY61" fmla="*/ 1052186 h 1180578"/>
                <a:gd name="connsiteX62" fmla="*/ 1143000 w 2076189"/>
                <a:gd name="connsiteY62" fmla="*/ 1049055 h 1180578"/>
                <a:gd name="connsiteX63" fmla="*/ 1161789 w 2076189"/>
                <a:gd name="connsiteY63" fmla="*/ 1042792 h 1180578"/>
                <a:gd name="connsiteX64" fmla="*/ 1189973 w 2076189"/>
                <a:gd name="connsiteY64" fmla="*/ 1033397 h 1180578"/>
                <a:gd name="connsiteX65" fmla="*/ 1252603 w 2076189"/>
                <a:gd name="connsiteY65" fmla="*/ 1024003 h 1180578"/>
                <a:gd name="connsiteX66" fmla="*/ 1261998 w 2076189"/>
                <a:gd name="connsiteY66" fmla="*/ 1020871 h 1180578"/>
                <a:gd name="connsiteX67" fmla="*/ 1299576 w 2076189"/>
                <a:gd name="connsiteY67" fmla="*/ 1014608 h 1180578"/>
                <a:gd name="connsiteX68" fmla="*/ 1318365 w 2076189"/>
                <a:gd name="connsiteY68" fmla="*/ 1008345 h 1180578"/>
                <a:gd name="connsiteX69" fmla="*/ 1349680 w 2076189"/>
                <a:gd name="connsiteY69" fmla="*/ 998951 h 1180578"/>
                <a:gd name="connsiteX70" fmla="*/ 1368469 w 2076189"/>
                <a:gd name="connsiteY70" fmla="*/ 992688 h 1180578"/>
                <a:gd name="connsiteX71" fmla="*/ 1412310 w 2076189"/>
                <a:gd name="connsiteY71" fmla="*/ 986425 h 1180578"/>
                <a:gd name="connsiteX72" fmla="*/ 1459282 w 2076189"/>
                <a:gd name="connsiteY72" fmla="*/ 980162 h 1180578"/>
                <a:gd name="connsiteX73" fmla="*/ 1734855 w 2076189"/>
                <a:gd name="connsiteY73" fmla="*/ 977030 h 1180578"/>
                <a:gd name="connsiteX74" fmla="*/ 1772433 w 2076189"/>
                <a:gd name="connsiteY74" fmla="*/ 970767 h 1180578"/>
                <a:gd name="connsiteX75" fmla="*/ 1894562 w 2076189"/>
                <a:gd name="connsiteY75" fmla="*/ 967636 h 1180578"/>
                <a:gd name="connsiteX76" fmla="*/ 1903956 w 2076189"/>
                <a:gd name="connsiteY76" fmla="*/ 961373 h 1180578"/>
                <a:gd name="connsiteX77" fmla="*/ 1922745 w 2076189"/>
                <a:gd name="connsiteY77" fmla="*/ 942584 h 1180578"/>
                <a:gd name="connsiteX78" fmla="*/ 1932140 w 2076189"/>
                <a:gd name="connsiteY78" fmla="*/ 936321 h 1180578"/>
                <a:gd name="connsiteX79" fmla="*/ 1938403 w 2076189"/>
                <a:gd name="connsiteY79" fmla="*/ 926926 h 1180578"/>
                <a:gd name="connsiteX80" fmla="*/ 1947798 w 2076189"/>
                <a:gd name="connsiteY80" fmla="*/ 923795 h 1180578"/>
                <a:gd name="connsiteX81" fmla="*/ 1960324 w 2076189"/>
                <a:gd name="connsiteY81" fmla="*/ 905006 h 1180578"/>
                <a:gd name="connsiteX82" fmla="*/ 1969718 w 2076189"/>
                <a:gd name="connsiteY82" fmla="*/ 898743 h 1180578"/>
                <a:gd name="connsiteX83" fmla="*/ 1991639 w 2076189"/>
                <a:gd name="connsiteY83" fmla="*/ 873691 h 1180578"/>
                <a:gd name="connsiteX84" fmla="*/ 2004165 w 2076189"/>
                <a:gd name="connsiteY84" fmla="*/ 851770 h 1180578"/>
                <a:gd name="connsiteX85" fmla="*/ 2016691 w 2076189"/>
                <a:gd name="connsiteY85" fmla="*/ 845507 h 1180578"/>
                <a:gd name="connsiteX86" fmla="*/ 2029217 w 2076189"/>
                <a:gd name="connsiteY86" fmla="*/ 826718 h 1180578"/>
                <a:gd name="connsiteX87" fmla="*/ 2035480 w 2076189"/>
                <a:gd name="connsiteY87" fmla="*/ 817323 h 1180578"/>
                <a:gd name="connsiteX88" fmla="*/ 2041743 w 2076189"/>
                <a:gd name="connsiteY88" fmla="*/ 695195 h 1180578"/>
                <a:gd name="connsiteX89" fmla="*/ 2044874 w 2076189"/>
                <a:gd name="connsiteY89" fmla="*/ 685800 h 1180578"/>
                <a:gd name="connsiteX90" fmla="*/ 2048006 w 2076189"/>
                <a:gd name="connsiteY90" fmla="*/ 673274 h 1180578"/>
                <a:gd name="connsiteX91" fmla="*/ 2057400 w 2076189"/>
                <a:gd name="connsiteY91" fmla="*/ 670143 h 1180578"/>
                <a:gd name="connsiteX92" fmla="*/ 2066795 w 2076189"/>
                <a:gd name="connsiteY92" fmla="*/ 651354 h 1180578"/>
                <a:gd name="connsiteX93" fmla="*/ 2076189 w 2076189"/>
                <a:gd name="connsiteY93" fmla="*/ 632564 h 1180578"/>
                <a:gd name="connsiteX94" fmla="*/ 2073058 w 2076189"/>
                <a:gd name="connsiteY94" fmla="*/ 591855 h 1180578"/>
                <a:gd name="connsiteX95" fmla="*/ 2060532 w 2076189"/>
                <a:gd name="connsiteY95" fmla="*/ 573066 h 1180578"/>
                <a:gd name="connsiteX96" fmla="*/ 2032348 w 2076189"/>
                <a:gd name="connsiteY96" fmla="*/ 541751 h 1180578"/>
                <a:gd name="connsiteX97" fmla="*/ 2019822 w 2076189"/>
                <a:gd name="connsiteY97" fmla="*/ 526093 h 1180578"/>
                <a:gd name="connsiteX98" fmla="*/ 2013559 w 2076189"/>
                <a:gd name="connsiteY98" fmla="*/ 516699 h 1180578"/>
                <a:gd name="connsiteX99" fmla="*/ 1994770 w 2076189"/>
                <a:gd name="connsiteY99" fmla="*/ 510436 h 1180578"/>
                <a:gd name="connsiteX100" fmla="*/ 1979113 w 2076189"/>
                <a:gd name="connsiteY100" fmla="*/ 507304 h 1180578"/>
                <a:gd name="connsiteX101" fmla="*/ 1969718 w 2076189"/>
                <a:gd name="connsiteY101" fmla="*/ 504173 h 1180578"/>
                <a:gd name="connsiteX102" fmla="*/ 1910219 w 2076189"/>
                <a:gd name="connsiteY102" fmla="*/ 501041 h 1180578"/>
                <a:gd name="connsiteX103" fmla="*/ 1894562 w 2076189"/>
                <a:gd name="connsiteY103" fmla="*/ 497910 h 1180578"/>
                <a:gd name="connsiteX104" fmla="*/ 1822537 w 2076189"/>
                <a:gd name="connsiteY104" fmla="*/ 504173 h 1180578"/>
                <a:gd name="connsiteX105" fmla="*/ 1606463 w 2076189"/>
                <a:gd name="connsiteY105" fmla="*/ 504173 h 1180578"/>
                <a:gd name="connsiteX106" fmla="*/ 1584543 w 2076189"/>
                <a:gd name="connsiteY106" fmla="*/ 497910 h 1180578"/>
                <a:gd name="connsiteX107" fmla="*/ 1565754 w 2076189"/>
                <a:gd name="connsiteY107" fmla="*/ 488515 h 1180578"/>
                <a:gd name="connsiteX108" fmla="*/ 1543833 w 2076189"/>
                <a:gd name="connsiteY108" fmla="*/ 472858 h 1180578"/>
                <a:gd name="connsiteX109" fmla="*/ 1525044 w 2076189"/>
                <a:gd name="connsiteY109" fmla="*/ 466595 h 1180578"/>
                <a:gd name="connsiteX110" fmla="*/ 1506255 w 2076189"/>
                <a:gd name="connsiteY110" fmla="*/ 460332 h 1180578"/>
                <a:gd name="connsiteX111" fmla="*/ 1487466 w 2076189"/>
                <a:gd name="connsiteY111" fmla="*/ 454069 h 1180578"/>
                <a:gd name="connsiteX112" fmla="*/ 1462414 w 2076189"/>
                <a:gd name="connsiteY112" fmla="*/ 447806 h 1180578"/>
                <a:gd name="connsiteX113" fmla="*/ 1415441 w 2076189"/>
                <a:gd name="connsiteY113" fmla="*/ 444674 h 1180578"/>
                <a:gd name="connsiteX114" fmla="*/ 1380995 w 2076189"/>
                <a:gd name="connsiteY114" fmla="*/ 441543 h 1180578"/>
                <a:gd name="connsiteX115" fmla="*/ 1362206 w 2076189"/>
                <a:gd name="connsiteY115" fmla="*/ 438411 h 1180578"/>
                <a:gd name="connsiteX116" fmla="*/ 1302707 w 2076189"/>
                <a:gd name="connsiteY116" fmla="*/ 435280 h 1180578"/>
                <a:gd name="connsiteX117" fmla="*/ 1293313 w 2076189"/>
                <a:gd name="connsiteY117" fmla="*/ 432148 h 1180578"/>
                <a:gd name="connsiteX118" fmla="*/ 1280787 w 2076189"/>
                <a:gd name="connsiteY118" fmla="*/ 429017 h 1180578"/>
                <a:gd name="connsiteX119" fmla="*/ 1271392 w 2076189"/>
                <a:gd name="connsiteY119" fmla="*/ 422754 h 1180578"/>
                <a:gd name="connsiteX120" fmla="*/ 1261998 w 2076189"/>
                <a:gd name="connsiteY120" fmla="*/ 419622 h 1180578"/>
                <a:gd name="connsiteX121" fmla="*/ 1243208 w 2076189"/>
                <a:gd name="connsiteY121" fmla="*/ 407096 h 1180578"/>
                <a:gd name="connsiteX122" fmla="*/ 1233814 w 2076189"/>
                <a:gd name="connsiteY122" fmla="*/ 397701 h 1180578"/>
                <a:gd name="connsiteX123" fmla="*/ 1215025 w 2076189"/>
                <a:gd name="connsiteY123" fmla="*/ 391438 h 1180578"/>
                <a:gd name="connsiteX124" fmla="*/ 1205630 w 2076189"/>
                <a:gd name="connsiteY124" fmla="*/ 385175 h 1180578"/>
                <a:gd name="connsiteX125" fmla="*/ 1158658 w 2076189"/>
                <a:gd name="connsiteY125" fmla="*/ 375781 h 1180578"/>
                <a:gd name="connsiteX126" fmla="*/ 1149263 w 2076189"/>
                <a:gd name="connsiteY126" fmla="*/ 369518 h 1180578"/>
                <a:gd name="connsiteX127" fmla="*/ 1139869 w 2076189"/>
                <a:gd name="connsiteY127" fmla="*/ 360123 h 1180578"/>
                <a:gd name="connsiteX128" fmla="*/ 1121080 w 2076189"/>
                <a:gd name="connsiteY128" fmla="*/ 353860 h 1180578"/>
                <a:gd name="connsiteX129" fmla="*/ 1061581 w 2076189"/>
                <a:gd name="connsiteY129" fmla="*/ 360123 h 1180578"/>
                <a:gd name="connsiteX130" fmla="*/ 1049055 w 2076189"/>
                <a:gd name="connsiteY130" fmla="*/ 363255 h 1180578"/>
                <a:gd name="connsiteX131" fmla="*/ 986425 w 2076189"/>
                <a:gd name="connsiteY131" fmla="*/ 366386 h 1180578"/>
                <a:gd name="connsiteX132" fmla="*/ 923795 w 2076189"/>
                <a:gd name="connsiteY132" fmla="*/ 366386 h 1180578"/>
                <a:gd name="connsiteX133" fmla="*/ 911269 w 2076189"/>
                <a:gd name="connsiteY133" fmla="*/ 363255 h 1180578"/>
                <a:gd name="connsiteX134" fmla="*/ 883085 w 2076189"/>
                <a:gd name="connsiteY134" fmla="*/ 360123 h 1180578"/>
                <a:gd name="connsiteX135" fmla="*/ 854902 w 2076189"/>
                <a:gd name="connsiteY135" fmla="*/ 350729 h 1180578"/>
                <a:gd name="connsiteX136" fmla="*/ 820455 w 2076189"/>
                <a:gd name="connsiteY136" fmla="*/ 341334 h 1180578"/>
                <a:gd name="connsiteX137" fmla="*/ 773482 w 2076189"/>
                <a:gd name="connsiteY137" fmla="*/ 335071 h 1180578"/>
                <a:gd name="connsiteX138" fmla="*/ 751562 w 2076189"/>
                <a:gd name="connsiteY138" fmla="*/ 325677 h 1180578"/>
                <a:gd name="connsiteX139" fmla="*/ 732773 w 2076189"/>
                <a:gd name="connsiteY139" fmla="*/ 319414 h 1180578"/>
                <a:gd name="connsiteX140" fmla="*/ 723378 w 2076189"/>
                <a:gd name="connsiteY140" fmla="*/ 316282 h 1180578"/>
                <a:gd name="connsiteX141" fmla="*/ 717115 w 2076189"/>
                <a:gd name="connsiteY141" fmla="*/ 306888 h 1180578"/>
                <a:gd name="connsiteX142" fmla="*/ 717115 w 2076189"/>
                <a:gd name="connsiteY142" fmla="*/ 272441 h 1180578"/>
                <a:gd name="connsiteX143" fmla="*/ 723378 w 2076189"/>
                <a:gd name="connsiteY143" fmla="*/ 263047 h 1180578"/>
                <a:gd name="connsiteX144" fmla="*/ 729641 w 2076189"/>
                <a:gd name="connsiteY144" fmla="*/ 244258 h 1180578"/>
                <a:gd name="connsiteX145" fmla="*/ 726510 w 2076189"/>
                <a:gd name="connsiteY145" fmla="*/ 234863 h 1180578"/>
                <a:gd name="connsiteX146" fmla="*/ 717115 w 2076189"/>
                <a:gd name="connsiteY146" fmla="*/ 228600 h 1180578"/>
                <a:gd name="connsiteX147" fmla="*/ 670143 w 2076189"/>
                <a:gd name="connsiteY147" fmla="*/ 222337 h 1180578"/>
                <a:gd name="connsiteX148" fmla="*/ 645091 w 2076189"/>
                <a:gd name="connsiteY148" fmla="*/ 184759 h 1180578"/>
                <a:gd name="connsiteX149" fmla="*/ 638828 w 2076189"/>
                <a:gd name="connsiteY149" fmla="*/ 175364 h 1180578"/>
                <a:gd name="connsiteX150" fmla="*/ 620039 w 2076189"/>
                <a:gd name="connsiteY150" fmla="*/ 162838 h 1180578"/>
                <a:gd name="connsiteX151" fmla="*/ 610644 w 2076189"/>
                <a:gd name="connsiteY151" fmla="*/ 153444 h 1180578"/>
                <a:gd name="connsiteX152" fmla="*/ 591855 w 2076189"/>
                <a:gd name="connsiteY152" fmla="*/ 140918 h 1180578"/>
                <a:gd name="connsiteX153" fmla="*/ 563672 w 2076189"/>
                <a:gd name="connsiteY153" fmla="*/ 128392 h 1180578"/>
                <a:gd name="connsiteX154" fmla="*/ 388307 w 2076189"/>
                <a:gd name="connsiteY154" fmla="*/ 125260 h 1180578"/>
                <a:gd name="connsiteX155" fmla="*/ 378913 w 2076189"/>
                <a:gd name="connsiteY155" fmla="*/ 122129 h 1180578"/>
                <a:gd name="connsiteX156" fmla="*/ 366387 w 2076189"/>
                <a:gd name="connsiteY156" fmla="*/ 118997 h 1180578"/>
                <a:gd name="connsiteX157" fmla="*/ 356992 w 2076189"/>
                <a:gd name="connsiteY157" fmla="*/ 112734 h 1180578"/>
                <a:gd name="connsiteX158" fmla="*/ 344466 w 2076189"/>
                <a:gd name="connsiteY158" fmla="*/ 109603 h 1180578"/>
                <a:gd name="connsiteX159" fmla="*/ 325677 w 2076189"/>
                <a:gd name="connsiteY159" fmla="*/ 103340 h 1180578"/>
                <a:gd name="connsiteX160" fmla="*/ 297493 w 2076189"/>
                <a:gd name="connsiteY160" fmla="*/ 93945 h 1180578"/>
                <a:gd name="connsiteX161" fmla="*/ 269310 w 2076189"/>
                <a:gd name="connsiteY161" fmla="*/ 84551 h 1180578"/>
                <a:gd name="connsiteX162" fmla="*/ 259915 w 2076189"/>
                <a:gd name="connsiteY162" fmla="*/ 81419 h 1180578"/>
                <a:gd name="connsiteX163" fmla="*/ 250521 w 2076189"/>
                <a:gd name="connsiteY163" fmla="*/ 78288 h 1180578"/>
                <a:gd name="connsiteX164" fmla="*/ 231732 w 2076189"/>
                <a:gd name="connsiteY164" fmla="*/ 65762 h 1180578"/>
                <a:gd name="connsiteX165" fmla="*/ 222337 w 2076189"/>
                <a:gd name="connsiteY165" fmla="*/ 62630 h 1180578"/>
                <a:gd name="connsiteX166" fmla="*/ 203548 w 2076189"/>
                <a:gd name="connsiteY166" fmla="*/ 53236 h 1180578"/>
                <a:gd name="connsiteX167" fmla="*/ 194154 w 2076189"/>
                <a:gd name="connsiteY167" fmla="*/ 46973 h 1180578"/>
                <a:gd name="connsiteX168" fmla="*/ 178496 w 2076189"/>
                <a:gd name="connsiteY168" fmla="*/ 34447 h 1180578"/>
                <a:gd name="connsiteX169" fmla="*/ 178496 w 2076189"/>
                <a:gd name="connsiteY169"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698326 w 2076189"/>
                <a:gd name="connsiteY9" fmla="*/ 663880 h 1180578"/>
                <a:gd name="connsiteX10" fmla="*/ 710852 w 2076189"/>
                <a:gd name="connsiteY10" fmla="*/ 682669 h 1180578"/>
                <a:gd name="connsiteX11" fmla="*/ 720247 w 2076189"/>
                <a:gd name="connsiteY11" fmla="*/ 688932 h 1180578"/>
                <a:gd name="connsiteX12" fmla="*/ 735904 w 2076189"/>
                <a:gd name="connsiteY12" fmla="*/ 704589 h 1180578"/>
                <a:gd name="connsiteX13" fmla="*/ 754693 w 2076189"/>
                <a:gd name="connsiteY13" fmla="*/ 710852 h 1180578"/>
                <a:gd name="connsiteX14" fmla="*/ 782877 w 2076189"/>
                <a:gd name="connsiteY14" fmla="*/ 735904 h 1180578"/>
                <a:gd name="connsiteX15" fmla="*/ 795403 w 2076189"/>
                <a:gd name="connsiteY15" fmla="*/ 754693 h 1180578"/>
                <a:gd name="connsiteX16" fmla="*/ 801666 w 2076189"/>
                <a:gd name="connsiteY16" fmla="*/ 773482 h 1180578"/>
                <a:gd name="connsiteX17" fmla="*/ 804798 w 2076189"/>
                <a:gd name="connsiteY17" fmla="*/ 782877 h 1180578"/>
                <a:gd name="connsiteX18" fmla="*/ 801666 w 2076189"/>
                <a:gd name="connsiteY18" fmla="*/ 826718 h 1180578"/>
                <a:gd name="connsiteX19" fmla="*/ 789140 w 2076189"/>
                <a:gd name="connsiteY19" fmla="*/ 858033 h 1180578"/>
                <a:gd name="connsiteX20" fmla="*/ 782877 w 2076189"/>
                <a:gd name="connsiteY20" fmla="*/ 876822 h 1180578"/>
                <a:gd name="connsiteX21" fmla="*/ 779745 w 2076189"/>
                <a:gd name="connsiteY21" fmla="*/ 886217 h 1180578"/>
                <a:gd name="connsiteX22" fmla="*/ 773482 w 2076189"/>
                <a:gd name="connsiteY22" fmla="*/ 911269 h 1180578"/>
                <a:gd name="connsiteX23" fmla="*/ 770351 w 2076189"/>
                <a:gd name="connsiteY23" fmla="*/ 920663 h 1180578"/>
                <a:gd name="connsiteX24" fmla="*/ 757825 w 2076189"/>
                <a:gd name="connsiteY24" fmla="*/ 939452 h 1180578"/>
                <a:gd name="connsiteX25" fmla="*/ 751562 w 2076189"/>
                <a:gd name="connsiteY25" fmla="*/ 948847 h 1180578"/>
                <a:gd name="connsiteX26" fmla="*/ 745299 w 2076189"/>
                <a:gd name="connsiteY26" fmla="*/ 958241 h 1180578"/>
                <a:gd name="connsiteX27" fmla="*/ 726510 w 2076189"/>
                <a:gd name="connsiteY27" fmla="*/ 995819 h 1180578"/>
                <a:gd name="connsiteX28" fmla="*/ 720247 w 2076189"/>
                <a:gd name="connsiteY28" fmla="*/ 1005214 h 1180578"/>
                <a:gd name="connsiteX29" fmla="*/ 710852 w 2076189"/>
                <a:gd name="connsiteY29" fmla="*/ 1011477 h 1180578"/>
                <a:gd name="connsiteX30" fmla="*/ 688932 w 2076189"/>
                <a:gd name="connsiteY30" fmla="*/ 1033397 h 1180578"/>
                <a:gd name="connsiteX31" fmla="*/ 679537 w 2076189"/>
                <a:gd name="connsiteY31" fmla="*/ 1039660 h 1180578"/>
                <a:gd name="connsiteX32" fmla="*/ 673274 w 2076189"/>
                <a:gd name="connsiteY32" fmla="*/ 1049055 h 1180578"/>
                <a:gd name="connsiteX33" fmla="*/ 663880 w 2076189"/>
                <a:gd name="connsiteY33" fmla="*/ 1055318 h 1180578"/>
                <a:gd name="connsiteX34" fmla="*/ 673274 w 2076189"/>
                <a:gd name="connsiteY34" fmla="*/ 1096028 h 1180578"/>
                <a:gd name="connsiteX35" fmla="*/ 682669 w 2076189"/>
                <a:gd name="connsiteY35" fmla="*/ 1099159 h 1180578"/>
                <a:gd name="connsiteX36" fmla="*/ 701458 w 2076189"/>
                <a:gd name="connsiteY36" fmla="*/ 1108554 h 1180578"/>
                <a:gd name="connsiteX37" fmla="*/ 710852 w 2076189"/>
                <a:gd name="connsiteY37" fmla="*/ 1114817 h 1180578"/>
                <a:gd name="connsiteX38" fmla="*/ 723378 w 2076189"/>
                <a:gd name="connsiteY38" fmla="*/ 1117948 h 1180578"/>
                <a:gd name="connsiteX39" fmla="*/ 776614 w 2076189"/>
                <a:gd name="connsiteY39" fmla="*/ 1124211 h 1180578"/>
                <a:gd name="connsiteX40" fmla="*/ 814192 w 2076189"/>
                <a:gd name="connsiteY40" fmla="*/ 1130474 h 1180578"/>
                <a:gd name="connsiteX41" fmla="*/ 832981 w 2076189"/>
                <a:gd name="connsiteY41" fmla="*/ 1136737 h 1180578"/>
                <a:gd name="connsiteX42" fmla="*/ 861165 w 2076189"/>
                <a:gd name="connsiteY42" fmla="*/ 1155526 h 1180578"/>
                <a:gd name="connsiteX43" fmla="*/ 879954 w 2076189"/>
                <a:gd name="connsiteY43" fmla="*/ 1168052 h 1180578"/>
                <a:gd name="connsiteX44" fmla="*/ 892480 w 2076189"/>
                <a:gd name="connsiteY44" fmla="*/ 1174315 h 1180578"/>
                <a:gd name="connsiteX45" fmla="*/ 911269 w 2076189"/>
                <a:gd name="connsiteY45" fmla="*/ 1180578 h 1180578"/>
                <a:gd name="connsiteX46" fmla="*/ 914400 w 2076189"/>
                <a:gd name="connsiteY46" fmla="*/ 1171184 h 1180578"/>
                <a:gd name="connsiteX47" fmla="*/ 936321 w 2076189"/>
                <a:gd name="connsiteY47" fmla="*/ 1152395 h 1180578"/>
                <a:gd name="connsiteX48" fmla="*/ 951978 w 2076189"/>
                <a:gd name="connsiteY48" fmla="*/ 1136737 h 1180578"/>
                <a:gd name="connsiteX49" fmla="*/ 958241 w 2076189"/>
                <a:gd name="connsiteY49" fmla="*/ 1127343 h 1180578"/>
                <a:gd name="connsiteX50" fmla="*/ 967636 w 2076189"/>
                <a:gd name="connsiteY50" fmla="*/ 1124211 h 1180578"/>
                <a:gd name="connsiteX51" fmla="*/ 977030 w 2076189"/>
                <a:gd name="connsiteY51" fmla="*/ 1117948 h 1180578"/>
                <a:gd name="connsiteX52" fmla="*/ 995819 w 2076189"/>
                <a:gd name="connsiteY52" fmla="*/ 1105422 h 1180578"/>
                <a:gd name="connsiteX53" fmla="*/ 1008345 w 2076189"/>
                <a:gd name="connsiteY53" fmla="*/ 1096028 h 1180578"/>
                <a:gd name="connsiteX54" fmla="*/ 1014608 w 2076189"/>
                <a:gd name="connsiteY54" fmla="*/ 1089764 h 1180578"/>
                <a:gd name="connsiteX55" fmla="*/ 1024003 w 2076189"/>
                <a:gd name="connsiteY55" fmla="*/ 1086633 h 1180578"/>
                <a:gd name="connsiteX56" fmla="*/ 1033398 w 2076189"/>
                <a:gd name="connsiteY56" fmla="*/ 1080370 h 1180578"/>
                <a:gd name="connsiteX57" fmla="*/ 1049055 w 2076189"/>
                <a:gd name="connsiteY57" fmla="*/ 1064712 h 1180578"/>
                <a:gd name="connsiteX58" fmla="*/ 1077239 w 2076189"/>
                <a:gd name="connsiteY58" fmla="*/ 1058449 h 1180578"/>
                <a:gd name="connsiteX59" fmla="*/ 1121080 w 2076189"/>
                <a:gd name="connsiteY59" fmla="*/ 1055318 h 1180578"/>
                <a:gd name="connsiteX60" fmla="*/ 1130474 w 2076189"/>
                <a:gd name="connsiteY60" fmla="*/ 1052186 h 1180578"/>
                <a:gd name="connsiteX61" fmla="*/ 1143000 w 2076189"/>
                <a:gd name="connsiteY61" fmla="*/ 1049055 h 1180578"/>
                <a:gd name="connsiteX62" fmla="*/ 1161789 w 2076189"/>
                <a:gd name="connsiteY62" fmla="*/ 1042792 h 1180578"/>
                <a:gd name="connsiteX63" fmla="*/ 1189973 w 2076189"/>
                <a:gd name="connsiteY63" fmla="*/ 1033397 h 1180578"/>
                <a:gd name="connsiteX64" fmla="*/ 1252603 w 2076189"/>
                <a:gd name="connsiteY64" fmla="*/ 1024003 h 1180578"/>
                <a:gd name="connsiteX65" fmla="*/ 1261998 w 2076189"/>
                <a:gd name="connsiteY65" fmla="*/ 1020871 h 1180578"/>
                <a:gd name="connsiteX66" fmla="*/ 1299576 w 2076189"/>
                <a:gd name="connsiteY66" fmla="*/ 1014608 h 1180578"/>
                <a:gd name="connsiteX67" fmla="*/ 1318365 w 2076189"/>
                <a:gd name="connsiteY67" fmla="*/ 1008345 h 1180578"/>
                <a:gd name="connsiteX68" fmla="*/ 1349680 w 2076189"/>
                <a:gd name="connsiteY68" fmla="*/ 998951 h 1180578"/>
                <a:gd name="connsiteX69" fmla="*/ 1368469 w 2076189"/>
                <a:gd name="connsiteY69" fmla="*/ 992688 h 1180578"/>
                <a:gd name="connsiteX70" fmla="*/ 1412310 w 2076189"/>
                <a:gd name="connsiteY70" fmla="*/ 986425 h 1180578"/>
                <a:gd name="connsiteX71" fmla="*/ 1459282 w 2076189"/>
                <a:gd name="connsiteY71" fmla="*/ 980162 h 1180578"/>
                <a:gd name="connsiteX72" fmla="*/ 1734855 w 2076189"/>
                <a:gd name="connsiteY72" fmla="*/ 977030 h 1180578"/>
                <a:gd name="connsiteX73" fmla="*/ 1772433 w 2076189"/>
                <a:gd name="connsiteY73" fmla="*/ 970767 h 1180578"/>
                <a:gd name="connsiteX74" fmla="*/ 1894562 w 2076189"/>
                <a:gd name="connsiteY74" fmla="*/ 967636 h 1180578"/>
                <a:gd name="connsiteX75" fmla="*/ 1903956 w 2076189"/>
                <a:gd name="connsiteY75" fmla="*/ 961373 h 1180578"/>
                <a:gd name="connsiteX76" fmla="*/ 1922745 w 2076189"/>
                <a:gd name="connsiteY76" fmla="*/ 942584 h 1180578"/>
                <a:gd name="connsiteX77" fmla="*/ 1932140 w 2076189"/>
                <a:gd name="connsiteY77" fmla="*/ 936321 h 1180578"/>
                <a:gd name="connsiteX78" fmla="*/ 1938403 w 2076189"/>
                <a:gd name="connsiteY78" fmla="*/ 926926 h 1180578"/>
                <a:gd name="connsiteX79" fmla="*/ 1947798 w 2076189"/>
                <a:gd name="connsiteY79" fmla="*/ 923795 h 1180578"/>
                <a:gd name="connsiteX80" fmla="*/ 1960324 w 2076189"/>
                <a:gd name="connsiteY80" fmla="*/ 905006 h 1180578"/>
                <a:gd name="connsiteX81" fmla="*/ 1969718 w 2076189"/>
                <a:gd name="connsiteY81" fmla="*/ 898743 h 1180578"/>
                <a:gd name="connsiteX82" fmla="*/ 1991639 w 2076189"/>
                <a:gd name="connsiteY82" fmla="*/ 873691 h 1180578"/>
                <a:gd name="connsiteX83" fmla="*/ 2004165 w 2076189"/>
                <a:gd name="connsiteY83" fmla="*/ 851770 h 1180578"/>
                <a:gd name="connsiteX84" fmla="*/ 2016691 w 2076189"/>
                <a:gd name="connsiteY84" fmla="*/ 845507 h 1180578"/>
                <a:gd name="connsiteX85" fmla="*/ 2029217 w 2076189"/>
                <a:gd name="connsiteY85" fmla="*/ 826718 h 1180578"/>
                <a:gd name="connsiteX86" fmla="*/ 2035480 w 2076189"/>
                <a:gd name="connsiteY86" fmla="*/ 817323 h 1180578"/>
                <a:gd name="connsiteX87" fmla="*/ 2041743 w 2076189"/>
                <a:gd name="connsiteY87" fmla="*/ 695195 h 1180578"/>
                <a:gd name="connsiteX88" fmla="*/ 2044874 w 2076189"/>
                <a:gd name="connsiteY88" fmla="*/ 685800 h 1180578"/>
                <a:gd name="connsiteX89" fmla="*/ 2048006 w 2076189"/>
                <a:gd name="connsiteY89" fmla="*/ 673274 h 1180578"/>
                <a:gd name="connsiteX90" fmla="*/ 2057400 w 2076189"/>
                <a:gd name="connsiteY90" fmla="*/ 670143 h 1180578"/>
                <a:gd name="connsiteX91" fmla="*/ 2066795 w 2076189"/>
                <a:gd name="connsiteY91" fmla="*/ 651354 h 1180578"/>
                <a:gd name="connsiteX92" fmla="*/ 2076189 w 2076189"/>
                <a:gd name="connsiteY92" fmla="*/ 632564 h 1180578"/>
                <a:gd name="connsiteX93" fmla="*/ 2073058 w 2076189"/>
                <a:gd name="connsiteY93" fmla="*/ 591855 h 1180578"/>
                <a:gd name="connsiteX94" fmla="*/ 2060532 w 2076189"/>
                <a:gd name="connsiteY94" fmla="*/ 573066 h 1180578"/>
                <a:gd name="connsiteX95" fmla="*/ 2032348 w 2076189"/>
                <a:gd name="connsiteY95" fmla="*/ 541751 h 1180578"/>
                <a:gd name="connsiteX96" fmla="*/ 2019822 w 2076189"/>
                <a:gd name="connsiteY96" fmla="*/ 526093 h 1180578"/>
                <a:gd name="connsiteX97" fmla="*/ 2013559 w 2076189"/>
                <a:gd name="connsiteY97" fmla="*/ 516699 h 1180578"/>
                <a:gd name="connsiteX98" fmla="*/ 1994770 w 2076189"/>
                <a:gd name="connsiteY98" fmla="*/ 510436 h 1180578"/>
                <a:gd name="connsiteX99" fmla="*/ 1979113 w 2076189"/>
                <a:gd name="connsiteY99" fmla="*/ 507304 h 1180578"/>
                <a:gd name="connsiteX100" fmla="*/ 1969718 w 2076189"/>
                <a:gd name="connsiteY100" fmla="*/ 504173 h 1180578"/>
                <a:gd name="connsiteX101" fmla="*/ 1910219 w 2076189"/>
                <a:gd name="connsiteY101" fmla="*/ 501041 h 1180578"/>
                <a:gd name="connsiteX102" fmla="*/ 1894562 w 2076189"/>
                <a:gd name="connsiteY102" fmla="*/ 497910 h 1180578"/>
                <a:gd name="connsiteX103" fmla="*/ 1822537 w 2076189"/>
                <a:gd name="connsiteY103" fmla="*/ 504173 h 1180578"/>
                <a:gd name="connsiteX104" fmla="*/ 1606463 w 2076189"/>
                <a:gd name="connsiteY104" fmla="*/ 504173 h 1180578"/>
                <a:gd name="connsiteX105" fmla="*/ 1584543 w 2076189"/>
                <a:gd name="connsiteY105" fmla="*/ 497910 h 1180578"/>
                <a:gd name="connsiteX106" fmla="*/ 1565754 w 2076189"/>
                <a:gd name="connsiteY106" fmla="*/ 488515 h 1180578"/>
                <a:gd name="connsiteX107" fmla="*/ 1543833 w 2076189"/>
                <a:gd name="connsiteY107" fmla="*/ 472858 h 1180578"/>
                <a:gd name="connsiteX108" fmla="*/ 1525044 w 2076189"/>
                <a:gd name="connsiteY108" fmla="*/ 466595 h 1180578"/>
                <a:gd name="connsiteX109" fmla="*/ 1506255 w 2076189"/>
                <a:gd name="connsiteY109" fmla="*/ 460332 h 1180578"/>
                <a:gd name="connsiteX110" fmla="*/ 1487466 w 2076189"/>
                <a:gd name="connsiteY110" fmla="*/ 454069 h 1180578"/>
                <a:gd name="connsiteX111" fmla="*/ 1462414 w 2076189"/>
                <a:gd name="connsiteY111" fmla="*/ 447806 h 1180578"/>
                <a:gd name="connsiteX112" fmla="*/ 1415441 w 2076189"/>
                <a:gd name="connsiteY112" fmla="*/ 444674 h 1180578"/>
                <a:gd name="connsiteX113" fmla="*/ 1380995 w 2076189"/>
                <a:gd name="connsiteY113" fmla="*/ 441543 h 1180578"/>
                <a:gd name="connsiteX114" fmla="*/ 1362206 w 2076189"/>
                <a:gd name="connsiteY114" fmla="*/ 438411 h 1180578"/>
                <a:gd name="connsiteX115" fmla="*/ 1302707 w 2076189"/>
                <a:gd name="connsiteY115" fmla="*/ 435280 h 1180578"/>
                <a:gd name="connsiteX116" fmla="*/ 1293313 w 2076189"/>
                <a:gd name="connsiteY116" fmla="*/ 432148 h 1180578"/>
                <a:gd name="connsiteX117" fmla="*/ 1280787 w 2076189"/>
                <a:gd name="connsiteY117" fmla="*/ 429017 h 1180578"/>
                <a:gd name="connsiteX118" fmla="*/ 1271392 w 2076189"/>
                <a:gd name="connsiteY118" fmla="*/ 422754 h 1180578"/>
                <a:gd name="connsiteX119" fmla="*/ 1261998 w 2076189"/>
                <a:gd name="connsiteY119" fmla="*/ 419622 h 1180578"/>
                <a:gd name="connsiteX120" fmla="*/ 1243208 w 2076189"/>
                <a:gd name="connsiteY120" fmla="*/ 407096 h 1180578"/>
                <a:gd name="connsiteX121" fmla="*/ 1233814 w 2076189"/>
                <a:gd name="connsiteY121" fmla="*/ 397701 h 1180578"/>
                <a:gd name="connsiteX122" fmla="*/ 1215025 w 2076189"/>
                <a:gd name="connsiteY122" fmla="*/ 391438 h 1180578"/>
                <a:gd name="connsiteX123" fmla="*/ 1205630 w 2076189"/>
                <a:gd name="connsiteY123" fmla="*/ 385175 h 1180578"/>
                <a:gd name="connsiteX124" fmla="*/ 1158658 w 2076189"/>
                <a:gd name="connsiteY124" fmla="*/ 375781 h 1180578"/>
                <a:gd name="connsiteX125" fmla="*/ 1149263 w 2076189"/>
                <a:gd name="connsiteY125" fmla="*/ 369518 h 1180578"/>
                <a:gd name="connsiteX126" fmla="*/ 1139869 w 2076189"/>
                <a:gd name="connsiteY126" fmla="*/ 360123 h 1180578"/>
                <a:gd name="connsiteX127" fmla="*/ 1121080 w 2076189"/>
                <a:gd name="connsiteY127" fmla="*/ 353860 h 1180578"/>
                <a:gd name="connsiteX128" fmla="*/ 1061581 w 2076189"/>
                <a:gd name="connsiteY128" fmla="*/ 360123 h 1180578"/>
                <a:gd name="connsiteX129" fmla="*/ 1049055 w 2076189"/>
                <a:gd name="connsiteY129" fmla="*/ 363255 h 1180578"/>
                <a:gd name="connsiteX130" fmla="*/ 986425 w 2076189"/>
                <a:gd name="connsiteY130" fmla="*/ 366386 h 1180578"/>
                <a:gd name="connsiteX131" fmla="*/ 923795 w 2076189"/>
                <a:gd name="connsiteY131" fmla="*/ 366386 h 1180578"/>
                <a:gd name="connsiteX132" fmla="*/ 911269 w 2076189"/>
                <a:gd name="connsiteY132" fmla="*/ 363255 h 1180578"/>
                <a:gd name="connsiteX133" fmla="*/ 883085 w 2076189"/>
                <a:gd name="connsiteY133" fmla="*/ 360123 h 1180578"/>
                <a:gd name="connsiteX134" fmla="*/ 854902 w 2076189"/>
                <a:gd name="connsiteY134" fmla="*/ 350729 h 1180578"/>
                <a:gd name="connsiteX135" fmla="*/ 820455 w 2076189"/>
                <a:gd name="connsiteY135" fmla="*/ 341334 h 1180578"/>
                <a:gd name="connsiteX136" fmla="*/ 773482 w 2076189"/>
                <a:gd name="connsiteY136" fmla="*/ 335071 h 1180578"/>
                <a:gd name="connsiteX137" fmla="*/ 751562 w 2076189"/>
                <a:gd name="connsiteY137" fmla="*/ 325677 h 1180578"/>
                <a:gd name="connsiteX138" fmla="*/ 732773 w 2076189"/>
                <a:gd name="connsiteY138" fmla="*/ 319414 h 1180578"/>
                <a:gd name="connsiteX139" fmla="*/ 723378 w 2076189"/>
                <a:gd name="connsiteY139" fmla="*/ 316282 h 1180578"/>
                <a:gd name="connsiteX140" fmla="*/ 717115 w 2076189"/>
                <a:gd name="connsiteY140" fmla="*/ 306888 h 1180578"/>
                <a:gd name="connsiteX141" fmla="*/ 717115 w 2076189"/>
                <a:gd name="connsiteY141" fmla="*/ 272441 h 1180578"/>
                <a:gd name="connsiteX142" fmla="*/ 723378 w 2076189"/>
                <a:gd name="connsiteY142" fmla="*/ 263047 h 1180578"/>
                <a:gd name="connsiteX143" fmla="*/ 729641 w 2076189"/>
                <a:gd name="connsiteY143" fmla="*/ 244258 h 1180578"/>
                <a:gd name="connsiteX144" fmla="*/ 726510 w 2076189"/>
                <a:gd name="connsiteY144" fmla="*/ 234863 h 1180578"/>
                <a:gd name="connsiteX145" fmla="*/ 717115 w 2076189"/>
                <a:gd name="connsiteY145" fmla="*/ 228600 h 1180578"/>
                <a:gd name="connsiteX146" fmla="*/ 670143 w 2076189"/>
                <a:gd name="connsiteY146" fmla="*/ 222337 h 1180578"/>
                <a:gd name="connsiteX147" fmla="*/ 645091 w 2076189"/>
                <a:gd name="connsiteY147" fmla="*/ 184759 h 1180578"/>
                <a:gd name="connsiteX148" fmla="*/ 638828 w 2076189"/>
                <a:gd name="connsiteY148" fmla="*/ 175364 h 1180578"/>
                <a:gd name="connsiteX149" fmla="*/ 620039 w 2076189"/>
                <a:gd name="connsiteY149" fmla="*/ 162838 h 1180578"/>
                <a:gd name="connsiteX150" fmla="*/ 610644 w 2076189"/>
                <a:gd name="connsiteY150" fmla="*/ 153444 h 1180578"/>
                <a:gd name="connsiteX151" fmla="*/ 591855 w 2076189"/>
                <a:gd name="connsiteY151" fmla="*/ 140918 h 1180578"/>
                <a:gd name="connsiteX152" fmla="*/ 563672 w 2076189"/>
                <a:gd name="connsiteY152" fmla="*/ 128392 h 1180578"/>
                <a:gd name="connsiteX153" fmla="*/ 388307 w 2076189"/>
                <a:gd name="connsiteY153" fmla="*/ 125260 h 1180578"/>
                <a:gd name="connsiteX154" fmla="*/ 378913 w 2076189"/>
                <a:gd name="connsiteY154" fmla="*/ 122129 h 1180578"/>
                <a:gd name="connsiteX155" fmla="*/ 366387 w 2076189"/>
                <a:gd name="connsiteY155" fmla="*/ 118997 h 1180578"/>
                <a:gd name="connsiteX156" fmla="*/ 356992 w 2076189"/>
                <a:gd name="connsiteY156" fmla="*/ 112734 h 1180578"/>
                <a:gd name="connsiteX157" fmla="*/ 344466 w 2076189"/>
                <a:gd name="connsiteY157" fmla="*/ 109603 h 1180578"/>
                <a:gd name="connsiteX158" fmla="*/ 325677 w 2076189"/>
                <a:gd name="connsiteY158" fmla="*/ 103340 h 1180578"/>
                <a:gd name="connsiteX159" fmla="*/ 297493 w 2076189"/>
                <a:gd name="connsiteY159" fmla="*/ 93945 h 1180578"/>
                <a:gd name="connsiteX160" fmla="*/ 269310 w 2076189"/>
                <a:gd name="connsiteY160" fmla="*/ 84551 h 1180578"/>
                <a:gd name="connsiteX161" fmla="*/ 259915 w 2076189"/>
                <a:gd name="connsiteY161" fmla="*/ 81419 h 1180578"/>
                <a:gd name="connsiteX162" fmla="*/ 250521 w 2076189"/>
                <a:gd name="connsiteY162" fmla="*/ 78288 h 1180578"/>
                <a:gd name="connsiteX163" fmla="*/ 231732 w 2076189"/>
                <a:gd name="connsiteY163" fmla="*/ 65762 h 1180578"/>
                <a:gd name="connsiteX164" fmla="*/ 222337 w 2076189"/>
                <a:gd name="connsiteY164" fmla="*/ 62630 h 1180578"/>
                <a:gd name="connsiteX165" fmla="*/ 203548 w 2076189"/>
                <a:gd name="connsiteY165" fmla="*/ 53236 h 1180578"/>
                <a:gd name="connsiteX166" fmla="*/ 194154 w 2076189"/>
                <a:gd name="connsiteY166" fmla="*/ 46973 h 1180578"/>
                <a:gd name="connsiteX167" fmla="*/ 178496 w 2076189"/>
                <a:gd name="connsiteY167" fmla="*/ 34447 h 1180578"/>
                <a:gd name="connsiteX168" fmla="*/ 178496 w 2076189"/>
                <a:gd name="connsiteY168"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10852 w 2076189"/>
                <a:gd name="connsiteY9" fmla="*/ 682669 h 1180578"/>
                <a:gd name="connsiteX10" fmla="*/ 720247 w 2076189"/>
                <a:gd name="connsiteY10" fmla="*/ 688932 h 1180578"/>
                <a:gd name="connsiteX11" fmla="*/ 735904 w 2076189"/>
                <a:gd name="connsiteY11" fmla="*/ 704589 h 1180578"/>
                <a:gd name="connsiteX12" fmla="*/ 754693 w 2076189"/>
                <a:gd name="connsiteY12" fmla="*/ 710852 h 1180578"/>
                <a:gd name="connsiteX13" fmla="*/ 782877 w 2076189"/>
                <a:gd name="connsiteY13" fmla="*/ 735904 h 1180578"/>
                <a:gd name="connsiteX14" fmla="*/ 795403 w 2076189"/>
                <a:gd name="connsiteY14" fmla="*/ 754693 h 1180578"/>
                <a:gd name="connsiteX15" fmla="*/ 801666 w 2076189"/>
                <a:gd name="connsiteY15" fmla="*/ 773482 h 1180578"/>
                <a:gd name="connsiteX16" fmla="*/ 804798 w 2076189"/>
                <a:gd name="connsiteY16" fmla="*/ 782877 h 1180578"/>
                <a:gd name="connsiteX17" fmla="*/ 801666 w 2076189"/>
                <a:gd name="connsiteY17" fmla="*/ 826718 h 1180578"/>
                <a:gd name="connsiteX18" fmla="*/ 789140 w 2076189"/>
                <a:gd name="connsiteY18" fmla="*/ 858033 h 1180578"/>
                <a:gd name="connsiteX19" fmla="*/ 782877 w 2076189"/>
                <a:gd name="connsiteY19" fmla="*/ 876822 h 1180578"/>
                <a:gd name="connsiteX20" fmla="*/ 779745 w 2076189"/>
                <a:gd name="connsiteY20" fmla="*/ 886217 h 1180578"/>
                <a:gd name="connsiteX21" fmla="*/ 773482 w 2076189"/>
                <a:gd name="connsiteY21" fmla="*/ 911269 h 1180578"/>
                <a:gd name="connsiteX22" fmla="*/ 770351 w 2076189"/>
                <a:gd name="connsiteY22" fmla="*/ 920663 h 1180578"/>
                <a:gd name="connsiteX23" fmla="*/ 757825 w 2076189"/>
                <a:gd name="connsiteY23" fmla="*/ 939452 h 1180578"/>
                <a:gd name="connsiteX24" fmla="*/ 751562 w 2076189"/>
                <a:gd name="connsiteY24" fmla="*/ 948847 h 1180578"/>
                <a:gd name="connsiteX25" fmla="*/ 745299 w 2076189"/>
                <a:gd name="connsiteY25" fmla="*/ 958241 h 1180578"/>
                <a:gd name="connsiteX26" fmla="*/ 726510 w 2076189"/>
                <a:gd name="connsiteY26" fmla="*/ 995819 h 1180578"/>
                <a:gd name="connsiteX27" fmla="*/ 720247 w 2076189"/>
                <a:gd name="connsiteY27" fmla="*/ 1005214 h 1180578"/>
                <a:gd name="connsiteX28" fmla="*/ 710852 w 2076189"/>
                <a:gd name="connsiteY28" fmla="*/ 1011477 h 1180578"/>
                <a:gd name="connsiteX29" fmla="*/ 688932 w 2076189"/>
                <a:gd name="connsiteY29" fmla="*/ 1033397 h 1180578"/>
                <a:gd name="connsiteX30" fmla="*/ 679537 w 2076189"/>
                <a:gd name="connsiteY30" fmla="*/ 1039660 h 1180578"/>
                <a:gd name="connsiteX31" fmla="*/ 673274 w 2076189"/>
                <a:gd name="connsiteY31" fmla="*/ 1049055 h 1180578"/>
                <a:gd name="connsiteX32" fmla="*/ 663880 w 2076189"/>
                <a:gd name="connsiteY32" fmla="*/ 1055318 h 1180578"/>
                <a:gd name="connsiteX33" fmla="*/ 673274 w 2076189"/>
                <a:gd name="connsiteY33" fmla="*/ 1096028 h 1180578"/>
                <a:gd name="connsiteX34" fmla="*/ 682669 w 2076189"/>
                <a:gd name="connsiteY34" fmla="*/ 1099159 h 1180578"/>
                <a:gd name="connsiteX35" fmla="*/ 701458 w 2076189"/>
                <a:gd name="connsiteY35" fmla="*/ 1108554 h 1180578"/>
                <a:gd name="connsiteX36" fmla="*/ 710852 w 2076189"/>
                <a:gd name="connsiteY36" fmla="*/ 1114817 h 1180578"/>
                <a:gd name="connsiteX37" fmla="*/ 723378 w 2076189"/>
                <a:gd name="connsiteY37" fmla="*/ 1117948 h 1180578"/>
                <a:gd name="connsiteX38" fmla="*/ 776614 w 2076189"/>
                <a:gd name="connsiteY38" fmla="*/ 1124211 h 1180578"/>
                <a:gd name="connsiteX39" fmla="*/ 814192 w 2076189"/>
                <a:gd name="connsiteY39" fmla="*/ 1130474 h 1180578"/>
                <a:gd name="connsiteX40" fmla="*/ 832981 w 2076189"/>
                <a:gd name="connsiteY40" fmla="*/ 1136737 h 1180578"/>
                <a:gd name="connsiteX41" fmla="*/ 861165 w 2076189"/>
                <a:gd name="connsiteY41" fmla="*/ 1155526 h 1180578"/>
                <a:gd name="connsiteX42" fmla="*/ 879954 w 2076189"/>
                <a:gd name="connsiteY42" fmla="*/ 1168052 h 1180578"/>
                <a:gd name="connsiteX43" fmla="*/ 892480 w 2076189"/>
                <a:gd name="connsiteY43" fmla="*/ 1174315 h 1180578"/>
                <a:gd name="connsiteX44" fmla="*/ 911269 w 2076189"/>
                <a:gd name="connsiteY44" fmla="*/ 1180578 h 1180578"/>
                <a:gd name="connsiteX45" fmla="*/ 914400 w 2076189"/>
                <a:gd name="connsiteY45" fmla="*/ 1171184 h 1180578"/>
                <a:gd name="connsiteX46" fmla="*/ 936321 w 2076189"/>
                <a:gd name="connsiteY46" fmla="*/ 1152395 h 1180578"/>
                <a:gd name="connsiteX47" fmla="*/ 951978 w 2076189"/>
                <a:gd name="connsiteY47" fmla="*/ 1136737 h 1180578"/>
                <a:gd name="connsiteX48" fmla="*/ 958241 w 2076189"/>
                <a:gd name="connsiteY48" fmla="*/ 1127343 h 1180578"/>
                <a:gd name="connsiteX49" fmla="*/ 967636 w 2076189"/>
                <a:gd name="connsiteY49" fmla="*/ 1124211 h 1180578"/>
                <a:gd name="connsiteX50" fmla="*/ 977030 w 2076189"/>
                <a:gd name="connsiteY50" fmla="*/ 1117948 h 1180578"/>
                <a:gd name="connsiteX51" fmla="*/ 995819 w 2076189"/>
                <a:gd name="connsiteY51" fmla="*/ 1105422 h 1180578"/>
                <a:gd name="connsiteX52" fmla="*/ 1008345 w 2076189"/>
                <a:gd name="connsiteY52" fmla="*/ 1096028 h 1180578"/>
                <a:gd name="connsiteX53" fmla="*/ 1014608 w 2076189"/>
                <a:gd name="connsiteY53" fmla="*/ 1089764 h 1180578"/>
                <a:gd name="connsiteX54" fmla="*/ 1024003 w 2076189"/>
                <a:gd name="connsiteY54" fmla="*/ 1086633 h 1180578"/>
                <a:gd name="connsiteX55" fmla="*/ 1033398 w 2076189"/>
                <a:gd name="connsiteY55" fmla="*/ 1080370 h 1180578"/>
                <a:gd name="connsiteX56" fmla="*/ 1049055 w 2076189"/>
                <a:gd name="connsiteY56" fmla="*/ 1064712 h 1180578"/>
                <a:gd name="connsiteX57" fmla="*/ 1077239 w 2076189"/>
                <a:gd name="connsiteY57" fmla="*/ 1058449 h 1180578"/>
                <a:gd name="connsiteX58" fmla="*/ 1121080 w 2076189"/>
                <a:gd name="connsiteY58" fmla="*/ 1055318 h 1180578"/>
                <a:gd name="connsiteX59" fmla="*/ 1130474 w 2076189"/>
                <a:gd name="connsiteY59" fmla="*/ 1052186 h 1180578"/>
                <a:gd name="connsiteX60" fmla="*/ 1143000 w 2076189"/>
                <a:gd name="connsiteY60" fmla="*/ 1049055 h 1180578"/>
                <a:gd name="connsiteX61" fmla="*/ 1161789 w 2076189"/>
                <a:gd name="connsiteY61" fmla="*/ 1042792 h 1180578"/>
                <a:gd name="connsiteX62" fmla="*/ 1189973 w 2076189"/>
                <a:gd name="connsiteY62" fmla="*/ 1033397 h 1180578"/>
                <a:gd name="connsiteX63" fmla="*/ 1252603 w 2076189"/>
                <a:gd name="connsiteY63" fmla="*/ 1024003 h 1180578"/>
                <a:gd name="connsiteX64" fmla="*/ 1261998 w 2076189"/>
                <a:gd name="connsiteY64" fmla="*/ 1020871 h 1180578"/>
                <a:gd name="connsiteX65" fmla="*/ 1299576 w 2076189"/>
                <a:gd name="connsiteY65" fmla="*/ 1014608 h 1180578"/>
                <a:gd name="connsiteX66" fmla="*/ 1318365 w 2076189"/>
                <a:gd name="connsiteY66" fmla="*/ 1008345 h 1180578"/>
                <a:gd name="connsiteX67" fmla="*/ 1349680 w 2076189"/>
                <a:gd name="connsiteY67" fmla="*/ 998951 h 1180578"/>
                <a:gd name="connsiteX68" fmla="*/ 1368469 w 2076189"/>
                <a:gd name="connsiteY68" fmla="*/ 992688 h 1180578"/>
                <a:gd name="connsiteX69" fmla="*/ 1412310 w 2076189"/>
                <a:gd name="connsiteY69" fmla="*/ 986425 h 1180578"/>
                <a:gd name="connsiteX70" fmla="*/ 1459282 w 2076189"/>
                <a:gd name="connsiteY70" fmla="*/ 980162 h 1180578"/>
                <a:gd name="connsiteX71" fmla="*/ 1734855 w 2076189"/>
                <a:gd name="connsiteY71" fmla="*/ 977030 h 1180578"/>
                <a:gd name="connsiteX72" fmla="*/ 1772433 w 2076189"/>
                <a:gd name="connsiteY72" fmla="*/ 970767 h 1180578"/>
                <a:gd name="connsiteX73" fmla="*/ 1894562 w 2076189"/>
                <a:gd name="connsiteY73" fmla="*/ 967636 h 1180578"/>
                <a:gd name="connsiteX74" fmla="*/ 1903956 w 2076189"/>
                <a:gd name="connsiteY74" fmla="*/ 961373 h 1180578"/>
                <a:gd name="connsiteX75" fmla="*/ 1922745 w 2076189"/>
                <a:gd name="connsiteY75" fmla="*/ 942584 h 1180578"/>
                <a:gd name="connsiteX76" fmla="*/ 1932140 w 2076189"/>
                <a:gd name="connsiteY76" fmla="*/ 936321 h 1180578"/>
                <a:gd name="connsiteX77" fmla="*/ 1938403 w 2076189"/>
                <a:gd name="connsiteY77" fmla="*/ 926926 h 1180578"/>
                <a:gd name="connsiteX78" fmla="*/ 1947798 w 2076189"/>
                <a:gd name="connsiteY78" fmla="*/ 923795 h 1180578"/>
                <a:gd name="connsiteX79" fmla="*/ 1960324 w 2076189"/>
                <a:gd name="connsiteY79" fmla="*/ 905006 h 1180578"/>
                <a:gd name="connsiteX80" fmla="*/ 1969718 w 2076189"/>
                <a:gd name="connsiteY80" fmla="*/ 898743 h 1180578"/>
                <a:gd name="connsiteX81" fmla="*/ 1991639 w 2076189"/>
                <a:gd name="connsiteY81" fmla="*/ 873691 h 1180578"/>
                <a:gd name="connsiteX82" fmla="*/ 2004165 w 2076189"/>
                <a:gd name="connsiteY82" fmla="*/ 851770 h 1180578"/>
                <a:gd name="connsiteX83" fmla="*/ 2016691 w 2076189"/>
                <a:gd name="connsiteY83" fmla="*/ 845507 h 1180578"/>
                <a:gd name="connsiteX84" fmla="*/ 2029217 w 2076189"/>
                <a:gd name="connsiteY84" fmla="*/ 826718 h 1180578"/>
                <a:gd name="connsiteX85" fmla="*/ 2035480 w 2076189"/>
                <a:gd name="connsiteY85" fmla="*/ 817323 h 1180578"/>
                <a:gd name="connsiteX86" fmla="*/ 2041743 w 2076189"/>
                <a:gd name="connsiteY86" fmla="*/ 695195 h 1180578"/>
                <a:gd name="connsiteX87" fmla="*/ 2044874 w 2076189"/>
                <a:gd name="connsiteY87" fmla="*/ 685800 h 1180578"/>
                <a:gd name="connsiteX88" fmla="*/ 2048006 w 2076189"/>
                <a:gd name="connsiteY88" fmla="*/ 673274 h 1180578"/>
                <a:gd name="connsiteX89" fmla="*/ 2057400 w 2076189"/>
                <a:gd name="connsiteY89" fmla="*/ 670143 h 1180578"/>
                <a:gd name="connsiteX90" fmla="*/ 2066795 w 2076189"/>
                <a:gd name="connsiteY90" fmla="*/ 651354 h 1180578"/>
                <a:gd name="connsiteX91" fmla="*/ 2076189 w 2076189"/>
                <a:gd name="connsiteY91" fmla="*/ 632564 h 1180578"/>
                <a:gd name="connsiteX92" fmla="*/ 2073058 w 2076189"/>
                <a:gd name="connsiteY92" fmla="*/ 591855 h 1180578"/>
                <a:gd name="connsiteX93" fmla="*/ 2060532 w 2076189"/>
                <a:gd name="connsiteY93" fmla="*/ 573066 h 1180578"/>
                <a:gd name="connsiteX94" fmla="*/ 2032348 w 2076189"/>
                <a:gd name="connsiteY94" fmla="*/ 541751 h 1180578"/>
                <a:gd name="connsiteX95" fmla="*/ 2019822 w 2076189"/>
                <a:gd name="connsiteY95" fmla="*/ 526093 h 1180578"/>
                <a:gd name="connsiteX96" fmla="*/ 2013559 w 2076189"/>
                <a:gd name="connsiteY96" fmla="*/ 516699 h 1180578"/>
                <a:gd name="connsiteX97" fmla="*/ 1994770 w 2076189"/>
                <a:gd name="connsiteY97" fmla="*/ 510436 h 1180578"/>
                <a:gd name="connsiteX98" fmla="*/ 1979113 w 2076189"/>
                <a:gd name="connsiteY98" fmla="*/ 507304 h 1180578"/>
                <a:gd name="connsiteX99" fmla="*/ 1969718 w 2076189"/>
                <a:gd name="connsiteY99" fmla="*/ 504173 h 1180578"/>
                <a:gd name="connsiteX100" fmla="*/ 1910219 w 2076189"/>
                <a:gd name="connsiteY100" fmla="*/ 501041 h 1180578"/>
                <a:gd name="connsiteX101" fmla="*/ 1894562 w 2076189"/>
                <a:gd name="connsiteY101" fmla="*/ 497910 h 1180578"/>
                <a:gd name="connsiteX102" fmla="*/ 1822537 w 2076189"/>
                <a:gd name="connsiteY102" fmla="*/ 504173 h 1180578"/>
                <a:gd name="connsiteX103" fmla="*/ 1606463 w 2076189"/>
                <a:gd name="connsiteY103" fmla="*/ 504173 h 1180578"/>
                <a:gd name="connsiteX104" fmla="*/ 1584543 w 2076189"/>
                <a:gd name="connsiteY104" fmla="*/ 497910 h 1180578"/>
                <a:gd name="connsiteX105" fmla="*/ 1565754 w 2076189"/>
                <a:gd name="connsiteY105" fmla="*/ 488515 h 1180578"/>
                <a:gd name="connsiteX106" fmla="*/ 1543833 w 2076189"/>
                <a:gd name="connsiteY106" fmla="*/ 472858 h 1180578"/>
                <a:gd name="connsiteX107" fmla="*/ 1525044 w 2076189"/>
                <a:gd name="connsiteY107" fmla="*/ 466595 h 1180578"/>
                <a:gd name="connsiteX108" fmla="*/ 1506255 w 2076189"/>
                <a:gd name="connsiteY108" fmla="*/ 460332 h 1180578"/>
                <a:gd name="connsiteX109" fmla="*/ 1487466 w 2076189"/>
                <a:gd name="connsiteY109" fmla="*/ 454069 h 1180578"/>
                <a:gd name="connsiteX110" fmla="*/ 1462414 w 2076189"/>
                <a:gd name="connsiteY110" fmla="*/ 447806 h 1180578"/>
                <a:gd name="connsiteX111" fmla="*/ 1415441 w 2076189"/>
                <a:gd name="connsiteY111" fmla="*/ 444674 h 1180578"/>
                <a:gd name="connsiteX112" fmla="*/ 1380995 w 2076189"/>
                <a:gd name="connsiteY112" fmla="*/ 441543 h 1180578"/>
                <a:gd name="connsiteX113" fmla="*/ 1362206 w 2076189"/>
                <a:gd name="connsiteY113" fmla="*/ 438411 h 1180578"/>
                <a:gd name="connsiteX114" fmla="*/ 1302707 w 2076189"/>
                <a:gd name="connsiteY114" fmla="*/ 435280 h 1180578"/>
                <a:gd name="connsiteX115" fmla="*/ 1293313 w 2076189"/>
                <a:gd name="connsiteY115" fmla="*/ 432148 h 1180578"/>
                <a:gd name="connsiteX116" fmla="*/ 1280787 w 2076189"/>
                <a:gd name="connsiteY116" fmla="*/ 429017 h 1180578"/>
                <a:gd name="connsiteX117" fmla="*/ 1271392 w 2076189"/>
                <a:gd name="connsiteY117" fmla="*/ 422754 h 1180578"/>
                <a:gd name="connsiteX118" fmla="*/ 1261998 w 2076189"/>
                <a:gd name="connsiteY118" fmla="*/ 419622 h 1180578"/>
                <a:gd name="connsiteX119" fmla="*/ 1243208 w 2076189"/>
                <a:gd name="connsiteY119" fmla="*/ 407096 h 1180578"/>
                <a:gd name="connsiteX120" fmla="*/ 1233814 w 2076189"/>
                <a:gd name="connsiteY120" fmla="*/ 397701 h 1180578"/>
                <a:gd name="connsiteX121" fmla="*/ 1215025 w 2076189"/>
                <a:gd name="connsiteY121" fmla="*/ 391438 h 1180578"/>
                <a:gd name="connsiteX122" fmla="*/ 1205630 w 2076189"/>
                <a:gd name="connsiteY122" fmla="*/ 385175 h 1180578"/>
                <a:gd name="connsiteX123" fmla="*/ 1158658 w 2076189"/>
                <a:gd name="connsiteY123" fmla="*/ 375781 h 1180578"/>
                <a:gd name="connsiteX124" fmla="*/ 1149263 w 2076189"/>
                <a:gd name="connsiteY124" fmla="*/ 369518 h 1180578"/>
                <a:gd name="connsiteX125" fmla="*/ 1139869 w 2076189"/>
                <a:gd name="connsiteY125" fmla="*/ 360123 h 1180578"/>
                <a:gd name="connsiteX126" fmla="*/ 1121080 w 2076189"/>
                <a:gd name="connsiteY126" fmla="*/ 353860 h 1180578"/>
                <a:gd name="connsiteX127" fmla="*/ 1061581 w 2076189"/>
                <a:gd name="connsiteY127" fmla="*/ 360123 h 1180578"/>
                <a:gd name="connsiteX128" fmla="*/ 1049055 w 2076189"/>
                <a:gd name="connsiteY128" fmla="*/ 363255 h 1180578"/>
                <a:gd name="connsiteX129" fmla="*/ 986425 w 2076189"/>
                <a:gd name="connsiteY129" fmla="*/ 366386 h 1180578"/>
                <a:gd name="connsiteX130" fmla="*/ 923795 w 2076189"/>
                <a:gd name="connsiteY130" fmla="*/ 366386 h 1180578"/>
                <a:gd name="connsiteX131" fmla="*/ 911269 w 2076189"/>
                <a:gd name="connsiteY131" fmla="*/ 363255 h 1180578"/>
                <a:gd name="connsiteX132" fmla="*/ 883085 w 2076189"/>
                <a:gd name="connsiteY132" fmla="*/ 360123 h 1180578"/>
                <a:gd name="connsiteX133" fmla="*/ 854902 w 2076189"/>
                <a:gd name="connsiteY133" fmla="*/ 350729 h 1180578"/>
                <a:gd name="connsiteX134" fmla="*/ 820455 w 2076189"/>
                <a:gd name="connsiteY134" fmla="*/ 341334 h 1180578"/>
                <a:gd name="connsiteX135" fmla="*/ 773482 w 2076189"/>
                <a:gd name="connsiteY135" fmla="*/ 335071 h 1180578"/>
                <a:gd name="connsiteX136" fmla="*/ 751562 w 2076189"/>
                <a:gd name="connsiteY136" fmla="*/ 325677 h 1180578"/>
                <a:gd name="connsiteX137" fmla="*/ 732773 w 2076189"/>
                <a:gd name="connsiteY137" fmla="*/ 319414 h 1180578"/>
                <a:gd name="connsiteX138" fmla="*/ 723378 w 2076189"/>
                <a:gd name="connsiteY138" fmla="*/ 316282 h 1180578"/>
                <a:gd name="connsiteX139" fmla="*/ 717115 w 2076189"/>
                <a:gd name="connsiteY139" fmla="*/ 306888 h 1180578"/>
                <a:gd name="connsiteX140" fmla="*/ 717115 w 2076189"/>
                <a:gd name="connsiteY140" fmla="*/ 272441 h 1180578"/>
                <a:gd name="connsiteX141" fmla="*/ 723378 w 2076189"/>
                <a:gd name="connsiteY141" fmla="*/ 263047 h 1180578"/>
                <a:gd name="connsiteX142" fmla="*/ 729641 w 2076189"/>
                <a:gd name="connsiteY142" fmla="*/ 244258 h 1180578"/>
                <a:gd name="connsiteX143" fmla="*/ 726510 w 2076189"/>
                <a:gd name="connsiteY143" fmla="*/ 234863 h 1180578"/>
                <a:gd name="connsiteX144" fmla="*/ 717115 w 2076189"/>
                <a:gd name="connsiteY144" fmla="*/ 228600 h 1180578"/>
                <a:gd name="connsiteX145" fmla="*/ 670143 w 2076189"/>
                <a:gd name="connsiteY145" fmla="*/ 222337 h 1180578"/>
                <a:gd name="connsiteX146" fmla="*/ 645091 w 2076189"/>
                <a:gd name="connsiteY146" fmla="*/ 184759 h 1180578"/>
                <a:gd name="connsiteX147" fmla="*/ 638828 w 2076189"/>
                <a:gd name="connsiteY147" fmla="*/ 175364 h 1180578"/>
                <a:gd name="connsiteX148" fmla="*/ 620039 w 2076189"/>
                <a:gd name="connsiteY148" fmla="*/ 162838 h 1180578"/>
                <a:gd name="connsiteX149" fmla="*/ 610644 w 2076189"/>
                <a:gd name="connsiteY149" fmla="*/ 153444 h 1180578"/>
                <a:gd name="connsiteX150" fmla="*/ 591855 w 2076189"/>
                <a:gd name="connsiteY150" fmla="*/ 140918 h 1180578"/>
                <a:gd name="connsiteX151" fmla="*/ 563672 w 2076189"/>
                <a:gd name="connsiteY151" fmla="*/ 128392 h 1180578"/>
                <a:gd name="connsiteX152" fmla="*/ 388307 w 2076189"/>
                <a:gd name="connsiteY152" fmla="*/ 125260 h 1180578"/>
                <a:gd name="connsiteX153" fmla="*/ 378913 w 2076189"/>
                <a:gd name="connsiteY153" fmla="*/ 122129 h 1180578"/>
                <a:gd name="connsiteX154" fmla="*/ 366387 w 2076189"/>
                <a:gd name="connsiteY154" fmla="*/ 118997 h 1180578"/>
                <a:gd name="connsiteX155" fmla="*/ 356992 w 2076189"/>
                <a:gd name="connsiteY155" fmla="*/ 112734 h 1180578"/>
                <a:gd name="connsiteX156" fmla="*/ 344466 w 2076189"/>
                <a:gd name="connsiteY156" fmla="*/ 109603 h 1180578"/>
                <a:gd name="connsiteX157" fmla="*/ 325677 w 2076189"/>
                <a:gd name="connsiteY157" fmla="*/ 103340 h 1180578"/>
                <a:gd name="connsiteX158" fmla="*/ 297493 w 2076189"/>
                <a:gd name="connsiteY158" fmla="*/ 93945 h 1180578"/>
                <a:gd name="connsiteX159" fmla="*/ 269310 w 2076189"/>
                <a:gd name="connsiteY159" fmla="*/ 84551 h 1180578"/>
                <a:gd name="connsiteX160" fmla="*/ 259915 w 2076189"/>
                <a:gd name="connsiteY160" fmla="*/ 81419 h 1180578"/>
                <a:gd name="connsiteX161" fmla="*/ 250521 w 2076189"/>
                <a:gd name="connsiteY161" fmla="*/ 78288 h 1180578"/>
                <a:gd name="connsiteX162" fmla="*/ 231732 w 2076189"/>
                <a:gd name="connsiteY162" fmla="*/ 65762 h 1180578"/>
                <a:gd name="connsiteX163" fmla="*/ 222337 w 2076189"/>
                <a:gd name="connsiteY163" fmla="*/ 62630 h 1180578"/>
                <a:gd name="connsiteX164" fmla="*/ 203548 w 2076189"/>
                <a:gd name="connsiteY164" fmla="*/ 53236 h 1180578"/>
                <a:gd name="connsiteX165" fmla="*/ 194154 w 2076189"/>
                <a:gd name="connsiteY165" fmla="*/ 46973 h 1180578"/>
                <a:gd name="connsiteX166" fmla="*/ 178496 w 2076189"/>
                <a:gd name="connsiteY166" fmla="*/ 34447 h 1180578"/>
                <a:gd name="connsiteX167" fmla="*/ 178496 w 2076189"/>
                <a:gd name="connsiteY167"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20247 w 2076189"/>
                <a:gd name="connsiteY9" fmla="*/ 688932 h 1180578"/>
                <a:gd name="connsiteX10" fmla="*/ 735904 w 2076189"/>
                <a:gd name="connsiteY10" fmla="*/ 704589 h 1180578"/>
                <a:gd name="connsiteX11" fmla="*/ 754693 w 2076189"/>
                <a:gd name="connsiteY11" fmla="*/ 710852 h 1180578"/>
                <a:gd name="connsiteX12" fmla="*/ 782877 w 2076189"/>
                <a:gd name="connsiteY12" fmla="*/ 735904 h 1180578"/>
                <a:gd name="connsiteX13" fmla="*/ 795403 w 2076189"/>
                <a:gd name="connsiteY13" fmla="*/ 754693 h 1180578"/>
                <a:gd name="connsiteX14" fmla="*/ 801666 w 2076189"/>
                <a:gd name="connsiteY14" fmla="*/ 773482 h 1180578"/>
                <a:gd name="connsiteX15" fmla="*/ 804798 w 2076189"/>
                <a:gd name="connsiteY15" fmla="*/ 782877 h 1180578"/>
                <a:gd name="connsiteX16" fmla="*/ 801666 w 2076189"/>
                <a:gd name="connsiteY16" fmla="*/ 826718 h 1180578"/>
                <a:gd name="connsiteX17" fmla="*/ 789140 w 2076189"/>
                <a:gd name="connsiteY17" fmla="*/ 858033 h 1180578"/>
                <a:gd name="connsiteX18" fmla="*/ 782877 w 2076189"/>
                <a:gd name="connsiteY18" fmla="*/ 876822 h 1180578"/>
                <a:gd name="connsiteX19" fmla="*/ 779745 w 2076189"/>
                <a:gd name="connsiteY19" fmla="*/ 886217 h 1180578"/>
                <a:gd name="connsiteX20" fmla="*/ 773482 w 2076189"/>
                <a:gd name="connsiteY20" fmla="*/ 911269 h 1180578"/>
                <a:gd name="connsiteX21" fmla="*/ 770351 w 2076189"/>
                <a:gd name="connsiteY21" fmla="*/ 920663 h 1180578"/>
                <a:gd name="connsiteX22" fmla="*/ 757825 w 2076189"/>
                <a:gd name="connsiteY22" fmla="*/ 939452 h 1180578"/>
                <a:gd name="connsiteX23" fmla="*/ 751562 w 2076189"/>
                <a:gd name="connsiteY23" fmla="*/ 948847 h 1180578"/>
                <a:gd name="connsiteX24" fmla="*/ 745299 w 2076189"/>
                <a:gd name="connsiteY24" fmla="*/ 958241 h 1180578"/>
                <a:gd name="connsiteX25" fmla="*/ 726510 w 2076189"/>
                <a:gd name="connsiteY25" fmla="*/ 995819 h 1180578"/>
                <a:gd name="connsiteX26" fmla="*/ 720247 w 2076189"/>
                <a:gd name="connsiteY26" fmla="*/ 1005214 h 1180578"/>
                <a:gd name="connsiteX27" fmla="*/ 710852 w 2076189"/>
                <a:gd name="connsiteY27" fmla="*/ 1011477 h 1180578"/>
                <a:gd name="connsiteX28" fmla="*/ 688932 w 2076189"/>
                <a:gd name="connsiteY28" fmla="*/ 1033397 h 1180578"/>
                <a:gd name="connsiteX29" fmla="*/ 679537 w 2076189"/>
                <a:gd name="connsiteY29" fmla="*/ 1039660 h 1180578"/>
                <a:gd name="connsiteX30" fmla="*/ 673274 w 2076189"/>
                <a:gd name="connsiteY30" fmla="*/ 1049055 h 1180578"/>
                <a:gd name="connsiteX31" fmla="*/ 663880 w 2076189"/>
                <a:gd name="connsiteY31" fmla="*/ 1055318 h 1180578"/>
                <a:gd name="connsiteX32" fmla="*/ 673274 w 2076189"/>
                <a:gd name="connsiteY32" fmla="*/ 1096028 h 1180578"/>
                <a:gd name="connsiteX33" fmla="*/ 682669 w 2076189"/>
                <a:gd name="connsiteY33" fmla="*/ 1099159 h 1180578"/>
                <a:gd name="connsiteX34" fmla="*/ 701458 w 2076189"/>
                <a:gd name="connsiteY34" fmla="*/ 1108554 h 1180578"/>
                <a:gd name="connsiteX35" fmla="*/ 710852 w 2076189"/>
                <a:gd name="connsiteY35" fmla="*/ 1114817 h 1180578"/>
                <a:gd name="connsiteX36" fmla="*/ 723378 w 2076189"/>
                <a:gd name="connsiteY36" fmla="*/ 1117948 h 1180578"/>
                <a:gd name="connsiteX37" fmla="*/ 776614 w 2076189"/>
                <a:gd name="connsiteY37" fmla="*/ 1124211 h 1180578"/>
                <a:gd name="connsiteX38" fmla="*/ 814192 w 2076189"/>
                <a:gd name="connsiteY38" fmla="*/ 1130474 h 1180578"/>
                <a:gd name="connsiteX39" fmla="*/ 832981 w 2076189"/>
                <a:gd name="connsiteY39" fmla="*/ 1136737 h 1180578"/>
                <a:gd name="connsiteX40" fmla="*/ 861165 w 2076189"/>
                <a:gd name="connsiteY40" fmla="*/ 1155526 h 1180578"/>
                <a:gd name="connsiteX41" fmla="*/ 879954 w 2076189"/>
                <a:gd name="connsiteY41" fmla="*/ 1168052 h 1180578"/>
                <a:gd name="connsiteX42" fmla="*/ 892480 w 2076189"/>
                <a:gd name="connsiteY42" fmla="*/ 1174315 h 1180578"/>
                <a:gd name="connsiteX43" fmla="*/ 911269 w 2076189"/>
                <a:gd name="connsiteY43" fmla="*/ 1180578 h 1180578"/>
                <a:gd name="connsiteX44" fmla="*/ 914400 w 2076189"/>
                <a:gd name="connsiteY44" fmla="*/ 1171184 h 1180578"/>
                <a:gd name="connsiteX45" fmla="*/ 936321 w 2076189"/>
                <a:gd name="connsiteY45" fmla="*/ 1152395 h 1180578"/>
                <a:gd name="connsiteX46" fmla="*/ 951978 w 2076189"/>
                <a:gd name="connsiteY46" fmla="*/ 1136737 h 1180578"/>
                <a:gd name="connsiteX47" fmla="*/ 958241 w 2076189"/>
                <a:gd name="connsiteY47" fmla="*/ 1127343 h 1180578"/>
                <a:gd name="connsiteX48" fmla="*/ 967636 w 2076189"/>
                <a:gd name="connsiteY48" fmla="*/ 1124211 h 1180578"/>
                <a:gd name="connsiteX49" fmla="*/ 977030 w 2076189"/>
                <a:gd name="connsiteY49" fmla="*/ 1117948 h 1180578"/>
                <a:gd name="connsiteX50" fmla="*/ 995819 w 2076189"/>
                <a:gd name="connsiteY50" fmla="*/ 1105422 h 1180578"/>
                <a:gd name="connsiteX51" fmla="*/ 1008345 w 2076189"/>
                <a:gd name="connsiteY51" fmla="*/ 1096028 h 1180578"/>
                <a:gd name="connsiteX52" fmla="*/ 1014608 w 2076189"/>
                <a:gd name="connsiteY52" fmla="*/ 1089764 h 1180578"/>
                <a:gd name="connsiteX53" fmla="*/ 1024003 w 2076189"/>
                <a:gd name="connsiteY53" fmla="*/ 1086633 h 1180578"/>
                <a:gd name="connsiteX54" fmla="*/ 1033398 w 2076189"/>
                <a:gd name="connsiteY54" fmla="*/ 1080370 h 1180578"/>
                <a:gd name="connsiteX55" fmla="*/ 1049055 w 2076189"/>
                <a:gd name="connsiteY55" fmla="*/ 1064712 h 1180578"/>
                <a:gd name="connsiteX56" fmla="*/ 1077239 w 2076189"/>
                <a:gd name="connsiteY56" fmla="*/ 1058449 h 1180578"/>
                <a:gd name="connsiteX57" fmla="*/ 1121080 w 2076189"/>
                <a:gd name="connsiteY57" fmla="*/ 1055318 h 1180578"/>
                <a:gd name="connsiteX58" fmla="*/ 1130474 w 2076189"/>
                <a:gd name="connsiteY58" fmla="*/ 1052186 h 1180578"/>
                <a:gd name="connsiteX59" fmla="*/ 1143000 w 2076189"/>
                <a:gd name="connsiteY59" fmla="*/ 1049055 h 1180578"/>
                <a:gd name="connsiteX60" fmla="*/ 1161789 w 2076189"/>
                <a:gd name="connsiteY60" fmla="*/ 1042792 h 1180578"/>
                <a:gd name="connsiteX61" fmla="*/ 1189973 w 2076189"/>
                <a:gd name="connsiteY61" fmla="*/ 1033397 h 1180578"/>
                <a:gd name="connsiteX62" fmla="*/ 1252603 w 2076189"/>
                <a:gd name="connsiteY62" fmla="*/ 1024003 h 1180578"/>
                <a:gd name="connsiteX63" fmla="*/ 1261998 w 2076189"/>
                <a:gd name="connsiteY63" fmla="*/ 1020871 h 1180578"/>
                <a:gd name="connsiteX64" fmla="*/ 1299576 w 2076189"/>
                <a:gd name="connsiteY64" fmla="*/ 1014608 h 1180578"/>
                <a:gd name="connsiteX65" fmla="*/ 1318365 w 2076189"/>
                <a:gd name="connsiteY65" fmla="*/ 1008345 h 1180578"/>
                <a:gd name="connsiteX66" fmla="*/ 1349680 w 2076189"/>
                <a:gd name="connsiteY66" fmla="*/ 998951 h 1180578"/>
                <a:gd name="connsiteX67" fmla="*/ 1368469 w 2076189"/>
                <a:gd name="connsiteY67" fmla="*/ 992688 h 1180578"/>
                <a:gd name="connsiteX68" fmla="*/ 1412310 w 2076189"/>
                <a:gd name="connsiteY68" fmla="*/ 986425 h 1180578"/>
                <a:gd name="connsiteX69" fmla="*/ 1459282 w 2076189"/>
                <a:gd name="connsiteY69" fmla="*/ 980162 h 1180578"/>
                <a:gd name="connsiteX70" fmla="*/ 1734855 w 2076189"/>
                <a:gd name="connsiteY70" fmla="*/ 977030 h 1180578"/>
                <a:gd name="connsiteX71" fmla="*/ 1772433 w 2076189"/>
                <a:gd name="connsiteY71" fmla="*/ 970767 h 1180578"/>
                <a:gd name="connsiteX72" fmla="*/ 1894562 w 2076189"/>
                <a:gd name="connsiteY72" fmla="*/ 967636 h 1180578"/>
                <a:gd name="connsiteX73" fmla="*/ 1903956 w 2076189"/>
                <a:gd name="connsiteY73" fmla="*/ 961373 h 1180578"/>
                <a:gd name="connsiteX74" fmla="*/ 1922745 w 2076189"/>
                <a:gd name="connsiteY74" fmla="*/ 942584 h 1180578"/>
                <a:gd name="connsiteX75" fmla="*/ 1932140 w 2076189"/>
                <a:gd name="connsiteY75" fmla="*/ 936321 h 1180578"/>
                <a:gd name="connsiteX76" fmla="*/ 1938403 w 2076189"/>
                <a:gd name="connsiteY76" fmla="*/ 926926 h 1180578"/>
                <a:gd name="connsiteX77" fmla="*/ 1947798 w 2076189"/>
                <a:gd name="connsiteY77" fmla="*/ 923795 h 1180578"/>
                <a:gd name="connsiteX78" fmla="*/ 1960324 w 2076189"/>
                <a:gd name="connsiteY78" fmla="*/ 905006 h 1180578"/>
                <a:gd name="connsiteX79" fmla="*/ 1969718 w 2076189"/>
                <a:gd name="connsiteY79" fmla="*/ 898743 h 1180578"/>
                <a:gd name="connsiteX80" fmla="*/ 1991639 w 2076189"/>
                <a:gd name="connsiteY80" fmla="*/ 873691 h 1180578"/>
                <a:gd name="connsiteX81" fmla="*/ 2004165 w 2076189"/>
                <a:gd name="connsiteY81" fmla="*/ 851770 h 1180578"/>
                <a:gd name="connsiteX82" fmla="*/ 2016691 w 2076189"/>
                <a:gd name="connsiteY82" fmla="*/ 845507 h 1180578"/>
                <a:gd name="connsiteX83" fmla="*/ 2029217 w 2076189"/>
                <a:gd name="connsiteY83" fmla="*/ 826718 h 1180578"/>
                <a:gd name="connsiteX84" fmla="*/ 2035480 w 2076189"/>
                <a:gd name="connsiteY84" fmla="*/ 817323 h 1180578"/>
                <a:gd name="connsiteX85" fmla="*/ 2041743 w 2076189"/>
                <a:gd name="connsiteY85" fmla="*/ 695195 h 1180578"/>
                <a:gd name="connsiteX86" fmla="*/ 2044874 w 2076189"/>
                <a:gd name="connsiteY86" fmla="*/ 685800 h 1180578"/>
                <a:gd name="connsiteX87" fmla="*/ 2048006 w 2076189"/>
                <a:gd name="connsiteY87" fmla="*/ 673274 h 1180578"/>
                <a:gd name="connsiteX88" fmla="*/ 2057400 w 2076189"/>
                <a:gd name="connsiteY88" fmla="*/ 670143 h 1180578"/>
                <a:gd name="connsiteX89" fmla="*/ 2066795 w 2076189"/>
                <a:gd name="connsiteY89" fmla="*/ 651354 h 1180578"/>
                <a:gd name="connsiteX90" fmla="*/ 2076189 w 2076189"/>
                <a:gd name="connsiteY90" fmla="*/ 632564 h 1180578"/>
                <a:gd name="connsiteX91" fmla="*/ 2073058 w 2076189"/>
                <a:gd name="connsiteY91" fmla="*/ 591855 h 1180578"/>
                <a:gd name="connsiteX92" fmla="*/ 2060532 w 2076189"/>
                <a:gd name="connsiteY92" fmla="*/ 573066 h 1180578"/>
                <a:gd name="connsiteX93" fmla="*/ 2032348 w 2076189"/>
                <a:gd name="connsiteY93" fmla="*/ 541751 h 1180578"/>
                <a:gd name="connsiteX94" fmla="*/ 2019822 w 2076189"/>
                <a:gd name="connsiteY94" fmla="*/ 526093 h 1180578"/>
                <a:gd name="connsiteX95" fmla="*/ 2013559 w 2076189"/>
                <a:gd name="connsiteY95" fmla="*/ 516699 h 1180578"/>
                <a:gd name="connsiteX96" fmla="*/ 1994770 w 2076189"/>
                <a:gd name="connsiteY96" fmla="*/ 510436 h 1180578"/>
                <a:gd name="connsiteX97" fmla="*/ 1979113 w 2076189"/>
                <a:gd name="connsiteY97" fmla="*/ 507304 h 1180578"/>
                <a:gd name="connsiteX98" fmla="*/ 1969718 w 2076189"/>
                <a:gd name="connsiteY98" fmla="*/ 504173 h 1180578"/>
                <a:gd name="connsiteX99" fmla="*/ 1910219 w 2076189"/>
                <a:gd name="connsiteY99" fmla="*/ 501041 h 1180578"/>
                <a:gd name="connsiteX100" fmla="*/ 1894562 w 2076189"/>
                <a:gd name="connsiteY100" fmla="*/ 497910 h 1180578"/>
                <a:gd name="connsiteX101" fmla="*/ 1822537 w 2076189"/>
                <a:gd name="connsiteY101" fmla="*/ 504173 h 1180578"/>
                <a:gd name="connsiteX102" fmla="*/ 1606463 w 2076189"/>
                <a:gd name="connsiteY102" fmla="*/ 504173 h 1180578"/>
                <a:gd name="connsiteX103" fmla="*/ 1584543 w 2076189"/>
                <a:gd name="connsiteY103" fmla="*/ 497910 h 1180578"/>
                <a:gd name="connsiteX104" fmla="*/ 1565754 w 2076189"/>
                <a:gd name="connsiteY104" fmla="*/ 488515 h 1180578"/>
                <a:gd name="connsiteX105" fmla="*/ 1543833 w 2076189"/>
                <a:gd name="connsiteY105" fmla="*/ 472858 h 1180578"/>
                <a:gd name="connsiteX106" fmla="*/ 1525044 w 2076189"/>
                <a:gd name="connsiteY106" fmla="*/ 466595 h 1180578"/>
                <a:gd name="connsiteX107" fmla="*/ 1506255 w 2076189"/>
                <a:gd name="connsiteY107" fmla="*/ 460332 h 1180578"/>
                <a:gd name="connsiteX108" fmla="*/ 1487466 w 2076189"/>
                <a:gd name="connsiteY108" fmla="*/ 454069 h 1180578"/>
                <a:gd name="connsiteX109" fmla="*/ 1462414 w 2076189"/>
                <a:gd name="connsiteY109" fmla="*/ 447806 h 1180578"/>
                <a:gd name="connsiteX110" fmla="*/ 1415441 w 2076189"/>
                <a:gd name="connsiteY110" fmla="*/ 444674 h 1180578"/>
                <a:gd name="connsiteX111" fmla="*/ 1380995 w 2076189"/>
                <a:gd name="connsiteY111" fmla="*/ 441543 h 1180578"/>
                <a:gd name="connsiteX112" fmla="*/ 1362206 w 2076189"/>
                <a:gd name="connsiteY112" fmla="*/ 438411 h 1180578"/>
                <a:gd name="connsiteX113" fmla="*/ 1302707 w 2076189"/>
                <a:gd name="connsiteY113" fmla="*/ 435280 h 1180578"/>
                <a:gd name="connsiteX114" fmla="*/ 1293313 w 2076189"/>
                <a:gd name="connsiteY114" fmla="*/ 432148 h 1180578"/>
                <a:gd name="connsiteX115" fmla="*/ 1280787 w 2076189"/>
                <a:gd name="connsiteY115" fmla="*/ 429017 h 1180578"/>
                <a:gd name="connsiteX116" fmla="*/ 1271392 w 2076189"/>
                <a:gd name="connsiteY116" fmla="*/ 422754 h 1180578"/>
                <a:gd name="connsiteX117" fmla="*/ 1261998 w 2076189"/>
                <a:gd name="connsiteY117" fmla="*/ 419622 h 1180578"/>
                <a:gd name="connsiteX118" fmla="*/ 1243208 w 2076189"/>
                <a:gd name="connsiteY118" fmla="*/ 407096 h 1180578"/>
                <a:gd name="connsiteX119" fmla="*/ 1233814 w 2076189"/>
                <a:gd name="connsiteY119" fmla="*/ 397701 h 1180578"/>
                <a:gd name="connsiteX120" fmla="*/ 1215025 w 2076189"/>
                <a:gd name="connsiteY120" fmla="*/ 391438 h 1180578"/>
                <a:gd name="connsiteX121" fmla="*/ 1205630 w 2076189"/>
                <a:gd name="connsiteY121" fmla="*/ 385175 h 1180578"/>
                <a:gd name="connsiteX122" fmla="*/ 1158658 w 2076189"/>
                <a:gd name="connsiteY122" fmla="*/ 375781 h 1180578"/>
                <a:gd name="connsiteX123" fmla="*/ 1149263 w 2076189"/>
                <a:gd name="connsiteY123" fmla="*/ 369518 h 1180578"/>
                <a:gd name="connsiteX124" fmla="*/ 1139869 w 2076189"/>
                <a:gd name="connsiteY124" fmla="*/ 360123 h 1180578"/>
                <a:gd name="connsiteX125" fmla="*/ 1121080 w 2076189"/>
                <a:gd name="connsiteY125" fmla="*/ 353860 h 1180578"/>
                <a:gd name="connsiteX126" fmla="*/ 1061581 w 2076189"/>
                <a:gd name="connsiteY126" fmla="*/ 360123 h 1180578"/>
                <a:gd name="connsiteX127" fmla="*/ 1049055 w 2076189"/>
                <a:gd name="connsiteY127" fmla="*/ 363255 h 1180578"/>
                <a:gd name="connsiteX128" fmla="*/ 986425 w 2076189"/>
                <a:gd name="connsiteY128" fmla="*/ 366386 h 1180578"/>
                <a:gd name="connsiteX129" fmla="*/ 923795 w 2076189"/>
                <a:gd name="connsiteY129" fmla="*/ 366386 h 1180578"/>
                <a:gd name="connsiteX130" fmla="*/ 911269 w 2076189"/>
                <a:gd name="connsiteY130" fmla="*/ 363255 h 1180578"/>
                <a:gd name="connsiteX131" fmla="*/ 883085 w 2076189"/>
                <a:gd name="connsiteY131" fmla="*/ 360123 h 1180578"/>
                <a:gd name="connsiteX132" fmla="*/ 854902 w 2076189"/>
                <a:gd name="connsiteY132" fmla="*/ 350729 h 1180578"/>
                <a:gd name="connsiteX133" fmla="*/ 820455 w 2076189"/>
                <a:gd name="connsiteY133" fmla="*/ 341334 h 1180578"/>
                <a:gd name="connsiteX134" fmla="*/ 773482 w 2076189"/>
                <a:gd name="connsiteY134" fmla="*/ 335071 h 1180578"/>
                <a:gd name="connsiteX135" fmla="*/ 751562 w 2076189"/>
                <a:gd name="connsiteY135" fmla="*/ 325677 h 1180578"/>
                <a:gd name="connsiteX136" fmla="*/ 732773 w 2076189"/>
                <a:gd name="connsiteY136" fmla="*/ 319414 h 1180578"/>
                <a:gd name="connsiteX137" fmla="*/ 723378 w 2076189"/>
                <a:gd name="connsiteY137" fmla="*/ 316282 h 1180578"/>
                <a:gd name="connsiteX138" fmla="*/ 717115 w 2076189"/>
                <a:gd name="connsiteY138" fmla="*/ 306888 h 1180578"/>
                <a:gd name="connsiteX139" fmla="*/ 717115 w 2076189"/>
                <a:gd name="connsiteY139" fmla="*/ 272441 h 1180578"/>
                <a:gd name="connsiteX140" fmla="*/ 723378 w 2076189"/>
                <a:gd name="connsiteY140" fmla="*/ 263047 h 1180578"/>
                <a:gd name="connsiteX141" fmla="*/ 729641 w 2076189"/>
                <a:gd name="connsiteY141" fmla="*/ 244258 h 1180578"/>
                <a:gd name="connsiteX142" fmla="*/ 726510 w 2076189"/>
                <a:gd name="connsiteY142" fmla="*/ 234863 h 1180578"/>
                <a:gd name="connsiteX143" fmla="*/ 717115 w 2076189"/>
                <a:gd name="connsiteY143" fmla="*/ 228600 h 1180578"/>
                <a:gd name="connsiteX144" fmla="*/ 670143 w 2076189"/>
                <a:gd name="connsiteY144" fmla="*/ 222337 h 1180578"/>
                <a:gd name="connsiteX145" fmla="*/ 645091 w 2076189"/>
                <a:gd name="connsiteY145" fmla="*/ 184759 h 1180578"/>
                <a:gd name="connsiteX146" fmla="*/ 638828 w 2076189"/>
                <a:gd name="connsiteY146" fmla="*/ 175364 h 1180578"/>
                <a:gd name="connsiteX147" fmla="*/ 620039 w 2076189"/>
                <a:gd name="connsiteY147" fmla="*/ 162838 h 1180578"/>
                <a:gd name="connsiteX148" fmla="*/ 610644 w 2076189"/>
                <a:gd name="connsiteY148" fmla="*/ 153444 h 1180578"/>
                <a:gd name="connsiteX149" fmla="*/ 591855 w 2076189"/>
                <a:gd name="connsiteY149" fmla="*/ 140918 h 1180578"/>
                <a:gd name="connsiteX150" fmla="*/ 563672 w 2076189"/>
                <a:gd name="connsiteY150" fmla="*/ 128392 h 1180578"/>
                <a:gd name="connsiteX151" fmla="*/ 388307 w 2076189"/>
                <a:gd name="connsiteY151" fmla="*/ 125260 h 1180578"/>
                <a:gd name="connsiteX152" fmla="*/ 378913 w 2076189"/>
                <a:gd name="connsiteY152" fmla="*/ 122129 h 1180578"/>
                <a:gd name="connsiteX153" fmla="*/ 366387 w 2076189"/>
                <a:gd name="connsiteY153" fmla="*/ 118997 h 1180578"/>
                <a:gd name="connsiteX154" fmla="*/ 356992 w 2076189"/>
                <a:gd name="connsiteY154" fmla="*/ 112734 h 1180578"/>
                <a:gd name="connsiteX155" fmla="*/ 344466 w 2076189"/>
                <a:gd name="connsiteY155" fmla="*/ 109603 h 1180578"/>
                <a:gd name="connsiteX156" fmla="*/ 325677 w 2076189"/>
                <a:gd name="connsiteY156" fmla="*/ 103340 h 1180578"/>
                <a:gd name="connsiteX157" fmla="*/ 297493 w 2076189"/>
                <a:gd name="connsiteY157" fmla="*/ 93945 h 1180578"/>
                <a:gd name="connsiteX158" fmla="*/ 269310 w 2076189"/>
                <a:gd name="connsiteY158" fmla="*/ 84551 h 1180578"/>
                <a:gd name="connsiteX159" fmla="*/ 259915 w 2076189"/>
                <a:gd name="connsiteY159" fmla="*/ 81419 h 1180578"/>
                <a:gd name="connsiteX160" fmla="*/ 250521 w 2076189"/>
                <a:gd name="connsiteY160" fmla="*/ 78288 h 1180578"/>
                <a:gd name="connsiteX161" fmla="*/ 231732 w 2076189"/>
                <a:gd name="connsiteY161" fmla="*/ 65762 h 1180578"/>
                <a:gd name="connsiteX162" fmla="*/ 222337 w 2076189"/>
                <a:gd name="connsiteY162" fmla="*/ 62630 h 1180578"/>
                <a:gd name="connsiteX163" fmla="*/ 203548 w 2076189"/>
                <a:gd name="connsiteY163" fmla="*/ 53236 h 1180578"/>
                <a:gd name="connsiteX164" fmla="*/ 194154 w 2076189"/>
                <a:gd name="connsiteY164" fmla="*/ 46973 h 1180578"/>
                <a:gd name="connsiteX165" fmla="*/ 178496 w 2076189"/>
                <a:gd name="connsiteY165" fmla="*/ 34447 h 1180578"/>
                <a:gd name="connsiteX166" fmla="*/ 178496 w 2076189"/>
                <a:gd name="connsiteY166"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35904 w 2076189"/>
                <a:gd name="connsiteY9" fmla="*/ 704589 h 1180578"/>
                <a:gd name="connsiteX10" fmla="*/ 754693 w 2076189"/>
                <a:gd name="connsiteY10" fmla="*/ 710852 h 1180578"/>
                <a:gd name="connsiteX11" fmla="*/ 782877 w 2076189"/>
                <a:gd name="connsiteY11" fmla="*/ 735904 h 1180578"/>
                <a:gd name="connsiteX12" fmla="*/ 795403 w 2076189"/>
                <a:gd name="connsiteY12" fmla="*/ 754693 h 1180578"/>
                <a:gd name="connsiteX13" fmla="*/ 801666 w 2076189"/>
                <a:gd name="connsiteY13" fmla="*/ 773482 h 1180578"/>
                <a:gd name="connsiteX14" fmla="*/ 804798 w 2076189"/>
                <a:gd name="connsiteY14" fmla="*/ 782877 h 1180578"/>
                <a:gd name="connsiteX15" fmla="*/ 801666 w 2076189"/>
                <a:gd name="connsiteY15" fmla="*/ 826718 h 1180578"/>
                <a:gd name="connsiteX16" fmla="*/ 789140 w 2076189"/>
                <a:gd name="connsiteY16" fmla="*/ 858033 h 1180578"/>
                <a:gd name="connsiteX17" fmla="*/ 782877 w 2076189"/>
                <a:gd name="connsiteY17" fmla="*/ 876822 h 1180578"/>
                <a:gd name="connsiteX18" fmla="*/ 779745 w 2076189"/>
                <a:gd name="connsiteY18" fmla="*/ 886217 h 1180578"/>
                <a:gd name="connsiteX19" fmla="*/ 773482 w 2076189"/>
                <a:gd name="connsiteY19" fmla="*/ 911269 h 1180578"/>
                <a:gd name="connsiteX20" fmla="*/ 770351 w 2076189"/>
                <a:gd name="connsiteY20" fmla="*/ 920663 h 1180578"/>
                <a:gd name="connsiteX21" fmla="*/ 757825 w 2076189"/>
                <a:gd name="connsiteY21" fmla="*/ 939452 h 1180578"/>
                <a:gd name="connsiteX22" fmla="*/ 751562 w 2076189"/>
                <a:gd name="connsiteY22" fmla="*/ 948847 h 1180578"/>
                <a:gd name="connsiteX23" fmla="*/ 745299 w 2076189"/>
                <a:gd name="connsiteY23" fmla="*/ 958241 h 1180578"/>
                <a:gd name="connsiteX24" fmla="*/ 726510 w 2076189"/>
                <a:gd name="connsiteY24" fmla="*/ 995819 h 1180578"/>
                <a:gd name="connsiteX25" fmla="*/ 720247 w 2076189"/>
                <a:gd name="connsiteY25" fmla="*/ 1005214 h 1180578"/>
                <a:gd name="connsiteX26" fmla="*/ 710852 w 2076189"/>
                <a:gd name="connsiteY26" fmla="*/ 1011477 h 1180578"/>
                <a:gd name="connsiteX27" fmla="*/ 688932 w 2076189"/>
                <a:gd name="connsiteY27" fmla="*/ 1033397 h 1180578"/>
                <a:gd name="connsiteX28" fmla="*/ 679537 w 2076189"/>
                <a:gd name="connsiteY28" fmla="*/ 1039660 h 1180578"/>
                <a:gd name="connsiteX29" fmla="*/ 673274 w 2076189"/>
                <a:gd name="connsiteY29" fmla="*/ 1049055 h 1180578"/>
                <a:gd name="connsiteX30" fmla="*/ 663880 w 2076189"/>
                <a:gd name="connsiteY30" fmla="*/ 1055318 h 1180578"/>
                <a:gd name="connsiteX31" fmla="*/ 673274 w 2076189"/>
                <a:gd name="connsiteY31" fmla="*/ 1096028 h 1180578"/>
                <a:gd name="connsiteX32" fmla="*/ 682669 w 2076189"/>
                <a:gd name="connsiteY32" fmla="*/ 1099159 h 1180578"/>
                <a:gd name="connsiteX33" fmla="*/ 701458 w 2076189"/>
                <a:gd name="connsiteY33" fmla="*/ 1108554 h 1180578"/>
                <a:gd name="connsiteX34" fmla="*/ 710852 w 2076189"/>
                <a:gd name="connsiteY34" fmla="*/ 1114817 h 1180578"/>
                <a:gd name="connsiteX35" fmla="*/ 723378 w 2076189"/>
                <a:gd name="connsiteY35" fmla="*/ 1117948 h 1180578"/>
                <a:gd name="connsiteX36" fmla="*/ 776614 w 2076189"/>
                <a:gd name="connsiteY36" fmla="*/ 1124211 h 1180578"/>
                <a:gd name="connsiteX37" fmla="*/ 814192 w 2076189"/>
                <a:gd name="connsiteY37" fmla="*/ 1130474 h 1180578"/>
                <a:gd name="connsiteX38" fmla="*/ 832981 w 2076189"/>
                <a:gd name="connsiteY38" fmla="*/ 1136737 h 1180578"/>
                <a:gd name="connsiteX39" fmla="*/ 861165 w 2076189"/>
                <a:gd name="connsiteY39" fmla="*/ 1155526 h 1180578"/>
                <a:gd name="connsiteX40" fmla="*/ 879954 w 2076189"/>
                <a:gd name="connsiteY40" fmla="*/ 1168052 h 1180578"/>
                <a:gd name="connsiteX41" fmla="*/ 892480 w 2076189"/>
                <a:gd name="connsiteY41" fmla="*/ 1174315 h 1180578"/>
                <a:gd name="connsiteX42" fmla="*/ 911269 w 2076189"/>
                <a:gd name="connsiteY42" fmla="*/ 1180578 h 1180578"/>
                <a:gd name="connsiteX43" fmla="*/ 914400 w 2076189"/>
                <a:gd name="connsiteY43" fmla="*/ 1171184 h 1180578"/>
                <a:gd name="connsiteX44" fmla="*/ 936321 w 2076189"/>
                <a:gd name="connsiteY44" fmla="*/ 1152395 h 1180578"/>
                <a:gd name="connsiteX45" fmla="*/ 951978 w 2076189"/>
                <a:gd name="connsiteY45" fmla="*/ 1136737 h 1180578"/>
                <a:gd name="connsiteX46" fmla="*/ 958241 w 2076189"/>
                <a:gd name="connsiteY46" fmla="*/ 1127343 h 1180578"/>
                <a:gd name="connsiteX47" fmla="*/ 967636 w 2076189"/>
                <a:gd name="connsiteY47" fmla="*/ 1124211 h 1180578"/>
                <a:gd name="connsiteX48" fmla="*/ 977030 w 2076189"/>
                <a:gd name="connsiteY48" fmla="*/ 1117948 h 1180578"/>
                <a:gd name="connsiteX49" fmla="*/ 995819 w 2076189"/>
                <a:gd name="connsiteY49" fmla="*/ 1105422 h 1180578"/>
                <a:gd name="connsiteX50" fmla="*/ 1008345 w 2076189"/>
                <a:gd name="connsiteY50" fmla="*/ 1096028 h 1180578"/>
                <a:gd name="connsiteX51" fmla="*/ 1014608 w 2076189"/>
                <a:gd name="connsiteY51" fmla="*/ 1089764 h 1180578"/>
                <a:gd name="connsiteX52" fmla="*/ 1024003 w 2076189"/>
                <a:gd name="connsiteY52" fmla="*/ 1086633 h 1180578"/>
                <a:gd name="connsiteX53" fmla="*/ 1033398 w 2076189"/>
                <a:gd name="connsiteY53" fmla="*/ 1080370 h 1180578"/>
                <a:gd name="connsiteX54" fmla="*/ 1049055 w 2076189"/>
                <a:gd name="connsiteY54" fmla="*/ 1064712 h 1180578"/>
                <a:gd name="connsiteX55" fmla="*/ 1077239 w 2076189"/>
                <a:gd name="connsiteY55" fmla="*/ 1058449 h 1180578"/>
                <a:gd name="connsiteX56" fmla="*/ 1121080 w 2076189"/>
                <a:gd name="connsiteY56" fmla="*/ 1055318 h 1180578"/>
                <a:gd name="connsiteX57" fmla="*/ 1130474 w 2076189"/>
                <a:gd name="connsiteY57" fmla="*/ 1052186 h 1180578"/>
                <a:gd name="connsiteX58" fmla="*/ 1143000 w 2076189"/>
                <a:gd name="connsiteY58" fmla="*/ 1049055 h 1180578"/>
                <a:gd name="connsiteX59" fmla="*/ 1161789 w 2076189"/>
                <a:gd name="connsiteY59" fmla="*/ 1042792 h 1180578"/>
                <a:gd name="connsiteX60" fmla="*/ 1189973 w 2076189"/>
                <a:gd name="connsiteY60" fmla="*/ 1033397 h 1180578"/>
                <a:gd name="connsiteX61" fmla="*/ 1252603 w 2076189"/>
                <a:gd name="connsiteY61" fmla="*/ 1024003 h 1180578"/>
                <a:gd name="connsiteX62" fmla="*/ 1261998 w 2076189"/>
                <a:gd name="connsiteY62" fmla="*/ 1020871 h 1180578"/>
                <a:gd name="connsiteX63" fmla="*/ 1299576 w 2076189"/>
                <a:gd name="connsiteY63" fmla="*/ 1014608 h 1180578"/>
                <a:gd name="connsiteX64" fmla="*/ 1318365 w 2076189"/>
                <a:gd name="connsiteY64" fmla="*/ 1008345 h 1180578"/>
                <a:gd name="connsiteX65" fmla="*/ 1349680 w 2076189"/>
                <a:gd name="connsiteY65" fmla="*/ 998951 h 1180578"/>
                <a:gd name="connsiteX66" fmla="*/ 1368469 w 2076189"/>
                <a:gd name="connsiteY66" fmla="*/ 992688 h 1180578"/>
                <a:gd name="connsiteX67" fmla="*/ 1412310 w 2076189"/>
                <a:gd name="connsiteY67" fmla="*/ 986425 h 1180578"/>
                <a:gd name="connsiteX68" fmla="*/ 1459282 w 2076189"/>
                <a:gd name="connsiteY68" fmla="*/ 980162 h 1180578"/>
                <a:gd name="connsiteX69" fmla="*/ 1734855 w 2076189"/>
                <a:gd name="connsiteY69" fmla="*/ 977030 h 1180578"/>
                <a:gd name="connsiteX70" fmla="*/ 1772433 w 2076189"/>
                <a:gd name="connsiteY70" fmla="*/ 970767 h 1180578"/>
                <a:gd name="connsiteX71" fmla="*/ 1894562 w 2076189"/>
                <a:gd name="connsiteY71" fmla="*/ 967636 h 1180578"/>
                <a:gd name="connsiteX72" fmla="*/ 1903956 w 2076189"/>
                <a:gd name="connsiteY72" fmla="*/ 961373 h 1180578"/>
                <a:gd name="connsiteX73" fmla="*/ 1922745 w 2076189"/>
                <a:gd name="connsiteY73" fmla="*/ 942584 h 1180578"/>
                <a:gd name="connsiteX74" fmla="*/ 1932140 w 2076189"/>
                <a:gd name="connsiteY74" fmla="*/ 936321 h 1180578"/>
                <a:gd name="connsiteX75" fmla="*/ 1938403 w 2076189"/>
                <a:gd name="connsiteY75" fmla="*/ 926926 h 1180578"/>
                <a:gd name="connsiteX76" fmla="*/ 1947798 w 2076189"/>
                <a:gd name="connsiteY76" fmla="*/ 923795 h 1180578"/>
                <a:gd name="connsiteX77" fmla="*/ 1960324 w 2076189"/>
                <a:gd name="connsiteY77" fmla="*/ 905006 h 1180578"/>
                <a:gd name="connsiteX78" fmla="*/ 1969718 w 2076189"/>
                <a:gd name="connsiteY78" fmla="*/ 898743 h 1180578"/>
                <a:gd name="connsiteX79" fmla="*/ 1991639 w 2076189"/>
                <a:gd name="connsiteY79" fmla="*/ 873691 h 1180578"/>
                <a:gd name="connsiteX80" fmla="*/ 2004165 w 2076189"/>
                <a:gd name="connsiteY80" fmla="*/ 851770 h 1180578"/>
                <a:gd name="connsiteX81" fmla="*/ 2016691 w 2076189"/>
                <a:gd name="connsiteY81" fmla="*/ 845507 h 1180578"/>
                <a:gd name="connsiteX82" fmla="*/ 2029217 w 2076189"/>
                <a:gd name="connsiteY82" fmla="*/ 826718 h 1180578"/>
                <a:gd name="connsiteX83" fmla="*/ 2035480 w 2076189"/>
                <a:gd name="connsiteY83" fmla="*/ 817323 h 1180578"/>
                <a:gd name="connsiteX84" fmla="*/ 2041743 w 2076189"/>
                <a:gd name="connsiteY84" fmla="*/ 695195 h 1180578"/>
                <a:gd name="connsiteX85" fmla="*/ 2044874 w 2076189"/>
                <a:gd name="connsiteY85" fmla="*/ 685800 h 1180578"/>
                <a:gd name="connsiteX86" fmla="*/ 2048006 w 2076189"/>
                <a:gd name="connsiteY86" fmla="*/ 673274 h 1180578"/>
                <a:gd name="connsiteX87" fmla="*/ 2057400 w 2076189"/>
                <a:gd name="connsiteY87" fmla="*/ 670143 h 1180578"/>
                <a:gd name="connsiteX88" fmla="*/ 2066795 w 2076189"/>
                <a:gd name="connsiteY88" fmla="*/ 651354 h 1180578"/>
                <a:gd name="connsiteX89" fmla="*/ 2076189 w 2076189"/>
                <a:gd name="connsiteY89" fmla="*/ 632564 h 1180578"/>
                <a:gd name="connsiteX90" fmla="*/ 2073058 w 2076189"/>
                <a:gd name="connsiteY90" fmla="*/ 591855 h 1180578"/>
                <a:gd name="connsiteX91" fmla="*/ 2060532 w 2076189"/>
                <a:gd name="connsiteY91" fmla="*/ 573066 h 1180578"/>
                <a:gd name="connsiteX92" fmla="*/ 2032348 w 2076189"/>
                <a:gd name="connsiteY92" fmla="*/ 541751 h 1180578"/>
                <a:gd name="connsiteX93" fmla="*/ 2019822 w 2076189"/>
                <a:gd name="connsiteY93" fmla="*/ 526093 h 1180578"/>
                <a:gd name="connsiteX94" fmla="*/ 2013559 w 2076189"/>
                <a:gd name="connsiteY94" fmla="*/ 516699 h 1180578"/>
                <a:gd name="connsiteX95" fmla="*/ 1994770 w 2076189"/>
                <a:gd name="connsiteY95" fmla="*/ 510436 h 1180578"/>
                <a:gd name="connsiteX96" fmla="*/ 1979113 w 2076189"/>
                <a:gd name="connsiteY96" fmla="*/ 507304 h 1180578"/>
                <a:gd name="connsiteX97" fmla="*/ 1969718 w 2076189"/>
                <a:gd name="connsiteY97" fmla="*/ 504173 h 1180578"/>
                <a:gd name="connsiteX98" fmla="*/ 1910219 w 2076189"/>
                <a:gd name="connsiteY98" fmla="*/ 501041 h 1180578"/>
                <a:gd name="connsiteX99" fmla="*/ 1894562 w 2076189"/>
                <a:gd name="connsiteY99" fmla="*/ 497910 h 1180578"/>
                <a:gd name="connsiteX100" fmla="*/ 1822537 w 2076189"/>
                <a:gd name="connsiteY100" fmla="*/ 504173 h 1180578"/>
                <a:gd name="connsiteX101" fmla="*/ 1606463 w 2076189"/>
                <a:gd name="connsiteY101" fmla="*/ 504173 h 1180578"/>
                <a:gd name="connsiteX102" fmla="*/ 1584543 w 2076189"/>
                <a:gd name="connsiteY102" fmla="*/ 497910 h 1180578"/>
                <a:gd name="connsiteX103" fmla="*/ 1565754 w 2076189"/>
                <a:gd name="connsiteY103" fmla="*/ 488515 h 1180578"/>
                <a:gd name="connsiteX104" fmla="*/ 1543833 w 2076189"/>
                <a:gd name="connsiteY104" fmla="*/ 472858 h 1180578"/>
                <a:gd name="connsiteX105" fmla="*/ 1525044 w 2076189"/>
                <a:gd name="connsiteY105" fmla="*/ 466595 h 1180578"/>
                <a:gd name="connsiteX106" fmla="*/ 1506255 w 2076189"/>
                <a:gd name="connsiteY106" fmla="*/ 460332 h 1180578"/>
                <a:gd name="connsiteX107" fmla="*/ 1487466 w 2076189"/>
                <a:gd name="connsiteY107" fmla="*/ 454069 h 1180578"/>
                <a:gd name="connsiteX108" fmla="*/ 1462414 w 2076189"/>
                <a:gd name="connsiteY108" fmla="*/ 447806 h 1180578"/>
                <a:gd name="connsiteX109" fmla="*/ 1415441 w 2076189"/>
                <a:gd name="connsiteY109" fmla="*/ 444674 h 1180578"/>
                <a:gd name="connsiteX110" fmla="*/ 1380995 w 2076189"/>
                <a:gd name="connsiteY110" fmla="*/ 441543 h 1180578"/>
                <a:gd name="connsiteX111" fmla="*/ 1362206 w 2076189"/>
                <a:gd name="connsiteY111" fmla="*/ 438411 h 1180578"/>
                <a:gd name="connsiteX112" fmla="*/ 1302707 w 2076189"/>
                <a:gd name="connsiteY112" fmla="*/ 435280 h 1180578"/>
                <a:gd name="connsiteX113" fmla="*/ 1293313 w 2076189"/>
                <a:gd name="connsiteY113" fmla="*/ 432148 h 1180578"/>
                <a:gd name="connsiteX114" fmla="*/ 1280787 w 2076189"/>
                <a:gd name="connsiteY114" fmla="*/ 429017 h 1180578"/>
                <a:gd name="connsiteX115" fmla="*/ 1271392 w 2076189"/>
                <a:gd name="connsiteY115" fmla="*/ 422754 h 1180578"/>
                <a:gd name="connsiteX116" fmla="*/ 1261998 w 2076189"/>
                <a:gd name="connsiteY116" fmla="*/ 419622 h 1180578"/>
                <a:gd name="connsiteX117" fmla="*/ 1243208 w 2076189"/>
                <a:gd name="connsiteY117" fmla="*/ 407096 h 1180578"/>
                <a:gd name="connsiteX118" fmla="*/ 1233814 w 2076189"/>
                <a:gd name="connsiteY118" fmla="*/ 397701 h 1180578"/>
                <a:gd name="connsiteX119" fmla="*/ 1215025 w 2076189"/>
                <a:gd name="connsiteY119" fmla="*/ 391438 h 1180578"/>
                <a:gd name="connsiteX120" fmla="*/ 1205630 w 2076189"/>
                <a:gd name="connsiteY120" fmla="*/ 385175 h 1180578"/>
                <a:gd name="connsiteX121" fmla="*/ 1158658 w 2076189"/>
                <a:gd name="connsiteY121" fmla="*/ 375781 h 1180578"/>
                <a:gd name="connsiteX122" fmla="*/ 1149263 w 2076189"/>
                <a:gd name="connsiteY122" fmla="*/ 369518 h 1180578"/>
                <a:gd name="connsiteX123" fmla="*/ 1139869 w 2076189"/>
                <a:gd name="connsiteY123" fmla="*/ 360123 h 1180578"/>
                <a:gd name="connsiteX124" fmla="*/ 1121080 w 2076189"/>
                <a:gd name="connsiteY124" fmla="*/ 353860 h 1180578"/>
                <a:gd name="connsiteX125" fmla="*/ 1061581 w 2076189"/>
                <a:gd name="connsiteY125" fmla="*/ 360123 h 1180578"/>
                <a:gd name="connsiteX126" fmla="*/ 1049055 w 2076189"/>
                <a:gd name="connsiteY126" fmla="*/ 363255 h 1180578"/>
                <a:gd name="connsiteX127" fmla="*/ 986425 w 2076189"/>
                <a:gd name="connsiteY127" fmla="*/ 366386 h 1180578"/>
                <a:gd name="connsiteX128" fmla="*/ 923795 w 2076189"/>
                <a:gd name="connsiteY128" fmla="*/ 366386 h 1180578"/>
                <a:gd name="connsiteX129" fmla="*/ 911269 w 2076189"/>
                <a:gd name="connsiteY129" fmla="*/ 363255 h 1180578"/>
                <a:gd name="connsiteX130" fmla="*/ 883085 w 2076189"/>
                <a:gd name="connsiteY130" fmla="*/ 360123 h 1180578"/>
                <a:gd name="connsiteX131" fmla="*/ 854902 w 2076189"/>
                <a:gd name="connsiteY131" fmla="*/ 350729 h 1180578"/>
                <a:gd name="connsiteX132" fmla="*/ 820455 w 2076189"/>
                <a:gd name="connsiteY132" fmla="*/ 341334 h 1180578"/>
                <a:gd name="connsiteX133" fmla="*/ 773482 w 2076189"/>
                <a:gd name="connsiteY133" fmla="*/ 335071 h 1180578"/>
                <a:gd name="connsiteX134" fmla="*/ 751562 w 2076189"/>
                <a:gd name="connsiteY134" fmla="*/ 325677 h 1180578"/>
                <a:gd name="connsiteX135" fmla="*/ 732773 w 2076189"/>
                <a:gd name="connsiteY135" fmla="*/ 319414 h 1180578"/>
                <a:gd name="connsiteX136" fmla="*/ 723378 w 2076189"/>
                <a:gd name="connsiteY136" fmla="*/ 316282 h 1180578"/>
                <a:gd name="connsiteX137" fmla="*/ 717115 w 2076189"/>
                <a:gd name="connsiteY137" fmla="*/ 306888 h 1180578"/>
                <a:gd name="connsiteX138" fmla="*/ 717115 w 2076189"/>
                <a:gd name="connsiteY138" fmla="*/ 272441 h 1180578"/>
                <a:gd name="connsiteX139" fmla="*/ 723378 w 2076189"/>
                <a:gd name="connsiteY139" fmla="*/ 263047 h 1180578"/>
                <a:gd name="connsiteX140" fmla="*/ 729641 w 2076189"/>
                <a:gd name="connsiteY140" fmla="*/ 244258 h 1180578"/>
                <a:gd name="connsiteX141" fmla="*/ 726510 w 2076189"/>
                <a:gd name="connsiteY141" fmla="*/ 234863 h 1180578"/>
                <a:gd name="connsiteX142" fmla="*/ 717115 w 2076189"/>
                <a:gd name="connsiteY142" fmla="*/ 228600 h 1180578"/>
                <a:gd name="connsiteX143" fmla="*/ 670143 w 2076189"/>
                <a:gd name="connsiteY143" fmla="*/ 222337 h 1180578"/>
                <a:gd name="connsiteX144" fmla="*/ 645091 w 2076189"/>
                <a:gd name="connsiteY144" fmla="*/ 184759 h 1180578"/>
                <a:gd name="connsiteX145" fmla="*/ 638828 w 2076189"/>
                <a:gd name="connsiteY145" fmla="*/ 175364 h 1180578"/>
                <a:gd name="connsiteX146" fmla="*/ 620039 w 2076189"/>
                <a:gd name="connsiteY146" fmla="*/ 162838 h 1180578"/>
                <a:gd name="connsiteX147" fmla="*/ 610644 w 2076189"/>
                <a:gd name="connsiteY147" fmla="*/ 153444 h 1180578"/>
                <a:gd name="connsiteX148" fmla="*/ 591855 w 2076189"/>
                <a:gd name="connsiteY148" fmla="*/ 140918 h 1180578"/>
                <a:gd name="connsiteX149" fmla="*/ 563672 w 2076189"/>
                <a:gd name="connsiteY149" fmla="*/ 128392 h 1180578"/>
                <a:gd name="connsiteX150" fmla="*/ 388307 w 2076189"/>
                <a:gd name="connsiteY150" fmla="*/ 125260 h 1180578"/>
                <a:gd name="connsiteX151" fmla="*/ 378913 w 2076189"/>
                <a:gd name="connsiteY151" fmla="*/ 122129 h 1180578"/>
                <a:gd name="connsiteX152" fmla="*/ 366387 w 2076189"/>
                <a:gd name="connsiteY152" fmla="*/ 118997 h 1180578"/>
                <a:gd name="connsiteX153" fmla="*/ 356992 w 2076189"/>
                <a:gd name="connsiteY153" fmla="*/ 112734 h 1180578"/>
                <a:gd name="connsiteX154" fmla="*/ 344466 w 2076189"/>
                <a:gd name="connsiteY154" fmla="*/ 109603 h 1180578"/>
                <a:gd name="connsiteX155" fmla="*/ 325677 w 2076189"/>
                <a:gd name="connsiteY155" fmla="*/ 103340 h 1180578"/>
                <a:gd name="connsiteX156" fmla="*/ 297493 w 2076189"/>
                <a:gd name="connsiteY156" fmla="*/ 93945 h 1180578"/>
                <a:gd name="connsiteX157" fmla="*/ 269310 w 2076189"/>
                <a:gd name="connsiteY157" fmla="*/ 84551 h 1180578"/>
                <a:gd name="connsiteX158" fmla="*/ 259915 w 2076189"/>
                <a:gd name="connsiteY158" fmla="*/ 81419 h 1180578"/>
                <a:gd name="connsiteX159" fmla="*/ 250521 w 2076189"/>
                <a:gd name="connsiteY159" fmla="*/ 78288 h 1180578"/>
                <a:gd name="connsiteX160" fmla="*/ 231732 w 2076189"/>
                <a:gd name="connsiteY160" fmla="*/ 65762 h 1180578"/>
                <a:gd name="connsiteX161" fmla="*/ 222337 w 2076189"/>
                <a:gd name="connsiteY161" fmla="*/ 62630 h 1180578"/>
                <a:gd name="connsiteX162" fmla="*/ 203548 w 2076189"/>
                <a:gd name="connsiteY162" fmla="*/ 53236 h 1180578"/>
                <a:gd name="connsiteX163" fmla="*/ 194154 w 2076189"/>
                <a:gd name="connsiteY163" fmla="*/ 46973 h 1180578"/>
                <a:gd name="connsiteX164" fmla="*/ 178496 w 2076189"/>
                <a:gd name="connsiteY164" fmla="*/ 34447 h 1180578"/>
                <a:gd name="connsiteX165" fmla="*/ 178496 w 2076189"/>
                <a:gd name="connsiteY165"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89140 w 2076189"/>
                <a:gd name="connsiteY15" fmla="*/ 858033 h 1180578"/>
                <a:gd name="connsiteX16" fmla="*/ 782877 w 2076189"/>
                <a:gd name="connsiteY16" fmla="*/ 876822 h 1180578"/>
                <a:gd name="connsiteX17" fmla="*/ 779745 w 2076189"/>
                <a:gd name="connsiteY17" fmla="*/ 886217 h 1180578"/>
                <a:gd name="connsiteX18" fmla="*/ 773482 w 2076189"/>
                <a:gd name="connsiteY18" fmla="*/ 911269 h 1180578"/>
                <a:gd name="connsiteX19" fmla="*/ 770351 w 2076189"/>
                <a:gd name="connsiteY19" fmla="*/ 920663 h 1180578"/>
                <a:gd name="connsiteX20" fmla="*/ 757825 w 2076189"/>
                <a:gd name="connsiteY20" fmla="*/ 939452 h 1180578"/>
                <a:gd name="connsiteX21" fmla="*/ 751562 w 2076189"/>
                <a:gd name="connsiteY21" fmla="*/ 948847 h 1180578"/>
                <a:gd name="connsiteX22" fmla="*/ 745299 w 2076189"/>
                <a:gd name="connsiteY22" fmla="*/ 958241 h 1180578"/>
                <a:gd name="connsiteX23" fmla="*/ 726510 w 2076189"/>
                <a:gd name="connsiteY23" fmla="*/ 995819 h 1180578"/>
                <a:gd name="connsiteX24" fmla="*/ 720247 w 2076189"/>
                <a:gd name="connsiteY24" fmla="*/ 1005214 h 1180578"/>
                <a:gd name="connsiteX25" fmla="*/ 710852 w 2076189"/>
                <a:gd name="connsiteY25" fmla="*/ 1011477 h 1180578"/>
                <a:gd name="connsiteX26" fmla="*/ 688932 w 2076189"/>
                <a:gd name="connsiteY26" fmla="*/ 1033397 h 1180578"/>
                <a:gd name="connsiteX27" fmla="*/ 679537 w 2076189"/>
                <a:gd name="connsiteY27" fmla="*/ 1039660 h 1180578"/>
                <a:gd name="connsiteX28" fmla="*/ 673274 w 2076189"/>
                <a:gd name="connsiteY28" fmla="*/ 1049055 h 1180578"/>
                <a:gd name="connsiteX29" fmla="*/ 663880 w 2076189"/>
                <a:gd name="connsiteY29" fmla="*/ 1055318 h 1180578"/>
                <a:gd name="connsiteX30" fmla="*/ 673274 w 2076189"/>
                <a:gd name="connsiteY30" fmla="*/ 1096028 h 1180578"/>
                <a:gd name="connsiteX31" fmla="*/ 682669 w 2076189"/>
                <a:gd name="connsiteY31" fmla="*/ 1099159 h 1180578"/>
                <a:gd name="connsiteX32" fmla="*/ 701458 w 2076189"/>
                <a:gd name="connsiteY32" fmla="*/ 1108554 h 1180578"/>
                <a:gd name="connsiteX33" fmla="*/ 710852 w 2076189"/>
                <a:gd name="connsiteY33" fmla="*/ 1114817 h 1180578"/>
                <a:gd name="connsiteX34" fmla="*/ 723378 w 2076189"/>
                <a:gd name="connsiteY34" fmla="*/ 1117948 h 1180578"/>
                <a:gd name="connsiteX35" fmla="*/ 776614 w 2076189"/>
                <a:gd name="connsiteY35" fmla="*/ 1124211 h 1180578"/>
                <a:gd name="connsiteX36" fmla="*/ 814192 w 2076189"/>
                <a:gd name="connsiteY36" fmla="*/ 1130474 h 1180578"/>
                <a:gd name="connsiteX37" fmla="*/ 832981 w 2076189"/>
                <a:gd name="connsiteY37" fmla="*/ 1136737 h 1180578"/>
                <a:gd name="connsiteX38" fmla="*/ 861165 w 2076189"/>
                <a:gd name="connsiteY38" fmla="*/ 1155526 h 1180578"/>
                <a:gd name="connsiteX39" fmla="*/ 879954 w 2076189"/>
                <a:gd name="connsiteY39" fmla="*/ 1168052 h 1180578"/>
                <a:gd name="connsiteX40" fmla="*/ 892480 w 2076189"/>
                <a:gd name="connsiteY40" fmla="*/ 1174315 h 1180578"/>
                <a:gd name="connsiteX41" fmla="*/ 911269 w 2076189"/>
                <a:gd name="connsiteY41" fmla="*/ 1180578 h 1180578"/>
                <a:gd name="connsiteX42" fmla="*/ 914400 w 2076189"/>
                <a:gd name="connsiteY42" fmla="*/ 1171184 h 1180578"/>
                <a:gd name="connsiteX43" fmla="*/ 936321 w 2076189"/>
                <a:gd name="connsiteY43" fmla="*/ 1152395 h 1180578"/>
                <a:gd name="connsiteX44" fmla="*/ 951978 w 2076189"/>
                <a:gd name="connsiteY44" fmla="*/ 1136737 h 1180578"/>
                <a:gd name="connsiteX45" fmla="*/ 958241 w 2076189"/>
                <a:gd name="connsiteY45" fmla="*/ 1127343 h 1180578"/>
                <a:gd name="connsiteX46" fmla="*/ 967636 w 2076189"/>
                <a:gd name="connsiteY46" fmla="*/ 1124211 h 1180578"/>
                <a:gd name="connsiteX47" fmla="*/ 977030 w 2076189"/>
                <a:gd name="connsiteY47" fmla="*/ 1117948 h 1180578"/>
                <a:gd name="connsiteX48" fmla="*/ 995819 w 2076189"/>
                <a:gd name="connsiteY48" fmla="*/ 1105422 h 1180578"/>
                <a:gd name="connsiteX49" fmla="*/ 1008345 w 2076189"/>
                <a:gd name="connsiteY49" fmla="*/ 1096028 h 1180578"/>
                <a:gd name="connsiteX50" fmla="*/ 1014608 w 2076189"/>
                <a:gd name="connsiteY50" fmla="*/ 1089764 h 1180578"/>
                <a:gd name="connsiteX51" fmla="*/ 1024003 w 2076189"/>
                <a:gd name="connsiteY51" fmla="*/ 1086633 h 1180578"/>
                <a:gd name="connsiteX52" fmla="*/ 1033398 w 2076189"/>
                <a:gd name="connsiteY52" fmla="*/ 1080370 h 1180578"/>
                <a:gd name="connsiteX53" fmla="*/ 1049055 w 2076189"/>
                <a:gd name="connsiteY53" fmla="*/ 1064712 h 1180578"/>
                <a:gd name="connsiteX54" fmla="*/ 1077239 w 2076189"/>
                <a:gd name="connsiteY54" fmla="*/ 1058449 h 1180578"/>
                <a:gd name="connsiteX55" fmla="*/ 1121080 w 2076189"/>
                <a:gd name="connsiteY55" fmla="*/ 1055318 h 1180578"/>
                <a:gd name="connsiteX56" fmla="*/ 1130474 w 2076189"/>
                <a:gd name="connsiteY56" fmla="*/ 1052186 h 1180578"/>
                <a:gd name="connsiteX57" fmla="*/ 1143000 w 2076189"/>
                <a:gd name="connsiteY57" fmla="*/ 1049055 h 1180578"/>
                <a:gd name="connsiteX58" fmla="*/ 1161789 w 2076189"/>
                <a:gd name="connsiteY58" fmla="*/ 1042792 h 1180578"/>
                <a:gd name="connsiteX59" fmla="*/ 1189973 w 2076189"/>
                <a:gd name="connsiteY59" fmla="*/ 1033397 h 1180578"/>
                <a:gd name="connsiteX60" fmla="*/ 1252603 w 2076189"/>
                <a:gd name="connsiteY60" fmla="*/ 1024003 h 1180578"/>
                <a:gd name="connsiteX61" fmla="*/ 1261998 w 2076189"/>
                <a:gd name="connsiteY61" fmla="*/ 1020871 h 1180578"/>
                <a:gd name="connsiteX62" fmla="*/ 1299576 w 2076189"/>
                <a:gd name="connsiteY62" fmla="*/ 1014608 h 1180578"/>
                <a:gd name="connsiteX63" fmla="*/ 1318365 w 2076189"/>
                <a:gd name="connsiteY63" fmla="*/ 1008345 h 1180578"/>
                <a:gd name="connsiteX64" fmla="*/ 1349680 w 2076189"/>
                <a:gd name="connsiteY64" fmla="*/ 998951 h 1180578"/>
                <a:gd name="connsiteX65" fmla="*/ 1368469 w 2076189"/>
                <a:gd name="connsiteY65" fmla="*/ 992688 h 1180578"/>
                <a:gd name="connsiteX66" fmla="*/ 1412310 w 2076189"/>
                <a:gd name="connsiteY66" fmla="*/ 986425 h 1180578"/>
                <a:gd name="connsiteX67" fmla="*/ 1459282 w 2076189"/>
                <a:gd name="connsiteY67" fmla="*/ 980162 h 1180578"/>
                <a:gd name="connsiteX68" fmla="*/ 1734855 w 2076189"/>
                <a:gd name="connsiteY68" fmla="*/ 977030 h 1180578"/>
                <a:gd name="connsiteX69" fmla="*/ 1772433 w 2076189"/>
                <a:gd name="connsiteY69" fmla="*/ 970767 h 1180578"/>
                <a:gd name="connsiteX70" fmla="*/ 1894562 w 2076189"/>
                <a:gd name="connsiteY70" fmla="*/ 967636 h 1180578"/>
                <a:gd name="connsiteX71" fmla="*/ 1903956 w 2076189"/>
                <a:gd name="connsiteY71" fmla="*/ 961373 h 1180578"/>
                <a:gd name="connsiteX72" fmla="*/ 1922745 w 2076189"/>
                <a:gd name="connsiteY72" fmla="*/ 942584 h 1180578"/>
                <a:gd name="connsiteX73" fmla="*/ 1932140 w 2076189"/>
                <a:gd name="connsiteY73" fmla="*/ 936321 h 1180578"/>
                <a:gd name="connsiteX74" fmla="*/ 1938403 w 2076189"/>
                <a:gd name="connsiteY74" fmla="*/ 926926 h 1180578"/>
                <a:gd name="connsiteX75" fmla="*/ 1947798 w 2076189"/>
                <a:gd name="connsiteY75" fmla="*/ 923795 h 1180578"/>
                <a:gd name="connsiteX76" fmla="*/ 1960324 w 2076189"/>
                <a:gd name="connsiteY76" fmla="*/ 905006 h 1180578"/>
                <a:gd name="connsiteX77" fmla="*/ 1969718 w 2076189"/>
                <a:gd name="connsiteY77" fmla="*/ 898743 h 1180578"/>
                <a:gd name="connsiteX78" fmla="*/ 1991639 w 2076189"/>
                <a:gd name="connsiteY78" fmla="*/ 873691 h 1180578"/>
                <a:gd name="connsiteX79" fmla="*/ 2004165 w 2076189"/>
                <a:gd name="connsiteY79" fmla="*/ 851770 h 1180578"/>
                <a:gd name="connsiteX80" fmla="*/ 2016691 w 2076189"/>
                <a:gd name="connsiteY80" fmla="*/ 845507 h 1180578"/>
                <a:gd name="connsiteX81" fmla="*/ 2029217 w 2076189"/>
                <a:gd name="connsiteY81" fmla="*/ 826718 h 1180578"/>
                <a:gd name="connsiteX82" fmla="*/ 2035480 w 2076189"/>
                <a:gd name="connsiteY82" fmla="*/ 817323 h 1180578"/>
                <a:gd name="connsiteX83" fmla="*/ 2041743 w 2076189"/>
                <a:gd name="connsiteY83" fmla="*/ 695195 h 1180578"/>
                <a:gd name="connsiteX84" fmla="*/ 2044874 w 2076189"/>
                <a:gd name="connsiteY84" fmla="*/ 685800 h 1180578"/>
                <a:gd name="connsiteX85" fmla="*/ 2048006 w 2076189"/>
                <a:gd name="connsiteY85" fmla="*/ 673274 h 1180578"/>
                <a:gd name="connsiteX86" fmla="*/ 2057400 w 2076189"/>
                <a:gd name="connsiteY86" fmla="*/ 670143 h 1180578"/>
                <a:gd name="connsiteX87" fmla="*/ 2066795 w 2076189"/>
                <a:gd name="connsiteY87" fmla="*/ 651354 h 1180578"/>
                <a:gd name="connsiteX88" fmla="*/ 2076189 w 2076189"/>
                <a:gd name="connsiteY88" fmla="*/ 632564 h 1180578"/>
                <a:gd name="connsiteX89" fmla="*/ 2073058 w 2076189"/>
                <a:gd name="connsiteY89" fmla="*/ 591855 h 1180578"/>
                <a:gd name="connsiteX90" fmla="*/ 2060532 w 2076189"/>
                <a:gd name="connsiteY90" fmla="*/ 573066 h 1180578"/>
                <a:gd name="connsiteX91" fmla="*/ 2032348 w 2076189"/>
                <a:gd name="connsiteY91" fmla="*/ 541751 h 1180578"/>
                <a:gd name="connsiteX92" fmla="*/ 2019822 w 2076189"/>
                <a:gd name="connsiteY92" fmla="*/ 526093 h 1180578"/>
                <a:gd name="connsiteX93" fmla="*/ 2013559 w 2076189"/>
                <a:gd name="connsiteY93" fmla="*/ 516699 h 1180578"/>
                <a:gd name="connsiteX94" fmla="*/ 1994770 w 2076189"/>
                <a:gd name="connsiteY94" fmla="*/ 510436 h 1180578"/>
                <a:gd name="connsiteX95" fmla="*/ 1979113 w 2076189"/>
                <a:gd name="connsiteY95" fmla="*/ 507304 h 1180578"/>
                <a:gd name="connsiteX96" fmla="*/ 1969718 w 2076189"/>
                <a:gd name="connsiteY96" fmla="*/ 504173 h 1180578"/>
                <a:gd name="connsiteX97" fmla="*/ 1910219 w 2076189"/>
                <a:gd name="connsiteY97" fmla="*/ 501041 h 1180578"/>
                <a:gd name="connsiteX98" fmla="*/ 1894562 w 2076189"/>
                <a:gd name="connsiteY98" fmla="*/ 497910 h 1180578"/>
                <a:gd name="connsiteX99" fmla="*/ 1822537 w 2076189"/>
                <a:gd name="connsiteY99" fmla="*/ 504173 h 1180578"/>
                <a:gd name="connsiteX100" fmla="*/ 1606463 w 2076189"/>
                <a:gd name="connsiteY100" fmla="*/ 504173 h 1180578"/>
                <a:gd name="connsiteX101" fmla="*/ 1584543 w 2076189"/>
                <a:gd name="connsiteY101" fmla="*/ 497910 h 1180578"/>
                <a:gd name="connsiteX102" fmla="*/ 1565754 w 2076189"/>
                <a:gd name="connsiteY102" fmla="*/ 488515 h 1180578"/>
                <a:gd name="connsiteX103" fmla="*/ 1543833 w 2076189"/>
                <a:gd name="connsiteY103" fmla="*/ 472858 h 1180578"/>
                <a:gd name="connsiteX104" fmla="*/ 1525044 w 2076189"/>
                <a:gd name="connsiteY104" fmla="*/ 466595 h 1180578"/>
                <a:gd name="connsiteX105" fmla="*/ 1506255 w 2076189"/>
                <a:gd name="connsiteY105" fmla="*/ 460332 h 1180578"/>
                <a:gd name="connsiteX106" fmla="*/ 1487466 w 2076189"/>
                <a:gd name="connsiteY106" fmla="*/ 454069 h 1180578"/>
                <a:gd name="connsiteX107" fmla="*/ 1462414 w 2076189"/>
                <a:gd name="connsiteY107" fmla="*/ 447806 h 1180578"/>
                <a:gd name="connsiteX108" fmla="*/ 1415441 w 2076189"/>
                <a:gd name="connsiteY108" fmla="*/ 444674 h 1180578"/>
                <a:gd name="connsiteX109" fmla="*/ 1380995 w 2076189"/>
                <a:gd name="connsiteY109" fmla="*/ 441543 h 1180578"/>
                <a:gd name="connsiteX110" fmla="*/ 1362206 w 2076189"/>
                <a:gd name="connsiteY110" fmla="*/ 438411 h 1180578"/>
                <a:gd name="connsiteX111" fmla="*/ 1302707 w 2076189"/>
                <a:gd name="connsiteY111" fmla="*/ 435280 h 1180578"/>
                <a:gd name="connsiteX112" fmla="*/ 1293313 w 2076189"/>
                <a:gd name="connsiteY112" fmla="*/ 432148 h 1180578"/>
                <a:gd name="connsiteX113" fmla="*/ 1280787 w 2076189"/>
                <a:gd name="connsiteY113" fmla="*/ 429017 h 1180578"/>
                <a:gd name="connsiteX114" fmla="*/ 1271392 w 2076189"/>
                <a:gd name="connsiteY114" fmla="*/ 422754 h 1180578"/>
                <a:gd name="connsiteX115" fmla="*/ 1261998 w 2076189"/>
                <a:gd name="connsiteY115" fmla="*/ 419622 h 1180578"/>
                <a:gd name="connsiteX116" fmla="*/ 1243208 w 2076189"/>
                <a:gd name="connsiteY116" fmla="*/ 407096 h 1180578"/>
                <a:gd name="connsiteX117" fmla="*/ 1233814 w 2076189"/>
                <a:gd name="connsiteY117" fmla="*/ 397701 h 1180578"/>
                <a:gd name="connsiteX118" fmla="*/ 1215025 w 2076189"/>
                <a:gd name="connsiteY118" fmla="*/ 391438 h 1180578"/>
                <a:gd name="connsiteX119" fmla="*/ 1205630 w 2076189"/>
                <a:gd name="connsiteY119" fmla="*/ 385175 h 1180578"/>
                <a:gd name="connsiteX120" fmla="*/ 1158658 w 2076189"/>
                <a:gd name="connsiteY120" fmla="*/ 375781 h 1180578"/>
                <a:gd name="connsiteX121" fmla="*/ 1149263 w 2076189"/>
                <a:gd name="connsiteY121" fmla="*/ 369518 h 1180578"/>
                <a:gd name="connsiteX122" fmla="*/ 1139869 w 2076189"/>
                <a:gd name="connsiteY122" fmla="*/ 360123 h 1180578"/>
                <a:gd name="connsiteX123" fmla="*/ 1121080 w 2076189"/>
                <a:gd name="connsiteY123" fmla="*/ 353860 h 1180578"/>
                <a:gd name="connsiteX124" fmla="*/ 1061581 w 2076189"/>
                <a:gd name="connsiteY124" fmla="*/ 360123 h 1180578"/>
                <a:gd name="connsiteX125" fmla="*/ 1049055 w 2076189"/>
                <a:gd name="connsiteY125" fmla="*/ 363255 h 1180578"/>
                <a:gd name="connsiteX126" fmla="*/ 986425 w 2076189"/>
                <a:gd name="connsiteY126" fmla="*/ 366386 h 1180578"/>
                <a:gd name="connsiteX127" fmla="*/ 923795 w 2076189"/>
                <a:gd name="connsiteY127" fmla="*/ 366386 h 1180578"/>
                <a:gd name="connsiteX128" fmla="*/ 911269 w 2076189"/>
                <a:gd name="connsiteY128" fmla="*/ 363255 h 1180578"/>
                <a:gd name="connsiteX129" fmla="*/ 883085 w 2076189"/>
                <a:gd name="connsiteY129" fmla="*/ 360123 h 1180578"/>
                <a:gd name="connsiteX130" fmla="*/ 854902 w 2076189"/>
                <a:gd name="connsiteY130" fmla="*/ 350729 h 1180578"/>
                <a:gd name="connsiteX131" fmla="*/ 820455 w 2076189"/>
                <a:gd name="connsiteY131" fmla="*/ 341334 h 1180578"/>
                <a:gd name="connsiteX132" fmla="*/ 773482 w 2076189"/>
                <a:gd name="connsiteY132" fmla="*/ 335071 h 1180578"/>
                <a:gd name="connsiteX133" fmla="*/ 751562 w 2076189"/>
                <a:gd name="connsiteY133" fmla="*/ 325677 h 1180578"/>
                <a:gd name="connsiteX134" fmla="*/ 732773 w 2076189"/>
                <a:gd name="connsiteY134" fmla="*/ 319414 h 1180578"/>
                <a:gd name="connsiteX135" fmla="*/ 723378 w 2076189"/>
                <a:gd name="connsiteY135" fmla="*/ 316282 h 1180578"/>
                <a:gd name="connsiteX136" fmla="*/ 717115 w 2076189"/>
                <a:gd name="connsiteY136" fmla="*/ 306888 h 1180578"/>
                <a:gd name="connsiteX137" fmla="*/ 717115 w 2076189"/>
                <a:gd name="connsiteY137" fmla="*/ 272441 h 1180578"/>
                <a:gd name="connsiteX138" fmla="*/ 723378 w 2076189"/>
                <a:gd name="connsiteY138" fmla="*/ 263047 h 1180578"/>
                <a:gd name="connsiteX139" fmla="*/ 729641 w 2076189"/>
                <a:gd name="connsiteY139" fmla="*/ 244258 h 1180578"/>
                <a:gd name="connsiteX140" fmla="*/ 726510 w 2076189"/>
                <a:gd name="connsiteY140" fmla="*/ 234863 h 1180578"/>
                <a:gd name="connsiteX141" fmla="*/ 717115 w 2076189"/>
                <a:gd name="connsiteY141" fmla="*/ 228600 h 1180578"/>
                <a:gd name="connsiteX142" fmla="*/ 670143 w 2076189"/>
                <a:gd name="connsiteY142" fmla="*/ 222337 h 1180578"/>
                <a:gd name="connsiteX143" fmla="*/ 645091 w 2076189"/>
                <a:gd name="connsiteY143" fmla="*/ 184759 h 1180578"/>
                <a:gd name="connsiteX144" fmla="*/ 638828 w 2076189"/>
                <a:gd name="connsiteY144" fmla="*/ 175364 h 1180578"/>
                <a:gd name="connsiteX145" fmla="*/ 620039 w 2076189"/>
                <a:gd name="connsiteY145" fmla="*/ 162838 h 1180578"/>
                <a:gd name="connsiteX146" fmla="*/ 610644 w 2076189"/>
                <a:gd name="connsiteY146" fmla="*/ 153444 h 1180578"/>
                <a:gd name="connsiteX147" fmla="*/ 591855 w 2076189"/>
                <a:gd name="connsiteY147" fmla="*/ 140918 h 1180578"/>
                <a:gd name="connsiteX148" fmla="*/ 563672 w 2076189"/>
                <a:gd name="connsiteY148" fmla="*/ 128392 h 1180578"/>
                <a:gd name="connsiteX149" fmla="*/ 388307 w 2076189"/>
                <a:gd name="connsiteY149" fmla="*/ 125260 h 1180578"/>
                <a:gd name="connsiteX150" fmla="*/ 378913 w 2076189"/>
                <a:gd name="connsiteY150" fmla="*/ 122129 h 1180578"/>
                <a:gd name="connsiteX151" fmla="*/ 366387 w 2076189"/>
                <a:gd name="connsiteY151" fmla="*/ 118997 h 1180578"/>
                <a:gd name="connsiteX152" fmla="*/ 356992 w 2076189"/>
                <a:gd name="connsiteY152" fmla="*/ 112734 h 1180578"/>
                <a:gd name="connsiteX153" fmla="*/ 344466 w 2076189"/>
                <a:gd name="connsiteY153" fmla="*/ 109603 h 1180578"/>
                <a:gd name="connsiteX154" fmla="*/ 325677 w 2076189"/>
                <a:gd name="connsiteY154" fmla="*/ 103340 h 1180578"/>
                <a:gd name="connsiteX155" fmla="*/ 297493 w 2076189"/>
                <a:gd name="connsiteY155" fmla="*/ 93945 h 1180578"/>
                <a:gd name="connsiteX156" fmla="*/ 269310 w 2076189"/>
                <a:gd name="connsiteY156" fmla="*/ 84551 h 1180578"/>
                <a:gd name="connsiteX157" fmla="*/ 259915 w 2076189"/>
                <a:gd name="connsiteY157" fmla="*/ 81419 h 1180578"/>
                <a:gd name="connsiteX158" fmla="*/ 250521 w 2076189"/>
                <a:gd name="connsiteY158" fmla="*/ 78288 h 1180578"/>
                <a:gd name="connsiteX159" fmla="*/ 231732 w 2076189"/>
                <a:gd name="connsiteY159" fmla="*/ 65762 h 1180578"/>
                <a:gd name="connsiteX160" fmla="*/ 222337 w 2076189"/>
                <a:gd name="connsiteY160" fmla="*/ 62630 h 1180578"/>
                <a:gd name="connsiteX161" fmla="*/ 203548 w 2076189"/>
                <a:gd name="connsiteY161" fmla="*/ 53236 h 1180578"/>
                <a:gd name="connsiteX162" fmla="*/ 194154 w 2076189"/>
                <a:gd name="connsiteY162" fmla="*/ 46973 h 1180578"/>
                <a:gd name="connsiteX163" fmla="*/ 178496 w 2076189"/>
                <a:gd name="connsiteY163" fmla="*/ 34447 h 1180578"/>
                <a:gd name="connsiteX164" fmla="*/ 178496 w 2076189"/>
                <a:gd name="connsiteY164"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89140 w 2076189"/>
                <a:gd name="connsiteY15" fmla="*/ 858033 h 1180578"/>
                <a:gd name="connsiteX16" fmla="*/ 782877 w 2076189"/>
                <a:gd name="connsiteY16" fmla="*/ 876822 h 1180578"/>
                <a:gd name="connsiteX17" fmla="*/ 779745 w 2076189"/>
                <a:gd name="connsiteY17" fmla="*/ 886217 h 1180578"/>
                <a:gd name="connsiteX18" fmla="*/ 773482 w 2076189"/>
                <a:gd name="connsiteY18" fmla="*/ 911269 h 1180578"/>
                <a:gd name="connsiteX19" fmla="*/ 757825 w 2076189"/>
                <a:gd name="connsiteY19" fmla="*/ 939452 h 1180578"/>
                <a:gd name="connsiteX20" fmla="*/ 751562 w 2076189"/>
                <a:gd name="connsiteY20" fmla="*/ 948847 h 1180578"/>
                <a:gd name="connsiteX21" fmla="*/ 745299 w 2076189"/>
                <a:gd name="connsiteY21" fmla="*/ 958241 h 1180578"/>
                <a:gd name="connsiteX22" fmla="*/ 726510 w 2076189"/>
                <a:gd name="connsiteY22" fmla="*/ 995819 h 1180578"/>
                <a:gd name="connsiteX23" fmla="*/ 720247 w 2076189"/>
                <a:gd name="connsiteY23" fmla="*/ 1005214 h 1180578"/>
                <a:gd name="connsiteX24" fmla="*/ 710852 w 2076189"/>
                <a:gd name="connsiteY24" fmla="*/ 1011477 h 1180578"/>
                <a:gd name="connsiteX25" fmla="*/ 688932 w 2076189"/>
                <a:gd name="connsiteY25" fmla="*/ 1033397 h 1180578"/>
                <a:gd name="connsiteX26" fmla="*/ 679537 w 2076189"/>
                <a:gd name="connsiteY26" fmla="*/ 1039660 h 1180578"/>
                <a:gd name="connsiteX27" fmla="*/ 673274 w 2076189"/>
                <a:gd name="connsiteY27" fmla="*/ 1049055 h 1180578"/>
                <a:gd name="connsiteX28" fmla="*/ 663880 w 2076189"/>
                <a:gd name="connsiteY28" fmla="*/ 1055318 h 1180578"/>
                <a:gd name="connsiteX29" fmla="*/ 673274 w 2076189"/>
                <a:gd name="connsiteY29" fmla="*/ 1096028 h 1180578"/>
                <a:gd name="connsiteX30" fmla="*/ 682669 w 2076189"/>
                <a:gd name="connsiteY30" fmla="*/ 1099159 h 1180578"/>
                <a:gd name="connsiteX31" fmla="*/ 701458 w 2076189"/>
                <a:gd name="connsiteY31" fmla="*/ 1108554 h 1180578"/>
                <a:gd name="connsiteX32" fmla="*/ 710852 w 2076189"/>
                <a:gd name="connsiteY32" fmla="*/ 1114817 h 1180578"/>
                <a:gd name="connsiteX33" fmla="*/ 723378 w 2076189"/>
                <a:gd name="connsiteY33" fmla="*/ 1117948 h 1180578"/>
                <a:gd name="connsiteX34" fmla="*/ 776614 w 2076189"/>
                <a:gd name="connsiteY34" fmla="*/ 1124211 h 1180578"/>
                <a:gd name="connsiteX35" fmla="*/ 814192 w 2076189"/>
                <a:gd name="connsiteY35" fmla="*/ 1130474 h 1180578"/>
                <a:gd name="connsiteX36" fmla="*/ 832981 w 2076189"/>
                <a:gd name="connsiteY36" fmla="*/ 1136737 h 1180578"/>
                <a:gd name="connsiteX37" fmla="*/ 861165 w 2076189"/>
                <a:gd name="connsiteY37" fmla="*/ 1155526 h 1180578"/>
                <a:gd name="connsiteX38" fmla="*/ 879954 w 2076189"/>
                <a:gd name="connsiteY38" fmla="*/ 1168052 h 1180578"/>
                <a:gd name="connsiteX39" fmla="*/ 892480 w 2076189"/>
                <a:gd name="connsiteY39" fmla="*/ 1174315 h 1180578"/>
                <a:gd name="connsiteX40" fmla="*/ 911269 w 2076189"/>
                <a:gd name="connsiteY40" fmla="*/ 1180578 h 1180578"/>
                <a:gd name="connsiteX41" fmla="*/ 914400 w 2076189"/>
                <a:gd name="connsiteY41" fmla="*/ 1171184 h 1180578"/>
                <a:gd name="connsiteX42" fmla="*/ 936321 w 2076189"/>
                <a:gd name="connsiteY42" fmla="*/ 1152395 h 1180578"/>
                <a:gd name="connsiteX43" fmla="*/ 951978 w 2076189"/>
                <a:gd name="connsiteY43" fmla="*/ 1136737 h 1180578"/>
                <a:gd name="connsiteX44" fmla="*/ 958241 w 2076189"/>
                <a:gd name="connsiteY44" fmla="*/ 1127343 h 1180578"/>
                <a:gd name="connsiteX45" fmla="*/ 967636 w 2076189"/>
                <a:gd name="connsiteY45" fmla="*/ 1124211 h 1180578"/>
                <a:gd name="connsiteX46" fmla="*/ 977030 w 2076189"/>
                <a:gd name="connsiteY46" fmla="*/ 1117948 h 1180578"/>
                <a:gd name="connsiteX47" fmla="*/ 995819 w 2076189"/>
                <a:gd name="connsiteY47" fmla="*/ 1105422 h 1180578"/>
                <a:gd name="connsiteX48" fmla="*/ 1008345 w 2076189"/>
                <a:gd name="connsiteY48" fmla="*/ 1096028 h 1180578"/>
                <a:gd name="connsiteX49" fmla="*/ 1014608 w 2076189"/>
                <a:gd name="connsiteY49" fmla="*/ 1089764 h 1180578"/>
                <a:gd name="connsiteX50" fmla="*/ 1024003 w 2076189"/>
                <a:gd name="connsiteY50" fmla="*/ 1086633 h 1180578"/>
                <a:gd name="connsiteX51" fmla="*/ 1033398 w 2076189"/>
                <a:gd name="connsiteY51" fmla="*/ 1080370 h 1180578"/>
                <a:gd name="connsiteX52" fmla="*/ 1049055 w 2076189"/>
                <a:gd name="connsiteY52" fmla="*/ 1064712 h 1180578"/>
                <a:gd name="connsiteX53" fmla="*/ 1077239 w 2076189"/>
                <a:gd name="connsiteY53" fmla="*/ 1058449 h 1180578"/>
                <a:gd name="connsiteX54" fmla="*/ 1121080 w 2076189"/>
                <a:gd name="connsiteY54" fmla="*/ 1055318 h 1180578"/>
                <a:gd name="connsiteX55" fmla="*/ 1130474 w 2076189"/>
                <a:gd name="connsiteY55" fmla="*/ 1052186 h 1180578"/>
                <a:gd name="connsiteX56" fmla="*/ 1143000 w 2076189"/>
                <a:gd name="connsiteY56" fmla="*/ 1049055 h 1180578"/>
                <a:gd name="connsiteX57" fmla="*/ 1161789 w 2076189"/>
                <a:gd name="connsiteY57" fmla="*/ 1042792 h 1180578"/>
                <a:gd name="connsiteX58" fmla="*/ 1189973 w 2076189"/>
                <a:gd name="connsiteY58" fmla="*/ 1033397 h 1180578"/>
                <a:gd name="connsiteX59" fmla="*/ 1252603 w 2076189"/>
                <a:gd name="connsiteY59" fmla="*/ 1024003 h 1180578"/>
                <a:gd name="connsiteX60" fmla="*/ 1261998 w 2076189"/>
                <a:gd name="connsiteY60" fmla="*/ 1020871 h 1180578"/>
                <a:gd name="connsiteX61" fmla="*/ 1299576 w 2076189"/>
                <a:gd name="connsiteY61" fmla="*/ 1014608 h 1180578"/>
                <a:gd name="connsiteX62" fmla="*/ 1318365 w 2076189"/>
                <a:gd name="connsiteY62" fmla="*/ 1008345 h 1180578"/>
                <a:gd name="connsiteX63" fmla="*/ 1349680 w 2076189"/>
                <a:gd name="connsiteY63" fmla="*/ 998951 h 1180578"/>
                <a:gd name="connsiteX64" fmla="*/ 1368469 w 2076189"/>
                <a:gd name="connsiteY64" fmla="*/ 992688 h 1180578"/>
                <a:gd name="connsiteX65" fmla="*/ 1412310 w 2076189"/>
                <a:gd name="connsiteY65" fmla="*/ 986425 h 1180578"/>
                <a:gd name="connsiteX66" fmla="*/ 1459282 w 2076189"/>
                <a:gd name="connsiteY66" fmla="*/ 980162 h 1180578"/>
                <a:gd name="connsiteX67" fmla="*/ 1734855 w 2076189"/>
                <a:gd name="connsiteY67" fmla="*/ 977030 h 1180578"/>
                <a:gd name="connsiteX68" fmla="*/ 1772433 w 2076189"/>
                <a:gd name="connsiteY68" fmla="*/ 970767 h 1180578"/>
                <a:gd name="connsiteX69" fmla="*/ 1894562 w 2076189"/>
                <a:gd name="connsiteY69" fmla="*/ 967636 h 1180578"/>
                <a:gd name="connsiteX70" fmla="*/ 1903956 w 2076189"/>
                <a:gd name="connsiteY70" fmla="*/ 961373 h 1180578"/>
                <a:gd name="connsiteX71" fmla="*/ 1922745 w 2076189"/>
                <a:gd name="connsiteY71" fmla="*/ 942584 h 1180578"/>
                <a:gd name="connsiteX72" fmla="*/ 1932140 w 2076189"/>
                <a:gd name="connsiteY72" fmla="*/ 936321 h 1180578"/>
                <a:gd name="connsiteX73" fmla="*/ 1938403 w 2076189"/>
                <a:gd name="connsiteY73" fmla="*/ 926926 h 1180578"/>
                <a:gd name="connsiteX74" fmla="*/ 1947798 w 2076189"/>
                <a:gd name="connsiteY74" fmla="*/ 923795 h 1180578"/>
                <a:gd name="connsiteX75" fmla="*/ 1960324 w 2076189"/>
                <a:gd name="connsiteY75" fmla="*/ 905006 h 1180578"/>
                <a:gd name="connsiteX76" fmla="*/ 1969718 w 2076189"/>
                <a:gd name="connsiteY76" fmla="*/ 898743 h 1180578"/>
                <a:gd name="connsiteX77" fmla="*/ 1991639 w 2076189"/>
                <a:gd name="connsiteY77" fmla="*/ 873691 h 1180578"/>
                <a:gd name="connsiteX78" fmla="*/ 2004165 w 2076189"/>
                <a:gd name="connsiteY78" fmla="*/ 851770 h 1180578"/>
                <a:gd name="connsiteX79" fmla="*/ 2016691 w 2076189"/>
                <a:gd name="connsiteY79" fmla="*/ 845507 h 1180578"/>
                <a:gd name="connsiteX80" fmla="*/ 2029217 w 2076189"/>
                <a:gd name="connsiteY80" fmla="*/ 826718 h 1180578"/>
                <a:gd name="connsiteX81" fmla="*/ 2035480 w 2076189"/>
                <a:gd name="connsiteY81" fmla="*/ 817323 h 1180578"/>
                <a:gd name="connsiteX82" fmla="*/ 2041743 w 2076189"/>
                <a:gd name="connsiteY82" fmla="*/ 695195 h 1180578"/>
                <a:gd name="connsiteX83" fmla="*/ 2044874 w 2076189"/>
                <a:gd name="connsiteY83" fmla="*/ 685800 h 1180578"/>
                <a:gd name="connsiteX84" fmla="*/ 2048006 w 2076189"/>
                <a:gd name="connsiteY84" fmla="*/ 673274 h 1180578"/>
                <a:gd name="connsiteX85" fmla="*/ 2057400 w 2076189"/>
                <a:gd name="connsiteY85" fmla="*/ 670143 h 1180578"/>
                <a:gd name="connsiteX86" fmla="*/ 2066795 w 2076189"/>
                <a:gd name="connsiteY86" fmla="*/ 651354 h 1180578"/>
                <a:gd name="connsiteX87" fmla="*/ 2076189 w 2076189"/>
                <a:gd name="connsiteY87" fmla="*/ 632564 h 1180578"/>
                <a:gd name="connsiteX88" fmla="*/ 2073058 w 2076189"/>
                <a:gd name="connsiteY88" fmla="*/ 591855 h 1180578"/>
                <a:gd name="connsiteX89" fmla="*/ 2060532 w 2076189"/>
                <a:gd name="connsiteY89" fmla="*/ 573066 h 1180578"/>
                <a:gd name="connsiteX90" fmla="*/ 2032348 w 2076189"/>
                <a:gd name="connsiteY90" fmla="*/ 541751 h 1180578"/>
                <a:gd name="connsiteX91" fmla="*/ 2019822 w 2076189"/>
                <a:gd name="connsiteY91" fmla="*/ 526093 h 1180578"/>
                <a:gd name="connsiteX92" fmla="*/ 2013559 w 2076189"/>
                <a:gd name="connsiteY92" fmla="*/ 516699 h 1180578"/>
                <a:gd name="connsiteX93" fmla="*/ 1994770 w 2076189"/>
                <a:gd name="connsiteY93" fmla="*/ 510436 h 1180578"/>
                <a:gd name="connsiteX94" fmla="*/ 1979113 w 2076189"/>
                <a:gd name="connsiteY94" fmla="*/ 507304 h 1180578"/>
                <a:gd name="connsiteX95" fmla="*/ 1969718 w 2076189"/>
                <a:gd name="connsiteY95" fmla="*/ 504173 h 1180578"/>
                <a:gd name="connsiteX96" fmla="*/ 1910219 w 2076189"/>
                <a:gd name="connsiteY96" fmla="*/ 501041 h 1180578"/>
                <a:gd name="connsiteX97" fmla="*/ 1894562 w 2076189"/>
                <a:gd name="connsiteY97" fmla="*/ 497910 h 1180578"/>
                <a:gd name="connsiteX98" fmla="*/ 1822537 w 2076189"/>
                <a:gd name="connsiteY98" fmla="*/ 504173 h 1180578"/>
                <a:gd name="connsiteX99" fmla="*/ 1606463 w 2076189"/>
                <a:gd name="connsiteY99" fmla="*/ 504173 h 1180578"/>
                <a:gd name="connsiteX100" fmla="*/ 1584543 w 2076189"/>
                <a:gd name="connsiteY100" fmla="*/ 497910 h 1180578"/>
                <a:gd name="connsiteX101" fmla="*/ 1565754 w 2076189"/>
                <a:gd name="connsiteY101" fmla="*/ 488515 h 1180578"/>
                <a:gd name="connsiteX102" fmla="*/ 1543833 w 2076189"/>
                <a:gd name="connsiteY102" fmla="*/ 472858 h 1180578"/>
                <a:gd name="connsiteX103" fmla="*/ 1525044 w 2076189"/>
                <a:gd name="connsiteY103" fmla="*/ 466595 h 1180578"/>
                <a:gd name="connsiteX104" fmla="*/ 1506255 w 2076189"/>
                <a:gd name="connsiteY104" fmla="*/ 460332 h 1180578"/>
                <a:gd name="connsiteX105" fmla="*/ 1487466 w 2076189"/>
                <a:gd name="connsiteY105" fmla="*/ 454069 h 1180578"/>
                <a:gd name="connsiteX106" fmla="*/ 1462414 w 2076189"/>
                <a:gd name="connsiteY106" fmla="*/ 447806 h 1180578"/>
                <a:gd name="connsiteX107" fmla="*/ 1415441 w 2076189"/>
                <a:gd name="connsiteY107" fmla="*/ 444674 h 1180578"/>
                <a:gd name="connsiteX108" fmla="*/ 1380995 w 2076189"/>
                <a:gd name="connsiteY108" fmla="*/ 441543 h 1180578"/>
                <a:gd name="connsiteX109" fmla="*/ 1362206 w 2076189"/>
                <a:gd name="connsiteY109" fmla="*/ 438411 h 1180578"/>
                <a:gd name="connsiteX110" fmla="*/ 1302707 w 2076189"/>
                <a:gd name="connsiteY110" fmla="*/ 435280 h 1180578"/>
                <a:gd name="connsiteX111" fmla="*/ 1293313 w 2076189"/>
                <a:gd name="connsiteY111" fmla="*/ 432148 h 1180578"/>
                <a:gd name="connsiteX112" fmla="*/ 1280787 w 2076189"/>
                <a:gd name="connsiteY112" fmla="*/ 429017 h 1180578"/>
                <a:gd name="connsiteX113" fmla="*/ 1271392 w 2076189"/>
                <a:gd name="connsiteY113" fmla="*/ 422754 h 1180578"/>
                <a:gd name="connsiteX114" fmla="*/ 1261998 w 2076189"/>
                <a:gd name="connsiteY114" fmla="*/ 419622 h 1180578"/>
                <a:gd name="connsiteX115" fmla="*/ 1243208 w 2076189"/>
                <a:gd name="connsiteY115" fmla="*/ 407096 h 1180578"/>
                <a:gd name="connsiteX116" fmla="*/ 1233814 w 2076189"/>
                <a:gd name="connsiteY116" fmla="*/ 397701 h 1180578"/>
                <a:gd name="connsiteX117" fmla="*/ 1215025 w 2076189"/>
                <a:gd name="connsiteY117" fmla="*/ 391438 h 1180578"/>
                <a:gd name="connsiteX118" fmla="*/ 1205630 w 2076189"/>
                <a:gd name="connsiteY118" fmla="*/ 385175 h 1180578"/>
                <a:gd name="connsiteX119" fmla="*/ 1158658 w 2076189"/>
                <a:gd name="connsiteY119" fmla="*/ 375781 h 1180578"/>
                <a:gd name="connsiteX120" fmla="*/ 1149263 w 2076189"/>
                <a:gd name="connsiteY120" fmla="*/ 369518 h 1180578"/>
                <a:gd name="connsiteX121" fmla="*/ 1139869 w 2076189"/>
                <a:gd name="connsiteY121" fmla="*/ 360123 h 1180578"/>
                <a:gd name="connsiteX122" fmla="*/ 1121080 w 2076189"/>
                <a:gd name="connsiteY122" fmla="*/ 353860 h 1180578"/>
                <a:gd name="connsiteX123" fmla="*/ 1061581 w 2076189"/>
                <a:gd name="connsiteY123" fmla="*/ 360123 h 1180578"/>
                <a:gd name="connsiteX124" fmla="*/ 1049055 w 2076189"/>
                <a:gd name="connsiteY124" fmla="*/ 363255 h 1180578"/>
                <a:gd name="connsiteX125" fmla="*/ 986425 w 2076189"/>
                <a:gd name="connsiteY125" fmla="*/ 366386 h 1180578"/>
                <a:gd name="connsiteX126" fmla="*/ 923795 w 2076189"/>
                <a:gd name="connsiteY126" fmla="*/ 366386 h 1180578"/>
                <a:gd name="connsiteX127" fmla="*/ 911269 w 2076189"/>
                <a:gd name="connsiteY127" fmla="*/ 363255 h 1180578"/>
                <a:gd name="connsiteX128" fmla="*/ 883085 w 2076189"/>
                <a:gd name="connsiteY128" fmla="*/ 360123 h 1180578"/>
                <a:gd name="connsiteX129" fmla="*/ 854902 w 2076189"/>
                <a:gd name="connsiteY129" fmla="*/ 350729 h 1180578"/>
                <a:gd name="connsiteX130" fmla="*/ 820455 w 2076189"/>
                <a:gd name="connsiteY130" fmla="*/ 341334 h 1180578"/>
                <a:gd name="connsiteX131" fmla="*/ 773482 w 2076189"/>
                <a:gd name="connsiteY131" fmla="*/ 335071 h 1180578"/>
                <a:gd name="connsiteX132" fmla="*/ 751562 w 2076189"/>
                <a:gd name="connsiteY132" fmla="*/ 325677 h 1180578"/>
                <a:gd name="connsiteX133" fmla="*/ 732773 w 2076189"/>
                <a:gd name="connsiteY133" fmla="*/ 319414 h 1180578"/>
                <a:gd name="connsiteX134" fmla="*/ 723378 w 2076189"/>
                <a:gd name="connsiteY134" fmla="*/ 316282 h 1180578"/>
                <a:gd name="connsiteX135" fmla="*/ 717115 w 2076189"/>
                <a:gd name="connsiteY135" fmla="*/ 306888 h 1180578"/>
                <a:gd name="connsiteX136" fmla="*/ 717115 w 2076189"/>
                <a:gd name="connsiteY136" fmla="*/ 272441 h 1180578"/>
                <a:gd name="connsiteX137" fmla="*/ 723378 w 2076189"/>
                <a:gd name="connsiteY137" fmla="*/ 263047 h 1180578"/>
                <a:gd name="connsiteX138" fmla="*/ 729641 w 2076189"/>
                <a:gd name="connsiteY138" fmla="*/ 244258 h 1180578"/>
                <a:gd name="connsiteX139" fmla="*/ 726510 w 2076189"/>
                <a:gd name="connsiteY139" fmla="*/ 234863 h 1180578"/>
                <a:gd name="connsiteX140" fmla="*/ 717115 w 2076189"/>
                <a:gd name="connsiteY140" fmla="*/ 228600 h 1180578"/>
                <a:gd name="connsiteX141" fmla="*/ 670143 w 2076189"/>
                <a:gd name="connsiteY141" fmla="*/ 222337 h 1180578"/>
                <a:gd name="connsiteX142" fmla="*/ 645091 w 2076189"/>
                <a:gd name="connsiteY142" fmla="*/ 184759 h 1180578"/>
                <a:gd name="connsiteX143" fmla="*/ 638828 w 2076189"/>
                <a:gd name="connsiteY143" fmla="*/ 175364 h 1180578"/>
                <a:gd name="connsiteX144" fmla="*/ 620039 w 2076189"/>
                <a:gd name="connsiteY144" fmla="*/ 162838 h 1180578"/>
                <a:gd name="connsiteX145" fmla="*/ 610644 w 2076189"/>
                <a:gd name="connsiteY145" fmla="*/ 153444 h 1180578"/>
                <a:gd name="connsiteX146" fmla="*/ 591855 w 2076189"/>
                <a:gd name="connsiteY146" fmla="*/ 140918 h 1180578"/>
                <a:gd name="connsiteX147" fmla="*/ 563672 w 2076189"/>
                <a:gd name="connsiteY147" fmla="*/ 128392 h 1180578"/>
                <a:gd name="connsiteX148" fmla="*/ 388307 w 2076189"/>
                <a:gd name="connsiteY148" fmla="*/ 125260 h 1180578"/>
                <a:gd name="connsiteX149" fmla="*/ 378913 w 2076189"/>
                <a:gd name="connsiteY149" fmla="*/ 122129 h 1180578"/>
                <a:gd name="connsiteX150" fmla="*/ 366387 w 2076189"/>
                <a:gd name="connsiteY150" fmla="*/ 118997 h 1180578"/>
                <a:gd name="connsiteX151" fmla="*/ 356992 w 2076189"/>
                <a:gd name="connsiteY151" fmla="*/ 112734 h 1180578"/>
                <a:gd name="connsiteX152" fmla="*/ 344466 w 2076189"/>
                <a:gd name="connsiteY152" fmla="*/ 109603 h 1180578"/>
                <a:gd name="connsiteX153" fmla="*/ 325677 w 2076189"/>
                <a:gd name="connsiteY153" fmla="*/ 103340 h 1180578"/>
                <a:gd name="connsiteX154" fmla="*/ 297493 w 2076189"/>
                <a:gd name="connsiteY154" fmla="*/ 93945 h 1180578"/>
                <a:gd name="connsiteX155" fmla="*/ 269310 w 2076189"/>
                <a:gd name="connsiteY155" fmla="*/ 84551 h 1180578"/>
                <a:gd name="connsiteX156" fmla="*/ 259915 w 2076189"/>
                <a:gd name="connsiteY156" fmla="*/ 81419 h 1180578"/>
                <a:gd name="connsiteX157" fmla="*/ 250521 w 2076189"/>
                <a:gd name="connsiteY157" fmla="*/ 78288 h 1180578"/>
                <a:gd name="connsiteX158" fmla="*/ 231732 w 2076189"/>
                <a:gd name="connsiteY158" fmla="*/ 65762 h 1180578"/>
                <a:gd name="connsiteX159" fmla="*/ 222337 w 2076189"/>
                <a:gd name="connsiteY159" fmla="*/ 62630 h 1180578"/>
                <a:gd name="connsiteX160" fmla="*/ 203548 w 2076189"/>
                <a:gd name="connsiteY160" fmla="*/ 53236 h 1180578"/>
                <a:gd name="connsiteX161" fmla="*/ 194154 w 2076189"/>
                <a:gd name="connsiteY161" fmla="*/ 46973 h 1180578"/>
                <a:gd name="connsiteX162" fmla="*/ 178496 w 2076189"/>
                <a:gd name="connsiteY162" fmla="*/ 34447 h 1180578"/>
                <a:gd name="connsiteX163" fmla="*/ 178496 w 2076189"/>
                <a:gd name="connsiteY163"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89140 w 2076189"/>
                <a:gd name="connsiteY15" fmla="*/ 858033 h 1180578"/>
                <a:gd name="connsiteX16" fmla="*/ 782877 w 2076189"/>
                <a:gd name="connsiteY16" fmla="*/ 876822 h 1180578"/>
                <a:gd name="connsiteX17" fmla="*/ 773482 w 2076189"/>
                <a:gd name="connsiteY17" fmla="*/ 911269 h 1180578"/>
                <a:gd name="connsiteX18" fmla="*/ 757825 w 2076189"/>
                <a:gd name="connsiteY18" fmla="*/ 939452 h 1180578"/>
                <a:gd name="connsiteX19" fmla="*/ 751562 w 2076189"/>
                <a:gd name="connsiteY19" fmla="*/ 948847 h 1180578"/>
                <a:gd name="connsiteX20" fmla="*/ 745299 w 2076189"/>
                <a:gd name="connsiteY20" fmla="*/ 958241 h 1180578"/>
                <a:gd name="connsiteX21" fmla="*/ 726510 w 2076189"/>
                <a:gd name="connsiteY21" fmla="*/ 995819 h 1180578"/>
                <a:gd name="connsiteX22" fmla="*/ 720247 w 2076189"/>
                <a:gd name="connsiteY22" fmla="*/ 1005214 h 1180578"/>
                <a:gd name="connsiteX23" fmla="*/ 710852 w 2076189"/>
                <a:gd name="connsiteY23" fmla="*/ 1011477 h 1180578"/>
                <a:gd name="connsiteX24" fmla="*/ 688932 w 2076189"/>
                <a:gd name="connsiteY24" fmla="*/ 1033397 h 1180578"/>
                <a:gd name="connsiteX25" fmla="*/ 679537 w 2076189"/>
                <a:gd name="connsiteY25" fmla="*/ 1039660 h 1180578"/>
                <a:gd name="connsiteX26" fmla="*/ 673274 w 2076189"/>
                <a:gd name="connsiteY26" fmla="*/ 1049055 h 1180578"/>
                <a:gd name="connsiteX27" fmla="*/ 663880 w 2076189"/>
                <a:gd name="connsiteY27" fmla="*/ 1055318 h 1180578"/>
                <a:gd name="connsiteX28" fmla="*/ 673274 w 2076189"/>
                <a:gd name="connsiteY28" fmla="*/ 1096028 h 1180578"/>
                <a:gd name="connsiteX29" fmla="*/ 682669 w 2076189"/>
                <a:gd name="connsiteY29" fmla="*/ 1099159 h 1180578"/>
                <a:gd name="connsiteX30" fmla="*/ 701458 w 2076189"/>
                <a:gd name="connsiteY30" fmla="*/ 1108554 h 1180578"/>
                <a:gd name="connsiteX31" fmla="*/ 710852 w 2076189"/>
                <a:gd name="connsiteY31" fmla="*/ 1114817 h 1180578"/>
                <a:gd name="connsiteX32" fmla="*/ 723378 w 2076189"/>
                <a:gd name="connsiteY32" fmla="*/ 1117948 h 1180578"/>
                <a:gd name="connsiteX33" fmla="*/ 776614 w 2076189"/>
                <a:gd name="connsiteY33" fmla="*/ 1124211 h 1180578"/>
                <a:gd name="connsiteX34" fmla="*/ 814192 w 2076189"/>
                <a:gd name="connsiteY34" fmla="*/ 1130474 h 1180578"/>
                <a:gd name="connsiteX35" fmla="*/ 832981 w 2076189"/>
                <a:gd name="connsiteY35" fmla="*/ 1136737 h 1180578"/>
                <a:gd name="connsiteX36" fmla="*/ 861165 w 2076189"/>
                <a:gd name="connsiteY36" fmla="*/ 1155526 h 1180578"/>
                <a:gd name="connsiteX37" fmla="*/ 879954 w 2076189"/>
                <a:gd name="connsiteY37" fmla="*/ 1168052 h 1180578"/>
                <a:gd name="connsiteX38" fmla="*/ 892480 w 2076189"/>
                <a:gd name="connsiteY38" fmla="*/ 1174315 h 1180578"/>
                <a:gd name="connsiteX39" fmla="*/ 911269 w 2076189"/>
                <a:gd name="connsiteY39" fmla="*/ 1180578 h 1180578"/>
                <a:gd name="connsiteX40" fmla="*/ 914400 w 2076189"/>
                <a:gd name="connsiteY40" fmla="*/ 1171184 h 1180578"/>
                <a:gd name="connsiteX41" fmla="*/ 936321 w 2076189"/>
                <a:gd name="connsiteY41" fmla="*/ 1152395 h 1180578"/>
                <a:gd name="connsiteX42" fmla="*/ 951978 w 2076189"/>
                <a:gd name="connsiteY42" fmla="*/ 1136737 h 1180578"/>
                <a:gd name="connsiteX43" fmla="*/ 958241 w 2076189"/>
                <a:gd name="connsiteY43" fmla="*/ 1127343 h 1180578"/>
                <a:gd name="connsiteX44" fmla="*/ 967636 w 2076189"/>
                <a:gd name="connsiteY44" fmla="*/ 1124211 h 1180578"/>
                <a:gd name="connsiteX45" fmla="*/ 977030 w 2076189"/>
                <a:gd name="connsiteY45" fmla="*/ 1117948 h 1180578"/>
                <a:gd name="connsiteX46" fmla="*/ 995819 w 2076189"/>
                <a:gd name="connsiteY46" fmla="*/ 1105422 h 1180578"/>
                <a:gd name="connsiteX47" fmla="*/ 1008345 w 2076189"/>
                <a:gd name="connsiteY47" fmla="*/ 1096028 h 1180578"/>
                <a:gd name="connsiteX48" fmla="*/ 1014608 w 2076189"/>
                <a:gd name="connsiteY48" fmla="*/ 1089764 h 1180578"/>
                <a:gd name="connsiteX49" fmla="*/ 1024003 w 2076189"/>
                <a:gd name="connsiteY49" fmla="*/ 1086633 h 1180578"/>
                <a:gd name="connsiteX50" fmla="*/ 1033398 w 2076189"/>
                <a:gd name="connsiteY50" fmla="*/ 1080370 h 1180578"/>
                <a:gd name="connsiteX51" fmla="*/ 1049055 w 2076189"/>
                <a:gd name="connsiteY51" fmla="*/ 1064712 h 1180578"/>
                <a:gd name="connsiteX52" fmla="*/ 1077239 w 2076189"/>
                <a:gd name="connsiteY52" fmla="*/ 1058449 h 1180578"/>
                <a:gd name="connsiteX53" fmla="*/ 1121080 w 2076189"/>
                <a:gd name="connsiteY53" fmla="*/ 1055318 h 1180578"/>
                <a:gd name="connsiteX54" fmla="*/ 1130474 w 2076189"/>
                <a:gd name="connsiteY54" fmla="*/ 1052186 h 1180578"/>
                <a:gd name="connsiteX55" fmla="*/ 1143000 w 2076189"/>
                <a:gd name="connsiteY55" fmla="*/ 1049055 h 1180578"/>
                <a:gd name="connsiteX56" fmla="*/ 1161789 w 2076189"/>
                <a:gd name="connsiteY56" fmla="*/ 1042792 h 1180578"/>
                <a:gd name="connsiteX57" fmla="*/ 1189973 w 2076189"/>
                <a:gd name="connsiteY57" fmla="*/ 1033397 h 1180578"/>
                <a:gd name="connsiteX58" fmla="*/ 1252603 w 2076189"/>
                <a:gd name="connsiteY58" fmla="*/ 1024003 h 1180578"/>
                <a:gd name="connsiteX59" fmla="*/ 1261998 w 2076189"/>
                <a:gd name="connsiteY59" fmla="*/ 1020871 h 1180578"/>
                <a:gd name="connsiteX60" fmla="*/ 1299576 w 2076189"/>
                <a:gd name="connsiteY60" fmla="*/ 1014608 h 1180578"/>
                <a:gd name="connsiteX61" fmla="*/ 1318365 w 2076189"/>
                <a:gd name="connsiteY61" fmla="*/ 1008345 h 1180578"/>
                <a:gd name="connsiteX62" fmla="*/ 1349680 w 2076189"/>
                <a:gd name="connsiteY62" fmla="*/ 998951 h 1180578"/>
                <a:gd name="connsiteX63" fmla="*/ 1368469 w 2076189"/>
                <a:gd name="connsiteY63" fmla="*/ 992688 h 1180578"/>
                <a:gd name="connsiteX64" fmla="*/ 1412310 w 2076189"/>
                <a:gd name="connsiteY64" fmla="*/ 986425 h 1180578"/>
                <a:gd name="connsiteX65" fmla="*/ 1459282 w 2076189"/>
                <a:gd name="connsiteY65" fmla="*/ 980162 h 1180578"/>
                <a:gd name="connsiteX66" fmla="*/ 1734855 w 2076189"/>
                <a:gd name="connsiteY66" fmla="*/ 977030 h 1180578"/>
                <a:gd name="connsiteX67" fmla="*/ 1772433 w 2076189"/>
                <a:gd name="connsiteY67" fmla="*/ 970767 h 1180578"/>
                <a:gd name="connsiteX68" fmla="*/ 1894562 w 2076189"/>
                <a:gd name="connsiteY68" fmla="*/ 967636 h 1180578"/>
                <a:gd name="connsiteX69" fmla="*/ 1903956 w 2076189"/>
                <a:gd name="connsiteY69" fmla="*/ 961373 h 1180578"/>
                <a:gd name="connsiteX70" fmla="*/ 1922745 w 2076189"/>
                <a:gd name="connsiteY70" fmla="*/ 942584 h 1180578"/>
                <a:gd name="connsiteX71" fmla="*/ 1932140 w 2076189"/>
                <a:gd name="connsiteY71" fmla="*/ 936321 h 1180578"/>
                <a:gd name="connsiteX72" fmla="*/ 1938403 w 2076189"/>
                <a:gd name="connsiteY72" fmla="*/ 926926 h 1180578"/>
                <a:gd name="connsiteX73" fmla="*/ 1947798 w 2076189"/>
                <a:gd name="connsiteY73" fmla="*/ 923795 h 1180578"/>
                <a:gd name="connsiteX74" fmla="*/ 1960324 w 2076189"/>
                <a:gd name="connsiteY74" fmla="*/ 905006 h 1180578"/>
                <a:gd name="connsiteX75" fmla="*/ 1969718 w 2076189"/>
                <a:gd name="connsiteY75" fmla="*/ 898743 h 1180578"/>
                <a:gd name="connsiteX76" fmla="*/ 1991639 w 2076189"/>
                <a:gd name="connsiteY76" fmla="*/ 873691 h 1180578"/>
                <a:gd name="connsiteX77" fmla="*/ 2004165 w 2076189"/>
                <a:gd name="connsiteY77" fmla="*/ 851770 h 1180578"/>
                <a:gd name="connsiteX78" fmla="*/ 2016691 w 2076189"/>
                <a:gd name="connsiteY78" fmla="*/ 845507 h 1180578"/>
                <a:gd name="connsiteX79" fmla="*/ 2029217 w 2076189"/>
                <a:gd name="connsiteY79" fmla="*/ 826718 h 1180578"/>
                <a:gd name="connsiteX80" fmla="*/ 2035480 w 2076189"/>
                <a:gd name="connsiteY80" fmla="*/ 817323 h 1180578"/>
                <a:gd name="connsiteX81" fmla="*/ 2041743 w 2076189"/>
                <a:gd name="connsiteY81" fmla="*/ 695195 h 1180578"/>
                <a:gd name="connsiteX82" fmla="*/ 2044874 w 2076189"/>
                <a:gd name="connsiteY82" fmla="*/ 685800 h 1180578"/>
                <a:gd name="connsiteX83" fmla="*/ 2048006 w 2076189"/>
                <a:gd name="connsiteY83" fmla="*/ 673274 h 1180578"/>
                <a:gd name="connsiteX84" fmla="*/ 2057400 w 2076189"/>
                <a:gd name="connsiteY84" fmla="*/ 670143 h 1180578"/>
                <a:gd name="connsiteX85" fmla="*/ 2066795 w 2076189"/>
                <a:gd name="connsiteY85" fmla="*/ 651354 h 1180578"/>
                <a:gd name="connsiteX86" fmla="*/ 2076189 w 2076189"/>
                <a:gd name="connsiteY86" fmla="*/ 632564 h 1180578"/>
                <a:gd name="connsiteX87" fmla="*/ 2073058 w 2076189"/>
                <a:gd name="connsiteY87" fmla="*/ 591855 h 1180578"/>
                <a:gd name="connsiteX88" fmla="*/ 2060532 w 2076189"/>
                <a:gd name="connsiteY88" fmla="*/ 573066 h 1180578"/>
                <a:gd name="connsiteX89" fmla="*/ 2032348 w 2076189"/>
                <a:gd name="connsiteY89" fmla="*/ 541751 h 1180578"/>
                <a:gd name="connsiteX90" fmla="*/ 2019822 w 2076189"/>
                <a:gd name="connsiteY90" fmla="*/ 526093 h 1180578"/>
                <a:gd name="connsiteX91" fmla="*/ 2013559 w 2076189"/>
                <a:gd name="connsiteY91" fmla="*/ 516699 h 1180578"/>
                <a:gd name="connsiteX92" fmla="*/ 1994770 w 2076189"/>
                <a:gd name="connsiteY92" fmla="*/ 510436 h 1180578"/>
                <a:gd name="connsiteX93" fmla="*/ 1979113 w 2076189"/>
                <a:gd name="connsiteY93" fmla="*/ 507304 h 1180578"/>
                <a:gd name="connsiteX94" fmla="*/ 1969718 w 2076189"/>
                <a:gd name="connsiteY94" fmla="*/ 504173 h 1180578"/>
                <a:gd name="connsiteX95" fmla="*/ 1910219 w 2076189"/>
                <a:gd name="connsiteY95" fmla="*/ 501041 h 1180578"/>
                <a:gd name="connsiteX96" fmla="*/ 1894562 w 2076189"/>
                <a:gd name="connsiteY96" fmla="*/ 497910 h 1180578"/>
                <a:gd name="connsiteX97" fmla="*/ 1822537 w 2076189"/>
                <a:gd name="connsiteY97" fmla="*/ 504173 h 1180578"/>
                <a:gd name="connsiteX98" fmla="*/ 1606463 w 2076189"/>
                <a:gd name="connsiteY98" fmla="*/ 504173 h 1180578"/>
                <a:gd name="connsiteX99" fmla="*/ 1584543 w 2076189"/>
                <a:gd name="connsiteY99" fmla="*/ 497910 h 1180578"/>
                <a:gd name="connsiteX100" fmla="*/ 1565754 w 2076189"/>
                <a:gd name="connsiteY100" fmla="*/ 488515 h 1180578"/>
                <a:gd name="connsiteX101" fmla="*/ 1543833 w 2076189"/>
                <a:gd name="connsiteY101" fmla="*/ 472858 h 1180578"/>
                <a:gd name="connsiteX102" fmla="*/ 1525044 w 2076189"/>
                <a:gd name="connsiteY102" fmla="*/ 466595 h 1180578"/>
                <a:gd name="connsiteX103" fmla="*/ 1506255 w 2076189"/>
                <a:gd name="connsiteY103" fmla="*/ 460332 h 1180578"/>
                <a:gd name="connsiteX104" fmla="*/ 1487466 w 2076189"/>
                <a:gd name="connsiteY104" fmla="*/ 454069 h 1180578"/>
                <a:gd name="connsiteX105" fmla="*/ 1462414 w 2076189"/>
                <a:gd name="connsiteY105" fmla="*/ 447806 h 1180578"/>
                <a:gd name="connsiteX106" fmla="*/ 1415441 w 2076189"/>
                <a:gd name="connsiteY106" fmla="*/ 444674 h 1180578"/>
                <a:gd name="connsiteX107" fmla="*/ 1380995 w 2076189"/>
                <a:gd name="connsiteY107" fmla="*/ 441543 h 1180578"/>
                <a:gd name="connsiteX108" fmla="*/ 1362206 w 2076189"/>
                <a:gd name="connsiteY108" fmla="*/ 438411 h 1180578"/>
                <a:gd name="connsiteX109" fmla="*/ 1302707 w 2076189"/>
                <a:gd name="connsiteY109" fmla="*/ 435280 h 1180578"/>
                <a:gd name="connsiteX110" fmla="*/ 1293313 w 2076189"/>
                <a:gd name="connsiteY110" fmla="*/ 432148 h 1180578"/>
                <a:gd name="connsiteX111" fmla="*/ 1280787 w 2076189"/>
                <a:gd name="connsiteY111" fmla="*/ 429017 h 1180578"/>
                <a:gd name="connsiteX112" fmla="*/ 1271392 w 2076189"/>
                <a:gd name="connsiteY112" fmla="*/ 422754 h 1180578"/>
                <a:gd name="connsiteX113" fmla="*/ 1261998 w 2076189"/>
                <a:gd name="connsiteY113" fmla="*/ 419622 h 1180578"/>
                <a:gd name="connsiteX114" fmla="*/ 1243208 w 2076189"/>
                <a:gd name="connsiteY114" fmla="*/ 407096 h 1180578"/>
                <a:gd name="connsiteX115" fmla="*/ 1233814 w 2076189"/>
                <a:gd name="connsiteY115" fmla="*/ 397701 h 1180578"/>
                <a:gd name="connsiteX116" fmla="*/ 1215025 w 2076189"/>
                <a:gd name="connsiteY116" fmla="*/ 391438 h 1180578"/>
                <a:gd name="connsiteX117" fmla="*/ 1205630 w 2076189"/>
                <a:gd name="connsiteY117" fmla="*/ 385175 h 1180578"/>
                <a:gd name="connsiteX118" fmla="*/ 1158658 w 2076189"/>
                <a:gd name="connsiteY118" fmla="*/ 375781 h 1180578"/>
                <a:gd name="connsiteX119" fmla="*/ 1149263 w 2076189"/>
                <a:gd name="connsiteY119" fmla="*/ 369518 h 1180578"/>
                <a:gd name="connsiteX120" fmla="*/ 1139869 w 2076189"/>
                <a:gd name="connsiteY120" fmla="*/ 360123 h 1180578"/>
                <a:gd name="connsiteX121" fmla="*/ 1121080 w 2076189"/>
                <a:gd name="connsiteY121" fmla="*/ 353860 h 1180578"/>
                <a:gd name="connsiteX122" fmla="*/ 1061581 w 2076189"/>
                <a:gd name="connsiteY122" fmla="*/ 360123 h 1180578"/>
                <a:gd name="connsiteX123" fmla="*/ 1049055 w 2076189"/>
                <a:gd name="connsiteY123" fmla="*/ 363255 h 1180578"/>
                <a:gd name="connsiteX124" fmla="*/ 986425 w 2076189"/>
                <a:gd name="connsiteY124" fmla="*/ 366386 h 1180578"/>
                <a:gd name="connsiteX125" fmla="*/ 923795 w 2076189"/>
                <a:gd name="connsiteY125" fmla="*/ 366386 h 1180578"/>
                <a:gd name="connsiteX126" fmla="*/ 911269 w 2076189"/>
                <a:gd name="connsiteY126" fmla="*/ 363255 h 1180578"/>
                <a:gd name="connsiteX127" fmla="*/ 883085 w 2076189"/>
                <a:gd name="connsiteY127" fmla="*/ 360123 h 1180578"/>
                <a:gd name="connsiteX128" fmla="*/ 854902 w 2076189"/>
                <a:gd name="connsiteY128" fmla="*/ 350729 h 1180578"/>
                <a:gd name="connsiteX129" fmla="*/ 820455 w 2076189"/>
                <a:gd name="connsiteY129" fmla="*/ 341334 h 1180578"/>
                <a:gd name="connsiteX130" fmla="*/ 773482 w 2076189"/>
                <a:gd name="connsiteY130" fmla="*/ 335071 h 1180578"/>
                <a:gd name="connsiteX131" fmla="*/ 751562 w 2076189"/>
                <a:gd name="connsiteY131" fmla="*/ 325677 h 1180578"/>
                <a:gd name="connsiteX132" fmla="*/ 732773 w 2076189"/>
                <a:gd name="connsiteY132" fmla="*/ 319414 h 1180578"/>
                <a:gd name="connsiteX133" fmla="*/ 723378 w 2076189"/>
                <a:gd name="connsiteY133" fmla="*/ 316282 h 1180578"/>
                <a:gd name="connsiteX134" fmla="*/ 717115 w 2076189"/>
                <a:gd name="connsiteY134" fmla="*/ 306888 h 1180578"/>
                <a:gd name="connsiteX135" fmla="*/ 717115 w 2076189"/>
                <a:gd name="connsiteY135" fmla="*/ 272441 h 1180578"/>
                <a:gd name="connsiteX136" fmla="*/ 723378 w 2076189"/>
                <a:gd name="connsiteY136" fmla="*/ 263047 h 1180578"/>
                <a:gd name="connsiteX137" fmla="*/ 729641 w 2076189"/>
                <a:gd name="connsiteY137" fmla="*/ 244258 h 1180578"/>
                <a:gd name="connsiteX138" fmla="*/ 726510 w 2076189"/>
                <a:gd name="connsiteY138" fmla="*/ 234863 h 1180578"/>
                <a:gd name="connsiteX139" fmla="*/ 717115 w 2076189"/>
                <a:gd name="connsiteY139" fmla="*/ 228600 h 1180578"/>
                <a:gd name="connsiteX140" fmla="*/ 670143 w 2076189"/>
                <a:gd name="connsiteY140" fmla="*/ 222337 h 1180578"/>
                <a:gd name="connsiteX141" fmla="*/ 645091 w 2076189"/>
                <a:gd name="connsiteY141" fmla="*/ 184759 h 1180578"/>
                <a:gd name="connsiteX142" fmla="*/ 638828 w 2076189"/>
                <a:gd name="connsiteY142" fmla="*/ 175364 h 1180578"/>
                <a:gd name="connsiteX143" fmla="*/ 620039 w 2076189"/>
                <a:gd name="connsiteY143" fmla="*/ 162838 h 1180578"/>
                <a:gd name="connsiteX144" fmla="*/ 610644 w 2076189"/>
                <a:gd name="connsiteY144" fmla="*/ 153444 h 1180578"/>
                <a:gd name="connsiteX145" fmla="*/ 591855 w 2076189"/>
                <a:gd name="connsiteY145" fmla="*/ 140918 h 1180578"/>
                <a:gd name="connsiteX146" fmla="*/ 563672 w 2076189"/>
                <a:gd name="connsiteY146" fmla="*/ 128392 h 1180578"/>
                <a:gd name="connsiteX147" fmla="*/ 388307 w 2076189"/>
                <a:gd name="connsiteY147" fmla="*/ 125260 h 1180578"/>
                <a:gd name="connsiteX148" fmla="*/ 378913 w 2076189"/>
                <a:gd name="connsiteY148" fmla="*/ 122129 h 1180578"/>
                <a:gd name="connsiteX149" fmla="*/ 366387 w 2076189"/>
                <a:gd name="connsiteY149" fmla="*/ 118997 h 1180578"/>
                <a:gd name="connsiteX150" fmla="*/ 356992 w 2076189"/>
                <a:gd name="connsiteY150" fmla="*/ 112734 h 1180578"/>
                <a:gd name="connsiteX151" fmla="*/ 344466 w 2076189"/>
                <a:gd name="connsiteY151" fmla="*/ 109603 h 1180578"/>
                <a:gd name="connsiteX152" fmla="*/ 325677 w 2076189"/>
                <a:gd name="connsiteY152" fmla="*/ 103340 h 1180578"/>
                <a:gd name="connsiteX153" fmla="*/ 297493 w 2076189"/>
                <a:gd name="connsiteY153" fmla="*/ 93945 h 1180578"/>
                <a:gd name="connsiteX154" fmla="*/ 269310 w 2076189"/>
                <a:gd name="connsiteY154" fmla="*/ 84551 h 1180578"/>
                <a:gd name="connsiteX155" fmla="*/ 259915 w 2076189"/>
                <a:gd name="connsiteY155" fmla="*/ 81419 h 1180578"/>
                <a:gd name="connsiteX156" fmla="*/ 250521 w 2076189"/>
                <a:gd name="connsiteY156" fmla="*/ 78288 h 1180578"/>
                <a:gd name="connsiteX157" fmla="*/ 231732 w 2076189"/>
                <a:gd name="connsiteY157" fmla="*/ 65762 h 1180578"/>
                <a:gd name="connsiteX158" fmla="*/ 222337 w 2076189"/>
                <a:gd name="connsiteY158" fmla="*/ 62630 h 1180578"/>
                <a:gd name="connsiteX159" fmla="*/ 203548 w 2076189"/>
                <a:gd name="connsiteY159" fmla="*/ 53236 h 1180578"/>
                <a:gd name="connsiteX160" fmla="*/ 194154 w 2076189"/>
                <a:gd name="connsiteY160" fmla="*/ 46973 h 1180578"/>
                <a:gd name="connsiteX161" fmla="*/ 178496 w 2076189"/>
                <a:gd name="connsiteY161" fmla="*/ 34447 h 1180578"/>
                <a:gd name="connsiteX162" fmla="*/ 178496 w 2076189"/>
                <a:gd name="connsiteY162" fmla="*/ 6263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89140 w 2076189"/>
                <a:gd name="connsiteY15" fmla="*/ 858033 h 1180578"/>
                <a:gd name="connsiteX16" fmla="*/ 782877 w 2076189"/>
                <a:gd name="connsiteY16" fmla="*/ 876822 h 1180578"/>
                <a:gd name="connsiteX17" fmla="*/ 773482 w 2076189"/>
                <a:gd name="connsiteY17" fmla="*/ 911269 h 1180578"/>
                <a:gd name="connsiteX18" fmla="*/ 757825 w 2076189"/>
                <a:gd name="connsiteY18" fmla="*/ 939452 h 1180578"/>
                <a:gd name="connsiteX19" fmla="*/ 751562 w 2076189"/>
                <a:gd name="connsiteY19" fmla="*/ 948847 h 1180578"/>
                <a:gd name="connsiteX20" fmla="*/ 745299 w 2076189"/>
                <a:gd name="connsiteY20" fmla="*/ 958241 h 1180578"/>
                <a:gd name="connsiteX21" fmla="*/ 726510 w 2076189"/>
                <a:gd name="connsiteY21" fmla="*/ 995819 h 1180578"/>
                <a:gd name="connsiteX22" fmla="*/ 720247 w 2076189"/>
                <a:gd name="connsiteY22" fmla="*/ 1005214 h 1180578"/>
                <a:gd name="connsiteX23" fmla="*/ 710852 w 2076189"/>
                <a:gd name="connsiteY23" fmla="*/ 1011477 h 1180578"/>
                <a:gd name="connsiteX24" fmla="*/ 688932 w 2076189"/>
                <a:gd name="connsiteY24" fmla="*/ 1033397 h 1180578"/>
                <a:gd name="connsiteX25" fmla="*/ 679537 w 2076189"/>
                <a:gd name="connsiteY25" fmla="*/ 1039660 h 1180578"/>
                <a:gd name="connsiteX26" fmla="*/ 673274 w 2076189"/>
                <a:gd name="connsiteY26" fmla="*/ 1049055 h 1180578"/>
                <a:gd name="connsiteX27" fmla="*/ 663880 w 2076189"/>
                <a:gd name="connsiteY27" fmla="*/ 1055318 h 1180578"/>
                <a:gd name="connsiteX28" fmla="*/ 673274 w 2076189"/>
                <a:gd name="connsiteY28" fmla="*/ 1096028 h 1180578"/>
                <a:gd name="connsiteX29" fmla="*/ 682669 w 2076189"/>
                <a:gd name="connsiteY29" fmla="*/ 1099159 h 1180578"/>
                <a:gd name="connsiteX30" fmla="*/ 701458 w 2076189"/>
                <a:gd name="connsiteY30" fmla="*/ 1108554 h 1180578"/>
                <a:gd name="connsiteX31" fmla="*/ 710852 w 2076189"/>
                <a:gd name="connsiteY31" fmla="*/ 1114817 h 1180578"/>
                <a:gd name="connsiteX32" fmla="*/ 723378 w 2076189"/>
                <a:gd name="connsiteY32" fmla="*/ 1117948 h 1180578"/>
                <a:gd name="connsiteX33" fmla="*/ 776614 w 2076189"/>
                <a:gd name="connsiteY33" fmla="*/ 1124211 h 1180578"/>
                <a:gd name="connsiteX34" fmla="*/ 814192 w 2076189"/>
                <a:gd name="connsiteY34" fmla="*/ 1130474 h 1180578"/>
                <a:gd name="connsiteX35" fmla="*/ 832981 w 2076189"/>
                <a:gd name="connsiteY35" fmla="*/ 1136737 h 1180578"/>
                <a:gd name="connsiteX36" fmla="*/ 861165 w 2076189"/>
                <a:gd name="connsiteY36" fmla="*/ 1155526 h 1180578"/>
                <a:gd name="connsiteX37" fmla="*/ 879954 w 2076189"/>
                <a:gd name="connsiteY37" fmla="*/ 1168052 h 1180578"/>
                <a:gd name="connsiteX38" fmla="*/ 892480 w 2076189"/>
                <a:gd name="connsiteY38" fmla="*/ 1174315 h 1180578"/>
                <a:gd name="connsiteX39" fmla="*/ 911269 w 2076189"/>
                <a:gd name="connsiteY39" fmla="*/ 1180578 h 1180578"/>
                <a:gd name="connsiteX40" fmla="*/ 914400 w 2076189"/>
                <a:gd name="connsiteY40" fmla="*/ 1171184 h 1180578"/>
                <a:gd name="connsiteX41" fmla="*/ 936321 w 2076189"/>
                <a:gd name="connsiteY41" fmla="*/ 1152395 h 1180578"/>
                <a:gd name="connsiteX42" fmla="*/ 951978 w 2076189"/>
                <a:gd name="connsiteY42" fmla="*/ 1136737 h 1180578"/>
                <a:gd name="connsiteX43" fmla="*/ 958241 w 2076189"/>
                <a:gd name="connsiteY43" fmla="*/ 1127343 h 1180578"/>
                <a:gd name="connsiteX44" fmla="*/ 967636 w 2076189"/>
                <a:gd name="connsiteY44" fmla="*/ 1124211 h 1180578"/>
                <a:gd name="connsiteX45" fmla="*/ 977030 w 2076189"/>
                <a:gd name="connsiteY45" fmla="*/ 1117948 h 1180578"/>
                <a:gd name="connsiteX46" fmla="*/ 995819 w 2076189"/>
                <a:gd name="connsiteY46" fmla="*/ 1105422 h 1180578"/>
                <a:gd name="connsiteX47" fmla="*/ 1008345 w 2076189"/>
                <a:gd name="connsiteY47" fmla="*/ 1096028 h 1180578"/>
                <a:gd name="connsiteX48" fmla="*/ 1014608 w 2076189"/>
                <a:gd name="connsiteY48" fmla="*/ 1089764 h 1180578"/>
                <a:gd name="connsiteX49" fmla="*/ 1024003 w 2076189"/>
                <a:gd name="connsiteY49" fmla="*/ 1086633 h 1180578"/>
                <a:gd name="connsiteX50" fmla="*/ 1033398 w 2076189"/>
                <a:gd name="connsiteY50" fmla="*/ 1080370 h 1180578"/>
                <a:gd name="connsiteX51" fmla="*/ 1049055 w 2076189"/>
                <a:gd name="connsiteY51" fmla="*/ 1064712 h 1180578"/>
                <a:gd name="connsiteX52" fmla="*/ 1077239 w 2076189"/>
                <a:gd name="connsiteY52" fmla="*/ 1058449 h 1180578"/>
                <a:gd name="connsiteX53" fmla="*/ 1121080 w 2076189"/>
                <a:gd name="connsiteY53" fmla="*/ 1055318 h 1180578"/>
                <a:gd name="connsiteX54" fmla="*/ 1130474 w 2076189"/>
                <a:gd name="connsiteY54" fmla="*/ 1052186 h 1180578"/>
                <a:gd name="connsiteX55" fmla="*/ 1143000 w 2076189"/>
                <a:gd name="connsiteY55" fmla="*/ 1049055 h 1180578"/>
                <a:gd name="connsiteX56" fmla="*/ 1161789 w 2076189"/>
                <a:gd name="connsiteY56" fmla="*/ 1042792 h 1180578"/>
                <a:gd name="connsiteX57" fmla="*/ 1189973 w 2076189"/>
                <a:gd name="connsiteY57" fmla="*/ 1033397 h 1180578"/>
                <a:gd name="connsiteX58" fmla="*/ 1252603 w 2076189"/>
                <a:gd name="connsiteY58" fmla="*/ 1024003 h 1180578"/>
                <a:gd name="connsiteX59" fmla="*/ 1261998 w 2076189"/>
                <a:gd name="connsiteY59" fmla="*/ 1020871 h 1180578"/>
                <a:gd name="connsiteX60" fmla="*/ 1299576 w 2076189"/>
                <a:gd name="connsiteY60" fmla="*/ 1014608 h 1180578"/>
                <a:gd name="connsiteX61" fmla="*/ 1318365 w 2076189"/>
                <a:gd name="connsiteY61" fmla="*/ 1008345 h 1180578"/>
                <a:gd name="connsiteX62" fmla="*/ 1349680 w 2076189"/>
                <a:gd name="connsiteY62" fmla="*/ 998951 h 1180578"/>
                <a:gd name="connsiteX63" fmla="*/ 1368469 w 2076189"/>
                <a:gd name="connsiteY63" fmla="*/ 992688 h 1180578"/>
                <a:gd name="connsiteX64" fmla="*/ 1412310 w 2076189"/>
                <a:gd name="connsiteY64" fmla="*/ 986425 h 1180578"/>
                <a:gd name="connsiteX65" fmla="*/ 1459282 w 2076189"/>
                <a:gd name="connsiteY65" fmla="*/ 980162 h 1180578"/>
                <a:gd name="connsiteX66" fmla="*/ 1734855 w 2076189"/>
                <a:gd name="connsiteY66" fmla="*/ 977030 h 1180578"/>
                <a:gd name="connsiteX67" fmla="*/ 1772433 w 2076189"/>
                <a:gd name="connsiteY67" fmla="*/ 970767 h 1180578"/>
                <a:gd name="connsiteX68" fmla="*/ 1894562 w 2076189"/>
                <a:gd name="connsiteY68" fmla="*/ 967636 h 1180578"/>
                <a:gd name="connsiteX69" fmla="*/ 1903956 w 2076189"/>
                <a:gd name="connsiteY69" fmla="*/ 961373 h 1180578"/>
                <a:gd name="connsiteX70" fmla="*/ 1922745 w 2076189"/>
                <a:gd name="connsiteY70" fmla="*/ 942584 h 1180578"/>
                <a:gd name="connsiteX71" fmla="*/ 1932140 w 2076189"/>
                <a:gd name="connsiteY71" fmla="*/ 936321 h 1180578"/>
                <a:gd name="connsiteX72" fmla="*/ 1938403 w 2076189"/>
                <a:gd name="connsiteY72" fmla="*/ 926926 h 1180578"/>
                <a:gd name="connsiteX73" fmla="*/ 1947798 w 2076189"/>
                <a:gd name="connsiteY73" fmla="*/ 923795 h 1180578"/>
                <a:gd name="connsiteX74" fmla="*/ 1960324 w 2076189"/>
                <a:gd name="connsiteY74" fmla="*/ 905006 h 1180578"/>
                <a:gd name="connsiteX75" fmla="*/ 1969718 w 2076189"/>
                <a:gd name="connsiteY75" fmla="*/ 898743 h 1180578"/>
                <a:gd name="connsiteX76" fmla="*/ 1991639 w 2076189"/>
                <a:gd name="connsiteY76" fmla="*/ 873691 h 1180578"/>
                <a:gd name="connsiteX77" fmla="*/ 2004165 w 2076189"/>
                <a:gd name="connsiteY77" fmla="*/ 851770 h 1180578"/>
                <a:gd name="connsiteX78" fmla="*/ 2016691 w 2076189"/>
                <a:gd name="connsiteY78" fmla="*/ 845507 h 1180578"/>
                <a:gd name="connsiteX79" fmla="*/ 2029217 w 2076189"/>
                <a:gd name="connsiteY79" fmla="*/ 826718 h 1180578"/>
                <a:gd name="connsiteX80" fmla="*/ 2035480 w 2076189"/>
                <a:gd name="connsiteY80" fmla="*/ 817323 h 1180578"/>
                <a:gd name="connsiteX81" fmla="*/ 2041743 w 2076189"/>
                <a:gd name="connsiteY81" fmla="*/ 695195 h 1180578"/>
                <a:gd name="connsiteX82" fmla="*/ 2044874 w 2076189"/>
                <a:gd name="connsiteY82" fmla="*/ 685800 h 1180578"/>
                <a:gd name="connsiteX83" fmla="*/ 2048006 w 2076189"/>
                <a:gd name="connsiteY83" fmla="*/ 673274 h 1180578"/>
                <a:gd name="connsiteX84" fmla="*/ 2057400 w 2076189"/>
                <a:gd name="connsiteY84" fmla="*/ 670143 h 1180578"/>
                <a:gd name="connsiteX85" fmla="*/ 2066795 w 2076189"/>
                <a:gd name="connsiteY85" fmla="*/ 651354 h 1180578"/>
                <a:gd name="connsiteX86" fmla="*/ 2076189 w 2076189"/>
                <a:gd name="connsiteY86" fmla="*/ 632564 h 1180578"/>
                <a:gd name="connsiteX87" fmla="*/ 2073058 w 2076189"/>
                <a:gd name="connsiteY87" fmla="*/ 591855 h 1180578"/>
                <a:gd name="connsiteX88" fmla="*/ 2060532 w 2076189"/>
                <a:gd name="connsiteY88" fmla="*/ 573066 h 1180578"/>
                <a:gd name="connsiteX89" fmla="*/ 2032348 w 2076189"/>
                <a:gd name="connsiteY89" fmla="*/ 541751 h 1180578"/>
                <a:gd name="connsiteX90" fmla="*/ 2019822 w 2076189"/>
                <a:gd name="connsiteY90" fmla="*/ 526093 h 1180578"/>
                <a:gd name="connsiteX91" fmla="*/ 2013559 w 2076189"/>
                <a:gd name="connsiteY91" fmla="*/ 516699 h 1180578"/>
                <a:gd name="connsiteX92" fmla="*/ 1994770 w 2076189"/>
                <a:gd name="connsiteY92" fmla="*/ 510436 h 1180578"/>
                <a:gd name="connsiteX93" fmla="*/ 1979113 w 2076189"/>
                <a:gd name="connsiteY93" fmla="*/ 507304 h 1180578"/>
                <a:gd name="connsiteX94" fmla="*/ 1969718 w 2076189"/>
                <a:gd name="connsiteY94" fmla="*/ 504173 h 1180578"/>
                <a:gd name="connsiteX95" fmla="*/ 1910219 w 2076189"/>
                <a:gd name="connsiteY95" fmla="*/ 501041 h 1180578"/>
                <a:gd name="connsiteX96" fmla="*/ 1894562 w 2076189"/>
                <a:gd name="connsiteY96" fmla="*/ 497910 h 1180578"/>
                <a:gd name="connsiteX97" fmla="*/ 1822537 w 2076189"/>
                <a:gd name="connsiteY97" fmla="*/ 504173 h 1180578"/>
                <a:gd name="connsiteX98" fmla="*/ 1606463 w 2076189"/>
                <a:gd name="connsiteY98" fmla="*/ 504173 h 1180578"/>
                <a:gd name="connsiteX99" fmla="*/ 1584543 w 2076189"/>
                <a:gd name="connsiteY99" fmla="*/ 497910 h 1180578"/>
                <a:gd name="connsiteX100" fmla="*/ 1565754 w 2076189"/>
                <a:gd name="connsiteY100" fmla="*/ 488515 h 1180578"/>
                <a:gd name="connsiteX101" fmla="*/ 1543833 w 2076189"/>
                <a:gd name="connsiteY101" fmla="*/ 472858 h 1180578"/>
                <a:gd name="connsiteX102" fmla="*/ 1525044 w 2076189"/>
                <a:gd name="connsiteY102" fmla="*/ 466595 h 1180578"/>
                <a:gd name="connsiteX103" fmla="*/ 1506255 w 2076189"/>
                <a:gd name="connsiteY103" fmla="*/ 460332 h 1180578"/>
                <a:gd name="connsiteX104" fmla="*/ 1487466 w 2076189"/>
                <a:gd name="connsiteY104" fmla="*/ 454069 h 1180578"/>
                <a:gd name="connsiteX105" fmla="*/ 1462414 w 2076189"/>
                <a:gd name="connsiteY105" fmla="*/ 447806 h 1180578"/>
                <a:gd name="connsiteX106" fmla="*/ 1415441 w 2076189"/>
                <a:gd name="connsiteY106" fmla="*/ 444674 h 1180578"/>
                <a:gd name="connsiteX107" fmla="*/ 1380995 w 2076189"/>
                <a:gd name="connsiteY107" fmla="*/ 441543 h 1180578"/>
                <a:gd name="connsiteX108" fmla="*/ 1362206 w 2076189"/>
                <a:gd name="connsiteY108" fmla="*/ 438411 h 1180578"/>
                <a:gd name="connsiteX109" fmla="*/ 1302707 w 2076189"/>
                <a:gd name="connsiteY109" fmla="*/ 435280 h 1180578"/>
                <a:gd name="connsiteX110" fmla="*/ 1293313 w 2076189"/>
                <a:gd name="connsiteY110" fmla="*/ 432148 h 1180578"/>
                <a:gd name="connsiteX111" fmla="*/ 1280787 w 2076189"/>
                <a:gd name="connsiteY111" fmla="*/ 429017 h 1180578"/>
                <a:gd name="connsiteX112" fmla="*/ 1271392 w 2076189"/>
                <a:gd name="connsiteY112" fmla="*/ 422754 h 1180578"/>
                <a:gd name="connsiteX113" fmla="*/ 1261998 w 2076189"/>
                <a:gd name="connsiteY113" fmla="*/ 419622 h 1180578"/>
                <a:gd name="connsiteX114" fmla="*/ 1243208 w 2076189"/>
                <a:gd name="connsiteY114" fmla="*/ 407096 h 1180578"/>
                <a:gd name="connsiteX115" fmla="*/ 1233814 w 2076189"/>
                <a:gd name="connsiteY115" fmla="*/ 397701 h 1180578"/>
                <a:gd name="connsiteX116" fmla="*/ 1215025 w 2076189"/>
                <a:gd name="connsiteY116" fmla="*/ 391438 h 1180578"/>
                <a:gd name="connsiteX117" fmla="*/ 1205630 w 2076189"/>
                <a:gd name="connsiteY117" fmla="*/ 385175 h 1180578"/>
                <a:gd name="connsiteX118" fmla="*/ 1158658 w 2076189"/>
                <a:gd name="connsiteY118" fmla="*/ 375781 h 1180578"/>
                <a:gd name="connsiteX119" fmla="*/ 1149263 w 2076189"/>
                <a:gd name="connsiteY119" fmla="*/ 369518 h 1180578"/>
                <a:gd name="connsiteX120" fmla="*/ 1139869 w 2076189"/>
                <a:gd name="connsiteY120" fmla="*/ 360123 h 1180578"/>
                <a:gd name="connsiteX121" fmla="*/ 1121080 w 2076189"/>
                <a:gd name="connsiteY121" fmla="*/ 353860 h 1180578"/>
                <a:gd name="connsiteX122" fmla="*/ 1061581 w 2076189"/>
                <a:gd name="connsiteY122" fmla="*/ 360123 h 1180578"/>
                <a:gd name="connsiteX123" fmla="*/ 1049055 w 2076189"/>
                <a:gd name="connsiteY123" fmla="*/ 363255 h 1180578"/>
                <a:gd name="connsiteX124" fmla="*/ 986425 w 2076189"/>
                <a:gd name="connsiteY124" fmla="*/ 366386 h 1180578"/>
                <a:gd name="connsiteX125" fmla="*/ 923795 w 2076189"/>
                <a:gd name="connsiteY125" fmla="*/ 366386 h 1180578"/>
                <a:gd name="connsiteX126" fmla="*/ 911269 w 2076189"/>
                <a:gd name="connsiteY126" fmla="*/ 363255 h 1180578"/>
                <a:gd name="connsiteX127" fmla="*/ 883085 w 2076189"/>
                <a:gd name="connsiteY127" fmla="*/ 360123 h 1180578"/>
                <a:gd name="connsiteX128" fmla="*/ 854902 w 2076189"/>
                <a:gd name="connsiteY128" fmla="*/ 350729 h 1180578"/>
                <a:gd name="connsiteX129" fmla="*/ 820455 w 2076189"/>
                <a:gd name="connsiteY129" fmla="*/ 341334 h 1180578"/>
                <a:gd name="connsiteX130" fmla="*/ 773482 w 2076189"/>
                <a:gd name="connsiteY130" fmla="*/ 335071 h 1180578"/>
                <a:gd name="connsiteX131" fmla="*/ 751562 w 2076189"/>
                <a:gd name="connsiteY131" fmla="*/ 325677 h 1180578"/>
                <a:gd name="connsiteX132" fmla="*/ 732773 w 2076189"/>
                <a:gd name="connsiteY132" fmla="*/ 319414 h 1180578"/>
                <a:gd name="connsiteX133" fmla="*/ 723378 w 2076189"/>
                <a:gd name="connsiteY133" fmla="*/ 316282 h 1180578"/>
                <a:gd name="connsiteX134" fmla="*/ 717115 w 2076189"/>
                <a:gd name="connsiteY134" fmla="*/ 306888 h 1180578"/>
                <a:gd name="connsiteX135" fmla="*/ 717115 w 2076189"/>
                <a:gd name="connsiteY135" fmla="*/ 272441 h 1180578"/>
                <a:gd name="connsiteX136" fmla="*/ 723378 w 2076189"/>
                <a:gd name="connsiteY136" fmla="*/ 263047 h 1180578"/>
                <a:gd name="connsiteX137" fmla="*/ 729641 w 2076189"/>
                <a:gd name="connsiteY137" fmla="*/ 244258 h 1180578"/>
                <a:gd name="connsiteX138" fmla="*/ 726510 w 2076189"/>
                <a:gd name="connsiteY138" fmla="*/ 234863 h 1180578"/>
                <a:gd name="connsiteX139" fmla="*/ 717115 w 2076189"/>
                <a:gd name="connsiteY139" fmla="*/ 228600 h 1180578"/>
                <a:gd name="connsiteX140" fmla="*/ 670143 w 2076189"/>
                <a:gd name="connsiteY140" fmla="*/ 222337 h 1180578"/>
                <a:gd name="connsiteX141" fmla="*/ 645091 w 2076189"/>
                <a:gd name="connsiteY141" fmla="*/ 184759 h 1180578"/>
                <a:gd name="connsiteX142" fmla="*/ 638828 w 2076189"/>
                <a:gd name="connsiteY142" fmla="*/ 175364 h 1180578"/>
                <a:gd name="connsiteX143" fmla="*/ 620039 w 2076189"/>
                <a:gd name="connsiteY143" fmla="*/ 162838 h 1180578"/>
                <a:gd name="connsiteX144" fmla="*/ 610644 w 2076189"/>
                <a:gd name="connsiteY144" fmla="*/ 153444 h 1180578"/>
                <a:gd name="connsiteX145" fmla="*/ 591855 w 2076189"/>
                <a:gd name="connsiteY145" fmla="*/ 140918 h 1180578"/>
                <a:gd name="connsiteX146" fmla="*/ 563672 w 2076189"/>
                <a:gd name="connsiteY146" fmla="*/ 128392 h 1180578"/>
                <a:gd name="connsiteX147" fmla="*/ 388307 w 2076189"/>
                <a:gd name="connsiteY147" fmla="*/ 125260 h 1180578"/>
                <a:gd name="connsiteX148" fmla="*/ 378913 w 2076189"/>
                <a:gd name="connsiteY148" fmla="*/ 122129 h 1180578"/>
                <a:gd name="connsiteX149" fmla="*/ 366387 w 2076189"/>
                <a:gd name="connsiteY149" fmla="*/ 118997 h 1180578"/>
                <a:gd name="connsiteX150" fmla="*/ 356992 w 2076189"/>
                <a:gd name="connsiteY150" fmla="*/ 112734 h 1180578"/>
                <a:gd name="connsiteX151" fmla="*/ 344466 w 2076189"/>
                <a:gd name="connsiteY151" fmla="*/ 109603 h 1180578"/>
                <a:gd name="connsiteX152" fmla="*/ 325677 w 2076189"/>
                <a:gd name="connsiteY152" fmla="*/ 103340 h 1180578"/>
                <a:gd name="connsiteX153" fmla="*/ 297493 w 2076189"/>
                <a:gd name="connsiteY153" fmla="*/ 93945 h 1180578"/>
                <a:gd name="connsiteX154" fmla="*/ 269310 w 2076189"/>
                <a:gd name="connsiteY154" fmla="*/ 84551 h 1180578"/>
                <a:gd name="connsiteX155" fmla="*/ 259915 w 2076189"/>
                <a:gd name="connsiteY155" fmla="*/ 81419 h 1180578"/>
                <a:gd name="connsiteX156" fmla="*/ 250521 w 2076189"/>
                <a:gd name="connsiteY156" fmla="*/ 78288 h 1180578"/>
                <a:gd name="connsiteX157" fmla="*/ 231732 w 2076189"/>
                <a:gd name="connsiteY157" fmla="*/ 65762 h 1180578"/>
                <a:gd name="connsiteX158" fmla="*/ 222337 w 2076189"/>
                <a:gd name="connsiteY158" fmla="*/ 62630 h 1180578"/>
                <a:gd name="connsiteX159" fmla="*/ 203548 w 2076189"/>
                <a:gd name="connsiteY159" fmla="*/ 53236 h 1180578"/>
                <a:gd name="connsiteX160" fmla="*/ 194154 w 2076189"/>
                <a:gd name="connsiteY160" fmla="*/ 46973 h 1180578"/>
                <a:gd name="connsiteX161" fmla="*/ 178496 w 2076189"/>
                <a:gd name="connsiteY161" fmla="*/ 34447 h 1180578"/>
                <a:gd name="connsiteX162" fmla="*/ 178496 w 2076189"/>
                <a:gd name="connsiteY162" fmla="*/ 6263 h 1180578"/>
                <a:gd name="connsiteX163" fmla="*/ 0 w 2076189"/>
                <a:gd name="connsiteY163"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89140 w 2076189"/>
                <a:gd name="connsiteY15" fmla="*/ 858033 h 1180578"/>
                <a:gd name="connsiteX16" fmla="*/ 773482 w 2076189"/>
                <a:gd name="connsiteY16" fmla="*/ 911269 h 1180578"/>
                <a:gd name="connsiteX17" fmla="*/ 757825 w 2076189"/>
                <a:gd name="connsiteY17" fmla="*/ 939452 h 1180578"/>
                <a:gd name="connsiteX18" fmla="*/ 751562 w 2076189"/>
                <a:gd name="connsiteY18" fmla="*/ 948847 h 1180578"/>
                <a:gd name="connsiteX19" fmla="*/ 745299 w 2076189"/>
                <a:gd name="connsiteY19" fmla="*/ 958241 h 1180578"/>
                <a:gd name="connsiteX20" fmla="*/ 726510 w 2076189"/>
                <a:gd name="connsiteY20" fmla="*/ 995819 h 1180578"/>
                <a:gd name="connsiteX21" fmla="*/ 720247 w 2076189"/>
                <a:gd name="connsiteY21" fmla="*/ 1005214 h 1180578"/>
                <a:gd name="connsiteX22" fmla="*/ 710852 w 2076189"/>
                <a:gd name="connsiteY22" fmla="*/ 1011477 h 1180578"/>
                <a:gd name="connsiteX23" fmla="*/ 688932 w 2076189"/>
                <a:gd name="connsiteY23" fmla="*/ 1033397 h 1180578"/>
                <a:gd name="connsiteX24" fmla="*/ 679537 w 2076189"/>
                <a:gd name="connsiteY24" fmla="*/ 1039660 h 1180578"/>
                <a:gd name="connsiteX25" fmla="*/ 673274 w 2076189"/>
                <a:gd name="connsiteY25" fmla="*/ 1049055 h 1180578"/>
                <a:gd name="connsiteX26" fmla="*/ 663880 w 2076189"/>
                <a:gd name="connsiteY26" fmla="*/ 1055318 h 1180578"/>
                <a:gd name="connsiteX27" fmla="*/ 673274 w 2076189"/>
                <a:gd name="connsiteY27" fmla="*/ 1096028 h 1180578"/>
                <a:gd name="connsiteX28" fmla="*/ 682669 w 2076189"/>
                <a:gd name="connsiteY28" fmla="*/ 1099159 h 1180578"/>
                <a:gd name="connsiteX29" fmla="*/ 701458 w 2076189"/>
                <a:gd name="connsiteY29" fmla="*/ 1108554 h 1180578"/>
                <a:gd name="connsiteX30" fmla="*/ 710852 w 2076189"/>
                <a:gd name="connsiteY30" fmla="*/ 1114817 h 1180578"/>
                <a:gd name="connsiteX31" fmla="*/ 723378 w 2076189"/>
                <a:gd name="connsiteY31" fmla="*/ 1117948 h 1180578"/>
                <a:gd name="connsiteX32" fmla="*/ 776614 w 2076189"/>
                <a:gd name="connsiteY32" fmla="*/ 1124211 h 1180578"/>
                <a:gd name="connsiteX33" fmla="*/ 814192 w 2076189"/>
                <a:gd name="connsiteY33" fmla="*/ 1130474 h 1180578"/>
                <a:gd name="connsiteX34" fmla="*/ 832981 w 2076189"/>
                <a:gd name="connsiteY34" fmla="*/ 1136737 h 1180578"/>
                <a:gd name="connsiteX35" fmla="*/ 861165 w 2076189"/>
                <a:gd name="connsiteY35" fmla="*/ 1155526 h 1180578"/>
                <a:gd name="connsiteX36" fmla="*/ 879954 w 2076189"/>
                <a:gd name="connsiteY36" fmla="*/ 1168052 h 1180578"/>
                <a:gd name="connsiteX37" fmla="*/ 892480 w 2076189"/>
                <a:gd name="connsiteY37" fmla="*/ 1174315 h 1180578"/>
                <a:gd name="connsiteX38" fmla="*/ 911269 w 2076189"/>
                <a:gd name="connsiteY38" fmla="*/ 1180578 h 1180578"/>
                <a:gd name="connsiteX39" fmla="*/ 914400 w 2076189"/>
                <a:gd name="connsiteY39" fmla="*/ 1171184 h 1180578"/>
                <a:gd name="connsiteX40" fmla="*/ 936321 w 2076189"/>
                <a:gd name="connsiteY40" fmla="*/ 1152395 h 1180578"/>
                <a:gd name="connsiteX41" fmla="*/ 951978 w 2076189"/>
                <a:gd name="connsiteY41" fmla="*/ 1136737 h 1180578"/>
                <a:gd name="connsiteX42" fmla="*/ 958241 w 2076189"/>
                <a:gd name="connsiteY42" fmla="*/ 1127343 h 1180578"/>
                <a:gd name="connsiteX43" fmla="*/ 967636 w 2076189"/>
                <a:gd name="connsiteY43" fmla="*/ 1124211 h 1180578"/>
                <a:gd name="connsiteX44" fmla="*/ 977030 w 2076189"/>
                <a:gd name="connsiteY44" fmla="*/ 1117948 h 1180578"/>
                <a:gd name="connsiteX45" fmla="*/ 995819 w 2076189"/>
                <a:gd name="connsiteY45" fmla="*/ 1105422 h 1180578"/>
                <a:gd name="connsiteX46" fmla="*/ 1008345 w 2076189"/>
                <a:gd name="connsiteY46" fmla="*/ 1096028 h 1180578"/>
                <a:gd name="connsiteX47" fmla="*/ 1014608 w 2076189"/>
                <a:gd name="connsiteY47" fmla="*/ 1089764 h 1180578"/>
                <a:gd name="connsiteX48" fmla="*/ 1024003 w 2076189"/>
                <a:gd name="connsiteY48" fmla="*/ 1086633 h 1180578"/>
                <a:gd name="connsiteX49" fmla="*/ 1033398 w 2076189"/>
                <a:gd name="connsiteY49" fmla="*/ 1080370 h 1180578"/>
                <a:gd name="connsiteX50" fmla="*/ 1049055 w 2076189"/>
                <a:gd name="connsiteY50" fmla="*/ 1064712 h 1180578"/>
                <a:gd name="connsiteX51" fmla="*/ 1077239 w 2076189"/>
                <a:gd name="connsiteY51" fmla="*/ 1058449 h 1180578"/>
                <a:gd name="connsiteX52" fmla="*/ 1121080 w 2076189"/>
                <a:gd name="connsiteY52" fmla="*/ 1055318 h 1180578"/>
                <a:gd name="connsiteX53" fmla="*/ 1130474 w 2076189"/>
                <a:gd name="connsiteY53" fmla="*/ 1052186 h 1180578"/>
                <a:gd name="connsiteX54" fmla="*/ 1143000 w 2076189"/>
                <a:gd name="connsiteY54" fmla="*/ 1049055 h 1180578"/>
                <a:gd name="connsiteX55" fmla="*/ 1161789 w 2076189"/>
                <a:gd name="connsiteY55" fmla="*/ 1042792 h 1180578"/>
                <a:gd name="connsiteX56" fmla="*/ 1189973 w 2076189"/>
                <a:gd name="connsiteY56" fmla="*/ 1033397 h 1180578"/>
                <a:gd name="connsiteX57" fmla="*/ 1252603 w 2076189"/>
                <a:gd name="connsiteY57" fmla="*/ 1024003 h 1180578"/>
                <a:gd name="connsiteX58" fmla="*/ 1261998 w 2076189"/>
                <a:gd name="connsiteY58" fmla="*/ 1020871 h 1180578"/>
                <a:gd name="connsiteX59" fmla="*/ 1299576 w 2076189"/>
                <a:gd name="connsiteY59" fmla="*/ 1014608 h 1180578"/>
                <a:gd name="connsiteX60" fmla="*/ 1318365 w 2076189"/>
                <a:gd name="connsiteY60" fmla="*/ 1008345 h 1180578"/>
                <a:gd name="connsiteX61" fmla="*/ 1349680 w 2076189"/>
                <a:gd name="connsiteY61" fmla="*/ 998951 h 1180578"/>
                <a:gd name="connsiteX62" fmla="*/ 1368469 w 2076189"/>
                <a:gd name="connsiteY62" fmla="*/ 992688 h 1180578"/>
                <a:gd name="connsiteX63" fmla="*/ 1412310 w 2076189"/>
                <a:gd name="connsiteY63" fmla="*/ 986425 h 1180578"/>
                <a:gd name="connsiteX64" fmla="*/ 1459282 w 2076189"/>
                <a:gd name="connsiteY64" fmla="*/ 980162 h 1180578"/>
                <a:gd name="connsiteX65" fmla="*/ 1734855 w 2076189"/>
                <a:gd name="connsiteY65" fmla="*/ 977030 h 1180578"/>
                <a:gd name="connsiteX66" fmla="*/ 1772433 w 2076189"/>
                <a:gd name="connsiteY66" fmla="*/ 970767 h 1180578"/>
                <a:gd name="connsiteX67" fmla="*/ 1894562 w 2076189"/>
                <a:gd name="connsiteY67" fmla="*/ 967636 h 1180578"/>
                <a:gd name="connsiteX68" fmla="*/ 1903956 w 2076189"/>
                <a:gd name="connsiteY68" fmla="*/ 961373 h 1180578"/>
                <a:gd name="connsiteX69" fmla="*/ 1922745 w 2076189"/>
                <a:gd name="connsiteY69" fmla="*/ 942584 h 1180578"/>
                <a:gd name="connsiteX70" fmla="*/ 1932140 w 2076189"/>
                <a:gd name="connsiteY70" fmla="*/ 936321 h 1180578"/>
                <a:gd name="connsiteX71" fmla="*/ 1938403 w 2076189"/>
                <a:gd name="connsiteY71" fmla="*/ 926926 h 1180578"/>
                <a:gd name="connsiteX72" fmla="*/ 1947798 w 2076189"/>
                <a:gd name="connsiteY72" fmla="*/ 923795 h 1180578"/>
                <a:gd name="connsiteX73" fmla="*/ 1960324 w 2076189"/>
                <a:gd name="connsiteY73" fmla="*/ 905006 h 1180578"/>
                <a:gd name="connsiteX74" fmla="*/ 1969718 w 2076189"/>
                <a:gd name="connsiteY74" fmla="*/ 898743 h 1180578"/>
                <a:gd name="connsiteX75" fmla="*/ 1991639 w 2076189"/>
                <a:gd name="connsiteY75" fmla="*/ 873691 h 1180578"/>
                <a:gd name="connsiteX76" fmla="*/ 2004165 w 2076189"/>
                <a:gd name="connsiteY76" fmla="*/ 851770 h 1180578"/>
                <a:gd name="connsiteX77" fmla="*/ 2016691 w 2076189"/>
                <a:gd name="connsiteY77" fmla="*/ 845507 h 1180578"/>
                <a:gd name="connsiteX78" fmla="*/ 2029217 w 2076189"/>
                <a:gd name="connsiteY78" fmla="*/ 826718 h 1180578"/>
                <a:gd name="connsiteX79" fmla="*/ 2035480 w 2076189"/>
                <a:gd name="connsiteY79" fmla="*/ 817323 h 1180578"/>
                <a:gd name="connsiteX80" fmla="*/ 2041743 w 2076189"/>
                <a:gd name="connsiteY80" fmla="*/ 695195 h 1180578"/>
                <a:gd name="connsiteX81" fmla="*/ 2044874 w 2076189"/>
                <a:gd name="connsiteY81" fmla="*/ 685800 h 1180578"/>
                <a:gd name="connsiteX82" fmla="*/ 2048006 w 2076189"/>
                <a:gd name="connsiteY82" fmla="*/ 673274 h 1180578"/>
                <a:gd name="connsiteX83" fmla="*/ 2057400 w 2076189"/>
                <a:gd name="connsiteY83" fmla="*/ 670143 h 1180578"/>
                <a:gd name="connsiteX84" fmla="*/ 2066795 w 2076189"/>
                <a:gd name="connsiteY84" fmla="*/ 651354 h 1180578"/>
                <a:gd name="connsiteX85" fmla="*/ 2076189 w 2076189"/>
                <a:gd name="connsiteY85" fmla="*/ 632564 h 1180578"/>
                <a:gd name="connsiteX86" fmla="*/ 2073058 w 2076189"/>
                <a:gd name="connsiteY86" fmla="*/ 591855 h 1180578"/>
                <a:gd name="connsiteX87" fmla="*/ 2060532 w 2076189"/>
                <a:gd name="connsiteY87" fmla="*/ 573066 h 1180578"/>
                <a:gd name="connsiteX88" fmla="*/ 2032348 w 2076189"/>
                <a:gd name="connsiteY88" fmla="*/ 541751 h 1180578"/>
                <a:gd name="connsiteX89" fmla="*/ 2019822 w 2076189"/>
                <a:gd name="connsiteY89" fmla="*/ 526093 h 1180578"/>
                <a:gd name="connsiteX90" fmla="*/ 2013559 w 2076189"/>
                <a:gd name="connsiteY90" fmla="*/ 516699 h 1180578"/>
                <a:gd name="connsiteX91" fmla="*/ 1994770 w 2076189"/>
                <a:gd name="connsiteY91" fmla="*/ 510436 h 1180578"/>
                <a:gd name="connsiteX92" fmla="*/ 1979113 w 2076189"/>
                <a:gd name="connsiteY92" fmla="*/ 507304 h 1180578"/>
                <a:gd name="connsiteX93" fmla="*/ 1969718 w 2076189"/>
                <a:gd name="connsiteY93" fmla="*/ 504173 h 1180578"/>
                <a:gd name="connsiteX94" fmla="*/ 1910219 w 2076189"/>
                <a:gd name="connsiteY94" fmla="*/ 501041 h 1180578"/>
                <a:gd name="connsiteX95" fmla="*/ 1894562 w 2076189"/>
                <a:gd name="connsiteY95" fmla="*/ 497910 h 1180578"/>
                <a:gd name="connsiteX96" fmla="*/ 1822537 w 2076189"/>
                <a:gd name="connsiteY96" fmla="*/ 504173 h 1180578"/>
                <a:gd name="connsiteX97" fmla="*/ 1606463 w 2076189"/>
                <a:gd name="connsiteY97" fmla="*/ 504173 h 1180578"/>
                <a:gd name="connsiteX98" fmla="*/ 1584543 w 2076189"/>
                <a:gd name="connsiteY98" fmla="*/ 497910 h 1180578"/>
                <a:gd name="connsiteX99" fmla="*/ 1565754 w 2076189"/>
                <a:gd name="connsiteY99" fmla="*/ 488515 h 1180578"/>
                <a:gd name="connsiteX100" fmla="*/ 1543833 w 2076189"/>
                <a:gd name="connsiteY100" fmla="*/ 472858 h 1180578"/>
                <a:gd name="connsiteX101" fmla="*/ 1525044 w 2076189"/>
                <a:gd name="connsiteY101" fmla="*/ 466595 h 1180578"/>
                <a:gd name="connsiteX102" fmla="*/ 1506255 w 2076189"/>
                <a:gd name="connsiteY102" fmla="*/ 460332 h 1180578"/>
                <a:gd name="connsiteX103" fmla="*/ 1487466 w 2076189"/>
                <a:gd name="connsiteY103" fmla="*/ 454069 h 1180578"/>
                <a:gd name="connsiteX104" fmla="*/ 1462414 w 2076189"/>
                <a:gd name="connsiteY104" fmla="*/ 447806 h 1180578"/>
                <a:gd name="connsiteX105" fmla="*/ 1415441 w 2076189"/>
                <a:gd name="connsiteY105" fmla="*/ 444674 h 1180578"/>
                <a:gd name="connsiteX106" fmla="*/ 1380995 w 2076189"/>
                <a:gd name="connsiteY106" fmla="*/ 441543 h 1180578"/>
                <a:gd name="connsiteX107" fmla="*/ 1362206 w 2076189"/>
                <a:gd name="connsiteY107" fmla="*/ 438411 h 1180578"/>
                <a:gd name="connsiteX108" fmla="*/ 1302707 w 2076189"/>
                <a:gd name="connsiteY108" fmla="*/ 435280 h 1180578"/>
                <a:gd name="connsiteX109" fmla="*/ 1293313 w 2076189"/>
                <a:gd name="connsiteY109" fmla="*/ 432148 h 1180578"/>
                <a:gd name="connsiteX110" fmla="*/ 1280787 w 2076189"/>
                <a:gd name="connsiteY110" fmla="*/ 429017 h 1180578"/>
                <a:gd name="connsiteX111" fmla="*/ 1271392 w 2076189"/>
                <a:gd name="connsiteY111" fmla="*/ 422754 h 1180578"/>
                <a:gd name="connsiteX112" fmla="*/ 1261998 w 2076189"/>
                <a:gd name="connsiteY112" fmla="*/ 419622 h 1180578"/>
                <a:gd name="connsiteX113" fmla="*/ 1243208 w 2076189"/>
                <a:gd name="connsiteY113" fmla="*/ 407096 h 1180578"/>
                <a:gd name="connsiteX114" fmla="*/ 1233814 w 2076189"/>
                <a:gd name="connsiteY114" fmla="*/ 397701 h 1180578"/>
                <a:gd name="connsiteX115" fmla="*/ 1215025 w 2076189"/>
                <a:gd name="connsiteY115" fmla="*/ 391438 h 1180578"/>
                <a:gd name="connsiteX116" fmla="*/ 1205630 w 2076189"/>
                <a:gd name="connsiteY116" fmla="*/ 385175 h 1180578"/>
                <a:gd name="connsiteX117" fmla="*/ 1158658 w 2076189"/>
                <a:gd name="connsiteY117" fmla="*/ 375781 h 1180578"/>
                <a:gd name="connsiteX118" fmla="*/ 1149263 w 2076189"/>
                <a:gd name="connsiteY118" fmla="*/ 369518 h 1180578"/>
                <a:gd name="connsiteX119" fmla="*/ 1139869 w 2076189"/>
                <a:gd name="connsiteY119" fmla="*/ 360123 h 1180578"/>
                <a:gd name="connsiteX120" fmla="*/ 1121080 w 2076189"/>
                <a:gd name="connsiteY120" fmla="*/ 353860 h 1180578"/>
                <a:gd name="connsiteX121" fmla="*/ 1061581 w 2076189"/>
                <a:gd name="connsiteY121" fmla="*/ 360123 h 1180578"/>
                <a:gd name="connsiteX122" fmla="*/ 1049055 w 2076189"/>
                <a:gd name="connsiteY122" fmla="*/ 363255 h 1180578"/>
                <a:gd name="connsiteX123" fmla="*/ 986425 w 2076189"/>
                <a:gd name="connsiteY123" fmla="*/ 366386 h 1180578"/>
                <a:gd name="connsiteX124" fmla="*/ 923795 w 2076189"/>
                <a:gd name="connsiteY124" fmla="*/ 366386 h 1180578"/>
                <a:gd name="connsiteX125" fmla="*/ 911269 w 2076189"/>
                <a:gd name="connsiteY125" fmla="*/ 363255 h 1180578"/>
                <a:gd name="connsiteX126" fmla="*/ 883085 w 2076189"/>
                <a:gd name="connsiteY126" fmla="*/ 360123 h 1180578"/>
                <a:gd name="connsiteX127" fmla="*/ 854902 w 2076189"/>
                <a:gd name="connsiteY127" fmla="*/ 350729 h 1180578"/>
                <a:gd name="connsiteX128" fmla="*/ 820455 w 2076189"/>
                <a:gd name="connsiteY128" fmla="*/ 341334 h 1180578"/>
                <a:gd name="connsiteX129" fmla="*/ 773482 w 2076189"/>
                <a:gd name="connsiteY129" fmla="*/ 335071 h 1180578"/>
                <a:gd name="connsiteX130" fmla="*/ 751562 w 2076189"/>
                <a:gd name="connsiteY130" fmla="*/ 325677 h 1180578"/>
                <a:gd name="connsiteX131" fmla="*/ 732773 w 2076189"/>
                <a:gd name="connsiteY131" fmla="*/ 319414 h 1180578"/>
                <a:gd name="connsiteX132" fmla="*/ 723378 w 2076189"/>
                <a:gd name="connsiteY132" fmla="*/ 316282 h 1180578"/>
                <a:gd name="connsiteX133" fmla="*/ 717115 w 2076189"/>
                <a:gd name="connsiteY133" fmla="*/ 306888 h 1180578"/>
                <a:gd name="connsiteX134" fmla="*/ 717115 w 2076189"/>
                <a:gd name="connsiteY134" fmla="*/ 272441 h 1180578"/>
                <a:gd name="connsiteX135" fmla="*/ 723378 w 2076189"/>
                <a:gd name="connsiteY135" fmla="*/ 263047 h 1180578"/>
                <a:gd name="connsiteX136" fmla="*/ 729641 w 2076189"/>
                <a:gd name="connsiteY136" fmla="*/ 244258 h 1180578"/>
                <a:gd name="connsiteX137" fmla="*/ 726510 w 2076189"/>
                <a:gd name="connsiteY137" fmla="*/ 234863 h 1180578"/>
                <a:gd name="connsiteX138" fmla="*/ 717115 w 2076189"/>
                <a:gd name="connsiteY138" fmla="*/ 228600 h 1180578"/>
                <a:gd name="connsiteX139" fmla="*/ 670143 w 2076189"/>
                <a:gd name="connsiteY139" fmla="*/ 222337 h 1180578"/>
                <a:gd name="connsiteX140" fmla="*/ 645091 w 2076189"/>
                <a:gd name="connsiteY140" fmla="*/ 184759 h 1180578"/>
                <a:gd name="connsiteX141" fmla="*/ 638828 w 2076189"/>
                <a:gd name="connsiteY141" fmla="*/ 175364 h 1180578"/>
                <a:gd name="connsiteX142" fmla="*/ 620039 w 2076189"/>
                <a:gd name="connsiteY142" fmla="*/ 162838 h 1180578"/>
                <a:gd name="connsiteX143" fmla="*/ 610644 w 2076189"/>
                <a:gd name="connsiteY143" fmla="*/ 153444 h 1180578"/>
                <a:gd name="connsiteX144" fmla="*/ 591855 w 2076189"/>
                <a:gd name="connsiteY144" fmla="*/ 140918 h 1180578"/>
                <a:gd name="connsiteX145" fmla="*/ 563672 w 2076189"/>
                <a:gd name="connsiteY145" fmla="*/ 128392 h 1180578"/>
                <a:gd name="connsiteX146" fmla="*/ 388307 w 2076189"/>
                <a:gd name="connsiteY146" fmla="*/ 125260 h 1180578"/>
                <a:gd name="connsiteX147" fmla="*/ 378913 w 2076189"/>
                <a:gd name="connsiteY147" fmla="*/ 122129 h 1180578"/>
                <a:gd name="connsiteX148" fmla="*/ 366387 w 2076189"/>
                <a:gd name="connsiteY148" fmla="*/ 118997 h 1180578"/>
                <a:gd name="connsiteX149" fmla="*/ 356992 w 2076189"/>
                <a:gd name="connsiteY149" fmla="*/ 112734 h 1180578"/>
                <a:gd name="connsiteX150" fmla="*/ 344466 w 2076189"/>
                <a:gd name="connsiteY150" fmla="*/ 109603 h 1180578"/>
                <a:gd name="connsiteX151" fmla="*/ 325677 w 2076189"/>
                <a:gd name="connsiteY151" fmla="*/ 103340 h 1180578"/>
                <a:gd name="connsiteX152" fmla="*/ 297493 w 2076189"/>
                <a:gd name="connsiteY152" fmla="*/ 93945 h 1180578"/>
                <a:gd name="connsiteX153" fmla="*/ 269310 w 2076189"/>
                <a:gd name="connsiteY153" fmla="*/ 84551 h 1180578"/>
                <a:gd name="connsiteX154" fmla="*/ 259915 w 2076189"/>
                <a:gd name="connsiteY154" fmla="*/ 81419 h 1180578"/>
                <a:gd name="connsiteX155" fmla="*/ 250521 w 2076189"/>
                <a:gd name="connsiteY155" fmla="*/ 78288 h 1180578"/>
                <a:gd name="connsiteX156" fmla="*/ 231732 w 2076189"/>
                <a:gd name="connsiteY156" fmla="*/ 65762 h 1180578"/>
                <a:gd name="connsiteX157" fmla="*/ 222337 w 2076189"/>
                <a:gd name="connsiteY157" fmla="*/ 62630 h 1180578"/>
                <a:gd name="connsiteX158" fmla="*/ 203548 w 2076189"/>
                <a:gd name="connsiteY158" fmla="*/ 53236 h 1180578"/>
                <a:gd name="connsiteX159" fmla="*/ 194154 w 2076189"/>
                <a:gd name="connsiteY159" fmla="*/ 46973 h 1180578"/>
                <a:gd name="connsiteX160" fmla="*/ 178496 w 2076189"/>
                <a:gd name="connsiteY160" fmla="*/ 34447 h 1180578"/>
                <a:gd name="connsiteX161" fmla="*/ 178496 w 2076189"/>
                <a:gd name="connsiteY161" fmla="*/ 6263 h 1180578"/>
                <a:gd name="connsiteX162" fmla="*/ 0 w 2076189"/>
                <a:gd name="connsiteY162"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51562 w 2076189"/>
                <a:gd name="connsiteY17" fmla="*/ 948847 h 1180578"/>
                <a:gd name="connsiteX18" fmla="*/ 745299 w 2076189"/>
                <a:gd name="connsiteY18" fmla="*/ 958241 h 1180578"/>
                <a:gd name="connsiteX19" fmla="*/ 726510 w 2076189"/>
                <a:gd name="connsiteY19" fmla="*/ 995819 h 1180578"/>
                <a:gd name="connsiteX20" fmla="*/ 720247 w 2076189"/>
                <a:gd name="connsiteY20" fmla="*/ 1005214 h 1180578"/>
                <a:gd name="connsiteX21" fmla="*/ 710852 w 2076189"/>
                <a:gd name="connsiteY21" fmla="*/ 1011477 h 1180578"/>
                <a:gd name="connsiteX22" fmla="*/ 688932 w 2076189"/>
                <a:gd name="connsiteY22" fmla="*/ 1033397 h 1180578"/>
                <a:gd name="connsiteX23" fmla="*/ 679537 w 2076189"/>
                <a:gd name="connsiteY23" fmla="*/ 1039660 h 1180578"/>
                <a:gd name="connsiteX24" fmla="*/ 673274 w 2076189"/>
                <a:gd name="connsiteY24" fmla="*/ 1049055 h 1180578"/>
                <a:gd name="connsiteX25" fmla="*/ 663880 w 2076189"/>
                <a:gd name="connsiteY25" fmla="*/ 1055318 h 1180578"/>
                <a:gd name="connsiteX26" fmla="*/ 673274 w 2076189"/>
                <a:gd name="connsiteY26" fmla="*/ 1096028 h 1180578"/>
                <a:gd name="connsiteX27" fmla="*/ 682669 w 2076189"/>
                <a:gd name="connsiteY27" fmla="*/ 1099159 h 1180578"/>
                <a:gd name="connsiteX28" fmla="*/ 701458 w 2076189"/>
                <a:gd name="connsiteY28" fmla="*/ 1108554 h 1180578"/>
                <a:gd name="connsiteX29" fmla="*/ 710852 w 2076189"/>
                <a:gd name="connsiteY29" fmla="*/ 1114817 h 1180578"/>
                <a:gd name="connsiteX30" fmla="*/ 723378 w 2076189"/>
                <a:gd name="connsiteY30" fmla="*/ 1117948 h 1180578"/>
                <a:gd name="connsiteX31" fmla="*/ 776614 w 2076189"/>
                <a:gd name="connsiteY31" fmla="*/ 1124211 h 1180578"/>
                <a:gd name="connsiteX32" fmla="*/ 814192 w 2076189"/>
                <a:gd name="connsiteY32" fmla="*/ 1130474 h 1180578"/>
                <a:gd name="connsiteX33" fmla="*/ 832981 w 2076189"/>
                <a:gd name="connsiteY33" fmla="*/ 1136737 h 1180578"/>
                <a:gd name="connsiteX34" fmla="*/ 861165 w 2076189"/>
                <a:gd name="connsiteY34" fmla="*/ 1155526 h 1180578"/>
                <a:gd name="connsiteX35" fmla="*/ 879954 w 2076189"/>
                <a:gd name="connsiteY35" fmla="*/ 1168052 h 1180578"/>
                <a:gd name="connsiteX36" fmla="*/ 892480 w 2076189"/>
                <a:gd name="connsiteY36" fmla="*/ 1174315 h 1180578"/>
                <a:gd name="connsiteX37" fmla="*/ 911269 w 2076189"/>
                <a:gd name="connsiteY37" fmla="*/ 1180578 h 1180578"/>
                <a:gd name="connsiteX38" fmla="*/ 914400 w 2076189"/>
                <a:gd name="connsiteY38" fmla="*/ 1171184 h 1180578"/>
                <a:gd name="connsiteX39" fmla="*/ 936321 w 2076189"/>
                <a:gd name="connsiteY39" fmla="*/ 1152395 h 1180578"/>
                <a:gd name="connsiteX40" fmla="*/ 951978 w 2076189"/>
                <a:gd name="connsiteY40" fmla="*/ 1136737 h 1180578"/>
                <a:gd name="connsiteX41" fmla="*/ 958241 w 2076189"/>
                <a:gd name="connsiteY41" fmla="*/ 1127343 h 1180578"/>
                <a:gd name="connsiteX42" fmla="*/ 967636 w 2076189"/>
                <a:gd name="connsiteY42" fmla="*/ 1124211 h 1180578"/>
                <a:gd name="connsiteX43" fmla="*/ 977030 w 2076189"/>
                <a:gd name="connsiteY43" fmla="*/ 1117948 h 1180578"/>
                <a:gd name="connsiteX44" fmla="*/ 995819 w 2076189"/>
                <a:gd name="connsiteY44" fmla="*/ 1105422 h 1180578"/>
                <a:gd name="connsiteX45" fmla="*/ 1008345 w 2076189"/>
                <a:gd name="connsiteY45" fmla="*/ 1096028 h 1180578"/>
                <a:gd name="connsiteX46" fmla="*/ 1014608 w 2076189"/>
                <a:gd name="connsiteY46" fmla="*/ 1089764 h 1180578"/>
                <a:gd name="connsiteX47" fmla="*/ 1024003 w 2076189"/>
                <a:gd name="connsiteY47" fmla="*/ 1086633 h 1180578"/>
                <a:gd name="connsiteX48" fmla="*/ 1033398 w 2076189"/>
                <a:gd name="connsiteY48" fmla="*/ 1080370 h 1180578"/>
                <a:gd name="connsiteX49" fmla="*/ 1049055 w 2076189"/>
                <a:gd name="connsiteY49" fmla="*/ 1064712 h 1180578"/>
                <a:gd name="connsiteX50" fmla="*/ 1077239 w 2076189"/>
                <a:gd name="connsiteY50" fmla="*/ 1058449 h 1180578"/>
                <a:gd name="connsiteX51" fmla="*/ 1121080 w 2076189"/>
                <a:gd name="connsiteY51" fmla="*/ 1055318 h 1180578"/>
                <a:gd name="connsiteX52" fmla="*/ 1130474 w 2076189"/>
                <a:gd name="connsiteY52" fmla="*/ 1052186 h 1180578"/>
                <a:gd name="connsiteX53" fmla="*/ 1143000 w 2076189"/>
                <a:gd name="connsiteY53" fmla="*/ 1049055 h 1180578"/>
                <a:gd name="connsiteX54" fmla="*/ 1161789 w 2076189"/>
                <a:gd name="connsiteY54" fmla="*/ 1042792 h 1180578"/>
                <a:gd name="connsiteX55" fmla="*/ 1189973 w 2076189"/>
                <a:gd name="connsiteY55" fmla="*/ 1033397 h 1180578"/>
                <a:gd name="connsiteX56" fmla="*/ 1252603 w 2076189"/>
                <a:gd name="connsiteY56" fmla="*/ 1024003 h 1180578"/>
                <a:gd name="connsiteX57" fmla="*/ 1261998 w 2076189"/>
                <a:gd name="connsiteY57" fmla="*/ 1020871 h 1180578"/>
                <a:gd name="connsiteX58" fmla="*/ 1299576 w 2076189"/>
                <a:gd name="connsiteY58" fmla="*/ 1014608 h 1180578"/>
                <a:gd name="connsiteX59" fmla="*/ 1318365 w 2076189"/>
                <a:gd name="connsiteY59" fmla="*/ 1008345 h 1180578"/>
                <a:gd name="connsiteX60" fmla="*/ 1349680 w 2076189"/>
                <a:gd name="connsiteY60" fmla="*/ 998951 h 1180578"/>
                <a:gd name="connsiteX61" fmla="*/ 1368469 w 2076189"/>
                <a:gd name="connsiteY61" fmla="*/ 992688 h 1180578"/>
                <a:gd name="connsiteX62" fmla="*/ 1412310 w 2076189"/>
                <a:gd name="connsiteY62" fmla="*/ 986425 h 1180578"/>
                <a:gd name="connsiteX63" fmla="*/ 1459282 w 2076189"/>
                <a:gd name="connsiteY63" fmla="*/ 980162 h 1180578"/>
                <a:gd name="connsiteX64" fmla="*/ 1734855 w 2076189"/>
                <a:gd name="connsiteY64" fmla="*/ 977030 h 1180578"/>
                <a:gd name="connsiteX65" fmla="*/ 1772433 w 2076189"/>
                <a:gd name="connsiteY65" fmla="*/ 970767 h 1180578"/>
                <a:gd name="connsiteX66" fmla="*/ 1894562 w 2076189"/>
                <a:gd name="connsiteY66" fmla="*/ 967636 h 1180578"/>
                <a:gd name="connsiteX67" fmla="*/ 1903956 w 2076189"/>
                <a:gd name="connsiteY67" fmla="*/ 961373 h 1180578"/>
                <a:gd name="connsiteX68" fmla="*/ 1922745 w 2076189"/>
                <a:gd name="connsiteY68" fmla="*/ 942584 h 1180578"/>
                <a:gd name="connsiteX69" fmla="*/ 1932140 w 2076189"/>
                <a:gd name="connsiteY69" fmla="*/ 936321 h 1180578"/>
                <a:gd name="connsiteX70" fmla="*/ 1938403 w 2076189"/>
                <a:gd name="connsiteY70" fmla="*/ 926926 h 1180578"/>
                <a:gd name="connsiteX71" fmla="*/ 1947798 w 2076189"/>
                <a:gd name="connsiteY71" fmla="*/ 923795 h 1180578"/>
                <a:gd name="connsiteX72" fmla="*/ 1960324 w 2076189"/>
                <a:gd name="connsiteY72" fmla="*/ 905006 h 1180578"/>
                <a:gd name="connsiteX73" fmla="*/ 1969718 w 2076189"/>
                <a:gd name="connsiteY73" fmla="*/ 898743 h 1180578"/>
                <a:gd name="connsiteX74" fmla="*/ 1991639 w 2076189"/>
                <a:gd name="connsiteY74" fmla="*/ 873691 h 1180578"/>
                <a:gd name="connsiteX75" fmla="*/ 2004165 w 2076189"/>
                <a:gd name="connsiteY75" fmla="*/ 851770 h 1180578"/>
                <a:gd name="connsiteX76" fmla="*/ 2016691 w 2076189"/>
                <a:gd name="connsiteY76" fmla="*/ 845507 h 1180578"/>
                <a:gd name="connsiteX77" fmla="*/ 2029217 w 2076189"/>
                <a:gd name="connsiteY77" fmla="*/ 826718 h 1180578"/>
                <a:gd name="connsiteX78" fmla="*/ 2035480 w 2076189"/>
                <a:gd name="connsiteY78" fmla="*/ 817323 h 1180578"/>
                <a:gd name="connsiteX79" fmla="*/ 2041743 w 2076189"/>
                <a:gd name="connsiteY79" fmla="*/ 695195 h 1180578"/>
                <a:gd name="connsiteX80" fmla="*/ 2044874 w 2076189"/>
                <a:gd name="connsiteY80" fmla="*/ 685800 h 1180578"/>
                <a:gd name="connsiteX81" fmla="*/ 2048006 w 2076189"/>
                <a:gd name="connsiteY81" fmla="*/ 673274 h 1180578"/>
                <a:gd name="connsiteX82" fmla="*/ 2057400 w 2076189"/>
                <a:gd name="connsiteY82" fmla="*/ 670143 h 1180578"/>
                <a:gd name="connsiteX83" fmla="*/ 2066795 w 2076189"/>
                <a:gd name="connsiteY83" fmla="*/ 651354 h 1180578"/>
                <a:gd name="connsiteX84" fmla="*/ 2076189 w 2076189"/>
                <a:gd name="connsiteY84" fmla="*/ 632564 h 1180578"/>
                <a:gd name="connsiteX85" fmla="*/ 2073058 w 2076189"/>
                <a:gd name="connsiteY85" fmla="*/ 591855 h 1180578"/>
                <a:gd name="connsiteX86" fmla="*/ 2060532 w 2076189"/>
                <a:gd name="connsiteY86" fmla="*/ 573066 h 1180578"/>
                <a:gd name="connsiteX87" fmla="*/ 2032348 w 2076189"/>
                <a:gd name="connsiteY87" fmla="*/ 541751 h 1180578"/>
                <a:gd name="connsiteX88" fmla="*/ 2019822 w 2076189"/>
                <a:gd name="connsiteY88" fmla="*/ 526093 h 1180578"/>
                <a:gd name="connsiteX89" fmla="*/ 2013559 w 2076189"/>
                <a:gd name="connsiteY89" fmla="*/ 516699 h 1180578"/>
                <a:gd name="connsiteX90" fmla="*/ 1994770 w 2076189"/>
                <a:gd name="connsiteY90" fmla="*/ 510436 h 1180578"/>
                <a:gd name="connsiteX91" fmla="*/ 1979113 w 2076189"/>
                <a:gd name="connsiteY91" fmla="*/ 507304 h 1180578"/>
                <a:gd name="connsiteX92" fmla="*/ 1969718 w 2076189"/>
                <a:gd name="connsiteY92" fmla="*/ 504173 h 1180578"/>
                <a:gd name="connsiteX93" fmla="*/ 1910219 w 2076189"/>
                <a:gd name="connsiteY93" fmla="*/ 501041 h 1180578"/>
                <a:gd name="connsiteX94" fmla="*/ 1894562 w 2076189"/>
                <a:gd name="connsiteY94" fmla="*/ 497910 h 1180578"/>
                <a:gd name="connsiteX95" fmla="*/ 1822537 w 2076189"/>
                <a:gd name="connsiteY95" fmla="*/ 504173 h 1180578"/>
                <a:gd name="connsiteX96" fmla="*/ 1606463 w 2076189"/>
                <a:gd name="connsiteY96" fmla="*/ 504173 h 1180578"/>
                <a:gd name="connsiteX97" fmla="*/ 1584543 w 2076189"/>
                <a:gd name="connsiteY97" fmla="*/ 497910 h 1180578"/>
                <a:gd name="connsiteX98" fmla="*/ 1565754 w 2076189"/>
                <a:gd name="connsiteY98" fmla="*/ 488515 h 1180578"/>
                <a:gd name="connsiteX99" fmla="*/ 1543833 w 2076189"/>
                <a:gd name="connsiteY99" fmla="*/ 472858 h 1180578"/>
                <a:gd name="connsiteX100" fmla="*/ 1525044 w 2076189"/>
                <a:gd name="connsiteY100" fmla="*/ 466595 h 1180578"/>
                <a:gd name="connsiteX101" fmla="*/ 1506255 w 2076189"/>
                <a:gd name="connsiteY101" fmla="*/ 460332 h 1180578"/>
                <a:gd name="connsiteX102" fmla="*/ 1487466 w 2076189"/>
                <a:gd name="connsiteY102" fmla="*/ 454069 h 1180578"/>
                <a:gd name="connsiteX103" fmla="*/ 1462414 w 2076189"/>
                <a:gd name="connsiteY103" fmla="*/ 447806 h 1180578"/>
                <a:gd name="connsiteX104" fmla="*/ 1415441 w 2076189"/>
                <a:gd name="connsiteY104" fmla="*/ 444674 h 1180578"/>
                <a:gd name="connsiteX105" fmla="*/ 1380995 w 2076189"/>
                <a:gd name="connsiteY105" fmla="*/ 441543 h 1180578"/>
                <a:gd name="connsiteX106" fmla="*/ 1362206 w 2076189"/>
                <a:gd name="connsiteY106" fmla="*/ 438411 h 1180578"/>
                <a:gd name="connsiteX107" fmla="*/ 1302707 w 2076189"/>
                <a:gd name="connsiteY107" fmla="*/ 435280 h 1180578"/>
                <a:gd name="connsiteX108" fmla="*/ 1293313 w 2076189"/>
                <a:gd name="connsiteY108" fmla="*/ 432148 h 1180578"/>
                <a:gd name="connsiteX109" fmla="*/ 1280787 w 2076189"/>
                <a:gd name="connsiteY109" fmla="*/ 429017 h 1180578"/>
                <a:gd name="connsiteX110" fmla="*/ 1271392 w 2076189"/>
                <a:gd name="connsiteY110" fmla="*/ 422754 h 1180578"/>
                <a:gd name="connsiteX111" fmla="*/ 1261998 w 2076189"/>
                <a:gd name="connsiteY111" fmla="*/ 419622 h 1180578"/>
                <a:gd name="connsiteX112" fmla="*/ 1243208 w 2076189"/>
                <a:gd name="connsiteY112" fmla="*/ 407096 h 1180578"/>
                <a:gd name="connsiteX113" fmla="*/ 1233814 w 2076189"/>
                <a:gd name="connsiteY113" fmla="*/ 397701 h 1180578"/>
                <a:gd name="connsiteX114" fmla="*/ 1215025 w 2076189"/>
                <a:gd name="connsiteY114" fmla="*/ 391438 h 1180578"/>
                <a:gd name="connsiteX115" fmla="*/ 1205630 w 2076189"/>
                <a:gd name="connsiteY115" fmla="*/ 385175 h 1180578"/>
                <a:gd name="connsiteX116" fmla="*/ 1158658 w 2076189"/>
                <a:gd name="connsiteY116" fmla="*/ 375781 h 1180578"/>
                <a:gd name="connsiteX117" fmla="*/ 1149263 w 2076189"/>
                <a:gd name="connsiteY117" fmla="*/ 369518 h 1180578"/>
                <a:gd name="connsiteX118" fmla="*/ 1139869 w 2076189"/>
                <a:gd name="connsiteY118" fmla="*/ 360123 h 1180578"/>
                <a:gd name="connsiteX119" fmla="*/ 1121080 w 2076189"/>
                <a:gd name="connsiteY119" fmla="*/ 353860 h 1180578"/>
                <a:gd name="connsiteX120" fmla="*/ 1061581 w 2076189"/>
                <a:gd name="connsiteY120" fmla="*/ 360123 h 1180578"/>
                <a:gd name="connsiteX121" fmla="*/ 1049055 w 2076189"/>
                <a:gd name="connsiteY121" fmla="*/ 363255 h 1180578"/>
                <a:gd name="connsiteX122" fmla="*/ 986425 w 2076189"/>
                <a:gd name="connsiteY122" fmla="*/ 366386 h 1180578"/>
                <a:gd name="connsiteX123" fmla="*/ 923795 w 2076189"/>
                <a:gd name="connsiteY123" fmla="*/ 366386 h 1180578"/>
                <a:gd name="connsiteX124" fmla="*/ 911269 w 2076189"/>
                <a:gd name="connsiteY124" fmla="*/ 363255 h 1180578"/>
                <a:gd name="connsiteX125" fmla="*/ 883085 w 2076189"/>
                <a:gd name="connsiteY125" fmla="*/ 360123 h 1180578"/>
                <a:gd name="connsiteX126" fmla="*/ 854902 w 2076189"/>
                <a:gd name="connsiteY126" fmla="*/ 350729 h 1180578"/>
                <a:gd name="connsiteX127" fmla="*/ 820455 w 2076189"/>
                <a:gd name="connsiteY127" fmla="*/ 341334 h 1180578"/>
                <a:gd name="connsiteX128" fmla="*/ 773482 w 2076189"/>
                <a:gd name="connsiteY128" fmla="*/ 335071 h 1180578"/>
                <a:gd name="connsiteX129" fmla="*/ 751562 w 2076189"/>
                <a:gd name="connsiteY129" fmla="*/ 325677 h 1180578"/>
                <a:gd name="connsiteX130" fmla="*/ 732773 w 2076189"/>
                <a:gd name="connsiteY130" fmla="*/ 319414 h 1180578"/>
                <a:gd name="connsiteX131" fmla="*/ 723378 w 2076189"/>
                <a:gd name="connsiteY131" fmla="*/ 316282 h 1180578"/>
                <a:gd name="connsiteX132" fmla="*/ 717115 w 2076189"/>
                <a:gd name="connsiteY132" fmla="*/ 306888 h 1180578"/>
                <a:gd name="connsiteX133" fmla="*/ 717115 w 2076189"/>
                <a:gd name="connsiteY133" fmla="*/ 272441 h 1180578"/>
                <a:gd name="connsiteX134" fmla="*/ 723378 w 2076189"/>
                <a:gd name="connsiteY134" fmla="*/ 263047 h 1180578"/>
                <a:gd name="connsiteX135" fmla="*/ 729641 w 2076189"/>
                <a:gd name="connsiteY135" fmla="*/ 244258 h 1180578"/>
                <a:gd name="connsiteX136" fmla="*/ 726510 w 2076189"/>
                <a:gd name="connsiteY136" fmla="*/ 234863 h 1180578"/>
                <a:gd name="connsiteX137" fmla="*/ 717115 w 2076189"/>
                <a:gd name="connsiteY137" fmla="*/ 228600 h 1180578"/>
                <a:gd name="connsiteX138" fmla="*/ 670143 w 2076189"/>
                <a:gd name="connsiteY138" fmla="*/ 222337 h 1180578"/>
                <a:gd name="connsiteX139" fmla="*/ 645091 w 2076189"/>
                <a:gd name="connsiteY139" fmla="*/ 184759 h 1180578"/>
                <a:gd name="connsiteX140" fmla="*/ 638828 w 2076189"/>
                <a:gd name="connsiteY140" fmla="*/ 175364 h 1180578"/>
                <a:gd name="connsiteX141" fmla="*/ 620039 w 2076189"/>
                <a:gd name="connsiteY141" fmla="*/ 162838 h 1180578"/>
                <a:gd name="connsiteX142" fmla="*/ 610644 w 2076189"/>
                <a:gd name="connsiteY142" fmla="*/ 153444 h 1180578"/>
                <a:gd name="connsiteX143" fmla="*/ 591855 w 2076189"/>
                <a:gd name="connsiteY143" fmla="*/ 140918 h 1180578"/>
                <a:gd name="connsiteX144" fmla="*/ 563672 w 2076189"/>
                <a:gd name="connsiteY144" fmla="*/ 128392 h 1180578"/>
                <a:gd name="connsiteX145" fmla="*/ 388307 w 2076189"/>
                <a:gd name="connsiteY145" fmla="*/ 125260 h 1180578"/>
                <a:gd name="connsiteX146" fmla="*/ 378913 w 2076189"/>
                <a:gd name="connsiteY146" fmla="*/ 122129 h 1180578"/>
                <a:gd name="connsiteX147" fmla="*/ 366387 w 2076189"/>
                <a:gd name="connsiteY147" fmla="*/ 118997 h 1180578"/>
                <a:gd name="connsiteX148" fmla="*/ 356992 w 2076189"/>
                <a:gd name="connsiteY148" fmla="*/ 112734 h 1180578"/>
                <a:gd name="connsiteX149" fmla="*/ 344466 w 2076189"/>
                <a:gd name="connsiteY149" fmla="*/ 109603 h 1180578"/>
                <a:gd name="connsiteX150" fmla="*/ 325677 w 2076189"/>
                <a:gd name="connsiteY150" fmla="*/ 103340 h 1180578"/>
                <a:gd name="connsiteX151" fmla="*/ 297493 w 2076189"/>
                <a:gd name="connsiteY151" fmla="*/ 93945 h 1180578"/>
                <a:gd name="connsiteX152" fmla="*/ 269310 w 2076189"/>
                <a:gd name="connsiteY152" fmla="*/ 84551 h 1180578"/>
                <a:gd name="connsiteX153" fmla="*/ 259915 w 2076189"/>
                <a:gd name="connsiteY153" fmla="*/ 81419 h 1180578"/>
                <a:gd name="connsiteX154" fmla="*/ 250521 w 2076189"/>
                <a:gd name="connsiteY154" fmla="*/ 78288 h 1180578"/>
                <a:gd name="connsiteX155" fmla="*/ 231732 w 2076189"/>
                <a:gd name="connsiteY155" fmla="*/ 65762 h 1180578"/>
                <a:gd name="connsiteX156" fmla="*/ 222337 w 2076189"/>
                <a:gd name="connsiteY156" fmla="*/ 62630 h 1180578"/>
                <a:gd name="connsiteX157" fmla="*/ 203548 w 2076189"/>
                <a:gd name="connsiteY157" fmla="*/ 53236 h 1180578"/>
                <a:gd name="connsiteX158" fmla="*/ 194154 w 2076189"/>
                <a:gd name="connsiteY158" fmla="*/ 46973 h 1180578"/>
                <a:gd name="connsiteX159" fmla="*/ 178496 w 2076189"/>
                <a:gd name="connsiteY159" fmla="*/ 34447 h 1180578"/>
                <a:gd name="connsiteX160" fmla="*/ 178496 w 2076189"/>
                <a:gd name="connsiteY160" fmla="*/ 6263 h 1180578"/>
                <a:gd name="connsiteX161" fmla="*/ 0 w 2076189"/>
                <a:gd name="connsiteY161"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45299 w 2076189"/>
                <a:gd name="connsiteY17" fmla="*/ 958241 h 1180578"/>
                <a:gd name="connsiteX18" fmla="*/ 726510 w 2076189"/>
                <a:gd name="connsiteY18" fmla="*/ 995819 h 1180578"/>
                <a:gd name="connsiteX19" fmla="*/ 720247 w 2076189"/>
                <a:gd name="connsiteY19" fmla="*/ 1005214 h 1180578"/>
                <a:gd name="connsiteX20" fmla="*/ 710852 w 2076189"/>
                <a:gd name="connsiteY20" fmla="*/ 1011477 h 1180578"/>
                <a:gd name="connsiteX21" fmla="*/ 688932 w 2076189"/>
                <a:gd name="connsiteY21" fmla="*/ 1033397 h 1180578"/>
                <a:gd name="connsiteX22" fmla="*/ 679537 w 2076189"/>
                <a:gd name="connsiteY22" fmla="*/ 1039660 h 1180578"/>
                <a:gd name="connsiteX23" fmla="*/ 673274 w 2076189"/>
                <a:gd name="connsiteY23" fmla="*/ 1049055 h 1180578"/>
                <a:gd name="connsiteX24" fmla="*/ 663880 w 2076189"/>
                <a:gd name="connsiteY24" fmla="*/ 1055318 h 1180578"/>
                <a:gd name="connsiteX25" fmla="*/ 673274 w 2076189"/>
                <a:gd name="connsiteY25" fmla="*/ 1096028 h 1180578"/>
                <a:gd name="connsiteX26" fmla="*/ 682669 w 2076189"/>
                <a:gd name="connsiteY26" fmla="*/ 1099159 h 1180578"/>
                <a:gd name="connsiteX27" fmla="*/ 701458 w 2076189"/>
                <a:gd name="connsiteY27" fmla="*/ 1108554 h 1180578"/>
                <a:gd name="connsiteX28" fmla="*/ 710852 w 2076189"/>
                <a:gd name="connsiteY28" fmla="*/ 1114817 h 1180578"/>
                <a:gd name="connsiteX29" fmla="*/ 723378 w 2076189"/>
                <a:gd name="connsiteY29" fmla="*/ 1117948 h 1180578"/>
                <a:gd name="connsiteX30" fmla="*/ 776614 w 2076189"/>
                <a:gd name="connsiteY30" fmla="*/ 1124211 h 1180578"/>
                <a:gd name="connsiteX31" fmla="*/ 814192 w 2076189"/>
                <a:gd name="connsiteY31" fmla="*/ 1130474 h 1180578"/>
                <a:gd name="connsiteX32" fmla="*/ 832981 w 2076189"/>
                <a:gd name="connsiteY32" fmla="*/ 1136737 h 1180578"/>
                <a:gd name="connsiteX33" fmla="*/ 861165 w 2076189"/>
                <a:gd name="connsiteY33" fmla="*/ 1155526 h 1180578"/>
                <a:gd name="connsiteX34" fmla="*/ 879954 w 2076189"/>
                <a:gd name="connsiteY34" fmla="*/ 1168052 h 1180578"/>
                <a:gd name="connsiteX35" fmla="*/ 892480 w 2076189"/>
                <a:gd name="connsiteY35" fmla="*/ 1174315 h 1180578"/>
                <a:gd name="connsiteX36" fmla="*/ 911269 w 2076189"/>
                <a:gd name="connsiteY36" fmla="*/ 1180578 h 1180578"/>
                <a:gd name="connsiteX37" fmla="*/ 914400 w 2076189"/>
                <a:gd name="connsiteY37" fmla="*/ 1171184 h 1180578"/>
                <a:gd name="connsiteX38" fmla="*/ 936321 w 2076189"/>
                <a:gd name="connsiteY38" fmla="*/ 1152395 h 1180578"/>
                <a:gd name="connsiteX39" fmla="*/ 951978 w 2076189"/>
                <a:gd name="connsiteY39" fmla="*/ 1136737 h 1180578"/>
                <a:gd name="connsiteX40" fmla="*/ 958241 w 2076189"/>
                <a:gd name="connsiteY40" fmla="*/ 1127343 h 1180578"/>
                <a:gd name="connsiteX41" fmla="*/ 967636 w 2076189"/>
                <a:gd name="connsiteY41" fmla="*/ 1124211 h 1180578"/>
                <a:gd name="connsiteX42" fmla="*/ 977030 w 2076189"/>
                <a:gd name="connsiteY42" fmla="*/ 1117948 h 1180578"/>
                <a:gd name="connsiteX43" fmla="*/ 995819 w 2076189"/>
                <a:gd name="connsiteY43" fmla="*/ 1105422 h 1180578"/>
                <a:gd name="connsiteX44" fmla="*/ 1008345 w 2076189"/>
                <a:gd name="connsiteY44" fmla="*/ 1096028 h 1180578"/>
                <a:gd name="connsiteX45" fmla="*/ 1014608 w 2076189"/>
                <a:gd name="connsiteY45" fmla="*/ 1089764 h 1180578"/>
                <a:gd name="connsiteX46" fmla="*/ 1024003 w 2076189"/>
                <a:gd name="connsiteY46" fmla="*/ 1086633 h 1180578"/>
                <a:gd name="connsiteX47" fmla="*/ 1033398 w 2076189"/>
                <a:gd name="connsiteY47" fmla="*/ 1080370 h 1180578"/>
                <a:gd name="connsiteX48" fmla="*/ 1049055 w 2076189"/>
                <a:gd name="connsiteY48" fmla="*/ 1064712 h 1180578"/>
                <a:gd name="connsiteX49" fmla="*/ 1077239 w 2076189"/>
                <a:gd name="connsiteY49" fmla="*/ 1058449 h 1180578"/>
                <a:gd name="connsiteX50" fmla="*/ 1121080 w 2076189"/>
                <a:gd name="connsiteY50" fmla="*/ 1055318 h 1180578"/>
                <a:gd name="connsiteX51" fmla="*/ 1130474 w 2076189"/>
                <a:gd name="connsiteY51" fmla="*/ 1052186 h 1180578"/>
                <a:gd name="connsiteX52" fmla="*/ 1143000 w 2076189"/>
                <a:gd name="connsiteY52" fmla="*/ 1049055 h 1180578"/>
                <a:gd name="connsiteX53" fmla="*/ 1161789 w 2076189"/>
                <a:gd name="connsiteY53" fmla="*/ 1042792 h 1180578"/>
                <a:gd name="connsiteX54" fmla="*/ 1189973 w 2076189"/>
                <a:gd name="connsiteY54" fmla="*/ 1033397 h 1180578"/>
                <a:gd name="connsiteX55" fmla="*/ 1252603 w 2076189"/>
                <a:gd name="connsiteY55" fmla="*/ 1024003 h 1180578"/>
                <a:gd name="connsiteX56" fmla="*/ 1261998 w 2076189"/>
                <a:gd name="connsiteY56" fmla="*/ 1020871 h 1180578"/>
                <a:gd name="connsiteX57" fmla="*/ 1299576 w 2076189"/>
                <a:gd name="connsiteY57" fmla="*/ 1014608 h 1180578"/>
                <a:gd name="connsiteX58" fmla="*/ 1318365 w 2076189"/>
                <a:gd name="connsiteY58" fmla="*/ 1008345 h 1180578"/>
                <a:gd name="connsiteX59" fmla="*/ 1349680 w 2076189"/>
                <a:gd name="connsiteY59" fmla="*/ 998951 h 1180578"/>
                <a:gd name="connsiteX60" fmla="*/ 1368469 w 2076189"/>
                <a:gd name="connsiteY60" fmla="*/ 992688 h 1180578"/>
                <a:gd name="connsiteX61" fmla="*/ 1412310 w 2076189"/>
                <a:gd name="connsiteY61" fmla="*/ 986425 h 1180578"/>
                <a:gd name="connsiteX62" fmla="*/ 1459282 w 2076189"/>
                <a:gd name="connsiteY62" fmla="*/ 980162 h 1180578"/>
                <a:gd name="connsiteX63" fmla="*/ 1734855 w 2076189"/>
                <a:gd name="connsiteY63" fmla="*/ 977030 h 1180578"/>
                <a:gd name="connsiteX64" fmla="*/ 1772433 w 2076189"/>
                <a:gd name="connsiteY64" fmla="*/ 970767 h 1180578"/>
                <a:gd name="connsiteX65" fmla="*/ 1894562 w 2076189"/>
                <a:gd name="connsiteY65" fmla="*/ 967636 h 1180578"/>
                <a:gd name="connsiteX66" fmla="*/ 1903956 w 2076189"/>
                <a:gd name="connsiteY66" fmla="*/ 961373 h 1180578"/>
                <a:gd name="connsiteX67" fmla="*/ 1922745 w 2076189"/>
                <a:gd name="connsiteY67" fmla="*/ 942584 h 1180578"/>
                <a:gd name="connsiteX68" fmla="*/ 1932140 w 2076189"/>
                <a:gd name="connsiteY68" fmla="*/ 936321 h 1180578"/>
                <a:gd name="connsiteX69" fmla="*/ 1938403 w 2076189"/>
                <a:gd name="connsiteY69" fmla="*/ 926926 h 1180578"/>
                <a:gd name="connsiteX70" fmla="*/ 1947798 w 2076189"/>
                <a:gd name="connsiteY70" fmla="*/ 923795 h 1180578"/>
                <a:gd name="connsiteX71" fmla="*/ 1960324 w 2076189"/>
                <a:gd name="connsiteY71" fmla="*/ 905006 h 1180578"/>
                <a:gd name="connsiteX72" fmla="*/ 1969718 w 2076189"/>
                <a:gd name="connsiteY72" fmla="*/ 898743 h 1180578"/>
                <a:gd name="connsiteX73" fmla="*/ 1991639 w 2076189"/>
                <a:gd name="connsiteY73" fmla="*/ 873691 h 1180578"/>
                <a:gd name="connsiteX74" fmla="*/ 2004165 w 2076189"/>
                <a:gd name="connsiteY74" fmla="*/ 851770 h 1180578"/>
                <a:gd name="connsiteX75" fmla="*/ 2016691 w 2076189"/>
                <a:gd name="connsiteY75" fmla="*/ 845507 h 1180578"/>
                <a:gd name="connsiteX76" fmla="*/ 2029217 w 2076189"/>
                <a:gd name="connsiteY76" fmla="*/ 826718 h 1180578"/>
                <a:gd name="connsiteX77" fmla="*/ 2035480 w 2076189"/>
                <a:gd name="connsiteY77" fmla="*/ 817323 h 1180578"/>
                <a:gd name="connsiteX78" fmla="*/ 2041743 w 2076189"/>
                <a:gd name="connsiteY78" fmla="*/ 695195 h 1180578"/>
                <a:gd name="connsiteX79" fmla="*/ 2044874 w 2076189"/>
                <a:gd name="connsiteY79" fmla="*/ 685800 h 1180578"/>
                <a:gd name="connsiteX80" fmla="*/ 2048006 w 2076189"/>
                <a:gd name="connsiteY80" fmla="*/ 673274 h 1180578"/>
                <a:gd name="connsiteX81" fmla="*/ 2057400 w 2076189"/>
                <a:gd name="connsiteY81" fmla="*/ 670143 h 1180578"/>
                <a:gd name="connsiteX82" fmla="*/ 2066795 w 2076189"/>
                <a:gd name="connsiteY82" fmla="*/ 651354 h 1180578"/>
                <a:gd name="connsiteX83" fmla="*/ 2076189 w 2076189"/>
                <a:gd name="connsiteY83" fmla="*/ 632564 h 1180578"/>
                <a:gd name="connsiteX84" fmla="*/ 2073058 w 2076189"/>
                <a:gd name="connsiteY84" fmla="*/ 591855 h 1180578"/>
                <a:gd name="connsiteX85" fmla="*/ 2060532 w 2076189"/>
                <a:gd name="connsiteY85" fmla="*/ 573066 h 1180578"/>
                <a:gd name="connsiteX86" fmla="*/ 2032348 w 2076189"/>
                <a:gd name="connsiteY86" fmla="*/ 541751 h 1180578"/>
                <a:gd name="connsiteX87" fmla="*/ 2019822 w 2076189"/>
                <a:gd name="connsiteY87" fmla="*/ 526093 h 1180578"/>
                <a:gd name="connsiteX88" fmla="*/ 2013559 w 2076189"/>
                <a:gd name="connsiteY88" fmla="*/ 516699 h 1180578"/>
                <a:gd name="connsiteX89" fmla="*/ 1994770 w 2076189"/>
                <a:gd name="connsiteY89" fmla="*/ 510436 h 1180578"/>
                <a:gd name="connsiteX90" fmla="*/ 1979113 w 2076189"/>
                <a:gd name="connsiteY90" fmla="*/ 507304 h 1180578"/>
                <a:gd name="connsiteX91" fmla="*/ 1969718 w 2076189"/>
                <a:gd name="connsiteY91" fmla="*/ 504173 h 1180578"/>
                <a:gd name="connsiteX92" fmla="*/ 1910219 w 2076189"/>
                <a:gd name="connsiteY92" fmla="*/ 501041 h 1180578"/>
                <a:gd name="connsiteX93" fmla="*/ 1894562 w 2076189"/>
                <a:gd name="connsiteY93" fmla="*/ 497910 h 1180578"/>
                <a:gd name="connsiteX94" fmla="*/ 1822537 w 2076189"/>
                <a:gd name="connsiteY94" fmla="*/ 504173 h 1180578"/>
                <a:gd name="connsiteX95" fmla="*/ 1606463 w 2076189"/>
                <a:gd name="connsiteY95" fmla="*/ 504173 h 1180578"/>
                <a:gd name="connsiteX96" fmla="*/ 1584543 w 2076189"/>
                <a:gd name="connsiteY96" fmla="*/ 497910 h 1180578"/>
                <a:gd name="connsiteX97" fmla="*/ 1565754 w 2076189"/>
                <a:gd name="connsiteY97" fmla="*/ 488515 h 1180578"/>
                <a:gd name="connsiteX98" fmla="*/ 1543833 w 2076189"/>
                <a:gd name="connsiteY98" fmla="*/ 472858 h 1180578"/>
                <a:gd name="connsiteX99" fmla="*/ 1525044 w 2076189"/>
                <a:gd name="connsiteY99" fmla="*/ 466595 h 1180578"/>
                <a:gd name="connsiteX100" fmla="*/ 1506255 w 2076189"/>
                <a:gd name="connsiteY100" fmla="*/ 460332 h 1180578"/>
                <a:gd name="connsiteX101" fmla="*/ 1487466 w 2076189"/>
                <a:gd name="connsiteY101" fmla="*/ 454069 h 1180578"/>
                <a:gd name="connsiteX102" fmla="*/ 1462414 w 2076189"/>
                <a:gd name="connsiteY102" fmla="*/ 447806 h 1180578"/>
                <a:gd name="connsiteX103" fmla="*/ 1415441 w 2076189"/>
                <a:gd name="connsiteY103" fmla="*/ 444674 h 1180578"/>
                <a:gd name="connsiteX104" fmla="*/ 1380995 w 2076189"/>
                <a:gd name="connsiteY104" fmla="*/ 441543 h 1180578"/>
                <a:gd name="connsiteX105" fmla="*/ 1362206 w 2076189"/>
                <a:gd name="connsiteY105" fmla="*/ 438411 h 1180578"/>
                <a:gd name="connsiteX106" fmla="*/ 1302707 w 2076189"/>
                <a:gd name="connsiteY106" fmla="*/ 435280 h 1180578"/>
                <a:gd name="connsiteX107" fmla="*/ 1293313 w 2076189"/>
                <a:gd name="connsiteY107" fmla="*/ 432148 h 1180578"/>
                <a:gd name="connsiteX108" fmla="*/ 1280787 w 2076189"/>
                <a:gd name="connsiteY108" fmla="*/ 429017 h 1180578"/>
                <a:gd name="connsiteX109" fmla="*/ 1271392 w 2076189"/>
                <a:gd name="connsiteY109" fmla="*/ 422754 h 1180578"/>
                <a:gd name="connsiteX110" fmla="*/ 1261998 w 2076189"/>
                <a:gd name="connsiteY110" fmla="*/ 419622 h 1180578"/>
                <a:gd name="connsiteX111" fmla="*/ 1243208 w 2076189"/>
                <a:gd name="connsiteY111" fmla="*/ 407096 h 1180578"/>
                <a:gd name="connsiteX112" fmla="*/ 1233814 w 2076189"/>
                <a:gd name="connsiteY112" fmla="*/ 397701 h 1180578"/>
                <a:gd name="connsiteX113" fmla="*/ 1215025 w 2076189"/>
                <a:gd name="connsiteY113" fmla="*/ 391438 h 1180578"/>
                <a:gd name="connsiteX114" fmla="*/ 1205630 w 2076189"/>
                <a:gd name="connsiteY114" fmla="*/ 385175 h 1180578"/>
                <a:gd name="connsiteX115" fmla="*/ 1158658 w 2076189"/>
                <a:gd name="connsiteY115" fmla="*/ 375781 h 1180578"/>
                <a:gd name="connsiteX116" fmla="*/ 1149263 w 2076189"/>
                <a:gd name="connsiteY116" fmla="*/ 369518 h 1180578"/>
                <a:gd name="connsiteX117" fmla="*/ 1139869 w 2076189"/>
                <a:gd name="connsiteY117" fmla="*/ 360123 h 1180578"/>
                <a:gd name="connsiteX118" fmla="*/ 1121080 w 2076189"/>
                <a:gd name="connsiteY118" fmla="*/ 353860 h 1180578"/>
                <a:gd name="connsiteX119" fmla="*/ 1061581 w 2076189"/>
                <a:gd name="connsiteY119" fmla="*/ 360123 h 1180578"/>
                <a:gd name="connsiteX120" fmla="*/ 1049055 w 2076189"/>
                <a:gd name="connsiteY120" fmla="*/ 363255 h 1180578"/>
                <a:gd name="connsiteX121" fmla="*/ 986425 w 2076189"/>
                <a:gd name="connsiteY121" fmla="*/ 366386 h 1180578"/>
                <a:gd name="connsiteX122" fmla="*/ 923795 w 2076189"/>
                <a:gd name="connsiteY122" fmla="*/ 366386 h 1180578"/>
                <a:gd name="connsiteX123" fmla="*/ 911269 w 2076189"/>
                <a:gd name="connsiteY123" fmla="*/ 363255 h 1180578"/>
                <a:gd name="connsiteX124" fmla="*/ 883085 w 2076189"/>
                <a:gd name="connsiteY124" fmla="*/ 360123 h 1180578"/>
                <a:gd name="connsiteX125" fmla="*/ 854902 w 2076189"/>
                <a:gd name="connsiteY125" fmla="*/ 350729 h 1180578"/>
                <a:gd name="connsiteX126" fmla="*/ 820455 w 2076189"/>
                <a:gd name="connsiteY126" fmla="*/ 341334 h 1180578"/>
                <a:gd name="connsiteX127" fmla="*/ 773482 w 2076189"/>
                <a:gd name="connsiteY127" fmla="*/ 335071 h 1180578"/>
                <a:gd name="connsiteX128" fmla="*/ 751562 w 2076189"/>
                <a:gd name="connsiteY128" fmla="*/ 325677 h 1180578"/>
                <a:gd name="connsiteX129" fmla="*/ 732773 w 2076189"/>
                <a:gd name="connsiteY129" fmla="*/ 319414 h 1180578"/>
                <a:gd name="connsiteX130" fmla="*/ 723378 w 2076189"/>
                <a:gd name="connsiteY130" fmla="*/ 316282 h 1180578"/>
                <a:gd name="connsiteX131" fmla="*/ 717115 w 2076189"/>
                <a:gd name="connsiteY131" fmla="*/ 306888 h 1180578"/>
                <a:gd name="connsiteX132" fmla="*/ 717115 w 2076189"/>
                <a:gd name="connsiteY132" fmla="*/ 272441 h 1180578"/>
                <a:gd name="connsiteX133" fmla="*/ 723378 w 2076189"/>
                <a:gd name="connsiteY133" fmla="*/ 263047 h 1180578"/>
                <a:gd name="connsiteX134" fmla="*/ 729641 w 2076189"/>
                <a:gd name="connsiteY134" fmla="*/ 244258 h 1180578"/>
                <a:gd name="connsiteX135" fmla="*/ 726510 w 2076189"/>
                <a:gd name="connsiteY135" fmla="*/ 234863 h 1180578"/>
                <a:gd name="connsiteX136" fmla="*/ 717115 w 2076189"/>
                <a:gd name="connsiteY136" fmla="*/ 228600 h 1180578"/>
                <a:gd name="connsiteX137" fmla="*/ 670143 w 2076189"/>
                <a:gd name="connsiteY137" fmla="*/ 222337 h 1180578"/>
                <a:gd name="connsiteX138" fmla="*/ 645091 w 2076189"/>
                <a:gd name="connsiteY138" fmla="*/ 184759 h 1180578"/>
                <a:gd name="connsiteX139" fmla="*/ 638828 w 2076189"/>
                <a:gd name="connsiteY139" fmla="*/ 175364 h 1180578"/>
                <a:gd name="connsiteX140" fmla="*/ 620039 w 2076189"/>
                <a:gd name="connsiteY140" fmla="*/ 162838 h 1180578"/>
                <a:gd name="connsiteX141" fmla="*/ 610644 w 2076189"/>
                <a:gd name="connsiteY141" fmla="*/ 153444 h 1180578"/>
                <a:gd name="connsiteX142" fmla="*/ 591855 w 2076189"/>
                <a:gd name="connsiteY142" fmla="*/ 140918 h 1180578"/>
                <a:gd name="connsiteX143" fmla="*/ 563672 w 2076189"/>
                <a:gd name="connsiteY143" fmla="*/ 128392 h 1180578"/>
                <a:gd name="connsiteX144" fmla="*/ 388307 w 2076189"/>
                <a:gd name="connsiteY144" fmla="*/ 125260 h 1180578"/>
                <a:gd name="connsiteX145" fmla="*/ 378913 w 2076189"/>
                <a:gd name="connsiteY145" fmla="*/ 122129 h 1180578"/>
                <a:gd name="connsiteX146" fmla="*/ 366387 w 2076189"/>
                <a:gd name="connsiteY146" fmla="*/ 118997 h 1180578"/>
                <a:gd name="connsiteX147" fmla="*/ 356992 w 2076189"/>
                <a:gd name="connsiteY147" fmla="*/ 112734 h 1180578"/>
                <a:gd name="connsiteX148" fmla="*/ 344466 w 2076189"/>
                <a:gd name="connsiteY148" fmla="*/ 109603 h 1180578"/>
                <a:gd name="connsiteX149" fmla="*/ 325677 w 2076189"/>
                <a:gd name="connsiteY149" fmla="*/ 103340 h 1180578"/>
                <a:gd name="connsiteX150" fmla="*/ 297493 w 2076189"/>
                <a:gd name="connsiteY150" fmla="*/ 93945 h 1180578"/>
                <a:gd name="connsiteX151" fmla="*/ 269310 w 2076189"/>
                <a:gd name="connsiteY151" fmla="*/ 84551 h 1180578"/>
                <a:gd name="connsiteX152" fmla="*/ 259915 w 2076189"/>
                <a:gd name="connsiteY152" fmla="*/ 81419 h 1180578"/>
                <a:gd name="connsiteX153" fmla="*/ 250521 w 2076189"/>
                <a:gd name="connsiteY153" fmla="*/ 78288 h 1180578"/>
                <a:gd name="connsiteX154" fmla="*/ 231732 w 2076189"/>
                <a:gd name="connsiteY154" fmla="*/ 65762 h 1180578"/>
                <a:gd name="connsiteX155" fmla="*/ 222337 w 2076189"/>
                <a:gd name="connsiteY155" fmla="*/ 62630 h 1180578"/>
                <a:gd name="connsiteX156" fmla="*/ 203548 w 2076189"/>
                <a:gd name="connsiteY156" fmla="*/ 53236 h 1180578"/>
                <a:gd name="connsiteX157" fmla="*/ 194154 w 2076189"/>
                <a:gd name="connsiteY157" fmla="*/ 46973 h 1180578"/>
                <a:gd name="connsiteX158" fmla="*/ 178496 w 2076189"/>
                <a:gd name="connsiteY158" fmla="*/ 34447 h 1180578"/>
                <a:gd name="connsiteX159" fmla="*/ 178496 w 2076189"/>
                <a:gd name="connsiteY159" fmla="*/ 6263 h 1180578"/>
                <a:gd name="connsiteX160" fmla="*/ 0 w 2076189"/>
                <a:gd name="connsiteY160"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720247 w 2076189"/>
                <a:gd name="connsiteY18" fmla="*/ 1005214 h 1180578"/>
                <a:gd name="connsiteX19" fmla="*/ 710852 w 2076189"/>
                <a:gd name="connsiteY19" fmla="*/ 1011477 h 1180578"/>
                <a:gd name="connsiteX20" fmla="*/ 688932 w 2076189"/>
                <a:gd name="connsiteY20" fmla="*/ 1033397 h 1180578"/>
                <a:gd name="connsiteX21" fmla="*/ 679537 w 2076189"/>
                <a:gd name="connsiteY21" fmla="*/ 1039660 h 1180578"/>
                <a:gd name="connsiteX22" fmla="*/ 673274 w 2076189"/>
                <a:gd name="connsiteY22" fmla="*/ 1049055 h 1180578"/>
                <a:gd name="connsiteX23" fmla="*/ 663880 w 2076189"/>
                <a:gd name="connsiteY23" fmla="*/ 1055318 h 1180578"/>
                <a:gd name="connsiteX24" fmla="*/ 673274 w 2076189"/>
                <a:gd name="connsiteY24" fmla="*/ 1096028 h 1180578"/>
                <a:gd name="connsiteX25" fmla="*/ 682669 w 2076189"/>
                <a:gd name="connsiteY25" fmla="*/ 1099159 h 1180578"/>
                <a:gd name="connsiteX26" fmla="*/ 701458 w 2076189"/>
                <a:gd name="connsiteY26" fmla="*/ 1108554 h 1180578"/>
                <a:gd name="connsiteX27" fmla="*/ 710852 w 2076189"/>
                <a:gd name="connsiteY27" fmla="*/ 1114817 h 1180578"/>
                <a:gd name="connsiteX28" fmla="*/ 723378 w 2076189"/>
                <a:gd name="connsiteY28" fmla="*/ 1117948 h 1180578"/>
                <a:gd name="connsiteX29" fmla="*/ 776614 w 2076189"/>
                <a:gd name="connsiteY29" fmla="*/ 1124211 h 1180578"/>
                <a:gd name="connsiteX30" fmla="*/ 814192 w 2076189"/>
                <a:gd name="connsiteY30" fmla="*/ 1130474 h 1180578"/>
                <a:gd name="connsiteX31" fmla="*/ 832981 w 2076189"/>
                <a:gd name="connsiteY31" fmla="*/ 1136737 h 1180578"/>
                <a:gd name="connsiteX32" fmla="*/ 861165 w 2076189"/>
                <a:gd name="connsiteY32" fmla="*/ 1155526 h 1180578"/>
                <a:gd name="connsiteX33" fmla="*/ 879954 w 2076189"/>
                <a:gd name="connsiteY33" fmla="*/ 1168052 h 1180578"/>
                <a:gd name="connsiteX34" fmla="*/ 892480 w 2076189"/>
                <a:gd name="connsiteY34" fmla="*/ 1174315 h 1180578"/>
                <a:gd name="connsiteX35" fmla="*/ 911269 w 2076189"/>
                <a:gd name="connsiteY35" fmla="*/ 1180578 h 1180578"/>
                <a:gd name="connsiteX36" fmla="*/ 914400 w 2076189"/>
                <a:gd name="connsiteY36" fmla="*/ 1171184 h 1180578"/>
                <a:gd name="connsiteX37" fmla="*/ 936321 w 2076189"/>
                <a:gd name="connsiteY37" fmla="*/ 1152395 h 1180578"/>
                <a:gd name="connsiteX38" fmla="*/ 951978 w 2076189"/>
                <a:gd name="connsiteY38" fmla="*/ 1136737 h 1180578"/>
                <a:gd name="connsiteX39" fmla="*/ 958241 w 2076189"/>
                <a:gd name="connsiteY39" fmla="*/ 1127343 h 1180578"/>
                <a:gd name="connsiteX40" fmla="*/ 967636 w 2076189"/>
                <a:gd name="connsiteY40" fmla="*/ 1124211 h 1180578"/>
                <a:gd name="connsiteX41" fmla="*/ 977030 w 2076189"/>
                <a:gd name="connsiteY41" fmla="*/ 1117948 h 1180578"/>
                <a:gd name="connsiteX42" fmla="*/ 995819 w 2076189"/>
                <a:gd name="connsiteY42" fmla="*/ 1105422 h 1180578"/>
                <a:gd name="connsiteX43" fmla="*/ 1008345 w 2076189"/>
                <a:gd name="connsiteY43" fmla="*/ 1096028 h 1180578"/>
                <a:gd name="connsiteX44" fmla="*/ 1014608 w 2076189"/>
                <a:gd name="connsiteY44" fmla="*/ 1089764 h 1180578"/>
                <a:gd name="connsiteX45" fmla="*/ 1024003 w 2076189"/>
                <a:gd name="connsiteY45" fmla="*/ 1086633 h 1180578"/>
                <a:gd name="connsiteX46" fmla="*/ 1033398 w 2076189"/>
                <a:gd name="connsiteY46" fmla="*/ 1080370 h 1180578"/>
                <a:gd name="connsiteX47" fmla="*/ 1049055 w 2076189"/>
                <a:gd name="connsiteY47" fmla="*/ 1064712 h 1180578"/>
                <a:gd name="connsiteX48" fmla="*/ 1077239 w 2076189"/>
                <a:gd name="connsiteY48" fmla="*/ 1058449 h 1180578"/>
                <a:gd name="connsiteX49" fmla="*/ 1121080 w 2076189"/>
                <a:gd name="connsiteY49" fmla="*/ 1055318 h 1180578"/>
                <a:gd name="connsiteX50" fmla="*/ 1130474 w 2076189"/>
                <a:gd name="connsiteY50" fmla="*/ 1052186 h 1180578"/>
                <a:gd name="connsiteX51" fmla="*/ 1143000 w 2076189"/>
                <a:gd name="connsiteY51" fmla="*/ 1049055 h 1180578"/>
                <a:gd name="connsiteX52" fmla="*/ 1161789 w 2076189"/>
                <a:gd name="connsiteY52" fmla="*/ 1042792 h 1180578"/>
                <a:gd name="connsiteX53" fmla="*/ 1189973 w 2076189"/>
                <a:gd name="connsiteY53" fmla="*/ 1033397 h 1180578"/>
                <a:gd name="connsiteX54" fmla="*/ 1252603 w 2076189"/>
                <a:gd name="connsiteY54" fmla="*/ 1024003 h 1180578"/>
                <a:gd name="connsiteX55" fmla="*/ 1261998 w 2076189"/>
                <a:gd name="connsiteY55" fmla="*/ 1020871 h 1180578"/>
                <a:gd name="connsiteX56" fmla="*/ 1299576 w 2076189"/>
                <a:gd name="connsiteY56" fmla="*/ 1014608 h 1180578"/>
                <a:gd name="connsiteX57" fmla="*/ 1318365 w 2076189"/>
                <a:gd name="connsiteY57" fmla="*/ 1008345 h 1180578"/>
                <a:gd name="connsiteX58" fmla="*/ 1349680 w 2076189"/>
                <a:gd name="connsiteY58" fmla="*/ 998951 h 1180578"/>
                <a:gd name="connsiteX59" fmla="*/ 1368469 w 2076189"/>
                <a:gd name="connsiteY59" fmla="*/ 992688 h 1180578"/>
                <a:gd name="connsiteX60" fmla="*/ 1412310 w 2076189"/>
                <a:gd name="connsiteY60" fmla="*/ 986425 h 1180578"/>
                <a:gd name="connsiteX61" fmla="*/ 1459282 w 2076189"/>
                <a:gd name="connsiteY61" fmla="*/ 980162 h 1180578"/>
                <a:gd name="connsiteX62" fmla="*/ 1734855 w 2076189"/>
                <a:gd name="connsiteY62" fmla="*/ 977030 h 1180578"/>
                <a:gd name="connsiteX63" fmla="*/ 1772433 w 2076189"/>
                <a:gd name="connsiteY63" fmla="*/ 970767 h 1180578"/>
                <a:gd name="connsiteX64" fmla="*/ 1894562 w 2076189"/>
                <a:gd name="connsiteY64" fmla="*/ 967636 h 1180578"/>
                <a:gd name="connsiteX65" fmla="*/ 1903956 w 2076189"/>
                <a:gd name="connsiteY65" fmla="*/ 961373 h 1180578"/>
                <a:gd name="connsiteX66" fmla="*/ 1922745 w 2076189"/>
                <a:gd name="connsiteY66" fmla="*/ 942584 h 1180578"/>
                <a:gd name="connsiteX67" fmla="*/ 1932140 w 2076189"/>
                <a:gd name="connsiteY67" fmla="*/ 936321 h 1180578"/>
                <a:gd name="connsiteX68" fmla="*/ 1938403 w 2076189"/>
                <a:gd name="connsiteY68" fmla="*/ 926926 h 1180578"/>
                <a:gd name="connsiteX69" fmla="*/ 1947798 w 2076189"/>
                <a:gd name="connsiteY69" fmla="*/ 923795 h 1180578"/>
                <a:gd name="connsiteX70" fmla="*/ 1960324 w 2076189"/>
                <a:gd name="connsiteY70" fmla="*/ 905006 h 1180578"/>
                <a:gd name="connsiteX71" fmla="*/ 1969718 w 2076189"/>
                <a:gd name="connsiteY71" fmla="*/ 898743 h 1180578"/>
                <a:gd name="connsiteX72" fmla="*/ 1991639 w 2076189"/>
                <a:gd name="connsiteY72" fmla="*/ 873691 h 1180578"/>
                <a:gd name="connsiteX73" fmla="*/ 2004165 w 2076189"/>
                <a:gd name="connsiteY73" fmla="*/ 851770 h 1180578"/>
                <a:gd name="connsiteX74" fmla="*/ 2016691 w 2076189"/>
                <a:gd name="connsiteY74" fmla="*/ 845507 h 1180578"/>
                <a:gd name="connsiteX75" fmla="*/ 2029217 w 2076189"/>
                <a:gd name="connsiteY75" fmla="*/ 826718 h 1180578"/>
                <a:gd name="connsiteX76" fmla="*/ 2035480 w 2076189"/>
                <a:gd name="connsiteY76" fmla="*/ 817323 h 1180578"/>
                <a:gd name="connsiteX77" fmla="*/ 2041743 w 2076189"/>
                <a:gd name="connsiteY77" fmla="*/ 695195 h 1180578"/>
                <a:gd name="connsiteX78" fmla="*/ 2044874 w 2076189"/>
                <a:gd name="connsiteY78" fmla="*/ 685800 h 1180578"/>
                <a:gd name="connsiteX79" fmla="*/ 2048006 w 2076189"/>
                <a:gd name="connsiteY79" fmla="*/ 673274 h 1180578"/>
                <a:gd name="connsiteX80" fmla="*/ 2057400 w 2076189"/>
                <a:gd name="connsiteY80" fmla="*/ 670143 h 1180578"/>
                <a:gd name="connsiteX81" fmla="*/ 2066795 w 2076189"/>
                <a:gd name="connsiteY81" fmla="*/ 651354 h 1180578"/>
                <a:gd name="connsiteX82" fmla="*/ 2076189 w 2076189"/>
                <a:gd name="connsiteY82" fmla="*/ 632564 h 1180578"/>
                <a:gd name="connsiteX83" fmla="*/ 2073058 w 2076189"/>
                <a:gd name="connsiteY83" fmla="*/ 591855 h 1180578"/>
                <a:gd name="connsiteX84" fmla="*/ 2060532 w 2076189"/>
                <a:gd name="connsiteY84" fmla="*/ 573066 h 1180578"/>
                <a:gd name="connsiteX85" fmla="*/ 2032348 w 2076189"/>
                <a:gd name="connsiteY85" fmla="*/ 541751 h 1180578"/>
                <a:gd name="connsiteX86" fmla="*/ 2019822 w 2076189"/>
                <a:gd name="connsiteY86" fmla="*/ 526093 h 1180578"/>
                <a:gd name="connsiteX87" fmla="*/ 2013559 w 2076189"/>
                <a:gd name="connsiteY87" fmla="*/ 516699 h 1180578"/>
                <a:gd name="connsiteX88" fmla="*/ 1994770 w 2076189"/>
                <a:gd name="connsiteY88" fmla="*/ 510436 h 1180578"/>
                <a:gd name="connsiteX89" fmla="*/ 1979113 w 2076189"/>
                <a:gd name="connsiteY89" fmla="*/ 507304 h 1180578"/>
                <a:gd name="connsiteX90" fmla="*/ 1969718 w 2076189"/>
                <a:gd name="connsiteY90" fmla="*/ 504173 h 1180578"/>
                <a:gd name="connsiteX91" fmla="*/ 1910219 w 2076189"/>
                <a:gd name="connsiteY91" fmla="*/ 501041 h 1180578"/>
                <a:gd name="connsiteX92" fmla="*/ 1894562 w 2076189"/>
                <a:gd name="connsiteY92" fmla="*/ 497910 h 1180578"/>
                <a:gd name="connsiteX93" fmla="*/ 1822537 w 2076189"/>
                <a:gd name="connsiteY93" fmla="*/ 504173 h 1180578"/>
                <a:gd name="connsiteX94" fmla="*/ 1606463 w 2076189"/>
                <a:gd name="connsiteY94" fmla="*/ 504173 h 1180578"/>
                <a:gd name="connsiteX95" fmla="*/ 1584543 w 2076189"/>
                <a:gd name="connsiteY95" fmla="*/ 497910 h 1180578"/>
                <a:gd name="connsiteX96" fmla="*/ 1565754 w 2076189"/>
                <a:gd name="connsiteY96" fmla="*/ 488515 h 1180578"/>
                <a:gd name="connsiteX97" fmla="*/ 1543833 w 2076189"/>
                <a:gd name="connsiteY97" fmla="*/ 472858 h 1180578"/>
                <a:gd name="connsiteX98" fmla="*/ 1525044 w 2076189"/>
                <a:gd name="connsiteY98" fmla="*/ 466595 h 1180578"/>
                <a:gd name="connsiteX99" fmla="*/ 1506255 w 2076189"/>
                <a:gd name="connsiteY99" fmla="*/ 460332 h 1180578"/>
                <a:gd name="connsiteX100" fmla="*/ 1487466 w 2076189"/>
                <a:gd name="connsiteY100" fmla="*/ 454069 h 1180578"/>
                <a:gd name="connsiteX101" fmla="*/ 1462414 w 2076189"/>
                <a:gd name="connsiteY101" fmla="*/ 447806 h 1180578"/>
                <a:gd name="connsiteX102" fmla="*/ 1415441 w 2076189"/>
                <a:gd name="connsiteY102" fmla="*/ 444674 h 1180578"/>
                <a:gd name="connsiteX103" fmla="*/ 1380995 w 2076189"/>
                <a:gd name="connsiteY103" fmla="*/ 441543 h 1180578"/>
                <a:gd name="connsiteX104" fmla="*/ 1362206 w 2076189"/>
                <a:gd name="connsiteY104" fmla="*/ 438411 h 1180578"/>
                <a:gd name="connsiteX105" fmla="*/ 1302707 w 2076189"/>
                <a:gd name="connsiteY105" fmla="*/ 435280 h 1180578"/>
                <a:gd name="connsiteX106" fmla="*/ 1293313 w 2076189"/>
                <a:gd name="connsiteY106" fmla="*/ 432148 h 1180578"/>
                <a:gd name="connsiteX107" fmla="*/ 1280787 w 2076189"/>
                <a:gd name="connsiteY107" fmla="*/ 429017 h 1180578"/>
                <a:gd name="connsiteX108" fmla="*/ 1271392 w 2076189"/>
                <a:gd name="connsiteY108" fmla="*/ 422754 h 1180578"/>
                <a:gd name="connsiteX109" fmla="*/ 1261998 w 2076189"/>
                <a:gd name="connsiteY109" fmla="*/ 419622 h 1180578"/>
                <a:gd name="connsiteX110" fmla="*/ 1243208 w 2076189"/>
                <a:gd name="connsiteY110" fmla="*/ 407096 h 1180578"/>
                <a:gd name="connsiteX111" fmla="*/ 1233814 w 2076189"/>
                <a:gd name="connsiteY111" fmla="*/ 397701 h 1180578"/>
                <a:gd name="connsiteX112" fmla="*/ 1215025 w 2076189"/>
                <a:gd name="connsiteY112" fmla="*/ 391438 h 1180578"/>
                <a:gd name="connsiteX113" fmla="*/ 1205630 w 2076189"/>
                <a:gd name="connsiteY113" fmla="*/ 385175 h 1180578"/>
                <a:gd name="connsiteX114" fmla="*/ 1158658 w 2076189"/>
                <a:gd name="connsiteY114" fmla="*/ 375781 h 1180578"/>
                <a:gd name="connsiteX115" fmla="*/ 1149263 w 2076189"/>
                <a:gd name="connsiteY115" fmla="*/ 369518 h 1180578"/>
                <a:gd name="connsiteX116" fmla="*/ 1139869 w 2076189"/>
                <a:gd name="connsiteY116" fmla="*/ 360123 h 1180578"/>
                <a:gd name="connsiteX117" fmla="*/ 1121080 w 2076189"/>
                <a:gd name="connsiteY117" fmla="*/ 353860 h 1180578"/>
                <a:gd name="connsiteX118" fmla="*/ 1061581 w 2076189"/>
                <a:gd name="connsiteY118" fmla="*/ 360123 h 1180578"/>
                <a:gd name="connsiteX119" fmla="*/ 1049055 w 2076189"/>
                <a:gd name="connsiteY119" fmla="*/ 363255 h 1180578"/>
                <a:gd name="connsiteX120" fmla="*/ 986425 w 2076189"/>
                <a:gd name="connsiteY120" fmla="*/ 366386 h 1180578"/>
                <a:gd name="connsiteX121" fmla="*/ 923795 w 2076189"/>
                <a:gd name="connsiteY121" fmla="*/ 366386 h 1180578"/>
                <a:gd name="connsiteX122" fmla="*/ 911269 w 2076189"/>
                <a:gd name="connsiteY122" fmla="*/ 363255 h 1180578"/>
                <a:gd name="connsiteX123" fmla="*/ 883085 w 2076189"/>
                <a:gd name="connsiteY123" fmla="*/ 360123 h 1180578"/>
                <a:gd name="connsiteX124" fmla="*/ 854902 w 2076189"/>
                <a:gd name="connsiteY124" fmla="*/ 350729 h 1180578"/>
                <a:gd name="connsiteX125" fmla="*/ 820455 w 2076189"/>
                <a:gd name="connsiteY125" fmla="*/ 341334 h 1180578"/>
                <a:gd name="connsiteX126" fmla="*/ 773482 w 2076189"/>
                <a:gd name="connsiteY126" fmla="*/ 335071 h 1180578"/>
                <a:gd name="connsiteX127" fmla="*/ 751562 w 2076189"/>
                <a:gd name="connsiteY127" fmla="*/ 325677 h 1180578"/>
                <a:gd name="connsiteX128" fmla="*/ 732773 w 2076189"/>
                <a:gd name="connsiteY128" fmla="*/ 319414 h 1180578"/>
                <a:gd name="connsiteX129" fmla="*/ 723378 w 2076189"/>
                <a:gd name="connsiteY129" fmla="*/ 316282 h 1180578"/>
                <a:gd name="connsiteX130" fmla="*/ 717115 w 2076189"/>
                <a:gd name="connsiteY130" fmla="*/ 306888 h 1180578"/>
                <a:gd name="connsiteX131" fmla="*/ 717115 w 2076189"/>
                <a:gd name="connsiteY131" fmla="*/ 272441 h 1180578"/>
                <a:gd name="connsiteX132" fmla="*/ 723378 w 2076189"/>
                <a:gd name="connsiteY132" fmla="*/ 263047 h 1180578"/>
                <a:gd name="connsiteX133" fmla="*/ 729641 w 2076189"/>
                <a:gd name="connsiteY133" fmla="*/ 244258 h 1180578"/>
                <a:gd name="connsiteX134" fmla="*/ 726510 w 2076189"/>
                <a:gd name="connsiteY134" fmla="*/ 234863 h 1180578"/>
                <a:gd name="connsiteX135" fmla="*/ 717115 w 2076189"/>
                <a:gd name="connsiteY135" fmla="*/ 228600 h 1180578"/>
                <a:gd name="connsiteX136" fmla="*/ 670143 w 2076189"/>
                <a:gd name="connsiteY136" fmla="*/ 222337 h 1180578"/>
                <a:gd name="connsiteX137" fmla="*/ 645091 w 2076189"/>
                <a:gd name="connsiteY137" fmla="*/ 184759 h 1180578"/>
                <a:gd name="connsiteX138" fmla="*/ 638828 w 2076189"/>
                <a:gd name="connsiteY138" fmla="*/ 175364 h 1180578"/>
                <a:gd name="connsiteX139" fmla="*/ 620039 w 2076189"/>
                <a:gd name="connsiteY139" fmla="*/ 162838 h 1180578"/>
                <a:gd name="connsiteX140" fmla="*/ 610644 w 2076189"/>
                <a:gd name="connsiteY140" fmla="*/ 153444 h 1180578"/>
                <a:gd name="connsiteX141" fmla="*/ 591855 w 2076189"/>
                <a:gd name="connsiteY141" fmla="*/ 140918 h 1180578"/>
                <a:gd name="connsiteX142" fmla="*/ 563672 w 2076189"/>
                <a:gd name="connsiteY142" fmla="*/ 128392 h 1180578"/>
                <a:gd name="connsiteX143" fmla="*/ 388307 w 2076189"/>
                <a:gd name="connsiteY143" fmla="*/ 125260 h 1180578"/>
                <a:gd name="connsiteX144" fmla="*/ 378913 w 2076189"/>
                <a:gd name="connsiteY144" fmla="*/ 122129 h 1180578"/>
                <a:gd name="connsiteX145" fmla="*/ 366387 w 2076189"/>
                <a:gd name="connsiteY145" fmla="*/ 118997 h 1180578"/>
                <a:gd name="connsiteX146" fmla="*/ 356992 w 2076189"/>
                <a:gd name="connsiteY146" fmla="*/ 112734 h 1180578"/>
                <a:gd name="connsiteX147" fmla="*/ 344466 w 2076189"/>
                <a:gd name="connsiteY147" fmla="*/ 109603 h 1180578"/>
                <a:gd name="connsiteX148" fmla="*/ 325677 w 2076189"/>
                <a:gd name="connsiteY148" fmla="*/ 103340 h 1180578"/>
                <a:gd name="connsiteX149" fmla="*/ 297493 w 2076189"/>
                <a:gd name="connsiteY149" fmla="*/ 93945 h 1180578"/>
                <a:gd name="connsiteX150" fmla="*/ 269310 w 2076189"/>
                <a:gd name="connsiteY150" fmla="*/ 84551 h 1180578"/>
                <a:gd name="connsiteX151" fmla="*/ 259915 w 2076189"/>
                <a:gd name="connsiteY151" fmla="*/ 81419 h 1180578"/>
                <a:gd name="connsiteX152" fmla="*/ 250521 w 2076189"/>
                <a:gd name="connsiteY152" fmla="*/ 78288 h 1180578"/>
                <a:gd name="connsiteX153" fmla="*/ 231732 w 2076189"/>
                <a:gd name="connsiteY153" fmla="*/ 65762 h 1180578"/>
                <a:gd name="connsiteX154" fmla="*/ 222337 w 2076189"/>
                <a:gd name="connsiteY154" fmla="*/ 62630 h 1180578"/>
                <a:gd name="connsiteX155" fmla="*/ 203548 w 2076189"/>
                <a:gd name="connsiteY155" fmla="*/ 53236 h 1180578"/>
                <a:gd name="connsiteX156" fmla="*/ 194154 w 2076189"/>
                <a:gd name="connsiteY156" fmla="*/ 46973 h 1180578"/>
                <a:gd name="connsiteX157" fmla="*/ 178496 w 2076189"/>
                <a:gd name="connsiteY157" fmla="*/ 34447 h 1180578"/>
                <a:gd name="connsiteX158" fmla="*/ 178496 w 2076189"/>
                <a:gd name="connsiteY158" fmla="*/ 6263 h 1180578"/>
                <a:gd name="connsiteX159" fmla="*/ 0 w 2076189"/>
                <a:gd name="connsiteY159"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720247 w 2076189"/>
                <a:gd name="connsiteY18" fmla="*/ 1005214 h 1180578"/>
                <a:gd name="connsiteX19" fmla="*/ 688932 w 2076189"/>
                <a:gd name="connsiteY19" fmla="*/ 1033397 h 1180578"/>
                <a:gd name="connsiteX20" fmla="*/ 679537 w 2076189"/>
                <a:gd name="connsiteY20" fmla="*/ 1039660 h 1180578"/>
                <a:gd name="connsiteX21" fmla="*/ 673274 w 2076189"/>
                <a:gd name="connsiteY21" fmla="*/ 1049055 h 1180578"/>
                <a:gd name="connsiteX22" fmla="*/ 663880 w 2076189"/>
                <a:gd name="connsiteY22" fmla="*/ 1055318 h 1180578"/>
                <a:gd name="connsiteX23" fmla="*/ 673274 w 2076189"/>
                <a:gd name="connsiteY23" fmla="*/ 1096028 h 1180578"/>
                <a:gd name="connsiteX24" fmla="*/ 682669 w 2076189"/>
                <a:gd name="connsiteY24" fmla="*/ 1099159 h 1180578"/>
                <a:gd name="connsiteX25" fmla="*/ 701458 w 2076189"/>
                <a:gd name="connsiteY25" fmla="*/ 1108554 h 1180578"/>
                <a:gd name="connsiteX26" fmla="*/ 710852 w 2076189"/>
                <a:gd name="connsiteY26" fmla="*/ 1114817 h 1180578"/>
                <a:gd name="connsiteX27" fmla="*/ 723378 w 2076189"/>
                <a:gd name="connsiteY27" fmla="*/ 1117948 h 1180578"/>
                <a:gd name="connsiteX28" fmla="*/ 776614 w 2076189"/>
                <a:gd name="connsiteY28" fmla="*/ 1124211 h 1180578"/>
                <a:gd name="connsiteX29" fmla="*/ 814192 w 2076189"/>
                <a:gd name="connsiteY29" fmla="*/ 1130474 h 1180578"/>
                <a:gd name="connsiteX30" fmla="*/ 832981 w 2076189"/>
                <a:gd name="connsiteY30" fmla="*/ 1136737 h 1180578"/>
                <a:gd name="connsiteX31" fmla="*/ 861165 w 2076189"/>
                <a:gd name="connsiteY31" fmla="*/ 1155526 h 1180578"/>
                <a:gd name="connsiteX32" fmla="*/ 879954 w 2076189"/>
                <a:gd name="connsiteY32" fmla="*/ 1168052 h 1180578"/>
                <a:gd name="connsiteX33" fmla="*/ 892480 w 2076189"/>
                <a:gd name="connsiteY33" fmla="*/ 1174315 h 1180578"/>
                <a:gd name="connsiteX34" fmla="*/ 911269 w 2076189"/>
                <a:gd name="connsiteY34" fmla="*/ 1180578 h 1180578"/>
                <a:gd name="connsiteX35" fmla="*/ 914400 w 2076189"/>
                <a:gd name="connsiteY35" fmla="*/ 1171184 h 1180578"/>
                <a:gd name="connsiteX36" fmla="*/ 936321 w 2076189"/>
                <a:gd name="connsiteY36" fmla="*/ 1152395 h 1180578"/>
                <a:gd name="connsiteX37" fmla="*/ 951978 w 2076189"/>
                <a:gd name="connsiteY37" fmla="*/ 1136737 h 1180578"/>
                <a:gd name="connsiteX38" fmla="*/ 958241 w 2076189"/>
                <a:gd name="connsiteY38" fmla="*/ 1127343 h 1180578"/>
                <a:gd name="connsiteX39" fmla="*/ 967636 w 2076189"/>
                <a:gd name="connsiteY39" fmla="*/ 1124211 h 1180578"/>
                <a:gd name="connsiteX40" fmla="*/ 977030 w 2076189"/>
                <a:gd name="connsiteY40" fmla="*/ 1117948 h 1180578"/>
                <a:gd name="connsiteX41" fmla="*/ 995819 w 2076189"/>
                <a:gd name="connsiteY41" fmla="*/ 1105422 h 1180578"/>
                <a:gd name="connsiteX42" fmla="*/ 1008345 w 2076189"/>
                <a:gd name="connsiteY42" fmla="*/ 1096028 h 1180578"/>
                <a:gd name="connsiteX43" fmla="*/ 1014608 w 2076189"/>
                <a:gd name="connsiteY43" fmla="*/ 1089764 h 1180578"/>
                <a:gd name="connsiteX44" fmla="*/ 1024003 w 2076189"/>
                <a:gd name="connsiteY44" fmla="*/ 1086633 h 1180578"/>
                <a:gd name="connsiteX45" fmla="*/ 1033398 w 2076189"/>
                <a:gd name="connsiteY45" fmla="*/ 1080370 h 1180578"/>
                <a:gd name="connsiteX46" fmla="*/ 1049055 w 2076189"/>
                <a:gd name="connsiteY46" fmla="*/ 1064712 h 1180578"/>
                <a:gd name="connsiteX47" fmla="*/ 1077239 w 2076189"/>
                <a:gd name="connsiteY47" fmla="*/ 1058449 h 1180578"/>
                <a:gd name="connsiteX48" fmla="*/ 1121080 w 2076189"/>
                <a:gd name="connsiteY48" fmla="*/ 1055318 h 1180578"/>
                <a:gd name="connsiteX49" fmla="*/ 1130474 w 2076189"/>
                <a:gd name="connsiteY49" fmla="*/ 1052186 h 1180578"/>
                <a:gd name="connsiteX50" fmla="*/ 1143000 w 2076189"/>
                <a:gd name="connsiteY50" fmla="*/ 1049055 h 1180578"/>
                <a:gd name="connsiteX51" fmla="*/ 1161789 w 2076189"/>
                <a:gd name="connsiteY51" fmla="*/ 1042792 h 1180578"/>
                <a:gd name="connsiteX52" fmla="*/ 1189973 w 2076189"/>
                <a:gd name="connsiteY52" fmla="*/ 1033397 h 1180578"/>
                <a:gd name="connsiteX53" fmla="*/ 1252603 w 2076189"/>
                <a:gd name="connsiteY53" fmla="*/ 1024003 h 1180578"/>
                <a:gd name="connsiteX54" fmla="*/ 1261998 w 2076189"/>
                <a:gd name="connsiteY54" fmla="*/ 1020871 h 1180578"/>
                <a:gd name="connsiteX55" fmla="*/ 1299576 w 2076189"/>
                <a:gd name="connsiteY55" fmla="*/ 1014608 h 1180578"/>
                <a:gd name="connsiteX56" fmla="*/ 1318365 w 2076189"/>
                <a:gd name="connsiteY56" fmla="*/ 1008345 h 1180578"/>
                <a:gd name="connsiteX57" fmla="*/ 1349680 w 2076189"/>
                <a:gd name="connsiteY57" fmla="*/ 998951 h 1180578"/>
                <a:gd name="connsiteX58" fmla="*/ 1368469 w 2076189"/>
                <a:gd name="connsiteY58" fmla="*/ 992688 h 1180578"/>
                <a:gd name="connsiteX59" fmla="*/ 1412310 w 2076189"/>
                <a:gd name="connsiteY59" fmla="*/ 986425 h 1180578"/>
                <a:gd name="connsiteX60" fmla="*/ 1459282 w 2076189"/>
                <a:gd name="connsiteY60" fmla="*/ 980162 h 1180578"/>
                <a:gd name="connsiteX61" fmla="*/ 1734855 w 2076189"/>
                <a:gd name="connsiteY61" fmla="*/ 977030 h 1180578"/>
                <a:gd name="connsiteX62" fmla="*/ 1772433 w 2076189"/>
                <a:gd name="connsiteY62" fmla="*/ 970767 h 1180578"/>
                <a:gd name="connsiteX63" fmla="*/ 1894562 w 2076189"/>
                <a:gd name="connsiteY63" fmla="*/ 967636 h 1180578"/>
                <a:gd name="connsiteX64" fmla="*/ 1903956 w 2076189"/>
                <a:gd name="connsiteY64" fmla="*/ 961373 h 1180578"/>
                <a:gd name="connsiteX65" fmla="*/ 1922745 w 2076189"/>
                <a:gd name="connsiteY65" fmla="*/ 942584 h 1180578"/>
                <a:gd name="connsiteX66" fmla="*/ 1932140 w 2076189"/>
                <a:gd name="connsiteY66" fmla="*/ 936321 h 1180578"/>
                <a:gd name="connsiteX67" fmla="*/ 1938403 w 2076189"/>
                <a:gd name="connsiteY67" fmla="*/ 926926 h 1180578"/>
                <a:gd name="connsiteX68" fmla="*/ 1947798 w 2076189"/>
                <a:gd name="connsiteY68" fmla="*/ 923795 h 1180578"/>
                <a:gd name="connsiteX69" fmla="*/ 1960324 w 2076189"/>
                <a:gd name="connsiteY69" fmla="*/ 905006 h 1180578"/>
                <a:gd name="connsiteX70" fmla="*/ 1969718 w 2076189"/>
                <a:gd name="connsiteY70" fmla="*/ 898743 h 1180578"/>
                <a:gd name="connsiteX71" fmla="*/ 1991639 w 2076189"/>
                <a:gd name="connsiteY71" fmla="*/ 873691 h 1180578"/>
                <a:gd name="connsiteX72" fmla="*/ 2004165 w 2076189"/>
                <a:gd name="connsiteY72" fmla="*/ 851770 h 1180578"/>
                <a:gd name="connsiteX73" fmla="*/ 2016691 w 2076189"/>
                <a:gd name="connsiteY73" fmla="*/ 845507 h 1180578"/>
                <a:gd name="connsiteX74" fmla="*/ 2029217 w 2076189"/>
                <a:gd name="connsiteY74" fmla="*/ 826718 h 1180578"/>
                <a:gd name="connsiteX75" fmla="*/ 2035480 w 2076189"/>
                <a:gd name="connsiteY75" fmla="*/ 817323 h 1180578"/>
                <a:gd name="connsiteX76" fmla="*/ 2041743 w 2076189"/>
                <a:gd name="connsiteY76" fmla="*/ 695195 h 1180578"/>
                <a:gd name="connsiteX77" fmla="*/ 2044874 w 2076189"/>
                <a:gd name="connsiteY77" fmla="*/ 685800 h 1180578"/>
                <a:gd name="connsiteX78" fmla="*/ 2048006 w 2076189"/>
                <a:gd name="connsiteY78" fmla="*/ 673274 h 1180578"/>
                <a:gd name="connsiteX79" fmla="*/ 2057400 w 2076189"/>
                <a:gd name="connsiteY79" fmla="*/ 670143 h 1180578"/>
                <a:gd name="connsiteX80" fmla="*/ 2066795 w 2076189"/>
                <a:gd name="connsiteY80" fmla="*/ 651354 h 1180578"/>
                <a:gd name="connsiteX81" fmla="*/ 2076189 w 2076189"/>
                <a:gd name="connsiteY81" fmla="*/ 632564 h 1180578"/>
                <a:gd name="connsiteX82" fmla="*/ 2073058 w 2076189"/>
                <a:gd name="connsiteY82" fmla="*/ 591855 h 1180578"/>
                <a:gd name="connsiteX83" fmla="*/ 2060532 w 2076189"/>
                <a:gd name="connsiteY83" fmla="*/ 573066 h 1180578"/>
                <a:gd name="connsiteX84" fmla="*/ 2032348 w 2076189"/>
                <a:gd name="connsiteY84" fmla="*/ 541751 h 1180578"/>
                <a:gd name="connsiteX85" fmla="*/ 2019822 w 2076189"/>
                <a:gd name="connsiteY85" fmla="*/ 526093 h 1180578"/>
                <a:gd name="connsiteX86" fmla="*/ 2013559 w 2076189"/>
                <a:gd name="connsiteY86" fmla="*/ 516699 h 1180578"/>
                <a:gd name="connsiteX87" fmla="*/ 1994770 w 2076189"/>
                <a:gd name="connsiteY87" fmla="*/ 510436 h 1180578"/>
                <a:gd name="connsiteX88" fmla="*/ 1979113 w 2076189"/>
                <a:gd name="connsiteY88" fmla="*/ 507304 h 1180578"/>
                <a:gd name="connsiteX89" fmla="*/ 1969718 w 2076189"/>
                <a:gd name="connsiteY89" fmla="*/ 504173 h 1180578"/>
                <a:gd name="connsiteX90" fmla="*/ 1910219 w 2076189"/>
                <a:gd name="connsiteY90" fmla="*/ 501041 h 1180578"/>
                <a:gd name="connsiteX91" fmla="*/ 1894562 w 2076189"/>
                <a:gd name="connsiteY91" fmla="*/ 497910 h 1180578"/>
                <a:gd name="connsiteX92" fmla="*/ 1822537 w 2076189"/>
                <a:gd name="connsiteY92" fmla="*/ 504173 h 1180578"/>
                <a:gd name="connsiteX93" fmla="*/ 1606463 w 2076189"/>
                <a:gd name="connsiteY93" fmla="*/ 504173 h 1180578"/>
                <a:gd name="connsiteX94" fmla="*/ 1584543 w 2076189"/>
                <a:gd name="connsiteY94" fmla="*/ 497910 h 1180578"/>
                <a:gd name="connsiteX95" fmla="*/ 1565754 w 2076189"/>
                <a:gd name="connsiteY95" fmla="*/ 488515 h 1180578"/>
                <a:gd name="connsiteX96" fmla="*/ 1543833 w 2076189"/>
                <a:gd name="connsiteY96" fmla="*/ 472858 h 1180578"/>
                <a:gd name="connsiteX97" fmla="*/ 1525044 w 2076189"/>
                <a:gd name="connsiteY97" fmla="*/ 466595 h 1180578"/>
                <a:gd name="connsiteX98" fmla="*/ 1506255 w 2076189"/>
                <a:gd name="connsiteY98" fmla="*/ 460332 h 1180578"/>
                <a:gd name="connsiteX99" fmla="*/ 1487466 w 2076189"/>
                <a:gd name="connsiteY99" fmla="*/ 454069 h 1180578"/>
                <a:gd name="connsiteX100" fmla="*/ 1462414 w 2076189"/>
                <a:gd name="connsiteY100" fmla="*/ 447806 h 1180578"/>
                <a:gd name="connsiteX101" fmla="*/ 1415441 w 2076189"/>
                <a:gd name="connsiteY101" fmla="*/ 444674 h 1180578"/>
                <a:gd name="connsiteX102" fmla="*/ 1380995 w 2076189"/>
                <a:gd name="connsiteY102" fmla="*/ 441543 h 1180578"/>
                <a:gd name="connsiteX103" fmla="*/ 1362206 w 2076189"/>
                <a:gd name="connsiteY103" fmla="*/ 438411 h 1180578"/>
                <a:gd name="connsiteX104" fmla="*/ 1302707 w 2076189"/>
                <a:gd name="connsiteY104" fmla="*/ 435280 h 1180578"/>
                <a:gd name="connsiteX105" fmla="*/ 1293313 w 2076189"/>
                <a:gd name="connsiteY105" fmla="*/ 432148 h 1180578"/>
                <a:gd name="connsiteX106" fmla="*/ 1280787 w 2076189"/>
                <a:gd name="connsiteY106" fmla="*/ 429017 h 1180578"/>
                <a:gd name="connsiteX107" fmla="*/ 1271392 w 2076189"/>
                <a:gd name="connsiteY107" fmla="*/ 422754 h 1180578"/>
                <a:gd name="connsiteX108" fmla="*/ 1261998 w 2076189"/>
                <a:gd name="connsiteY108" fmla="*/ 419622 h 1180578"/>
                <a:gd name="connsiteX109" fmla="*/ 1243208 w 2076189"/>
                <a:gd name="connsiteY109" fmla="*/ 407096 h 1180578"/>
                <a:gd name="connsiteX110" fmla="*/ 1233814 w 2076189"/>
                <a:gd name="connsiteY110" fmla="*/ 397701 h 1180578"/>
                <a:gd name="connsiteX111" fmla="*/ 1215025 w 2076189"/>
                <a:gd name="connsiteY111" fmla="*/ 391438 h 1180578"/>
                <a:gd name="connsiteX112" fmla="*/ 1205630 w 2076189"/>
                <a:gd name="connsiteY112" fmla="*/ 385175 h 1180578"/>
                <a:gd name="connsiteX113" fmla="*/ 1158658 w 2076189"/>
                <a:gd name="connsiteY113" fmla="*/ 375781 h 1180578"/>
                <a:gd name="connsiteX114" fmla="*/ 1149263 w 2076189"/>
                <a:gd name="connsiteY114" fmla="*/ 369518 h 1180578"/>
                <a:gd name="connsiteX115" fmla="*/ 1139869 w 2076189"/>
                <a:gd name="connsiteY115" fmla="*/ 360123 h 1180578"/>
                <a:gd name="connsiteX116" fmla="*/ 1121080 w 2076189"/>
                <a:gd name="connsiteY116" fmla="*/ 353860 h 1180578"/>
                <a:gd name="connsiteX117" fmla="*/ 1061581 w 2076189"/>
                <a:gd name="connsiteY117" fmla="*/ 360123 h 1180578"/>
                <a:gd name="connsiteX118" fmla="*/ 1049055 w 2076189"/>
                <a:gd name="connsiteY118" fmla="*/ 363255 h 1180578"/>
                <a:gd name="connsiteX119" fmla="*/ 986425 w 2076189"/>
                <a:gd name="connsiteY119" fmla="*/ 366386 h 1180578"/>
                <a:gd name="connsiteX120" fmla="*/ 923795 w 2076189"/>
                <a:gd name="connsiteY120" fmla="*/ 366386 h 1180578"/>
                <a:gd name="connsiteX121" fmla="*/ 911269 w 2076189"/>
                <a:gd name="connsiteY121" fmla="*/ 363255 h 1180578"/>
                <a:gd name="connsiteX122" fmla="*/ 883085 w 2076189"/>
                <a:gd name="connsiteY122" fmla="*/ 360123 h 1180578"/>
                <a:gd name="connsiteX123" fmla="*/ 854902 w 2076189"/>
                <a:gd name="connsiteY123" fmla="*/ 350729 h 1180578"/>
                <a:gd name="connsiteX124" fmla="*/ 820455 w 2076189"/>
                <a:gd name="connsiteY124" fmla="*/ 341334 h 1180578"/>
                <a:gd name="connsiteX125" fmla="*/ 773482 w 2076189"/>
                <a:gd name="connsiteY125" fmla="*/ 335071 h 1180578"/>
                <a:gd name="connsiteX126" fmla="*/ 751562 w 2076189"/>
                <a:gd name="connsiteY126" fmla="*/ 325677 h 1180578"/>
                <a:gd name="connsiteX127" fmla="*/ 732773 w 2076189"/>
                <a:gd name="connsiteY127" fmla="*/ 319414 h 1180578"/>
                <a:gd name="connsiteX128" fmla="*/ 723378 w 2076189"/>
                <a:gd name="connsiteY128" fmla="*/ 316282 h 1180578"/>
                <a:gd name="connsiteX129" fmla="*/ 717115 w 2076189"/>
                <a:gd name="connsiteY129" fmla="*/ 306888 h 1180578"/>
                <a:gd name="connsiteX130" fmla="*/ 717115 w 2076189"/>
                <a:gd name="connsiteY130" fmla="*/ 272441 h 1180578"/>
                <a:gd name="connsiteX131" fmla="*/ 723378 w 2076189"/>
                <a:gd name="connsiteY131" fmla="*/ 263047 h 1180578"/>
                <a:gd name="connsiteX132" fmla="*/ 729641 w 2076189"/>
                <a:gd name="connsiteY132" fmla="*/ 244258 h 1180578"/>
                <a:gd name="connsiteX133" fmla="*/ 726510 w 2076189"/>
                <a:gd name="connsiteY133" fmla="*/ 234863 h 1180578"/>
                <a:gd name="connsiteX134" fmla="*/ 717115 w 2076189"/>
                <a:gd name="connsiteY134" fmla="*/ 228600 h 1180578"/>
                <a:gd name="connsiteX135" fmla="*/ 670143 w 2076189"/>
                <a:gd name="connsiteY135" fmla="*/ 222337 h 1180578"/>
                <a:gd name="connsiteX136" fmla="*/ 645091 w 2076189"/>
                <a:gd name="connsiteY136" fmla="*/ 184759 h 1180578"/>
                <a:gd name="connsiteX137" fmla="*/ 638828 w 2076189"/>
                <a:gd name="connsiteY137" fmla="*/ 175364 h 1180578"/>
                <a:gd name="connsiteX138" fmla="*/ 620039 w 2076189"/>
                <a:gd name="connsiteY138" fmla="*/ 162838 h 1180578"/>
                <a:gd name="connsiteX139" fmla="*/ 610644 w 2076189"/>
                <a:gd name="connsiteY139" fmla="*/ 153444 h 1180578"/>
                <a:gd name="connsiteX140" fmla="*/ 591855 w 2076189"/>
                <a:gd name="connsiteY140" fmla="*/ 140918 h 1180578"/>
                <a:gd name="connsiteX141" fmla="*/ 563672 w 2076189"/>
                <a:gd name="connsiteY141" fmla="*/ 128392 h 1180578"/>
                <a:gd name="connsiteX142" fmla="*/ 388307 w 2076189"/>
                <a:gd name="connsiteY142" fmla="*/ 125260 h 1180578"/>
                <a:gd name="connsiteX143" fmla="*/ 378913 w 2076189"/>
                <a:gd name="connsiteY143" fmla="*/ 122129 h 1180578"/>
                <a:gd name="connsiteX144" fmla="*/ 366387 w 2076189"/>
                <a:gd name="connsiteY144" fmla="*/ 118997 h 1180578"/>
                <a:gd name="connsiteX145" fmla="*/ 356992 w 2076189"/>
                <a:gd name="connsiteY145" fmla="*/ 112734 h 1180578"/>
                <a:gd name="connsiteX146" fmla="*/ 344466 w 2076189"/>
                <a:gd name="connsiteY146" fmla="*/ 109603 h 1180578"/>
                <a:gd name="connsiteX147" fmla="*/ 325677 w 2076189"/>
                <a:gd name="connsiteY147" fmla="*/ 103340 h 1180578"/>
                <a:gd name="connsiteX148" fmla="*/ 297493 w 2076189"/>
                <a:gd name="connsiteY148" fmla="*/ 93945 h 1180578"/>
                <a:gd name="connsiteX149" fmla="*/ 269310 w 2076189"/>
                <a:gd name="connsiteY149" fmla="*/ 84551 h 1180578"/>
                <a:gd name="connsiteX150" fmla="*/ 259915 w 2076189"/>
                <a:gd name="connsiteY150" fmla="*/ 81419 h 1180578"/>
                <a:gd name="connsiteX151" fmla="*/ 250521 w 2076189"/>
                <a:gd name="connsiteY151" fmla="*/ 78288 h 1180578"/>
                <a:gd name="connsiteX152" fmla="*/ 231732 w 2076189"/>
                <a:gd name="connsiteY152" fmla="*/ 65762 h 1180578"/>
                <a:gd name="connsiteX153" fmla="*/ 222337 w 2076189"/>
                <a:gd name="connsiteY153" fmla="*/ 62630 h 1180578"/>
                <a:gd name="connsiteX154" fmla="*/ 203548 w 2076189"/>
                <a:gd name="connsiteY154" fmla="*/ 53236 h 1180578"/>
                <a:gd name="connsiteX155" fmla="*/ 194154 w 2076189"/>
                <a:gd name="connsiteY155" fmla="*/ 46973 h 1180578"/>
                <a:gd name="connsiteX156" fmla="*/ 178496 w 2076189"/>
                <a:gd name="connsiteY156" fmla="*/ 34447 h 1180578"/>
                <a:gd name="connsiteX157" fmla="*/ 178496 w 2076189"/>
                <a:gd name="connsiteY157" fmla="*/ 6263 h 1180578"/>
                <a:gd name="connsiteX158" fmla="*/ 0 w 2076189"/>
                <a:gd name="connsiteY158"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720247 w 2076189"/>
                <a:gd name="connsiteY18" fmla="*/ 1005214 h 1180578"/>
                <a:gd name="connsiteX19" fmla="*/ 679537 w 2076189"/>
                <a:gd name="connsiteY19" fmla="*/ 1039660 h 1180578"/>
                <a:gd name="connsiteX20" fmla="*/ 673274 w 2076189"/>
                <a:gd name="connsiteY20" fmla="*/ 1049055 h 1180578"/>
                <a:gd name="connsiteX21" fmla="*/ 663880 w 2076189"/>
                <a:gd name="connsiteY21" fmla="*/ 1055318 h 1180578"/>
                <a:gd name="connsiteX22" fmla="*/ 673274 w 2076189"/>
                <a:gd name="connsiteY22" fmla="*/ 1096028 h 1180578"/>
                <a:gd name="connsiteX23" fmla="*/ 682669 w 2076189"/>
                <a:gd name="connsiteY23" fmla="*/ 1099159 h 1180578"/>
                <a:gd name="connsiteX24" fmla="*/ 701458 w 2076189"/>
                <a:gd name="connsiteY24" fmla="*/ 1108554 h 1180578"/>
                <a:gd name="connsiteX25" fmla="*/ 710852 w 2076189"/>
                <a:gd name="connsiteY25" fmla="*/ 1114817 h 1180578"/>
                <a:gd name="connsiteX26" fmla="*/ 723378 w 2076189"/>
                <a:gd name="connsiteY26" fmla="*/ 1117948 h 1180578"/>
                <a:gd name="connsiteX27" fmla="*/ 776614 w 2076189"/>
                <a:gd name="connsiteY27" fmla="*/ 1124211 h 1180578"/>
                <a:gd name="connsiteX28" fmla="*/ 814192 w 2076189"/>
                <a:gd name="connsiteY28" fmla="*/ 1130474 h 1180578"/>
                <a:gd name="connsiteX29" fmla="*/ 832981 w 2076189"/>
                <a:gd name="connsiteY29" fmla="*/ 1136737 h 1180578"/>
                <a:gd name="connsiteX30" fmla="*/ 861165 w 2076189"/>
                <a:gd name="connsiteY30" fmla="*/ 1155526 h 1180578"/>
                <a:gd name="connsiteX31" fmla="*/ 879954 w 2076189"/>
                <a:gd name="connsiteY31" fmla="*/ 1168052 h 1180578"/>
                <a:gd name="connsiteX32" fmla="*/ 892480 w 2076189"/>
                <a:gd name="connsiteY32" fmla="*/ 1174315 h 1180578"/>
                <a:gd name="connsiteX33" fmla="*/ 911269 w 2076189"/>
                <a:gd name="connsiteY33" fmla="*/ 1180578 h 1180578"/>
                <a:gd name="connsiteX34" fmla="*/ 914400 w 2076189"/>
                <a:gd name="connsiteY34" fmla="*/ 1171184 h 1180578"/>
                <a:gd name="connsiteX35" fmla="*/ 936321 w 2076189"/>
                <a:gd name="connsiteY35" fmla="*/ 1152395 h 1180578"/>
                <a:gd name="connsiteX36" fmla="*/ 951978 w 2076189"/>
                <a:gd name="connsiteY36" fmla="*/ 1136737 h 1180578"/>
                <a:gd name="connsiteX37" fmla="*/ 958241 w 2076189"/>
                <a:gd name="connsiteY37" fmla="*/ 1127343 h 1180578"/>
                <a:gd name="connsiteX38" fmla="*/ 967636 w 2076189"/>
                <a:gd name="connsiteY38" fmla="*/ 1124211 h 1180578"/>
                <a:gd name="connsiteX39" fmla="*/ 977030 w 2076189"/>
                <a:gd name="connsiteY39" fmla="*/ 1117948 h 1180578"/>
                <a:gd name="connsiteX40" fmla="*/ 995819 w 2076189"/>
                <a:gd name="connsiteY40" fmla="*/ 1105422 h 1180578"/>
                <a:gd name="connsiteX41" fmla="*/ 1008345 w 2076189"/>
                <a:gd name="connsiteY41" fmla="*/ 1096028 h 1180578"/>
                <a:gd name="connsiteX42" fmla="*/ 1014608 w 2076189"/>
                <a:gd name="connsiteY42" fmla="*/ 1089764 h 1180578"/>
                <a:gd name="connsiteX43" fmla="*/ 1024003 w 2076189"/>
                <a:gd name="connsiteY43" fmla="*/ 1086633 h 1180578"/>
                <a:gd name="connsiteX44" fmla="*/ 1033398 w 2076189"/>
                <a:gd name="connsiteY44" fmla="*/ 1080370 h 1180578"/>
                <a:gd name="connsiteX45" fmla="*/ 1049055 w 2076189"/>
                <a:gd name="connsiteY45" fmla="*/ 1064712 h 1180578"/>
                <a:gd name="connsiteX46" fmla="*/ 1077239 w 2076189"/>
                <a:gd name="connsiteY46" fmla="*/ 1058449 h 1180578"/>
                <a:gd name="connsiteX47" fmla="*/ 1121080 w 2076189"/>
                <a:gd name="connsiteY47" fmla="*/ 1055318 h 1180578"/>
                <a:gd name="connsiteX48" fmla="*/ 1130474 w 2076189"/>
                <a:gd name="connsiteY48" fmla="*/ 1052186 h 1180578"/>
                <a:gd name="connsiteX49" fmla="*/ 1143000 w 2076189"/>
                <a:gd name="connsiteY49" fmla="*/ 1049055 h 1180578"/>
                <a:gd name="connsiteX50" fmla="*/ 1161789 w 2076189"/>
                <a:gd name="connsiteY50" fmla="*/ 1042792 h 1180578"/>
                <a:gd name="connsiteX51" fmla="*/ 1189973 w 2076189"/>
                <a:gd name="connsiteY51" fmla="*/ 1033397 h 1180578"/>
                <a:gd name="connsiteX52" fmla="*/ 1252603 w 2076189"/>
                <a:gd name="connsiteY52" fmla="*/ 1024003 h 1180578"/>
                <a:gd name="connsiteX53" fmla="*/ 1261998 w 2076189"/>
                <a:gd name="connsiteY53" fmla="*/ 1020871 h 1180578"/>
                <a:gd name="connsiteX54" fmla="*/ 1299576 w 2076189"/>
                <a:gd name="connsiteY54" fmla="*/ 1014608 h 1180578"/>
                <a:gd name="connsiteX55" fmla="*/ 1318365 w 2076189"/>
                <a:gd name="connsiteY55" fmla="*/ 1008345 h 1180578"/>
                <a:gd name="connsiteX56" fmla="*/ 1349680 w 2076189"/>
                <a:gd name="connsiteY56" fmla="*/ 998951 h 1180578"/>
                <a:gd name="connsiteX57" fmla="*/ 1368469 w 2076189"/>
                <a:gd name="connsiteY57" fmla="*/ 992688 h 1180578"/>
                <a:gd name="connsiteX58" fmla="*/ 1412310 w 2076189"/>
                <a:gd name="connsiteY58" fmla="*/ 986425 h 1180578"/>
                <a:gd name="connsiteX59" fmla="*/ 1459282 w 2076189"/>
                <a:gd name="connsiteY59" fmla="*/ 980162 h 1180578"/>
                <a:gd name="connsiteX60" fmla="*/ 1734855 w 2076189"/>
                <a:gd name="connsiteY60" fmla="*/ 977030 h 1180578"/>
                <a:gd name="connsiteX61" fmla="*/ 1772433 w 2076189"/>
                <a:gd name="connsiteY61" fmla="*/ 970767 h 1180578"/>
                <a:gd name="connsiteX62" fmla="*/ 1894562 w 2076189"/>
                <a:gd name="connsiteY62" fmla="*/ 967636 h 1180578"/>
                <a:gd name="connsiteX63" fmla="*/ 1903956 w 2076189"/>
                <a:gd name="connsiteY63" fmla="*/ 961373 h 1180578"/>
                <a:gd name="connsiteX64" fmla="*/ 1922745 w 2076189"/>
                <a:gd name="connsiteY64" fmla="*/ 942584 h 1180578"/>
                <a:gd name="connsiteX65" fmla="*/ 1932140 w 2076189"/>
                <a:gd name="connsiteY65" fmla="*/ 936321 h 1180578"/>
                <a:gd name="connsiteX66" fmla="*/ 1938403 w 2076189"/>
                <a:gd name="connsiteY66" fmla="*/ 926926 h 1180578"/>
                <a:gd name="connsiteX67" fmla="*/ 1947798 w 2076189"/>
                <a:gd name="connsiteY67" fmla="*/ 923795 h 1180578"/>
                <a:gd name="connsiteX68" fmla="*/ 1960324 w 2076189"/>
                <a:gd name="connsiteY68" fmla="*/ 905006 h 1180578"/>
                <a:gd name="connsiteX69" fmla="*/ 1969718 w 2076189"/>
                <a:gd name="connsiteY69" fmla="*/ 898743 h 1180578"/>
                <a:gd name="connsiteX70" fmla="*/ 1991639 w 2076189"/>
                <a:gd name="connsiteY70" fmla="*/ 873691 h 1180578"/>
                <a:gd name="connsiteX71" fmla="*/ 2004165 w 2076189"/>
                <a:gd name="connsiteY71" fmla="*/ 851770 h 1180578"/>
                <a:gd name="connsiteX72" fmla="*/ 2016691 w 2076189"/>
                <a:gd name="connsiteY72" fmla="*/ 845507 h 1180578"/>
                <a:gd name="connsiteX73" fmla="*/ 2029217 w 2076189"/>
                <a:gd name="connsiteY73" fmla="*/ 826718 h 1180578"/>
                <a:gd name="connsiteX74" fmla="*/ 2035480 w 2076189"/>
                <a:gd name="connsiteY74" fmla="*/ 817323 h 1180578"/>
                <a:gd name="connsiteX75" fmla="*/ 2041743 w 2076189"/>
                <a:gd name="connsiteY75" fmla="*/ 695195 h 1180578"/>
                <a:gd name="connsiteX76" fmla="*/ 2044874 w 2076189"/>
                <a:gd name="connsiteY76" fmla="*/ 685800 h 1180578"/>
                <a:gd name="connsiteX77" fmla="*/ 2048006 w 2076189"/>
                <a:gd name="connsiteY77" fmla="*/ 673274 h 1180578"/>
                <a:gd name="connsiteX78" fmla="*/ 2057400 w 2076189"/>
                <a:gd name="connsiteY78" fmla="*/ 670143 h 1180578"/>
                <a:gd name="connsiteX79" fmla="*/ 2066795 w 2076189"/>
                <a:gd name="connsiteY79" fmla="*/ 651354 h 1180578"/>
                <a:gd name="connsiteX80" fmla="*/ 2076189 w 2076189"/>
                <a:gd name="connsiteY80" fmla="*/ 632564 h 1180578"/>
                <a:gd name="connsiteX81" fmla="*/ 2073058 w 2076189"/>
                <a:gd name="connsiteY81" fmla="*/ 591855 h 1180578"/>
                <a:gd name="connsiteX82" fmla="*/ 2060532 w 2076189"/>
                <a:gd name="connsiteY82" fmla="*/ 573066 h 1180578"/>
                <a:gd name="connsiteX83" fmla="*/ 2032348 w 2076189"/>
                <a:gd name="connsiteY83" fmla="*/ 541751 h 1180578"/>
                <a:gd name="connsiteX84" fmla="*/ 2019822 w 2076189"/>
                <a:gd name="connsiteY84" fmla="*/ 526093 h 1180578"/>
                <a:gd name="connsiteX85" fmla="*/ 2013559 w 2076189"/>
                <a:gd name="connsiteY85" fmla="*/ 516699 h 1180578"/>
                <a:gd name="connsiteX86" fmla="*/ 1994770 w 2076189"/>
                <a:gd name="connsiteY86" fmla="*/ 510436 h 1180578"/>
                <a:gd name="connsiteX87" fmla="*/ 1979113 w 2076189"/>
                <a:gd name="connsiteY87" fmla="*/ 507304 h 1180578"/>
                <a:gd name="connsiteX88" fmla="*/ 1969718 w 2076189"/>
                <a:gd name="connsiteY88" fmla="*/ 504173 h 1180578"/>
                <a:gd name="connsiteX89" fmla="*/ 1910219 w 2076189"/>
                <a:gd name="connsiteY89" fmla="*/ 501041 h 1180578"/>
                <a:gd name="connsiteX90" fmla="*/ 1894562 w 2076189"/>
                <a:gd name="connsiteY90" fmla="*/ 497910 h 1180578"/>
                <a:gd name="connsiteX91" fmla="*/ 1822537 w 2076189"/>
                <a:gd name="connsiteY91" fmla="*/ 504173 h 1180578"/>
                <a:gd name="connsiteX92" fmla="*/ 1606463 w 2076189"/>
                <a:gd name="connsiteY92" fmla="*/ 504173 h 1180578"/>
                <a:gd name="connsiteX93" fmla="*/ 1584543 w 2076189"/>
                <a:gd name="connsiteY93" fmla="*/ 497910 h 1180578"/>
                <a:gd name="connsiteX94" fmla="*/ 1565754 w 2076189"/>
                <a:gd name="connsiteY94" fmla="*/ 488515 h 1180578"/>
                <a:gd name="connsiteX95" fmla="*/ 1543833 w 2076189"/>
                <a:gd name="connsiteY95" fmla="*/ 472858 h 1180578"/>
                <a:gd name="connsiteX96" fmla="*/ 1525044 w 2076189"/>
                <a:gd name="connsiteY96" fmla="*/ 466595 h 1180578"/>
                <a:gd name="connsiteX97" fmla="*/ 1506255 w 2076189"/>
                <a:gd name="connsiteY97" fmla="*/ 460332 h 1180578"/>
                <a:gd name="connsiteX98" fmla="*/ 1487466 w 2076189"/>
                <a:gd name="connsiteY98" fmla="*/ 454069 h 1180578"/>
                <a:gd name="connsiteX99" fmla="*/ 1462414 w 2076189"/>
                <a:gd name="connsiteY99" fmla="*/ 447806 h 1180578"/>
                <a:gd name="connsiteX100" fmla="*/ 1415441 w 2076189"/>
                <a:gd name="connsiteY100" fmla="*/ 444674 h 1180578"/>
                <a:gd name="connsiteX101" fmla="*/ 1380995 w 2076189"/>
                <a:gd name="connsiteY101" fmla="*/ 441543 h 1180578"/>
                <a:gd name="connsiteX102" fmla="*/ 1362206 w 2076189"/>
                <a:gd name="connsiteY102" fmla="*/ 438411 h 1180578"/>
                <a:gd name="connsiteX103" fmla="*/ 1302707 w 2076189"/>
                <a:gd name="connsiteY103" fmla="*/ 435280 h 1180578"/>
                <a:gd name="connsiteX104" fmla="*/ 1293313 w 2076189"/>
                <a:gd name="connsiteY104" fmla="*/ 432148 h 1180578"/>
                <a:gd name="connsiteX105" fmla="*/ 1280787 w 2076189"/>
                <a:gd name="connsiteY105" fmla="*/ 429017 h 1180578"/>
                <a:gd name="connsiteX106" fmla="*/ 1271392 w 2076189"/>
                <a:gd name="connsiteY106" fmla="*/ 422754 h 1180578"/>
                <a:gd name="connsiteX107" fmla="*/ 1261998 w 2076189"/>
                <a:gd name="connsiteY107" fmla="*/ 419622 h 1180578"/>
                <a:gd name="connsiteX108" fmla="*/ 1243208 w 2076189"/>
                <a:gd name="connsiteY108" fmla="*/ 407096 h 1180578"/>
                <a:gd name="connsiteX109" fmla="*/ 1233814 w 2076189"/>
                <a:gd name="connsiteY109" fmla="*/ 397701 h 1180578"/>
                <a:gd name="connsiteX110" fmla="*/ 1215025 w 2076189"/>
                <a:gd name="connsiteY110" fmla="*/ 391438 h 1180578"/>
                <a:gd name="connsiteX111" fmla="*/ 1205630 w 2076189"/>
                <a:gd name="connsiteY111" fmla="*/ 385175 h 1180578"/>
                <a:gd name="connsiteX112" fmla="*/ 1158658 w 2076189"/>
                <a:gd name="connsiteY112" fmla="*/ 375781 h 1180578"/>
                <a:gd name="connsiteX113" fmla="*/ 1149263 w 2076189"/>
                <a:gd name="connsiteY113" fmla="*/ 369518 h 1180578"/>
                <a:gd name="connsiteX114" fmla="*/ 1139869 w 2076189"/>
                <a:gd name="connsiteY114" fmla="*/ 360123 h 1180578"/>
                <a:gd name="connsiteX115" fmla="*/ 1121080 w 2076189"/>
                <a:gd name="connsiteY115" fmla="*/ 353860 h 1180578"/>
                <a:gd name="connsiteX116" fmla="*/ 1061581 w 2076189"/>
                <a:gd name="connsiteY116" fmla="*/ 360123 h 1180578"/>
                <a:gd name="connsiteX117" fmla="*/ 1049055 w 2076189"/>
                <a:gd name="connsiteY117" fmla="*/ 363255 h 1180578"/>
                <a:gd name="connsiteX118" fmla="*/ 986425 w 2076189"/>
                <a:gd name="connsiteY118" fmla="*/ 366386 h 1180578"/>
                <a:gd name="connsiteX119" fmla="*/ 923795 w 2076189"/>
                <a:gd name="connsiteY119" fmla="*/ 366386 h 1180578"/>
                <a:gd name="connsiteX120" fmla="*/ 911269 w 2076189"/>
                <a:gd name="connsiteY120" fmla="*/ 363255 h 1180578"/>
                <a:gd name="connsiteX121" fmla="*/ 883085 w 2076189"/>
                <a:gd name="connsiteY121" fmla="*/ 360123 h 1180578"/>
                <a:gd name="connsiteX122" fmla="*/ 854902 w 2076189"/>
                <a:gd name="connsiteY122" fmla="*/ 350729 h 1180578"/>
                <a:gd name="connsiteX123" fmla="*/ 820455 w 2076189"/>
                <a:gd name="connsiteY123" fmla="*/ 341334 h 1180578"/>
                <a:gd name="connsiteX124" fmla="*/ 773482 w 2076189"/>
                <a:gd name="connsiteY124" fmla="*/ 335071 h 1180578"/>
                <a:gd name="connsiteX125" fmla="*/ 751562 w 2076189"/>
                <a:gd name="connsiteY125" fmla="*/ 325677 h 1180578"/>
                <a:gd name="connsiteX126" fmla="*/ 732773 w 2076189"/>
                <a:gd name="connsiteY126" fmla="*/ 319414 h 1180578"/>
                <a:gd name="connsiteX127" fmla="*/ 723378 w 2076189"/>
                <a:gd name="connsiteY127" fmla="*/ 316282 h 1180578"/>
                <a:gd name="connsiteX128" fmla="*/ 717115 w 2076189"/>
                <a:gd name="connsiteY128" fmla="*/ 306888 h 1180578"/>
                <a:gd name="connsiteX129" fmla="*/ 717115 w 2076189"/>
                <a:gd name="connsiteY129" fmla="*/ 272441 h 1180578"/>
                <a:gd name="connsiteX130" fmla="*/ 723378 w 2076189"/>
                <a:gd name="connsiteY130" fmla="*/ 263047 h 1180578"/>
                <a:gd name="connsiteX131" fmla="*/ 729641 w 2076189"/>
                <a:gd name="connsiteY131" fmla="*/ 244258 h 1180578"/>
                <a:gd name="connsiteX132" fmla="*/ 726510 w 2076189"/>
                <a:gd name="connsiteY132" fmla="*/ 234863 h 1180578"/>
                <a:gd name="connsiteX133" fmla="*/ 717115 w 2076189"/>
                <a:gd name="connsiteY133" fmla="*/ 228600 h 1180578"/>
                <a:gd name="connsiteX134" fmla="*/ 670143 w 2076189"/>
                <a:gd name="connsiteY134" fmla="*/ 222337 h 1180578"/>
                <a:gd name="connsiteX135" fmla="*/ 645091 w 2076189"/>
                <a:gd name="connsiteY135" fmla="*/ 184759 h 1180578"/>
                <a:gd name="connsiteX136" fmla="*/ 638828 w 2076189"/>
                <a:gd name="connsiteY136" fmla="*/ 175364 h 1180578"/>
                <a:gd name="connsiteX137" fmla="*/ 620039 w 2076189"/>
                <a:gd name="connsiteY137" fmla="*/ 162838 h 1180578"/>
                <a:gd name="connsiteX138" fmla="*/ 610644 w 2076189"/>
                <a:gd name="connsiteY138" fmla="*/ 153444 h 1180578"/>
                <a:gd name="connsiteX139" fmla="*/ 591855 w 2076189"/>
                <a:gd name="connsiteY139" fmla="*/ 140918 h 1180578"/>
                <a:gd name="connsiteX140" fmla="*/ 563672 w 2076189"/>
                <a:gd name="connsiteY140" fmla="*/ 128392 h 1180578"/>
                <a:gd name="connsiteX141" fmla="*/ 388307 w 2076189"/>
                <a:gd name="connsiteY141" fmla="*/ 125260 h 1180578"/>
                <a:gd name="connsiteX142" fmla="*/ 378913 w 2076189"/>
                <a:gd name="connsiteY142" fmla="*/ 122129 h 1180578"/>
                <a:gd name="connsiteX143" fmla="*/ 366387 w 2076189"/>
                <a:gd name="connsiteY143" fmla="*/ 118997 h 1180578"/>
                <a:gd name="connsiteX144" fmla="*/ 356992 w 2076189"/>
                <a:gd name="connsiteY144" fmla="*/ 112734 h 1180578"/>
                <a:gd name="connsiteX145" fmla="*/ 344466 w 2076189"/>
                <a:gd name="connsiteY145" fmla="*/ 109603 h 1180578"/>
                <a:gd name="connsiteX146" fmla="*/ 325677 w 2076189"/>
                <a:gd name="connsiteY146" fmla="*/ 103340 h 1180578"/>
                <a:gd name="connsiteX147" fmla="*/ 297493 w 2076189"/>
                <a:gd name="connsiteY147" fmla="*/ 93945 h 1180578"/>
                <a:gd name="connsiteX148" fmla="*/ 269310 w 2076189"/>
                <a:gd name="connsiteY148" fmla="*/ 84551 h 1180578"/>
                <a:gd name="connsiteX149" fmla="*/ 259915 w 2076189"/>
                <a:gd name="connsiteY149" fmla="*/ 81419 h 1180578"/>
                <a:gd name="connsiteX150" fmla="*/ 250521 w 2076189"/>
                <a:gd name="connsiteY150" fmla="*/ 78288 h 1180578"/>
                <a:gd name="connsiteX151" fmla="*/ 231732 w 2076189"/>
                <a:gd name="connsiteY151" fmla="*/ 65762 h 1180578"/>
                <a:gd name="connsiteX152" fmla="*/ 222337 w 2076189"/>
                <a:gd name="connsiteY152" fmla="*/ 62630 h 1180578"/>
                <a:gd name="connsiteX153" fmla="*/ 203548 w 2076189"/>
                <a:gd name="connsiteY153" fmla="*/ 53236 h 1180578"/>
                <a:gd name="connsiteX154" fmla="*/ 194154 w 2076189"/>
                <a:gd name="connsiteY154" fmla="*/ 46973 h 1180578"/>
                <a:gd name="connsiteX155" fmla="*/ 178496 w 2076189"/>
                <a:gd name="connsiteY155" fmla="*/ 34447 h 1180578"/>
                <a:gd name="connsiteX156" fmla="*/ 178496 w 2076189"/>
                <a:gd name="connsiteY156" fmla="*/ 6263 h 1180578"/>
                <a:gd name="connsiteX157" fmla="*/ 0 w 2076189"/>
                <a:gd name="connsiteY157"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720247 w 2076189"/>
                <a:gd name="connsiteY18" fmla="*/ 1005214 h 1180578"/>
                <a:gd name="connsiteX19" fmla="*/ 673274 w 2076189"/>
                <a:gd name="connsiteY19" fmla="*/ 1049055 h 1180578"/>
                <a:gd name="connsiteX20" fmla="*/ 663880 w 2076189"/>
                <a:gd name="connsiteY20" fmla="*/ 1055318 h 1180578"/>
                <a:gd name="connsiteX21" fmla="*/ 673274 w 2076189"/>
                <a:gd name="connsiteY21" fmla="*/ 1096028 h 1180578"/>
                <a:gd name="connsiteX22" fmla="*/ 682669 w 2076189"/>
                <a:gd name="connsiteY22" fmla="*/ 1099159 h 1180578"/>
                <a:gd name="connsiteX23" fmla="*/ 701458 w 2076189"/>
                <a:gd name="connsiteY23" fmla="*/ 1108554 h 1180578"/>
                <a:gd name="connsiteX24" fmla="*/ 710852 w 2076189"/>
                <a:gd name="connsiteY24" fmla="*/ 1114817 h 1180578"/>
                <a:gd name="connsiteX25" fmla="*/ 723378 w 2076189"/>
                <a:gd name="connsiteY25" fmla="*/ 1117948 h 1180578"/>
                <a:gd name="connsiteX26" fmla="*/ 776614 w 2076189"/>
                <a:gd name="connsiteY26" fmla="*/ 1124211 h 1180578"/>
                <a:gd name="connsiteX27" fmla="*/ 814192 w 2076189"/>
                <a:gd name="connsiteY27" fmla="*/ 1130474 h 1180578"/>
                <a:gd name="connsiteX28" fmla="*/ 832981 w 2076189"/>
                <a:gd name="connsiteY28" fmla="*/ 1136737 h 1180578"/>
                <a:gd name="connsiteX29" fmla="*/ 861165 w 2076189"/>
                <a:gd name="connsiteY29" fmla="*/ 1155526 h 1180578"/>
                <a:gd name="connsiteX30" fmla="*/ 879954 w 2076189"/>
                <a:gd name="connsiteY30" fmla="*/ 1168052 h 1180578"/>
                <a:gd name="connsiteX31" fmla="*/ 892480 w 2076189"/>
                <a:gd name="connsiteY31" fmla="*/ 1174315 h 1180578"/>
                <a:gd name="connsiteX32" fmla="*/ 911269 w 2076189"/>
                <a:gd name="connsiteY32" fmla="*/ 1180578 h 1180578"/>
                <a:gd name="connsiteX33" fmla="*/ 914400 w 2076189"/>
                <a:gd name="connsiteY33" fmla="*/ 1171184 h 1180578"/>
                <a:gd name="connsiteX34" fmla="*/ 936321 w 2076189"/>
                <a:gd name="connsiteY34" fmla="*/ 1152395 h 1180578"/>
                <a:gd name="connsiteX35" fmla="*/ 951978 w 2076189"/>
                <a:gd name="connsiteY35" fmla="*/ 1136737 h 1180578"/>
                <a:gd name="connsiteX36" fmla="*/ 958241 w 2076189"/>
                <a:gd name="connsiteY36" fmla="*/ 1127343 h 1180578"/>
                <a:gd name="connsiteX37" fmla="*/ 967636 w 2076189"/>
                <a:gd name="connsiteY37" fmla="*/ 1124211 h 1180578"/>
                <a:gd name="connsiteX38" fmla="*/ 977030 w 2076189"/>
                <a:gd name="connsiteY38" fmla="*/ 1117948 h 1180578"/>
                <a:gd name="connsiteX39" fmla="*/ 995819 w 2076189"/>
                <a:gd name="connsiteY39" fmla="*/ 1105422 h 1180578"/>
                <a:gd name="connsiteX40" fmla="*/ 1008345 w 2076189"/>
                <a:gd name="connsiteY40" fmla="*/ 1096028 h 1180578"/>
                <a:gd name="connsiteX41" fmla="*/ 1014608 w 2076189"/>
                <a:gd name="connsiteY41" fmla="*/ 1089764 h 1180578"/>
                <a:gd name="connsiteX42" fmla="*/ 1024003 w 2076189"/>
                <a:gd name="connsiteY42" fmla="*/ 1086633 h 1180578"/>
                <a:gd name="connsiteX43" fmla="*/ 1033398 w 2076189"/>
                <a:gd name="connsiteY43" fmla="*/ 1080370 h 1180578"/>
                <a:gd name="connsiteX44" fmla="*/ 1049055 w 2076189"/>
                <a:gd name="connsiteY44" fmla="*/ 1064712 h 1180578"/>
                <a:gd name="connsiteX45" fmla="*/ 1077239 w 2076189"/>
                <a:gd name="connsiteY45" fmla="*/ 1058449 h 1180578"/>
                <a:gd name="connsiteX46" fmla="*/ 1121080 w 2076189"/>
                <a:gd name="connsiteY46" fmla="*/ 1055318 h 1180578"/>
                <a:gd name="connsiteX47" fmla="*/ 1130474 w 2076189"/>
                <a:gd name="connsiteY47" fmla="*/ 1052186 h 1180578"/>
                <a:gd name="connsiteX48" fmla="*/ 1143000 w 2076189"/>
                <a:gd name="connsiteY48" fmla="*/ 1049055 h 1180578"/>
                <a:gd name="connsiteX49" fmla="*/ 1161789 w 2076189"/>
                <a:gd name="connsiteY49" fmla="*/ 1042792 h 1180578"/>
                <a:gd name="connsiteX50" fmla="*/ 1189973 w 2076189"/>
                <a:gd name="connsiteY50" fmla="*/ 1033397 h 1180578"/>
                <a:gd name="connsiteX51" fmla="*/ 1252603 w 2076189"/>
                <a:gd name="connsiteY51" fmla="*/ 1024003 h 1180578"/>
                <a:gd name="connsiteX52" fmla="*/ 1261998 w 2076189"/>
                <a:gd name="connsiteY52" fmla="*/ 1020871 h 1180578"/>
                <a:gd name="connsiteX53" fmla="*/ 1299576 w 2076189"/>
                <a:gd name="connsiteY53" fmla="*/ 1014608 h 1180578"/>
                <a:gd name="connsiteX54" fmla="*/ 1318365 w 2076189"/>
                <a:gd name="connsiteY54" fmla="*/ 1008345 h 1180578"/>
                <a:gd name="connsiteX55" fmla="*/ 1349680 w 2076189"/>
                <a:gd name="connsiteY55" fmla="*/ 998951 h 1180578"/>
                <a:gd name="connsiteX56" fmla="*/ 1368469 w 2076189"/>
                <a:gd name="connsiteY56" fmla="*/ 992688 h 1180578"/>
                <a:gd name="connsiteX57" fmla="*/ 1412310 w 2076189"/>
                <a:gd name="connsiteY57" fmla="*/ 986425 h 1180578"/>
                <a:gd name="connsiteX58" fmla="*/ 1459282 w 2076189"/>
                <a:gd name="connsiteY58" fmla="*/ 980162 h 1180578"/>
                <a:gd name="connsiteX59" fmla="*/ 1734855 w 2076189"/>
                <a:gd name="connsiteY59" fmla="*/ 977030 h 1180578"/>
                <a:gd name="connsiteX60" fmla="*/ 1772433 w 2076189"/>
                <a:gd name="connsiteY60" fmla="*/ 970767 h 1180578"/>
                <a:gd name="connsiteX61" fmla="*/ 1894562 w 2076189"/>
                <a:gd name="connsiteY61" fmla="*/ 967636 h 1180578"/>
                <a:gd name="connsiteX62" fmla="*/ 1903956 w 2076189"/>
                <a:gd name="connsiteY62" fmla="*/ 961373 h 1180578"/>
                <a:gd name="connsiteX63" fmla="*/ 1922745 w 2076189"/>
                <a:gd name="connsiteY63" fmla="*/ 942584 h 1180578"/>
                <a:gd name="connsiteX64" fmla="*/ 1932140 w 2076189"/>
                <a:gd name="connsiteY64" fmla="*/ 936321 h 1180578"/>
                <a:gd name="connsiteX65" fmla="*/ 1938403 w 2076189"/>
                <a:gd name="connsiteY65" fmla="*/ 926926 h 1180578"/>
                <a:gd name="connsiteX66" fmla="*/ 1947798 w 2076189"/>
                <a:gd name="connsiteY66" fmla="*/ 923795 h 1180578"/>
                <a:gd name="connsiteX67" fmla="*/ 1960324 w 2076189"/>
                <a:gd name="connsiteY67" fmla="*/ 905006 h 1180578"/>
                <a:gd name="connsiteX68" fmla="*/ 1969718 w 2076189"/>
                <a:gd name="connsiteY68" fmla="*/ 898743 h 1180578"/>
                <a:gd name="connsiteX69" fmla="*/ 1991639 w 2076189"/>
                <a:gd name="connsiteY69" fmla="*/ 873691 h 1180578"/>
                <a:gd name="connsiteX70" fmla="*/ 2004165 w 2076189"/>
                <a:gd name="connsiteY70" fmla="*/ 851770 h 1180578"/>
                <a:gd name="connsiteX71" fmla="*/ 2016691 w 2076189"/>
                <a:gd name="connsiteY71" fmla="*/ 845507 h 1180578"/>
                <a:gd name="connsiteX72" fmla="*/ 2029217 w 2076189"/>
                <a:gd name="connsiteY72" fmla="*/ 826718 h 1180578"/>
                <a:gd name="connsiteX73" fmla="*/ 2035480 w 2076189"/>
                <a:gd name="connsiteY73" fmla="*/ 817323 h 1180578"/>
                <a:gd name="connsiteX74" fmla="*/ 2041743 w 2076189"/>
                <a:gd name="connsiteY74" fmla="*/ 695195 h 1180578"/>
                <a:gd name="connsiteX75" fmla="*/ 2044874 w 2076189"/>
                <a:gd name="connsiteY75" fmla="*/ 685800 h 1180578"/>
                <a:gd name="connsiteX76" fmla="*/ 2048006 w 2076189"/>
                <a:gd name="connsiteY76" fmla="*/ 673274 h 1180578"/>
                <a:gd name="connsiteX77" fmla="*/ 2057400 w 2076189"/>
                <a:gd name="connsiteY77" fmla="*/ 670143 h 1180578"/>
                <a:gd name="connsiteX78" fmla="*/ 2066795 w 2076189"/>
                <a:gd name="connsiteY78" fmla="*/ 651354 h 1180578"/>
                <a:gd name="connsiteX79" fmla="*/ 2076189 w 2076189"/>
                <a:gd name="connsiteY79" fmla="*/ 632564 h 1180578"/>
                <a:gd name="connsiteX80" fmla="*/ 2073058 w 2076189"/>
                <a:gd name="connsiteY80" fmla="*/ 591855 h 1180578"/>
                <a:gd name="connsiteX81" fmla="*/ 2060532 w 2076189"/>
                <a:gd name="connsiteY81" fmla="*/ 573066 h 1180578"/>
                <a:gd name="connsiteX82" fmla="*/ 2032348 w 2076189"/>
                <a:gd name="connsiteY82" fmla="*/ 541751 h 1180578"/>
                <a:gd name="connsiteX83" fmla="*/ 2019822 w 2076189"/>
                <a:gd name="connsiteY83" fmla="*/ 526093 h 1180578"/>
                <a:gd name="connsiteX84" fmla="*/ 2013559 w 2076189"/>
                <a:gd name="connsiteY84" fmla="*/ 516699 h 1180578"/>
                <a:gd name="connsiteX85" fmla="*/ 1994770 w 2076189"/>
                <a:gd name="connsiteY85" fmla="*/ 510436 h 1180578"/>
                <a:gd name="connsiteX86" fmla="*/ 1979113 w 2076189"/>
                <a:gd name="connsiteY86" fmla="*/ 507304 h 1180578"/>
                <a:gd name="connsiteX87" fmla="*/ 1969718 w 2076189"/>
                <a:gd name="connsiteY87" fmla="*/ 504173 h 1180578"/>
                <a:gd name="connsiteX88" fmla="*/ 1910219 w 2076189"/>
                <a:gd name="connsiteY88" fmla="*/ 501041 h 1180578"/>
                <a:gd name="connsiteX89" fmla="*/ 1894562 w 2076189"/>
                <a:gd name="connsiteY89" fmla="*/ 497910 h 1180578"/>
                <a:gd name="connsiteX90" fmla="*/ 1822537 w 2076189"/>
                <a:gd name="connsiteY90" fmla="*/ 504173 h 1180578"/>
                <a:gd name="connsiteX91" fmla="*/ 1606463 w 2076189"/>
                <a:gd name="connsiteY91" fmla="*/ 504173 h 1180578"/>
                <a:gd name="connsiteX92" fmla="*/ 1584543 w 2076189"/>
                <a:gd name="connsiteY92" fmla="*/ 497910 h 1180578"/>
                <a:gd name="connsiteX93" fmla="*/ 1565754 w 2076189"/>
                <a:gd name="connsiteY93" fmla="*/ 488515 h 1180578"/>
                <a:gd name="connsiteX94" fmla="*/ 1543833 w 2076189"/>
                <a:gd name="connsiteY94" fmla="*/ 472858 h 1180578"/>
                <a:gd name="connsiteX95" fmla="*/ 1525044 w 2076189"/>
                <a:gd name="connsiteY95" fmla="*/ 466595 h 1180578"/>
                <a:gd name="connsiteX96" fmla="*/ 1506255 w 2076189"/>
                <a:gd name="connsiteY96" fmla="*/ 460332 h 1180578"/>
                <a:gd name="connsiteX97" fmla="*/ 1487466 w 2076189"/>
                <a:gd name="connsiteY97" fmla="*/ 454069 h 1180578"/>
                <a:gd name="connsiteX98" fmla="*/ 1462414 w 2076189"/>
                <a:gd name="connsiteY98" fmla="*/ 447806 h 1180578"/>
                <a:gd name="connsiteX99" fmla="*/ 1415441 w 2076189"/>
                <a:gd name="connsiteY99" fmla="*/ 444674 h 1180578"/>
                <a:gd name="connsiteX100" fmla="*/ 1380995 w 2076189"/>
                <a:gd name="connsiteY100" fmla="*/ 441543 h 1180578"/>
                <a:gd name="connsiteX101" fmla="*/ 1362206 w 2076189"/>
                <a:gd name="connsiteY101" fmla="*/ 438411 h 1180578"/>
                <a:gd name="connsiteX102" fmla="*/ 1302707 w 2076189"/>
                <a:gd name="connsiteY102" fmla="*/ 435280 h 1180578"/>
                <a:gd name="connsiteX103" fmla="*/ 1293313 w 2076189"/>
                <a:gd name="connsiteY103" fmla="*/ 432148 h 1180578"/>
                <a:gd name="connsiteX104" fmla="*/ 1280787 w 2076189"/>
                <a:gd name="connsiteY104" fmla="*/ 429017 h 1180578"/>
                <a:gd name="connsiteX105" fmla="*/ 1271392 w 2076189"/>
                <a:gd name="connsiteY105" fmla="*/ 422754 h 1180578"/>
                <a:gd name="connsiteX106" fmla="*/ 1261998 w 2076189"/>
                <a:gd name="connsiteY106" fmla="*/ 419622 h 1180578"/>
                <a:gd name="connsiteX107" fmla="*/ 1243208 w 2076189"/>
                <a:gd name="connsiteY107" fmla="*/ 407096 h 1180578"/>
                <a:gd name="connsiteX108" fmla="*/ 1233814 w 2076189"/>
                <a:gd name="connsiteY108" fmla="*/ 397701 h 1180578"/>
                <a:gd name="connsiteX109" fmla="*/ 1215025 w 2076189"/>
                <a:gd name="connsiteY109" fmla="*/ 391438 h 1180578"/>
                <a:gd name="connsiteX110" fmla="*/ 1205630 w 2076189"/>
                <a:gd name="connsiteY110" fmla="*/ 385175 h 1180578"/>
                <a:gd name="connsiteX111" fmla="*/ 1158658 w 2076189"/>
                <a:gd name="connsiteY111" fmla="*/ 375781 h 1180578"/>
                <a:gd name="connsiteX112" fmla="*/ 1149263 w 2076189"/>
                <a:gd name="connsiteY112" fmla="*/ 369518 h 1180578"/>
                <a:gd name="connsiteX113" fmla="*/ 1139869 w 2076189"/>
                <a:gd name="connsiteY113" fmla="*/ 360123 h 1180578"/>
                <a:gd name="connsiteX114" fmla="*/ 1121080 w 2076189"/>
                <a:gd name="connsiteY114" fmla="*/ 353860 h 1180578"/>
                <a:gd name="connsiteX115" fmla="*/ 1061581 w 2076189"/>
                <a:gd name="connsiteY115" fmla="*/ 360123 h 1180578"/>
                <a:gd name="connsiteX116" fmla="*/ 1049055 w 2076189"/>
                <a:gd name="connsiteY116" fmla="*/ 363255 h 1180578"/>
                <a:gd name="connsiteX117" fmla="*/ 986425 w 2076189"/>
                <a:gd name="connsiteY117" fmla="*/ 366386 h 1180578"/>
                <a:gd name="connsiteX118" fmla="*/ 923795 w 2076189"/>
                <a:gd name="connsiteY118" fmla="*/ 366386 h 1180578"/>
                <a:gd name="connsiteX119" fmla="*/ 911269 w 2076189"/>
                <a:gd name="connsiteY119" fmla="*/ 363255 h 1180578"/>
                <a:gd name="connsiteX120" fmla="*/ 883085 w 2076189"/>
                <a:gd name="connsiteY120" fmla="*/ 360123 h 1180578"/>
                <a:gd name="connsiteX121" fmla="*/ 854902 w 2076189"/>
                <a:gd name="connsiteY121" fmla="*/ 350729 h 1180578"/>
                <a:gd name="connsiteX122" fmla="*/ 820455 w 2076189"/>
                <a:gd name="connsiteY122" fmla="*/ 341334 h 1180578"/>
                <a:gd name="connsiteX123" fmla="*/ 773482 w 2076189"/>
                <a:gd name="connsiteY123" fmla="*/ 335071 h 1180578"/>
                <a:gd name="connsiteX124" fmla="*/ 751562 w 2076189"/>
                <a:gd name="connsiteY124" fmla="*/ 325677 h 1180578"/>
                <a:gd name="connsiteX125" fmla="*/ 732773 w 2076189"/>
                <a:gd name="connsiteY125" fmla="*/ 319414 h 1180578"/>
                <a:gd name="connsiteX126" fmla="*/ 723378 w 2076189"/>
                <a:gd name="connsiteY126" fmla="*/ 316282 h 1180578"/>
                <a:gd name="connsiteX127" fmla="*/ 717115 w 2076189"/>
                <a:gd name="connsiteY127" fmla="*/ 306888 h 1180578"/>
                <a:gd name="connsiteX128" fmla="*/ 717115 w 2076189"/>
                <a:gd name="connsiteY128" fmla="*/ 272441 h 1180578"/>
                <a:gd name="connsiteX129" fmla="*/ 723378 w 2076189"/>
                <a:gd name="connsiteY129" fmla="*/ 263047 h 1180578"/>
                <a:gd name="connsiteX130" fmla="*/ 729641 w 2076189"/>
                <a:gd name="connsiteY130" fmla="*/ 244258 h 1180578"/>
                <a:gd name="connsiteX131" fmla="*/ 726510 w 2076189"/>
                <a:gd name="connsiteY131" fmla="*/ 234863 h 1180578"/>
                <a:gd name="connsiteX132" fmla="*/ 717115 w 2076189"/>
                <a:gd name="connsiteY132" fmla="*/ 228600 h 1180578"/>
                <a:gd name="connsiteX133" fmla="*/ 670143 w 2076189"/>
                <a:gd name="connsiteY133" fmla="*/ 222337 h 1180578"/>
                <a:gd name="connsiteX134" fmla="*/ 645091 w 2076189"/>
                <a:gd name="connsiteY134" fmla="*/ 184759 h 1180578"/>
                <a:gd name="connsiteX135" fmla="*/ 638828 w 2076189"/>
                <a:gd name="connsiteY135" fmla="*/ 175364 h 1180578"/>
                <a:gd name="connsiteX136" fmla="*/ 620039 w 2076189"/>
                <a:gd name="connsiteY136" fmla="*/ 162838 h 1180578"/>
                <a:gd name="connsiteX137" fmla="*/ 610644 w 2076189"/>
                <a:gd name="connsiteY137" fmla="*/ 153444 h 1180578"/>
                <a:gd name="connsiteX138" fmla="*/ 591855 w 2076189"/>
                <a:gd name="connsiteY138" fmla="*/ 140918 h 1180578"/>
                <a:gd name="connsiteX139" fmla="*/ 563672 w 2076189"/>
                <a:gd name="connsiteY139" fmla="*/ 128392 h 1180578"/>
                <a:gd name="connsiteX140" fmla="*/ 388307 w 2076189"/>
                <a:gd name="connsiteY140" fmla="*/ 125260 h 1180578"/>
                <a:gd name="connsiteX141" fmla="*/ 378913 w 2076189"/>
                <a:gd name="connsiteY141" fmla="*/ 122129 h 1180578"/>
                <a:gd name="connsiteX142" fmla="*/ 366387 w 2076189"/>
                <a:gd name="connsiteY142" fmla="*/ 118997 h 1180578"/>
                <a:gd name="connsiteX143" fmla="*/ 356992 w 2076189"/>
                <a:gd name="connsiteY143" fmla="*/ 112734 h 1180578"/>
                <a:gd name="connsiteX144" fmla="*/ 344466 w 2076189"/>
                <a:gd name="connsiteY144" fmla="*/ 109603 h 1180578"/>
                <a:gd name="connsiteX145" fmla="*/ 325677 w 2076189"/>
                <a:gd name="connsiteY145" fmla="*/ 103340 h 1180578"/>
                <a:gd name="connsiteX146" fmla="*/ 297493 w 2076189"/>
                <a:gd name="connsiteY146" fmla="*/ 93945 h 1180578"/>
                <a:gd name="connsiteX147" fmla="*/ 269310 w 2076189"/>
                <a:gd name="connsiteY147" fmla="*/ 84551 h 1180578"/>
                <a:gd name="connsiteX148" fmla="*/ 259915 w 2076189"/>
                <a:gd name="connsiteY148" fmla="*/ 81419 h 1180578"/>
                <a:gd name="connsiteX149" fmla="*/ 250521 w 2076189"/>
                <a:gd name="connsiteY149" fmla="*/ 78288 h 1180578"/>
                <a:gd name="connsiteX150" fmla="*/ 231732 w 2076189"/>
                <a:gd name="connsiteY150" fmla="*/ 65762 h 1180578"/>
                <a:gd name="connsiteX151" fmla="*/ 222337 w 2076189"/>
                <a:gd name="connsiteY151" fmla="*/ 62630 h 1180578"/>
                <a:gd name="connsiteX152" fmla="*/ 203548 w 2076189"/>
                <a:gd name="connsiteY152" fmla="*/ 53236 h 1180578"/>
                <a:gd name="connsiteX153" fmla="*/ 194154 w 2076189"/>
                <a:gd name="connsiteY153" fmla="*/ 46973 h 1180578"/>
                <a:gd name="connsiteX154" fmla="*/ 178496 w 2076189"/>
                <a:gd name="connsiteY154" fmla="*/ 34447 h 1180578"/>
                <a:gd name="connsiteX155" fmla="*/ 178496 w 2076189"/>
                <a:gd name="connsiteY155" fmla="*/ 6263 h 1180578"/>
                <a:gd name="connsiteX156" fmla="*/ 0 w 2076189"/>
                <a:gd name="connsiteY156"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682669 w 2076189"/>
                <a:gd name="connsiteY21" fmla="*/ 1099159 h 1180578"/>
                <a:gd name="connsiteX22" fmla="*/ 701458 w 2076189"/>
                <a:gd name="connsiteY22" fmla="*/ 1108554 h 1180578"/>
                <a:gd name="connsiteX23" fmla="*/ 710852 w 2076189"/>
                <a:gd name="connsiteY23" fmla="*/ 1114817 h 1180578"/>
                <a:gd name="connsiteX24" fmla="*/ 723378 w 2076189"/>
                <a:gd name="connsiteY24" fmla="*/ 1117948 h 1180578"/>
                <a:gd name="connsiteX25" fmla="*/ 776614 w 2076189"/>
                <a:gd name="connsiteY25" fmla="*/ 1124211 h 1180578"/>
                <a:gd name="connsiteX26" fmla="*/ 814192 w 2076189"/>
                <a:gd name="connsiteY26" fmla="*/ 1130474 h 1180578"/>
                <a:gd name="connsiteX27" fmla="*/ 832981 w 2076189"/>
                <a:gd name="connsiteY27" fmla="*/ 1136737 h 1180578"/>
                <a:gd name="connsiteX28" fmla="*/ 861165 w 2076189"/>
                <a:gd name="connsiteY28" fmla="*/ 1155526 h 1180578"/>
                <a:gd name="connsiteX29" fmla="*/ 879954 w 2076189"/>
                <a:gd name="connsiteY29" fmla="*/ 1168052 h 1180578"/>
                <a:gd name="connsiteX30" fmla="*/ 892480 w 2076189"/>
                <a:gd name="connsiteY30" fmla="*/ 1174315 h 1180578"/>
                <a:gd name="connsiteX31" fmla="*/ 911269 w 2076189"/>
                <a:gd name="connsiteY31" fmla="*/ 1180578 h 1180578"/>
                <a:gd name="connsiteX32" fmla="*/ 914400 w 2076189"/>
                <a:gd name="connsiteY32" fmla="*/ 1171184 h 1180578"/>
                <a:gd name="connsiteX33" fmla="*/ 936321 w 2076189"/>
                <a:gd name="connsiteY33" fmla="*/ 1152395 h 1180578"/>
                <a:gd name="connsiteX34" fmla="*/ 951978 w 2076189"/>
                <a:gd name="connsiteY34" fmla="*/ 1136737 h 1180578"/>
                <a:gd name="connsiteX35" fmla="*/ 958241 w 2076189"/>
                <a:gd name="connsiteY35" fmla="*/ 1127343 h 1180578"/>
                <a:gd name="connsiteX36" fmla="*/ 967636 w 2076189"/>
                <a:gd name="connsiteY36" fmla="*/ 1124211 h 1180578"/>
                <a:gd name="connsiteX37" fmla="*/ 977030 w 2076189"/>
                <a:gd name="connsiteY37" fmla="*/ 1117948 h 1180578"/>
                <a:gd name="connsiteX38" fmla="*/ 995819 w 2076189"/>
                <a:gd name="connsiteY38" fmla="*/ 1105422 h 1180578"/>
                <a:gd name="connsiteX39" fmla="*/ 1008345 w 2076189"/>
                <a:gd name="connsiteY39" fmla="*/ 1096028 h 1180578"/>
                <a:gd name="connsiteX40" fmla="*/ 1014608 w 2076189"/>
                <a:gd name="connsiteY40" fmla="*/ 1089764 h 1180578"/>
                <a:gd name="connsiteX41" fmla="*/ 1024003 w 2076189"/>
                <a:gd name="connsiteY41" fmla="*/ 1086633 h 1180578"/>
                <a:gd name="connsiteX42" fmla="*/ 1033398 w 2076189"/>
                <a:gd name="connsiteY42" fmla="*/ 1080370 h 1180578"/>
                <a:gd name="connsiteX43" fmla="*/ 1049055 w 2076189"/>
                <a:gd name="connsiteY43" fmla="*/ 1064712 h 1180578"/>
                <a:gd name="connsiteX44" fmla="*/ 1077239 w 2076189"/>
                <a:gd name="connsiteY44" fmla="*/ 1058449 h 1180578"/>
                <a:gd name="connsiteX45" fmla="*/ 1121080 w 2076189"/>
                <a:gd name="connsiteY45" fmla="*/ 1055318 h 1180578"/>
                <a:gd name="connsiteX46" fmla="*/ 1130474 w 2076189"/>
                <a:gd name="connsiteY46" fmla="*/ 1052186 h 1180578"/>
                <a:gd name="connsiteX47" fmla="*/ 1143000 w 2076189"/>
                <a:gd name="connsiteY47" fmla="*/ 1049055 h 1180578"/>
                <a:gd name="connsiteX48" fmla="*/ 1161789 w 2076189"/>
                <a:gd name="connsiteY48" fmla="*/ 1042792 h 1180578"/>
                <a:gd name="connsiteX49" fmla="*/ 1189973 w 2076189"/>
                <a:gd name="connsiteY49" fmla="*/ 1033397 h 1180578"/>
                <a:gd name="connsiteX50" fmla="*/ 1252603 w 2076189"/>
                <a:gd name="connsiteY50" fmla="*/ 1024003 h 1180578"/>
                <a:gd name="connsiteX51" fmla="*/ 1261998 w 2076189"/>
                <a:gd name="connsiteY51" fmla="*/ 1020871 h 1180578"/>
                <a:gd name="connsiteX52" fmla="*/ 1299576 w 2076189"/>
                <a:gd name="connsiteY52" fmla="*/ 1014608 h 1180578"/>
                <a:gd name="connsiteX53" fmla="*/ 1318365 w 2076189"/>
                <a:gd name="connsiteY53" fmla="*/ 1008345 h 1180578"/>
                <a:gd name="connsiteX54" fmla="*/ 1349680 w 2076189"/>
                <a:gd name="connsiteY54" fmla="*/ 998951 h 1180578"/>
                <a:gd name="connsiteX55" fmla="*/ 1368469 w 2076189"/>
                <a:gd name="connsiteY55" fmla="*/ 992688 h 1180578"/>
                <a:gd name="connsiteX56" fmla="*/ 1412310 w 2076189"/>
                <a:gd name="connsiteY56" fmla="*/ 986425 h 1180578"/>
                <a:gd name="connsiteX57" fmla="*/ 1459282 w 2076189"/>
                <a:gd name="connsiteY57" fmla="*/ 980162 h 1180578"/>
                <a:gd name="connsiteX58" fmla="*/ 1734855 w 2076189"/>
                <a:gd name="connsiteY58" fmla="*/ 977030 h 1180578"/>
                <a:gd name="connsiteX59" fmla="*/ 1772433 w 2076189"/>
                <a:gd name="connsiteY59" fmla="*/ 970767 h 1180578"/>
                <a:gd name="connsiteX60" fmla="*/ 1894562 w 2076189"/>
                <a:gd name="connsiteY60" fmla="*/ 967636 h 1180578"/>
                <a:gd name="connsiteX61" fmla="*/ 1903956 w 2076189"/>
                <a:gd name="connsiteY61" fmla="*/ 961373 h 1180578"/>
                <a:gd name="connsiteX62" fmla="*/ 1922745 w 2076189"/>
                <a:gd name="connsiteY62" fmla="*/ 942584 h 1180578"/>
                <a:gd name="connsiteX63" fmla="*/ 1932140 w 2076189"/>
                <a:gd name="connsiteY63" fmla="*/ 936321 h 1180578"/>
                <a:gd name="connsiteX64" fmla="*/ 1938403 w 2076189"/>
                <a:gd name="connsiteY64" fmla="*/ 926926 h 1180578"/>
                <a:gd name="connsiteX65" fmla="*/ 1947798 w 2076189"/>
                <a:gd name="connsiteY65" fmla="*/ 923795 h 1180578"/>
                <a:gd name="connsiteX66" fmla="*/ 1960324 w 2076189"/>
                <a:gd name="connsiteY66" fmla="*/ 905006 h 1180578"/>
                <a:gd name="connsiteX67" fmla="*/ 1969718 w 2076189"/>
                <a:gd name="connsiteY67" fmla="*/ 898743 h 1180578"/>
                <a:gd name="connsiteX68" fmla="*/ 1991639 w 2076189"/>
                <a:gd name="connsiteY68" fmla="*/ 873691 h 1180578"/>
                <a:gd name="connsiteX69" fmla="*/ 2004165 w 2076189"/>
                <a:gd name="connsiteY69" fmla="*/ 851770 h 1180578"/>
                <a:gd name="connsiteX70" fmla="*/ 2016691 w 2076189"/>
                <a:gd name="connsiteY70" fmla="*/ 845507 h 1180578"/>
                <a:gd name="connsiteX71" fmla="*/ 2029217 w 2076189"/>
                <a:gd name="connsiteY71" fmla="*/ 826718 h 1180578"/>
                <a:gd name="connsiteX72" fmla="*/ 2035480 w 2076189"/>
                <a:gd name="connsiteY72" fmla="*/ 817323 h 1180578"/>
                <a:gd name="connsiteX73" fmla="*/ 2041743 w 2076189"/>
                <a:gd name="connsiteY73" fmla="*/ 695195 h 1180578"/>
                <a:gd name="connsiteX74" fmla="*/ 2044874 w 2076189"/>
                <a:gd name="connsiteY74" fmla="*/ 685800 h 1180578"/>
                <a:gd name="connsiteX75" fmla="*/ 2048006 w 2076189"/>
                <a:gd name="connsiteY75" fmla="*/ 673274 h 1180578"/>
                <a:gd name="connsiteX76" fmla="*/ 2057400 w 2076189"/>
                <a:gd name="connsiteY76" fmla="*/ 670143 h 1180578"/>
                <a:gd name="connsiteX77" fmla="*/ 2066795 w 2076189"/>
                <a:gd name="connsiteY77" fmla="*/ 651354 h 1180578"/>
                <a:gd name="connsiteX78" fmla="*/ 2076189 w 2076189"/>
                <a:gd name="connsiteY78" fmla="*/ 632564 h 1180578"/>
                <a:gd name="connsiteX79" fmla="*/ 2073058 w 2076189"/>
                <a:gd name="connsiteY79" fmla="*/ 591855 h 1180578"/>
                <a:gd name="connsiteX80" fmla="*/ 2060532 w 2076189"/>
                <a:gd name="connsiteY80" fmla="*/ 573066 h 1180578"/>
                <a:gd name="connsiteX81" fmla="*/ 2032348 w 2076189"/>
                <a:gd name="connsiteY81" fmla="*/ 541751 h 1180578"/>
                <a:gd name="connsiteX82" fmla="*/ 2019822 w 2076189"/>
                <a:gd name="connsiteY82" fmla="*/ 526093 h 1180578"/>
                <a:gd name="connsiteX83" fmla="*/ 2013559 w 2076189"/>
                <a:gd name="connsiteY83" fmla="*/ 516699 h 1180578"/>
                <a:gd name="connsiteX84" fmla="*/ 1994770 w 2076189"/>
                <a:gd name="connsiteY84" fmla="*/ 510436 h 1180578"/>
                <a:gd name="connsiteX85" fmla="*/ 1979113 w 2076189"/>
                <a:gd name="connsiteY85" fmla="*/ 507304 h 1180578"/>
                <a:gd name="connsiteX86" fmla="*/ 1969718 w 2076189"/>
                <a:gd name="connsiteY86" fmla="*/ 504173 h 1180578"/>
                <a:gd name="connsiteX87" fmla="*/ 1910219 w 2076189"/>
                <a:gd name="connsiteY87" fmla="*/ 501041 h 1180578"/>
                <a:gd name="connsiteX88" fmla="*/ 1894562 w 2076189"/>
                <a:gd name="connsiteY88" fmla="*/ 497910 h 1180578"/>
                <a:gd name="connsiteX89" fmla="*/ 1822537 w 2076189"/>
                <a:gd name="connsiteY89" fmla="*/ 504173 h 1180578"/>
                <a:gd name="connsiteX90" fmla="*/ 1606463 w 2076189"/>
                <a:gd name="connsiteY90" fmla="*/ 504173 h 1180578"/>
                <a:gd name="connsiteX91" fmla="*/ 1584543 w 2076189"/>
                <a:gd name="connsiteY91" fmla="*/ 497910 h 1180578"/>
                <a:gd name="connsiteX92" fmla="*/ 1565754 w 2076189"/>
                <a:gd name="connsiteY92" fmla="*/ 488515 h 1180578"/>
                <a:gd name="connsiteX93" fmla="*/ 1543833 w 2076189"/>
                <a:gd name="connsiteY93" fmla="*/ 472858 h 1180578"/>
                <a:gd name="connsiteX94" fmla="*/ 1525044 w 2076189"/>
                <a:gd name="connsiteY94" fmla="*/ 466595 h 1180578"/>
                <a:gd name="connsiteX95" fmla="*/ 1506255 w 2076189"/>
                <a:gd name="connsiteY95" fmla="*/ 460332 h 1180578"/>
                <a:gd name="connsiteX96" fmla="*/ 1487466 w 2076189"/>
                <a:gd name="connsiteY96" fmla="*/ 454069 h 1180578"/>
                <a:gd name="connsiteX97" fmla="*/ 1462414 w 2076189"/>
                <a:gd name="connsiteY97" fmla="*/ 447806 h 1180578"/>
                <a:gd name="connsiteX98" fmla="*/ 1415441 w 2076189"/>
                <a:gd name="connsiteY98" fmla="*/ 444674 h 1180578"/>
                <a:gd name="connsiteX99" fmla="*/ 1380995 w 2076189"/>
                <a:gd name="connsiteY99" fmla="*/ 441543 h 1180578"/>
                <a:gd name="connsiteX100" fmla="*/ 1362206 w 2076189"/>
                <a:gd name="connsiteY100" fmla="*/ 438411 h 1180578"/>
                <a:gd name="connsiteX101" fmla="*/ 1302707 w 2076189"/>
                <a:gd name="connsiteY101" fmla="*/ 435280 h 1180578"/>
                <a:gd name="connsiteX102" fmla="*/ 1293313 w 2076189"/>
                <a:gd name="connsiteY102" fmla="*/ 432148 h 1180578"/>
                <a:gd name="connsiteX103" fmla="*/ 1280787 w 2076189"/>
                <a:gd name="connsiteY103" fmla="*/ 429017 h 1180578"/>
                <a:gd name="connsiteX104" fmla="*/ 1271392 w 2076189"/>
                <a:gd name="connsiteY104" fmla="*/ 422754 h 1180578"/>
                <a:gd name="connsiteX105" fmla="*/ 1261998 w 2076189"/>
                <a:gd name="connsiteY105" fmla="*/ 419622 h 1180578"/>
                <a:gd name="connsiteX106" fmla="*/ 1243208 w 2076189"/>
                <a:gd name="connsiteY106" fmla="*/ 407096 h 1180578"/>
                <a:gd name="connsiteX107" fmla="*/ 1233814 w 2076189"/>
                <a:gd name="connsiteY107" fmla="*/ 397701 h 1180578"/>
                <a:gd name="connsiteX108" fmla="*/ 1215025 w 2076189"/>
                <a:gd name="connsiteY108" fmla="*/ 391438 h 1180578"/>
                <a:gd name="connsiteX109" fmla="*/ 1205630 w 2076189"/>
                <a:gd name="connsiteY109" fmla="*/ 385175 h 1180578"/>
                <a:gd name="connsiteX110" fmla="*/ 1158658 w 2076189"/>
                <a:gd name="connsiteY110" fmla="*/ 375781 h 1180578"/>
                <a:gd name="connsiteX111" fmla="*/ 1149263 w 2076189"/>
                <a:gd name="connsiteY111" fmla="*/ 369518 h 1180578"/>
                <a:gd name="connsiteX112" fmla="*/ 1139869 w 2076189"/>
                <a:gd name="connsiteY112" fmla="*/ 360123 h 1180578"/>
                <a:gd name="connsiteX113" fmla="*/ 1121080 w 2076189"/>
                <a:gd name="connsiteY113" fmla="*/ 353860 h 1180578"/>
                <a:gd name="connsiteX114" fmla="*/ 1061581 w 2076189"/>
                <a:gd name="connsiteY114" fmla="*/ 360123 h 1180578"/>
                <a:gd name="connsiteX115" fmla="*/ 1049055 w 2076189"/>
                <a:gd name="connsiteY115" fmla="*/ 363255 h 1180578"/>
                <a:gd name="connsiteX116" fmla="*/ 986425 w 2076189"/>
                <a:gd name="connsiteY116" fmla="*/ 366386 h 1180578"/>
                <a:gd name="connsiteX117" fmla="*/ 923795 w 2076189"/>
                <a:gd name="connsiteY117" fmla="*/ 366386 h 1180578"/>
                <a:gd name="connsiteX118" fmla="*/ 911269 w 2076189"/>
                <a:gd name="connsiteY118" fmla="*/ 363255 h 1180578"/>
                <a:gd name="connsiteX119" fmla="*/ 883085 w 2076189"/>
                <a:gd name="connsiteY119" fmla="*/ 360123 h 1180578"/>
                <a:gd name="connsiteX120" fmla="*/ 854902 w 2076189"/>
                <a:gd name="connsiteY120" fmla="*/ 350729 h 1180578"/>
                <a:gd name="connsiteX121" fmla="*/ 820455 w 2076189"/>
                <a:gd name="connsiteY121" fmla="*/ 341334 h 1180578"/>
                <a:gd name="connsiteX122" fmla="*/ 773482 w 2076189"/>
                <a:gd name="connsiteY122" fmla="*/ 335071 h 1180578"/>
                <a:gd name="connsiteX123" fmla="*/ 751562 w 2076189"/>
                <a:gd name="connsiteY123" fmla="*/ 325677 h 1180578"/>
                <a:gd name="connsiteX124" fmla="*/ 732773 w 2076189"/>
                <a:gd name="connsiteY124" fmla="*/ 319414 h 1180578"/>
                <a:gd name="connsiteX125" fmla="*/ 723378 w 2076189"/>
                <a:gd name="connsiteY125" fmla="*/ 316282 h 1180578"/>
                <a:gd name="connsiteX126" fmla="*/ 717115 w 2076189"/>
                <a:gd name="connsiteY126" fmla="*/ 306888 h 1180578"/>
                <a:gd name="connsiteX127" fmla="*/ 717115 w 2076189"/>
                <a:gd name="connsiteY127" fmla="*/ 272441 h 1180578"/>
                <a:gd name="connsiteX128" fmla="*/ 723378 w 2076189"/>
                <a:gd name="connsiteY128" fmla="*/ 263047 h 1180578"/>
                <a:gd name="connsiteX129" fmla="*/ 729641 w 2076189"/>
                <a:gd name="connsiteY129" fmla="*/ 244258 h 1180578"/>
                <a:gd name="connsiteX130" fmla="*/ 726510 w 2076189"/>
                <a:gd name="connsiteY130" fmla="*/ 234863 h 1180578"/>
                <a:gd name="connsiteX131" fmla="*/ 717115 w 2076189"/>
                <a:gd name="connsiteY131" fmla="*/ 228600 h 1180578"/>
                <a:gd name="connsiteX132" fmla="*/ 670143 w 2076189"/>
                <a:gd name="connsiteY132" fmla="*/ 222337 h 1180578"/>
                <a:gd name="connsiteX133" fmla="*/ 645091 w 2076189"/>
                <a:gd name="connsiteY133" fmla="*/ 184759 h 1180578"/>
                <a:gd name="connsiteX134" fmla="*/ 638828 w 2076189"/>
                <a:gd name="connsiteY134" fmla="*/ 175364 h 1180578"/>
                <a:gd name="connsiteX135" fmla="*/ 620039 w 2076189"/>
                <a:gd name="connsiteY135" fmla="*/ 162838 h 1180578"/>
                <a:gd name="connsiteX136" fmla="*/ 610644 w 2076189"/>
                <a:gd name="connsiteY136" fmla="*/ 153444 h 1180578"/>
                <a:gd name="connsiteX137" fmla="*/ 591855 w 2076189"/>
                <a:gd name="connsiteY137" fmla="*/ 140918 h 1180578"/>
                <a:gd name="connsiteX138" fmla="*/ 563672 w 2076189"/>
                <a:gd name="connsiteY138" fmla="*/ 128392 h 1180578"/>
                <a:gd name="connsiteX139" fmla="*/ 388307 w 2076189"/>
                <a:gd name="connsiteY139" fmla="*/ 125260 h 1180578"/>
                <a:gd name="connsiteX140" fmla="*/ 378913 w 2076189"/>
                <a:gd name="connsiteY140" fmla="*/ 122129 h 1180578"/>
                <a:gd name="connsiteX141" fmla="*/ 366387 w 2076189"/>
                <a:gd name="connsiteY141" fmla="*/ 118997 h 1180578"/>
                <a:gd name="connsiteX142" fmla="*/ 356992 w 2076189"/>
                <a:gd name="connsiteY142" fmla="*/ 112734 h 1180578"/>
                <a:gd name="connsiteX143" fmla="*/ 344466 w 2076189"/>
                <a:gd name="connsiteY143" fmla="*/ 109603 h 1180578"/>
                <a:gd name="connsiteX144" fmla="*/ 325677 w 2076189"/>
                <a:gd name="connsiteY144" fmla="*/ 103340 h 1180578"/>
                <a:gd name="connsiteX145" fmla="*/ 297493 w 2076189"/>
                <a:gd name="connsiteY145" fmla="*/ 93945 h 1180578"/>
                <a:gd name="connsiteX146" fmla="*/ 269310 w 2076189"/>
                <a:gd name="connsiteY146" fmla="*/ 84551 h 1180578"/>
                <a:gd name="connsiteX147" fmla="*/ 259915 w 2076189"/>
                <a:gd name="connsiteY147" fmla="*/ 81419 h 1180578"/>
                <a:gd name="connsiteX148" fmla="*/ 250521 w 2076189"/>
                <a:gd name="connsiteY148" fmla="*/ 78288 h 1180578"/>
                <a:gd name="connsiteX149" fmla="*/ 231732 w 2076189"/>
                <a:gd name="connsiteY149" fmla="*/ 65762 h 1180578"/>
                <a:gd name="connsiteX150" fmla="*/ 222337 w 2076189"/>
                <a:gd name="connsiteY150" fmla="*/ 62630 h 1180578"/>
                <a:gd name="connsiteX151" fmla="*/ 203548 w 2076189"/>
                <a:gd name="connsiteY151" fmla="*/ 53236 h 1180578"/>
                <a:gd name="connsiteX152" fmla="*/ 194154 w 2076189"/>
                <a:gd name="connsiteY152" fmla="*/ 46973 h 1180578"/>
                <a:gd name="connsiteX153" fmla="*/ 178496 w 2076189"/>
                <a:gd name="connsiteY153" fmla="*/ 34447 h 1180578"/>
                <a:gd name="connsiteX154" fmla="*/ 178496 w 2076189"/>
                <a:gd name="connsiteY154" fmla="*/ 6263 h 1180578"/>
                <a:gd name="connsiteX155" fmla="*/ 0 w 2076189"/>
                <a:gd name="connsiteY155"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682669 w 2076189"/>
                <a:gd name="connsiteY21" fmla="*/ 1099159 h 1180578"/>
                <a:gd name="connsiteX22" fmla="*/ 710852 w 2076189"/>
                <a:gd name="connsiteY22" fmla="*/ 1114817 h 1180578"/>
                <a:gd name="connsiteX23" fmla="*/ 723378 w 2076189"/>
                <a:gd name="connsiteY23" fmla="*/ 1117948 h 1180578"/>
                <a:gd name="connsiteX24" fmla="*/ 776614 w 2076189"/>
                <a:gd name="connsiteY24" fmla="*/ 1124211 h 1180578"/>
                <a:gd name="connsiteX25" fmla="*/ 814192 w 2076189"/>
                <a:gd name="connsiteY25" fmla="*/ 1130474 h 1180578"/>
                <a:gd name="connsiteX26" fmla="*/ 832981 w 2076189"/>
                <a:gd name="connsiteY26" fmla="*/ 1136737 h 1180578"/>
                <a:gd name="connsiteX27" fmla="*/ 861165 w 2076189"/>
                <a:gd name="connsiteY27" fmla="*/ 1155526 h 1180578"/>
                <a:gd name="connsiteX28" fmla="*/ 879954 w 2076189"/>
                <a:gd name="connsiteY28" fmla="*/ 1168052 h 1180578"/>
                <a:gd name="connsiteX29" fmla="*/ 892480 w 2076189"/>
                <a:gd name="connsiteY29" fmla="*/ 1174315 h 1180578"/>
                <a:gd name="connsiteX30" fmla="*/ 911269 w 2076189"/>
                <a:gd name="connsiteY30" fmla="*/ 1180578 h 1180578"/>
                <a:gd name="connsiteX31" fmla="*/ 914400 w 2076189"/>
                <a:gd name="connsiteY31" fmla="*/ 1171184 h 1180578"/>
                <a:gd name="connsiteX32" fmla="*/ 936321 w 2076189"/>
                <a:gd name="connsiteY32" fmla="*/ 1152395 h 1180578"/>
                <a:gd name="connsiteX33" fmla="*/ 951978 w 2076189"/>
                <a:gd name="connsiteY33" fmla="*/ 1136737 h 1180578"/>
                <a:gd name="connsiteX34" fmla="*/ 958241 w 2076189"/>
                <a:gd name="connsiteY34" fmla="*/ 1127343 h 1180578"/>
                <a:gd name="connsiteX35" fmla="*/ 967636 w 2076189"/>
                <a:gd name="connsiteY35" fmla="*/ 1124211 h 1180578"/>
                <a:gd name="connsiteX36" fmla="*/ 977030 w 2076189"/>
                <a:gd name="connsiteY36" fmla="*/ 1117948 h 1180578"/>
                <a:gd name="connsiteX37" fmla="*/ 995819 w 2076189"/>
                <a:gd name="connsiteY37" fmla="*/ 1105422 h 1180578"/>
                <a:gd name="connsiteX38" fmla="*/ 1008345 w 2076189"/>
                <a:gd name="connsiteY38" fmla="*/ 1096028 h 1180578"/>
                <a:gd name="connsiteX39" fmla="*/ 1014608 w 2076189"/>
                <a:gd name="connsiteY39" fmla="*/ 1089764 h 1180578"/>
                <a:gd name="connsiteX40" fmla="*/ 1024003 w 2076189"/>
                <a:gd name="connsiteY40" fmla="*/ 1086633 h 1180578"/>
                <a:gd name="connsiteX41" fmla="*/ 1033398 w 2076189"/>
                <a:gd name="connsiteY41" fmla="*/ 1080370 h 1180578"/>
                <a:gd name="connsiteX42" fmla="*/ 1049055 w 2076189"/>
                <a:gd name="connsiteY42" fmla="*/ 1064712 h 1180578"/>
                <a:gd name="connsiteX43" fmla="*/ 1077239 w 2076189"/>
                <a:gd name="connsiteY43" fmla="*/ 1058449 h 1180578"/>
                <a:gd name="connsiteX44" fmla="*/ 1121080 w 2076189"/>
                <a:gd name="connsiteY44" fmla="*/ 1055318 h 1180578"/>
                <a:gd name="connsiteX45" fmla="*/ 1130474 w 2076189"/>
                <a:gd name="connsiteY45" fmla="*/ 1052186 h 1180578"/>
                <a:gd name="connsiteX46" fmla="*/ 1143000 w 2076189"/>
                <a:gd name="connsiteY46" fmla="*/ 1049055 h 1180578"/>
                <a:gd name="connsiteX47" fmla="*/ 1161789 w 2076189"/>
                <a:gd name="connsiteY47" fmla="*/ 1042792 h 1180578"/>
                <a:gd name="connsiteX48" fmla="*/ 1189973 w 2076189"/>
                <a:gd name="connsiteY48" fmla="*/ 1033397 h 1180578"/>
                <a:gd name="connsiteX49" fmla="*/ 1252603 w 2076189"/>
                <a:gd name="connsiteY49" fmla="*/ 1024003 h 1180578"/>
                <a:gd name="connsiteX50" fmla="*/ 1261998 w 2076189"/>
                <a:gd name="connsiteY50" fmla="*/ 1020871 h 1180578"/>
                <a:gd name="connsiteX51" fmla="*/ 1299576 w 2076189"/>
                <a:gd name="connsiteY51" fmla="*/ 1014608 h 1180578"/>
                <a:gd name="connsiteX52" fmla="*/ 1318365 w 2076189"/>
                <a:gd name="connsiteY52" fmla="*/ 1008345 h 1180578"/>
                <a:gd name="connsiteX53" fmla="*/ 1349680 w 2076189"/>
                <a:gd name="connsiteY53" fmla="*/ 998951 h 1180578"/>
                <a:gd name="connsiteX54" fmla="*/ 1368469 w 2076189"/>
                <a:gd name="connsiteY54" fmla="*/ 992688 h 1180578"/>
                <a:gd name="connsiteX55" fmla="*/ 1412310 w 2076189"/>
                <a:gd name="connsiteY55" fmla="*/ 986425 h 1180578"/>
                <a:gd name="connsiteX56" fmla="*/ 1459282 w 2076189"/>
                <a:gd name="connsiteY56" fmla="*/ 980162 h 1180578"/>
                <a:gd name="connsiteX57" fmla="*/ 1734855 w 2076189"/>
                <a:gd name="connsiteY57" fmla="*/ 977030 h 1180578"/>
                <a:gd name="connsiteX58" fmla="*/ 1772433 w 2076189"/>
                <a:gd name="connsiteY58" fmla="*/ 970767 h 1180578"/>
                <a:gd name="connsiteX59" fmla="*/ 1894562 w 2076189"/>
                <a:gd name="connsiteY59" fmla="*/ 967636 h 1180578"/>
                <a:gd name="connsiteX60" fmla="*/ 1903956 w 2076189"/>
                <a:gd name="connsiteY60" fmla="*/ 961373 h 1180578"/>
                <a:gd name="connsiteX61" fmla="*/ 1922745 w 2076189"/>
                <a:gd name="connsiteY61" fmla="*/ 942584 h 1180578"/>
                <a:gd name="connsiteX62" fmla="*/ 1932140 w 2076189"/>
                <a:gd name="connsiteY62" fmla="*/ 936321 h 1180578"/>
                <a:gd name="connsiteX63" fmla="*/ 1938403 w 2076189"/>
                <a:gd name="connsiteY63" fmla="*/ 926926 h 1180578"/>
                <a:gd name="connsiteX64" fmla="*/ 1947798 w 2076189"/>
                <a:gd name="connsiteY64" fmla="*/ 923795 h 1180578"/>
                <a:gd name="connsiteX65" fmla="*/ 1960324 w 2076189"/>
                <a:gd name="connsiteY65" fmla="*/ 905006 h 1180578"/>
                <a:gd name="connsiteX66" fmla="*/ 1969718 w 2076189"/>
                <a:gd name="connsiteY66" fmla="*/ 898743 h 1180578"/>
                <a:gd name="connsiteX67" fmla="*/ 1991639 w 2076189"/>
                <a:gd name="connsiteY67" fmla="*/ 873691 h 1180578"/>
                <a:gd name="connsiteX68" fmla="*/ 2004165 w 2076189"/>
                <a:gd name="connsiteY68" fmla="*/ 851770 h 1180578"/>
                <a:gd name="connsiteX69" fmla="*/ 2016691 w 2076189"/>
                <a:gd name="connsiteY69" fmla="*/ 845507 h 1180578"/>
                <a:gd name="connsiteX70" fmla="*/ 2029217 w 2076189"/>
                <a:gd name="connsiteY70" fmla="*/ 826718 h 1180578"/>
                <a:gd name="connsiteX71" fmla="*/ 2035480 w 2076189"/>
                <a:gd name="connsiteY71" fmla="*/ 817323 h 1180578"/>
                <a:gd name="connsiteX72" fmla="*/ 2041743 w 2076189"/>
                <a:gd name="connsiteY72" fmla="*/ 695195 h 1180578"/>
                <a:gd name="connsiteX73" fmla="*/ 2044874 w 2076189"/>
                <a:gd name="connsiteY73" fmla="*/ 685800 h 1180578"/>
                <a:gd name="connsiteX74" fmla="*/ 2048006 w 2076189"/>
                <a:gd name="connsiteY74" fmla="*/ 673274 h 1180578"/>
                <a:gd name="connsiteX75" fmla="*/ 2057400 w 2076189"/>
                <a:gd name="connsiteY75" fmla="*/ 670143 h 1180578"/>
                <a:gd name="connsiteX76" fmla="*/ 2066795 w 2076189"/>
                <a:gd name="connsiteY76" fmla="*/ 651354 h 1180578"/>
                <a:gd name="connsiteX77" fmla="*/ 2076189 w 2076189"/>
                <a:gd name="connsiteY77" fmla="*/ 632564 h 1180578"/>
                <a:gd name="connsiteX78" fmla="*/ 2073058 w 2076189"/>
                <a:gd name="connsiteY78" fmla="*/ 591855 h 1180578"/>
                <a:gd name="connsiteX79" fmla="*/ 2060532 w 2076189"/>
                <a:gd name="connsiteY79" fmla="*/ 573066 h 1180578"/>
                <a:gd name="connsiteX80" fmla="*/ 2032348 w 2076189"/>
                <a:gd name="connsiteY80" fmla="*/ 541751 h 1180578"/>
                <a:gd name="connsiteX81" fmla="*/ 2019822 w 2076189"/>
                <a:gd name="connsiteY81" fmla="*/ 526093 h 1180578"/>
                <a:gd name="connsiteX82" fmla="*/ 2013559 w 2076189"/>
                <a:gd name="connsiteY82" fmla="*/ 516699 h 1180578"/>
                <a:gd name="connsiteX83" fmla="*/ 1994770 w 2076189"/>
                <a:gd name="connsiteY83" fmla="*/ 510436 h 1180578"/>
                <a:gd name="connsiteX84" fmla="*/ 1979113 w 2076189"/>
                <a:gd name="connsiteY84" fmla="*/ 507304 h 1180578"/>
                <a:gd name="connsiteX85" fmla="*/ 1969718 w 2076189"/>
                <a:gd name="connsiteY85" fmla="*/ 504173 h 1180578"/>
                <a:gd name="connsiteX86" fmla="*/ 1910219 w 2076189"/>
                <a:gd name="connsiteY86" fmla="*/ 501041 h 1180578"/>
                <a:gd name="connsiteX87" fmla="*/ 1894562 w 2076189"/>
                <a:gd name="connsiteY87" fmla="*/ 497910 h 1180578"/>
                <a:gd name="connsiteX88" fmla="*/ 1822537 w 2076189"/>
                <a:gd name="connsiteY88" fmla="*/ 504173 h 1180578"/>
                <a:gd name="connsiteX89" fmla="*/ 1606463 w 2076189"/>
                <a:gd name="connsiteY89" fmla="*/ 504173 h 1180578"/>
                <a:gd name="connsiteX90" fmla="*/ 1584543 w 2076189"/>
                <a:gd name="connsiteY90" fmla="*/ 497910 h 1180578"/>
                <a:gd name="connsiteX91" fmla="*/ 1565754 w 2076189"/>
                <a:gd name="connsiteY91" fmla="*/ 488515 h 1180578"/>
                <a:gd name="connsiteX92" fmla="*/ 1543833 w 2076189"/>
                <a:gd name="connsiteY92" fmla="*/ 472858 h 1180578"/>
                <a:gd name="connsiteX93" fmla="*/ 1525044 w 2076189"/>
                <a:gd name="connsiteY93" fmla="*/ 466595 h 1180578"/>
                <a:gd name="connsiteX94" fmla="*/ 1506255 w 2076189"/>
                <a:gd name="connsiteY94" fmla="*/ 460332 h 1180578"/>
                <a:gd name="connsiteX95" fmla="*/ 1487466 w 2076189"/>
                <a:gd name="connsiteY95" fmla="*/ 454069 h 1180578"/>
                <a:gd name="connsiteX96" fmla="*/ 1462414 w 2076189"/>
                <a:gd name="connsiteY96" fmla="*/ 447806 h 1180578"/>
                <a:gd name="connsiteX97" fmla="*/ 1415441 w 2076189"/>
                <a:gd name="connsiteY97" fmla="*/ 444674 h 1180578"/>
                <a:gd name="connsiteX98" fmla="*/ 1380995 w 2076189"/>
                <a:gd name="connsiteY98" fmla="*/ 441543 h 1180578"/>
                <a:gd name="connsiteX99" fmla="*/ 1362206 w 2076189"/>
                <a:gd name="connsiteY99" fmla="*/ 438411 h 1180578"/>
                <a:gd name="connsiteX100" fmla="*/ 1302707 w 2076189"/>
                <a:gd name="connsiteY100" fmla="*/ 435280 h 1180578"/>
                <a:gd name="connsiteX101" fmla="*/ 1293313 w 2076189"/>
                <a:gd name="connsiteY101" fmla="*/ 432148 h 1180578"/>
                <a:gd name="connsiteX102" fmla="*/ 1280787 w 2076189"/>
                <a:gd name="connsiteY102" fmla="*/ 429017 h 1180578"/>
                <a:gd name="connsiteX103" fmla="*/ 1271392 w 2076189"/>
                <a:gd name="connsiteY103" fmla="*/ 422754 h 1180578"/>
                <a:gd name="connsiteX104" fmla="*/ 1261998 w 2076189"/>
                <a:gd name="connsiteY104" fmla="*/ 419622 h 1180578"/>
                <a:gd name="connsiteX105" fmla="*/ 1243208 w 2076189"/>
                <a:gd name="connsiteY105" fmla="*/ 407096 h 1180578"/>
                <a:gd name="connsiteX106" fmla="*/ 1233814 w 2076189"/>
                <a:gd name="connsiteY106" fmla="*/ 397701 h 1180578"/>
                <a:gd name="connsiteX107" fmla="*/ 1215025 w 2076189"/>
                <a:gd name="connsiteY107" fmla="*/ 391438 h 1180578"/>
                <a:gd name="connsiteX108" fmla="*/ 1205630 w 2076189"/>
                <a:gd name="connsiteY108" fmla="*/ 385175 h 1180578"/>
                <a:gd name="connsiteX109" fmla="*/ 1158658 w 2076189"/>
                <a:gd name="connsiteY109" fmla="*/ 375781 h 1180578"/>
                <a:gd name="connsiteX110" fmla="*/ 1149263 w 2076189"/>
                <a:gd name="connsiteY110" fmla="*/ 369518 h 1180578"/>
                <a:gd name="connsiteX111" fmla="*/ 1139869 w 2076189"/>
                <a:gd name="connsiteY111" fmla="*/ 360123 h 1180578"/>
                <a:gd name="connsiteX112" fmla="*/ 1121080 w 2076189"/>
                <a:gd name="connsiteY112" fmla="*/ 353860 h 1180578"/>
                <a:gd name="connsiteX113" fmla="*/ 1061581 w 2076189"/>
                <a:gd name="connsiteY113" fmla="*/ 360123 h 1180578"/>
                <a:gd name="connsiteX114" fmla="*/ 1049055 w 2076189"/>
                <a:gd name="connsiteY114" fmla="*/ 363255 h 1180578"/>
                <a:gd name="connsiteX115" fmla="*/ 986425 w 2076189"/>
                <a:gd name="connsiteY115" fmla="*/ 366386 h 1180578"/>
                <a:gd name="connsiteX116" fmla="*/ 923795 w 2076189"/>
                <a:gd name="connsiteY116" fmla="*/ 366386 h 1180578"/>
                <a:gd name="connsiteX117" fmla="*/ 911269 w 2076189"/>
                <a:gd name="connsiteY117" fmla="*/ 363255 h 1180578"/>
                <a:gd name="connsiteX118" fmla="*/ 883085 w 2076189"/>
                <a:gd name="connsiteY118" fmla="*/ 360123 h 1180578"/>
                <a:gd name="connsiteX119" fmla="*/ 854902 w 2076189"/>
                <a:gd name="connsiteY119" fmla="*/ 350729 h 1180578"/>
                <a:gd name="connsiteX120" fmla="*/ 820455 w 2076189"/>
                <a:gd name="connsiteY120" fmla="*/ 341334 h 1180578"/>
                <a:gd name="connsiteX121" fmla="*/ 773482 w 2076189"/>
                <a:gd name="connsiteY121" fmla="*/ 335071 h 1180578"/>
                <a:gd name="connsiteX122" fmla="*/ 751562 w 2076189"/>
                <a:gd name="connsiteY122" fmla="*/ 325677 h 1180578"/>
                <a:gd name="connsiteX123" fmla="*/ 732773 w 2076189"/>
                <a:gd name="connsiteY123" fmla="*/ 319414 h 1180578"/>
                <a:gd name="connsiteX124" fmla="*/ 723378 w 2076189"/>
                <a:gd name="connsiteY124" fmla="*/ 316282 h 1180578"/>
                <a:gd name="connsiteX125" fmla="*/ 717115 w 2076189"/>
                <a:gd name="connsiteY125" fmla="*/ 306888 h 1180578"/>
                <a:gd name="connsiteX126" fmla="*/ 717115 w 2076189"/>
                <a:gd name="connsiteY126" fmla="*/ 272441 h 1180578"/>
                <a:gd name="connsiteX127" fmla="*/ 723378 w 2076189"/>
                <a:gd name="connsiteY127" fmla="*/ 263047 h 1180578"/>
                <a:gd name="connsiteX128" fmla="*/ 729641 w 2076189"/>
                <a:gd name="connsiteY128" fmla="*/ 244258 h 1180578"/>
                <a:gd name="connsiteX129" fmla="*/ 726510 w 2076189"/>
                <a:gd name="connsiteY129" fmla="*/ 234863 h 1180578"/>
                <a:gd name="connsiteX130" fmla="*/ 717115 w 2076189"/>
                <a:gd name="connsiteY130" fmla="*/ 228600 h 1180578"/>
                <a:gd name="connsiteX131" fmla="*/ 670143 w 2076189"/>
                <a:gd name="connsiteY131" fmla="*/ 222337 h 1180578"/>
                <a:gd name="connsiteX132" fmla="*/ 645091 w 2076189"/>
                <a:gd name="connsiteY132" fmla="*/ 184759 h 1180578"/>
                <a:gd name="connsiteX133" fmla="*/ 638828 w 2076189"/>
                <a:gd name="connsiteY133" fmla="*/ 175364 h 1180578"/>
                <a:gd name="connsiteX134" fmla="*/ 620039 w 2076189"/>
                <a:gd name="connsiteY134" fmla="*/ 162838 h 1180578"/>
                <a:gd name="connsiteX135" fmla="*/ 610644 w 2076189"/>
                <a:gd name="connsiteY135" fmla="*/ 153444 h 1180578"/>
                <a:gd name="connsiteX136" fmla="*/ 591855 w 2076189"/>
                <a:gd name="connsiteY136" fmla="*/ 140918 h 1180578"/>
                <a:gd name="connsiteX137" fmla="*/ 563672 w 2076189"/>
                <a:gd name="connsiteY137" fmla="*/ 128392 h 1180578"/>
                <a:gd name="connsiteX138" fmla="*/ 388307 w 2076189"/>
                <a:gd name="connsiteY138" fmla="*/ 125260 h 1180578"/>
                <a:gd name="connsiteX139" fmla="*/ 378913 w 2076189"/>
                <a:gd name="connsiteY139" fmla="*/ 122129 h 1180578"/>
                <a:gd name="connsiteX140" fmla="*/ 366387 w 2076189"/>
                <a:gd name="connsiteY140" fmla="*/ 118997 h 1180578"/>
                <a:gd name="connsiteX141" fmla="*/ 356992 w 2076189"/>
                <a:gd name="connsiteY141" fmla="*/ 112734 h 1180578"/>
                <a:gd name="connsiteX142" fmla="*/ 344466 w 2076189"/>
                <a:gd name="connsiteY142" fmla="*/ 109603 h 1180578"/>
                <a:gd name="connsiteX143" fmla="*/ 325677 w 2076189"/>
                <a:gd name="connsiteY143" fmla="*/ 103340 h 1180578"/>
                <a:gd name="connsiteX144" fmla="*/ 297493 w 2076189"/>
                <a:gd name="connsiteY144" fmla="*/ 93945 h 1180578"/>
                <a:gd name="connsiteX145" fmla="*/ 269310 w 2076189"/>
                <a:gd name="connsiteY145" fmla="*/ 84551 h 1180578"/>
                <a:gd name="connsiteX146" fmla="*/ 259915 w 2076189"/>
                <a:gd name="connsiteY146" fmla="*/ 81419 h 1180578"/>
                <a:gd name="connsiteX147" fmla="*/ 250521 w 2076189"/>
                <a:gd name="connsiteY147" fmla="*/ 78288 h 1180578"/>
                <a:gd name="connsiteX148" fmla="*/ 231732 w 2076189"/>
                <a:gd name="connsiteY148" fmla="*/ 65762 h 1180578"/>
                <a:gd name="connsiteX149" fmla="*/ 222337 w 2076189"/>
                <a:gd name="connsiteY149" fmla="*/ 62630 h 1180578"/>
                <a:gd name="connsiteX150" fmla="*/ 203548 w 2076189"/>
                <a:gd name="connsiteY150" fmla="*/ 53236 h 1180578"/>
                <a:gd name="connsiteX151" fmla="*/ 194154 w 2076189"/>
                <a:gd name="connsiteY151" fmla="*/ 46973 h 1180578"/>
                <a:gd name="connsiteX152" fmla="*/ 178496 w 2076189"/>
                <a:gd name="connsiteY152" fmla="*/ 34447 h 1180578"/>
                <a:gd name="connsiteX153" fmla="*/ 178496 w 2076189"/>
                <a:gd name="connsiteY153" fmla="*/ 6263 h 1180578"/>
                <a:gd name="connsiteX154" fmla="*/ 0 w 2076189"/>
                <a:gd name="connsiteY154"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682669 w 2076189"/>
                <a:gd name="connsiteY21" fmla="*/ 1099159 h 1180578"/>
                <a:gd name="connsiteX22" fmla="*/ 710852 w 2076189"/>
                <a:gd name="connsiteY22" fmla="*/ 1114817 h 1180578"/>
                <a:gd name="connsiteX23" fmla="*/ 776614 w 2076189"/>
                <a:gd name="connsiteY23" fmla="*/ 1124211 h 1180578"/>
                <a:gd name="connsiteX24" fmla="*/ 814192 w 2076189"/>
                <a:gd name="connsiteY24" fmla="*/ 1130474 h 1180578"/>
                <a:gd name="connsiteX25" fmla="*/ 832981 w 2076189"/>
                <a:gd name="connsiteY25" fmla="*/ 1136737 h 1180578"/>
                <a:gd name="connsiteX26" fmla="*/ 861165 w 2076189"/>
                <a:gd name="connsiteY26" fmla="*/ 1155526 h 1180578"/>
                <a:gd name="connsiteX27" fmla="*/ 879954 w 2076189"/>
                <a:gd name="connsiteY27" fmla="*/ 1168052 h 1180578"/>
                <a:gd name="connsiteX28" fmla="*/ 892480 w 2076189"/>
                <a:gd name="connsiteY28" fmla="*/ 1174315 h 1180578"/>
                <a:gd name="connsiteX29" fmla="*/ 911269 w 2076189"/>
                <a:gd name="connsiteY29" fmla="*/ 1180578 h 1180578"/>
                <a:gd name="connsiteX30" fmla="*/ 914400 w 2076189"/>
                <a:gd name="connsiteY30" fmla="*/ 1171184 h 1180578"/>
                <a:gd name="connsiteX31" fmla="*/ 936321 w 2076189"/>
                <a:gd name="connsiteY31" fmla="*/ 1152395 h 1180578"/>
                <a:gd name="connsiteX32" fmla="*/ 951978 w 2076189"/>
                <a:gd name="connsiteY32" fmla="*/ 1136737 h 1180578"/>
                <a:gd name="connsiteX33" fmla="*/ 958241 w 2076189"/>
                <a:gd name="connsiteY33" fmla="*/ 1127343 h 1180578"/>
                <a:gd name="connsiteX34" fmla="*/ 967636 w 2076189"/>
                <a:gd name="connsiteY34" fmla="*/ 1124211 h 1180578"/>
                <a:gd name="connsiteX35" fmla="*/ 977030 w 2076189"/>
                <a:gd name="connsiteY35" fmla="*/ 1117948 h 1180578"/>
                <a:gd name="connsiteX36" fmla="*/ 995819 w 2076189"/>
                <a:gd name="connsiteY36" fmla="*/ 1105422 h 1180578"/>
                <a:gd name="connsiteX37" fmla="*/ 1008345 w 2076189"/>
                <a:gd name="connsiteY37" fmla="*/ 1096028 h 1180578"/>
                <a:gd name="connsiteX38" fmla="*/ 1014608 w 2076189"/>
                <a:gd name="connsiteY38" fmla="*/ 1089764 h 1180578"/>
                <a:gd name="connsiteX39" fmla="*/ 1024003 w 2076189"/>
                <a:gd name="connsiteY39" fmla="*/ 1086633 h 1180578"/>
                <a:gd name="connsiteX40" fmla="*/ 1033398 w 2076189"/>
                <a:gd name="connsiteY40" fmla="*/ 1080370 h 1180578"/>
                <a:gd name="connsiteX41" fmla="*/ 1049055 w 2076189"/>
                <a:gd name="connsiteY41" fmla="*/ 1064712 h 1180578"/>
                <a:gd name="connsiteX42" fmla="*/ 1077239 w 2076189"/>
                <a:gd name="connsiteY42" fmla="*/ 1058449 h 1180578"/>
                <a:gd name="connsiteX43" fmla="*/ 1121080 w 2076189"/>
                <a:gd name="connsiteY43" fmla="*/ 1055318 h 1180578"/>
                <a:gd name="connsiteX44" fmla="*/ 1130474 w 2076189"/>
                <a:gd name="connsiteY44" fmla="*/ 1052186 h 1180578"/>
                <a:gd name="connsiteX45" fmla="*/ 1143000 w 2076189"/>
                <a:gd name="connsiteY45" fmla="*/ 1049055 h 1180578"/>
                <a:gd name="connsiteX46" fmla="*/ 1161789 w 2076189"/>
                <a:gd name="connsiteY46" fmla="*/ 1042792 h 1180578"/>
                <a:gd name="connsiteX47" fmla="*/ 1189973 w 2076189"/>
                <a:gd name="connsiteY47" fmla="*/ 1033397 h 1180578"/>
                <a:gd name="connsiteX48" fmla="*/ 1252603 w 2076189"/>
                <a:gd name="connsiteY48" fmla="*/ 1024003 h 1180578"/>
                <a:gd name="connsiteX49" fmla="*/ 1261998 w 2076189"/>
                <a:gd name="connsiteY49" fmla="*/ 1020871 h 1180578"/>
                <a:gd name="connsiteX50" fmla="*/ 1299576 w 2076189"/>
                <a:gd name="connsiteY50" fmla="*/ 1014608 h 1180578"/>
                <a:gd name="connsiteX51" fmla="*/ 1318365 w 2076189"/>
                <a:gd name="connsiteY51" fmla="*/ 1008345 h 1180578"/>
                <a:gd name="connsiteX52" fmla="*/ 1349680 w 2076189"/>
                <a:gd name="connsiteY52" fmla="*/ 998951 h 1180578"/>
                <a:gd name="connsiteX53" fmla="*/ 1368469 w 2076189"/>
                <a:gd name="connsiteY53" fmla="*/ 992688 h 1180578"/>
                <a:gd name="connsiteX54" fmla="*/ 1412310 w 2076189"/>
                <a:gd name="connsiteY54" fmla="*/ 986425 h 1180578"/>
                <a:gd name="connsiteX55" fmla="*/ 1459282 w 2076189"/>
                <a:gd name="connsiteY55" fmla="*/ 980162 h 1180578"/>
                <a:gd name="connsiteX56" fmla="*/ 1734855 w 2076189"/>
                <a:gd name="connsiteY56" fmla="*/ 977030 h 1180578"/>
                <a:gd name="connsiteX57" fmla="*/ 1772433 w 2076189"/>
                <a:gd name="connsiteY57" fmla="*/ 970767 h 1180578"/>
                <a:gd name="connsiteX58" fmla="*/ 1894562 w 2076189"/>
                <a:gd name="connsiteY58" fmla="*/ 967636 h 1180578"/>
                <a:gd name="connsiteX59" fmla="*/ 1903956 w 2076189"/>
                <a:gd name="connsiteY59" fmla="*/ 961373 h 1180578"/>
                <a:gd name="connsiteX60" fmla="*/ 1922745 w 2076189"/>
                <a:gd name="connsiteY60" fmla="*/ 942584 h 1180578"/>
                <a:gd name="connsiteX61" fmla="*/ 1932140 w 2076189"/>
                <a:gd name="connsiteY61" fmla="*/ 936321 h 1180578"/>
                <a:gd name="connsiteX62" fmla="*/ 1938403 w 2076189"/>
                <a:gd name="connsiteY62" fmla="*/ 926926 h 1180578"/>
                <a:gd name="connsiteX63" fmla="*/ 1947798 w 2076189"/>
                <a:gd name="connsiteY63" fmla="*/ 923795 h 1180578"/>
                <a:gd name="connsiteX64" fmla="*/ 1960324 w 2076189"/>
                <a:gd name="connsiteY64" fmla="*/ 905006 h 1180578"/>
                <a:gd name="connsiteX65" fmla="*/ 1969718 w 2076189"/>
                <a:gd name="connsiteY65" fmla="*/ 898743 h 1180578"/>
                <a:gd name="connsiteX66" fmla="*/ 1991639 w 2076189"/>
                <a:gd name="connsiteY66" fmla="*/ 873691 h 1180578"/>
                <a:gd name="connsiteX67" fmla="*/ 2004165 w 2076189"/>
                <a:gd name="connsiteY67" fmla="*/ 851770 h 1180578"/>
                <a:gd name="connsiteX68" fmla="*/ 2016691 w 2076189"/>
                <a:gd name="connsiteY68" fmla="*/ 845507 h 1180578"/>
                <a:gd name="connsiteX69" fmla="*/ 2029217 w 2076189"/>
                <a:gd name="connsiteY69" fmla="*/ 826718 h 1180578"/>
                <a:gd name="connsiteX70" fmla="*/ 2035480 w 2076189"/>
                <a:gd name="connsiteY70" fmla="*/ 817323 h 1180578"/>
                <a:gd name="connsiteX71" fmla="*/ 2041743 w 2076189"/>
                <a:gd name="connsiteY71" fmla="*/ 695195 h 1180578"/>
                <a:gd name="connsiteX72" fmla="*/ 2044874 w 2076189"/>
                <a:gd name="connsiteY72" fmla="*/ 685800 h 1180578"/>
                <a:gd name="connsiteX73" fmla="*/ 2048006 w 2076189"/>
                <a:gd name="connsiteY73" fmla="*/ 673274 h 1180578"/>
                <a:gd name="connsiteX74" fmla="*/ 2057400 w 2076189"/>
                <a:gd name="connsiteY74" fmla="*/ 670143 h 1180578"/>
                <a:gd name="connsiteX75" fmla="*/ 2066795 w 2076189"/>
                <a:gd name="connsiteY75" fmla="*/ 651354 h 1180578"/>
                <a:gd name="connsiteX76" fmla="*/ 2076189 w 2076189"/>
                <a:gd name="connsiteY76" fmla="*/ 632564 h 1180578"/>
                <a:gd name="connsiteX77" fmla="*/ 2073058 w 2076189"/>
                <a:gd name="connsiteY77" fmla="*/ 591855 h 1180578"/>
                <a:gd name="connsiteX78" fmla="*/ 2060532 w 2076189"/>
                <a:gd name="connsiteY78" fmla="*/ 573066 h 1180578"/>
                <a:gd name="connsiteX79" fmla="*/ 2032348 w 2076189"/>
                <a:gd name="connsiteY79" fmla="*/ 541751 h 1180578"/>
                <a:gd name="connsiteX80" fmla="*/ 2019822 w 2076189"/>
                <a:gd name="connsiteY80" fmla="*/ 526093 h 1180578"/>
                <a:gd name="connsiteX81" fmla="*/ 2013559 w 2076189"/>
                <a:gd name="connsiteY81" fmla="*/ 516699 h 1180578"/>
                <a:gd name="connsiteX82" fmla="*/ 1994770 w 2076189"/>
                <a:gd name="connsiteY82" fmla="*/ 510436 h 1180578"/>
                <a:gd name="connsiteX83" fmla="*/ 1979113 w 2076189"/>
                <a:gd name="connsiteY83" fmla="*/ 507304 h 1180578"/>
                <a:gd name="connsiteX84" fmla="*/ 1969718 w 2076189"/>
                <a:gd name="connsiteY84" fmla="*/ 504173 h 1180578"/>
                <a:gd name="connsiteX85" fmla="*/ 1910219 w 2076189"/>
                <a:gd name="connsiteY85" fmla="*/ 501041 h 1180578"/>
                <a:gd name="connsiteX86" fmla="*/ 1894562 w 2076189"/>
                <a:gd name="connsiteY86" fmla="*/ 497910 h 1180578"/>
                <a:gd name="connsiteX87" fmla="*/ 1822537 w 2076189"/>
                <a:gd name="connsiteY87" fmla="*/ 504173 h 1180578"/>
                <a:gd name="connsiteX88" fmla="*/ 1606463 w 2076189"/>
                <a:gd name="connsiteY88" fmla="*/ 504173 h 1180578"/>
                <a:gd name="connsiteX89" fmla="*/ 1584543 w 2076189"/>
                <a:gd name="connsiteY89" fmla="*/ 497910 h 1180578"/>
                <a:gd name="connsiteX90" fmla="*/ 1565754 w 2076189"/>
                <a:gd name="connsiteY90" fmla="*/ 488515 h 1180578"/>
                <a:gd name="connsiteX91" fmla="*/ 1543833 w 2076189"/>
                <a:gd name="connsiteY91" fmla="*/ 472858 h 1180578"/>
                <a:gd name="connsiteX92" fmla="*/ 1525044 w 2076189"/>
                <a:gd name="connsiteY92" fmla="*/ 466595 h 1180578"/>
                <a:gd name="connsiteX93" fmla="*/ 1506255 w 2076189"/>
                <a:gd name="connsiteY93" fmla="*/ 460332 h 1180578"/>
                <a:gd name="connsiteX94" fmla="*/ 1487466 w 2076189"/>
                <a:gd name="connsiteY94" fmla="*/ 454069 h 1180578"/>
                <a:gd name="connsiteX95" fmla="*/ 1462414 w 2076189"/>
                <a:gd name="connsiteY95" fmla="*/ 447806 h 1180578"/>
                <a:gd name="connsiteX96" fmla="*/ 1415441 w 2076189"/>
                <a:gd name="connsiteY96" fmla="*/ 444674 h 1180578"/>
                <a:gd name="connsiteX97" fmla="*/ 1380995 w 2076189"/>
                <a:gd name="connsiteY97" fmla="*/ 441543 h 1180578"/>
                <a:gd name="connsiteX98" fmla="*/ 1362206 w 2076189"/>
                <a:gd name="connsiteY98" fmla="*/ 438411 h 1180578"/>
                <a:gd name="connsiteX99" fmla="*/ 1302707 w 2076189"/>
                <a:gd name="connsiteY99" fmla="*/ 435280 h 1180578"/>
                <a:gd name="connsiteX100" fmla="*/ 1293313 w 2076189"/>
                <a:gd name="connsiteY100" fmla="*/ 432148 h 1180578"/>
                <a:gd name="connsiteX101" fmla="*/ 1280787 w 2076189"/>
                <a:gd name="connsiteY101" fmla="*/ 429017 h 1180578"/>
                <a:gd name="connsiteX102" fmla="*/ 1271392 w 2076189"/>
                <a:gd name="connsiteY102" fmla="*/ 422754 h 1180578"/>
                <a:gd name="connsiteX103" fmla="*/ 1261998 w 2076189"/>
                <a:gd name="connsiteY103" fmla="*/ 419622 h 1180578"/>
                <a:gd name="connsiteX104" fmla="*/ 1243208 w 2076189"/>
                <a:gd name="connsiteY104" fmla="*/ 407096 h 1180578"/>
                <a:gd name="connsiteX105" fmla="*/ 1233814 w 2076189"/>
                <a:gd name="connsiteY105" fmla="*/ 397701 h 1180578"/>
                <a:gd name="connsiteX106" fmla="*/ 1215025 w 2076189"/>
                <a:gd name="connsiteY106" fmla="*/ 391438 h 1180578"/>
                <a:gd name="connsiteX107" fmla="*/ 1205630 w 2076189"/>
                <a:gd name="connsiteY107" fmla="*/ 385175 h 1180578"/>
                <a:gd name="connsiteX108" fmla="*/ 1158658 w 2076189"/>
                <a:gd name="connsiteY108" fmla="*/ 375781 h 1180578"/>
                <a:gd name="connsiteX109" fmla="*/ 1149263 w 2076189"/>
                <a:gd name="connsiteY109" fmla="*/ 369518 h 1180578"/>
                <a:gd name="connsiteX110" fmla="*/ 1139869 w 2076189"/>
                <a:gd name="connsiteY110" fmla="*/ 360123 h 1180578"/>
                <a:gd name="connsiteX111" fmla="*/ 1121080 w 2076189"/>
                <a:gd name="connsiteY111" fmla="*/ 353860 h 1180578"/>
                <a:gd name="connsiteX112" fmla="*/ 1061581 w 2076189"/>
                <a:gd name="connsiteY112" fmla="*/ 360123 h 1180578"/>
                <a:gd name="connsiteX113" fmla="*/ 1049055 w 2076189"/>
                <a:gd name="connsiteY113" fmla="*/ 363255 h 1180578"/>
                <a:gd name="connsiteX114" fmla="*/ 986425 w 2076189"/>
                <a:gd name="connsiteY114" fmla="*/ 366386 h 1180578"/>
                <a:gd name="connsiteX115" fmla="*/ 923795 w 2076189"/>
                <a:gd name="connsiteY115" fmla="*/ 366386 h 1180578"/>
                <a:gd name="connsiteX116" fmla="*/ 911269 w 2076189"/>
                <a:gd name="connsiteY116" fmla="*/ 363255 h 1180578"/>
                <a:gd name="connsiteX117" fmla="*/ 883085 w 2076189"/>
                <a:gd name="connsiteY117" fmla="*/ 360123 h 1180578"/>
                <a:gd name="connsiteX118" fmla="*/ 854902 w 2076189"/>
                <a:gd name="connsiteY118" fmla="*/ 350729 h 1180578"/>
                <a:gd name="connsiteX119" fmla="*/ 820455 w 2076189"/>
                <a:gd name="connsiteY119" fmla="*/ 341334 h 1180578"/>
                <a:gd name="connsiteX120" fmla="*/ 773482 w 2076189"/>
                <a:gd name="connsiteY120" fmla="*/ 335071 h 1180578"/>
                <a:gd name="connsiteX121" fmla="*/ 751562 w 2076189"/>
                <a:gd name="connsiteY121" fmla="*/ 325677 h 1180578"/>
                <a:gd name="connsiteX122" fmla="*/ 732773 w 2076189"/>
                <a:gd name="connsiteY122" fmla="*/ 319414 h 1180578"/>
                <a:gd name="connsiteX123" fmla="*/ 723378 w 2076189"/>
                <a:gd name="connsiteY123" fmla="*/ 316282 h 1180578"/>
                <a:gd name="connsiteX124" fmla="*/ 717115 w 2076189"/>
                <a:gd name="connsiteY124" fmla="*/ 306888 h 1180578"/>
                <a:gd name="connsiteX125" fmla="*/ 717115 w 2076189"/>
                <a:gd name="connsiteY125" fmla="*/ 272441 h 1180578"/>
                <a:gd name="connsiteX126" fmla="*/ 723378 w 2076189"/>
                <a:gd name="connsiteY126" fmla="*/ 263047 h 1180578"/>
                <a:gd name="connsiteX127" fmla="*/ 729641 w 2076189"/>
                <a:gd name="connsiteY127" fmla="*/ 244258 h 1180578"/>
                <a:gd name="connsiteX128" fmla="*/ 726510 w 2076189"/>
                <a:gd name="connsiteY128" fmla="*/ 234863 h 1180578"/>
                <a:gd name="connsiteX129" fmla="*/ 717115 w 2076189"/>
                <a:gd name="connsiteY129" fmla="*/ 228600 h 1180578"/>
                <a:gd name="connsiteX130" fmla="*/ 670143 w 2076189"/>
                <a:gd name="connsiteY130" fmla="*/ 222337 h 1180578"/>
                <a:gd name="connsiteX131" fmla="*/ 645091 w 2076189"/>
                <a:gd name="connsiteY131" fmla="*/ 184759 h 1180578"/>
                <a:gd name="connsiteX132" fmla="*/ 638828 w 2076189"/>
                <a:gd name="connsiteY132" fmla="*/ 175364 h 1180578"/>
                <a:gd name="connsiteX133" fmla="*/ 620039 w 2076189"/>
                <a:gd name="connsiteY133" fmla="*/ 162838 h 1180578"/>
                <a:gd name="connsiteX134" fmla="*/ 610644 w 2076189"/>
                <a:gd name="connsiteY134" fmla="*/ 153444 h 1180578"/>
                <a:gd name="connsiteX135" fmla="*/ 591855 w 2076189"/>
                <a:gd name="connsiteY135" fmla="*/ 140918 h 1180578"/>
                <a:gd name="connsiteX136" fmla="*/ 563672 w 2076189"/>
                <a:gd name="connsiteY136" fmla="*/ 128392 h 1180578"/>
                <a:gd name="connsiteX137" fmla="*/ 388307 w 2076189"/>
                <a:gd name="connsiteY137" fmla="*/ 125260 h 1180578"/>
                <a:gd name="connsiteX138" fmla="*/ 378913 w 2076189"/>
                <a:gd name="connsiteY138" fmla="*/ 122129 h 1180578"/>
                <a:gd name="connsiteX139" fmla="*/ 366387 w 2076189"/>
                <a:gd name="connsiteY139" fmla="*/ 118997 h 1180578"/>
                <a:gd name="connsiteX140" fmla="*/ 356992 w 2076189"/>
                <a:gd name="connsiteY140" fmla="*/ 112734 h 1180578"/>
                <a:gd name="connsiteX141" fmla="*/ 344466 w 2076189"/>
                <a:gd name="connsiteY141" fmla="*/ 109603 h 1180578"/>
                <a:gd name="connsiteX142" fmla="*/ 325677 w 2076189"/>
                <a:gd name="connsiteY142" fmla="*/ 103340 h 1180578"/>
                <a:gd name="connsiteX143" fmla="*/ 297493 w 2076189"/>
                <a:gd name="connsiteY143" fmla="*/ 93945 h 1180578"/>
                <a:gd name="connsiteX144" fmla="*/ 269310 w 2076189"/>
                <a:gd name="connsiteY144" fmla="*/ 84551 h 1180578"/>
                <a:gd name="connsiteX145" fmla="*/ 259915 w 2076189"/>
                <a:gd name="connsiteY145" fmla="*/ 81419 h 1180578"/>
                <a:gd name="connsiteX146" fmla="*/ 250521 w 2076189"/>
                <a:gd name="connsiteY146" fmla="*/ 78288 h 1180578"/>
                <a:gd name="connsiteX147" fmla="*/ 231732 w 2076189"/>
                <a:gd name="connsiteY147" fmla="*/ 65762 h 1180578"/>
                <a:gd name="connsiteX148" fmla="*/ 222337 w 2076189"/>
                <a:gd name="connsiteY148" fmla="*/ 62630 h 1180578"/>
                <a:gd name="connsiteX149" fmla="*/ 203548 w 2076189"/>
                <a:gd name="connsiteY149" fmla="*/ 53236 h 1180578"/>
                <a:gd name="connsiteX150" fmla="*/ 194154 w 2076189"/>
                <a:gd name="connsiteY150" fmla="*/ 46973 h 1180578"/>
                <a:gd name="connsiteX151" fmla="*/ 178496 w 2076189"/>
                <a:gd name="connsiteY151" fmla="*/ 34447 h 1180578"/>
                <a:gd name="connsiteX152" fmla="*/ 178496 w 2076189"/>
                <a:gd name="connsiteY152" fmla="*/ 6263 h 1180578"/>
                <a:gd name="connsiteX153" fmla="*/ 0 w 2076189"/>
                <a:gd name="connsiteY153"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710852 w 2076189"/>
                <a:gd name="connsiteY21" fmla="*/ 1114817 h 1180578"/>
                <a:gd name="connsiteX22" fmla="*/ 776614 w 2076189"/>
                <a:gd name="connsiteY22" fmla="*/ 1124211 h 1180578"/>
                <a:gd name="connsiteX23" fmla="*/ 814192 w 2076189"/>
                <a:gd name="connsiteY23" fmla="*/ 1130474 h 1180578"/>
                <a:gd name="connsiteX24" fmla="*/ 832981 w 2076189"/>
                <a:gd name="connsiteY24" fmla="*/ 1136737 h 1180578"/>
                <a:gd name="connsiteX25" fmla="*/ 861165 w 2076189"/>
                <a:gd name="connsiteY25" fmla="*/ 1155526 h 1180578"/>
                <a:gd name="connsiteX26" fmla="*/ 879954 w 2076189"/>
                <a:gd name="connsiteY26" fmla="*/ 1168052 h 1180578"/>
                <a:gd name="connsiteX27" fmla="*/ 892480 w 2076189"/>
                <a:gd name="connsiteY27" fmla="*/ 1174315 h 1180578"/>
                <a:gd name="connsiteX28" fmla="*/ 911269 w 2076189"/>
                <a:gd name="connsiteY28" fmla="*/ 1180578 h 1180578"/>
                <a:gd name="connsiteX29" fmla="*/ 914400 w 2076189"/>
                <a:gd name="connsiteY29" fmla="*/ 1171184 h 1180578"/>
                <a:gd name="connsiteX30" fmla="*/ 936321 w 2076189"/>
                <a:gd name="connsiteY30" fmla="*/ 1152395 h 1180578"/>
                <a:gd name="connsiteX31" fmla="*/ 951978 w 2076189"/>
                <a:gd name="connsiteY31" fmla="*/ 1136737 h 1180578"/>
                <a:gd name="connsiteX32" fmla="*/ 958241 w 2076189"/>
                <a:gd name="connsiteY32" fmla="*/ 1127343 h 1180578"/>
                <a:gd name="connsiteX33" fmla="*/ 967636 w 2076189"/>
                <a:gd name="connsiteY33" fmla="*/ 1124211 h 1180578"/>
                <a:gd name="connsiteX34" fmla="*/ 977030 w 2076189"/>
                <a:gd name="connsiteY34" fmla="*/ 1117948 h 1180578"/>
                <a:gd name="connsiteX35" fmla="*/ 995819 w 2076189"/>
                <a:gd name="connsiteY35" fmla="*/ 1105422 h 1180578"/>
                <a:gd name="connsiteX36" fmla="*/ 1008345 w 2076189"/>
                <a:gd name="connsiteY36" fmla="*/ 1096028 h 1180578"/>
                <a:gd name="connsiteX37" fmla="*/ 1014608 w 2076189"/>
                <a:gd name="connsiteY37" fmla="*/ 1089764 h 1180578"/>
                <a:gd name="connsiteX38" fmla="*/ 1024003 w 2076189"/>
                <a:gd name="connsiteY38" fmla="*/ 1086633 h 1180578"/>
                <a:gd name="connsiteX39" fmla="*/ 1033398 w 2076189"/>
                <a:gd name="connsiteY39" fmla="*/ 1080370 h 1180578"/>
                <a:gd name="connsiteX40" fmla="*/ 1049055 w 2076189"/>
                <a:gd name="connsiteY40" fmla="*/ 1064712 h 1180578"/>
                <a:gd name="connsiteX41" fmla="*/ 1077239 w 2076189"/>
                <a:gd name="connsiteY41" fmla="*/ 1058449 h 1180578"/>
                <a:gd name="connsiteX42" fmla="*/ 1121080 w 2076189"/>
                <a:gd name="connsiteY42" fmla="*/ 1055318 h 1180578"/>
                <a:gd name="connsiteX43" fmla="*/ 1130474 w 2076189"/>
                <a:gd name="connsiteY43" fmla="*/ 1052186 h 1180578"/>
                <a:gd name="connsiteX44" fmla="*/ 1143000 w 2076189"/>
                <a:gd name="connsiteY44" fmla="*/ 1049055 h 1180578"/>
                <a:gd name="connsiteX45" fmla="*/ 1161789 w 2076189"/>
                <a:gd name="connsiteY45" fmla="*/ 1042792 h 1180578"/>
                <a:gd name="connsiteX46" fmla="*/ 1189973 w 2076189"/>
                <a:gd name="connsiteY46" fmla="*/ 1033397 h 1180578"/>
                <a:gd name="connsiteX47" fmla="*/ 1252603 w 2076189"/>
                <a:gd name="connsiteY47" fmla="*/ 1024003 h 1180578"/>
                <a:gd name="connsiteX48" fmla="*/ 1261998 w 2076189"/>
                <a:gd name="connsiteY48" fmla="*/ 1020871 h 1180578"/>
                <a:gd name="connsiteX49" fmla="*/ 1299576 w 2076189"/>
                <a:gd name="connsiteY49" fmla="*/ 1014608 h 1180578"/>
                <a:gd name="connsiteX50" fmla="*/ 1318365 w 2076189"/>
                <a:gd name="connsiteY50" fmla="*/ 1008345 h 1180578"/>
                <a:gd name="connsiteX51" fmla="*/ 1349680 w 2076189"/>
                <a:gd name="connsiteY51" fmla="*/ 998951 h 1180578"/>
                <a:gd name="connsiteX52" fmla="*/ 1368469 w 2076189"/>
                <a:gd name="connsiteY52" fmla="*/ 992688 h 1180578"/>
                <a:gd name="connsiteX53" fmla="*/ 1412310 w 2076189"/>
                <a:gd name="connsiteY53" fmla="*/ 986425 h 1180578"/>
                <a:gd name="connsiteX54" fmla="*/ 1459282 w 2076189"/>
                <a:gd name="connsiteY54" fmla="*/ 980162 h 1180578"/>
                <a:gd name="connsiteX55" fmla="*/ 1734855 w 2076189"/>
                <a:gd name="connsiteY55" fmla="*/ 977030 h 1180578"/>
                <a:gd name="connsiteX56" fmla="*/ 1772433 w 2076189"/>
                <a:gd name="connsiteY56" fmla="*/ 970767 h 1180578"/>
                <a:gd name="connsiteX57" fmla="*/ 1894562 w 2076189"/>
                <a:gd name="connsiteY57" fmla="*/ 967636 h 1180578"/>
                <a:gd name="connsiteX58" fmla="*/ 1903956 w 2076189"/>
                <a:gd name="connsiteY58" fmla="*/ 961373 h 1180578"/>
                <a:gd name="connsiteX59" fmla="*/ 1922745 w 2076189"/>
                <a:gd name="connsiteY59" fmla="*/ 942584 h 1180578"/>
                <a:gd name="connsiteX60" fmla="*/ 1932140 w 2076189"/>
                <a:gd name="connsiteY60" fmla="*/ 936321 h 1180578"/>
                <a:gd name="connsiteX61" fmla="*/ 1938403 w 2076189"/>
                <a:gd name="connsiteY61" fmla="*/ 926926 h 1180578"/>
                <a:gd name="connsiteX62" fmla="*/ 1947798 w 2076189"/>
                <a:gd name="connsiteY62" fmla="*/ 923795 h 1180578"/>
                <a:gd name="connsiteX63" fmla="*/ 1960324 w 2076189"/>
                <a:gd name="connsiteY63" fmla="*/ 905006 h 1180578"/>
                <a:gd name="connsiteX64" fmla="*/ 1969718 w 2076189"/>
                <a:gd name="connsiteY64" fmla="*/ 898743 h 1180578"/>
                <a:gd name="connsiteX65" fmla="*/ 1991639 w 2076189"/>
                <a:gd name="connsiteY65" fmla="*/ 873691 h 1180578"/>
                <a:gd name="connsiteX66" fmla="*/ 2004165 w 2076189"/>
                <a:gd name="connsiteY66" fmla="*/ 851770 h 1180578"/>
                <a:gd name="connsiteX67" fmla="*/ 2016691 w 2076189"/>
                <a:gd name="connsiteY67" fmla="*/ 845507 h 1180578"/>
                <a:gd name="connsiteX68" fmla="*/ 2029217 w 2076189"/>
                <a:gd name="connsiteY68" fmla="*/ 826718 h 1180578"/>
                <a:gd name="connsiteX69" fmla="*/ 2035480 w 2076189"/>
                <a:gd name="connsiteY69" fmla="*/ 817323 h 1180578"/>
                <a:gd name="connsiteX70" fmla="*/ 2041743 w 2076189"/>
                <a:gd name="connsiteY70" fmla="*/ 695195 h 1180578"/>
                <a:gd name="connsiteX71" fmla="*/ 2044874 w 2076189"/>
                <a:gd name="connsiteY71" fmla="*/ 685800 h 1180578"/>
                <a:gd name="connsiteX72" fmla="*/ 2048006 w 2076189"/>
                <a:gd name="connsiteY72" fmla="*/ 673274 h 1180578"/>
                <a:gd name="connsiteX73" fmla="*/ 2057400 w 2076189"/>
                <a:gd name="connsiteY73" fmla="*/ 670143 h 1180578"/>
                <a:gd name="connsiteX74" fmla="*/ 2066795 w 2076189"/>
                <a:gd name="connsiteY74" fmla="*/ 651354 h 1180578"/>
                <a:gd name="connsiteX75" fmla="*/ 2076189 w 2076189"/>
                <a:gd name="connsiteY75" fmla="*/ 632564 h 1180578"/>
                <a:gd name="connsiteX76" fmla="*/ 2073058 w 2076189"/>
                <a:gd name="connsiteY76" fmla="*/ 591855 h 1180578"/>
                <a:gd name="connsiteX77" fmla="*/ 2060532 w 2076189"/>
                <a:gd name="connsiteY77" fmla="*/ 573066 h 1180578"/>
                <a:gd name="connsiteX78" fmla="*/ 2032348 w 2076189"/>
                <a:gd name="connsiteY78" fmla="*/ 541751 h 1180578"/>
                <a:gd name="connsiteX79" fmla="*/ 2019822 w 2076189"/>
                <a:gd name="connsiteY79" fmla="*/ 526093 h 1180578"/>
                <a:gd name="connsiteX80" fmla="*/ 2013559 w 2076189"/>
                <a:gd name="connsiteY80" fmla="*/ 516699 h 1180578"/>
                <a:gd name="connsiteX81" fmla="*/ 1994770 w 2076189"/>
                <a:gd name="connsiteY81" fmla="*/ 510436 h 1180578"/>
                <a:gd name="connsiteX82" fmla="*/ 1979113 w 2076189"/>
                <a:gd name="connsiteY82" fmla="*/ 507304 h 1180578"/>
                <a:gd name="connsiteX83" fmla="*/ 1969718 w 2076189"/>
                <a:gd name="connsiteY83" fmla="*/ 504173 h 1180578"/>
                <a:gd name="connsiteX84" fmla="*/ 1910219 w 2076189"/>
                <a:gd name="connsiteY84" fmla="*/ 501041 h 1180578"/>
                <a:gd name="connsiteX85" fmla="*/ 1894562 w 2076189"/>
                <a:gd name="connsiteY85" fmla="*/ 497910 h 1180578"/>
                <a:gd name="connsiteX86" fmla="*/ 1822537 w 2076189"/>
                <a:gd name="connsiteY86" fmla="*/ 504173 h 1180578"/>
                <a:gd name="connsiteX87" fmla="*/ 1606463 w 2076189"/>
                <a:gd name="connsiteY87" fmla="*/ 504173 h 1180578"/>
                <a:gd name="connsiteX88" fmla="*/ 1584543 w 2076189"/>
                <a:gd name="connsiteY88" fmla="*/ 497910 h 1180578"/>
                <a:gd name="connsiteX89" fmla="*/ 1565754 w 2076189"/>
                <a:gd name="connsiteY89" fmla="*/ 488515 h 1180578"/>
                <a:gd name="connsiteX90" fmla="*/ 1543833 w 2076189"/>
                <a:gd name="connsiteY90" fmla="*/ 472858 h 1180578"/>
                <a:gd name="connsiteX91" fmla="*/ 1525044 w 2076189"/>
                <a:gd name="connsiteY91" fmla="*/ 466595 h 1180578"/>
                <a:gd name="connsiteX92" fmla="*/ 1506255 w 2076189"/>
                <a:gd name="connsiteY92" fmla="*/ 460332 h 1180578"/>
                <a:gd name="connsiteX93" fmla="*/ 1487466 w 2076189"/>
                <a:gd name="connsiteY93" fmla="*/ 454069 h 1180578"/>
                <a:gd name="connsiteX94" fmla="*/ 1462414 w 2076189"/>
                <a:gd name="connsiteY94" fmla="*/ 447806 h 1180578"/>
                <a:gd name="connsiteX95" fmla="*/ 1415441 w 2076189"/>
                <a:gd name="connsiteY95" fmla="*/ 444674 h 1180578"/>
                <a:gd name="connsiteX96" fmla="*/ 1380995 w 2076189"/>
                <a:gd name="connsiteY96" fmla="*/ 441543 h 1180578"/>
                <a:gd name="connsiteX97" fmla="*/ 1362206 w 2076189"/>
                <a:gd name="connsiteY97" fmla="*/ 438411 h 1180578"/>
                <a:gd name="connsiteX98" fmla="*/ 1302707 w 2076189"/>
                <a:gd name="connsiteY98" fmla="*/ 435280 h 1180578"/>
                <a:gd name="connsiteX99" fmla="*/ 1293313 w 2076189"/>
                <a:gd name="connsiteY99" fmla="*/ 432148 h 1180578"/>
                <a:gd name="connsiteX100" fmla="*/ 1280787 w 2076189"/>
                <a:gd name="connsiteY100" fmla="*/ 429017 h 1180578"/>
                <a:gd name="connsiteX101" fmla="*/ 1271392 w 2076189"/>
                <a:gd name="connsiteY101" fmla="*/ 422754 h 1180578"/>
                <a:gd name="connsiteX102" fmla="*/ 1261998 w 2076189"/>
                <a:gd name="connsiteY102" fmla="*/ 419622 h 1180578"/>
                <a:gd name="connsiteX103" fmla="*/ 1243208 w 2076189"/>
                <a:gd name="connsiteY103" fmla="*/ 407096 h 1180578"/>
                <a:gd name="connsiteX104" fmla="*/ 1233814 w 2076189"/>
                <a:gd name="connsiteY104" fmla="*/ 397701 h 1180578"/>
                <a:gd name="connsiteX105" fmla="*/ 1215025 w 2076189"/>
                <a:gd name="connsiteY105" fmla="*/ 391438 h 1180578"/>
                <a:gd name="connsiteX106" fmla="*/ 1205630 w 2076189"/>
                <a:gd name="connsiteY106" fmla="*/ 385175 h 1180578"/>
                <a:gd name="connsiteX107" fmla="*/ 1158658 w 2076189"/>
                <a:gd name="connsiteY107" fmla="*/ 375781 h 1180578"/>
                <a:gd name="connsiteX108" fmla="*/ 1149263 w 2076189"/>
                <a:gd name="connsiteY108" fmla="*/ 369518 h 1180578"/>
                <a:gd name="connsiteX109" fmla="*/ 1139869 w 2076189"/>
                <a:gd name="connsiteY109" fmla="*/ 360123 h 1180578"/>
                <a:gd name="connsiteX110" fmla="*/ 1121080 w 2076189"/>
                <a:gd name="connsiteY110" fmla="*/ 353860 h 1180578"/>
                <a:gd name="connsiteX111" fmla="*/ 1061581 w 2076189"/>
                <a:gd name="connsiteY111" fmla="*/ 360123 h 1180578"/>
                <a:gd name="connsiteX112" fmla="*/ 1049055 w 2076189"/>
                <a:gd name="connsiteY112" fmla="*/ 363255 h 1180578"/>
                <a:gd name="connsiteX113" fmla="*/ 986425 w 2076189"/>
                <a:gd name="connsiteY113" fmla="*/ 366386 h 1180578"/>
                <a:gd name="connsiteX114" fmla="*/ 923795 w 2076189"/>
                <a:gd name="connsiteY114" fmla="*/ 366386 h 1180578"/>
                <a:gd name="connsiteX115" fmla="*/ 911269 w 2076189"/>
                <a:gd name="connsiteY115" fmla="*/ 363255 h 1180578"/>
                <a:gd name="connsiteX116" fmla="*/ 883085 w 2076189"/>
                <a:gd name="connsiteY116" fmla="*/ 360123 h 1180578"/>
                <a:gd name="connsiteX117" fmla="*/ 854902 w 2076189"/>
                <a:gd name="connsiteY117" fmla="*/ 350729 h 1180578"/>
                <a:gd name="connsiteX118" fmla="*/ 820455 w 2076189"/>
                <a:gd name="connsiteY118" fmla="*/ 341334 h 1180578"/>
                <a:gd name="connsiteX119" fmla="*/ 773482 w 2076189"/>
                <a:gd name="connsiteY119" fmla="*/ 335071 h 1180578"/>
                <a:gd name="connsiteX120" fmla="*/ 751562 w 2076189"/>
                <a:gd name="connsiteY120" fmla="*/ 325677 h 1180578"/>
                <a:gd name="connsiteX121" fmla="*/ 732773 w 2076189"/>
                <a:gd name="connsiteY121" fmla="*/ 319414 h 1180578"/>
                <a:gd name="connsiteX122" fmla="*/ 723378 w 2076189"/>
                <a:gd name="connsiteY122" fmla="*/ 316282 h 1180578"/>
                <a:gd name="connsiteX123" fmla="*/ 717115 w 2076189"/>
                <a:gd name="connsiteY123" fmla="*/ 306888 h 1180578"/>
                <a:gd name="connsiteX124" fmla="*/ 717115 w 2076189"/>
                <a:gd name="connsiteY124" fmla="*/ 272441 h 1180578"/>
                <a:gd name="connsiteX125" fmla="*/ 723378 w 2076189"/>
                <a:gd name="connsiteY125" fmla="*/ 263047 h 1180578"/>
                <a:gd name="connsiteX126" fmla="*/ 729641 w 2076189"/>
                <a:gd name="connsiteY126" fmla="*/ 244258 h 1180578"/>
                <a:gd name="connsiteX127" fmla="*/ 726510 w 2076189"/>
                <a:gd name="connsiteY127" fmla="*/ 234863 h 1180578"/>
                <a:gd name="connsiteX128" fmla="*/ 717115 w 2076189"/>
                <a:gd name="connsiteY128" fmla="*/ 228600 h 1180578"/>
                <a:gd name="connsiteX129" fmla="*/ 670143 w 2076189"/>
                <a:gd name="connsiteY129" fmla="*/ 222337 h 1180578"/>
                <a:gd name="connsiteX130" fmla="*/ 645091 w 2076189"/>
                <a:gd name="connsiteY130" fmla="*/ 184759 h 1180578"/>
                <a:gd name="connsiteX131" fmla="*/ 638828 w 2076189"/>
                <a:gd name="connsiteY131" fmla="*/ 175364 h 1180578"/>
                <a:gd name="connsiteX132" fmla="*/ 620039 w 2076189"/>
                <a:gd name="connsiteY132" fmla="*/ 162838 h 1180578"/>
                <a:gd name="connsiteX133" fmla="*/ 610644 w 2076189"/>
                <a:gd name="connsiteY133" fmla="*/ 153444 h 1180578"/>
                <a:gd name="connsiteX134" fmla="*/ 591855 w 2076189"/>
                <a:gd name="connsiteY134" fmla="*/ 140918 h 1180578"/>
                <a:gd name="connsiteX135" fmla="*/ 563672 w 2076189"/>
                <a:gd name="connsiteY135" fmla="*/ 128392 h 1180578"/>
                <a:gd name="connsiteX136" fmla="*/ 388307 w 2076189"/>
                <a:gd name="connsiteY136" fmla="*/ 125260 h 1180578"/>
                <a:gd name="connsiteX137" fmla="*/ 378913 w 2076189"/>
                <a:gd name="connsiteY137" fmla="*/ 122129 h 1180578"/>
                <a:gd name="connsiteX138" fmla="*/ 366387 w 2076189"/>
                <a:gd name="connsiteY138" fmla="*/ 118997 h 1180578"/>
                <a:gd name="connsiteX139" fmla="*/ 356992 w 2076189"/>
                <a:gd name="connsiteY139" fmla="*/ 112734 h 1180578"/>
                <a:gd name="connsiteX140" fmla="*/ 344466 w 2076189"/>
                <a:gd name="connsiteY140" fmla="*/ 109603 h 1180578"/>
                <a:gd name="connsiteX141" fmla="*/ 325677 w 2076189"/>
                <a:gd name="connsiteY141" fmla="*/ 103340 h 1180578"/>
                <a:gd name="connsiteX142" fmla="*/ 297493 w 2076189"/>
                <a:gd name="connsiteY142" fmla="*/ 93945 h 1180578"/>
                <a:gd name="connsiteX143" fmla="*/ 269310 w 2076189"/>
                <a:gd name="connsiteY143" fmla="*/ 84551 h 1180578"/>
                <a:gd name="connsiteX144" fmla="*/ 259915 w 2076189"/>
                <a:gd name="connsiteY144" fmla="*/ 81419 h 1180578"/>
                <a:gd name="connsiteX145" fmla="*/ 250521 w 2076189"/>
                <a:gd name="connsiteY145" fmla="*/ 78288 h 1180578"/>
                <a:gd name="connsiteX146" fmla="*/ 231732 w 2076189"/>
                <a:gd name="connsiteY146" fmla="*/ 65762 h 1180578"/>
                <a:gd name="connsiteX147" fmla="*/ 222337 w 2076189"/>
                <a:gd name="connsiteY147" fmla="*/ 62630 h 1180578"/>
                <a:gd name="connsiteX148" fmla="*/ 203548 w 2076189"/>
                <a:gd name="connsiteY148" fmla="*/ 53236 h 1180578"/>
                <a:gd name="connsiteX149" fmla="*/ 194154 w 2076189"/>
                <a:gd name="connsiteY149" fmla="*/ 46973 h 1180578"/>
                <a:gd name="connsiteX150" fmla="*/ 178496 w 2076189"/>
                <a:gd name="connsiteY150" fmla="*/ 34447 h 1180578"/>
                <a:gd name="connsiteX151" fmla="*/ 178496 w 2076189"/>
                <a:gd name="connsiteY151" fmla="*/ 6263 h 1180578"/>
                <a:gd name="connsiteX152" fmla="*/ 0 w 2076189"/>
                <a:gd name="connsiteY152"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776614 w 2076189"/>
                <a:gd name="connsiteY21" fmla="*/ 1124211 h 1180578"/>
                <a:gd name="connsiteX22" fmla="*/ 814192 w 2076189"/>
                <a:gd name="connsiteY22" fmla="*/ 1130474 h 1180578"/>
                <a:gd name="connsiteX23" fmla="*/ 832981 w 2076189"/>
                <a:gd name="connsiteY23" fmla="*/ 1136737 h 1180578"/>
                <a:gd name="connsiteX24" fmla="*/ 861165 w 2076189"/>
                <a:gd name="connsiteY24" fmla="*/ 1155526 h 1180578"/>
                <a:gd name="connsiteX25" fmla="*/ 879954 w 2076189"/>
                <a:gd name="connsiteY25" fmla="*/ 1168052 h 1180578"/>
                <a:gd name="connsiteX26" fmla="*/ 892480 w 2076189"/>
                <a:gd name="connsiteY26" fmla="*/ 1174315 h 1180578"/>
                <a:gd name="connsiteX27" fmla="*/ 911269 w 2076189"/>
                <a:gd name="connsiteY27" fmla="*/ 1180578 h 1180578"/>
                <a:gd name="connsiteX28" fmla="*/ 914400 w 2076189"/>
                <a:gd name="connsiteY28" fmla="*/ 1171184 h 1180578"/>
                <a:gd name="connsiteX29" fmla="*/ 936321 w 2076189"/>
                <a:gd name="connsiteY29" fmla="*/ 1152395 h 1180578"/>
                <a:gd name="connsiteX30" fmla="*/ 951978 w 2076189"/>
                <a:gd name="connsiteY30" fmla="*/ 1136737 h 1180578"/>
                <a:gd name="connsiteX31" fmla="*/ 958241 w 2076189"/>
                <a:gd name="connsiteY31" fmla="*/ 1127343 h 1180578"/>
                <a:gd name="connsiteX32" fmla="*/ 967636 w 2076189"/>
                <a:gd name="connsiteY32" fmla="*/ 1124211 h 1180578"/>
                <a:gd name="connsiteX33" fmla="*/ 977030 w 2076189"/>
                <a:gd name="connsiteY33" fmla="*/ 1117948 h 1180578"/>
                <a:gd name="connsiteX34" fmla="*/ 995819 w 2076189"/>
                <a:gd name="connsiteY34" fmla="*/ 1105422 h 1180578"/>
                <a:gd name="connsiteX35" fmla="*/ 1008345 w 2076189"/>
                <a:gd name="connsiteY35" fmla="*/ 1096028 h 1180578"/>
                <a:gd name="connsiteX36" fmla="*/ 1014608 w 2076189"/>
                <a:gd name="connsiteY36" fmla="*/ 1089764 h 1180578"/>
                <a:gd name="connsiteX37" fmla="*/ 1024003 w 2076189"/>
                <a:gd name="connsiteY37" fmla="*/ 1086633 h 1180578"/>
                <a:gd name="connsiteX38" fmla="*/ 1033398 w 2076189"/>
                <a:gd name="connsiteY38" fmla="*/ 1080370 h 1180578"/>
                <a:gd name="connsiteX39" fmla="*/ 1049055 w 2076189"/>
                <a:gd name="connsiteY39" fmla="*/ 1064712 h 1180578"/>
                <a:gd name="connsiteX40" fmla="*/ 1077239 w 2076189"/>
                <a:gd name="connsiteY40" fmla="*/ 1058449 h 1180578"/>
                <a:gd name="connsiteX41" fmla="*/ 1121080 w 2076189"/>
                <a:gd name="connsiteY41" fmla="*/ 1055318 h 1180578"/>
                <a:gd name="connsiteX42" fmla="*/ 1130474 w 2076189"/>
                <a:gd name="connsiteY42" fmla="*/ 1052186 h 1180578"/>
                <a:gd name="connsiteX43" fmla="*/ 1143000 w 2076189"/>
                <a:gd name="connsiteY43" fmla="*/ 1049055 h 1180578"/>
                <a:gd name="connsiteX44" fmla="*/ 1161789 w 2076189"/>
                <a:gd name="connsiteY44" fmla="*/ 1042792 h 1180578"/>
                <a:gd name="connsiteX45" fmla="*/ 1189973 w 2076189"/>
                <a:gd name="connsiteY45" fmla="*/ 1033397 h 1180578"/>
                <a:gd name="connsiteX46" fmla="*/ 1252603 w 2076189"/>
                <a:gd name="connsiteY46" fmla="*/ 1024003 h 1180578"/>
                <a:gd name="connsiteX47" fmla="*/ 1261998 w 2076189"/>
                <a:gd name="connsiteY47" fmla="*/ 1020871 h 1180578"/>
                <a:gd name="connsiteX48" fmla="*/ 1299576 w 2076189"/>
                <a:gd name="connsiteY48" fmla="*/ 1014608 h 1180578"/>
                <a:gd name="connsiteX49" fmla="*/ 1318365 w 2076189"/>
                <a:gd name="connsiteY49" fmla="*/ 1008345 h 1180578"/>
                <a:gd name="connsiteX50" fmla="*/ 1349680 w 2076189"/>
                <a:gd name="connsiteY50" fmla="*/ 998951 h 1180578"/>
                <a:gd name="connsiteX51" fmla="*/ 1368469 w 2076189"/>
                <a:gd name="connsiteY51" fmla="*/ 992688 h 1180578"/>
                <a:gd name="connsiteX52" fmla="*/ 1412310 w 2076189"/>
                <a:gd name="connsiteY52" fmla="*/ 986425 h 1180578"/>
                <a:gd name="connsiteX53" fmla="*/ 1459282 w 2076189"/>
                <a:gd name="connsiteY53" fmla="*/ 980162 h 1180578"/>
                <a:gd name="connsiteX54" fmla="*/ 1734855 w 2076189"/>
                <a:gd name="connsiteY54" fmla="*/ 977030 h 1180578"/>
                <a:gd name="connsiteX55" fmla="*/ 1772433 w 2076189"/>
                <a:gd name="connsiteY55" fmla="*/ 970767 h 1180578"/>
                <a:gd name="connsiteX56" fmla="*/ 1894562 w 2076189"/>
                <a:gd name="connsiteY56" fmla="*/ 967636 h 1180578"/>
                <a:gd name="connsiteX57" fmla="*/ 1903956 w 2076189"/>
                <a:gd name="connsiteY57" fmla="*/ 961373 h 1180578"/>
                <a:gd name="connsiteX58" fmla="*/ 1922745 w 2076189"/>
                <a:gd name="connsiteY58" fmla="*/ 942584 h 1180578"/>
                <a:gd name="connsiteX59" fmla="*/ 1932140 w 2076189"/>
                <a:gd name="connsiteY59" fmla="*/ 936321 h 1180578"/>
                <a:gd name="connsiteX60" fmla="*/ 1938403 w 2076189"/>
                <a:gd name="connsiteY60" fmla="*/ 926926 h 1180578"/>
                <a:gd name="connsiteX61" fmla="*/ 1947798 w 2076189"/>
                <a:gd name="connsiteY61" fmla="*/ 923795 h 1180578"/>
                <a:gd name="connsiteX62" fmla="*/ 1960324 w 2076189"/>
                <a:gd name="connsiteY62" fmla="*/ 905006 h 1180578"/>
                <a:gd name="connsiteX63" fmla="*/ 1969718 w 2076189"/>
                <a:gd name="connsiteY63" fmla="*/ 898743 h 1180578"/>
                <a:gd name="connsiteX64" fmla="*/ 1991639 w 2076189"/>
                <a:gd name="connsiteY64" fmla="*/ 873691 h 1180578"/>
                <a:gd name="connsiteX65" fmla="*/ 2004165 w 2076189"/>
                <a:gd name="connsiteY65" fmla="*/ 851770 h 1180578"/>
                <a:gd name="connsiteX66" fmla="*/ 2016691 w 2076189"/>
                <a:gd name="connsiteY66" fmla="*/ 845507 h 1180578"/>
                <a:gd name="connsiteX67" fmla="*/ 2029217 w 2076189"/>
                <a:gd name="connsiteY67" fmla="*/ 826718 h 1180578"/>
                <a:gd name="connsiteX68" fmla="*/ 2035480 w 2076189"/>
                <a:gd name="connsiteY68" fmla="*/ 817323 h 1180578"/>
                <a:gd name="connsiteX69" fmla="*/ 2041743 w 2076189"/>
                <a:gd name="connsiteY69" fmla="*/ 695195 h 1180578"/>
                <a:gd name="connsiteX70" fmla="*/ 2044874 w 2076189"/>
                <a:gd name="connsiteY70" fmla="*/ 685800 h 1180578"/>
                <a:gd name="connsiteX71" fmla="*/ 2048006 w 2076189"/>
                <a:gd name="connsiteY71" fmla="*/ 673274 h 1180578"/>
                <a:gd name="connsiteX72" fmla="*/ 2057400 w 2076189"/>
                <a:gd name="connsiteY72" fmla="*/ 670143 h 1180578"/>
                <a:gd name="connsiteX73" fmla="*/ 2066795 w 2076189"/>
                <a:gd name="connsiteY73" fmla="*/ 651354 h 1180578"/>
                <a:gd name="connsiteX74" fmla="*/ 2076189 w 2076189"/>
                <a:gd name="connsiteY74" fmla="*/ 632564 h 1180578"/>
                <a:gd name="connsiteX75" fmla="*/ 2073058 w 2076189"/>
                <a:gd name="connsiteY75" fmla="*/ 591855 h 1180578"/>
                <a:gd name="connsiteX76" fmla="*/ 2060532 w 2076189"/>
                <a:gd name="connsiteY76" fmla="*/ 573066 h 1180578"/>
                <a:gd name="connsiteX77" fmla="*/ 2032348 w 2076189"/>
                <a:gd name="connsiteY77" fmla="*/ 541751 h 1180578"/>
                <a:gd name="connsiteX78" fmla="*/ 2019822 w 2076189"/>
                <a:gd name="connsiteY78" fmla="*/ 526093 h 1180578"/>
                <a:gd name="connsiteX79" fmla="*/ 2013559 w 2076189"/>
                <a:gd name="connsiteY79" fmla="*/ 516699 h 1180578"/>
                <a:gd name="connsiteX80" fmla="*/ 1994770 w 2076189"/>
                <a:gd name="connsiteY80" fmla="*/ 510436 h 1180578"/>
                <a:gd name="connsiteX81" fmla="*/ 1979113 w 2076189"/>
                <a:gd name="connsiteY81" fmla="*/ 507304 h 1180578"/>
                <a:gd name="connsiteX82" fmla="*/ 1969718 w 2076189"/>
                <a:gd name="connsiteY82" fmla="*/ 504173 h 1180578"/>
                <a:gd name="connsiteX83" fmla="*/ 1910219 w 2076189"/>
                <a:gd name="connsiteY83" fmla="*/ 501041 h 1180578"/>
                <a:gd name="connsiteX84" fmla="*/ 1894562 w 2076189"/>
                <a:gd name="connsiteY84" fmla="*/ 497910 h 1180578"/>
                <a:gd name="connsiteX85" fmla="*/ 1822537 w 2076189"/>
                <a:gd name="connsiteY85" fmla="*/ 504173 h 1180578"/>
                <a:gd name="connsiteX86" fmla="*/ 1606463 w 2076189"/>
                <a:gd name="connsiteY86" fmla="*/ 504173 h 1180578"/>
                <a:gd name="connsiteX87" fmla="*/ 1584543 w 2076189"/>
                <a:gd name="connsiteY87" fmla="*/ 497910 h 1180578"/>
                <a:gd name="connsiteX88" fmla="*/ 1565754 w 2076189"/>
                <a:gd name="connsiteY88" fmla="*/ 488515 h 1180578"/>
                <a:gd name="connsiteX89" fmla="*/ 1543833 w 2076189"/>
                <a:gd name="connsiteY89" fmla="*/ 472858 h 1180578"/>
                <a:gd name="connsiteX90" fmla="*/ 1525044 w 2076189"/>
                <a:gd name="connsiteY90" fmla="*/ 466595 h 1180578"/>
                <a:gd name="connsiteX91" fmla="*/ 1506255 w 2076189"/>
                <a:gd name="connsiteY91" fmla="*/ 460332 h 1180578"/>
                <a:gd name="connsiteX92" fmla="*/ 1487466 w 2076189"/>
                <a:gd name="connsiteY92" fmla="*/ 454069 h 1180578"/>
                <a:gd name="connsiteX93" fmla="*/ 1462414 w 2076189"/>
                <a:gd name="connsiteY93" fmla="*/ 447806 h 1180578"/>
                <a:gd name="connsiteX94" fmla="*/ 1415441 w 2076189"/>
                <a:gd name="connsiteY94" fmla="*/ 444674 h 1180578"/>
                <a:gd name="connsiteX95" fmla="*/ 1380995 w 2076189"/>
                <a:gd name="connsiteY95" fmla="*/ 441543 h 1180578"/>
                <a:gd name="connsiteX96" fmla="*/ 1362206 w 2076189"/>
                <a:gd name="connsiteY96" fmla="*/ 438411 h 1180578"/>
                <a:gd name="connsiteX97" fmla="*/ 1302707 w 2076189"/>
                <a:gd name="connsiteY97" fmla="*/ 435280 h 1180578"/>
                <a:gd name="connsiteX98" fmla="*/ 1293313 w 2076189"/>
                <a:gd name="connsiteY98" fmla="*/ 432148 h 1180578"/>
                <a:gd name="connsiteX99" fmla="*/ 1280787 w 2076189"/>
                <a:gd name="connsiteY99" fmla="*/ 429017 h 1180578"/>
                <a:gd name="connsiteX100" fmla="*/ 1271392 w 2076189"/>
                <a:gd name="connsiteY100" fmla="*/ 422754 h 1180578"/>
                <a:gd name="connsiteX101" fmla="*/ 1261998 w 2076189"/>
                <a:gd name="connsiteY101" fmla="*/ 419622 h 1180578"/>
                <a:gd name="connsiteX102" fmla="*/ 1243208 w 2076189"/>
                <a:gd name="connsiteY102" fmla="*/ 407096 h 1180578"/>
                <a:gd name="connsiteX103" fmla="*/ 1233814 w 2076189"/>
                <a:gd name="connsiteY103" fmla="*/ 397701 h 1180578"/>
                <a:gd name="connsiteX104" fmla="*/ 1215025 w 2076189"/>
                <a:gd name="connsiteY104" fmla="*/ 391438 h 1180578"/>
                <a:gd name="connsiteX105" fmla="*/ 1205630 w 2076189"/>
                <a:gd name="connsiteY105" fmla="*/ 385175 h 1180578"/>
                <a:gd name="connsiteX106" fmla="*/ 1158658 w 2076189"/>
                <a:gd name="connsiteY106" fmla="*/ 375781 h 1180578"/>
                <a:gd name="connsiteX107" fmla="*/ 1149263 w 2076189"/>
                <a:gd name="connsiteY107" fmla="*/ 369518 h 1180578"/>
                <a:gd name="connsiteX108" fmla="*/ 1139869 w 2076189"/>
                <a:gd name="connsiteY108" fmla="*/ 360123 h 1180578"/>
                <a:gd name="connsiteX109" fmla="*/ 1121080 w 2076189"/>
                <a:gd name="connsiteY109" fmla="*/ 353860 h 1180578"/>
                <a:gd name="connsiteX110" fmla="*/ 1061581 w 2076189"/>
                <a:gd name="connsiteY110" fmla="*/ 360123 h 1180578"/>
                <a:gd name="connsiteX111" fmla="*/ 1049055 w 2076189"/>
                <a:gd name="connsiteY111" fmla="*/ 363255 h 1180578"/>
                <a:gd name="connsiteX112" fmla="*/ 986425 w 2076189"/>
                <a:gd name="connsiteY112" fmla="*/ 366386 h 1180578"/>
                <a:gd name="connsiteX113" fmla="*/ 923795 w 2076189"/>
                <a:gd name="connsiteY113" fmla="*/ 366386 h 1180578"/>
                <a:gd name="connsiteX114" fmla="*/ 911269 w 2076189"/>
                <a:gd name="connsiteY114" fmla="*/ 363255 h 1180578"/>
                <a:gd name="connsiteX115" fmla="*/ 883085 w 2076189"/>
                <a:gd name="connsiteY115" fmla="*/ 360123 h 1180578"/>
                <a:gd name="connsiteX116" fmla="*/ 854902 w 2076189"/>
                <a:gd name="connsiteY116" fmla="*/ 350729 h 1180578"/>
                <a:gd name="connsiteX117" fmla="*/ 820455 w 2076189"/>
                <a:gd name="connsiteY117" fmla="*/ 341334 h 1180578"/>
                <a:gd name="connsiteX118" fmla="*/ 773482 w 2076189"/>
                <a:gd name="connsiteY118" fmla="*/ 335071 h 1180578"/>
                <a:gd name="connsiteX119" fmla="*/ 751562 w 2076189"/>
                <a:gd name="connsiteY119" fmla="*/ 325677 h 1180578"/>
                <a:gd name="connsiteX120" fmla="*/ 732773 w 2076189"/>
                <a:gd name="connsiteY120" fmla="*/ 319414 h 1180578"/>
                <a:gd name="connsiteX121" fmla="*/ 723378 w 2076189"/>
                <a:gd name="connsiteY121" fmla="*/ 316282 h 1180578"/>
                <a:gd name="connsiteX122" fmla="*/ 717115 w 2076189"/>
                <a:gd name="connsiteY122" fmla="*/ 306888 h 1180578"/>
                <a:gd name="connsiteX123" fmla="*/ 717115 w 2076189"/>
                <a:gd name="connsiteY123" fmla="*/ 272441 h 1180578"/>
                <a:gd name="connsiteX124" fmla="*/ 723378 w 2076189"/>
                <a:gd name="connsiteY124" fmla="*/ 263047 h 1180578"/>
                <a:gd name="connsiteX125" fmla="*/ 729641 w 2076189"/>
                <a:gd name="connsiteY125" fmla="*/ 244258 h 1180578"/>
                <a:gd name="connsiteX126" fmla="*/ 726510 w 2076189"/>
                <a:gd name="connsiteY126" fmla="*/ 234863 h 1180578"/>
                <a:gd name="connsiteX127" fmla="*/ 717115 w 2076189"/>
                <a:gd name="connsiteY127" fmla="*/ 228600 h 1180578"/>
                <a:gd name="connsiteX128" fmla="*/ 670143 w 2076189"/>
                <a:gd name="connsiteY128" fmla="*/ 222337 h 1180578"/>
                <a:gd name="connsiteX129" fmla="*/ 645091 w 2076189"/>
                <a:gd name="connsiteY129" fmla="*/ 184759 h 1180578"/>
                <a:gd name="connsiteX130" fmla="*/ 638828 w 2076189"/>
                <a:gd name="connsiteY130" fmla="*/ 175364 h 1180578"/>
                <a:gd name="connsiteX131" fmla="*/ 620039 w 2076189"/>
                <a:gd name="connsiteY131" fmla="*/ 162838 h 1180578"/>
                <a:gd name="connsiteX132" fmla="*/ 610644 w 2076189"/>
                <a:gd name="connsiteY132" fmla="*/ 153444 h 1180578"/>
                <a:gd name="connsiteX133" fmla="*/ 591855 w 2076189"/>
                <a:gd name="connsiteY133" fmla="*/ 140918 h 1180578"/>
                <a:gd name="connsiteX134" fmla="*/ 563672 w 2076189"/>
                <a:gd name="connsiteY134" fmla="*/ 128392 h 1180578"/>
                <a:gd name="connsiteX135" fmla="*/ 388307 w 2076189"/>
                <a:gd name="connsiteY135" fmla="*/ 125260 h 1180578"/>
                <a:gd name="connsiteX136" fmla="*/ 378913 w 2076189"/>
                <a:gd name="connsiteY136" fmla="*/ 122129 h 1180578"/>
                <a:gd name="connsiteX137" fmla="*/ 366387 w 2076189"/>
                <a:gd name="connsiteY137" fmla="*/ 118997 h 1180578"/>
                <a:gd name="connsiteX138" fmla="*/ 356992 w 2076189"/>
                <a:gd name="connsiteY138" fmla="*/ 112734 h 1180578"/>
                <a:gd name="connsiteX139" fmla="*/ 344466 w 2076189"/>
                <a:gd name="connsiteY139" fmla="*/ 109603 h 1180578"/>
                <a:gd name="connsiteX140" fmla="*/ 325677 w 2076189"/>
                <a:gd name="connsiteY140" fmla="*/ 103340 h 1180578"/>
                <a:gd name="connsiteX141" fmla="*/ 297493 w 2076189"/>
                <a:gd name="connsiteY141" fmla="*/ 93945 h 1180578"/>
                <a:gd name="connsiteX142" fmla="*/ 269310 w 2076189"/>
                <a:gd name="connsiteY142" fmla="*/ 84551 h 1180578"/>
                <a:gd name="connsiteX143" fmla="*/ 259915 w 2076189"/>
                <a:gd name="connsiteY143" fmla="*/ 81419 h 1180578"/>
                <a:gd name="connsiteX144" fmla="*/ 250521 w 2076189"/>
                <a:gd name="connsiteY144" fmla="*/ 78288 h 1180578"/>
                <a:gd name="connsiteX145" fmla="*/ 231732 w 2076189"/>
                <a:gd name="connsiteY145" fmla="*/ 65762 h 1180578"/>
                <a:gd name="connsiteX146" fmla="*/ 222337 w 2076189"/>
                <a:gd name="connsiteY146" fmla="*/ 62630 h 1180578"/>
                <a:gd name="connsiteX147" fmla="*/ 203548 w 2076189"/>
                <a:gd name="connsiteY147" fmla="*/ 53236 h 1180578"/>
                <a:gd name="connsiteX148" fmla="*/ 194154 w 2076189"/>
                <a:gd name="connsiteY148" fmla="*/ 46973 h 1180578"/>
                <a:gd name="connsiteX149" fmla="*/ 178496 w 2076189"/>
                <a:gd name="connsiteY149" fmla="*/ 34447 h 1180578"/>
                <a:gd name="connsiteX150" fmla="*/ 178496 w 2076189"/>
                <a:gd name="connsiteY150" fmla="*/ 6263 h 1180578"/>
                <a:gd name="connsiteX151" fmla="*/ 0 w 2076189"/>
                <a:gd name="connsiteY151"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776614 w 2076189"/>
                <a:gd name="connsiteY21" fmla="*/ 1124211 h 1180578"/>
                <a:gd name="connsiteX22" fmla="*/ 814192 w 2076189"/>
                <a:gd name="connsiteY22" fmla="*/ 1130474 h 1180578"/>
                <a:gd name="connsiteX23" fmla="*/ 861165 w 2076189"/>
                <a:gd name="connsiteY23" fmla="*/ 1155526 h 1180578"/>
                <a:gd name="connsiteX24" fmla="*/ 879954 w 2076189"/>
                <a:gd name="connsiteY24" fmla="*/ 1168052 h 1180578"/>
                <a:gd name="connsiteX25" fmla="*/ 892480 w 2076189"/>
                <a:gd name="connsiteY25" fmla="*/ 1174315 h 1180578"/>
                <a:gd name="connsiteX26" fmla="*/ 911269 w 2076189"/>
                <a:gd name="connsiteY26" fmla="*/ 1180578 h 1180578"/>
                <a:gd name="connsiteX27" fmla="*/ 914400 w 2076189"/>
                <a:gd name="connsiteY27" fmla="*/ 1171184 h 1180578"/>
                <a:gd name="connsiteX28" fmla="*/ 936321 w 2076189"/>
                <a:gd name="connsiteY28" fmla="*/ 1152395 h 1180578"/>
                <a:gd name="connsiteX29" fmla="*/ 951978 w 2076189"/>
                <a:gd name="connsiteY29" fmla="*/ 1136737 h 1180578"/>
                <a:gd name="connsiteX30" fmla="*/ 958241 w 2076189"/>
                <a:gd name="connsiteY30" fmla="*/ 1127343 h 1180578"/>
                <a:gd name="connsiteX31" fmla="*/ 967636 w 2076189"/>
                <a:gd name="connsiteY31" fmla="*/ 1124211 h 1180578"/>
                <a:gd name="connsiteX32" fmla="*/ 977030 w 2076189"/>
                <a:gd name="connsiteY32" fmla="*/ 1117948 h 1180578"/>
                <a:gd name="connsiteX33" fmla="*/ 995819 w 2076189"/>
                <a:gd name="connsiteY33" fmla="*/ 1105422 h 1180578"/>
                <a:gd name="connsiteX34" fmla="*/ 1008345 w 2076189"/>
                <a:gd name="connsiteY34" fmla="*/ 1096028 h 1180578"/>
                <a:gd name="connsiteX35" fmla="*/ 1014608 w 2076189"/>
                <a:gd name="connsiteY35" fmla="*/ 1089764 h 1180578"/>
                <a:gd name="connsiteX36" fmla="*/ 1024003 w 2076189"/>
                <a:gd name="connsiteY36" fmla="*/ 1086633 h 1180578"/>
                <a:gd name="connsiteX37" fmla="*/ 1033398 w 2076189"/>
                <a:gd name="connsiteY37" fmla="*/ 1080370 h 1180578"/>
                <a:gd name="connsiteX38" fmla="*/ 1049055 w 2076189"/>
                <a:gd name="connsiteY38" fmla="*/ 1064712 h 1180578"/>
                <a:gd name="connsiteX39" fmla="*/ 1077239 w 2076189"/>
                <a:gd name="connsiteY39" fmla="*/ 1058449 h 1180578"/>
                <a:gd name="connsiteX40" fmla="*/ 1121080 w 2076189"/>
                <a:gd name="connsiteY40" fmla="*/ 1055318 h 1180578"/>
                <a:gd name="connsiteX41" fmla="*/ 1130474 w 2076189"/>
                <a:gd name="connsiteY41" fmla="*/ 1052186 h 1180578"/>
                <a:gd name="connsiteX42" fmla="*/ 1143000 w 2076189"/>
                <a:gd name="connsiteY42" fmla="*/ 1049055 h 1180578"/>
                <a:gd name="connsiteX43" fmla="*/ 1161789 w 2076189"/>
                <a:gd name="connsiteY43" fmla="*/ 1042792 h 1180578"/>
                <a:gd name="connsiteX44" fmla="*/ 1189973 w 2076189"/>
                <a:gd name="connsiteY44" fmla="*/ 1033397 h 1180578"/>
                <a:gd name="connsiteX45" fmla="*/ 1252603 w 2076189"/>
                <a:gd name="connsiteY45" fmla="*/ 1024003 h 1180578"/>
                <a:gd name="connsiteX46" fmla="*/ 1261998 w 2076189"/>
                <a:gd name="connsiteY46" fmla="*/ 1020871 h 1180578"/>
                <a:gd name="connsiteX47" fmla="*/ 1299576 w 2076189"/>
                <a:gd name="connsiteY47" fmla="*/ 1014608 h 1180578"/>
                <a:gd name="connsiteX48" fmla="*/ 1318365 w 2076189"/>
                <a:gd name="connsiteY48" fmla="*/ 1008345 h 1180578"/>
                <a:gd name="connsiteX49" fmla="*/ 1349680 w 2076189"/>
                <a:gd name="connsiteY49" fmla="*/ 998951 h 1180578"/>
                <a:gd name="connsiteX50" fmla="*/ 1368469 w 2076189"/>
                <a:gd name="connsiteY50" fmla="*/ 992688 h 1180578"/>
                <a:gd name="connsiteX51" fmla="*/ 1412310 w 2076189"/>
                <a:gd name="connsiteY51" fmla="*/ 986425 h 1180578"/>
                <a:gd name="connsiteX52" fmla="*/ 1459282 w 2076189"/>
                <a:gd name="connsiteY52" fmla="*/ 980162 h 1180578"/>
                <a:gd name="connsiteX53" fmla="*/ 1734855 w 2076189"/>
                <a:gd name="connsiteY53" fmla="*/ 977030 h 1180578"/>
                <a:gd name="connsiteX54" fmla="*/ 1772433 w 2076189"/>
                <a:gd name="connsiteY54" fmla="*/ 970767 h 1180578"/>
                <a:gd name="connsiteX55" fmla="*/ 1894562 w 2076189"/>
                <a:gd name="connsiteY55" fmla="*/ 967636 h 1180578"/>
                <a:gd name="connsiteX56" fmla="*/ 1903956 w 2076189"/>
                <a:gd name="connsiteY56" fmla="*/ 961373 h 1180578"/>
                <a:gd name="connsiteX57" fmla="*/ 1922745 w 2076189"/>
                <a:gd name="connsiteY57" fmla="*/ 942584 h 1180578"/>
                <a:gd name="connsiteX58" fmla="*/ 1932140 w 2076189"/>
                <a:gd name="connsiteY58" fmla="*/ 936321 h 1180578"/>
                <a:gd name="connsiteX59" fmla="*/ 1938403 w 2076189"/>
                <a:gd name="connsiteY59" fmla="*/ 926926 h 1180578"/>
                <a:gd name="connsiteX60" fmla="*/ 1947798 w 2076189"/>
                <a:gd name="connsiteY60" fmla="*/ 923795 h 1180578"/>
                <a:gd name="connsiteX61" fmla="*/ 1960324 w 2076189"/>
                <a:gd name="connsiteY61" fmla="*/ 905006 h 1180578"/>
                <a:gd name="connsiteX62" fmla="*/ 1969718 w 2076189"/>
                <a:gd name="connsiteY62" fmla="*/ 898743 h 1180578"/>
                <a:gd name="connsiteX63" fmla="*/ 1991639 w 2076189"/>
                <a:gd name="connsiteY63" fmla="*/ 873691 h 1180578"/>
                <a:gd name="connsiteX64" fmla="*/ 2004165 w 2076189"/>
                <a:gd name="connsiteY64" fmla="*/ 851770 h 1180578"/>
                <a:gd name="connsiteX65" fmla="*/ 2016691 w 2076189"/>
                <a:gd name="connsiteY65" fmla="*/ 845507 h 1180578"/>
                <a:gd name="connsiteX66" fmla="*/ 2029217 w 2076189"/>
                <a:gd name="connsiteY66" fmla="*/ 826718 h 1180578"/>
                <a:gd name="connsiteX67" fmla="*/ 2035480 w 2076189"/>
                <a:gd name="connsiteY67" fmla="*/ 817323 h 1180578"/>
                <a:gd name="connsiteX68" fmla="*/ 2041743 w 2076189"/>
                <a:gd name="connsiteY68" fmla="*/ 695195 h 1180578"/>
                <a:gd name="connsiteX69" fmla="*/ 2044874 w 2076189"/>
                <a:gd name="connsiteY69" fmla="*/ 685800 h 1180578"/>
                <a:gd name="connsiteX70" fmla="*/ 2048006 w 2076189"/>
                <a:gd name="connsiteY70" fmla="*/ 673274 h 1180578"/>
                <a:gd name="connsiteX71" fmla="*/ 2057400 w 2076189"/>
                <a:gd name="connsiteY71" fmla="*/ 670143 h 1180578"/>
                <a:gd name="connsiteX72" fmla="*/ 2066795 w 2076189"/>
                <a:gd name="connsiteY72" fmla="*/ 651354 h 1180578"/>
                <a:gd name="connsiteX73" fmla="*/ 2076189 w 2076189"/>
                <a:gd name="connsiteY73" fmla="*/ 632564 h 1180578"/>
                <a:gd name="connsiteX74" fmla="*/ 2073058 w 2076189"/>
                <a:gd name="connsiteY74" fmla="*/ 591855 h 1180578"/>
                <a:gd name="connsiteX75" fmla="*/ 2060532 w 2076189"/>
                <a:gd name="connsiteY75" fmla="*/ 573066 h 1180578"/>
                <a:gd name="connsiteX76" fmla="*/ 2032348 w 2076189"/>
                <a:gd name="connsiteY76" fmla="*/ 541751 h 1180578"/>
                <a:gd name="connsiteX77" fmla="*/ 2019822 w 2076189"/>
                <a:gd name="connsiteY77" fmla="*/ 526093 h 1180578"/>
                <a:gd name="connsiteX78" fmla="*/ 2013559 w 2076189"/>
                <a:gd name="connsiteY78" fmla="*/ 516699 h 1180578"/>
                <a:gd name="connsiteX79" fmla="*/ 1994770 w 2076189"/>
                <a:gd name="connsiteY79" fmla="*/ 510436 h 1180578"/>
                <a:gd name="connsiteX80" fmla="*/ 1979113 w 2076189"/>
                <a:gd name="connsiteY80" fmla="*/ 507304 h 1180578"/>
                <a:gd name="connsiteX81" fmla="*/ 1969718 w 2076189"/>
                <a:gd name="connsiteY81" fmla="*/ 504173 h 1180578"/>
                <a:gd name="connsiteX82" fmla="*/ 1910219 w 2076189"/>
                <a:gd name="connsiteY82" fmla="*/ 501041 h 1180578"/>
                <a:gd name="connsiteX83" fmla="*/ 1894562 w 2076189"/>
                <a:gd name="connsiteY83" fmla="*/ 497910 h 1180578"/>
                <a:gd name="connsiteX84" fmla="*/ 1822537 w 2076189"/>
                <a:gd name="connsiteY84" fmla="*/ 504173 h 1180578"/>
                <a:gd name="connsiteX85" fmla="*/ 1606463 w 2076189"/>
                <a:gd name="connsiteY85" fmla="*/ 504173 h 1180578"/>
                <a:gd name="connsiteX86" fmla="*/ 1584543 w 2076189"/>
                <a:gd name="connsiteY86" fmla="*/ 497910 h 1180578"/>
                <a:gd name="connsiteX87" fmla="*/ 1565754 w 2076189"/>
                <a:gd name="connsiteY87" fmla="*/ 488515 h 1180578"/>
                <a:gd name="connsiteX88" fmla="*/ 1543833 w 2076189"/>
                <a:gd name="connsiteY88" fmla="*/ 472858 h 1180578"/>
                <a:gd name="connsiteX89" fmla="*/ 1525044 w 2076189"/>
                <a:gd name="connsiteY89" fmla="*/ 466595 h 1180578"/>
                <a:gd name="connsiteX90" fmla="*/ 1506255 w 2076189"/>
                <a:gd name="connsiteY90" fmla="*/ 460332 h 1180578"/>
                <a:gd name="connsiteX91" fmla="*/ 1487466 w 2076189"/>
                <a:gd name="connsiteY91" fmla="*/ 454069 h 1180578"/>
                <a:gd name="connsiteX92" fmla="*/ 1462414 w 2076189"/>
                <a:gd name="connsiteY92" fmla="*/ 447806 h 1180578"/>
                <a:gd name="connsiteX93" fmla="*/ 1415441 w 2076189"/>
                <a:gd name="connsiteY93" fmla="*/ 444674 h 1180578"/>
                <a:gd name="connsiteX94" fmla="*/ 1380995 w 2076189"/>
                <a:gd name="connsiteY94" fmla="*/ 441543 h 1180578"/>
                <a:gd name="connsiteX95" fmla="*/ 1362206 w 2076189"/>
                <a:gd name="connsiteY95" fmla="*/ 438411 h 1180578"/>
                <a:gd name="connsiteX96" fmla="*/ 1302707 w 2076189"/>
                <a:gd name="connsiteY96" fmla="*/ 435280 h 1180578"/>
                <a:gd name="connsiteX97" fmla="*/ 1293313 w 2076189"/>
                <a:gd name="connsiteY97" fmla="*/ 432148 h 1180578"/>
                <a:gd name="connsiteX98" fmla="*/ 1280787 w 2076189"/>
                <a:gd name="connsiteY98" fmla="*/ 429017 h 1180578"/>
                <a:gd name="connsiteX99" fmla="*/ 1271392 w 2076189"/>
                <a:gd name="connsiteY99" fmla="*/ 422754 h 1180578"/>
                <a:gd name="connsiteX100" fmla="*/ 1261998 w 2076189"/>
                <a:gd name="connsiteY100" fmla="*/ 419622 h 1180578"/>
                <a:gd name="connsiteX101" fmla="*/ 1243208 w 2076189"/>
                <a:gd name="connsiteY101" fmla="*/ 407096 h 1180578"/>
                <a:gd name="connsiteX102" fmla="*/ 1233814 w 2076189"/>
                <a:gd name="connsiteY102" fmla="*/ 397701 h 1180578"/>
                <a:gd name="connsiteX103" fmla="*/ 1215025 w 2076189"/>
                <a:gd name="connsiteY103" fmla="*/ 391438 h 1180578"/>
                <a:gd name="connsiteX104" fmla="*/ 1205630 w 2076189"/>
                <a:gd name="connsiteY104" fmla="*/ 385175 h 1180578"/>
                <a:gd name="connsiteX105" fmla="*/ 1158658 w 2076189"/>
                <a:gd name="connsiteY105" fmla="*/ 375781 h 1180578"/>
                <a:gd name="connsiteX106" fmla="*/ 1149263 w 2076189"/>
                <a:gd name="connsiteY106" fmla="*/ 369518 h 1180578"/>
                <a:gd name="connsiteX107" fmla="*/ 1139869 w 2076189"/>
                <a:gd name="connsiteY107" fmla="*/ 360123 h 1180578"/>
                <a:gd name="connsiteX108" fmla="*/ 1121080 w 2076189"/>
                <a:gd name="connsiteY108" fmla="*/ 353860 h 1180578"/>
                <a:gd name="connsiteX109" fmla="*/ 1061581 w 2076189"/>
                <a:gd name="connsiteY109" fmla="*/ 360123 h 1180578"/>
                <a:gd name="connsiteX110" fmla="*/ 1049055 w 2076189"/>
                <a:gd name="connsiteY110" fmla="*/ 363255 h 1180578"/>
                <a:gd name="connsiteX111" fmla="*/ 986425 w 2076189"/>
                <a:gd name="connsiteY111" fmla="*/ 366386 h 1180578"/>
                <a:gd name="connsiteX112" fmla="*/ 923795 w 2076189"/>
                <a:gd name="connsiteY112" fmla="*/ 366386 h 1180578"/>
                <a:gd name="connsiteX113" fmla="*/ 911269 w 2076189"/>
                <a:gd name="connsiteY113" fmla="*/ 363255 h 1180578"/>
                <a:gd name="connsiteX114" fmla="*/ 883085 w 2076189"/>
                <a:gd name="connsiteY114" fmla="*/ 360123 h 1180578"/>
                <a:gd name="connsiteX115" fmla="*/ 854902 w 2076189"/>
                <a:gd name="connsiteY115" fmla="*/ 350729 h 1180578"/>
                <a:gd name="connsiteX116" fmla="*/ 820455 w 2076189"/>
                <a:gd name="connsiteY116" fmla="*/ 341334 h 1180578"/>
                <a:gd name="connsiteX117" fmla="*/ 773482 w 2076189"/>
                <a:gd name="connsiteY117" fmla="*/ 335071 h 1180578"/>
                <a:gd name="connsiteX118" fmla="*/ 751562 w 2076189"/>
                <a:gd name="connsiteY118" fmla="*/ 325677 h 1180578"/>
                <a:gd name="connsiteX119" fmla="*/ 732773 w 2076189"/>
                <a:gd name="connsiteY119" fmla="*/ 319414 h 1180578"/>
                <a:gd name="connsiteX120" fmla="*/ 723378 w 2076189"/>
                <a:gd name="connsiteY120" fmla="*/ 316282 h 1180578"/>
                <a:gd name="connsiteX121" fmla="*/ 717115 w 2076189"/>
                <a:gd name="connsiteY121" fmla="*/ 306888 h 1180578"/>
                <a:gd name="connsiteX122" fmla="*/ 717115 w 2076189"/>
                <a:gd name="connsiteY122" fmla="*/ 272441 h 1180578"/>
                <a:gd name="connsiteX123" fmla="*/ 723378 w 2076189"/>
                <a:gd name="connsiteY123" fmla="*/ 263047 h 1180578"/>
                <a:gd name="connsiteX124" fmla="*/ 729641 w 2076189"/>
                <a:gd name="connsiteY124" fmla="*/ 244258 h 1180578"/>
                <a:gd name="connsiteX125" fmla="*/ 726510 w 2076189"/>
                <a:gd name="connsiteY125" fmla="*/ 234863 h 1180578"/>
                <a:gd name="connsiteX126" fmla="*/ 717115 w 2076189"/>
                <a:gd name="connsiteY126" fmla="*/ 228600 h 1180578"/>
                <a:gd name="connsiteX127" fmla="*/ 670143 w 2076189"/>
                <a:gd name="connsiteY127" fmla="*/ 222337 h 1180578"/>
                <a:gd name="connsiteX128" fmla="*/ 645091 w 2076189"/>
                <a:gd name="connsiteY128" fmla="*/ 184759 h 1180578"/>
                <a:gd name="connsiteX129" fmla="*/ 638828 w 2076189"/>
                <a:gd name="connsiteY129" fmla="*/ 175364 h 1180578"/>
                <a:gd name="connsiteX130" fmla="*/ 620039 w 2076189"/>
                <a:gd name="connsiteY130" fmla="*/ 162838 h 1180578"/>
                <a:gd name="connsiteX131" fmla="*/ 610644 w 2076189"/>
                <a:gd name="connsiteY131" fmla="*/ 153444 h 1180578"/>
                <a:gd name="connsiteX132" fmla="*/ 591855 w 2076189"/>
                <a:gd name="connsiteY132" fmla="*/ 140918 h 1180578"/>
                <a:gd name="connsiteX133" fmla="*/ 563672 w 2076189"/>
                <a:gd name="connsiteY133" fmla="*/ 128392 h 1180578"/>
                <a:gd name="connsiteX134" fmla="*/ 388307 w 2076189"/>
                <a:gd name="connsiteY134" fmla="*/ 125260 h 1180578"/>
                <a:gd name="connsiteX135" fmla="*/ 378913 w 2076189"/>
                <a:gd name="connsiteY135" fmla="*/ 122129 h 1180578"/>
                <a:gd name="connsiteX136" fmla="*/ 366387 w 2076189"/>
                <a:gd name="connsiteY136" fmla="*/ 118997 h 1180578"/>
                <a:gd name="connsiteX137" fmla="*/ 356992 w 2076189"/>
                <a:gd name="connsiteY137" fmla="*/ 112734 h 1180578"/>
                <a:gd name="connsiteX138" fmla="*/ 344466 w 2076189"/>
                <a:gd name="connsiteY138" fmla="*/ 109603 h 1180578"/>
                <a:gd name="connsiteX139" fmla="*/ 325677 w 2076189"/>
                <a:gd name="connsiteY139" fmla="*/ 103340 h 1180578"/>
                <a:gd name="connsiteX140" fmla="*/ 297493 w 2076189"/>
                <a:gd name="connsiteY140" fmla="*/ 93945 h 1180578"/>
                <a:gd name="connsiteX141" fmla="*/ 269310 w 2076189"/>
                <a:gd name="connsiteY141" fmla="*/ 84551 h 1180578"/>
                <a:gd name="connsiteX142" fmla="*/ 259915 w 2076189"/>
                <a:gd name="connsiteY142" fmla="*/ 81419 h 1180578"/>
                <a:gd name="connsiteX143" fmla="*/ 250521 w 2076189"/>
                <a:gd name="connsiteY143" fmla="*/ 78288 h 1180578"/>
                <a:gd name="connsiteX144" fmla="*/ 231732 w 2076189"/>
                <a:gd name="connsiteY144" fmla="*/ 65762 h 1180578"/>
                <a:gd name="connsiteX145" fmla="*/ 222337 w 2076189"/>
                <a:gd name="connsiteY145" fmla="*/ 62630 h 1180578"/>
                <a:gd name="connsiteX146" fmla="*/ 203548 w 2076189"/>
                <a:gd name="connsiteY146" fmla="*/ 53236 h 1180578"/>
                <a:gd name="connsiteX147" fmla="*/ 194154 w 2076189"/>
                <a:gd name="connsiteY147" fmla="*/ 46973 h 1180578"/>
                <a:gd name="connsiteX148" fmla="*/ 178496 w 2076189"/>
                <a:gd name="connsiteY148" fmla="*/ 34447 h 1180578"/>
                <a:gd name="connsiteX149" fmla="*/ 178496 w 2076189"/>
                <a:gd name="connsiteY149" fmla="*/ 6263 h 1180578"/>
                <a:gd name="connsiteX150" fmla="*/ 0 w 2076189"/>
                <a:gd name="connsiteY150"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776614 w 2076189"/>
                <a:gd name="connsiteY21" fmla="*/ 1124211 h 1180578"/>
                <a:gd name="connsiteX22" fmla="*/ 861165 w 2076189"/>
                <a:gd name="connsiteY22" fmla="*/ 1155526 h 1180578"/>
                <a:gd name="connsiteX23" fmla="*/ 879954 w 2076189"/>
                <a:gd name="connsiteY23" fmla="*/ 1168052 h 1180578"/>
                <a:gd name="connsiteX24" fmla="*/ 892480 w 2076189"/>
                <a:gd name="connsiteY24" fmla="*/ 1174315 h 1180578"/>
                <a:gd name="connsiteX25" fmla="*/ 911269 w 2076189"/>
                <a:gd name="connsiteY25" fmla="*/ 1180578 h 1180578"/>
                <a:gd name="connsiteX26" fmla="*/ 914400 w 2076189"/>
                <a:gd name="connsiteY26" fmla="*/ 1171184 h 1180578"/>
                <a:gd name="connsiteX27" fmla="*/ 936321 w 2076189"/>
                <a:gd name="connsiteY27" fmla="*/ 1152395 h 1180578"/>
                <a:gd name="connsiteX28" fmla="*/ 951978 w 2076189"/>
                <a:gd name="connsiteY28" fmla="*/ 1136737 h 1180578"/>
                <a:gd name="connsiteX29" fmla="*/ 958241 w 2076189"/>
                <a:gd name="connsiteY29" fmla="*/ 1127343 h 1180578"/>
                <a:gd name="connsiteX30" fmla="*/ 967636 w 2076189"/>
                <a:gd name="connsiteY30" fmla="*/ 1124211 h 1180578"/>
                <a:gd name="connsiteX31" fmla="*/ 977030 w 2076189"/>
                <a:gd name="connsiteY31" fmla="*/ 1117948 h 1180578"/>
                <a:gd name="connsiteX32" fmla="*/ 995819 w 2076189"/>
                <a:gd name="connsiteY32" fmla="*/ 1105422 h 1180578"/>
                <a:gd name="connsiteX33" fmla="*/ 1008345 w 2076189"/>
                <a:gd name="connsiteY33" fmla="*/ 1096028 h 1180578"/>
                <a:gd name="connsiteX34" fmla="*/ 1014608 w 2076189"/>
                <a:gd name="connsiteY34" fmla="*/ 1089764 h 1180578"/>
                <a:gd name="connsiteX35" fmla="*/ 1024003 w 2076189"/>
                <a:gd name="connsiteY35" fmla="*/ 1086633 h 1180578"/>
                <a:gd name="connsiteX36" fmla="*/ 1033398 w 2076189"/>
                <a:gd name="connsiteY36" fmla="*/ 1080370 h 1180578"/>
                <a:gd name="connsiteX37" fmla="*/ 1049055 w 2076189"/>
                <a:gd name="connsiteY37" fmla="*/ 1064712 h 1180578"/>
                <a:gd name="connsiteX38" fmla="*/ 1077239 w 2076189"/>
                <a:gd name="connsiteY38" fmla="*/ 1058449 h 1180578"/>
                <a:gd name="connsiteX39" fmla="*/ 1121080 w 2076189"/>
                <a:gd name="connsiteY39" fmla="*/ 1055318 h 1180578"/>
                <a:gd name="connsiteX40" fmla="*/ 1130474 w 2076189"/>
                <a:gd name="connsiteY40" fmla="*/ 1052186 h 1180578"/>
                <a:gd name="connsiteX41" fmla="*/ 1143000 w 2076189"/>
                <a:gd name="connsiteY41" fmla="*/ 1049055 h 1180578"/>
                <a:gd name="connsiteX42" fmla="*/ 1161789 w 2076189"/>
                <a:gd name="connsiteY42" fmla="*/ 1042792 h 1180578"/>
                <a:gd name="connsiteX43" fmla="*/ 1189973 w 2076189"/>
                <a:gd name="connsiteY43" fmla="*/ 1033397 h 1180578"/>
                <a:gd name="connsiteX44" fmla="*/ 1252603 w 2076189"/>
                <a:gd name="connsiteY44" fmla="*/ 1024003 h 1180578"/>
                <a:gd name="connsiteX45" fmla="*/ 1261998 w 2076189"/>
                <a:gd name="connsiteY45" fmla="*/ 1020871 h 1180578"/>
                <a:gd name="connsiteX46" fmla="*/ 1299576 w 2076189"/>
                <a:gd name="connsiteY46" fmla="*/ 1014608 h 1180578"/>
                <a:gd name="connsiteX47" fmla="*/ 1318365 w 2076189"/>
                <a:gd name="connsiteY47" fmla="*/ 1008345 h 1180578"/>
                <a:gd name="connsiteX48" fmla="*/ 1349680 w 2076189"/>
                <a:gd name="connsiteY48" fmla="*/ 998951 h 1180578"/>
                <a:gd name="connsiteX49" fmla="*/ 1368469 w 2076189"/>
                <a:gd name="connsiteY49" fmla="*/ 992688 h 1180578"/>
                <a:gd name="connsiteX50" fmla="*/ 1412310 w 2076189"/>
                <a:gd name="connsiteY50" fmla="*/ 986425 h 1180578"/>
                <a:gd name="connsiteX51" fmla="*/ 1459282 w 2076189"/>
                <a:gd name="connsiteY51" fmla="*/ 980162 h 1180578"/>
                <a:gd name="connsiteX52" fmla="*/ 1734855 w 2076189"/>
                <a:gd name="connsiteY52" fmla="*/ 977030 h 1180578"/>
                <a:gd name="connsiteX53" fmla="*/ 1772433 w 2076189"/>
                <a:gd name="connsiteY53" fmla="*/ 970767 h 1180578"/>
                <a:gd name="connsiteX54" fmla="*/ 1894562 w 2076189"/>
                <a:gd name="connsiteY54" fmla="*/ 967636 h 1180578"/>
                <a:gd name="connsiteX55" fmla="*/ 1903956 w 2076189"/>
                <a:gd name="connsiteY55" fmla="*/ 961373 h 1180578"/>
                <a:gd name="connsiteX56" fmla="*/ 1922745 w 2076189"/>
                <a:gd name="connsiteY56" fmla="*/ 942584 h 1180578"/>
                <a:gd name="connsiteX57" fmla="*/ 1932140 w 2076189"/>
                <a:gd name="connsiteY57" fmla="*/ 936321 h 1180578"/>
                <a:gd name="connsiteX58" fmla="*/ 1938403 w 2076189"/>
                <a:gd name="connsiteY58" fmla="*/ 926926 h 1180578"/>
                <a:gd name="connsiteX59" fmla="*/ 1947798 w 2076189"/>
                <a:gd name="connsiteY59" fmla="*/ 923795 h 1180578"/>
                <a:gd name="connsiteX60" fmla="*/ 1960324 w 2076189"/>
                <a:gd name="connsiteY60" fmla="*/ 905006 h 1180578"/>
                <a:gd name="connsiteX61" fmla="*/ 1969718 w 2076189"/>
                <a:gd name="connsiteY61" fmla="*/ 898743 h 1180578"/>
                <a:gd name="connsiteX62" fmla="*/ 1991639 w 2076189"/>
                <a:gd name="connsiteY62" fmla="*/ 873691 h 1180578"/>
                <a:gd name="connsiteX63" fmla="*/ 2004165 w 2076189"/>
                <a:gd name="connsiteY63" fmla="*/ 851770 h 1180578"/>
                <a:gd name="connsiteX64" fmla="*/ 2016691 w 2076189"/>
                <a:gd name="connsiteY64" fmla="*/ 845507 h 1180578"/>
                <a:gd name="connsiteX65" fmla="*/ 2029217 w 2076189"/>
                <a:gd name="connsiteY65" fmla="*/ 826718 h 1180578"/>
                <a:gd name="connsiteX66" fmla="*/ 2035480 w 2076189"/>
                <a:gd name="connsiteY66" fmla="*/ 817323 h 1180578"/>
                <a:gd name="connsiteX67" fmla="*/ 2041743 w 2076189"/>
                <a:gd name="connsiteY67" fmla="*/ 695195 h 1180578"/>
                <a:gd name="connsiteX68" fmla="*/ 2044874 w 2076189"/>
                <a:gd name="connsiteY68" fmla="*/ 685800 h 1180578"/>
                <a:gd name="connsiteX69" fmla="*/ 2048006 w 2076189"/>
                <a:gd name="connsiteY69" fmla="*/ 673274 h 1180578"/>
                <a:gd name="connsiteX70" fmla="*/ 2057400 w 2076189"/>
                <a:gd name="connsiteY70" fmla="*/ 670143 h 1180578"/>
                <a:gd name="connsiteX71" fmla="*/ 2066795 w 2076189"/>
                <a:gd name="connsiteY71" fmla="*/ 651354 h 1180578"/>
                <a:gd name="connsiteX72" fmla="*/ 2076189 w 2076189"/>
                <a:gd name="connsiteY72" fmla="*/ 632564 h 1180578"/>
                <a:gd name="connsiteX73" fmla="*/ 2073058 w 2076189"/>
                <a:gd name="connsiteY73" fmla="*/ 591855 h 1180578"/>
                <a:gd name="connsiteX74" fmla="*/ 2060532 w 2076189"/>
                <a:gd name="connsiteY74" fmla="*/ 573066 h 1180578"/>
                <a:gd name="connsiteX75" fmla="*/ 2032348 w 2076189"/>
                <a:gd name="connsiteY75" fmla="*/ 541751 h 1180578"/>
                <a:gd name="connsiteX76" fmla="*/ 2019822 w 2076189"/>
                <a:gd name="connsiteY76" fmla="*/ 526093 h 1180578"/>
                <a:gd name="connsiteX77" fmla="*/ 2013559 w 2076189"/>
                <a:gd name="connsiteY77" fmla="*/ 516699 h 1180578"/>
                <a:gd name="connsiteX78" fmla="*/ 1994770 w 2076189"/>
                <a:gd name="connsiteY78" fmla="*/ 510436 h 1180578"/>
                <a:gd name="connsiteX79" fmla="*/ 1979113 w 2076189"/>
                <a:gd name="connsiteY79" fmla="*/ 507304 h 1180578"/>
                <a:gd name="connsiteX80" fmla="*/ 1969718 w 2076189"/>
                <a:gd name="connsiteY80" fmla="*/ 504173 h 1180578"/>
                <a:gd name="connsiteX81" fmla="*/ 1910219 w 2076189"/>
                <a:gd name="connsiteY81" fmla="*/ 501041 h 1180578"/>
                <a:gd name="connsiteX82" fmla="*/ 1894562 w 2076189"/>
                <a:gd name="connsiteY82" fmla="*/ 497910 h 1180578"/>
                <a:gd name="connsiteX83" fmla="*/ 1822537 w 2076189"/>
                <a:gd name="connsiteY83" fmla="*/ 504173 h 1180578"/>
                <a:gd name="connsiteX84" fmla="*/ 1606463 w 2076189"/>
                <a:gd name="connsiteY84" fmla="*/ 504173 h 1180578"/>
                <a:gd name="connsiteX85" fmla="*/ 1584543 w 2076189"/>
                <a:gd name="connsiteY85" fmla="*/ 497910 h 1180578"/>
                <a:gd name="connsiteX86" fmla="*/ 1565754 w 2076189"/>
                <a:gd name="connsiteY86" fmla="*/ 488515 h 1180578"/>
                <a:gd name="connsiteX87" fmla="*/ 1543833 w 2076189"/>
                <a:gd name="connsiteY87" fmla="*/ 472858 h 1180578"/>
                <a:gd name="connsiteX88" fmla="*/ 1525044 w 2076189"/>
                <a:gd name="connsiteY88" fmla="*/ 466595 h 1180578"/>
                <a:gd name="connsiteX89" fmla="*/ 1506255 w 2076189"/>
                <a:gd name="connsiteY89" fmla="*/ 460332 h 1180578"/>
                <a:gd name="connsiteX90" fmla="*/ 1487466 w 2076189"/>
                <a:gd name="connsiteY90" fmla="*/ 454069 h 1180578"/>
                <a:gd name="connsiteX91" fmla="*/ 1462414 w 2076189"/>
                <a:gd name="connsiteY91" fmla="*/ 447806 h 1180578"/>
                <a:gd name="connsiteX92" fmla="*/ 1415441 w 2076189"/>
                <a:gd name="connsiteY92" fmla="*/ 444674 h 1180578"/>
                <a:gd name="connsiteX93" fmla="*/ 1380995 w 2076189"/>
                <a:gd name="connsiteY93" fmla="*/ 441543 h 1180578"/>
                <a:gd name="connsiteX94" fmla="*/ 1362206 w 2076189"/>
                <a:gd name="connsiteY94" fmla="*/ 438411 h 1180578"/>
                <a:gd name="connsiteX95" fmla="*/ 1302707 w 2076189"/>
                <a:gd name="connsiteY95" fmla="*/ 435280 h 1180578"/>
                <a:gd name="connsiteX96" fmla="*/ 1293313 w 2076189"/>
                <a:gd name="connsiteY96" fmla="*/ 432148 h 1180578"/>
                <a:gd name="connsiteX97" fmla="*/ 1280787 w 2076189"/>
                <a:gd name="connsiteY97" fmla="*/ 429017 h 1180578"/>
                <a:gd name="connsiteX98" fmla="*/ 1271392 w 2076189"/>
                <a:gd name="connsiteY98" fmla="*/ 422754 h 1180578"/>
                <a:gd name="connsiteX99" fmla="*/ 1261998 w 2076189"/>
                <a:gd name="connsiteY99" fmla="*/ 419622 h 1180578"/>
                <a:gd name="connsiteX100" fmla="*/ 1243208 w 2076189"/>
                <a:gd name="connsiteY100" fmla="*/ 407096 h 1180578"/>
                <a:gd name="connsiteX101" fmla="*/ 1233814 w 2076189"/>
                <a:gd name="connsiteY101" fmla="*/ 397701 h 1180578"/>
                <a:gd name="connsiteX102" fmla="*/ 1215025 w 2076189"/>
                <a:gd name="connsiteY102" fmla="*/ 391438 h 1180578"/>
                <a:gd name="connsiteX103" fmla="*/ 1205630 w 2076189"/>
                <a:gd name="connsiteY103" fmla="*/ 385175 h 1180578"/>
                <a:gd name="connsiteX104" fmla="*/ 1158658 w 2076189"/>
                <a:gd name="connsiteY104" fmla="*/ 375781 h 1180578"/>
                <a:gd name="connsiteX105" fmla="*/ 1149263 w 2076189"/>
                <a:gd name="connsiteY105" fmla="*/ 369518 h 1180578"/>
                <a:gd name="connsiteX106" fmla="*/ 1139869 w 2076189"/>
                <a:gd name="connsiteY106" fmla="*/ 360123 h 1180578"/>
                <a:gd name="connsiteX107" fmla="*/ 1121080 w 2076189"/>
                <a:gd name="connsiteY107" fmla="*/ 353860 h 1180578"/>
                <a:gd name="connsiteX108" fmla="*/ 1061581 w 2076189"/>
                <a:gd name="connsiteY108" fmla="*/ 360123 h 1180578"/>
                <a:gd name="connsiteX109" fmla="*/ 1049055 w 2076189"/>
                <a:gd name="connsiteY109" fmla="*/ 363255 h 1180578"/>
                <a:gd name="connsiteX110" fmla="*/ 986425 w 2076189"/>
                <a:gd name="connsiteY110" fmla="*/ 366386 h 1180578"/>
                <a:gd name="connsiteX111" fmla="*/ 923795 w 2076189"/>
                <a:gd name="connsiteY111" fmla="*/ 366386 h 1180578"/>
                <a:gd name="connsiteX112" fmla="*/ 911269 w 2076189"/>
                <a:gd name="connsiteY112" fmla="*/ 363255 h 1180578"/>
                <a:gd name="connsiteX113" fmla="*/ 883085 w 2076189"/>
                <a:gd name="connsiteY113" fmla="*/ 360123 h 1180578"/>
                <a:gd name="connsiteX114" fmla="*/ 854902 w 2076189"/>
                <a:gd name="connsiteY114" fmla="*/ 350729 h 1180578"/>
                <a:gd name="connsiteX115" fmla="*/ 820455 w 2076189"/>
                <a:gd name="connsiteY115" fmla="*/ 341334 h 1180578"/>
                <a:gd name="connsiteX116" fmla="*/ 773482 w 2076189"/>
                <a:gd name="connsiteY116" fmla="*/ 335071 h 1180578"/>
                <a:gd name="connsiteX117" fmla="*/ 751562 w 2076189"/>
                <a:gd name="connsiteY117" fmla="*/ 325677 h 1180578"/>
                <a:gd name="connsiteX118" fmla="*/ 732773 w 2076189"/>
                <a:gd name="connsiteY118" fmla="*/ 319414 h 1180578"/>
                <a:gd name="connsiteX119" fmla="*/ 723378 w 2076189"/>
                <a:gd name="connsiteY119" fmla="*/ 316282 h 1180578"/>
                <a:gd name="connsiteX120" fmla="*/ 717115 w 2076189"/>
                <a:gd name="connsiteY120" fmla="*/ 306888 h 1180578"/>
                <a:gd name="connsiteX121" fmla="*/ 717115 w 2076189"/>
                <a:gd name="connsiteY121" fmla="*/ 272441 h 1180578"/>
                <a:gd name="connsiteX122" fmla="*/ 723378 w 2076189"/>
                <a:gd name="connsiteY122" fmla="*/ 263047 h 1180578"/>
                <a:gd name="connsiteX123" fmla="*/ 729641 w 2076189"/>
                <a:gd name="connsiteY123" fmla="*/ 244258 h 1180578"/>
                <a:gd name="connsiteX124" fmla="*/ 726510 w 2076189"/>
                <a:gd name="connsiteY124" fmla="*/ 234863 h 1180578"/>
                <a:gd name="connsiteX125" fmla="*/ 717115 w 2076189"/>
                <a:gd name="connsiteY125" fmla="*/ 228600 h 1180578"/>
                <a:gd name="connsiteX126" fmla="*/ 670143 w 2076189"/>
                <a:gd name="connsiteY126" fmla="*/ 222337 h 1180578"/>
                <a:gd name="connsiteX127" fmla="*/ 645091 w 2076189"/>
                <a:gd name="connsiteY127" fmla="*/ 184759 h 1180578"/>
                <a:gd name="connsiteX128" fmla="*/ 638828 w 2076189"/>
                <a:gd name="connsiteY128" fmla="*/ 175364 h 1180578"/>
                <a:gd name="connsiteX129" fmla="*/ 620039 w 2076189"/>
                <a:gd name="connsiteY129" fmla="*/ 162838 h 1180578"/>
                <a:gd name="connsiteX130" fmla="*/ 610644 w 2076189"/>
                <a:gd name="connsiteY130" fmla="*/ 153444 h 1180578"/>
                <a:gd name="connsiteX131" fmla="*/ 591855 w 2076189"/>
                <a:gd name="connsiteY131" fmla="*/ 140918 h 1180578"/>
                <a:gd name="connsiteX132" fmla="*/ 563672 w 2076189"/>
                <a:gd name="connsiteY132" fmla="*/ 128392 h 1180578"/>
                <a:gd name="connsiteX133" fmla="*/ 388307 w 2076189"/>
                <a:gd name="connsiteY133" fmla="*/ 125260 h 1180578"/>
                <a:gd name="connsiteX134" fmla="*/ 378913 w 2076189"/>
                <a:gd name="connsiteY134" fmla="*/ 122129 h 1180578"/>
                <a:gd name="connsiteX135" fmla="*/ 366387 w 2076189"/>
                <a:gd name="connsiteY135" fmla="*/ 118997 h 1180578"/>
                <a:gd name="connsiteX136" fmla="*/ 356992 w 2076189"/>
                <a:gd name="connsiteY136" fmla="*/ 112734 h 1180578"/>
                <a:gd name="connsiteX137" fmla="*/ 344466 w 2076189"/>
                <a:gd name="connsiteY137" fmla="*/ 109603 h 1180578"/>
                <a:gd name="connsiteX138" fmla="*/ 325677 w 2076189"/>
                <a:gd name="connsiteY138" fmla="*/ 103340 h 1180578"/>
                <a:gd name="connsiteX139" fmla="*/ 297493 w 2076189"/>
                <a:gd name="connsiteY139" fmla="*/ 93945 h 1180578"/>
                <a:gd name="connsiteX140" fmla="*/ 269310 w 2076189"/>
                <a:gd name="connsiteY140" fmla="*/ 84551 h 1180578"/>
                <a:gd name="connsiteX141" fmla="*/ 259915 w 2076189"/>
                <a:gd name="connsiteY141" fmla="*/ 81419 h 1180578"/>
                <a:gd name="connsiteX142" fmla="*/ 250521 w 2076189"/>
                <a:gd name="connsiteY142" fmla="*/ 78288 h 1180578"/>
                <a:gd name="connsiteX143" fmla="*/ 231732 w 2076189"/>
                <a:gd name="connsiteY143" fmla="*/ 65762 h 1180578"/>
                <a:gd name="connsiteX144" fmla="*/ 222337 w 2076189"/>
                <a:gd name="connsiteY144" fmla="*/ 62630 h 1180578"/>
                <a:gd name="connsiteX145" fmla="*/ 203548 w 2076189"/>
                <a:gd name="connsiteY145" fmla="*/ 53236 h 1180578"/>
                <a:gd name="connsiteX146" fmla="*/ 194154 w 2076189"/>
                <a:gd name="connsiteY146" fmla="*/ 46973 h 1180578"/>
                <a:gd name="connsiteX147" fmla="*/ 178496 w 2076189"/>
                <a:gd name="connsiteY147" fmla="*/ 34447 h 1180578"/>
                <a:gd name="connsiteX148" fmla="*/ 178496 w 2076189"/>
                <a:gd name="connsiteY148" fmla="*/ 6263 h 1180578"/>
                <a:gd name="connsiteX149" fmla="*/ 0 w 2076189"/>
                <a:gd name="connsiteY149" fmla="*/ 0 h 1180578"/>
                <a:gd name="connsiteX0" fmla="*/ 0 w 2076189"/>
                <a:gd name="connsiteY0" fmla="*/ 0 h 1180578"/>
                <a:gd name="connsiteX1" fmla="*/ 6263 w 2076189"/>
                <a:gd name="connsiteY1" fmla="*/ 90814 h 1180578"/>
                <a:gd name="connsiteX2" fmla="*/ 485384 w 2076189"/>
                <a:gd name="connsiteY2" fmla="*/ 294362 h 1180578"/>
                <a:gd name="connsiteX3" fmla="*/ 504173 w 2076189"/>
                <a:gd name="connsiteY3" fmla="*/ 328808 h 1180578"/>
                <a:gd name="connsiteX4" fmla="*/ 501041 w 2076189"/>
                <a:gd name="connsiteY4" fmla="*/ 366386 h 1180578"/>
                <a:gd name="connsiteX5" fmla="*/ 466595 w 2076189"/>
                <a:gd name="connsiteY5" fmla="*/ 407096 h 1180578"/>
                <a:gd name="connsiteX6" fmla="*/ 438219 w 2076189"/>
                <a:gd name="connsiteY6" fmla="*/ 461965 h 1180578"/>
                <a:gd name="connsiteX7" fmla="*/ 488515 w 2076189"/>
                <a:gd name="connsiteY7" fmla="*/ 510436 h 1180578"/>
                <a:gd name="connsiteX8" fmla="*/ 598118 w 2076189"/>
                <a:gd name="connsiteY8" fmla="*/ 591855 h 1180578"/>
                <a:gd name="connsiteX9" fmla="*/ 754693 w 2076189"/>
                <a:gd name="connsiteY9" fmla="*/ 710852 h 1180578"/>
                <a:gd name="connsiteX10" fmla="*/ 782877 w 2076189"/>
                <a:gd name="connsiteY10" fmla="*/ 735904 h 1180578"/>
                <a:gd name="connsiteX11" fmla="*/ 795403 w 2076189"/>
                <a:gd name="connsiteY11" fmla="*/ 754693 h 1180578"/>
                <a:gd name="connsiteX12" fmla="*/ 801666 w 2076189"/>
                <a:gd name="connsiteY12" fmla="*/ 773482 h 1180578"/>
                <a:gd name="connsiteX13" fmla="*/ 804798 w 2076189"/>
                <a:gd name="connsiteY13" fmla="*/ 782877 h 1180578"/>
                <a:gd name="connsiteX14" fmla="*/ 801666 w 2076189"/>
                <a:gd name="connsiteY14" fmla="*/ 826718 h 1180578"/>
                <a:gd name="connsiteX15" fmla="*/ 773482 w 2076189"/>
                <a:gd name="connsiteY15" fmla="*/ 911269 h 1180578"/>
                <a:gd name="connsiteX16" fmla="*/ 757825 w 2076189"/>
                <a:gd name="connsiteY16" fmla="*/ 939452 h 1180578"/>
                <a:gd name="connsiteX17" fmla="*/ 726510 w 2076189"/>
                <a:gd name="connsiteY17" fmla="*/ 995819 h 1180578"/>
                <a:gd name="connsiteX18" fmla="*/ 673274 w 2076189"/>
                <a:gd name="connsiteY18" fmla="*/ 1049055 h 1180578"/>
                <a:gd name="connsiteX19" fmla="*/ 663880 w 2076189"/>
                <a:gd name="connsiteY19" fmla="*/ 1055318 h 1180578"/>
                <a:gd name="connsiteX20" fmla="*/ 673274 w 2076189"/>
                <a:gd name="connsiteY20" fmla="*/ 1096028 h 1180578"/>
                <a:gd name="connsiteX21" fmla="*/ 776614 w 2076189"/>
                <a:gd name="connsiteY21" fmla="*/ 1124211 h 1180578"/>
                <a:gd name="connsiteX22" fmla="*/ 879954 w 2076189"/>
                <a:gd name="connsiteY22" fmla="*/ 1168052 h 1180578"/>
                <a:gd name="connsiteX23" fmla="*/ 892480 w 2076189"/>
                <a:gd name="connsiteY23" fmla="*/ 1174315 h 1180578"/>
                <a:gd name="connsiteX24" fmla="*/ 911269 w 2076189"/>
                <a:gd name="connsiteY24" fmla="*/ 1180578 h 1180578"/>
                <a:gd name="connsiteX25" fmla="*/ 914400 w 2076189"/>
                <a:gd name="connsiteY25" fmla="*/ 1171184 h 1180578"/>
                <a:gd name="connsiteX26" fmla="*/ 936321 w 2076189"/>
                <a:gd name="connsiteY26" fmla="*/ 1152395 h 1180578"/>
                <a:gd name="connsiteX27" fmla="*/ 951978 w 2076189"/>
                <a:gd name="connsiteY27" fmla="*/ 1136737 h 1180578"/>
                <a:gd name="connsiteX28" fmla="*/ 958241 w 2076189"/>
                <a:gd name="connsiteY28" fmla="*/ 1127343 h 1180578"/>
                <a:gd name="connsiteX29" fmla="*/ 967636 w 2076189"/>
                <a:gd name="connsiteY29" fmla="*/ 1124211 h 1180578"/>
                <a:gd name="connsiteX30" fmla="*/ 977030 w 2076189"/>
                <a:gd name="connsiteY30" fmla="*/ 1117948 h 1180578"/>
                <a:gd name="connsiteX31" fmla="*/ 995819 w 2076189"/>
                <a:gd name="connsiteY31" fmla="*/ 1105422 h 1180578"/>
                <a:gd name="connsiteX32" fmla="*/ 1008345 w 2076189"/>
                <a:gd name="connsiteY32" fmla="*/ 1096028 h 1180578"/>
                <a:gd name="connsiteX33" fmla="*/ 1014608 w 2076189"/>
                <a:gd name="connsiteY33" fmla="*/ 1089764 h 1180578"/>
                <a:gd name="connsiteX34" fmla="*/ 1024003 w 2076189"/>
                <a:gd name="connsiteY34" fmla="*/ 1086633 h 1180578"/>
                <a:gd name="connsiteX35" fmla="*/ 1033398 w 2076189"/>
                <a:gd name="connsiteY35" fmla="*/ 1080370 h 1180578"/>
                <a:gd name="connsiteX36" fmla="*/ 1049055 w 2076189"/>
                <a:gd name="connsiteY36" fmla="*/ 1064712 h 1180578"/>
                <a:gd name="connsiteX37" fmla="*/ 1077239 w 2076189"/>
                <a:gd name="connsiteY37" fmla="*/ 1058449 h 1180578"/>
                <a:gd name="connsiteX38" fmla="*/ 1121080 w 2076189"/>
                <a:gd name="connsiteY38" fmla="*/ 1055318 h 1180578"/>
                <a:gd name="connsiteX39" fmla="*/ 1130474 w 2076189"/>
                <a:gd name="connsiteY39" fmla="*/ 1052186 h 1180578"/>
                <a:gd name="connsiteX40" fmla="*/ 1143000 w 2076189"/>
                <a:gd name="connsiteY40" fmla="*/ 1049055 h 1180578"/>
                <a:gd name="connsiteX41" fmla="*/ 1161789 w 2076189"/>
                <a:gd name="connsiteY41" fmla="*/ 1042792 h 1180578"/>
                <a:gd name="connsiteX42" fmla="*/ 1189973 w 2076189"/>
                <a:gd name="connsiteY42" fmla="*/ 1033397 h 1180578"/>
                <a:gd name="connsiteX43" fmla="*/ 1252603 w 2076189"/>
                <a:gd name="connsiteY43" fmla="*/ 1024003 h 1180578"/>
                <a:gd name="connsiteX44" fmla="*/ 1261998 w 2076189"/>
                <a:gd name="connsiteY44" fmla="*/ 1020871 h 1180578"/>
                <a:gd name="connsiteX45" fmla="*/ 1299576 w 2076189"/>
                <a:gd name="connsiteY45" fmla="*/ 1014608 h 1180578"/>
                <a:gd name="connsiteX46" fmla="*/ 1318365 w 2076189"/>
                <a:gd name="connsiteY46" fmla="*/ 1008345 h 1180578"/>
                <a:gd name="connsiteX47" fmla="*/ 1349680 w 2076189"/>
                <a:gd name="connsiteY47" fmla="*/ 998951 h 1180578"/>
                <a:gd name="connsiteX48" fmla="*/ 1368469 w 2076189"/>
                <a:gd name="connsiteY48" fmla="*/ 992688 h 1180578"/>
                <a:gd name="connsiteX49" fmla="*/ 1412310 w 2076189"/>
                <a:gd name="connsiteY49" fmla="*/ 986425 h 1180578"/>
                <a:gd name="connsiteX50" fmla="*/ 1459282 w 2076189"/>
                <a:gd name="connsiteY50" fmla="*/ 980162 h 1180578"/>
                <a:gd name="connsiteX51" fmla="*/ 1734855 w 2076189"/>
                <a:gd name="connsiteY51" fmla="*/ 977030 h 1180578"/>
                <a:gd name="connsiteX52" fmla="*/ 1772433 w 2076189"/>
                <a:gd name="connsiteY52" fmla="*/ 970767 h 1180578"/>
                <a:gd name="connsiteX53" fmla="*/ 1894562 w 2076189"/>
                <a:gd name="connsiteY53" fmla="*/ 967636 h 1180578"/>
                <a:gd name="connsiteX54" fmla="*/ 1903956 w 2076189"/>
                <a:gd name="connsiteY54" fmla="*/ 961373 h 1180578"/>
                <a:gd name="connsiteX55" fmla="*/ 1922745 w 2076189"/>
                <a:gd name="connsiteY55" fmla="*/ 942584 h 1180578"/>
                <a:gd name="connsiteX56" fmla="*/ 1932140 w 2076189"/>
                <a:gd name="connsiteY56" fmla="*/ 936321 h 1180578"/>
                <a:gd name="connsiteX57" fmla="*/ 1938403 w 2076189"/>
                <a:gd name="connsiteY57" fmla="*/ 926926 h 1180578"/>
                <a:gd name="connsiteX58" fmla="*/ 1947798 w 2076189"/>
                <a:gd name="connsiteY58" fmla="*/ 923795 h 1180578"/>
                <a:gd name="connsiteX59" fmla="*/ 1960324 w 2076189"/>
                <a:gd name="connsiteY59" fmla="*/ 905006 h 1180578"/>
                <a:gd name="connsiteX60" fmla="*/ 1969718 w 2076189"/>
                <a:gd name="connsiteY60" fmla="*/ 898743 h 1180578"/>
                <a:gd name="connsiteX61" fmla="*/ 1991639 w 2076189"/>
                <a:gd name="connsiteY61" fmla="*/ 873691 h 1180578"/>
                <a:gd name="connsiteX62" fmla="*/ 2004165 w 2076189"/>
                <a:gd name="connsiteY62" fmla="*/ 851770 h 1180578"/>
                <a:gd name="connsiteX63" fmla="*/ 2016691 w 2076189"/>
                <a:gd name="connsiteY63" fmla="*/ 845507 h 1180578"/>
                <a:gd name="connsiteX64" fmla="*/ 2029217 w 2076189"/>
                <a:gd name="connsiteY64" fmla="*/ 826718 h 1180578"/>
                <a:gd name="connsiteX65" fmla="*/ 2035480 w 2076189"/>
                <a:gd name="connsiteY65" fmla="*/ 817323 h 1180578"/>
                <a:gd name="connsiteX66" fmla="*/ 2041743 w 2076189"/>
                <a:gd name="connsiteY66" fmla="*/ 695195 h 1180578"/>
                <a:gd name="connsiteX67" fmla="*/ 2044874 w 2076189"/>
                <a:gd name="connsiteY67" fmla="*/ 685800 h 1180578"/>
                <a:gd name="connsiteX68" fmla="*/ 2048006 w 2076189"/>
                <a:gd name="connsiteY68" fmla="*/ 673274 h 1180578"/>
                <a:gd name="connsiteX69" fmla="*/ 2057400 w 2076189"/>
                <a:gd name="connsiteY69" fmla="*/ 670143 h 1180578"/>
                <a:gd name="connsiteX70" fmla="*/ 2066795 w 2076189"/>
                <a:gd name="connsiteY70" fmla="*/ 651354 h 1180578"/>
                <a:gd name="connsiteX71" fmla="*/ 2076189 w 2076189"/>
                <a:gd name="connsiteY71" fmla="*/ 632564 h 1180578"/>
                <a:gd name="connsiteX72" fmla="*/ 2073058 w 2076189"/>
                <a:gd name="connsiteY72" fmla="*/ 591855 h 1180578"/>
                <a:gd name="connsiteX73" fmla="*/ 2060532 w 2076189"/>
                <a:gd name="connsiteY73" fmla="*/ 573066 h 1180578"/>
                <a:gd name="connsiteX74" fmla="*/ 2032348 w 2076189"/>
                <a:gd name="connsiteY74" fmla="*/ 541751 h 1180578"/>
                <a:gd name="connsiteX75" fmla="*/ 2019822 w 2076189"/>
                <a:gd name="connsiteY75" fmla="*/ 526093 h 1180578"/>
                <a:gd name="connsiteX76" fmla="*/ 2013559 w 2076189"/>
                <a:gd name="connsiteY76" fmla="*/ 516699 h 1180578"/>
                <a:gd name="connsiteX77" fmla="*/ 1994770 w 2076189"/>
                <a:gd name="connsiteY77" fmla="*/ 510436 h 1180578"/>
                <a:gd name="connsiteX78" fmla="*/ 1979113 w 2076189"/>
                <a:gd name="connsiteY78" fmla="*/ 507304 h 1180578"/>
                <a:gd name="connsiteX79" fmla="*/ 1969718 w 2076189"/>
                <a:gd name="connsiteY79" fmla="*/ 504173 h 1180578"/>
                <a:gd name="connsiteX80" fmla="*/ 1910219 w 2076189"/>
                <a:gd name="connsiteY80" fmla="*/ 501041 h 1180578"/>
                <a:gd name="connsiteX81" fmla="*/ 1894562 w 2076189"/>
                <a:gd name="connsiteY81" fmla="*/ 497910 h 1180578"/>
                <a:gd name="connsiteX82" fmla="*/ 1822537 w 2076189"/>
                <a:gd name="connsiteY82" fmla="*/ 504173 h 1180578"/>
                <a:gd name="connsiteX83" fmla="*/ 1606463 w 2076189"/>
                <a:gd name="connsiteY83" fmla="*/ 504173 h 1180578"/>
                <a:gd name="connsiteX84" fmla="*/ 1584543 w 2076189"/>
                <a:gd name="connsiteY84" fmla="*/ 497910 h 1180578"/>
                <a:gd name="connsiteX85" fmla="*/ 1565754 w 2076189"/>
                <a:gd name="connsiteY85" fmla="*/ 488515 h 1180578"/>
                <a:gd name="connsiteX86" fmla="*/ 1543833 w 2076189"/>
                <a:gd name="connsiteY86" fmla="*/ 472858 h 1180578"/>
                <a:gd name="connsiteX87" fmla="*/ 1525044 w 2076189"/>
                <a:gd name="connsiteY87" fmla="*/ 466595 h 1180578"/>
                <a:gd name="connsiteX88" fmla="*/ 1506255 w 2076189"/>
                <a:gd name="connsiteY88" fmla="*/ 460332 h 1180578"/>
                <a:gd name="connsiteX89" fmla="*/ 1487466 w 2076189"/>
                <a:gd name="connsiteY89" fmla="*/ 454069 h 1180578"/>
                <a:gd name="connsiteX90" fmla="*/ 1462414 w 2076189"/>
                <a:gd name="connsiteY90" fmla="*/ 447806 h 1180578"/>
                <a:gd name="connsiteX91" fmla="*/ 1415441 w 2076189"/>
                <a:gd name="connsiteY91" fmla="*/ 444674 h 1180578"/>
                <a:gd name="connsiteX92" fmla="*/ 1380995 w 2076189"/>
                <a:gd name="connsiteY92" fmla="*/ 441543 h 1180578"/>
                <a:gd name="connsiteX93" fmla="*/ 1362206 w 2076189"/>
                <a:gd name="connsiteY93" fmla="*/ 438411 h 1180578"/>
                <a:gd name="connsiteX94" fmla="*/ 1302707 w 2076189"/>
                <a:gd name="connsiteY94" fmla="*/ 435280 h 1180578"/>
                <a:gd name="connsiteX95" fmla="*/ 1293313 w 2076189"/>
                <a:gd name="connsiteY95" fmla="*/ 432148 h 1180578"/>
                <a:gd name="connsiteX96" fmla="*/ 1280787 w 2076189"/>
                <a:gd name="connsiteY96" fmla="*/ 429017 h 1180578"/>
                <a:gd name="connsiteX97" fmla="*/ 1271392 w 2076189"/>
                <a:gd name="connsiteY97" fmla="*/ 422754 h 1180578"/>
                <a:gd name="connsiteX98" fmla="*/ 1261998 w 2076189"/>
                <a:gd name="connsiteY98" fmla="*/ 419622 h 1180578"/>
                <a:gd name="connsiteX99" fmla="*/ 1243208 w 2076189"/>
                <a:gd name="connsiteY99" fmla="*/ 407096 h 1180578"/>
                <a:gd name="connsiteX100" fmla="*/ 1233814 w 2076189"/>
                <a:gd name="connsiteY100" fmla="*/ 397701 h 1180578"/>
                <a:gd name="connsiteX101" fmla="*/ 1215025 w 2076189"/>
                <a:gd name="connsiteY101" fmla="*/ 391438 h 1180578"/>
                <a:gd name="connsiteX102" fmla="*/ 1205630 w 2076189"/>
                <a:gd name="connsiteY102" fmla="*/ 385175 h 1180578"/>
                <a:gd name="connsiteX103" fmla="*/ 1158658 w 2076189"/>
                <a:gd name="connsiteY103" fmla="*/ 375781 h 1180578"/>
                <a:gd name="connsiteX104" fmla="*/ 1149263 w 2076189"/>
                <a:gd name="connsiteY104" fmla="*/ 369518 h 1180578"/>
                <a:gd name="connsiteX105" fmla="*/ 1139869 w 2076189"/>
                <a:gd name="connsiteY105" fmla="*/ 360123 h 1180578"/>
                <a:gd name="connsiteX106" fmla="*/ 1121080 w 2076189"/>
                <a:gd name="connsiteY106" fmla="*/ 353860 h 1180578"/>
                <a:gd name="connsiteX107" fmla="*/ 1061581 w 2076189"/>
                <a:gd name="connsiteY107" fmla="*/ 360123 h 1180578"/>
                <a:gd name="connsiteX108" fmla="*/ 1049055 w 2076189"/>
                <a:gd name="connsiteY108" fmla="*/ 363255 h 1180578"/>
                <a:gd name="connsiteX109" fmla="*/ 986425 w 2076189"/>
                <a:gd name="connsiteY109" fmla="*/ 366386 h 1180578"/>
                <a:gd name="connsiteX110" fmla="*/ 923795 w 2076189"/>
                <a:gd name="connsiteY110" fmla="*/ 366386 h 1180578"/>
                <a:gd name="connsiteX111" fmla="*/ 911269 w 2076189"/>
                <a:gd name="connsiteY111" fmla="*/ 363255 h 1180578"/>
                <a:gd name="connsiteX112" fmla="*/ 883085 w 2076189"/>
                <a:gd name="connsiteY112" fmla="*/ 360123 h 1180578"/>
                <a:gd name="connsiteX113" fmla="*/ 854902 w 2076189"/>
                <a:gd name="connsiteY113" fmla="*/ 350729 h 1180578"/>
                <a:gd name="connsiteX114" fmla="*/ 820455 w 2076189"/>
                <a:gd name="connsiteY114" fmla="*/ 341334 h 1180578"/>
                <a:gd name="connsiteX115" fmla="*/ 773482 w 2076189"/>
                <a:gd name="connsiteY115" fmla="*/ 335071 h 1180578"/>
                <a:gd name="connsiteX116" fmla="*/ 751562 w 2076189"/>
                <a:gd name="connsiteY116" fmla="*/ 325677 h 1180578"/>
                <a:gd name="connsiteX117" fmla="*/ 732773 w 2076189"/>
                <a:gd name="connsiteY117" fmla="*/ 319414 h 1180578"/>
                <a:gd name="connsiteX118" fmla="*/ 723378 w 2076189"/>
                <a:gd name="connsiteY118" fmla="*/ 316282 h 1180578"/>
                <a:gd name="connsiteX119" fmla="*/ 717115 w 2076189"/>
                <a:gd name="connsiteY119" fmla="*/ 306888 h 1180578"/>
                <a:gd name="connsiteX120" fmla="*/ 717115 w 2076189"/>
                <a:gd name="connsiteY120" fmla="*/ 272441 h 1180578"/>
                <a:gd name="connsiteX121" fmla="*/ 723378 w 2076189"/>
                <a:gd name="connsiteY121" fmla="*/ 263047 h 1180578"/>
                <a:gd name="connsiteX122" fmla="*/ 729641 w 2076189"/>
                <a:gd name="connsiteY122" fmla="*/ 244258 h 1180578"/>
                <a:gd name="connsiteX123" fmla="*/ 726510 w 2076189"/>
                <a:gd name="connsiteY123" fmla="*/ 234863 h 1180578"/>
                <a:gd name="connsiteX124" fmla="*/ 717115 w 2076189"/>
                <a:gd name="connsiteY124" fmla="*/ 228600 h 1180578"/>
                <a:gd name="connsiteX125" fmla="*/ 670143 w 2076189"/>
                <a:gd name="connsiteY125" fmla="*/ 222337 h 1180578"/>
                <a:gd name="connsiteX126" fmla="*/ 645091 w 2076189"/>
                <a:gd name="connsiteY126" fmla="*/ 184759 h 1180578"/>
                <a:gd name="connsiteX127" fmla="*/ 638828 w 2076189"/>
                <a:gd name="connsiteY127" fmla="*/ 175364 h 1180578"/>
                <a:gd name="connsiteX128" fmla="*/ 620039 w 2076189"/>
                <a:gd name="connsiteY128" fmla="*/ 162838 h 1180578"/>
                <a:gd name="connsiteX129" fmla="*/ 610644 w 2076189"/>
                <a:gd name="connsiteY129" fmla="*/ 153444 h 1180578"/>
                <a:gd name="connsiteX130" fmla="*/ 591855 w 2076189"/>
                <a:gd name="connsiteY130" fmla="*/ 140918 h 1180578"/>
                <a:gd name="connsiteX131" fmla="*/ 563672 w 2076189"/>
                <a:gd name="connsiteY131" fmla="*/ 128392 h 1180578"/>
                <a:gd name="connsiteX132" fmla="*/ 388307 w 2076189"/>
                <a:gd name="connsiteY132" fmla="*/ 125260 h 1180578"/>
                <a:gd name="connsiteX133" fmla="*/ 378913 w 2076189"/>
                <a:gd name="connsiteY133" fmla="*/ 122129 h 1180578"/>
                <a:gd name="connsiteX134" fmla="*/ 366387 w 2076189"/>
                <a:gd name="connsiteY134" fmla="*/ 118997 h 1180578"/>
                <a:gd name="connsiteX135" fmla="*/ 356992 w 2076189"/>
                <a:gd name="connsiteY135" fmla="*/ 112734 h 1180578"/>
                <a:gd name="connsiteX136" fmla="*/ 344466 w 2076189"/>
                <a:gd name="connsiteY136" fmla="*/ 109603 h 1180578"/>
                <a:gd name="connsiteX137" fmla="*/ 325677 w 2076189"/>
                <a:gd name="connsiteY137" fmla="*/ 103340 h 1180578"/>
                <a:gd name="connsiteX138" fmla="*/ 297493 w 2076189"/>
                <a:gd name="connsiteY138" fmla="*/ 93945 h 1180578"/>
                <a:gd name="connsiteX139" fmla="*/ 269310 w 2076189"/>
                <a:gd name="connsiteY139" fmla="*/ 84551 h 1180578"/>
                <a:gd name="connsiteX140" fmla="*/ 259915 w 2076189"/>
                <a:gd name="connsiteY140" fmla="*/ 81419 h 1180578"/>
                <a:gd name="connsiteX141" fmla="*/ 250521 w 2076189"/>
                <a:gd name="connsiteY141" fmla="*/ 78288 h 1180578"/>
                <a:gd name="connsiteX142" fmla="*/ 231732 w 2076189"/>
                <a:gd name="connsiteY142" fmla="*/ 65762 h 1180578"/>
                <a:gd name="connsiteX143" fmla="*/ 222337 w 2076189"/>
                <a:gd name="connsiteY143" fmla="*/ 62630 h 1180578"/>
                <a:gd name="connsiteX144" fmla="*/ 203548 w 2076189"/>
                <a:gd name="connsiteY144" fmla="*/ 53236 h 1180578"/>
                <a:gd name="connsiteX145" fmla="*/ 194154 w 2076189"/>
                <a:gd name="connsiteY145" fmla="*/ 46973 h 1180578"/>
                <a:gd name="connsiteX146" fmla="*/ 178496 w 2076189"/>
                <a:gd name="connsiteY146" fmla="*/ 34447 h 1180578"/>
                <a:gd name="connsiteX147" fmla="*/ 178496 w 2076189"/>
                <a:gd name="connsiteY147" fmla="*/ 6263 h 1180578"/>
                <a:gd name="connsiteX148" fmla="*/ 0 w 2076189"/>
                <a:gd name="connsiteY148" fmla="*/ 0 h 1180578"/>
                <a:gd name="connsiteX0" fmla="*/ 0 w 2076189"/>
                <a:gd name="connsiteY0" fmla="*/ 0 h 1181078"/>
                <a:gd name="connsiteX1" fmla="*/ 6263 w 2076189"/>
                <a:gd name="connsiteY1" fmla="*/ 90814 h 1181078"/>
                <a:gd name="connsiteX2" fmla="*/ 485384 w 2076189"/>
                <a:gd name="connsiteY2" fmla="*/ 294362 h 1181078"/>
                <a:gd name="connsiteX3" fmla="*/ 504173 w 2076189"/>
                <a:gd name="connsiteY3" fmla="*/ 328808 h 1181078"/>
                <a:gd name="connsiteX4" fmla="*/ 501041 w 2076189"/>
                <a:gd name="connsiteY4" fmla="*/ 366386 h 1181078"/>
                <a:gd name="connsiteX5" fmla="*/ 466595 w 2076189"/>
                <a:gd name="connsiteY5" fmla="*/ 407096 h 1181078"/>
                <a:gd name="connsiteX6" fmla="*/ 438219 w 2076189"/>
                <a:gd name="connsiteY6" fmla="*/ 461965 h 1181078"/>
                <a:gd name="connsiteX7" fmla="*/ 488515 w 2076189"/>
                <a:gd name="connsiteY7" fmla="*/ 510436 h 1181078"/>
                <a:gd name="connsiteX8" fmla="*/ 598118 w 2076189"/>
                <a:gd name="connsiteY8" fmla="*/ 591855 h 1181078"/>
                <a:gd name="connsiteX9" fmla="*/ 754693 w 2076189"/>
                <a:gd name="connsiteY9" fmla="*/ 710852 h 1181078"/>
                <a:gd name="connsiteX10" fmla="*/ 782877 w 2076189"/>
                <a:gd name="connsiteY10" fmla="*/ 735904 h 1181078"/>
                <a:gd name="connsiteX11" fmla="*/ 795403 w 2076189"/>
                <a:gd name="connsiteY11" fmla="*/ 754693 h 1181078"/>
                <a:gd name="connsiteX12" fmla="*/ 801666 w 2076189"/>
                <a:gd name="connsiteY12" fmla="*/ 773482 h 1181078"/>
                <a:gd name="connsiteX13" fmla="*/ 804798 w 2076189"/>
                <a:gd name="connsiteY13" fmla="*/ 782877 h 1181078"/>
                <a:gd name="connsiteX14" fmla="*/ 801666 w 2076189"/>
                <a:gd name="connsiteY14" fmla="*/ 826718 h 1181078"/>
                <a:gd name="connsiteX15" fmla="*/ 773482 w 2076189"/>
                <a:gd name="connsiteY15" fmla="*/ 911269 h 1181078"/>
                <a:gd name="connsiteX16" fmla="*/ 757825 w 2076189"/>
                <a:gd name="connsiteY16" fmla="*/ 939452 h 1181078"/>
                <a:gd name="connsiteX17" fmla="*/ 726510 w 2076189"/>
                <a:gd name="connsiteY17" fmla="*/ 995819 h 1181078"/>
                <a:gd name="connsiteX18" fmla="*/ 673274 w 2076189"/>
                <a:gd name="connsiteY18" fmla="*/ 1049055 h 1181078"/>
                <a:gd name="connsiteX19" fmla="*/ 663880 w 2076189"/>
                <a:gd name="connsiteY19" fmla="*/ 1055318 h 1181078"/>
                <a:gd name="connsiteX20" fmla="*/ 673274 w 2076189"/>
                <a:gd name="connsiteY20" fmla="*/ 1096028 h 1181078"/>
                <a:gd name="connsiteX21" fmla="*/ 776614 w 2076189"/>
                <a:gd name="connsiteY21" fmla="*/ 1124211 h 1181078"/>
                <a:gd name="connsiteX22" fmla="*/ 892480 w 2076189"/>
                <a:gd name="connsiteY22" fmla="*/ 1174315 h 1181078"/>
                <a:gd name="connsiteX23" fmla="*/ 911269 w 2076189"/>
                <a:gd name="connsiteY23" fmla="*/ 1180578 h 1181078"/>
                <a:gd name="connsiteX24" fmla="*/ 914400 w 2076189"/>
                <a:gd name="connsiteY24" fmla="*/ 1171184 h 1181078"/>
                <a:gd name="connsiteX25" fmla="*/ 936321 w 2076189"/>
                <a:gd name="connsiteY25" fmla="*/ 1152395 h 1181078"/>
                <a:gd name="connsiteX26" fmla="*/ 951978 w 2076189"/>
                <a:gd name="connsiteY26" fmla="*/ 1136737 h 1181078"/>
                <a:gd name="connsiteX27" fmla="*/ 958241 w 2076189"/>
                <a:gd name="connsiteY27" fmla="*/ 1127343 h 1181078"/>
                <a:gd name="connsiteX28" fmla="*/ 967636 w 2076189"/>
                <a:gd name="connsiteY28" fmla="*/ 1124211 h 1181078"/>
                <a:gd name="connsiteX29" fmla="*/ 977030 w 2076189"/>
                <a:gd name="connsiteY29" fmla="*/ 1117948 h 1181078"/>
                <a:gd name="connsiteX30" fmla="*/ 995819 w 2076189"/>
                <a:gd name="connsiteY30" fmla="*/ 1105422 h 1181078"/>
                <a:gd name="connsiteX31" fmla="*/ 1008345 w 2076189"/>
                <a:gd name="connsiteY31" fmla="*/ 1096028 h 1181078"/>
                <a:gd name="connsiteX32" fmla="*/ 1014608 w 2076189"/>
                <a:gd name="connsiteY32" fmla="*/ 1089764 h 1181078"/>
                <a:gd name="connsiteX33" fmla="*/ 1024003 w 2076189"/>
                <a:gd name="connsiteY33" fmla="*/ 1086633 h 1181078"/>
                <a:gd name="connsiteX34" fmla="*/ 1033398 w 2076189"/>
                <a:gd name="connsiteY34" fmla="*/ 1080370 h 1181078"/>
                <a:gd name="connsiteX35" fmla="*/ 1049055 w 2076189"/>
                <a:gd name="connsiteY35" fmla="*/ 1064712 h 1181078"/>
                <a:gd name="connsiteX36" fmla="*/ 1077239 w 2076189"/>
                <a:gd name="connsiteY36" fmla="*/ 1058449 h 1181078"/>
                <a:gd name="connsiteX37" fmla="*/ 1121080 w 2076189"/>
                <a:gd name="connsiteY37" fmla="*/ 1055318 h 1181078"/>
                <a:gd name="connsiteX38" fmla="*/ 1130474 w 2076189"/>
                <a:gd name="connsiteY38" fmla="*/ 1052186 h 1181078"/>
                <a:gd name="connsiteX39" fmla="*/ 1143000 w 2076189"/>
                <a:gd name="connsiteY39" fmla="*/ 1049055 h 1181078"/>
                <a:gd name="connsiteX40" fmla="*/ 1161789 w 2076189"/>
                <a:gd name="connsiteY40" fmla="*/ 1042792 h 1181078"/>
                <a:gd name="connsiteX41" fmla="*/ 1189973 w 2076189"/>
                <a:gd name="connsiteY41" fmla="*/ 1033397 h 1181078"/>
                <a:gd name="connsiteX42" fmla="*/ 1252603 w 2076189"/>
                <a:gd name="connsiteY42" fmla="*/ 1024003 h 1181078"/>
                <a:gd name="connsiteX43" fmla="*/ 1261998 w 2076189"/>
                <a:gd name="connsiteY43" fmla="*/ 1020871 h 1181078"/>
                <a:gd name="connsiteX44" fmla="*/ 1299576 w 2076189"/>
                <a:gd name="connsiteY44" fmla="*/ 1014608 h 1181078"/>
                <a:gd name="connsiteX45" fmla="*/ 1318365 w 2076189"/>
                <a:gd name="connsiteY45" fmla="*/ 1008345 h 1181078"/>
                <a:gd name="connsiteX46" fmla="*/ 1349680 w 2076189"/>
                <a:gd name="connsiteY46" fmla="*/ 998951 h 1181078"/>
                <a:gd name="connsiteX47" fmla="*/ 1368469 w 2076189"/>
                <a:gd name="connsiteY47" fmla="*/ 992688 h 1181078"/>
                <a:gd name="connsiteX48" fmla="*/ 1412310 w 2076189"/>
                <a:gd name="connsiteY48" fmla="*/ 986425 h 1181078"/>
                <a:gd name="connsiteX49" fmla="*/ 1459282 w 2076189"/>
                <a:gd name="connsiteY49" fmla="*/ 980162 h 1181078"/>
                <a:gd name="connsiteX50" fmla="*/ 1734855 w 2076189"/>
                <a:gd name="connsiteY50" fmla="*/ 977030 h 1181078"/>
                <a:gd name="connsiteX51" fmla="*/ 1772433 w 2076189"/>
                <a:gd name="connsiteY51" fmla="*/ 970767 h 1181078"/>
                <a:gd name="connsiteX52" fmla="*/ 1894562 w 2076189"/>
                <a:gd name="connsiteY52" fmla="*/ 967636 h 1181078"/>
                <a:gd name="connsiteX53" fmla="*/ 1903956 w 2076189"/>
                <a:gd name="connsiteY53" fmla="*/ 961373 h 1181078"/>
                <a:gd name="connsiteX54" fmla="*/ 1922745 w 2076189"/>
                <a:gd name="connsiteY54" fmla="*/ 942584 h 1181078"/>
                <a:gd name="connsiteX55" fmla="*/ 1932140 w 2076189"/>
                <a:gd name="connsiteY55" fmla="*/ 936321 h 1181078"/>
                <a:gd name="connsiteX56" fmla="*/ 1938403 w 2076189"/>
                <a:gd name="connsiteY56" fmla="*/ 926926 h 1181078"/>
                <a:gd name="connsiteX57" fmla="*/ 1947798 w 2076189"/>
                <a:gd name="connsiteY57" fmla="*/ 923795 h 1181078"/>
                <a:gd name="connsiteX58" fmla="*/ 1960324 w 2076189"/>
                <a:gd name="connsiteY58" fmla="*/ 905006 h 1181078"/>
                <a:gd name="connsiteX59" fmla="*/ 1969718 w 2076189"/>
                <a:gd name="connsiteY59" fmla="*/ 898743 h 1181078"/>
                <a:gd name="connsiteX60" fmla="*/ 1991639 w 2076189"/>
                <a:gd name="connsiteY60" fmla="*/ 873691 h 1181078"/>
                <a:gd name="connsiteX61" fmla="*/ 2004165 w 2076189"/>
                <a:gd name="connsiteY61" fmla="*/ 851770 h 1181078"/>
                <a:gd name="connsiteX62" fmla="*/ 2016691 w 2076189"/>
                <a:gd name="connsiteY62" fmla="*/ 845507 h 1181078"/>
                <a:gd name="connsiteX63" fmla="*/ 2029217 w 2076189"/>
                <a:gd name="connsiteY63" fmla="*/ 826718 h 1181078"/>
                <a:gd name="connsiteX64" fmla="*/ 2035480 w 2076189"/>
                <a:gd name="connsiteY64" fmla="*/ 817323 h 1181078"/>
                <a:gd name="connsiteX65" fmla="*/ 2041743 w 2076189"/>
                <a:gd name="connsiteY65" fmla="*/ 695195 h 1181078"/>
                <a:gd name="connsiteX66" fmla="*/ 2044874 w 2076189"/>
                <a:gd name="connsiteY66" fmla="*/ 685800 h 1181078"/>
                <a:gd name="connsiteX67" fmla="*/ 2048006 w 2076189"/>
                <a:gd name="connsiteY67" fmla="*/ 673274 h 1181078"/>
                <a:gd name="connsiteX68" fmla="*/ 2057400 w 2076189"/>
                <a:gd name="connsiteY68" fmla="*/ 670143 h 1181078"/>
                <a:gd name="connsiteX69" fmla="*/ 2066795 w 2076189"/>
                <a:gd name="connsiteY69" fmla="*/ 651354 h 1181078"/>
                <a:gd name="connsiteX70" fmla="*/ 2076189 w 2076189"/>
                <a:gd name="connsiteY70" fmla="*/ 632564 h 1181078"/>
                <a:gd name="connsiteX71" fmla="*/ 2073058 w 2076189"/>
                <a:gd name="connsiteY71" fmla="*/ 591855 h 1181078"/>
                <a:gd name="connsiteX72" fmla="*/ 2060532 w 2076189"/>
                <a:gd name="connsiteY72" fmla="*/ 573066 h 1181078"/>
                <a:gd name="connsiteX73" fmla="*/ 2032348 w 2076189"/>
                <a:gd name="connsiteY73" fmla="*/ 541751 h 1181078"/>
                <a:gd name="connsiteX74" fmla="*/ 2019822 w 2076189"/>
                <a:gd name="connsiteY74" fmla="*/ 526093 h 1181078"/>
                <a:gd name="connsiteX75" fmla="*/ 2013559 w 2076189"/>
                <a:gd name="connsiteY75" fmla="*/ 516699 h 1181078"/>
                <a:gd name="connsiteX76" fmla="*/ 1994770 w 2076189"/>
                <a:gd name="connsiteY76" fmla="*/ 510436 h 1181078"/>
                <a:gd name="connsiteX77" fmla="*/ 1979113 w 2076189"/>
                <a:gd name="connsiteY77" fmla="*/ 507304 h 1181078"/>
                <a:gd name="connsiteX78" fmla="*/ 1969718 w 2076189"/>
                <a:gd name="connsiteY78" fmla="*/ 504173 h 1181078"/>
                <a:gd name="connsiteX79" fmla="*/ 1910219 w 2076189"/>
                <a:gd name="connsiteY79" fmla="*/ 501041 h 1181078"/>
                <a:gd name="connsiteX80" fmla="*/ 1894562 w 2076189"/>
                <a:gd name="connsiteY80" fmla="*/ 497910 h 1181078"/>
                <a:gd name="connsiteX81" fmla="*/ 1822537 w 2076189"/>
                <a:gd name="connsiteY81" fmla="*/ 504173 h 1181078"/>
                <a:gd name="connsiteX82" fmla="*/ 1606463 w 2076189"/>
                <a:gd name="connsiteY82" fmla="*/ 504173 h 1181078"/>
                <a:gd name="connsiteX83" fmla="*/ 1584543 w 2076189"/>
                <a:gd name="connsiteY83" fmla="*/ 497910 h 1181078"/>
                <a:gd name="connsiteX84" fmla="*/ 1565754 w 2076189"/>
                <a:gd name="connsiteY84" fmla="*/ 488515 h 1181078"/>
                <a:gd name="connsiteX85" fmla="*/ 1543833 w 2076189"/>
                <a:gd name="connsiteY85" fmla="*/ 472858 h 1181078"/>
                <a:gd name="connsiteX86" fmla="*/ 1525044 w 2076189"/>
                <a:gd name="connsiteY86" fmla="*/ 466595 h 1181078"/>
                <a:gd name="connsiteX87" fmla="*/ 1506255 w 2076189"/>
                <a:gd name="connsiteY87" fmla="*/ 460332 h 1181078"/>
                <a:gd name="connsiteX88" fmla="*/ 1487466 w 2076189"/>
                <a:gd name="connsiteY88" fmla="*/ 454069 h 1181078"/>
                <a:gd name="connsiteX89" fmla="*/ 1462414 w 2076189"/>
                <a:gd name="connsiteY89" fmla="*/ 447806 h 1181078"/>
                <a:gd name="connsiteX90" fmla="*/ 1415441 w 2076189"/>
                <a:gd name="connsiteY90" fmla="*/ 444674 h 1181078"/>
                <a:gd name="connsiteX91" fmla="*/ 1380995 w 2076189"/>
                <a:gd name="connsiteY91" fmla="*/ 441543 h 1181078"/>
                <a:gd name="connsiteX92" fmla="*/ 1362206 w 2076189"/>
                <a:gd name="connsiteY92" fmla="*/ 438411 h 1181078"/>
                <a:gd name="connsiteX93" fmla="*/ 1302707 w 2076189"/>
                <a:gd name="connsiteY93" fmla="*/ 435280 h 1181078"/>
                <a:gd name="connsiteX94" fmla="*/ 1293313 w 2076189"/>
                <a:gd name="connsiteY94" fmla="*/ 432148 h 1181078"/>
                <a:gd name="connsiteX95" fmla="*/ 1280787 w 2076189"/>
                <a:gd name="connsiteY95" fmla="*/ 429017 h 1181078"/>
                <a:gd name="connsiteX96" fmla="*/ 1271392 w 2076189"/>
                <a:gd name="connsiteY96" fmla="*/ 422754 h 1181078"/>
                <a:gd name="connsiteX97" fmla="*/ 1261998 w 2076189"/>
                <a:gd name="connsiteY97" fmla="*/ 419622 h 1181078"/>
                <a:gd name="connsiteX98" fmla="*/ 1243208 w 2076189"/>
                <a:gd name="connsiteY98" fmla="*/ 407096 h 1181078"/>
                <a:gd name="connsiteX99" fmla="*/ 1233814 w 2076189"/>
                <a:gd name="connsiteY99" fmla="*/ 397701 h 1181078"/>
                <a:gd name="connsiteX100" fmla="*/ 1215025 w 2076189"/>
                <a:gd name="connsiteY100" fmla="*/ 391438 h 1181078"/>
                <a:gd name="connsiteX101" fmla="*/ 1205630 w 2076189"/>
                <a:gd name="connsiteY101" fmla="*/ 385175 h 1181078"/>
                <a:gd name="connsiteX102" fmla="*/ 1158658 w 2076189"/>
                <a:gd name="connsiteY102" fmla="*/ 375781 h 1181078"/>
                <a:gd name="connsiteX103" fmla="*/ 1149263 w 2076189"/>
                <a:gd name="connsiteY103" fmla="*/ 369518 h 1181078"/>
                <a:gd name="connsiteX104" fmla="*/ 1139869 w 2076189"/>
                <a:gd name="connsiteY104" fmla="*/ 360123 h 1181078"/>
                <a:gd name="connsiteX105" fmla="*/ 1121080 w 2076189"/>
                <a:gd name="connsiteY105" fmla="*/ 353860 h 1181078"/>
                <a:gd name="connsiteX106" fmla="*/ 1061581 w 2076189"/>
                <a:gd name="connsiteY106" fmla="*/ 360123 h 1181078"/>
                <a:gd name="connsiteX107" fmla="*/ 1049055 w 2076189"/>
                <a:gd name="connsiteY107" fmla="*/ 363255 h 1181078"/>
                <a:gd name="connsiteX108" fmla="*/ 986425 w 2076189"/>
                <a:gd name="connsiteY108" fmla="*/ 366386 h 1181078"/>
                <a:gd name="connsiteX109" fmla="*/ 923795 w 2076189"/>
                <a:gd name="connsiteY109" fmla="*/ 366386 h 1181078"/>
                <a:gd name="connsiteX110" fmla="*/ 911269 w 2076189"/>
                <a:gd name="connsiteY110" fmla="*/ 363255 h 1181078"/>
                <a:gd name="connsiteX111" fmla="*/ 883085 w 2076189"/>
                <a:gd name="connsiteY111" fmla="*/ 360123 h 1181078"/>
                <a:gd name="connsiteX112" fmla="*/ 854902 w 2076189"/>
                <a:gd name="connsiteY112" fmla="*/ 350729 h 1181078"/>
                <a:gd name="connsiteX113" fmla="*/ 820455 w 2076189"/>
                <a:gd name="connsiteY113" fmla="*/ 341334 h 1181078"/>
                <a:gd name="connsiteX114" fmla="*/ 773482 w 2076189"/>
                <a:gd name="connsiteY114" fmla="*/ 335071 h 1181078"/>
                <a:gd name="connsiteX115" fmla="*/ 751562 w 2076189"/>
                <a:gd name="connsiteY115" fmla="*/ 325677 h 1181078"/>
                <a:gd name="connsiteX116" fmla="*/ 732773 w 2076189"/>
                <a:gd name="connsiteY116" fmla="*/ 319414 h 1181078"/>
                <a:gd name="connsiteX117" fmla="*/ 723378 w 2076189"/>
                <a:gd name="connsiteY117" fmla="*/ 316282 h 1181078"/>
                <a:gd name="connsiteX118" fmla="*/ 717115 w 2076189"/>
                <a:gd name="connsiteY118" fmla="*/ 306888 h 1181078"/>
                <a:gd name="connsiteX119" fmla="*/ 717115 w 2076189"/>
                <a:gd name="connsiteY119" fmla="*/ 272441 h 1181078"/>
                <a:gd name="connsiteX120" fmla="*/ 723378 w 2076189"/>
                <a:gd name="connsiteY120" fmla="*/ 263047 h 1181078"/>
                <a:gd name="connsiteX121" fmla="*/ 729641 w 2076189"/>
                <a:gd name="connsiteY121" fmla="*/ 244258 h 1181078"/>
                <a:gd name="connsiteX122" fmla="*/ 726510 w 2076189"/>
                <a:gd name="connsiteY122" fmla="*/ 234863 h 1181078"/>
                <a:gd name="connsiteX123" fmla="*/ 717115 w 2076189"/>
                <a:gd name="connsiteY123" fmla="*/ 228600 h 1181078"/>
                <a:gd name="connsiteX124" fmla="*/ 670143 w 2076189"/>
                <a:gd name="connsiteY124" fmla="*/ 222337 h 1181078"/>
                <a:gd name="connsiteX125" fmla="*/ 645091 w 2076189"/>
                <a:gd name="connsiteY125" fmla="*/ 184759 h 1181078"/>
                <a:gd name="connsiteX126" fmla="*/ 638828 w 2076189"/>
                <a:gd name="connsiteY126" fmla="*/ 175364 h 1181078"/>
                <a:gd name="connsiteX127" fmla="*/ 620039 w 2076189"/>
                <a:gd name="connsiteY127" fmla="*/ 162838 h 1181078"/>
                <a:gd name="connsiteX128" fmla="*/ 610644 w 2076189"/>
                <a:gd name="connsiteY128" fmla="*/ 153444 h 1181078"/>
                <a:gd name="connsiteX129" fmla="*/ 591855 w 2076189"/>
                <a:gd name="connsiteY129" fmla="*/ 140918 h 1181078"/>
                <a:gd name="connsiteX130" fmla="*/ 563672 w 2076189"/>
                <a:gd name="connsiteY130" fmla="*/ 128392 h 1181078"/>
                <a:gd name="connsiteX131" fmla="*/ 388307 w 2076189"/>
                <a:gd name="connsiteY131" fmla="*/ 125260 h 1181078"/>
                <a:gd name="connsiteX132" fmla="*/ 378913 w 2076189"/>
                <a:gd name="connsiteY132" fmla="*/ 122129 h 1181078"/>
                <a:gd name="connsiteX133" fmla="*/ 366387 w 2076189"/>
                <a:gd name="connsiteY133" fmla="*/ 118997 h 1181078"/>
                <a:gd name="connsiteX134" fmla="*/ 356992 w 2076189"/>
                <a:gd name="connsiteY134" fmla="*/ 112734 h 1181078"/>
                <a:gd name="connsiteX135" fmla="*/ 344466 w 2076189"/>
                <a:gd name="connsiteY135" fmla="*/ 109603 h 1181078"/>
                <a:gd name="connsiteX136" fmla="*/ 325677 w 2076189"/>
                <a:gd name="connsiteY136" fmla="*/ 103340 h 1181078"/>
                <a:gd name="connsiteX137" fmla="*/ 297493 w 2076189"/>
                <a:gd name="connsiteY137" fmla="*/ 93945 h 1181078"/>
                <a:gd name="connsiteX138" fmla="*/ 269310 w 2076189"/>
                <a:gd name="connsiteY138" fmla="*/ 84551 h 1181078"/>
                <a:gd name="connsiteX139" fmla="*/ 259915 w 2076189"/>
                <a:gd name="connsiteY139" fmla="*/ 81419 h 1181078"/>
                <a:gd name="connsiteX140" fmla="*/ 250521 w 2076189"/>
                <a:gd name="connsiteY140" fmla="*/ 78288 h 1181078"/>
                <a:gd name="connsiteX141" fmla="*/ 231732 w 2076189"/>
                <a:gd name="connsiteY141" fmla="*/ 65762 h 1181078"/>
                <a:gd name="connsiteX142" fmla="*/ 222337 w 2076189"/>
                <a:gd name="connsiteY142" fmla="*/ 62630 h 1181078"/>
                <a:gd name="connsiteX143" fmla="*/ 203548 w 2076189"/>
                <a:gd name="connsiteY143" fmla="*/ 53236 h 1181078"/>
                <a:gd name="connsiteX144" fmla="*/ 194154 w 2076189"/>
                <a:gd name="connsiteY144" fmla="*/ 46973 h 1181078"/>
                <a:gd name="connsiteX145" fmla="*/ 178496 w 2076189"/>
                <a:gd name="connsiteY145" fmla="*/ 34447 h 1181078"/>
                <a:gd name="connsiteX146" fmla="*/ 178496 w 2076189"/>
                <a:gd name="connsiteY146" fmla="*/ 6263 h 1181078"/>
                <a:gd name="connsiteX147" fmla="*/ 0 w 2076189"/>
                <a:gd name="connsiteY147" fmla="*/ 0 h 1181078"/>
                <a:gd name="connsiteX0" fmla="*/ 0 w 2076189"/>
                <a:gd name="connsiteY0" fmla="*/ 0 h 1181078"/>
                <a:gd name="connsiteX1" fmla="*/ 6263 w 2076189"/>
                <a:gd name="connsiteY1" fmla="*/ 90814 h 1181078"/>
                <a:gd name="connsiteX2" fmla="*/ 485384 w 2076189"/>
                <a:gd name="connsiteY2" fmla="*/ 294362 h 1181078"/>
                <a:gd name="connsiteX3" fmla="*/ 504173 w 2076189"/>
                <a:gd name="connsiteY3" fmla="*/ 328808 h 1181078"/>
                <a:gd name="connsiteX4" fmla="*/ 501041 w 2076189"/>
                <a:gd name="connsiteY4" fmla="*/ 366386 h 1181078"/>
                <a:gd name="connsiteX5" fmla="*/ 466595 w 2076189"/>
                <a:gd name="connsiteY5" fmla="*/ 407096 h 1181078"/>
                <a:gd name="connsiteX6" fmla="*/ 438219 w 2076189"/>
                <a:gd name="connsiteY6" fmla="*/ 461965 h 1181078"/>
                <a:gd name="connsiteX7" fmla="*/ 488515 w 2076189"/>
                <a:gd name="connsiteY7" fmla="*/ 510436 h 1181078"/>
                <a:gd name="connsiteX8" fmla="*/ 598118 w 2076189"/>
                <a:gd name="connsiteY8" fmla="*/ 591855 h 1181078"/>
                <a:gd name="connsiteX9" fmla="*/ 754693 w 2076189"/>
                <a:gd name="connsiteY9" fmla="*/ 710852 h 1181078"/>
                <a:gd name="connsiteX10" fmla="*/ 782877 w 2076189"/>
                <a:gd name="connsiteY10" fmla="*/ 735904 h 1181078"/>
                <a:gd name="connsiteX11" fmla="*/ 795403 w 2076189"/>
                <a:gd name="connsiteY11" fmla="*/ 754693 h 1181078"/>
                <a:gd name="connsiteX12" fmla="*/ 801666 w 2076189"/>
                <a:gd name="connsiteY12" fmla="*/ 773482 h 1181078"/>
                <a:gd name="connsiteX13" fmla="*/ 804798 w 2076189"/>
                <a:gd name="connsiteY13" fmla="*/ 782877 h 1181078"/>
                <a:gd name="connsiteX14" fmla="*/ 801666 w 2076189"/>
                <a:gd name="connsiteY14" fmla="*/ 826718 h 1181078"/>
                <a:gd name="connsiteX15" fmla="*/ 773482 w 2076189"/>
                <a:gd name="connsiteY15" fmla="*/ 911269 h 1181078"/>
                <a:gd name="connsiteX16" fmla="*/ 757825 w 2076189"/>
                <a:gd name="connsiteY16" fmla="*/ 939452 h 1181078"/>
                <a:gd name="connsiteX17" fmla="*/ 726510 w 2076189"/>
                <a:gd name="connsiteY17" fmla="*/ 995819 h 1181078"/>
                <a:gd name="connsiteX18" fmla="*/ 673274 w 2076189"/>
                <a:gd name="connsiteY18" fmla="*/ 1049055 h 1181078"/>
                <a:gd name="connsiteX19" fmla="*/ 663880 w 2076189"/>
                <a:gd name="connsiteY19" fmla="*/ 1055318 h 1181078"/>
                <a:gd name="connsiteX20" fmla="*/ 673274 w 2076189"/>
                <a:gd name="connsiteY20" fmla="*/ 1096028 h 1181078"/>
                <a:gd name="connsiteX21" fmla="*/ 776614 w 2076189"/>
                <a:gd name="connsiteY21" fmla="*/ 1124211 h 1181078"/>
                <a:gd name="connsiteX22" fmla="*/ 892480 w 2076189"/>
                <a:gd name="connsiteY22" fmla="*/ 1174315 h 1181078"/>
                <a:gd name="connsiteX23" fmla="*/ 911269 w 2076189"/>
                <a:gd name="connsiteY23" fmla="*/ 1180578 h 1181078"/>
                <a:gd name="connsiteX24" fmla="*/ 914400 w 2076189"/>
                <a:gd name="connsiteY24" fmla="*/ 1171184 h 1181078"/>
                <a:gd name="connsiteX25" fmla="*/ 936321 w 2076189"/>
                <a:gd name="connsiteY25" fmla="*/ 1152395 h 1181078"/>
                <a:gd name="connsiteX26" fmla="*/ 951978 w 2076189"/>
                <a:gd name="connsiteY26" fmla="*/ 1136737 h 1181078"/>
                <a:gd name="connsiteX27" fmla="*/ 967636 w 2076189"/>
                <a:gd name="connsiteY27" fmla="*/ 1124211 h 1181078"/>
                <a:gd name="connsiteX28" fmla="*/ 977030 w 2076189"/>
                <a:gd name="connsiteY28" fmla="*/ 1117948 h 1181078"/>
                <a:gd name="connsiteX29" fmla="*/ 995819 w 2076189"/>
                <a:gd name="connsiteY29" fmla="*/ 1105422 h 1181078"/>
                <a:gd name="connsiteX30" fmla="*/ 1008345 w 2076189"/>
                <a:gd name="connsiteY30" fmla="*/ 1096028 h 1181078"/>
                <a:gd name="connsiteX31" fmla="*/ 1014608 w 2076189"/>
                <a:gd name="connsiteY31" fmla="*/ 1089764 h 1181078"/>
                <a:gd name="connsiteX32" fmla="*/ 1024003 w 2076189"/>
                <a:gd name="connsiteY32" fmla="*/ 1086633 h 1181078"/>
                <a:gd name="connsiteX33" fmla="*/ 1033398 w 2076189"/>
                <a:gd name="connsiteY33" fmla="*/ 1080370 h 1181078"/>
                <a:gd name="connsiteX34" fmla="*/ 1049055 w 2076189"/>
                <a:gd name="connsiteY34" fmla="*/ 1064712 h 1181078"/>
                <a:gd name="connsiteX35" fmla="*/ 1077239 w 2076189"/>
                <a:gd name="connsiteY35" fmla="*/ 1058449 h 1181078"/>
                <a:gd name="connsiteX36" fmla="*/ 1121080 w 2076189"/>
                <a:gd name="connsiteY36" fmla="*/ 1055318 h 1181078"/>
                <a:gd name="connsiteX37" fmla="*/ 1130474 w 2076189"/>
                <a:gd name="connsiteY37" fmla="*/ 1052186 h 1181078"/>
                <a:gd name="connsiteX38" fmla="*/ 1143000 w 2076189"/>
                <a:gd name="connsiteY38" fmla="*/ 1049055 h 1181078"/>
                <a:gd name="connsiteX39" fmla="*/ 1161789 w 2076189"/>
                <a:gd name="connsiteY39" fmla="*/ 1042792 h 1181078"/>
                <a:gd name="connsiteX40" fmla="*/ 1189973 w 2076189"/>
                <a:gd name="connsiteY40" fmla="*/ 1033397 h 1181078"/>
                <a:gd name="connsiteX41" fmla="*/ 1252603 w 2076189"/>
                <a:gd name="connsiteY41" fmla="*/ 1024003 h 1181078"/>
                <a:gd name="connsiteX42" fmla="*/ 1261998 w 2076189"/>
                <a:gd name="connsiteY42" fmla="*/ 1020871 h 1181078"/>
                <a:gd name="connsiteX43" fmla="*/ 1299576 w 2076189"/>
                <a:gd name="connsiteY43" fmla="*/ 1014608 h 1181078"/>
                <a:gd name="connsiteX44" fmla="*/ 1318365 w 2076189"/>
                <a:gd name="connsiteY44" fmla="*/ 1008345 h 1181078"/>
                <a:gd name="connsiteX45" fmla="*/ 1349680 w 2076189"/>
                <a:gd name="connsiteY45" fmla="*/ 998951 h 1181078"/>
                <a:gd name="connsiteX46" fmla="*/ 1368469 w 2076189"/>
                <a:gd name="connsiteY46" fmla="*/ 992688 h 1181078"/>
                <a:gd name="connsiteX47" fmla="*/ 1412310 w 2076189"/>
                <a:gd name="connsiteY47" fmla="*/ 986425 h 1181078"/>
                <a:gd name="connsiteX48" fmla="*/ 1459282 w 2076189"/>
                <a:gd name="connsiteY48" fmla="*/ 980162 h 1181078"/>
                <a:gd name="connsiteX49" fmla="*/ 1734855 w 2076189"/>
                <a:gd name="connsiteY49" fmla="*/ 977030 h 1181078"/>
                <a:gd name="connsiteX50" fmla="*/ 1772433 w 2076189"/>
                <a:gd name="connsiteY50" fmla="*/ 970767 h 1181078"/>
                <a:gd name="connsiteX51" fmla="*/ 1894562 w 2076189"/>
                <a:gd name="connsiteY51" fmla="*/ 967636 h 1181078"/>
                <a:gd name="connsiteX52" fmla="*/ 1903956 w 2076189"/>
                <a:gd name="connsiteY52" fmla="*/ 961373 h 1181078"/>
                <a:gd name="connsiteX53" fmla="*/ 1922745 w 2076189"/>
                <a:gd name="connsiteY53" fmla="*/ 942584 h 1181078"/>
                <a:gd name="connsiteX54" fmla="*/ 1932140 w 2076189"/>
                <a:gd name="connsiteY54" fmla="*/ 936321 h 1181078"/>
                <a:gd name="connsiteX55" fmla="*/ 1938403 w 2076189"/>
                <a:gd name="connsiteY55" fmla="*/ 926926 h 1181078"/>
                <a:gd name="connsiteX56" fmla="*/ 1947798 w 2076189"/>
                <a:gd name="connsiteY56" fmla="*/ 923795 h 1181078"/>
                <a:gd name="connsiteX57" fmla="*/ 1960324 w 2076189"/>
                <a:gd name="connsiteY57" fmla="*/ 905006 h 1181078"/>
                <a:gd name="connsiteX58" fmla="*/ 1969718 w 2076189"/>
                <a:gd name="connsiteY58" fmla="*/ 898743 h 1181078"/>
                <a:gd name="connsiteX59" fmla="*/ 1991639 w 2076189"/>
                <a:gd name="connsiteY59" fmla="*/ 873691 h 1181078"/>
                <a:gd name="connsiteX60" fmla="*/ 2004165 w 2076189"/>
                <a:gd name="connsiteY60" fmla="*/ 851770 h 1181078"/>
                <a:gd name="connsiteX61" fmla="*/ 2016691 w 2076189"/>
                <a:gd name="connsiteY61" fmla="*/ 845507 h 1181078"/>
                <a:gd name="connsiteX62" fmla="*/ 2029217 w 2076189"/>
                <a:gd name="connsiteY62" fmla="*/ 826718 h 1181078"/>
                <a:gd name="connsiteX63" fmla="*/ 2035480 w 2076189"/>
                <a:gd name="connsiteY63" fmla="*/ 817323 h 1181078"/>
                <a:gd name="connsiteX64" fmla="*/ 2041743 w 2076189"/>
                <a:gd name="connsiteY64" fmla="*/ 695195 h 1181078"/>
                <a:gd name="connsiteX65" fmla="*/ 2044874 w 2076189"/>
                <a:gd name="connsiteY65" fmla="*/ 685800 h 1181078"/>
                <a:gd name="connsiteX66" fmla="*/ 2048006 w 2076189"/>
                <a:gd name="connsiteY66" fmla="*/ 673274 h 1181078"/>
                <a:gd name="connsiteX67" fmla="*/ 2057400 w 2076189"/>
                <a:gd name="connsiteY67" fmla="*/ 670143 h 1181078"/>
                <a:gd name="connsiteX68" fmla="*/ 2066795 w 2076189"/>
                <a:gd name="connsiteY68" fmla="*/ 651354 h 1181078"/>
                <a:gd name="connsiteX69" fmla="*/ 2076189 w 2076189"/>
                <a:gd name="connsiteY69" fmla="*/ 632564 h 1181078"/>
                <a:gd name="connsiteX70" fmla="*/ 2073058 w 2076189"/>
                <a:gd name="connsiteY70" fmla="*/ 591855 h 1181078"/>
                <a:gd name="connsiteX71" fmla="*/ 2060532 w 2076189"/>
                <a:gd name="connsiteY71" fmla="*/ 573066 h 1181078"/>
                <a:gd name="connsiteX72" fmla="*/ 2032348 w 2076189"/>
                <a:gd name="connsiteY72" fmla="*/ 541751 h 1181078"/>
                <a:gd name="connsiteX73" fmla="*/ 2019822 w 2076189"/>
                <a:gd name="connsiteY73" fmla="*/ 526093 h 1181078"/>
                <a:gd name="connsiteX74" fmla="*/ 2013559 w 2076189"/>
                <a:gd name="connsiteY74" fmla="*/ 516699 h 1181078"/>
                <a:gd name="connsiteX75" fmla="*/ 1994770 w 2076189"/>
                <a:gd name="connsiteY75" fmla="*/ 510436 h 1181078"/>
                <a:gd name="connsiteX76" fmla="*/ 1979113 w 2076189"/>
                <a:gd name="connsiteY76" fmla="*/ 507304 h 1181078"/>
                <a:gd name="connsiteX77" fmla="*/ 1969718 w 2076189"/>
                <a:gd name="connsiteY77" fmla="*/ 504173 h 1181078"/>
                <a:gd name="connsiteX78" fmla="*/ 1910219 w 2076189"/>
                <a:gd name="connsiteY78" fmla="*/ 501041 h 1181078"/>
                <a:gd name="connsiteX79" fmla="*/ 1894562 w 2076189"/>
                <a:gd name="connsiteY79" fmla="*/ 497910 h 1181078"/>
                <a:gd name="connsiteX80" fmla="*/ 1822537 w 2076189"/>
                <a:gd name="connsiteY80" fmla="*/ 504173 h 1181078"/>
                <a:gd name="connsiteX81" fmla="*/ 1606463 w 2076189"/>
                <a:gd name="connsiteY81" fmla="*/ 504173 h 1181078"/>
                <a:gd name="connsiteX82" fmla="*/ 1584543 w 2076189"/>
                <a:gd name="connsiteY82" fmla="*/ 497910 h 1181078"/>
                <a:gd name="connsiteX83" fmla="*/ 1565754 w 2076189"/>
                <a:gd name="connsiteY83" fmla="*/ 488515 h 1181078"/>
                <a:gd name="connsiteX84" fmla="*/ 1543833 w 2076189"/>
                <a:gd name="connsiteY84" fmla="*/ 472858 h 1181078"/>
                <a:gd name="connsiteX85" fmla="*/ 1525044 w 2076189"/>
                <a:gd name="connsiteY85" fmla="*/ 466595 h 1181078"/>
                <a:gd name="connsiteX86" fmla="*/ 1506255 w 2076189"/>
                <a:gd name="connsiteY86" fmla="*/ 460332 h 1181078"/>
                <a:gd name="connsiteX87" fmla="*/ 1487466 w 2076189"/>
                <a:gd name="connsiteY87" fmla="*/ 454069 h 1181078"/>
                <a:gd name="connsiteX88" fmla="*/ 1462414 w 2076189"/>
                <a:gd name="connsiteY88" fmla="*/ 447806 h 1181078"/>
                <a:gd name="connsiteX89" fmla="*/ 1415441 w 2076189"/>
                <a:gd name="connsiteY89" fmla="*/ 444674 h 1181078"/>
                <a:gd name="connsiteX90" fmla="*/ 1380995 w 2076189"/>
                <a:gd name="connsiteY90" fmla="*/ 441543 h 1181078"/>
                <a:gd name="connsiteX91" fmla="*/ 1362206 w 2076189"/>
                <a:gd name="connsiteY91" fmla="*/ 438411 h 1181078"/>
                <a:gd name="connsiteX92" fmla="*/ 1302707 w 2076189"/>
                <a:gd name="connsiteY92" fmla="*/ 435280 h 1181078"/>
                <a:gd name="connsiteX93" fmla="*/ 1293313 w 2076189"/>
                <a:gd name="connsiteY93" fmla="*/ 432148 h 1181078"/>
                <a:gd name="connsiteX94" fmla="*/ 1280787 w 2076189"/>
                <a:gd name="connsiteY94" fmla="*/ 429017 h 1181078"/>
                <a:gd name="connsiteX95" fmla="*/ 1271392 w 2076189"/>
                <a:gd name="connsiteY95" fmla="*/ 422754 h 1181078"/>
                <a:gd name="connsiteX96" fmla="*/ 1261998 w 2076189"/>
                <a:gd name="connsiteY96" fmla="*/ 419622 h 1181078"/>
                <a:gd name="connsiteX97" fmla="*/ 1243208 w 2076189"/>
                <a:gd name="connsiteY97" fmla="*/ 407096 h 1181078"/>
                <a:gd name="connsiteX98" fmla="*/ 1233814 w 2076189"/>
                <a:gd name="connsiteY98" fmla="*/ 397701 h 1181078"/>
                <a:gd name="connsiteX99" fmla="*/ 1215025 w 2076189"/>
                <a:gd name="connsiteY99" fmla="*/ 391438 h 1181078"/>
                <a:gd name="connsiteX100" fmla="*/ 1205630 w 2076189"/>
                <a:gd name="connsiteY100" fmla="*/ 385175 h 1181078"/>
                <a:gd name="connsiteX101" fmla="*/ 1158658 w 2076189"/>
                <a:gd name="connsiteY101" fmla="*/ 375781 h 1181078"/>
                <a:gd name="connsiteX102" fmla="*/ 1149263 w 2076189"/>
                <a:gd name="connsiteY102" fmla="*/ 369518 h 1181078"/>
                <a:gd name="connsiteX103" fmla="*/ 1139869 w 2076189"/>
                <a:gd name="connsiteY103" fmla="*/ 360123 h 1181078"/>
                <a:gd name="connsiteX104" fmla="*/ 1121080 w 2076189"/>
                <a:gd name="connsiteY104" fmla="*/ 353860 h 1181078"/>
                <a:gd name="connsiteX105" fmla="*/ 1061581 w 2076189"/>
                <a:gd name="connsiteY105" fmla="*/ 360123 h 1181078"/>
                <a:gd name="connsiteX106" fmla="*/ 1049055 w 2076189"/>
                <a:gd name="connsiteY106" fmla="*/ 363255 h 1181078"/>
                <a:gd name="connsiteX107" fmla="*/ 986425 w 2076189"/>
                <a:gd name="connsiteY107" fmla="*/ 366386 h 1181078"/>
                <a:gd name="connsiteX108" fmla="*/ 923795 w 2076189"/>
                <a:gd name="connsiteY108" fmla="*/ 366386 h 1181078"/>
                <a:gd name="connsiteX109" fmla="*/ 911269 w 2076189"/>
                <a:gd name="connsiteY109" fmla="*/ 363255 h 1181078"/>
                <a:gd name="connsiteX110" fmla="*/ 883085 w 2076189"/>
                <a:gd name="connsiteY110" fmla="*/ 360123 h 1181078"/>
                <a:gd name="connsiteX111" fmla="*/ 854902 w 2076189"/>
                <a:gd name="connsiteY111" fmla="*/ 350729 h 1181078"/>
                <a:gd name="connsiteX112" fmla="*/ 820455 w 2076189"/>
                <a:gd name="connsiteY112" fmla="*/ 341334 h 1181078"/>
                <a:gd name="connsiteX113" fmla="*/ 773482 w 2076189"/>
                <a:gd name="connsiteY113" fmla="*/ 335071 h 1181078"/>
                <a:gd name="connsiteX114" fmla="*/ 751562 w 2076189"/>
                <a:gd name="connsiteY114" fmla="*/ 325677 h 1181078"/>
                <a:gd name="connsiteX115" fmla="*/ 732773 w 2076189"/>
                <a:gd name="connsiteY115" fmla="*/ 319414 h 1181078"/>
                <a:gd name="connsiteX116" fmla="*/ 723378 w 2076189"/>
                <a:gd name="connsiteY116" fmla="*/ 316282 h 1181078"/>
                <a:gd name="connsiteX117" fmla="*/ 717115 w 2076189"/>
                <a:gd name="connsiteY117" fmla="*/ 306888 h 1181078"/>
                <a:gd name="connsiteX118" fmla="*/ 717115 w 2076189"/>
                <a:gd name="connsiteY118" fmla="*/ 272441 h 1181078"/>
                <a:gd name="connsiteX119" fmla="*/ 723378 w 2076189"/>
                <a:gd name="connsiteY119" fmla="*/ 263047 h 1181078"/>
                <a:gd name="connsiteX120" fmla="*/ 729641 w 2076189"/>
                <a:gd name="connsiteY120" fmla="*/ 244258 h 1181078"/>
                <a:gd name="connsiteX121" fmla="*/ 726510 w 2076189"/>
                <a:gd name="connsiteY121" fmla="*/ 234863 h 1181078"/>
                <a:gd name="connsiteX122" fmla="*/ 717115 w 2076189"/>
                <a:gd name="connsiteY122" fmla="*/ 228600 h 1181078"/>
                <a:gd name="connsiteX123" fmla="*/ 670143 w 2076189"/>
                <a:gd name="connsiteY123" fmla="*/ 222337 h 1181078"/>
                <a:gd name="connsiteX124" fmla="*/ 645091 w 2076189"/>
                <a:gd name="connsiteY124" fmla="*/ 184759 h 1181078"/>
                <a:gd name="connsiteX125" fmla="*/ 638828 w 2076189"/>
                <a:gd name="connsiteY125" fmla="*/ 175364 h 1181078"/>
                <a:gd name="connsiteX126" fmla="*/ 620039 w 2076189"/>
                <a:gd name="connsiteY126" fmla="*/ 162838 h 1181078"/>
                <a:gd name="connsiteX127" fmla="*/ 610644 w 2076189"/>
                <a:gd name="connsiteY127" fmla="*/ 153444 h 1181078"/>
                <a:gd name="connsiteX128" fmla="*/ 591855 w 2076189"/>
                <a:gd name="connsiteY128" fmla="*/ 140918 h 1181078"/>
                <a:gd name="connsiteX129" fmla="*/ 563672 w 2076189"/>
                <a:gd name="connsiteY129" fmla="*/ 128392 h 1181078"/>
                <a:gd name="connsiteX130" fmla="*/ 388307 w 2076189"/>
                <a:gd name="connsiteY130" fmla="*/ 125260 h 1181078"/>
                <a:gd name="connsiteX131" fmla="*/ 378913 w 2076189"/>
                <a:gd name="connsiteY131" fmla="*/ 122129 h 1181078"/>
                <a:gd name="connsiteX132" fmla="*/ 366387 w 2076189"/>
                <a:gd name="connsiteY132" fmla="*/ 118997 h 1181078"/>
                <a:gd name="connsiteX133" fmla="*/ 356992 w 2076189"/>
                <a:gd name="connsiteY133" fmla="*/ 112734 h 1181078"/>
                <a:gd name="connsiteX134" fmla="*/ 344466 w 2076189"/>
                <a:gd name="connsiteY134" fmla="*/ 109603 h 1181078"/>
                <a:gd name="connsiteX135" fmla="*/ 325677 w 2076189"/>
                <a:gd name="connsiteY135" fmla="*/ 103340 h 1181078"/>
                <a:gd name="connsiteX136" fmla="*/ 297493 w 2076189"/>
                <a:gd name="connsiteY136" fmla="*/ 93945 h 1181078"/>
                <a:gd name="connsiteX137" fmla="*/ 269310 w 2076189"/>
                <a:gd name="connsiteY137" fmla="*/ 84551 h 1181078"/>
                <a:gd name="connsiteX138" fmla="*/ 259915 w 2076189"/>
                <a:gd name="connsiteY138" fmla="*/ 81419 h 1181078"/>
                <a:gd name="connsiteX139" fmla="*/ 250521 w 2076189"/>
                <a:gd name="connsiteY139" fmla="*/ 78288 h 1181078"/>
                <a:gd name="connsiteX140" fmla="*/ 231732 w 2076189"/>
                <a:gd name="connsiteY140" fmla="*/ 65762 h 1181078"/>
                <a:gd name="connsiteX141" fmla="*/ 222337 w 2076189"/>
                <a:gd name="connsiteY141" fmla="*/ 62630 h 1181078"/>
                <a:gd name="connsiteX142" fmla="*/ 203548 w 2076189"/>
                <a:gd name="connsiteY142" fmla="*/ 53236 h 1181078"/>
                <a:gd name="connsiteX143" fmla="*/ 194154 w 2076189"/>
                <a:gd name="connsiteY143" fmla="*/ 46973 h 1181078"/>
                <a:gd name="connsiteX144" fmla="*/ 178496 w 2076189"/>
                <a:gd name="connsiteY144" fmla="*/ 34447 h 1181078"/>
                <a:gd name="connsiteX145" fmla="*/ 178496 w 2076189"/>
                <a:gd name="connsiteY145" fmla="*/ 6263 h 1181078"/>
                <a:gd name="connsiteX146" fmla="*/ 0 w 2076189"/>
                <a:gd name="connsiteY146" fmla="*/ 0 h 1181078"/>
                <a:gd name="connsiteX0" fmla="*/ 0 w 2076189"/>
                <a:gd name="connsiteY0" fmla="*/ 0 h 1181078"/>
                <a:gd name="connsiteX1" fmla="*/ 6263 w 2076189"/>
                <a:gd name="connsiteY1" fmla="*/ 90814 h 1181078"/>
                <a:gd name="connsiteX2" fmla="*/ 485384 w 2076189"/>
                <a:gd name="connsiteY2" fmla="*/ 294362 h 1181078"/>
                <a:gd name="connsiteX3" fmla="*/ 504173 w 2076189"/>
                <a:gd name="connsiteY3" fmla="*/ 328808 h 1181078"/>
                <a:gd name="connsiteX4" fmla="*/ 501041 w 2076189"/>
                <a:gd name="connsiteY4" fmla="*/ 366386 h 1181078"/>
                <a:gd name="connsiteX5" fmla="*/ 466595 w 2076189"/>
                <a:gd name="connsiteY5" fmla="*/ 407096 h 1181078"/>
                <a:gd name="connsiteX6" fmla="*/ 438219 w 2076189"/>
                <a:gd name="connsiteY6" fmla="*/ 461965 h 1181078"/>
                <a:gd name="connsiteX7" fmla="*/ 488515 w 2076189"/>
                <a:gd name="connsiteY7" fmla="*/ 510436 h 1181078"/>
                <a:gd name="connsiteX8" fmla="*/ 598118 w 2076189"/>
                <a:gd name="connsiteY8" fmla="*/ 591855 h 1181078"/>
                <a:gd name="connsiteX9" fmla="*/ 754693 w 2076189"/>
                <a:gd name="connsiteY9" fmla="*/ 710852 h 1181078"/>
                <a:gd name="connsiteX10" fmla="*/ 782877 w 2076189"/>
                <a:gd name="connsiteY10" fmla="*/ 735904 h 1181078"/>
                <a:gd name="connsiteX11" fmla="*/ 795403 w 2076189"/>
                <a:gd name="connsiteY11" fmla="*/ 754693 h 1181078"/>
                <a:gd name="connsiteX12" fmla="*/ 801666 w 2076189"/>
                <a:gd name="connsiteY12" fmla="*/ 773482 h 1181078"/>
                <a:gd name="connsiteX13" fmla="*/ 804798 w 2076189"/>
                <a:gd name="connsiteY13" fmla="*/ 782877 h 1181078"/>
                <a:gd name="connsiteX14" fmla="*/ 801666 w 2076189"/>
                <a:gd name="connsiteY14" fmla="*/ 826718 h 1181078"/>
                <a:gd name="connsiteX15" fmla="*/ 773482 w 2076189"/>
                <a:gd name="connsiteY15" fmla="*/ 911269 h 1181078"/>
                <a:gd name="connsiteX16" fmla="*/ 757825 w 2076189"/>
                <a:gd name="connsiteY16" fmla="*/ 939452 h 1181078"/>
                <a:gd name="connsiteX17" fmla="*/ 726510 w 2076189"/>
                <a:gd name="connsiteY17" fmla="*/ 995819 h 1181078"/>
                <a:gd name="connsiteX18" fmla="*/ 673274 w 2076189"/>
                <a:gd name="connsiteY18" fmla="*/ 1049055 h 1181078"/>
                <a:gd name="connsiteX19" fmla="*/ 663880 w 2076189"/>
                <a:gd name="connsiteY19" fmla="*/ 1055318 h 1181078"/>
                <a:gd name="connsiteX20" fmla="*/ 673274 w 2076189"/>
                <a:gd name="connsiteY20" fmla="*/ 1096028 h 1181078"/>
                <a:gd name="connsiteX21" fmla="*/ 776614 w 2076189"/>
                <a:gd name="connsiteY21" fmla="*/ 1124211 h 1181078"/>
                <a:gd name="connsiteX22" fmla="*/ 892480 w 2076189"/>
                <a:gd name="connsiteY22" fmla="*/ 1174315 h 1181078"/>
                <a:gd name="connsiteX23" fmla="*/ 911269 w 2076189"/>
                <a:gd name="connsiteY23" fmla="*/ 1180578 h 1181078"/>
                <a:gd name="connsiteX24" fmla="*/ 914400 w 2076189"/>
                <a:gd name="connsiteY24" fmla="*/ 1171184 h 1181078"/>
                <a:gd name="connsiteX25" fmla="*/ 936321 w 2076189"/>
                <a:gd name="connsiteY25" fmla="*/ 1152395 h 1181078"/>
                <a:gd name="connsiteX26" fmla="*/ 951978 w 2076189"/>
                <a:gd name="connsiteY26" fmla="*/ 1136737 h 1181078"/>
                <a:gd name="connsiteX27" fmla="*/ 967636 w 2076189"/>
                <a:gd name="connsiteY27" fmla="*/ 1124211 h 1181078"/>
                <a:gd name="connsiteX28" fmla="*/ 995819 w 2076189"/>
                <a:gd name="connsiteY28" fmla="*/ 1105422 h 1181078"/>
                <a:gd name="connsiteX29" fmla="*/ 1008345 w 2076189"/>
                <a:gd name="connsiteY29" fmla="*/ 1096028 h 1181078"/>
                <a:gd name="connsiteX30" fmla="*/ 1014608 w 2076189"/>
                <a:gd name="connsiteY30" fmla="*/ 1089764 h 1181078"/>
                <a:gd name="connsiteX31" fmla="*/ 1024003 w 2076189"/>
                <a:gd name="connsiteY31" fmla="*/ 1086633 h 1181078"/>
                <a:gd name="connsiteX32" fmla="*/ 1033398 w 2076189"/>
                <a:gd name="connsiteY32" fmla="*/ 1080370 h 1181078"/>
                <a:gd name="connsiteX33" fmla="*/ 1049055 w 2076189"/>
                <a:gd name="connsiteY33" fmla="*/ 1064712 h 1181078"/>
                <a:gd name="connsiteX34" fmla="*/ 1077239 w 2076189"/>
                <a:gd name="connsiteY34" fmla="*/ 1058449 h 1181078"/>
                <a:gd name="connsiteX35" fmla="*/ 1121080 w 2076189"/>
                <a:gd name="connsiteY35" fmla="*/ 1055318 h 1181078"/>
                <a:gd name="connsiteX36" fmla="*/ 1130474 w 2076189"/>
                <a:gd name="connsiteY36" fmla="*/ 1052186 h 1181078"/>
                <a:gd name="connsiteX37" fmla="*/ 1143000 w 2076189"/>
                <a:gd name="connsiteY37" fmla="*/ 1049055 h 1181078"/>
                <a:gd name="connsiteX38" fmla="*/ 1161789 w 2076189"/>
                <a:gd name="connsiteY38" fmla="*/ 1042792 h 1181078"/>
                <a:gd name="connsiteX39" fmla="*/ 1189973 w 2076189"/>
                <a:gd name="connsiteY39" fmla="*/ 1033397 h 1181078"/>
                <a:gd name="connsiteX40" fmla="*/ 1252603 w 2076189"/>
                <a:gd name="connsiteY40" fmla="*/ 1024003 h 1181078"/>
                <a:gd name="connsiteX41" fmla="*/ 1261998 w 2076189"/>
                <a:gd name="connsiteY41" fmla="*/ 1020871 h 1181078"/>
                <a:gd name="connsiteX42" fmla="*/ 1299576 w 2076189"/>
                <a:gd name="connsiteY42" fmla="*/ 1014608 h 1181078"/>
                <a:gd name="connsiteX43" fmla="*/ 1318365 w 2076189"/>
                <a:gd name="connsiteY43" fmla="*/ 1008345 h 1181078"/>
                <a:gd name="connsiteX44" fmla="*/ 1349680 w 2076189"/>
                <a:gd name="connsiteY44" fmla="*/ 998951 h 1181078"/>
                <a:gd name="connsiteX45" fmla="*/ 1368469 w 2076189"/>
                <a:gd name="connsiteY45" fmla="*/ 992688 h 1181078"/>
                <a:gd name="connsiteX46" fmla="*/ 1412310 w 2076189"/>
                <a:gd name="connsiteY46" fmla="*/ 986425 h 1181078"/>
                <a:gd name="connsiteX47" fmla="*/ 1459282 w 2076189"/>
                <a:gd name="connsiteY47" fmla="*/ 980162 h 1181078"/>
                <a:gd name="connsiteX48" fmla="*/ 1734855 w 2076189"/>
                <a:gd name="connsiteY48" fmla="*/ 977030 h 1181078"/>
                <a:gd name="connsiteX49" fmla="*/ 1772433 w 2076189"/>
                <a:gd name="connsiteY49" fmla="*/ 970767 h 1181078"/>
                <a:gd name="connsiteX50" fmla="*/ 1894562 w 2076189"/>
                <a:gd name="connsiteY50" fmla="*/ 967636 h 1181078"/>
                <a:gd name="connsiteX51" fmla="*/ 1903956 w 2076189"/>
                <a:gd name="connsiteY51" fmla="*/ 961373 h 1181078"/>
                <a:gd name="connsiteX52" fmla="*/ 1922745 w 2076189"/>
                <a:gd name="connsiteY52" fmla="*/ 942584 h 1181078"/>
                <a:gd name="connsiteX53" fmla="*/ 1932140 w 2076189"/>
                <a:gd name="connsiteY53" fmla="*/ 936321 h 1181078"/>
                <a:gd name="connsiteX54" fmla="*/ 1938403 w 2076189"/>
                <a:gd name="connsiteY54" fmla="*/ 926926 h 1181078"/>
                <a:gd name="connsiteX55" fmla="*/ 1947798 w 2076189"/>
                <a:gd name="connsiteY55" fmla="*/ 923795 h 1181078"/>
                <a:gd name="connsiteX56" fmla="*/ 1960324 w 2076189"/>
                <a:gd name="connsiteY56" fmla="*/ 905006 h 1181078"/>
                <a:gd name="connsiteX57" fmla="*/ 1969718 w 2076189"/>
                <a:gd name="connsiteY57" fmla="*/ 898743 h 1181078"/>
                <a:gd name="connsiteX58" fmla="*/ 1991639 w 2076189"/>
                <a:gd name="connsiteY58" fmla="*/ 873691 h 1181078"/>
                <a:gd name="connsiteX59" fmla="*/ 2004165 w 2076189"/>
                <a:gd name="connsiteY59" fmla="*/ 851770 h 1181078"/>
                <a:gd name="connsiteX60" fmla="*/ 2016691 w 2076189"/>
                <a:gd name="connsiteY60" fmla="*/ 845507 h 1181078"/>
                <a:gd name="connsiteX61" fmla="*/ 2029217 w 2076189"/>
                <a:gd name="connsiteY61" fmla="*/ 826718 h 1181078"/>
                <a:gd name="connsiteX62" fmla="*/ 2035480 w 2076189"/>
                <a:gd name="connsiteY62" fmla="*/ 817323 h 1181078"/>
                <a:gd name="connsiteX63" fmla="*/ 2041743 w 2076189"/>
                <a:gd name="connsiteY63" fmla="*/ 695195 h 1181078"/>
                <a:gd name="connsiteX64" fmla="*/ 2044874 w 2076189"/>
                <a:gd name="connsiteY64" fmla="*/ 685800 h 1181078"/>
                <a:gd name="connsiteX65" fmla="*/ 2048006 w 2076189"/>
                <a:gd name="connsiteY65" fmla="*/ 673274 h 1181078"/>
                <a:gd name="connsiteX66" fmla="*/ 2057400 w 2076189"/>
                <a:gd name="connsiteY66" fmla="*/ 670143 h 1181078"/>
                <a:gd name="connsiteX67" fmla="*/ 2066795 w 2076189"/>
                <a:gd name="connsiteY67" fmla="*/ 651354 h 1181078"/>
                <a:gd name="connsiteX68" fmla="*/ 2076189 w 2076189"/>
                <a:gd name="connsiteY68" fmla="*/ 632564 h 1181078"/>
                <a:gd name="connsiteX69" fmla="*/ 2073058 w 2076189"/>
                <a:gd name="connsiteY69" fmla="*/ 591855 h 1181078"/>
                <a:gd name="connsiteX70" fmla="*/ 2060532 w 2076189"/>
                <a:gd name="connsiteY70" fmla="*/ 573066 h 1181078"/>
                <a:gd name="connsiteX71" fmla="*/ 2032348 w 2076189"/>
                <a:gd name="connsiteY71" fmla="*/ 541751 h 1181078"/>
                <a:gd name="connsiteX72" fmla="*/ 2019822 w 2076189"/>
                <a:gd name="connsiteY72" fmla="*/ 526093 h 1181078"/>
                <a:gd name="connsiteX73" fmla="*/ 2013559 w 2076189"/>
                <a:gd name="connsiteY73" fmla="*/ 516699 h 1181078"/>
                <a:gd name="connsiteX74" fmla="*/ 1994770 w 2076189"/>
                <a:gd name="connsiteY74" fmla="*/ 510436 h 1181078"/>
                <a:gd name="connsiteX75" fmla="*/ 1979113 w 2076189"/>
                <a:gd name="connsiteY75" fmla="*/ 507304 h 1181078"/>
                <a:gd name="connsiteX76" fmla="*/ 1969718 w 2076189"/>
                <a:gd name="connsiteY76" fmla="*/ 504173 h 1181078"/>
                <a:gd name="connsiteX77" fmla="*/ 1910219 w 2076189"/>
                <a:gd name="connsiteY77" fmla="*/ 501041 h 1181078"/>
                <a:gd name="connsiteX78" fmla="*/ 1894562 w 2076189"/>
                <a:gd name="connsiteY78" fmla="*/ 497910 h 1181078"/>
                <a:gd name="connsiteX79" fmla="*/ 1822537 w 2076189"/>
                <a:gd name="connsiteY79" fmla="*/ 504173 h 1181078"/>
                <a:gd name="connsiteX80" fmla="*/ 1606463 w 2076189"/>
                <a:gd name="connsiteY80" fmla="*/ 504173 h 1181078"/>
                <a:gd name="connsiteX81" fmla="*/ 1584543 w 2076189"/>
                <a:gd name="connsiteY81" fmla="*/ 497910 h 1181078"/>
                <a:gd name="connsiteX82" fmla="*/ 1565754 w 2076189"/>
                <a:gd name="connsiteY82" fmla="*/ 488515 h 1181078"/>
                <a:gd name="connsiteX83" fmla="*/ 1543833 w 2076189"/>
                <a:gd name="connsiteY83" fmla="*/ 472858 h 1181078"/>
                <a:gd name="connsiteX84" fmla="*/ 1525044 w 2076189"/>
                <a:gd name="connsiteY84" fmla="*/ 466595 h 1181078"/>
                <a:gd name="connsiteX85" fmla="*/ 1506255 w 2076189"/>
                <a:gd name="connsiteY85" fmla="*/ 460332 h 1181078"/>
                <a:gd name="connsiteX86" fmla="*/ 1487466 w 2076189"/>
                <a:gd name="connsiteY86" fmla="*/ 454069 h 1181078"/>
                <a:gd name="connsiteX87" fmla="*/ 1462414 w 2076189"/>
                <a:gd name="connsiteY87" fmla="*/ 447806 h 1181078"/>
                <a:gd name="connsiteX88" fmla="*/ 1415441 w 2076189"/>
                <a:gd name="connsiteY88" fmla="*/ 444674 h 1181078"/>
                <a:gd name="connsiteX89" fmla="*/ 1380995 w 2076189"/>
                <a:gd name="connsiteY89" fmla="*/ 441543 h 1181078"/>
                <a:gd name="connsiteX90" fmla="*/ 1362206 w 2076189"/>
                <a:gd name="connsiteY90" fmla="*/ 438411 h 1181078"/>
                <a:gd name="connsiteX91" fmla="*/ 1302707 w 2076189"/>
                <a:gd name="connsiteY91" fmla="*/ 435280 h 1181078"/>
                <a:gd name="connsiteX92" fmla="*/ 1293313 w 2076189"/>
                <a:gd name="connsiteY92" fmla="*/ 432148 h 1181078"/>
                <a:gd name="connsiteX93" fmla="*/ 1280787 w 2076189"/>
                <a:gd name="connsiteY93" fmla="*/ 429017 h 1181078"/>
                <a:gd name="connsiteX94" fmla="*/ 1271392 w 2076189"/>
                <a:gd name="connsiteY94" fmla="*/ 422754 h 1181078"/>
                <a:gd name="connsiteX95" fmla="*/ 1261998 w 2076189"/>
                <a:gd name="connsiteY95" fmla="*/ 419622 h 1181078"/>
                <a:gd name="connsiteX96" fmla="*/ 1243208 w 2076189"/>
                <a:gd name="connsiteY96" fmla="*/ 407096 h 1181078"/>
                <a:gd name="connsiteX97" fmla="*/ 1233814 w 2076189"/>
                <a:gd name="connsiteY97" fmla="*/ 397701 h 1181078"/>
                <a:gd name="connsiteX98" fmla="*/ 1215025 w 2076189"/>
                <a:gd name="connsiteY98" fmla="*/ 391438 h 1181078"/>
                <a:gd name="connsiteX99" fmla="*/ 1205630 w 2076189"/>
                <a:gd name="connsiteY99" fmla="*/ 385175 h 1181078"/>
                <a:gd name="connsiteX100" fmla="*/ 1158658 w 2076189"/>
                <a:gd name="connsiteY100" fmla="*/ 375781 h 1181078"/>
                <a:gd name="connsiteX101" fmla="*/ 1149263 w 2076189"/>
                <a:gd name="connsiteY101" fmla="*/ 369518 h 1181078"/>
                <a:gd name="connsiteX102" fmla="*/ 1139869 w 2076189"/>
                <a:gd name="connsiteY102" fmla="*/ 360123 h 1181078"/>
                <a:gd name="connsiteX103" fmla="*/ 1121080 w 2076189"/>
                <a:gd name="connsiteY103" fmla="*/ 353860 h 1181078"/>
                <a:gd name="connsiteX104" fmla="*/ 1061581 w 2076189"/>
                <a:gd name="connsiteY104" fmla="*/ 360123 h 1181078"/>
                <a:gd name="connsiteX105" fmla="*/ 1049055 w 2076189"/>
                <a:gd name="connsiteY105" fmla="*/ 363255 h 1181078"/>
                <a:gd name="connsiteX106" fmla="*/ 986425 w 2076189"/>
                <a:gd name="connsiteY106" fmla="*/ 366386 h 1181078"/>
                <a:gd name="connsiteX107" fmla="*/ 923795 w 2076189"/>
                <a:gd name="connsiteY107" fmla="*/ 366386 h 1181078"/>
                <a:gd name="connsiteX108" fmla="*/ 911269 w 2076189"/>
                <a:gd name="connsiteY108" fmla="*/ 363255 h 1181078"/>
                <a:gd name="connsiteX109" fmla="*/ 883085 w 2076189"/>
                <a:gd name="connsiteY109" fmla="*/ 360123 h 1181078"/>
                <a:gd name="connsiteX110" fmla="*/ 854902 w 2076189"/>
                <a:gd name="connsiteY110" fmla="*/ 350729 h 1181078"/>
                <a:gd name="connsiteX111" fmla="*/ 820455 w 2076189"/>
                <a:gd name="connsiteY111" fmla="*/ 341334 h 1181078"/>
                <a:gd name="connsiteX112" fmla="*/ 773482 w 2076189"/>
                <a:gd name="connsiteY112" fmla="*/ 335071 h 1181078"/>
                <a:gd name="connsiteX113" fmla="*/ 751562 w 2076189"/>
                <a:gd name="connsiteY113" fmla="*/ 325677 h 1181078"/>
                <a:gd name="connsiteX114" fmla="*/ 732773 w 2076189"/>
                <a:gd name="connsiteY114" fmla="*/ 319414 h 1181078"/>
                <a:gd name="connsiteX115" fmla="*/ 723378 w 2076189"/>
                <a:gd name="connsiteY115" fmla="*/ 316282 h 1181078"/>
                <a:gd name="connsiteX116" fmla="*/ 717115 w 2076189"/>
                <a:gd name="connsiteY116" fmla="*/ 306888 h 1181078"/>
                <a:gd name="connsiteX117" fmla="*/ 717115 w 2076189"/>
                <a:gd name="connsiteY117" fmla="*/ 272441 h 1181078"/>
                <a:gd name="connsiteX118" fmla="*/ 723378 w 2076189"/>
                <a:gd name="connsiteY118" fmla="*/ 263047 h 1181078"/>
                <a:gd name="connsiteX119" fmla="*/ 729641 w 2076189"/>
                <a:gd name="connsiteY119" fmla="*/ 244258 h 1181078"/>
                <a:gd name="connsiteX120" fmla="*/ 726510 w 2076189"/>
                <a:gd name="connsiteY120" fmla="*/ 234863 h 1181078"/>
                <a:gd name="connsiteX121" fmla="*/ 717115 w 2076189"/>
                <a:gd name="connsiteY121" fmla="*/ 228600 h 1181078"/>
                <a:gd name="connsiteX122" fmla="*/ 670143 w 2076189"/>
                <a:gd name="connsiteY122" fmla="*/ 222337 h 1181078"/>
                <a:gd name="connsiteX123" fmla="*/ 645091 w 2076189"/>
                <a:gd name="connsiteY123" fmla="*/ 184759 h 1181078"/>
                <a:gd name="connsiteX124" fmla="*/ 638828 w 2076189"/>
                <a:gd name="connsiteY124" fmla="*/ 175364 h 1181078"/>
                <a:gd name="connsiteX125" fmla="*/ 620039 w 2076189"/>
                <a:gd name="connsiteY125" fmla="*/ 162838 h 1181078"/>
                <a:gd name="connsiteX126" fmla="*/ 610644 w 2076189"/>
                <a:gd name="connsiteY126" fmla="*/ 153444 h 1181078"/>
                <a:gd name="connsiteX127" fmla="*/ 591855 w 2076189"/>
                <a:gd name="connsiteY127" fmla="*/ 140918 h 1181078"/>
                <a:gd name="connsiteX128" fmla="*/ 563672 w 2076189"/>
                <a:gd name="connsiteY128" fmla="*/ 128392 h 1181078"/>
                <a:gd name="connsiteX129" fmla="*/ 388307 w 2076189"/>
                <a:gd name="connsiteY129" fmla="*/ 125260 h 1181078"/>
                <a:gd name="connsiteX130" fmla="*/ 378913 w 2076189"/>
                <a:gd name="connsiteY130" fmla="*/ 122129 h 1181078"/>
                <a:gd name="connsiteX131" fmla="*/ 366387 w 2076189"/>
                <a:gd name="connsiteY131" fmla="*/ 118997 h 1181078"/>
                <a:gd name="connsiteX132" fmla="*/ 356992 w 2076189"/>
                <a:gd name="connsiteY132" fmla="*/ 112734 h 1181078"/>
                <a:gd name="connsiteX133" fmla="*/ 344466 w 2076189"/>
                <a:gd name="connsiteY133" fmla="*/ 109603 h 1181078"/>
                <a:gd name="connsiteX134" fmla="*/ 325677 w 2076189"/>
                <a:gd name="connsiteY134" fmla="*/ 103340 h 1181078"/>
                <a:gd name="connsiteX135" fmla="*/ 297493 w 2076189"/>
                <a:gd name="connsiteY135" fmla="*/ 93945 h 1181078"/>
                <a:gd name="connsiteX136" fmla="*/ 269310 w 2076189"/>
                <a:gd name="connsiteY136" fmla="*/ 84551 h 1181078"/>
                <a:gd name="connsiteX137" fmla="*/ 259915 w 2076189"/>
                <a:gd name="connsiteY137" fmla="*/ 81419 h 1181078"/>
                <a:gd name="connsiteX138" fmla="*/ 250521 w 2076189"/>
                <a:gd name="connsiteY138" fmla="*/ 78288 h 1181078"/>
                <a:gd name="connsiteX139" fmla="*/ 231732 w 2076189"/>
                <a:gd name="connsiteY139" fmla="*/ 65762 h 1181078"/>
                <a:gd name="connsiteX140" fmla="*/ 222337 w 2076189"/>
                <a:gd name="connsiteY140" fmla="*/ 62630 h 1181078"/>
                <a:gd name="connsiteX141" fmla="*/ 203548 w 2076189"/>
                <a:gd name="connsiteY141" fmla="*/ 53236 h 1181078"/>
                <a:gd name="connsiteX142" fmla="*/ 194154 w 2076189"/>
                <a:gd name="connsiteY142" fmla="*/ 46973 h 1181078"/>
                <a:gd name="connsiteX143" fmla="*/ 178496 w 2076189"/>
                <a:gd name="connsiteY143" fmla="*/ 34447 h 1181078"/>
                <a:gd name="connsiteX144" fmla="*/ 178496 w 2076189"/>
                <a:gd name="connsiteY144" fmla="*/ 6263 h 1181078"/>
                <a:gd name="connsiteX145" fmla="*/ 0 w 2076189"/>
                <a:gd name="connsiteY145" fmla="*/ 0 h 1181078"/>
                <a:gd name="connsiteX0" fmla="*/ 0 w 2076189"/>
                <a:gd name="connsiteY0" fmla="*/ 0 h 1181078"/>
                <a:gd name="connsiteX1" fmla="*/ 6263 w 2076189"/>
                <a:gd name="connsiteY1" fmla="*/ 90814 h 1181078"/>
                <a:gd name="connsiteX2" fmla="*/ 485384 w 2076189"/>
                <a:gd name="connsiteY2" fmla="*/ 294362 h 1181078"/>
                <a:gd name="connsiteX3" fmla="*/ 504173 w 2076189"/>
                <a:gd name="connsiteY3" fmla="*/ 328808 h 1181078"/>
                <a:gd name="connsiteX4" fmla="*/ 501041 w 2076189"/>
                <a:gd name="connsiteY4" fmla="*/ 366386 h 1181078"/>
                <a:gd name="connsiteX5" fmla="*/ 466595 w 2076189"/>
                <a:gd name="connsiteY5" fmla="*/ 407096 h 1181078"/>
                <a:gd name="connsiteX6" fmla="*/ 438219 w 2076189"/>
                <a:gd name="connsiteY6" fmla="*/ 461965 h 1181078"/>
                <a:gd name="connsiteX7" fmla="*/ 488515 w 2076189"/>
                <a:gd name="connsiteY7" fmla="*/ 510436 h 1181078"/>
                <a:gd name="connsiteX8" fmla="*/ 598118 w 2076189"/>
                <a:gd name="connsiteY8" fmla="*/ 591855 h 1181078"/>
                <a:gd name="connsiteX9" fmla="*/ 754693 w 2076189"/>
                <a:gd name="connsiteY9" fmla="*/ 710852 h 1181078"/>
                <a:gd name="connsiteX10" fmla="*/ 782877 w 2076189"/>
                <a:gd name="connsiteY10" fmla="*/ 735904 h 1181078"/>
                <a:gd name="connsiteX11" fmla="*/ 795403 w 2076189"/>
                <a:gd name="connsiteY11" fmla="*/ 754693 h 1181078"/>
                <a:gd name="connsiteX12" fmla="*/ 801666 w 2076189"/>
                <a:gd name="connsiteY12" fmla="*/ 773482 h 1181078"/>
                <a:gd name="connsiteX13" fmla="*/ 804798 w 2076189"/>
                <a:gd name="connsiteY13" fmla="*/ 782877 h 1181078"/>
                <a:gd name="connsiteX14" fmla="*/ 801666 w 2076189"/>
                <a:gd name="connsiteY14" fmla="*/ 826718 h 1181078"/>
                <a:gd name="connsiteX15" fmla="*/ 773482 w 2076189"/>
                <a:gd name="connsiteY15" fmla="*/ 911269 h 1181078"/>
                <a:gd name="connsiteX16" fmla="*/ 757825 w 2076189"/>
                <a:gd name="connsiteY16" fmla="*/ 939452 h 1181078"/>
                <a:gd name="connsiteX17" fmla="*/ 726510 w 2076189"/>
                <a:gd name="connsiteY17" fmla="*/ 995819 h 1181078"/>
                <a:gd name="connsiteX18" fmla="*/ 673274 w 2076189"/>
                <a:gd name="connsiteY18" fmla="*/ 1049055 h 1181078"/>
                <a:gd name="connsiteX19" fmla="*/ 663880 w 2076189"/>
                <a:gd name="connsiteY19" fmla="*/ 1055318 h 1181078"/>
                <a:gd name="connsiteX20" fmla="*/ 673274 w 2076189"/>
                <a:gd name="connsiteY20" fmla="*/ 1096028 h 1181078"/>
                <a:gd name="connsiteX21" fmla="*/ 776614 w 2076189"/>
                <a:gd name="connsiteY21" fmla="*/ 1124211 h 1181078"/>
                <a:gd name="connsiteX22" fmla="*/ 892480 w 2076189"/>
                <a:gd name="connsiteY22" fmla="*/ 1174315 h 1181078"/>
                <a:gd name="connsiteX23" fmla="*/ 911269 w 2076189"/>
                <a:gd name="connsiteY23" fmla="*/ 1180578 h 1181078"/>
                <a:gd name="connsiteX24" fmla="*/ 914400 w 2076189"/>
                <a:gd name="connsiteY24" fmla="*/ 1171184 h 1181078"/>
                <a:gd name="connsiteX25" fmla="*/ 936321 w 2076189"/>
                <a:gd name="connsiteY25" fmla="*/ 1152395 h 1181078"/>
                <a:gd name="connsiteX26" fmla="*/ 951978 w 2076189"/>
                <a:gd name="connsiteY26" fmla="*/ 1136737 h 1181078"/>
                <a:gd name="connsiteX27" fmla="*/ 995819 w 2076189"/>
                <a:gd name="connsiteY27" fmla="*/ 1105422 h 1181078"/>
                <a:gd name="connsiteX28" fmla="*/ 1008345 w 2076189"/>
                <a:gd name="connsiteY28" fmla="*/ 1096028 h 1181078"/>
                <a:gd name="connsiteX29" fmla="*/ 1014608 w 2076189"/>
                <a:gd name="connsiteY29" fmla="*/ 1089764 h 1181078"/>
                <a:gd name="connsiteX30" fmla="*/ 1024003 w 2076189"/>
                <a:gd name="connsiteY30" fmla="*/ 1086633 h 1181078"/>
                <a:gd name="connsiteX31" fmla="*/ 1033398 w 2076189"/>
                <a:gd name="connsiteY31" fmla="*/ 1080370 h 1181078"/>
                <a:gd name="connsiteX32" fmla="*/ 1049055 w 2076189"/>
                <a:gd name="connsiteY32" fmla="*/ 1064712 h 1181078"/>
                <a:gd name="connsiteX33" fmla="*/ 1077239 w 2076189"/>
                <a:gd name="connsiteY33" fmla="*/ 1058449 h 1181078"/>
                <a:gd name="connsiteX34" fmla="*/ 1121080 w 2076189"/>
                <a:gd name="connsiteY34" fmla="*/ 1055318 h 1181078"/>
                <a:gd name="connsiteX35" fmla="*/ 1130474 w 2076189"/>
                <a:gd name="connsiteY35" fmla="*/ 1052186 h 1181078"/>
                <a:gd name="connsiteX36" fmla="*/ 1143000 w 2076189"/>
                <a:gd name="connsiteY36" fmla="*/ 1049055 h 1181078"/>
                <a:gd name="connsiteX37" fmla="*/ 1161789 w 2076189"/>
                <a:gd name="connsiteY37" fmla="*/ 1042792 h 1181078"/>
                <a:gd name="connsiteX38" fmla="*/ 1189973 w 2076189"/>
                <a:gd name="connsiteY38" fmla="*/ 1033397 h 1181078"/>
                <a:gd name="connsiteX39" fmla="*/ 1252603 w 2076189"/>
                <a:gd name="connsiteY39" fmla="*/ 1024003 h 1181078"/>
                <a:gd name="connsiteX40" fmla="*/ 1261998 w 2076189"/>
                <a:gd name="connsiteY40" fmla="*/ 1020871 h 1181078"/>
                <a:gd name="connsiteX41" fmla="*/ 1299576 w 2076189"/>
                <a:gd name="connsiteY41" fmla="*/ 1014608 h 1181078"/>
                <a:gd name="connsiteX42" fmla="*/ 1318365 w 2076189"/>
                <a:gd name="connsiteY42" fmla="*/ 1008345 h 1181078"/>
                <a:gd name="connsiteX43" fmla="*/ 1349680 w 2076189"/>
                <a:gd name="connsiteY43" fmla="*/ 998951 h 1181078"/>
                <a:gd name="connsiteX44" fmla="*/ 1368469 w 2076189"/>
                <a:gd name="connsiteY44" fmla="*/ 992688 h 1181078"/>
                <a:gd name="connsiteX45" fmla="*/ 1412310 w 2076189"/>
                <a:gd name="connsiteY45" fmla="*/ 986425 h 1181078"/>
                <a:gd name="connsiteX46" fmla="*/ 1459282 w 2076189"/>
                <a:gd name="connsiteY46" fmla="*/ 980162 h 1181078"/>
                <a:gd name="connsiteX47" fmla="*/ 1734855 w 2076189"/>
                <a:gd name="connsiteY47" fmla="*/ 977030 h 1181078"/>
                <a:gd name="connsiteX48" fmla="*/ 1772433 w 2076189"/>
                <a:gd name="connsiteY48" fmla="*/ 970767 h 1181078"/>
                <a:gd name="connsiteX49" fmla="*/ 1894562 w 2076189"/>
                <a:gd name="connsiteY49" fmla="*/ 967636 h 1181078"/>
                <a:gd name="connsiteX50" fmla="*/ 1903956 w 2076189"/>
                <a:gd name="connsiteY50" fmla="*/ 961373 h 1181078"/>
                <a:gd name="connsiteX51" fmla="*/ 1922745 w 2076189"/>
                <a:gd name="connsiteY51" fmla="*/ 942584 h 1181078"/>
                <a:gd name="connsiteX52" fmla="*/ 1932140 w 2076189"/>
                <a:gd name="connsiteY52" fmla="*/ 936321 h 1181078"/>
                <a:gd name="connsiteX53" fmla="*/ 1938403 w 2076189"/>
                <a:gd name="connsiteY53" fmla="*/ 926926 h 1181078"/>
                <a:gd name="connsiteX54" fmla="*/ 1947798 w 2076189"/>
                <a:gd name="connsiteY54" fmla="*/ 923795 h 1181078"/>
                <a:gd name="connsiteX55" fmla="*/ 1960324 w 2076189"/>
                <a:gd name="connsiteY55" fmla="*/ 905006 h 1181078"/>
                <a:gd name="connsiteX56" fmla="*/ 1969718 w 2076189"/>
                <a:gd name="connsiteY56" fmla="*/ 898743 h 1181078"/>
                <a:gd name="connsiteX57" fmla="*/ 1991639 w 2076189"/>
                <a:gd name="connsiteY57" fmla="*/ 873691 h 1181078"/>
                <a:gd name="connsiteX58" fmla="*/ 2004165 w 2076189"/>
                <a:gd name="connsiteY58" fmla="*/ 851770 h 1181078"/>
                <a:gd name="connsiteX59" fmla="*/ 2016691 w 2076189"/>
                <a:gd name="connsiteY59" fmla="*/ 845507 h 1181078"/>
                <a:gd name="connsiteX60" fmla="*/ 2029217 w 2076189"/>
                <a:gd name="connsiteY60" fmla="*/ 826718 h 1181078"/>
                <a:gd name="connsiteX61" fmla="*/ 2035480 w 2076189"/>
                <a:gd name="connsiteY61" fmla="*/ 817323 h 1181078"/>
                <a:gd name="connsiteX62" fmla="*/ 2041743 w 2076189"/>
                <a:gd name="connsiteY62" fmla="*/ 695195 h 1181078"/>
                <a:gd name="connsiteX63" fmla="*/ 2044874 w 2076189"/>
                <a:gd name="connsiteY63" fmla="*/ 685800 h 1181078"/>
                <a:gd name="connsiteX64" fmla="*/ 2048006 w 2076189"/>
                <a:gd name="connsiteY64" fmla="*/ 673274 h 1181078"/>
                <a:gd name="connsiteX65" fmla="*/ 2057400 w 2076189"/>
                <a:gd name="connsiteY65" fmla="*/ 670143 h 1181078"/>
                <a:gd name="connsiteX66" fmla="*/ 2066795 w 2076189"/>
                <a:gd name="connsiteY66" fmla="*/ 651354 h 1181078"/>
                <a:gd name="connsiteX67" fmla="*/ 2076189 w 2076189"/>
                <a:gd name="connsiteY67" fmla="*/ 632564 h 1181078"/>
                <a:gd name="connsiteX68" fmla="*/ 2073058 w 2076189"/>
                <a:gd name="connsiteY68" fmla="*/ 591855 h 1181078"/>
                <a:gd name="connsiteX69" fmla="*/ 2060532 w 2076189"/>
                <a:gd name="connsiteY69" fmla="*/ 573066 h 1181078"/>
                <a:gd name="connsiteX70" fmla="*/ 2032348 w 2076189"/>
                <a:gd name="connsiteY70" fmla="*/ 541751 h 1181078"/>
                <a:gd name="connsiteX71" fmla="*/ 2019822 w 2076189"/>
                <a:gd name="connsiteY71" fmla="*/ 526093 h 1181078"/>
                <a:gd name="connsiteX72" fmla="*/ 2013559 w 2076189"/>
                <a:gd name="connsiteY72" fmla="*/ 516699 h 1181078"/>
                <a:gd name="connsiteX73" fmla="*/ 1994770 w 2076189"/>
                <a:gd name="connsiteY73" fmla="*/ 510436 h 1181078"/>
                <a:gd name="connsiteX74" fmla="*/ 1979113 w 2076189"/>
                <a:gd name="connsiteY74" fmla="*/ 507304 h 1181078"/>
                <a:gd name="connsiteX75" fmla="*/ 1969718 w 2076189"/>
                <a:gd name="connsiteY75" fmla="*/ 504173 h 1181078"/>
                <a:gd name="connsiteX76" fmla="*/ 1910219 w 2076189"/>
                <a:gd name="connsiteY76" fmla="*/ 501041 h 1181078"/>
                <a:gd name="connsiteX77" fmla="*/ 1894562 w 2076189"/>
                <a:gd name="connsiteY77" fmla="*/ 497910 h 1181078"/>
                <a:gd name="connsiteX78" fmla="*/ 1822537 w 2076189"/>
                <a:gd name="connsiteY78" fmla="*/ 504173 h 1181078"/>
                <a:gd name="connsiteX79" fmla="*/ 1606463 w 2076189"/>
                <a:gd name="connsiteY79" fmla="*/ 504173 h 1181078"/>
                <a:gd name="connsiteX80" fmla="*/ 1584543 w 2076189"/>
                <a:gd name="connsiteY80" fmla="*/ 497910 h 1181078"/>
                <a:gd name="connsiteX81" fmla="*/ 1565754 w 2076189"/>
                <a:gd name="connsiteY81" fmla="*/ 488515 h 1181078"/>
                <a:gd name="connsiteX82" fmla="*/ 1543833 w 2076189"/>
                <a:gd name="connsiteY82" fmla="*/ 472858 h 1181078"/>
                <a:gd name="connsiteX83" fmla="*/ 1525044 w 2076189"/>
                <a:gd name="connsiteY83" fmla="*/ 466595 h 1181078"/>
                <a:gd name="connsiteX84" fmla="*/ 1506255 w 2076189"/>
                <a:gd name="connsiteY84" fmla="*/ 460332 h 1181078"/>
                <a:gd name="connsiteX85" fmla="*/ 1487466 w 2076189"/>
                <a:gd name="connsiteY85" fmla="*/ 454069 h 1181078"/>
                <a:gd name="connsiteX86" fmla="*/ 1462414 w 2076189"/>
                <a:gd name="connsiteY86" fmla="*/ 447806 h 1181078"/>
                <a:gd name="connsiteX87" fmla="*/ 1415441 w 2076189"/>
                <a:gd name="connsiteY87" fmla="*/ 444674 h 1181078"/>
                <a:gd name="connsiteX88" fmla="*/ 1380995 w 2076189"/>
                <a:gd name="connsiteY88" fmla="*/ 441543 h 1181078"/>
                <a:gd name="connsiteX89" fmla="*/ 1362206 w 2076189"/>
                <a:gd name="connsiteY89" fmla="*/ 438411 h 1181078"/>
                <a:gd name="connsiteX90" fmla="*/ 1302707 w 2076189"/>
                <a:gd name="connsiteY90" fmla="*/ 435280 h 1181078"/>
                <a:gd name="connsiteX91" fmla="*/ 1293313 w 2076189"/>
                <a:gd name="connsiteY91" fmla="*/ 432148 h 1181078"/>
                <a:gd name="connsiteX92" fmla="*/ 1280787 w 2076189"/>
                <a:gd name="connsiteY92" fmla="*/ 429017 h 1181078"/>
                <a:gd name="connsiteX93" fmla="*/ 1271392 w 2076189"/>
                <a:gd name="connsiteY93" fmla="*/ 422754 h 1181078"/>
                <a:gd name="connsiteX94" fmla="*/ 1261998 w 2076189"/>
                <a:gd name="connsiteY94" fmla="*/ 419622 h 1181078"/>
                <a:gd name="connsiteX95" fmla="*/ 1243208 w 2076189"/>
                <a:gd name="connsiteY95" fmla="*/ 407096 h 1181078"/>
                <a:gd name="connsiteX96" fmla="*/ 1233814 w 2076189"/>
                <a:gd name="connsiteY96" fmla="*/ 397701 h 1181078"/>
                <a:gd name="connsiteX97" fmla="*/ 1215025 w 2076189"/>
                <a:gd name="connsiteY97" fmla="*/ 391438 h 1181078"/>
                <a:gd name="connsiteX98" fmla="*/ 1205630 w 2076189"/>
                <a:gd name="connsiteY98" fmla="*/ 385175 h 1181078"/>
                <a:gd name="connsiteX99" fmla="*/ 1158658 w 2076189"/>
                <a:gd name="connsiteY99" fmla="*/ 375781 h 1181078"/>
                <a:gd name="connsiteX100" fmla="*/ 1149263 w 2076189"/>
                <a:gd name="connsiteY100" fmla="*/ 369518 h 1181078"/>
                <a:gd name="connsiteX101" fmla="*/ 1139869 w 2076189"/>
                <a:gd name="connsiteY101" fmla="*/ 360123 h 1181078"/>
                <a:gd name="connsiteX102" fmla="*/ 1121080 w 2076189"/>
                <a:gd name="connsiteY102" fmla="*/ 353860 h 1181078"/>
                <a:gd name="connsiteX103" fmla="*/ 1061581 w 2076189"/>
                <a:gd name="connsiteY103" fmla="*/ 360123 h 1181078"/>
                <a:gd name="connsiteX104" fmla="*/ 1049055 w 2076189"/>
                <a:gd name="connsiteY104" fmla="*/ 363255 h 1181078"/>
                <a:gd name="connsiteX105" fmla="*/ 986425 w 2076189"/>
                <a:gd name="connsiteY105" fmla="*/ 366386 h 1181078"/>
                <a:gd name="connsiteX106" fmla="*/ 923795 w 2076189"/>
                <a:gd name="connsiteY106" fmla="*/ 366386 h 1181078"/>
                <a:gd name="connsiteX107" fmla="*/ 911269 w 2076189"/>
                <a:gd name="connsiteY107" fmla="*/ 363255 h 1181078"/>
                <a:gd name="connsiteX108" fmla="*/ 883085 w 2076189"/>
                <a:gd name="connsiteY108" fmla="*/ 360123 h 1181078"/>
                <a:gd name="connsiteX109" fmla="*/ 854902 w 2076189"/>
                <a:gd name="connsiteY109" fmla="*/ 350729 h 1181078"/>
                <a:gd name="connsiteX110" fmla="*/ 820455 w 2076189"/>
                <a:gd name="connsiteY110" fmla="*/ 341334 h 1181078"/>
                <a:gd name="connsiteX111" fmla="*/ 773482 w 2076189"/>
                <a:gd name="connsiteY111" fmla="*/ 335071 h 1181078"/>
                <a:gd name="connsiteX112" fmla="*/ 751562 w 2076189"/>
                <a:gd name="connsiteY112" fmla="*/ 325677 h 1181078"/>
                <a:gd name="connsiteX113" fmla="*/ 732773 w 2076189"/>
                <a:gd name="connsiteY113" fmla="*/ 319414 h 1181078"/>
                <a:gd name="connsiteX114" fmla="*/ 723378 w 2076189"/>
                <a:gd name="connsiteY114" fmla="*/ 316282 h 1181078"/>
                <a:gd name="connsiteX115" fmla="*/ 717115 w 2076189"/>
                <a:gd name="connsiteY115" fmla="*/ 306888 h 1181078"/>
                <a:gd name="connsiteX116" fmla="*/ 717115 w 2076189"/>
                <a:gd name="connsiteY116" fmla="*/ 272441 h 1181078"/>
                <a:gd name="connsiteX117" fmla="*/ 723378 w 2076189"/>
                <a:gd name="connsiteY117" fmla="*/ 263047 h 1181078"/>
                <a:gd name="connsiteX118" fmla="*/ 729641 w 2076189"/>
                <a:gd name="connsiteY118" fmla="*/ 244258 h 1181078"/>
                <a:gd name="connsiteX119" fmla="*/ 726510 w 2076189"/>
                <a:gd name="connsiteY119" fmla="*/ 234863 h 1181078"/>
                <a:gd name="connsiteX120" fmla="*/ 717115 w 2076189"/>
                <a:gd name="connsiteY120" fmla="*/ 228600 h 1181078"/>
                <a:gd name="connsiteX121" fmla="*/ 670143 w 2076189"/>
                <a:gd name="connsiteY121" fmla="*/ 222337 h 1181078"/>
                <a:gd name="connsiteX122" fmla="*/ 645091 w 2076189"/>
                <a:gd name="connsiteY122" fmla="*/ 184759 h 1181078"/>
                <a:gd name="connsiteX123" fmla="*/ 638828 w 2076189"/>
                <a:gd name="connsiteY123" fmla="*/ 175364 h 1181078"/>
                <a:gd name="connsiteX124" fmla="*/ 620039 w 2076189"/>
                <a:gd name="connsiteY124" fmla="*/ 162838 h 1181078"/>
                <a:gd name="connsiteX125" fmla="*/ 610644 w 2076189"/>
                <a:gd name="connsiteY125" fmla="*/ 153444 h 1181078"/>
                <a:gd name="connsiteX126" fmla="*/ 591855 w 2076189"/>
                <a:gd name="connsiteY126" fmla="*/ 140918 h 1181078"/>
                <a:gd name="connsiteX127" fmla="*/ 563672 w 2076189"/>
                <a:gd name="connsiteY127" fmla="*/ 128392 h 1181078"/>
                <a:gd name="connsiteX128" fmla="*/ 388307 w 2076189"/>
                <a:gd name="connsiteY128" fmla="*/ 125260 h 1181078"/>
                <a:gd name="connsiteX129" fmla="*/ 378913 w 2076189"/>
                <a:gd name="connsiteY129" fmla="*/ 122129 h 1181078"/>
                <a:gd name="connsiteX130" fmla="*/ 366387 w 2076189"/>
                <a:gd name="connsiteY130" fmla="*/ 118997 h 1181078"/>
                <a:gd name="connsiteX131" fmla="*/ 356992 w 2076189"/>
                <a:gd name="connsiteY131" fmla="*/ 112734 h 1181078"/>
                <a:gd name="connsiteX132" fmla="*/ 344466 w 2076189"/>
                <a:gd name="connsiteY132" fmla="*/ 109603 h 1181078"/>
                <a:gd name="connsiteX133" fmla="*/ 325677 w 2076189"/>
                <a:gd name="connsiteY133" fmla="*/ 103340 h 1181078"/>
                <a:gd name="connsiteX134" fmla="*/ 297493 w 2076189"/>
                <a:gd name="connsiteY134" fmla="*/ 93945 h 1181078"/>
                <a:gd name="connsiteX135" fmla="*/ 269310 w 2076189"/>
                <a:gd name="connsiteY135" fmla="*/ 84551 h 1181078"/>
                <a:gd name="connsiteX136" fmla="*/ 259915 w 2076189"/>
                <a:gd name="connsiteY136" fmla="*/ 81419 h 1181078"/>
                <a:gd name="connsiteX137" fmla="*/ 250521 w 2076189"/>
                <a:gd name="connsiteY137" fmla="*/ 78288 h 1181078"/>
                <a:gd name="connsiteX138" fmla="*/ 231732 w 2076189"/>
                <a:gd name="connsiteY138" fmla="*/ 65762 h 1181078"/>
                <a:gd name="connsiteX139" fmla="*/ 222337 w 2076189"/>
                <a:gd name="connsiteY139" fmla="*/ 62630 h 1181078"/>
                <a:gd name="connsiteX140" fmla="*/ 203548 w 2076189"/>
                <a:gd name="connsiteY140" fmla="*/ 53236 h 1181078"/>
                <a:gd name="connsiteX141" fmla="*/ 194154 w 2076189"/>
                <a:gd name="connsiteY141" fmla="*/ 46973 h 1181078"/>
                <a:gd name="connsiteX142" fmla="*/ 178496 w 2076189"/>
                <a:gd name="connsiteY142" fmla="*/ 34447 h 1181078"/>
                <a:gd name="connsiteX143" fmla="*/ 178496 w 2076189"/>
                <a:gd name="connsiteY143" fmla="*/ 6263 h 1181078"/>
                <a:gd name="connsiteX144" fmla="*/ 0 w 2076189"/>
                <a:gd name="connsiteY144" fmla="*/ 0 h 1181078"/>
                <a:gd name="connsiteX0" fmla="*/ 0 w 2076189"/>
                <a:gd name="connsiteY0" fmla="*/ 0 h 1181078"/>
                <a:gd name="connsiteX1" fmla="*/ 6263 w 2076189"/>
                <a:gd name="connsiteY1" fmla="*/ 90814 h 1181078"/>
                <a:gd name="connsiteX2" fmla="*/ 485384 w 2076189"/>
                <a:gd name="connsiteY2" fmla="*/ 294362 h 1181078"/>
                <a:gd name="connsiteX3" fmla="*/ 504173 w 2076189"/>
                <a:gd name="connsiteY3" fmla="*/ 328808 h 1181078"/>
                <a:gd name="connsiteX4" fmla="*/ 501041 w 2076189"/>
                <a:gd name="connsiteY4" fmla="*/ 366386 h 1181078"/>
                <a:gd name="connsiteX5" fmla="*/ 466595 w 2076189"/>
                <a:gd name="connsiteY5" fmla="*/ 407096 h 1181078"/>
                <a:gd name="connsiteX6" fmla="*/ 438219 w 2076189"/>
                <a:gd name="connsiteY6" fmla="*/ 461965 h 1181078"/>
                <a:gd name="connsiteX7" fmla="*/ 488515 w 2076189"/>
                <a:gd name="connsiteY7" fmla="*/ 510436 h 1181078"/>
                <a:gd name="connsiteX8" fmla="*/ 598118 w 2076189"/>
                <a:gd name="connsiteY8" fmla="*/ 591855 h 1181078"/>
                <a:gd name="connsiteX9" fmla="*/ 754693 w 2076189"/>
                <a:gd name="connsiteY9" fmla="*/ 710852 h 1181078"/>
                <a:gd name="connsiteX10" fmla="*/ 782877 w 2076189"/>
                <a:gd name="connsiteY10" fmla="*/ 735904 h 1181078"/>
                <a:gd name="connsiteX11" fmla="*/ 795403 w 2076189"/>
                <a:gd name="connsiteY11" fmla="*/ 754693 h 1181078"/>
                <a:gd name="connsiteX12" fmla="*/ 801666 w 2076189"/>
                <a:gd name="connsiteY12" fmla="*/ 773482 h 1181078"/>
                <a:gd name="connsiteX13" fmla="*/ 804798 w 2076189"/>
                <a:gd name="connsiteY13" fmla="*/ 782877 h 1181078"/>
                <a:gd name="connsiteX14" fmla="*/ 801666 w 2076189"/>
                <a:gd name="connsiteY14" fmla="*/ 826718 h 1181078"/>
                <a:gd name="connsiteX15" fmla="*/ 773482 w 2076189"/>
                <a:gd name="connsiteY15" fmla="*/ 911269 h 1181078"/>
                <a:gd name="connsiteX16" fmla="*/ 757825 w 2076189"/>
                <a:gd name="connsiteY16" fmla="*/ 939452 h 1181078"/>
                <a:gd name="connsiteX17" fmla="*/ 726510 w 2076189"/>
                <a:gd name="connsiteY17" fmla="*/ 995819 h 1181078"/>
                <a:gd name="connsiteX18" fmla="*/ 673274 w 2076189"/>
                <a:gd name="connsiteY18" fmla="*/ 1049055 h 1181078"/>
                <a:gd name="connsiteX19" fmla="*/ 663880 w 2076189"/>
                <a:gd name="connsiteY19" fmla="*/ 1055318 h 1181078"/>
                <a:gd name="connsiteX20" fmla="*/ 673274 w 2076189"/>
                <a:gd name="connsiteY20" fmla="*/ 1096028 h 1181078"/>
                <a:gd name="connsiteX21" fmla="*/ 776614 w 2076189"/>
                <a:gd name="connsiteY21" fmla="*/ 1124211 h 1181078"/>
                <a:gd name="connsiteX22" fmla="*/ 892480 w 2076189"/>
                <a:gd name="connsiteY22" fmla="*/ 1174315 h 1181078"/>
                <a:gd name="connsiteX23" fmla="*/ 911269 w 2076189"/>
                <a:gd name="connsiteY23" fmla="*/ 1180578 h 1181078"/>
                <a:gd name="connsiteX24" fmla="*/ 914400 w 2076189"/>
                <a:gd name="connsiteY24" fmla="*/ 1171184 h 1181078"/>
                <a:gd name="connsiteX25" fmla="*/ 936321 w 2076189"/>
                <a:gd name="connsiteY25" fmla="*/ 1152395 h 1181078"/>
                <a:gd name="connsiteX26" fmla="*/ 995819 w 2076189"/>
                <a:gd name="connsiteY26" fmla="*/ 1105422 h 1181078"/>
                <a:gd name="connsiteX27" fmla="*/ 1008345 w 2076189"/>
                <a:gd name="connsiteY27" fmla="*/ 1096028 h 1181078"/>
                <a:gd name="connsiteX28" fmla="*/ 1014608 w 2076189"/>
                <a:gd name="connsiteY28" fmla="*/ 1089764 h 1181078"/>
                <a:gd name="connsiteX29" fmla="*/ 1024003 w 2076189"/>
                <a:gd name="connsiteY29" fmla="*/ 1086633 h 1181078"/>
                <a:gd name="connsiteX30" fmla="*/ 1033398 w 2076189"/>
                <a:gd name="connsiteY30" fmla="*/ 1080370 h 1181078"/>
                <a:gd name="connsiteX31" fmla="*/ 1049055 w 2076189"/>
                <a:gd name="connsiteY31" fmla="*/ 1064712 h 1181078"/>
                <a:gd name="connsiteX32" fmla="*/ 1077239 w 2076189"/>
                <a:gd name="connsiteY32" fmla="*/ 1058449 h 1181078"/>
                <a:gd name="connsiteX33" fmla="*/ 1121080 w 2076189"/>
                <a:gd name="connsiteY33" fmla="*/ 1055318 h 1181078"/>
                <a:gd name="connsiteX34" fmla="*/ 1130474 w 2076189"/>
                <a:gd name="connsiteY34" fmla="*/ 1052186 h 1181078"/>
                <a:gd name="connsiteX35" fmla="*/ 1143000 w 2076189"/>
                <a:gd name="connsiteY35" fmla="*/ 1049055 h 1181078"/>
                <a:gd name="connsiteX36" fmla="*/ 1161789 w 2076189"/>
                <a:gd name="connsiteY36" fmla="*/ 1042792 h 1181078"/>
                <a:gd name="connsiteX37" fmla="*/ 1189973 w 2076189"/>
                <a:gd name="connsiteY37" fmla="*/ 1033397 h 1181078"/>
                <a:gd name="connsiteX38" fmla="*/ 1252603 w 2076189"/>
                <a:gd name="connsiteY38" fmla="*/ 1024003 h 1181078"/>
                <a:gd name="connsiteX39" fmla="*/ 1261998 w 2076189"/>
                <a:gd name="connsiteY39" fmla="*/ 1020871 h 1181078"/>
                <a:gd name="connsiteX40" fmla="*/ 1299576 w 2076189"/>
                <a:gd name="connsiteY40" fmla="*/ 1014608 h 1181078"/>
                <a:gd name="connsiteX41" fmla="*/ 1318365 w 2076189"/>
                <a:gd name="connsiteY41" fmla="*/ 1008345 h 1181078"/>
                <a:gd name="connsiteX42" fmla="*/ 1349680 w 2076189"/>
                <a:gd name="connsiteY42" fmla="*/ 998951 h 1181078"/>
                <a:gd name="connsiteX43" fmla="*/ 1368469 w 2076189"/>
                <a:gd name="connsiteY43" fmla="*/ 992688 h 1181078"/>
                <a:gd name="connsiteX44" fmla="*/ 1412310 w 2076189"/>
                <a:gd name="connsiteY44" fmla="*/ 986425 h 1181078"/>
                <a:gd name="connsiteX45" fmla="*/ 1459282 w 2076189"/>
                <a:gd name="connsiteY45" fmla="*/ 980162 h 1181078"/>
                <a:gd name="connsiteX46" fmla="*/ 1734855 w 2076189"/>
                <a:gd name="connsiteY46" fmla="*/ 977030 h 1181078"/>
                <a:gd name="connsiteX47" fmla="*/ 1772433 w 2076189"/>
                <a:gd name="connsiteY47" fmla="*/ 970767 h 1181078"/>
                <a:gd name="connsiteX48" fmla="*/ 1894562 w 2076189"/>
                <a:gd name="connsiteY48" fmla="*/ 967636 h 1181078"/>
                <a:gd name="connsiteX49" fmla="*/ 1903956 w 2076189"/>
                <a:gd name="connsiteY49" fmla="*/ 961373 h 1181078"/>
                <a:gd name="connsiteX50" fmla="*/ 1922745 w 2076189"/>
                <a:gd name="connsiteY50" fmla="*/ 942584 h 1181078"/>
                <a:gd name="connsiteX51" fmla="*/ 1932140 w 2076189"/>
                <a:gd name="connsiteY51" fmla="*/ 936321 h 1181078"/>
                <a:gd name="connsiteX52" fmla="*/ 1938403 w 2076189"/>
                <a:gd name="connsiteY52" fmla="*/ 926926 h 1181078"/>
                <a:gd name="connsiteX53" fmla="*/ 1947798 w 2076189"/>
                <a:gd name="connsiteY53" fmla="*/ 923795 h 1181078"/>
                <a:gd name="connsiteX54" fmla="*/ 1960324 w 2076189"/>
                <a:gd name="connsiteY54" fmla="*/ 905006 h 1181078"/>
                <a:gd name="connsiteX55" fmla="*/ 1969718 w 2076189"/>
                <a:gd name="connsiteY55" fmla="*/ 898743 h 1181078"/>
                <a:gd name="connsiteX56" fmla="*/ 1991639 w 2076189"/>
                <a:gd name="connsiteY56" fmla="*/ 873691 h 1181078"/>
                <a:gd name="connsiteX57" fmla="*/ 2004165 w 2076189"/>
                <a:gd name="connsiteY57" fmla="*/ 851770 h 1181078"/>
                <a:gd name="connsiteX58" fmla="*/ 2016691 w 2076189"/>
                <a:gd name="connsiteY58" fmla="*/ 845507 h 1181078"/>
                <a:gd name="connsiteX59" fmla="*/ 2029217 w 2076189"/>
                <a:gd name="connsiteY59" fmla="*/ 826718 h 1181078"/>
                <a:gd name="connsiteX60" fmla="*/ 2035480 w 2076189"/>
                <a:gd name="connsiteY60" fmla="*/ 817323 h 1181078"/>
                <a:gd name="connsiteX61" fmla="*/ 2041743 w 2076189"/>
                <a:gd name="connsiteY61" fmla="*/ 695195 h 1181078"/>
                <a:gd name="connsiteX62" fmla="*/ 2044874 w 2076189"/>
                <a:gd name="connsiteY62" fmla="*/ 685800 h 1181078"/>
                <a:gd name="connsiteX63" fmla="*/ 2048006 w 2076189"/>
                <a:gd name="connsiteY63" fmla="*/ 673274 h 1181078"/>
                <a:gd name="connsiteX64" fmla="*/ 2057400 w 2076189"/>
                <a:gd name="connsiteY64" fmla="*/ 670143 h 1181078"/>
                <a:gd name="connsiteX65" fmla="*/ 2066795 w 2076189"/>
                <a:gd name="connsiteY65" fmla="*/ 651354 h 1181078"/>
                <a:gd name="connsiteX66" fmla="*/ 2076189 w 2076189"/>
                <a:gd name="connsiteY66" fmla="*/ 632564 h 1181078"/>
                <a:gd name="connsiteX67" fmla="*/ 2073058 w 2076189"/>
                <a:gd name="connsiteY67" fmla="*/ 591855 h 1181078"/>
                <a:gd name="connsiteX68" fmla="*/ 2060532 w 2076189"/>
                <a:gd name="connsiteY68" fmla="*/ 573066 h 1181078"/>
                <a:gd name="connsiteX69" fmla="*/ 2032348 w 2076189"/>
                <a:gd name="connsiteY69" fmla="*/ 541751 h 1181078"/>
                <a:gd name="connsiteX70" fmla="*/ 2019822 w 2076189"/>
                <a:gd name="connsiteY70" fmla="*/ 526093 h 1181078"/>
                <a:gd name="connsiteX71" fmla="*/ 2013559 w 2076189"/>
                <a:gd name="connsiteY71" fmla="*/ 516699 h 1181078"/>
                <a:gd name="connsiteX72" fmla="*/ 1994770 w 2076189"/>
                <a:gd name="connsiteY72" fmla="*/ 510436 h 1181078"/>
                <a:gd name="connsiteX73" fmla="*/ 1979113 w 2076189"/>
                <a:gd name="connsiteY73" fmla="*/ 507304 h 1181078"/>
                <a:gd name="connsiteX74" fmla="*/ 1969718 w 2076189"/>
                <a:gd name="connsiteY74" fmla="*/ 504173 h 1181078"/>
                <a:gd name="connsiteX75" fmla="*/ 1910219 w 2076189"/>
                <a:gd name="connsiteY75" fmla="*/ 501041 h 1181078"/>
                <a:gd name="connsiteX76" fmla="*/ 1894562 w 2076189"/>
                <a:gd name="connsiteY76" fmla="*/ 497910 h 1181078"/>
                <a:gd name="connsiteX77" fmla="*/ 1822537 w 2076189"/>
                <a:gd name="connsiteY77" fmla="*/ 504173 h 1181078"/>
                <a:gd name="connsiteX78" fmla="*/ 1606463 w 2076189"/>
                <a:gd name="connsiteY78" fmla="*/ 504173 h 1181078"/>
                <a:gd name="connsiteX79" fmla="*/ 1584543 w 2076189"/>
                <a:gd name="connsiteY79" fmla="*/ 497910 h 1181078"/>
                <a:gd name="connsiteX80" fmla="*/ 1565754 w 2076189"/>
                <a:gd name="connsiteY80" fmla="*/ 488515 h 1181078"/>
                <a:gd name="connsiteX81" fmla="*/ 1543833 w 2076189"/>
                <a:gd name="connsiteY81" fmla="*/ 472858 h 1181078"/>
                <a:gd name="connsiteX82" fmla="*/ 1525044 w 2076189"/>
                <a:gd name="connsiteY82" fmla="*/ 466595 h 1181078"/>
                <a:gd name="connsiteX83" fmla="*/ 1506255 w 2076189"/>
                <a:gd name="connsiteY83" fmla="*/ 460332 h 1181078"/>
                <a:gd name="connsiteX84" fmla="*/ 1487466 w 2076189"/>
                <a:gd name="connsiteY84" fmla="*/ 454069 h 1181078"/>
                <a:gd name="connsiteX85" fmla="*/ 1462414 w 2076189"/>
                <a:gd name="connsiteY85" fmla="*/ 447806 h 1181078"/>
                <a:gd name="connsiteX86" fmla="*/ 1415441 w 2076189"/>
                <a:gd name="connsiteY86" fmla="*/ 444674 h 1181078"/>
                <a:gd name="connsiteX87" fmla="*/ 1380995 w 2076189"/>
                <a:gd name="connsiteY87" fmla="*/ 441543 h 1181078"/>
                <a:gd name="connsiteX88" fmla="*/ 1362206 w 2076189"/>
                <a:gd name="connsiteY88" fmla="*/ 438411 h 1181078"/>
                <a:gd name="connsiteX89" fmla="*/ 1302707 w 2076189"/>
                <a:gd name="connsiteY89" fmla="*/ 435280 h 1181078"/>
                <a:gd name="connsiteX90" fmla="*/ 1293313 w 2076189"/>
                <a:gd name="connsiteY90" fmla="*/ 432148 h 1181078"/>
                <a:gd name="connsiteX91" fmla="*/ 1280787 w 2076189"/>
                <a:gd name="connsiteY91" fmla="*/ 429017 h 1181078"/>
                <a:gd name="connsiteX92" fmla="*/ 1271392 w 2076189"/>
                <a:gd name="connsiteY92" fmla="*/ 422754 h 1181078"/>
                <a:gd name="connsiteX93" fmla="*/ 1261998 w 2076189"/>
                <a:gd name="connsiteY93" fmla="*/ 419622 h 1181078"/>
                <a:gd name="connsiteX94" fmla="*/ 1243208 w 2076189"/>
                <a:gd name="connsiteY94" fmla="*/ 407096 h 1181078"/>
                <a:gd name="connsiteX95" fmla="*/ 1233814 w 2076189"/>
                <a:gd name="connsiteY95" fmla="*/ 397701 h 1181078"/>
                <a:gd name="connsiteX96" fmla="*/ 1215025 w 2076189"/>
                <a:gd name="connsiteY96" fmla="*/ 391438 h 1181078"/>
                <a:gd name="connsiteX97" fmla="*/ 1205630 w 2076189"/>
                <a:gd name="connsiteY97" fmla="*/ 385175 h 1181078"/>
                <a:gd name="connsiteX98" fmla="*/ 1158658 w 2076189"/>
                <a:gd name="connsiteY98" fmla="*/ 375781 h 1181078"/>
                <a:gd name="connsiteX99" fmla="*/ 1149263 w 2076189"/>
                <a:gd name="connsiteY99" fmla="*/ 369518 h 1181078"/>
                <a:gd name="connsiteX100" fmla="*/ 1139869 w 2076189"/>
                <a:gd name="connsiteY100" fmla="*/ 360123 h 1181078"/>
                <a:gd name="connsiteX101" fmla="*/ 1121080 w 2076189"/>
                <a:gd name="connsiteY101" fmla="*/ 353860 h 1181078"/>
                <a:gd name="connsiteX102" fmla="*/ 1061581 w 2076189"/>
                <a:gd name="connsiteY102" fmla="*/ 360123 h 1181078"/>
                <a:gd name="connsiteX103" fmla="*/ 1049055 w 2076189"/>
                <a:gd name="connsiteY103" fmla="*/ 363255 h 1181078"/>
                <a:gd name="connsiteX104" fmla="*/ 986425 w 2076189"/>
                <a:gd name="connsiteY104" fmla="*/ 366386 h 1181078"/>
                <a:gd name="connsiteX105" fmla="*/ 923795 w 2076189"/>
                <a:gd name="connsiteY105" fmla="*/ 366386 h 1181078"/>
                <a:gd name="connsiteX106" fmla="*/ 911269 w 2076189"/>
                <a:gd name="connsiteY106" fmla="*/ 363255 h 1181078"/>
                <a:gd name="connsiteX107" fmla="*/ 883085 w 2076189"/>
                <a:gd name="connsiteY107" fmla="*/ 360123 h 1181078"/>
                <a:gd name="connsiteX108" fmla="*/ 854902 w 2076189"/>
                <a:gd name="connsiteY108" fmla="*/ 350729 h 1181078"/>
                <a:gd name="connsiteX109" fmla="*/ 820455 w 2076189"/>
                <a:gd name="connsiteY109" fmla="*/ 341334 h 1181078"/>
                <a:gd name="connsiteX110" fmla="*/ 773482 w 2076189"/>
                <a:gd name="connsiteY110" fmla="*/ 335071 h 1181078"/>
                <a:gd name="connsiteX111" fmla="*/ 751562 w 2076189"/>
                <a:gd name="connsiteY111" fmla="*/ 325677 h 1181078"/>
                <a:gd name="connsiteX112" fmla="*/ 732773 w 2076189"/>
                <a:gd name="connsiteY112" fmla="*/ 319414 h 1181078"/>
                <a:gd name="connsiteX113" fmla="*/ 723378 w 2076189"/>
                <a:gd name="connsiteY113" fmla="*/ 316282 h 1181078"/>
                <a:gd name="connsiteX114" fmla="*/ 717115 w 2076189"/>
                <a:gd name="connsiteY114" fmla="*/ 306888 h 1181078"/>
                <a:gd name="connsiteX115" fmla="*/ 717115 w 2076189"/>
                <a:gd name="connsiteY115" fmla="*/ 272441 h 1181078"/>
                <a:gd name="connsiteX116" fmla="*/ 723378 w 2076189"/>
                <a:gd name="connsiteY116" fmla="*/ 263047 h 1181078"/>
                <a:gd name="connsiteX117" fmla="*/ 729641 w 2076189"/>
                <a:gd name="connsiteY117" fmla="*/ 244258 h 1181078"/>
                <a:gd name="connsiteX118" fmla="*/ 726510 w 2076189"/>
                <a:gd name="connsiteY118" fmla="*/ 234863 h 1181078"/>
                <a:gd name="connsiteX119" fmla="*/ 717115 w 2076189"/>
                <a:gd name="connsiteY119" fmla="*/ 228600 h 1181078"/>
                <a:gd name="connsiteX120" fmla="*/ 670143 w 2076189"/>
                <a:gd name="connsiteY120" fmla="*/ 222337 h 1181078"/>
                <a:gd name="connsiteX121" fmla="*/ 645091 w 2076189"/>
                <a:gd name="connsiteY121" fmla="*/ 184759 h 1181078"/>
                <a:gd name="connsiteX122" fmla="*/ 638828 w 2076189"/>
                <a:gd name="connsiteY122" fmla="*/ 175364 h 1181078"/>
                <a:gd name="connsiteX123" fmla="*/ 620039 w 2076189"/>
                <a:gd name="connsiteY123" fmla="*/ 162838 h 1181078"/>
                <a:gd name="connsiteX124" fmla="*/ 610644 w 2076189"/>
                <a:gd name="connsiteY124" fmla="*/ 153444 h 1181078"/>
                <a:gd name="connsiteX125" fmla="*/ 591855 w 2076189"/>
                <a:gd name="connsiteY125" fmla="*/ 140918 h 1181078"/>
                <a:gd name="connsiteX126" fmla="*/ 563672 w 2076189"/>
                <a:gd name="connsiteY126" fmla="*/ 128392 h 1181078"/>
                <a:gd name="connsiteX127" fmla="*/ 388307 w 2076189"/>
                <a:gd name="connsiteY127" fmla="*/ 125260 h 1181078"/>
                <a:gd name="connsiteX128" fmla="*/ 378913 w 2076189"/>
                <a:gd name="connsiteY128" fmla="*/ 122129 h 1181078"/>
                <a:gd name="connsiteX129" fmla="*/ 366387 w 2076189"/>
                <a:gd name="connsiteY129" fmla="*/ 118997 h 1181078"/>
                <a:gd name="connsiteX130" fmla="*/ 356992 w 2076189"/>
                <a:gd name="connsiteY130" fmla="*/ 112734 h 1181078"/>
                <a:gd name="connsiteX131" fmla="*/ 344466 w 2076189"/>
                <a:gd name="connsiteY131" fmla="*/ 109603 h 1181078"/>
                <a:gd name="connsiteX132" fmla="*/ 325677 w 2076189"/>
                <a:gd name="connsiteY132" fmla="*/ 103340 h 1181078"/>
                <a:gd name="connsiteX133" fmla="*/ 297493 w 2076189"/>
                <a:gd name="connsiteY133" fmla="*/ 93945 h 1181078"/>
                <a:gd name="connsiteX134" fmla="*/ 269310 w 2076189"/>
                <a:gd name="connsiteY134" fmla="*/ 84551 h 1181078"/>
                <a:gd name="connsiteX135" fmla="*/ 259915 w 2076189"/>
                <a:gd name="connsiteY135" fmla="*/ 81419 h 1181078"/>
                <a:gd name="connsiteX136" fmla="*/ 250521 w 2076189"/>
                <a:gd name="connsiteY136" fmla="*/ 78288 h 1181078"/>
                <a:gd name="connsiteX137" fmla="*/ 231732 w 2076189"/>
                <a:gd name="connsiteY137" fmla="*/ 65762 h 1181078"/>
                <a:gd name="connsiteX138" fmla="*/ 222337 w 2076189"/>
                <a:gd name="connsiteY138" fmla="*/ 62630 h 1181078"/>
                <a:gd name="connsiteX139" fmla="*/ 203548 w 2076189"/>
                <a:gd name="connsiteY139" fmla="*/ 53236 h 1181078"/>
                <a:gd name="connsiteX140" fmla="*/ 194154 w 2076189"/>
                <a:gd name="connsiteY140" fmla="*/ 46973 h 1181078"/>
                <a:gd name="connsiteX141" fmla="*/ 178496 w 2076189"/>
                <a:gd name="connsiteY141" fmla="*/ 34447 h 1181078"/>
                <a:gd name="connsiteX142" fmla="*/ 178496 w 2076189"/>
                <a:gd name="connsiteY142" fmla="*/ 6263 h 1181078"/>
                <a:gd name="connsiteX143" fmla="*/ 0 w 2076189"/>
                <a:gd name="connsiteY143" fmla="*/ 0 h 1181078"/>
                <a:gd name="connsiteX0" fmla="*/ 0 w 2076189"/>
                <a:gd name="connsiteY0" fmla="*/ 0 h 1182681"/>
                <a:gd name="connsiteX1" fmla="*/ 6263 w 2076189"/>
                <a:gd name="connsiteY1" fmla="*/ 90814 h 1182681"/>
                <a:gd name="connsiteX2" fmla="*/ 485384 w 2076189"/>
                <a:gd name="connsiteY2" fmla="*/ 294362 h 1182681"/>
                <a:gd name="connsiteX3" fmla="*/ 504173 w 2076189"/>
                <a:gd name="connsiteY3" fmla="*/ 328808 h 1182681"/>
                <a:gd name="connsiteX4" fmla="*/ 501041 w 2076189"/>
                <a:gd name="connsiteY4" fmla="*/ 366386 h 1182681"/>
                <a:gd name="connsiteX5" fmla="*/ 466595 w 2076189"/>
                <a:gd name="connsiteY5" fmla="*/ 407096 h 1182681"/>
                <a:gd name="connsiteX6" fmla="*/ 438219 w 2076189"/>
                <a:gd name="connsiteY6" fmla="*/ 461965 h 1182681"/>
                <a:gd name="connsiteX7" fmla="*/ 488515 w 2076189"/>
                <a:gd name="connsiteY7" fmla="*/ 510436 h 1182681"/>
                <a:gd name="connsiteX8" fmla="*/ 598118 w 2076189"/>
                <a:gd name="connsiteY8" fmla="*/ 591855 h 1182681"/>
                <a:gd name="connsiteX9" fmla="*/ 754693 w 2076189"/>
                <a:gd name="connsiteY9" fmla="*/ 710852 h 1182681"/>
                <a:gd name="connsiteX10" fmla="*/ 782877 w 2076189"/>
                <a:gd name="connsiteY10" fmla="*/ 735904 h 1182681"/>
                <a:gd name="connsiteX11" fmla="*/ 795403 w 2076189"/>
                <a:gd name="connsiteY11" fmla="*/ 754693 h 1182681"/>
                <a:gd name="connsiteX12" fmla="*/ 801666 w 2076189"/>
                <a:gd name="connsiteY12" fmla="*/ 773482 h 1182681"/>
                <a:gd name="connsiteX13" fmla="*/ 804798 w 2076189"/>
                <a:gd name="connsiteY13" fmla="*/ 782877 h 1182681"/>
                <a:gd name="connsiteX14" fmla="*/ 801666 w 2076189"/>
                <a:gd name="connsiteY14" fmla="*/ 826718 h 1182681"/>
                <a:gd name="connsiteX15" fmla="*/ 773482 w 2076189"/>
                <a:gd name="connsiteY15" fmla="*/ 911269 h 1182681"/>
                <a:gd name="connsiteX16" fmla="*/ 757825 w 2076189"/>
                <a:gd name="connsiteY16" fmla="*/ 939452 h 1182681"/>
                <a:gd name="connsiteX17" fmla="*/ 726510 w 2076189"/>
                <a:gd name="connsiteY17" fmla="*/ 995819 h 1182681"/>
                <a:gd name="connsiteX18" fmla="*/ 673274 w 2076189"/>
                <a:gd name="connsiteY18" fmla="*/ 1049055 h 1182681"/>
                <a:gd name="connsiteX19" fmla="*/ 663880 w 2076189"/>
                <a:gd name="connsiteY19" fmla="*/ 1055318 h 1182681"/>
                <a:gd name="connsiteX20" fmla="*/ 673274 w 2076189"/>
                <a:gd name="connsiteY20" fmla="*/ 1096028 h 1182681"/>
                <a:gd name="connsiteX21" fmla="*/ 776614 w 2076189"/>
                <a:gd name="connsiteY21" fmla="*/ 1124211 h 1182681"/>
                <a:gd name="connsiteX22" fmla="*/ 892480 w 2076189"/>
                <a:gd name="connsiteY22" fmla="*/ 1174315 h 1182681"/>
                <a:gd name="connsiteX23" fmla="*/ 911269 w 2076189"/>
                <a:gd name="connsiteY23" fmla="*/ 1180578 h 1182681"/>
                <a:gd name="connsiteX24" fmla="*/ 936321 w 2076189"/>
                <a:gd name="connsiteY24" fmla="*/ 1152395 h 1182681"/>
                <a:gd name="connsiteX25" fmla="*/ 995819 w 2076189"/>
                <a:gd name="connsiteY25" fmla="*/ 1105422 h 1182681"/>
                <a:gd name="connsiteX26" fmla="*/ 1008345 w 2076189"/>
                <a:gd name="connsiteY26" fmla="*/ 1096028 h 1182681"/>
                <a:gd name="connsiteX27" fmla="*/ 1014608 w 2076189"/>
                <a:gd name="connsiteY27" fmla="*/ 1089764 h 1182681"/>
                <a:gd name="connsiteX28" fmla="*/ 1024003 w 2076189"/>
                <a:gd name="connsiteY28" fmla="*/ 1086633 h 1182681"/>
                <a:gd name="connsiteX29" fmla="*/ 1033398 w 2076189"/>
                <a:gd name="connsiteY29" fmla="*/ 1080370 h 1182681"/>
                <a:gd name="connsiteX30" fmla="*/ 1049055 w 2076189"/>
                <a:gd name="connsiteY30" fmla="*/ 1064712 h 1182681"/>
                <a:gd name="connsiteX31" fmla="*/ 1077239 w 2076189"/>
                <a:gd name="connsiteY31" fmla="*/ 1058449 h 1182681"/>
                <a:gd name="connsiteX32" fmla="*/ 1121080 w 2076189"/>
                <a:gd name="connsiteY32" fmla="*/ 1055318 h 1182681"/>
                <a:gd name="connsiteX33" fmla="*/ 1130474 w 2076189"/>
                <a:gd name="connsiteY33" fmla="*/ 1052186 h 1182681"/>
                <a:gd name="connsiteX34" fmla="*/ 1143000 w 2076189"/>
                <a:gd name="connsiteY34" fmla="*/ 1049055 h 1182681"/>
                <a:gd name="connsiteX35" fmla="*/ 1161789 w 2076189"/>
                <a:gd name="connsiteY35" fmla="*/ 1042792 h 1182681"/>
                <a:gd name="connsiteX36" fmla="*/ 1189973 w 2076189"/>
                <a:gd name="connsiteY36" fmla="*/ 1033397 h 1182681"/>
                <a:gd name="connsiteX37" fmla="*/ 1252603 w 2076189"/>
                <a:gd name="connsiteY37" fmla="*/ 1024003 h 1182681"/>
                <a:gd name="connsiteX38" fmla="*/ 1261998 w 2076189"/>
                <a:gd name="connsiteY38" fmla="*/ 1020871 h 1182681"/>
                <a:gd name="connsiteX39" fmla="*/ 1299576 w 2076189"/>
                <a:gd name="connsiteY39" fmla="*/ 1014608 h 1182681"/>
                <a:gd name="connsiteX40" fmla="*/ 1318365 w 2076189"/>
                <a:gd name="connsiteY40" fmla="*/ 1008345 h 1182681"/>
                <a:gd name="connsiteX41" fmla="*/ 1349680 w 2076189"/>
                <a:gd name="connsiteY41" fmla="*/ 998951 h 1182681"/>
                <a:gd name="connsiteX42" fmla="*/ 1368469 w 2076189"/>
                <a:gd name="connsiteY42" fmla="*/ 992688 h 1182681"/>
                <a:gd name="connsiteX43" fmla="*/ 1412310 w 2076189"/>
                <a:gd name="connsiteY43" fmla="*/ 986425 h 1182681"/>
                <a:gd name="connsiteX44" fmla="*/ 1459282 w 2076189"/>
                <a:gd name="connsiteY44" fmla="*/ 980162 h 1182681"/>
                <a:gd name="connsiteX45" fmla="*/ 1734855 w 2076189"/>
                <a:gd name="connsiteY45" fmla="*/ 977030 h 1182681"/>
                <a:gd name="connsiteX46" fmla="*/ 1772433 w 2076189"/>
                <a:gd name="connsiteY46" fmla="*/ 970767 h 1182681"/>
                <a:gd name="connsiteX47" fmla="*/ 1894562 w 2076189"/>
                <a:gd name="connsiteY47" fmla="*/ 967636 h 1182681"/>
                <a:gd name="connsiteX48" fmla="*/ 1903956 w 2076189"/>
                <a:gd name="connsiteY48" fmla="*/ 961373 h 1182681"/>
                <a:gd name="connsiteX49" fmla="*/ 1922745 w 2076189"/>
                <a:gd name="connsiteY49" fmla="*/ 942584 h 1182681"/>
                <a:gd name="connsiteX50" fmla="*/ 1932140 w 2076189"/>
                <a:gd name="connsiteY50" fmla="*/ 936321 h 1182681"/>
                <a:gd name="connsiteX51" fmla="*/ 1938403 w 2076189"/>
                <a:gd name="connsiteY51" fmla="*/ 926926 h 1182681"/>
                <a:gd name="connsiteX52" fmla="*/ 1947798 w 2076189"/>
                <a:gd name="connsiteY52" fmla="*/ 923795 h 1182681"/>
                <a:gd name="connsiteX53" fmla="*/ 1960324 w 2076189"/>
                <a:gd name="connsiteY53" fmla="*/ 905006 h 1182681"/>
                <a:gd name="connsiteX54" fmla="*/ 1969718 w 2076189"/>
                <a:gd name="connsiteY54" fmla="*/ 898743 h 1182681"/>
                <a:gd name="connsiteX55" fmla="*/ 1991639 w 2076189"/>
                <a:gd name="connsiteY55" fmla="*/ 873691 h 1182681"/>
                <a:gd name="connsiteX56" fmla="*/ 2004165 w 2076189"/>
                <a:gd name="connsiteY56" fmla="*/ 851770 h 1182681"/>
                <a:gd name="connsiteX57" fmla="*/ 2016691 w 2076189"/>
                <a:gd name="connsiteY57" fmla="*/ 845507 h 1182681"/>
                <a:gd name="connsiteX58" fmla="*/ 2029217 w 2076189"/>
                <a:gd name="connsiteY58" fmla="*/ 826718 h 1182681"/>
                <a:gd name="connsiteX59" fmla="*/ 2035480 w 2076189"/>
                <a:gd name="connsiteY59" fmla="*/ 817323 h 1182681"/>
                <a:gd name="connsiteX60" fmla="*/ 2041743 w 2076189"/>
                <a:gd name="connsiteY60" fmla="*/ 695195 h 1182681"/>
                <a:gd name="connsiteX61" fmla="*/ 2044874 w 2076189"/>
                <a:gd name="connsiteY61" fmla="*/ 685800 h 1182681"/>
                <a:gd name="connsiteX62" fmla="*/ 2048006 w 2076189"/>
                <a:gd name="connsiteY62" fmla="*/ 673274 h 1182681"/>
                <a:gd name="connsiteX63" fmla="*/ 2057400 w 2076189"/>
                <a:gd name="connsiteY63" fmla="*/ 670143 h 1182681"/>
                <a:gd name="connsiteX64" fmla="*/ 2066795 w 2076189"/>
                <a:gd name="connsiteY64" fmla="*/ 651354 h 1182681"/>
                <a:gd name="connsiteX65" fmla="*/ 2076189 w 2076189"/>
                <a:gd name="connsiteY65" fmla="*/ 632564 h 1182681"/>
                <a:gd name="connsiteX66" fmla="*/ 2073058 w 2076189"/>
                <a:gd name="connsiteY66" fmla="*/ 591855 h 1182681"/>
                <a:gd name="connsiteX67" fmla="*/ 2060532 w 2076189"/>
                <a:gd name="connsiteY67" fmla="*/ 573066 h 1182681"/>
                <a:gd name="connsiteX68" fmla="*/ 2032348 w 2076189"/>
                <a:gd name="connsiteY68" fmla="*/ 541751 h 1182681"/>
                <a:gd name="connsiteX69" fmla="*/ 2019822 w 2076189"/>
                <a:gd name="connsiteY69" fmla="*/ 526093 h 1182681"/>
                <a:gd name="connsiteX70" fmla="*/ 2013559 w 2076189"/>
                <a:gd name="connsiteY70" fmla="*/ 516699 h 1182681"/>
                <a:gd name="connsiteX71" fmla="*/ 1994770 w 2076189"/>
                <a:gd name="connsiteY71" fmla="*/ 510436 h 1182681"/>
                <a:gd name="connsiteX72" fmla="*/ 1979113 w 2076189"/>
                <a:gd name="connsiteY72" fmla="*/ 507304 h 1182681"/>
                <a:gd name="connsiteX73" fmla="*/ 1969718 w 2076189"/>
                <a:gd name="connsiteY73" fmla="*/ 504173 h 1182681"/>
                <a:gd name="connsiteX74" fmla="*/ 1910219 w 2076189"/>
                <a:gd name="connsiteY74" fmla="*/ 501041 h 1182681"/>
                <a:gd name="connsiteX75" fmla="*/ 1894562 w 2076189"/>
                <a:gd name="connsiteY75" fmla="*/ 497910 h 1182681"/>
                <a:gd name="connsiteX76" fmla="*/ 1822537 w 2076189"/>
                <a:gd name="connsiteY76" fmla="*/ 504173 h 1182681"/>
                <a:gd name="connsiteX77" fmla="*/ 1606463 w 2076189"/>
                <a:gd name="connsiteY77" fmla="*/ 504173 h 1182681"/>
                <a:gd name="connsiteX78" fmla="*/ 1584543 w 2076189"/>
                <a:gd name="connsiteY78" fmla="*/ 497910 h 1182681"/>
                <a:gd name="connsiteX79" fmla="*/ 1565754 w 2076189"/>
                <a:gd name="connsiteY79" fmla="*/ 488515 h 1182681"/>
                <a:gd name="connsiteX80" fmla="*/ 1543833 w 2076189"/>
                <a:gd name="connsiteY80" fmla="*/ 472858 h 1182681"/>
                <a:gd name="connsiteX81" fmla="*/ 1525044 w 2076189"/>
                <a:gd name="connsiteY81" fmla="*/ 466595 h 1182681"/>
                <a:gd name="connsiteX82" fmla="*/ 1506255 w 2076189"/>
                <a:gd name="connsiteY82" fmla="*/ 460332 h 1182681"/>
                <a:gd name="connsiteX83" fmla="*/ 1487466 w 2076189"/>
                <a:gd name="connsiteY83" fmla="*/ 454069 h 1182681"/>
                <a:gd name="connsiteX84" fmla="*/ 1462414 w 2076189"/>
                <a:gd name="connsiteY84" fmla="*/ 447806 h 1182681"/>
                <a:gd name="connsiteX85" fmla="*/ 1415441 w 2076189"/>
                <a:gd name="connsiteY85" fmla="*/ 444674 h 1182681"/>
                <a:gd name="connsiteX86" fmla="*/ 1380995 w 2076189"/>
                <a:gd name="connsiteY86" fmla="*/ 441543 h 1182681"/>
                <a:gd name="connsiteX87" fmla="*/ 1362206 w 2076189"/>
                <a:gd name="connsiteY87" fmla="*/ 438411 h 1182681"/>
                <a:gd name="connsiteX88" fmla="*/ 1302707 w 2076189"/>
                <a:gd name="connsiteY88" fmla="*/ 435280 h 1182681"/>
                <a:gd name="connsiteX89" fmla="*/ 1293313 w 2076189"/>
                <a:gd name="connsiteY89" fmla="*/ 432148 h 1182681"/>
                <a:gd name="connsiteX90" fmla="*/ 1280787 w 2076189"/>
                <a:gd name="connsiteY90" fmla="*/ 429017 h 1182681"/>
                <a:gd name="connsiteX91" fmla="*/ 1271392 w 2076189"/>
                <a:gd name="connsiteY91" fmla="*/ 422754 h 1182681"/>
                <a:gd name="connsiteX92" fmla="*/ 1261998 w 2076189"/>
                <a:gd name="connsiteY92" fmla="*/ 419622 h 1182681"/>
                <a:gd name="connsiteX93" fmla="*/ 1243208 w 2076189"/>
                <a:gd name="connsiteY93" fmla="*/ 407096 h 1182681"/>
                <a:gd name="connsiteX94" fmla="*/ 1233814 w 2076189"/>
                <a:gd name="connsiteY94" fmla="*/ 397701 h 1182681"/>
                <a:gd name="connsiteX95" fmla="*/ 1215025 w 2076189"/>
                <a:gd name="connsiteY95" fmla="*/ 391438 h 1182681"/>
                <a:gd name="connsiteX96" fmla="*/ 1205630 w 2076189"/>
                <a:gd name="connsiteY96" fmla="*/ 385175 h 1182681"/>
                <a:gd name="connsiteX97" fmla="*/ 1158658 w 2076189"/>
                <a:gd name="connsiteY97" fmla="*/ 375781 h 1182681"/>
                <a:gd name="connsiteX98" fmla="*/ 1149263 w 2076189"/>
                <a:gd name="connsiteY98" fmla="*/ 369518 h 1182681"/>
                <a:gd name="connsiteX99" fmla="*/ 1139869 w 2076189"/>
                <a:gd name="connsiteY99" fmla="*/ 360123 h 1182681"/>
                <a:gd name="connsiteX100" fmla="*/ 1121080 w 2076189"/>
                <a:gd name="connsiteY100" fmla="*/ 353860 h 1182681"/>
                <a:gd name="connsiteX101" fmla="*/ 1061581 w 2076189"/>
                <a:gd name="connsiteY101" fmla="*/ 360123 h 1182681"/>
                <a:gd name="connsiteX102" fmla="*/ 1049055 w 2076189"/>
                <a:gd name="connsiteY102" fmla="*/ 363255 h 1182681"/>
                <a:gd name="connsiteX103" fmla="*/ 986425 w 2076189"/>
                <a:gd name="connsiteY103" fmla="*/ 366386 h 1182681"/>
                <a:gd name="connsiteX104" fmla="*/ 923795 w 2076189"/>
                <a:gd name="connsiteY104" fmla="*/ 366386 h 1182681"/>
                <a:gd name="connsiteX105" fmla="*/ 911269 w 2076189"/>
                <a:gd name="connsiteY105" fmla="*/ 363255 h 1182681"/>
                <a:gd name="connsiteX106" fmla="*/ 883085 w 2076189"/>
                <a:gd name="connsiteY106" fmla="*/ 360123 h 1182681"/>
                <a:gd name="connsiteX107" fmla="*/ 854902 w 2076189"/>
                <a:gd name="connsiteY107" fmla="*/ 350729 h 1182681"/>
                <a:gd name="connsiteX108" fmla="*/ 820455 w 2076189"/>
                <a:gd name="connsiteY108" fmla="*/ 341334 h 1182681"/>
                <a:gd name="connsiteX109" fmla="*/ 773482 w 2076189"/>
                <a:gd name="connsiteY109" fmla="*/ 335071 h 1182681"/>
                <a:gd name="connsiteX110" fmla="*/ 751562 w 2076189"/>
                <a:gd name="connsiteY110" fmla="*/ 325677 h 1182681"/>
                <a:gd name="connsiteX111" fmla="*/ 732773 w 2076189"/>
                <a:gd name="connsiteY111" fmla="*/ 319414 h 1182681"/>
                <a:gd name="connsiteX112" fmla="*/ 723378 w 2076189"/>
                <a:gd name="connsiteY112" fmla="*/ 316282 h 1182681"/>
                <a:gd name="connsiteX113" fmla="*/ 717115 w 2076189"/>
                <a:gd name="connsiteY113" fmla="*/ 306888 h 1182681"/>
                <a:gd name="connsiteX114" fmla="*/ 717115 w 2076189"/>
                <a:gd name="connsiteY114" fmla="*/ 272441 h 1182681"/>
                <a:gd name="connsiteX115" fmla="*/ 723378 w 2076189"/>
                <a:gd name="connsiteY115" fmla="*/ 263047 h 1182681"/>
                <a:gd name="connsiteX116" fmla="*/ 729641 w 2076189"/>
                <a:gd name="connsiteY116" fmla="*/ 244258 h 1182681"/>
                <a:gd name="connsiteX117" fmla="*/ 726510 w 2076189"/>
                <a:gd name="connsiteY117" fmla="*/ 234863 h 1182681"/>
                <a:gd name="connsiteX118" fmla="*/ 717115 w 2076189"/>
                <a:gd name="connsiteY118" fmla="*/ 228600 h 1182681"/>
                <a:gd name="connsiteX119" fmla="*/ 670143 w 2076189"/>
                <a:gd name="connsiteY119" fmla="*/ 222337 h 1182681"/>
                <a:gd name="connsiteX120" fmla="*/ 645091 w 2076189"/>
                <a:gd name="connsiteY120" fmla="*/ 184759 h 1182681"/>
                <a:gd name="connsiteX121" fmla="*/ 638828 w 2076189"/>
                <a:gd name="connsiteY121" fmla="*/ 175364 h 1182681"/>
                <a:gd name="connsiteX122" fmla="*/ 620039 w 2076189"/>
                <a:gd name="connsiteY122" fmla="*/ 162838 h 1182681"/>
                <a:gd name="connsiteX123" fmla="*/ 610644 w 2076189"/>
                <a:gd name="connsiteY123" fmla="*/ 153444 h 1182681"/>
                <a:gd name="connsiteX124" fmla="*/ 591855 w 2076189"/>
                <a:gd name="connsiteY124" fmla="*/ 140918 h 1182681"/>
                <a:gd name="connsiteX125" fmla="*/ 563672 w 2076189"/>
                <a:gd name="connsiteY125" fmla="*/ 128392 h 1182681"/>
                <a:gd name="connsiteX126" fmla="*/ 388307 w 2076189"/>
                <a:gd name="connsiteY126" fmla="*/ 125260 h 1182681"/>
                <a:gd name="connsiteX127" fmla="*/ 378913 w 2076189"/>
                <a:gd name="connsiteY127" fmla="*/ 122129 h 1182681"/>
                <a:gd name="connsiteX128" fmla="*/ 366387 w 2076189"/>
                <a:gd name="connsiteY128" fmla="*/ 118997 h 1182681"/>
                <a:gd name="connsiteX129" fmla="*/ 356992 w 2076189"/>
                <a:gd name="connsiteY129" fmla="*/ 112734 h 1182681"/>
                <a:gd name="connsiteX130" fmla="*/ 344466 w 2076189"/>
                <a:gd name="connsiteY130" fmla="*/ 109603 h 1182681"/>
                <a:gd name="connsiteX131" fmla="*/ 325677 w 2076189"/>
                <a:gd name="connsiteY131" fmla="*/ 103340 h 1182681"/>
                <a:gd name="connsiteX132" fmla="*/ 297493 w 2076189"/>
                <a:gd name="connsiteY132" fmla="*/ 93945 h 1182681"/>
                <a:gd name="connsiteX133" fmla="*/ 269310 w 2076189"/>
                <a:gd name="connsiteY133" fmla="*/ 84551 h 1182681"/>
                <a:gd name="connsiteX134" fmla="*/ 259915 w 2076189"/>
                <a:gd name="connsiteY134" fmla="*/ 81419 h 1182681"/>
                <a:gd name="connsiteX135" fmla="*/ 250521 w 2076189"/>
                <a:gd name="connsiteY135" fmla="*/ 78288 h 1182681"/>
                <a:gd name="connsiteX136" fmla="*/ 231732 w 2076189"/>
                <a:gd name="connsiteY136" fmla="*/ 65762 h 1182681"/>
                <a:gd name="connsiteX137" fmla="*/ 222337 w 2076189"/>
                <a:gd name="connsiteY137" fmla="*/ 62630 h 1182681"/>
                <a:gd name="connsiteX138" fmla="*/ 203548 w 2076189"/>
                <a:gd name="connsiteY138" fmla="*/ 53236 h 1182681"/>
                <a:gd name="connsiteX139" fmla="*/ 194154 w 2076189"/>
                <a:gd name="connsiteY139" fmla="*/ 46973 h 1182681"/>
                <a:gd name="connsiteX140" fmla="*/ 178496 w 2076189"/>
                <a:gd name="connsiteY140" fmla="*/ 34447 h 1182681"/>
                <a:gd name="connsiteX141" fmla="*/ 178496 w 2076189"/>
                <a:gd name="connsiteY141" fmla="*/ 6263 h 1182681"/>
                <a:gd name="connsiteX142" fmla="*/ 0 w 2076189"/>
                <a:gd name="connsiteY142" fmla="*/ 0 h 1182681"/>
                <a:gd name="connsiteX0" fmla="*/ 0 w 2076189"/>
                <a:gd name="connsiteY0" fmla="*/ 0 h 1181268"/>
                <a:gd name="connsiteX1" fmla="*/ 6263 w 2076189"/>
                <a:gd name="connsiteY1" fmla="*/ 90814 h 1181268"/>
                <a:gd name="connsiteX2" fmla="*/ 485384 w 2076189"/>
                <a:gd name="connsiteY2" fmla="*/ 294362 h 1181268"/>
                <a:gd name="connsiteX3" fmla="*/ 504173 w 2076189"/>
                <a:gd name="connsiteY3" fmla="*/ 328808 h 1181268"/>
                <a:gd name="connsiteX4" fmla="*/ 501041 w 2076189"/>
                <a:gd name="connsiteY4" fmla="*/ 366386 h 1181268"/>
                <a:gd name="connsiteX5" fmla="*/ 466595 w 2076189"/>
                <a:gd name="connsiteY5" fmla="*/ 407096 h 1181268"/>
                <a:gd name="connsiteX6" fmla="*/ 438219 w 2076189"/>
                <a:gd name="connsiteY6" fmla="*/ 461965 h 1181268"/>
                <a:gd name="connsiteX7" fmla="*/ 488515 w 2076189"/>
                <a:gd name="connsiteY7" fmla="*/ 510436 h 1181268"/>
                <a:gd name="connsiteX8" fmla="*/ 598118 w 2076189"/>
                <a:gd name="connsiteY8" fmla="*/ 591855 h 1181268"/>
                <a:gd name="connsiteX9" fmla="*/ 754693 w 2076189"/>
                <a:gd name="connsiteY9" fmla="*/ 710852 h 1181268"/>
                <a:gd name="connsiteX10" fmla="*/ 782877 w 2076189"/>
                <a:gd name="connsiteY10" fmla="*/ 735904 h 1181268"/>
                <a:gd name="connsiteX11" fmla="*/ 795403 w 2076189"/>
                <a:gd name="connsiteY11" fmla="*/ 754693 h 1181268"/>
                <a:gd name="connsiteX12" fmla="*/ 801666 w 2076189"/>
                <a:gd name="connsiteY12" fmla="*/ 773482 h 1181268"/>
                <a:gd name="connsiteX13" fmla="*/ 804798 w 2076189"/>
                <a:gd name="connsiteY13" fmla="*/ 782877 h 1181268"/>
                <a:gd name="connsiteX14" fmla="*/ 801666 w 2076189"/>
                <a:gd name="connsiteY14" fmla="*/ 826718 h 1181268"/>
                <a:gd name="connsiteX15" fmla="*/ 773482 w 2076189"/>
                <a:gd name="connsiteY15" fmla="*/ 911269 h 1181268"/>
                <a:gd name="connsiteX16" fmla="*/ 757825 w 2076189"/>
                <a:gd name="connsiteY16" fmla="*/ 939452 h 1181268"/>
                <a:gd name="connsiteX17" fmla="*/ 726510 w 2076189"/>
                <a:gd name="connsiteY17" fmla="*/ 995819 h 1181268"/>
                <a:gd name="connsiteX18" fmla="*/ 673274 w 2076189"/>
                <a:gd name="connsiteY18" fmla="*/ 1049055 h 1181268"/>
                <a:gd name="connsiteX19" fmla="*/ 663880 w 2076189"/>
                <a:gd name="connsiteY19" fmla="*/ 1055318 h 1181268"/>
                <a:gd name="connsiteX20" fmla="*/ 673274 w 2076189"/>
                <a:gd name="connsiteY20" fmla="*/ 1096028 h 1181268"/>
                <a:gd name="connsiteX21" fmla="*/ 776614 w 2076189"/>
                <a:gd name="connsiteY21" fmla="*/ 1124211 h 1181268"/>
                <a:gd name="connsiteX22" fmla="*/ 911269 w 2076189"/>
                <a:gd name="connsiteY22" fmla="*/ 1180578 h 1181268"/>
                <a:gd name="connsiteX23" fmla="*/ 936321 w 2076189"/>
                <a:gd name="connsiteY23" fmla="*/ 1152395 h 1181268"/>
                <a:gd name="connsiteX24" fmla="*/ 995819 w 2076189"/>
                <a:gd name="connsiteY24" fmla="*/ 1105422 h 1181268"/>
                <a:gd name="connsiteX25" fmla="*/ 1008345 w 2076189"/>
                <a:gd name="connsiteY25" fmla="*/ 1096028 h 1181268"/>
                <a:gd name="connsiteX26" fmla="*/ 1014608 w 2076189"/>
                <a:gd name="connsiteY26" fmla="*/ 1089764 h 1181268"/>
                <a:gd name="connsiteX27" fmla="*/ 1024003 w 2076189"/>
                <a:gd name="connsiteY27" fmla="*/ 1086633 h 1181268"/>
                <a:gd name="connsiteX28" fmla="*/ 1033398 w 2076189"/>
                <a:gd name="connsiteY28" fmla="*/ 1080370 h 1181268"/>
                <a:gd name="connsiteX29" fmla="*/ 1049055 w 2076189"/>
                <a:gd name="connsiteY29" fmla="*/ 1064712 h 1181268"/>
                <a:gd name="connsiteX30" fmla="*/ 1077239 w 2076189"/>
                <a:gd name="connsiteY30" fmla="*/ 1058449 h 1181268"/>
                <a:gd name="connsiteX31" fmla="*/ 1121080 w 2076189"/>
                <a:gd name="connsiteY31" fmla="*/ 1055318 h 1181268"/>
                <a:gd name="connsiteX32" fmla="*/ 1130474 w 2076189"/>
                <a:gd name="connsiteY32" fmla="*/ 1052186 h 1181268"/>
                <a:gd name="connsiteX33" fmla="*/ 1143000 w 2076189"/>
                <a:gd name="connsiteY33" fmla="*/ 1049055 h 1181268"/>
                <a:gd name="connsiteX34" fmla="*/ 1161789 w 2076189"/>
                <a:gd name="connsiteY34" fmla="*/ 1042792 h 1181268"/>
                <a:gd name="connsiteX35" fmla="*/ 1189973 w 2076189"/>
                <a:gd name="connsiteY35" fmla="*/ 1033397 h 1181268"/>
                <a:gd name="connsiteX36" fmla="*/ 1252603 w 2076189"/>
                <a:gd name="connsiteY36" fmla="*/ 1024003 h 1181268"/>
                <a:gd name="connsiteX37" fmla="*/ 1261998 w 2076189"/>
                <a:gd name="connsiteY37" fmla="*/ 1020871 h 1181268"/>
                <a:gd name="connsiteX38" fmla="*/ 1299576 w 2076189"/>
                <a:gd name="connsiteY38" fmla="*/ 1014608 h 1181268"/>
                <a:gd name="connsiteX39" fmla="*/ 1318365 w 2076189"/>
                <a:gd name="connsiteY39" fmla="*/ 1008345 h 1181268"/>
                <a:gd name="connsiteX40" fmla="*/ 1349680 w 2076189"/>
                <a:gd name="connsiteY40" fmla="*/ 998951 h 1181268"/>
                <a:gd name="connsiteX41" fmla="*/ 1368469 w 2076189"/>
                <a:gd name="connsiteY41" fmla="*/ 992688 h 1181268"/>
                <a:gd name="connsiteX42" fmla="*/ 1412310 w 2076189"/>
                <a:gd name="connsiteY42" fmla="*/ 986425 h 1181268"/>
                <a:gd name="connsiteX43" fmla="*/ 1459282 w 2076189"/>
                <a:gd name="connsiteY43" fmla="*/ 980162 h 1181268"/>
                <a:gd name="connsiteX44" fmla="*/ 1734855 w 2076189"/>
                <a:gd name="connsiteY44" fmla="*/ 977030 h 1181268"/>
                <a:gd name="connsiteX45" fmla="*/ 1772433 w 2076189"/>
                <a:gd name="connsiteY45" fmla="*/ 970767 h 1181268"/>
                <a:gd name="connsiteX46" fmla="*/ 1894562 w 2076189"/>
                <a:gd name="connsiteY46" fmla="*/ 967636 h 1181268"/>
                <a:gd name="connsiteX47" fmla="*/ 1903956 w 2076189"/>
                <a:gd name="connsiteY47" fmla="*/ 961373 h 1181268"/>
                <a:gd name="connsiteX48" fmla="*/ 1922745 w 2076189"/>
                <a:gd name="connsiteY48" fmla="*/ 942584 h 1181268"/>
                <a:gd name="connsiteX49" fmla="*/ 1932140 w 2076189"/>
                <a:gd name="connsiteY49" fmla="*/ 936321 h 1181268"/>
                <a:gd name="connsiteX50" fmla="*/ 1938403 w 2076189"/>
                <a:gd name="connsiteY50" fmla="*/ 926926 h 1181268"/>
                <a:gd name="connsiteX51" fmla="*/ 1947798 w 2076189"/>
                <a:gd name="connsiteY51" fmla="*/ 923795 h 1181268"/>
                <a:gd name="connsiteX52" fmla="*/ 1960324 w 2076189"/>
                <a:gd name="connsiteY52" fmla="*/ 905006 h 1181268"/>
                <a:gd name="connsiteX53" fmla="*/ 1969718 w 2076189"/>
                <a:gd name="connsiteY53" fmla="*/ 898743 h 1181268"/>
                <a:gd name="connsiteX54" fmla="*/ 1991639 w 2076189"/>
                <a:gd name="connsiteY54" fmla="*/ 873691 h 1181268"/>
                <a:gd name="connsiteX55" fmla="*/ 2004165 w 2076189"/>
                <a:gd name="connsiteY55" fmla="*/ 851770 h 1181268"/>
                <a:gd name="connsiteX56" fmla="*/ 2016691 w 2076189"/>
                <a:gd name="connsiteY56" fmla="*/ 845507 h 1181268"/>
                <a:gd name="connsiteX57" fmla="*/ 2029217 w 2076189"/>
                <a:gd name="connsiteY57" fmla="*/ 826718 h 1181268"/>
                <a:gd name="connsiteX58" fmla="*/ 2035480 w 2076189"/>
                <a:gd name="connsiteY58" fmla="*/ 817323 h 1181268"/>
                <a:gd name="connsiteX59" fmla="*/ 2041743 w 2076189"/>
                <a:gd name="connsiteY59" fmla="*/ 695195 h 1181268"/>
                <a:gd name="connsiteX60" fmla="*/ 2044874 w 2076189"/>
                <a:gd name="connsiteY60" fmla="*/ 685800 h 1181268"/>
                <a:gd name="connsiteX61" fmla="*/ 2048006 w 2076189"/>
                <a:gd name="connsiteY61" fmla="*/ 673274 h 1181268"/>
                <a:gd name="connsiteX62" fmla="*/ 2057400 w 2076189"/>
                <a:gd name="connsiteY62" fmla="*/ 670143 h 1181268"/>
                <a:gd name="connsiteX63" fmla="*/ 2066795 w 2076189"/>
                <a:gd name="connsiteY63" fmla="*/ 651354 h 1181268"/>
                <a:gd name="connsiteX64" fmla="*/ 2076189 w 2076189"/>
                <a:gd name="connsiteY64" fmla="*/ 632564 h 1181268"/>
                <a:gd name="connsiteX65" fmla="*/ 2073058 w 2076189"/>
                <a:gd name="connsiteY65" fmla="*/ 591855 h 1181268"/>
                <a:gd name="connsiteX66" fmla="*/ 2060532 w 2076189"/>
                <a:gd name="connsiteY66" fmla="*/ 573066 h 1181268"/>
                <a:gd name="connsiteX67" fmla="*/ 2032348 w 2076189"/>
                <a:gd name="connsiteY67" fmla="*/ 541751 h 1181268"/>
                <a:gd name="connsiteX68" fmla="*/ 2019822 w 2076189"/>
                <a:gd name="connsiteY68" fmla="*/ 526093 h 1181268"/>
                <a:gd name="connsiteX69" fmla="*/ 2013559 w 2076189"/>
                <a:gd name="connsiteY69" fmla="*/ 516699 h 1181268"/>
                <a:gd name="connsiteX70" fmla="*/ 1994770 w 2076189"/>
                <a:gd name="connsiteY70" fmla="*/ 510436 h 1181268"/>
                <a:gd name="connsiteX71" fmla="*/ 1979113 w 2076189"/>
                <a:gd name="connsiteY71" fmla="*/ 507304 h 1181268"/>
                <a:gd name="connsiteX72" fmla="*/ 1969718 w 2076189"/>
                <a:gd name="connsiteY72" fmla="*/ 504173 h 1181268"/>
                <a:gd name="connsiteX73" fmla="*/ 1910219 w 2076189"/>
                <a:gd name="connsiteY73" fmla="*/ 501041 h 1181268"/>
                <a:gd name="connsiteX74" fmla="*/ 1894562 w 2076189"/>
                <a:gd name="connsiteY74" fmla="*/ 497910 h 1181268"/>
                <a:gd name="connsiteX75" fmla="*/ 1822537 w 2076189"/>
                <a:gd name="connsiteY75" fmla="*/ 504173 h 1181268"/>
                <a:gd name="connsiteX76" fmla="*/ 1606463 w 2076189"/>
                <a:gd name="connsiteY76" fmla="*/ 504173 h 1181268"/>
                <a:gd name="connsiteX77" fmla="*/ 1584543 w 2076189"/>
                <a:gd name="connsiteY77" fmla="*/ 497910 h 1181268"/>
                <a:gd name="connsiteX78" fmla="*/ 1565754 w 2076189"/>
                <a:gd name="connsiteY78" fmla="*/ 488515 h 1181268"/>
                <a:gd name="connsiteX79" fmla="*/ 1543833 w 2076189"/>
                <a:gd name="connsiteY79" fmla="*/ 472858 h 1181268"/>
                <a:gd name="connsiteX80" fmla="*/ 1525044 w 2076189"/>
                <a:gd name="connsiteY80" fmla="*/ 466595 h 1181268"/>
                <a:gd name="connsiteX81" fmla="*/ 1506255 w 2076189"/>
                <a:gd name="connsiteY81" fmla="*/ 460332 h 1181268"/>
                <a:gd name="connsiteX82" fmla="*/ 1487466 w 2076189"/>
                <a:gd name="connsiteY82" fmla="*/ 454069 h 1181268"/>
                <a:gd name="connsiteX83" fmla="*/ 1462414 w 2076189"/>
                <a:gd name="connsiteY83" fmla="*/ 447806 h 1181268"/>
                <a:gd name="connsiteX84" fmla="*/ 1415441 w 2076189"/>
                <a:gd name="connsiteY84" fmla="*/ 444674 h 1181268"/>
                <a:gd name="connsiteX85" fmla="*/ 1380995 w 2076189"/>
                <a:gd name="connsiteY85" fmla="*/ 441543 h 1181268"/>
                <a:gd name="connsiteX86" fmla="*/ 1362206 w 2076189"/>
                <a:gd name="connsiteY86" fmla="*/ 438411 h 1181268"/>
                <a:gd name="connsiteX87" fmla="*/ 1302707 w 2076189"/>
                <a:gd name="connsiteY87" fmla="*/ 435280 h 1181268"/>
                <a:gd name="connsiteX88" fmla="*/ 1293313 w 2076189"/>
                <a:gd name="connsiteY88" fmla="*/ 432148 h 1181268"/>
                <a:gd name="connsiteX89" fmla="*/ 1280787 w 2076189"/>
                <a:gd name="connsiteY89" fmla="*/ 429017 h 1181268"/>
                <a:gd name="connsiteX90" fmla="*/ 1271392 w 2076189"/>
                <a:gd name="connsiteY90" fmla="*/ 422754 h 1181268"/>
                <a:gd name="connsiteX91" fmla="*/ 1261998 w 2076189"/>
                <a:gd name="connsiteY91" fmla="*/ 419622 h 1181268"/>
                <a:gd name="connsiteX92" fmla="*/ 1243208 w 2076189"/>
                <a:gd name="connsiteY92" fmla="*/ 407096 h 1181268"/>
                <a:gd name="connsiteX93" fmla="*/ 1233814 w 2076189"/>
                <a:gd name="connsiteY93" fmla="*/ 397701 h 1181268"/>
                <a:gd name="connsiteX94" fmla="*/ 1215025 w 2076189"/>
                <a:gd name="connsiteY94" fmla="*/ 391438 h 1181268"/>
                <a:gd name="connsiteX95" fmla="*/ 1205630 w 2076189"/>
                <a:gd name="connsiteY95" fmla="*/ 385175 h 1181268"/>
                <a:gd name="connsiteX96" fmla="*/ 1158658 w 2076189"/>
                <a:gd name="connsiteY96" fmla="*/ 375781 h 1181268"/>
                <a:gd name="connsiteX97" fmla="*/ 1149263 w 2076189"/>
                <a:gd name="connsiteY97" fmla="*/ 369518 h 1181268"/>
                <a:gd name="connsiteX98" fmla="*/ 1139869 w 2076189"/>
                <a:gd name="connsiteY98" fmla="*/ 360123 h 1181268"/>
                <a:gd name="connsiteX99" fmla="*/ 1121080 w 2076189"/>
                <a:gd name="connsiteY99" fmla="*/ 353860 h 1181268"/>
                <a:gd name="connsiteX100" fmla="*/ 1061581 w 2076189"/>
                <a:gd name="connsiteY100" fmla="*/ 360123 h 1181268"/>
                <a:gd name="connsiteX101" fmla="*/ 1049055 w 2076189"/>
                <a:gd name="connsiteY101" fmla="*/ 363255 h 1181268"/>
                <a:gd name="connsiteX102" fmla="*/ 986425 w 2076189"/>
                <a:gd name="connsiteY102" fmla="*/ 366386 h 1181268"/>
                <a:gd name="connsiteX103" fmla="*/ 923795 w 2076189"/>
                <a:gd name="connsiteY103" fmla="*/ 366386 h 1181268"/>
                <a:gd name="connsiteX104" fmla="*/ 911269 w 2076189"/>
                <a:gd name="connsiteY104" fmla="*/ 363255 h 1181268"/>
                <a:gd name="connsiteX105" fmla="*/ 883085 w 2076189"/>
                <a:gd name="connsiteY105" fmla="*/ 360123 h 1181268"/>
                <a:gd name="connsiteX106" fmla="*/ 854902 w 2076189"/>
                <a:gd name="connsiteY106" fmla="*/ 350729 h 1181268"/>
                <a:gd name="connsiteX107" fmla="*/ 820455 w 2076189"/>
                <a:gd name="connsiteY107" fmla="*/ 341334 h 1181268"/>
                <a:gd name="connsiteX108" fmla="*/ 773482 w 2076189"/>
                <a:gd name="connsiteY108" fmla="*/ 335071 h 1181268"/>
                <a:gd name="connsiteX109" fmla="*/ 751562 w 2076189"/>
                <a:gd name="connsiteY109" fmla="*/ 325677 h 1181268"/>
                <a:gd name="connsiteX110" fmla="*/ 732773 w 2076189"/>
                <a:gd name="connsiteY110" fmla="*/ 319414 h 1181268"/>
                <a:gd name="connsiteX111" fmla="*/ 723378 w 2076189"/>
                <a:gd name="connsiteY111" fmla="*/ 316282 h 1181268"/>
                <a:gd name="connsiteX112" fmla="*/ 717115 w 2076189"/>
                <a:gd name="connsiteY112" fmla="*/ 306888 h 1181268"/>
                <a:gd name="connsiteX113" fmla="*/ 717115 w 2076189"/>
                <a:gd name="connsiteY113" fmla="*/ 272441 h 1181268"/>
                <a:gd name="connsiteX114" fmla="*/ 723378 w 2076189"/>
                <a:gd name="connsiteY114" fmla="*/ 263047 h 1181268"/>
                <a:gd name="connsiteX115" fmla="*/ 729641 w 2076189"/>
                <a:gd name="connsiteY115" fmla="*/ 244258 h 1181268"/>
                <a:gd name="connsiteX116" fmla="*/ 726510 w 2076189"/>
                <a:gd name="connsiteY116" fmla="*/ 234863 h 1181268"/>
                <a:gd name="connsiteX117" fmla="*/ 717115 w 2076189"/>
                <a:gd name="connsiteY117" fmla="*/ 228600 h 1181268"/>
                <a:gd name="connsiteX118" fmla="*/ 670143 w 2076189"/>
                <a:gd name="connsiteY118" fmla="*/ 222337 h 1181268"/>
                <a:gd name="connsiteX119" fmla="*/ 645091 w 2076189"/>
                <a:gd name="connsiteY119" fmla="*/ 184759 h 1181268"/>
                <a:gd name="connsiteX120" fmla="*/ 638828 w 2076189"/>
                <a:gd name="connsiteY120" fmla="*/ 175364 h 1181268"/>
                <a:gd name="connsiteX121" fmla="*/ 620039 w 2076189"/>
                <a:gd name="connsiteY121" fmla="*/ 162838 h 1181268"/>
                <a:gd name="connsiteX122" fmla="*/ 610644 w 2076189"/>
                <a:gd name="connsiteY122" fmla="*/ 153444 h 1181268"/>
                <a:gd name="connsiteX123" fmla="*/ 591855 w 2076189"/>
                <a:gd name="connsiteY123" fmla="*/ 140918 h 1181268"/>
                <a:gd name="connsiteX124" fmla="*/ 563672 w 2076189"/>
                <a:gd name="connsiteY124" fmla="*/ 128392 h 1181268"/>
                <a:gd name="connsiteX125" fmla="*/ 388307 w 2076189"/>
                <a:gd name="connsiteY125" fmla="*/ 125260 h 1181268"/>
                <a:gd name="connsiteX126" fmla="*/ 378913 w 2076189"/>
                <a:gd name="connsiteY126" fmla="*/ 122129 h 1181268"/>
                <a:gd name="connsiteX127" fmla="*/ 366387 w 2076189"/>
                <a:gd name="connsiteY127" fmla="*/ 118997 h 1181268"/>
                <a:gd name="connsiteX128" fmla="*/ 356992 w 2076189"/>
                <a:gd name="connsiteY128" fmla="*/ 112734 h 1181268"/>
                <a:gd name="connsiteX129" fmla="*/ 344466 w 2076189"/>
                <a:gd name="connsiteY129" fmla="*/ 109603 h 1181268"/>
                <a:gd name="connsiteX130" fmla="*/ 325677 w 2076189"/>
                <a:gd name="connsiteY130" fmla="*/ 103340 h 1181268"/>
                <a:gd name="connsiteX131" fmla="*/ 297493 w 2076189"/>
                <a:gd name="connsiteY131" fmla="*/ 93945 h 1181268"/>
                <a:gd name="connsiteX132" fmla="*/ 269310 w 2076189"/>
                <a:gd name="connsiteY132" fmla="*/ 84551 h 1181268"/>
                <a:gd name="connsiteX133" fmla="*/ 259915 w 2076189"/>
                <a:gd name="connsiteY133" fmla="*/ 81419 h 1181268"/>
                <a:gd name="connsiteX134" fmla="*/ 250521 w 2076189"/>
                <a:gd name="connsiteY134" fmla="*/ 78288 h 1181268"/>
                <a:gd name="connsiteX135" fmla="*/ 231732 w 2076189"/>
                <a:gd name="connsiteY135" fmla="*/ 65762 h 1181268"/>
                <a:gd name="connsiteX136" fmla="*/ 222337 w 2076189"/>
                <a:gd name="connsiteY136" fmla="*/ 62630 h 1181268"/>
                <a:gd name="connsiteX137" fmla="*/ 203548 w 2076189"/>
                <a:gd name="connsiteY137" fmla="*/ 53236 h 1181268"/>
                <a:gd name="connsiteX138" fmla="*/ 194154 w 2076189"/>
                <a:gd name="connsiteY138" fmla="*/ 46973 h 1181268"/>
                <a:gd name="connsiteX139" fmla="*/ 178496 w 2076189"/>
                <a:gd name="connsiteY139" fmla="*/ 34447 h 1181268"/>
                <a:gd name="connsiteX140" fmla="*/ 178496 w 2076189"/>
                <a:gd name="connsiteY140" fmla="*/ 6263 h 1181268"/>
                <a:gd name="connsiteX141" fmla="*/ 0 w 2076189"/>
                <a:gd name="connsiteY141" fmla="*/ 0 h 1181268"/>
                <a:gd name="connsiteX0" fmla="*/ 0 w 2076189"/>
                <a:gd name="connsiteY0" fmla="*/ 0 h 1180732"/>
                <a:gd name="connsiteX1" fmla="*/ 6263 w 2076189"/>
                <a:gd name="connsiteY1" fmla="*/ 90814 h 1180732"/>
                <a:gd name="connsiteX2" fmla="*/ 485384 w 2076189"/>
                <a:gd name="connsiteY2" fmla="*/ 294362 h 1180732"/>
                <a:gd name="connsiteX3" fmla="*/ 504173 w 2076189"/>
                <a:gd name="connsiteY3" fmla="*/ 328808 h 1180732"/>
                <a:gd name="connsiteX4" fmla="*/ 501041 w 2076189"/>
                <a:gd name="connsiteY4" fmla="*/ 366386 h 1180732"/>
                <a:gd name="connsiteX5" fmla="*/ 466595 w 2076189"/>
                <a:gd name="connsiteY5" fmla="*/ 407096 h 1180732"/>
                <a:gd name="connsiteX6" fmla="*/ 438219 w 2076189"/>
                <a:gd name="connsiteY6" fmla="*/ 461965 h 1180732"/>
                <a:gd name="connsiteX7" fmla="*/ 488515 w 2076189"/>
                <a:gd name="connsiteY7" fmla="*/ 510436 h 1180732"/>
                <a:gd name="connsiteX8" fmla="*/ 598118 w 2076189"/>
                <a:gd name="connsiteY8" fmla="*/ 591855 h 1180732"/>
                <a:gd name="connsiteX9" fmla="*/ 754693 w 2076189"/>
                <a:gd name="connsiteY9" fmla="*/ 710852 h 1180732"/>
                <a:gd name="connsiteX10" fmla="*/ 782877 w 2076189"/>
                <a:gd name="connsiteY10" fmla="*/ 735904 h 1180732"/>
                <a:gd name="connsiteX11" fmla="*/ 795403 w 2076189"/>
                <a:gd name="connsiteY11" fmla="*/ 754693 h 1180732"/>
                <a:gd name="connsiteX12" fmla="*/ 801666 w 2076189"/>
                <a:gd name="connsiteY12" fmla="*/ 773482 h 1180732"/>
                <a:gd name="connsiteX13" fmla="*/ 804798 w 2076189"/>
                <a:gd name="connsiteY13" fmla="*/ 782877 h 1180732"/>
                <a:gd name="connsiteX14" fmla="*/ 801666 w 2076189"/>
                <a:gd name="connsiteY14" fmla="*/ 826718 h 1180732"/>
                <a:gd name="connsiteX15" fmla="*/ 773482 w 2076189"/>
                <a:gd name="connsiteY15" fmla="*/ 911269 h 1180732"/>
                <a:gd name="connsiteX16" fmla="*/ 757825 w 2076189"/>
                <a:gd name="connsiteY16" fmla="*/ 939452 h 1180732"/>
                <a:gd name="connsiteX17" fmla="*/ 726510 w 2076189"/>
                <a:gd name="connsiteY17" fmla="*/ 995819 h 1180732"/>
                <a:gd name="connsiteX18" fmla="*/ 673274 w 2076189"/>
                <a:gd name="connsiteY18" fmla="*/ 1049055 h 1180732"/>
                <a:gd name="connsiteX19" fmla="*/ 663880 w 2076189"/>
                <a:gd name="connsiteY19" fmla="*/ 1055318 h 1180732"/>
                <a:gd name="connsiteX20" fmla="*/ 673274 w 2076189"/>
                <a:gd name="connsiteY20" fmla="*/ 1096028 h 1180732"/>
                <a:gd name="connsiteX21" fmla="*/ 776614 w 2076189"/>
                <a:gd name="connsiteY21" fmla="*/ 1124211 h 1180732"/>
                <a:gd name="connsiteX22" fmla="*/ 911269 w 2076189"/>
                <a:gd name="connsiteY22" fmla="*/ 1180578 h 1180732"/>
                <a:gd name="connsiteX23" fmla="*/ 995819 w 2076189"/>
                <a:gd name="connsiteY23" fmla="*/ 1105422 h 1180732"/>
                <a:gd name="connsiteX24" fmla="*/ 1008345 w 2076189"/>
                <a:gd name="connsiteY24" fmla="*/ 1096028 h 1180732"/>
                <a:gd name="connsiteX25" fmla="*/ 1014608 w 2076189"/>
                <a:gd name="connsiteY25" fmla="*/ 1089764 h 1180732"/>
                <a:gd name="connsiteX26" fmla="*/ 1024003 w 2076189"/>
                <a:gd name="connsiteY26" fmla="*/ 1086633 h 1180732"/>
                <a:gd name="connsiteX27" fmla="*/ 1033398 w 2076189"/>
                <a:gd name="connsiteY27" fmla="*/ 1080370 h 1180732"/>
                <a:gd name="connsiteX28" fmla="*/ 1049055 w 2076189"/>
                <a:gd name="connsiteY28" fmla="*/ 1064712 h 1180732"/>
                <a:gd name="connsiteX29" fmla="*/ 1077239 w 2076189"/>
                <a:gd name="connsiteY29" fmla="*/ 1058449 h 1180732"/>
                <a:gd name="connsiteX30" fmla="*/ 1121080 w 2076189"/>
                <a:gd name="connsiteY30" fmla="*/ 1055318 h 1180732"/>
                <a:gd name="connsiteX31" fmla="*/ 1130474 w 2076189"/>
                <a:gd name="connsiteY31" fmla="*/ 1052186 h 1180732"/>
                <a:gd name="connsiteX32" fmla="*/ 1143000 w 2076189"/>
                <a:gd name="connsiteY32" fmla="*/ 1049055 h 1180732"/>
                <a:gd name="connsiteX33" fmla="*/ 1161789 w 2076189"/>
                <a:gd name="connsiteY33" fmla="*/ 1042792 h 1180732"/>
                <a:gd name="connsiteX34" fmla="*/ 1189973 w 2076189"/>
                <a:gd name="connsiteY34" fmla="*/ 1033397 h 1180732"/>
                <a:gd name="connsiteX35" fmla="*/ 1252603 w 2076189"/>
                <a:gd name="connsiteY35" fmla="*/ 1024003 h 1180732"/>
                <a:gd name="connsiteX36" fmla="*/ 1261998 w 2076189"/>
                <a:gd name="connsiteY36" fmla="*/ 1020871 h 1180732"/>
                <a:gd name="connsiteX37" fmla="*/ 1299576 w 2076189"/>
                <a:gd name="connsiteY37" fmla="*/ 1014608 h 1180732"/>
                <a:gd name="connsiteX38" fmla="*/ 1318365 w 2076189"/>
                <a:gd name="connsiteY38" fmla="*/ 1008345 h 1180732"/>
                <a:gd name="connsiteX39" fmla="*/ 1349680 w 2076189"/>
                <a:gd name="connsiteY39" fmla="*/ 998951 h 1180732"/>
                <a:gd name="connsiteX40" fmla="*/ 1368469 w 2076189"/>
                <a:gd name="connsiteY40" fmla="*/ 992688 h 1180732"/>
                <a:gd name="connsiteX41" fmla="*/ 1412310 w 2076189"/>
                <a:gd name="connsiteY41" fmla="*/ 986425 h 1180732"/>
                <a:gd name="connsiteX42" fmla="*/ 1459282 w 2076189"/>
                <a:gd name="connsiteY42" fmla="*/ 980162 h 1180732"/>
                <a:gd name="connsiteX43" fmla="*/ 1734855 w 2076189"/>
                <a:gd name="connsiteY43" fmla="*/ 977030 h 1180732"/>
                <a:gd name="connsiteX44" fmla="*/ 1772433 w 2076189"/>
                <a:gd name="connsiteY44" fmla="*/ 970767 h 1180732"/>
                <a:gd name="connsiteX45" fmla="*/ 1894562 w 2076189"/>
                <a:gd name="connsiteY45" fmla="*/ 967636 h 1180732"/>
                <a:gd name="connsiteX46" fmla="*/ 1903956 w 2076189"/>
                <a:gd name="connsiteY46" fmla="*/ 961373 h 1180732"/>
                <a:gd name="connsiteX47" fmla="*/ 1922745 w 2076189"/>
                <a:gd name="connsiteY47" fmla="*/ 942584 h 1180732"/>
                <a:gd name="connsiteX48" fmla="*/ 1932140 w 2076189"/>
                <a:gd name="connsiteY48" fmla="*/ 936321 h 1180732"/>
                <a:gd name="connsiteX49" fmla="*/ 1938403 w 2076189"/>
                <a:gd name="connsiteY49" fmla="*/ 926926 h 1180732"/>
                <a:gd name="connsiteX50" fmla="*/ 1947798 w 2076189"/>
                <a:gd name="connsiteY50" fmla="*/ 923795 h 1180732"/>
                <a:gd name="connsiteX51" fmla="*/ 1960324 w 2076189"/>
                <a:gd name="connsiteY51" fmla="*/ 905006 h 1180732"/>
                <a:gd name="connsiteX52" fmla="*/ 1969718 w 2076189"/>
                <a:gd name="connsiteY52" fmla="*/ 898743 h 1180732"/>
                <a:gd name="connsiteX53" fmla="*/ 1991639 w 2076189"/>
                <a:gd name="connsiteY53" fmla="*/ 873691 h 1180732"/>
                <a:gd name="connsiteX54" fmla="*/ 2004165 w 2076189"/>
                <a:gd name="connsiteY54" fmla="*/ 851770 h 1180732"/>
                <a:gd name="connsiteX55" fmla="*/ 2016691 w 2076189"/>
                <a:gd name="connsiteY55" fmla="*/ 845507 h 1180732"/>
                <a:gd name="connsiteX56" fmla="*/ 2029217 w 2076189"/>
                <a:gd name="connsiteY56" fmla="*/ 826718 h 1180732"/>
                <a:gd name="connsiteX57" fmla="*/ 2035480 w 2076189"/>
                <a:gd name="connsiteY57" fmla="*/ 817323 h 1180732"/>
                <a:gd name="connsiteX58" fmla="*/ 2041743 w 2076189"/>
                <a:gd name="connsiteY58" fmla="*/ 695195 h 1180732"/>
                <a:gd name="connsiteX59" fmla="*/ 2044874 w 2076189"/>
                <a:gd name="connsiteY59" fmla="*/ 685800 h 1180732"/>
                <a:gd name="connsiteX60" fmla="*/ 2048006 w 2076189"/>
                <a:gd name="connsiteY60" fmla="*/ 673274 h 1180732"/>
                <a:gd name="connsiteX61" fmla="*/ 2057400 w 2076189"/>
                <a:gd name="connsiteY61" fmla="*/ 670143 h 1180732"/>
                <a:gd name="connsiteX62" fmla="*/ 2066795 w 2076189"/>
                <a:gd name="connsiteY62" fmla="*/ 651354 h 1180732"/>
                <a:gd name="connsiteX63" fmla="*/ 2076189 w 2076189"/>
                <a:gd name="connsiteY63" fmla="*/ 632564 h 1180732"/>
                <a:gd name="connsiteX64" fmla="*/ 2073058 w 2076189"/>
                <a:gd name="connsiteY64" fmla="*/ 591855 h 1180732"/>
                <a:gd name="connsiteX65" fmla="*/ 2060532 w 2076189"/>
                <a:gd name="connsiteY65" fmla="*/ 573066 h 1180732"/>
                <a:gd name="connsiteX66" fmla="*/ 2032348 w 2076189"/>
                <a:gd name="connsiteY66" fmla="*/ 541751 h 1180732"/>
                <a:gd name="connsiteX67" fmla="*/ 2019822 w 2076189"/>
                <a:gd name="connsiteY67" fmla="*/ 526093 h 1180732"/>
                <a:gd name="connsiteX68" fmla="*/ 2013559 w 2076189"/>
                <a:gd name="connsiteY68" fmla="*/ 516699 h 1180732"/>
                <a:gd name="connsiteX69" fmla="*/ 1994770 w 2076189"/>
                <a:gd name="connsiteY69" fmla="*/ 510436 h 1180732"/>
                <a:gd name="connsiteX70" fmla="*/ 1979113 w 2076189"/>
                <a:gd name="connsiteY70" fmla="*/ 507304 h 1180732"/>
                <a:gd name="connsiteX71" fmla="*/ 1969718 w 2076189"/>
                <a:gd name="connsiteY71" fmla="*/ 504173 h 1180732"/>
                <a:gd name="connsiteX72" fmla="*/ 1910219 w 2076189"/>
                <a:gd name="connsiteY72" fmla="*/ 501041 h 1180732"/>
                <a:gd name="connsiteX73" fmla="*/ 1894562 w 2076189"/>
                <a:gd name="connsiteY73" fmla="*/ 497910 h 1180732"/>
                <a:gd name="connsiteX74" fmla="*/ 1822537 w 2076189"/>
                <a:gd name="connsiteY74" fmla="*/ 504173 h 1180732"/>
                <a:gd name="connsiteX75" fmla="*/ 1606463 w 2076189"/>
                <a:gd name="connsiteY75" fmla="*/ 504173 h 1180732"/>
                <a:gd name="connsiteX76" fmla="*/ 1584543 w 2076189"/>
                <a:gd name="connsiteY76" fmla="*/ 497910 h 1180732"/>
                <a:gd name="connsiteX77" fmla="*/ 1565754 w 2076189"/>
                <a:gd name="connsiteY77" fmla="*/ 488515 h 1180732"/>
                <a:gd name="connsiteX78" fmla="*/ 1543833 w 2076189"/>
                <a:gd name="connsiteY78" fmla="*/ 472858 h 1180732"/>
                <a:gd name="connsiteX79" fmla="*/ 1525044 w 2076189"/>
                <a:gd name="connsiteY79" fmla="*/ 466595 h 1180732"/>
                <a:gd name="connsiteX80" fmla="*/ 1506255 w 2076189"/>
                <a:gd name="connsiteY80" fmla="*/ 460332 h 1180732"/>
                <a:gd name="connsiteX81" fmla="*/ 1487466 w 2076189"/>
                <a:gd name="connsiteY81" fmla="*/ 454069 h 1180732"/>
                <a:gd name="connsiteX82" fmla="*/ 1462414 w 2076189"/>
                <a:gd name="connsiteY82" fmla="*/ 447806 h 1180732"/>
                <a:gd name="connsiteX83" fmla="*/ 1415441 w 2076189"/>
                <a:gd name="connsiteY83" fmla="*/ 444674 h 1180732"/>
                <a:gd name="connsiteX84" fmla="*/ 1380995 w 2076189"/>
                <a:gd name="connsiteY84" fmla="*/ 441543 h 1180732"/>
                <a:gd name="connsiteX85" fmla="*/ 1362206 w 2076189"/>
                <a:gd name="connsiteY85" fmla="*/ 438411 h 1180732"/>
                <a:gd name="connsiteX86" fmla="*/ 1302707 w 2076189"/>
                <a:gd name="connsiteY86" fmla="*/ 435280 h 1180732"/>
                <a:gd name="connsiteX87" fmla="*/ 1293313 w 2076189"/>
                <a:gd name="connsiteY87" fmla="*/ 432148 h 1180732"/>
                <a:gd name="connsiteX88" fmla="*/ 1280787 w 2076189"/>
                <a:gd name="connsiteY88" fmla="*/ 429017 h 1180732"/>
                <a:gd name="connsiteX89" fmla="*/ 1271392 w 2076189"/>
                <a:gd name="connsiteY89" fmla="*/ 422754 h 1180732"/>
                <a:gd name="connsiteX90" fmla="*/ 1261998 w 2076189"/>
                <a:gd name="connsiteY90" fmla="*/ 419622 h 1180732"/>
                <a:gd name="connsiteX91" fmla="*/ 1243208 w 2076189"/>
                <a:gd name="connsiteY91" fmla="*/ 407096 h 1180732"/>
                <a:gd name="connsiteX92" fmla="*/ 1233814 w 2076189"/>
                <a:gd name="connsiteY92" fmla="*/ 397701 h 1180732"/>
                <a:gd name="connsiteX93" fmla="*/ 1215025 w 2076189"/>
                <a:gd name="connsiteY93" fmla="*/ 391438 h 1180732"/>
                <a:gd name="connsiteX94" fmla="*/ 1205630 w 2076189"/>
                <a:gd name="connsiteY94" fmla="*/ 385175 h 1180732"/>
                <a:gd name="connsiteX95" fmla="*/ 1158658 w 2076189"/>
                <a:gd name="connsiteY95" fmla="*/ 375781 h 1180732"/>
                <a:gd name="connsiteX96" fmla="*/ 1149263 w 2076189"/>
                <a:gd name="connsiteY96" fmla="*/ 369518 h 1180732"/>
                <a:gd name="connsiteX97" fmla="*/ 1139869 w 2076189"/>
                <a:gd name="connsiteY97" fmla="*/ 360123 h 1180732"/>
                <a:gd name="connsiteX98" fmla="*/ 1121080 w 2076189"/>
                <a:gd name="connsiteY98" fmla="*/ 353860 h 1180732"/>
                <a:gd name="connsiteX99" fmla="*/ 1061581 w 2076189"/>
                <a:gd name="connsiteY99" fmla="*/ 360123 h 1180732"/>
                <a:gd name="connsiteX100" fmla="*/ 1049055 w 2076189"/>
                <a:gd name="connsiteY100" fmla="*/ 363255 h 1180732"/>
                <a:gd name="connsiteX101" fmla="*/ 986425 w 2076189"/>
                <a:gd name="connsiteY101" fmla="*/ 366386 h 1180732"/>
                <a:gd name="connsiteX102" fmla="*/ 923795 w 2076189"/>
                <a:gd name="connsiteY102" fmla="*/ 366386 h 1180732"/>
                <a:gd name="connsiteX103" fmla="*/ 911269 w 2076189"/>
                <a:gd name="connsiteY103" fmla="*/ 363255 h 1180732"/>
                <a:gd name="connsiteX104" fmla="*/ 883085 w 2076189"/>
                <a:gd name="connsiteY104" fmla="*/ 360123 h 1180732"/>
                <a:gd name="connsiteX105" fmla="*/ 854902 w 2076189"/>
                <a:gd name="connsiteY105" fmla="*/ 350729 h 1180732"/>
                <a:gd name="connsiteX106" fmla="*/ 820455 w 2076189"/>
                <a:gd name="connsiteY106" fmla="*/ 341334 h 1180732"/>
                <a:gd name="connsiteX107" fmla="*/ 773482 w 2076189"/>
                <a:gd name="connsiteY107" fmla="*/ 335071 h 1180732"/>
                <a:gd name="connsiteX108" fmla="*/ 751562 w 2076189"/>
                <a:gd name="connsiteY108" fmla="*/ 325677 h 1180732"/>
                <a:gd name="connsiteX109" fmla="*/ 732773 w 2076189"/>
                <a:gd name="connsiteY109" fmla="*/ 319414 h 1180732"/>
                <a:gd name="connsiteX110" fmla="*/ 723378 w 2076189"/>
                <a:gd name="connsiteY110" fmla="*/ 316282 h 1180732"/>
                <a:gd name="connsiteX111" fmla="*/ 717115 w 2076189"/>
                <a:gd name="connsiteY111" fmla="*/ 306888 h 1180732"/>
                <a:gd name="connsiteX112" fmla="*/ 717115 w 2076189"/>
                <a:gd name="connsiteY112" fmla="*/ 272441 h 1180732"/>
                <a:gd name="connsiteX113" fmla="*/ 723378 w 2076189"/>
                <a:gd name="connsiteY113" fmla="*/ 263047 h 1180732"/>
                <a:gd name="connsiteX114" fmla="*/ 729641 w 2076189"/>
                <a:gd name="connsiteY114" fmla="*/ 244258 h 1180732"/>
                <a:gd name="connsiteX115" fmla="*/ 726510 w 2076189"/>
                <a:gd name="connsiteY115" fmla="*/ 234863 h 1180732"/>
                <a:gd name="connsiteX116" fmla="*/ 717115 w 2076189"/>
                <a:gd name="connsiteY116" fmla="*/ 228600 h 1180732"/>
                <a:gd name="connsiteX117" fmla="*/ 670143 w 2076189"/>
                <a:gd name="connsiteY117" fmla="*/ 222337 h 1180732"/>
                <a:gd name="connsiteX118" fmla="*/ 645091 w 2076189"/>
                <a:gd name="connsiteY118" fmla="*/ 184759 h 1180732"/>
                <a:gd name="connsiteX119" fmla="*/ 638828 w 2076189"/>
                <a:gd name="connsiteY119" fmla="*/ 175364 h 1180732"/>
                <a:gd name="connsiteX120" fmla="*/ 620039 w 2076189"/>
                <a:gd name="connsiteY120" fmla="*/ 162838 h 1180732"/>
                <a:gd name="connsiteX121" fmla="*/ 610644 w 2076189"/>
                <a:gd name="connsiteY121" fmla="*/ 153444 h 1180732"/>
                <a:gd name="connsiteX122" fmla="*/ 591855 w 2076189"/>
                <a:gd name="connsiteY122" fmla="*/ 140918 h 1180732"/>
                <a:gd name="connsiteX123" fmla="*/ 563672 w 2076189"/>
                <a:gd name="connsiteY123" fmla="*/ 128392 h 1180732"/>
                <a:gd name="connsiteX124" fmla="*/ 388307 w 2076189"/>
                <a:gd name="connsiteY124" fmla="*/ 125260 h 1180732"/>
                <a:gd name="connsiteX125" fmla="*/ 378913 w 2076189"/>
                <a:gd name="connsiteY125" fmla="*/ 122129 h 1180732"/>
                <a:gd name="connsiteX126" fmla="*/ 366387 w 2076189"/>
                <a:gd name="connsiteY126" fmla="*/ 118997 h 1180732"/>
                <a:gd name="connsiteX127" fmla="*/ 356992 w 2076189"/>
                <a:gd name="connsiteY127" fmla="*/ 112734 h 1180732"/>
                <a:gd name="connsiteX128" fmla="*/ 344466 w 2076189"/>
                <a:gd name="connsiteY128" fmla="*/ 109603 h 1180732"/>
                <a:gd name="connsiteX129" fmla="*/ 325677 w 2076189"/>
                <a:gd name="connsiteY129" fmla="*/ 103340 h 1180732"/>
                <a:gd name="connsiteX130" fmla="*/ 297493 w 2076189"/>
                <a:gd name="connsiteY130" fmla="*/ 93945 h 1180732"/>
                <a:gd name="connsiteX131" fmla="*/ 269310 w 2076189"/>
                <a:gd name="connsiteY131" fmla="*/ 84551 h 1180732"/>
                <a:gd name="connsiteX132" fmla="*/ 259915 w 2076189"/>
                <a:gd name="connsiteY132" fmla="*/ 81419 h 1180732"/>
                <a:gd name="connsiteX133" fmla="*/ 250521 w 2076189"/>
                <a:gd name="connsiteY133" fmla="*/ 78288 h 1180732"/>
                <a:gd name="connsiteX134" fmla="*/ 231732 w 2076189"/>
                <a:gd name="connsiteY134" fmla="*/ 65762 h 1180732"/>
                <a:gd name="connsiteX135" fmla="*/ 222337 w 2076189"/>
                <a:gd name="connsiteY135" fmla="*/ 62630 h 1180732"/>
                <a:gd name="connsiteX136" fmla="*/ 203548 w 2076189"/>
                <a:gd name="connsiteY136" fmla="*/ 53236 h 1180732"/>
                <a:gd name="connsiteX137" fmla="*/ 194154 w 2076189"/>
                <a:gd name="connsiteY137" fmla="*/ 46973 h 1180732"/>
                <a:gd name="connsiteX138" fmla="*/ 178496 w 2076189"/>
                <a:gd name="connsiteY138" fmla="*/ 34447 h 1180732"/>
                <a:gd name="connsiteX139" fmla="*/ 178496 w 2076189"/>
                <a:gd name="connsiteY139" fmla="*/ 6263 h 1180732"/>
                <a:gd name="connsiteX140" fmla="*/ 0 w 2076189"/>
                <a:gd name="connsiteY140" fmla="*/ 0 h 118073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08345 w 2076189"/>
                <a:gd name="connsiteY24" fmla="*/ 1096028 h 1181172"/>
                <a:gd name="connsiteX25" fmla="*/ 1014608 w 2076189"/>
                <a:gd name="connsiteY25" fmla="*/ 1089764 h 1181172"/>
                <a:gd name="connsiteX26" fmla="*/ 1024003 w 2076189"/>
                <a:gd name="connsiteY26" fmla="*/ 1086633 h 1181172"/>
                <a:gd name="connsiteX27" fmla="*/ 1033398 w 2076189"/>
                <a:gd name="connsiteY27" fmla="*/ 1080370 h 1181172"/>
                <a:gd name="connsiteX28" fmla="*/ 1049055 w 2076189"/>
                <a:gd name="connsiteY28" fmla="*/ 1064712 h 1181172"/>
                <a:gd name="connsiteX29" fmla="*/ 1077239 w 2076189"/>
                <a:gd name="connsiteY29" fmla="*/ 1058449 h 1181172"/>
                <a:gd name="connsiteX30" fmla="*/ 1121080 w 2076189"/>
                <a:gd name="connsiteY30" fmla="*/ 1055318 h 1181172"/>
                <a:gd name="connsiteX31" fmla="*/ 1130474 w 2076189"/>
                <a:gd name="connsiteY31" fmla="*/ 1052186 h 1181172"/>
                <a:gd name="connsiteX32" fmla="*/ 1143000 w 2076189"/>
                <a:gd name="connsiteY32" fmla="*/ 1049055 h 1181172"/>
                <a:gd name="connsiteX33" fmla="*/ 1161789 w 2076189"/>
                <a:gd name="connsiteY33" fmla="*/ 1042792 h 1181172"/>
                <a:gd name="connsiteX34" fmla="*/ 1189973 w 2076189"/>
                <a:gd name="connsiteY34" fmla="*/ 1033397 h 1181172"/>
                <a:gd name="connsiteX35" fmla="*/ 1252603 w 2076189"/>
                <a:gd name="connsiteY35" fmla="*/ 1024003 h 1181172"/>
                <a:gd name="connsiteX36" fmla="*/ 1261998 w 2076189"/>
                <a:gd name="connsiteY36" fmla="*/ 1020871 h 1181172"/>
                <a:gd name="connsiteX37" fmla="*/ 1299576 w 2076189"/>
                <a:gd name="connsiteY37" fmla="*/ 1014608 h 1181172"/>
                <a:gd name="connsiteX38" fmla="*/ 1318365 w 2076189"/>
                <a:gd name="connsiteY38" fmla="*/ 1008345 h 1181172"/>
                <a:gd name="connsiteX39" fmla="*/ 1349680 w 2076189"/>
                <a:gd name="connsiteY39" fmla="*/ 998951 h 1181172"/>
                <a:gd name="connsiteX40" fmla="*/ 1368469 w 2076189"/>
                <a:gd name="connsiteY40" fmla="*/ 992688 h 1181172"/>
                <a:gd name="connsiteX41" fmla="*/ 1412310 w 2076189"/>
                <a:gd name="connsiteY41" fmla="*/ 986425 h 1181172"/>
                <a:gd name="connsiteX42" fmla="*/ 1459282 w 2076189"/>
                <a:gd name="connsiteY42" fmla="*/ 980162 h 1181172"/>
                <a:gd name="connsiteX43" fmla="*/ 1734855 w 2076189"/>
                <a:gd name="connsiteY43" fmla="*/ 977030 h 1181172"/>
                <a:gd name="connsiteX44" fmla="*/ 1772433 w 2076189"/>
                <a:gd name="connsiteY44" fmla="*/ 970767 h 1181172"/>
                <a:gd name="connsiteX45" fmla="*/ 1894562 w 2076189"/>
                <a:gd name="connsiteY45" fmla="*/ 967636 h 1181172"/>
                <a:gd name="connsiteX46" fmla="*/ 1903956 w 2076189"/>
                <a:gd name="connsiteY46" fmla="*/ 961373 h 1181172"/>
                <a:gd name="connsiteX47" fmla="*/ 1922745 w 2076189"/>
                <a:gd name="connsiteY47" fmla="*/ 942584 h 1181172"/>
                <a:gd name="connsiteX48" fmla="*/ 1932140 w 2076189"/>
                <a:gd name="connsiteY48" fmla="*/ 936321 h 1181172"/>
                <a:gd name="connsiteX49" fmla="*/ 1938403 w 2076189"/>
                <a:gd name="connsiteY49" fmla="*/ 926926 h 1181172"/>
                <a:gd name="connsiteX50" fmla="*/ 1947798 w 2076189"/>
                <a:gd name="connsiteY50" fmla="*/ 923795 h 1181172"/>
                <a:gd name="connsiteX51" fmla="*/ 1960324 w 2076189"/>
                <a:gd name="connsiteY51" fmla="*/ 905006 h 1181172"/>
                <a:gd name="connsiteX52" fmla="*/ 1969718 w 2076189"/>
                <a:gd name="connsiteY52" fmla="*/ 898743 h 1181172"/>
                <a:gd name="connsiteX53" fmla="*/ 1991639 w 2076189"/>
                <a:gd name="connsiteY53" fmla="*/ 873691 h 1181172"/>
                <a:gd name="connsiteX54" fmla="*/ 2004165 w 2076189"/>
                <a:gd name="connsiteY54" fmla="*/ 851770 h 1181172"/>
                <a:gd name="connsiteX55" fmla="*/ 2016691 w 2076189"/>
                <a:gd name="connsiteY55" fmla="*/ 845507 h 1181172"/>
                <a:gd name="connsiteX56" fmla="*/ 2029217 w 2076189"/>
                <a:gd name="connsiteY56" fmla="*/ 826718 h 1181172"/>
                <a:gd name="connsiteX57" fmla="*/ 2035480 w 2076189"/>
                <a:gd name="connsiteY57" fmla="*/ 817323 h 1181172"/>
                <a:gd name="connsiteX58" fmla="*/ 2041743 w 2076189"/>
                <a:gd name="connsiteY58" fmla="*/ 695195 h 1181172"/>
                <a:gd name="connsiteX59" fmla="*/ 2044874 w 2076189"/>
                <a:gd name="connsiteY59" fmla="*/ 685800 h 1181172"/>
                <a:gd name="connsiteX60" fmla="*/ 2048006 w 2076189"/>
                <a:gd name="connsiteY60" fmla="*/ 673274 h 1181172"/>
                <a:gd name="connsiteX61" fmla="*/ 2057400 w 2076189"/>
                <a:gd name="connsiteY61" fmla="*/ 670143 h 1181172"/>
                <a:gd name="connsiteX62" fmla="*/ 2066795 w 2076189"/>
                <a:gd name="connsiteY62" fmla="*/ 651354 h 1181172"/>
                <a:gd name="connsiteX63" fmla="*/ 2076189 w 2076189"/>
                <a:gd name="connsiteY63" fmla="*/ 632564 h 1181172"/>
                <a:gd name="connsiteX64" fmla="*/ 2073058 w 2076189"/>
                <a:gd name="connsiteY64" fmla="*/ 591855 h 1181172"/>
                <a:gd name="connsiteX65" fmla="*/ 2060532 w 2076189"/>
                <a:gd name="connsiteY65" fmla="*/ 573066 h 1181172"/>
                <a:gd name="connsiteX66" fmla="*/ 2032348 w 2076189"/>
                <a:gd name="connsiteY66" fmla="*/ 541751 h 1181172"/>
                <a:gd name="connsiteX67" fmla="*/ 2019822 w 2076189"/>
                <a:gd name="connsiteY67" fmla="*/ 526093 h 1181172"/>
                <a:gd name="connsiteX68" fmla="*/ 2013559 w 2076189"/>
                <a:gd name="connsiteY68" fmla="*/ 516699 h 1181172"/>
                <a:gd name="connsiteX69" fmla="*/ 1994770 w 2076189"/>
                <a:gd name="connsiteY69" fmla="*/ 510436 h 1181172"/>
                <a:gd name="connsiteX70" fmla="*/ 1979113 w 2076189"/>
                <a:gd name="connsiteY70" fmla="*/ 507304 h 1181172"/>
                <a:gd name="connsiteX71" fmla="*/ 1969718 w 2076189"/>
                <a:gd name="connsiteY71" fmla="*/ 504173 h 1181172"/>
                <a:gd name="connsiteX72" fmla="*/ 1910219 w 2076189"/>
                <a:gd name="connsiteY72" fmla="*/ 501041 h 1181172"/>
                <a:gd name="connsiteX73" fmla="*/ 1894562 w 2076189"/>
                <a:gd name="connsiteY73" fmla="*/ 497910 h 1181172"/>
                <a:gd name="connsiteX74" fmla="*/ 1822537 w 2076189"/>
                <a:gd name="connsiteY74" fmla="*/ 504173 h 1181172"/>
                <a:gd name="connsiteX75" fmla="*/ 1606463 w 2076189"/>
                <a:gd name="connsiteY75" fmla="*/ 504173 h 1181172"/>
                <a:gd name="connsiteX76" fmla="*/ 1584543 w 2076189"/>
                <a:gd name="connsiteY76" fmla="*/ 497910 h 1181172"/>
                <a:gd name="connsiteX77" fmla="*/ 1565754 w 2076189"/>
                <a:gd name="connsiteY77" fmla="*/ 488515 h 1181172"/>
                <a:gd name="connsiteX78" fmla="*/ 1543833 w 2076189"/>
                <a:gd name="connsiteY78" fmla="*/ 472858 h 1181172"/>
                <a:gd name="connsiteX79" fmla="*/ 1525044 w 2076189"/>
                <a:gd name="connsiteY79" fmla="*/ 466595 h 1181172"/>
                <a:gd name="connsiteX80" fmla="*/ 1506255 w 2076189"/>
                <a:gd name="connsiteY80" fmla="*/ 460332 h 1181172"/>
                <a:gd name="connsiteX81" fmla="*/ 1487466 w 2076189"/>
                <a:gd name="connsiteY81" fmla="*/ 454069 h 1181172"/>
                <a:gd name="connsiteX82" fmla="*/ 1462414 w 2076189"/>
                <a:gd name="connsiteY82" fmla="*/ 447806 h 1181172"/>
                <a:gd name="connsiteX83" fmla="*/ 1415441 w 2076189"/>
                <a:gd name="connsiteY83" fmla="*/ 444674 h 1181172"/>
                <a:gd name="connsiteX84" fmla="*/ 1380995 w 2076189"/>
                <a:gd name="connsiteY84" fmla="*/ 441543 h 1181172"/>
                <a:gd name="connsiteX85" fmla="*/ 1362206 w 2076189"/>
                <a:gd name="connsiteY85" fmla="*/ 438411 h 1181172"/>
                <a:gd name="connsiteX86" fmla="*/ 1302707 w 2076189"/>
                <a:gd name="connsiteY86" fmla="*/ 435280 h 1181172"/>
                <a:gd name="connsiteX87" fmla="*/ 1293313 w 2076189"/>
                <a:gd name="connsiteY87" fmla="*/ 432148 h 1181172"/>
                <a:gd name="connsiteX88" fmla="*/ 1280787 w 2076189"/>
                <a:gd name="connsiteY88" fmla="*/ 429017 h 1181172"/>
                <a:gd name="connsiteX89" fmla="*/ 1271392 w 2076189"/>
                <a:gd name="connsiteY89" fmla="*/ 422754 h 1181172"/>
                <a:gd name="connsiteX90" fmla="*/ 1261998 w 2076189"/>
                <a:gd name="connsiteY90" fmla="*/ 419622 h 1181172"/>
                <a:gd name="connsiteX91" fmla="*/ 1243208 w 2076189"/>
                <a:gd name="connsiteY91" fmla="*/ 407096 h 1181172"/>
                <a:gd name="connsiteX92" fmla="*/ 1233814 w 2076189"/>
                <a:gd name="connsiteY92" fmla="*/ 397701 h 1181172"/>
                <a:gd name="connsiteX93" fmla="*/ 1215025 w 2076189"/>
                <a:gd name="connsiteY93" fmla="*/ 391438 h 1181172"/>
                <a:gd name="connsiteX94" fmla="*/ 1205630 w 2076189"/>
                <a:gd name="connsiteY94" fmla="*/ 385175 h 1181172"/>
                <a:gd name="connsiteX95" fmla="*/ 1158658 w 2076189"/>
                <a:gd name="connsiteY95" fmla="*/ 375781 h 1181172"/>
                <a:gd name="connsiteX96" fmla="*/ 1149263 w 2076189"/>
                <a:gd name="connsiteY96" fmla="*/ 369518 h 1181172"/>
                <a:gd name="connsiteX97" fmla="*/ 1139869 w 2076189"/>
                <a:gd name="connsiteY97" fmla="*/ 360123 h 1181172"/>
                <a:gd name="connsiteX98" fmla="*/ 1121080 w 2076189"/>
                <a:gd name="connsiteY98" fmla="*/ 353860 h 1181172"/>
                <a:gd name="connsiteX99" fmla="*/ 1061581 w 2076189"/>
                <a:gd name="connsiteY99" fmla="*/ 360123 h 1181172"/>
                <a:gd name="connsiteX100" fmla="*/ 1049055 w 2076189"/>
                <a:gd name="connsiteY100" fmla="*/ 363255 h 1181172"/>
                <a:gd name="connsiteX101" fmla="*/ 986425 w 2076189"/>
                <a:gd name="connsiteY101" fmla="*/ 366386 h 1181172"/>
                <a:gd name="connsiteX102" fmla="*/ 923795 w 2076189"/>
                <a:gd name="connsiteY102" fmla="*/ 366386 h 1181172"/>
                <a:gd name="connsiteX103" fmla="*/ 911269 w 2076189"/>
                <a:gd name="connsiteY103" fmla="*/ 363255 h 1181172"/>
                <a:gd name="connsiteX104" fmla="*/ 883085 w 2076189"/>
                <a:gd name="connsiteY104" fmla="*/ 360123 h 1181172"/>
                <a:gd name="connsiteX105" fmla="*/ 854902 w 2076189"/>
                <a:gd name="connsiteY105" fmla="*/ 350729 h 1181172"/>
                <a:gd name="connsiteX106" fmla="*/ 820455 w 2076189"/>
                <a:gd name="connsiteY106" fmla="*/ 341334 h 1181172"/>
                <a:gd name="connsiteX107" fmla="*/ 773482 w 2076189"/>
                <a:gd name="connsiteY107" fmla="*/ 335071 h 1181172"/>
                <a:gd name="connsiteX108" fmla="*/ 751562 w 2076189"/>
                <a:gd name="connsiteY108" fmla="*/ 325677 h 1181172"/>
                <a:gd name="connsiteX109" fmla="*/ 732773 w 2076189"/>
                <a:gd name="connsiteY109" fmla="*/ 319414 h 1181172"/>
                <a:gd name="connsiteX110" fmla="*/ 723378 w 2076189"/>
                <a:gd name="connsiteY110" fmla="*/ 316282 h 1181172"/>
                <a:gd name="connsiteX111" fmla="*/ 717115 w 2076189"/>
                <a:gd name="connsiteY111" fmla="*/ 306888 h 1181172"/>
                <a:gd name="connsiteX112" fmla="*/ 717115 w 2076189"/>
                <a:gd name="connsiteY112" fmla="*/ 272441 h 1181172"/>
                <a:gd name="connsiteX113" fmla="*/ 723378 w 2076189"/>
                <a:gd name="connsiteY113" fmla="*/ 263047 h 1181172"/>
                <a:gd name="connsiteX114" fmla="*/ 729641 w 2076189"/>
                <a:gd name="connsiteY114" fmla="*/ 244258 h 1181172"/>
                <a:gd name="connsiteX115" fmla="*/ 726510 w 2076189"/>
                <a:gd name="connsiteY115" fmla="*/ 234863 h 1181172"/>
                <a:gd name="connsiteX116" fmla="*/ 717115 w 2076189"/>
                <a:gd name="connsiteY116" fmla="*/ 228600 h 1181172"/>
                <a:gd name="connsiteX117" fmla="*/ 670143 w 2076189"/>
                <a:gd name="connsiteY117" fmla="*/ 222337 h 1181172"/>
                <a:gd name="connsiteX118" fmla="*/ 645091 w 2076189"/>
                <a:gd name="connsiteY118" fmla="*/ 184759 h 1181172"/>
                <a:gd name="connsiteX119" fmla="*/ 638828 w 2076189"/>
                <a:gd name="connsiteY119" fmla="*/ 175364 h 1181172"/>
                <a:gd name="connsiteX120" fmla="*/ 620039 w 2076189"/>
                <a:gd name="connsiteY120" fmla="*/ 162838 h 1181172"/>
                <a:gd name="connsiteX121" fmla="*/ 610644 w 2076189"/>
                <a:gd name="connsiteY121" fmla="*/ 153444 h 1181172"/>
                <a:gd name="connsiteX122" fmla="*/ 591855 w 2076189"/>
                <a:gd name="connsiteY122" fmla="*/ 140918 h 1181172"/>
                <a:gd name="connsiteX123" fmla="*/ 563672 w 2076189"/>
                <a:gd name="connsiteY123" fmla="*/ 128392 h 1181172"/>
                <a:gd name="connsiteX124" fmla="*/ 388307 w 2076189"/>
                <a:gd name="connsiteY124" fmla="*/ 125260 h 1181172"/>
                <a:gd name="connsiteX125" fmla="*/ 378913 w 2076189"/>
                <a:gd name="connsiteY125" fmla="*/ 122129 h 1181172"/>
                <a:gd name="connsiteX126" fmla="*/ 366387 w 2076189"/>
                <a:gd name="connsiteY126" fmla="*/ 118997 h 1181172"/>
                <a:gd name="connsiteX127" fmla="*/ 356992 w 2076189"/>
                <a:gd name="connsiteY127" fmla="*/ 112734 h 1181172"/>
                <a:gd name="connsiteX128" fmla="*/ 344466 w 2076189"/>
                <a:gd name="connsiteY128" fmla="*/ 109603 h 1181172"/>
                <a:gd name="connsiteX129" fmla="*/ 325677 w 2076189"/>
                <a:gd name="connsiteY129" fmla="*/ 103340 h 1181172"/>
                <a:gd name="connsiteX130" fmla="*/ 297493 w 2076189"/>
                <a:gd name="connsiteY130" fmla="*/ 93945 h 1181172"/>
                <a:gd name="connsiteX131" fmla="*/ 269310 w 2076189"/>
                <a:gd name="connsiteY131" fmla="*/ 84551 h 1181172"/>
                <a:gd name="connsiteX132" fmla="*/ 259915 w 2076189"/>
                <a:gd name="connsiteY132" fmla="*/ 81419 h 1181172"/>
                <a:gd name="connsiteX133" fmla="*/ 250521 w 2076189"/>
                <a:gd name="connsiteY133" fmla="*/ 78288 h 1181172"/>
                <a:gd name="connsiteX134" fmla="*/ 231732 w 2076189"/>
                <a:gd name="connsiteY134" fmla="*/ 65762 h 1181172"/>
                <a:gd name="connsiteX135" fmla="*/ 222337 w 2076189"/>
                <a:gd name="connsiteY135" fmla="*/ 62630 h 1181172"/>
                <a:gd name="connsiteX136" fmla="*/ 203548 w 2076189"/>
                <a:gd name="connsiteY136" fmla="*/ 53236 h 1181172"/>
                <a:gd name="connsiteX137" fmla="*/ 194154 w 2076189"/>
                <a:gd name="connsiteY137" fmla="*/ 46973 h 1181172"/>
                <a:gd name="connsiteX138" fmla="*/ 178496 w 2076189"/>
                <a:gd name="connsiteY138" fmla="*/ 34447 h 1181172"/>
                <a:gd name="connsiteX139" fmla="*/ 178496 w 2076189"/>
                <a:gd name="connsiteY139" fmla="*/ 6263 h 1181172"/>
                <a:gd name="connsiteX140" fmla="*/ 0 w 2076189"/>
                <a:gd name="connsiteY14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08345 w 2076189"/>
                <a:gd name="connsiteY24" fmla="*/ 1096028 h 1181172"/>
                <a:gd name="connsiteX25" fmla="*/ 1014608 w 2076189"/>
                <a:gd name="connsiteY25" fmla="*/ 1089764 h 1181172"/>
                <a:gd name="connsiteX26" fmla="*/ 1033398 w 2076189"/>
                <a:gd name="connsiteY26" fmla="*/ 1080370 h 1181172"/>
                <a:gd name="connsiteX27" fmla="*/ 1049055 w 2076189"/>
                <a:gd name="connsiteY27" fmla="*/ 1064712 h 1181172"/>
                <a:gd name="connsiteX28" fmla="*/ 1077239 w 2076189"/>
                <a:gd name="connsiteY28" fmla="*/ 1058449 h 1181172"/>
                <a:gd name="connsiteX29" fmla="*/ 1121080 w 2076189"/>
                <a:gd name="connsiteY29" fmla="*/ 1055318 h 1181172"/>
                <a:gd name="connsiteX30" fmla="*/ 1130474 w 2076189"/>
                <a:gd name="connsiteY30" fmla="*/ 1052186 h 1181172"/>
                <a:gd name="connsiteX31" fmla="*/ 1143000 w 2076189"/>
                <a:gd name="connsiteY31" fmla="*/ 1049055 h 1181172"/>
                <a:gd name="connsiteX32" fmla="*/ 1161789 w 2076189"/>
                <a:gd name="connsiteY32" fmla="*/ 1042792 h 1181172"/>
                <a:gd name="connsiteX33" fmla="*/ 1189973 w 2076189"/>
                <a:gd name="connsiteY33" fmla="*/ 1033397 h 1181172"/>
                <a:gd name="connsiteX34" fmla="*/ 1252603 w 2076189"/>
                <a:gd name="connsiteY34" fmla="*/ 1024003 h 1181172"/>
                <a:gd name="connsiteX35" fmla="*/ 1261998 w 2076189"/>
                <a:gd name="connsiteY35" fmla="*/ 1020871 h 1181172"/>
                <a:gd name="connsiteX36" fmla="*/ 1299576 w 2076189"/>
                <a:gd name="connsiteY36" fmla="*/ 1014608 h 1181172"/>
                <a:gd name="connsiteX37" fmla="*/ 1318365 w 2076189"/>
                <a:gd name="connsiteY37" fmla="*/ 1008345 h 1181172"/>
                <a:gd name="connsiteX38" fmla="*/ 1349680 w 2076189"/>
                <a:gd name="connsiteY38" fmla="*/ 998951 h 1181172"/>
                <a:gd name="connsiteX39" fmla="*/ 1368469 w 2076189"/>
                <a:gd name="connsiteY39" fmla="*/ 992688 h 1181172"/>
                <a:gd name="connsiteX40" fmla="*/ 1412310 w 2076189"/>
                <a:gd name="connsiteY40" fmla="*/ 986425 h 1181172"/>
                <a:gd name="connsiteX41" fmla="*/ 1459282 w 2076189"/>
                <a:gd name="connsiteY41" fmla="*/ 980162 h 1181172"/>
                <a:gd name="connsiteX42" fmla="*/ 1734855 w 2076189"/>
                <a:gd name="connsiteY42" fmla="*/ 977030 h 1181172"/>
                <a:gd name="connsiteX43" fmla="*/ 1772433 w 2076189"/>
                <a:gd name="connsiteY43" fmla="*/ 970767 h 1181172"/>
                <a:gd name="connsiteX44" fmla="*/ 1894562 w 2076189"/>
                <a:gd name="connsiteY44" fmla="*/ 967636 h 1181172"/>
                <a:gd name="connsiteX45" fmla="*/ 1903956 w 2076189"/>
                <a:gd name="connsiteY45" fmla="*/ 961373 h 1181172"/>
                <a:gd name="connsiteX46" fmla="*/ 1922745 w 2076189"/>
                <a:gd name="connsiteY46" fmla="*/ 942584 h 1181172"/>
                <a:gd name="connsiteX47" fmla="*/ 1932140 w 2076189"/>
                <a:gd name="connsiteY47" fmla="*/ 936321 h 1181172"/>
                <a:gd name="connsiteX48" fmla="*/ 1938403 w 2076189"/>
                <a:gd name="connsiteY48" fmla="*/ 926926 h 1181172"/>
                <a:gd name="connsiteX49" fmla="*/ 1947798 w 2076189"/>
                <a:gd name="connsiteY49" fmla="*/ 923795 h 1181172"/>
                <a:gd name="connsiteX50" fmla="*/ 1960324 w 2076189"/>
                <a:gd name="connsiteY50" fmla="*/ 905006 h 1181172"/>
                <a:gd name="connsiteX51" fmla="*/ 1969718 w 2076189"/>
                <a:gd name="connsiteY51" fmla="*/ 898743 h 1181172"/>
                <a:gd name="connsiteX52" fmla="*/ 1991639 w 2076189"/>
                <a:gd name="connsiteY52" fmla="*/ 873691 h 1181172"/>
                <a:gd name="connsiteX53" fmla="*/ 2004165 w 2076189"/>
                <a:gd name="connsiteY53" fmla="*/ 851770 h 1181172"/>
                <a:gd name="connsiteX54" fmla="*/ 2016691 w 2076189"/>
                <a:gd name="connsiteY54" fmla="*/ 845507 h 1181172"/>
                <a:gd name="connsiteX55" fmla="*/ 2029217 w 2076189"/>
                <a:gd name="connsiteY55" fmla="*/ 826718 h 1181172"/>
                <a:gd name="connsiteX56" fmla="*/ 2035480 w 2076189"/>
                <a:gd name="connsiteY56" fmla="*/ 817323 h 1181172"/>
                <a:gd name="connsiteX57" fmla="*/ 2041743 w 2076189"/>
                <a:gd name="connsiteY57" fmla="*/ 695195 h 1181172"/>
                <a:gd name="connsiteX58" fmla="*/ 2044874 w 2076189"/>
                <a:gd name="connsiteY58" fmla="*/ 685800 h 1181172"/>
                <a:gd name="connsiteX59" fmla="*/ 2048006 w 2076189"/>
                <a:gd name="connsiteY59" fmla="*/ 673274 h 1181172"/>
                <a:gd name="connsiteX60" fmla="*/ 2057400 w 2076189"/>
                <a:gd name="connsiteY60" fmla="*/ 670143 h 1181172"/>
                <a:gd name="connsiteX61" fmla="*/ 2066795 w 2076189"/>
                <a:gd name="connsiteY61" fmla="*/ 651354 h 1181172"/>
                <a:gd name="connsiteX62" fmla="*/ 2076189 w 2076189"/>
                <a:gd name="connsiteY62" fmla="*/ 632564 h 1181172"/>
                <a:gd name="connsiteX63" fmla="*/ 2073058 w 2076189"/>
                <a:gd name="connsiteY63" fmla="*/ 591855 h 1181172"/>
                <a:gd name="connsiteX64" fmla="*/ 2060532 w 2076189"/>
                <a:gd name="connsiteY64" fmla="*/ 573066 h 1181172"/>
                <a:gd name="connsiteX65" fmla="*/ 2032348 w 2076189"/>
                <a:gd name="connsiteY65" fmla="*/ 541751 h 1181172"/>
                <a:gd name="connsiteX66" fmla="*/ 2019822 w 2076189"/>
                <a:gd name="connsiteY66" fmla="*/ 526093 h 1181172"/>
                <a:gd name="connsiteX67" fmla="*/ 2013559 w 2076189"/>
                <a:gd name="connsiteY67" fmla="*/ 516699 h 1181172"/>
                <a:gd name="connsiteX68" fmla="*/ 1994770 w 2076189"/>
                <a:gd name="connsiteY68" fmla="*/ 510436 h 1181172"/>
                <a:gd name="connsiteX69" fmla="*/ 1979113 w 2076189"/>
                <a:gd name="connsiteY69" fmla="*/ 507304 h 1181172"/>
                <a:gd name="connsiteX70" fmla="*/ 1969718 w 2076189"/>
                <a:gd name="connsiteY70" fmla="*/ 504173 h 1181172"/>
                <a:gd name="connsiteX71" fmla="*/ 1910219 w 2076189"/>
                <a:gd name="connsiteY71" fmla="*/ 501041 h 1181172"/>
                <a:gd name="connsiteX72" fmla="*/ 1894562 w 2076189"/>
                <a:gd name="connsiteY72" fmla="*/ 497910 h 1181172"/>
                <a:gd name="connsiteX73" fmla="*/ 1822537 w 2076189"/>
                <a:gd name="connsiteY73" fmla="*/ 504173 h 1181172"/>
                <a:gd name="connsiteX74" fmla="*/ 1606463 w 2076189"/>
                <a:gd name="connsiteY74" fmla="*/ 504173 h 1181172"/>
                <a:gd name="connsiteX75" fmla="*/ 1584543 w 2076189"/>
                <a:gd name="connsiteY75" fmla="*/ 497910 h 1181172"/>
                <a:gd name="connsiteX76" fmla="*/ 1565754 w 2076189"/>
                <a:gd name="connsiteY76" fmla="*/ 488515 h 1181172"/>
                <a:gd name="connsiteX77" fmla="*/ 1543833 w 2076189"/>
                <a:gd name="connsiteY77" fmla="*/ 472858 h 1181172"/>
                <a:gd name="connsiteX78" fmla="*/ 1525044 w 2076189"/>
                <a:gd name="connsiteY78" fmla="*/ 466595 h 1181172"/>
                <a:gd name="connsiteX79" fmla="*/ 1506255 w 2076189"/>
                <a:gd name="connsiteY79" fmla="*/ 460332 h 1181172"/>
                <a:gd name="connsiteX80" fmla="*/ 1487466 w 2076189"/>
                <a:gd name="connsiteY80" fmla="*/ 454069 h 1181172"/>
                <a:gd name="connsiteX81" fmla="*/ 1462414 w 2076189"/>
                <a:gd name="connsiteY81" fmla="*/ 447806 h 1181172"/>
                <a:gd name="connsiteX82" fmla="*/ 1415441 w 2076189"/>
                <a:gd name="connsiteY82" fmla="*/ 444674 h 1181172"/>
                <a:gd name="connsiteX83" fmla="*/ 1380995 w 2076189"/>
                <a:gd name="connsiteY83" fmla="*/ 441543 h 1181172"/>
                <a:gd name="connsiteX84" fmla="*/ 1362206 w 2076189"/>
                <a:gd name="connsiteY84" fmla="*/ 438411 h 1181172"/>
                <a:gd name="connsiteX85" fmla="*/ 1302707 w 2076189"/>
                <a:gd name="connsiteY85" fmla="*/ 435280 h 1181172"/>
                <a:gd name="connsiteX86" fmla="*/ 1293313 w 2076189"/>
                <a:gd name="connsiteY86" fmla="*/ 432148 h 1181172"/>
                <a:gd name="connsiteX87" fmla="*/ 1280787 w 2076189"/>
                <a:gd name="connsiteY87" fmla="*/ 429017 h 1181172"/>
                <a:gd name="connsiteX88" fmla="*/ 1271392 w 2076189"/>
                <a:gd name="connsiteY88" fmla="*/ 422754 h 1181172"/>
                <a:gd name="connsiteX89" fmla="*/ 1261998 w 2076189"/>
                <a:gd name="connsiteY89" fmla="*/ 419622 h 1181172"/>
                <a:gd name="connsiteX90" fmla="*/ 1243208 w 2076189"/>
                <a:gd name="connsiteY90" fmla="*/ 407096 h 1181172"/>
                <a:gd name="connsiteX91" fmla="*/ 1233814 w 2076189"/>
                <a:gd name="connsiteY91" fmla="*/ 397701 h 1181172"/>
                <a:gd name="connsiteX92" fmla="*/ 1215025 w 2076189"/>
                <a:gd name="connsiteY92" fmla="*/ 391438 h 1181172"/>
                <a:gd name="connsiteX93" fmla="*/ 1205630 w 2076189"/>
                <a:gd name="connsiteY93" fmla="*/ 385175 h 1181172"/>
                <a:gd name="connsiteX94" fmla="*/ 1158658 w 2076189"/>
                <a:gd name="connsiteY94" fmla="*/ 375781 h 1181172"/>
                <a:gd name="connsiteX95" fmla="*/ 1149263 w 2076189"/>
                <a:gd name="connsiteY95" fmla="*/ 369518 h 1181172"/>
                <a:gd name="connsiteX96" fmla="*/ 1139869 w 2076189"/>
                <a:gd name="connsiteY96" fmla="*/ 360123 h 1181172"/>
                <a:gd name="connsiteX97" fmla="*/ 1121080 w 2076189"/>
                <a:gd name="connsiteY97" fmla="*/ 353860 h 1181172"/>
                <a:gd name="connsiteX98" fmla="*/ 1061581 w 2076189"/>
                <a:gd name="connsiteY98" fmla="*/ 360123 h 1181172"/>
                <a:gd name="connsiteX99" fmla="*/ 1049055 w 2076189"/>
                <a:gd name="connsiteY99" fmla="*/ 363255 h 1181172"/>
                <a:gd name="connsiteX100" fmla="*/ 986425 w 2076189"/>
                <a:gd name="connsiteY100" fmla="*/ 366386 h 1181172"/>
                <a:gd name="connsiteX101" fmla="*/ 923795 w 2076189"/>
                <a:gd name="connsiteY101" fmla="*/ 366386 h 1181172"/>
                <a:gd name="connsiteX102" fmla="*/ 911269 w 2076189"/>
                <a:gd name="connsiteY102" fmla="*/ 363255 h 1181172"/>
                <a:gd name="connsiteX103" fmla="*/ 883085 w 2076189"/>
                <a:gd name="connsiteY103" fmla="*/ 360123 h 1181172"/>
                <a:gd name="connsiteX104" fmla="*/ 854902 w 2076189"/>
                <a:gd name="connsiteY104" fmla="*/ 350729 h 1181172"/>
                <a:gd name="connsiteX105" fmla="*/ 820455 w 2076189"/>
                <a:gd name="connsiteY105" fmla="*/ 341334 h 1181172"/>
                <a:gd name="connsiteX106" fmla="*/ 773482 w 2076189"/>
                <a:gd name="connsiteY106" fmla="*/ 335071 h 1181172"/>
                <a:gd name="connsiteX107" fmla="*/ 751562 w 2076189"/>
                <a:gd name="connsiteY107" fmla="*/ 325677 h 1181172"/>
                <a:gd name="connsiteX108" fmla="*/ 732773 w 2076189"/>
                <a:gd name="connsiteY108" fmla="*/ 319414 h 1181172"/>
                <a:gd name="connsiteX109" fmla="*/ 723378 w 2076189"/>
                <a:gd name="connsiteY109" fmla="*/ 316282 h 1181172"/>
                <a:gd name="connsiteX110" fmla="*/ 717115 w 2076189"/>
                <a:gd name="connsiteY110" fmla="*/ 306888 h 1181172"/>
                <a:gd name="connsiteX111" fmla="*/ 717115 w 2076189"/>
                <a:gd name="connsiteY111" fmla="*/ 272441 h 1181172"/>
                <a:gd name="connsiteX112" fmla="*/ 723378 w 2076189"/>
                <a:gd name="connsiteY112" fmla="*/ 263047 h 1181172"/>
                <a:gd name="connsiteX113" fmla="*/ 729641 w 2076189"/>
                <a:gd name="connsiteY113" fmla="*/ 244258 h 1181172"/>
                <a:gd name="connsiteX114" fmla="*/ 726510 w 2076189"/>
                <a:gd name="connsiteY114" fmla="*/ 234863 h 1181172"/>
                <a:gd name="connsiteX115" fmla="*/ 717115 w 2076189"/>
                <a:gd name="connsiteY115" fmla="*/ 228600 h 1181172"/>
                <a:gd name="connsiteX116" fmla="*/ 670143 w 2076189"/>
                <a:gd name="connsiteY116" fmla="*/ 222337 h 1181172"/>
                <a:gd name="connsiteX117" fmla="*/ 645091 w 2076189"/>
                <a:gd name="connsiteY117" fmla="*/ 184759 h 1181172"/>
                <a:gd name="connsiteX118" fmla="*/ 638828 w 2076189"/>
                <a:gd name="connsiteY118" fmla="*/ 175364 h 1181172"/>
                <a:gd name="connsiteX119" fmla="*/ 620039 w 2076189"/>
                <a:gd name="connsiteY119" fmla="*/ 162838 h 1181172"/>
                <a:gd name="connsiteX120" fmla="*/ 610644 w 2076189"/>
                <a:gd name="connsiteY120" fmla="*/ 153444 h 1181172"/>
                <a:gd name="connsiteX121" fmla="*/ 591855 w 2076189"/>
                <a:gd name="connsiteY121" fmla="*/ 140918 h 1181172"/>
                <a:gd name="connsiteX122" fmla="*/ 563672 w 2076189"/>
                <a:gd name="connsiteY122" fmla="*/ 128392 h 1181172"/>
                <a:gd name="connsiteX123" fmla="*/ 388307 w 2076189"/>
                <a:gd name="connsiteY123" fmla="*/ 125260 h 1181172"/>
                <a:gd name="connsiteX124" fmla="*/ 378913 w 2076189"/>
                <a:gd name="connsiteY124" fmla="*/ 122129 h 1181172"/>
                <a:gd name="connsiteX125" fmla="*/ 366387 w 2076189"/>
                <a:gd name="connsiteY125" fmla="*/ 118997 h 1181172"/>
                <a:gd name="connsiteX126" fmla="*/ 356992 w 2076189"/>
                <a:gd name="connsiteY126" fmla="*/ 112734 h 1181172"/>
                <a:gd name="connsiteX127" fmla="*/ 344466 w 2076189"/>
                <a:gd name="connsiteY127" fmla="*/ 109603 h 1181172"/>
                <a:gd name="connsiteX128" fmla="*/ 325677 w 2076189"/>
                <a:gd name="connsiteY128" fmla="*/ 103340 h 1181172"/>
                <a:gd name="connsiteX129" fmla="*/ 297493 w 2076189"/>
                <a:gd name="connsiteY129" fmla="*/ 93945 h 1181172"/>
                <a:gd name="connsiteX130" fmla="*/ 269310 w 2076189"/>
                <a:gd name="connsiteY130" fmla="*/ 84551 h 1181172"/>
                <a:gd name="connsiteX131" fmla="*/ 259915 w 2076189"/>
                <a:gd name="connsiteY131" fmla="*/ 81419 h 1181172"/>
                <a:gd name="connsiteX132" fmla="*/ 250521 w 2076189"/>
                <a:gd name="connsiteY132" fmla="*/ 78288 h 1181172"/>
                <a:gd name="connsiteX133" fmla="*/ 231732 w 2076189"/>
                <a:gd name="connsiteY133" fmla="*/ 65762 h 1181172"/>
                <a:gd name="connsiteX134" fmla="*/ 222337 w 2076189"/>
                <a:gd name="connsiteY134" fmla="*/ 62630 h 1181172"/>
                <a:gd name="connsiteX135" fmla="*/ 203548 w 2076189"/>
                <a:gd name="connsiteY135" fmla="*/ 53236 h 1181172"/>
                <a:gd name="connsiteX136" fmla="*/ 194154 w 2076189"/>
                <a:gd name="connsiteY136" fmla="*/ 46973 h 1181172"/>
                <a:gd name="connsiteX137" fmla="*/ 178496 w 2076189"/>
                <a:gd name="connsiteY137" fmla="*/ 34447 h 1181172"/>
                <a:gd name="connsiteX138" fmla="*/ 178496 w 2076189"/>
                <a:gd name="connsiteY138" fmla="*/ 6263 h 1181172"/>
                <a:gd name="connsiteX139" fmla="*/ 0 w 2076189"/>
                <a:gd name="connsiteY13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08345 w 2076189"/>
                <a:gd name="connsiteY24" fmla="*/ 1096028 h 1181172"/>
                <a:gd name="connsiteX25" fmla="*/ 1033398 w 2076189"/>
                <a:gd name="connsiteY25" fmla="*/ 1080370 h 1181172"/>
                <a:gd name="connsiteX26" fmla="*/ 1049055 w 2076189"/>
                <a:gd name="connsiteY26" fmla="*/ 1064712 h 1181172"/>
                <a:gd name="connsiteX27" fmla="*/ 1077239 w 2076189"/>
                <a:gd name="connsiteY27" fmla="*/ 1058449 h 1181172"/>
                <a:gd name="connsiteX28" fmla="*/ 1121080 w 2076189"/>
                <a:gd name="connsiteY28" fmla="*/ 1055318 h 1181172"/>
                <a:gd name="connsiteX29" fmla="*/ 1130474 w 2076189"/>
                <a:gd name="connsiteY29" fmla="*/ 1052186 h 1181172"/>
                <a:gd name="connsiteX30" fmla="*/ 1143000 w 2076189"/>
                <a:gd name="connsiteY30" fmla="*/ 1049055 h 1181172"/>
                <a:gd name="connsiteX31" fmla="*/ 1161789 w 2076189"/>
                <a:gd name="connsiteY31" fmla="*/ 1042792 h 1181172"/>
                <a:gd name="connsiteX32" fmla="*/ 1189973 w 2076189"/>
                <a:gd name="connsiteY32" fmla="*/ 1033397 h 1181172"/>
                <a:gd name="connsiteX33" fmla="*/ 1252603 w 2076189"/>
                <a:gd name="connsiteY33" fmla="*/ 1024003 h 1181172"/>
                <a:gd name="connsiteX34" fmla="*/ 1261998 w 2076189"/>
                <a:gd name="connsiteY34" fmla="*/ 1020871 h 1181172"/>
                <a:gd name="connsiteX35" fmla="*/ 1299576 w 2076189"/>
                <a:gd name="connsiteY35" fmla="*/ 1014608 h 1181172"/>
                <a:gd name="connsiteX36" fmla="*/ 1318365 w 2076189"/>
                <a:gd name="connsiteY36" fmla="*/ 1008345 h 1181172"/>
                <a:gd name="connsiteX37" fmla="*/ 1349680 w 2076189"/>
                <a:gd name="connsiteY37" fmla="*/ 998951 h 1181172"/>
                <a:gd name="connsiteX38" fmla="*/ 1368469 w 2076189"/>
                <a:gd name="connsiteY38" fmla="*/ 992688 h 1181172"/>
                <a:gd name="connsiteX39" fmla="*/ 1412310 w 2076189"/>
                <a:gd name="connsiteY39" fmla="*/ 986425 h 1181172"/>
                <a:gd name="connsiteX40" fmla="*/ 1459282 w 2076189"/>
                <a:gd name="connsiteY40" fmla="*/ 980162 h 1181172"/>
                <a:gd name="connsiteX41" fmla="*/ 1734855 w 2076189"/>
                <a:gd name="connsiteY41" fmla="*/ 977030 h 1181172"/>
                <a:gd name="connsiteX42" fmla="*/ 1772433 w 2076189"/>
                <a:gd name="connsiteY42" fmla="*/ 970767 h 1181172"/>
                <a:gd name="connsiteX43" fmla="*/ 1894562 w 2076189"/>
                <a:gd name="connsiteY43" fmla="*/ 967636 h 1181172"/>
                <a:gd name="connsiteX44" fmla="*/ 1903956 w 2076189"/>
                <a:gd name="connsiteY44" fmla="*/ 961373 h 1181172"/>
                <a:gd name="connsiteX45" fmla="*/ 1922745 w 2076189"/>
                <a:gd name="connsiteY45" fmla="*/ 942584 h 1181172"/>
                <a:gd name="connsiteX46" fmla="*/ 1932140 w 2076189"/>
                <a:gd name="connsiteY46" fmla="*/ 936321 h 1181172"/>
                <a:gd name="connsiteX47" fmla="*/ 1938403 w 2076189"/>
                <a:gd name="connsiteY47" fmla="*/ 926926 h 1181172"/>
                <a:gd name="connsiteX48" fmla="*/ 1947798 w 2076189"/>
                <a:gd name="connsiteY48" fmla="*/ 923795 h 1181172"/>
                <a:gd name="connsiteX49" fmla="*/ 1960324 w 2076189"/>
                <a:gd name="connsiteY49" fmla="*/ 905006 h 1181172"/>
                <a:gd name="connsiteX50" fmla="*/ 1969718 w 2076189"/>
                <a:gd name="connsiteY50" fmla="*/ 898743 h 1181172"/>
                <a:gd name="connsiteX51" fmla="*/ 1991639 w 2076189"/>
                <a:gd name="connsiteY51" fmla="*/ 873691 h 1181172"/>
                <a:gd name="connsiteX52" fmla="*/ 2004165 w 2076189"/>
                <a:gd name="connsiteY52" fmla="*/ 851770 h 1181172"/>
                <a:gd name="connsiteX53" fmla="*/ 2016691 w 2076189"/>
                <a:gd name="connsiteY53" fmla="*/ 845507 h 1181172"/>
                <a:gd name="connsiteX54" fmla="*/ 2029217 w 2076189"/>
                <a:gd name="connsiteY54" fmla="*/ 826718 h 1181172"/>
                <a:gd name="connsiteX55" fmla="*/ 2035480 w 2076189"/>
                <a:gd name="connsiteY55" fmla="*/ 817323 h 1181172"/>
                <a:gd name="connsiteX56" fmla="*/ 2041743 w 2076189"/>
                <a:gd name="connsiteY56" fmla="*/ 695195 h 1181172"/>
                <a:gd name="connsiteX57" fmla="*/ 2044874 w 2076189"/>
                <a:gd name="connsiteY57" fmla="*/ 685800 h 1181172"/>
                <a:gd name="connsiteX58" fmla="*/ 2048006 w 2076189"/>
                <a:gd name="connsiteY58" fmla="*/ 673274 h 1181172"/>
                <a:gd name="connsiteX59" fmla="*/ 2057400 w 2076189"/>
                <a:gd name="connsiteY59" fmla="*/ 670143 h 1181172"/>
                <a:gd name="connsiteX60" fmla="*/ 2066795 w 2076189"/>
                <a:gd name="connsiteY60" fmla="*/ 651354 h 1181172"/>
                <a:gd name="connsiteX61" fmla="*/ 2076189 w 2076189"/>
                <a:gd name="connsiteY61" fmla="*/ 632564 h 1181172"/>
                <a:gd name="connsiteX62" fmla="*/ 2073058 w 2076189"/>
                <a:gd name="connsiteY62" fmla="*/ 591855 h 1181172"/>
                <a:gd name="connsiteX63" fmla="*/ 2060532 w 2076189"/>
                <a:gd name="connsiteY63" fmla="*/ 573066 h 1181172"/>
                <a:gd name="connsiteX64" fmla="*/ 2032348 w 2076189"/>
                <a:gd name="connsiteY64" fmla="*/ 541751 h 1181172"/>
                <a:gd name="connsiteX65" fmla="*/ 2019822 w 2076189"/>
                <a:gd name="connsiteY65" fmla="*/ 526093 h 1181172"/>
                <a:gd name="connsiteX66" fmla="*/ 2013559 w 2076189"/>
                <a:gd name="connsiteY66" fmla="*/ 516699 h 1181172"/>
                <a:gd name="connsiteX67" fmla="*/ 1994770 w 2076189"/>
                <a:gd name="connsiteY67" fmla="*/ 510436 h 1181172"/>
                <a:gd name="connsiteX68" fmla="*/ 1979113 w 2076189"/>
                <a:gd name="connsiteY68" fmla="*/ 507304 h 1181172"/>
                <a:gd name="connsiteX69" fmla="*/ 1969718 w 2076189"/>
                <a:gd name="connsiteY69" fmla="*/ 504173 h 1181172"/>
                <a:gd name="connsiteX70" fmla="*/ 1910219 w 2076189"/>
                <a:gd name="connsiteY70" fmla="*/ 501041 h 1181172"/>
                <a:gd name="connsiteX71" fmla="*/ 1894562 w 2076189"/>
                <a:gd name="connsiteY71" fmla="*/ 497910 h 1181172"/>
                <a:gd name="connsiteX72" fmla="*/ 1822537 w 2076189"/>
                <a:gd name="connsiteY72" fmla="*/ 504173 h 1181172"/>
                <a:gd name="connsiteX73" fmla="*/ 1606463 w 2076189"/>
                <a:gd name="connsiteY73" fmla="*/ 504173 h 1181172"/>
                <a:gd name="connsiteX74" fmla="*/ 1584543 w 2076189"/>
                <a:gd name="connsiteY74" fmla="*/ 497910 h 1181172"/>
                <a:gd name="connsiteX75" fmla="*/ 1565754 w 2076189"/>
                <a:gd name="connsiteY75" fmla="*/ 488515 h 1181172"/>
                <a:gd name="connsiteX76" fmla="*/ 1543833 w 2076189"/>
                <a:gd name="connsiteY76" fmla="*/ 472858 h 1181172"/>
                <a:gd name="connsiteX77" fmla="*/ 1525044 w 2076189"/>
                <a:gd name="connsiteY77" fmla="*/ 466595 h 1181172"/>
                <a:gd name="connsiteX78" fmla="*/ 1506255 w 2076189"/>
                <a:gd name="connsiteY78" fmla="*/ 460332 h 1181172"/>
                <a:gd name="connsiteX79" fmla="*/ 1487466 w 2076189"/>
                <a:gd name="connsiteY79" fmla="*/ 454069 h 1181172"/>
                <a:gd name="connsiteX80" fmla="*/ 1462414 w 2076189"/>
                <a:gd name="connsiteY80" fmla="*/ 447806 h 1181172"/>
                <a:gd name="connsiteX81" fmla="*/ 1415441 w 2076189"/>
                <a:gd name="connsiteY81" fmla="*/ 444674 h 1181172"/>
                <a:gd name="connsiteX82" fmla="*/ 1380995 w 2076189"/>
                <a:gd name="connsiteY82" fmla="*/ 441543 h 1181172"/>
                <a:gd name="connsiteX83" fmla="*/ 1362206 w 2076189"/>
                <a:gd name="connsiteY83" fmla="*/ 438411 h 1181172"/>
                <a:gd name="connsiteX84" fmla="*/ 1302707 w 2076189"/>
                <a:gd name="connsiteY84" fmla="*/ 435280 h 1181172"/>
                <a:gd name="connsiteX85" fmla="*/ 1293313 w 2076189"/>
                <a:gd name="connsiteY85" fmla="*/ 432148 h 1181172"/>
                <a:gd name="connsiteX86" fmla="*/ 1280787 w 2076189"/>
                <a:gd name="connsiteY86" fmla="*/ 429017 h 1181172"/>
                <a:gd name="connsiteX87" fmla="*/ 1271392 w 2076189"/>
                <a:gd name="connsiteY87" fmla="*/ 422754 h 1181172"/>
                <a:gd name="connsiteX88" fmla="*/ 1261998 w 2076189"/>
                <a:gd name="connsiteY88" fmla="*/ 419622 h 1181172"/>
                <a:gd name="connsiteX89" fmla="*/ 1243208 w 2076189"/>
                <a:gd name="connsiteY89" fmla="*/ 407096 h 1181172"/>
                <a:gd name="connsiteX90" fmla="*/ 1233814 w 2076189"/>
                <a:gd name="connsiteY90" fmla="*/ 397701 h 1181172"/>
                <a:gd name="connsiteX91" fmla="*/ 1215025 w 2076189"/>
                <a:gd name="connsiteY91" fmla="*/ 391438 h 1181172"/>
                <a:gd name="connsiteX92" fmla="*/ 1205630 w 2076189"/>
                <a:gd name="connsiteY92" fmla="*/ 385175 h 1181172"/>
                <a:gd name="connsiteX93" fmla="*/ 1158658 w 2076189"/>
                <a:gd name="connsiteY93" fmla="*/ 375781 h 1181172"/>
                <a:gd name="connsiteX94" fmla="*/ 1149263 w 2076189"/>
                <a:gd name="connsiteY94" fmla="*/ 369518 h 1181172"/>
                <a:gd name="connsiteX95" fmla="*/ 1139869 w 2076189"/>
                <a:gd name="connsiteY95" fmla="*/ 360123 h 1181172"/>
                <a:gd name="connsiteX96" fmla="*/ 1121080 w 2076189"/>
                <a:gd name="connsiteY96" fmla="*/ 353860 h 1181172"/>
                <a:gd name="connsiteX97" fmla="*/ 1061581 w 2076189"/>
                <a:gd name="connsiteY97" fmla="*/ 360123 h 1181172"/>
                <a:gd name="connsiteX98" fmla="*/ 1049055 w 2076189"/>
                <a:gd name="connsiteY98" fmla="*/ 363255 h 1181172"/>
                <a:gd name="connsiteX99" fmla="*/ 986425 w 2076189"/>
                <a:gd name="connsiteY99" fmla="*/ 366386 h 1181172"/>
                <a:gd name="connsiteX100" fmla="*/ 923795 w 2076189"/>
                <a:gd name="connsiteY100" fmla="*/ 366386 h 1181172"/>
                <a:gd name="connsiteX101" fmla="*/ 911269 w 2076189"/>
                <a:gd name="connsiteY101" fmla="*/ 363255 h 1181172"/>
                <a:gd name="connsiteX102" fmla="*/ 883085 w 2076189"/>
                <a:gd name="connsiteY102" fmla="*/ 360123 h 1181172"/>
                <a:gd name="connsiteX103" fmla="*/ 854902 w 2076189"/>
                <a:gd name="connsiteY103" fmla="*/ 350729 h 1181172"/>
                <a:gd name="connsiteX104" fmla="*/ 820455 w 2076189"/>
                <a:gd name="connsiteY104" fmla="*/ 341334 h 1181172"/>
                <a:gd name="connsiteX105" fmla="*/ 773482 w 2076189"/>
                <a:gd name="connsiteY105" fmla="*/ 335071 h 1181172"/>
                <a:gd name="connsiteX106" fmla="*/ 751562 w 2076189"/>
                <a:gd name="connsiteY106" fmla="*/ 325677 h 1181172"/>
                <a:gd name="connsiteX107" fmla="*/ 732773 w 2076189"/>
                <a:gd name="connsiteY107" fmla="*/ 319414 h 1181172"/>
                <a:gd name="connsiteX108" fmla="*/ 723378 w 2076189"/>
                <a:gd name="connsiteY108" fmla="*/ 316282 h 1181172"/>
                <a:gd name="connsiteX109" fmla="*/ 717115 w 2076189"/>
                <a:gd name="connsiteY109" fmla="*/ 306888 h 1181172"/>
                <a:gd name="connsiteX110" fmla="*/ 717115 w 2076189"/>
                <a:gd name="connsiteY110" fmla="*/ 272441 h 1181172"/>
                <a:gd name="connsiteX111" fmla="*/ 723378 w 2076189"/>
                <a:gd name="connsiteY111" fmla="*/ 263047 h 1181172"/>
                <a:gd name="connsiteX112" fmla="*/ 729641 w 2076189"/>
                <a:gd name="connsiteY112" fmla="*/ 244258 h 1181172"/>
                <a:gd name="connsiteX113" fmla="*/ 726510 w 2076189"/>
                <a:gd name="connsiteY113" fmla="*/ 234863 h 1181172"/>
                <a:gd name="connsiteX114" fmla="*/ 717115 w 2076189"/>
                <a:gd name="connsiteY114" fmla="*/ 228600 h 1181172"/>
                <a:gd name="connsiteX115" fmla="*/ 670143 w 2076189"/>
                <a:gd name="connsiteY115" fmla="*/ 222337 h 1181172"/>
                <a:gd name="connsiteX116" fmla="*/ 645091 w 2076189"/>
                <a:gd name="connsiteY116" fmla="*/ 184759 h 1181172"/>
                <a:gd name="connsiteX117" fmla="*/ 638828 w 2076189"/>
                <a:gd name="connsiteY117" fmla="*/ 175364 h 1181172"/>
                <a:gd name="connsiteX118" fmla="*/ 620039 w 2076189"/>
                <a:gd name="connsiteY118" fmla="*/ 162838 h 1181172"/>
                <a:gd name="connsiteX119" fmla="*/ 610644 w 2076189"/>
                <a:gd name="connsiteY119" fmla="*/ 153444 h 1181172"/>
                <a:gd name="connsiteX120" fmla="*/ 591855 w 2076189"/>
                <a:gd name="connsiteY120" fmla="*/ 140918 h 1181172"/>
                <a:gd name="connsiteX121" fmla="*/ 563672 w 2076189"/>
                <a:gd name="connsiteY121" fmla="*/ 128392 h 1181172"/>
                <a:gd name="connsiteX122" fmla="*/ 388307 w 2076189"/>
                <a:gd name="connsiteY122" fmla="*/ 125260 h 1181172"/>
                <a:gd name="connsiteX123" fmla="*/ 378913 w 2076189"/>
                <a:gd name="connsiteY123" fmla="*/ 122129 h 1181172"/>
                <a:gd name="connsiteX124" fmla="*/ 366387 w 2076189"/>
                <a:gd name="connsiteY124" fmla="*/ 118997 h 1181172"/>
                <a:gd name="connsiteX125" fmla="*/ 356992 w 2076189"/>
                <a:gd name="connsiteY125" fmla="*/ 112734 h 1181172"/>
                <a:gd name="connsiteX126" fmla="*/ 344466 w 2076189"/>
                <a:gd name="connsiteY126" fmla="*/ 109603 h 1181172"/>
                <a:gd name="connsiteX127" fmla="*/ 325677 w 2076189"/>
                <a:gd name="connsiteY127" fmla="*/ 103340 h 1181172"/>
                <a:gd name="connsiteX128" fmla="*/ 297493 w 2076189"/>
                <a:gd name="connsiteY128" fmla="*/ 93945 h 1181172"/>
                <a:gd name="connsiteX129" fmla="*/ 269310 w 2076189"/>
                <a:gd name="connsiteY129" fmla="*/ 84551 h 1181172"/>
                <a:gd name="connsiteX130" fmla="*/ 259915 w 2076189"/>
                <a:gd name="connsiteY130" fmla="*/ 81419 h 1181172"/>
                <a:gd name="connsiteX131" fmla="*/ 250521 w 2076189"/>
                <a:gd name="connsiteY131" fmla="*/ 78288 h 1181172"/>
                <a:gd name="connsiteX132" fmla="*/ 231732 w 2076189"/>
                <a:gd name="connsiteY132" fmla="*/ 65762 h 1181172"/>
                <a:gd name="connsiteX133" fmla="*/ 222337 w 2076189"/>
                <a:gd name="connsiteY133" fmla="*/ 62630 h 1181172"/>
                <a:gd name="connsiteX134" fmla="*/ 203548 w 2076189"/>
                <a:gd name="connsiteY134" fmla="*/ 53236 h 1181172"/>
                <a:gd name="connsiteX135" fmla="*/ 194154 w 2076189"/>
                <a:gd name="connsiteY135" fmla="*/ 46973 h 1181172"/>
                <a:gd name="connsiteX136" fmla="*/ 178496 w 2076189"/>
                <a:gd name="connsiteY136" fmla="*/ 34447 h 1181172"/>
                <a:gd name="connsiteX137" fmla="*/ 178496 w 2076189"/>
                <a:gd name="connsiteY137" fmla="*/ 6263 h 1181172"/>
                <a:gd name="connsiteX138" fmla="*/ 0 w 2076189"/>
                <a:gd name="connsiteY13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49055 w 2076189"/>
                <a:gd name="connsiteY25" fmla="*/ 1064712 h 1181172"/>
                <a:gd name="connsiteX26" fmla="*/ 1077239 w 2076189"/>
                <a:gd name="connsiteY26" fmla="*/ 1058449 h 1181172"/>
                <a:gd name="connsiteX27" fmla="*/ 1121080 w 2076189"/>
                <a:gd name="connsiteY27" fmla="*/ 1055318 h 1181172"/>
                <a:gd name="connsiteX28" fmla="*/ 1130474 w 2076189"/>
                <a:gd name="connsiteY28" fmla="*/ 1052186 h 1181172"/>
                <a:gd name="connsiteX29" fmla="*/ 1143000 w 2076189"/>
                <a:gd name="connsiteY29" fmla="*/ 1049055 h 1181172"/>
                <a:gd name="connsiteX30" fmla="*/ 1161789 w 2076189"/>
                <a:gd name="connsiteY30" fmla="*/ 1042792 h 1181172"/>
                <a:gd name="connsiteX31" fmla="*/ 1189973 w 2076189"/>
                <a:gd name="connsiteY31" fmla="*/ 1033397 h 1181172"/>
                <a:gd name="connsiteX32" fmla="*/ 1252603 w 2076189"/>
                <a:gd name="connsiteY32" fmla="*/ 1024003 h 1181172"/>
                <a:gd name="connsiteX33" fmla="*/ 1261998 w 2076189"/>
                <a:gd name="connsiteY33" fmla="*/ 1020871 h 1181172"/>
                <a:gd name="connsiteX34" fmla="*/ 1299576 w 2076189"/>
                <a:gd name="connsiteY34" fmla="*/ 1014608 h 1181172"/>
                <a:gd name="connsiteX35" fmla="*/ 1318365 w 2076189"/>
                <a:gd name="connsiteY35" fmla="*/ 1008345 h 1181172"/>
                <a:gd name="connsiteX36" fmla="*/ 1349680 w 2076189"/>
                <a:gd name="connsiteY36" fmla="*/ 998951 h 1181172"/>
                <a:gd name="connsiteX37" fmla="*/ 1368469 w 2076189"/>
                <a:gd name="connsiteY37" fmla="*/ 992688 h 1181172"/>
                <a:gd name="connsiteX38" fmla="*/ 1412310 w 2076189"/>
                <a:gd name="connsiteY38" fmla="*/ 986425 h 1181172"/>
                <a:gd name="connsiteX39" fmla="*/ 1459282 w 2076189"/>
                <a:gd name="connsiteY39" fmla="*/ 980162 h 1181172"/>
                <a:gd name="connsiteX40" fmla="*/ 1734855 w 2076189"/>
                <a:gd name="connsiteY40" fmla="*/ 977030 h 1181172"/>
                <a:gd name="connsiteX41" fmla="*/ 1772433 w 2076189"/>
                <a:gd name="connsiteY41" fmla="*/ 970767 h 1181172"/>
                <a:gd name="connsiteX42" fmla="*/ 1894562 w 2076189"/>
                <a:gd name="connsiteY42" fmla="*/ 967636 h 1181172"/>
                <a:gd name="connsiteX43" fmla="*/ 1903956 w 2076189"/>
                <a:gd name="connsiteY43" fmla="*/ 961373 h 1181172"/>
                <a:gd name="connsiteX44" fmla="*/ 1922745 w 2076189"/>
                <a:gd name="connsiteY44" fmla="*/ 942584 h 1181172"/>
                <a:gd name="connsiteX45" fmla="*/ 1932140 w 2076189"/>
                <a:gd name="connsiteY45" fmla="*/ 936321 h 1181172"/>
                <a:gd name="connsiteX46" fmla="*/ 1938403 w 2076189"/>
                <a:gd name="connsiteY46" fmla="*/ 926926 h 1181172"/>
                <a:gd name="connsiteX47" fmla="*/ 1947798 w 2076189"/>
                <a:gd name="connsiteY47" fmla="*/ 923795 h 1181172"/>
                <a:gd name="connsiteX48" fmla="*/ 1960324 w 2076189"/>
                <a:gd name="connsiteY48" fmla="*/ 905006 h 1181172"/>
                <a:gd name="connsiteX49" fmla="*/ 1969718 w 2076189"/>
                <a:gd name="connsiteY49" fmla="*/ 898743 h 1181172"/>
                <a:gd name="connsiteX50" fmla="*/ 1991639 w 2076189"/>
                <a:gd name="connsiteY50" fmla="*/ 873691 h 1181172"/>
                <a:gd name="connsiteX51" fmla="*/ 2004165 w 2076189"/>
                <a:gd name="connsiteY51" fmla="*/ 851770 h 1181172"/>
                <a:gd name="connsiteX52" fmla="*/ 2016691 w 2076189"/>
                <a:gd name="connsiteY52" fmla="*/ 845507 h 1181172"/>
                <a:gd name="connsiteX53" fmla="*/ 2029217 w 2076189"/>
                <a:gd name="connsiteY53" fmla="*/ 826718 h 1181172"/>
                <a:gd name="connsiteX54" fmla="*/ 2035480 w 2076189"/>
                <a:gd name="connsiteY54" fmla="*/ 817323 h 1181172"/>
                <a:gd name="connsiteX55" fmla="*/ 2041743 w 2076189"/>
                <a:gd name="connsiteY55" fmla="*/ 695195 h 1181172"/>
                <a:gd name="connsiteX56" fmla="*/ 2044874 w 2076189"/>
                <a:gd name="connsiteY56" fmla="*/ 685800 h 1181172"/>
                <a:gd name="connsiteX57" fmla="*/ 2048006 w 2076189"/>
                <a:gd name="connsiteY57" fmla="*/ 673274 h 1181172"/>
                <a:gd name="connsiteX58" fmla="*/ 2057400 w 2076189"/>
                <a:gd name="connsiteY58" fmla="*/ 670143 h 1181172"/>
                <a:gd name="connsiteX59" fmla="*/ 2066795 w 2076189"/>
                <a:gd name="connsiteY59" fmla="*/ 651354 h 1181172"/>
                <a:gd name="connsiteX60" fmla="*/ 2076189 w 2076189"/>
                <a:gd name="connsiteY60" fmla="*/ 632564 h 1181172"/>
                <a:gd name="connsiteX61" fmla="*/ 2073058 w 2076189"/>
                <a:gd name="connsiteY61" fmla="*/ 591855 h 1181172"/>
                <a:gd name="connsiteX62" fmla="*/ 2060532 w 2076189"/>
                <a:gd name="connsiteY62" fmla="*/ 573066 h 1181172"/>
                <a:gd name="connsiteX63" fmla="*/ 2032348 w 2076189"/>
                <a:gd name="connsiteY63" fmla="*/ 541751 h 1181172"/>
                <a:gd name="connsiteX64" fmla="*/ 2019822 w 2076189"/>
                <a:gd name="connsiteY64" fmla="*/ 526093 h 1181172"/>
                <a:gd name="connsiteX65" fmla="*/ 2013559 w 2076189"/>
                <a:gd name="connsiteY65" fmla="*/ 516699 h 1181172"/>
                <a:gd name="connsiteX66" fmla="*/ 1994770 w 2076189"/>
                <a:gd name="connsiteY66" fmla="*/ 510436 h 1181172"/>
                <a:gd name="connsiteX67" fmla="*/ 1979113 w 2076189"/>
                <a:gd name="connsiteY67" fmla="*/ 507304 h 1181172"/>
                <a:gd name="connsiteX68" fmla="*/ 1969718 w 2076189"/>
                <a:gd name="connsiteY68" fmla="*/ 504173 h 1181172"/>
                <a:gd name="connsiteX69" fmla="*/ 1910219 w 2076189"/>
                <a:gd name="connsiteY69" fmla="*/ 501041 h 1181172"/>
                <a:gd name="connsiteX70" fmla="*/ 1894562 w 2076189"/>
                <a:gd name="connsiteY70" fmla="*/ 497910 h 1181172"/>
                <a:gd name="connsiteX71" fmla="*/ 1822537 w 2076189"/>
                <a:gd name="connsiteY71" fmla="*/ 504173 h 1181172"/>
                <a:gd name="connsiteX72" fmla="*/ 1606463 w 2076189"/>
                <a:gd name="connsiteY72" fmla="*/ 504173 h 1181172"/>
                <a:gd name="connsiteX73" fmla="*/ 1584543 w 2076189"/>
                <a:gd name="connsiteY73" fmla="*/ 497910 h 1181172"/>
                <a:gd name="connsiteX74" fmla="*/ 1565754 w 2076189"/>
                <a:gd name="connsiteY74" fmla="*/ 488515 h 1181172"/>
                <a:gd name="connsiteX75" fmla="*/ 1543833 w 2076189"/>
                <a:gd name="connsiteY75" fmla="*/ 472858 h 1181172"/>
                <a:gd name="connsiteX76" fmla="*/ 1525044 w 2076189"/>
                <a:gd name="connsiteY76" fmla="*/ 466595 h 1181172"/>
                <a:gd name="connsiteX77" fmla="*/ 1506255 w 2076189"/>
                <a:gd name="connsiteY77" fmla="*/ 460332 h 1181172"/>
                <a:gd name="connsiteX78" fmla="*/ 1487466 w 2076189"/>
                <a:gd name="connsiteY78" fmla="*/ 454069 h 1181172"/>
                <a:gd name="connsiteX79" fmla="*/ 1462414 w 2076189"/>
                <a:gd name="connsiteY79" fmla="*/ 447806 h 1181172"/>
                <a:gd name="connsiteX80" fmla="*/ 1415441 w 2076189"/>
                <a:gd name="connsiteY80" fmla="*/ 444674 h 1181172"/>
                <a:gd name="connsiteX81" fmla="*/ 1380995 w 2076189"/>
                <a:gd name="connsiteY81" fmla="*/ 441543 h 1181172"/>
                <a:gd name="connsiteX82" fmla="*/ 1362206 w 2076189"/>
                <a:gd name="connsiteY82" fmla="*/ 438411 h 1181172"/>
                <a:gd name="connsiteX83" fmla="*/ 1302707 w 2076189"/>
                <a:gd name="connsiteY83" fmla="*/ 435280 h 1181172"/>
                <a:gd name="connsiteX84" fmla="*/ 1293313 w 2076189"/>
                <a:gd name="connsiteY84" fmla="*/ 432148 h 1181172"/>
                <a:gd name="connsiteX85" fmla="*/ 1280787 w 2076189"/>
                <a:gd name="connsiteY85" fmla="*/ 429017 h 1181172"/>
                <a:gd name="connsiteX86" fmla="*/ 1271392 w 2076189"/>
                <a:gd name="connsiteY86" fmla="*/ 422754 h 1181172"/>
                <a:gd name="connsiteX87" fmla="*/ 1261998 w 2076189"/>
                <a:gd name="connsiteY87" fmla="*/ 419622 h 1181172"/>
                <a:gd name="connsiteX88" fmla="*/ 1243208 w 2076189"/>
                <a:gd name="connsiteY88" fmla="*/ 407096 h 1181172"/>
                <a:gd name="connsiteX89" fmla="*/ 1233814 w 2076189"/>
                <a:gd name="connsiteY89" fmla="*/ 397701 h 1181172"/>
                <a:gd name="connsiteX90" fmla="*/ 1215025 w 2076189"/>
                <a:gd name="connsiteY90" fmla="*/ 391438 h 1181172"/>
                <a:gd name="connsiteX91" fmla="*/ 1205630 w 2076189"/>
                <a:gd name="connsiteY91" fmla="*/ 385175 h 1181172"/>
                <a:gd name="connsiteX92" fmla="*/ 1158658 w 2076189"/>
                <a:gd name="connsiteY92" fmla="*/ 375781 h 1181172"/>
                <a:gd name="connsiteX93" fmla="*/ 1149263 w 2076189"/>
                <a:gd name="connsiteY93" fmla="*/ 369518 h 1181172"/>
                <a:gd name="connsiteX94" fmla="*/ 1139869 w 2076189"/>
                <a:gd name="connsiteY94" fmla="*/ 360123 h 1181172"/>
                <a:gd name="connsiteX95" fmla="*/ 1121080 w 2076189"/>
                <a:gd name="connsiteY95" fmla="*/ 353860 h 1181172"/>
                <a:gd name="connsiteX96" fmla="*/ 1061581 w 2076189"/>
                <a:gd name="connsiteY96" fmla="*/ 360123 h 1181172"/>
                <a:gd name="connsiteX97" fmla="*/ 1049055 w 2076189"/>
                <a:gd name="connsiteY97" fmla="*/ 363255 h 1181172"/>
                <a:gd name="connsiteX98" fmla="*/ 986425 w 2076189"/>
                <a:gd name="connsiteY98" fmla="*/ 366386 h 1181172"/>
                <a:gd name="connsiteX99" fmla="*/ 923795 w 2076189"/>
                <a:gd name="connsiteY99" fmla="*/ 366386 h 1181172"/>
                <a:gd name="connsiteX100" fmla="*/ 911269 w 2076189"/>
                <a:gd name="connsiteY100" fmla="*/ 363255 h 1181172"/>
                <a:gd name="connsiteX101" fmla="*/ 883085 w 2076189"/>
                <a:gd name="connsiteY101" fmla="*/ 360123 h 1181172"/>
                <a:gd name="connsiteX102" fmla="*/ 854902 w 2076189"/>
                <a:gd name="connsiteY102" fmla="*/ 350729 h 1181172"/>
                <a:gd name="connsiteX103" fmla="*/ 820455 w 2076189"/>
                <a:gd name="connsiteY103" fmla="*/ 341334 h 1181172"/>
                <a:gd name="connsiteX104" fmla="*/ 773482 w 2076189"/>
                <a:gd name="connsiteY104" fmla="*/ 335071 h 1181172"/>
                <a:gd name="connsiteX105" fmla="*/ 751562 w 2076189"/>
                <a:gd name="connsiteY105" fmla="*/ 325677 h 1181172"/>
                <a:gd name="connsiteX106" fmla="*/ 732773 w 2076189"/>
                <a:gd name="connsiteY106" fmla="*/ 319414 h 1181172"/>
                <a:gd name="connsiteX107" fmla="*/ 723378 w 2076189"/>
                <a:gd name="connsiteY107" fmla="*/ 316282 h 1181172"/>
                <a:gd name="connsiteX108" fmla="*/ 717115 w 2076189"/>
                <a:gd name="connsiteY108" fmla="*/ 306888 h 1181172"/>
                <a:gd name="connsiteX109" fmla="*/ 717115 w 2076189"/>
                <a:gd name="connsiteY109" fmla="*/ 272441 h 1181172"/>
                <a:gd name="connsiteX110" fmla="*/ 723378 w 2076189"/>
                <a:gd name="connsiteY110" fmla="*/ 263047 h 1181172"/>
                <a:gd name="connsiteX111" fmla="*/ 729641 w 2076189"/>
                <a:gd name="connsiteY111" fmla="*/ 244258 h 1181172"/>
                <a:gd name="connsiteX112" fmla="*/ 726510 w 2076189"/>
                <a:gd name="connsiteY112" fmla="*/ 234863 h 1181172"/>
                <a:gd name="connsiteX113" fmla="*/ 717115 w 2076189"/>
                <a:gd name="connsiteY113" fmla="*/ 228600 h 1181172"/>
                <a:gd name="connsiteX114" fmla="*/ 670143 w 2076189"/>
                <a:gd name="connsiteY114" fmla="*/ 222337 h 1181172"/>
                <a:gd name="connsiteX115" fmla="*/ 645091 w 2076189"/>
                <a:gd name="connsiteY115" fmla="*/ 184759 h 1181172"/>
                <a:gd name="connsiteX116" fmla="*/ 638828 w 2076189"/>
                <a:gd name="connsiteY116" fmla="*/ 175364 h 1181172"/>
                <a:gd name="connsiteX117" fmla="*/ 620039 w 2076189"/>
                <a:gd name="connsiteY117" fmla="*/ 162838 h 1181172"/>
                <a:gd name="connsiteX118" fmla="*/ 610644 w 2076189"/>
                <a:gd name="connsiteY118" fmla="*/ 153444 h 1181172"/>
                <a:gd name="connsiteX119" fmla="*/ 591855 w 2076189"/>
                <a:gd name="connsiteY119" fmla="*/ 140918 h 1181172"/>
                <a:gd name="connsiteX120" fmla="*/ 563672 w 2076189"/>
                <a:gd name="connsiteY120" fmla="*/ 128392 h 1181172"/>
                <a:gd name="connsiteX121" fmla="*/ 388307 w 2076189"/>
                <a:gd name="connsiteY121" fmla="*/ 125260 h 1181172"/>
                <a:gd name="connsiteX122" fmla="*/ 378913 w 2076189"/>
                <a:gd name="connsiteY122" fmla="*/ 122129 h 1181172"/>
                <a:gd name="connsiteX123" fmla="*/ 366387 w 2076189"/>
                <a:gd name="connsiteY123" fmla="*/ 118997 h 1181172"/>
                <a:gd name="connsiteX124" fmla="*/ 356992 w 2076189"/>
                <a:gd name="connsiteY124" fmla="*/ 112734 h 1181172"/>
                <a:gd name="connsiteX125" fmla="*/ 344466 w 2076189"/>
                <a:gd name="connsiteY125" fmla="*/ 109603 h 1181172"/>
                <a:gd name="connsiteX126" fmla="*/ 325677 w 2076189"/>
                <a:gd name="connsiteY126" fmla="*/ 103340 h 1181172"/>
                <a:gd name="connsiteX127" fmla="*/ 297493 w 2076189"/>
                <a:gd name="connsiteY127" fmla="*/ 93945 h 1181172"/>
                <a:gd name="connsiteX128" fmla="*/ 269310 w 2076189"/>
                <a:gd name="connsiteY128" fmla="*/ 84551 h 1181172"/>
                <a:gd name="connsiteX129" fmla="*/ 259915 w 2076189"/>
                <a:gd name="connsiteY129" fmla="*/ 81419 h 1181172"/>
                <a:gd name="connsiteX130" fmla="*/ 250521 w 2076189"/>
                <a:gd name="connsiteY130" fmla="*/ 78288 h 1181172"/>
                <a:gd name="connsiteX131" fmla="*/ 231732 w 2076189"/>
                <a:gd name="connsiteY131" fmla="*/ 65762 h 1181172"/>
                <a:gd name="connsiteX132" fmla="*/ 222337 w 2076189"/>
                <a:gd name="connsiteY132" fmla="*/ 62630 h 1181172"/>
                <a:gd name="connsiteX133" fmla="*/ 203548 w 2076189"/>
                <a:gd name="connsiteY133" fmla="*/ 53236 h 1181172"/>
                <a:gd name="connsiteX134" fmla="*/ 194154 w 2076189"/>
                <a:gd name="connsiteY134" fmla="*/ 46973 h 1181172"/>
                <a:gd name="connsiteX135" fmla="*/ 178496 w 2076189"/>
                <a:gd name="connsiteY135" fmla="*/ 34447 h 1181172"/>
                <a:gd name="connsiteX136" fmla="*/ 178496 w 2076189"/>
                <a:gd name="connsiteY136" fmla="*/ 6263 h 1181172"/>
                <a:gd name="connsiteX137" fmla="*/ 0 w 2076189"/>
                <a:gd name="connsiteY13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77239 w 2076189"/>
                <a:gd name="connsiteY25" fmla="*/ 1058449 h 1181172"/>
                <a:gd name="connsiteX26" fmla="*/ 1121080 w 2076189"/>
                <a:gd name="connsiteY26" fmla="*/ 1055318 h 1181172"/>
                <a:gd name="connsiteX27" fmla="*/ 1130474 w 2076189"/>
                <a:gd name="connsiteY27" fmla="*/ 1052186 h 1181172"/>
                <a:gd name="connsiteX28" fmla="*/ 1143000 w 2076189"/>
                <a:gd name="connsiteY28" fmla="*/ 1049055 h 1181172"/>
                <a:gd name="connsiteX29" fmla="*/ 1161789 w 2076189"/>
                <a:gd name="connsiteY29" fmla="*/ 1042792 h 1181172"/>
                <a:gd name="connsiteX30" fmla="*/ 1189973 w 2076189"/>
                <a:gd name="connsiteY30" fmla="*/ 1033397 h 1181172"/>
                <a:gd name="connsiteX31" fmla="*/ 1252603 w 2076189"/>
                <a:gd name="connsiteY31" fmla="*/ 1024003 h 1181172"/>
                <a:gd name="connsiteX32" fmla="*/ 1261998 w 2076189"/>
                <a:gd name="connsiteY32" fmla="*/ 1020871 h 1181172"/>
                <a:gd name="connsiteX33" fmla="*/ 1299576 w 2076189"/>
                <a:gd name="connsiteY33" fmla="*/ 1014608 h 1181172"/>
                <a:gd name="connsiteX34" fmla="*/ 1318365 w 2076189"/>
                <a:gd name="connsiteY34" fmla="*/ 1008345 h 1181172"/>
                <a:gd name="connsiteX35" fmla="*/ 1349680 w 2076189"/>
                <a:gd name="connsiteY35" fmla="*/ 998951 h 1181172"/>
                <a:gd name="connsiteX36" fmla="*/ 1368469 w 2076189"/>
                <a:gd name="connsiteY36" fmla="*/ 992688 h 1181172"/>
                <a:gd name="connsiteX37" fmla="*/ 1412310 w 2076189"/>
                <a:gd name="connsiteY37" fmla="*/ 986425 h 1181172"/>
                <a:gd name="connsiteX38" fmla="*/ 1459282 w 2076189"/>
                <a:gd name="connsiteY38" fmla="*/ 980162 h 1181172"/>
                <a:gd name="connsiteX39" fmla="*/ 1734855 w 2076189"/>
                <a:gd name="connsiteY39" fmla="*/ 977030 h 1181172"/>
                <a:gd name="connsiteX40" fmla="*/ 1772433 w 2076189"/>
                <a:gd name="connsiteY40" fmla="*/ 970767 h 1181172"/>
                <a:gd name="connsiteX41" fmla="*/ 1894562 w 2076189"/>
                <a:gd name="connsiteY41" fmla="*/ 967636 h 1181172"/>
                <a:gd name="connsiteX42" fmla="*/ 1903956 w 2076189"/>
                <a:gd name="connsiteY42" fmla="*/ 961373 h 1181172"/>
                <a:gd name="connsiteX43" fmla="*/ 1922745 w 2076189"/>
                <a:gd name="connsiteY43" fmla="*/ 942584 h 1181172"/>
                <a:gd name="connsiteX44" fmla="*/ 1932140 w 2076189"/>
                <a:gd name="connsiteY44" fmla="*/ 936321 h 1181172"/>
                <a:gd name="connsiteX45" fmla="*/ 1938403 w 2076189"/>
                <a:gd name="connsiteY45" fmla="*/ 926926 h 1181172"/>
                <a:gd name="connsiteX46" fmla="*/ 1947798 w 2076189"/>
                <a:gd name="connsiteY46" fmla="*/ 923795 h 1181172"/>
                <a:gd name="connsiteX47" fmla="*/ 1960324 w 2076189"/>
                <a:gd name="connsiteY47" fmla="*/ 905006 h 1181172"/>
                <a:gd name="connsiteX48" fmla="*/ 1969718 w 2076189"/>
                <a:gd name="connsiteY48" fmla="*/ 898743 h 1181172"/>
                <a:gd name="connsiteX49" fmla="*/ 1991639 w 2076189"/>
                <a:gd name="connsiteY49" fmla="*/ 873691 h 1181172"/>
                <a:gd name="connsiteX50" fmla="*/ 2004165 w 2076189"/>
                <a:gd name="connsiteY50" fmla="*/ 851770 h 1181172"/>
                <a:gd name="connsiteX51" fmla="*/ 2016691 w 2076189"/>
                <a:gd name="connsiteY51" fmla="*/ 845507 h 1181172"/>
                <a:gd name="connsiteX52" fmla="*/ 2029217 w 2076189"/>
                <a:gd name="connsiteY52" fmla="*/ 826718 h 1181172"/>
                <a:gd name="connsiteX53" fmla="*/ 2035480 w 2076189"/>
                <a:gd name="connsiteY53" fmla="*/ 817323 h 1181172"/>
                <a:gd name="connsiteX54" fmla="*/ 2041743 w 2076189"/>
                <a:gd name="connsiteY54" fmla="*/ 695195 h 1181172"/>
                <a:gd name="connsiteX55" fmla="*/ 2044874 w 2076189"/>
                <a:gd name="connsiteY55" fmla="*/ 685800 h 1181172"/>
                <a:gd name="connsiteX56" fmla="*/ 2048006 w 2076189"/>
                <a:gd name="connsiteY56" fmla="*/ 673274 h 1181172"/>
                <a:gd name="connsiteX57" fmla="*/ 2057400 w 2076189"/>
                <a:gd name="connsiteY57" fmla="*/ 670143 h 1181172"/>
                <a:gd name="connsiteX58" fmla="*/ 2066795 w 2076189"/>
                <a:gd name="connsiteY58" fmla="*/ 651354 h 1181172"/>
                <a:gd name="connsiteX59" fmla="*/ 2076189 w 2076189"/>
                <a:gd name="connsiteY59" fmla="*/ 632564 h 1181172"/>
                <a:gd name="connsiteX60" fmla="*/ 2073058 w 2076189"/>
                <a:gd name="connsiteY60" fmla="*/ 591855 h 1181172"/>
                <a:gd name="connsiteX61" fmla="*/ 2060532 w 2076189"/>
                <a:gd name="connsiteY61" fmla="*/ 573066 h 1181172"/>
                <a:gd name="connsiteX62" fmla="*/ 2032348 w 2076189"/>
                <a:gd name="connsiteY62" fmla="*/ 541751 h 1181172"/>
                <a:gd name="connsiteX63" fmla="*/ 2019822 w 2076189"/>
                <a:gd name="connsiteY63" fmla="*/ 526093 h 1181172"/>
                <a:gd name="connsiteX64" fmla="*/ 2013559 w 2076189"/>
                <a:gd name="connsiteY64" fmla="*/ 516699 h 1181172"/>
                <a:gd name="connsiteX65" fmla="*/ 1994770 w 2076189"/>
                <a:gd name="connsiteY65" fmla="*/ 510436 h 1181172"/>
                <a:gd name="connsiteX66" fmla="*/ 1979113 w 2076189"/>
                <a:gd name="connsiteY66" fmla="*/ 507304 h 1181172"/>
                <a:gd name="connsiteX67" fmla="*/ 1969718 w 2076189"/>
                <a:gd name="connsiteY67" fmla="*/ 504173 h 1181172"/>
                <a:gd name="connsiteX68" fmla="*/ 1910219 w 2076189"/>
                <a:gd name="connsiteY68" fmla="*/ 501041 h 1181172"/>
                <a:gd name="connsiteX69" fmla="*/ 1894562 w 2076189"/>
                <a:gd name="connsiteY69" fmla="*/ 497910 h 1181172"/>
                <a:gd name="connsiteX70" fmla="*/ 1822537 w 2076189"/>
                <a:gd name="connsiteY70" fmla="*/ 504173 h 1181172"/>
                <a:gd name="connsiteX71" fmla="*/ 1606463 w 2076189"/>
                <a:gd name="connsiteY71" fmla="*/ 504173 h 1181172"/>
                <a:gd name="connsiteX72" fmla="*/ 1584543 w 2076189"/>
                <a:gd name="connsiteY72" fmla="*/ 497910 h 1181172"/>
                <a:gd name="connsiteX73" fmla="*/ 1565754 w 2076189"/>
                <a:gd name="connsiteY73" fmla="*/ 488515 h 1181172"/>
                <a:gd name="connsiteX74" fmla="*/ 1543833 w 2076189"/>
                <a:gd name="connsiteY74" fmla="*/ 472858 h 1181172"/>
                <a:gd name="connsiteX75" fmla="*/ 1525044 w 2076189"/>
                <a:gd name="connsiteY75" fmla="*/ 466595 h 1181172"/>
                <a:gd name="connsiteX76" fmla="*/ 1506255 w 2076189"/>
                <a:gd name="connsiteY76" fmla="*/ 460332 h 1181172"/>
                <a:gd name="connsiteX77" fmla="*/ 1487466 w 2076189"/>
                <a:gd name="connsiteY77" fmla="*/ 454069 h 1181172"/>
                <a:gd name="connsiteX78" fmla="*/ 1462414 w 2076189"/>
                <a:gd name="connsiteY78" fmla="*/ 447806 h 1181172"/>
                <a:gd name="connsiteX79" fmla="*/ 1415441 w 2076189"/>
                <a:gd name="connsiteY79" fmla="*/ 444674 h 1181172"/>
                <a:gd name="connsiteX80" fmla="*/ 1380995 w 2076189"/>
                <a:gd name="connsiteY80" fmla="*/ 441543 h 1181172"/>
                <a:gd name="connsiteX81" fmla="*/ 1362206 w 2076189"/>
                <a:gd name="connsiteY81" fmla="*/ 438411 h 1181172"/>
                <a:gd name="connsiteX82" fmla="*/ 1302707 w 2076189"/>
                <a:gd name="connsiteY82" fmla="*/ 435280 h 1181172"/>
                <a:gd name="connsiteX83" fmla="*/ 1293313 w 2076189"/>
                <a:gd name="connsiteY83" fmla="*/ 432148 h 1181172"/>
                <a:gd name="connsiteX84" fmla="*/ 1280787 w 2076189"/>
                <a:gd name="connsiteY84" fmla="*/ 429017 h 1181172"/>
                <a:gd name="connsiteX85" fmla="*/ 1271392 w 2076189"/>
                <a:gd name="connsiteY85" fmla="*/ 422754 h 1181172"/>
                <a:gd name="connsiteX86" fmla="*/ 1261998 w 2076189"/>
                <a:gd name="connsiteY86" fmla="*/ 419622 h 1181172"/>
                <a:gd name="connsiteX87" fmla="*/ 1243208 w 2076189"/>
                <a:gd name="connsiteY87" fmla="*/ 407096 h 1181172"/>
                <a:gd name="connsiteX88" fmla="*/ 1233814 w 2076189"/>
                <a:gd name="connsiteY88" fmla="*/ 397701 h 1181172"/>
                <a:gd name="connsiteX89" fmla="*/ 1215025 w 2076189"/>
                <a:gd name="connsiteY89" fmla="*/ 391438 h 1181172"/>
                <a:gd name="connsiteX90" fmla="*/ 1205630 w 2076189"/>
                <a:gd name="connsiteY90" fmla="*/ 385175 h 1181172"/>
                <a:gd name="connsiteX91" fmla="*/ 1158658 w 2076189"/>
                <a:gd name="connsiteY91" fmla="*/ 375781 h 1181172"/>
                <a:gd name="connsiteX92" fmla="*/ 1149263 w 2076189"/>
                <a:gd name="connsiteY92" fmla="*/ 369518 h 1181172"/>
                <a:gd name="connsiteX93" fmla="*/ 1139869 w 2076189"/>
                <a:gd name="connsiteY93" fmla="*/ 360123 h 1181172"/>
                <a:gd name="connsiteX94" fmla="*/ 1121080 w 2076189"/>
                <a:gd name="connsiteY94" fmla="*/ 353860 h 1181172"/>
                <a:gd name="connsiteX95" fmla="*/ 1061581 w 2076189"/>
                <a:gd name="connsiteY95" fmla="*/ 360123 h 1181172"/>
                <a:gd name="connsiteX96" fmla="*/ 1049055 w 2076189"/>
                <a:gd name="connsiteY96" fmla="*/ 363255 h 1181172"/>
                <a:gd name="connsiteX97" fmla="*/ 986425 w 2076189"/>
                <a:gd name="connsiteY97" fmla="*/ 366386 h 1181172"/>
                <a:gd name="connsiteX98" fmla="*/ 923795 w 2076189"/>
                <a:gd name="connsiteY98" fmla="*/ 366386 h 1181172"/>
                <a:gd name="connsiteX99" fmla="*/ 911269 w 2076189"/>
                <a:gd name="connsiteY99" fmla="*/ 363255 h 1181172"/>
                <a:gd name="connsiteX100" fmla="*/ 883085 w 2076189"/>
                <a:gd name="connsiteY100" fmla="*/ 360123 h 1181172"/>
                <a:gd name="connsiteX101" fmla="*/ 854902 w 2076189"/>
                <a:gd name="connsiteY101" fmla="*/ 350729 h 1181172"/>
                <a:gd name="connsiteX102" fmla="*/ 820455 w 2076189"/>
                <a:gd name="connsiteY102" fmla="*/ 341334 h 1181172"/>
                <a:gd name="connsiteX103" fmla="*/ 773482 w 2076189"/>
                <a:gd name="connsiteY103" fmla="*/ 335071 h 1181172"/>
                <a:gd name="connsiteX104" fmla="*/ 751562 w 2076189"/>
                <a:gd name="connsiteY104" fmla="*/ 325677 h 1181172"/>
                <a:gd name="connsiteX105" fmla="*/ 732773 w 2076189"/>
                <a:gd name="connsiteY105" fmla="*/ 319414 h 1181172"/>
                <a:gd name="connsiteX106" fmla="*/ 723378 w 2076189"/>
                <a:gd name="connsiteY106" fmla="*/ 316282 h 1181172"/>
                <a:gd name="connsiteX107" fmla="*/ 717115 w 2076189"/>
                <a:gd name="connsiteY107" fmla="*/ 306888 h 1181172"/>
                <a:gd name="connsiteX108" fmla="*/ 717115 w 2076189"/>
                <a:gd name="connsiteY108" fmla="*/ 272441 h 1181172"/>
                <a:gd name="connsiteX109" fmla="*/ 723378 w 2076189"/>
                <a:gd name="connsiteY109" fmla="*/ 263047 h 1181172"/>
                <a:gd name="connsiteX110" fmla="*/ 729641 w 2076189"/>
                <a:gd name="connsiteY110" fmla="*/ 244258 h 1181172"/>
                <a:gd name="connsiteX111" fmla="*/ 726510 w 2076189"/>
                <a:gd name="connsiteY111" fmla="*/ 234863 h 1181172"/>
                <a:gd name="connsiteX112" fmla="*/ 717115 w 2076189"/>
                <a:gd name="connsiteY112" fmla="*/ 228600 h 1181172"/>
                <a:gd name="connsiteX113" fmla="*/ 670143 w 2076189"/>
                <a:gd name="connsiteY113" fmla="*/ 222337 h 1181172"/>
                <a:gd name="connsiteX114" fmla="*/ 645091 w 2076189"/>
                <a:gd name="connsiteY114" fmla="*/ 184759 h 1181172"/>
                <a:gd name="connsiteX115" fmla="*/ 638828 w 2076189"/>
                <a:gd name="connsiteY115" fmla="*/ 175364 h 1181172"/>
                <a:gd name="connsiteX116" fmla="*/ 620039 w 2076189"/>
                <a:gd name="connsiteY116" fmla="*/ 162838 h 1181172"/>
                <a:gd name="connsiteX117" fmla="*/ 610644 w 2076189"/>
                <a:gd name="connsiteY117" fmla="*/ 153444 h 1181172"/>
                <a:gd name="connsiteX118" fmla="*/ 591855 w 2076189"/>
                <a:gd name="connsiteY118" fmla="*/ 140918 h 1181172"/>
                <a:gd name="connsiteX119" fmla="*/ 563672 w 2076189"/>
                <a:gd name="connsiteY119" fmla="*/ 128392 h 1181172"/>
                <a:gd name="connsiteX120" fmla="*/ 388307 w 2076189"/>
                <a:gd name="connsiteY120" fmla="*/ 125260 h 1181172"/>
                <a:gd name="connsiteX121" fmla="*/ 378913 w 2076189"/>
                <a:gd name="connsiteY121" fmla="*/ 122129 h 1181172"/>
                <a:gd name="connsiteX122" fmla="*/ 366387 w 2076189"/>
                <a:gd name="connsiteY122" fmla="*/ 118997 h 1181172"/>
                <a:gd name="connsiteX123" fmla="*/ 356992 w 2076189"/>
                <a:gd name="connsiteY123" fmla="*/ 112734 h 1181172"/>
                <a:gd name="connsiteX124" fmla="*/ 344466 w 2076189"/>
                <a:gd name="connsiteY124" fmla="*/ 109603 h 1181172"/>
                <a:gd name="connsiteX125" fmla="*/ 325677 w 2076189"/>
                <a:gd name="connsiteY125" fmla="*/ 103340 h 1181172"/>
                <a:gd name="connsiteX126" fmla="*/ 297493 w 2076189"/>
                <a:gd name="connsiteY126" fmla="*/ 93945 h 1181172"/>
                <a:gd name="connsiteX127" fmla="*/ 269310 w 2076189"/>
                <a:gd name="connsiteY127" fmla="*/ 84551 h 1181172"/>
                <a:gd name="connsiteX128" fmla="*/ 259915 w 2076189"/>
                <a:gd name="connsiteY128" fmla="*/ 81419 h 1181172"/>
                <a:gd name="connsiteX129" fmla="*/ 250521 w 2076189"/>
                <a:gd name="connsiteY129" fmla="*/ 78288 h 1181172"/>
                <a:gd name="connsiteX130" fmla="*/ 231732 w 2076189"/>
                <a:gd name="connsiteY130" fmla="*/ 65762 h 1181172"/>
                <a:gd name="connsiteX131" fmla="*/ 222337 w 2076189"/>
                <a:gd name="connsiteY131" fmla="*/ 62630 h 1181172"/>
                <a:gd name="connsiteX132" fmla="*/ 203548 w 2076189"/>
                <a:gd name="connsiteY132" fmla="*/ 53236 h 1181172"/>
                <a:gd name="connsiteX133" fmla="*/ 194154 w 2076189"/>
                <a:gd name="connsiteY133" fmla="*/ 46973 h 1181172"/>
                <a:gd name="connsiteX134" fmla="*/ 178496 w 2076189"/>
                <a:gd name="connsiteY134" fmla="*/ 34447 h 1181172"/>
                <a:gd name="connsiteX135" fmla="*/ 178496 w 2076189"/>
                <a:gd name="connsiteY135" fmla="*/ 6263 h 1181172"/>
                <a:gd name="connsiteX136" fmla="*/ 0 w 2076189"/>
                <a:gd name="connsiteY13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30474 w 2076189"/>
                <a:gd name="connsiteY26" fmla="*/ 1052186 h 1181172"/>
                <a:gd name="connsiteX27" fmla="*/ 1143000 w 2076189"/>
                <a:gd name="connsiteY27" fmla="*/ 1049055 h 1181172"/>
                <a:gd name="connsiteX28" fmla="*/ 1161789 w 2076189"/>
                <a:gd name="connsiteY28" fmla="*/ 1042792 h 1181172"/>
                <a:gd name="connsiteX29" fmla="*/ 1189973 w 2076189"/>
                <a:gd name="connsiteY29" fmla="*/ 1033397 h 1181172"/>
                <a:gd name="connsiteX30" fmla="*/ 1252603 w 2076189"/>
                <a:gd name="connsiteY30" fmla="*/ 1024003 h 1181172"/>
                <a:gd name="connsiteX31" fmla="*/ 1261998 w 2076189"/>
                <a:gd name="connsiteY31" fmla="*/ 1020871 h 1181172"/>
                <a:gd name="connsiteX32" fmla="*/ 1299576 w 2076189"/>
                <a:gd name="connsiteY32" fmla="*/ 1014608 h 1181172"/>
                <a:gd name="connsiteX33" fmla="*/ 1318365 w 2076189"/>
                <a:gd name="connsiteY33" fmla="*/ 1008345 h 1181172"/>
                <a:gd name="connsiteX34" fmla="*/ 1349680 w 2076189"/>
                <a:gd name="connsiteY34" fmla="*/ 998951 h 1181172"/>
                <a:gd name="connsiteX35" fmla="*/ 1368469 w 2076189"/>
                <a:gd name="connsiteY35" fmla="*/ 992688 h 1181172"/>
                <a:gd name="connsiteX36" fmla="*/ 1412310 w 2076189"/>
                <a:gd name="connsiteY36" fmla="*/ 986425 h 1181172"/>
                <a:gd name="connsiteX37" fmla="*/ 1459282 w 2076189"/>
                <a:gd name="connsiteY37" fmla="*/ 980162 h 1181172"/>
                <a:gd name="connsiteX38" fmla="*/ 1734855 w 2076189"/>
                <a:gd name="connsiteY38" fmla="*/ 977030 h 1181172"/>
                <a:gd name="connsiteX39" fmla="*/ 1772433 w 2076189"/>
                <a:gd name="connsiteY39" fmla="*/ 970767 h 1181172"/>
                <a:gd name="connsiteX40" fmla="*/ 1894562 w 2076189"/>
                <a:gd name="connsiteY40" fmla="*/ 967636 h 1181172"/>
                <a:gd name="connsiteX41" fmla="*/ 1903956 w 2076189"/>
                <a:gd name="connsiteY41" fmla="*/ 961373 h 1181172"/>
                <a:gd name="connsiteX42" fmla="*/ 1922745 w 2076189"/>
                <a:gd name="connsiteY42" fmla="*/ 942584 h 1181172"/>
                <a:gd name="connsiteX43" fmla="*/ 1932140 w 2076189"/>
                <a:gd name="connsiteY43" fmla="*/ 936321 h 1181172"/>
                <a:gd name="connsiteX44" fmla="*/ 1938403 w 2076189"/>
                <a:gd name="connsiteY44" fmla="*/ 926926 h 1181172"/>
                <a:gd name="connsiteX45" fmla="*/ 1947798 w 2076189"/>
                <a:gd name="connsiteY45" fmla="*/ 923795 h 1181172"/>
                <a:gd name="connsiteX46" fmla="*/ 1960324 w 2076189"/>
                <a:gd name="connsiteY46" fmla="*/ 905006 h 1181172"/>
                <a:gd name="connsiteX47" fmla="*/ 1969718 w 2076189"/>
                <a:gd name="connsiteY47" fmla="*/ 898743 h 1181172"/>
                <a:gd name="connsiteX48" fmla="*/ 1991639 w 2076189"/>
                <a:gd name="connsiteY48" fmla="*/ 873691 h 1181172"/>
                <a:gd name="connsiteX49" fmla="*/ 2004165 w 2076189"/>
                <a:gd name="connsiteY49" fmla="*/ 851770 h 1181172"/>
                <a:gd name="connsiteX50" fmla="*/ 2016691 w 2076189"/>
                <a:gd name="connsiteY50" fmla="*/ 845507 h 1181172"/>
                <a:gd name="connsiteX51" fmla="*/ 2029217 w 2076189"/>
                <a:gd name="connsiteY51" fmla="*/ 826718 h 1181172"/>
                <a:gd name="connsiteX52" fmla="*/ 2035480 w 2076189"/>
                <a:gd name="connsiteY52" fmla="*/ 817323 h 1181172"/>
                <a:gd name="connsiteX53" fmla="*/ 2041743 w 2076189"/>
                <a:gd name="connsiteY53" fmla="*/ 695195 h 1181172"/>
                <a:gd name="connsiteX54" fmla="*/ 2044874 w 2076189"/>
                <a:gd name="connsiteY54" fmla="*/ 685800 h 1181172"/>
                <a:gd name="connsiteX55" fmla="*/ 2048006 w 2076189"/>
                <a:gd name="connsiteY55" fmla="*/ 673274 h 1181172"/>
                <a:gd name="connsiteX56" fmla="*/ 2057400 w 2076189"/>
                <a:gd name="connsiteY56" fmla="*/ 670143 h 1181172"/>
                <a:gd name="connsiteX57" fmla="*/ 2066795 w 2076189"/>
                <a:gd name="connsiteY57" fmla="*/ 651354 h 1181172"/>
                <a:gd name="connsiteX58" fmla="*/ 2076189 w 2076189"/>
                <a:gd name="connsiteY58" fmla="*/ 632564 h 1181172"/>
                <a:gd name="connsiteX59" fmla="*/ 2073058 w 2076189"/>
                <a:gd name="connsiteY59" fmla="*/ 591855 h 1181172"/>
                <a:gd name="connsiteX60" fmla="*/ 2060532 w 2076189"/>
                <a:gd name="connsiteY60" fmla="*/ 573066 h 1181172"/>
                <a:gd name="connsiteX61" fmla="*/ 2032348 w 2076189"/>
                <a:gd name="connsiteY61" fmla="*/ 541751 h 1181172"/>
                <a:gd name="connsiteX62" fmla="*/ 2019822 w 2076189"/>
                <a:gd name="connsiteY62" fmla="*/ 526093 h 1181172"/>
                <a:gd name="connsiteX63" fmla="*/ 2013559 w 2076189"/>
                <a:gd name="connsiteY63" fmla="*/ 516699 h 1181172"/>
                <a:gd name="connsiteX64" fmla="*/ 1994770 w 2076189"/>
                <a:gd name="connsiteY64" fmla="*/ 510436 h 1181172"/>
                <a:gd name="connsiteX65" fmla="*/ 1979113 w 2076189"/>
                <a:gd name="connsiteY65" fmla="*/ 507304 h 1181172"/>
                <a:gd name="connsiteX66" fmla="*/ 1969718 w 2076189"/>
                <a:gd name="connsiteY66" fmla="*/ 504173 h 1181172"/>
                <a:gd name="connsiteX67" fmla="*/ 1910219 w 2076189"/>
                <a:gd name="connsiteY67" fmla="*/ 501041 h 1181172"/>
                <a:gd name="connsiteX68" fmla="*/ 1894562 w 2076189"/>
                <a:gd name="connsiteY68" fmla="*/ 497910 h 1181172"/>
                <a:gd name="connsiteX69" fmla="*/ 1822537 w 2076189"/>
                <a:gd name="connsiteY69" fmla="*/ 504173 h 1181172"/>
                <a:gd name="connsiteX70" fmla="*/ 1606463 w 2076189"/>
                <a:gd name="connsiteY70" fmla="*/ 504173 h 1181172"/>
                <a:gd name="connsiteX71" fmla="*/ 1584543 w 2076189"/>
                <a:gd name="connsiteY71" fmla="*/ 497910 h 1181172"/>
                <a:gd name="connsiteX72" fmla="*/ 1565754 w 2076189"/>
                <a:gd name="connsiteY72" fmla="*/ 488515 h 1181172"/>
                <a:gd name="connsiteX73" fmla="*/ 1543833 w 2076189"/>
                <a:gd name="connsiteY73" fmla="*/ 472858 h 1181172"/>
                <a:gd name="connsiteX74" fmla="*/ 1525044 w 2076189"/>
                <a:gd name="connsiteY74" fmla="*/ 466595 h 1181172"/>
                <a:gd name="connsiteX75" fmla="*/ 1506255 w 2076189"/>
                <a:gd name="connsiteY75" fmla="*/ 460332 h 1181172"/>
                <a:gd name="connsiteX76" fmla="*/ 1487466 w 2076189"/>
                <a:gd name="connsiteY76" fmla="*/ 454069 h 1181172"/>
                <a:gd name="connsiteX77" fmla="*/ 1462414 w 2076189"/>
                <a:gd name="connsiteY77" fmla="*/ 447806 h 1181172"/>
                <a:gd name="connsiteX78" fmla="*/ 1415441 w 2076189"/>
                <a:gd name="connsiteY78" fmla="*/ 444674 h 1181172"/>
                <a:gd name="connsiteX79" fmla="*/ 1380995 w 2076189"/>
                <a:gd name="connsiteY79" fmla="*/ 441543 h 1181172"/>
                <a:gd name="connsiteX80" fmla="*/ 1362206 w 2076189"/>
                <a:gd name="connsiteY80" fmla="*/ 438411 h 1181172"/>
                <a:gd name="connsiteX81" fmla="*/ 1302707 w 2076189"/>
                <a:gd name="connsiteY81" fmla="*/ 435280 h 1181172"/>
                <a:gd name="connsiteX82" fmla="*/ 1293313 w 2076189"/>
                <a:gd name="connsiteY82" fmla="*/ 432148 h 1181172"/>
                <a:gd name="connsiteX83" fmla="*/ 1280787 w 2076189"/>
                <a:gd name="connsiteY83" fmla="*/ 429017 h 1181172"/>
                <a:gd name="connsiteX84" fmla="*/ 1271392 w 2076189"/>
                <a:gd name="connsiteY84" fmla="*/ 422754 h 1181172"/>
                <a:gd name="connsiteX85" fmla="*/ 1261998 w 2076189"/>
                <a:gd name="connsiteY85" fmla="*/ 419622 h 1181172"/>
                <a:gd name="connsiteX86" fmla="*/ 1243208 w 2076189"/>
                <a:gd name="connsiteY86" fmla="*/ 407096 h 1181172"/>
                <a:gd name="connsiteX87" fmla="*/ 1233814 w 2076189"/>
                <a:gd name="connsiteY87" fmla="*/ 397701 h 1181172"/>
                <a:gd name="connsiteX88" fmla="*/ 1215025 w 2076189"/>
                <a:gd name="connsiteY88" fmla="*/ 391438 h 1181172"/>
                <a:gd name="connsiteX89" fmla="*/ 1205630 w 2076189"/>
                <a:gd name="connsiteY89" fmla="*/ 385175 h 1181172"/>
                <a:gd name="connsiteX90" fmla="*/ 1158658 w 2076189"/>
                <a:gd name="connsiteY90" fmla="*/ 375781 h 1181172"/>
                <a:gd name="connsiteX91" fmla="*/ 1149263 w 2076189"/>
                <a:gd name="connsiteY91" fmla="*/ 369518 h 1181172"/>
                <a:gd name="connsiteX92" fmla="*/ 1139869 w 2076189"/>
                <a:gd name="connsiteY92" fmla="*/ 360123 h 1181172"/>
                <a:gd name="connsiteX93" fmla="*/ 1121080 w 2076189"/>
                <a:gd name="connsiteY93" fmla="*/ 353860 h 1181172"/>
                <a:gd name="connsiteX94" fmla="*/ 1061581 w 2076189"/>
                <a:gd name="connsiteY94" fmla="*/ 360123 h 1181172"/>
                <a:gd name="connsiteX95" fmla="*/ 1049055 w 2076189"/>
                <a:gd name="connsiteY95" fmla="*/ 363255 h 1181172"/>
                <a:gd name="connsiteX96" fmla="*/ 986425 w 2076189"/>
                <a:gd name="connsiteY96" fmla="*/ 366386 h 1181172"/>
                <a:gd name="connsiteX97" fmla="*/ 923795 w 2076189"/>
                <a:gd name="connsiteY97" fmla="*/ 366386 h 1181172"/>
                <a:gd name="connsiteX98" fmla="*/ 911269 w 2076189"/>
                <a:gd name="connsiteY98" fmla="*/ 363255 h 1181172"/>
                <a:gd name="connsiteX99" fmla="*/ 883085 w 2076189"/>
                <a:gd name="connsiteY99" fmla="*/ 360123 h 1181172"/>
                <a:gd name="connsiteX100" fmla="*/ 854902 w 2076189"/>
                <a:gd name="connsiteY100" fmla="*/ 350729 h 1181172"/>
                <a:gd name="connsiteX101" fmla="*/ 820455 w 2076189"/>
                <a:gd name="connsiteY101" fmla="*/ 341334 h 1181172"/>
                <a:gd name="connsiteX102" fmla="*/ 773482 w 2076189"/>
                <a:gd name="connsiteY102" fmla="*/ 335071 h 1181172"/>
                <a:gd name="connsiteX103" fmla="*/ 751562 w 2076189"/>
                <a:gd name="connsiteY103" fmla="*/ 325677 h 1181172"/>
                <a:gd name="connsiteX104" fmla="*/ 732773 w 2076189"/>
                <a:gd name="connsiteY104" fmla="*/ 319414 h 1181172"/>
                <a:gd name="connsiteX105" fmla="*/ 723378 w 2076189"/>
                <a:gd name="connsiteY105" fmla="*/ 316282 h 1181172"/>
                <a:gd name="connsiteX106" fmla="*/ 717115 w 2076189"/>
                <a:gd name="connsiteY106" fmla="*/ 306888 h 1181172"/>
                <a:gd name="connsiteX107" fmla="*/ 717115 w 2076189"/>
                <a:gd name="connsiteY107" fmla="*/ 272441 h 1181172"/>
                <a:gd name="connsiteX108" fmla="*/ 723378 w 2076189"/>
                <a:gd name="connsiteY108" fmla="*/ 263047 h 1181172"/>
                <a:gd name="connsiteX109" fmla="*/ 729641 w 2076189"/>
                <a:gd name="connsiteY109" fmla="*/ 244258 h 1181172"/>
                <a:gd name="connsiteX110" fmla="*/ 726510 w 2076189"/>
                <a:gd name="connsiteY110" fmla="*/ 234863 h 1181172"/>
                <a:gd name="connsiteX111" fmla="*/ 717115 w 2076189"/>
                <a:gd name="connsiteY111" fmla="*/ 228600 h 1181172"/>
                <a:gd name="connsiteX112" fmla="*/ 670143 w 2076189"/>
                <a:gd name="connsiteY112" fmla="*/ 222337 h 1181172"/>
                <a:gd name="connsiteX113" fmla="*/ 645091 w 2076189"/>
                <a:gd name="connsiteY113" fmla="*/ 184759 h 1181172"/>
                <a:gd name="connsiteX114" fmla="*/ 638828 w 2076189"/>
                <a:gd name="connsiteY114" fmla="*/ 175364 h 1181172"/>
                <a:gd name="connsiteX115" fmla="*/ 620039 w 2076189"/>
                <a:gd name="connsiteY115" fmla="*/ 162838 h 1181172"/>
                <a:gd name="connsiteX116" fmla="*/ 610644 w 2076189"/>
                <a:gd name="connsiteY116" fmla="*/ 153444 h 1181172"/>
                <a:gd name="connsiteX117" fmla="*/ 591855 w 2076189"/>
                <a:gd name="connsiteY117" fmla="*/ 140918 h 1181172"/>
                <a:gd name="connsiteX118" fmla="*/ 563672 w 2076189"/>
                <a:gd name="connsiteY118" fmla="*/ 128392 h 1181172"/>
                <a:gd name="connsiteX119" fmla="*/ 388307 w 2076189"/>
                <a:gd name="connsiteY119" fmla="*/ 125260 h 1181172"/>
                <a:gd name="connsiteX120" fmla="*/ 378913 w 2076189"/>
                <a:gd name="connsiteY120" fmla="*/ 122129 h 1181172"/>
                <a:gd name="connsiteX121" fmla="*/ 366387 w 2076189"/>
                <a:gd name="connsiteY121" fmla="*/ 118997 h 1181172"/>
                <a:gd name="connsiteX122" fmla="*/ 356992 w 2076189"/>
                <a:gd name="connsiteY122" fmla="*/ 112734 h 1181172"/>
                <a:gd name="connsiteX123" fmla="*/ 344466 w 2076189"/>
                <a:gd name="connsiteY123" fmla="*/ 109603 h 1181172"/>
                <a:gd name="connsiteX124" fmla="*/ 325677 w 2076189"/>
                <a:gd name="connsiteY124" fmla="*/ 103340 h 1181172"/>
                <a:gd name="connsiteX125" fmla="*/ 297493 w 2076189"/>
                <a:gd name="connsiteY125" fmla="*/ 93945 h 1181172"/>
                <a:gd name="connsiteX126" fmla="*/ 269310 w 2076189"/>
                <a:gd name="connsiteY126" fmla="*/ 84551 h 1181172"/>
                <a:gd name="connsiteX127" fmla="*/ 259915 w 2076189"/>
                <a:gd name="connsiteY127" fmla="*/ 81419 h 1181172"/>
                <a:gd name="connsiteX128" fmla="*/ 250521 w 2076189"/>
                <a:gd name="connsiteY128" fmla="*/ 78288 h 1181172"/>
                <a:gd name="connsiteX129" fmla="*/ 231732 w 2076189"/>
                <a:gd name="connsiteY129" fmla="*/ 65762 h 1181172"/>
                <a:gd name="connsiteX130" fmla="*/ 222337 w 2076189"/>
                <a:gd name="connsiteY130" fmla="*/ 62630 h 1181172"/>
                <a:gd name="connsiteX131" fmla="*/ 203548 w 2076189"/>
                <a:gd name="connsiteY131" fmla="*/ 53236 h 1181172"/>
                <a:gd name="connsiteX132" fmla="*/ 194154 w 2076189"/>
                <a:gd name="connsiteY132" fmla="*/ 46973 h 1181172"/>
                <a:gd name="connsiteX133" fmla="*/ 178496 w 2076189"/>
                <a:gd name="connsiteY133" fmla="*/ 34447 h 1181172"/>
                <a:gd name="connsiteX134" fmla="*/ 178496 w 2076189"/>
                <a:gd name="connsiteY134" fmla="*/ 6263 h 1181172"/>
                <a:gd name="connsiteX135" fmla="*/ 0 w 2076189"/>
                <a:gd name="connsiteY13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30474 w 2076189"/>
                <a:gd name="connsiteY26" fmla="*/ 1052186 h 1181172"/>
                <a:gd name="connsiteX27" fmla="*/ 1161789 w 2076189"/>
                <a:gd name="connsiteY27" fmla="*/ 1042792 h 1181172"/>
                <a:gd name="connsiteX28" fmla="*/ 1189973 w 2076189"/>
                <a:gd name="connsiteY28" fmla="*/ 1033397 h 1181172"/>
                <a:gd name="connsiteX29" fmla="*/ 1252603 w 2076189"/>
                <a:gd name="connsiteY29" fmla="*/ 1024003 h 1181172"/>
                <a:gd name="connsiteX30" fmla="*/ 1261998 w 2076189"/>
                <a:gd name="connsiteY30" fmla="*/ 1020871 h 1181172"/>
                <a:gd name="connsiteX31" fmla="*/ 1299576 w 2076189"/>
                <a:gd name="connsiteY31" fmla="*/ 1014608 h 1181172"/>
                <a:gd name="connsiteX32" fmla="*/ 1318365 w 2076189"/>
                <a:gd name="connsiteY32" fmla="*/ 1008345 h 1181172"/>
                <a:gd name="connsiteX33" fmla="*/ 1349680 w 2076189"/>
                <a:gd name="connsiteY33" fmla="*/ 998951 h 1181172"/>
                <a:gd name="connsiteX34" fmla="*/ 1368469 w 2076189"/>
                <a:gd name="connsiteY34" fmla="*/ 992688 h 1181172"/>
                <a:gd name="connsiteX35" fmla="*/ 1412310 w 2076189"/>
                <a:gd name="connsiteY35" fmla="*/ 986425 h 1181172"/>
                <a:gd name="connsiteX36" fmla="*/ 1459282 w 2076189"/>
                <a:gd name="connsiteY36" fmla="*/ 980162 h 1181172"/>
                <a:gd name="connsiteX37" fmla="*/ 1734855 w 2076189"/>
                <a:gd name="connsiteY37" fmla="*/ 977030 h 1181172"/>
                <a:gd name="connsiteX38" fmla="*/ 1772433 w 2076189"/>
                <a:gd name="connsiteY38" fmla="*/ 970767 h 1181172"/>
                <a:gd name="connsiteX39" fmla="*/ 1894562 w 2076189"/>
                <a:gd name="connsiteY39" fmla="*/ 967636 h 1181172"/>
                <a:gd name="connsiteX40" fmla="*/ 1903956 w 2076189"/>
                <a:gd name="connsiteY40" fmla="*/ 961373 h 1181172"/>
                <a:gd name="connsiteX41" fmla="*/ 1922745 w 2076189"/>
                <a:gd name="connsiteY41" fmla="*/ 942584 h 1181172"/>
                <a:gd name="connsiteX42" fmla="*/ 1932140 w 2076189"/>
                <a:gd name="connsiteY42" fmla="*/ 936321 h 1181172"/>
                <a:gd name="connsiteX43" fmla="*/ 1938403 w 2076189"/>
                <a:gd name="connsiteY43" fmla="*/ 926926 h 1181172"/>
                <a:gd name="connsiteX44" fmla="*/ 1947798 w 2076189"/>
                <a:gd name="connsiteY44" fmla="*/ 923795 h 1181172"/>
                <a:gd name="connsiteX45" fmla="*/ 1960324 w 2076189"/>
                <a:gd name="connsiteY45" fmla="*/ 905006 h 1181172"/>
                <a:gd name="connsiteX46" fmla="*/ 1969718 w 2076189"/>
                <a:gd name="connsiteY46" fmla="*/ 898743 h 1181172"/>
                <a:gd name="connsiteX47" fmla="*/ 1991639 w 2076189"/>
                <a:gd name="connsiteY47" fmla="*/ 873691 h 1181172"/>
                <a:gd name="connsiteX48" fmla="*/ 2004165 w 2076189"/>
                <a:gd name="connsiteY48" fmla="*/ 851770 h 1181172"/>
                <a:gd name="connsiteX49" fmla="*/ 2016691 w 2076189"/>
                <a:gd name="connsiteY49" fmla="*/ 845507 h 1181172"/>
                <a:gd name="connsiteX50" fmla="*/ 2029217 w 2076189"/>
                <a:gd name="connsiteY50" fmla="*/ 826718 h 1181172"/>
                <a:gd name="connsiteX51" fmla="*/ 2035480 w 2076189"/>
                <a:gd name="connsiteY51" fmla="*/ 817323 h 1181172"/>
                <a:gd name="connsiteX52" fmla="*/ 2041743 w 2076189"/>
                <a:gd name="connsiteY52" fmla="*/ 695195 h 1181172"/>
                <a:gd name="connsiteX53" fmla="*/ 2044874 w 2076189"/>
                <a:gd name="connsiteY53" fmla="*/ 685800 h 1181172"/>
                <a:gd name="connsiteX54" fmla="*/ 2048006 w 2076189"/>
                <a:gd name="connsiteY54" fmla="*/ 673274 h 1181172"/>
                <a:gd name="connsiteX55" fmla="*/ 2057400 w 2076189"/>
                <a:gd name="connsiteY55" fmla="*/ 670143 h 1181172"/>
                <a:gd name="connsiteX56" fmla="*/ 2066795 w 2076189"/>
                <a:gd name="connsiteY56" fmla="*/ 651354 h 1181172"/>
                <a:gd name="connsiteX57" fmla="*/ 2076189 w 2076189"/>
                <a:gd name="connsiteY57" fmla="*/ 632564 h 1181172"/>
                <a:gd name="connsiteX58" fmla="*/ 2073058 w 2076189"/>
                <a:gd name="connsiteY58" fmla="*/ 591855 h 1181172"/>
                <a:gd name="connsiteX59" fmla="*/ 2060532 w 2076189"/>
                <a:gd name="connsiteY59" fmla="*/ 573066 h 1181172"/>
                <a:gd name="connsiteX60" fmla="*/ 2032348 w 2076189"/>
                <a:gd name="connsiteY60" fmla="*/ 541751 h 1181172"/>
                <a:gd name="connsiteX61" fmla="*/ 2019822 w 2076189"/>
                <a:gd name="connsiteY61" fmla="*/ 526093 h 1181172"/>
                <a:gd name="connsiteX62" fmla="*/ 2013559 w 2076189"/>
                <a:gd name="connsiteY62" fmla="*/ 516699 h 1181172"/>
                <a:gd name="connsiteX63" fmla="*/ 1994770 w 2076189"/>
                <a:gd name="connsiteY63" fmla="*/ 510436 h 1181172"/>
                <a:gd name="connsiteX64" fmla="*/ 1979113 w 2076189"/>
                <a:gd name="connsiteY64" fmla="*/ 507304 h 1181172"/>
                <a:gd name="connsiteX65" fmla="*/ 1969718 w 2076189"/>
                <a:gd name="connsiteY65" fmla="*/ 504173 h 1181172"/>
                <a:gd name="connsiteX66" fmla="*/ 1910219 w 2076189"/>
                <a:gd name="connsiteY66" fmla="*/ 501041 h 1181172"/>
                <a:gd name="connsiteX67" fmla="*/ 1894562 w 2076189"/>
                <a:gd name="connsiteY67" fmla="*/ 497910 h 1181172"/>
                <a:gd name="connsiteX68" fmla="*/ 1822537 w 2076189"/>
                <a:gd name="connsiteY68" fmla="*/ 504173 h 1181172"/>
                <a:gd name="connsiteX69" fmla="*/ 1606463 w 2076189"/>
                <a:gd name="connsiteY69" fmla="*/ 504173 h 1181172"/>
                <a:gd name="connsiteX70" fmla="*/ 1584543 w 2076189"/>
                <a:gd name="connsiteY70" fmla="*/ 497910 h 1181172"/>
                <a:gd name="connsiteX71" fmla="*/ 1565754 w 2076189"/>
                <a:gd name="connsiteY71" fmla="*/ 488515 h 1181172"/>
                <a:gd name="connsiteX72" fmla="*/ 1543833 w 2076189"/>
                <a:gd name="connsiteY72" fmla="*/ 472858 h 1181172"/>
                <a:gd name="connsiteX73" fmla="*/ 1525044 w 2076189"/>
                <a:gd name="connsiteY73" fmla="*/ 466595 h 1181172"/>
                <a:gd name="connsiteX74" fmla="*/ 1506255 w 2076189"/>
                <a:gd name="connsiteY74" fmla="*/ 460332 h 1181172"/>
                <a:gd name="connsiteX75" fmla="*/ 1487466 w 2076189"/>
                <a:gd name="connsiteY75" fmla="*/ 454069 h 1181172"/>
                <a:gd name="connsiteX76" fmla="*/ 1462414 w 2076189"/>
                <a:gd name="connsiteY76" fmla="*/ 447806 h 1181172"/>
                <a:gd name="connsiteX77" fmla="*/ 1415441 w 2076189"/>
                <a:gd name="connsiteY77" fmla="*/ 444674 h 1181172"/>
                <a:gd name="connsiteX78" fmla="*/ 1380995 w 2076189"/>
                <a:gd name="connsiteY78" fmla="*/ 441543 h 1181172"/>
                <a:gd name="connsiteX79" fmla="*/ 1362206 w 2076189"/>
                <a:gd name="connsiteY79" fmla="*/ 438411 h 1181172"/>
                <a:gd name="connsiteX80" fmla="*/ 1302707 w 2076189"/>
                <a:gd name="connsiteY80" fmla="*/ 435280 h 1181172"/>
                <a:gd name="connsiteX81" fmla="*/ 1293313 w 2076189"/>
                <a:gd name="connsiteY81" fmla="*/ 432148 h 1181172"/>
                <a:gd name="connsiteX82" fmla="*/ 1280787 w 2076189"/>
                <a:gd name="connsiteY82" fmla="*/ 429017 h 1181172"/>
                <a:gd name="connsiteX83" fmla="*/ 1271392 w 2076189"/>
                <a:gd name="connsiteY83" fmla="*/ 422754 h 1181172"/>
                <a:gd name="connsiteX84" fmla="*/ 1261998 w 2076189"/>
                <a:gd name="connsiteY84" fmla="*/ 419622 h 1181172"/>
                <a:gd name="connsiteX85" fmla="*/ 1243208 w 2076189"/>
                <a:gd name="connsiteY85" fmla="*/ 407096 h 1181172"/>
                <a:gd name="connsiteX86" fmla="*/ 1233814 w 2076189"/>
                <a:gd name="connsiteY86" fmla="*/ 397701 h 1181172"/>
                <a:gd name="connsiteX87" fmla="*/ 1215025 w 2076189"/>
                <a:gd name="connsiteY87" fmla="*/ 391438 h 1181172"/>
                <a:gd name="connsiteX88" fmla="*/ 1205630 w 2076189"/>
                <a:gd name="connsiteY88" fmla="*/ 385175 h 1181172"/>
                <a:gd name="connsiteX89" fmla="*/ 1158658 w 2076189"/>
                <a:gd name="connsiteY89" fmla="*/ 375781 h 1181172"/>
                <a:gd name="connsiteX90" fmla="*/ 1149263 w 2076189"/>
                <a:gd name="connsiteY90" fmla="*/ 369518 h 1181172"/>
                <a:gd name="connsiteX91" fmla="*/ 1139869 w 2076189"/>
                <a:gd name="connsiteY91" fmla="*/ 360123 h 1181172"/>
                <a:gd name="connsiteX92" fmla="*/ 1121080 w 2076189"/>
                <a:gd name="connsiteY92" fmla="*/ 353860 h 1181172"/>
                <a:gd name="connsiteX93" fmla="*/ 1061581 w 2076189"/>
                <a:gd name="connsiteY93" fmla="*/ 360123 h 1181172"/>
                <a:gd name="connsiteX94" fmla="*/ 1049055 w 2076189"/>
                <a:gd name="connsiteY94" fmla="*/ 363255 h 1181172"/>
                <a:gd name="connsiteX95" fmla="*/ 986425 w 2076189"/>
                <a:gd name="connsiteY95" fmla="*/ 366386 h 1181172"/>
                <a:gd name="connsiteX96" fmla="*/ 923795 w 2076189"/>
                <a:gd name="connsiteY96" fmla="*/ 366386 h 1181172"/>
                <a:gd name="connsiteX97" fmla="*/ 911269 w 2076189"/>
                <a:gd name="connsiteY97" fmla="*/ 363255 h 1181172"/>
                <a:gd name="connsiteX98" fmla="*/ 883085 w 2076189"/>
                <a:gd name="connsiteY98" fmla="*/ 360123 h 1181172"/>
                <a:gd name="connsiteX99" fmla="*/ 854902 w 2076189"/>
                <a:gd name="connsiteY99" fmla="*/ 350729 h 1181172"/>
                <a:gd name="connsiteX100" fmla="*/ 820455 w 2076189"/>
                <a:gd name="connsiteY100" fmla="*/ 341334 h 1181172"/>
                <a:gd name="connsiteX101" fmla="*/ 773482 w 2076189"/>
                <a:gd name="connsiteY101" fmla="*/ 335071 h 1181172"/>
                <a:gd name="connsiteX102" fmla="*/ 751562 w 2076189"/>
                <a:gd name="connsiteY102" fmla="*/ 325677 h 1181172"/>
                <a:gd name="connsiteX103" fmla="*/ 732773 w 2076189"/>
                <a:gd name="connsiteY103" fmla="*/ 319414 h 1181172"/>
                <a:gd name="connsiteX104" fmla="*/ 723378 w 2076189"/>
                <a:gd name="connsiteY104" fmla="*/ 316282 h 1181172"/>
                <a:gd name="connsiteX105" fmla="*/ 717115 w 2076189"/>
                <a:gd name="connsiteY105" fmla="*/ 306888 h 1181172"/>
                <a:gd name="connsiteX106" fmla="*/ 717115 w 2076189"/>
                <a:gd name="connsiteY106" fmla="*/ 272441 h 1181172"/>
                <a:gd name="connsiteX107" fmla="*/ 723378 w 2076189"/>
                <a:gd name="connsiteY107" fmla="*/ 263047 h 1181172"/>
                <a:gd name="connsiteX108" fmla="*/ 729641 w 2076189"/>
                <a:gd name="connsiteY108" fmla="*/ 244258 h 1181172"/>
                <a:gd name="connsiteX109" fmla="*/ 726510 w 2076189"/>
                <a:gd name="connsiteY109" fmla="*/ 234863 h 1181172"/>
                <a:gd name="connsiteX110" fmla="*/ 717115 w 2076189"/>
                <a:gd name="connsiteY110" fmla="*/ 228600 h 1181172"/>
                <a:gd name="connsiteX111" fmla="*/ 670143 w 2076189"/>
                <a:gd name="connsiteY111" fmla="*/ 222337 h 1181172"/>
                <a:gd name="connsiteX112" fmla="*/ 645091 w 2076189"/>
                <a:gd name="connsiteY112" fmla="*/ 184759 h 1181172"/>
                <a:gd name="connsiteX113" fmla="*/ 638828 w 2076189"/>
                <a:gd name="connsiteY113" fmla="*/ 175364 h 1181172"/>
                <a:gd name="connsiteX114" fmla="*/ 620039 w 2076189"/>
                <a:gd name="connsiteY114" fmla="*/ 162838 h 1181172"/>
                <a:gd name="connsiteX115" fmla="*/ 610644 w 2076189"/>
                <a:gd name="connsiteY115" fmla="*/ 153444 h 1181172"/>
                <a:gd name="connsiteX116" fmla="*/ 591855 w 2076189"/>
                <a:gd name="connsiteY116" fmla="*/ 140918 h 1181172"/>
                <a:gd name="connsiteX117" fmla="*/ 563672 w 2076189"/>
                <a:gd name="connsiteY117" fmla="*/ 128392 h 1181172"/>
                <a:gd name="connsiteX118" fmla="*/ 388307 w 2076189"/>
                <a:gd name="connsiteY118" fmla="*/ 125260 h 1181172"/>
                <a:gd name="connsiteX119" fmla="*/ 378913 w 2076189"/>
                <a:gd name="connsiteY119" fmla="*/ 122129 h 1181172"/>
                <a:gd name="connsiteX120" fmla="*/ 366387 w 2076189"/>
                <a:gd name="connsiteY120" fmla="*/ 118997 h 1181172"/>
                <a:gd name="connsiteX121" fmla="*/ 356992 w 2076189"/>
                <a:gd name="connsiteY121" fmla="*/ 112734 h 1181172"/>
                <a:gd name="connsiteX122" fmla="*/ 344466 w 2076189"/>
                <a:gd name="connsiteY122" fmla="*/ 109603 h 1181172"/>
                <a:gd name="connsiteX123" fmla="*/ 325677 w 2076189"/>
                <a:gd name="connsiteY123" fmla="*/ 103340 h 1181172"/>
                <a:gd name="connsiteX124" fmla="*/ 297493 w 2076189"/>
                <a:gd name="connsiteY124" fmla="*/ 93945 h 1181172"/>
                <a:gd name="connsiteX125" fmla="*/ 269310 w 2076189"/>
                <a:gd name="connsiteY125" fmla="*/ 84551 h 1181172"/>
                <a:gd name="connsiteX126" fmla="*/ 259915 w 2076189"/>
                <a:gd name="connsiteY126" fmla="*/ 81419 h 1181172"/>
                <a:gd name="connsiteX127" fmla="*/ 250521 w 2076189"/>
                <a:gd name="connsiteY127" fmla="*/ 78288 h 1181172"/>
                <a:gd name="connsiteX128" fmla="*/ 231732 w 2076189"/>
                <a:gd name="connsiteY128" fmla="*/ 65762 h 1181172"/>
                <a:gd name="connsiteX129" fmla="*/ 222337 w 2076189"/>
                <a:gd name="connsiteY129" fmla="*/ 62630 h 1181172"/>
                <a:gd name="connsiteX130" fmla="*/ 203548 w 2076189"/>
                <a:gd name="connsiteY130" fmla="*/ 53236 h 1181172"/>
                <a:gd name="connsiteX131" fmla="*/ 194154 w 2076189"/>
                <a:gd name="connsiteY131" fmla="*/ 46973 h 1181172"/>
                <a:gd name="connsiteX132" fmla="*/ 178496 w 2076189"/>
                <a:gd name="connsiteY132" fmla="*/ 34447 h 1181172"/>
                <a:gd name="connsiteX133" fmla="*/ 178496 w 2076189"/>
                <a:gd name="connsiteY133" fmla="*/ 6263 h 1181172"/>
                <a:gd name="connsiteX134" fmla="*/ 0 w 2076189"/>
                <a:gd name="connsiteY13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30474 w 2076189"/>
                <a:gd name="connsiteY26" fmla="*/ 1052186 h 1181172"/>
                <a:gd name="connsiteX27" fmla="*/ 1189973 w 2076189"/>
                <a:gd name="connsiteY27" fmla="*/ 1033397 h 1181172"/>
                <a:gd name="connsiteX28" fmla="*/ 1252603 w 2076189"/>
                <a:gd name="connsiteY28" fmla="*/ 1024003 h 1181172"/>
                <a:gd name="connsiteX29" fmla="*/ 1261998 w 2076189"/>
                <a:gd name="connsiteY29" fmla="*/ 1020871 h 1181172"/>
                <a:gd name="connsiteX30" fmla="*/ 1299576 w 2076189"/>
                <a:gd name="connsiteY30" fmla="*/ 1014608 h 1181172"/>
                <a:gd name="connsiteX31" fmla="*/ 1318365 w 2076189"/>
                <a:gd name="connsiteY31" fmla="*/ 1008345 h 1181172"/>
                <a:gd name="connsiteX32" fmla="*/ 1349680 w 2076189"/>
                <a:gd name="connsiteY32" fmla="*/ 998951 h 1181172"/>
                <a:gd name="connsiteX33" fmla="*/ 1368469 w 2076189"/>
                <a:gd name="connsiteY33" fmla="*/ 992688 h 1181172"/>
                <a:gd name="connsiteX34" fmla="*/ 1412310 w 2076189"/>
                <a:gd name="connsiteY34" fmla="*/ 986425 h 1181172"/>
                <a:gd name="connsiteX35" fmla="*/ 1459282 w 2076189"/>
                <a:gd name="connsiteY35" fmla="*/ 980162 h 1181172"/>
                <a:gd name="connsiteX36" fmla="*/ 1734855 w 2076189"/>
                <a:gd name="connsiteY36" fmla="*/ 977030 h 1181172"/>
                <a:gd name="connsiteX37" fmla="*/ 1772433 w 2076189"/>
                <a:gd name="connsiteY37" fmla="*/ 970767 h 1181172"/>
                <a:gd name="connsiteX38" fmla="*/ 1894562 w 2076189"/>
                <a:gd name="connsiteY38" fmla="*/ 967636 h 1181172"/>
                <a:gd name="connsiteX39" fmla="*/ 1903956 w 2076189"/>
                <a:gd name="connsiteY39" fmla="*/ 961373 h 1181172"/>
                <a:gd name="connsiteX40" fmla="*/ 1922745 w 2076189"/>
                <a:gd name="connsiteY40" fmla="*/ 942584 h 1181172"/>
                <a:gd name="connsiteX41" fmla="*/ 1932140 w 2076189"/>
                <a:gd name="connsiteY41" fmla="*/ 936321 h 1181172"/>
                <a:gd name="connsiteX42" fmla="*/ 1938403 w 2076189"/>
                <a:gd name="connsiteY42" fmla="*/ 926926 h 1181172"/>
                <a:gd name="connsiteX43" fmla="*/ 1947798 w 2076189"/>
                <a:gd name="connsiteY43" fmla="*/ 923795 h 1181172"/>
                <a:gd name="connsiteX44" fmla="*/ 1960324 w 2076189"/>
                <a:gd name="connsiteY44" fmla="*/ 905006 h 1181172"/>
                <a:gd name="connsiteX45" fmla="*/ 1969718 w 2076189"/>
                <a:gd name="connsiteY45" fmla="*/ 898743 h 1181172"/>
                <a:gd name="connsiteX46" fmla="*/ 1991639 w 2076189"/>
                <a:gd name="connsiteY46" fmla="*/ 873691 h 1181172"/>
                <a:gd name="connsiteX47" fmla="*/ 2004165 w 2076189"/>
                <a:gd name="connsiteY47" fmla="*/ 851770 h 1181172"/>
                <a:gd name="connsiteX48" fmla="*/ 2016691 w 2076189"/>
                <a:gd name="connsiteY48" fmla="*/ 845507 h 1181172"/>
                <a:gd name="connsiteX49" fmla="*/ 2029217 w 2076189"/>
                <a:gd name="connsiteY49" fmla="*/ 826718 h 1181172"/>
                <a:gd name="connsiteX50" fmla="*/ 2035480 w 2076189"/>
                <a:gd name="connsiteY50" fmla="*/ 817323 h 1181172"/>
                <a:gd name="connsiteX51" fmla="*/ 2041743 w 2076189"/>
                <a:gd name="connsiteY51" fmla="*/ 695195 h 1181172"/>
                <a:gd name="connsiteX52" fmla="*/ 2044874 w 2076189"/>
                <a:gd name="connsiteY52" fmla="*/ 685800 h 1181172"/>
                <a:gd name="connsiteX53" fmla="*/ 2048006 w 2076189"/>
                <a:gd name="connsiteY53" fmla="*/ 673274 h 1181172"/>
                <a:gd name="connsiteX54" fmla="*/ 2057400 w 2076189"/>
                <a:gd name="connsiteY54" fmla="*/ 670143 h 1181172"/>
                <a:gd name="connsiteX55" fmla="*/ 2066795 w 2076189"/>
                <a:gd name="connsiteY55" fmla="*/ 651354 h 1181172"/>
                <a:gd name="connsiteX56" fmla="*/ 2076189 w 2076189"/>
                <a:gd name="connsiteY56" fmla="*/ 632564 h 1181172"/>
                <a:gd name="connsiteX57" fmla="*/ 2073058 w 2076189"/>
                <a:gd name="connsiteY57" fmla="*/ 591855 h 1181172"/>
                <a:gd name="connsiteX58" fmla="*/ 2060532 w 2076189"/>
                <a:gd name="connsiteY58" fmla="*/ 573066 h 1181172"/>
                <a:gd name="connsiteX59" fmla="*/ 2032348 w 2076189"/>
                <a:gd name="connsiteY59" fmla="*/ 541751 h 1181172"/>
                <a:gd name="connsiteX60" fmla="*/ 2019822 w 2076189"/>
                <a:gd name="connsiteY60" fmla="*/ 526093 h 1181172"/>
                <a:gd name="connsiteX61" fmla="*/ 2013559 w 2076189"/>
                <a:gd name="connsiteY61" fmla="*/ 516699 h 1181172"/>
                <a:gd name="connsiteX62" fmla="*/ 1994770 w 2076189"/>
                <a:gd name="connsiteY62" fmla="*/ 510436 h 1181172"/>
                <a:gd name="connsiteX63" fmla="*/ 1979113 w 2076189"/>
                <a:gd name="connsiteY63" fmla="*/ 507304 h 1181172"/>
                <a:gd name="connsiteX64" fmla="*/ 1969718 w 2076189"/>
                <a:gd name="connsiteY64" fmla="*/ 504173 h 1181172"/>
                <a:gd name="connsiteX65" fmla="*/ 1910219 w 2076189"/>
                <a:gd name="connsiteY65" fmla="*/ 501041 h 1181172"/>
                <a:gd name="connsiteX66" fmla="*/ 1894562 w 2076189"/>
                <a:gd name="connsiteY66" fmla="*/ 497910 h 1181172"/>
                <a:gd name="connsiteX67" fmla="*/ 1822537 w 2076189"/>
                <a:gd name="connsiteY67" fmla="*/ 504173 h 1181172"/>
                <a:gd name="connsiteX68" fmla="*/ 1606463 w 2076189"/>
                <a:gd name="connsiteY68" fmla="*/ 504173 h 1181172"/>
                <a:gd name="connsiteX69" fmla="*/ 1584543 w 2076189"/>
                <a:gd name="connsiteY69" fmla="*/ 497910 h 1181172"/>
                <a:gd name="connsiteX70" fmla="*/ 1565754 w 2076189"/>
                <a:gd name="connsiteY70" fmla="*/ 488515 h 1181172"/>
                <a:gd name="connsiteX71" fmla="*/ 1543833 w 2076189"/>
                <a:gd name="connsiteY71" fmla="*/ 472858 h 1181172"/>
                <a:gd name="connsiteX72" fmla="*/ 1525044 w 2076189"/>
                <a:gd name="connsiteY72" fmla="*/ 466595 h 1181172"/>
                <a:gd name="connsiteX73" fmla="*/ 1506255 w 2076189"/>
                <a:gd name="connsiteY73" fmla="*/ 460332 h 1181172"/>
                <a:gd name="connsiteX74" fmla="*/ 1487466 w 2076189"/>
                <a:gd name="connsiteY74" fmla="*/ 454069 h 1181172"/>
                <a:gd name="connsiteX75" fmla="*/ 1462414 w 2076189"/>
                <a:gd name="connsiteY75" fmla="*/ 447806 h 1181172"/>
                <a:gd name="connsiteX76" fmla="*/ 1415441 w 2076189"/>
                <a:gd name="connsiteY76" fmla="*/ 444674 h 1181172"/>
                <a:gd name="connsiteX77" fmla="*/ 1380995 w 2076189"/>
                <a:gd name="connsiteY77" fmla="*/ 441543 h 1181172"/>
                <a:gd name="connsiteX78" fmla="*/ 1362206 w 2076189"/>
                <a:gd name="connsiteY78" fmla="*/ 438411 h 1181172"/>
                <a:gd name="connsiteX79" fmla="*/ 1302707 w 2076189"/>
                <a:gd name="connsiteY79" fmla="*/ 435280 h 1181172"/>
                <a:gd name="connsiteX80" fmla="*/ 1293313 w 2076189"/>
                <a:gd name="connsiteY80" fmla="*/ 432148 h 1181172"/>
                <a:gd name="connsiteX81" fmla="*/ 1280787 w 2076189"/>
                <a:gd name="connsiteY81" fmla="*/ 429017 h 1181172"/>
                <a:gd name="connsiteX82" fmla="*/ 1271392 w 2076189"/>
                <a:gd name="connsiteY82" fmla="*/ 422754 h 1181172"/>
                <a:gd name="connsiteX83" fmla="*/ 1261998 w 2076189"/>
                <a:gd name="connsiteY83" fmla="*/ 419622 h 1181172"/>
                <a:gd name="connsiteX84" fmla="*/ 1243208 w 2076189"/>
                <a:gd name="connsiteY84" fmla="*/ 407096 h 1181172"/>
                <a:gd name="connsiteX85" fmla="*/ 1233814 w 2076189"/>
                <a:gd name="connsiteY85" fmla="*/ 397701 h 1181172"/>
                <a:gd name="connsiteX86" fmla="*/ 1215025 w 2076189"/>
                <a:gd name="connsiteY86" fmla="*/ 391438 h 1181172"/>
                <a:gd name="connsiteX87" fmla="*/ 1205630 w 2076189"/>
                <a:gd name="connsiteY87" fmla="*/ 385175 h 1181172"/>
                <a:gd name="connsiteX88" fmla="*/ 1158658 w 2076189"/>
                <a:gd name="connsiteY88" fmla="*/ 375781 h 1181172"/>
                <a:gd name="connsiteX89" fmla="*/ 1149263 w 2076189"/>
                <a:gd name="connsiteY89" fmla="*/ 369518 h 1181172"/>
                <a:gd name="connsiteX90" fmla="*/ 1139869 w 2076189"/>
                <a:gd name="connsiteY90" fmla="*/ 360123 h 1181172"/>
                <a:gd name="connsiteX91" fmla="*/ 1121080 w 2076189"/>
                <a:gd name="connsiteY91" fmla="*/ 353860 h 1181172"/>
                <a:gd name="connsiteX92" fmla="*/ 1061581 w 2076189"/>
                <a:gd name="connsiteY92" fmla="*/ 360123 h 1181172"/>
                <a:gd name="connsiteX93" fmla="*/ 1049055 w 2076189"/>
                <a:gd name="connsiteY93" fmla="*/ 363255 h 1181172"/>
                <a:gd name="connsiteX94" fmla="*/ 986425 w 2076189"/>
                <a:gd name="connsiteY94" fmla="*/ 366386 h 1181172"/>
                <a:gd name="connsiteX95" fmla="*/ 923795 w 2076189"/>
                <a:gd name="connsiteY95" fmla="*/ 366386 h 1181172"/>
                <a:gd name="connsiteX96" fmla="*/ 911269 w 2076189"/>
                <a:gd name="connsiteY96" fmla="*/ 363255 h 1181172"/>
                <a:gd name="connsiteX97" fmla="*/ 883085 w 2076189"/>
                <a:gd name="connsiteY97" fmla="*/ 360123 h 1181172"/>
                <a:gd name="connsiteX98" fmla="*/ 854902 w 2076189"/>
                <a:gd name="connsiteY98" fmla="*/ 350729 h 1181172"/>
                <a:gd name="connsiteX99" fmla="*/ 820455 w 2076189"/>
                <a:gd name="connsiteY99" fmla="*/ 341334 h 1181172"/>
                <a:gd name="connsiteX100" fmla="*/ 773482 w 2076189"/>
                <a:gd name="connsiteY100" fmla="*/ 335071 h 1181172"/>
                <a:gd name="connsiteX101" fmla="*/ 751562 w 2076189"/>
                <a:gd name="connsiteY101" fmla="*/ 325677 h 1181172"/>
                <a:gd name="connsiteX102" fmla="*/ 732773 w 2076189"/>
                <a:gd name="connsiteY102" fmla="*/ 319414 h 1181172"/>
                <a:gd name="connsiteX103" fmla="*/ 723378 w 2076189"/>
                <a:gd name="connsiteY103" fmla="*/ 316282 h 1181172"/>
                <a:gd name="connsiteX104" fmla="*/ 717115 w 2076189"/>
                <a:gd name="connsiteY104" fmla="*/ 306888 h 1181172"/>
                <a:gd name="connsiteX105" fmla="*/ 717115 w 2076189"/>
                <a:gd name="connsiteY105" fmla="*/ 272441 h 1181172"/>
                <a:gd name="connsiteX106" fmla="*/ 723378 w 2076189"/>
                <a:gd name="connsiteY106" fmla="*/ 263047 h 1181172"/>
                <a:gd name="connsiteX107" fmla="*/ 729641 w 2076189"/>
                <a:gd name="connsiteY107" fmla="*/ 244258 h 1181172"/>
                <a:gd name="connsiteX108" fmla="*/ 726510 w 2076189"/>
                <a:gd name="connsiteY108" fmla="*/ 234863 h 1181172"/>
                <a:gd name="connsiteX109" fmla="*/ 717115 w 2076189"/>
                <a:gd name="connsiteY109" fmla="*/ 228600 h 1181172"/>
                <a:gd name="connsiteX110" fmla="*/ 670143 w 2076189"/>
                <a:gd name="connsiteY110" fmla="*/ 222337 h 1181172"/>
                <a:gd name="connsiteX111" fmla="*/ 645091 w 2076189"/>
                <a:gd name="connsiteY111" fmla="*/ 184759 h 1181172"/>
                <a:gd name="connsiteX112" fmla="*/ 638828 w 2076189"/>
                <a:gd name="connsiteY112" fmla="*/ 175364 h 1181172"/>
                <a:gd name="connsiteX113" fmla="*/ 620039 w 2076189"/>
                <a:gd name="connsiteY113" fmla="*/ 162838 h 1181172"/>
                <a:gd name="connsiteX114" fmla="*/ 610644 w 2076189"/>
                <a:gd name="connsiteY114" fmla="*/ 153444 h 1181172"/>
                <a:gd name="connsiteX115" fmla="*/ 591855 w 2076189"/>
                <a:gd name="connsiteY115" fmla="*/ 140918 h 1181172"/>
                <a:gd name="connsiteX116" fmla="*/ 563672 w 2076189"/>
                <a:gd name="connsiteY116" fmla="*/ 128392 h 1181172"/>
                <a:gd name="connsiteX117" fmla="*/ 388307 w 2076189"/>
                <a:gd name="connsiteY117" fmla="*/ 125260 h 1181172"/>
                <a:gd name="connsiteX118" fmla="*/ 378913 w 2076189"/>
                <a:gd name="connsiteY118" fmla="*/ 122129 h 1181172"/>
                <a:gd name="connsiteX119" fmla="*/ 366387 w 2076189"/>
                <a:gd name="connsiteY119" fmla="*/ 118997 h 1181172"/>
                <a:gd name="connsiteX120" fmla="*/ 356992 w 2076189"/>
                <a:gd name="connsiteY120" fmla="*/ 112734 h 1181172"/>
                <a:gd name="connsiteX121" fmla="*/ 344466 w 2076189"/>
                <a:gd name="connsiteY121" fmla="*/ 109603 h 1181172"/>
                <a:gd name="connsiteX122" fmla="*/ 325677 w 2076189"/>
                <a:gd name="connsiteY122" fmla="*/ 103340 h 1181172"/>
                <a:gd name="connsiteX123" fmla="*/ 297493 w 2076189"/>
                <a:gd name="connsiteY123" fmla="*/ 93945 h 1181172"/>
                <a:gd name="connsiteX124" fmla="*/ 269310 w 2076189"/>
                <a:gd name="connsiteY124" fmla="*/ 84551 h 1181172"/>
                <a:gd name="connsiteX125" fmla="*/ 259915 w 2076189"/>
                <a:gd name="connsiteY125" fmla="*/ 81419 h 1181172"/>
                <a:gd name="connsiteX126" fmla="*/ 250521 w 2076189"/>
                <a:gd name="connsiteY126" fmla="*/ 78288 h 1181172"/>
                <a:gd name="connsiteX127" fmla="*/ 231732 w 2076189"/>
                <a:gd name="connsiteY127" fmla="*/ 65762 h 1181172"/>
                <a:gd name="connsiteX128" fmla="*/ 222337 w 2076189"/>
                <a:gd name="connsiteY128" fmla="*/ 62630 h 1181172"/>
                <a:gd name="connsiteX129" fmla="*/ 203548 w 2076189"/>
                <a:gd name="connsiteY129" fmla="*/ 53236 h 1181172"/>
                <a:gd name="connsiteX130" fmla="*/ 194154 w 2076189"/>
                <a:gd name="connsiteY130" fmla="*/ 46973 h 1181172"/>
                <a:gd name="connsiteX131" fmla="*/ 178496 w 2076189"/>
                <a:gd name="connsiteY131" fmla="*/ 34447 h 1181172"/>
                <a:gd name="connsiteX132" fmla="*/ 178496 w 2076189"/>
                <a:gd name="connsiteY132" fmla="*/ 6263 h 1181172"/>
                <a:gd name="connsiteX133" fmla="*/ 0 w 2076189"/>
                <a:gd name="connsiteY133"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30474 w 2076189"/>
                <a:gd name="connsiteY26" fmla="*/ 1052186 h 1181172"/>
                <a:gd name="connsiteX27" fmla="*/ 1252603 w 2076189"/>
                <a:gd name="connsiteY27" fmla="*/ 1024003 h 1181172"/>
                <a:gd name="connsiteX28" fmla="*/ 1261998 w 2076189"/>
                <a:gd name="connsiteY28" fmla="*/ 1020871 h 1181172"/>
                <a:gd name="connsiteX29" fmla="*/ 1299576 w 2076189"/>
                <a:gd name="connsiteY29" fmla="*/ 1014608 h 1181172"/>
                <a:gd name="connsiteX30" fmla="*/ 1318365 w 2076189"/>
                <a:gd name="connsiteY30" fmla="*/ 1008345 h 1181172"/>
                <a:gd name="connsiteX31" fmla="*/ 1349680 w 2076189"/>
                <a:gd name="connsiteY31" fmla="*/ 998951 h 1181172"/>
                <a:gd name="connsiteX32" fmla="*/ 1368469 w 2076189"/>
                <a:gd name="connsiteY32" fmla="*/ 992688 h 1181172"/>
                <a:gd name="connsiteX33" fmla="*/ 1412310 w 2076189"/>
                <a:gd name="connsiteY33" fmla="*/ 986425 h 1181172"/>
                <a:gd name="connsiteX34" fmla="*/ 1459282 w 2076189"/>
                <a:gd name="connsiteY34" fmla="*/ 980162 h 1181172"/>
                <a:gd name="connsiteX35" fmla="*/ 1734855 w 2076189"/>
                <a:gd name="connsiteY35" fmla="*/ 977030 h 1181172"/>
                <a:gd name="connsiteX36" fmla="*/ 1772433 w 2076189"/>
                <a:gd name="connsiteY36" fmla="*/ 970767 h 1181172"/>
                <a:gd name="connsiteX37" fmla="*/ 1894562 w 2076189"/>
                <a:gd name="connsiteY37" fmla="*/ 967636 h 1181172"/>
                <a:gd name="connsiteX38" fmla="*/ 1903956 w 2076189"/>
                <a:gd name="connsiteY38" fmla="*/ 961373 h 1181172"/>
                <a:gd name="connsiteX39" fmla="*/ 1922745 w 2076189"/>
                <a:gd name="connsiteY39" fmla="*/ 942584 h 1181172"/>
                <a:gd name="connsiteX40" fmla="*/ 1932140 w 2076189"/>
                <a:gd name="connsiteY40" fmla="*/ 936321 h 1181172"/>
                <a:gd name="connsiteX41" fmla="*/ 1938403 w 2076189"/>
                <a:gd name="connsiteY41" fmla="*/ 926926 h 1181172"/>
                <a:gd name="connsiteX42" fmla="*/ 1947798 w 2076189"/>
                <a:gd name="connsiteY42" fmla="*/ 923795 h 1181172"/>
                <a:gd name="connsiteX43" fmla="*/ 1960324 w 2076189"/>
                <a:gd name="connsiteY43" fmla="*/ 905006 h 1181172"/>
                <a:gd name="connsiteX44" fmla="*/ 1969718 w 2076189"/>
                <a:gd name="connsiteY44" fmla="*/ 898743 h 1181172"/>
                <a:gd name="connsiteX45" fmla="*/ 1991639 w 2076189"/>
                <a:gd name="connsiteY45" fmla="*/ 873691 h 1181172"/>
                <a:gd name="connsiteX46" fmla="*/ 2004165 w 2076189"/>
                <a:gd name="connsiteY46" fmla="*/ 851770 h 1181172"/>
                <a:gd name="connsiteX47" fmla="*/ 2016691 w 2076189"/>
                <a:gd name="connsiteY47" fmla="*/ 845507 h 1181172"/>
                <a:gd name="connsiteX48" fmla="*/ 2029217 w 2076189"/>
                <a:gd name="connsiteY48" fmla="*/ 826718 h 1181172"/>
                <a:gd name="connsiteX49" fmla="*/ 2035480 w 2076189"/>
                <a:gd name="connsiteY49" fmla="*/ 817323 h 1181172"/>
                <a:gd name="connsiteX50" fmla="*/ 2041743 w 2076189"/>
                <a:gd name="connsiteY50" fmla="*/ 695195 h 1181172"/>
                <a:gd name="connsiteX51" fmla="*/ 2044874 w 2076189"/>
                <a:gd name="connsiteY51" fmla="*/ 685800 h 1181172"/>
                <a:gd name="connsiteX52" fmla="*/ 2048006 w 2076189"/>
                <a:gd name="connsiteY52" fmla="*/ 673274 h 1181172"/>
                <a:gd name="connsiteX53" fmla="*/ 2057400 w 2076189"/>
                <a:gd name="connsiteY53" fmla="*/ 670143 h 1181172"/>
                <a:gd name="connsiteX54" fmla="*/ 2066795 w 2076189"/>
                <a:gd name="connsiteY54" fmla="*/ 651354 h 1181172"/>
                <a:gd name="connsiteX55" fmla="*/ 2076189 w 2076189"/>
                <a:gd name="connsiteY55" fmla="*/ 632564 h 1181172"/>
                <a:gd name="connsiteX56" fmla="*/ 2073058 w 2076189"/>
                <a:gd name="connsiteY56" fmla="*/ 591855 h 1181172"/>
                <a:gd name="connsiteX57" fmla="*/ 2060532 w 2076189"/>
                <a:gd name="connsiteY57" fmla="*/ 573066 h 1181172"/>
                <a:gd name="connsiteX58" fmla="*/ 2032348 w 2076189"/>
                <a:gd name="connsiteY58" fmla="*/ 541751 h 1181172"/>
                <a:gd name="connsiteX59" fmla="*/ 2019822 w 2076189"/>
                <a:gd name="connsiteY59" fmla="*/ 526093 h 1181172"/>
                <a:gd name="connsiteX60" fmla="*/ 2013559 w 2076189"/>
                <a:gd name="connsiteY60" fmla="*/ 516699 h 1181172"/>
                <a:gd name="connsiteX61" fmla="*/ 1994770 w 2076189"/>
                <a:gd name="connsiteY61" fmla="*/ 510436 h 1181172"/>
                <a:gd name="connsiteX62" fmla="*/ 1979113 w 2076189"/>
                <a:gd name="connsiteY62" fmla="*/ 507304 h 1181172"/>
                <a:gd name="connsiteX63" fmla="*/ 1969718 w 2076189"/>
                <a:gd name="connsiteY63" fmla="*/ 504173 h 1181172"/>
                <a:gd name="connsiteX64" fmla="*/ 1910219 w 2076189"/>
                <a:gd name="connsiteY64" fmla="*/ 501041 h 1181172"/>
                <a:gd name="connsiteX65" fmla="*/ 1894562 w 2076189"/>
                <a:gd name="connsiteY65" fmla="*/ 497910 h 1181172"/>
                <a:gd name="connsiteX66" fmla="*/ 1822537 w 2076189"/>
                <a:gd name="connsiteY66" fmla="*/ 504173 h 1181172"/>
                <a:gd name="connsiteX67" fmla="*/ 1606463 w 2076189"/>
                <a:gd name="connsiteY67" fmla="*/ 504173 h 1181172"/>
                <a:gd name="connsiteX68" fmla="*/ 1584543 w 2076189"/>
                <a:gd name="connsiteY68" fmla="*/ 497910 h 1181172"/>
                <a:gd name="connsiteX69" fmla="*/ 1565754 w 2076189"/>
                <a:gd name="connsiteY69" fmla="*/ 488515 h 1181172"/>
                <a:gd name="connsiteX70" fmla="*/ 1543833 w 2076189"/>
                <a:gd name="connsiteY70" fmla="*/ 472858 h 1181172"/>
                <a:gd name="connsiteX71" fmla="*/ 1525044 w 2076189"/>
                <a:gd name="connsiteY71" fmla="*/ 466595 h 1181172"/>
                <a:gd name="connsiteX72" fmla="*/ 1506255 w 2076189"/>
                <a:gd name="connsiteY72" fmla="*/ 460332 h 1181172"/>
                <a:gd name="connsiteX73" fmla="*/ 1487466 w 2076189"/>
                <a:gd name="connsiteY73" fmla="*/ 454069 h 1181172"/>
                <a:gd name="connsiteX74" fmla="*/ 1462414 w 2076189"/>
                <a:gd name="connsiteY74" fmla="*/ 447806 h 1181172"/>
                <a:gd name="connsiteX75" fmla="*/ 1415441 w 2076189"/>
                <a:gd name="connsiteY75" fmla="*/ 444674 h 1181172"/>
                <a:gd name="connsiteX76" fmla="*/ 1380995 w 2076189"/>
                <a:gd name="connsiteY76" fmla="*/ 441543 h 1181172"/>
                <a:gd name="connsiteX77" fmla="*/ 1362206 w 2076189"/>
                <a:gd name="connsiteY77" fmla="*/ 438411 h 1181172"/>
                <a:gd name="connsiteX78" fmla="*/ 1302707 w 2076189"/>
                <a:gd name="connsiteY78" fmla="*/ 435280 h 1181172"/>
                <a:gd name="connsiteX79" fmla="*/ 1293313 w 2076189"/>
                <a:gd name="connsiteY79" fmla="*/ 432148 h 1181172"/>
                <a:gd name="connsiteX80" fmla="*/ 1280787 w 2076189"/>
                <a:gd name="connsiteY80" fmla="*/ 429017 h 1181172"/>
                <a:gd name="connsiteX81" fmla="*/ 1271392 w 2076189"/>
                <a:gd name="connsiteY81" fmla="*/ 422754 h 1181172"/>
                <a:gd name="connsiteX82" fmla="*/ 1261998 w 2076189"/>
                <a:gd name="connsiteY82" fmla="*/ 419622 h 1181172"/>
                <a:gd name="connsiteX83" fmla="*/ 1243208 w 2076189"/>
                <a:gd name="connsiteY83" fmla="*/ 407096 h 1181172"/>
                <a:gd name="connsiteX84" fmla="*/ 1233814 w 2076189"/>
                <a:gd name="connsiteY84" fmla="*/ 397701 h 1181172"/>
                <a:gd name="connsiteX85" fmla="*/ 1215025 w 2076189"/>
                <a:gd name="connsiteY85" fmla="*/ 391438 h 1181172"/>
                <a:gd name="connsiteX86" fmla="*/ 1205630 w 2076189"/>
                <a:gd name="connsiteY86" fmla="*/ 385175 h 1181172"/>
                <a:gd name="connsiteX87" fmla="*/ 1158658 w 2076189"/>
                <a:gd name="connsiteY87" fmla="*/ 375781 h 1181172"/>
                <a:gd name="connsiteX88" fmla="*/ 1149263 w 2076189"/>
                <a:gd name="connsiteY88" fmla="*/ 369518 h 1181172"/>
                <a:gd name="connsiteX89" fmla="*/ 1139869 w 2076189"/>
                <a:gd name="connsiteY89" fmla="*/ 360123 h 1181172"/>
                <a:gd name="connsiteX90" fmla="*/ 1121080 w 2076189"/>
                <a:gd name="connsiteY90" fmla="*/ 353860 h 1181172"/>
                <a:gd name="connsiteX91" fmla="*/ 1061581 w 2076189"/>
                <a:gd name="connsiteY91" fmla="*/ 360123 h 1181172"/>
                <a:gd name="connsiteX92" fmla="*/ 1049055 w 2076189"/>
                <a:gd name="connsiteY92" fmla="*/ 363255 h 1181172"/>
                <a:gd name="connsiteX93" fmla="*/ 986425 w 2076189"/>
                <a:gd name="connsiteY93" fmla="*/ 366386 h 1181172"/>
                <a:gd name="connsiteX94" fmla="*/ 923795 w 2076189"/>
                <a:gd name="connsiteY94" fmla="*/ 366386 h 1181172"/>
                <a:gd name="connsiteX95" fmla="*/ 911269 w 2076189"/>
                <a:gd name="connsiteY95" fmla="*/ 363255 h 1181172"/>
                <a:gd name="connsiteX96" fmla="*/ 883085 w 2076189"/>
                <a:gd name="connsiteY96" fmla="*/ 360123 h 1181172"/>
                <a:gd name="connsiteX97" fmla="*/ 854902 w 2076189"/>
                <a:gd name="connsiteY97" fmla="*/ 350729 h 1181172"/>
                <a:gd name="connsiteX98" fmla="*/ 820455 w 2076189"/>
                <a:gd name="connsiteY98" fmla="*/ 341334 h 1181172"/>
                <a:gd name="connsiteX99" fmla="*/ 773482 w 2076189"/>
                <a:gd name="connsiteY99" fmla="*/ 335071 h 1181172"/>
                <a:gd name="connsiteX100" fmla="*/ 751562 w 2076189"/>
                <a:gd name="connsiteY100" fmla="*/ 325677 h 1181172"/>
                <a:gd name="connsiteX101" fmla="*/ 732773 w 2076189"/>
                <a:gd name="connsiteY101" fmla="*/ 319414 h 1181172"/>
                <a:gd name="connsiteX102" fmla="*/ 723378 w 2076189"/>
                <a:gd name="connsiteY102" fmla="*/ 316282 h 1181172"/>
                <a:gd name="connsiteX103" fmla="*/ 717115 w 2076189"/>
                <a:gd name="connsiteY103" fmla="*/ 306888 h 1181172"/>
                <a:gd name="connsiteX104" fmla="*/ 717115 w 2076189"/>
                <a:gd name="connsiteY104" fmla="*/ 272441 h 1181172"/>
                <a:gd name="connsiteX105" fmla="*/ 723378 w 2076189"/>
                <a:gd name="connsiteY105" fmla="*/ 263047 h 1181172"/>
                <a:gd name="connsiteX106" fmla="*/ 729641 w 2076189"/>
                <a:gd name="connsiteY106" fmla="*/ 244258 h 1181172"/>
                <a:gd name="connsiteX107" fmla="*/ 726510 w 2076189"/>
                <a:gd name="connsiteY107" fmla="*/ 234863 h 1181172"/>
                <a:gd name="connsiteX108" fmla="*/ 717115 w 2076189"/>
                <a:gd name="connsiteY108" fmla="*/ 228600 h 1181172"/>
                <a:gd name="connsiteX109" fmla="*/ 670143 w 2076189"/>
                <a:gd name="connsiteY109" fmla="*/ 222337 h 1181172"/>
                <a:gd name="connsiteX110" fmla="*/ 645091 w 2076189"/>
                <a:gd name="connsiteY110" fmla="*/ 184759 h 1181172"/>
                <a:gd name="connsiteX111" fmla="*/ 638828 w 2076189"/>
                <a:gd name="connsiteY111" fmla="*/ 175364 h 1181172"/>
                <a:gd name="connsiteX112" fmla="*/ 620039 w 2076189"/>
                <a:gd name="connsiteY112" fmla="*/ 162838 h 1181172"/>
                <a:gd name="connsiteX113" fmla="*/ 610644 w 2076189"/>
                <a:gd name="connsiteY113" fmla="*/ 153444 h 1181172"/>
                <a:gd name="connsiteX114" fmla="*/ 591855 w 2076189"/>
                <a:gd name="connsiteY114" fmla="*/ 140918 h 1181172"/>
                <a:gd name="connsiteX115" fmla="*/ 563672 w 2076189"/>
                <a:gd name="connsiteY115" fmla="*/ 128392 h 1181172"/>
                <a:gd name="connsiteX116" fmla="*/ 388307 w 2076189"/>
                <a:gd name="connsiteY116" fmla="*/ 125260 h 1181172"/>
                <a:gd name="connsiteX117" fmla="*/ 378913 w 2076189"/>
                <a:gd name="connsiteY117" fmla="*/ 122129 h 1181172"/>
                <a:gd name="connsiteX118" fmla="*/ 366387 w 2076189"/>
                <a:gd name="connsiteY118" fmla="*/ 118997 h 1181172"/>
                <a:gd name="connsiteX119" fmla="*/ 356992 w 2076189"/>
                <a:gd name="connsiteY119" fmla="*/ 112734 h 1181172"/>
                <a:gd name="connsiteX120" fmla="*/ 344466 w 2076189"/>
                <a:gd name="connsiteY120" fmla="*/ 109603 h 1181172"/>
                <a:gd name="connsiteX121" fmla="*/ 325677 w 2076189"/>
                <a:gd name="connsiteY121" fmla="*/ 103340 h 1181172"/>
                <a:gd name="connsiteX122" fmla="*/ 297493 w 2076189"/>
                <a:gd name="connsiteY122" fmla="*/ 93945 h 1181172"/>
                <a:gd name="connsiteX123" fmla="*/ 269310 w 2076189"/>
                <a:gd name="connsiteY123" fmla="*/ 84551 h 1181172"/>
                <a:gd name="connsiteX124" fmla="*/ 259915 w 2076189"/>
                <a:gd name="connsiteY124" fmla="*/ 81419 h 1181172"/>
                <a:gd name="connsiteX125" fmla="*/ 250521 w 2076189"/>
                <a:gd name="connsiteY125" fmla="*/ 78288 h 1181172"/>
                <a:gd name="connsiteX126" fmla="*/ 231732 w 2076189"/>
                <a:gd name="connsiteY126" fmla="*/ 65762 h 1181172"/>
                <a:gd name="connsiteX127" fmla="*/ 222337 w 2076189"/>
                <a:gd name="connsiteY127" fmla="*/ 62630 h 1181172"/>
                <a:gd name="connsiteX128" fmla="*/ 203548 w 2076189"/>
                <a:gd name="connsiteY128" fmla="*/ 53236 h 1181172"/>
                <a:gd name="connsiteX129" fmla="*/ 194154 w 2076189"/>
                <a:gd name="connsiteY129" fmla="*/ 46973 h 1181172"/>
                <a:gd name="connsiteX130" fmla="*/ 178496 w 2076189"/>
                <a:gd name="connsiteY130" fmla="*/ 34447 h 1181172"/>
                <a:gd name="connsiteX131" fmla="*/ 178496 w 2076189"/>
                <a:gd name="connsiteY131" fmla="*/ 6263 h 1181172"/>
                <a:gd name="connsiteX132" fmla="*/ 0 w 2076189"/>
                <a:gd name="connsiteY13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30474 w 2076189"/>
                <a:gd name="connsiteY26" fmla="*/ 1052186 h 1181172"/>
                <a:gd name="connsiteX27" fmla="*/ 1252603 w 2076189"/>
                <a:gd name="connsiteY27" fmla="*/ 1024003 h 1181172"/>
                <a:gd name="connsiteX28" fmla="*/ 1299576 w 2076189"/>
                <a:gd name="connsiteY28" fmla="*/ 1014608 h 1181172"/>
                <a:gd name="connsiteX29" fmla="*/ 1318365 w 2076189"/>
                <a:gd name="connsiteY29" fmla="*/ 1008345 h 1181172"/>
                <a:gd name="connsiteX30" fmla="*/ 1349680 w 2076189"/>
                <a:gd name="connsiteY30" fmla="*/ 998951 h 1181172"/>
                <a:gd name="connsiteX31" fmla="*/ 1368469 w 2076189"/>
                <a:gd name="connsiteY31" fmla="*/ 992688 h 1181172"/>
                <a:gd name="connsiteX32" fmla="*/ 1412310 w 2076189"/>
                <a:gd name="connsiteY32" fmla="*/ 986425 h 1181172"/>
                <a:gd name="connsiteX33" fmla="*/ 1459282 w 2076189"/>
                <a:gd name="connsiteY33" fmla="*/ 980162 h 1181172"/>
                <a:gd name="connsiteX34" fmla="*/ 1734855 w 2076189"/>
                <a:gd name="connsiteY34" fmla="*/ 977030 h 1181172"/>
                <a:gd name="connsiteX35" fmla="*/ 1772433 w 2076189"/>
                <a:gd name="connsiteY35" fmla="*/ 970767 h 1181172"/>
                <a:gd name="connsiteX36" fmla="*/ 1894562 w 2076189"/>
                <a:gd name="connsiteY36" fmla="*/ 967636 h 1181172"/>
                <a:gd name="connsiteX37" fmla="*/ 1903956 w 2076189"/>
                <a:gd name="connsiteY37" fmla="*/ 961373 h 1181172"/>
                <a:gd name="connsiteX38" fmla="*/ 1922745 w 2076189"/>
                <a:gd name="connsiteY38" fmla="*/ 942584 h 1181172"/>
                <a:gd name="connsiteX39" fmla="*/ 1932140 w 2076189"/>
                <a:gd name="connsiteY39" fmla="*/ 936321 h 1181172"/>
                <a:gd name="connsiteX40" fmla="*/ 1938403 w 2076189"/>
                <a:gd name="connsiteY40" fmla="*/ 926926 h 1181172"/>
                <a:gd name="connsiteX41" fmla="*/ 1947798 w 2076189"/>
                <a:gd name="connsiteY41" fmla="*/ 923795 h 1181172"/>
                <a:gd name="connsiteX42" fmla="*/ 1960324 w 2076189"/>
                <a:gd name="connsiteY42" fmla="*/ 905006 h 1181172"/>
                <a:gd name="connsiteX43" fmla="*/ 1969718 w 2076189"/>
                <a:gd name="connsiteY43" fmla="*/ 898743 h 1181172"/>
                <a:gd name="connsiteX44" fmla="*/ 1991639 w 2076189"/>
                <a:gd name="connsiteY44" fmla="*/ 873691 h 1181172"/>
                <a:gd name="connsiteX45" fmla="*/ 2004165 w 2076189"/>
                <a:gd name="connsiteY45" fmla="*/ 851770 h 1181172"/>
                <a:gd name="connsiteX46" fmla="*/ 2016691 w 2076189"/>
                <a:gd name="connsiteY46" fmla="*/ 845507 h 1181172"/>
                <a:gd name="connsiteX47" fmla="*/ 2029217 w 2076189"/>
                <a:gd name="connsiteY47" fmla="*/ 826718 h 1181172"/>
                <a:gd name="connsiteX48" fmla="*/ 2035480 w 2076189"/>
                <a:gd name="connsiteY48" fmla="*/ 817323 h 1181172"/>
                <a:gd name="connsiteX49" fmla="*/ 2041743 w 2076189"/>
                <a:gd name="connsiteY49" fmla="*/ 695195 h 1181172"/>
                <a:gd name="connsiteX50" fmla="*/ 2044874 w 2076189"/>
                <a:gd name="connsiteY50" fmla="*/ 685800 h 1181172"/>
                <a:gd name="connsiteX51" fmla="*/ 2048006 w 2076189"/>
                <a:gd name="connsiteY51" fmla="*/ 673274 h 1181172"/>
                <a:gd name="connsiteX52" fmla="*/ 2057400 w 2076189"/>
                <a:gd name="connsiteY52" fmla="*/ 670143 h 1181172"/>
                <a:gd name="connsiteX53" fmla="*/ 2066795 w 2076189"/>
                <a:gd name="connsiteY53" fmla="*/ 651354 h 1181172"/>
                <a:gd name="connsiteX54" fmla="*/ 2076189 w 2076189"/>
                <a:gd name="connsiteY54" fmla="*/ 632564 h 1181172"/>
                <a:gd name="connsiteX55" fmla="*/ 2073058 w 2076189"/>
                <a:gd name="connsiteY55" fmla="*/ 591855 h 1181172"/>
                <a:gd name="connsiteX56" fmla="*/ 2060532 w 2076189"/>
                <a:gd name="connsiteY56" fmla="*/ 573066 h 1181172"/>
                <a:gd name="connsiteX57" fmla="*/ 2032348 w 2076189"/>
                <a:gd name="connsiteY57" fmla="*/ 541751 h 1181172"/>
                <a:gd name="connsiteX58" fmla="*/ 2019822 w 2076189"/>
                <a:gd name="connsiteY58" fmla="*/ 526093 h 1181172"/>
                <a:gd name="connsiteX59" fmla="*/ 2013559 w 2076189"/>
                <a:gd name="connsiteY59" fmla="*/ 516699 h 1181172"/>
                <a:gd name="connsiteX60" fmla="*/ 1994770 w 2076189"/>
                <a:gd name="connsiteY60" fmla="*/ 510436 h 1181172"/>
                <a:gd name="connsiteX61" fmla="*/ 1979113 w 2076189"/>
                <a:gd name="connsiteY61" fmla="*/ 507304 h 1181172"/>
                <a:gd name="connsiteX62" fmla="*/ 1969718 w 2076189"/>
                <a:gd name="connsiteY62" fmla="*/ 504173 h 1181172"/>
                <a:gd name="connsiteX63" fmla="*/ 1910219 w 2076189"/>
                <a:gd name="connsiteY63" fmla="*/ 501041 h 1181172"/>
                <a:gd name="connsiteX64" fmla="*/ 1894562 w 2076189"/>
                <a:gd name="connsiteY64" fmla="*/ 497910 h 1181172"/>
                <a:gd name="connsiteX65" fmla="*/ 1822537 w 2076189"/>
                <a:gd name="connsiteY65" fmla="*/ 504173 h 1181172"/>
                <a:gd name="connsiteX66" fmla="*/ 1606463 w 2076189"/>
                <a:gd name="connsiteY66" fmla="*/ 504173 h 1181172"/>
                <a:gd name="connsiteX67" fmla="*/ 1584543 w 2076189"/>
                <a:gd name="connsiteY67" fmla="*/ 497910 h 1181172"/>
                <a:gd name="connsiteX68" fmla="*/ 1565754 w 2076189"/>
                <a:gd name="connsiteY68" fmla="*/ 488515 h 1181172"/>
                <a:gd name="connsiteX69" fmla="*/ 1543833 w 2076189"/>
                <a:gd name="connsiteY69" fmla="*/ 472858 h 1181172"/>
                <a:gd name="connsiteX70" fmla="*/ 1525044 w 2076189"/>
                <a:gd name="connsiteY70" fmla="*/ 466595 h 1181172"/>
                <a:gd name="connsiteX71" fmla="*/ 1506255 w 2076189"/>
                <a:gd name="connsiteY71" fmla="*/ 460332 h 1181172"/>
                <a:gd name="connsiteX72" fmla="*/ 1487466 w 2076189"/>
                <a:gd name="connsiteY72" fmla="*/ 454069 h 1181172"/>
                <a:gd name="connsiteX73" fmla="*/ 1462414 w 2076189"/>
                <a:gd name="connsiteY73" fmla="*/ 447806 h 1181172"/>
                <a:gd name="connsiteX74" fmla="*/ 1415441 w 2076189"/>
                <a:gd name="connsiteY74" fmla="*/ 444674 h 1181172"/>
                <a:gd name="connsiteX75" fmla="*/ 1380995 w 2076189"/>
                <a:gd name="connsiteY75" fmla="*/ 441543 h 1181172"/>
                <a:gd name="connsiteX76" fmla="*/ 1362206 w 2076189"/>
                <a:gd name="connsiteY76" fmla="*/ 438411 h 1181172"/>
                <a:gd name="connsiteX77" fmla="*/ 1302707 w 2076189"/>
                <a:gd name="connsiteY77" fmla="*/ 435280 h 1181172"/>
                <a:gd name="connsiteX78" fmla="*/ 1293313 w 2076189"/>
                <a:gd name="connsiteY78" fmla="*/ 432148 h 1181172"/>
                <a:gd name="connsiteX79" fmla="*/ 1280787 w 2076189"/>
                <a:gd name="connsiteY79" fmla="*/ 429017 h 1181172"/>
                <a:gd name="connsiteX80" fmla="*/ 1271392 w 2076189"/>
                <a:gd name="connsiteY80" fmla="*/ 422754 h 1181172"/>
                <a:gd name="connsiteX81" fmla="*/ 1261998 w 2076189"/>
                <a:gd name="connsiteY81" fmla="*/ 419622 h 1181172"/>
                <a:gd name="connsiteX82" fmla="*/ 1243208 w 2076189"/>
                <a:gd name="connsiteY82" fmla="*/ 407096 h 1181172"/>
                <a:gd name="connsiteX83" fmla="*/ 1233814 w 2076189"/>
                <a:gd name="connsiteY83" fmla="*/ 397701 h 1181172"/>
                <a:gd name="connsiteX84" fmla="*/ 1215025 w 2076189"/>
                <a:gd name="connsiteY84" fmla="*/ 391438 h 1181172"/>
                <a:gd name="connsiteX85" fmla="*/ 1205630 w 2076189"/>
                <a:gd name="connsiteY85" fmla="*/ 385175 h 1181172"/>
                <a:gd name="connsiteX86" fmla="*/ 1158658 w 2076189"/>
                <a:gd name="connsiteY86" fmla="*/ 375781 h 1181172"/>
                <a:gd name="connsiteX87" fmla="*/ 1149263 w 2076189"/>
                <a:gd name="connsiteY87" fmla="*/ 369518 h 1181172"/>
                <a:gd name="connsiteX88" fmla="*/ 1139869 w 2076189"/>
                <a:gd name="connsiteY88" fmla="*/ 360123 h 1181172"/>
                <a:gd name="connsiteX89" fmla="*/ 1121080 w 2076189"/>
                <a:gd name="connsiteY89" fmla="*/ 353860 h 1181172"/>
                <a:gd name="connsiteX90" fmla="*/ 1061581 w 2076189"/>
                <a:gd name="connsiteY90" fmla="*/ 360123 h 1181172"/>
                <a:gd name="connsiteX91" fmla="*/ 1049055 w 2076189"/>
                <a:gd name="connsiteY91" fmla="*/ 363255 h 1181172"/>
                <a:gd name="connsiteX92" fmla="*/ 986425 w 2076189"/>
                <a:gd name="connsiteY92" fmla="*/ 366386 h 1181172"/>
                <a:gd name="connsiteX93" fmla="*/ 923795 w 2076189"/>
                <a:gd name="connsiteY93" fmla="*/ 366386 h 1181172"/>
                <a:gd name="connsiteX94" fmla="*/ 911269 w 2076189"/>
                <a:gd name="connsiteY94" fmla="*/ 363255 h 1181172"/>
                <a:gd name="connsiteX95" fmla="*/ 883085 w 2076189"/>
                <a:gd name="connsiteY95" fmla="*/ 360123 h 1181172"/>
                <a:gd name="connsiteX96" fmla="*/ 854902 w 2076189"/>
                <a:gd name="connsiteY96" fmla="*/ 350729 h 1181172"/>
                <a:gd name="connsiteX97" fmla="*/ 820455 w 2076189"/>
                <a:gd name="connsiteY97" fmla="*/ 341334 h 1181172"/>
                <a:gd name="connsiteX98" fmla="*/ 773482 w 2076189"/>
                <a:gd name="connsiteY98" fmla="*/ 335071 h 1181172"/>
                <a:gd name="connsiteX99" fmla="*/ 751562 w 2076189"/>
                <a:gd name="connsiteY99" fmla="*/ 325677 h 1181172"/>
                <a:gd name="connsiteX100" fmla="*/ 732773 w 2076189"/>
                <a:gd name="connsiteY100" fmla="*/ 319414 h 1181172"/>
                <a:gd name="connsiteX101" fmla="*/ 723378 w 2076189"/>
                <a:gd name="connsiteY101" fmla="*/ 316282 h 1181172"/>
                <a:gd name="connsiteX102" fmla="*/ 717115 w 2076189"/>
                <a:gd name="connsiteY102" fmla="*/ 306888 h 1181172"/>
                <a:gd name="connsiteX103" fmla="*/ 717115 w 2076189"/>
                <a:gd name="connsiteY103" fmla="*/ 272441 h 1181172"/>
                <a:gd name="connsiteX104" fmla="*/ 723378 w 2076189"/>
                <a:gd name="connsiteY104" fmla="*/ 263047 h 1181172"/>
                <a:gd name="connsiteX105" fmla="*/ 729641 w 2076189"/>
                <a:gd name="connsiteY105" fmla="*/ 244258 h 1181172"/>
                <a:gd name="connsiteX106" fmla="*/ 726510 w 2076189"/>
                <a:gd name="connsiteY106" fmla="*/ 234863 h 1181172"/>
                <a:gd name="connsiteX107" fmla="*/ 717115 w 2076189"/>
                <a:gd name="connsiteY107" fmla="*/ 228600 h 1181172"/>
                <a:gd name="connsiteX108" fmla="*/ 670143 w 2076189"/>
                <a:gd name="connsiteY108" fmla="*/ 222337 h 1181172"/>
                <a:gd name="connsiteX109" fmla="*/ 645091 w 2076189"/>
                <a:gd name="connsiteY109" fmla="*/ 184759 h 1181172"/>
                <a:gd name="connsiteX110" fmla="*/ 638828 w 2076189"/>
                <a:gd name="connsiteY110" fmla="*/ 175364 h 1181172"/>
                <a:gd name="connsiteX111" fmla="*/ 620039 w 2076189"/>
                <a:gd name="connsiteY111" fmla="*/ 162838 h 1181172"/>
                <a:gd name="connsiteX112" fmla="*/ 610644 w 2076189"/>
                <a:gd name="connsiteY112" fmla="*/ 153444 h 1181172"/>
                <a:gd name="connsiteX113" fmla="*/ 591855 w 2076189"/>
                <a:gd name="connsiteY113" fmla="*/ 140918 h 1181172"/>
                <a:gd name="connsiteX114" fmla="*/ 563672 w 2076189"/>
                <a:gd name="connsiteY114" fmla="*/ 128392 h 1181172"/>
                <a:gd name="connsiteX115" fmla="*/ 388307 w 2076189"/>
                <a:gd name="connsiteY115" fmla="*/ 125260 h 1181172"/>
                <a:gd name="connsiteX116" fmla="*/ 378913 w 2076189"/>
                <a:gd name="connsiteY116" fmla="*/ 122129 h 1181172"/>
                <a:gd name="connsiteX117" fmla="*/ 366387 w 2076189"/>
                <a:gd name="connsiteY117" fmla="*/ 118997 h 1181172"/>
                <a:gd name="connsiteX118" fmla="*/ 356992 w 2076189"/>
                <a:gd name="connsiteY118" fmla="*/ 112734 h 1181172"/>
                <a:gd name="connsiteX119" fmla="*/ 344466 w 2076189"/>
                <a:gd name="connsiteY119" fmla="*/ 109603 h 1181172"/>
                <a:gd name="connsiteX120" fmla="*/ 325677 w 2076189"/>
                <a:gd name="connsiteY120" fmla="*/ 103340 h 1181172"/>
                <a:gd name="connsiteX121" fmla="*/ 297493 w 2076189"/>
                <a:gd name="connsiteY121" fmla="*/ 93945 h 1181172"/>
                <a:gd name="connsiteX122" fmla="*/ 269310 w 2076189"/>
                <a:gd name="connsiteY122" fmla="*/ 84551 h 1181172"/>
                <a:gd name="connsiteX123" fmla="*/ 259915 w 2076189"/>
                <a:gd name="connsiteY123" fmla="*/ 81419 h 1181172"/>
                <a:gd name="connsiteX124" fmla="*/ 250521 w 2076189"/>
                <a:gd name="connsiteY124" fmla="*/ 78288 h 1181172"/>
                <a:gd name="connsiteX125" fmla="*/ 231732 w 2076189"/>
                <a:gd name="connsiteY125" fmla="*/ 65762 h 1181172"/>
                <a:gd name="connsiteX126" fmla="*/ 222337 w 2076189"/>
                <a:gd name="connsiteY126" fmla="*/ 62630 h 1181172"/>
                <a:gd name="connsiteX127" fmla="*/ 203548 w 2076189"/>
                <a:gd name="connsiteY127" fmla="*/ 53236 h 1181172"/>
                <a:gd name="connsiteX128" fmla="*/ 194154 w 2076189"/>
                <a:gd name="connsiteY128" fmla="*/ 46973 h 1181172"/>
                <a:gd name="connsiteX129" fmla="*/ 178496 w 2076189"/>
                <a:gd name="connsiteY129" fmla="*/ 34447 h 1181172"/>
                <a:gd name="connsiteX130" fmla="*/ 178496 w 2076189"/>
                <a:gd name="connsiteY130" fmla="*/ 6263 h 1181172"/>
                <a:gd name="connsiteX131" fmla="*/ 0 w 2076189"/>
                <a:gd name="connsiteY13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121080 w 2076189"/>
                <a:gd name="connsiteY25" fmla="*/ 1055318 h 1181172"/>
                <a:gd name="connsiteX26" fmla="*/ 1186572 w 2076189"/>
                <a:gd name="connsiteY26" fmla="*/ 1018527 h 1181172"/>
                <a:gd name="connsiteX27" fmla="*/ 1252603 w 2076189"/>
                <a:gd name="connsiteY27" fmla="*/ 1024003 h 1181172"/>
                <a:gd name="connsiteX28" fmla="*/ 1299576 w 2076189"/>
                <a:gd name="connsiteY28" fmla="*/ 1014608 h 1181172"/>
                <a:gd name="connsiteX29" fmla="*/ 1318365 w 2076189"/>
                <a:gd name="connsiteY29" fmla="*/ 1008345 h 1181172"/>
                <a:gd name="connsiteX30" fmla="*/ 1349680 w 2076189"/>
                <a:gd name="connsiteY30" fmla="*/ 998951 h 1181172"/>
                <a:gd name="connsiteX31" fmla="*/ 1368469 w 2076189"/>
                <a:gd name="connsiteY31" fmla="*/ 992688 h 1181172"/>
                <a:gd name="connsiteX32" fmla="*/ 1412310 w 2076189"/>
                <a:gd name="connsiteY32" fmla="*/ 986425 h 1181172"/>
                <a:gd name="connsiteX33" fmla="*/ 1459282 w 2076189"/>
                <a:gd name="connsiteY33" fmla="*/ 980162 h 1181172"/>
                <a:gd name="connsiteX34" fmla="*/ 1734855 w 2076189"/>
                <a:gd name="connsiteY34" fmla="*/ 977030 h 1181172"/>
                <a:gd name="connsiteX35" fmla="*/ 1772433 w 2076189"/>
                <a:gd name="connsiteY35" fmla="*/ 970767 h 1181172"/>
                <a:gd name="connsiteX36" fmla="*/ 1894562 w 2076189"/>
                <a:gd name="connsiteY36" fmla="*/ 967636 h 1181172"/>
                <a:gd name="connsiteX37" fmla="*/ 1903956 w 2076189"/>
                <a:gd name="connsiteY37" fmla="*/ 961373 h 1181172"/>
                <a:gd name="connsiteX38" fmla="*/ 1922745 w 2076189"/>
                <a:gd name="connsiteY38" fmla="*/ 942584 h 1181172"/>
                <a:gd name="connsiteX39" fmla="*/ 1932140 w 2076189"/>
                <a:gd name="connsiteY39" fmla="*/ 936321 h 1181172"/>
                <a:gd name="connsiteX40" fmla="*/ 1938403 w 2076189"/>
                <a:gd name="connsiteY40" fmla="*/ 926926 h 1181172"/>
                <a:gd name="connsiteX41" fmla="*/ 1947798 w 2076189"/>
                <a:gd name="connsiteY41" fmla="*/ 923795 h 1181172"/>
                <a:gd name="connsiteX42" fmla="*/ 1960324 w 2076189"/>
                <a:gd name="connsiteY42" fmla="*/ 905006 h 1181172"/>
                <a:gd name="connsiteX43" fmla="*/ 1969718 w 2076189"/>
                <a:gd name="connsiteY43" fmla="*/ 898743 h 1181172"/>
                <a:gd name="connsiteX44" fmla="*/ 1991639 w 2076189"/>
                <a:gd name="connsiteY44" fmla="*/ 873691 h 1181172"/>
                <a:gd name="connsiteX45" fmla="*/ 2004165 w 2076189"/>
                <a:gd name="connsiteY45" fmla="*/ 851770 h 1181172"/>
                <a:gd name="connsiteX46" fmla="*/ 2016691 w 2076189"/>
                <a:gd name="connsiteY46" fmla="*/ 845507 h 1181172"/>
                <a:gd name="connsiteX47" fmla="*/ 2029217 w 2076189"/>
                <a:gd name="connsiteY47" fmla="*/ 826718 h 1181172"/>
                <a:gd name="connsiteX48" fmla="*/ 2035480 w 2076189"/>
                <a:gd name="connsiteY48" fmla="*/ 817323 h 1181172"/>
                <a:gd name="connsiteX49" fmla="*/ 2041743 w 2076189"/>
                <a:gd name="connsiteY49" fmla="*/ 695195 h 1181172"/>
                <a:gd name="connsiteX50" fmla="*/ 2044874 w 2076189"/>
                <a:gd name="connsiteY50" fmla="*/ 685800 h 1181172"/>
                <a:gd name="connsiteX51" fmla="*/ 2048006 w 2076189"/>
                <a:gd name="connsiteY51" fmla="*/ 673274 h 1181172"/>
                <a:gd name="connsiteX52" fmla="*/ 2057400 w 2076189"/>
                <a:gd name="connsiteY52" fmla="*/ 670143 h 1181172"/>
                <a:gd name="connsiteX53" fmla="*/ 2066795 w 2076189"/>
                <a:gd name="connsiteY53" fmla="*/ 651354 h 1181172"/>
                <a:gd name="connsiteX54" fmla="*/ 2076189 w 2076189"/>
                <a:gd name="connsiteY54" fmla="*/ 632564 h 1181172"/>
                <a:gd name="connsiteX55" fmla="*/ 2073058 w 2076189"/>
                <a:gd name="connsiteY55" fmla="*/ 591855 h 1181172"/>
                <a:gd name="connsiteX56" fmla="*/ 2060532 w 2076189"/>
                <a:gd name="connsiteY56" fmla="*/ 573066 h 1181172"/>
                <a:gd name="connsiteX57" fmla="*/ 2032348 w 2076189"/>
                <a:gd name="connsiteY57" fmla="*/ 541751 h 1181172"/>
                <a:gd name="connsiteX58" fmla="*/ 2019822 w 2076189"/>
                <a:gd name="connsiteY58" fmla="*/ 526093 h 1181172"/>
                <a:gd name="connsiteX59" fmla="*/ 2013559 w 2076189"/>
                <a:gd name="connsiteY59" fmla="*/ 516699 h 1181172"/>
                <a:gd name="connsiteX60" fmla="*/ 1994770 w 2076189"/>
                <a:gd name="connsiteY60" fmla="*/ 510436 h 1181172"/>
                <a:gd name="connsiteX61" fmla="*/ 1979113 w 2076189"/>
                <a:gd name="connsiteY61" fmla="*/ 507304 h 1181172"/>
                <a:gd name="connsiteX62" fmla="*/ 1969718 w 2076189"/>
                <a:gd name="connsiteY62" fmla="*/ 504173 h 1181172"/>
                <a:gd name="connsiteX63" fmla="*/ 1910219 w 2076189"/>
                <a:gd name="connsiteY63" fmla="*/ 501041 h 1181172"/>
                <a:gd name="connsiteX64" fmla="*/ 1894562 w 2076189"/>
                <a:gd name="connsiteY64" fmla="*/ 497910 h 1181172"/>
                <a:gd name="connsiteX65" fmla="*/ 1822537 w 2076189"/>
                <a:gd name="connsiteY65" fmla="*/ 504173 h 1181172"/>
                <a:gd name="connsiteX66" fmla="*/ 1606463 w 2076189"/>
                <a:gd name="connsiteY66" fmla="*/ 504173 h 1181172"/>
                <a:gd name="connsiteX67" fmla="*/ 1584543 w 2076189"/>
                <a:gd name="connsiteY67" fmla="*/ 497910 h 1181172"/>
                <a:gd name="connsiteX68" fmla="*/ 1565754 w 2076189"/>
                <a:gd name="connsiteY68" fmla="*/ 488515 h 1181172"/>
                <a:gd name="connsiteX69" fmla="*/ 1543833 w 2076189"/>
                <a:gd name="connsiteY69" fmla="*/ 472858 h 1181172"/>
                <a:gd name="connsiteX70" fmla="*/ 1525044 w 2076189"/>
                <a:gd name="connsiteY70" fmla="*/ 466595 h 1181172"/>
                <a:gd name="connsiteX71" fmla="*/ 1506255 w 2076189"/>
                <a:gd name="connsiteY71" fmla="*/ 460332 h 1181172"/>
                <a:gd name="connsiteX72" fmla="*/ 1487466 w 2076189"/>
                <a:gd name="connsiteY72" fmla="*/ 454069 h 1181172"/>
                <a:gd name="connsiteX73" fmla="*/ 1462414 w 2076189"/>
                <a:gd name="connsiteY73" fmla="*/ 447806 h 1181172"/>
                <a:gd name="connsiteX74" fmla="*/ 1415441 w 2076189"/>
                <a:gd name="connsiteY74" fmla="*/ 444674 h 1181172"/>
                <a:gd name="connsiteX75" fmla="*/ 1380995 w 2076189"/>
                <a:gd name="connsiteY75" fmla="*/ 441543 h 1181172"/>
                <a:gd name="connsiteX76" fmla="*/ 1362206 w 2076189"/>
                <a:gd name="connsiteY76" fmla="*/ 438411 h 1181172"/>
                <a:gd name="connsiteX77" fmla="*/ 1302707 w 2076189"/>
                <a:gd name="connsiteY77" fmla="*/ 435280 h 1181172"/>
                <a:gd name="connsiteX78" fmla="*/ 1293313 w 2076189"/>
                <a:gd name="connsiteY78" fmla="*/ 432148 h 1181172"/>
                <a:gd name="connsiteX79" fmla="*/ 1280787 w 2076189"/>
                <a:gd name="connsiteY79" fmla="*/ 429017 h 1181172"/>
                <a:gd name="connsiteX80" fmla="*/ 1271392 w 2076189"/>
                <a:gd name="connsiteY80" fmla="*/ 422754 h 1181172"/>
                <a:gd name="connsiteX81" fmla="*/ 1261998 w 2076189"/>
                <a:gd name="connsiteY81" fmla="*/ 419622 h 1181172"/>
                <a:gd name="connsiteX82" fmla="*/ 1243208 w 2076189"/>
                <a:gd name="connsiteY82" fmla="*/ 407096 h 1181172"/>
                <a:gd name="connsiteX83" fmla="*/ 1233814 w 2076189"/>
                <a:gd name="connsiteY83" fmla="*/ 397701 h 1181172"/>
                <a:gd name="connsiteX84" fmla="*/ 1215025 w 2076189"/>
                <a:gd name="connsiteY84" fmla="*/ 391438 h 1181172"/>
                <a:gd name="connsiteX85" fmla="*/ 1205630 w 2076189"/>
                <a:gd name="connsiteY85" fmla="*/ 385175 h 1181172"/>
                <a:gd name="connsiteX86" fmla="*/ 1158658 w 2076189"/>
                <a:gd name="connsiteY86" fmla="*/ 375781 h 1181172"/>
                <a:gd name="connsiteX87" fmla="*/ 1149263 w 2076189"/>
                <a:gd name="connsiteY87" fmla="*/ 369518 h 1181172"/>
                <a:gd name="connsiteX88" fmla="*/ 1139869 w 2076189"/>
                <a:gd name="connsiteY88" fmla="*/ 360123 h 1181172"/>
                <a:gd name="connsiteX89" fmla="*/ 1121080 w 2076189"/>
                <a:gd name="connsiteY89" fmla="*/ 353860 h 1181172"/>
                <a:gd name="connsiteX90" fmla="*/ 1061581 w 2076189"/>
                <a:gd name="connsiteY90" fmla="*/ 360123 h 1181172"/>
                <a:gd name="connsiteX91" fmla="*/ 1049055 w 2076189"/>
                <a:gd name="connsiteY91" fmla="*/ 363255 h 1181172"/>
                <a:gd name="connsiteX92" fmla="*/ 986425 w 2076189"/>
                <a:gd name="connsiteY92" fmla="*/ 366386 h 1181172"/>
                <a:gd name="connsiteX93" fmla="*/ 923795 w 2076189"/>
                <a:gd name="connsiteY93" fmla="*/ 366386 h 1181172"/>
                <a:gd name="connsiteX94" fmla="*/ 911269 w 2076189"/>
                <a:gd name="connsiteY94" fmla="*/ 363255 h 1181172"/>
                <a:gd name="connsiteX95" fmla="*/ 883085 w 2076189"/>
                <a:gd name="connsiteY95" fmla="*/ 360123 h 1181172"/>
                <a:gd name="connsiteX96" fmla="*/ 854902 w 2076189"/>
                <a:gd name="connsiteY96" fmla="*/ 350729 h 1181172"/>
                <a:gd name="connsiteX97" fmla="*/ 820455 w 2076189"/>
                <a:gd name="connsiteY97" fmla="*/ 341334 h 1181172"/>
                <a:gd name="connsiteX98" fmla="*/ 773482 w 2076189"/>
                <a:gd name="connsiteY98" fmla="*/ 335071 h 1181172"/>
                <a:gd name="connsiteX99" fmla="*/ 751562 w 2076189"/>
                <a:gd name="connsiteY99" fmla="*/ 325677 h 1181172"/>
                <a:gd name="connsiteX100" fmla="*/ 732773 w 2076189"/>
                <a:gd name="connsiteY100" fmla="*/ 319414 h 1181172"/>
                <a:gd name="connsiteX101" fmla="*/ 723378 w 2076189"/>
                <a:gd name="connsiteY101" fmla="*/ 316282 h 1181172"/>
                <a:gd name="connsiteX102" fmla="*/ 717115 w 2076189"/>
                <a:gd name="connsiteY102" fmla="*/ 306888 h 1181172"/>
                <a:gd name="connsiteX103" fmla="*/ 717115 w 2076189"/>
                <a:gd name="connsiteY103" fmla="*/ 272441 h 1181172"/>
                <a:gd name="connsiteX104" fmla="*/ 723378 w 2076189"/>
                <a:gd name="connsiteY104" fmla="*/ 263047 h 1181172"/>
                <a:gd name="connsiteX105" fmla="*/ 729641 w 2076189"/>
                <a:gd name="connsiteY105" fmla="*/ 244258 h 1181172"/>
                <a:gd name="connsiteX106" fmla="*/ 726510 w 2076189"/>
                <a:gd name="connsiteY106" fmla="*/ 234863 h 1181172"/>
                <a:gd name="connsiteX107" fmla="*/ 717115 w 2076189"/>
                <a:gd name="connsiteY107" fmla="*/ 228600 h 1181172"/>
                <a:gd name="connsiteX108" fmla="*/ 670143 w 2076189"/>
                <a:gd name="connsiteY108" fmla="*/ 222337 h 1181172"/>
                <a:gd name="connsiteX109" fmla="*/ 645091 w 2076189"/>
                <a:gd name="connsiteY109" fmla="*/ 184759 h 1181172"/>
                <a:gd name="connsiteX110" fmla="*/ 638828 w 2076189"/>
                <a:gd name="connsiteY110" fmla="*/ 175364 h 1181172"/>
                <a:gd name="connsiteX111" fmla="*/ 620039 w 2076189"/>
                <a:gd name="connsiteY111" fmla="*/ 162838 h 1181172"/>
                <a:gd name="connsiteX112" fmla="*/ 610644 w 2076189"/>
                <a:gd name="connsiteY112" fmla="*/ 153444 h 1181172"/>
                <a:gd name="connsiteX113" fmla="*/ 591855 w 2076189"/>
                <a:gd name="connsiteY113" fmla="*/ 140918 h 1181172"/>
                <a:gd name="connsiteX114" fmla="*/ 563672 w 2076189"/>
                <a:gd name="connsiteY114" fmla="*/ 128392 h 1181172"/>
                <a:gd name="connsiteX115" fmla="*/ 388307 w 2076189"/>
                <a:gd name="connsiteY115" fmla="*/ 125260 h 1181172"/>
                <a:gd name="connsiteX116" fmla="*/ 378913 w 2076189"/>
                <a:gd name="connsiteY116" fmla="*/ 122129 h 1181172"/>
                <a:gd name="connsiteX117" fmla="*/ 366387 w 2076189"/>
                <a:gd name="connsiteY117" fmla="*/ 118997 h 1181172"/>
                <a:gd name="connsiteX118" fmla="*/ 356992 w 2076189"/>
                <a:gd name="connsiteY118" fmla="*/ 112734 h 1181172"/>
                <a:gd name="connsiteX119" fmla="*/ 344466 w 2076189"/>
                <a:gd name="connsiteY119" fmla="*/ 109603 h 1181172"/>
                <a:gd name="connsiteX120" fmla="*/ 325677 w 2076189"/>
                <a:gd name="connsiteY120" fmla="*/ 103340 h 1181172"/>
                <a:gd name="connsiteX121" fmla="*/ 297493 w 2076189"/>
                <a:gd name="connsiteY121" fmla="*/ 93945 h 1181172"/>
                <a:gd name="connsiteX122" fmla="*/ 269310 w 2076189"/>
                <a:gd name="connsiteY122" fmla="*/ 84551 h 1181172"/>
                <a:gd name="connsiteX123" fmla="*/ 259915 w 2076189"/>
                <a:gd name="connsiteY123" fmla="*/ 81419 h 1181172"/>
                <a:gd name="connsiteX124" fmla="*/ 250521 w 2076189"/>
                <a:gd name="connsiteY124" fmla="*/ 78288 h 1181172"/>
                <a:gd name="connsiteX125" fmla="*/ 231732 w 2076189"/>
                <a:gd name="connsiteY125" fmla="*/ 65762 h 1181172"/>
                <a:gd name="connsiteX126" fmla="*/ 222337 w 2076189"/>
                <a:gd name="connsiteY126" fmla="*/ 62630 h 1181172"/>
                <a:gd name="connsiteX127" fmla="*/ 203548 w 2076189"/>
                <a:gd name="connsiteY127" fmla="*/ 53236 h 1181172"/>
                <a:gd name="connsiteX128" fmla="*/ 194154 w 2076189"/>
                <a:gd name="connsiteY128" fmla="*/ 46973 h 1181172"/>
                <a:gd name="connsiteX129" fmla="*/ 178496 w 2076189"/>
                <a:gd name="connsiteY129" fmla="*/ 34447 h 1181172"/>
                <a:gd name="connsiteX130" fmla="*/ 178496 w 2076189"/>
                <a:gd name="connsiteY130" fmla="*/ 6263 h 1181172"/>
                <a:gd name="connsiteX131" fmla="*/ 0 w 2076189"/>
                <a:gd name="connsiteY13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252603 w 2076189"/>
                <a:gd name="connsiteY27" fmla="*/ 1024003 h 1181172"/>
                <a:gd name="connsiteX28" fmla="*/ 1299576 w 2076189"/>
                <a:gd name="connsiteY28" fmla="*/ 1014608 h 1181172"/>
                <a:gd name="connsiteX29" fmla="*/ 1318365 w 2076189"/>
                <a:gd name="connsiteY29" fmla="*/ 1008345 h 1181172"/>
                <a:gd name="connsiteX30" fmla="*/ 1349680 w 2076189"/>
                <a:gd name="connsiteY30" fmla="*/ 998951 h 1181172"/>
                <a:gd name="connsiteX31" fmla="*/ 1368469 w 2076189"/>
                <a:gd name="connsiteY31" fmla="*/ 992688 h 1181172"/>
                <a:gd name="connsiteX32" fmla="*/ 1412310 w 2076189"/>
                <a:gd name="connsiteY32" fmla="*/ 986425 h 1181172"/>
                <a:gd name="connsiteX33" fmla="*/ 1459282 w 2076189"/>
                <a:gd name="connsiteY33" fmla="*/ 980162 h 1181172"/>
                <a:gd name="connsiteX34" fmla="*/ 1734855 w 2076189"/>
                <a:gd name="connsiteY34" fmla="*/ 977030 h 1181172"/>
                <a:gd name="connsiteX35" fmla="*/ 1772433 w 2076189"/>
                <a:gd name="connsiteY35" fmla="*/ 970767 h 1181172"/>
                <a:gd name="connsiteX36" fmla="*/ 1894562 w 2076189"/>
                <a:gd name="connsiteY36" fmla="*/ 967636 h 1181172"/>
                <a:gd name="connsiteX37" fmla="*/ 1903956 w 2076189"/>
                <a:gd name="connsiteY37" fmla="*/ 961373 h 1181172"/>
                <a:gd name="connsiteX38" fmla="*/ 1922745 w 2076189"/>
                <a:gd name="connsiteY38" fmla="*/ 942584 h 1181172"/>
                <a:gd name="connsiteX39" fmla="*/ 1932140 w 2076189"/>
                <a:gd name="connsiteY39" fmla="*/ 936321 h 1181172"/>
                <a:gd name="connsiteX40" fmla="*/ 1938403 w 2076189"/>
                <a:gd name="connsiteY40" fmla="*/ 926926 h 1181172"/>
                <a:gd name="connsiteX41" fmla="*/ 1947798 w 2076189"/>
                <a:gd name="connsiteY41" fmla="*/ 923795 h 1181172"/>
                <a:gd name="connsiteX42" fmla="*/ 1960324 w 2076189"/>
                <a:gd name="connsiteY42" fmla="*/ 905006 h 1181172"/>
                <a:gd name="connsiteX43" fmla="*/ 1969718 w 2076189"/>
                <a:gd name="connsiteY43" fmla="*/ 898743 h 1181172"/>
                <a:gd name="connsiteX44" fmla="*/ 1991639 w 2076189"/>
                <a:gd name="connsiteY44" fmla="*/ 873691 h 1181172"/>
                <a:gd name="connsiteX45" fmla="*/ 2004165 w 2076189"/>
                <a:gd name="connsiteY45" fmla="*/ 851770 h 1181172"/>
                <a:gd name="connsiteX46" fmla="*/ 2016691 w 2076189"/>
                <a:gd name="connsiteY46" fmla="*/ 845507 h 1181172"/>
                <a:gd name="connsiteX47" fmla="*/ 2029217 w 2076189"/>
                <a:gd name="connsiteY47" fmla="*/ 826718 h 1181172"/>
                <a:gd name="connsiteX48" fmla="*/ 2035480 w 2076189"/>
                <a:gd name="connsiteY48" fmla="*/ 817323 h 1181172"/>
                <a:gd name="connsiteX49" fmla="*/ 2041743 w 2076189"/>
                <a:gd name="connsiteY49" fmla="*/ 695195 h 1181172"/>
                <a:gd name="connsiteX50" fmla="*/ 2044874 w 2076189"/>
                <a:gd name="connsiteY50" fmla="*/ 685800 h 1181172"/>
                <a:gd name="connsiteX51" fmla="*/ 2048006 w 2076189"/>
                <a:gd name="connsiteY51" fmla="*/ 673274 h 1181172"/>
                <a:gd name="connsiteX52" fmla="*/ 2057400 w 2076189"/>
                <a:gd name="connsiteY52" fmla="*/ 670143 h 1181172"/>
                <a:gd name="connsiteX53" fmla="*/ 2066795 w 2076189"/>
                <a:gd name="connsiteY53" fmla="*/ 651354 h 1181172"/>
                <a:gd name="connsiteX54" fmla="*/ 2076189 w 2076189"/>
                <a:gd name="connsiteY54" fmla="*/ 632564 h 1181172"/>
                <a:gd name="connsiteX55" fmla="*/ 2073058 w 2076189"/>
                <a:gd name="connsiteY55" fmla="*/ 591855 h 1181172"/>
                <a:gd name="connsiteX56" fmla="*/ 2060532 w 2076189"/>
                <a:gd name="connsiteY56" fmla="*/ 573066 h 1181172"/>
                <a:gd name="connsiteX57" fmla="*/ 2032348 w 2076189"/>
                <a:gd name="connsiteY57" fmla="*/ 541751 h 1181172"/>
                <a:gd name="connsiteX58" fmla="*/ 2019822 w 2076189"/>
                <a:gd name="connsiteY58" fmla="*/ 526093 h 1181172"/>
                <a:gd name="connsiteX59" fmla="*/ 2013559 w 2076189"/>
                <a:gd name="connsiteY59" fmla="*/ 516699 h 1181172"/>
                <a:gd name="connsiteX60" fmla="*/ 1994770 w 2076189"/>
                <a:gd name="connsiteY60" fmla="*/ 510436 h 1181172"/>
                <a:gd name="connsiteX61" fmla="*/ 1979113 w 2076189"/>
                <a:gd name="connsiteY61" fmla="*/ 507304 h 1181172"/>
                <a:gd name="connsiteX62" fmla="*/ 1969718 w 2076189"/>
                <a:gd name="connsiteY62" fmla="*/ 504173 h 1181172"/>
                <a:gd name="connsiteX63" fmla="*/ 1910219 w 2076189"/>
                <a:gd name="connsiteY63" fmla="*/ 501041 h 1181172"/>
                <a:gd name="connsiteX64" fmla="*/ 1894562 w 2076189"/>
                <a:gd name="connsiteY64" fmla="*/ 497910 h 1181172"/>
                <a:gd name="connsiteX65" fmla="*/ 1822537 w 2076189"/>
                <a:gd name="connsiteY65" fmla="*/ 504173 h 1181172"/>
                <a:gd name="connsiteX66" fmla="*/ 1606463 w 2076189"/>
                <a:gd name="connsiteY66" fmla="*/ 504173 h 1181172"/>
                <a:gd name="connsiteX67" fmla="*/ 1584543 w 2076189"/>
                <a:gd name="connsiteY67" fmla="*/ 497910 h 1181172"/>
                <a:gd name="connsiteX68" fmla="*/ 1565754 w 2076189"/>
                <a:gd name="connsiteY68" fmla="*/ 488515 h 1181172"/>
                <a:gd name="connsiteX69" fmla="*/ 1543833 w 2076189"/>
                <a:gd name="connsiteY69" fmla="*/ 472858 h 1181172"/>
                <a:gd name="connsiteX70" fmla="*/ 1525044 w 2076189"/>
                <a:gd name="connsiteY70" fmla="*/ 466595 h 1181172"/>
                <a:gd name="connsiteX71" fmla="*/ 1506255 w 2076189"/>
                <a:gd name="connsiteY71" fmla="*/ 460332 h 1181172"/>
                <a:gd name="connsiteX72" fmla="*/ 1487466 w 2076189"/>
                <a:gd name="connsiteY72" fmla="*/ 454069 h 1181172"/>
                <a:gd name="connsiteX73" fmla="*/ 1462414 w 2076189"/>
                <a:gd name="connsiteY73" fmla="*/ 447806 h 1181172"/>
                <a:gd name="connsiteX74" fmla="*/ 1415441 w 2076189"/>
                <a:gd name="connsiteY74" fmla="*/ 444674 h 1181172"/>
                <a:gd name="connsiteX75" fmla="*/ 1380995 w 2076189"/>
                <a:gd name="connsiteY75" fmla="*/ 441543 h 1181172"/>
                <a:gd name="connsiteX76" fmla="*/ 1362206 w 2076189"/>
                <a:gd name="connsiteY76" fmla="*/ 438411 h 1181172"/>
                <a:gd name="connsiteX77" fmla="*/ 1302707 w 2076189"/>
                <a:gd name="connsiteY77" fmla="*/ 435280 h 1181172"/>
                <a:gd name="connsiteX78" fmla="*/ 1293313 w 2076189"/>
                <a:gd name="connsiteY78" fmla="*/ 432148 h 1181172"/>
                <a:gd name="connsiteX79" fmla="*/ 1280787 w 2076189"/>
                <a:gd name="connsiteY79" fmla="*/ 429017 h 1181172"/>
                <a:gd name="connsiteX80" fmla="*/ 1271392 w 2076189"/>
                <a:gd name="connsiteY80" fmla="*/ 422754 h 1181172"/>
                <a:gd name="connsiteX81" fmla="*/ 1261998 w 2076189"/>
                <a:gd name="connsiteY81" fmla="*/ 419622 h 1181172"/>
                <a:gd name="connsiteX82" fmla="*/ 1243208 w 2076189"/>
                <a:gd name="connsiteY82" fmla="*/ 407096 h 1181172"/>
                <a:gd name="connsiteX83" fmla="*/ 1233814 w 2076189"/>
                <a:gd name="connsiteY83" fmla="*/ 397701 h 1181172"/>
                <a:gd name="connsiteX84" fmla="*/ 1215025 w 2076189"/>
                <a:gd name="connsiteY84" fmla="*/ 391438 h 1181172"/>
                <a:gd name="connsiteX85" fmla="*/ 1205630 w 2076189"/>
                <a:gd name="connsiteY85" fmla="*/ 385175 h 1181172"/>
                <a:gd name="connsiteX86" fmla="*/ 1158658 w 2076189"/>
                <a:gd name="connsiteY86" fmla="*/ 375781 h 1181172"/>
                <a:gd name="connsiteX87" fmla="*/ 1149263 w 2076189"/>
                <a:gd name="connsiteY87" fmla="*/ 369518 h 1181172"/>
                <a:gd name="connsiteX88" fmla="*/ 1139869 w 2076189"/>
                <a:gd name="connsiteY88" fmla="*/ 360123 h 1181172"/>
                <a:gd name="connsiteX89" fmla="*/ 1121080 w 2076189"/>
                <a:gd name="connsiteY89" fmla="*/ 353860 h 1181172"/>
                <a:gd name="connsiteX90" fmla="*/ 1061581 w 2076189"/>
                <a:gd name="connsiteY90" fmla="*/ 360123 h 1181172"/>
                <a:gd name="connsiteX91" fmla="*/ 1049055 w 2076189"/>
                <a:gd name="connsiteY91" fmla="*/ 363255 h 1181172"/>
                <a:gd name="connsiteX92" fmla="*/ 986425 w 2076189"/>
                <a:gd name="connsiteY92" fmla="*/ 366386 h 1181172"/>
                <a:gd name="connsiteX93" fmla="*/ 923795 w 2076189"/>
                <a:gd name="connsiteY93" fmla="*/ 366386 h 1181172"/>
                <a:gd name="connsiteX94" fmla="*/ 911269 w 2076189"/>
                <a:gd name="connsiteY94" fmla="*/ 363255 h 1181172"/>
                <a:gd name="connsiteX95" fmla="*/ 883085 w 2076189"/>
                <a:gd name="connsiteY95" fmla="*/ 360123 h 1181172"/>
                <a:gd name="connsiteX96" fmla="*/ 854902 w 2076189"/>
                <a:gd name="connsiteY96" fmla="*/ 350729 h 1181172"/>
                <a:gd name="connsiteX97" fmla="*/ 820455 w 2076189"/>
                <a:gd name="connsiteY97" fmla="*/ 341334 h 1181172"/>
                <a:gd name="connsiteX98" fmla="*/ 773482 w 2076189"/>
                <a:gd name="connsiteY98" fmla="*/ 335071 h 1181172"/>
                <a:gd name="connsiteX99" fmla="*/ 751562 w 2076189"/>
                <a:gd name="connsiteY99" fmla="*/ 325677 h 1181172"/>
                <a:gd name="connsiteX100" fmla="*/ 732773 w 2076189"/>
                <a:gd name="connsiteY100" fmla="*/ 319414 h 1181172"/>
                <a:gd name="connsiteX101" fmla="*/ 723378 w 2076189"/>
                <a:gd name="connsiteY101" fmla="*/ 316282 h 1181172"/>
                <a:gd name="connsiteX102" fmla="*/ 717115 w 2076189"/>
                <a:gd name="connsiteY102" fmla="*/ 306888 h 1181172"/>
                <a:gd name="connsiteX103" fmla="*/ 717115 w 2076189"/>
                <a:gd name="connsiteY103" fmla="*/ 272441 h 1181172"/>
                <a:gd name="connsiteX104" fmla="*/ 723378 w 2076189"/>
                <a:gd name="connsiteY104" fmla="*/ 263047 h 1181172"/>
                <a:gd name="connsiteX105" fmla="*/ 729641 w 2076189"/>
                <a:gd name="connsiteY105" fmla="*/ 244258 h 1181172"/>
                <a:gd name="connsiteX106" fmla="*/ 726510 w 2076189"/>
                <a:gd name="connsiteY106" fmla="*/ 234863 h 1181172"/>
                <a:gd name="connsiteX107" fmla="*/ 717115 w 2076189"/>
                <a:gd name="connsiteY107" fmla="*/ 228600 h 1181172"/>
                <a:gd name="connsiteX108" fmla="*/ 670143 w 2076189"/>
                <a:gd name="connsiteY108" fmla="*/ 222337 h 1181172"/>
                <a:gd name="connsiteX109" fmla="*/ 645091 w 2076189"/>
                <a:gd name="connsiteY109" fmla="*/ 184759 h 1181172"/>
                <a:gd name="connsiteX110" fmla="*/ 638828 w 2076189"/>
                <a:gd name="connsiteY110" fmla="*/ 175364 h 1181172"/>
                <a:gd name="connsiteX111" fmla="*/ 620039 w 2076189"/>
                <a:gd name="connsiteY111" fmla="*/ 162838 h 1181172"/>
                <a:gd name="connsiteX112" fmla="*/ 610644 w 2076189"/>
                <a:gd name="connsiteY112" fmla="*/ 153444 h 1181172"/>
                <a:gd name="connsiteX113" fmla="*/ 591855 w 2076189"/>
                <a:gd name="connsiteY113" fmla="*/ 140918 h 1181172"/>
                <a:gd name="connsiteX114" fmla="*/ 563672 w 2076189"/>
                <a:gd name="connsiteY114" fmla="*/ 128392 h 1181172"/>
                <a:gd name="connsiteX115" fmla="*/ 388307 w 2076189"/>
                <a:gd name="connsiteY115" fmla="*/ 125260 h 1181172"/>
                <a:gd name="connsiteX116" fmla="*/ 378913 w 2076189"/>
                <a:gd name="connsiteY116" fmla="*/ 122129 h 1181172"/>
                <a:gd name="connsiteX117" fmla="*/ 366387 w 2076189"/>
                <a:gd name="connsiteY117" fmla="*/ 118997 h 1181172"/>
                <a:gd name="connsiteX118" fmla="*/ 356992 w 2076189"/>
                <a:gd name="connsiteY118" fmla="*/ 112734 h 1181172"/>
                <a:gd name="connsiteX119" fmla="*/ 344466 w 2076189"/>
                <a:gd name="connsiteY119" fmla="*/ 109603 h 1181172"/>
                <a:gd name="connsiteX120" fmla="*/ 325677 w 2076189"/>
                <a:gd name="connsiteY120" fmla="*/ 103340 h 1181172"/>
                <a:gd name="connsiteX121" fmla="*/ 297493 w 2076189"/>
                <a:gd name="connsiteY121" fmla="*/ 93945 h 1181172"/>
                <a:gd name="connsiteX122" fmla="*/ 269310 w 2076189"/>
                <a:gd name="connsiteY122" fmla="*/ 84551 h 1181172"/>
                <a:gd name="connsiteX123" fmla="*/ 259915 w 2076189"/>
                <a:gd name="connsiteY123" fmla="*/ 81419 h 1181172"/>
                <a:gd name="connsiteX124" fmla="*/ 250521 w 2076189"/>
                <a:gd name="connsiteY124" fmla="*/ 78288 h 1181172"/>
                <a:gd name="connsiteX125" fmla="*/ 231732 w 2076189"/>
                <a:gd name="connsiteY125" fmla="*/ 65762 h 1181172"/>
                <a:gd name="connsiteX126" fmla="*/ 222337 w 2076189"/>
                <a:gd name="connsiteY126" fmla="*/ 62630 h 1181172"/>
                <a:gd name="connsiteX127" fmla="*/ 203548 w 2076189"/>
                <a:gd name="connsiteY127" fmla="*/ 53236 h 1181172"/>
                <a:gd name="connsiteX128" fmla="*/ 194154 w 2076189"/>
                <a:gd name="connsiteY128" fmla="*/ 46973 h 1181172"/>
                <a:gd name="connsiteX129" fmla="*/ 178496 w 2076189"/>
                <a:gd name="connsiteY129" fmla="*/ 34447 h 1181172"/>
                <a:gd name="connsiteX130" fmla="*/ 178496 w 2076189"/>
                <a:gd name="connsiteY130" fmla="*/ 6263 h 1181172"/>
                <a:gd name="connsiteX131" fmla="*/ 0 w 2076189"/>
                <a:gd name="connsiteY13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299576 w 2076189"/>
                <a:gd name="connsiteY27" fmla="*/ 1014608 h 1181172"/>
                <a:gd name="connsiteX28" fmla="*/ 1318365 w 2076189"/>
                <a:gd name="connsiteY28" fmla="*/ 1008345 h 1181172"/>
                <a:gd name="connsiteX29" fmla="*/ 1349680 w 2076189"/>
                <a:gd name="connsiteY29" fmla="*/ 998951 h 1181172"/>
                <a:gd name="connsiteX30" fmla="*/ 1368469 w 2076189"/>
                <a:gd name="connsiteY30" fmla="*/ 992688 h 1181172"/>
                <a:gd name="connsiteX31" fmla="*/ 1412310 w 2076189"/>
                <a:gd name="connsiteY31" fmla="*/ 986425 h 1181172"/>
                <a:gd name="connsiteX32" fmla="*/ 1459282 w 2076189"/>
                <a:gd name="connsiteY32" fmla="*/ 980162 h 1181172"/>
                <a:gd name="connsiteX33" fmla="*/ 1734855 w 2076189"/>
                <a:gd name="connsiteY33" fmla="*/ 977030 h 1181172"/>
                <a:gd name="connsiteX34" fmla="*/ 1772433 w 2076189"/>
                <a:gd name="connsiteY34" fmla="*/ 970767 h 1181172"/>
                <a:gd name="connsiteX35" fmla="*/ 1894562 w 2076189"/>
                <a:gd name="connsiteY35" fmla="*/ 967636 h 1181172"/>
                <a:gd name="connsiteX36" fmla="*/ 1903956 w 2076189"/>
                <a:gd name="connsiteY36" fmla="*/ 961373 h 1181172"/>
                <a:gd name="connsiteX37" fmla="*/ 1922745 w 2076189"/>
                <a:gd name="connsiteY37" fmla="*/ 942584 h 1181172"/>
                <a:gd name="connsiteX38" fmla="*/ 1932140 w 2076189"/>
                <a:gd name="connsiteY38" fmla="*/ 936321 h 1181172"/>
                <a:gd name="connsiteX39" fmla="*/ 1938403 w 2076189"/>
                <a:gd name="connsiteY39" fmla="*/ 926926 h 1181172"/>
                <a:gd name="connsiteX40" fmla="*/ 1947798 w 2076189"/>
                <a:gd name="connsiteY40" fmla="*/ 923795 h 1181172"/>
                <a:gd name="connsiteX41" fmla="*/ 1960324 w 2076189"/>
                <a:gd name="connsiteY41" fmla="*/ 905006 h 1181172"/>
                <a:gd name="connsiteX42" fmla="*/ 1969718 w 2076189"/>
                <a:gd name="connsiteY42" fmla="*/ 898743 h 1181172"/>
                <a:gd name="connsiteX43" fmla="*/ 1991639 w 2076189"/>
                <a:gd name="connsiteY43" fmla="*/ 873691 h 1181172"/>
                <a:gd name="connsiteX44" fmla="*/ 2004165 w 2076189"/>
                <a:gd name="connsiteY44" fmla="*/ 851770 h 1181172"/>
                <a:gd name="connsiteX45" fmla="*/ 2016691 w 2076189"/>
                <a:gd name="connsiteY45" fmla="*/ 845507 h 1181172"/>
                <a:gd name="connsiteX46" fmla="*/ 2029217 w 2076189"/>
                <a:gd name="connsiteY46" fmla="*/ 826718 h 1181172"/>
                <a:gd name="connsiteX47" fmla="*/ 2035480 w 2076189"/>
                <a:gd name="connsiteY47" fmla="*/ 817323 h 1181172"/>
                <a:gd name="connsiteX48" fmla="*/ 2041743 w 2076189"/>
                <a:gd name="connsiteY48" fmla="*/ 695195 h 1181172"/>
                <a:gd name="connsiteX49" fmla="*/ 2044874 w 2076189"/>
                <a:gd name="connsiteY49" fmla="*/ 685800 h 1181172"/>
                <a:gd name="connsiteX50" fmla="*/ 2048006 w 2076189"/>
                <a:gd name="connsiteY50" fmla="*/ 673274 h 1181172"/>
                <a:gd name="connsiteX51" fmla="*/ 2057400 w 2076189"/>
                <a:gd name="connsiteY51" fmla="*/ 670143 h 1181172"/>
                <a:gd name="connsiteX52" fmla="*/ 2066795 w 2076189"/>
                <a:gd name="connsiteY52" fmla="*/ 651354 h 1181172"/>
                <a:gd name="connsiteX53" fmla="*/ 2076189 w 2076189"/>
                <a:gd name="connsiteY53" fmla="*/ 632564 h 1181172"/>
                <a:gd name="connsiteX54" fmla="*/ 2073058 w 2076189"/>
                <a:gd name="connsiteY54" fmla="*/ 591855 h 1181172"/>
                <a:gd name="connsiteX55" fmla="*/ 2060532 w 2076189"/>
                <a:gd name="connsiteY55" fmla="*/ 573066 h 1181172"/>
                <a:gd name="connsiteX56" fmla="*/ 2032348 w 2076189"/>
                <a:gd name="connsiteY56" fmla="*/ 541751 h 1181172"/>
                <a:gd name="connsiteX57" fmla="*/ 2019822 w 2076189"/>
                <a:gd name="connsiteY57" fmla="*/ 526093 h 1181172"/>
                <a:gd name="connsiteX58" fmla="*/ 2013559 w 2076189"/>
                <a:gd name="connsiteY58" fmla="*/ 516699 h 1181172"/>
                <a:gd name="connsiteX59" fmla="*/ 1994770 w 2076189"/>
                <a:gd name="connsiteY59" fmla="*/ 510436 h 1181172"/>
                <a:gd name="connsiteX60" fmla="*/ 1979113 w 2076189"/>
                <a:gd name="connsiteY60" fmla="*/ 507304 h 1181172"/>
                <a:gd name="connsiteX61" fmla="*/ 1969718 w 2076189"/>
                <a:gd name="connsiteY61" fmla="*/ 504173 h 1181172"/>
                <a:gd name="connsiteX62" fmla="*/ 1910219 w 2076189"/>
                <a:gd name="connsiteY62" fmla="*/ 501041 h 1181172"/>
                <a:gd name="connsiteX63" fmla="*/ 1894562 w 2076189"/>
                <a:gd name="connsiteY63" fmla="*/ 497910 h 1181172"/>
                <a:gd name="connsiteX64" fmla="*/ 1822537 w 2076189"/>
                <a:gd name="connsiteY64" fmla="*/ 504173 h 1181172"/>
                <a:gd name="connsiteX65" fmla="*/ 1606463 w 2076189"/>
                <a:gd name="connsiteY65" fmla="*/ 504173 h 1181172"/>
                <a:gd name="connsiteX66" fmla="*/ 1584543 w 2076189"/>
                <a:gd name="connsiteY66" fmla="*/ 497910 h 1181172"/>
                <a:gd name="connsiteX67" fmla="*/ 1565754 w 2076189"/>
                <a:gd name="connsiteY67" fmla="*/ 488515 h 1181172"/>
                <a:gd name="connsiteX68" fmla="*/ 1543833 w 2076189"/>
                <a:gd name="connsiteY68" fmla="*/ 472858 h 1181172"/>
                <a:gd name="connsiteX69" fmla="*/ 1525044 w 2076189"/>
                <a:gd name="connsiteY69" fmla="*/ 466595 h 1181172"/>
                <a:gd name="connsiteX70" fmla="*/ 1506255 w 2076189"/>
                <a:gd name="connsiteY70" fmla="*/ 460332 h 1181172"/>
                <a:gd name="connsiteX71" fmla="*/ 1487466 w 2076189"/>
                <a:gd name="connsiteY71" fmla="*/ 454069 h 1181172"/>
                <a:gd name="connsiteX72" fmla="*/ 1462414 w 2076189"/>
                <a:gd name="connsiteY72" fmla="*/ 447806 h 1181172"/>
                <a:gd name="connsiteX73" fmla="*/ 1415441 w 2076189"/>
                <a:gd name="connsiteY73" fmla="*/ 444674 h 1181172"/>
                <a:gd name="connsiteX74" fmla="*/ 1380995 w 2076189"/>
                <a:gd name="connsiteY74" fmla="*/ 441543 h 1181172"/>
                <a:gd name="connsiteX75" fmla="*/ 1362206 w 2076189"/>
                <a:gd name="connsiteY75" fmla="*/ 438411 h 1181172"/>
                <a:gd name="connsiteX76" fmla="*/ 1302707 w 2076189"/>
                <a:gd name="connsiteY76" fmla="*/ 435280 h 1181172"/>
                <a:gd name="connsiteX77" fmla="*/ 1293313 w 2076189"/>
                <a:gd name="connsiteY77" fmla="*/ 432148 h 1181172"/>
                <a:gd name="connsiteX78" fmla="*/ 1280787 w 2076189"/>
                <a:gd name="connsiteY78" fmla="*/ 429017 h 1181172"/>
                <a:gd name="connsiteX79" fmla="*/ 1271392 w 2076189"/>
                <a:gd name="connsiteY79" fmla="*/ 422754 h 1181172"/>
                <a:gd name="connsiteX80" fmla="*/ 1261998 w 2076189"/>
                <a:gd name="connsiteY80" fmla="*/ 419622 h 1181172"/>
                <a:gd name="connsiteX81" fmla="*/ 1243208 w 2076189"/>
                <a:gd name="connsiteY81" fmla="*/ 407096 h 1181172"/>
                <a:gd name="connsiteX82" fmla="*/ 1233814 w 2076189"/>
                <a:gd name="connsiteY82" fmla="*/ 397701 h 1181172"/>
                <a:gd name="connsiteX83" fmla="*/ 1215025 w 2076189"/>
                <a:gd name="connsiteY83" fmla="*/ 391438 h 1181172"/>
                <a:gd name="connsiteX84" fmla="*/ 1205630 w 2076189"/>
                <a:gd name="connsiteY84" fmla="*/ 385175 h 1181172"/>
                <a:gd name="connsiteX85" fmla="*/ 1158658 w 2076189"/>
                <a:gd name="connsiteY85" fmla="*/ 375781 h 1181172"/>
                <a:gd name="connsiteX86" fmla="*/ 1149263 w 2076189"/>
                <a:gd name="connsiteY86" fmla="*/ 369518 h 1181172"/>
                <a:gd name="connsiteX87" fmla="*/ 1139869 w 2076189"/>
                <a:gd name="connsiteY87" fmla="*/ 360123 h 1181172"/>
                <a:gd name="connsiteX88" fmla="*/ 1121080 w 2076189"/>
                <a:gd name="connsiteY88" fmla="*/ 353860 h 1181172"/>
                <a:gd name="connsiteX89" fmla="*/ 1061581 w 2076189"/>
                <a:gd name="connsiteY89" fmla="*/ 360123 h 1181172"/>
                <a:gd name="connsiteX90" fmla="*/ 1049055 w 2076189"/>
                <a:gd name="connsiteY90" fmla="*/ 363255 h 1181172"/>
                <a:gd name="connsiteX91" fmla="*/ 986425 w 2076189"/>
                <a:gd name="connsiteY91" fmla="*/ 366386 h 1181172"/>
                <a:gd name="connsiteX92" fmla="*/ 923795 w 2076189"/>
                <a:gd name="connsiteY92" fmla="*/ 366386 h 1181172"/>
                <a:gd name="connsiteX93" fmla="*/ 911269 w 2076189"/>
                <a:gd name="connsiteY93" fmla="*/ 363255 h 1181172"/>
                <a:gd name="connsiteX94" fmla="*/ 883085 w 2076189"/>
                <a:gd name="connsiteY94" fmla="*/ 360123 h 1181172"/>
                <a:gd name="connsiteX95" fmla="*/ 854902 w 2076189"/>
                <a:gd name="connsiteY95" fmla="*/ 350729 h 1181172"/>
                <a:gd name="connsiteX96" fmla="*/ 820455 w 2076189"/>
                <a:gd name="connsiteY96" fmla="*/ 341334 h 1181172"/>
                <a:gd name="connsiteX97" fmla="*/ 773482 w 2076189"/>
                <a:gd name="connsiteY97" fmla="*/ 335071 h 1181172"/>
                <a:gd name="connsiteX98" fmla="*/ 751562 w 2076189"/>
                <a:gd name="connsiteY98" fmla="*/ 325677 h 1181172"/>
                <a:gd name="connsiteX99" fmla="*/ 732773 w 2076189"/>
                <a:gd name="connsiteY99" fmla="*/ 319414 h 1181172"/>
                <a:gd name="connsiteX100" fmla="*/ 723378 w 2076189"/>
                <a:gd name="connsiteY100" fmla="*/ 316282 h 1181172"/>
                <a:gd name="connsiteX101" fmla="*/ 717115 w 2076189"/>
                <a:gd name="connsiteY101" fmla="*/ 306888 h 1181172"/>
                <a:gd name="connsiteX102" fmla="*/ 717115 w 2076189"/>
                <a:gd name="connsiteY102" fmla="*/ 272441 h 1181172"/>
                <a:gd name="connsiteX103" fmla="*/ 723378 w 2076189"/>
                <a:gd name="connsiteY103" fmla="*/ 263047 h 1181172"/>
                <a:gd name="connsiteX104" fmla="*/ 729641 w 2076189"/>
                <a:gd name="connsiteY104" fmla="*/ 244258 h 1181172"/>
                <a:gd name="connsiteX105" fmla="*/ 726510 w 2076189"/>
                <a:gd name="connsiteY105" fmla="*/ 234863 h 1181172"/>
                <a:gd name="connsiteX106" fmla="*/ 717115 w 2076189"/>
                <a:gd name="connsiteY106" fmla="*/ 228600 h 1181172"/>
                <a:gd name="connsiteX107" fmla="*/ 670143 w 2076189"/>
                <a:gd name="connsiteY107" fmla="*/ 222337 h 1181172"/>
                <a:gd name="connsiteX108" fmla="*/ 645091 w 2076189"/>
                <a:gd name="connsiteY108" fmla="*/ 184759 h 1181172"/>
                <a:gd name="connsiteX109" fmla="*/ 638828 w 2076189"/>
                <a:gd name="connsiteY109" fmla="*/ 175364 h 1181172"/>
                <a:gd name="connsiteX110" fmla="*/ 620039 w 2076189"/>
                <a:gd name="connsiteY110" fmla="*/ 162838 h 1181172"/>
                <a:gd name="connsiteX111" fmla="*/ 610644 w 2076189"/>
                <a:gd name="connsiteY111" fmla="*/ 153444 h 1181172"/>
                <a:gd name="connsiteX112" fmla="*/ 591855 w 2076189"/>
                <a:gd name="connsiteY112" fmla="*/ 140918 h 1181172"/>
                <a:gd name="connsiteX113" fmla="*/ 563672 w 2076189"/>
                <a:gd name="connsiteY113" fmla="*/ 128392 h 1181172"/>
                <a:gd name="connsiteX114" fmla="*/ 388307 w 2076189"/>
                <a:gd name="connsiteY114" fmla="*/ 125260 h 1181172"/>
                <a:gd name="connsiteX115" fmla="*/ 378913 w 2076189"/>
                <a:gd name="connsiteY115" fmla="*/ 122129 h 1181172"/>
                <a:gd name="connsiteX116" fmla="*/ 366387 w 2076189"/>
                <a:gd name="connsiteY116" fmla="*/ 118997 h 1181172"/>
                <a:gd name="connsiteX117" fmla="*/ 356992 w 2076189"/>
                <a:gd name="connsiteY117" fmla="*/ 112734 h 1181172"/>
                <a:gd name="connsiteX118" fmla="*/ 344466 w 2076189"/>
                <a:gd name="connsiteY118" fmla="*/ 109603 h 1181172"/>
                <a:gd name="connsiteX119" fmla="*/ 325677 w 2076189"/>
                <a:gd name="connsiteY119" fmla="*/ 103340 h 1181172"/>
                <a:gd name="connsiteX120" fmla="*/ 297493 w 2076189"/>
                <a:gd name="connsiteY120" fmla="*/ 93945 h 1181172"/>
                <a:gd name="connsiteX121" fmla="*/ 269310 w 2076189"/>
                <a:gd name="connsiteY121" fmla="*/ 84551 h 1181172"/>
                <a:gd name="connsiteX122" fmla="*/ 259915 w 2076189"/>
                <a:gd name="connsiteY122" fmla="*/ 81419 h 1181172"/>
                <a:gd name="connsiteX123" fmla="*/ 250521 w 2076189"/>
                <a:gd name="connsiteY123" fmla="*/ 78288 h 1181172"/>
                <a:gd name="connsiteX124" fmla="*/ 231732 w 2076189"/>
                <a:gd name="connsiteY124" fmla="*/ 65762 h 1181172"/>
                <a:gd name="connsiteX125" fmla="*/ 222337 w 2076189"/>
                <a:gd name="connsiteY125" fmla="*/ 62630 h 1181172"/>
                <a:gd name="connsiteX126" fmla="*/ 203548 w 2076189"/>
                <a:gd name="connsiteY126" fmla="*/ 53236 h 1181172"/>
                <a:gd name="connsiteX127" fmla="*/ 194154 w 2076189"/>
                <a:gd name="connsiteY127" fmla="*/ 46973 h 1181172"/>
                <a:gd name="connsiteX128" fmla="*/ 178496 w 2076189"/>
                <a:gd name="connsiteY128" fmla="*/ 34447 h 1181172"/>
                <a:gd name="connsiteX129" fmla="*/ 178496 w 2076189"/>
                <a:gd name="connsiteY129" fmla="*/ 6263 h 1181172"/>
                <a:gd name="connsiteX130" fmla="*/ 0 w 2076189"/>
                <a:gd name="connsiteY13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18365 w 2076189"/>
                <a:gd name="connsiteY27" fmla="*/ 1008345 h 1181172"/>
                <a:gd name="connsiteX28" fmla="*/ 1349680 w 2076189"/>
                <a:gd name="connsiteY28" fmla="*/ 998951 h 1181172"/>
                <a:gd name="connsiteX29" fmla="*/ 1368469 w 2076189"/>
                <a:gd name="connsiteY29" fmla="*/ 992688 h 1181172"/>
                <a:gd name="connsiteX30" fmla="*/ 1412310 w 2076189"/>
                <a:gd name="connsiteY30" fmla="*/ 986425 h 1181172"/>
                <a:gd name="connsiteX31" fmla="*/ 1459282 w 2076189"/>
                <a:gd name="connsiteY31" fmla="*/ 980162 h 1181172"/>
                <a:gd name="connsiteX32" fmla="*/ 1734855 w 2076189"/>
                <a:gd name="connsiteY32" fmla="*/ 977030 h 1181172"/>
                <a:gd name="connsiteX33" fmla="*/ 1772433 w 2076189"/>
                <a:gd name="connsiteY33" fmla="*/ 970767 h 1181172"/>
                <a:gd name="connsiteX34" fmla="*/ 1894562 w 2076189"/>
                <a:gd name="connsiteY34" fmla="*/ 967636 h 1181172"/>
                <a:gd name="connsiteX35" fmla="*/ 1903956 w 2076189"/>
                <a:gd name="connsiteY35" fmla="*/ 961373 h 1181172"/>
                <a:gd name="connsiteX36" fmla="*/ 1922745 w 2076189"/>
                <a:gd name="connsiteY36" fmla="*/ 942584 h 1181172"/>
                <a:gd name="connsiteX37" fmla="*/ 1932140 w 2076189"/>
                <a:gd name="connsiteY37" fmla="*/ 936321 h 1181172"/>
                <a:gd name="connsiteX38" fmla="*/ 1938403 w 2076189"/>
                <a:gd name="connsiteY38" fmla="*/ 926926 h 1181172"/>
                <a:gd name="connsiteX39" fmla="*/ 1947798 w 2076189"/>
                <a:gd name="connsiteY39" fmla="*/ 923795 h 1181172"/>
                <a:gd name="connsiteX40" fmla="*/ 1960324 w 2076189"/>
                <a:gd name="connsiteY40" fmla="*/ 905006 h 1181172"/>
                <a:gd name="connsiteX41" fmla="*/ 1969718 w 2076189"/>
                <a:gd name="connsiteY41" fmla="*/ 898743 h 1181172"/>
                <a:gd name="connsiteX42" fmla="*/ 1991639 w 2076189"/>
                <a:gd name="connsiteY42" fmla="*/ 873691 h 1181172"/>
                <a:gd name="connsiteX43" fmla="*/ 2004165 w 2076189"/>
                <a:gd name="connsiteY43" fmla="*/ 851770 h 1181172"/>
                <a:gd name="connsiteX44" fmla="*/ 2016691 w 2076189"/>
                <a:gd name="connsiteY44" fmla="*/ 845507 h 1181172"/>
                <a:gd name="connsiteX45" fmla="*/ 2029217 w 2076189"/>
                <a:gd name="connsiteY45" fmla="*/ 826718 h 1181172"/>
                <a:gd name="connsiteX46" fmla="*/ 2035480 w 2076189"/>
                <a:gd name="connsiteY46" fmla="*/ 817323 h 1181172"/>
                <a:gd name="connsiteX47" fmla="*/ 2041743 w 2076189"/>
                <a:gd name="connsiteY47" fmla="*/ 695195 h 1181172"/>
                <a:gd name="connsiteX48" fmla="*/ 2044874 w 2076189"/>
                <a:gd name="connsiteY48" fmla="*/ 685800 h 1181172"/>
                <a:gd name="connsiteX49" fmla="*/ 2048006 w 2076189"/>
                <a:gd name="connsiteY49" fmla="*/ 673274 h 1181172"/>
                <a:gd name="connsiteX50" fmla="*/ 2057400 w 2076189"/>
                <a:gd name="connsiteY50" fmla="*/ 670143 h 1181172"/>
                <a:gd name="connsiteX51" fmla="*/ 2066795 w 2076189"/>
                <a:gd name="connsiteY51" fmla="*/ 651354 h 1181172"/>
                <a:gd name="connsiteX52" fmla="*/ 2076189 w 2076189"/>
                <a:gd name="connsiteY52" fmla="*/ 632564 h 1181172"/>
                <a:gd name="connsiteX53" fmla="*/ 2073058 w 2076189"/>
                <a:gd name="connsiteY53" fmla="*/ 591855 h 1181172"/>
                <a:gd name="connsiteX54" fmla="*/ 2060532 w 2076189"/>
                <a:gd name="connsiteY54" fmla="*/ 573066 h 1181172"/>
                <a:gd name="connsiteX55" fmla="*/ 2032348 w 2076189"/>
                <a:gd name="connsiteY55" fmla="*/ 541751 h 1181172"/>
                <a:gd name="connsiteX56" fmla="*/ 2019822 w 2076189"/>
                <a:gd name="connsiteY56" fmla="*/ 526093 h 1181172"/>
                <a:gd name="connsiteX57" fmla="*/ 2013559 w 2076189"/>
                <a:gd name="connsiteY57" fmla="*/ 516699 h 1181172"/>
                <a:gd name="connsiteX58" fmla="*/ 1994770 w 2076189"/>
                <a:gd name="connsiteY58" fmla="*/ 510436 h 1181172"/>
                <a:gd name="connsiteX59" fmla="*/ 1979113 w 2076189"/>
                <a:gd name="connsiteY59" fmla="*/ 507304 h 1181172"/>
                <a:gd name="connsiteX60" fmla="*/ 1969718 w 2076189"/>
                <a:gd name="connsiteY60" fmla="*/ 504173 h 1181172"/>
                <a:gd name="connsiteX61" fmla="*/ 1910219 w 2076189"/>
                <a:gd name="connsiteY61" fmla="*/ 501041 h 1181172"/>
                <a:gd name="connsiteX62" fmla="*/ 1894562 w 2076189"/>
                <a:gd name="connsiteY62" fmla="*/ 497910 h 1181172"/>
                <a:gd name="connsiteX63" fmla="*/ 1822537 w 2076189"/>
                <a:gd name="connsiteY63" fmla="*/ 504173 h 1181172"/>
                <a:gd name="connsiteX64" fmla="*/ 1606463 w 2076189"/>
                <a:gd name="connsiteY64" fmla="*/ 504173 h 1181172"/>
                <a:gd name="connsiteX65" fmla="*/ 1584543 w 2076189"/>
                <a:gd name="connsiteY65" fmla="*/ 497910 h 1181172"/>
                <a:gd name="connsiteX66" fmla="*/ 1565754 w 2076189"/>
                <a:gd name="connsiteY66" fmla="*/ 488515 h 1181172"/>
                <a:gd name="connsiteX67" fmla="*/ 1543833 w 2076189"/>
                <a:gd name="connsiteY67" fmla="*/ 472858 h 1181172"/>
                <a:gd name="connsiteX68" fmla="*/ 1525044 w 2076189"/>
                <a:gd name="connsiteY68" fmla="*/ 466595 h 1181172"/>
                <a:gd name="connsiteX69" fmla="*/ 1506255 w 2076189"/>
                <a:gd name="connsiteY69" fmla="*/ 460332 h 1181172"/>
                <a:gd name="connsiteX70" fmla="*/ 1487466 w 2076189"/>
                <a:gd name="connsiteY70" fmla="*/ 454069 h 1181172"/>
                <a:gd name="connsiteX71" fmla="*/ 1462414 w 2076189"/>
                <a:gd name="connsiteY71" fmla="*/ 447806 h 1181172"/>
                <a:gd name="connsiteX72" fmla="*/ 1415441 w 2076189"/>
                <a:gd name="connsiteY72" fmla="*/ 444674 h 1181172"/>
                <a:gd name="connsiteX73" fmla="*/ 1380995 w 2076189"/>
                <a:gd name="connsiteY73" fmla="*/ 441543 h 1181172"/>
                <a:gd name="connsiteX74" fmla="*/ 1362206 w 2076189"/>
                <a:gd name="connsiteY74" fmla="*/ 438411 h 1181172"/>
                <a:gd name="connsiteX75" fmla="*/ 1302707 w 2076189"/>
                <a:gd name="connsiteY75" fmla="*/ 435280 h 1181172"/>
                <a:gd name="connsiteX76" fmla="*/ 1293313 w 2076189"/>
                <a:gd name="connsiteY76" fmla="*/ 432148 h 1181172"/>
                <a:gd name="connsiteX77" fmla="*/ 1280787 w 2076189"/>
                <a:gd name="connsiteY77" fmla="*/ 429017 h 1181172"/>
                <a:gd name="connsiteX78" fmla="*/ 1271392 w 2076189"/>
                <a:gd name="connsiteY78" fmla="*/ 422754 h 1181172"/>
                <a:gd name="connsiteX79" fmla="*/ 1261998 w 2076189"/>
                <a:gd name="connsiteY79" fmla="*/ 419622 h 1181172"/>
                <a:gd name="connsiteX80" fmla="*/ 1243208 w 2076189"/>
                <a:gd name="connsiteY80" fmla="*/ 407096 h 1181172"/>
                <a:gd name="connsiteX81" fmla="*/ 1233814 w 2076189"/>
                <a:gd name="connsiteY81" fmla="*/ 397701 h 1181172"/>
                <a:gd name="connsiteX82" fmla="*/ 1215025 w 2076189"/>
                <a:gd name="connsiteY82" fmla="*/ 391438 h 1181172"/>
                <a:gd name="connsiteX83" fmla="*/ 1205630 w 2076189"/>
                <a:gd name="connsiteY83" fmla="*/ 385175 h 1181172"/>
                <a:gd name="connsiteX84" fmla="*/ 1158658 w 2076189"/>
                <a:gd name="connsiteY84" fmla="*/ 375781 h 1181172"/>
                <a:gd name="connsiteX85" fmla="*/ 1149263 w 2076189"/>
                <a:gd name="connsiteY85" fmla="*/ 369518 h 1181172"/>
                <a:gd name="connsiteX86" fmla="*/ 1139869 w 2076189"/>
                <a:gd name="connsiteY86" fmla="*/ 360123 h 1181172"/>
                <a:gd name="connsiteX87" fmla="*/ 1121080 w 2076189"/>
                <a:gd name="connsiteY87" fmla="*/ 353860 h 1181172"/>
                <a:gd name="connsiteX88" fmla="*/ 1061581 w 2076189"/>
                <a:gd name="connsiteY88" fmla="*/ 360123 h 1181172"/>
                <a:gd name="connsiteX89" fmla="*/ 1049055 w 2076189"/>
                <a:gd name="connsiteY89" fmla="*/ 363255 h 1181172"/>
                <a:gd name="connsiteX90" fmla="*/ 986425 w 2076189"/>
                <a:gd name="connsiteY90" fmla="*/ 366386 h 1181172"/>
                <a:gd name="connsiteX91" fmla="*/ 923795 w 2076189"/>
                <a:gd name="connsiteY91" fmla="*/ 366386 h 1181172"/>
                <a:gd name="connsiteX92" fmla="*/ 911269 w 2076189"/>
                <a:gd name="connsiteY92" fmla="*/ 363255 h 1181172"/>
                <a:gd name="connsiteX93" fmla="*/ 883085 w 2076189"/>
                <a:gd name="connsiteY93" fmla="*/ 360123 h 1181172"/>
                <a:gd name="connsiteX94" fmla="*/ 854902 w 2076189"/>
                <a:gd name="connsiteY94" fmla="*/ 350729 h 1181172"/>
                <a:gd name="connsiteX95" fmla="*/ 820455 w 2076189"/>
                <a:gd name="connsiteY95" fmla="*/ 341334 h 1181172"/>
                <a:gd name="connsiteX96" fmla="*/ 773482 w 2076189"/>
                <a:gd name="connsiteY96" fmla="*/ 335071 h 1181172"/>
                <a:gd name="connsiteX97" fmla="*/ 751562 w 2076189"/>
                <a:gd name="connsiteY97" fmla="*/ 325677 h 1181172"/>
                <a:gd name="connsiteX98" fmla="*/ 732773 w 2076189"/>
                <a:gd name="connsiteY98" fmla="*/ 319414 h 1181172"/>
                <a:gd name="connsiteX99" fmla="*/ 723378 w 2076189"/>
                <a:gd name="connsiteY99" fmla="*/ 316282 h 1181172"/>
                <a:gd name="connsiteX100" fmla="*/ 717115 w 2076189"/>
                <a:gd name="connsiteY100" fmla="*/ 306888 h 1181172"/>
                <a:gd name="connsiteX101" fmla="*/ 717115 w 2076189"/>
                <a:gd name="connsiteY101" fmla="*/ 272441 h 1181172"/>
                <a:gd name="connsiteX102" fmla="*/ 723378 w 2076189"/>
                <a:gd name="connsiteY102" fmla="*/ 263047 h 1181172"/>
                <a:gd name="connsiteX103" fmla="*/ 729641 w 2076189"/>
                <a:gd name="connsiteY103" fmla="*/ 244258 h 1181172"/>
                <a:gd name="connsiteX104" fmla="*/ 726510 w 2076189"/>
                <a:gd name="connsiteY104" fmla="*/ 234863 h 1181172"/>
                <a:gd name="connsiteX105" fmla="*/ 717115 w 2076189"/>
                <a:gd name="connsiteY105" fmla="*/ 228600 h 1181172"/>
                <a:gd name="connsiteX106" fmla="*/ 670143 w 2076189"/>
                <a:gd name="connsiteY106" fmla="*/ 222337 h 1181172"/>
                <a:gd name="connsiteX107" fmla="*/ 645091 w 2076189"/>
                <a:gd name="connsiteY107" fmla="*/ 184759 h 1181172"/>
                <a:gd name="connsiteX108" fmla="*/ 638828 w 2076189"/>
                <a:gd name="connsiteY108" fmla="*/ 175364 h 1181172"/>
                <a:gd name="connsiteX109" fmla="*/ 620039 w 2076189"/>
                <a:gd name="connsiteY109" fmla="*/ 162838 h 1181172"/>
                <a:gd name="connsiteX110" fmla="*/ 610644 w 2076189"/>
                <a:gd name="connsiteY110" fmla="*/ 153444 h 1181172"/>
                <a:gd name="connsiteX111" fmla="*/ 591855 w 2076189"/>
                <a:gd name="connsiteY111" fmla="*/ 140918 h 1181172"/>
                <a:gd name="connsiteX112" fmla="*/ 563672 w 2076189"/>
                <a:gd name="connsiteY112" fmla="*/ 128392 h 1181172"/>
                <a:gd name="connsiteX113" fmla="*/ 388307 w 2076189"/>
                <a:gd name="connsiteY113" fmla="*/ 125260 h 1181172"/>
                <a:gd name="connsiteX114" fmla="*/ 378913 w 2076189"/>
                <a:gd name="connsiteY114" fmla="*/ 122129 h 1181172"/>
                <a:gd name="connsiteX115" fmla="*/ 366387 w 2076189"/>
                <a:gd name="connsiteY115" fmla="*/ 118997 h 1181172"/>
                <a:gd name="connsiteX116" fmla="*/ 356992 w 2076189"/>
                <a:gd name="connsiteY116" fmla="*/ 112734 h 1181172"/>
                <a:gd name="connsiteX117" fmla="*/ 344466 w 2076189"/>
                <a:gd name="connsiteY117" fmla="*/ 109603 h 1181172"/>
                <a:gd name="connsiteX118" fmla="*/ 325677 w 2076189"/>
                <a:gd name="connsiteY118" fmla="*/ 103340 h 1181172"/>
                <a:gd name="connsiteX119" fmla="*/ 297493 w 2076189"/>
                <a:gd name="connsiteY119" fmla="*/ 93945 h 1181172"/>
                <a:gd name="connsiteX120" fmla="*/ 269310 w 2076189"/>
                <a:gd name="connsiteY120" fmla="*/ 84551 h 1181172"/>
                <a:gd name="connsiteX121" fmla="*/ 259915 w 2076189"/>
                <a:gd name="connsiteY121" fmla="*/ 81419 h 1181172"/>
                <a:gd name="connsiteX122" fmla="*/ 250521 w 2076189"/>
                <a:gd name="connsiteY122" fmla="*/ 78288 h 1181172"/>
                <a:gd name="connsiteX123" fmla="*/ 231732 w 2076189"/>
                <a:gd name="connsiteY123" fmla="*/ 65762 h 1181172"/>
                <a:gd name="connsiteX124" fmla="*/ 222337 w 2076189"/>
                <a:gd name="connsiteY124" fmla="*/ 62630 h 1181172"/>
                <a:gd name="connsiteX125" fmla="*/ 203548 w 2076189"/>
                <a:gd name="connsiteY125" fmla="*/ 53236 h 1181172"/>
                <a:gd name="connsiteX126" fmla="*/ 194154 w 2076189"/>
                <a:gd name="connsiteY126" fmla="*/ 46973 h 1181172"/>
                <a:gd name="connsiteX127" fmla="*/ 178496 w 2076189"/>
                <a:gd name="connsiteY127" fmla="*/ 34447 h 1181172"/>
                <a:gd name="connsiteX128" fmla="*/ 178496 w 2076189"/>
                <a:gd name="connsiteY128" fmla="*/ 6263 h 1181172"/>
                <a:gd name="connsiteX129" fmla="*/ 0 w 2076189"/>
                <a:gd name="connsiteY12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9680 w 2076189"/>
                <a:gd name="connsiteY27" fmla="*/ 998951 h 1181172"/>
                <a:gd name="connsiteX28" fmla="*/ 1368469 w 2076189"/>
                <a:gd name="connsiteY28" fmla="*/ 992688 h 1181172"/>
                <a:gd name="connsiteX29" fmla="*/ 1412310 w 2076189"/>
                <a:gd name="connsiteY29" fmla="*/ 986425 h 1181172"/>
                <a:gd name="connsiteX30" fmla="*/ 1459282 w 2076189"/>
                <a:gd name="connsiteY30" fmla="*/ 980162 h 1181172"/>
                <a:gd name="connsiteX31" fmla="*/ 1734855 w 2076189"/>
                <a:gd name="connsiteY31" fmla="*/ 977030 h 1181172"/>
                <a:gd name="connsiteX32" fmla="*/ 1772433 w 2076189"/>
                <a:gd name="connsiteY32" fmla="*/ 970767 h 1181172"/>
                <a:gd name="connsiteX33" fmla="*/ 1894562 w 2076189"/>
                <a:gd name="connsiteY33" fmla="*/ 967636 h 1181172"/>
                <a:gd name="connsiteX34" fmla="*/ 1903956 w 2076189"/>
                <a:gd name="connsiteY34" fmla="*/ 961373 h 1181172"/>
                <a:gd name="connsiteX35" fmla="*/ 1922745 w 2076189"/>
                <a:gd name="connsiteY35" fmla="*/ 942584 h 1181172"/>
                <a:gd name="connsiteX36" fmla="*/ 1932140 w 2076189"/>
                <a:gd name="connsiteY36" fmla="*/ 936321 h 1181172"/>
                <a:gd name="connsiteX37" fmla="*/ 1938403 w 2076189"/>
                <a:gd name="connsiteY37" fmla="*/ 926926 h 1181172"/>
                <a:gd name="connsiteX38" fmla="*/ 1947798 w 2076189"/>
                <a:gd name="connsiteY38" fmla="*/ 923795 h 1181172"/>
                <a:gd name="connsiteX39" fmla="*/ 1960324 w 2076189"/>
                <a:gd name="connsiteY39" fmla="*/ 905006 h 1181172"/>
                <a:gd name="connsiteX40" fmla="*/ 1969718 w 2076189"/>
                <a:gd name="connsiteY40" fmla="*/ 898743 h 1181172"/>
                <a:gd name="connsiteX41" fmla="*/ 1991639 w 2076189"/>
                <a:gd name="connsiteY41" fmla="*/ 873691 h 1181172"/>
                <a:gd name="connsiteX42" fmla="*/ 2004165 w 2076189"/>
                <a:gd name="connsiteY42" fmla="*/ 851770 h 1181172"/>
                <a:gd name="connsiteX43" fmla="*/ 2016691 w 2076189"/>
                <a:gd name="connsiteY43" fmla="*/ 845507 h 1181172"/>
                <a:gd name="connsiteX44" fmla="*/ 2029217 w 2076189"/>
                <a:gd name="connsiteY44" fmla="*/ 826718 h 1181172"/>
                <a:gd name="connsiteX45" fmla="*/ 2035480 w 2076189"/>
                <a:gd name="connsiteY45" fmla="*/ 817323 h 1181172"/>
                <a:gd name="connsiteX46" fmla="*/ 2041743 w 2076189"/>
                <a:gd name="connsiteY46" fmla="*/ 695195 h 1181172"/>
                <a:gd name="connsiteX47" fmla="*/ 2044874 w 2076189"/>
                <a:gd name="connsiteY47" fmla="*/ 685800 h 1181172"/>
                <a:gd name="connsiteX48" fmla="*/ 2048006 w 2076189"/>
                <a:gd name="connsiteY48" fmla="*/ 673274 h 1181172"/>
                <a:gd name="connsiteX49" fmla="*/ 2057400 w 2076189"/>
                <a:gd name="connsiteY49" fmla="*/ 670143 h 1181172"/>
                <a:gd name="connsiteX50" fmla="*/ 2066795 w 2076189"/>
                <a:gd name="connsiteY50" fmla="*/ 651354 h 1181172"/>
                <a:gd name="connsiteX51" fmla="*/ 2076189 w 2076189"/>
                <a:gd name="connsiteY51" fmla="*/ 632564 h 1181172"/>
                <a:gd name="connsiteX52" fmla="*/ 2073058 w 2076189"/>
                <a:gd name="connsiteY52" fmla="*/ 591855 h 1181172"/>
                <a:gd name="connsiteX53" fmla="*/ 2060532 w 2076189"/>
                <a:gd name="connsiteY53" fmla="*/ 573066 h 1181172"/>
                <a:gd name="connsiteX54" fmla="*/ 2032348 w 2076189"/>
                <a:gd name="connsiteY54" fmla="*/ 541751 h 1181172"/>
                <a:gd name="connsiteX55" fmla="*/ 2019822 w 2076189"/>
                <a:gd name="connsiteY55" fmla="*/ 526093 h 1181172"/>
                <a:gd name="connsiteX56" fmla="*/ 2013559 w 2076189"/>
                <a:gd name="connsiteY56" fmla="*/ 516699 h 1181172"/>
                <a:gd name="connsiteX57" fmla="*/ 1994770 w 2076189"/>
                <a:gd name="connsiteY57" fmla="*/ 510436 h 1181172"/>
                <a:gd name="connsiteX58" fmla="*/ 1979113 w 2076189"/>
                <a:gd name="connsiteY58" fmla="*/ 507304 h 1181172"/>
                <a:gd name="connsiteX59" fmla="*/ 1969718 w 2076189"/>
                <a:gd name="connsiteY59" fmla="*/ 504173 h 1181172"/>
                <a:gd name="connsiteX60" fmla="*/ 1910219 w 2076189"/>
                <a:gd name="connsiteY60" fmla="*/ 501041 h 1181172"/>
                <a:gd name="connsiteX61" fmla="*/ 1894562 w 2076189"/>
                <a:gd name="connsiteY61" fmla="*/ 497910 h 1181172"/>
                <a:gd name="connsiteX62" fmla="*/ 1822537 w 2076189"/>
                <a:gd name="connsiteY62" fmla="*/ 504173 h 1181172"/>
                <a:gd name="connsiteX63" fmla="*/ 1606463 w 2076189"/>
                <a:gd name="connsiteY63" fmla="*/ 504173 h 1181172"/>
                <a:gd name="connsiteX64" fmla="*/ 1584543 w 2076189"/>
                <a:gd name="connsiteY64" fmla="*/ 497910 h 1181172"/>
                <a:gd name="connsiteX65" fmla="*/ 1565754 w 2076189"/>
                <a:gd name="connsiteY65" fmla="*/ 488515 h 1181172"/>
                <a:gd name="connsiteX66" fmla="*/ 1543833 w 2076189"/>
                <a:gd name="connsiteY66" fmla="*/ 472858 h 1181172"/>
                <a:gd name="connsiteX67" fmla="*/ 1525044 w 2076189"/>
                <a:gd name="connsiteY67" fmla="*/ 466595 h 1181172"/>
                <a:gd name="connsiteX68" fmla="*/ 1506255 w 2076189"/>
                <a:gd name="connsiteY68" fmla="*/ 460332 h 1181172"/>
                <a:gd name="connsiteX69" fmla="*/ 1487466 w 2076189"/>
                <a:gd name="connsiteY69" fmla="*/ 454069 h 1181172"/>
                <a:gd name="connsiteX70" fmla="*/ 1462414 w 2076189"/>
                <a:gd name="connsiteY70" fmla="*/ 447806 h 1181172"/>
                <a:gd name="connsiteX71" fmla="*/ 1415441 w 2076189"/>
                <a:gd name="connsiteY71" fmla="*/ 444674 h 1181172"/>
                <a:gd name="connsiteX72" fmla="*/ 1380995 w 2076189"/>
                <a:gd name="connsiteY72" fmla="*/ 441543 h 1181172"/>
                <a:gd name="connsiteX73" fmla="*/ 1362206 w 2076189"/>
                <a:gd name="connsiteY73" fmla="*/ 438411 h 1181172"/>
                <a:gd name="connsiteX74" fmla="*/ 1302707 w 2076189"/>
                <a:gd name="connsiteY74" fmla="*/ 435280 h 1181172"/>
                <a:gd name="connsiteX75" fmla="*/ 1293313 w 2076189"/>
                <a:gd name="connsiteY75" fmla="*/ 432148 h 1181172"/>
                <a:gd name="connsiteX76" fmla="*/ 1280787 w 2076189"/>
                <a:gd name="connsiteY76" fmla="*/ 429017 h 1181172"/>
                <a:gd name="connsiteX77" fmla="*/ 1271392 w 2076189"/>
                <a:gd name="connsiteY77" fmla="*/ 422754 h 1181172"/>
                <a:gd name="connsiteX78" fmla="*/ 1261998 w 2076189"/>
                <a:gd name="connsiteY78" fmla="*/ 419622 h 1181172"/>
                <a:gd name="connsiteX79" fmla="*/ 1243208 w 2076189"/>
                <a:gd name="connsiteY79" fmla="*/ 407096 h 1181172"/>
                <a:gd name="connsiteX80" fmla="*/ 1233814 w 2076189"/>
                <a:gd name="connsiteY80" fmla="*/ 397701 h 1181172"/>
                <a:gd name="connsiteX81" fmla="*/ 1215025 w 2076189"/>
                <a:gd name="connsiteY81" fmla="*/ 391438 h 1181172"/>
                <a:gd name="connsiteX82" fmla="*/ 1205630 w 2076189"/>
                <a:gd name="connsiteY82" fmla="*/ 385175 h 1181172"/>
                <a:gd name="connsiteX83" fmla="*/ 1158658 w 2076189"/>
                <a:gd name="connsiteY83" fmla="*/ 375781 h 1181172"/>
                <a:gd name="connsiteX84" fmla="*/ 1149263 w 2076189"/>
                <a:gd name="connsiteY84" fmla="*/ 369518 h 1181172"/>
                <a:gd name="connsiteX85" fmla="*/ 1139869 w 2076189"/>
                <a:gd name="connsiteY85" fmla="*/ 360123 h 1181172"/>
                <a:gd name="connsiteX86" fmla="*/ 1121080 w 2076189"/>
                <a:gd name="connsiteY86" fmla="*/ 353860 h 1181172"/>
                <a:gd name="connsiteX87" fmla="*/ 1061581 w 2076189"/>
                <a:gd name="connsiteY87" fmla="*/ 360123 h 1181172"/>
                <a:gd name="connsiteX88" fmla="*/ 1049055 w 2076189"/>
                <a:gd name="connsiteY88" fmla="*/ 363255 h 1181172"/>
                <a:gd name="connsiteX89" fmla="*/ 986425 w 2076189"/>
                <a:gd name="connsiteY89" fmla="*/ 366386 h 1181172"/>
                <a:gd name="connsiteX90" fmla="*/ 923795 w 2076189"/>
                <a:gd name="connsiteY90" fmla="*/ 366386 h 1181172"/>
                <a:gd name="connsiteX91" fmla="*/ 911269 w 2076189"/>
                <a:gd name="connsiteY91" fmla="*/ 363255 h 1181172"/>
                <a:gd name="connsiteX92" fmla="*/ 883085 w 2076189"/>
                <a:gd name="connsiteY92" fmla="*/ 360123 h 1181172"/>
                <a:gd name="connsiteX93" fmla="*/ 854902 w 2076189"/>
                <a:gd name="connsiteY93" fmla="*/ 350729 h 1181172"/>
                <a:gd name="connsiteX94" fmla="*/ 820455 w 2076189"/>
                <a:gd name="connsiteY94" fmla="*/ 341334 h 1181172"/>
                <a:gd name="connsiteX95" fmla="*/ 773482 w 2076189"/>
                <a:gd name="connsiteY95" fmla="*/ 335071 h 1181172"/>
                <a:gd name="connsiteX96" fmla="*/ 751562 w 2076189"/>
                <a:gd name="connsiteY96" fmla="*/ 325677 h 1181172"/>
                <a:gd name="connsiteX97" fmla="*/ 732773 w 2076189"/>
                <a:gd name="connsiteY97" fmla="*/ 319414 h 1181172"/>
                <a:gd name="connsiteX98" fmla="*/ 723378 w 2076189"/>
                <a:gd name="connsiteY98" fmla="*/ 316282 h 1181172"/>
                <a:gd name="connsiteX99" fmla="*/ 717115 w 2076189"/>
                <a:gd name="connsiteY99" fmla="*/ 306888 h 1181172"/>
                <a:gd name="connsiteX100" fmla="*/ 717115 w 2076189"/>
                <a:gd name="connsiteY100" fmla="*/ 272441 h 1181172"/>
                <a:gd name="connsiteX101" fmla="*/ 723378 w 2076189"/>
                <a:gd name="connsiteY101" fmla="*/ 263047 h 1181172"/>
                <a:gd name="connsiteX102" fmla="*/ 729641 w 2076189"/>
                <a:gd name="connsiteY102" fmla="*/ 244258 h 1181172"/>
                <a:gd name="connsiteX103" fmla="*/ 726510 w 2076189"/>
                <a:gd name="connsiteY103" fmla="*/ 234863 h 1181172"/>
                <a:gd name="connsiteX104" fmla="*/ 717115 w 2076189"/>
                <a:gd name="connsiteY104" fmla="*/ 228600 h 1181172"/>
                <a:gd name="connsiteX105" fmla="*/ 670143 w 2076189"/>
                <a:gd name="connsiteY105" fmla="*/ 222337 h 1181172"/>
                <a:gd name="connsiteX106" fmla="*/ 645091 w 2076189"/>
                <a:gd name="connsiteY106" fmla="*/ 184759 h 1181172"/>
                <a:gd name="connsiteX107" fmla="*/ 638828 w 2076189"/>
                <a:gd name="connsiteY107" fmla="*/ 175364 h 1181172"/>
                <a:gd name="connsiteX108" fmla="*/ 620039 w 2076189"/>
                <a:gd name="connsiteY108" fmla="*/ 162838 h 1181172"/>
                <a:gd name="connsiteX109" fmla="*/ 610644 w 2076189"/>
                <a:gd name="connsiteY109" fmla="*/ 153444 h 1181172"/>
                <a:gd name="connsiteX110" fmla="*/ 591855 w 2076189"/>
                <a:gd name="connsiteY110" fmla="*/ 140918 h 1181172"/>
                <a:gd name="connsiteX111" fmla="*/ 563672 w 2076189"/>
                <a:gd name="connsiteY111" fmla="*/ 128392 h 1181172"/>
                <a:gd name="connsiteX112" fmla="*/ 388307 w 2076189"/>
                <a:gd name="connsiteY112" fmla="*/ 125260 h 1181172"/>
                <a:gd name="connsiteX113" fmla="*/ 378913 w 2076189"/>
                <a:gd name="connsiteY113" fmla="*/ 122129 h 1181172"/>
                <a:gd name="connsiteX114" fmla="*/ 366387 w 2076189"/>
                <a:gd name="connsiteY114" fmla="*/ 118997 h 1181172"/>
                <a:gd name="connsiteX115" fmla="*/ 356992 w 2076189"/>
                <a:gd name="connsiteY115" fmla="*/ 112734 h 1181172"/>
                <a:gd name="connsiteX116" fmla="*/ 344466 w 2076189"/>
                <a:gd name="connsiteY116" fmla="*/ 109603 h 1181172"/>
                <a:gd name="connsiteX117" fmla="*/ 325677 w 2076189"/>
                <a:gd name="connsiteY117" fmla="*/ 103340 h 1181172"/>
                <a:gd name="connsiteX118" fmla="*/ 297493 w 2076189"/>
                <a:gd name="connsiteY118" fmla="*/ 93945 h 1181172"/>
                <a:gd name="connsiteX119" fmla="*/ 269310 w 2076189"/>
                <a:gd name="connsiteY119" fmla="*/ 84551 h 1181172"/>
                <a:gd name="connsiteX120" fmla="*/ 259915 w 2076189"/>
                <a:gd name="connsiteY120" fmla="*/ 81419 h 1181172"/>
                <a:gd name="connsiteX121" fmla="*/ 250521 w 2076189"/>
                <a:gd name="connsiteY121" fmla="*/ 78288 h 1181172"/>
                <a:gd name="connsiteX122" fmla="*/ 231732 w 2076189"/>
                <a:gd name="connsiteY122" fmla="*/ 65762 h 1181172"/>
                <a:gd name="connsiteX123" fmla="*/ 222337 w 2076189"/>
                <a:gd name="connsiteY123" fmla="*/ 62630 h 1181172"/>
                <a:gd name="connsiteX124" fmla="*/ 203548 w 2076189"/>
                <a:gd name="connsiteY124" fmla="*/ 53236 h 1181172"/>
                <a:gd name="connsiteX125" fmla="*/ 194154 w 2076189"/>
                <a:gd name="connsiteY125" fmla="*/ 46973 h 1181172"/>
                <a:gd name="connsiteX126" fmla="*/ 178496 w 2076189"/>
                <a:gd name="connsiteY126" fmla="*/ 34447 h 1181172"/>
                <a:gd name="connsiteX127" fmla="*/ 178496 w 2076189"/>
                <a:gd name="connsiteY127" fmla="*/ 6263 h 1181172"/>
                <a:gd name="connsiteX128" fmla="*/ 0 w 2076189"/>
                <a:gd name="connsiteY12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68469 w 2076189"/>
                <a:gd name="connsiteY27" fmla="*/ 992688 h 1181172"/>
                <a:gd name="connsiteX28" fmla="*/ 1412310 w 2076189"/>
                <a:gd name="connsiteY28" fmla="*/ 986425 h 1181172"/>
                <a:gd name="connsiteX29" fmla="*/ 1459282 w 2076189"/>
                <a:gd name="connsiteY29" fmla="*/ 980162 h 1181172"/>
                <a:gd name="connsiteX30" fmla="*/ 1734855 w 2076189"/>
                <a:gd name="connsiteY30" fmla="*/ 977030 h 1181172"/>
                <a:gd name="connsiteX31" fmla="*/ 1772433 w 2076189"/>
                <a:gd name="connsiteY31" fmla="*/ 970767 h 1181172"/>
                <a:gd name="connsiteX32" fmla="*/ 1894562 w 2076189"/>
                <a:gd name="connsiteY32" fmla="*/ 967636 h 1181172"/>
                <a:gd name="connsiteX33" fmla="*/ 1903956 w 2076189"/>
                <a:gd name="connsiteY33" fmla="*/ 961373 h 1181172"/>
                <a:gd name="connsiteX34" fmla="*/ 1922745 w 2076189"/>
                <a:gd name="connsiteY34" fmla="*/ 942584 h 1181172"/>
                <a:gd name="connsiteX35" fmla="*/ 1932140 w 2076189"/>
                <a:gd name="connsiteY35" fmla="*/ 936321 h 1181172"/>
                <a:gd name="connsiteX36" fmla="*/ 1938403 w 2076189"/>
                <a:gd name="connsiteY36" fmla="*/ 926926 h 1181172"/>
                <a:gd name="connsiteX37" fmla="*/ 1947798 w 2076189"/>
                <a:gd name="connsiteY37" fmla="*/ 923795 h 1181172"/>
                <a:gd name="connsiteX38" fmla="*/ 1960324 w 2076189"/>
                <a:gd name="connsiteY38" fmla="*/ 905006 h 1181172"/>
                <a:gd name="connsiteX39" fmla="*/ 1969718 w 2076189"/>
                <a:gd name="connsiteY39" fmla="*/ 898743 h 1181172"/>
                <a:gd name="connsiteX40" fmla="*/ 1991639 w 2076189"/>
                <a:gd name="connsiteY40" fmla="*/ 873691 h 1181172"/>
                <a:gd name="connsiteX41" fmla="*/ 2004165 w 2076189"/>
                <a:gd name="connsiteY41" fmla="*/ 851770 h 1181172"/>
                <a:gd name="connsiteX42" fmla="*/ 2016691 w 2076189"/>
                <a:gd name="connsiteY42" fmla="*/ 845507 h 1181172"/>
                <a:gd name="connsiteX43" fmla="*/ 2029217 w 2076189"/>
                <a:gd name="connsiteY43" fmla="*/ 826718 h 1181172"/>
                <a:gd name="connsiteX44" fmla="*/ 2035480 w 2076189"/>
                <a:gd name="connsiteY44" fmla="*/ 817323 h 1181172"/>
                <a:gd name="connsiteX45" fmla="*/ 2041743 w 2076189"/>
                <a:gd name="connsiteY45" fmla="*/ 695195 h 1181172"/>
                <a:gd name="connsiteX46" fmla="*/ 2044874 w 2076189"/>
                <a:gd name="connsiteY46" fmla="*/ 685800 h 1181172"/>
                <a:gd name="connsiteX47" fmla="*/ 2048006 w 2076189"/>
                <a:gd name="connsiteY47" fmla="*/ 673274 h 1181172"/>
                <a:gd name="connsiteX48" fmla="*/ 2057400 w 2076189"/>
                <a:gd name="connsiteY48" fmla="*/ 670143 h 1181172"/>
                <a:gd name="connsiteX49" fmla="*/ 2066795 w 2076189"/>
                <a:gd name="connsiteY49" fmla="*/ 651354 h 1181172"/>
                <a:gd name="connsiteX50" fmla="*/ 2076189 w 2076189"/>
                <a:gd name="connsiteY50" fmla="*/ 632564 h 1181172"/>
                <a:gd name="connsiteX51" fmla="*/ 2073058 w 2076189"/>
                <a:gd name="connsiteY51" fmla="*/ 591855 h 1181172"/>
                <a:gd name="connsiteX52" fmla="*/ 2060532 w 2076189"/>
                <a:gd name="connsiteY52" fmla="*/ 573066 h 1181172"/>
                <a:gd name="connsiteX53" fmla="*/ 2032348 w 2076189"/>
                <a:gd name="connsiteY53" fmla="*/ 541751 h 1181172"/>
                <a:gd name="connsiteX54" fmla="*/ 2019822 w 2076189"/>
                <a:gd name="connsiteY54" fmla="*/ 526093 h 1181172"/>
                <a:gd name="connsiteX55" fmla="*/ 2013559 w 2076189"/>
                <a:gd name="connsiteY55" fmla="*/ 516699 h 1181172"/>
                <a:gd name="connsiteX56" fmla="*/ 1994770 w 2076189"/>
                <a:gd name="connsiteY56" fmla="*/ 510436 h 1181172"/>
                <a:gd name="connsiteX57" fmla="*/ 1979113 w 2076189"/>
                <a:gd name="connsiteY57" fmla="*/ 507304 h 1181172"/>
                <a:gd name="connsiteX58" fmla="*/ 1969718 w 2076189"/>
                <a:gd name="connsiteY58" fmla="*/ 504173 h 1181172"/>
                <a:gd name="connsiteX59" fmla="*/ 1910219 w 2076189"/>
                <a:gd name="connsiteY59" fmla="*/ 501041 h 1181172"/>
                <a:gd name="connsiteX60" fmla="*/ 1894562 w 2076189"/>
                <a:gd name="connsiteY60" fmla="*/ 497910 h 1181172"/>
                <a:gd name="connsiteX61" fmla="*/ 1822537 w 2076189"/>
                <a:gd name="connsiteY61" fmla="*/ 504173 h 1181172"/>
                <a:gd name="connsiteX62" fmla="*/ 1606463 w 2076189"/>
                <a:gd name="connsiteY62" fmla="*/ 504173 h 1181172"/>
                <a:gd name="connsiteX63" fmla="*/ 1584543 w 2076189"/>
                <a:gd name="connsiteY63" fmla="*/ 497910 h 1181172"/>
                <a:gd name="connsiteX64" fmla="*/ 1565754 w 2076189"/>
                <a:gd name="connsiteY64" fmla="*/ 488515 h 1181172"/>
                <a:gd name="connsiteX65" fmla="*/ 1543833 w 2076189"/>
                <a:gd name="connsiteY65" fmla="*/ 472858 h 1181172"/>
                <a:gd name="connsiteX66" fmla="*/ 1525044 w 2076189"/>
                <a:gd name="connsiteY66" fmla="*/ 466595 h 1181172"/>
                <a:gd name="connsiteX67" fmla="*/ 1506255 w 2076189"/>
                <a:gd name="connsiteY67" fmla="*/ 460332 h 1181172"/>
                <a:gd name="connsiteX68" fmla="*/ 1487466 w 2076189"/>
                <a:gd name="connsiteY68" fmla="*/ 454069 h 1181172"/>
                <a:gd name="connsiteX69" fmla="*/ 1462414 w 2076189"/>
                <a:gd name="connsiteY69" fmla="*/ 447806 h 1181172"/>
                <a:gd name="connsiteX70" fmla="*/ 1415441 w 2076189"/>
                <a:gd name="connsiteY70" fmla="*/ 444674 h 1181172"/>
                <a:gd name="connsiteX71" fmla="*/ 1380995 w 2076189"/>
                <a:gd name="connsiteY71" fmla="*/ 441543 h 1181172"/>
                <a:gd name="connsiteX72" fmla="*/ 1362206 w 2076189"/>
                <a:gd name="connsiteY72" fmla="*/ 438411 h 1181172"/>
                <a:gd name="connsiteX73" fmla="*/ 1302707 w 2076189"/>
                <a:gd name="connsiteY73" fmla="*/ 435280 h 1181172"/>
                <a:gd name="connsiteX74" fmla="*/ 1293313 w 2076189"/>
                <a:gd name="connsiteY74" fmla="*/ 432148 h 1181172"/>
                <a:gd name="connsiteX75" fmla="*/ 1280787 w 2076189"/>
                <a:gd name="connsiteY75" fmla="*/ 429017 h 1181172"/>
                <a:gd name="connsiteX76" fmla="*/ 1271392 w 2076189"/>
                <a:gd name="connsiteY76" fmla="*/ 422754 h 1181172"/>
                <a:gd name="connsiteX77" fmla="*/ 1261998 w 2076189"/>
                <a:gd name="connsiteY77" fmla="*/ 419622 h 1181172"/>
                <a:gd name="connsiteX78" fmla="*/ 1243208 w 2076189"/>
                <a:gd name="connsiteY78" fmla="*/ 407096 h 1181172"/>
                <a:gd name="connsiteX79" fmla="*/ 1233814 w 2076189"/>
                <a:gd name="connsiteY79" fmla="*/ 397701 h 1181172"/>
                <a:gd name="connsiteX80" fmla="*/ 1215025 w 2076189"/>
                <a:gd name="connsiteY80" fmla="*/ 391438 h 1181172"/>
                <a:gd name="connsiteX81" fmla="*/ 1205630 w 2076189"/>
                <a:gd name="connsiteY81" fmla="*/ 385175 h 1181172"/>
                <a:gd name="connsiteX82" fmla="*/ 1158658 w 2076189"/>
                <a:gd name="connsiteY82" fmla="*/ 375781 h 1181172"/>
                <a:gd name="connsiteX83" fmla="*/ 1149263 w 2076189"/>
                <a:gd name="connsiteY83" fmla="*/ 369518 h 1181172"/>
                <a:gd name="connsiteX84" fmla="*/ 1139869 w 2076189"/>
                <a:gd name="connsiteY84" fmla="*/ 360123 h 1181172"/>
                <a:gd name="connsiteX85" fmla="*/ 1121080 w 2076189"/>
                <a:gd name="connsiteY85" fmla="*/ 353860 h 1181172"/>
                <a:gd name="connsiteX86" fmla="*/ 1061581 w 2076189"/>
                <a:gd name="connsiteY86" fmla="*/ 360123 h 1181172"/>
                <a:gd name="connsiteX87" fmla="*/ 1049055 w 2076189"/>
                <a:gd name="connsiteY87" fmla="*/ 363255 h 1181172"/>
                <a:gd name="connsiteX88" fmla="*/ 986425 w 2076189"/>
                <a:gd name="connsiteY88" fmla="*/ 366386 h 1181172"/>
                <a:gd name="connsiteX89" fmla="*/ 923795 w 2076189"/>
                <a:gd name="connsiteY89" fmla="*/ 366386 h 1181172"/>
                <a:gd name="connsiteX90" fmla="*/ 911269 w 2076189"/>
                <a:gd name="connsiteY90" fmla="*/ 363255 h 1181172"/>
                <a:gd name="connsiteX91" fmla="*/ 883085 w 2076189"/>
                <a:gd name="connsiteY91" fmla="*/ 360123 h 1181172"/>
                <a:gd name="connsiteX92" fmla="*/ 854902 w 2076189"/>
                <a:gd name="connsiteY92" fmla="*/ 350729 h 1181172"/>
                <a:gd name="connsiteX93" fmla="*/ 820455 w 2076189"/>
                <a:gd name="connsiteY93" fmla="*/ 341334 h 1181172"/>
                <a:gd name="connsiteX94" fmla="*/ 773482 w 2076189"/>
                <a:gd name="connsiteY94" fmla="*/ 335071 h 1181172"/>
                <a:gd name="connsiteX95" fmla="*/ 751562 w 2076189"/>
                <a:gd name="connsiteY95" fmla="*/ 325677 h 1181172"/>
                <a:gd name="connsiteX96" fmla="*/ 732773 w 2076189"/>
                <a:gd name="connsiteY96" fmla="*/ 319414 h 1181172"/>
                <a:gd name="connsiteX97" fmla="*/ 723378 w 2076189"/>
                <a:gd name="connsiteY97" fmla="*/ 316282 h 1181172"/>
                <a:gd name="connsiteX98" fmla="*/ 717115 w 2076189"/>
                <a:gd name="connsiteY98" fmla="*/ 306888 h 1181172"/>
                <a:gd name="connsiteX99" fmla="*/ 717115 w 2076189"/>
                <a:gd name="connsiteY99" fmla="*/ 272441 h 1181172"/>
                <a:gd name="connsiteX100" fmla="*/ 723378 w 2076189"/>
                <a:gd name="connsiteY100" fmla="*/ 263047 h 1181172"/>
                <a:gd name="connsiteX101" fmla="*/ 729641 w 2076189"/>
                <a:gd name="connsiteY101" fmla="*/ 244258 h 1181172"/>
                <a:gd name="connsiteX102" fmla="*/ 726510 w 2076189"/>
                <a:gd name="connsiteY102" fmla="*/ 234863 h 1181172"/>
                <a:gd name="connsiteX103" fmla="*/ 717115 w 2076189"/>
                <a:gd name="connsiteY103" fmla="*/ 228600 h 1181172"/>
                <a:gd name="connsiteX104" fmla="*/ 670143 w 2076189"/>
                <a:gd name="connsiteY104" fmla="*/ 222337 h 1181172"/>
                <a:gd name="connsiteX105" fmla="*/ 645091 w 2076189"/>
                <a:gd name="connsiteY105" fmla="*/ 184759 h 1181172"/>
                <a:gd name="connsiteX106" fmla="*/ 638828 w 2076189"/>
                <a:gd name="connsiteY106" fmla="*/ 175364 h 1181172"/>
                <a:gd name="connsiteX107" fmla="*/ 620039 w 2076189"/>
                <a:gd name="connsiteY107" fmla="*/ 162838 h 1181172"/>
                <a:gd name="connsiteX108" fmla="*/ 610644 w 2076189"/>
                <a:gd name="connsiteY108" fmla="*/ 153444 h 1181172"/>
                <a:gd name="connsiteX109" fmla="*/ 591855 w 2076189"/>
                <a:gd name="connsiteY109" fmla="*/ 140918 h 1181172"/>
                <a:gd name="connsiteX110" fmla="*/ 563672 w 2076189"/>
                <a:gd name="connsiteY110" fmla="*/ 128392 h 1181172"/>
                <a:gd name="connsiteX111" fmla="*/ 388307 w 2076189"/>
                <a:gd name="connsiteY111" fmla="*/ 125260 h 1181172"/>
                <a:gd name="connsiteX112" fmla="*/ 378913 w 2076189"/>
                <a:gd name="connsiteY112" fmla="*/ 122129 h 1181172"/>
                <a:gd name="connsiteX113" fmla="*/ 366387 w 2076189"/>
                <a:gd name="connsiteY113" fmla="*/ 118997 h 1181172"/>
                <a:gd name="connsiteX114" fmla="*/ 356992 w 2076189"/>
                <a:gd name="connsiteY114" fmla="*/ 112734 h 1181172"/>
                <a:gd name="connsiteX115" fmla="*/ 344466 w 2076189"/>
                <a:gd name="connsiteY115" fmla="*/ 109603 h 1181172"/>
                <a:gd name="connsiteX116" fmla="*/ 325677 w 2076189"/>
                <a:gd name="connsiteY116" fmla="*/ 103340 h 1181172"/>
                <a:gd name="connsiteX117" fmla="*/ 297493 w 2076189"/>
                <a:gd name="connsiteY117" fmla="*/ 93945 h 1181172"/>
                <a:gd name="connsiteX118" fmla="*/ 269310 w 2076189"/>
                <a:gd name="connsiteY118" fmla="*/ 84551 h 1181172"/>
                <a:gd name="connsiteX119" fmla="*/ 259915 w 2076189"/>
                <a:gd name="connsiteY119" fmla="*/ 81419 h 1181172"/>
                <a:gd name="connsiteX120" fmla="*/ 250521 w 2076189"/>
                <a:gd name="connsiteY120" fmla="*/ 78288 h 1181172"/>
                <a:gd name="connsiteX121" fmla="*/ 231732 w 2076189"/>
                <a:gd name="connsiteY121" fmla="*/ 65762 h 1181172"/>
                <a:gd name="connsiteX122" fmla="*/ 222337 w 2076189"/>
                <a:gd name="connsiteY122" fmla="*/ 62630 h 1181172"/>
                <a:gd name="connsiteX123" fmla="*/ 203548 w 2076189"/>
                <a:gd name="connsiteY123" fmla="*/ 53236 h 1181172"/>
                <a:gd name="connsiteX124" fmla="*/ 194154 w 2076189"/>
                <a:gd name="connsiteY124" fmla="*/ 46973 h 1181172"/>
                <a:gd name="connsiteX125" fmla="*/ 178496 w 2076189"/>
                <a:gd name="connsiteY125" fmla="*/ 34447 h 1181172"/>
                <a:gd name="connsiteX126" fmla="*/ 178496 w 2076189"/>
                <a:gd name="connsiteY126" fmla="*/ 6263 h 1181172"/>
                <a:gd name="connsiteX127" fmla="*/ 0 w 2076189"/>
                <a:gd name="connsiteY12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12310 w 2076189"/>
                <a:gd name="connsiteY28" fmla="*/ 986425 h 1181172"/>
                <a:gd name="connsiteX29" fmla="*/ 1459282 w 2076189"/>
                <a:gd name="connsiteY29" fmla="*/ 980162 h 1181172"/>
                <a:gd name="connsiteX30" fmla="*/ 1734855 w 2076189"/>
                <a:gd name="connsiteY30" fmla="*/ 977030 h 1181172"/>
                <a:gd name="connsiteX31" fmla="*/ 1772433 w 2076189"/>
                <a:gd name="connsiteY31" fmla="*/ 970767 h 1181172"/>
                <a:gd name="connsiteX32" fmla="*/ 1894562 w 2076189"/>
                <a:gd name="connsiteY32" fmla="*/ 967636 h 1181172"/>
                <a:gd name="connsiteX33" fmla="*/ 1903956 w 2076189"/>
                <a:gd name="connsiteY33" fmla="*/ 961373 h 1181172"/>
                <a:gd name="connsiteX34" fmla="*/ 1922745 w 2076189"/>
                <a:gd name="connsiteY34" fmla="*/ 942584 h 1181172"/>
                <a:gd name="connsiteX35" fmla="*/ 1932140 w 2076189"/>
                <a:gd name="connsiteY35" fmla="*/ 936321 h 1181172"/>
                <a:gd name="connsiteX36" fmla="*/ 1938403 w 2076189"/>
                <a:gd name="connsiteY36" fmla="*/ 926926 h 1181172"/>
                <a:gd name="connsiteX37" fmla="*/ 1947798 w 2076189"/>
                <a:gd name="connsiteY37" fmla="*/ 923795 h 1181172"/>
                <a:gd name="connsiteX38" fmla="*/ 1960324 w 2076189"/>
                <a:gd name="connsiteY38" fmla="*/ 905006 h 1181172"/>
                <a:gd name="connsiteX39" fmla="*/ 1969718 w 2076189"/>
                <a:gd name="connsiteY39" fmla="*/ 898743 h 1181172"/>
                <a:gd name="connsiteX40" fmla="*/ 1991639 w 2076189"/>
                <a:gd name="connsiteY40" fmla="*/ 873691 h 1181172"/>
                <a:gd name="connsiteX41" fmla="*/ 2004165 w 2076189"/>
                <a:gd name="connsiteY41" fmla="*/ 851770 h 1181172"/>
                <a:gd name="connsiteX42" fmla="*/ 2016691 w 2076189"/>
                <a:gd name="connsiteY42" fmla="*/ 845507 h 1181172"/>
                <a:gd name="connsiteX43" fmla="*/ 2029217 w 2076189"/>
                <a:gd name="connsiteY43" fmla="*/ 826718 h 1181172"/>
                <a:gd name="connsiteX44" fmla="*/ 2035480 w 2076189"/>
                <a:gd name="connsiteY44" fmla="*/ 817323 h 1181172"/>
                <a:gd name="connsiteX45" fmla="*/ 2041743 w 2076189"/>
                <a:gd name="connsiteY45" fmla="*/ 695195 h 1181172"/>
                <a:gd name="connsiteX46" fmla="*/ 2044874 w 2076189"/>
                <a:gd name="connsiteY46" fmla="*/ 685800 h 1181172"/>
                <a:gd name="connsiteX47" fmla="*/ 2048006 w 2076189"/>
                <a:gd name="connsiteY47" fmla="*/ 673274 h 1181172"/>
                <a:gd name="connsiteX48" fmla="*/ 2057400 w 2076189"/>
                <a:gd name="connsiteY48" fmla="*/ 670143 h 1181172"/>
                <a:gd name="connsiteX49" fmla="*/ 2066795 w 2076189"/>
                <a:gd name="connsiteY49" fmla="*/ 651354 h 1181172"/>
                <a:gd name="connsiteX50" fmla="*/ 2076189 w 2076189"/>
                <a:gd name="connsiteY50" fmla="*/ 632564 h 1181172"/>
                <a:gd name="connsiteX51" fmla="*/ 2073058 w 2076189"/>
                <a:gd name="connsiteY51" fmla="*/ 591855 h 1181172"/>
                <a:gd name="connsiteX52" fmla="*/ 2060532 w 2076189"/>
                <a:gd name="connsiteY52" fmla="*/ 573066 h 1181172"/>
                <a:gd name="connsiteX53" fmla="*/ 2032348 w 2076189"/>
                <a:gd name="connsiteY53" fmla="*/ 541751 h 1181172"/>
                <a:gd name="connsiteX54" fmla="*/ 2019822 w 2076189"/>
                <a:gd name="connsiteY54" fmla="*/ 526093 h 1181172"/>
                <a:gd name="connsiteX55" fmla="*/ 2013559 w 2076189"/>
                <a:gd name="connsiteY55" fmla="*/ 516699 h 1181172"/>
                <a:gd name="connsiteX56" fmla="*/ 1994770 w 2076189"/>
                <a:gd name="connsiteY56" fmla="*/ 510436 h 1181172"/>
                <a:gd name="connsiteX57" fmla="*/ 1979113 w 2076189"/>
                <a:gd name="connsiteY57" fmla="*/ 507304 h 1181172"/>
                <a:gd name="connsiteX58" fmla="*/ 1969718 w 2076189"/>
                <a:gd name="connsiteY58" fmla="*/ 504173 h 1181172"/>
                <a:gd name="connsiteX59" fmla="*/ 1910219 w 2076189"/>
                <a:gd name="connsiteY59" fmla="*/ 501041 h 1181172"/>
                <a:gd name="connsiteX60" fmla="*/ 1894562 w 2076189"/>
                <a:gd name="connsiteY60" fmla="*/ 497910 h 1181172"/>
                <a:gd name="connsiteX61" fmla="*/ 1822537 w 2076189"/>
                <a:gd name="connsiteY61" fmla="*/ 504173 h 1181172"/>
                <a:gd name="connsiteX62" fmla="*/ 1606463 w 2076189"/>
                <a:gd name="connsiteY62" fmla="*/ 504173 h 1181172"/>
                <a:gd name="connsiteX63" fmla="*/ 1584543 w 2076189"/>
                <a:gd name="connsiteY63" fmla="*/ 497910 h 1181172"/>
                <a:gd name="connsiteX64" fmla="*/ 1565754 w 2076189"/>
                <a:gd name="connsiteY64" fmla="*/ 488515 h 1181172"/>
                <a:gd name="connsiteX65" fmla="*/ 1543833 w 2076189"/>
                <a:gd name="connsiteY65" fmla="*/ 472858 h 1181172"/>
                <a:gd name="connsiteX66" fmla="*/ 1525044 w 2076189"/>
                <a:gd name="connsiteY66" fmla="*/ 466595 h 1181172"/>
                <a:gd name="connsiteX67" fmla="*/ 1506255 w 2076189"/>
                <a:gd name="connsiteY67" fmla="*/ 460332 h 1181172"/>
                <a:gd name="connsiteX68" fmla="*/ 1487466 w 2076189"/>
                <a:gd name="connsiteY68" fmla="*/ 454069 h 1181172"/>
                <a:gd name="connsiteX69" fmla="*/ 1462414 w 2076189"/>
                <a:gd name="connsiteY69" fmla="*/ 447806 h 1181172"/>
                <a:gd name="connsiteX70" fmla="*/ 1415441 w 2076189"/>
                <a:gd name="connsiteY70" fmla="*/ 444674 h 1181172"/>
                <a:gd name="connsiteX71" fmla="*/ 1380995 w 2076189"/>
                <a:gd name="connsiteY71" fmla="*/ 441543 h 1181172"/>
                <a:gd name="connsiteX72" fmla="*/ 1362206 w 2076189"/>
                <a:gd name="connsiteY72" fmla="*/ 438411 h 1181172"/>
                <a:gd name="connsiteX73" fmla="*/ 1302707 w 2076189"/>
                <a:gd name="connsiteY73" fmla="*/ 435280 h 1181172"/>
                <a:gd name="connsiteX74" fmla="*/ 1293313 w 2076189"/>
                <a:gd name="connsiteY74" fmla="*/ 432148 h 1181172"/>
                <a:gd name="connsiteX75" fmla="*/ 1280787 w 2076189"/>
                <a:gd name="connsiteY75" fmla="*/ 429017 h 1181172"/>
                <a:gd name="connsiteX76" fmla="*/ 1271392 w 2076189"/>
                <a:gd name="connsiteY76" fmla="*/ 422754 h 1181172"/>
                <a:gd name="connsiteX77" fmla="*/ 1261998 w 2076189"/>
                <a:gd name="connsiteY77" fmla="*/ 419622 h 1181172"/>
                <a:gd name="connsiteX78" fmla="*/ 1243208 w 2076189"/>
                <a:gd name="connsiteY78" fmla="*/ 407096 h 1181172"/>
                <a:gd name="connsiteX79" fmla="*/ 1233814 w 2076189"/>
                <a:gd name="connsiteY79" fmla="*/ 397701 h 1181172"/>
                <a:gd name="connsiteX80" fmla="*/ 1215025 w 2076189"/>
                <a:gd name="connsiteY80" fmla="*/ 391438 h 1181172"/>
                <a:gd name="connsiteX81" fmla="*/ 1205630 w 2076189"/>
                <a:gd name="connsiteY81" fmla="*/ 385175 h 1181172"/>
                <a:gd name="connsiteX82" fmla="*/ 1158658 w 2076189"/>
                <a:gd name="connsiteY82" fmla="*/ 375781 h 1181172"/>
                <a:gd name="connsiteX83" fmla="*/ 1149263 w 2076189"/>
                <a:gd name="connsiteY83" fmla="*/ 369518 h 1181172"/>
                <a:gd name="connsiteX84" fmla="*/ 1139869 w 2076189"/>
                <a:gd name="connsiteY84" fmla="*/ 360123 h 1181172"/>
                <a:gd name="connsiteX85" fmla="*/ 1121080 w 2076189"/>
                <a:gd name="connsiteY85" fmla="*/ 353860 h 1181172"/>
                <a:gd name="connsiteX86" fmla="*/ 1061581 w 2076189"/>
                <a:gd name="connsiteY86" fmla="*/ 360123 h 1181172"/>
                <a:gd name="connsiteX87" fmla="*/ 1049055 w 2076189"/>
                <a:gd name="connsiteY87" fmla="*/ 363255 h 1181172"/>
                <a:gd name="connsiteX88" fmla="*/ 986425 w 2076189"/>
                <a:gd name="connsiteY88" fmla="*/ 366386 h 1181172"/>
                <a:gd name="connsiteX89" fmla="*/ 923795 w 2076189"/>
                <a:gd name="connsiteY89" fmla="*/ 366386 h 1181172"/>
                <a:gd name="connsiteX90" fmla="*/ 911269 w 2076189"/>
                <a:gd name="connsiteY90" fmla="*/ 363255 h 1181172"/>
                <a:gd name="connsiteX91" fmla="*/ 883085 w 2076189"/>
                <a:gd name="connsiteY91" fmla="*/ 360123 h 1181172"/>
                <a:gd name="connsiteX92" fmla="*/ 854902 w 2076189"/>
                <a:gd name="connsiteY92" fmla="*/ 350729 h 1181172"/>
                <a:gd name="connsiteX93" fmla="*/ 820455 w 2076189"/>
                <a:gd name="connsiteY93" fmla="*/ 341334 h 1181172"/>
                <a:gd name="connsiteX94" fmla="*/ 773482 w 2076189"/>
                <a:gd name="connsiteY94" fmla="*/ 335071 h 1181172"/>
                <a:gd name="connsiteX95" fmla="*/ 751562 w 2076189"/>
                <a:gd name="connsiteY95" fmla="*/ 325677 h 1181172"/>
                <a:gd name="connsiteX96" fmla="*/ 732773 w 2076189"/>
                <a:gd name="connsiteY96" fmla="*/ 319414 h 1181172"/>
                <a:gd name="connsiteX97" fmla="*/ 723378 w 2076189"/>
                <a:gd name="connsiteY97" fmla="*/ 316282 h 1181172"/>
                <a:gd name="connsiteX98" fmla="*/ 717115 w 2076189"/>
                <a:gd name="connsiteY98" fmla="*/ 306888 h 1181172"/>
                <a:gd name="connsiteX99" fmla="*/ 717115 w 2076189"/>
                <a:gd name="connsiteY99" fmla="*/ 272441 h 1181172"/>
                <a:gd name="connsiteX100" fmla="*/ 723378 w 2076189"/>
                <a:gd name="connsiteY100" fmla="*/ 263047 h 1181172"/>
                <a:gd name="connsiteX101" fmla="*/ 729641 w 2076189"/>
                <a:gd name="connsiteY101" fmla="*/ 244258 h 1181172"/>
                <a:gd name="connsiteX102" fmla="*/ 726510 w 2076189"/>
                <a:gd name="connsiteY102" fmla="*/ 234863 h 1181172"/>
                <a:gd name="connsiteX103" fmla="*/ 717115 w 2076189"/>
                <a:gd name="connsiteY103" fmla="*/ 228600 h 1181172"/>
                <a:gd name="connsiteX104" fmla="*/ 670143 w 2076189"/>
                <a:gd name="connsiteY104" fmla="*/ 222337 h 1181172"/>
                <a:gd name="connsiteX105" fmla="*/ 645091 w 2076189"/>
                <a:gd name="connsiteY105" fmla="*/ 184759 h 1181172"/>
                <a:gd name="connsiteX106" fmla="*/ 638828 w 2076189"/>
                <a:gd name="connsiteY106" fmla="*/ 175364 h 1181172"/>
                <a:gd name="connsiteX107" fmla="*/ 620039 w 2076189"/>
                <a:gd name="connsiteY107" fmla="*/ 162838 h 1181172"/>
                <a:gd name="connsiteX108" fmla="*/ 610644 w 2076189"/>
                <a:gd name="connsiteY108" fmla="*/ 153444 h 1181172"/>
                <a:gd name="connsiteX109" fmla="*/ 591855 w 2076189"/>
                <a:gd name="connsiteY109" fmla="*/ 140918 h 1181172"/>
                <a:gd name="connsiteX110" fmla="*/ 563672 w 2076189"/>
                <a:gd name="connsiteY110" fmla="*/ 128392 h 1181172"/>
                <a:gd name="connsiteX111" fmla="*/ 388307 w 2076189"/>
                <a:gd name="connsiteY111" fmla="*/ 125260 h 1181172"/>
                <a:gd name="connsiteX112" fmla="*/ 378913 w 2076189"/>
                <a:gd name="connsiteY112" fmla="*/ 122129 h 1181172"/>
                <a:gd name="connsiteX113" fmla="*/ 366387 w 2076189"/>
                <a:gd name="connsiteY113" fmla="*/ 118997 h 1181172"/>
                <a:gd name="connsiteX114" fmla="*/ 356992 w 2076189"/>
                <a:gd name="connsiteY114" fmla="*/ 112734 h 1181172"/>
                <a:gd name="connsiteX115" fmla="*/ 344466 w 2076189"/>
                <a:gd name="connsiteY115" fmla="*/ 109603 h 1181172"/>
                <a:gd name="connsiteX116" fmla="*/ 325677 w 2076189"/>
                <a:gd name="connsiteY116" fmla="*/ 103340 h 1181172"/>
                <a:gd name="connsiteX117" fmla="*/ 297493 w 2076189"/>
                <a:gd name="connsiteY117" fmla="*/ 93945 h 1181172"/>
                <a:gd name="connsiteX118" fmla="*/ 269310 w 2076189"/>
                <a:gd name="connsiteY118" fmla="*/ 84551 h 1181172"/>
                <a:gd name="connsiteX119" fmla="*/ 259915 w 2076189"/>
                <a:gd name="connsiteY119" fmla="*/ 81419 h 1181172"/>
                <a:gd name="connsiteX120" fmla="*/ 250521 w 2076189"/>
                <a:gd name="connsiteY120" fmla="*/ 78288 h 1181172"/>
                <a:gd name="connsiteX121" fmla="*/ 231732 w 2076189"/>
                <a:gd name="connsiteY121" fmla="*/ 65762 h 1181172"/>
                <a:gd name="connsiteX122" fmla="*/ 222337 w 2076189"/>
                <a:gd name="connsiteY122" fmla="*/ 62630 h 1181172"/>
                <a:gd name="connsiteX123" fmla="*/ 203548 w 2076189"/>
                <a:gd name="connsiteY123" fmla="*/ 53236 h 1181172"/>
                <a:gd name="connsiteX124" fmla="*/ 194154 w 2076189"/>
                <a:gd name="connsiteY124" fmla="*/ 46973 h 1181172"/>
                <a:gd name="connsiteX125" fmla="*/ 178496 w 2076189"/>
                <a:gd name="connsiteY125" fmla="*/ 34447 h 1181172"/>
                <a:gd name="connsiteX126" fmla="*/ 178496 w 2076189"/>
                <a:gd name="connsiteY126" fmla="*/ 6263 h 1181172"/>
                <a:gd name="connsiteX127" fmla="*/ 0 w 2076189"/>
                <a:gd name="connsiteY12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12310 w 2076189"/>
                <a:gd name="connsiteY28" fmla="*/ 986425 h 1181172"/>
                <a:gd name="connsiteX29" fmla="*/ 1734855 w 2076189"/>
                <a:gd name="connsiteY29" fmla="*/ 977030 h 1181172"/>
                <a:gd name="connsiteX30" fmla="*/ 1772433 w 2076189"/>
                <a:gd name="connsiteY30" fmla="*/ 970767 h 1181172"/>
                <a:gd name="connsiteX31" fmla="*/ 1894562 w 2076189"/>
                <a:gd name="connsiteY31" fmla="*/ 967636 h 1181172"/>
                <a:gd name="connsiteX32" fmla="*/ 1903956 w 2076189"/>
                <a:gd name="connsiteY32" fmla="*/ 961373 h 1181172"/>
                <a:gd name="connsiteX33" fmla="*/ 1922745 w 2076189"/>
                <a:gd name="connsiteY33" fmla="*/ 942584 h 1181172"/>
                <a:gd name="connsiteX34" fmla="*/ 1932140 w 2076189"/>
                <a:gd name="connsiteY34" fmla="*/ 936321 h 1181172"/>
                <a:gd name="connsiteX35" fmla="*/ 1938403 w 2076189"/>
                <a:gd name="connsiteY35" fmla="*/ 926926 h 1181172"/>
                <a:gd name="connsiteX36" fmla="*/ 1947798 w 2076189"/>
                <a:gd name="connsiteY36" fmla="*/ 923795 h 1181172"/>
                <a:gd name="connsiteX37" fmla="*/ 1960324 w 2076189"/>
                <a:gd name="connsiteY37" fmla="*/ 905006 h 1181172"/>
                <a:gd name="connsiteX38" fmla="*/ 1969718 w 2076189"/>
                <a:gd name="connsiteY38" fmla="*/ 898743 h 1181172"/>
                <a:gd name="connsiteX39" fmla="*/ 1991639 w 2076189"/>
                <a:gd name="connsiteY39" fmla="*/ 873691 h 1181172"/>
                <a:gd name="connsiteX40" fmla="*/ 2004165 w 2076189"/>
                <a:gd name="connsiteY40" fmla="*/ 851770 h 1181172"/>
                <a:gd name="connsiteX41" fmla="*/ 2016691 w 2076189"/>
                <a:gd name="connsiteY41" fmla="*/ 845507 h 1181172"/>
                <a:gd name="connsiteX42" fmla="*/ 2029217 w 2076189"/>
                <a:gd name="connsiteY42" fmla="*/ 826718 h 1181172"/>
                <a:gd name="connsiteX43" fmla="*/ 2035480 w 2076189"/>
                <a:gd name="connsiteY43" fmla="*/ 817323 h 1181172"/>
                <a:gd name="connsiteX44" fmla="*/ 2041743 w 2076189"/>
                <a:gd name="connsiteY44" fmla="*/ 695195 h 1181172"/>
                <a:gd name="connsiteX45" fmla="*/ 2044874 w 2076189"/>
                <a:gd name="connsiteY45" fmla="*/ 685800 h 1181172"/>
                <a:gd name="connsiteX46" fmla="*/ 2048006 w 2076189"/>
                <a:gd name="connsiteY46" fmla="*/ 673274 h 1181172"/>
                <a:gd name="connsiteX47" fmla="*/ 2057400 w 2076189"/>
                <a:gd name="connsiteY47" fmla="*/ 670143 h 1181172"/>
                <a:gd name="connsiteX48" fmla="*/ 2066795 w 2076189"/>
                <a:gd name="connsiteY48" fmla="*/ 651354 h 1181172"/>
                <a:gd name="connsiteX49" fmla="*/ 2076189 w 2076189"/>
                <a:gd name="connsiteY49" fmla="*/ 632564 h 1181172"/>
                <a:gd name="connsiteX50" fmla="*/ 2073058 w 2076189"/>
                <a:gd name="connsiteY50" fmla="*/ 591855 h 1181172"/>
                <a:gd name="connsiteX51" fmla="*/ 2060532 w 2076189"/>
                <a:gd name="connsiteY51" fmla="*/ 573066 h 1181172"/>
                <a:gd name="connsiteX52" fmla="*/ 2032348 w 2076189"/>
                <a:gd name="connsiteY52" fmla="*/ 541751 h 1181172"/>
                <a:gd name="connsiteX53" fmla="*/ 2019822 w 2076189"/>
                <a:gd name="connsiteY53" fmla="*/ 526093 h 1181172"/>
                <a:gd name="connsiteX54" fmla="*/ 2013559 w 2076189"/>
                <a:gd name="connsiteY54" fmla="*/ 516699 h 1181172"/>
                <a:gd name="connsiteX55" fmla="*/ 1994770 w 2076189"/>
                <a:gd name="connsiteY55" fmla="*/ 510436 h 1181172"/>
                <a:gd name="connsiteX56" fmla="*/ 1979113 w 2076189"/>
                <a:gd name="connsiteY56" fmla="*/ 507304 h 1181172"/>
                <a:gd name="connsiteX57" fmla="*/ 1969718 w 2076189"/>
                <a:gd name="connsiteY57" fmla="*/ 504173 h 1181172"/>
                <a:gd name="connsiteX58" fmla="*/ 1910219 w 2076189"/>
                <a:gd name="connsiteY58" fmla="*/ 501041 h 1181172"/>
                <a:gd name="connsiteX59" fmla="*/ 1894562 w 2076189"/>
                <a:gd name="connsiteY59" fmla="*/ 497910 h 1181172"/>
                <a:gd name="connsiteX60" fmla="*/ 1822537 w 2076189"/>
                <a:gd name="connsiteY60" fmla="*/ 504173 h 1181172"/>
                <a:gd name="connsiteX61" fmla="*/ 1606463 w 2076189"/>
                <a:gd name="connsiteY61" fmla="*/ 504173 h 1181172"/>
                <a:gd name="connsiteX62" fmla="*/ 1584543 w 2076189"/>
                <a:gd name="connsiteY62" fmla="*/ 497910 h 1181172"/>
                <a:gd name="connsiteX63" fmla="*/ 1565754 w 2076189"/>
                <a:gd name="connsiteY63" fmla="*/ 488515 h 1181172"/>
                <a:gd name="connsiteX64" fmla="*/ 1543833 w 2076189"/>
                <a:gd name="connsiteY64" fmla="*/ 472858 h 1181172"/>
                <a:gd name="connsiteX65" fmla="*/ 1525044 w 2076189"/>
                <a:gd name="connsiteY65" fmla="*/ 466595 h 1181172"/>
                <a:gd name="connsiteX66" fmla="*/ 1506255 w 2076189"/>
                <a:gd name="connsiteY66" fmla="*/ 460332 h 1181172"/>
                <a:gd name="connsiteX67" fmla="*/ 1487466 w 2076189"/>
                <a:gd name="connsiteY67" fmla="*/ 454069 h 1181172"/>
                <a:gd name="connsiteX68" fmla="*/ 1462414 w 2076189"/>
                <a:gd name="connsiteY68" fmla="*/ 447806 h 1181172"/>
                <a:gd name="connsiteX69" fmla="*/ 1415441 w 2076189"/>
                <a:gd name="connsiteY69" fmla="*/ 444674 h 1181172"/>
                <a:gd name="connsiteX70" fmla="*/ 1380995 w 2076189"/>
                <a:gd name="connsiteY70" fmla="*/ 441543 h 1181172"/>
                <a:gd name="connsiteX71" fmla="*/ 1362206 w 2076189"/>
                <a:gd name="connsiteY71" fmla="*/ 438411 h 1181172"/>
                <a:gd name="connsiteX72" fmla="*/ 1302707 w 2076189"/>
                <a:gd name="connsiteY72" fmla="*/ 435280 h 1181172"/>
                <a:gd name="connsiteX73" fmla="*/ 1293313 w 2076189"/>
                <a:gd name="connsiteY73" fmla="*/ 432148 h 1181172"/>
                <a:gd name="connsiteX74" fmla="*/ 1280787 w 2076189"/>
                <a:gd name="connsiteY74" fmla="*/ 429017 h 1181172"/>
                <a:gd name="connsiteX75" fmla="*/ 1271392 w 2076189"/>
                <a:gd name="connsiteY75" fmla="*/ 422754 h 1181172"/>
                <a:gd name="connsiteX76" fmla="*/ 1261998 w 2076189"/>
                <a:gd name="connsiteY76" fmla="*/ 419622 h 1181172"/>
                <a:gd name="connsiteX77" fmla="*/ 1243208 w 2076189"/>
                <a:gd name="connsiteY77" fmla="*/ 407096 h 1181172"/>
                <a:gd name="connsiteX78" fmla="*/ 1233814 w 2076189"/>
                <a:gd name="connsiteY78" fmla="*/ 397701 h 1181172"/>
                <a:gd name="connsiteX79" fmla="*/ 1215025 w 2076189"/>
                <a:gd name="connsiteY79" fmla="*/ 391438 h 1181172"/>
                <a:gd name="connsiteX80" fmla="*/ 1205630 w 2076189"/>
                <a:gd name="connsiteY80" fmla="*/ 385175 h 1181172"/>
                <a:gd name="connsiteX81" fmla="*/ 1158658 w 2076189"/>
                <a:gd name="connsiteY81" fmla="*/ 375781 h 1181172"/>
                <a:gd name="connsiteX82" fmla="*/ 1149263 w 2076189"/>
                <a:gd name="connsiteY82" fmla="*/ 369518 h 1181172"/>
                <a:gd name="connsiteX83" fmla="*/ 1139869 w 2076189"/>
                <a:gd name="connsiteY83" fmla="*/ 360123 h 1181172"/>
                <a:gd name="connsiteX84" fmla="*/ 1121080 w 2076189"/>
                <a:gd name="connsiteY84" fmla="*/ 353860 h 1181172"/>
                <a:gd name="connsiteX85" fmla="*/ 1061581 w 2076189"/>
                <a:gd name="connsiteY85" fmla="*/ 360123 h 1181172"/>
                <a:gd name="connsiteX86" fmla="*/ 1049055 w 2076189"/>
                <a:gd name="connsiteY86" fmla="*/ 363255 h 1181172"/>
                <a:gd name="connsiteX87" fmla="*/ 986425 w 2076189"/>
                <a:gd name="connsiteY87" fmla="*/ 366386 h 1181172"/>
                <a:gd name="connsiteX88" fmla="*/ 923795 w 2076189"/>
                <a:gd name="connsiteY88" fmla="*/ 366386 h 1181172"/>
                <a:gd name="connsiteX89" fmla="*/ 911269 w 2076189"/>
                <a:gd name="connsiteY89" fmla="*/ 363255 h 1181172"/>
                <a:gd name="connsiteX90" fmla="*/ 883085 w 2076189"/>
                <a:gd name="connsiteY90" fmla="*/ 360123 h 1181172"/>
                <a:gd name="connsiteX91" fmla="*/ 854902 w 2076189"/>
                <a:gd name="connsiteY91" fmla="*/ 350729 h 1181172"/>
                <a:gd name="connsiteX92" fmla="*/ 820455 w 2076189"/>
                <a:gd name="connsiteY92" fmla="*/ 341334 h 1181172"/>
                <a:gd name="connsiteX93" fmla="*/ 773482 w 2076189"/>
                <a:gd name="connsiteY93" fmla="*/ 335071 h 1181172"/>
                <a:gd name="connsiteX94" fmla="*/ 751562 w 2076189"/>
                <a:gd name="connsiteY94" fmla="*/ 325677 h 1181172"/>
                <a:gd name="connsiteX95" fmla="*/ 732773 w 2076189"/>
                <a:gd name="connsiteY95" fmla="*/ 319414 h 1181172"/>
                <a:gd name="connsiteX96" fmla="*/ 723378 w 2076189"/>
                <a:gd name="connsiteY96" fmla="*/ 316282 h 1181172"/>
                <a:gd name="connsiteX97" fmla="*/ 717115 w 2076189"/>
                <a:gd name="connsiteY97" fmla="*/ 306888 h 1181172"/>
                <a:gd name="connsiteX98" fmla="*/ 717115 w 2076189"/>
                <a:gd name="connsiteY98" fmla="*/ 272441 h 1181172"/>
                <a:gd name="connsiteX99" fmla="*/ 723378 w 2076189"/>
                <a:gd name="connsiteY99" fmla="*/ 263047 h 1181172"/>
                <a:gd name="connsiteX100" fmla="*/ 729641 w 2076189"/>
                <a:gd name="connsiteY100" fmla="*/ 244258 h 1181172"/>
                <a:gd name="connsiteX101" fmla="*/ 726510 w 2076189"/>
                <a:gd name="connsiteY101" fmla="*/ 234863 h 1181172"/>
                <a:gd name="connsiteX102" fmla="*/ 717115 w 2076189"/>
                <a:gd name="connsiteY102" fmla="*/ 228600 h 1181172"/>
                <a:gd name="connsiteX103" fmla="*/ 670143 w 2076189"/>
                <a:gd name="connsiteY103" fmla="*/ 222337 h 1181172"/>
                <a:gd name="connsiteX104" fmla="*/ 645091 w 2076189"/>
                <a:gd name="connsiteY104" fmla="*/ 184759 h 1181172"/>
                <a:gd name="connsiteX105" fmla="*/ 638828 w 2076189"/>
                <a:gd name="connsiteY105" fmla="*/ 175364 h 1181172"/>
                <a:gd name="connsiteX106" fmla="*/ 620039 w 2076189"/>
                <a:gd name="connsiteY106" fmla="*/ 162838 h 1181172"/>
                <a:gd name="connsiteX107" fmla="*/ 610644 w 2076189"/>
                <a:gd name="connsiteY107" fmla="*/ 153444 h 1181172"/>
                <a:gd name="connsiteX108" fmla="*/ 591855 w 2076189"/>
                <a:gd name="connsiteY108" fmla="*/ 140918 h 1181172"/>
                <a:gd name="connsiteX109" fmla="*/ 563672 w 2076189"/>
                <a:gd name="connsiteY109" fmla="*/ 128392 h 1181172"/>
                <a:gd name="connsiteX110" fmla="*/ 388307 w 2076189"/>
                <a:gd name="connsiteY110" fmla="*/ 125260 h 1181172"/>
                <a:gd name="connsiteX111" fmla="*/ 378913 w 2076189"/>
                <a:gd name="connsiteY111" fmla="*/ 122129 h 1181172"/>
                <a:gd name="connsiteX112" fmla="*/ 366387 w 2076189"/>
                <a:gd name="connsiteY112" fmla="*/ 118997 h 1181172"/>
                <a:gd name="connsiteX113" fmla="*/ 356992 w 2076189"/>
                <a:gd name="connsiteY113" fmla="*/ 112734 h 1181172"/>
                <a:gd name="connsiteX114" fmla="*/ 344466 w 2076189"/>
                <a:gd name="connsiteY114" fmla="*/ 109603 h 1181172"/>
                <a:gd name="connsiteX115" fmla="*/ 325677 w 2076189"/>
                <a:gd name="connsiteY115" fmla="*/ 103340 h 1181172"/>
                <a:gd name="connsiteX116" fmla="*/ 297493 w 2076189"/>
                <a:gd name="connsiteY116" fmla="*/ 93945 h 1181172"/>
                <a:gd name="connsiteX117" fmla="*/ 269310 w 2076189"/>
                <a:gd name="connsiteY117" fmla="*/ 84551 h 1181172"/>
                <a:gd name="connsiteX118" fmla="*/ 259915 w 2076189"/>
                <a:gd name="connsiteY118" fmla="*/ 81419 h 1181172"/>
                <a:gd name="connsiteX119" fmla="*/ 250521 w 2076189"/>
                <a:gd name="connsiteY119" fmla="*/ 78288 h 1181172"/>
                <a:gd name="connsiteX120" fmla="*/ 231732 w 2076189"/>
                <a:gd name="connsiteY120" fmla="*/ 65762 h 1181172"/>
                <a:gd name="connsiteX121" fmla="*/ 222337 w 2076189"/>
                <a:gd name="connsiteY121" fmla="*/ 62630 h 1181172"/>
                <a:gd name="connsiteX122" fmla="*/ 203548 w 2076189"/>
                <a:gd name="connsiteY122" fmla="*/ 53236 h 1181172"/>
                <a:gd name="connsiteX123" fmla="*/ 194154 w 2076189"/>
                <a:gd name="connsiteY123" fmla="*/ 46973 h 1181172"/>
                <a:gd name="connsiteX124" fmla="*/ 178496 w 2076189"/>
                <a:gd name="connsiteY124" fmla="*/ 34447 h 1181172"/>
                <a:gd name="connsiteX125" fmla="*/ 178496 w 2076189"/>
                <a:gd name="connsiteY125" fmla="*/ 6263 h 1181172"/>
                <a:gd name="connsiteX126" fmla="*/ 0 w 2076189"/>
                <a:gd name="connsiteY12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34855 w 2076189"/>
                <a:gd name="connsiteY29" fmla="*/ 977030 h 1181172"/>
                <a:gd name="connsiteX30" fmla="*/ 1772433 w 2076189"/>
                <a:gd name="connsiteY30" fmla="*/ 970767 h 1181172"/>
                <a:gd name="connsiteX31" fmla="*/ 1894562 w 2076189"/>
                <a:gd name="connsiteY31" fmla="*/ 967636 h 1181172"/>
                <a:gd name="connsiteX32" fmla="*/ 1903956 w 2076189"/>
                <a:gd name="connsiteY32" fmla="*/ 961373 h 1181172"/>
                <a:gd name="connsiteX33" fmla="*/ 1922745 w 2076189"/>
                <a:gd name="connsiteY33" fmla="*/ 942584 h 1181172"/>
                <a:gd name="connsiteX34" fmla="*/ 1932140 w 2076189"/>
                <a:gd name="connsiteY34" fmla="*/ 936321 h 1181172"/>
                <a:gd name="connsiteX35" fmla="*/ 1938403 w 2076189"/>
                <a:gd name="connsiteY35" fmla="*/ 926926 h 1181172"/>
                <a:gd name="connsiteX36" fmla="*/ 1947798 w 2076189"/>
                <a:gd name="connsiteY36" fmla="*/ 923795 h 1181172"/>
                <a:gd name="connsiteX37" fmla="*/ 1960324 w 2076189"/>
                <a:gd name="connsiteY37" fmla="*/ 905006 h 1181172"/>
                <a:gd name="connsiteX38" fmla="*/ 1969718 w 2076189"/>
                <a:gd name="connsiteY38" fmla="*/ 898743 h 1181172"/>
                <a:gd name="connsiteX39" fmla="*/ 1991639 w 2076189"/>
                <a:gd name="connsiteY39" fmla="*/ 873691 h 1181172"/>
                <a:gd name="connsiteX40" fmla="*/ 2004165 w 2076189"/>
                <a:gd name="connsiteY40" fmla="*/ 851770 h 1181172"/>
                <a:gd name="connsiteX41" fmla="*/ 2016691 w 2076189"/>
                <a:gd name="connsiteY41" fmla="*/ 845507 h 1181172"/>
                <a:gd name="connsiteX42" fmla="*/ 2029217 w 2076189"/>
                <a:gd name="connsiteY42" fmla="*/ 826718 h 1181172"/>
                <a:gd name="connsiteX43" fmla="*/ 2035480 w 2076189"/>
                <a:gd name="connsiteY43" fmla="*/ 817323 h 1181172"/>
                <a:gd name="connsiteX44" fmla="*/ 2041743 w 2076189"/>
                <a:gd name="connsiteY44" fmla="*/ 695195 h 1181172"/>
                <a:gd name="connsiteX45" fmla="*/ 2044874 w 2076189"/>
                <a:gd name="connsiteY45" fmla="*/ 685800 h 1181172"/>
                <a:gd name="connsiteX46" fmla="*/ 2048006 w 2076189"/>
                <a:gd name="connsiteY46" fmla="*/ 673274 h 1181172"/>
                <a:gd name="connsiteX47" fmla="*/ 2057400 w 2076189"/>
                <a:gd name="connsiteY47" fmla="*/ 670143 h 1181172"/>
                <a:gd name="connsiteX48" fmla="*/ 2066795 w 2076189"/>
                <a:gd name="connsiteY48" fmla="*/ 651354 h 1181172"/>
                <a:gd name="connsiteX49" fmla="*/ 2076189 w 2076189"/>
                <a:gd name="connsiteY49" fmla="*/ 632564 h 1181172"/>
                <a:gd name="connsiteX50" fmla="*/ 2073058 w 2076189"/>
                <a:gd name="connsiteY50" fmla="*/ 591855 h 1181172"/>
                <a:gd name="connsiteX51" fmla="*/ 2060532 w 2076189"/>
                <a:gd name="connsiteY51" fmla="*/ 573066 h 1181172"/>
                <a:gd name="connsiteX52" fmla="*/ 2032348 w 2076189"/>
                <a:gd name="connsiteY52" fmla="*/ 541751 h 1181172"/>
                <a:gd name="connsiteX53" fmla="*/ 2019822 w 2076189"/>
                <a:gd name="connsiteY53" fmla="*/ 526093 h 1181172"/>
                <a:gd name="connsiteX54" fmla="*/ 2013559 w 2076189"/>
                <a:gd name="connsiteY54" fmla="*/ 516699 h 1181172"/>
                <a:gd name="connsiteX55" fmla="*/ 1994770 w 2076189"/>
                <a:gd name="connsiteY55" fmla="*/ 510436 h 1181172"/>
                <a:gd name="connsiteX56" fmla="*/ 1979113 w 2076189"/>
                <a:gd name="connsiteY56" fmla="*/ 507304 h 1181172"/>
                <a:gd name="connsiteX57" fmla="*/ 1969718 w 2076189"/>
                <a:gd name="connsiteY57" fmla="*/ 504173 h 1181172"/>
                <a:gd name="connsiteX58" fmla="*/ 1910219 w 2076189"/>
                <a:gd name="connsiteY58" fmla="*/ 501041 h 1181172"/>
                <a:gd name="connsiteX59" fmla="*/ 1894562 w 2076189"/>
                <a:gd name="connsiteY59" fmla="*/ 497910 h 1181172"/>
                <a:gd name="connsiteX60" fmla="*/ 1822537 w 2076189"/>
                <a:gd name="connsiteY60" fmla="*/ 504173 h 1181172"/>
                <a:gd name="connsiteX61" fmla="*/ 1606463 w 2076189"/>
                <a:gd name="connsiteY61" fmla="*/ 504173 h 1181172"/>
                <a:gd name="connsiteX62" fmla="*/ 1584543 w 2076189"/>
                <a:gd name="connsiteY62" fmla="*/ 497910 h 1181172"/>
                <a:gd name="connsiteX63" fmla="*/ 1565754 w 2076189"/>
                <a:gd name="connsiteY63" fmla="*/ 488515 h 1181172"/>
                <a:gd name="connsiteX64" fmla="*/ 1543833 w 2076189"/>
                <a:gd name="connsiteY64" fmla="*/ 472858 h 1181172"/>
                <a:gd name="connsiteX65" fmla="*/ 1525044 w 2076189"/>
                <a:gd name="connsiteY65" fmla="*/ 466595 h 1181172"/>
                <a:gd name="connsiteX66" fmla="*/ 1506255 w 2076189"/>
                <a:gd name="connsiteY66" fmla="*/ 460332 h 1181172"/>
                <a:gd name="connsiteX67" fmla="*/ 1487466 w 2076189"/>
                <a:gd name="connsiteY67" fmla="*/ 454069 h 1181172"/>
                <a:gd name="connsiteX68" fmla="*/ 1462414 w 2076189"/>
                <a:gd name="connsiteY68" fmla="*/ 447806 h 1181172"/>
                <a:gd name="connsiteX69" fmla="*/ 1415441 w 2076189"/>
                <a:gd name="connsiteY69" fmla="*/ 444674 h 1181172"/>
                <a:gd name="connsiteX70" fmla="*/ 1380995 w 2076189"/>
                <a:gd name="connsiteY70" fmla="*/ 441543 h 1181172"/>
                <a:gd name="connsiteX71" fmla="*/ 1362206 w 2076189"/>
                <a:gd name="connsiteY71" fmla="*/ 438411 h 1181172"/>
                <a:gd name="connsiteX72" fmla="*/ 1302707 w 2076189"/>
                <a:gd name="connsiteY72" fmla="*/ 435280 h 1181172"/>
                <a:gd name="connsiteX73" fmla="*/ 1293313 w 2076189"/>
                <a:gd name="connsiteY73" fmla="*/ 432148 h 1181172"/>
                <a:gd name="connsiteX74" fmla="*/ 1280787 w 2076189"/>
                <a:gd name="connsiteY74" fmla="*/ 429017 h 1181172"/>
                <a:gd name="connsiteX75" fmla="*/ 1271392 w 2076189"/>
                <a:gd name="connsiteY75" fmla="*/ 422754 h 1181172"/>
                <a:gd name="connsiteX76" fmla="*/ 1261998 w 2076189"/>
                <a:gd name="connsiteY76" fmla="*/ 419622 h 1181172"/>
                <a:gd name="connsiteX77" fmla="*/ 1243208 w 2076189"/>
                <a:gd name="connsiteY77" fmla="*/ 407096 h 1181172"/>
                <a:gd name="connsiteX78" fmla="*/ 1233814 w 2076189"/>
                <a:gd name="connsiteY78" fmla="*/ 397701 h 1181172"/>
                <a:gd name="connsiteX79" fmla="*/ 1215025 w 2076189"/>
                <a:gd name="connsiteY79" fmla="*/ 391438 h 1181172"/>
                <a:gd name="connsiteX80" fmla="*/ 1205630 w 2076189"/>
                <a:gd name="connsiteY80" fmla="*/ 385175 h 1181172"/>
                <a:gd name="connsiteX81" fmla="*/ 1158658 w 2076189"/>
                <a:gd name="connsiteY81" fmla="*/ 375781 h 1181172"/>
                <a:gd name="connsiteX82" fmla="*/ 1149263 w 2076189"/>
                <a:gd name="connsiteY82" fmla="*/ 369518 h 1181172"/>
                <a:gd name="connsiteX83" fmla="*/ 1139869 w 2076189"/>
                <a:gd name="connsiteY83" fmla="*/ 360123 h 1181172"/>
                <a:gd name="connsiteX84" fmla="*/ 1121080 w 2076189"/>
                <a:gd name="connsiteY84" fmla="*/ 353860 h 1181172"/>
                <a:gd name="connsiteX85" fmla="*/ 1061581 w 2076189"/>
                <a:gd name="connsiteY85" fmla="*/ 360123 h 1181172"/>
                <a:gd name="connsiteX86" fmla="*/ 1049055 w 2076189"/>
                <a:gd name="connsiteY86" fmla="*/ 363255 h 1181172"/>
                <a:gd name="connsiteX87" fmla="*/ 986425 w 2076189"/>
                <a:gd name="connsiteY87" fmla="*/ 366386 h 1181172"/>
                <a:gd name="connsiteX88" fmla="*/ 923795 w 2076189"/>
                <a:gd name="connsiteY88" fmla="*/ 366386 h 1181172"/>
                <a:gd name="connsiteX89" fmla="*/ 911269 w 2076189"/>
                <a:gd name="connsiteY89" fmla="*/ 363255 h 1181172"/>
                <a:gd name="connsiteX90" fmla="*/ 883085 w 2076189"/>
                <a:gd name="connsiteY90" fmla="*/ 360123 h 1181172"/>
                <a:gd name="connsiteX91" fmla="*/ 854902 w 2076189"/>
                <a:gd name="connsiteY91" fmla="*/ 350729 h 1181172"/>
                <a:gd name="connsiteX92" fmla="*/ 820455 w 2076189"/>
                <a:gd name="connsiteY92" fmla="*/ 341334 h 1181172"/>
                <a:gd name="connsiteX93" fmla="*/ 773482 w 2076189"/>
                <a:gd name="connsiteY93" fmla="*/ 335071 h 1181172"/>
                <a:gd name="connsiteX94" fmla="*/ 751562 w 2076189"/>
                <a:gd name="connsiteY94" fmla="*/ 325677 h 1181172"/>
                <a:gd name="connsiteX95" fmla="*/ 732773 w 2076189"/>
                <a:gd name="connsiteY95" fmla="*/ 319414 h 1181172"/>
                <a:gd name="connsiteX96" fmla="*/ 723378 w 2076189"/>
                <a:gd name="connsiteY96" fmla="*/ 316282 h 1181172"/>
                <a:gd name="connsiteX97" fmla="*/ 717115 w 2076189"/>
                <a:gd name="connsiteY97" fmla="*/ 306888 h 1181172"/>
                <a:gd name="connsiteX98" fmla="*/ 717115 w 2076189"/>
                <a:gd name="connsiteY98" fmla="*/ 272441 h 1181172"/>
                <a:gd name="connsiteX99" fmla="*/ 723378 w 2076189"/>
                <a:gd name="connsiteY99" fmla="*/ 263047 h 1181172"/>
                <a:gd name="connsiteX100" fmla="*/ 729641 w 2076189"/>
                <a:gd name="connsiteY100" fmla="*/ 244258 h 1181172"/>
                <a:gd name="connsiteX101" fmla="*/ 726510 w 2076189"/>
                <a:gd name="connsiteY101" fmla="*/ 234863 h 1181172"/>
                <a:gd name="connsiteX102" fmla="*/ 717115 w 2076189"/>
                <a:gd name="connsiteY102" fmla="*/ 228600 h 1181172"/>
                <a:gd name="connsiteX103" fmla="*/ 670143 w 2076189"/>
                <a:gd name="connsiteY103" fmla="*/ 222337 h 1181172"/>
                <a:gd name="connsiteX104" fmla="*/ 645091 w 2076189"/>
                <a:gd name="connsiteY104" fmla="*/ 184759 h 1181172"/>
                <a:gd name="connsiteX105" fmla="*/ 638828 w 2076189"/>
                <a:gd name="connsiteY105" fmla="*/ 175364 h 1181172"/>
                <a:gd name="connsiteX106" fmla="*/ 620039 w 2076189"/>
                <a:gd name="connsiteY106" fmla="*/ 162838 h 1181172"/>
                <a:gd name="connsiteX107" fmla="*/ 610644 w 2076189"/>
                <a:gd name="connsiteY107" fmla="*/ 153444 h 1181172"/>
                <a:gd name="connsiteX108" fmla="*/ 591855 w 2076189"/>
                <a:gd name="connsiteY108" fmla="*/ 140918 h 1181172"/>
                <a:gd name="connsiteX109" fmla="*/ 563672 w 2076189"/>
                <a:gd name="connsiteY109" fmla="*/ 128392 h 1181172"/>
                <a:gd name="connsiteX110" fmla="*/ 388307 w 2076189"/>
                <a:gd name="connsiteY110" fmla="*/ 125260 h 1181172"/>
                <a:gd name="connsiteX111" fmla="*/ 378913 w 2076189"/>
                <a:gd name="connsiteY111" fmla="*/ 122129 h 1181172"/>
                <a:gd name="connsiteX112" fmla="*/ 366387 w 2076189"/>
                <a:gd name="connsiteY112" fmla="*/ 118997 h 1181172"/>
                <a:gd name="connsiteX113" fmla="*/ 356992 w 2076189"/>
                <a:gd name="connsiteY113" fmla="*/ 112734 h 1181172"/>
                <a:gd name="connsiteX114" fmla="*/ 344466 w 2076189"/>
                <a:gd name="connsiteY114" fmla="*/ 109603 h 1181172"/>
                <a:gd name="connsiteX115" fmla="*/ 325677 w 2076189"/>
                <a:gd name="connsiteY115" fmla="*/ 103340 h 1181172"/>
                <a:gd name="connsiteX116" fmla="*/ 297493 w 2076189"/>
                <a:gd name="connsiteY116" fmla="*/ 93945 h 1181172"/>
                <a:gd name="connsiteX117" fmla="*/ 269310 w 2076189"/>
                <a:gd name="connsiteY117" fmla="*/ 84551 h 1181172"/>
                <a:gd name="connsiteX118" fmla="*/ 259915 w 2076189"/>
                <a:gd name="connsiteY118" fmla="*/ 81419 h 1181172"/>
                <a:gd name="connsiteX119" fmla="*/ 250521 w 2076189"/>
                <a:gd name="connsiteY119" fmla="*/ 78288 h 1181172"/>
                <a:gd name="connsiteX120" fmla="*/ 231732 w 2076189"/>
                <a:gd name="connsiteY120" fmla="*/ 65762 h 1181172"/>
                <a:gd name="connsiteX121" fmla="*/ 222337 w 2076189"/>
                <a:gd name="connsiteY121" fmla="*/ 62630 h 1181172"/>
                <a:gd name="connsiteX122" fmla="*/ 203548 w 2076189"/>
                <a:gd name="connsiteY122" fmla="*/ 53236 h 1181172"/>
                <a:gd name="connsiteX123" fmla="*/ 194154 w 2076189"/>
                <a:gd name="connsiteY123" fmla="*/ 46973 h 1181172"/>
                <a:gd name="connsiteX124" fmla="*/ 178496 w 2076189"/>
                <a:gd name="connsiteY124" fmla="*/ 34447 h 1181172"/>
                <a:gd name="connsiteX125" fmla="*/ 178496 w 2076189"/>
                <a:gd name="connsiteY125" fmla="*/ 6263 h 1181172"/>
                <a:gd name="connsiteX126" fmla="*/ 0 w 2076189"/>
                <a:gd name="connsiteY12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03956 w 2076189"/>
                <a:gd name="connsiteY31" fmla="*/ 961373 h 1181172"/>
                <a:gd name="connsiteX32" fmla="*/ 1922745 w 2076189"/>
                <a:gd name="connsiteY32" fmla="*/ 942584 h 1181172"/>
                <a:gd name="connsiteX33" fmla="*/ 1932140 w 2076189"/>
                <a:gd name="connsiteY33" fmla="*/ 936321 h 1181172"/>
                <a:gd name="connsiteX34" fmla="*/ 1938403 w 2076189"/>
                <a:gd name="connsiteY34" fmla="*/ 926926 h 1181172"/>
                <a:gd name="connsiteX35" fmla="*/ 1947798 w 2076189"/>
                <a:gd name="connsiteY35" fmla="*/ 923795 h 1181172"/>
                <a:gd name="connsiteX36" fmla="*/ 1960324 w 2076189"/>
                <a:gd name="connsiteY36" fmla="*/ 905006 h 1181172"/>
                <a:gd name="connsiteX37" fmla="*/ 1969718 w 2076189"/>
                <a:gd name="connsiteY37" fmla="*/ 898743 h 1181172"/>
                <a:gd name="connsiteX38" fmla="*/ 1991639 w 2076189"/>
                <a:gd name="connsiteY38" fmla="*/ 873691 h 1181172"/>
                <a:gd name="connsiteX39" fmla="*/ 2004165 w 2076189"/>
                <a:gd name="connsiteY39" fmla="*/ 851770 h 1181172"/>
                <a:gd name="connsiteX40" fmla="*/ 2016691 w 2076189"/>
                <a:gd name="connsiteY40" fmla="*/ 845507 h 1181172"/>
                <a:gd name="connsiteX41" fmla="*/ 2029217 w 2076189"/>
                <a:gd name="connsiteY41" fmla="*/ 826718 h 1181172"/>
                <a:gd name="connsiteX42" fmla="*/ 2035480 w 2076189"/>
                <a:gd name="connsiteY42" fmla="*/ 817323 h 1181172"/>
                <a:gd name="connsiteX43" fmla="*/ 2041743 w 2076189"/>
                <a:gd name="connsiteY43" fmla="*/ 695195 h 1181172"/>
                <a:gd name="connsiteX44" fmla="*/ 2044874 w 2076189"/>
                <a:gd name="connsiteY44" fmla="*/ 685800 h 1181172"/>
                <a:gd name="connsiteX45" fmla="*/ 2048006 w 2076189"/>
                <a:gd name="connsiteY45" fmla="*/ 673274 h 1181172"/>
                <a:gd name="connsiteX46" fmla="*/ 2057400 w 2076189"/>
                <a:gd name="connsiteY46" fmla="*/ 670143 h 1181172"/>
                <a:gd name="connsiteX47" fmla="*/ 2066795 w 2076189"/>
                <a:gd name="connsiteY47" fmla="*/ 651354 h 1181172"/>
                <a:gd name="connsiteX48" fmla="*/ 2076189 w 2076189"/>
                <a:gd name="connsiteY48" fmla="*/ 632564 h 1181172"/>
                <a:gd name="connsiteX49" fmla="*/ 2073058 w 2076189"/>
                <a:gd name="connsiteY49" fmla="*/ 591855 h 1181172"/>
                <a:gd name="connsiteX50" fmla="*/ 2060532 w 2076189"/>
                <a:gd name="connsiteY50" fmla="*/ 573066 h 1181172"/>
                <a:gd name="connsiteX51" fmla="*/ 2032348 w 2076189"/>
                <a:gd name="connsiteY51" fmla="*/ 541751 h 1181172"/>
                <a:gd name="connsiteX52" fmla="*/ 2019822 w 2076189"/>
                <a:gd name="connsiteY52" fmla="*/ 526093 h 1181172"/>
                <a:gd name="connsiteX53" fmla="*/ 2013559 w 2076189"/>
                <a:gd name="connsiteY53" fmla="*/ 516699 h 1181172"/>
                <a:gd name="connsiteX54" fmla="*/ 1994770 w 2076189"/>
                <a:gd name="connsiteY54" fmla="*/ 510436 h 1181172"/>
                <a:gd name="connsiteX55" fmla="*/ 1979113 w 2076189"/>
                <a:gd name="connsiteY55" fmla="*/ 507304 h 1181172"/>
                <a:gd name="connsiteX56" fmla="*/ 1969718 w 2076189"/>
                <a:gd name="connsiteY56" fmla="*/ 504173 h 1181172"/>
                <a:gd name="connsiteX57" fmla="*/ 1910219 w 2076189"/>
                <a:gd name="connsiteY57" fmla="*/ 501041 h 1181172"/>
                <a:gd name="connsiteX58" fmla="*/ 1894562 w 2076189"/>
                <a:gd name="connsiteY58" fmla="*/ 497910 h 1181172"/>
                <a:gd name="connsiteX59" fmla="*/ 1822537 w 2076189"/>
                <a:gd name="connsiteY59" fmla="*/ 504173 h 1181172"/>
                <a:gd name="connsiteX60" fmla="*/ 1606463 w 2076189"/>
                <a:gd name="connsiteY60" fmla="*/ 504173 h 1181172"/>
                <a:gd name="connsiteX61" fmla="*/ 1584543 w 2076189"/>
                <a:gd name="connsiteY61" fmla="*/ 497910 h 1181172"/>
                <a:gd name="connsiteX62" fmla="*/ 1565754 w 2076189"/>
                <a:gd name="connsiteY62" fmla="*/ 488515 h 1181172"/>
                <a:gd name="connsiteX63" fmla="*/ 1543833 w 2076189"/>
                <a:gd name="connsiteY63" fmla="*/ 472858 h 1181172"/>
                <a:gd name="connsiteX64" fmla="*/ 1525044 w 2076189"/>
                <a:gd name="connsiteY64" fmla="*/ 466595 h 1181172"/>
                <a:gd name="connsiteX65" fmla="*/ 1506255 w 2076189"/>
                <a:gd name="connsiteY65" fmla="*/ 460332 h 1181172"/>
                <a:gd name="connsiteX66" fmla="*/ 1487466 w 2076189"/>
                <a:gd name="connsiteY66" fmla="*/ 454069 h 1181172"/>
                <a:gd name="connsiteX67" fmla="*/ 1462414 w 2076189"/>
                <a:gd name="connsiteY67" fmla="*/ 447806 h 1181172"/>
                <a:gd name="connsiteX68" fmla="*/ 1415441 w 2076189"/>
                <a:gd name="connsiteY68" fmla="*/ 444674 h 1181172"/>
                <a:gd name="connsiteX69" fmla="*/ 1380995 w 2076189"/>
                <a:gd name="connsiteY69" fmla="*/ 441543 h 1181172"/>
                <a:gd name="connsiteX70" fmla="*/ 1362206 w 2076189"/>
                <a:gd name="connsiteY70" fmla="*/ 438411 h 1181172"/>
                <a:gd name="connsiteX71" fmla="*/ 1302707 w 2076189"/>
                <a:gd name="connsiteY71" fmla="*/ 435280 h 1181172"/>
                <a:gd name="connsiteX72" fmla="*/ 1293313 w 2076189"/>
                <a:gd name="connsiteY72" fmla="*/ 432148 h 1181172"/>
                <a:gd name="connsiteX73" fmla="*/ 1280787 w 2076189"/>
                <a:gd name="connsiteY73" fmla="*/ 429017 h 1181172"/>
                <a:gd name="connsiteX74" fmla="*/ 1271392 w 2076189"/>
                <a:gd name="connsiteY74" fmla="*/ 422754 h 1181172"/>
                <a:gd name="connsiteX75" fmla="*/ 1261998 w 2076189"/>
                <a:gd name="connsiteY75" fmla="*/ 419622 h 1181172"/>
                <a:gd name="connsiteX76" fmla="*/ 1243208 w 2076189"/>
                <a:gd name="connsiteY76" fmla="*/ 407096 h 1181172"/>
                <a:gd name="connsiteX77" fmla="*/ 1233814 w 2076189"/>
                <a:gd name="connsiteY77" fmla="*/ 397701 h 1181172"/>
                <a:gd name="connsiteX78" fmla="*/ 1215025 w 2076189"/>
                <a:gd name="connsiteY78" fmla="*/ 391438 h 1181172"/>
                <a:gd name="connsiteX79" fmla="*/ 1205630 w 2076189"/>
                <a:gd name="connsiteY79" fmla="*/ 385175 h 1181172"/>
                <a:gd name="connsiteX80" fmla="*/ 1158658 w 2076189"/>
                <a:gd name="connsiteY80" fmla="*/ 375781 h 1181172"/>
                <a:gd name="connsiteX81" fmla="*/ 1149263 w 2076189"/>
                <a:gd name="connsiteY81" fmla="*/ 369518 h 1181172"/>
                <a:gd name="connsiteX82" fmla="*/ 1139869 w 2076189"/>
                <a:gd name="connsiteY82" fmla="*/ 360123 h 1181172"/>
                <a:gd name="connsiteX83" fmla="*/ 1121080 w 2076189"/>
                <a:gd name="connsiteY83" fmla="*/ 353860 h 1181172"/>
                <a:gd name="connsiteX84" fmla="*/ 1061581 w 2076189"/>
                <a:gd name="connsiteY84" fmla="*/ 360123 h 1181172"/>
                <a:gd name="connsiteX85" fmla="*/ 1049055 w 2076189"/>
                <a:gd name="connsiteY85" fmla="*/ 363255 h 1181172"/>
                <a:gd name="connsiteX86" fmla="*/ 986425 w 2076189"/>
                <a:gd name="connsiteY86" fmla="*/ 366386 h 1181172"/>
                <a:gd name="connsiteX87" fmla="*/ 923795 w 2076189"/>
                <a:gd name="connsiteY87" fmla="*/ 366386 h 1181172"/>
                <a:gd name="connsiteX88" fmla="*/ 911269 w 2076189"/>
                <a:gd name="connsiteY88" fmla="*/ 363255 h 1181172"/>
                <a:gd name="connsiteX89" fmla="*/ 883085 w 2076189"/>
                <a:gd name="connsiteY89" fmla="*/ 360123 h 1181172"/>
                <a:gd name="connsiteX90" fmla="*/ 854902 w 2076189"/>
                <a:gd name="connsiteY90" fmla="*/ 350729 h 1181172"/>
                <a:gd name="connsiteX91" fmla="*/ 820455 w 2076189"/>
                <a:gd name="connsiteY91" fmla="*/ 341334 h 1181172"/>
                <a:gd name="connsiteX92" fmla="*/ 773482 w 2076189"/>
                <a:gd name="connsiteY92" fmla="*/ 335071 h 1181172"/>
                <a:gd name="connsiteX93" fmla="*/ 751562 w 2076189"/>
                <a:gd name="connsiteY93" fmla="*/ 325677 h 1181172"/>
                <a:gd name="connsiteX94" fmla="*/ 732773 w 2076189"/>
                <a:gd name="connsiteY94" fmla="*/ 319414 h 1181172"/>
                <a:gd name="connsiteX95" fmla="*/ 723378 w 2076189"/>
                <a:gd name="connsiteY95" fmla="*/ 316282 h 1181172"/>
                <a:gd name="connsiteX96" fmla="*/ 717115 w 2076189"/>
                <a:gd name="connsiteY96" fmla="*/ 306888 h 1181172"/>
                <a:gd name="connsiteX97" fmla="*/ 717115 w 2076189"/>
                <a:gd name="connsiteY97" fmla="*/ 272441 h 1181172"/>
                <a:gd name="connsiteX98" fmla="*/ 723378 w 2076189"/>
                <a:gd name="connsiteY98" fmla="*/ 263047 h 1181172"/>
                <a:gd name="connsiteX99" fmla="*/ 729641 w 2076189"/>
                <a:gd name="connsiteY99" fmla="*/ 244258 h 1181172"/>
                <a:gd name="connsiteX100" fmla="*/ 726510 w 2076189"/>
                <a:gd name="connsiteY100" fmla="*/ 234863 h 1181172"/>
                <a:gd name="connsiteX101" fmla="*/ 717115 w 2076189"/>
                <a:gd name="connsiteY101" fmla="*/ 228600 h 1181172"/>
                <a:gd name="connsiteX102" fmla="*/ 670143 w 2076189"/>
                <a:gd name="connsiteY102" fmla="*/ 222337 h 1181172"/>
                <a:gd name="connsiteX103" fmla="*/ 645091 w 2076189"/>
                <a:gd name="connsiteY103" fmla="*/ 184759 h 1181172"/>
                <a:gd name="connsiteX104" fmla="*/ 638828 w 2076189"/>
                <a:gd name="connsiteY104" fmla="*/ 175364 h 1181172"/>
                <a:gd name="connsiteX105" fmla="*/ 620039 w 2076189"/>
                <a:gd name="connsiteY105" fmla="*/ 162838 h 1181172"/>
                <a:gd name="connsiteX106" fmla="*/ 610644 w 2076189"/>
                <a:gd name="connsiteY106" fmla="*/ 153444 h 1181172"/>
                <a:gd name="connsiteX107" fmla="*/ 591855 w 2076189"/>
                <a:gd name="connsiteY107" fmla="*/ 140918 h 1181172"/>
                <a:gd name="connsiteX108" fmla="*/ 563672 w 2076189"/>
                <a:gd name="connsiteY108" fmla="*/ 128392 h 1181172"/>
                <a:gd name="connsiteX109" fmla="*/ 388307 w 2076189"/>
                <a:gd name="connsiteY109" fmla="*/ 125260 h 1181172"/>
                <a:gd name="connsiteX110" fmla="*/ 378913 w 2076189"/>
                <a:gd name="connsiteY110" fmla="*/ 122129 h 1181172"/>
                <a:gd name="connsiteX111" fmla="*/ 366387 w 2076189"/>
                <a:gd name="connsiteY111" fmla="*/ 118997 h 1181172"/>
                <a:gd name="connsiteX112" fmla="*/ 356992 w 2076189"/>
                <a:gd name="connsiteY112" fmla="*/ 112734 h 1181172"/>
                <a:gd name="connsiteX113" fmla="*/ 344466 w 2076189"/>
                <a:gd name="connsiteY113" fmla="*/ 109603 h 1181172"/>
                <a:gd name="connsiteX114" fmla="*/ 325677 w 2076189"/>
                <a:gd name="connsiteY114" fmla="*/ 103340 h 1181172"/>
                <a:gd name="connsiteX115" fmla="*/ 297493 w 2076189"/>
                <a:gd name="connsiteY115" fmla="*/ 93945 h 1181172"/>
                <a:gd name="connsiteX116" fmla="*/ 269310 w 2076189"/>
                <a:gd name="connsiteY116" fmla="*/ 84551 h 1181172"/>
                <a:gd name="connsiteX117" fmla="*/ 259915 w 2076189"/>
                <a:gd name="connsiteY117" fmla="*/ 81419 h 1181172"/>
                <a:gd name="connsiteX118" fmla="*/ 250521 w 2076189"/>
                <a:gd name="connsiteY118" fmla="*/ 78288 h 1181172"/>
                <a:gd name="connsiteX119" fmla="*/ 231732 w 2076189"/>
                <a:gd name="connsiteY119" fmla="*/ 65762 h 1181172"/>
                <a:gd name="connsiteX120" fmla="*/ 222337 w 2076189"/>
                <a:gd name="connsiteY120" fmla="*/ 62630 h 1181172"/>
                <a:gd name="connsiteX121" fmla="*/ 203548 w 2076189"/>
                <a:gd name="connsiteY121" fmla="*/ 53236 h 1181172"/>
                <a:gd name="connsiteX122" fmla="*/ 194154 w 2076189"/>
                <a:gd name="connsiteY122" fmla="*/ 46973 h 1181172"/>
                <a:gd name="connsiteX123" fmla="*/ 178496 w 2076189"/>
                <a:gd name="connsiteY123" fmla="*/ 34447 h 1181172"/>
                <a:gd name="connsiteX124" fmla="*/ 178496 w 2076189"/>
                <a:gd name="connsiteY124" fmla="*/ 6263 h 1181172"/>
                <a:gd name="connsiteX125" fmla="*/ 0 w 2076189"/>
                <a:gd name="connsiteY12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32140 w 2076189"/>
                <a:gd name="connsiteY32" fmla="*/ 936321 h 1181172"/>
                <a:gd name="connsiteX33" fmla="*/ 1938403 w 2076189"/>
                <a:gd name="connsiteY33" fmla="*/ 926926 h 1181172"/>
                <a:gd name="connsiteX34" fmla="*/ 1947798 w 2076189"/>
                <a:gd name="connsiteY34" fmla="*/ 923795 h 1181172"/>
                <a:gd name="connsiteX35" fmla="*/ 1960324 w 2076189"/>
                <a:gd name="connsiteY35" fmla="*/ 905006 h 1181172"/>
                <a:gd name="connsiteX36" fmla="*/ 1969718 w 2076189"/>
                <a:gd name="connsiteY36" fmla="*/ 898743 h 1181172"/>
                <a:gd name="connsiteX37" fmla="*/ 1991639 w 2076189"/>
                <a:gd name="connsiteY37" fmla="*/ 873691 h 1181172"/>
                <a:gd name="connsiteX38" fmla="*/ 2004165 w 2076189"/>
                <a:gd name="connsiteY38" fmla="*/ 851770 h 1181172"/>
                <a:gd name="connsiteX39" fmla="*/ 2016691 w 2076189"/>
                <a:gd name="connsiteY39" fmla="*/ 845507 h 1181172"/>
                <a:gd name="connsiteX40" fmla="*/ 2029217 w 2076189"/>
                <a:gd name="connsiteY40" fmla="*/ 826718 h 1181172"/>
                <a:gd name="connsiteX41" fmla="*/ 2035480 w 2076189"/>
                <a:gd name="connsiteY41" fmla="*/ 817323 h 1181172"/>
                <a:gd name="connsiteX42" fmla="*/ 2041743 w 2076189"/>
                <a:gd name="connsiteY42" fmla="*/ 695195 h 1181172"/>
                <a:gd name="connsiteX43" fmla="*/ 2044874 w 2076189"/>
                <a:gd name="connsiteY43" fmla="*/ 685800 h 1181172"/>
                <a:gd name="connsiteX44" fmla="*/ 2048006 w 2076189"/>
                <a:gd name="connsiteY44" fmla="*/ 673274 h 1181172"/>
                <a:gd name="connsiteX45" fmla="*/ 2057400 w 2076189"/>
                <a:gd name="connsiteY45" fmla="*/ 670143 h 1181172"/>
                <a:gd name="connsiteX46" fmla="*/ 2066795 w 2076189"/>
                <a:gd name="connsiteY46" fmla="*/ 651354 h 1181172"/>
                <a:gd name="connsiteX47" fmla="*/ 2076189 w 2076189"/>
                <a:gd name="connsiteY47" fmla="*/ 632564 h 1181172"/>
                <a:gd name="connsiteX48" fmla="*/ 2073058 w 2076189"/>
                <a:gd name="connsiteY48" fmla="*/ 591855 h 1181172"/>
                <a:gd name="connsiteX49" fmla="*/ 2060532 w 2076189"/>
                <a:gd name="connsiteY49" fmla="*/ 573066 h 1181172"/>
                <a:gd name="connsiteX50" fmla="*/ 2032348 w 2076189"/>
                <a:gd name="connsiteY50" fmla="*/ 541751 h 1181172"/>
                <a:gd name="connsiteX51" fmla="*/ 2019822 w 2076189"/>
                <a:gd name="connsiteY51" fmla="*/ 526093 h 1181172"/>
                <a:gd name="connsiteX52" fmla="*/ 2013559 w 2076189"/>
                <a:gd name="connsiteY52" fmla="*/ 516699 h 1181172"/>
                <a:gd name="connsiteX53" fmla="*/ 1994770 w 2076189"/>
                <a:gd name="connsiteY53" fmla="*/ 510436 h 1181172"/>
                <a:gd name="connsiteX54" fmla="*/ 1979113 w 2076189"/>
                <a:gd name="connsiteY54" fmla="*/ 507304 h 1181172"/>
                <a:gd name="connsiteX55" fmla="*/ 1969718 w 2076189"/>
                <a:gd name="connsiteY55" fmla="*/ 504173 h 1181172"/>
                <a:gd name="connsiteX56" fmla="*/ 1910219 w 2076189"/>
                <a:gd name="connsiteY56" fmla="*/ 501041 h 1181172"/>
                <a:gd name="connsiteX57" fmla="*/ 1894562 w 2076189"/>
                <a:gd name="connsiteY57" fmla="*/ 497910 h 1181172"/>
                <a:gd name="connsiteX58" fmla="*/ 1822537 w 2076189"/>
                <a:gd name="connsiteY58" fmla="*/ 504173 h 1181172"/>
                <a:gd name="connsiteX59" fmla="*/ 1606463 w 2076189"/>
                <a:gd name="connsiteY59" fmla="*/ 504173 h 1181172"/>
                <a:gd name="connsiteX60" fmla="*/ 1584543 w 2076189"/>
                <a:gd name="connsiteY60" fmla="*/ 497910 h 1181172"/>
                <a:gd name="connsiteX61" fmla="*/ 1565754 w 2076189"/>
                <a:gd name="connsiteY61" fmla="*/ 488515 h 1181172"/>
                <a:gd name="connsiteX62" fmla="*/ 1543833 w 2076189"/>
                <a:gd name="connsiteY62" fmla="*/ 472858 h 1181172"/>
                <a:gd name="connsiteX63" fmla="*/ 1525044 w 2076189"/>
                <a:gd name="connsiteY63" fmla="*/ 466595 h 1181172"/>
                <a:gd name="connsiteX64" fmla="*/ 1506255 w 2076189"/>
                <a:gd name="connsiteY64" fmla="*/ 460332 h 1181172"/>
                <a:gd name="connsiteX65" fmla="*/ 1487466 w 2076189"/>
                <a:gd name="connsiteY65" fmla="*/ 454069 h 1181172"/>
                <a:gd name="connsiteX66" fmla="*/ 1462414 w 2076189"/>
                <a:gd name="connsiteY66" fmla="*/ 447806 h 1181172"/>
                <a:gd name="connsiteX67" fmla="*/ 1415441 w 2076189"/>
                <a:gd name="connsiteY67" fmla="*/ 444674 h 1181172"/>
                <a:gd name="connsiteX68" fmla="*/ 1380995 w 2076189"/>
                <a:gd name="connsiteY68" fmla="*/ 441543 h 1181172"/>
                <a:gd name="connsiteX69" fmla="*/ 1362206 w 2076189"/>
                <a:gd name="connsiteY69" fmla="*/ 438411 h 1181172"/>
                <a:gd name="connsiteX70" fmla="*/ 1302707 w 2076189"/>
                <a:gd name="connsiteY70" fmla="*/ 435280 h 1181172"/>
                <a:gd name="connsiteX71" fmla="*/ 1293313 w 2076189"/>
                <a:gd name="connsiteY71" fmla="*/ 432148 h 1181172"/>
                <a:gd name="connsiteX72" fmla="*/ 1280787 w 2076189"/>
                <a:gd name="connsiteY72" fmla="*/ 429017 h 1181172"/>
                <a:gd name="connsiteX73" fmla="*/ 1271392 w 2076189"/>
                <a:gd name="connsiteY73" fmla="*/ 422754 h 1181172"/>
                <a:gd name="connsiteX74" fmla="*/ 1261998 w 2076189"/>
                <a:gd name="connsiteY74" fmla="*/ 419622 h 1181172"/>
                <a:gd name="connsiteX75" fmla="*/ 1243208 w 2076189"/>
                <a:gd name="connsiteY75" fmla="*/ 407096 h 1181172"/>
                <a:gd name="connsiteX76" fmla="*/ 1233814 w 2076189"/>
                <a:gd name="connsiteY76" fmla="*/ 397701 h 1181172"/>
                <a:gd name="connsiteX77" fmla="*/ 1215025 w 2076189"/>
                <a:gd name="connsiteY77" fmla="*/ 391438 h 1181172"/>
                <a:gd name="connsiteX78" fmla="*/ 1205630 w 2076189"/>
                <a:gd name="connsiteY78" fmla="*/ 385175 h 1181172"/>
                <a:gd name="connsiteX79" fmla="*/ 1158658 w 2076189"/>
                <a:gd name="connsiteY79" fmla="*/ 375781 h 1181172"/>
                <a:gd name="connsiteX80" fmla="*/ 1149263 w 2076189"/>
                <a:gd name="connsiteY80" fmla="*/ 369518 h 1181172"/>
                <a:gd name="connsiteX81" fmla="*/ 1139869 w 2076189"/>
                <a:gd name="connsiteY81" fmla="*/ 360123 h 1181172"/>
                <a:gd name="connsiteX82" fmla="*/ 1121080 w 2076189"/>
                <a:gd name="connsiteY82" fmla="*/ 353860 h 1181172"/>
                <a:gd name="connsiteX83" fmla="*/ 1061581 w 2076189"/>
                <a:gd name="connsiteY83" fmla="*/ 360123 h 1181172"/>
                <a:gd name="connsiteX84" fmla="*/ 1049055 w 2076189"/>
                <a:gd name="connsiteY84" fmla="*/ 363255 h 1181172"/>
                <a:gd name="connsiteX85" fmla="*/ 986425 w 2076189"/>
                <a:gd name="connsiteY85" fmla="*/ 366386 h 1181172"/>
                <a:gd name="connsiteX86" fmla="*/ 923795 w 2076189"/>
                <a:gd name="connsiteY86" fmla="*/ 366386 h 1181172"/>
                <a:gd name="connsiteX87" fmla="*/ 911269 w 2076189"/>
                <a:gd name="connsiteY87" fmla="*/ 363255 h 1181172"/>
                <a:gd name="connsiteX88" fmla="*/ 883085 w 2076189"/>
                <a:gd name="connsiteY88" fmla="*/ 360123 h 1181172"/>
                <a:gd name="connsiteX89" fmla="*/ 854902 w 2076189"/>
                <a:gd name="connsiteY89" fmla="*/ 350729 h 1181172"/>
                <a:gd name="connsiteX90" fmla="*/ 820455 w 2076189"/>
                <a:gd name="connsiteY90" fmla="*/ 341334 h 1181172"/>
                <a:gd name="connsiteX91" fmla="*/ 773482 w 2076189"/>
                <a:gd name="connsiteY91" fmla="*/ 335071 h 1181172"/>
                <a:gd name="connsiteX92" fmla="*/ 751562 w 2076189"/>
                <a:gd name="connsiteY92" fmla="*/ 325677 h 1181172"/>
                <a:gd name="connsiteX93" fmla="*/ 732773 w 2076189"/>
                <a:gd name="connsiteY93" fmla="*/ 319414 h 1181172"/>
                <a:gd name="connsiteX94" fmla="*/ 723378 w 2076189"/>
                <a:gd name="connsiteY94" fmla="*/ 316282 h 1181172"/>
                <a:gd name="connsiteX95" fmla="*/ 717115 w 2076189"/>
                <a:gd name="connsiteY95" fmla="*/ 306888 h 1181172"/>
                <a:gd name="connsiteX96" fmla="*/ 717115 w 2076189"/>
                <a:gd name="connsiteY96" fmla="*/ 272441 h 1181172"/>
                <a:gd name="connsiteX97" fmla="*/ 723378 w 2076189"/>
                <a:gd name="connsiteY97" fmla="*/ 263047 h 1181172"/>
                <a:gd name="connsiteX98" fmla="*/ 729641 w 2076189"/>
                <a:gd name="connsiteY98" fmla="*/ 244258 h 1181172"/>
                <a:gd name="connsiteX99" fmla="*/ 726510 w 2076189"/>
                <a:gd name="connsiteY99" fmla="*/ 234863 h 1181172"/>
                <a:gd name="connsiteX100" fmla="*/ 717115 w 2076189"/>
                <a:gd name="connsiteY100" fmla="*/ 228600 h 1181172"/>
                <a:gd name="connsiteX101" fmla="*/ 670143 w 2076189"/>
                <a:gd name="connsiteY101" fmla="*/ 222337 h 1181172"/>
                <a:gd name="connsiteX102" fmla="*/ 645091 w 2076189"/>
                <a:gd name="connsiteY102" fmla="*/ 184759 h 1181172"/>
                <a:gd name="connsiteX103" fmla="*/ 638828 w 2076189"/>
                <a:gd name="connsiteY103" fmla="*/ 175364 h 1181172"/>
                <a:gd name="connsiteX104" fmla="*/ 620039 w 2076189"/>
                <a:gd name="connsiteY104" fmla="*/ 162838 h 1181172"/>
                <a:gd name="connsiteX105" fmla="*/ 610644 w 2076189"/>
                <a:gd name="connsiteY105" fmla="*/ 153444 h 1181172"/>
                <a:gd name="connsiteX106" fmla="*/ 591855 w 2076189"/>
                <a:gd name="connsiteY106" fmla="*/ 140918 h 1181172"/>
                <a:gd name="connsiteX107" fmla="*/ 563672 w 2076189"/>
                <a:gd name="connsiteY107" fmla="*/ 128392 h 1181172"/>
                <a:gd name="connsiteX108" fmla="*/ 388307 w 2076189"/>
                <a:gd name="connsiteY108" fmla="*/ 125260 h 1181172"/>
                <a:gd name="connsiteX109" fmla="*/ 378913 w 2076189"/>
                <a:gd name="connsiteY109" fmla="*/ 122129 h 1181172"/>
                <a:gd name="connsiteX110" fmla="*/ 366387 w 2076189"/>
                <a:gd name="connsiteY110" fmla="*/ 118997 h 1181172"/>
                <a:gd name="connsiteX111" fmla="*/ 356992 w 2076189"/>
                <a:gd name="connsiteY111" fmla="*/ 112734 h 1181172"/>
                <a:gd name="connsiteX112" fmla="*/ 344466 w 2076189"/>
                <a:gd name="connsiteY112" fmla="*/ 109603 h 1181172"/>
                <a:gd name="connsiteX113" fmla="*/ 325677 w 2076189"/>
                <a:gd name="connsiteY113" fmla="*/ 103340 h 1181172"/>
                <a:gd name="connsiteX114" fmla="*/ 297493 w 2076189"/>
                <a:gd name="connsiteY114" fmla="*/ 93945 h 1181172"/>
                <a:gd name="connsiteX115" fmla="*/ 269310 w 2076189"/>
                <a:gd name="connsiteY115" fmla="*/ 84551 h 1181172"/>
                <a:gd name="connsiteX116" fmla="*/ 259915 w 2076189"/>
                <a:gd name="connsiteY116" fmla="*/ 81419 h 1181172"/>
                <a:gd name="connsiteX117" fmla="*/ 250521 w 2076189"/>
                <a:gd name="connsiteY117" fmla="*/ 78288 h 1181172"/>
                <a:gd name="connsiteX118" fmla="*/ 231732 w 2076189"/>
                <a:gd name="connsiteY118" fmla="*/ 65762 h 1181172"/>
                <a:gd name="connsiteX119" fmla="*/ 222337 w 2076189"/>
                <a:gd name="connsiteY119" fmla="*/ 62630 h 1181172"/>
                <a:gd name="connsiteX120" fmla="*/ 203548 w 2076189"/>
                <a:gd name="connsiteY120" fmla="*/ 53236 h 1181172"/>
                <a:gd name="connsiteX121" fmla="*/ 194154 w 2076189"/>
                <a:gd name="connsiteY121" fmla="*/ 46973 h 1181172"/>
                <a:gd name="connsiteX122" fmla="*/ 178496 w 2076189"/>
                <a:gd name="connsiteY122" fmla="*/ 34447 h 1181172"/>
                <a:gd name="connsiteX123" fmla="*/ 178496 w 2076189"/>
                <a:gd name="connsiteY123" fmla="*/ 6263 h 1181172"/>
                <a:gd name="connsiteX124" fmla="*/ 0 w 2076189"/>
                <a:gd name="connsiteY12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32140 w 2076189"/>
                <a:gd name="connsiteY32" fmla="*/ 936321 h 1181172"/>
                <a:gd name="connsiteX33" fmla="*/ 1938403 w 2076189"/>
                <a:gd name="connsiteY33" fmla="*/ 926926 h 1181172"/>
                <a:gd name="connsiteX34" fmla="*/ 1960324 w 2076189"/>
                <a:gd name="connsiteY34" fmla="*/ 905006 h 1181172"/>
                <a:gd name="connsiteX35" fmla="*/ 1969718 w 2076189"/>
                <a:gd name="connsiteY35" fmla="*/ 898743 h 1181172"/>
                <a:gd name="connsiteX36" fmla="*/ 1991639 w 2076189"/>
                <a:gd name="connsiteY36" fmla="*/ 873691 h 1181172"/>
                <a:gd name="connsiteX37" fmla="*/ 2004165 w 2076189"/>
                <a:gd name="connsiteY37" fmla="*/ 851770 h 1181172"/>
                <a:gd name="connsiteX38" fmla="*/ 2016691 w 2076189"/>
                <a:gd name="connsiteY38" fmla="*/ 845507 h 1181172"/>
                <a:gd name="connsiteX39" fmla="*/ 2029217 w 2076189"/>
                <a:gd name="connsiteY39" fmla="*/ 826718 h 1181172"/>
                <a:gd name="connsiteX40" fmla="*/ 2035480 w 2076189"/>
                <a:gd name="connsiteY40" fmla="*/ 817323 h 1181172"/>
                <a:gd name="connsiteX41" fmla="*/ 2041743 w 2076189"/>
                <a:gd name="connsiteY41" fmla="*/ 695195 h 1181172"/>
                <a:gd name="connsiteX42" fmla="*/ 2044874 w 2076189"/>
                <a:gd name="connsiteY42" fmla="*/ 685800 h 1181172"/>
                <a:gd name="connsiteX43" fmla="*/ 2048006 w 2076189"/>
                <a:gd name="connsiteY43" fmla="*/ 673274 h 1181172"/>
                <a:gd name="connsiteX44" fmla="*/ 2057400 w 2076189"/>
                <a:gd name="connsiteY44" fmla="*/ 670143 h 1181172"/>
                <a:gd name="connsiteX45" fmla="*/ 2066795 w 2076189"/>
                <a:gd name="connsiteY45" fmla="*/ 651354 h 1181172"/>
                <a:gd name="connsiteX46" fmla="*/ 2076189 w 2076189"/>
                <a:gd name="connsiteY46" fmla="*/ 632564 h 1181172"/>
                <a:gd name="connsiteX47" fmla="*/ 2073058 w 2076189"/>
                <a:gd name="connsiteY47" fmla="*/ 591855 h 1181172"/>
                <a:gd name="connsiteX48" fmla="*/ 2060532 w 2076189"/>
                <a:gd name="connsiteY48" fmla="*/ 573066 h 1181172"/>
                <a:gd name="connsiteX49" fmla="*/ 2032348 w 2076189"/>
                <a:gd name="connsiteY49" fmla="*/ 541751 h 1181172"/>
                <a:gd name="connsiteX50" fmla="*/ 2019822 w 2076189"/>
                <a:gd name="connsiteY50" fmla="*/ 526093 h 1181172"/>
                <a:gd name="connsiteX51" fmla="*/ 2013559 w 2076189"/>
                <a:gd name="connsiteY51" fmla="*/ 516699 h 1181172"/>
                <a:gd name="connsiteX52" fmla="*/ 1994770 w 2076189"/>
                <a:gd name="connsiteY52" fmla="*/ 510436 h 1181172"/>
                <a:gd name="connsiteX53" fmla="*/ 1979113 w 2076189"/>
                <a:gd name="connsiteY53" fmla="*/ 507304 h 1181172"/>
                <a:gd name="connsiteX54" fmla="*/ 1969718 w 2076189"/>
                <a:gd name="connsiteY54" fmla="*/ 504173 h 1181172"/>
                <a:gd name="connsiteX55" fmla="*/ 1910219 w 2076189"/>
                <a:gd name="connsiteY55" fmla="*/ 501041 h 1181172"/>
                <a:gd name="connsiteX56" fmla="*/ 1894562 w 2076189"/>
                <a:gd name="connsiteY56" fmla="*/ 497910 h 1181172"/>
                <a:gd name="connsiteX57" fmla="*/ 1822537 w 2076189"/>
                <a:gd name="connsiteY57" fmla="*/ 504173 h 1181172"/>
                <a:gd name="connsiteX58" fmla="*/ 1606463 w 2076189"/>
                <a:gd name="connsiteY58" fmla="*/ 504173 h 1181172"/>
                <a:gd name="connsiteX59" fmla="*/ 1584543 w 2076189"/>
                <a:gd name="connsiteY59" fmla="*/ 497910 h 1181172"/>
                <a:gd name="connsiteX60" fmla="*/ 1565754 w 2076189"/>
                <a:gd name="connsiteY60" fmla="*/ 488515 h 1181172"/>
                <a:gd name="connsiteX61" fmla="*/ 1543833 w 2076189"/>
                <a:gd name="connsiteY61" fmla="*/ 472858 h 1181172"/>
                <a:gd name="connsiteX62" fmla="*/ 1525044 w 2076189"/>
                <a:gd name="connsiteY62" fmla="*/ 466595 h 1181172"/>
                <a:gd name="connsiteX63" fmla="*/ 1506255 w 2076189"/>
                <a:gd name="connsiteY63" fmla="*/ 460332 h 1181172"/>
                <a:gd name="connsiteX64" fmla="*/ 1487466 w 2076189"/>
                <a:gd name="connsiteY64" fmla="*/ 454069 h 1181172"/>
                <a:gd name="connsiteX65" fmla="*/ 1462414 w 2076189"/>
                <a:gd name="connsiteY65" fmla="*/ 447806 h 1181172"/>
                <a:gd name="connsiteX66" fmla="*/ 1415441 w 2076189"/>
                <a:gd name="connsiteY66" fmla="*/ 444674 h 1181172"/>
                <a:gd name="connsiteX67" fmla="*/ 1380995 w 2076189"/>
                <a:gd name="connsiteY67" fmla="*/ 441543 h 1181172"/>
                <a:gd name="connsiteX68" fmla="*/ 1362206 w 2076189"/>
                <a:gd name="connsiteY68" fmla="*/ 438411 h 1181172"/>
                <a:gd name="connsiteX69" fmla="*/ 1302707 w 2076189"/>
                <a:gd name="connsiteY69" fmla="*/ 435280 h 1181172"/>
                <a:gd name="connsiteX70" fmla="*/ 1293313 w 2076189"/>
                <a:gd name="connsiteY70" fmla="*/ 432148 h 1181172"/>
                <a:gd name="connsiteX71" fmla="*/ 1280787 w 2076189"/>
                <a:gd name="connsiteY71" fmla="*/ 429017 h 1181172"/>
                <a:gd name="connsiteX72" fmla="*/ 1271392 w 2076189"/>
                <a:gd name="connsiteY72" fmla="*/ 422754 h 1181172"/>
                <a:gd name="connsiteX73" fmla="*/ 1261998 w 2076189"/>
                <a:gd name="connsiteY73" fmla="*/ 419622 h 1181172"/>
                <a:gd name="connsiteX74" fmla="*/ 1243208 w 2076189"/>
                <a:gd name="connsiteY74" fmla="*/ 407096 h 1181172"/>
                <a:gd name="connsiteX75" fmla="*/ 1233814 w 2076189"/>
                <a:gd name="connsiteY75" fmla="*/ 397701 h 1181172"/>
                <a:gd name="connsiteX76" fmla="*/ 1215025 w 2076189"/>
                <a:gd name="connsiteY76" fmla="*/ 391438 h 1181172"/>
                <a:gd name="connsiteX77" fmla="*/ 1205630 w 2076189"/>
                <a:gd name="connsiteY77" fmla="*/ 385175 h 1181172"/>
                <a:gd name="connsiteX78" fmla="*/ 1158658 w 2076189"/>
                <a:gd name="connsiteY78" fmla="*/ 375781 h 1181172"/>
                <a:gd name="connsiteX79" fmla="*/ 1149263 w 2076189"/>
                <a:gd name="connsiteY79" fmla="*/ 369518 h 1181172"/>
                <a:gd name="connsiteX80" fmla="*/ 1139869 w 2076189"/>
                <a:gd name="connsiteY80" fmla="*/ 360123 h 1181172"/>
                <a:gd name="connsiteX81" fmla="*/ 1121080 w 2076189"/>
                <a:gd name="connsiteY81" fmla="*/ 353860 h 1181172"/>
                <a:gd name="connsiteX82" fmla="*/ 1061581 w 2076189"/>
                <a:gd name="connsiteY82" fmla="*/ 360123 h 1181172"/>
                <a:gd name="connsiteX83" fmla="*/ 1049055 w 2076189"/>
                <a:gd name="connsiteY83" fmla="*/ 363255 h 1181172"/>
                <a:gd name="connsiteX84" fmla="*/ 986425 w 2076189"/>
                <a:gd name="connsiteY84" fmla="*/ 366386 h 1181172"/>
                <a:gd name="connsiteX85" fmla="*/ 923795 w 2076189"/>
                <a:gd name="connsiteY85" fmla="*/ 366386 h 1181172"/>
                <a:gd name="connsiteX86" fmla="*/ 911269 w 2076189"/>
                <a:gd name="connsiteY86" fmla="*/ 363255 h 1181172"/>
                <a:gd name="connsiteX87" fmla="*/ 883085 w 2076189"/>
                <a:gd name="connsiteY87" fmla="*/ 360123 h 1181172"/>
                <a:gd name="connsiteX88" fmla="*/ 854902 w 2076189"/>
                <a:gd name="connsiteY88" fmla="*/ 350729 h 1181172"/>
                <a:gd name="connsiteX89" fmla="*/ 820455 w 2076189"/>
                <a:gd name="connsiteY89" fmla="*/ 341334 h 1181172"/>
                <a:gd name="connsiteX90" fmla="*/ 773482 w 2076189"/>
                <a:gd name="connsiteY90" fmla="*/ 335071 h 1181172"/>
                <a:gd name="connsiteX91" fmla="*/ 751562 w 2076189"/>
                <a:gd name="connsiteY91" fmla="*/ 325677 h 1181172"/>
                <a:gd name="connsiteX92" fmla="*/ 732773 w 2076189"/>
                <a:gd name="connsiteY92" fmla="*/ 319414 h 1181172"/>
                <a:gd name="connsiteX93" fmla="*/ 723378 w 2076189"/>
                <a:gd name="connsiteY93" fmla="*/ 316282 h 1181172"/>
                <a:gd name="connsiteX94" fmla="*/ 717115 w 2076189"/>
                <a:gd name="connsiteY94" fmla="*/ 306888 h 1181172"/>
                <a:gd name="connsiteX95" fmla="*/ 717115 w 2076189"/>
                <a:gd name="connsiteY95" fmla="*/ 272441 h 1181172"/>
                <a:gd name="connsiteX96" fmla="*/ 723378 w 2076189"/>
                <a:gd name="connsiteY96" fmla="*/ 263047 h 1181172"/>
                <a:gd name="connsiteX97" fmla="*/ 729641 w 2076189"/>
                <a:gd name="connsiteY97" fmla="*/ 244258 h 1181172"/>
                <a:gd name="connsiteX98" fmla="*/ 726510 w 2076189"/>
                <a:gd name="connsiteY98" fmla="*/ 234863 h 1181172"/>
                <a:gd name="connsiteX99" fmla="*/ 717115 w 2076189"/>
                <a:gd name="connsiteY99" fmla="*/ 228600 h 1181172"/>
                <a:gd name="connsiteX100" fmla="*/ 670143 w 2076189"/>
                <a:gd name="connsiteY100" fmla="*/ 222337 h 1181172"/>
                <a:gd name="connsiteX101" fmla="*/ 645091 w 2076189"/>
                <a:gd name="connsiteY101" fmla="*/ 184759 h 1181172"/>
                <a:gd name="connsiteX102" fmla="*/ 638828 w 2076189"/>
                <a:gd name="connsiteY102" fmla="*/ 175364 h 1181172"/>
                <a:gd name="connsiteX103" fmla="*/ 620039 w 2076189"/>
                <a:gd name="connsiteY103" fmla="*/ 162838 h 1181172"/>
                <a:gd name="connsiteX104" fmla="*/ 610644 w 2076189"/>
                <a:gd name="connsiteY104" fmla="*/ 153444 h 1181172"/>
                <a:gd name="connsiteX105" fmla="*/ 591855 w 2076189"/>
                <a:gd name="connsiteY105" fmla="*/ 140918 h 1181172"/>
                <a:gd name="connsiteX106" fmla="*/ 563672 w 2076189"/>
                <a:gd name="connsiteY106" fmla="*/ 128392 h 1181172"/>
                <a:gd name="connsiteX107" fmla="*/ 388307 w 2076189"/>
                <a:gd name="connsiteY107" fmla="*/ 125260 h 1181172"/>
                <a:gd name="connsiteX108" fmla="*/ 378913 w 2076189"/>
                <a:gd name="connsiteY108" fmla="*/ 122129 h 1181172"/>
                <a:gd name="connsiteX109" fmla="*/ 366387 w 2076189"/>
                <a:gd name="connsiteY109" fmla="*/ 118997 h 1181172"/>
                <a:gd name="connsiteX110" fmla="*/ 356992 w 2076189"/>
                <a:gd name="connsiteY110" fmla="*/ 112734 h 1181172"/>
                <a:gd name="connsiteX111" fmla="*/ 344466 w 2076189"/>
                <a:gd name="connsiteY111" fmla="*/ 109603 h 1181172"/>
                <a:gd name="connsiteX112" fmla="*/ 325677 w 2076189"/>
                <a:gd name="connsiteY112" fmla="*/ 103340 h 1181172"/>
                <a:gd name="connsiteX113" fmla="*/ 297493 w 2076189"/>
                <a:gd name="connsiteY113" fmla="*/ 93945 h 1181172"/>
                <a:gd name="connsiteX114" fmla="*/ 269310 w 2076189"/>
                <a:gd name="connsiteY114" fmla="*/ 84551 h 1181172"/>
                <a:gd name="connsiteX115" fmla="*/ 259915 w 2076189"/>
                <a:gd name="connsiteY115" fmla="*/ 81419 h 1181172"/>
                <a:gd name="connsiteX116" fmla="*/ 250521 w 2076189"/>
                <a:gd name="connsiteY116" fmla="*/ 78288 h 1181172"/>
                <a:gd name="connsiteX117" fmla="*/ 231732 w 2076189"/>
                <a:gd name="connsiteY117" fmla="*/ 65762 h 1181172"/>
                <a:gd name="connsiteX118" fmla="*/ 222337 w 2076189"/>
                <a:gd name="connsiteY118" fmla="*/ 62630 h 1181172"/>
                <a:gd name="connsiteX119" fmla="*/ 203548 w 2076189"/>
                <a:gd name="connsiteY119" fmla="*/ 53236 h 1181172"/>
                <a:gd name="connsiteX120" fmla="*/ 194154 w 2076189"/>
                <a:gd name="connsiteY120" fmla="*/ 46973 h 1181172"/>
                <a:gd name="connsiteX121" fmla="*/ 178496 w 2076189"/>
                <a:gd name="connsiteY121" fmla="*/ 34447 h 1181172"/>
                <a:gd name="connsiteX122" fmla="*/ 178496 w 2076189"/>
                <a:gd name="connsiteY122" fmla="*/ 6263 h 1181172"/>
                <a:gd name="connsiteX123" fmla="*/ 0 w 2076189"/>
                <a:gd name="connsiteY123"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32140 w 2076189"/>
                <a:gd name="connsiteY32" fmla="*/ 936321 h 1181172"/>
                <a:gd name="connsiteX33" fmla="*/ 1938403 w 2076189"/>
                <a:gd name="connsiteY33" fmla="*/ 926926 h 1181172"/>
                <a:gd name="connsiteX34" fmla="*/ 1960324 w 2076189"/>
                <a:gd name="connsiteY34" fmla="*/ 905006 h 1181172"/>
                <a:gd name="connsiteX35" fmla="*/ 1991639 w 2076189"/>
                <a:gd name="connsiteY35" fmla="*/ 873691 h 1181172"/>
                <a:gd name="connsiteX36" fmla="*/ 2004165 w 2076189"/>
                <a:gd name="connsiteY36" fmla="*/ 851770 h 1181172"/>
                <a:gd name="connsiteX37" fmla="*/ 2016691 w 2076189"/>
                <a:gd name="connsiteY37" fmla="*/ 845507 h 1181172"/>
                <a:gd name="connsiteX38" fmla="*/ 2029217 w 2076189"/>
                <a:gd name="connsiteY38" fmla="*/ 826718 h 1181172"/>
                <a:gd name="connsiteX39" fmla="*/ 2035480 w 2076189"/>
                <a:gd name="connsiteY39" fmla="*/ 817323 h 1181172"/>
                <a:gd name="connsiteX40" fmla="*/ 2041743 w 2076189"/>
                <a:gd name="connsiteY40" fmla="*/ 695195 h 1181172"/>
                <a:gd name="connsiteX41" fmla="*/ 2044874 w 2076189"/>
                <a:gd name="connsiteY41" fmla="*/ 685800 h 1181172"/>
                <a:gd name="connsiteX42" fmla="*/ 2048006 w 2076189"/>
                <a:gd name="connsiteY42" fmla="*/ 673274 h 1181172"/>
                <a:gd name="connsiteX43" fmla="*/ 2057400 w 2076189"/>
                <a:gd name="connsiteY43" fmla="*/ 670143 h 1181172"/>
                <a:gd name="connsiteX44" fmla="*/ 2066795 w 2076189"/>
                <a:gd name="connsiteY44" fmla="*/ 651354 h 1181172"/>
                <a:gd name="connsiteX45" fmla="*/ 2076189 w 2076189"/>
                <a:gd name="connsiteY45" fmla="*/ 632564 h 1181172"/>
                <a:gd name="connsiteX46" fmla="*/ 2073058 w 2076189"/>
                <a:gd name="connsiteY46" fmla="*/ 591855 h 1181172"/>
                <a:gd name="connsiteX47" fmla="*/ 2060532 w 2076189"/>
                <a:gd name="connsiteY47" fmla="*/ 573066 h 1181172"/>
                <a:gd name="connsiteX48" fmla="*/ 2032348 w 2076189"/>
                <a:gd name="connsiteY48" fmla="*/ 541751 h 1181172"/>
                <a:gd name="connsiteX49" fmla="*/ 2019822 w 2076189"/>
                <a:gd name="connsiteY49" fmla="*/ 526093 h 1181172"/>
                <a:gd name="connsiteX50" fmla="*/ 2013559 w 2076189"/>
                <a:gd name="connsiteY50" fmla="*/ 516699 h 1181172"/>
                <a:gd name="connsiteX51" fmla="*/ 1994770 w 2076189"/>
                <a:gd name="connsiteY51" fmla="*/ 510436 h 1181172"/>
                <a:gd name="connsiteX52" fmla="*/ 1979113 w 2076189"/>
                <a:gd name="connsiteY52" fmla="*/ 507304 h 1181172"/>
                <a:gd name="connsiteX53" fmla="*/ 1969718 w 2076189"/>
                <a:gd name="connsiteY53" fmla="*/ 504173 h 1181172"/>
                <a:gd name="connsiteX54" fmla="*/ 1910219 w 2076189"/>
                <a:gd name="connsiteY54" fmla="*/ 501041 h 1181172"/>
                <a:gd name="connsiteX55" fmla="*/ 1894562 w 2076189"/>
                <a:gd name="connsiteY55" fmla="*/ 497910 h 1181172"/>
                <a:gd name="connsiteX56" fmla="*/ 1822537 w 2076189"/>
                <a:gd name="connsiteY56" fmla="*/ 504173 h 1181172"/>
                <a:gd name="connsiteX57" fmla="*/ 1606463 w 2076189"/>
                <a:gd name="connsiteY57" fmla="*/ 504173 h 1181172"/>
                <a:gd name="connsiteX58" fmla="*/ 1584543 w 2076189"/>
                <a:gd name="connsiteY58" fmla="*/ 497910 h 1181172"/>
                <a:gd name="connsiteX59" fmla="*/ 1565754 w 2076189"/>
                <a:gd name="connsiteY59" fmla="*/ 488515 h 1181172"/>
                <a:gd name="connsiteX60" fmla="*/ 1543833 w 2076189"/>
                <a:gd name="connsiteY60" fmla="*/ 472858 h 1181172"/>
                <a:gd name="connsiteX61" fmla="*/ 1525044 w 2076189"/>
                <a:gd name="connsiteY61" fmla="*/ 466595 h 1181172"/>
                <a:gd name="connsiteX62" fmla="*/ 1506255 w 2076189"/>
                <a:gd name="connsiteY62" fmla="*/ 460332 h 1181172"/>
                <a:gd name="connsiteX63" fmla="*/ 1487466 w 2076189"/>
                <a:gd name="connsiteY63" fmla="*/ 454069 h 1181172"/>
                <a:gd name="connsiteX64" fmla="*/ 1462414 w 2076189"/>
                <a:gd name="connsiteY64" fmla="*/ 447806 h 1181172"/>
                <a:gd name="connsiteX65" fmla="*/ 1415441 w 2076189"/>
                <a:gd name="connsiteY65" fmla="*/ 444674 h 1181172"/>
                <a:gd name="connsiteX66" fmla="*/ 1380995 w 2076189"/>
                <a:gd name="connsiteY66" fmla="*/ 441543 h 1181172"/>
                <a:gd name="connsiteX67" fmla="*/ 1362206 w 2076189"/>
                <a:gd name="connsiteY67" fmla="*/ 438411 h 1181172"/>
                <a:gd name="connsiteX68" fmla="*/ 1302707 w 2076189"/>
                <a:gd name="connsiteY68" fmla="*/ 435280 h 1181172"/>
                <a:gd name="connsiteX69" fmla="*/ 1293313 w 2076189"/>
                <a:gd name="connsiteY69" fmla="*/ 432148 h 1181172"/>
                <a:gd name="connsiteX70" fmla="*/ 1280787 w 2076189"/>
                <a:gd name="connsiteY70" fmla="*/ 429017 h 1181172"/>
                <a:gd name="connsiteX71" fmla="*/ 1271392 w 2076189"/>
                <a:gd name="connsiteY71" fmla="*/ 422754 h 1181172"/>
                <a:gd name="connsiteX72" fmla="*/ 1261998 w 2076189"/>
                <a:gd name="connsiteY72" fmla="*/ 419622 h 1181172"/>
                <a:gd name="connsiteX73" fmla="*/ 1243208 w 2076189"/>
                <a:gd name="connsiteY73" fmla="*/ 407096 h 1181172"/>
                <a:gd name="connsiteX74" fmla="*/ 1233814 w 2076189"/>
                <a:gd name="connsiteY74" fmla="*/ 397701 h 1181172"/>
                <a:gd name="connsiteX75" fmla="*/ 1215025 w 2076189"/>
                <a:gd name="connsiteY75" fmla="*/ 391438 h 1181172"/>
                <a:gd name="connsiteX76" fmla="*/ 1205630 w 2076189"/>
                <a:gd name="connsiteY76" fmla="*/ 385175 h 1181172"/>
                <a:gd name="connsiteX77" fmla="*/ 1158658 w 2076189"/>
                <a:gd name="connsiteY77" fmla="*/ 375781 h 1181172"/>
                <a:gd name="connsiteX78" fmla="*/ 1149263 w 2076189"/>
                <a:gd name="connsiteY78" fmla="*/ 369518 h 1181172"/>
                <a:gd name="connsiteX79" fmla="*/ 1139869 w 2076189"/>
                <a:gd name="connsiteY79" fmla="*/ 360123 h 1181172"/>
                <a:gd name="connsiteX80" fmla="*/ 1121080 w 2076189"/>
                <a:gd name="connsiteY80" fmla="*/ 353860 h 1181172"/>
                <a:gd name="connsiteX81" fmla="*/ 1061581 w 2076189"/>
                <a:gd name="connsiteY81" fmla="*/ 360123 h 1181172"/>
                <a:gd name="connsiteX82" fmla="*/ 1049055 w 2076189"/>
                <a:gd name="connsiteY82" fmla="*/ 363255 h 1181172"/>
                <a:gd name="connsiteX83" fmla="*/ 986425 w 2076189"/>
                <a:gd name="connsiteY83" fmla="*/ 366386 h 1181172"/>
                <a:gd name="connsiteX84" fmla="*/ 923795 w 2076189"/>
                <a:gd name="connsiteY84" fmla="*/ 366386 h 1181172"/>
                <a:gd name="connsiteX85" fmla="*/ 911269 w 2076189"/>
                <a:gd name="connsiteY85" fmla="*/ 363255 h 1181172"/>
                <a:gd name="connsiteX86" fmla="*/ 883085 w 2076189"/>
                <a:gd name="connsiteY86" fmla="*/ 360123 h 1181172"/>
                <a:gd name="connsiteX87" fmla="*/ 854902 w 2076189"/>
                <a:gd name="connsiteY87" fmla="*/ 350729 h 1181172"/>
                <a:gd name="connsiteX88" fmla="*/ 820455 w 2076189"/>
                <a:gd name="connsiteY88" fmla="*/ 341334 h 1181172"/>
                <a:gd name="connsiteX89" fmla="*/ 773482 w 2076189"/>
                <a:gd name="connsiteY89" fmla="*/ 335071 h 1181172"/>
                <a:gd name="connsiteX90" fmla="*/ 751562 w 2076189"/>
                <a:gd name="connsiteY90" fmla="*/ 325677 h 1181172"/>
                <a:gd name="connsiteX91" fmla="*/ 732773 w 2076189"/>
                <a:gd name="connsiteY91" fmla="*/ 319414 h 1181172"/>
                <a:gd name="connsiteX92" fmla="*/ 723378 w 2076189"/>
                <a:gd name="connsiteY92" fmla="*/ 316282 h 1181172"/>
                <a:gd name="connsiteX93" fmla="*/ 717115 w 2076189"/>
                <a:gd name="connsiteY93" fmla="*/ 306888 h 1181172"/>
                <a:gd name="connsiteX94" fmla="*/ 717115 w 2076189"/>
                <a:gd name="connsiteY94" fmla="*/ 272441 h 1181172"/>
                <a:gd name="connsiteX95" fmla="*/ 723378 w 2076189"/>
                <a:gd name="connsiteY95" fmla="*/ 263047 h 1181172"/>
                <a:gd name="connsiteX96" fmla="*/ 729641 w 2076189"/>
                <a:gd name="connsiteY96" fmla="*/ 244258 h 1181172"/>
                <a:gd name="connsiteX97" fmla="*/ 726510 w 2076189"/>
                <a:gd name="connsiteY97" fmla="*/ 234863 h 1181172"/>
                <a:gd name="connsiteX98" fmla="*/ 717115 w 2076189"/>
                <a:gd name="connsiteY98" fmla="*/ 228600 h 1181172"/>
                <a:gd name="connsiteX99" fmla="*/ 670143 w 2076189"/>
                <a:gd name="connsiteY99" fmla="*/ 222337 h 1181172"/>
                <a:gd name="connsiteX100" fmla="*/ 645091 w 2076189"/>
                <a:gd name="connsiteY100" fmla="*/ 184759 h 1181172"/>
                <a:gd name="connsiteX101" fmla="*/ 638828 w 2076189"/>
                <a:gd name="connsiteY101" fmla="*/ 175364 h 1181172"/>
                <a:gd name="connsiteX102" fmla="*/ 620039 w 2076189"/>
                <a:gd name="connsiteY102" fmla="*/ 162838 h 1181172"/>
                <a:gd name="connsiteX103" fmla="*/ 610644 w 2076189"/>
                <a:gd name="connsiteY103" fmla="*/ 153444 h 1181172"/>
                <a:gd name="connsiteX104" fmla="*/ 591855 w 2076189"/>
                <a:gd name="connsiteY104" fmla="*/ 140918 h 1181172"/>
                <a:gd name="connsiteX105" fmla="*/ 563672 w 2076189"/>
                <a:gd name="connsiteY105" fmla="*/ 128392 h 1181172"/>
                <a:gd name="connsiteX106" fmla="*/ 388307 w 2076189"/>
                <a:gd name="connsiteY106" fmla="*/ 125260 h 1181172"/>
                <a:gd name="connsiteX107" fmla="*/ 378913 w 2076189"/>
                <a:gd name="connsiteY107" fmla="*/ 122129 h 1181172"/>
                <a:gd name="connsiteX108" fmla="*/ 366387 w 2076189"/>
                <a:gd name="connsiteY108" fmla="*/ 118997 h 1181172"/>
                <a:gd name="connsiteX109" fmla="*/ 356992 w 2076189"/>
                <a:gd name="connsiteY109" fmla="*/ 112734 h 1181172"/>
                <a:gd name="connsiteX110" fmla="*/ 344466 w 2076189"/>
                <a:gd name="connsiteY110" fmla="*/ 109603 h 1181172"/>
                <a:gd name="connsiteX111" fmla="*/ 325677 w 2076189"/>
                <a:gd name="connsiteY111" fmla="*/ 103340 h 1181172"/>
                <a:gd name="connsiteX112" fmla="*/ 297493 w 2076189"/>
                <a:gd name="connsiteY112" fmla="*/ 93945 h 1181172"/>
                <a:gd name="connsiteX113" fmla="*/ 269310 w 2076189"/>
                <a:gd name="connsiteY113" fmla="*/ 84551 h 1181172"/>
                <a:gd name="connsiteX114" fmla="*/ 259915 w 2076189"/>
                <a:gd name="connsiteY114" fmla="*/ 81419 h 1181172"/>
                <a:gd name="connsiteX115" fmla="*/ 250521 w 2076189"/>
                <a:gd name="connsiteY115" fmla="*/ 78288 h 1181172"/>
                <a:gd name="connsiteX116" fmla="*/ 231732 w 2076189"/>
                <a:gd name="connsiteY116" fmla="*/ 65762 h 1181172"/>
                <a:gd name="connsiteX117" fmla="*/ 222337 w 2076189"/>
                <a:gd name="connsiteY117" fmla="*/ 62630 h 1181172"/>
                <a:gd name="connsiteX118" fmla="*/ 203548 w 2076189"/>
                <a:gd name="connsiteY118" fmla="*/ 53236 h 1181172"/>
                <a:gd name="connsiteX119" fmla="*/ 194154 w 2076189"/>
                <a:gd name="connsiteY119" fmla="*/ 46973 h 1181172"/>
                <a:gd name="connsiteX120" fmla="*/ 178496 w 2076189"/>
                <a:gd name="connsiteY120" fmla="*/ 34447 h 1181172"/>
                <a:gd name="connsiteX121" fmla="*/ 178496 w 2076189"/>
                <a:gd name="connsiteY121" fmla="*/ 6263 h 1181172"/>
                <a:gd name="connsiteX122" fmla="*/ 0 w 2076189"/>
                <a:gd name="connsiteY12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32140 w 2076189"/>
                <a:gd name="connsiteY32" fmla="*/ 936321 h 1181172"/>
                <a:gd name="connsiteX33" fmla="*/ 1960324 w 2076189"/>
                <a:gd name="connsiteY33" fmla="*/ 905006 h 1181172"/>
                <a:gd name="connsiteX34" fmla="*/ 1991639 w 2076189"/>
                <a:gd name="connsiteY34" fmla="*/ 873691 h 1181172"/>
                <a:gd name="connsiteX35" fmla="*/ 2004165 w 2076189"/>
                <a:gd name="connsiteY35" fmla="*/ 851770 h 1181172"/>
                <a:gd name="connsiteX36" fmla="*/ 2016691 w 2076189"/>
                <a:gd name="connsiteY36" fmla="*/ 845507 h 1181172"/>
                <a:gd name="connsiteX37" fmla="*/ 2029217 w 2076189"/>
                <a:gd name="connsiteY37" fmla="*/ 826718 h 1181172"/>
                <a:gd name="connsiteX38" fmla="*/ 2035480 w 2076189"/>
                <a:gd name="connsiteY38" fmla="*/ 817323 h 1181172"/>
                <a:gd name="connsiteX39" fmla="*/ 2041743 w 2076189"/>
                <a:gd name="connsiteY39" fmla="*/ 695195 h 1181172"/>
                <a:gd name="connsiteX40" fmla="*/ 2044874 w 2076189"/>
                <a:gd name="connsiteY40" fmla="*/ 685800 h 1181172"/>
                <a:gd name="connsiteX41" fmla="*/ 2048006 w 2076189"/>
                <a:gd name="connsiteY41" fmla="*/ 673274 h 1181172"/>
                <a:gd name="connsiteX42" fmla="*/ 2057400 w 2076189"/>
                <a:gd name="connsiteY42" fmla="*/ 670143 h 1181172"/>
                <a:gd name="connsiteX43" fmla="*/ 2066795 w 2076189"/>
                <a:gd name="connsiteY43" fmla="*/ 651354 h 1181172"/>
                <a:gd name="connsiteX44" fmla="*/ 2076189 w 2076189"/>
                <a:gd name="connsiteY44" fmla="*/ 632564 h 1181172"/>
                <a:gd name="connsiteX45" fmla="*/ 2073058 w 2076189"/>
                <a:gd name="connsiteY45" fmla="*/ 591855 h 1181172"/>
                <a:gd name="connsiteX46" fmla="*/ 2060532 w 2076189"/>
                <a:gd name="connsiteY46" fmla="*/ 573066 h 1181172"/>
                <a:gd name="connsiteX47" fmla="*/ 2032348 w 2076189"/>
                <a:gd name="connsiteY47" fmla="*/ 541751 h 1181172"/>
                <a:gd name="connsiteX48" fmla="*/ 2019822 w 2076189"/>
                <a:gd name="connsiteY48" fmla="*/ 526093 h 1181172"/>
                <a:gd name="connsiteX49" fmla="*/ 2013559 w 2076189"/>
                <a:gd name="connsiteY49" fmla="*/ 516699 h 1181172"/>
                <a:gd name="connsiteX50" fmla="*/ 1994770 w 2076189"/>
                <a:gd name="connsiteY50" fmla="*/ 510436 h 1181172"/>
                <a:gd name="connsiteX51" fmla="*/ 1979113 w 2076189"/>
                <a:gd name="connsiteY51" fmla="*/ 507304 h 1181172"/>
                <a:gd name="connsiteX52" fmla="*/ 1969718 w 2076189"/>
                <a:gd name="connsiteY52" fmla="*/ 504173 h 1181172"/>
                <a:gd name="connsiteX53" fmla="*/ 1910219 w 2076189"/>
                <a:gd name="connsiteY53" fmla="*/ 501041 h 1181172"/>
                <a:gd name="connsiteX54" fmla="*/ 1894562 w 2076189"/>
                <a:gd name="connsiteY54" fmla="*/ 497910 h 1181172"/>
                <a:gd name="connsiteX55" fmla="*/ 1822537 w 2076189"/>
                <a:gd name="connsiteY55" fmla="*/ 504173 h 1181172"/>
                <a:gd name="connsiteX56" fmla="*/ 1606463 w 2076189"/>
                <a:gd name="connsiteY56" fmla="*/ 504173 h 1181172"/>
                <a:gd name="connsiteX57" fmla="*/ 1584543 w 2076189"/>
                <a:gd name="connsiteY57" fmla="*/ 497910 h 1181172"/>
                <a:gd name="connsiteX58" fmla="*/ 1565754 w 2076189"/>
                <a:gd name="connsiteY58" fmla="*/ 488515 h 1181172"/>
                <a:gd name="connsiteX59" fmla="*/ 1543833 w 2076189"/>
                <a:gd name="connsiteY59" fmla="*/ 472858 h 1181172"/>
                <a:gd name="connsiteX60" fmla="*/ 1525044 w 2076189"/>
                <a:gd name="connsiteY60" fmla="*/ 466595 h 1181172"/>
                <a:gd name="connsiteX61" fmla="*/ 1506255 w 2076189"/>
                <a:gd name="connsiteY61" fmla="*/ 460332 h 1181172"/>
                <a:gd name="connsiteX62" fmla="*/ 1487466 w 2076189"/>
                <a:gd name="connsiteY62" fmla="*/ 454069 h 1181172"/>
                <a:gd name="connsiteX63" fmla="*/ 1462414 w 2076189"/>
                <a:gd name="connsiteY63" fmla="*/ 447806 h 1181172"/>
                <a:gd name="connsiteX64" fmla="*/ 1415441 w 2076189"/>
                <a:gd name="connsiteY64" fmla="*/ 444674 h 1181172"/>
                <a:gd name="connsiteX65" fmla="*/ 1380995 w 2076189"/>
                <a:gd name="connsiteY65" fmla="*/ 441543 h 1181172"/>
                <a:gd name="connsiteX66" fmla="*/ 1362206 w 2076189"/>
                <a:gd name="connsiteY66" fmla="*/ 438411 h 1181172"/>
                <a:gd name="connsiteX67" fmla="*/ 1302707 w 2076189"/>
                <a:gd name="connsiteY67" fmla="*/ 435280 h 1181172"/>
                <a:gd name="connsiteX68" fmla="*/ 1293313 w 2076189"/>
                <a:gd name="connsiteY68" fmla="*/ 432148 h 1181172"/>
                <a:gd name="connsiteX69" fmla="*/ 1280787 w 2076189"/>
                <a:gd name="connsiteY69" fmla="*/ 429017 h 1181172"/>
                <a:gd name="connsiteX70" fmla="*/ 1271392 w 2076189"/>
                <a:gd name="connsiteY70" fmla="*/ 422754 h 1181172"/>
                <a:gd name="connsiteX71" fmla="*/ 1261998 w 2076189"/>
                <a:gd name="connsiteY71" fmla="*/ 419622 h 1181172"/>
                <a:gd name="connsiteX72" fmla="*/ 1243208 w 2076189"/>
                <a:gd name="connsiteY72" fmla="*/ 407096 h 1181172"/>
                <a:gd name="connsiteX73" fmla="*/ 1233814 w 2076189"/>
                <a:gd name="connsiteY73" fmla="*/ 397701 h 1181172"/>
                <a:gd name="connsiteX74" fmla="*/ 1215025 w 2076189"/>
                <a:gd name="connsiteY74" fmla="*/ 391438 h 1181172"/>
                <a:gd name="connsiteX75" fmla="*/ 1205630 w 2076189"/>
                <a:gd name="connsiteY75" fmla="*/ 385175 h 1181172"/>
                <a:gd name="connsiteX76" fmla="*/ 1158658 w 2076189"/>
                <a:gd name="connsiteY76" fmla="*/ 375781 h 1181172"/>
                <a:gd name="connsiteX77" fmla="*/ 1149263 w 2076189"/>
                <a:gd name="connsiteY77" fmla="*/ 369518 h 1181172"/>
                <a:gd name="connsiteX78" fmla="*/ 1139869 w 2076189"/>
                <a:gd name="connsiteY78" fmla="*/ 360123 h 1181172"/>
                <a:gd name="connsiteX79" fmla="*/ 1121080 w 2076189"/>
                <a:gd name="connsiteY79" fmla="*/ 353860 h 1181172"/>
                <a:gd name="connsiteX80" fmla="*/ 1061581 w 2076189"/>
                <a:gd name="connsiteY80" fmla="*/ 360123 h 1181172"/>
                <a:gd name="connsiteX81" fmla="*/ 1049055 w 2076189"/>
                <a:gd name="connsiteY81" fmla="*/ 363255 h 1181172"/>
                <a:gd name="connsiteX82" fmla="*/ 986425 w 2076189"/>
                <a:gd name="connsiteY82" fmla="*/ 366386 h 1181172"/>
                <a:gd name="connsiteX83" fmla="*/ 923795 w 2076189"/>
                <a:gd name="connsiteY83" fmla="*/ 366386 h 1181172"/>
                <a:gd name="connsiteX84" fmla="*/ 911269 w 2076189"/>
                <a:gd name="connsiteY84" fmla="*/ 363255 h 1181172"/>
                <a:gd name="connsiteX85" fmla="*/ 883085 w 2076189"/>
                <a:gd name="connsiteY85" fmla="*/ 360123 h 1181172"/>
                <a:gd name="connsiteX86" fmla="*/ 854902 w 2076189"/>
                <a:gd name="connsiteY86" fmla="*/ 350729 h 1181172"/>
                <a:gd name="connsiteX87" fmla="*/ 820455 w 2076189"/>
                <a:gd name="connsiteY87" fmla="*/ 341334 h 1181172"/>
                <a:gd name="connsiteX88" fmla="*/ 773482 w 2076189"/>
                <a:gd name="connsiteY88" fmla="*/ 335071 h 1181172"/>
                <a:gd name="connsiteX89" fmla="*/ 751562 w 2076189"/>
                <a:gd name="connsiteY89" fmla="*/ 325677 h 1181172"/>
                <a:gd name="connsiteX90" fmla="*/ 732773 w 2076189"/>
                <a:gd name="connsiteY90" fmla="*/ 319414 h 1181172"/>
                <a:gd name="connsiteX91" fmla="*/ 723378 w 2076189"/>
                <a:gd name="connsiteY91" fmla="*/ 316282 h 1181172"/>
                <a:gd name="connsiteX92" fmla="*/ 717115 w 2076189"/>
                <a:gd name="connsiteY92" fmla="*/ 306888 h 1181172"/>
                <a:gd name="connsiteX93" fmla="*/ 717115 w 2076189"/>
                <a:gd name="connsiteY93" fmla="*/ 272441 h 1181172"/>
                <a:gd name="connsiteX94" fmla="*/ 723378 w 2076189"/>
                <a:gd name="connsiteY94" fmla="*/ 263047 h 1181172"/>
                <a:gd name="connsiteX95" fmla="*/ 729641 w 2076189"/>
                <a:gd name="connsiteY95" fmla="*/ 244258 h 1181172"/>
                <a:gd name="connsiteX96" fmla="*/ 726510 w 2076189"/>
                <a:gd name="connsiteY96" fmla="*/ 234863 h 1181172"/>
                <a:gd name="connsiteX97" fmla="*/ 717115 w 2076189"/>
                <a:gd name="connsiteY97" fmla="*/ 228600 h 1181172"/>
                <a:gd name="connsiteX98" fmla="*/ 670143 w 2076189"/>
                <a:gd name="connsiteY98" fmla="*/ 222337 h 1181172"/>
                <a:gd name="connsiteX99" fmla="*/ 645091 w 2076189"/>
                <a:gd name="connsiteY99" fmla="*/ 184759 h 1181172"/>
                <a:gd name="connsiteX100" fmla="*/ 638828 w 2076189"/>
                <a:gd name="connsiteY100" fmla="*/ 175364 h 1181172"/>
                <a:gd name="connsiteX101" fmla="*/ 620039 w 2076189"/>
                <a:gd name="connsiteY101" fmla="*/ 162838 h 1181172"/>
                <a:gd name="connsiteX102" fmla="*/ 610644 w 2076189"/>
                <a:gd name="connsiteY102" fmla="*/ 153444 h 1181172"/>
                <a:gd name="connsiteX103" fmla="*/ 591855 w 2076189"/>
                <a:gd name="connsiteY103" fmla="*/ 140918 h 1181172"/>
                <a:gd name="connsiteX104" fmla="*/ 563672 w 2076189"/>
                <a:gd name="connsiteY104" fmla="*/ 128392 h 1181172"/>
                <a:gd name="connsiteX105" fmla="*/ 388307 w 2076189"/>
                <a:gd name="connsiteY105" fmla="*/ 125260 h 1181172"/>
                <a:gd name="connsiteX106" fmla="*/ 378913 w 2076189"/>
                <a:gd name="connsiteY106" fmla="*/ 122129 h 1181172"/>
                <a:gd name="connsiteX107" fmla="*/ 366387 w 2076189"/>
                <a:gd name="connsiteY107" fmla="*/ 118997 h 1181172"/>
                <a:gd name="connsiteX108" fmla="*/ 356992 w 2076189"/>
                <a:gd name="connsiteY108" fmla="*/ 112734 h 1181172"/>
                <a:gd name="connsiteX109" fmla="*/ 344466 w 2076189"/>
                <a:gd name="connsiteY109" fmla="*/ 109603 h 1181172"/>
                <a:gd name="connsiteX110" fmla="*/ 325677 w 2076189"/>
                <a:gd name="connsiteY110" fmla="*/ 103340 h 1181172"/>
                <a:gd name="connsiteX111" fmla="*/ 297493 w 2076189"/>
                <a:gd name="connsiteY111" fmla="*/ 93945 h 1181172"/>
                <a:gd name="connsiteX112" fmla="*/ 269310 w 2076189"/>
                <a:gd name="connsiteY112" fmla="*/ 84551 h 1181172"/>
                <a:gd name="connsiteX113" fmla="*/ 259915 w 2076189"/>
                <a:gd name="connsiteY113" fmla="*/ 81419 h 1181172"/>
                <a:gd name="connsiteX114" fmla="*/ 250521 w 2076189"/>
                <a:gd name="connsiteY114" fmla="*/ 78288 h 1181172"/>
                <a:gd name="connsiteX115" fmla="*/ 231732 w 2076189"/>
                <a:gd name="connsiteY115" fmla="*/ 65762 h 1181172"/>
                <a:gd name="connsiteX116" fmla="*/ 222337 w 2076189"/>
                <a:gd name="connsiteY116" fmla="*/ 62630 h 1181172"/>
                <a:gd name="connsiteX117" fmla="*/ 203548 w 2076189"/>
                <a:gd name="connsiteY117" fmla="*/ 53236 h 1181172"/>
                <a:gd name="connsiteX118" fmla="*/ 194154 w 2076189"/>
                <a:gd name="connsiteY118" fmla="*/ 46973 h 1181172"/>
                <a:gd name="connsiteX119" fmla="*/ 178496 w 2076189"/>
                <a:gd name="connsiteY119" fmla="*/ 34447 h 1181172"/>
                <a:gd name="connsiteX120" fmla="*/ 178496 w 2076189"/>
                <a:gd name="connsiteY120" fmla="*/ 6263 h 1181172"/>
                <a:gd name="connsiteX121" fmla="*/ 0 w 2076189"/>
                <a:gd name="connsiteY12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04165 w 2076189"/>
                <a:gd name="connsiteY34" fmla="*/ 851770 h 1181172"/>
                <a:gd name="connsiteX35" fmla="*/ 2016691 w 2076189"/>
                <a:gd name="connsiteY35" fmla="*/ 845507 h 1181172"/>
                <a:gd name="connsiteX36" fmla="*/ 2029217 w 2076189"/>
                <a:gd name="connsiteY36" fmla="*/ 826718 h 1181172"/>
                <a:gd name="connsiteX37" fmla="*/ 2035480 w 2076189"/>
                <a:gd name="connsiteY37" fmla="*/ 817323 h 1181172"/>
                <a:gd name="connsiteX38" fmla="*/ 2041743 w 2076189"/>
                <a:gd name="connsiteY38" fmla="*/ 695195 h 1181172"/>
                <a:gd name="connsiteX39" fmla="*/ 2044874 w 2076189"/>
                <a:gd name="connsiteY39" fmla="*/ 685800 h 1181172"/>
                <a:gd name="connsiteX40" fmla="*/ 2048006 w 2076189"/>
                <a:gd name="connsiteY40" fmla="*/ 673274 h 1181172"/>
                <a:gd name="connsiteX41" fmla="*/ 2057400 w 2076189"/>
                <a:gd name="connsiteY41" fmla="*/ 670143 h 1181172"/>
                <a:gd name="connsiteX42" fmla="*/ 2066795 w 2076189"/>
                <a:gd name="connsiteY42" fmla="*/ 651354 h 1181172"/>
                <a:gd name="connsiteX43" fmla="*/ 2076189 w 2076189"/>
                <a:gd name="connsiteY43" fmla="*/ 632564 h 1181172"/>
                <a:gd name="connsiteX44" fmla="*/ 2073058 w 2076189"/>
                <a:gd name="connsiteY44" fmla="*/ 591855 h 1181172"/>
                <a:gd name="connsiteX45" fmla="*/ 2060532 w 2076189"/>
                <a:gd name="connsiteY45" fmla="*/ 573066 h 1181172"/>
                <a:gd name="connsiteX46" fmla="*/ 2032348 w 2076189"/>
                <a:gd name="connsiteY46" fmla="*/ 541751 h 1181172"/>
                <a:gd name="connsiteX47" fmla="*/ 2019822 w 2076189"/>
                <a:gd name="connsiteY47" fmla="*/ 526093 h 1181172"/>
                <a:gd name="connsiteX48" fmla="*/ 2013559 w 2076189"/>
                <a:gd name="connsiteY48" fmla="*/ 516699 h 1181172"/>
                <a:gd name="connsiteX49" fmla="*/ 1994770 w 2076189"/>
                <a:gd name="connsiteY49" fmla="*/ 510436 h 1181172"/>
                <a:gd name="connsiteX50" fmla="*/ 1979113 w 2076189"/>
                <a:gd name="connsiteY50" fmla="*/ 507304 h 1181172"/>
                <a:gd name="connsiteX51" fmla="*/ 1969718 w 2076189"/>
                <a:gd name="connsiteY51" fmla="*/ 504173 h 1181172"/>
                <a:gd name="connsiteX52" fmla="*/ 1910219 w 2076189"/>
                <a:gd name="connsiteY52" fmla="*/ 501041 h 1181172"/>
                <a:gd name="connsiteX53" fmla="*/ 1894562 w 2076189"/>
                <a:gd name="connsiteY53" fmla="*/ 497910 h 1181172"/>
                <a:gd name="connsiteX54" fmla="*/ 1822537 w 2076189"/>
                <a:gd name="connsiteY54" fmla="*/ 504173 h 1181172"/>
                <a:gd name="connsiteX55" fmla="*/ 1606463 w 2076189"/>
                <a:gd name="connsiteY55" fmla="*/ 504173 h 1181172"/>
                <a:gd name="connsiteX56" fmla="*/ 1584543 w 2076189"/>
                <a:gd name="connsiteY56" fmla="*/ 497910 h 1181172"/>
                <a:gd name="connsiteX57" fmla="*/ 1565754 w 2076189"/>
                <a:gd name="connsiteY57" fmla="*/ 488515 h 1181172"/>
                <a:gd name="connsiteX58" fmla="*/ 1543833 w 2076189"/>
                <a:gd name="connsiteY58" fmla="*/ 472858 h 1181172"/>
                <a:gd name="connsiteX59" fmla="*/ 1525044 w 2076189"/>
                <a:gd name="connsiteY59" fmla="*/ 466595 h 1181172"/>
                <a:gd name="connsiteX60" fmla="*/ 1506255 w 2076189"/>
                <a:gd name="connsiteY60" fmla="*/ 460332 h 1181172"/>
                <a:gd name="connsiteX61" fmla="*/ 1487466 w 2076189"/>
                <a:gd name="connsiteY61" fmla="*/ 454069 h 1181172"/>
                <a:gd name="connsiteX62" fmla="*/ 1462414 w 2076189"/>
                <a:gd name="connsiteY62" fmla="*/ 447806 h 1181172"/>
                <a:gd name="connsiteX63" fmla="*/ 1415441 w 2076189"/>
                <a:gd name="connsiteY63" fmla="*/ 444674 h 1181172"/>
                <a:gd name="connsiteX64" fmla="*/ 1380995 w 2076189"/>
                <a:gd name="connsiteY64" fmla="*/ 441543 h 1181172"/>
                <a:gd name="connsiteX65" fmla="*/ 1362206 w 2076189"/>
                <a:gd name="connsiteY65" fmla="*/ 438411 h 1181172"/>
                <a:gd name="connsiteX66" fmla="*/ 1302707 w 2076189"/>
                <a:gd name="connsiteY66" fmla="*/ 435280 h 1181172"/>
                <a:gd name="connsiteX67" fmla="*/ 1293313 w 2076189"/>
                <a:gd name="connsiteY67" fmla="*/ 432148 h 1181172"/>
                <a:gd name="connsiteX68" fmla="*/ 1280787 w 2076189"/>
                <a:gd name="connsiteY68" fmla="*/ 429017 h 1181172"/>
                <a:gd name="connsiteX69" fmla="*/ 1271392 w 2076189"/>
                <a:gd name="connsiteY69" fmla="*/ 422754 h 1181172"/>
                <a:gd name="connsiteX70" fmla="*/ 1261998 w 2076189"/>
                <a:gd name="connsiteY70" fmla="*/ 419622 h 1181172"/>
                <a:gd name="connsiteX71" fmla="*/ 1243208 w 2076189"/>
                <a:gd name="connsiteY71" fmla="*/ 407096 h 1181172"/>
                <a:gd name="connsiteX72" fmla="*/ 1233814 w 2076189"/>
                <a:gd name="connsiteY72" fmla="*/ 397701 h 1181172"/>
                <a:gd name="connsiteX73" fmla="*/ 1215025 w 2076189"/>
                <a:gd name="connsiteY73" fmla="*/ 391438 h 1181172"/>
                <a:gd name="connsiteX74" fmla="*/ 1205630 w 2076189"/>
                <a:gd name="connsiteY74" fmla="*/ 385175 h 1181172"/>
                <a:gd name="connsiteX75" fmla="*/ 1158658 w 2076189"/>
                <a:gd name="connsiteY75" fmla="*/ 375781 h 1181172"/>
                <a:gd name="connsiteX76" fmla="*/ 1149263 w 2076189"/>
                <a:gd name="connsiteY76" fmla="*/ 369518 h 1181172"/>
                <a:gd name="connsiteX77" fmla="*/ 1139869 w 2076189"/>
                <a:gd name="connsiteY77" fmla="*/ 360123 h 1181172"/>
                <a:gd name="connsiteX78" fmla="*/ 1121080 w 2076189"/>
                <a:gd name="connsiteY78" fmla="*/ 353860 h 1181172"/>
                <a:gd name="connsiteX79" fmla="*/ 1061581 w 2076189"/>
                <a:gd name="connsiteY79" fmla="*/ 360123 h 1181172"/>
                <a:gd name="connsiteX80" fmla="*/ 1049055 w 2076189"/>
                <a:gd name="connsiteY80" fmla="*/ 363255 h 1181172"/>
                <a:gd name="connsiteX81" fmla="*/ 986425 w 2076189"/>
                <a:gd name="connsiteY81" fmla="*/ 366386 h 1181172"/>
                <a:gd name="connsiteX82" fmla="*/ 923795 w 2076189"/>
                <a:gd name="connsiteY82" fmla="*/ 366386 h 1181172"/>
                <a:gd name="connsiteX83" fmla="*/ 911269 w 2076189"/>
                <a:gd name="connsiteY83" fmla="*/ 363255 h 1181172"/>
                <a:gd name="connsiteX84" fmla="*/ 883085 w 2076189"/>
                <a:gd name="connsiteY84" fmla="*/ 360123 h 1181172"/>
                <a:gd name="connsiteX85" fmla="*/ 854902 w 2076189"/>
                <a:gd name="connsiteY85" fmla="*/ 350729 h 1181172"/>
                <a:gd name="connsiteX86" fmla="*/ 820455 w 2076189"/>
                <a:gd name="connsiteY86" fmla="*/ 341334 h 1181172"/>
                <a:gd name="connsiteX87" fmla="*/ 773482 w 2076189"/>
                <a:gd name="connsiteY87" fmla="*/ 335071 h 1181172"/>
                <a:gd name="connsiteX88" fmla="*/ 751562 w 2076189"/>
                <a:gd name="connsiteY88" fmla="*/ 325677 h 1181172"/>
                <a:gd name="connsiteX89" fmla="*/ 732773 w 2076189"/>
                <a:gd name="connsiteY89" fmla="*/ 319414 h 1181172"/>
                <a:gd name="connsiteX90" fmla="*/ 723378 w 2076189"/>
                <a:gd name="connsiteY90" fmla="*/ 316282 h 1181172"/>
                <a:gd name="connsiteX91" fmla="*/ 717115 w 2076189"/>
                <a:gd name="connsiteY91" fmla="*/ 306888 h 1181172"/>
                <a:gd name="connsiteX92" fmla="*/ 717115 w 2076189"/>
                <a:gd name="connsiteY92" fmla="*/ 272441 h 1181172"/>
                <a:gd name="connsiteX93" fmla="*/ 723378 w 2076189"/>
                <a:gd name="connsiteY93" fmla="*/ 263047 h 1181172"/>
                <a:gd name="connsiteX94" fmla="*/ 729641 w 2076189"/>
                <a:gd name="connsiteY94" fmla="*/ 244258 h 1181172"/>
                <a:gd name="connsiteX95" fmla="*/ 726510 w 2076189"/>
                <a:gd name="connsiteY95" fmla="*/ 234863 h 1181172"/>
                <a:gd name="connsiteX96" fmla="*/ 717115 w 2076189"/>
                <a:gd name="connsiteY96" fmla="*/ 228600 h 1181172"/>
                <a:gd name="connsiteX97" fmla="*/ 670143 w 2076189"/>
                <a:gd name="connsiteY97" fmla="*/ 222337 h 1181172"/>
                <a:gd name="connsiteX98" fmla="*/ 645091 w 2076189"/>
                <a:gd name="connsiteY98" fmla="*/ 184759 h 1181172"/>
                <a:gd name="connsiteX99" fmla="*/ 638828 w 2076189"/>
                <a:gd name="connsiteY99" fmla="*/ 175364 h 1181172"/>
                <a:gd name="connsiteX100" fmla="*/ 620039 w 2076189"/>
                <a:gd name="connsiteY100" fmla="*/ 162838 h 1181172"/>
                <a:gd name="connsiteX101" fmla="*/ 610644 w 2076189"/>
                <a:gd name="connsiteY101" fmla="*/ 153444 h 1181172"/>
                <a:gd name="connsiteX102" fmla="*/ 591855 w 2076189"/>
                <a:gd name="connsiteY102" fmla="*/ 140918 h 1181172"/>
                <a:gd name="connsiteX103" fmla="*/ 563672 w 2076189"/>
                <a:gd name="connsiteY103" fmla="*/ 128392 h 1181172"/>
                <a:gd name="connsiteX104" fmla="*/ 388307 w 2076189"/>
                <a:gd name="connsiteY104" fmla="*/ 125260 h 1181172"/>
                <a:gd name="connsiteX105" fmla="*/ 378913 w 2076189"/>
                <a:gd name="connsiteY105" fmla="*/ 122129 h 1181172"/>
                <a:gd name="connsiteX106" fmla="*/ 366387 w 2076189"/>
                <a:gd name="connsiteY106" fmla="*/ 118997 h 1181172"/>
                <a:gd name="connsiteX107" fmla="*/ 356992 w 2076189"/>
                <a:gd name="connsiteY107" fmla="*/ 112734 h 1181172"/>
                <a:gd name="connsiteX108" fmla="*/ 344466 w 2076189"/>
                <a:gd name="connsiteY108" fmla="*/ 109603 h 1181172"/>
                <a:gd name="connsiteX109" fmla="*/ 325677 w 2076189"/>
                <a:gd name="connsiteY109" fmla="*/ 103340 h 1181172"/>
                <a:gd name="connsiteX110" fmla="*/ 297493 w 2076189"/>
                <a:gd name="connsiteY110" fmla="*/ 93945 h 1181172"/>
                <a:gd name="connsiteX111" fmla="*/ 269310 w 2076189"/>
                <a:gd name="connsiteY111" fmla="*/ 84551 h 1181172"/>
                <a:gd name="connsiteX112" fmla="*/ 259915 w 2076189"/>
                <a:gd name="connsiteY112" fmla="*/ 81419 h 1181172"/>
                <a:gd name="connsiteX113" fmla="*/ 250521 w 2076189"/>
                <a:gd name="connsiteY113" fmla="*/ 78288 h 1181172"/>
                <a:gd name="connsiteX114" fmla="*/ 231732 w 2076189"/>
                <a:gd name="connsiteY114" fmla="*/ 65762 h 1181172"/>
                <a:gd name="connsiteX115" fmla="*/ 222337 w 2076189"/>
                <a:gd name="connsiteY115" fmla="*/ 62630 h 1181172"/>
                <a:gd name="connsiteX116" fmla="*/ 203548 w 2076189"/>
                <a:gd name="connsiteY116" fmla="*/ 53236 h 1181172"/>
                <a:gd name="connsiteX117" fmla="*/ 194154 w 2076189"/>
                <a:gd name="connsiteY117" fmla="*/ 46973 h 1181172"/>
                <a:gd name="connsiteX118" fmla="*/ 178496 w 2076189"/>
                <a:gd name="connsiteY118" fmla="*/ 34447 h 1181172"/>
                <a:gd name="connsiteX119" fmla="*/ 178496 w 2076189"/>
                <a:gd name="connsiteY119" fmla="*/ 6263 h 1181172"/>
                <a:gd name="connsiteX120" fmla="*/ 0 w 2076189"/>
                <a:gd name="connsiteY12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04165 w 2076189"/>
                <a:gd name="connsiteY34" fmla="*/ 851770 h 1181172"/>
                <a:gd name="connsiteX35" fmla="*/ 2029217 w 2076189"/>
                <a:gd name="connsiteY35" fmla="*/ 826718 h 1181172"/>
                <a:gd name="connsiteX36" fmla="*/ 2035480 w 2076189"/>
                <a:gd name="connsiteY36" fmla="*/ 817323 h 1181172"/>
                <a:gd name="connsiteX37" fmla="*/ 2041743 w 2076189"/>
                <a:gd name="connsiteY37" fmla="*/ 695195 h 1181172"/>
                <a:gd name="connsiteX38" fmla="*/ 2044874 w 2076189"/>
                <a:gd name="connsiteY38" fmla="*/ 685800 h 1181172"/>
                <a:gd name="connsiteX39" fmla="*/ 2048006 w 2076189"/>
                <a:gd name="connsiteY39" fmla="*/ 673274 h 1181172"/>
                <a:gd name="connsiteX40" fmla="*/ 2057400 w 2076189"/>
                <a:gd name="connsiteY40" fmla="*/ 670143 h 1181172"/>
                <a:gd name="connsiteX41" fmla="*/ 2066795 w 2076189"/>
                <a:gd name="connsiteY41" fmla="*/ 651354 h 1181172"/>
                <a:gd name="connsiteX42" fmla="*/ 2076189 w 2076189"/>
                <a:gd name="connsiteY42" fmla="*/ 632564 h 1181172"/>
                <a:gd name="connsiteX43" fmla="*/ 2073058 w 2076189"/>
                <a:gd name="connsiteY43" fmla="*/ 591855 h 1181172"/>
                <a:gd name="connsiteX44" fmla="*/ 2060532 w 2076189"/>
                <a:gd name="connsiteY44" fmla="*/ 573066 h 1181172"/>
                <a:gd name="connsiteX45" fmla="*/ 2032348 w 2076189"/>
                <a:gd name="connsiteY45" fmla="*/ 541751 h 1181172"/>
                <a:gd name="connsiteX46" fmla="*/ 2019822 w 2076189"/>
                <a:gd name="connsiteY46" fmla="*/ 526093 h 1181172"/>
                <a:gd name="connsiteX47" fmla="*/ 2013559 w 2076189"/>
                <a:gd name="connsiteY47" fmla="*/ 516699 h 1181172"/>
                <a:gd name="connsiteX48" fmla="*/ 1994770 w 2076189"/>
                <a:gd name="connsiteY48" fmla="*/ 510436 h 1181172"/>
                <a:gd name="connsiteX49" fmla="*/ 1979113 w 2076189"/>
                <a:gd name="connsiteY49" fmla="*/ 507304 h 1181172"/>
                <a:gd name="connsiteX50" fmla="*/ 1969718 w 2076189"/>
                <a:gd name="connsiteY50" fmla="*/ 504173 h 1181172"/>
                <a:gd name="connsiteX51" fmla="*/ 1910219 w 2076189"/>
                <a:gd name="connsiteY51" fmla="*/ 501041 h 1181172"/>
                <a:gd name="connsiteX52" fmla="*/ 1894562 w 2076189"/>
                <a:gd name="connsiteY52" fmla="*/ 497910 h 1181172"/>
                <a:gd name="connsiteX53" fmla="*/ 1822537 w 2076189"/>
                <a:gd name="connsiteY53" fmla="*/ 504173 h 1181172"/>
                <a:gd name="connsiteX54" fmla="*/ 1606463 w 2076189"/>
                <a:gd name="connsiteY54" fmla="*/ 504173 h 1181172"/>
                <a:gd name="connsiteX55" fmla="*/ 1584543 w 2076189"/>
                <a:gd name="connsiteY55" fmla="*/ 497910 h 1181172"/>
                <a:gd name="connsiteX56" fmla="*/ 1565754 w 2076189"/>
                <a:gd name="connsiteY56" fmla="*/ 488515 h 1181172"/>
                <a:gd name="connsiteX57" fmla="*/ 1543833 w 2076189"/>
                <a:gd name="connsiteY57" fmla="*/ 472858 h 1181172"/>
                <a:gd name="connsiteX58" fmla="*/ 1525044 w 2076189"/>
                <a:gd name="connsiteY58" fmla="*/ 466595 h 1181172"/>
                <a:gd name="connsiteX59" fmla="*/ 1506255 w 2076189"/>
                <a:gd name="connsiteY59" fmla="*/ 460332 h 1181172"/>
                <a:gd name="connsiteX60" fmla="*/ 1487466 w 2076189"/>
                <a:gd name="connsiteY60" fmla="*/ 454069 h 1181172"/>
                <a:gd name="connsiteX61" fmla="*/ 1462414 w 2076189"/>
                <a:gd name="connsiteY61" fmla="*/ 447806 h 1181172"/>
                <a:gd name="connsiteX62" fmla="*/ 1415441 w 2076189"/>
                <a:gd name="connsiteY62" fmla="*/ 444674 h 1181172"/>
                <a:gd name="connsiteX63" fmla="*/ 1380995 w 2076189"/>
                <a:gd name="connsiteY63" fmla="*/ 441543 h 1181172"/>
                <a:gd name="connsiteX64" fmla="*/ 1362206 w 2076189"/>
                <a:gd name="connsiteY64" fmla="*/ 438411 h 1181172"/>
                <a:gd name="connsiteX65" fmla="*/ 1302707 w 2076189"/>
                <a:gd name="connsiteY65" fmla="*/ 435280 h 1181172"/>
                <a:gd name="connsiteX66" fmla="*/ 1293313 w 2076189"/>
                <a:gd name="connsiteY66" fmla="*/ 432148 h 1181172"/>
                <a:gd name="connsiteX67" fmla="*/ 1280787 w 2076189"/>
                <a:gd name="connsiteY67" fmla="*/ 429017 h 1181172"/>
                <a:gd name="connsiteX68" fmla="*/ 1271392 w 2076189"/>
                <a:gd name="connsiteY68" fmla="*/ 422754 h 1181172"/>
                <a:gd name="connsiteX69" fmla="*/ 1261998 w 2076189"/>
                <a:gd name="connsiteY69" fmla="*/ 419622 h 1181172"/>
                <a:gd name="connsiteX70" fmla="*/ 1243208 w 2076189"/>
                <a:gd name="connsiteY70" fmla="*/ 407096 h 1181172"/>
                <a:gd name="connsiteX71" fmla="*/ 1233814 w 2076189"/>
                <a:gd name="connsiteY71" fmla="*/ 397701 h 1181172"/>
                <a:gd name="connsiteX72" fmla="*/ 1215025 w 2076189"/>
                <a:gd name="connsiteY72" fmla="*/ 391438 h 1181172"/>
                <a:gd name="connsiteX73" fmla="*/ 1205630 w 2076189"/>
                <a:gd name="connsiteY73" fmla="*/ 385175 h 1181172"/>
                <a:gd name="connsiteX74" fmla="*/ 1158658 w 2076189"/>
                <a:gd name="connsiteY74" fmla="*/ 375781 h 1181172"/>
                <a:gd name="connsiteX75" fmla="*/ 1149263 w 2076189"/>
                <a:gd name="connsiteY75" fmla="*/ 369518 h 1181172"/>
                <a:gd name="connsiteX76" fmla="*/ 1139869 w 2076189"/>
                <a:gd name="connsiteY76" fmla="*/ 360123 h 1181172"/>
                <a:gd name="connsiteX77" fmla="*/ 1121080 w 2076189"/>
                <a:gd name="connsiteY77" fmla="*/ 353860 h 1181172"/>
                <a:gd name="connsiteX78" fmla="*/ 1061581 w 2076189"/>
                <a:gd name="connsiteY78" fmla="*/ 360123 h 1181172"/>
                <a:gd name="connsiteX79" fmla="*/ 1049055 w 2076189"/>
                <a:gd name="connsiteY79" fmla="*/ 363255 h 1181172"/>
                <a:gd name="connsiteX80" fmla="*/ 986425 w 2076189"/>
                <a:gd name="connsiteY80" fmla="*/ 366386 h 1181172"/>
                <a:gd name="connsiteX81" fmla="*/ 923795 w 2076189"/>
                <a:gd name="connsiteY81" fmla="*/ 366386 h 1181172"/>
                <a:gd name="connsiteX82" fmla="*/ 911269 w 2076189"/>
                <a:gd name="connsiteY82" fmla="*/ 363255 h 1181172"/>
                <a:gd name="connsiteX83" fmla="*/ 883085 w 2076189"/>
                <a:gd name="connsiteY83" fmla="*/ 360123 h 1181172"/>
                <a:gd name="connsiteX84" fmla="*/ 854902 w 2076189"/>
                <a:gd name="connsiteY84" fmla="*/ 350729 h 1181172"/>
                <a:gd name="connsiteX85" fmla="*/ 820455 w 2076189"/>
                <a:gd name="connsiteY85" fmla="*/ 341334 h 1181172"/>
                <a:gd name="connsiteX86" fmla="*/ 773482 w 2076189"/>
                <a:gd name="connsiteY86" fmla="*/ 335071 h 1181172"/>
                <a:gd name="connsiteX87" fmla="*/ 751562 w 2076189"/>
                <a:gd name="connsiteY87" fmla="*/ 325677 h 1181172"/>
                <a:gd name="connsiteX88" fmla="*/ 732773 w 2076189"/>
                <a:gd name="connsiteY88" fmla="*/ 319414 h 1181172"/>
                <a:gd name="connsiteX89" fmla="*/ 723378 w 2076189"/>
                <a:gd name="connsiteY89" fmla="*/ 316282 h 1181172"/>
                <a:gd name="connsiteX90" fmla="*/ 717115 w 2076189"/>
                <a:gd name="connsiteY90" fmla="*/ 306888 h 1181172"/>
                <a:gd name="connsiteX91" fmla="*/ 717115 w 2076189"/>
                <a:gd name="connsiteY91" fmla="*/ 272441 h 1181172"/>
                <a:gd name="connsiteX92" fmla="*/ 723378 w 2076189"/>
                <a:gd name="connsiteY92" fmla="*/ 263047 h 1181172"/>
                <a:gd name="connsiteX93" fmla="*/ 729641 w 2076189"/>
                <a:gd name="connsiteY93" fmla="*/ 244258 h 1181172"/>
                <a:gd name="connsiteX94" fmla="*/ 726510 w 2076189"/>
                <a:gd name="connsiteY94" fmla="*/ 234863 h 1181172"/>
                <a:gd name="connsiteX95" fmla="*/ 717115 w 2076189"/>
                <a:gd name="connsiteY95" fmla="*/ 228600 h 1181172"/>
                <a:gd name="connsiteX96" fmla="*/ 670143 w 2076189"/>
                <a:gd name="connsiteY96" fmla="*/ 222337 h 1181172"/>
                <a:gd name="connsiteX97" fmla="*/ 645091 w 2076189"/>
                <a:gd name="connsiteY97" fmla="*/ 184759 h 1181172"/>
                <a:gd name="connsiteX98" fmla="*/ 638828 w 2076189"/>
                <a:gd name="connsiteY98" fmla="*/ 175364 h 1181172"/>
                <a:gd name="connsiteX99" fmla="*/ 620039 w 2076189"/>
                <a:gd name="connsiteY99" fmla="*/ 162838 h 1181172"/>
                <a:gd name="connsiteX100" fmla="*/ 610644 w 2076189"/>
                <a:gd name="connsiteY100" fmla="*/ 153444 h 1181172"/>
                <a:gd name="connsiteX101" fmla="*/ 591855 w 2076189"/>
                <a:gd name="connsiteY101" fmla="*/ 140918 h 1181172"/>
                <a:gd name="connsiteX102" fmla="*/ 563672 w 2076189"/>
                <a:gd name="connsiteY102" fmla="*/ 128392 h 1181172"/>
                <a:gd name="connsiteX103" fmla="*/ 388307 w 2076189"/>
                <a:gd name="connsiteY103" fmla="*/ 125260 h 1181172"/>
                <a:gd name="connsiteX104" fmla="*/ 378913 w 2076189"/>
                <a:gd name="connsiteY104" fmla="*/ 122129 h 1181172"/>
                <a:gd name="connsiteX105" fmla="*/ 366387 w 2076189"/>
                <a:gd name="connsiteY105" fmla="*/ 118997 h 1181172"/>
                <a:gd name="connsiteX106" fmla="*/ 356992 w 2076189"/>
                <a:gd name="connsiteY106" fmla="*/ 112734 h 1181172"/>
                <a:gd name="connsiteX107" fmla="*/ 344466 w 2076189"/>
                <a:gd name="connsiteY107" fmla="*/ 109603 h 1181172"/>
                <a:gd name="connsiteX108" fmla="*/ 325677 w 2076189"/>
                <a:gd name="connsiteY108" fmla="*/ 103340 h 1181172"/>
                <a:gd name="connsiteX109" fmla="*/ 297493 w 2076189"/>
                <a:gd name="connsiteY109" fmla="*/ 93945 h 1181172"/>
                <a:gd name="connsiteX110" fmla="*/ 269310 w 2076189"/>
                <a:gd name="connsiteY110" fmla="*/ 84551 h 1181172"/>
                <a:gd name="connsiteX111" fmla="*/ 259915 w 2076189"/>
                <a:gd name="connsiteY111" fmla="*/ 81419 h 1181172"/>
                <a:gd name="connsiteX112" fmla="*/ 250521 w 2076189"/>
                <a:gd name="connsiteY112" fmla="*/ 78288 h 1181172"/>
                <a:gd name="connsiteX113" fmla="*/ 231732 w 2076189"/>
                <a:gd name="connsiteY113" fmla="*/ 65762 h 1181172"/>
                <a:gd name="connsiteX114" fmla="*/ 222337 w 2076189"/>
                <a:gd name="connsiteY114" fmla="*/ 62630 h 1181172"/>
                <a:gd name="connsiteX115" fmla="*/ 203548 w 2076189"/>
                <a:gd name="connsiteY115" fmla="*/ 53236 h 1181172"/>
                <a:gd name="connsiteX116" fmla="*/ 194154 w 2076189"/>
                <a:gd name="connsiteY116" fmla="*/ 46973 h 1181172"/>
                <a:gd name="connsiteX117" fmla="*/ 178496 w 2076189"/>
                <a:gd name="connsiteY117" fmla="*/ 34447 h 1181172"/>
                <a:gd name="connsiteX118" fmla="*/ 178496 w 2076189"/>
                <a:gd name="connsiteY118" fmla="*/ 6263 h 1181172"/>
                <a:gd name="connsiteX119" fmla="*/ 0 w 2076189"/>
                <a:gd name="connsiteY11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35480 w 2076189"/>
                <a:gd name="connsiteY35" fmla="*/ 817323 h 1181172"/>
                <a:gd name="connsiteX36" fmla="*/ 2041743 w 2076189"/>
                <a:gd name="connsiteY36" fmla="*/ 695195 h 1181172"/>
                <a:gd name="connsiteX37" fmla="*/ 2044874 w 2076189"/>
                <a:gd name="connsiteY37" fmla="*/ 685800 h 1181172"/>
                <a:gd name="connsiteX38" fmla="*/ 2048006 w 2076189"/>
                <a:gd name="connsiteY38" fmla="*/ 673274 h 1181172"/>
                <a:gd name="connsiteX39" fmla="*/ 2057400 w 2076189"/>
                <a:gd name="connsiteY39" fmla="*/ 670143 h 1181172"/>
                <a:gd name="connsiteX40" fmla="*/ 2066795 w 2076189"/>
                <a:gd name="connsiteY40" fmla="*/ 651354 h 1181172"/>
                <a:gd name="connsiteX41" fmla="*/ 2076189 w 2076189"/>
                <a:gd name="connsiteY41" fmla="*/ 632564 h 1181172"/>
                <a:gd name="connsiteX42" fmla="*/ 2073058 w 2076189"/>
                <a:gd name="connsiteY42" fmla="*/ 591855 h 1181172"/>
                <a:gd name="connsiteX43" fmla="*/ 2060532 w 2076189"/>
                <a:gd name="connsiteY43" fmla="*/ 573066 h 1181172"/>
                <a:gd name="connsiteX44" fmla="*/ 2032348 w 2076189"/>
                <a:gd name="connsiteY44" fmla="*/ 541751 h 1181172"/>
                <a:gd name="connsiteX45" fmla="*/ 2019822 w 2076189"/>
                <a:gd name="connsiteY45" fmla="*/ 526093 h 1181172"/>
                <a:gd name="connsiteX46" fmla="*/ 2013559 w 2076189"/>
                <a:gd name="connsiteY46" fmla="*/ 516699 h 1181172"/>
                <a:gd name="connsiteX47" fmla="*/ 1994770 w 2076189"/>
                <a:gd name="connsiteY47" fmla="*/ 510436 h 1181172"/>
                <a:gd name="connsiteX48" fmla="*/ 1979113 w 2076189"/>
                <a:gd name="connsiteY48" fmla="*/ 507304 h 1181172"/>
                <a:gd name="connsiteX49" fmla="*/ 1969718 w 2076189"/>
                <a:gd name="connsiteY49" fmla="*/ 504173 h 1181172"/>
                <a:gd name="connsiteX50" fmla="*/ 1910219 w 2076189"/>
                <a:gd name="connsiteY50" fmla="*/ 501041 h 1181172"/>
                <a:gd name="connsiteX51" fmla="*/ 1894562 w 2076189"/>
                <a:gd name="connsiteY51" fmla="*/ 497910 h 1181172"/>
                <a:gd name="connsiteX52" fmla="*/ 1822537 w 2076189"/>
                <a:gd name="connsiteY52" fmla="*/ 504173 h 1181172"/>
                <a:gd name="connsiteX53" fmla="*/ 1606463 w 2076189"/>
                <a:gd name="connsiteY53" fmla="*/ 504173 h 1181172"/>
                <a:gd name="connsiteX54" fmla="*/ 1584543 w 2076189"/>
                <a:gd name="connsiteY54" fmla="*/ 497910 h 1181172"/>
                <a:gd name="connsiteX55" fmla="*/ 1565754 w 2076189"/>
                <a:gd name="connsiteY55" fmla="*/ 488515 h 1181172"/>
                <a:gd name="connsiteX56" fmla="*/ 1543833 w 2076189"/>
                <a:gd name="connsiteY56" fmla="*/ 472858 h 1181172"/>
                <a:gd name="connsiteX57" fmla="*/ 1525044 w 2076189"/>
                <a:gd name="connsiteY57" fmla="*/ 466595 h 1181172"/>
                <a:gd name="connsiteX58" fmla="*/ 1506255 w 2076189"/>
                <a:gd name="connsiteY58" fmla="*/ 460332 h 1181172"/>
                <a:gd name="connsiteX59" fmla="*/ 1487466 w 2076189"/>
                <a:gd name="connsiteY59" fmla="*/ 454069 h 1181172"/>
                <a:gd name="connsiteX60" fmla="*/ 1462414 w 2076189"/>
                <a:gd name="connsiteY60" fmla="*/ 447806 h 1181172"/>
                <a:gd name="connsiteX61" fmla="*/ 1415441 w 2076189"/>
                <a:gd name="connsiteY61" fmla="*/ 444674 h 1181172"/>
                <a:gd name="connsiteX62" fmla="*/ 1380995 w 2076189"/>
                <a:gd name="connsiteY62" fmla="*/ 441543 h 1181172"/>
                <a:gd name="connsiteX63" fmla="*/ 1362206 w 2076189"/>
                <a:gd name="connsiteY63" fmla="*/ 438411 h 1181172"/>
                <a:gd name="connsiteX64" fmla="*/ 1302707 w 2076189"/>
                <a:gd name="connsiteY64" fmla="*/ 435280 h 1181172"/>
                <a:gd name="connsiteX65" fmla="*/ 1293313 w 2076189"/>
                <a:gd name="connsiteY65" fmla="*/ 432148 h 1181172"/>
                <a:gd name="connsiteX66" fmla="*/ 1280787 w 2076189"/>
                <a:gd name="connsiteY66" fmla="*/ 429017 h 1181172"/>
                <a:gd name="connsiteX67" fmla="*/ 1271392 w 2076189"/>
                <a:gd name="connsiteY67" fmla="*/ 422754 h 1181172"/>
                <a:gd name="connsiteX68" fmla="*/ 1261998 w 2076189"/>
                <a:gd name="connsiteY68" fmla="*/ 419622 h 1181172"/>
                <a:gd name="connsiteX69" fmla="*/ 1243208 w 2076189"/>
                <a:gd name="connsiteY69" fmla="*/ 407096 h 1181172"/>
                <a:gd name="connsiteX70" fmla="*/ 1233814 w 2076189"/>
                <a:gd name="connsiteY70" fmla="*/ 397701 h 1181172"/>
                <a:gd name="connsiteX71" fmla="*/ 1215025 w 2076189"/>
                <a:gd name="connsiteY71" fmla="*/ 391438 h 1181172"/>
                <a:gd name="connsiteX72" fmla="*/ 1205630 w 2076189"/>
                <a:gd name="connsiteY72" fmla="*/ 385175 h 1181172"/>
                <a:gd name="connsiteX73" fmla="*/ 1158658 w 2076189"/>
                <a:gd name="connsiteY73" fmla="*/ 375781 h 1181172"/>
                <a:gd name="connsiteX74" fmla="*/ 1149263 w 2076189"/>
                <a:gd name="connsiteY74" fmla="*/ 369518 h 1181172"/>
                <a:gd name="connsiteX75" fmla="*/ 1139869 w 2076189"/>
                <a:gd name="connsiteY75" fmla="*/ 360123 h 1181172"/>
                <a:gd name="connsiteX76" fmla="*/ 1121080 w 2076189"/>
                <a:gd name="connsiteY76" fmla="*/ 353860 h 1181172"/>
                <a:gd name="connsiteX77" fmla="*/ 1061581 w 2076189"/>
                <a:gd name="connsiteY77" fmla="*/ 360123 h 1181172"/>
                <a:gd name="connsiteX78" fmla="*/ 1049055 w 2076189"/>
                <a:gd name="connsiteY78" fmla="*/ 363255 h 1181172"/>
                <a:gd name="connsiteX79" fmla="*/ 986425 w 2076189"/>
                <a:gd name="connsiteY79" fmla="*/ 366386 h 1181172"/>
                <a:gd name="connsiteX80" fmla="*/ 923795 w 2076189"/>
                <a:gd name="connsiteY80" fmla="*/ 366386 h 1181172"/>
                <a:gd name="connsiteX81" fmla="*/ 911269 w 2076189"/>
                <a:gd name="connsiteY81" fmla="*/ 363255 h 1181172"/>
                <a:gd name="connsiteX82" fmla="*/ 883085 w 2076189"/>
                <a:gd name="connsiteY82" fmla="*/ 360123 h 1181172"/>
                <a:gd name="connsiteX83" fmla="*/ 854902 w 2076189"/>
                <a:gd name="connsiteY83" fmla="*/ 350729 h 1181172"/>
                <a:gd name="connsiteX84" fmla="*/ 820455 w 2076189"/>
                <a:gd name="connsiteY84" fmla="*/ 341334 h 1181172"/>
                <a:gd name="connsiteX85" fmla="*/ 773482 w 2076189"/>
                <a:gd name="connsiteY85" fmla="*/ 335071 h 1181172"/>
                <a:gd name="connsiteX86" fmla="*/ 751562 w 2076189"/>
                <a:gd name="connsiteY86" fmla="*/ 325677 h 1181172"/>
                <a:gd name="connsiteX87" fmla="*/ 732773 w 2076189"/>
                <a:gd name="connsiteY87" fmla="*/ 319414 h 1181172"/>
                <a:gd name="connsiteX88" fmla="*/ 723378 w 2076189"/>
                <a:gd name="connsiteY88" fmla="*/ 316282 h 1181172"/>
                <a:gd name="connsiteX89" fmla="*/ 717115 w 2076189"/>
                <a:gd name="connsiteY89" fmla="*/ 306888 h 1181172"/>
                <a:gd name="connsiteX90" fmla="*/ 717115 w 2076189"/>
                <a:gd name="connsiteY90" fmla="*/ 272441 h 1181172"/>
                <a:gd name="connsiteX91" fmla="*/ 723378 w 2076189"/>
                <a:gd name="connsiteY91" fmla="*/ 263047 h 1181172"/>
                <a:gd name="connsiteX92" fmla="*/ 729641 w 2076189"/>
                <a:gd name="connsiteY92" fmla="*/ 244258 h 1181172"/>
                <a:gd name="connsiteX93" fmla="*/ 726510 w 2076189"/>
                <a:gd name="connsiteY93" fmla="*/ 234863 h 1181172"/>
                <a:gd name="connsiteX94" fmla="*/ 717115 w 2076189"/>
                <a:gd name="connsiteY94" fmla="*/ 228600 h 1181172"/>
                <a:gd name="connsiteX95" fmla="*/ 670143 w 2076189"/>
                <a:gd name="connsiteY95" fmla="*/ 222337 h 1181172"/>
                <a:gd name="connsiteX96" fmla="*/ 645091 w 2076189"/>
                <a:gd name="connsiteY96" fmla="*/ 184759 h 1181172"/>
                <a:gd name="connsiteX97" fmla="*/ 638828 w 2076189"/>
                <a:gd name="connsiteY97" fmla="*/ 175364 h 1181172"/>
                <a:gd name="connsiteX98" fmla="*/ 620039 w 2076189"/>
                <a:gd name="connsiteY98" fmla="*/ 162838 h 1181172"/>
                <a:gd name="connsiteX99" fmla="*/ 610644 w 2076189"/>
                <a:gd name="connsiteY99" fmla="*/ 153444 h 1181172"/>
                <a:gd name="connsiteX100" fmla="*/ 591855 w 2076189"/>
                <a:gd name="connsiteY100" fmla="*/ 140918 h 1181172"/>
                <a:gd name="connsiteX101" fmla="*/ 563672 w 2076189"/>
                <a:gd name="connsiteY101" fmla="*/ 128392 h 1181172"/>
                <a:gd name="connsiteX102" fmla="*/ 388307 w 2076189"/>
                <a:gd name="connsiteY102" fmla="*/ 125260 h 1181172"/>
                <a:gd name="connsiteX103" fmla="*/ 378913 w 2076189"/>
                <a:gd name="connsiteY103" fmla="*/ 122129 h 1181172"/>
                <a:gd name="connsiteX104" fmla="*/ 366387 w 2076189"/>
                <a:gd name="connsiteY104" fmla="*/ 118997 h 1181172"/>
                <a:gd name="connsiteX105" fmla="*/ 356992 w 2076189"/>
                <a:gd name="connsiteY105" fmla="*/ 112734 h 1181172"/>
                <a:gd name="connsiteX106" fmla="*/ 344466 w 2076189"/>
                <a:gd name="connsiteY106" fmla="*/ 109603 h 1181172"/>
                <a:gd name="connsiteX107" fmla="*/ 325677 w 2076189"/>
                <a:gd name="connsiteY107" fmla="*/ 103340 h 1181172"/>
                <a:gd name="connsiteX108" fmla="*/ 297493 w 2076189"/>
                <a:gd name="connsiteY108" fmla="*/ 93945 h 1181172"/>
                <a:gd name="connsiteX109" fmla="*/ 269310 w 2076189"/>
                <a:gd name="connsiteY109" fmla="*/ 84551 h 1181172"/>
                <a:gd name="connsiteX110" fmla="*/ 259915 w 2076189"/>
                <a:gd name="connsiteY110" fmla="*/ 81419 h 1181172"/>
                <a:gd name="connsiteX111" fmla="*/ 250521 w 2076189"/>
                <a:gd name="connsiteY111" fmla="*/ 78288 h 1181172"/>
                <a:gd name="connsiteX112" fmla="*/ 231732 w 2076189"/>
                <a:gd name="connsiteY112" fmla="*/ 65762 h 1181172"/>
                <a:gd name="connsiteX113" fmla="*/ 222337 w 2076189"/>
                <a:gd name="connsiteY113" fmla="*/ 62630 h 1181172"/>
                <a:gd name="connsiteX114" fmla="*/ 203548 w 2076189"/>
                <a:gd name="connsiteY114" fmla="*/ 53236 h 1181172"/>
                <a:gd name="connsiteX115" fmla="*/ 194154 w 2076189"/>
                <a:gd name="connsiteY115" fmla="*/ 46973 h 1181172"/>
                <a:gd name="connsiteX116" fmla="*/ 178496 w 2076189"/>
                <a:gd name="connsiteY116" fmla="*/ 34447 h 1181172"/>
                <a:gd name="connsiteX117" fmla="*/ 178496 w 2076189"/>
                <a:gd name="connsiteY117" fmla="*/ 6263 h 1181172"/>
                <a:gd name="connsiteX118" fmla="*/ 0 w 2076189"/>
                <a:gd name="connsiteY11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32348 w 2076189"/>
                <a:gd name="connsiteY43" fmla="*/ 541751 h 1181172"/>
                <a:gd name="connsiteX44" fmla="*/ 2019822 w 2076189"/>
                <a:gd name="connsiteY44" fmla="*/ 526093 h 1181172"/>
                <a:gd name="connsiteX45" fmla="*/ 2013559 w 2076189"/>
                <a:gd name="connsiteY45" fmla="*/ 516699 h 1181172"/>
                <a:gd name="connsiteX46" fmla="*/ 1994770 w 2076189"/>
                <a:gd name="connsiteY46" fmla="*/ 510436 h 1181172"/>
                <a:gd name="connsiteX47" fmla="*/ 1979113 w 2076189"/>
                <a:gd name="connsiteY47" fmla="*/ 507304 h 1181172"/>
                <a:gd name="connsiteX48" fmla="*/ 1969718 w 2076189"/>
                <a:gd name="connsiteY48" fmla="*/ 504173 h 1181172"/>
                <a:gd name="connsiteX49" fmla="*/ 1910219 w 2076189"/>
                <a:gd name="connsiteY49" fmla="*/ 501041 h 1181172"/>
                <a:gd name="connsiteX50" fmla="*/ 1894562 w 2076189"/>
                <a:gd name="connsiteY50" fmla="*/ 497910 h 1181172"/>
                <a:gd name="connsiteX51" fmla="*/ 1822537 w 2076189"/>
                <a:gd name="connsiteY51" fmla="*/ 504173 h 1181172"/>
                <a:gd name="connsiteX52" fmla="*/ 1606463 w 2076189"/>
                <a:gd name="connsiteY52" fmla="*/ 504173 h 1181172"/>
                <a:gd name="connsiteX53" fmla="*/ 1584543 w 2076189"/>
                <a:gd name="connsiteY53" fmla="*/ 497910 h 1181172"/>
                <a:gd name="connsiteX54" fmla="*/ 1565754 w 2076189"/>
                <a:gd name="connsiteY54" fmla="*/ 488515 h 1181172"/>
                <a:gd name="connsiteX55" fmla="*/ 1543833 w 2076189"/>
                <a:gd name="connsiteY55" fmla="*/ 472858 h 1181172"/>
                <a:gd name="connsiteX56" fmla="*/ 1525044 w 2076189"/>
                <a:gd name="connsiteY56" fmla="*/ 466595 h 1181172"/>
                <a:gd name="connsiteX57" fmla="*/ 1506255 w 2076189"/>
                <a:gd name="connsiteY57" fmla="*/ 460332 h 1181172"/>
                <a:gd name="connsiteX58" fmla="*/ 1487466 w 2076189"/>
                <a:gd name="connsiteY58" fmla="*/ 454069 h 1181172"/>
                <a:gd name="connsiteX59" fmla="*/ 1462414 w 2076189"/>
                <a:gd name="connsiteY59" fmla="*/ 447806 h 1181172"/>
                <a:gd name="connsiteX60" fmla="*/ 1415441 w 2076189"/>
                <a:gd name="connsiteY60" fmla="*/ 444674 h 1181172"/>
                <a:gd name="connsiteX61" fmla="*/ 1380995 w 2076189"/>
                <a:gd name="connsiteY61" fmla="*/ 441543 h 1181172"/>
                <a:gd name="connsiteX62" fmla="*/ 1362206 w 2076189"/>
                <a:gd name="connsiteY62" fmla="*/ 438411 h 1181172"/>
                <a:gd name="connsiteX63" fmla="*/ 1302707 w 2076189"/>
                <a:gd name="connsiteY63" fmla="*/ 435280 h 1181172"/>
                <a:gd name="connsiteX64" fmla="*/ 1293313 w 2076189"/>
                <a:gd name="connsiteY64" fmla="*/ 432148 h 1181172"/>
                <a:gd name="connsiteX65" fmla="*/ 1280787 w 2076189"/>
                <a:gd name="connsiteY65" fmla="*/ 429017 h 1181172"/>
                <a:gd name="connsiteX66" fmla="*/ 1271392 w 2076189"/>
                <a:gd name="connsiteY66" fmla="*/ 422754 h 1181172"/>
                <a:gd name="connsiteX67" fmla="*/ 1261998 w 2076189"/>
                <a:gd name="connsiteY67" fmla="*/ 419622 h 1181172"/>
                <a:gd name="connsiteX68" fmla="*/ 1243208 w 2076189"/>
                <a:gd name="connsiteY68" fmla="*/ 407096 h 1181172"/>
                <a:gd name="connsiteX69" fmla="*/ 1233814 w 2076189"/>
                <a:gd name="connsiteY69" fmla="*/ 397701 h 1181172"/>
                <a:gd name="connsiteX70" fmla="*/ 1215025 w 2076189"/>
                <a:gd name="connsiteY70" fmla="*/ 391438 h 1181172"/>
                <a:gd name="connsiteX71" fmla="*/ 1205630 w 2076189"/>
                <a:gd name="connsiteY71" fmla="*/ 385175 h 1181172"/>
                <a:gd name="connsiteX72" fmla="*/ 1158658 w 2076189"/>
                <a:gd name="connsiteY72" fmla="*/ 375781 h 1181172"/>
                <a:gd name="connsiteX73" fmla="*/ 1149263 w 2076189"/>
                <a:gd name="connsiteY73" fmla="*/ 369518 h 1181172"/>
                <a:gd name="connsiteX74" fmla="*/ 1139869 w 2076189"/>
                <a:gd name="connsiteY74" fmla="*/ 360123 h 1181172"/>
                <a:gd name="connsiteX75" fmla="*/ 1121080 w 2076189"/>
                <a:gd name="connsiteY75" fmla="*/ 353860 h 1181172"/>
                <a:gd name="connsiteX76" fmla="*/ 1061581 w 2076189"/>
                <a:gd name="connsiteY76" fmla="*/ 360123 h 1181172"/>
                <a:gd name="connsiteX77" fmla="*/ 1049055 w 2076189"/>
                <a:gd name="connsiteY77" fmla="*/ 363255 h 1181172"/>
                <a:gd name="connsiteX78" fmla="*/ 986425 w 2076189"/>
                <a:gd name="connsiteY78" fmla="*/ 366386 h 1181172"/>
                <a:gd name="connsiteX79" fmla="*/ 923795 w 2076189"/>
                <a:gd name="connsiteY79" fmla="*/ 366386 h 1181172"/>
                <a:gd name="connsiteX80" fmla="*/ 911269 w 2076189"/>
                <a:gd name="connsiteY80" fmla="*/ 363255 h 1181172"/>
                <a:gd name="connsiteX81" fmla="*/ 883085 w 2076189"/>
                <a:gd name="connsiteY81" fmla="*/ 360123 h 1181172"/>
                <a:gd name="connsiteX82" fmla="*/ 854902 w 2076189"/>
                <a:gd name="connsiteY82" fmla="*/ 350729 h 1181172"/>
                <a:gd name="connsiteX83" fmla="*/ 820455 w 2076189"/>
                <a:gd name="connsiteY83" fmla="*/ 341334 h 1181172"/>
                <a:gd name="connsiteX84" fmla="*/ 773482 w 2076189"/>
                <a:gd name="connsiteY84" fmla="*/ 335071 h 1181172"/>
                <a:gd name="connsiteX85" fmla="*/ 751562 w 2076189"/>
                <a:gd name="connsiteY85" fmla="*/ 325677 h 1181172"/>
                <a:gd name="connsiteX86" fmla="*/ 732773 w 2076189"/>
                <a:gd name="connsiteY86" fmla="*/ 319414 h 1181172"/>
                <a:gd name="connsiteX87" fmla="*/ 723378 w 2076189"/>
                <a:gd name="connsiteY87" fmla="*/ 316282 h 1181172"/>
                <a:gd name="connsiteX88" fmla="*/ 717115 w 2076189"/>
                <a:gd name="connsiteY88" fmla="*/ 306888 h 1181172"/>
                <a:gd name="connsiteX89" fmla="*/ 717115 w 2076189"/>
                <a:gd name="connsiteY89" fmla="*/ 272441 h 1181172"/>
                <a:gd name="connsiteX90" fmla="*/ 723378 w 2076189"/>
                <a:gd name="connsiteY90" fmla="*/ 263047 h 1181172"/>
                <a:gd name="connsiteX91" fmla="*/ 729641 w 2076189"/>
                <a:gd name="connsiteY91" fmla="*/ 244258 h 1181172"/>
                <a:gd name="connsiteX92" fmla="*/ 726510 w 2076189"/>
                <a:gd name="connsiteY92" fmla="*/ 234863 h 1181172"/>
                <a:gd name="connsiteX93" fmla="*/ 717115 w 2076189"/>
                <a:gd name="connsiteY93" fmla="*/ 228600 h 1181172"/>
                <a:gd name="connsiteX94" fmla="*/ 670143 w 2076189"/>
                <a:gd name="connsiteY94" fmla="*/ 222337 h 1181172"/>
                <a:gd name="connsiteX95" fmla="*/ 645091 w 2076189"/>
                <a:gd name="connsiteY95" fmla="*/ 184759 h 1181172"/>
                <a:gd name="connsiteX96" fmla="*/ 638828 w 2076189"/>
                <a:gd name="connsiteY96" fmla="*/ 175364 h 1181172"/>
                <a:gd name="connsiteX97" fmla="*/ 620039 w 2076189"/>
                <a:gd name="connsiteY97" fmla="*/ 162838 h 1181172"/>
                <a:gd name="connsiteX98" fmla="*/ 610644 w 2076189"/>
                <a:gd name="connsiteY98" fmla="*/ 153444 h 1181172"/>
                <a:gd name="connsiteX99" fmla="*/ 591855 w 2076189"/>
                <a:gd name="connsiteY99" fmla="*/ 140918 h 1181172"/>
                <a:gd name="connsiteX100" fmla="*/ 563672 w 2076189"/>
                <a:gd name="connsiteY100" fmla="*/ 128392 h 1181172"/>
                <a:gd name="connsiteX101" fmla="*/ 388307 w 2076189"/>
                <a:gd name="connsiteY101" fmla="*/ 125260 h 1181172"/>
                <a:gd name="connsiteX102" fmla="*/ 378913 w 2076189"/>
                <a:gd name="connsiteY102" fmla="*/ 122129 h 1181172"/>
                <a:gd name="connsiteX103" fmla="*/ 366387 w 2076189"/>
                <a:gd name="connsiteY103" fmla="*/ 118997 h 1181172"/>
                <a:gd name="connsiteX104" fmla="*/ 356992 w 2076189"/>
                <a:gd name="connsiteY104" fmla="*/ 112734 h 1181172"/>
                <a:gd name="connsiteX105" fmla="*/ 344466 w 2076189"/>
                <a:gd name="connsiteY105" fmla="*/ 109603 h 1181172"/>
                <a:gd name="connsiteX106" fmla="*/ 325677 w 2076189"/>
                <a:gd name="connsiteY106" fmla="*/ 103340 h 1181172"/>
                <a:gd name="connsiteX107" fmla="*/ 297493 w 2076189"/>
                <a:gd name="connsiteY107" fmla="*/ 93945 h 1181172"/>
                <a:gd name="connsiteX108" fmla="*/ 269310 w 2076189"/>
                <a:gd name="connsiteY108" fmla="*/ 84551 h 1181172"/>
                <a:gd name="connsiteX109" fmla="*/ 259915 w 2076189"/>
                <a:gd name="connsiteY109" fmla="*/ 81419 h 1181172"/>
                <a:gd name="connsiteX110" fmla="*/ 250521 w 2076189"/>
                <a:gd name="connsiteY110" fmla="*/ 78288 h 1181172"/>
                <a:gd name="connsiteX111" fmla="*/ 231732 w 2076189"/>
                <a:gd name="connsiteY111" fmla="*/ 65762 h 1181172"/>
                <a:gd name="connsiteX112" fmla="*/ 222337 w 2076189"/>
                <a:gd name="connsiteY112" fmla="*/ 62630 h 1181172"/>
                <a:gd name="connsiteX113" fmla="*/ 203548 w 2076189"/>
                <a:gd name="connsiteY113" fmla="*/ 53236 h 1181172"/>
                <a:gd name="connsiteX114" fmla="*/ 194154 w 2076189"/>
                <a:gd name="connsiteY114" fmla="*/ 46973 h 1181172"/>
                <a:gd name="connsiteX115" fmla="*/ 178496 w 2076189"/>
                <a:gd name="connsiteY115" fmla="*/ 34447 h 1181172"/>
                <a:gd name="connsiteX116" fmla="*/ 178496 w 2076189"/>
                <a:gd name="connsiteY116" fmla="*/ 6263 h 1181172"/>
                <a:gd name="connsiteX117" fmla="*/ 0 w 2076189"/>
                <a:gd name="connsiteY11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32348 w 2076189"/>
                <a:gd name="connsiteY43" fmla="*/ 541751 h 1181172"/>
                <a:gd name="connsiteX44" fmla="*/ 2019822 w 2076189"/>
                <a:gd name="connsiteY44" fmla="*/ 526093 h 1181172"/>
                <a:gd name="connsiteX45" fmla="*/ 2013559 w 2076189"/>
                <a:gd name="connsiteY45" fmla="*/ 516699 h 1181172"/>
                <a:gd name="connsiteX46" fmla="*/ 1994770 w 2076189"/>
                <a:gd name="connsiteY46" fmla="*/ 510436 h 1181172"/>
                <a:gd name="connsiteX47" fmla="*/ 1979113 w 2076189"/>
                <a:gd name="connsiteY47" fmla="*/ 507304 h 1181172"/>
                <a:gd name="connsiteX48" fmla="*/ 1969718 w 2076189"/>
                <a:gd name="connsiteY48" fmla="*/ 504173 h 1181172"/>
                <a:gd name="connsiteX49" fmla="*/ 1910219 w 2076189"/>
                <a:gd name="connsiteY49" fmla="*/ 501041 h 1181172"/>
                <a:gd name="connsiteX50" fmla="*/ 1822537 w 2076189"/>
                <a:gd name="connsiteY50" fmla="*/ 504173 h 1181172"/>
                <a:gd name="connsiteX51" fmla="*/ 1606463 w 2076189"/>
                <a:gd name="connsiteY51" fmla="*/ 504173 h 1181172"/>
                <a:gd name="connsiteX52" fmla="*/ 1584543 w 2076189"/>
                <a:gd name="connsiteY52" fmla="*/ 497910 h 1181172"/>
                <a:gd name="connsiteX53" fmla="*/ 1565754 w 2076189"/>
                <a:gd name="connsiteY53" fmla="*/ 488515 h 1181172"/>
                <a:gd name="connsiteX54" fmla="*/ 1543833 w 2076189"/>
                <a:gd name="connsiteY54" fmla="*/ 472858 h 1181172"/>
                <a:gd name="connsiteX55" fmla="*/ 1525044 w 2076189"/>
                <a:gd name="connsiteY55" fmla="*/ 466595 h 1181172"/>
                <a:gd name="connsiteX56" fmla="*/ 1506255 w 2076189"/>
                <a:gd name="connsiteY56" fmla="*/ 460332 h 1181172"/>
                <a:gd name="connsiteX57" fmla="*/ 1487466 w 2076189"/>
                <a:gd name="connsiteY57" fmla="*/ 454069 h 1181172"/>
                <a:gd name="connsiteX58" fmla="*/ 1462414 w 2076189"/>
                <a:gd name="connsiteY58" fmla="*/ 447806 h 1181172"/>
                <a:gd name="connsiteX59" fmla="*/ 1415441 w 2076189"/>
                <a:gd name="connsiteY59" fmla="*/ 444674 h 1181172"/>
                <a:gd name="connsiteX60" fmla="*/ 1380995 w 2076189"/>
                <a:gd name="connsiteY60" fmla="*/ 441543 h 1181172"/>
                <a:gd name="connsiteX61" fmla="*/ 1362206 w 2076189"/>
                <a:gd name="connsiteY61" fmla="*/ 438411 h 1181172"/>
                <a:gd name="connsiteX62" fmla="*/ 1302707 w 2076189"/>
                <a:gd name="connsiteY62" fmla="*/ 435280 h 1181172"/>
                <a:gd name="connsiteX63" fmla="*/ 1293313 w 2076189"/>
                <a:gd name="connsiteY63" fmla="*/ 432148 h 1181172"/>
                <a:gd name="connsiteX64" fmla="*/ 1280787 w 2076189"/>
                <a:gd name="connsiteY64" fmla="*/ 429017 h 1181172"/>
                <a:gd name="connsiteX65" fmla="*/ 1271392 w 2076189"/>
                <a:gd name="connsiteY65" fmla="*/ 422754 h 1181172"/>
                <a:gd name="connsiteX66" fmla="*/ 1261998 w 2076189"/>
                <a:gd name="connsiteY66" fmla="*/ 419622 h 1181172"/>
                <a:gd name="connsiteX67" fmla="*/ 1243208 w 2076189"/>
                <a:gd name="connsiteY67" fmla="*/ 407096 h 1181172"/>
                <a:gd name="connsiteX68" fmla="*/ 1233814 w 2076189"/>
                <a:gd name="connsiteY68" fmla="*/ 397701 h 1181172"/>
                <a:gd name="connsiteX69" fmla="*/ 1215025 w 2076189"/>
                <a:gd name="connsiteY69" fmla="*/ 391438 h 1181172"/>
                <a:gd name="connsiteX70" fmla="*/ 1205630 w 2076189"/>
                <a:gd name="connsiteY70" fmla="*/ 385175 h 1181172"/>
                <a:gd name="connsiteX71" fmla="*/ 1158658 w 2076189"/>
                <a:gd name="connsiteY71" fmla="*/ 375781 h 1181172"/>
                <a:gd name="connsiteX72" fmla="*/ 1149263 w 2076189"/>
                <a:gd name="connsiteY72" fmla="*/ 369518 h 1181172"/>
                <a:gd name="connsiteX73" fmla="*/ 1139869 w 2076189"/>
                <a:gd name="connsiteY73" fmla="*/ 360123 h 1181172"/>
                <a:gd name="connsiteX74" fmla="*/ 1121080 w 2076189"/>
                <a:gd name="connsiteY74" fmla="*/ 353860 h 1181172"/>
                <a:gd name="connsiteX75" fmla="*/ 1061581 w 2076189"/>
                <a:gd name="connsiteY75" fmla="*/ 360123 h 1181172"/>
                <a:gd name="connsiteX76" fmla="*/ 1049055 w 2076189"/>
                <a:gd name="connsiteY76" fmla="*/ 363255 h 1181172"/>
                <a:gd name="connsiteX77" fmla="*/ 986425 w 2076189"/>
                <a:gd name="connsiteY77" fmla="*/ 366386 h 1181172"/>
                <a:gd name="connsiteX78" fmla="*/ 923795 w 2076189"/>
                <a:gd name="connsiteY78" fmla="*/ 366386 h 1181172"/>
                <a:gd name="connsiteX79" fmla="*/ 911269 w 2076189"/>
                <a:gd name="connsiteY79" fmla="*/ 363255 h 1181172"/>
                <a:gd name="connsiteX80" fmla="*/ 883085 w 2076189"/>
                <a:gd name="connsiteY80" fmla="*/ 360123 h 1181172"/>
                <a:gd name="connsiteX81" fmla="*/ 854902 w 2076189"/>
                <a:gd name="connsiteY81" fmla="*/ 350729 h 1181172"/>
                <a:gd name="connsiteX82" fmla="*/ 820455 w 2076189"/>
                <a:gd name="connsiteY82" fmla="*/ 341334 h 1181172"/>
                <a:gd name="connsiteX83" fmla="*/ 773482 w 2076189"/>
                <a:gd name="connsiteY83" fmla="*/ 335071 h 1181172"/>
                <a:gd name="connsiteX84" fmla="*/ 751562 w 2076189"/>
                <a:gd name="connsiteY84" fmla="*/ 325677 h 1181172"/>
                <a:gd name="connsiteX85" fmla="*/ 732773 w 2076189"/>
                <a:gd name="connsiteY85" fmla="*/ 319414 h 1181172"/>
                <a:gd name="connsiteX86" fmla="*/ 723378 w 2076189"/>
                <a:gd name="connsiteY86" fmla="*/ 316282 h 1181172"/>
                <a:gd name="connsiteX87" fmla="*/ 717115 w 2076189"/>
                <a:gd name="connsiteY87" fmla="*/ 306888 h 1181172"/>
                <a:gd name="connsiteX88" fmla="*/ 717115 w 2076189"/>
                <a:gd name="connsiteY88" fmla="*/ 272441 h 1181172"/>
                <a:gd name="connsiteX89" fmla="*/ 723378 w 2076189"/>
                <a:gd name="connsiteY89" fmla="*/ 263047 h 1181172"/>
                <a:gd name="connsiteX90" fmla="*/ 729641 w 2076189"/>
                <a:gd name="connsiteY90" fmla="*/ 244258 h 1181172"/>
                <a:gd name="connsiteX91" fmla="*/ 726510 w 2076189"/>
                <a:gd name="connsiteY91" fmla="*/ 234863 h 1181172"/>
                <a:gd name="connsiteX92" fmla="*/ 717115 w 2076189"/>
                <a:gd name="connsiteY92" fmla="*/ 228600 h 1181172"/>
                <a:gd name="connsiteX93" fmla="*/ 670143 w 2076189"/>
                <a:gd name="connsiteY93" fmla="*/ 222337 h 1181172"/>
                <a:gd name="connsiteX94" fmla="*/ 645091 w 2076189"/>
                <a:gd name="connsiteY94" fmla="*/ 184759 h 1181172"/>
                <a:gd name="connsiteX95" fmla="*/ 638828 w 2076189"/>
                <a:gd name="connsiteY95" fmla="*/ 175364 h 1181172"/>
                <a:gd name="connsiteX96" fmla="*/ 620039 w 2076189"/>
                <a:gd name="connsiteY96" fmla="*/ 162838 h 1181172"/>
                <a:gd name="connsiteX97" fmla="*/ 610644 w 2076189"/>
                <a:gd name="connsiteY97" fmla="*/ 153444 h 1181172"/>
                <a:gd name="connsiteX98" fmla="*/ 591855 w 2076189"/>
                <a:gd name="connsiteY98" fmla="*/ 140918 h 1181172"/>
                <a:gd name="connsiteX99" fmla="*/ 563672 w 2076189"/>
                <a:gd name="connsiteY99" fmla="*/ 128392 h 1181172"/>
                <a:gd name="connsiteX100" fmla="*/ 388307 w 2076189"/>
                <a:gd name="connsiteY100" fmla="*/ 125260 h 1181172"/>
                <a:gd name="connsiteX101" fmla="*/ 378913 w 2076189"/>
                <a:gd name="connsiteY101" fmla="*/ 122129 h 1181172"/>
                <a:gd name="connsiteX102" fmla="*/ 366387 w 2076189"/>
                <a:gd name="connsiteY102" fmla="*/ 118997 h 1181172"/>
                <a:gd name="connsiteX103" fmla="*/ 356992 w 2076189"/>
                <a:gd name="connsiteY103" fmla="*/ 112734 h 1181172"/>
                <a:gd name="connsiteX104" fmla="*/ 344466 w 2076189"/>
                <a:gd name="connsiteY104" fmla="*/ 109603 h 1181172"/>
                <a:gd name="connsiteX105" fmla="*/ 325677 w 2076189"/>
                <a:gd name="connsiteY105" fmla="*/ 103340 h 1181172"/>
                <a:gd name="connsiteX106" fmla="*/ 297493 w 2076189"/>
                <a:gd name="connsiteY106" fmla="*/ 93945 h 1181172"/>
                <a:gd name="connsiteX107" fmla="*/ 269310 w 2076189"/>
                <a:gd name="connsiteY107" fmla="*/ 84551 h 1181172"/>
                <a:gd name="connsiteX108" fmla="*/ 259915 w 2076189"/>
                <a:gd name="connsiteY108" fmla="*/ 81419 h 1181172"/>
                <a:gd name="connsiteX109" fmla="*/ 250521 w 2076189"/>
                <a:gd name="connsiteY109" fmla="*/ 78288 h 1181172"/>
                <a:gd name="connsiteX110" fmla="*/ 231732 w 2076189"/>
                <a:gd name="connsiteY110" fmla="*/ 65762 h 1181172"/>
                <a:gd name="connsiteX111" fmla="*/ 222337 w 2076189"/>
                <a:gd name="connsiteY111" fmla="*/ 62630 h 1181172"/>
                <a:gd name="connsiteX112" fmla="*/ 203548 w 2076189"/>
                <a:gd name="connsiteY112" fmla="*/ 53236 h 1181172"/>
                <a:gd name="connsiteX113" fmla="*/ 194154 w 2076189"/>
                <a:gd name="connsiteY113" fmla="*/ 46973 h 1181172"/>
                <a:gd name="connsiteX114" fmla="*/ 178496 w 2076189"/>
                <a:gd name="connsiteY114" fmla="*/ 34447 h 1181172"/>
                <a:gd name="connsiteX115" fmla="*/ 178496 w 2076189"/>
                <a:gd name="connsiteY115" fmla="*/ 6263 h 1181172"/>
                <a:gd name="connsiteX116" fmla="*/ 0 w 2076189"/>
                <a:gd name="connsiteY11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32348 w 2076189"/>
                <a:gd name="connsiteY43" fmla="*/ 541751 h 1181172"/>
                <a:gd name="connsiteX44" fmla="*/ 2019822 w 2076189"/>
                <a:gd name="connsiteY44" fmla="*/ 526093 h 1181172"/>
                <a:gd name="connsiteX45" fmla="*/ 2013559 w 2076189"/>
                <a:gd name="connsiteY45" fmla="*/ 516699 h 1181172"/>
                <a:gd name="connsiteX46" fmla="*/ 1994770 w 2076189"/>
                <a:gd name="connsiteY46" fmla="*/ 510436 h 1181172"/>
                <a:gd name="connsiteX47" fmla="*/ 1969718 w 2076189"/>
                <a:gd name="connsiteY47" fmla="*/ 504173 h 1181172"/>
                <a:gd name="connsiteX48" fmla="*/ 1910219 w 2076189"/>
                <a:gd name="connsiteY48" fmla="*/ 501041 h 1181172"/>
                <a:gd name="connsiteX49" fmla="*/ 1822537 w 2076189"/>
                <a:gd name="connsiteY49" fmla="*/ 504173 h 1181172"/>
                <a:gd name="connsiteX50" fmla="*/ 1606463 w 2076189"/>
                <a:gd name="connsiteY50" fmla="*/ 504173 h 1181172"/>
                <a:gd name="connsiteX51" fmla="*/ 1584543 w 2076189"/>
                <a:gd name="connsiteY51" fmla="*/ 497910 h 1181172"/>
                <a:gd name="connsiteX52" fmla="*/ 1565754 w 2076189"/>
                <a:gd name="connsiteY52" fmla="*/ 488515 h 1181172"/>
                <a:gd name="connsiteX53" fmla="*/ 1543833 w 2076189"/>
                <a:gd name="connsiteY53" fmla="*/ 472858 h 1181172"/>
                <a:gd name="connsiteX54" fmla="*/ 1525044 w 2076189"/>
                <a:gd name="connsiteY54" fmla="*/ 466595 h 1181172"/>
                <a:gd name="connsiteX55" fmla="*/ 1506255 w 2076189"/>
                <a:gd name="connsiteY55" fmla="*/ 460332 h 1181172"/>
                <a:gd name="connsiteX56" fmla="*/ 1487466 w 2076189"/>
                <a:gd name="connsiteY56" fmla="*/ 454069 h 1181172"/>
                <a:gd name="connsiteX57" fmla="*/ 1462414 w 2076189"/>
                <a:gd name="connsiteY57" fmla="*/ 447806 h 1181172"/>
                <a:gd name="connsiteX58" fmla="*/ 1415441 w 2076189"/>
                <a:gd name="connsiteY58" fmla="*/ 444674 h 1181172"/>
                <a:gd name="connsiteX59" fmla="*/ 1380995 w 2076189"/>
                <a:gd name="connsiteY59" fmla="*/ 441543 h 1181172"/>
                <a:gd name="connsiteX60" fmla="*/ 1362206 w 2076189"/>
                <a:gd name="connsiteY60" fmla="*/ 438411 h 1181172"/>
                <a:gd name="connsiteX61" fmla="*/ 1302707 w 2076189"/>
                <a:gd name="connsiteY61" fmla="*/ 435280 h 1181172"/>
                <a:gd name="connsiteX62" fmla="*/ 1293313 w 2076189"/>
                <a:gd name="connsiteY62" fmla="*/ 432148 h 1181172"/>
                <a:gd name="connsiteX63" fmla="*/ 1280787 w 2076189"/>
                <a:gd name="connsiteY63" fmla="*/ 429017 h 1181172"/>
                <a:gd name="connsiteX64" fmla="*/ 1271392 w 2076189"/>
                <a:gd name="connsiteY64" fmla="*/ 422754 h 1181172"/>
                <a:gd name="connsiteX65" fmla="*/ 1261998 w 2076189"/>
                <a:gd name="connsiteY65" fmla="*/ 419622 h 1181172"/>
                <a:gd name="connsiteX66" fmla="*/ 1243208 w 2076189"/>
                <a:gd name="connsiteY66" fmla="*/ 407096 h 1181172"/>
                <a:gd name="connsiteX67" fmla="*/ 1233814 w 2076189"/>
                <a:gd name="connsiteY67" fmla="*/ 397701 h 1181172"/>
                <a:gd name="connsiteX68" fmla="*/ 1215025 w 2076189"/>
                <a:gd name="connsiteY68" fmla="*/ 391438 h 1181172"/>
                <a:gd name="connsiteX69" fmla="*/ 1205630 w 2076189"/>
                <a:gd name="connsiteY69" fmla="*/ 385175 h 1181172"/>
                <a:gd name="connsiteX70" fmla="*/ 1158658 w 2076189"/>
                <a:gd name="connsiteY70" fmla="*/ 375781 h 1181172"/>
                <a:gd name="connsiteX71" fmla="*/ 1149263 w 2076189"/>
                <a:gd name="connsiteY71" fmla="*/ 369518 h 1181172"/>
                <a:gd name="connsiteX72" fmla="*/ 1139869 w 2076189"/>
                <a:gd name="connsiteY72" fmla="*/ 360123 h 1181172"/>
                <a:gd name="connsiteX73" fmla="*/ 1121080 w 2076189"/>
                <a:gd name="connsiteY73" fmla="*/ 353860 h 1181172"/>
                <a:gd name="connsiteX74" fmla="*/ 1061581 w 2076189"/>
                <a:gd name="connsiteY74" fmla="*/ 360123 h 1181172"/>
                <a:gd name="connsiteX75" fmla="*/ 1049055 w 2076189"/>
                <a:gd name="connsiteY75" fmla="*/ 363255 h 1181172"/>
                <a:gd name="connsiteX76" fmla="*/ 986425 w 2076189"/>
                <a:gd name="connsiteY76" fmla="*/ 366386 h 1181172"/>
                <a:gd name="connsiteX77" fmla="*/ 923795 w 2076189"/>
                <a:gd name="connsiteY77" fmla="*/ 366386 h 1181172"/>
                <a:gd name="connsiteX78" fmla="*/ 911269 w 2076189"/>
                <a:gd name="connsiteY78" fmla="*/ 363255 h 1181172"/>
                <a:gd name="connsiteX79" fmla="*/ 883085 w 2076189"/>
                <a:gd name="connsiteY79" fmla="*/ 360123 h 1181172"/>
                <a:gd name="connsiteX80" fmla="*/ 854902 w 2076189"/>
                <a:gd name="connsiteY80" fmla="*/ 350729 h 1181172"/>
                <a:gd name="connsiteX81" fmla="*/ 820455 w 2076189"/>
                <a:gd name="connsiteY81" fmla="*/ 341334 h 1181172"/>
                <a:gd name="connsiteX82" fmla="*/ 773482 w 2076189"/>
                <a:gd name="connsiteY82" fmla="*/ 335071 h 1181172"/>
                <a:gd name="connsiteX83" fmla="*/ 751562 w 2076189"/>
                <a:gd name="connsiteY83" fmla="*/ 325677 h 1181172"/>
                <a:gd name="connsiteX84" fmla="*/ 732773 w 2076189"/>
                <a:gd name="connsiteY84" fmla="*/ 319414 h 1181172"/>
                <a:gd name="connsiteX85" fmla="*/ 723378 w 2076189"/>
                <a:gd name="connsiteY85" fmla="*/ 316282 h 1181172"/>
                <a:gd name="connsiteX86" fmla="*/ 717115 w 2076189"/>
                <a:gd name="connsiteY86" fmla="*/ 306888 h 1181172"/>
                <a:gd name="connsiteX87" fmla="*/ 717115 w 2076189"/>
                <a:gd name="connsiteY87" fmla="*/ 272441 h 1181172"/>
                <a:gd name="connsiteX88" fmla="*/ 723378 w 2076189"/>
                <a:gd name="connsiteY88" fmla="*/ 263047 h 1181172"/>
                <a:gd name="connsiteX89" fmla="*/ 729641 w 2076189"/>
                <a:gd name="connsiteY89" fmla="*/ 244258 h 1181172"/>
                <a:gd name="connsiteX90" fmla="*/ 726510 w 2076189"/>
                <a:gd name="connsiteY90" fmla="*/ 234863 h 1181172"/>
                <a:gd name="connsiteX91" fmla="*/ 717115 w 2076189"/>
                <a:gd name="connsiteY91" fmla="*/ 228600 h 1181172"/>
                <a:gd name="connsiteX92" fmla="*/ 670143 w 2076189"/>
                <a:gd name="connsiteY92" fmla="*/ 222337 h 1181172"/>
                <a:gd name="connsiteX93" fmla="*/ 645091 w 2076189"/>
                <a:gd name="connsiteY93" fmla="*/ 184759 h 1181172"/>
                <a:gd name="connsiteX94" fmla="*/ 638828 w 2076189"/>
                <a:gd name="connsiteY94" fmla="*/ 175364 h 1181172"/>
                <a:gd name="connsiteX95" fmla="*/ 620039 w 2076189"/>
                <a:gd name="connsiteY95" fmla="*/ 162838 h 1181172"/>
                <a:gd name="connsiteX96" fmla="*/ 610644 w 2076189"/>
                <a:gd name="connsiteY96" fmla="*/ 153444 h 1181172"/>
                <a:gd name="connsiteX97" fmla="*/ 591855 w 2076189"/>
                <a:gd name="connsiteY97" fmla="*/ 140918 h 1181172"/>
                <a:gd name="connsiteX98" fmla="*/ 563672 w 2076189"/>
                <a:gd name="connsiteY98" fmla="*/ 128392 h 1181172"/>
                <a:gd name="connsiteX99" fmla="*/ 388307 w 2076189"/>
                <a:gd name="connsiteY99" fmla="*/ 125260 h 1181172"/>
                <a:gd name="connsiteX100" fmla="*/ 378913 w 2076189"/>
                <a:gd name="connsiteY100" fmla="*/ 122129 h 1181172"/>
                <a:gd name="connsiteX101" fmla="*/ 366387 w 2076189"/>
                <a:gd name="connsiteY101" fmla="*/ 118997 h 1181172"/>
                <a:gd name="connsiteX102" fmla="*/ 356992 w 2076189"/>
                <a:gd name="connsiteY102" fmla="*/ 112734 h 1181172"/>
                <a:gd name="connsiteX103" fmla="*/ 344466 w 2076189"/>
                <a:gd name="connsiteY103" fmla="*/ 109603 h 1181172"/>
                <a:gd name="connsiteX104" fmla="*/ 325677 w 2076189"/>
                <a:gd name="connsiteY104" fmla="*/ 103340 h 1181172"/>
                <a:gd name="connsiteX105" fmla="*/ 297493 w 2076189"/>
                <a:gd name="connsiteY105" fmla="*/ 93945 h 1181172"/>
                <a:gd name="connsiteX106" fmla="*/ 269310 w 2076189"/>
                <a:gd name="connsiteY106" fmla="*/ 84551 h 1181172"/>
                <a:gd name="connsiteX107" fmla="*/ 259915 w 2076189"/>
                <a:gd name="connsiteY107" fmla="*/ 81419 h 1181172"/>
                <a:gd name="connsiteX108" fmla="*/ 250521 w 2076189"/>
                <a:gd name="connsiteY108" fmla="*/ 78288 h 1181172"/>
                <a:gd name="connsiteX109" fmla="*/ 231732 w 2076189"/>
                <a:gd name="connsiteY109" fmla="*/ 65762 h 1181172"/>
                <a:gd name="connsiteX110" fmla="*/ 222337 w 2076189"/>
                <a:gd name="connsiteY110" fmla="*/ 62630 h 1181172"/>
                <a:gd name="connsiteX111" fmla="*/ 203548 w 2076189"/>
                <a:gd name="connsiteY111" fmla="*/ 53236 h 1181172"/>
                <a:gd name="connsiteX112" fmla="*/ 194154 w 2076189"/>
                <a:gd name="connsiteY112" fmla="*/ 46973 h 1181172"/>
                <a:gd name="connsiteX113" fmla="*/ 178496 w 2076189"/>
                <a:gd name="connsiteY113" fmla="*/ 34447 h 1181172"/>
                <a:gd name="connsiteX114" fmla="*/ 178496 w 2076189"/>
                <a:gd name="connsiteY114" fmla="*/ 6263 h 1181172"/>
                <a:gd name="connsiteX115" fmla="*/ 0 w 2076189"/>
                <a:gd name="connsiteY11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32348 w 2076189"/>
                <a:gd name="connsiteY43" fmla="*/ 541751 h 1181172"/>
                <a:gd name="connsiteX44" fmla="*/ 2019822 w 2076189"/>
                <a:gd name="connsiteY44" fmla="*/ 526093 h 1181172"/>
                <a:gd name="connsiteX45" fmla="*/ 1994770 w 2076189"/>
                <a:gd name="connsiteY45" fmla="*/ 510436 h 1181172"/>
                <a:gd name="connsiteX46" fmla="*/ 1969718 w 2076189"/>
                <a:gd name="connsiteY46" fmla="*/ 504173 h 1181172"/>
                <a:gd name="connsiteX47" fmla="*/ 1910219 w 2076189"/>
                <a:gd name="connsiteY47" fmla="*/ 501041 h 1181172"/>
                <a:gd name="connsiteX48" fmla="*/ 1822537 w 2076189"/>
                <a:gd name="connsiteY48" fmla="*/ 504173 h 1181172"/>
                <a:gd name="connsiteX49" fmla="*/ 1606463 w 2076189"/>
                <a:gd name="connsiteY49" fmla="*/ 504173 h 1181172"/>
                <a:gd name="connsiteX50" fmla="*/ 1584543 w 2076189"/>
                <a:gd name="connsiteY50" fmla="*/ 497910 h 1181172"/>
                <a:gd name="connsiteX51" fmla="*/ 1565754 w 2076189"/>
                <a:gd name="connsiteY51" fmla="*/ 488515 h 1181172"/>
                <a:gd name="connsiteX52" fmla="*/ 1543833 w 2076189"/>
                <a:gd name="connsiteY52" fmla="*/ 472858 h 1181172"/>
                <a:gd name="connsiteX53" fmla="*/ 1525044 w 2076189"/>
                <a:gd name="connsiteY53" fmla="*/ 466595 h 1181172"/>
                <a:gd name="connsiteX54" fmla="*/ 1506255 w 2076189"/>
                <a:gd name="connsiteY54" fmla="*/ 460332 h 1181172"/>
                <a:gd name="connsiteX55" fmla="*/ 1487466 w 2076189"/>
                <a:gd name="connsiteY55" fmla="*/ 454069 h 1181172"/>
                <a:gd name="connsiteX56" fmla="*/ 1462414 w 2076189"/>
                <a:gd name="connsiteY56" fmla="*/ 447806 h 1181172"/>
                <a:gd name="connsiteX57" fmla="*/ 1415441 w 2076189"/>
                <a:gd name="connsiteY57" fmla="*/ 444674 h 1181172"/>
                <a:gd name="connsiteX58" fmla="*/ 1380995 w 2076189"/>
                <a:gd name="connsiteY58" fmla="*/ 441543 h 1181172"/>
                <a:gd name="connsiteX59" fmla="*/ 1362206 w 2076189"/>
                <a:gd name="connsiteY59" fmla="*/ 438411 h 1181172"/>
                <a:gd name="connsiteX60" fmla="*/ 1302707 w 2076189"/>
                <a:gd name="connsiteY60" fmla="*/ 435280 h 1181172"/>
                <a:gd name="connsiteX61" fmla="*/ 1293313 w 2076189"/>
                <a:gd name="connsiteY61" fmla="*/ 432148 h 1181172"/>
                <a:gd name="connsiteX62" fmla="*/ 1280787 w 2076189"/>
                <a:gd name="connsiteY62" fmla="*/ 429017 h 1181172"/>
                <a:gd name="connsiteX63" fmla="*/ 1271392 w 2076189"/>
                <a:gd name="connsiteY63" fmla="*/ 422754 h 1181172"/>
                <a:gd name="connsiteX64" fmla="*/ 1261998 w 2076189"/>
                <a:gd name="connsiteY64" fmla="*/ 419622 h 1181172"/>
                <a:gd name="connsiteX65" fmla="*/ 1243208 w 2076189"/>
                <a:gd name="connsiteY65" fmla="*/ 407096 h 1181172"/>
                <a:gd name="connsiteX66" fmla="*/ 1233814 w 2076189"/>
                <a:gd name="connsiteY66" fmla="*/ 397701 h 1181172"/>
                <a:gd name="connsiteX67" fmla="*/ 1215025 w 2076189"/>
                <a:gd name="connsiteY67" fmla="*/ 391438 h 1181172"/>
                <a:gd name="connsiteX68" fmla="*/ 1205630 w 2076189"/>
                <a:gd name="connsiteY68" fmla="*/ 385175 h 1181172"/>
                <a:gd name="connsiteX69" fmla="*/ 1158658 w 2076189"/>
                <a:gd name="connsiteY69" fmla="*/ 375781 h 1181172"/>
                <a:gd name="connsiteX70" fmla="*/ 1149263 w 2076189"/>
                <a:gd name="connsiteY70" fmla="*/ 369518 h 1181172"/>
                <a:gd name="connsiteX71" fmla="*/ 1139869 w 2076189"/>
                <a:gd name="connsiteY71" fmla="*/ 360123 h 1181172"/>
                <a:gd name="connsiteX72" fmla="*/ 1121080 w 2076189"/>
                <a:gd name="connsiteY72" fmla="*/ 353860 h 1181172"/>
                <a:gd name="connsiteX73" fmla="*/ 1061581 w 2076189"/>
                <a:gd name="connsiteY73" fmla="*/ 360123 h 1181172"/>
                <a:gd name="connsiteX74" fmla="*/ 1049055 w 2076189"/>
                <a:gd name="connsiteY74" fmla="*/ 363255 h 1181172"/>
                <a:gd name="connsiteX75" fmla="*/ 986425 w 2076189"/>
                <a:gd name="connsiteY75" fmla="*/ 366386 h 1181172"/>
                <a:gd name="connsiteX76" fmla="*/ 923795 w 2076189"/>
                <a:gd name="connsiteY76" fmla="*/ 366386 h 1181172"/>
                <a:gd name="connsiteX77" fmla="*/ 911269 w 2076189"/>
                <a:gd name="connsiteY77" fmla="*/ 363255 h 1181172"/>
                <a:gd name="connsiteX78" fmla="*/ 883085 w 2076189"/>
                <a:gd name="connsiteY78" fmla="*/ 360123 h 1181172"/>
                <a:gd name="connsiteX79" fmla="*/ 854902 w 2076189"/>
                <a:gd name="connsiteY79" fmla="*/ 350729 h 1181172"/>
                <a:gd name="connsiteX80" fmla="*/ 820455 w 2076189"/>
                <a:gd name="connsiteY80" fmla="*/ 341334 h 1181172"/>
                <a:gd name="connsiteX81" fmla="*/ 773482 w 2076189"/>
                <a:gd name="connsiteY81" fmla="*/ 335071 h 1181172"/>
                <a:gd name="connsiteX82" fmla="*/ 751562 w 2076189"/>
                <a:gd name="connsiteY82" fmla="*/ 325677 h 1181172"/>
                <a:gd name="connsiteX83" fmla="*/ 732773 w 2076189"/>
                <a:gd name="connsiteY83" fmla="*/ 319414 h 1181172"/>
                <a:gd name="connsiteX84" fmla="*/ 723378 w 2076189"/>
                <a:gd name="connsiteY84" fmla="*/ 316282 h 1181172"/>
                <a:gd name="connsiteX85" fmla="*/ 717115 w 2076189"/>
                <a:gd name="connsiteY85" fmla="*/ 306888 h 1181172"/>
                <a:gd name="connsiteX86" fmla="*/ 717115 w 2076189"/>
                <a:gd name="connsiteY86" fmla="*/ 272441 h 1181172"/>
                <a:gd name="connsiteX87" fmla="*/ 723378 w 2076189"/>
                <a:gd name="connsiteY87" fmla="*/ 263047 h 1181172"/>
                <a:gd name="connsiteX88" fmla="*/ 729641 w 2076189"/>
                <a:gd name="connsiteY88" fmla="*/ 244258 h 1181172"/>
                <a:gd name="connsiteX89" fmla="*/ 726510 w 2076189"/>
                <a:gd name="connsiteY89" fmla="*/ 234863 h 1181172"/>
                <a:gd name="connsiteX90" fmla="*/ 717115 w 2076189"/>
                <a:gd name="connsiteY90" fmla="*/ 228600 h 1181172"/>
                <a:gd name="connsiteX91" fmla="*/ 670143 w 2076189"/>
                <a:gd name="connsiteY91" fmla="*/ 222337 h 1181172"/>
                <a:gd name="connsiteX92" fmla="*/ 645091 w 2076189"/>
                <a:gd name="connsiteY92" fmla="*/ 184759 h 1181172"/>
                <a:gd name="connsiteX93" fmla="*/ 638828 w 2076189"/>
                <a:gd name="connsiteY93" fmla="*/ 175364 h 1181172"/>
                <a:gd name="connsiteX94" fmla="*/ 620039 w 2076189"/>
                <a:gd name="connsiteY94" fmla="*/ 162838 h 1181172"/>
                <a:gd name="connsiteX95" fmla="*/ 610644 w 2076189"/>
                <a:gd name="connsiteY95" fmla="*/ 153444 h 1181172"/>
                <a:gd name="connsiteX96" fmla="*/ 591855 w 2076189"/>
                <a:gd name="connsiteY96" fmla="*/ 140918 h 1181172"/>
                <a:gd name="connsiteX97" fmla="*/ 563672 w 2076189"/>
                <a:gd name="connsiteY97" fmla="*/ 128392 h 1181172"/>
                <a:gd name="connsiteX98" fmla="*/ 388307 w 2076189"/>
                <a:gd name="connsiteY98" fmla="*/ 125260 h 1181172"/>
                <a:gd name="connsiteX99" fmla="*/ 378913 w 2076189"/>
                <a:gd name="connsiteY99" fmla="*/ 122129 h 1181172"/>
                <a:gd name="connsiteX100" fmla="*/ 366387 w 2076189"/>
                <a:gd name="connsiteY100" fmla="*/ 118997 h 1181172"/>
                <a:gd name="connsiteX101" fmla="*/ 356992 w 2076189"/>
                <a:gd name="connsiteY101" fmla="*/ 112734 h 1181172"/>
                <a:gd name="connsiteX102" fmla="*/ 344466 w 2076189"/>
                <a:gd name="connsiteY102" fmla="*/ 109603 h 1181172"/>
                <a:gd name="connsiteX103" fmla="*/ 325677 w 2076189"/>
                <a:gd name="connsiteY103" fmla="*/ 103340 h 1181172"/>
                <a:gd name="connsiteX104" fmla="*/ 297493 w 2076189"/>
                <a:gd name="connsiteY104" fmla="*/ 93945 h 1181172"/>
                <a:gd name="connsiteX105" fmla="*/ 269310 w 2076189"/>
                <a:gd name="connsiteY105" fmla="*/ 84551 h 1181172"/>
                <a:gd name="connsiteX106" fmla="*/ 259915 w 2076189"/>
                <a:gd name="connsiteY106" fmla="*/ 81419 h 1181172"/>
                <a:gd name="connsiteX107" fmla="*/ 250521 w 2076189"/>
                <a:gd name="connsiteY107" fmla="*/ 78288 h 1181172"/>
                <a:gd name="connsiteX108" fmla="*/ 231732 w 2076189"/>
                <a:gd name="connsiteY108" fmla="*/ 65762 h 1181172"/>
                <a:gd name="connsiteX109" fmla="*/ 222337 w 2076189"/>
                <a:gd name="connsiteY109" fmla="*/ 62630 h 1181172"/>
                <a:gd name="connsiteX110" fmla="*/ 203548 w 2076189"/>
                <a:gd name="connsiteY110" fmla="*/ 53236 h 1181172"/>
                <a:gd name="connsiteX111" fmla="*/ 194154 w 2076189"/>
                <a:gd name="connsiteY111" fmla="*/ 46973 h 1181172"/>
                <a:gd name="connsiteX112" fmla="*/ 178496 w 2076189"/>
                <a:gd name="connsiteY112" fmla="*/ 34447 h 1181172"/>
                <a:gd name="connsiteX113" fmla="*/ 178496 w 2076189"/>
                <a:gd name="connsiteY113" fmla="*/ 6263 h 1181172"/>
                <a:gd name="connsiteX114" fmla="*/ 0 w 2076189"/>
                <a:gd name="connsiteY11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32348 w 2076189"/>
                <a:gd name="connsiteY43" fmla="*/ 541751 h 1181172"/>
                <a:gd name="connsiteX44" fmla="*/ 2019822 w 2076189"/>
                <a:gd name="connsiteY44" fmla="*/ 526093 h 1181172"/>
                <a:gd name="connsiteX45" fmla="*/ 1969718 w 2076189"/>
                <a:gd name="connsiteY45" fmla="*/ 504173 h 1181172"/>
                <a:gd name="connsiteX46" fmla="*/ 1910219 w 2076189"/>
                <a:gd name="connsiteY46" fmla="*/ 501041 h 1181172"/>
                <a:gd name="connsiteX47" fmla="*/ 1822537 w 2076189"/>
                <a:gd name="connsiteY47" fmla="*/ 504173 h 1181172"/>
                <a:gd name="connsiteX48" fmla="*/ 1606463 w 2076189"/>
                <a:gd name="connsiteY48" fmla="*/ 504173 h 1181172"/>
                <a:gd name="connsiteX49" fmla="*/ 1584543 w 2076189"/>
                <a:gd name="connsiteY49" fmla="*/ 497910 h 1181172"/>
                <a:gd name="connsiteX50" fmla="*/ 1565754 w 2076189"/>
                <a:gd name="connsiteY50" fmla="*/ 488515 h 1181172"/>
                <a:gd name="connsiteX51" fmla="*/ 1543833 w 2076189"/>
                <a:gd name="connsiteY51" fmla="*/ 472858 h 1181172"/>
                <a:gd name="connsiteX52" fmla="*/ 1525044 w 2076189"/>
                <a:gd name="connsiteY52" fmla="*/ 466595 h 1181172"/>
                <a:gd name="connsiteX53" fmla="*/ 1506255 w 2076189"/>
                <a:gd name="connsiteY53" fmla="*/ 460332 h 1181172"/>
                <a:gd name="connsiteX54" fmla="*/ 1487466 w 2076189"/>
                <a:gd name="connsiteY54" fmla="*/ 454069 h 1181172"/>
                <a:gd name="connsiteX55" fmla="*/ 1462414 w 2076189"/>
                <a:gd name="connsiteY55" fmla="*/ 447806 h 1181172"/>
                <a:gd name="connsiteX56" fmla="*/ 1415441 w 2076189"/>
                <a:gd name="connsiteY56" fmla="*/ 444674 h 1181172"/>
                <a:gd name="connsiteX57" fmla="*/ 1380995 w 2076189"/>
                <a:gd name="connsiteY57" fmla="*/ 441543 h 1181172"/>
                <a:gd name="connsiteX58" fmla="*/ 1362206 w 2076189"/>
                <a:gd name="connsiteY58" fmla="*/ 438411 h 1181172"/>
                <a:gd name="connsiteX59" fmla="*/ 1302707 w 2076189"/>
                <a:gd name="connsiteY59" fmla="*/ 435280 h 1181172"/>
                <a:gd name="connsiteX60" fmla="*/ 1293313 w 2076189"/>
                <a:gd name="connsiteY60" fmla="*/ 432148 h 1181172"/>
                <a:gd name="connsiteX61" fmla="*/ 1280787 w 2076189"/>
                <a:gd name="connsiteY61" fmla="*/ 429017 h 1181172"/>
                <a:gd name="connsiteX62" fmla="*/ 1271392 w 2076189"/>
                <a:gd name="connsiteY62" fmla="*/ 422754 h 1181172"/>
                <a:gd name="connsiteX63" fmla="*/ 1261998 w 2076189"/>
                <a:gd name="connsiteY63" fmla="*/ 419622 h 1181172"/>
                <a:gd name="connsiteX64" fmla="*/ 1243208 w 2076189"/>
                <a:gd name="connsiteY64" fmla="*/ 407096 h 1181172"/>
                <a:gd name="connsiteX65" fmla="*/ 1233814 w 2076189"/>
                <a:gd name="connsiteY65" fmla="*/ 397701 h 1181172"/>
                <a:gd name="connsiteX66" fmla="*/ 1215025 w 2076189"/>
                <a:gd name="connsiteY66" fmla="*/ 391438 h 1181172"/>
                <a:gd name="connsiteX67" fmla="*/ 1205630 w 2076189"/>
                <a:gd name="connsiteY67" fmla="*/ 385175 h 1181172"/>
                <a:gd name="connsiteX68" fmla="*/ 1158658 w 2076189"/>
                <a:gd name="connsiteY68" fmla="*/ 375781 h 1181172"/>
                <a:gd name="connsiteX69" fmla="*/ 1149263 w 2076189"/>
                <a:gd name="connsiteY69" fmla="*/ 369518 h 1181172"/>
                <a:gd name="connsiteX70" fmla="*/ 1139869 w 2076189"/>
                <a:gd name="connsiteY70" fmla="*/ 360123 h 1181172"/>
                <a:gd name="connsiteX71" fmla="*/ 1121080 w 2076189"/>
                <a:gd name="connsiteY71" fmla="*/ 353860 h 1181172"/>
                <a:gd name="connsiteX72" fmla="*/ 1061581 w 2076189"/>
                <a:gd name="connsiteY72" fmla="*/ 360123 h 1181172"/>
                <a:gd name="connsiteX73" fmla="*/ 1049055 w 2076189"/>
                <a:gd name="connsiteY73" fmla="*/ 363255 h 1181172"/>
                <a:gd name="connsiteX74" fmla="*/ 986425 w 2076189"/>
                <a:gd name="connsiteY74" fmla="*/ 366386 h 1181172"/>
                <a:gd name="connsiteX75" fmla="*/ 923795 w 2076189"/>
                <a:gd name="connsiteY75" fmla="*/ 366386 h 1181172"/>
                <a:gd name="connsiteX76" fmla="*/ 911269 w 2076189"/>
                <a:gd name="connsiteY76" fmla="*/ 363255 h 1181172"/>
                <a:gd name="connsiteX77" fmla="*/ 883085 w 2076189"/>
                <a:gd name="connsiteY77" fmla="*/ 360123 h 1181172"/>
                <a:gd name="connsiteX78" fmla="*/ 854902 w 2076189"/>
                <a:gd name="connsiteY78" fmla="*/ 350729 h 1181172"/>
                <a:gd name="connsiteX79" fmla="*/ 820455 w 2076189"/>
                <a:gd name="connsiteY79" fmla="*/ 341334 h 1181172"/>
                <a:gd name="connsiteX80" fmla="*/ 773482 w 2076189"/>
                <a:gd name="connsiteY80" fmla="*/ 335071 h 1181172"/>
                <a:gd name="connsiteX81" fmla="*/ 751562 w 2076189"/>
                <a:gd name="connsiteY81" fmla="*/ 325677 h 1181172"/>
                <a:gd name="connsiteX82" fmla="*/ 732773 w 2076189"/>
                <a:gd name="connsiteY82" fmla="*/ 319414 h 1181172"/>
                <a:gd name="connsiteX83" fmla="*/ 723378 w 2076189"/>
                <a:gd name="connsiteY83" fmla="*/ 316282 h 1181172"/>
                <a:gd name="connsiteX84" fmla="*/ 717115 w 2076189"/>
                <a:gd name="connsiteY84" fmla="*/ 306888 h 1181172"/>
                <a:gd name="connsiteX85" fmla="*/ 717115 w 2076189"/>
                <a:gd name="connsiteY85" fmla="*/ 272441 h 1181172"/>
                <a:gd name="connsiteX86" fmla="*/ 723378 w 2076189"/>
                <a:gd name="connsiteY86" fmla="*/ 263047 h 1181172"/>
                <a:gd name="connsiteX87" fmla="*/ 729641 w 2076189"/>
                <a:gd name="connsiteY87" fmla="*/ 244258 h 1181172"/>
                <a:gd name="connsiteX88" fmla="*/ 726510 w 2076189"/>
                <a:gd name="connsiteY88" fmla="*/ 234863 h 1181172"/>
                <a:gd name="connsiteX89" fmla="*/ 717115 w 2076189"/>
                <a:gd name="connsiteY89" fmla="*/ 228600 h 1181172"/>
                <a:gd name="connsiteX90" fmla="*/ 670143 w 2076189"/>
                <a:gd name="connsiteY90" fmla="*/ 222337 h 1181172"/>
                <a:gd name="connsiteX91" fmla="*/ 645091 w 2076189"/>
                <a:gd name="connsiteY91" fmla="*/ 184759 h 1181172"/>
                <a:gd name="connsiteX92" fmla="*/ 638828 w 2076189"/>
                <a:gd name="connsiteY92" fmla="*/ 175364 h 1181172"/>
                <a:gd name="connsiteX93" fmla="*/ 620039 w 2076189"/>
                <a:gd name="connsiteY93" fmla="*/ 162838 h 1181172"/>
                <a:gd name="connsiteX94" fmla="*/ 610644 w 2076189"/>
                <a:gd name="connsiteY94" fmla="*/ 153444 h 1181172"/>
                <a:gd name="connsiteX95" fmla="*/ 591855 w 2076189"/>
                <a:gd name="connsiteY95" fmla="*/ 140918 h 1181172"/>
                <a:gd name="connsiteX96" fmla="*/ 563672 w 2076189"/>
                <a:gd name="connsiteY96" fmla="*/ 128392 h 1181172"/>
                <a:gd name="connsiteX97" fmla="*/ 388307 w 2076189"/>
                <a:gd name="connsiteY97" fmla="*/ 125260 h 1181172"/>
                <a:gd name="connsiteX98" fmla="*/ 378913 w 2076189"/>
                <a:gd name="connsiteY98" fmla="*/ 122129 h 1181172"/>
                <a:gd name="connsiteX99" fmla="*/ 366387 w 2076189"/>
                <a:gd name="connsiteY99" fmla="*/ 118997 h 1181172"/>
                <a:gd name="connsiteX100" fmla="*/ 356992 w 2076189"/>
                <a:gd name="connsiteY100" fmla="*/ 112734 h 1181172"/>
                <a:gd name="connsiteX101" fmla="*/ 344466 w 2076189"/>
                <a:gd name="connsiteY101" fmla="*/ 109603 h 1181172"/>
                <a:gd name="connsiteX102" fmla="*/ 325677 w 2076189"/>
                <a:gd name="connsiteY102" fmla="*/ 103340 h 1181172"/>
                <a:gd name="connsiteX103" fmla="*/ 297493 w 2076189"/>
                <a:gd name="connsiteY103" fmla="*/ 93945 h 1181172"/>
                <a:gd name="connsiteX104" fmla="*/ 269310 w 2076189"/>
                <a:gd name="connsiteY104" fmla="*/ 84551 h 1181172"/>
                <a:gd name="connsiteX105" fmla="*/ 259915 w 2076189"/>
                <a:gd name="connsiteY105" fmla="*/ 81419 h 1181172"/>
                <a:gd name="connsiteX106" fmla="*/ 250521 w 2076189"/>
                <a:gd name="connsiteY106" fmla="*/ 78288 h 1181172"/>
                <a:gd name="connsiteX107" fmla="*/ 231732 w 2076189"/>
                <a:gd name="connsiteY107" fmla="*/ 65762 h 1181172"/>
                <a:gd name="connsiteX108" fmla="*/ 222337 w 2076189"/>
                <a:gd name="connsiteY108" fmla="*/ 62630 h 1181172"/>
                <a:gd name="connsiteX109" fmla="*/ 203548 w 2076189"/>
                <a:gd name="connsiteY109" fmla="*/ 53236 h 1181172"/>
                <a:gd name="connsiteX110" fmla="*/ 194154 w 2076189"/>
                <a:gd name="connsiteY110" fmla="*/ 46973 h 1181172"/>
                <a:gd name="connsiteX111" fmla="*/ 178496 w 2076189"/>
                <a:gd name="connsiteY111" fmla="*/ 34447 h 1181172"/>
                <a:gd name="connsiteX112" fmla="*/ 178496 w 2076189"/>
                <a:gd name="connsiteY112" fmla="*/ 6263 h 1181172"/>
                <a:gd name="connsiteX113" fmla="*/ 0 w 2076189"/>
                <a:gd name="connsiteY113"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57400 w 2076189"/>
                <a:gd name="connsiteY38" fmla="*/ 670143 h 1181172"/>
                <a:gd name="connsiteX39" fmla="*/ 2066795 w 2076189"/>
                <a:gd name="connsiteY39" fmla="*/ 651354 h 1181172"/>
                <a:gd name="connsiteX40" fmla="*/ 2076189 w 2076189"/>
                <a:gd name="connsiteY40" fmla="*/ 632564 h 1181172"/>
                <a:gd name="connsiteX41" fmla="*/ 2073058 w 2076189"/>
                <a:gd name="connsiteY41" fmla="*/ 591855 h 1181172"/>
                <a:gd name="connsiteX42" fmla="*/ 2060532 w 2076189"/>
                <a:gd name="connsiteY42" fmla="*/ 573066 h 1181172"/>
                <a:gd name="connsiteX43" fmla="*/ 2019822 w 2076189"/>
                <a:gd name="connsiteY43" fmla="*/ 526093 h 1181172"/>
                <a:gd name="connsiteX44" fmla="*/ 1969718 w 2076189"/>
                <a:gd name="connsiteY44" fmla="*/ 504173 h 1181172"/>
                <a:gd name="connsiteX45" fmla="*/ 1910219 w 2076189"/>
                <a:gd name="connsiteY45" fmla="*/ 501041 h 1181172"/>
                <a:gd name="connsiteX46" fmla="*/ 1822537 w 2076189"/>
                <a:gd name="connsiteY46" fmla="*/ 504173 h 1181172"/>
                <a:gd name="connsiteX47" fmla="*/ 1606463 w 2076189"/>
                <a:gd name="connsiteY47" fmla="*/ 504173 h 1181172"/>
                <a:gd name="connsiteX48" fmla="*/ 1584543 w 2076189"/>
                <a:gd name="connsiteY48" fmla="*/ 497910 h 1181172"/>
                <a:gd name="connsiteX49" fmla="*/ 1565754 w 2076189"/>
                <a:gd name="connsiteY49" fmla="*/ 488515 h 1181172"/>
                <a:gd name="connsiteX50" fmla="*/ 1543833 w 2076189"/>
                <a:gd name="connsiteY50" fmla="*/ 472858 h 1181172"/>
                <a:gd name="connsiteX51" fmla="*/ 1525044 w 2076189"/>
                <a:gd name="connsiteY51" fmla="*/ 466595 h 1181172"/>
                <a:gd name="connsiteX52" fmla="*/ 1506255 w 2076189"/>
                <a:gd name="connsiteY52" fmla="*/ 460332 h 1181172"/>
                <a:gd name="connsiteX53" fmla="*/ 1487466 w 2076189"/>
                <a:gd name="connsiteY53" fmla="*/ 454069 h 1181172"/>
                <a:gd name="connsiteX54" fmla="*/ 1462414 w 2076189"/>
                <a:gd name="connsiteY54" fmla="*/ 447806 h 1181172"/>
                <a:gd name="connsiteX55" fmla="*/ 1415441 w 2076189"/>
                <a:gd name="connsiteY55" fmla="*/ 444674 h 1181172"/>
                <a:gd name="connsiteX56" fmla="*/ 1380995 w 2076189"/>
                <a:gd name="connsiteY56" fmla="*/ 441543 h 1181172"/>
                <a:gd name="connsiteX57" fmla="*/ 1362206 w 2076189"/>
                <a:gd name="connsiteY57" fmla="*/ 438411 h 1181172"/>
                <a:gd name="connsiteX58" fmla="*/ 1302707 w 2076189"/>
                <a:gd name="connsiteY58" fmla="*/ 435280 h 1181172"/>
                <a:gd name="connsiteX59" fmla="*/ 1293313 w 2076189"/>
                <a:gd name="connsiteY59" fmla="*/ 432148 h 1181172"/>
                <a:gd name="connsiteX60" fmla="*/ 1280787 w 2076189"/>
                <a:gd name="connsiteY60" fmla="*/ 429017 h 1181172"/>
                <a:gd name="connsiteX61" fmla="*/ 1271392 w 2076189"/>
                <a:gd name="connsiteY61" fmla="*/ 422754 h 1181172"/>
                <a:gd name="connsiteX62" fmla="*/ 1261998 w 2076189"/>
                <a:gd name="connsiteY62" fmla="*/ 419622 h 1181172"/>
                <a:gd name="connsiteX63" fmla="*/ 1243208 w 2076189"/>
                <a:gd name="connsiteY63" fmla="*/ 407096 h 1181172"/>
                <a:gd name="connsiteX64" fmla="*/ 1233814 w 2076189"/>
                <a:gd name="connsiteY64" fmla="*/ 397701 h 1181172"/>
                <a:gd name="connsiteX65" fmla="*/ 1215025 w 2076189"/>
                <a:gd name="connsiteY65" fmla="*/ 391438 h 1181172"/>
                <a:gd name="connsiteX66" fmla="*/ 1205630 w 2076189"/>
                <a:gd name="connsiteY66" fmla="*/ 385175 h 1181172"/>
                <a:gd name="connsiteX67" fmla="*/ 1158658 w 2076189"/>
                <a:gd name="connsiteY67" fmla="*/ 375781 h 1181172"/>
                <a:gd name="connsiteX68" fmla="*/ 1149263 w 2076189"/>
                <a:gd name="connsiteY68" fmla="*/ 369518 h 1181172"/>
                <a:gd name="connsiteX69" fmla="*/ 1139869 w 2076189"/>
                <a:gd name="connsiteY69" fmla="*/ 360123 h 1181172"/>
                <a:gd name="connsiteX70" fmla="*/ 1121080 w 2076189"/>
                <a:gd name="connsiteY70" fmla="*/ 353860 h 1181172"/>
                <a:gd name="connsiteX71" fmla="*/ 1061581 w 2076189"/>
                <a:gd name="connsiteY71" fmla="*/ 360123 h 1181172"/>
                <a:gd name="connsiteX72" fmla="*/ 1049055 w 2076189"/>
                <a:gd name="connsiteY72" fmla="*/ 363255 h 1181172"/>
                <a:gd name="connsiteX73" fmla="*/ 986425 w 2076189"/>
                <a:gd name="connsiteY73" fmla="*/ 366386 h 1181172"/>
                <a:gd name="connsiteX74" fmla="*/ 923795 w 2076189"/>
                <a:gd name="connsiteY74" fmla="*/ 366386 h 1181172"/>
                <a:gd name="connsiteX75" fmla="*/ 911269 w 2076189"/>
                <a:gd name="connsiteY75" fmla="*/ 363255 h 1181172"/>
                <a:gd name="connsiteX76" fmla="*/ 883085 w 2076189"/>
                <a:gd name="connsiteY76" fmla="*/ 360123 h 1181172"/>
                <a:gd name="connsiteX77" fmla="*/ 854902 w 2076189"/>
                <a:gd name="connsiteY77" fmla="*/ 350729 h 1181172"/>
                <a:gd name="connsiteX78" fmla="*/ 820455 w 2076189"/>
                <a:gd name="connsiteY78" fmla="*/ 341334 h 1181172"/>
                <a:gd name="connsiteX79" fmla="*/ 773482 w 2076189"/>
                <a:gd name="connsiteY79" fmla="*/ 335071 h 1181172"/>
                <a:gd name="connsiteX80" fmla="*/ 751562 w 2076189"/>
                <a:gd name="connsiteY80" fmla="*/ 325677 h 1181172"/>
                <a:gd name="connsiteX81" fmla="*/ 732773 w 2076189"/>
                <a:gd name="connsiteY81" fmla="*/ 319414 h 1181172"/>
                <a:gd name="connsiteX82" fmla="*/ 723378 w 2076189"/>
                <a:gd name="connsiteY82" fmla="*/ 316282 h 1181172"/>
                <a:gd name="connsiteX83" fmla="*/ 717115 w 2076189"/>
                <a:gd name="connsiteY83" fmla="*/ 306888 h 1181172"/>
                <a:gd name="connsiteX84" fmla="*/ 717115 w 2076189"/>
                <a:gd name="connsiteY84" fmla="*/ 272441 h 1181172"/>
                <a:gd name="connsiteX85" fmla="*/ 723378 w 2076189"/>
                <a:gd name="connsiteY85" fmla="*/ 263047 h 1181172"/>
                <a:gd name="connsiteX86" fmla="*/ 729641 w 2076189"/>
                <a:gd name="connsiteY86" fmla="*/ 244258 h 1181172"/>
                <a:gd name="connsiteX87" fmla="*/ 726510 w 2076189"/>
                <a:gd name="connsiteY87" fmla="*/ 234863 h 1181172"/>
                <a:gd name="connsiteX88" fmla="*/ 717115 w 2076189"/>
                <a:gd name="connsiteY88" fmla="*/ 228600 h 1181172"/>
                <a:gd name="connsiteX89" fmla="*/ 670143 w 2076189"/>
                <a:gd name="connsiteY89" fmla="*/ 222337 h 1181172"/>
                <a:gd name="connsiteX90" fmla="*/ 645091 w 2076189"/>
                <a:gd name="connsiteY90" fmla="*/ 184759 h 1181172"/>
                <a:gd name="connsiteX91" fmla="*/ 638828 w 2076189"/>
                <a:gd name="connsiteY91" fmla="*/ 175364 h 1181172"/>
                <a:gd name="connsiteX92" fmla="*/ 620039 w 2076189"/>
                <a:gd name="connsiteY92" fmla="*/ 162838 h 1181172"/>
                <a:gd name="connsiteX93" fmla="*/ 610644 w 2076189"/>
                <a:gd name="connsiteY93" fmla="*/ 153444 h 1181172"/>
                <a:gd name="connsiteX94" fmla="*/ 591855 w 2076189"/>
                <a:gd name="connsiteY94" fmla="*/ 140918 h 1181172"/>
                <a:gd name="connsiteX95" fmla="*/ 563672 w 2076189"/>
                <a:gd name="connsiteY95" fmla="*/ 128392 h 1181172"/>
                <a:gd name="connsiteX96" fmla="*/ 388307 w 2076189"/>
                <a:gd name="connsiteY96" fmla="*/ 125260 h 1181172"/>
                <a:gd name="connsiteX97" fmla="*/ 378913 w 2076189"/>
                <a:gd name="connsiteY97" fmla="*/ 122129 h 1181172"/>
                <a:gd name="connsiteX98" fmla="*/ 366387 w 2076189"/>
                <a:gd name="connsiteY98" fmla="*/ 118997 h 1181172"/>
                <a:gd name="connsiteX99" fmla="*/ 356992 w 2076189"/>
                <a:gd name="connsiteY99" fmla="*/ 112734 h 1181172"/>
                <a:gd name="connsiteX100" fmla="*/ 344466 w 2076189"/>
                <a:gd name="connsiteY100" fmla="*/ 109603 h 1181172"/>
                <a:gd name="connsiteX101" fmla="*/ 325677 w 2076189"/>
                <a:gd name="connsiteY101" fmla="*/ 103340 h 1181172"/>
                <a:gd name="connsiteX102" fmla="*/ 297493 w 2076189"/>
                <a:gd name="connsiteY102" fmla="*/ 93945 h 1181172"/>
                <a:gd name="connsiteX103" fmla="*/ 269310 w 2076189"/>
                <a:gd name="connsiteY103" fmla="*/ 84551 h 1181172"/>
                <a:gd name="connsiteX104" fmla="*/ 259915 w 2076189"/>
                <a:gd name="connsiteY104" fmla="*/ 81419 h 1181172"/>
                <a:gd name="connsiteX105" fmla="*/ 250521 w 2076189"/>
                <a:gd name="connsiteY105" fmla="*/ 78288 h 1181172"/>
                <a:gd name="connsiteX106" fmla="*/ 231732 w 2076189"/>
                <a:gd name="connsiteY106" fmla="*/ 65762 h 1181172"/>
                <a:gd name="connsiteX107" fmla="*/ 222337 w 2076189"/>
                <a:gd name="connsiteY107" fmla="*/ 62630 h 1181172"/>
                <a:gd name="connsiteX108" fmla="*/ 203548 w 2076189"/>
                <a:gd name="connsiteY108" fmla="*/ 53236 h 1181172"/>
                <a:gd name="connsiteX109" fmla="*/ 194154 w 2076189"/>
                <a:gd name="connsiteY109" fmla="*/ 46973 h 1181172"/>
                <a:gd name="connsiteX110" fmla="*/ 178496 w 2076189"/>
                <a:gd name="connsiteY110" fmla="*/ 34447 h 1181172"/>
                <a:gd name="connsiteX111" fmla="*/ 178496 w 2076189"/>
                <a:gd name="connsiteY111" fmla="*/ 6263 h 1181172"/>
                <a:gd name="connsiteX112" fmla="*/ 0 w 2076189"/>
                <a:gd name="connsiteY11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48006 w 2076189"/>
                <a:gd name="connsiteY37" fmla="*/ 673274 h 1181172"/>
                <a:gd name="connsiteX38" fmla="*/ 2066795 w 2076189"/>
                <a:gd name="connsiteY38" fmla="*/ 651354 h 1181172"/>
                <a:gd name="connsiteX39" fmla="*/ 2076189 w 2076189"/>
                <a:gd name="connsiteY39" fmla="*/ 632564 h 1181172"/>
                <a:gd name="connsiteX40" fmla="*/ 2073058 w 2076189"/>
                <a:gd name="connsiteY40" fmla="*/ 591855 h 1181172"/>
                <a:gd name="connsiteX41" fmla="*/ 2060532 w 2076189"/>
                <a:gd name="connsiteY41" fmla="*/ 573066 h 1181172"/>
                <a:gd name="connsiteX42" fmla="*/ 2019822 w 2076189"/>
                <a:gd name="connsiteY42" fmla="*/ 526093 h 1181172"/>
                <a:gd name="connsiteX43" fmla="*/ 1969718 w 2076189"/>
                <a:gd name="connsiteY43" fmla="*/ 504173 h 1181172"/>
                <a:gd name="connsiteX44" fmla="*/ 1910219 w 2076189"/>
                <a:gd name="connsiteY44" fmla="*/ 501041 h 1181172"/>
                <a:gd name="connsiteX45" fmla="*/ 1822537 w 2076189"/>
                <a:gd name="connsiteY45" fmla="*/ 504173 h 1181172"/>
                <a:gd name="connsiteX46" fmla="*/ 1606463 w 2076189"/>
                <a:gd name="connsiteY46" fmla="*/ 504173 h 1181172"/>
                <a:gd name="connsiteX47" fmla="*/ 1584543 w 2076189"/>
                <a:gd name="connsiteY47" fmla="*/ 497910 h 1181172"/>
                <a:gd name="connsiteX48" fmla="*/ 1565754 w 2076189"/>
                <a:gd name="connsiteY48" fmla="*/ 488515 h 1181172"/>
                <a:gd name="connsiteX49" fmla="*/ 1543833 w 2076189"/>
                <a:gd name="connsiteY49" fmla="*/ 472858 h 1181172"/>
                <a:gd name="connsiteX50" fmla="*/ 1525044 w 2076189"/>
                <a:gd name="connsiteY50" fmla="*/ 466595 h 1181172"/>
                <a:gd name="connsiteX51" fmla="*/ 1506255 w 2076189"/>
                <a:gd name="connsiteY51" fmla="*/ 460332 h 1181172"/>
                <a:gd name="connsiteX52" fmla="*/ 1487466 w 2076189"/>
                <a:gd name="connsiteY52" fmla="*/ 454069 h 1181172"/>
                <a:gd name="connsiteX53" fmla="*/ 1462414 w 2076189"/>
                <a:gd name="connsiteY53" fmla="*/ 447806 h 1181172"/>
                <a:gd name="connsiteX54" fmla="*/ 1415441 w 2076189"/>
                <a:gd name="connsiteY54" fmla="*/ 444674 h 1181172"/>
                <a:gd name="connsiteX55" fmla="*/ 1380995 w 2076189"/>
                <a:gd name="connsiteY55" fmla="*/ 441543 h 1181172"/>
                <a:gd name="connsiteX56" fmla="*/ 1362206 w 2076189"/>
                <a:gd name="connsiteY56" fmla="*/ 438411 h 1181172"/>
                <a:gd name="connsiteX57" fmla="*/ 1302707 w 2076189"/>
                <a:gd name="connsiteY57" fmla="*/ 435280 h 1181172"/>
                <a:gd name="connsiteX58" fmla="*/ 1293313 w 2076189"/>
                <a:gd name="connsiteY58" fmla="*/ 432148 h 1181172"/>
                <a:gd name="connsiteX59" fmla="*/ 1280787 w 2076189"/>
                <a:gd name="connsiteY59" fmla="*/ 429017 h 1181172"/>
                <a:gd name="connsiteX60" fmla="*/ 1271392 w 2076189"/>
                <a:gd name="connsiteY60" fmla="*/ 422754 h 1181172"/>
                <a:gd name="connsiteX61" fmla="*/ 1261998 w 2076189"/>
                <a:gd name="connsiteY61" fmla="*/ 419622 h 1181172"/>
                <a:gd name="connsiteX62" fmla="*/ 1243208 w 2076189"/>
                <a:gd name="connsiteY62" fmla="*/ 407096 h 1181172"/>
                <a:gd name="connsiteX63" fmla="*/ 1233814 w 2076189"/>
                <a:gd name="connsiteY63" fmla="*/ 397701 h 1181172"/>
                <a:gd name="connsiteX64" fmla="*/ 1215025 w 2076189"/>
                <a:gd name="connsiteY64" fmla="*/ 391438 h 1181172"/>
                <a:gd name="connsiteX65" fmla="*/ 1205630 w 2076189"/>
                <a:gd name="connsiteY65" fmla="*/ 385175 h 1181172"/>
                <a:gd name="connsiteX66" fmla="*/ 1158658 w 2076189"/>
                <a:gd name="connsiteY66" fmla="*/ 375781 h 1181172"/>
                <a:gd name="connsiteX67" fmla="*/ 1149263 w 2076189"/>
                <a:gd name="connsiteY67" fmla="*/ 369518 h 1181172"/>
                <a:gd name="connsiteX68" fmla="*/ 1139869 w 2076189"/>
                <a:gd name="connsiteY68" fmla="*/ 360123 h 1181172"/>
                <a:gd name="connsiteX69" fmla="*/ 1121080 w 2076189"/>
                <a:gd name="connsiteY69" fmla="*/ 353860 h 1181172"/>
                <a:gd name="connsiteX70" fmla="*/ 1061581 w 2076189"/>
                <a:gd name="connsiteY70" fmla="*/ 360123 h 1181172"/>
                <a:gd name="connsiteX71" fmla="*/ 1049055 w 2076189"/>
                <a:gd name="connsiteY71" fmla="*/ 363255 h 1181172"/>
                <a:gd name="connsiteX72" fmla="*/ 986425 w 2076189"/>
                <a:gd name="connsiteY72" fmla="*/ 366386 h 1181172"/>
                <a:gd name="connsiteX73" fmla="*/ 923795 w 2076189"/>
                <a:gd name="connsiteY73" fmla="*/ 366386 h 1181172"/>
                <a:gd name="connsiteX74" fmla="*/ 911269 w 2076189"/>
                <a:gd name="connsiteY74" fmla="*/ 363255 h 1181172"/>
                <a:gd name="connsiteX75" fmla="*/ 883085 w 2076189"/>
                <a:gd name="connsiteY75" fmla="*/ 360123 h 1181172"/>
                <a:gd name="connsiteX76" fmla="*/ 854902 w 2076189"/>
                <a:gd name="connsiteY76" fmla="*/ 350729 h 1181172"/>
                <a:gd name="connsiteX77" fmla="*/ 820455 w 2076189"/>
                <a:gd name="connsiteY77" fmla="*/ 341334 h 1181172"/>
                <a:gd name="connsiteX78" fmla="*/ 773482 w 2076189"/>
                <a:gd name="connsiteY78" fmla="*/ 335071 h 1181172"/>
                <a:gd name="connsiteX79" fmla="*/ 751562 w 2076189"/>
                <a:gd name="connsiteY79" fmla="*/ 325677 h 1181172"/>
                <a:gd name="connsiteX80" fmla="*/ 732773 w 2076189"/>
                <a:gd name="connsiteY80" fmla="*/ 319414 h 1181172"/>
                <a:gd name="connsiteX81" fmla="*/ 723378 w 2076189"/>
                <a:gd name="connsiteY81" fmla="*/ 316282 h 1181172"/>
                <a:gd name="connsiteX82" fmla="*/ 717115 w 2076189"/>
                <a:gd name="connsiteY82" fmla="*/ 306888 h 1181172"/>
                <a:gd name="connsiteX83" fmla="*/ 717115 w 2076189"/>
                <a:gd name="connsiteY83" fmla="*/ 272441 h 1181172"/>
                <a:gd name="connsiteX84" fmla="*/ 723378 w 2076189"/>
                <a:gd name="connsiteY84" fmla="*/ 263047 h 1181172"/>
                <a:gd name="connsiteX85" fmla="*/ 729641 w 2076189"/>
                <a:gd name="connsiteY85" fmla="*/ 244258 h 1181172"/>
                <a:gd name="connsiteX86" fmla="*/ 726510 w 2076189"/>
                <a:gd name="connsiteY86" fmla="*/ 234863 h 1181172"/>
                <a:gd name="connsiteX87" fmla="*/ 717115 w 2076189"/>
                <a:gd name="connsiteY87" fmla="*/ 228600 h 1181172"/>
                <a:gd name="connsiteX88" fmla="*/ 670143 w 2076189"/>
                <a:gd name="connsiteY88" fmla="*/ 222337 h 1181172"/>
                <a:gd name="connsiteX89" fmla="*/ 645091 w 2076189"/>
                <a:gd name="connsiteY89" fmla="*/ 184759 h 1181172"/>
                <a:gd name="connsiteX90" fmla="*/ 638828 w 2076189"/>
                <a:gd name="connsiteY90" fmla="*/ 175364 h 1181172"/>
                <a:gd name="connsiteX91" fmla="*/ 620039 w 2076189"/>
                <a:gd name="connsiteY91" fmla="*/ 162838 h 1181172"/>
                <a:gd name="connsiteX92" fmla="*/ 610644 w 2076189"/>
                <a:gd name="connsiteY92" fmla="*/ 153444 h 1181172"/>
                <a:gd name="connsiteX93" fmla="*/ 591855 w 2076189"/>
                <a:gd name="connsiteY93" fmla="*/ 140918 h 1181172"/>
                <a:gd name="connsiteX94" fmla="*/ 563672 w 2076189"/>
                <a:gd name="connsiteY94" fmla="*/ 128392 h 1181172"/>
                <a:gd name="connsiteX95" fmla="*/ 388307 w 2076189"/>
                <a:gd name="connsiteY95" fmla="*/ 125260 h 1181172"/>
                <a:gd name="connsiteX96" fmla="*/ 378913 w 2076189"/>
                <a:gd name="connsiteY96" fmla="*/ 122129 h 1181172"/>
                <a:gd name="connsiteX97" fmla="*/ 366387 w 2076189"/>
                <a:gd name="connsiteY97" fmla="*/ 118997 h 1181172"/>
                <a:gd name="connsiteX98" fmla="*/ 356992 w 2076189"/>
                <a:gd name="connsiteY98" fmla="*/ 112734 h 1181172"/>
                <a:gd name="connsiteX99" fmla="*/ 344466 w 2076189"/>
                <a:gd name="connsiteY99" fmla="*/ 109603 h 1181172"/>
                <a:gd name="connsiteX100" fmla="*/ 325677 w 2076189"/>
                <a:gd name="connsiteY100" fmla="*/ 103340 h 1181172"/>
                <a:gd name="connsiteX101" fmla="*/ 297493 w 2076189"/>
                <a:gd name="connsiteY101" fmla="*/ 93945 h 1181172"/>
                <a:gd name="connsiteX102" fmla="*/ 269310 w 2076189"/>
                <a:gd name="connsiteY102" fmla="*/ 84551 h 1181172"/>
                <a:gd name="connsiteX103" fmla="*/ 259915 w 2076189"/>
                <a:gd name="connsiteY103" fmla="*/ 81419 h 1181172"/>
                <a:gd name="connsiteX104" fmla="*/ 250521 w 2076189"/>
                <a:gd name="connsiteY104" fmla="*/ 78288 h 1181172"/>
                <a:gd name="connsiteX105" fmla="*/ 231732 w 2076189"/>
                <a:gd name="connsiteY105" fmla="*/ 65762 h 1181172"/>
                <a:gd name="connsiteX106" fmla="*/ 222337 w 2076189"/>
                <a:gd name="connsiteY106" fmla="*/ 62630 h 1181172"/>
                <a:gd name="connsiteX107" fmla="*/ 203548 w 2076189"/>
                <a:gd name="connsiteY107" fmla="*/ 53236 h 1181172"/>
                <a:gd name="connsiteX108" fmla="*/ 194154 w 2076189"/>
                <a:gd name="connsiteY108" fmla="*/ 46973 h 1181172"/>
                <a:gd name="connsiteX109" fmla="*/ 178496 w 2076189"/>
                <a:gd name="connsiteY109" fmla="*/ 34447 h 1181172"/>
                <a:gd name="connsiteX110" fmla="*/ 178496 w 2076189"/>
                <a:gd name="connsiteY110" fmla="*/ 6263 h 1181172"/>
                <a:gd name="connsiteX111" fmla="*/ 0 w 2076189"/>
                <a:gd name="connsiteY11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1743 w 2076189"/>
                <a:gd name="connsiteY35" fmla="*/ 695195 h 1181172"/>
                <a:gd name="connsiteX36" fmla="*/ 2044874 w 2076189"/>
                <a:gd name="connsiteY36" fmla="*/ 685800 h 1181172"/>
                <a:gd name="connsiteX37" fmla="*/ 2066795 w 2076189"/>
                <a:gd name="connsiteY37" fmla="*/ 651354 h 1181172"/>
                <a:gd name="connsiteX38" fmla="*/ 2076189 w 2076189"/>
                <a:gd name="connsiteY38" fmla="*/ 632564 h 1181172"/>
                <a:gd name="connsiteX39" fmla="*/ 2073058 w 2076189"/>
                <a:gd name="connsiteY39" fmla="*/ 591855 h 1181172"/>
                <a:gd name="connsiteX40" fmla="*/ 2060532 w 2076189"/>
                <a:gd name="connsiteY40" fmla="*/ 573066 h 1181172"/>
                <a:gd name="connsiteX41" fmla="*/ 2019822 w 2076189"/>
                <a:gd name="connsiteY41" fmla="*/ 526093 h 1181172"/>
                <a:gd name="connsiteX42" fmla="*/ 1969718 w 2076189"/>
                <a:gd name="connsiteY42" fmla="*/ 504173 h 1181172"/>
                <a:gd name="connsiteX43" fmla="*/ 1910219 w 2076189"/>
                <a:gd name="connsiteY43" fmla="*/ 501041 h 1181172"/>
                <a:gd name="connsiteX44" fmla="*/ 1822537 w 2076189"/>
                <a:gd name="connsiteY44" fmla="*/ 504173 h 1181172"/>
                <a:gd name="connsiteX45" fmla="*/ 1606463 w 2076189"/>
                <a:gd name="connsiteY45" fmla="*/ 504173 h 1181172"/>
                <a:gd name="connsiteX46" fmla="*/ 1584543 w 2076189"/>
                <a:gd name="connsiteY46" fmla="*/ 497910 h 1181172"/>
                <a:gd name="connsiteX47" fmla="*/ 1565754 w 2076189"/>
                <a:gd name="connsiteY47" fmla="*/ 488515 h 1181172"/>
                <a:gd name="connsiteX48" fmla="*/ 1543833 w 2076189"/>
                <a:gd name="connsiteY48" fmla="*/ 472858 h 1181172"/>
                <a:gd name="connsiteX49" fmla="*/ 1525044 w 2076189"/>
                <a:gd name="connsiteY49" fmla="*/ 466595 h 1181172"/>
                <a:gd name="connsiteX50" fmla="*/ 1506255 w 2076189"/>
                <a:gd name="connsiteY50" fmla="*/ 460332 h 1181172"/>
                <a:gd name="connsiteX51" fmla="*/ 1487466 w 2076189"/>
                <a:gd name="connsiteY51" fmla="*/ 454069 h 1181172"/>
                <a:gd name="connsiteX52" fmla="*/ 1462414 w 2076189"/>
                <a:gd name="connsiteY52" fmla="*/ 447806 h 1181172"/>
                <a:gd name="connsiteX53" fmla="*/ 1415441 w 2076189"/>
                <a:gd name="connsiteY53" fmla="*/ 444674 h 1181172"/>
                <a:gd name="connsiteX54" fmla="*/ 1380995 w 2076189"/>
                <a:gd name="connsiteY54" fmla="*/ 441543 h 1181172"/>
                <a:gd name="connsiteX55" fmla="*/ 1362206 w 2076189"/>
                <a:gd name="connsiteY55" fmla="*/ 438411 h 1181172"/>
                <a:gd name="connsiteX56" fmla="*/ 1302707 w 2076189"/>
                <a:gd name="connsiteY56" fmla="*/ 435280 h 1181172"/>
                <a:gd name="connsiteX57" fmla="*/ 1293313 w 2076189"/>
                <a:gd name="connsiteY57" fmla="*/ 432148 h 1181172"/>
                <a:gd name="connsiteX58" fmla="*/ 1280787 w 2076189"/>
                <a:gd name="connsiteY58" fmla="*/ 429017 h 1181172"/>
                <a:gd name="connsiteX59" fmla="*/ 1271392 w 2076189"/>
                <a:gd name="connsiteY59" fmla="*/ 422754 h 1181172"/>
                <a:gd name="connsiteX60" fmla="*/ 1261998 w 2076189"/>
                <a:gd name="connsiteY60" fmla="*/ 419622 h 1181172"/>
                <a:gd name="connsiteX61" fmla="*/ 1243208 w 2076189"/>
                <a:gd name="connsiteY61" fmla="*/ 407096 h 1181172"/>
                <a:gd name="connsiteX62" fmla="*/ 1233814 w 2076189"/>
                <a:gd name="connsiteY62" fmla="*/ 397701 h 1181172"/>
                <a:gd name="connsiteX63" fmla="*/ 1215025 w 2076189"/>
                <a:gd name="connsiteY63" fmla="*/ 391438 h 1181172"/>
                <a:gd name="connsiteX64" fmla="*/ 1205630 w 2076189"/>
                <a:gd name="connsiteY64" fmla="*/ 385175 h 1181172"/>
                <a:gd name="connsiteX65" fmla="*/ 1158658 w 2076189"/>
                <a:gd name="connsiteY65" fmla="*/ 375781 h 1181172"/>
                <a:gd name="connsiteX66" fmla="*/ 1149263 w 2076189"/>
                <a:gd name="connsiteY66" fmla="*/ 369518 h 1181172"/>
                <a:gd name="connsiteX67" fmla="*/ 1139869 w 2076189"/>
                <a:gd name="connsiteY67" fmla="*/ 360123 h 1181172"/>
                <a:gd name="connsiteX68" fmla="*/ 1121080 w 2076189"/>
                <a:gd name="connsiteY68" fmla="*/ 353860 h 1181172"/>
                <a:gd name="connsiteX69" fmla="*/ 1061581 w 2076189"/>
                <a:gd name="connsiteY69" fmla="*/ 360123 h 1181172"/>
                <a:gd name="connsiteX70" fmla="*/ 1049055 w 2076189"/>
                <a:gd name="connsiteY70" fmla="*/ 363255 h 1181172"/>
                <a:gd name="connsiteX71" fmla="*/ 986425 w 2076189"/>
                <a:gd name="connsiteY71" fmla="*/ 366386 h 1181172"/>
                <a:gd name="connsiteX72" fmla="*/ 923795 w 2076189"/>
                <a:gd name="connsiteY72" fmla="*/ 366386 h 1181172"/>
                <a:gd name="connsiteX73" fmla="*/ 911269 w 2076189"/>
                <a:gd name="connsiteY73" fmla="*/ 363255 h 1181172"/>
                <a:gd name="connsiteX74" fmla="*/ 883085 w 2076189"/>
                <a:gd name="connsiteY74" fmla="*/ 360123 h 1181172"/>
                <a:gd name="connsiteX75" fmla="*/ 854902 w 2076189"/>
                <a:gd name="connsiteY75" fmla="*/ 350729 h 1181172"/>
                <a:gd name="connsiteX76" fmla="*/ 820455 w 2076189"/>
                <a:gd name="connsiteY76" fmla="*/ 341334 h 1181172"/>
                <a:gd name="connsiteX77" fmla="*/ 773482 w 2076189"/>
                <a:gd name="connsiteY77" fmla="*/ 335071 h 1181172"/>
                <a:gd name="connsiteX78" fmla="*/ 751562 w 2076189"/>
                <a:gd name="connsiteY78" fmla="*/ 325677 h 1181172"/>
                <a:gd name="connsiteX79" fmla="*/ 732773 w 2076189"/>
                <a:gd name="connsiteY79" fmla="*/ 319414 h 1181172"/>
                <a:gd name="connsiteX80" fmla="*/ 723378 w 2076189"/>
                <a:gd name="connsiteY80" fmla="*/ 316282 h 1181172"/>
                <a:gd name="connsiteX81" fmla="*/ 717115 w 2076189"/>
                <a:gd name="connsiteY81" fmla="*/ 306888 h 1181172"/>
                <a:gd name="connsiteX82" fmla="*/ 717115 w 2076189"/>
                <a:gd name="connsiteY82" fmla="*/ 272441 h 1181172"/>
                <a:gd name="connsiteX83" fmla="*/ 723378 w 2076189"/>
                <a:gd name="connsiteY83" fmla="*/ 263047 h 1181172"/>
                <a:gd name="connsiteX84" fmla="*/ 729641 w 2076189"/>
                <a:gd name="connsiteY84" fmla="*/ 244258 h 1181172"/>
                <a:gd name="connsiteX85" fmla="*/ 726510 w 2076189"/>
                <a:gd name="connsiteY85" fmla="*/ 234863 h 1181172"/>
                <a:gd name="connsiteX86" fmla="*/ 717115 w 2076189"/>
                <a:gd name="connsiteY86" fmla="*/ 228600 h 1181172"/>
                <a:gd name="connsiteX87" fmla="*/ 670143 w 2076189"/>
                <a:gd name="connsiteY87" fmla="*/ 222337 h 1181172"/>
                <a:gd name="connsiteX88" fmla="*/ 645091 w 2076189"/>
                <a:gd name="connsiteY88" fmla="*/ 184759 h 1181172"/>
                <a:gd name="connsiteX89" fmla="*/ 638828 w 2076189"/>
                <a:gd name="connsiteY89" fmla="*/ 175364 h 1181172"/>
                <a:gd name="connsiteX90" fmla="*/ 620039 w 2076189"/>
                <a:gd name="connsiteY90" fmla="*/ 162838 h 1181172"/>
                <a:gd name="connsiteX91" fmla="*/ 610644 w 2076189"/>
                <a:gd name="connsiteY91" fmla="*/ 153444 h 1181172"/>
                <a:gd name="connsiteX92" fmla="*/ 591855 w 2076189"/>
                <a:gd name="connsiteY92" fmla="*/ 140918 h 1181172"/>
                <a:gd name="connsiteX93" fmla="*/ 563672 w 2076189"/>
                <a:gd name="connsiteY93" fmla="*/ 128392 h 1181172"/>
                <a:gd name="connsiteX94" fmla="*/ 388307 w 2076189"/>
                <a:gd name="connsiteY94" fmla="*/ 125260 h 1181172"/>
                <a:gd name="connsiteX95" fmla="*/ 378913 w 2076189"/>
                <a:gd name="connsiteY95" fmla="*/ 122129 h 1181172"/>
                <a:gd name="connsiteX96" fmla="*/ 366387 w 2076189"/>
                <a:gd name="connsiteY96" fmla="*/ 118997 h 1181172"/>
                <a:gd name="connsiteX97" fmla="*/ 356992 w 2076189"/>
                <a:gd name="connsiteY97" fmla="*/ 112734 h 1181172"/>
                <a:gd name="connsiteX98" fmla="*/ 344466 w 2076189"/>
                <a:gd name="connsiteY98" fmla="*/ 109603 h 1181172"/>
                <a:gd name="connsiteX99" fmla="*/ 325677 w 2076189"/>
                <a:gd name="connsiteY99" fmla="*/ 103340 h 1181172"/>
                <a:gd name="connsiteX100" fmla="*/ 297493 w 2076189"/>
                <a:gd name="connsiteY100" fmla="*/ 93945 h 1181172"/>
                <a:gd name="connsiteX101" fmla="*/ 269310 w 2076189"/>
                <a:gd name="connsiteY101" fmla="*/ 84551 h 1181172"/>
                <a:gd name="connsiteX102" fmla="*/ 259915 w 2076189"/>
                <a:gd name="connsiteY102" fmla="*/ 81419 h 1181172"/>
                <a:gd name="connsiteX103" fmla="*/ 250521 w 2076189"/>
                <a:gd name="connsiteY103" fmla="*/ 78288 h 1181172"/>
                <a:gd name="connsiteX104" fmla="*/ 231732 w 2076189"/>
                <a:gd name="connsiteY104" fmla="*/ 65762 h 1181172"/>
                <a:gd name="connsiteX105" fmla="*/ 222337 w 2076189"/>
                <a:gd name="connsiteY105" fmla="*/ 62630 h 1181172"/>
                <a:gd name="connsiteX106" fmla="*/ 203548 w 2076189"/>
                <a:gd name="connsiteY106" fmla="*/ 53236 h 1181172"/>
                <a:gd name="connsiteX107" fmla="*/ 194154 w 2076189"/>
                <a:gd name="connsiteY107" fmla="*/ 46973 h 1181172"/>
                <a:gd name="connsiteX108" fmla="*/ 178496 w 2076189"/>
                <a:gd name="connsiteY108" fmla="*/ 34447 h 1181172"/>
                <a:gd name="connsiteX109" fmla="*/ 178496 w 2076189"/>
                <a:gd name="connsiteY109" fmla="*/ 6263 h 1181172"/>
                <a:gd name="connsiteX110" fmla="*/ 0 w 2076189"/>
                <a:gd name="connsiteY11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65754 w 2076189"/>
                <a:gd name="connsiteY46" fmla="*/ 488515 h 1181172"/>
                <a:gd name="connsiteX47" fmla="*/ 1543833 w 2076189"/>
                <a:gd name="connsiteY47" fmla="*/ 472858 h 1181172"/>
                <a:gd name="connsiteX48" fmla="*/ 1525044 w 2076189"/>
                <a:gd name="connsiteY48" fmla="*/ 466595 h 1181172"/>
                <a:gd name="connsiteX49" fmla="*/ 1506255 w 2076189"/>
                <a:gd name="connsiteY49" fmla="*/ 460332 h 1181172"/>
                <a:gd name="connsiteX50" fmla="*/ 1487466 w 2076189"/>
                <a:gd name="connsiteY50" fmla="*/ 454069 h 1181172"/>
                <a:gd name="connsiteX51" fmla="*/ 1462414 w 2076189"/>
                <a:gd name="connsiteY51" fmla="*/ 447806 h 1181172"/>
                <a:gd name="connsiteX52" fmla="*/ 1415441 w 2076189"/>
                <a:gd name="connsiteY52" fmla="*/ 444674 h 1181172"/>
                <a:gd name="connsiteX53" fmla="*/ 1380995 w 2076189"/>
                <a:gd name="connsiteY53" fmla="*/ 441543 h 1181172"/>
                <a:gd name="connsiteX54" fmla="*/ 1362206 w 2076189"/>
                <a:gd name="connsiteY54" fmla="*/ 438411 h 1181172"/>
                <a:gd name="connsiteX55" fmla="*/ 1302707 w 2076189"/>
                <a:gd name="connsiteY55" fmla="*/ 435280 h 1181172"/>
                <a:gd name="connsiteX56" fmla="*/ 1293313 w 2076189"/>
                <a:gd name="connsiteY56" fmla="*/ 432148 h 1181172"/>
                <a:gd name="connsiteX57" fmla="*/ 1280787 w 2076189"/>
                <a:gd name="connsiteY57" fmla="*/ 429017 h 1181172"/>
                <a:gd name="connsiteX58" fmla="*/ 1271392 w 2076189"/>
                <a:gd name="connsiteY58" fmla="*/ 422754 h 1181172"/>
                <a:gd name="connsiteX59" fmla="*/ 1261998 w 2076189"/>
                <a:gd name="connsiteY59" fmla="*/ 419622 h 1181172"/>
                <a:gd name="connsiteX60" fmla="*/ 1243208 w 2076189"/>
                <a:gd name="connsiteY60" fmla="*/ 407096 h 1181172"/>
                <a:gd name="connsiteX61" fmla="*/ 1233814 w 2076189"/>
                <a:gd name="connsiteY61" fmla="*/ 397701 h 1181172"/>
                <a:gd name="connsiteX62" fmla="*/ 1215025 w 2076189"/>
                <a:gd name="connsiteY62" fmla="*/ 391438 h 1181172"/>
                <a:gd name="connsiteX63" fmla="*/ 1205630 w 2076189"/>
                <a:gd name="connsiteY63" fmla="*/ 385175 h 1181172"/>
                <a:gd name="connsiteX64" fmla="*/ 1158658 w 2076189"/>
                <a:gd name="connsiteY64" fmla="*/ 375781 h 1181172"/>
                <a:gd name="connsiteX65" fmla="*/ 1149263 w 2076189"/>
                <a:gd name="connsiteY65" fmla="*/ 369518 h 1181172"/>
                <a:gd name="connsiteX66" fmla="*/ 1139869 w 2076189"/>
                <a:gd name="connsiteY66" fmla="*/ 360123 h 1181172"/>
                <a:gd name="connsiteX67" fmla="*/ 1121080 w 2076189"/>
                <a:gd name="connsiteY67" fmla="*/ 353860 h 1181172"/>
                <a:gd name="connsiteX68" fmla="*/ 1061581 w 2076189"/>
                <a:gd name="connsiteY68" fmla="*/ 360123 h 1181172"/>
                <a:gd name="connsiteX69" fmla="*/ 1049055 w 2076189"/>
                <a:gd name="connsiteY69" fmla="*/ 363255 h 1181172"/>
                <a:gd name="connsiteX70" fmla="*/ 986425 w 2076189"/>
                <a:gd name="connsiteY70" fmla="*/ 366386 h 1181172"/>
                <a:gd name="connsiteX71" fmla="*/ 923795 w 2076189"/>
                <a:gd name="connsiteY71" fmla="*/ 366386 h 1181172"/>
                <a:gd name="connsiteX72" fmla="*/ 911269 w 2076189"/>
                <a:gd name="connsiteY72" fmla="*/ 363255 h 1181172"/>
                <a:gd name="connsiteX73" fmla="*/ 883085 w 2076189"/>
                <a:gd name="connsiteY73" fmla="*/ 360123 h 1181172"/>
                <a:gd name="connsiteX74" fmla="*/ 854902 w 2076189"/>
                <a:gd name="connsiteY74" fmla="*/ 350729 h 1181172"/>
                <a:gd name="connsiteX75" fmla="*/ 820455 w 2076189"/>
                <a:gd name="connsiteY75" fmla="*/ 341334 h 1181172"/>
                <a:gd name="connsiteX76" fmla="*/ 773482 w 2076189"/>
                <a:gd name="connsiteY76" fmla="*/ 335071 h 1181172"/>
                <a:gd name="connsiteX77" fmla="*/ 751562 w 2076189"/>
                <a:gd name="connsiteY77" fmla="*/ 325677 h 1181172"/>
                <a:gd name="connsiteX78" fmla="*/ 732773 w 2076189"/>
                <a:gd name="connsiteY78" fmla="*/ 319414 h 1181172"/>
                <a:gd name="connsiteX79" fmla="*/ 723378 w 2076189"/>
                <a:gd name="connsiteY79" fmla="*/ 316282 h 1181172"/>
                <a:gd name="connsiteX80" fmla="*/ 717115 w 2076189"/>
                <a:gd name="connsiteY80" fmla="*/ 306888 h 1181172"/>
                <a:gd name="connsiteX81" fmla="*/ 717115 w 2076189"/>
                <a:gd name="connsiteY81" fmla="*/ 272441 h 1181172"/>
                <a:gd name="connsiteX82" fmla="*/ 723378 w 2076189"/>
                <a:gd name="connsiteY82" fmla="*/ 263047 h 1181172"/>
                <a:gd name="connsiteX83" fmla="*/ 729641 w 2076189"/>
                <a:gd name="connsiteY83" fmla="*/ 244258 h 1181172"/>
                <a:gd name="connsiteX84" fmla="*/ 726510 w 2076189"/>
                <a:gd name="connsiteY84" fmla="*/ 234863 h 1181172"/>
                <a:gd name="connsiteX85" fmla="*/ 717115 w 2076189"/>
                <a:gd name="connsiteY85" fmla="*/ 228600 h 1181172"/>
                <a:gd name="connsiteX86" fmla="*/ 670143 w 2076189"/>
                <a:gd name="connsiteY86" fmla="*/ 222337 h 1181172"/>
                <a:gd name="connsiteX87" fmla="*/ 645091 w 2076189"/>
                <a:gd name="connsiteY87" fmla="*/ 184759 h 1181172"/>
                <a:gd name="connsiteX88" fmla="*/ 638828 w 2076189"/>
                <a:gd name="connsiteY88" fmla="*/ 175364 h 1181172"/>
                <a:gd name="connsiteX89" fmla="*/ 620039 w 2076189"/>
                <a:gd name="connsiteY89" fmla="*/ 162838 h 1181172"/>
                <a:gd name="connsiteX90" fmla="*/ 610644 w 2076189"/>
                <a:gd name="connsiteY90" fmla="*/ 153444 h 1181172"/>
                <a:gd name="connsiteX91" fmla="*/ 591855 w 2076189"/>
                <a:gd name="connsiteY91" fmla="*/ 140918 h 1181172"/>
                <a:gd name="connsiteX92" fmla="*/ 563672 w 2076189"/>
                <a:gd name="connsiteY92" fmla="*/ 128392 h 1181172"/>
                <a:gd name="connsiteX93" fmla="*/ 388307 w 2076189"/>
                <a:gd name="connsiteY93" fmla="*/ 125260 h 1181172"/>
                <a:gd name="connsiteX94" fmla="*/ 378913 w 2076189"/>
                <a:gd name="connsiteY94" fmla="*/ 122129 h 1181172"/>
                <a:gd name="connsiteX95" fmla="*/ 366387 w 2076189"/>
                <a:gd name="connsiteY95" fmla="*/ 118997 h 1181172"/>
                <a:gd name="connsiteX96" fmla="*/ 356992 w 2076189"/>
                <a:gd name="connsiteY96" fmla="*/ 112734 h 1181172"/>
                <a:gd name="connsiteX97" fmla="*/ 344466 w 2076189"/>
                <a:gd name="connsiteY97" fmla="*/ 109603 h 1181172"/>
                <a:gd name="connsiteX98" fmla="*/ 325677 w 2076189"/>
                <a:gd name="connsiteY98" fmla="*/ 103340 h 1181172"/>
                <a:gd name="connsiteX99" fmla="*/ 297493 w 2076189"/>
                <a:gd name="connsiteY99" fmla="*/ 93945 h 1181172"/>
                <a:gd name="connsiteX100" fmla="*/ 269310 w 2076189"/>
                <a:gd name="connsiteY100" fmla="*/ 84551 h 1181172"/>
                <a:gd name="connsiteX101" fmla="*/ 259915 w 2076189"/>
                <a:gd name="connsiteY101" fmla="*/ 81419 h 1181172"/>
                <a:gd name="connsiteX102" fmla="*/ 250521 w 2076189"/>
                <a:gd name="connsiteY102" fmla="*/ 78288 h 1181172"/>
                <a:gd name="connsiteX103" fmla="*/ 231732 w 2076189"/>
                <a:gd name="connsiteY103" fmla="*/ 65762 h 1181172"/>
                <a:gd name="connsiteX104" fmla="*/ 222337 w 2076189"/>
                <a:gd name="connsiteY104" fmla="*/ 62630 h 1181172"/>
                <a:gd name="connsiteX105" fmla="*/ 203548 w 2076189"/>
                <a:gd name="connsiteY105" fmla="*/ 53236 h 1181172"/>
                <a:gd name="connsiteX106" fmla="*/ 194154 w 2076189"/>
                <a:gd name="connsiteY106" fmla="*/ 46973 h 1181172"/>
                <a:gd name="connsiteX107" fmla="*/ 178496 w 2076189"/>
                <a:gd name="connsiteY107" fmla="*/ 34447 h 1181172"/>
                <a:gd name="connsiteX108" fmla="*/ 178496 w 2076189"/>
                <a:gd name="connsiteY108" fmla="*/ 6263 h 1181172"/>
                <a:gd name="connsiteX109" fmla="*/ 0 w 2076189"/>
                <a:gd name="connsiteY10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65754 w 2076189"/>
                <a:gd name="connsiteY46" fmla="*/ 488515 h 1181172"/>
                <a:gd name="connsiteX47" fmla="*/ 1525044 w 2076189"/>
                <a:gd name="connsiteY47" fmla="*/ 466595 h 1181172"/>
                <a:gd name="connsiteX48" fmla="*/ 1506255 w 2076189"/>
                <a:gd name="connsiteY48" fmla="*/ 460332 h 1181172"/>
                <a:gd name="connsiteX49" fmla="*/ 1487466 w 2076189"/>
                <a:gd name="connsiteY49" fmla="*/ 454069 h 1181172"/>
                <a:gd name="connsiteX50" fmla="*/ 1462414 w 2076189"/>
                <a:gd name="connsiteY50" fmla="*/ 447806 h 1181172"/>
                <a:gd name="connsiteX51" fmla="*/ 1415441 w 2076189"/>
                <a:gd name="connsiteY51" fmla="*/ 444674 h 1181172"/>
                <a:gd name="connsiteX52" fmla="*/ 1380995 w 2076189"/>
                <a:gd name="connsiteY52" fmla="*/ 441543 h 1181172"/>
                <a:gd name="connsiteX53" fmla="*/ 1362206 w 2076189"/>
                <a:gd name="connsiteY53" fmla="*/ 438411 h 1181172"/>
                <a:gd name="connsiteX54" fmla="*/ 1302707 w 2076189"/>
                <a:gd name="connsiteY54" fmla="*/ 435280 h 1181172"/>
                <a:gd name="connsiteX55" fmla="*/ 1293313 w 2076189"/>
                <a:gd name="connsiteY55" fmla="*/ 432148 h 1181172"/>
                <a:gd name="connsiteX56" fmla="*/ 1280787 w 2076189"/>
                <a:gd name="connsiteY56" fmla="*/ 429017 h 1181172"/>
                <a:gd name="connsiteX57" fmla="*/ 1271392 w 2076189"/>
                <a:gd name="connsiteY57" fmla="*/ 422754 h 1181172"/>
                <a:gd name="connsiteX58" fmla="*/ 1261998 w 2076189"/>
                <a:gd name="connsiteY58" fmla="*/ 419622 h 1181172"/>
                <a:gd name="connsiteX59" fmla="*/ 1243208 w 2076189"/>
                <a:gd name="connsiteY59" fmla="*/ 407096 h 1181172"/>
                <a:gd name="connsiteX60" fmla="*/ 1233814 w 2076189"/>
                <a:gd name="connsiteY60" fmla="*/ 397701 h 1181172"/>
                <a:gd name="connsiteX61" fmla="*/ 1215025 w 2076189"/>
                <a:gd name="connsiteY61" fmla="*/ 391438 h 1181172"/>
                <a:gd name="connsiteX62" fmla="*/ 1205630 w 2076189"/>
                <a:gd name="connsiteY62" fmla="*/ 385175 h 1181172"/>
                <a:gd name="connsiteX63" fmla="*/ 1158658 w 2076189"/>
                <a:gd name="connsiteY63" fmla="*/ 375781 h 1181172"/>
                <a:gd name="connsiteX64" fmla="*/ 1149263 w 2076189"/>
                <a:gd name="connsiteY64" fmla="*/ 369518 h 1181172"/>
                <a:gd name="connsiteX65" fmla="*/ 1139869 w 2076189"/>
                <a:gd name="connsiteY65" fmla="*/ 360123 h 1181172"/>
                <a:gd name="connsiteX66" fmla="*/ 1121080 w 2076189"/>
                <a:gd name="connsiteY66" fmla="*/ 353860 h 1181172"/>
                <a:gd name="connsiteX67" fmla="*/ 1061581 w 2076189"/>
                <a:gd name="connsiteY67" fmla="*/ 360123 h 1181172"/>
                <a:gd name="connsiteX68" fmla="*/ 1049055 w 2076189"/>
                <a:gd name="connsiteY68" fmla="*/ 363255 h 1181172"/>
                <a:gd name="connsiteX69" fmla="*/ 986425 w 2076189"/>
                <a:gd name="connsiteY69" fmla="*/ 366386 h 1181172"/>
                <a:gd name="connsiteX70" fmla="*/ 923795 w 2076189"/>
                <a:gd name="connsiteY70" fmla="*/ 366386 h 1181172"/>
                <a:gd name="connsiteX71" fmla="*/ 911269 w 2076189"/>
                <a:gd name="connsiteY71" fmla="*/ 363255 h 1181172"/>
                <a:gd name="connsiteX72" fmla="*/ 883085 w 2076189"/>
                <a:gd name="connsiteY72" fmla="*/ 360123 h 1181172"/>
                <a:gd name="connsiteX73" fmla="*/ 854902 w 2076189"/>
                <a:gd name="connsiteY73" fmla="*/ 350729 h 1181172"/>
                <a:gd name="connsiteX74" fmla="*/ 820455 w 2076189"/>
                <a:gd name="connsiteY74" fmla="*/ 341334 h 1181172"/>
                <a:gd name="connsiteX75" fmla="*/ 773482 w 2076189"/>
                <a:gd name="connsiteY75" fmla="*/ 335071 h 1181172"/>
                <a:gd name="connsiteX76" fmla="*/ 751562 w 2076189"/>
                <a:gd name="connsiteY76" fmla="*/ 325677 h 1181172"/>
                <a:gd name="connsiteX77" fmla="*/ 732773 w 2076189"/>
                <a:gd name="connsiteY77" fmla="*/ 319414 h 1181172"/>
                <a:gd name="connsiteX78" fmla="*/ 723378 w 2076189"/>
                <a:gd name="connsiteY78" fmla="*/ 316282 h 1181172"/>
                <a:gd name="connsiteX79" fmla="*/ 717115 w 2076189"/>
                <a:gd name="connsiteY79" fmla="*/ 306888 h 1181172"/>
                <a:gd name="connsiteX80" fmla="*/ 717115 w 2076189"/>
                <a:gd name="connsiteY80" fmla="*/ 272441 h 1181172"/>
                <a:gd name="connsiteX81" fmla="*/ 723378 w 2076189"/>
                <a:gd name="connsiteY81" fmla="*/ 263047 h 1181172"/>
                <a:gd name="connsiteX82" fmla="*/ 729641 w 2076189"/>
                <a:gd name="connsiteY82" fmla="*/ 244258 h 1181172"/>
                <a:gd name="connsiteX83" fmla="*/ 726510 w 2076189"/>
                <a:gd name="connsiteY83" fmla="*/ 234863 h 1181172"/>
                <a:gd name="connsiteX84" fmla="*/ 717115 w 2076189"/>
                <a:gd name="connsiteY84" fmla="*/ 228600 h 1181172"/>
                <a:gd name="connsiteX85" fmla="*/ 670143 w 2076189"/>
                <a:gd name="connsiteY85" fmla="*/ 222337 h 1181172"/>
                <a:gd name="connsiteX86" fmla="*/ 645091 w 2076189"/>
                <a:gd name="connsiteY86" fmla="*/ 184759 h 1181172"/>
                <a:gd name="connsiteX87" fmla="*/ 638828 w 2076189"/>
                <a:gd name="connsiteY87" fmla="*/ 175364 h 1181172"/>
                <a:gd name="connsiteX88" fmla="*/ 620039 w 2076189"/>
                <a:gd name="connsiteY88" fmla="*/ 162838 h 1181172"/>
                <a:gd name="connsiteX89" fmla="*/ 610644 w 2076189"/>
                <a:gd name="connsiteY89" fmla="*/ 153444 h 1181172"/>
                <a:gd name="connsiteX90" fmla="*/ 591855 w 2076189"/>
                <a:gd name="connsiteY90" fmla="*/ 140918 h 1181172"/>
                <a:gd name="connsiteX91" fmla="*/ 563672 w 2076189"/>
                <a:gd name="connsiteY91" fmla="*/ 128392 h 1181172"/>
                <a:gd name="connsiteX92" fmla="*/ 388307 w 2076189"/>
                <a:gd name="connsiteY92" fmla="*/ 125260 h 1181172"/>
                <a:gd name="connsiteX93" fmla="*/ 378913 w 2076189"/>
                <a:gd name="connsiteY93" fmla="*/ 122129 h 1181172"/>
                <a:gd name="connsiteX94" fmla="*/ 366387 w 2076189"/>
                <a:gd name="connsiteY94" fmla="*/ 118997 h 1181172"/>
                <a:gd name="connsiteX95" fmla="*/ 356992 w 2076189"/>
                <a:gd name="connsiteY95" fmla="*/ 112734 h 1181172"/>
                <a:gd name="connsiteX96" fmla="*/ 344466 w 2076189"/>
                <a:gd name="connsiteY96" fmla="*/ 109603 h 1181172"/>
                <a:gd name="connsiteX97" fmla="*/ 325677 w 2076189"/>
                <a:gd name="connsiteY97" fmla="*/ 103340 h 1181172"/>
                <a:gd name="connsiteX98" fmla="*/ 297493 w 2076189"/>
                <a:gd name="connsiteY98" fmla="*/ 93945 h 1181172"/>
                <a:gd name="connsiteX99" fmla="*/ 269310 w 2076189"/>
                <a:gd name="connsiteY99" fmla="*/ 84551 h 1181172"/>
                <a:gd name="connsiteX100" fmla="*/ 259915 w 2076189"/>
                <a:gd name="connsiteY100" fmla="*/ 81419 h 1181172"/>
                <a:gd name="connsiteX101" fmla="*/ 250521 w 2076189"/>
                <a:gd name="connsiteY101" fmla="*/ 78288 h 1181172"/>
                <a:gd name="connsiteX102" fmla="*/ 231732 w 2076189"/>
                <a:gd name="connsiteY102" fmla="*/ 65762 h 1181172"/>
                <a:gd name="connsiteX103" fmla="*/ 222337 w 2076189"/>
                <a:gd name="connsiteY103" fmla="*/ 62630 h 1181172"/>
                <a:gd name="connsiteX104" fmla="*/ 203548 w 2076189"/>
                <a:gd name="connsiteY104" fmla="*/ 53236 h 1181172"/>
                <a:gd name="connsiteX105" fmla="*/ 194154 w 2076189"/>
                <a:gd name="connsiteY105" fmla="*/ 46973 h 1181172"/>
                <a:gd name="connsiteX106" fmla="*/ 178496 w 2076189"/>
                <a:gd name="connsiteY106" fmla="*/ 34447 h 1181172"/>
                <a:gd name="connsiteX107" fmla="*/ 178496 w 2076189"/>
                <a:gd name="connsiteY107" fmla="*/ 6263 h 1181172"/>
                <a:gd name="connsiteX108" fmla="*/ 0 w 2076189"/>
                <a:gd name="connsiteY10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65754 w 2076189"/>
                <a:gd name="connsiteY46" fmla="*/ 488515 h 1181172"/>
                <a:gd name="connsiteX47" fmla="*/ 1506255 w 2076189"/>
                <a:gd name="connsiteY47" fmla="*/ 460332 h 1181172"/>
                <a:gd name="connsiteX48" fmla="*/ 1487466 w 2076189"/>
                <a:gd name="connsiteY48" fmla="*/ 454069 h 1181172"/>
                <a:gd name="connsiteX49" fmla="*/ 1462414 w 2076189"/>
                <a:gd name="connsiteY49" fmla="*/ 447806 h 1181172"/>
                <a:gd name="connsiteX50" fmla="*/ 1415441 w 2076189"/>
                <a:gd name="connsiteY50" fmla="*/ 444674 h 1181172"/>
                <a:gd name="connsiteX51" fmla="*/ 1380995 w 2076189"/>
                <a:gd name="connsiteY51" fmla="*/ 441543 h 1181172"/>
                <a:gd name="connsiteX52" fmla="*/ 1362206 w 2076189"/>
                <a:gd name="connsiteY52" fmla="*/ 438411 h 1181172"/>
                <a:gd name="connsiteX53" fmla="*/ 1302707 w 2076189"/>
                <a:gd name="connsiteY53" fmla="*/ 435280 h 1181172"/>
                <a:gd name="connsiteX54" fmla="*/ 1293313 w 2076189"/>
                <a:gd name="connsiteY54" fmla="*/ 432148 h 1181172"/>
                <a:gd name="connsiteX55" fmla="*/ 1280787 w 2076189"/>
                <a:gd name="connsiteY55" fmla="*/ 429017 h 1181172"/>
                <a:gd name="connsiteX56" fmla="*/ 1271392 w 2076189"/>
                <a:gd name="connsiteY56" fmla="*/ 422754 h 1181172"/>
                <a:gd name="connsiteX57" fmla="*/ 1261998 w 2076189"/>
                <a:gd name="connsiteY57" fmla="*/ 419622 h 1181172"/>
                <a:gd name="connsiteX58" fmla="*/ 1243208 w 2076189"/>
                <a:gd name="connsiteY58" fmla="*/ 407096 h 1181172"/>
                <a:gd name="connsiteX59" fmla="*/ 1233814 w 2076189"/>
                <a:gd name="connsiteY59" fmla="*/ 397701 h 1181172"/>
                <a:gd name="connsiteX60" fmla="*/ 1215025 w 2076189"/>
                <a:gd name="connsiteY60" fmla="*/ 391438 h 1181172"/>
                <a:gd name="connsiteX61" fmla="*/ 1205630 w 2076189"/>
                <a:gd name="connsiteY61" fmla="*/ 385175 h 1181172"/>
                <a:gd name="connsiteX62" fmla="*/ 1158658 w 2076189"/>
                <a:gd name="connsiteY62" fmla="*/ 375781 h 1181172"/>
                <a:gd name="connsiteX63" fmla="*/ 1149263 w 2076189"/>
                <a:gd name="connsiteY63" fmla="*/ 369518 h 1181172"/>
                <a:gd name="connsiteX64" fmla="*/ 1139869 w 2076189"/>
                <a:gd name="connsiteY64" fmla="*/ 360123 h 1181172"/>
                <a:gd name="connsiteX65" fmla="*/ 1121080 w 2076189"/>
                <a:gd name="connsiteY65" fmla="*/ 353860 h 1181172"/>
                <a:gd name="connsiteX66" fmla="*/ 1061581 w 2076189"/>
                <a:gd name="connsiteY66" fmla="*/ 360123 h 1181172"/>
                <a:gd name="connsiteX67" fmla="*/ 1049055 w 2076189"/>
                <a:gd name="connsiteY67" fmla="*/ 363255 h 1181172"/>
                <a:gd name="connsiteX68" fmla="*/ 986425 w 2076189"/>
                <a:gd name="connsiteY68" fmla="*/ 366386 h 1181172"/>
                <a:gd name="connsiteX69" fmla="*/ 923795 w 2076189"/>
                <a:gd name="connsiteY69" fmla="*/ 366386 h 1181172"/>
                <a:gd name="connsiteX70" fmla="*/ 911269 w 2076189"/>
                <a:gd name="connsiteY70" fmla="*/ 363255 h 1181172"/>
                <a:gd name="connsiteX71" fmla="*/ 883085 w 2076189"/>
                <a:gd name="connsiteY71" fmla="*/ 360123 h 1181172"/>
                <a:gd name="connsiteX72" fmla="*/ 854902 w 2076189"/>
                <a:gd name="connsiteY72" fmla="*/ 350729 h 1181172"/>
                <a:gd name="connsiteX73" fmla="*/ 820455 w 2076189"/>
                <a:gd name="connsiteY73" fmla="*/ 341334 h 1181172"/>
                <a:gd name="connsiteX74" fmla="*/ 773482 w 2076189"/>
                <a:gd name="connsiteY74" fmla="*/ 335071 h 1181172"/>
                <a:gd name="connsiteX75" fmla="*/ 751562 w 2076189"/>
                <a:gd name="connsiteY75" fmla="*/ 325677 h 1181172"/>
                <a:gd name="connsiteX76" fmla="*/ 732773 w 2076189"/>
                <a:gd name="connsiteY76" fmla="*/ 319414 h 1181172"/>
                <a:gd name="connsiteX77" fmla="*/ 723378 w 2076189"/>
                <a:gd name="connsiteY77" fmla="*/ 316282 h 1181172"/>
                <a:gd name="connsiteX78" fmla="*/ 717115 w 2076189"/>
                <a:gd name="connsiteY78" fmla="*/ 306888 h 1181172"/>
                <a:gd name="connsiteX79" fmla="*/ 717115 w 2076189"/>
                <a:gd name="connsiteY79" fmla="*/ 272441 h 1181172"/>
                <a:gd name="connsiteX80" fmla="*/ 723378 w 2076189"/>
                <a:gd name="connsiteY80" fmla="*/ 263047 h 1181172"/>
                <a:gd name="connsiteX81" fmla="*/ 729641 w 2076189"/>
                <a:gd name="connsiteY81" fmla="*/ 244258 h 1181172"/>
                <a:gd name="connsiteX82" fmla="*/ 726510 w 2076189"/>
                <a:gd name="connsiteY82" fmla="*/ 234863 h 1181172"/>
                <a:gd name="connsiteX83" fmla="*/ 717115 w 2076189"/>
                <a:gd name="connsiteY83" fmla="*/ 228600 h 1181172"/>
                <a:gd name="connsiteX84" fmla="*/ 670143 w 2076189"/>
                <a:gd name="connsiteY84" fmla="*/ 222337 h 1181172"/>
                <a:gd name="connsiteX85" fmla="*/ 645091 w 2076189"/>
                <a:gd name="connsiteY85" fmla="*/ 184759 h 1181172"/>
                <a:gd name="connsiteX86" fmla="*/ 638828 w 2076189"/>
                <a:gd name="connsiteY86" fmla="*/ 175364 h 1181172"/>
                <a:gd name="connsiteX87" fmla="*/ 620039 w 2076189"/>
                <a:gd name="connsiteY87" fmla="*/ 162838 h 1181172"/>
                <a:gd name="connsiteX88" fmla="*/ 610644 w 2076189"/>
                <a:gd name="connsiteY88" fmla="*/ 153444 h 1181172"/>
                <a:gd name="connsiteX89" fmla="*/ 591855 w 2076189"/>
                <a:gd name="connsiteY89" fmla="*/ 140918 h 1181172"/>
                <a:gd name="connsiteX90" fmla="*/ 563672 w 2076189"/>
                <a:gd name="connsiteY90" fmla="*/ 128392 h 1181172"/>
                <a:gd name="connsiteX91" fmla="*/ 388307 w 2076189"/>
                <a:gd name="connsiteY91" fmla="*/ 125260 h 1181172"/>
                <a:gd name="connsiteX92" fmla="*/ 378913 w 2076189"/>
                <a:gd name="connsiteY92" fmla="*/ 122129 h 1181172"/>
                <a:gd name="connsiteX93" fmla="*/ 366387 w 2076189"/>
                <a:gd name="connsiteY93" fmla="*/ 118997 h 1181172"/>
                <a:gd name="connsiteX94" fmla="*/ 356992 w 2076189"/>
                <a:gd name="connsiteY94" fmla="*/ 112734 h 1181172"/>
                <a:gd name="connsiteX95" fmla="*/ 344466 w 2076189"/>
                <a:gd name="connsiteY95" fmla="*/ 109603 h 1181172"/>
                <a:gd name="connsiteX96" fmla="*/ 325677 w 2076189"/>
                <a:gd name="connsiteY96" fmla="*/ 103340 h 1181172"/>
                <a:gd name="connsiteX97" fmla="*/ 297493 w 2076189"/>
                <a:gd name="connsiteY97" fmla="*/ 93945 h 1181172"/>
                <a:gd name="connsiteX98" fmla="*/ 269310 w 2076189"/>
                <a:gd name="connsiteY98" fmla="*/ 84551 h 1181172"/>
                <a:gd name="connsiteX99" fmla="*/ 259915 w 2076189"/>
                <a:gd name="connsiteY99" fmla="*/ 81419 h 1181172"/>
                <a:gd name="connsiteX100" fmla="*/ 250521 w 2076189"/>
                <a:gd name="connsiteY100" fmla="*/ 78288 h 1181172"/>
                <a:gd name="connsiteX101" fmla="*/ 231732 w 2076189"/>
                <a:gd name="connsiteY101" fmla="*/ 65762 h 1181172"/>
                <a:gd name="connsiteX102" fmla="*/ 222337 w 2076189"/>
                <a:gd name="connsiteY102" fmla="*/ 62630 h 1181172"/>
                <a:gd name="connsiteX103" fmla="*/ 203548 w 2076189"/>
                <a:gd name="connsiteY103" fmla="*/ 53236 h 1181172"/>
                <a:gd name="connsiteX104" fmla="*/ 194154 w 2076189"/>
                <a:gd name="connsiteY104" fmla="*/ 46973 h 1181172"/>
                <a:gd name="connsiteX105" fmla="*/ 178496 w 2076189"/>
                <a:gd name="connsiteY105" fmla="*/ 34447 h 1181172"/>
                <a:gd name="connsiteX106" fmla="*/ 178496 w 2076189"/>
                <a:gd name="connsiteY106" fmla="*/ 6263 h 1181172"/>
                <a:gd name="connsiteX107" fmla="*/ 0 w 2076189"/>
                <a:gd name="connsiteY10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87466 w 2076189"/>
                <a:gd name="connsiteY47" fmla="*/ 454069 h 1181172"/>
                <a:gd name="connsiteX48" fmla="*/ 1462414 w 2076189"/>
                <a:gd name="connsiteY48" fmla="*/ 447806 h 1181172"/>
                <a:gd name="connsiteX49" fmla="*/ 1415441 w 2076189"/>
                <a:gd name="connsiteY49" fmla="*/ 444674 h 1181172"/>
                <a:gd name="connsiteX50" fmla="*/ 1380995 w 2076189"/>
                <a:gd name="connsiteY50" fmla="*/ 441543 h 1181172"/>
                <a:gd name="connsiteX51" fmla="*/ 1362206 w 2076189"/>
                <a:gd name="connsiteY51" fmla="*/ 438411 h 1181172"/>
                <a:gd name="connsiteX52" fmla="*/ 1302707 w 2076189"/>
                <a:gd name="connsiteY52" fmla="*/ 435280 h 1181172"/>
                <a:gd name="connsiteX53" fmla="*/ 1293313 w 2076189"/>
                <a:gd name="connsiteY53" fmla="*/ 432148 h 1181172"/>
                <a:gd name="connsiteX54" fmla="*/ 1280787 w 2076189"/>
                <a:gd name="connsiteY54" fmla="*/ 429017 h 1181172"/>
                <a:gd name="connsiteX55" fmla="*/ 1271392 w 2076189"/>
                <a:gd name="connsiteY55" fmla="*/ 422754 h 1181172"/>
                <a:gd name="connsiteX56" fmla="*/ 1261998 w 2076189"/>
                <a:gd name="connsiteY56" fmla="*/ 419622 h 1181172"/>
                <a:gd name="connsiteX57" fmla="*/ 1243208 w 2076189"/>
                <a:gd name="connsiteY57" fmla="*/ 407096 h 1181172"/>
                <a:gd name="connsiteX58" fmla="*/ 1233814 w 2076189"/>
                <a:gd name="connsiteY58" fmla="*/ 397701 h 1181172"/>
                <a:gd name="connsiteX59" fmla="*/ 1215025 w 2076189"/>
                <a:gd name="connsiteY59" fmla="*/ 391438 h 1181172"/>
                <a:gd name="connsiteX60" fmla="*/ 1205630 w 2076189"/>
                <a:gd name="connsiteY60" fmla="*/ 385175 h 1181172"/>
                <a:gd name="connsiteX61" fmla="*/ 1158658 w 2076189"/>
                <a:gd name="connsiteY61" fmla="*/ 375781 h 1181172"/>
                <a:gd name="connsiteX62" fmla="*/ 1149263 w 2076189"/>
                <a:gd name="connsiteY62" fmla="*/ 369518 h 1181172"/>
                <a:gd name="connsiteX63" fmla="*/ 1139869 w 2076189"/>
                <a:gd name="connsiteY63" fmla="*/ 360123 h 1181172"/>
                <a:gd name="connsiteX64" fmla="*/ 1121080 w 2076189"/>
                <a:gd name="connsiteY64" fmla="*/ 353860 h 1181172"/>
                <a:gd name="connsiteX65" fmla="*/ 1061581 w 2076189"/>
                <a:gd name="connsiteY65" fmla="*/ 360123 h 1181172"/>
                <a:gd name="connsiteX66" fmla="*/ 1049055 w 2076189"/>
                <a:gd name="connsiteY66" fmla="*/ 363255 h 1181172"/>
                <a:gd name="connsiteX67" fmla="*/ 986425 w 2076189"/>
                <a:gd name="connsiteY67" fmla="*/ 366386 h 1181172"/>
                <a:gd name="connsiteX68" fmla="*/ 923795 w 2076189"/>
                <a:gd name="connsiteY68" fmla="*/ 366386 h 1181172"/>
                <a:gd name="connsiteX69" fmla="*/ 911269 w 2076189"/>
                <a:gd name="connsiteY69" fmla="*/ 363255 h 1181172"/>
                <a:gd name="connsiteX70" fmla="*/ 883085 w 2076189"/>
                <a:gd name="connsiteY70" fmla="*/ 360123 h 1181172"/>
                <a:gd name="connsiteX71" fmla="*/ 854902 w 2076189"/>
                <a:gd name="connsiteY71" fmla="*/ 350729 h 1181172"/>
                <a:gd name="connsiteX72" fmla="*/ 820455 w 2076189"/>
                <a:gd name="connsiteY72" fmla="*/ 341334 h 1181172"/>
                <a:gd name="connsiteX73" fmla="*/ 773482 w 2076189"/>
                <a:gd name="connsiteY73" fmla="*/ 335071 h 1181172"/>
                <a:gd name="connsiteX74" fmla="*/ 751562 w 2076189"/>
                <a:gd name="connsiteY74" fmla="*/ 325677 h 1181172"/>
                <a:gd name="connsiteX75" fmla="*/ 732773 w 2076189"/>
                <a:gd name="connsiteY75" fmla="*/ 319414 h 1181172"/>
                <a:gd name="connsiteX76" fmla="*/ 723378 w 2076189"/>
                <a:gd name="connsiteY76" fmla="*/ 316282 h 1181172"/>
                <a:gd name="connsiteX77" fmla="*/ 717115 w 2076189"/>
                <a:gd name="connsiteY77" fmla="*/ 306888 h 1181172"/>
                <a:gd name="connsiteX78" fmla="*/ 717115 w 2076189"/>
                <a:gd name="connsiteY78" fmla="*/ 272441 h 1181172"/>
                <a:gd name="connsiteX79" fmla="*/ 723378 w 2076189"/>
                <a:gd name="connsiteY79" fmla="*/ 263047 h 1181172"/>
                <a:gd name="connsiteX80" fmla="*/ 729641 w 2076189"/>
                <a:gd name="connsiteY80" fmla="*/ 244258 h 1181172"/>
                <a:gd name="connsiteX81" fmla="*/ 726510 w 2076189"/>
                <a:gd name="connsiteY81" fmla="*/ 234863 h 1181172"/>
                <a:gd name="connsiteX82" fmla="*/ 717115 w 2076189"/>
                <a:gd name="connsiteY82" fmla="*/ 228600 h 1181172"/>
                <a:gd name="connsiteX83" fmla="*/ 670143 w 2076189"/>
                <a:gd name="connsiteY83" fmla="*/ 222337 h 1181172"/>
                <a:gd name="connsiteX84" fmla="*/ 645091 w 2076189"/>
                <a:gd name="connsiteY84" fmla="*/ 184759 h 1181172"/>
                <a:gd name="connsiteX85" fmla="*/ 638828 w 2076189"/>
                <a:gd name="connsiteY85" fmla="*/ 175364 h 1181172"/>
                <a:gd name="connsiteX86" fmla="*/ 620039 w 2076189"/>
                <a:gd name="connsiteY86" fmla="*/ 162838 h 1181172"/>
                <a:gd name="connsiteX87" fmla="*/ 610644 w 2076189"/>
                <a:gd name="connsiteY87" fmla="*/ 153444 h 1181172"/>
                <a:gd name="connsiteX88" fmla="*/ 591855 w 2076189"/>
                <a:gd name="connsiteY88" fmla="*/ 140918 h 1181172"/>
                <a:gd name="connsiteX89" fmla="*/ 563672 w 2076189"/>
                <a:gd name="connsiteY89" fmla="*/ 128392 h 1181172"/>
                <a:gd name="connsiteX90" fmla="*/ 388307 w 2076189"/>
                <a:gd name="connsiteY90" fmla="*/ 125260 h 1181172"/>
                <a:gd name="connsiteX91" fmla="*/ 378913 w 2076189"/>
                <a:gd name="connsiteY91" fmla="*/ 122129 h 1181172"/>
                <a:gd name="connsiteX92" fmla="*/ 366387 w 2076189"/>
                <a:gd name="connsiteY92" fmla="*/ 118997 h 1181172"/>
                <a:gd name="connsiteX93" fmla="*/ 356992 w 2076189"/>
                <a:gd name="connsiteY93" fmla="*/ 112734 h 1181172"/>
                <a:gd name="connsiteX94" fmla="*/ 344466 w 2076189"/>
                <a:gd name="connsiteY94" fmla="*/ 109603 h 1181172"/>
                <a:gd name="connsiteX95" fmla="*/ 325677 w 2076189"/>
                <a:gd name="connsiteY95" fmla="*/ 103340 h 1181172"/>
                <a:gd name="connsiteX96" fmla="*/ 297493 w 2076189"/>
                <a:gd name="connsiteY96" fmla="*/ 93945 h 1181172"/>
                <a:gd name="connsiteX97" fmla="*/ 269310 w 2076189"/>
                <a:gd name="connsiteY97" fmla="*/ 84551 h 1181172"/>
                <a:gd name="connsiteX98" fmla="*/ 259915 w 2076189"/>
                <a:gd name="connsiteY98" fmla="*/ 81419 h 1181172"/>
                <a:gd name="connsiteX99" fmla="*/ 250521 w 2076189"/>
                <a:gd name="connsiteY99" fmla="*/ 78288 h 1181172"/>
                <a:gd name="connsiteX100" fmla="*/ 231732 w 2076189"/>
                <a:gd name="connsiteY100" fmla="*/ 65762 h 1181172"/>
                <a:gd name="connsiteX101" fmla="*/ 222337 w 2076189"/>
                <a:gd name="connsiteY101" fmla="*/ 62630 h 1181172"/>
                <a:gd name="connsiteX102" fmla="*/ 203548 w 2076189"/>
                <a:gd name="connsiteY102" fmla="*/ 53236 h 1181172"/>
                <a:gd name="connsiteX103" fmla="*/ 194154 w 2076189"/>
                <a:gd name="connsiteY103" fmla="*/ 46973 h 1181172"/>
                <a:gd name="connsiteX104" fmla="*/ 178496 w 2076189"/>
                <a:gd name="connsiteY104" fmla="*/ 34447 h 1181172"/>
                <a:gd name="connsiteX105" fmla="*/ 178496 w 2076189"/>
                <a:gd name="connsiteY105" fmla="*/ 6263 h 1181172"/>
                <a:gd name="connsiteX106" fmla="*/ 0 w 2076189"/>
                <a:gd name="connsiteY10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380995 w 2076189"/>
                <a:gd name="connsiteY49" fmla="*/ 441543 h 1181172"/>
                <a:gd name="connsiteX50" fmla="*/ 1362206 w 2076189"/>
                <a:gd name="connsiteY50" fmla="*/ 438411 h 1181172"/>
                <a:gd name="connsiteX51" fmla="*/ 1302707 w 2076189"/>
                <a:gd name="connsiteY51" fmla="*/ 435280 h 1181172"/>
                <a:gd name="connsiteX52" fmla="*/ 1293313 w 2076189"/>
                <a:gd name="connsiteY52" fmla="*/ 432148 h 1181172"/>
                <a:gd name="connsiteX53" fmla="*/ 1280787 w 2076189"/>
                <a:gd name="connsiteY53" fmla="*/ 429017 h 1181172"/>
                <a:gd name="connsiteX54" fmla="*/ 1271392 w 2076189"/>
                <a:gd name="connsiteY54" fmla="*/ 422754 h 1181172"/>
                <a:gd name="connsiteX55" fmla="*/ 1261998 w 2076189"/>
                <a:gd name="connsiteY55" fmla="*/ 419622 h 1181172"/>
                <a:gd name="connsiteX56" fmla="*/ 1243208 w 2076189"/>
                <a:gd name="connsiteY56" fmla="*/ 407096 h 1181172"/>
                <a:gd name="connsiteX57" fmla="*/ 1233814 w 2076189"/>
                <a:gd name="connsiteY57" fmla="*/ 397701 h 1181172"/>
                <a:gd name="connsiteX58" fmla="*/ 1215025 w 2076189"/>
                <a:gd name="connsiteY58" fmla="*/ 391438 h 1181172"/>
                <a:gd name="connsiteX59" fmla="*/ 1205630 w 2076189"/>
                <a:gd name="connsiteY59" fmla="*/ 385175 h 1181172"/>
                <a:gd name="connsiteX60" fmla="*/ 1158658 w 2076189"/>
                <a:gd name="connsiteY60" fmla="*/ 375781 h 1181172"/>
                <a:gd name="connsiteX61" fmla="*/ 1149263 w 2076189"/>
                <a:gd name="connsiteY61" fmla="*/ 369518 h 1181172"/>
                <a:gd name="connsiteX62" fmla="*/ 1139869 w 2076189"/>
                <a:gd name="connsiteY62" fmla="*/ 360123 h 1181172"/>
                <a:gd name="connsiteX63" fmla="*/ 1121080 w 2076189"/>
                <a:gd name="connsiteY63" fmla="*/ 353860 h 1181172"/>
                <a:gd name="connsiteX64" fmla="*/ 1061581 w 2076189"/>
                <a:gd name="connsiteY64" fmla="*/ 360123 h 1181172"/>
                <a:gd name="connsiteX65" fmla="*/ 1049055 w 2076189"/>
                <a:gd name="connsiteY65" fmla="*/ 363255 h 1181172"/>
                <a:gd name="connsiteX66" fmla="*/ 986425 w 2076189"/>
                <a:gd name="connsiteY66" fmla="*/ 366386 h 1181172"/>
                <a:gd name="connsiteX67" fmla="*/ 923795 w 2076189"/>
                <a:gd name="connsiteY67" fmla="*/ 366386 h 1181172"/>
                <a:gd name="connsiteX68" fmla="*/ 911269 w 2076189"/>
                <a:gd name="connsiteY68" fmla="*/ 363255 h 1181172"/>
                <a:gd name="connsiteX69" fmla="*/ 883085 w 2076189"/>
                <a:gd name="connsiteY69" fmla="*/ 360123 h 1181172"/>
                <a:gd name="connsiteX70" fmla="*/ 854902 w 2076189"/>
                <a:gd name="connsiteY70" fmla="*/ 350729 h 1181172"/>
                <a:gd name="connsiteX71" fmla="*/ 820455 w 2076189"/>
                <a:gd name="connsiteY71" fmla="*/ 341334 h 1181172"/>
                <a:gd name="connsiteX72" fmla="*/ 773482 w 2076189"/>
                <a:gd name="connsiteY72" fmla="*/ 335071 h 1181172"/>
                <a:gd name="connsiteX73" fmla="*/ 751562 w 2076189"/>
                <a:gd name="connsiteY73" fmla="*/ 325677 h 1181172"/>
                <a:gd name="connsiteX74" fmla="*/ 732773 w 2076189"/>
                <a:gd name="connsiteY74" fmla="*/ 319414 h 1181172"/>
                <a:gd name="connsiteX75" fmla="*/ 723378 w 2076189"/>
                <a:gd name="connsiteY75" fmla="*/ 316282 h 1181172"/>
                <a:gd name="connsiteX76" fmla="*/ 717115 w 2076189"/>
                <a:gd name="connsiteY76" fmla="*/ 306888 h 1181172"/>
                <a:gd name="connsiteX77" fmla="*/ 717115 w 2076189"/>
                <a:gd name="connsiteY77" fmla="*/ 272441 h 1181172"/>
                <a:gd name="connsiteX78" fmla="*/ 723378 w 2076189"/>
                <a:gd name="connsiteY78" fmla="*/ 263047 h 1181172"/>
                <a:gd name="connsiteX79" fmla="*/ 729641 w 2076189"/>
                <a:gd name="connsiteY79" fmla="*/ 244258 h 1181172"/>
                <a:gd name="connsiteX80" fmla="*/ 726510 w 2076189"/>
                <a:gd name="connsiteY80" fmla="*/ 234863 h 1181172"/>
                <a:gd name="connsiteX81" fmla="*/ 717115 w 2076189"/>
                <a:gd name="connsiteY81" fmla="*/ 228600 h 1181172"/>
                <a:gd name="connsiteX82" fmla="*/ 670143 w 2076189"/>
                <a:gd name="connsiteY82" fmla="*/ 222337 h 1181172"/>
                <a:gd name="connsiteX83" fmla="*/ 645091 w 2076189"/>
                <a:gd name="connsiteY83" fmla="*/ 184759 h 1181172"/>
                <a:gd name="connsiteX84" fmla="*/ 638828 w 2076189"/>
                <a:gd name="connsiteY84" fmla="*/ 175364 h 1181172"/>
                <a:gd name="connsiteX85" fmla="*/ 620039 w 2076189"/>
                <a:gd name="connsiteY85" fmla="*/ 162838 h 1181172"/>
                <a:gd name="connsiteX86" fmla="*/ 610644 w 2076189"/>
                <a:gd name="connsiteY86" fmla="*/ 153444 h 1181172"/>
                <a:gd name="connsiteX87" fmla="*/ 591855 w 2076189"/>
                <a:gd name="connsiteY87" fmla="*/ 140918 h 1181172"/>
                <a:gd name="connsiteX88" fmla="*/ 563672 w 2076189"/>
                <a:gd name="connsiteY88" fmla="*/ 128392 h 1181172"/>
                <a:gd name="connsiteX89" fmla="*/ 388307 w 2076189"/>
                <a:gd name="connsiteY89" fmla="*/ 125260 h 1181172"/>
                <a:gd name="connsiteX90" fmla="*/ 378913 w 2076189"/>
                <a:gd name="connsiteY90" fmla="*/ 122129 h 1181172"/>
                <a:gd name="connsiteX91" fmla="*/ 366387 w 2076189"/>
                <a:gd name="connsiteY91" fmla="*/ 118997 h 1181172"/>
                <a:gd name="connsiteX92" fmla="*/ 356992 w 2076189"/>
                <a:gd name="connsiteY92" fmla="*/ 112734 h 1181172"/>
                <a:gd name="connsiteX93" fmla="*/ 344466 w 2076189"/>
                <a:gd name="connsiteY93" fmla="*/ 109603 h 1181172"/>
                <a:gd name="connsiteX94" fmla="*/ 325677 w 2076189"/>
                <a:gd name="connsiteY94" fmla="*/ 103340 h 1181172"/>
                <a:gd name="connsiteX95" fmla="*/ 297493 w 2076189"/>
                <a:gd name="connsiteY95" fmla="*/ 93945 h 1181172"/>
                <a:gd name="connsiteX96" fmla="*/ 269310 w 2076189"/>
                <a:gd name="connsiteY96" fmla="*/ 84551 h 1181172"/>
                <a:gd name="connsiteX97" fmla="*/ 259915 w 2076189"/>
                <a:gd name="connsiteY97" fmla="*/ 81419 h 1181172"/>
                <a:gd name="connsiteX98" fmla="*/ 250521 w 2076189"/>
                <a:gd name="connsiteY98" fmla="*/ 78288 h 1181172"/>
                <a:gd name="connsiteX99" fmla="*/ 231732 w 2076189"/>
                <a:gd name="connsiteY99" fmla="*/ 65762 h 1181172"/>
                <a:gd name="connsiteX100" fmla="*/ 222337 w 2076189"/>
                <a:gd name="connsiteY100" fmla="*/ 62630 h 1181172"/>
                <a:gd name="connsiteX101" fmla="*/ 203548 w 2076189"/>
                <a:gd name="connsiteY101" fmla="*/ 53236 h 1181172"/>
                <a:gd name="connsiteX102" fmla="*/ 194154 w 2076189"/>
                <a:gd name="connsiteY102" fmla="*/ 46973 h 1181172"/>
                <a:gd name="connsiteX103" fmla="*/ 178496 w 2076189"/>
                <a:gd name="connsiteY103" fmla="*/ 34447 h 1181172"/>
                <a:gd name="connsiteX104" fmla="*/ 178496 w 2076189"/>
                <a:gd name="connsiteY104" fmla="*/ 6263 h 1181172"/>
                <a:gd name="connsiteX105" fmla="*/ 0 w 2076189"/>
                <a:gd name="connsiteY10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362206 w 2076189"/>
                <a:gd name="connsiteY49" fmla="*/ 438411 h 1181172"/>
                <a:gd name="connsiteX50" fmla="*/ 1302707 w 2076189"/>
                <a:gd name="connsiteY50" fmla="*/ 435280 h 1181172"/>
                <a:gd name="connsiteX51" fmla="*/ 1293313 w 2076189"/>
                <a:gd name="connsiteY51" fmla="*/ 432148 h 1181172"/>
                <a:gd name="connsiteX52" fmla="*/ 1280787 w 2076189"/>
                <a:gd name="connsiteY52" fmla="*/ 429017 h 1181172"/>
                <a:gd name="connsiteX53" fmla="*/ 1271392 w 2076189"/>
                <a:gd name="connsiteY53" fmla="*/ 422754 h 1181172"/>
                <a:gd name="connsiteX54" fmla="*/ 1261998 w 2076189"/>
                <a:gd name="connsiteY54" fmla="*/ 419622 h 1181172"/>
                <a:gd name="connsiteX55" fmla="*/ 1243208 w 2076189"/>
                <a:gd name="connsiteY55" fmla="*/ 407096 h 1181172"/>
                <a:gd name="connsiteX56" fmla="*/ 1233814 w 2076189"/>
                <a:gd name="connsiteY56" fmla="*/ 397701 h 1181172"/>
                <a:gd name="connsiteX57" fmla="*/ 1215025 w 2076189"/>
                <a:gd name="connsiteY57" fmla="*/ 391438 h 1181172"/>
                <a:gd name="connsiteX58" fmla="*/ 1205630 w 2076189"/>
                <a:gd name="connsiteY58" fmla="*/ 385175 h 1181172"/>
                <a:gd name="connsiteX59" fmla="*/ 1158658 w 2076189"/>
                <a:gd name="connsiteY59" fmla="*/ 375781 h 1181172"/>
                <a:gd name="connsiteX60" fmla="*/ 1149263 w 2076189"/>
                <a:gd name="connsiteY60" fmla="*/ 369518 h 1181172"/>
                <a:gd name="connsiteX61" fmla="*/ 1139869 w 2076189"/>
                <a:gd name="connsiteY61" fmla="*/ 360123 h 1181172"/>
                <a:gd name="connsiteX62" fmla="*/ 1121080 w 2076189"/>
                <a:gd name="connsiteY62" fmla="*/ 353860 h 1181172"/>
                <a:gd name="connsiteX63" fmla="*/ 1061581 w 2076189"/>
                <a:gd name="connsiteY63" fmla="*/ 360123 h 1181172"/>
                <a:gd name="connsiteX64" fmla="*/ 1049055 w 2076189"/>
                <a:gd name="connsiteY64" fmla="*/ 363255 h 1181172"/>
                <a:gd name="connsiteX65" fmla="*/ 986425 w 2076189"/>
                <a:gd name="connsiteY65" fmla="*/ 366386 h 1181172"/>
                <a:gd name="connsiteX66" fmla="*/ 923795 w 2076189"/>
                <a:gd name="connsiteY66" fmla="*/ 366386 h 1181172"/>
                <a:gd name="connsiteX67" fmla="*/ 911269 w 2076189"/>
                <a:gd name="connsiteY67" fmla="*/ 363255 h 1181172"/>
                <a:gd name="connsiteX68" fmla="*/ 883085 w 2076189"/>
                <a:gd name="connsiteY68" fmla="*/ 360123 h 1181172"/>
                <a:gd name="connsiteX69" fmla="*/ 854902 w 2076189"/>
                <a:gd name="connsiteY69" fmla="*/ 350729 h 1181172"/>
                <a:gd name="connsiteX70" fmla="*/ 820455 w 2076189"/>
                <a:gd name="connsiteY70" fmla="*/ 341334 h 1181172"/>
                <a:gd name="connsiteX71" fmla="*/ 773482 w 2076189"/>
                <a:gd name="connsiteY71" fmla="*/ 335071 h 1181172"/>
                <a:gd name="connsiteX72" fmla="*/ 751562 w 2076189"/>
                <a:gd name="connsiteY72" fmla="*/ 325677 h 1181172"/>
                <a:gd name="connsiteX73" fmla="*/ 732773 w 2076189"/>
                <a:gd name="connsiteY73" fmla="*/ 319414 h 1181172"/>
                <a:gd name="connsiteX74" fmla="*/ 723378 w 2076189"/>
                <a:gd name="connsiteY74" fmla="*/ 316282 h 1181172"/>
                <a:gd name="connsiteX75" fmla="*/ 717115 w 2076189"/>
                <a:gd name="connsiteY75" fmla="*/ 306888 h 1181172"/>
                <a:gd name="connsiteX76" fmla="*/ 717115 w 2076189"/>
                <a:gd name="connsiteY76" fmla="*/ 272441 h 1181172"/>
                <a:gd name="connsiteX77" fmla="*/ 723378 w 2076189"/>
                <a:gd name="connsiteY77" fmla="*/ 263047 h 1181172"/>
                <a:gd name="connsiteX78" fmla="*/ 729641 w 2076189"/>
                <a:gd name="connsiteY78" fmla="*/ 244258 h 1181172"/>
                <a:gd name="connsiteX79" fmla="*/ 726510 w 2076189"/>
                <a:gd name="connsiteY79" fmla="*/ 234863 h 1181172"/>
                <a:gd name="connsiteX80" fmla="*/ 717115 w 2076189"/>
                <a:gd name="connsiteY80" fmla="*/ 228600 h 1181172"/>
                <a:gd name="connsiteX81" fmla="*/ 670143 w 2076189"/>
                <a:gd name="connsiteY81" fmla="*/ 222337 h 1181172"/>
                <a:gd name="connsiteX82" fmla="*/ 645091 w 2076189"/>
                <a:gd name="connsiteY82" fmla="*/ 184759 h 1181172"/>
                <a:gd name="connsiteX83" fmla="*/ 638828 w 2076189"/>
                <a:gd name="connsiteY83" fmla="*/ 175364 h 1181172"/>
                <a:gd name="connsiteX84" fmla="*/ 620039 w 2076189"/>
                <a:gd name="connsiteY84" fmla="*/ 162838 h 1181172"/>
                <a:gd name="connsiteX85" fmla="*/ 610644 w 2076189"/>
                <a:gd name="connsiteY85" fmla="*/ 153444 h 1181172"/>
                <a:gd name="connsiteX86" fmla="*/ 591855 w 2076189"/>
                <a:gd name="connsiteY86" fmla="*/ 140918 h 1181172"/>
                <a:gd name="connsiteX87" fmla="*/ 563672 w 2076189"/>
                <a:gd name="connsiteY87" fmla="*/ 128392 h 1181172"/>
                <a:gd name="connsiteX88" fmla="*/ 388307 w 2076189"/>
                <a:gd name="connsiteY88" fmla="*/ 125260 h 1181172"/>
                <a:gd name="connsiteX89" fmla="*/ 378913 w 2076189"/>
                <a:gd name="connsiteY89" fmla="*/ 122129 h 1181172"/>
                <a:gd name="connsiteX90" fmla="*/ 366387 w 2076189"/>
                <a:gd name="connsiteY90" fmla="*/ 118997 h 1181172"/>
                <a:gd name="connsiteX91" fmla="*/ 356992 w 2076189"/>
                <a:gd name="connsiteY91" fmla="*/ 112734 h 1181172"/>
                <a:gd name="connsiteX92" fmla="*/ 344466 w 2076189"/>
                <a:gd name="connsiteY92" fmla="*/ 109603 h 1181172"/>
                <a:gd name="connsiteX93" fmla="*/ 325677 w 2076189"/>
                <a:gd name="connsiteY93" fmla="*/ 103340 h 1181172"/>
                <a:gd name="connsiteX94" fmla="*/ 297493 w 2076189"/>
                <a:gd name="connsiteY94" fmla="*/ 93945 h 1181172"/>
                <a:gd name="connsiteX95" fmla="*/ 269310 w 2076189"/>
                <a:gd name="connsiteY95" fmla="*/ 84551 h 1181172"/>
                <a:gd name="connsiteX96" fmla="*/ 259915 w 2076189"/>
                <a:gd name="connsiteY96" fmla="*/ 81419 h 1181172"/>
                <a:gd name="connsiteX97" fmla="*/ 250521 w 2076189"/>
                <a:gd name="connsiteY97" fmla="*/ 78288 h 1181172"/>
                <a:gd name="connsiteX98" fmla="*/ 231732 w 2076189"/>
                <a:gd name="connsiteY98" fmla="*/ 65762 h 1181172"/>
                <a:gd name="connsiteX99" fmla="*/ 222337 w 2076189"/>
                <a:gd name="connsiteY99" fmla="*/ 62630 h 1181172"/>
                <a:gd name="connsiteX100" fmla="*/ 203548 w 2076189"/>
                <a:gd name="connsiteY100" fmla="*/ 53236 h 1181172"/>
                <a:gd name="connsiteX101" fmla="*/ 194154 w 2076189"/>
                <a:gd name="connsiteY101" fmla="*/ 46973 h 1181172"/>
                <a:gd name="connsiteX102" fmla="*/ 178496 w 2076189"/>
                <a:gd name="connsiteY102" fmla="*/ 34447 h 1181172"/>
                <a:gd name="connsiteX103" fmla="*/ 178496 w 2076189"/>
                <a:gd name="connsiteY103" fmla="*/ 6263 h 1181172"/>
                <a:gd name="connsiteX104" fmla="*/ 0 w 2076189"/>
                <a:gd name="connsiteY10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362206 w 2076189"/>
                <a:gd name="connsiteY49" fmla="*/ 438411 h 1181172"/>
                <a:gd name="connsiteX50" fmla="*/ 1302707 w 2076189"/>
                <a:gd name="connsiteY50" fmla="*/ 435280 h 1181172"/>
                <a:gd name="connsiteX51" fmla="*/ 1293313 w 2076189"/>
                <a:gd name="connsiteY51" fmla="*/ 432148 h 1181172"/>
                <a:gd name="connsiteX52" fmla="*/ 1280787 w 2076189"/>
                <a:gd name="connsiteY52" fmla="*/ 429017 h 1181172"/>
                <a:gd name="connsiteX53" fmla="*/ 1271392 w 2076189"/>
                <a:gd name="connsiteY53" fmla="*/ 422754 h 1181172"/>
                <a:gd name="connsiteX54" fmla="*/ 1243208 w 2076189"/>
                <a:gd name="connsiteY54" fmla="*/ 407096 h 1181172"/>
                <a:gd name="connsiteX55" fmla="*/ 1233814 w 2076189"/>
                <a:gd name="connsiteY55" fmla="*/ 397701 h 1181172"/>
                <a:gd name="connsiteX56" fmla="*/ 1215025 w 2076189"/>
                <a:gd name="connsiteY56" fmla="*/ 391438 h 1181172"/>
                <a:gd name="connsiteX57" fmla="*/ 1205630 w 2076189"/>
                <a:gd name="connsiteY57" fmla="*/ 385175 h 1181172"/>
                <a:gd name="connsiteX58" fmla="*/ 1158658 w 2076189"/>
                <a:gd name="connsiteY58" fmla="*/ 375781 h 1181172"/>
                <a:gd name="connsiteX59" fmla="*/ 1149263 w 2076189"/>
                <a:gd name="connsiteY59" fmla="*/ 369518 h 1181172"/>
                <a:gd name="connsiteX60" fmla="*/ 1139869 w 2076189"/>
                <a:gd name="connsiteY60" fmla="*/ 360123 h 1181172"/>
                <a:gd name="connsiteX61" fmla="*/ 1121080 w 2076189"/>
                <a:gd name="connsiteY61" fmla="*/ 353860 h 1181172"/>
                <a:gd name="connsiteX62" fmla="*/ 1061581 w 2076189"/>
                <a:gd name="connsiteY62" fmla="*/ 360123 h 1181172"/>
                <a:gd name="connsiteX63" fmla="*/ 1049055 w 2076189"/>
                <a:gd name="connsiteY63" fmla="*/ 363255 h 1181172"/>
                <a:gd name="connsiteX64" fmla="*/ 986425 w 2076189"/>
                <a:gd name="connsiteY64" fmla="*/ 366386 h 1181172"/>
                <a:gd name="connsiteX65" fmla="*/ 923795 w 2076189"/>
                <a:gd name="connsiteY65" fmla="*/ 366386 h 1181172"/>
                <a:gd name="connsiteX66" fmla="*/ 911269 w 2076189"/>
                <a:gd name="connsiteY66" fmla="*/ 363255 h 1181172"/>
                <a:gd name="connsiteX67" fmla="*/ 883085 w 2076189"/>
                <a:gd name="connsiteY67" fmla="*/ 360123 h 1181172"/>
                <a:gd name="connsiteX68" fmla="*/ 854902 w 2076189"/>
                <a:gd name="connsiteY68" fmla="*/ 350729 h 1181172"/>
                <a:gd name="connsiteX69" fmla="*/ 820455 w 2076189"/>
                <a:gd name="connsiteY69" fmla="*/ 341334 h 1181172"/>
                <a:gd name="connsiteX70" fmla="*/ 773482 w 2076189"/>
                <a:gd name="connsiteY70" fmla="*/ 335071 h 1181172"/>
                <a:gd name="connsiteX71" fmla="*/ 751562 w 2076189"/>
                <a:gd name="connsiteY71" fmla="*/ 325677 h 1181172"/>
                <a:gd name="connsiteX72" fmla="*/ 732773 w 2076189"/>
                <a:gd name="connsiteY72" fmla="*/ 319414 h 1181172"/>
                <a:gd name="connsiteX73" fmla="*/ 723378 w 2076189"/>
                <a:gd name="connsiteY73" fmla="*/ 316282 h 1181172"/>
                <a:gd name="connsiteX74" fmla="*/ 717115 w 2076189"/>
                <a:gd name="connsiteY74" fmla="*/ 306888 h 1181172"/>
                <a:gd name="connsiteX75" fmla="*/ 717115 w 2076189"/>
                <a:gd name="connsiteY75" fmla="*/ 272441 h 1181172"/>
                <a:gd name="connsiteX76" fmla="*/ 723378 w 2076189"/>
                <a:gd name="connsiteY76" fmla="*/ 263047 h 1181172"/>
                <a:gd name="connsiteX77" fmla="*/ 729641 w 2076189"/>
                <a:gd name="connsiteY77" fmla="*/ 244258 h 1181172"/>
                <a:gd name="connsiteX78" fmla="*/ 726510 w 2076189"/>
                <a:gd name="connsiteY78" fmla="*/ 234863 h 1181172"/>
                <a:gd name="connsiteX79" fmla="*/ 717115 w 2076189"/>
                <a:gd name="connsiteY79" fmla="*/ 228600 h 1181172"/>
                <a:gd name="connsiteX80" fmla="*/ 670143 w 2076189"/>
                <a:gd name="connsiteY80" fmla="*/ 222337 h 1181172"/>
                <a:gd name="connsiteX81" fmla="*/ 645091 w 2076189"/>
                <a:gd name="connsiteY81" fmla="*/ 184759 h 1181172"/>
                <a:gd name="connsiteX82" fmla="*/ 638828 w 2076189"/>
                <a:gd name="connsiteY82" fmla="*/ 175364 h 1181172"/>
                <a:gd name="connsiteX83" fmla="*/ 620039 w 2076189"/>
                <a:gd name="connsiteY83" fmla="*/ 162838 h 1181172"/>
                <a:gd name="connsiteX84" fmla="*/ 610644 w 2076189"/>
                <a:gd name="connsiteY84" fmla="*/ 153444 h 1181172"/>
                <a:gd name="connsiteX85" fmla="*/ 591855 w 2076189"/>
                <a:gd name="connsiteY85" fmla="*/ 140918 h 1181172"/>
                <a:gd name="connsiteX86" fmla="*/ 563672 w 2076189"/>
                <a:gd name="connsiteY86" fmla="*/ 128392 h 1181172"/>
                <a:gd name="connsiteX87" fmla="*/ 388307 w 2076189"/>
                <a:gd name="connsiteY87" fmla="*/ 125260 h 1181172"/>
                <a:gd name="connsiteX88" fmla="*/ 378913 w 2076189"/>
                <a:gd name="connsiteY88" fmla="*/ 122129 h 1181172"/>
                <a:gd name="connsiteX89" fmla="*/ 366387 w 2076189"/>
                <a:gd name="connsiteY89" fmla="*/ 118997 h 1181172"/>
                <a:gd name="connsiteX90" fmla="*/ 356992 w 2076189"/>
                <a:gd name="connsiteY90" fmla="*/ 112734 h 1181172"/>
                <a:gd name="connsiteX91" fmla="*/ 344466 w 2076189"/>
                <a:gd name="connsiteY91" fmla="*/ 109603 h 1181172"/>
                <a:gd name="connsiteX92" fmla="*/ 325677 w 2076189"/>
                <a:gd name="connsiteY92" fmla="*/ 103340 h 1181172"/>
                <a:gd name="connsiteX93" fmla="*/ 297493 w 2076189"/>
                <a:gd name="connsiteY93" fmla="*/ 93945 h 1181172"/>
                <a:gd name="connsiteX94" fmla="*/ 269310 w 2076189"/>
                <a:gd name="connsiteY94" fmla="*/ 84551 h 1181172"/>
                <a:gd name="connsiteX95" fmla="*/ 259915 w 2076189"/>
                <a:gd name="connsiteY95" fmla="*/ 81419 h 1181172"/>
                <a:gd name="connsiteX96" fmla="*/ 250521 w 2076189"/>
                <a:gd name="connsiteY96" fmla="*/ 78288 h 1181172"/>
                <a:gd name="connsiteX97" fmla="*/ 231732 w 2076189"/>
                <a:gd name="connsiteY97" fmla="*/ 65762 h 1181172"/>
                <a:gd name="connsiteX98" fmla="*/ 222337 w 2076189"/>
                <a:gd name="connsiteY98" fmla="*/ 62630 h 1181172"/>
                <a:gd name="connsiteX99" fmla="*/ 203548 w 2076189"/>
                <a:gd name="connsiteY99" fmla="*/ 53236 h 1181172"/>
                <a:gd name="connsiteX100" fmla="*/ 194154 w 2076189"/>
                <a:gd name="connsiteY100" fmla="*/ 46973 h 1181172"/>
                <a:gd name="connsiteX101" fmla="*/ 178496 w 2076189"/>
                <a:gd name="connsiteY101" fmla="*/ 34447 h 1181172"/>
                <a:gd name="connsiteX102" fmla="*/ 178496 w 2076189"/>
                <a:gd name="connsiteY102" fmla="*/ 6263 h 1181172"/>
                <a:gd name="connsiteX103" fmla="*/ 0 w 2076189"/>
                <a:gd name="connsiteY103"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362206 w 2076189"/>
                <a:gd name="connsiteY49" fmla="*/ 438411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233814 w 2076189"/>
                <a:gd name="connsiteY54" fmla="*/ 397701 h 1181172"/>
                <a:gd name="connsiteX55" fmla="*/ 1215025 w 2076189"/>
                <a:gd name="connsiteY55" fmla="*/ 391438 h 1181172"/>
                <a:gd name="connsiteX56" fmla="*/ 1205630 w 2076189"/>
                <a:gd name="connsiteY56" fmla="*/ 385175 h 1181172"/>
                <a:gd name="connsiteX57" fmla="*/ 1158658 w 2076189"/>
                <a:gd name="connsiteY57" fmla="*/ 375781 h 1181172"/>
                <a:gd name="connsiteX58" fmla="*/ 1149263 w 2076189"/>
                <a:gd name="connsiteY58" fmla="*/ 369518 h 1181172"/>
                <a:gd name="connsiteX59" fmla="*/ 1139869 w 2076189"/>
                <a:gd name="connsiteY59" fmla="*/ 360123 h 1181172"/>
                <a:gd name="connsiteX60" fmla="*/ 1121080 w 2076189"/>
                <a:gd name="connsiteY60" fmla="*/ 353860 h 1181172"/>
                <a:gd name="connsiteX61" fmla="*/ 1061581 w 2076189"/>
                <a:gd name="connsiteY61" fmla="*/ 360123 h 1181172"/>
                <a:gd name="connsiteX62" fmla="*/ 1049055 w 2076189"/>
                <a:gd name="connsiteY62" fmla="*/ 363255 h 1181172"/>
                <a:gd name="connsiteX63" fmla="*/ 986425 w 2076189"/>
                <a:gd name="connsiteY63" fmla="*/ 366386 h 1181172"/>
                <a:gd name="connsiteX64" fmla="*/ 923795 w 2076189"/>
                <a:gd name="connsiteY64" fmla="*/ 366386 h 1181172"/>
                <a:gd name="connsiteX65" fmla="*/ 911269 w 2076189"/>
                <a:gd name="connsiteY65" fmla="*/ 363255 h 1181172"/>
                <a:gd name="connsiteX66" fmla="*/ 883085 w 2076189"/>
                <a:gd name="connsiteY66" fmla="*/ 360123 h 1181172"/>
                <a:gd name="connsiteX67" fmla="*/ 854902 w 2076189"/>
                <a:gd name="connsiteY67" fmla="*/ 350729 h 1181172"/>
                <a:gd name="connsiteX68" fmla="*/ 820455 w 2076189"/>
                <a:gd name="connsiteY68" fmla="*/ 341334 h 1181172"/>
                <a:gd name="connsiteX69" fmla="*/ 773482 w 2076189"/>
                <a:gd name="connsiteY69" fmla="*/ 335071 h 1181172"/>
                <a:gd name="connsiteX70" fmla="*/ 751562 w 2076189"/>
                <a:gd name="connsiteY70" fmla="*/ 325677 h 1181172"/>
                <a:gd name="connsiteX71" fmla="*/ 732773 w 2076189"/>
                <a:gd name="connsiteY71" fmla="*/ 319414 h 1181172"/>
                <a:gd name="connsiteX72" fmla="*/ 723378 w 2076189"/>
                <a:gd name="connsiteY72" fmla="*/ 316282 h 1181172"/>
                <a:gd name="connsiteX73" fmla="*/ 717115 w 2076189"/>
                <a:gd name="connsiteY73" fmla="*/ 306888 h 1181172"/>
                <a:gd name="connsiteX74" fmla="*/ 717115 w 2076189"/>
                <a:gd name="connsiteY74" fmla="*/ 272441 h 1181172"/>
                <a:gd name="connsiteX75" fmla="*/ 723378 w 2076189"/>
                <a:gd name="connsiteY75" fmla="*/ 263047 h 1181172"/>
                <a:gd name="connsiteX76" fmla="*/ 729641 w 2076189"/>
                <a:gd name="connsiteY76" fmla="*/ 244258 h 1181172"/>
                <a:gd name="connsiteX77" fmla="*/ 726510 w 2076189"/>
                <a:gd name="connsiteY77" fmla="*/ 234863 h 1181172"/>
                <a:gd name="connsiteX78" fmla="*/ 717115 w 2076189"/>
                <a:gd name="connsiteY78" fmla="*/ 228600 h 1181172"/>
                <a:gd name="connsiteX79" fmla="*/ 670143 w 2076189"/>
                <a:gd name="connsiteY79" fmla="*/ 222337 h 1181172"/>
                <a:gd name="connsiteX80" fmla="*/ 645091 w 2076189"/>
                <a:gd name="connsiteY80" fmla="*/ 184759 h 1181172"/>
                <a:gd name="connsiteX81" fmla="*/ 638828 w 2076189"/>
                <a:gd name="connsiteY81" fmla="*/ 175364 h 1181172"/>
                <a:gd name="connsiteX82" fmla="*/ 620039 w 2076189"/>
                <a:gd name="connsiteY82" fmla="*/ 162838 h 1181172"/>
                <a:gd name="connsiteX83" fmla="*/ 610644 w 2076189"/>
                <a:gd name="connsiteY83" fmla="*/ 153444 h 1181172"/>
                <a:gd name="connsiteX84" fmla="*/ 591855 w 2076189"/>
                <a:gd name="connsiteY84" fmla="*/ 140918 h 1181172"/>
                <a:gd name="connsiteX85" fmla="*/ 563672 w 2076189"/>
                <a:gd name="connsiteY85" fmla="*/ 128392 h 1181172"/>
                <a:gd name="connsiteX86" fmla="*/ 388307 w 2076189"/>
                <a:gd name="connsiteY86" fmla="*/ 125260 h 1181172"/>
                <a:gd name="connsiteX87" fmla="*/ 378913 w 2076189"/>
                <a:gd name="connsiteY87" fmla="*/ 122129 h 1181172"/>
                <a:gd name="connsiteX88" fmla="*/ 366387 w 2076189"/>
                <a:gd name="connsiteY88" fmla="*/ 118997 h 1181172"/>
                <a:gd name="connsiteX89" fmla="*/ 356992 w 2076189"/>
                <a:gd name="connsiteY89" fmla="*/ 112734 h 1181172"/>
                <a:gd name="connsiteX90" fmla="*/ 344466 w 2076189"/>
                <a:gd name="connsiteY90" fmla="*/ 109603 h 1181172"/>
                <a:gd name="connsiteX91" fmla="*/ 325677 w 2076189"/>
                <a:gd name="connsiteY91" fmla="*/ 103340 h 1181172"/>
                <a:gd name="connsiteX92" fmla="*/ 297493 w 2076189"/>
                <a:gd name="connsiteY92" fmla="*/ 93945 h 1181172"/>
                <a:gd name="connsiteX93" fmla="*/ 269310 w 2076189"/>
                <a:gd name="connsiteY93" fmla="*/ 84551 h 1181172"/>
                <a:gd name="connsiteX94" fmla="*/ 259915 w 2076189"/>
                <a:gd name="connsiteY94" fmla="*/ 81419 h 1181172"/>
                <a:gd name="connsiteX95" fmla="*/ 250521 w 2076189"/>
                <a:gd name="connsiteY95" fmla="*/ 78288 h 1181172"/>
                <a:gd name="connsiteX96" fmla="*/ 231732 w 2076189"/>
                <a:gd name="connsiteY96" fmla="*/ 65762 h 1181172"/>
                <a:gd name="connsiteX97" fmla="*/ 222337 w 2076189"/>
                <a:gd name="connsiteY97" fmla="*/ 62630 h 1181172"/>
                <a:gd name="connsiteX98" fmla="*/ 203548 w 2076189"/>
                <a:gd name="connsiteY98" fmla="*/ 53236 h 1181172"/>
                <a:gd name="connsiteX99" fmla="*/ 194154 w 2076189"/>
                <a:gd name="connsiteY99" fmla="*/ 46973 h 1181172"/>
                <a:gd name="connsiteX100" fmla="*/ 178496 w 2076189"/>
                <a:gd name="connsiteY100" fmla="*/ 34447 h 1181172"/>
                <a:gd name="connsiteX101" fmla="*/ 178496 w 2076189"/>
                <a:gd name="connsiteY101" fmla="*/ 6263 h 1181172"/>
                <a:gd name="connsiteX102" fmla="*/ 0 w 2076189"/>
                <a:gd name="connsiteY10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362206 w 2076189"/>
                <a:gd name="connsiteY49" fmla="*/ 438411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215025 w 2076189"/>
                <a:gd name="connsiteY54" fmla="*/ 391438 h 1181172"/>
                <a:gd name="connsiteX55" fmla="*/ 1205630 w 2076189"/>
                <a:gd name="connsiteY55" fmla="*/ 385175 h 1181172"/>
                <a:gd name="connsiteX56" fmla="*/ 1158658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215025 w 2076189"/>
                <a:gd name="connsiteY54" fmla="*/ 391438 h 1181172"/>
                <a:gd name="connsiteX55" fmla="*/ 1205630 w 2076189"/>
                <a:gd name="connsiteY55" fmla="*/ 385175 h 1181172"/>
                <a:gd name="connsiteX56" fmla="*/ 1158658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215025 w 2076189"/>
                <a:gd name="connsiteY54" fmla="*/ 391438 h 1181172"/>
                <a:gd name="connsiteX55" fmla="*/ 1278557 w 2076189"/>
                <a:gd name="connsiteY55" fmla="*/ 329077 h 1181172"/>
                <a:gd name="connsiteX56" fmla="*/ 1158658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215025 w 2076189"/>
                <a:gd name="connsiteY54" fmla="*/ 391438 h 1181172"/>
                <a:gd name="connsiteX55" fmla="*/ 1278557 w 2076189"/>
                <a:gd name="connsiteY55" fmla="*/ 329077 h 1181172"/>
                <a:gd name="connsiteX56" fmla="*/ 1178292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243208 w 2076189"/>
                <a:gd name="connsiteY53" fmla="*/ 407096 h 1181172"/>
                <a:gd name="connsiteX54" fmla="*/ 1459052 w 2076189"/>
                <a:gd name="connsiteY54" fmla="*/ 234363 h 1181172"/>
                <a:gd name="connsiteX55" fmla="*/ 1278557 w 2076189"/>
                <a:gd name="connsiteY55" fmla="*/ 329077 h 1181172"/>
                <a:gd name="connsiteX56" fmla="*/ 1178292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271392 w 2076189"/>
                <a:gd name="connsiteY52" fmla="*/ 422754 h 1181172"/>
                <a:gd name="connsiteX53" fmla="*/ 1506870 w 2076189"/>
                <a:gd name="connsiteY53" fmla="*/ 294900 h 1181172"/>
                <a:gd name="connsiteX54" fmla="*/ 1459052 w 2076189"/>
                <a:gd name="connsiteY54" fmla="*/ 234363 h 1181172"/>
                <a:gd name="connsiteX55" fmla="*/ 1278557 w 2076189"/>
                <a:gd name="connsiteY55" fmla="*/ 329077 h 1181172"/>
                <a:gd name="connsiteX56" fmla="*/ 1178292 w 2076189"/>
                <a:gd name="connsiteY56" fmla="*/ 375781 h 1181172"/>
                <a:gd name="connsiteX57" fmla="*/ 1149263 w 2076189"/>
                <a:gd name="connsiteY57" fmla="*/ 369518 h 1181172"/>
                <a:gd name="connsiteX58" fmla="*/ 1139869 w 2076189"/>
                <a:gd name="connsiteY58" fmla="*/ 360123 h 1181172"/>
                <a:gd name="connsiteX59" fmla="*/ 1121080 w 2076189"/>
                <a:gd name="connsiteY59" fmla="*/ 353860 h 1181172"/>
                <a:gd name="connsiteX60" fmla="*/ 1061581 w 2076189"/>
                <a:gd name="connsiteY60" fmla="*/ 360123 h 1181172"/>
                <a:gd name="connsiteX61" fmla="*/ 1049055 w 2076189"/>
                <a:gd name="connsiteY61" fmla="*/ 363255 h 1181172"/>
                <a:gd name="connsiteX62" fmla="*/ 986425 w 2076189"/>
                <a:gd name="connsiteY62" fmla="*/ 366386 h 1181172"/>
                <a:gd name="connsiteX63" fmla="*/ 923795 w 2076189"/>
                <a:gd name="connsiteY63" fmla="*/ 366386 h 1181172"/>
                <a:gd name="connsiteX64" fmla="*/ 911269 w 2076189"/>
                <a:gd name="connsiteY64" fmla="*/ 363255 h 1181172"/>
                <a:gd name="connsiteX65" fmla="*/ 883085 w 2076189"/>
                <a:gd name="connsiteY65" fmla="*/ 360123 h 1181172"/>
                <a:gd name="connsiteX66" fmla="*/ 854902 w 2076189"/>
                <a:gd name="connsiteY66" fmla="*/ 350729 h 1181172"/>
                <a:gd name="connsiteX67" fmla="*/ 820455 w 2076189"/>
                <a:gd name="connsiteY67" fmla="*/ 341334 h 1181172"/>
                <a:gd name="connsiteX68" fmla="*/ 773482 w 2076189"/>
                <a:gd name="connsiteY68" fmla="*/ 335071 h 1181172"/>
                <a:gd name="connsiteX69" fmla="*/ 751562 w 2076189"/>
                <a:gd name="connsiteY69" fmla="*/ 325677 h 1181172"/>
                <a:gd name="connsiteX70" fmla="*/ 732773 w 2076189"/>
                <a:gd name="connsiteY70" fmla="*/ 319414 h 1181172"/>
                <a:gd name="connsiteX71" fmla="*/ 723378 w 2076189"/>
                <a:gd name="connsiteY71" fmla="*/ 316282 h 1181172"/>
                <a:gd name="connsiteX72" fmla="*/ 717115 w 2076189"/>
                <a:gd name="connsiteY72" fmla="*/ 306888 h 1181172"/>
                <a:gd name="connsiteX73" fmla="*/ 717115 w 2076189"/>
                <a:gd name="connsiteY73" fmla="*/ 272441 h 1181172"/>
                <a:gd name="connsiteX74" fmla="*/ 723378 w 2076189"/>
                <a:gd name="connsiteY74" fmla="*/ 263047 h 1181172"/>
                <a:gd name="connsiteX75" fmla="*/ 729641 w 2076189"/>
                <a:gd name="connsiteY75" fmla="*/ 244258 h 1181172"/>
                <a:gd name="connsiteX76" fmla="*/ 726510 w 2076189"/>
                <a:gd name="connsiteY76" fmla="*/ 234863 h 1181172"/>
                <a:gd name="connsiteX77" fmla="*/ 717115 w 2076189"/>
                <a:gd name="connsiteY77" fmla="*/ 228600 h 1181172"/>
                <a:gd name="connsiteX78" fmla="*/ 670143 w 2076189"/>
                <a:gd name="connsiteY78" fmla="*/ 222337 h 1181172"/>
                <a:gd name="connsiteX79" fmla="*/ 645091 w 2076189"/>
                <a:gd name="connsiteY79" fmla="*/ 184759 h 1181172"/>
                <a:gd name="connsiteX80" fmla="*/ 638828 w 2076189"/>
                <a:gd name="connsiteY80" fmla="*/ 175364 h 1181172"/>
                <a:gd name="connsiteX81" fmla="*/ 620039 w 2076189"/>
                <a:gd name="connsiteY81" fmla="*/ 162838 h 1181172"/>
                <a:gd name="connsiteX82" fmla="*/ 610644 w 2076189"/>
                <a:gd name="connsiteY82" fmla="*/ 153444 h 1181172"/>
                <a:gd name="connsiteX83" fmla="*/ 591855 w 2076189"/>
                <a:gd name="connsiteY83" fmla="*/ 140918 h 1181172"/>
                <a:gd name="connsiteX84" fmla="*/ 563672 w 2076189"/>
                <a:gd name="connsiteY84" fmla="*/ 128392 h 1181172"/>
                <a:gd name="connsiteX85" fmla="*/ 388307 w 2076189"/>
                <a:gd name="connsiteY85" fmla="*/ 125260 h 1181172"/>
                <a:gd name="connsiteX86" fmla="*/ 378913 w 2076189"/>
                <a:gd name="connsiteY86" fmla="*/ 122129 h 1181172"/>
                <a:gd name="connsiteX87" fmla="*/ 366387 w 2076189"/>
                <a:gd name="connsiteY87" fmla="*/ 118997 h 1181172"/>
                <a:gd name="connsiteX88" fmla="*/ 356992 w 2076189"/>
                <a:gd name="connsiteY88" fmla="*/ 112734 h 1181172"/>
                <a:gd name="connsiteX89" fmla="*/ 344466 w 2076189"/>
                <a:gd name="connsiteY89" fmla="*/ 109603 h 1181172"/>
                <a:gd name="connsiteX90" fmla="*/ 325677 w 2076189"/>
                <a:gd name="connsiteY90" fmla="*/ 103340 h 1181172"/>
                <a:gd name="connsiteX91" fmla="*/ 297493 w 2076189"/>
                <a:gd name="connsiteY91" fmla="*/ 93945 h 1181172"/>
                <a:gd name="connsiteX92" fmla="*/ 269310 w 2076189"/>
                <a:gd name="connsiteY92" fmla="*/ 84551 h 1181172"/>
                <a:gd name="connsiteX93" fmla="*/ 259915 w 2076189"/>
                <a:gd name="connsiteY93" fmla="*/ 81419 h 1181172"/>
                <a:gd name="connsiteX94" fmla="*/ 250521 w 2076189"/>
                <a:gd name="connsiteY94" fmla="*/ 78288 h 1181172"/>
                <a:gd name="connsiteX95" fmla="*/ 231732 w 2076189"/>
                <a:gd name="connsiteY95" fmla="*/ 65762 h 1181172"/>
                <a:gd name="connsiteX96" fmla="*/ 222337 w 2076189"/>
                <a:gd name="connsiteY96" fmla="*/ 62630 h 1181172"/>
                <a:gd name="connsiteX97" fmla="*/ 203548 w 2076189"/>
                <a:gd name="connsiteY97" fmla="*/ 53236 h 1181172"/>
                <a:gd name="connsiteX98" fmla="*/ 194154 w 2076189"/>
                <a:gd name="connsiteY98" fmla="*/ 46973 h 1181172"/>
                <a:gd name="connsiteX99" fmla="*/ 178496 w 2076189"/>
                <a:gd name="connsiteY99" fmla="*/ 34447 h 1181172"/>
                <a:gd name="connsiteX100" fmla="*/ 178496 w 2076189"/>
                <a:gd name="connsiteY100" fmla="*/ 6263 h 1181172"/>
                <a:gd name="connsiteX101" fmla="*/ 0 w 2076189"/>
                <a:gd name="connsiteY10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280787 w 2076189"/>
                <a:gd name="connsiteY51" fmla="*/ 429017 h 1181172"/>
                <a:gd name="connsiteX52" fmla="*/ 1506870 w 2076189"/>
                <a:gd name="connsiteY52" fmla="*/ 294900 h 1181172"/>
                <a:gd name="connsiteX53" fmla="*/ 1459052 w 2076189"/>
                <a:gd name="connsiteY53" fmla="*/ 234363 h 1181172"/>
                <a:gd name="connsiteX54" fmla="*/ 1278557 w 2076189"/>
                <a:gd name="connsiteY54" fmla="*/ 329077 h 1181172"/>
                <a:gd name="connsiteX55" fmla="*/ 1178292 w 2076189"/>
                <a:gd name="connsiteY55" fmla="*/ 375781 h 1181172"/>
                <a:gd name="connsiteX56" fmla="*/ 1149263 w 2076189"/>
                <a:gd name="connsiteY56" fmla="*/ 369518 h 1181172"/>
                <a:gd name="connsiteX57" fmla="*/ 1139869 w 2076189"/>
                <a:gd name="connsiteY57" fmla="*/ 360123 h 1181172"/>
                <a:gd name="connsiteX58" fmla="*/ 1121080 w 2076189"/>
                <a:gd name="connsiteY58" fmla="*/ 353860 h 1181172"/>
                <a:gd name="connsiteX59" fmla="*/ 1061581 w 2076189"/>
                <a:gd name="connsiteY59" fmla="*/ 360123 h 1181172"/>
                <a:gd name="connsiteX60" fmla="*/ 1049055 w 2076189"/>
                <a:gd name="connsiteY60" fmla="*/ 363255 h 1181172"/>
                <a:gd name="connsiteX61" fmla="*/ 986425 w 2076189"/>
                <a:gd name="connsiteY61" fmla="*/ 366386 h 1181172"/>
                <a:gd name="connsiteX62" fmla="*/ 923795 w 2076189"/>
                <a:gd name="connsiteY62" fmla="*/ 366386 h 1181172"/>
                <a:gd name="connsiteX63" fmla="*/ 911269 w 2076189"/>
                <a:gd name="connsiteY63" fmla="*/ 363255 h 1181172"/>
                <a:gd name="connsiteX64" fmla="*/ 883085 w 2076189"/>
                <a:gd name="connsiteY64" fmla="*/ 360123 h 1181172"/>
                <a:gd name="connsiteX65" fmla="*/ 854902 w 2076189"/>
                <a:gd name="connsiteY65" fmla="*/ 350729 h 1181172"/>
                <a:gd name="connsiteX66" fmla="*/ 820455 w 2076189"/>
                <a:gd name="connsiteY66" fmla="*/ 341334 h 1181172"/>
                <a:gd name="connsiteX67" fmla="*/ 773482 w 2076189"/>
                <a:gd name="connsiteY67" fmla="*/ 335071 h 1181172"/>
                <a:gd name="connsiteX68" fmla="*/ 751562 w 2076189"/>
                <a:gd name="connsiteY68" fmla="*/ 325677 h 1181172"/>
                <a:gd name="connsiteX69" fmla="*/ 732773 w 2076189"/>
                <a:gd name="connsiteY69" fmla="*/ 319414 h 1181172"/>
                <a:gd name="connsiteX70" fmla="*/ 723378 w 2076189"/>
                <a:gd name="connsiteY70" fmla="*/ 316282 h 1181172"/>
                <a:gd name="connsiteX71" fmla="*/ 717115 w 2076189"/>
                <a:gd name="connsiteY71" fmla="*/ 306888 h 1181172"/>
                <a:gd name="connsiteX72" fmla="*/ 717115 w 2076189"/>
                <a:gd name="connsiteY72" fmla="*/ 272441 h 1181172"/>
                <a:gd name="connsiteX73" fmla="*/ 723378 w 2076189"/>
                <a:gd name="connsiteY73" fmla="*/ 263047 h 1181172"/>
                <a:gd name="connsiteX74" fmla="*/ 729641 w 2076189"/>
                <a:gd name="connsiteY74" fmla="*/ 244258 h 1181172"/>
                <a:gd name="connsiteX75" fmla="*/ 726510 w 2076189"/>
                <a:gd name="connsiteY75" fmla="*/ 234863 h 1181172"/>
                <a:gd name="connsiteX76" fmla="*/ 717115 w 2076189"/>
                <a:gd name="connsiteY76" fmla="*/ 228600 h 1181172"/>
                <a:gd name="connsiteX77" fmla="*/ 670143 w 2076189"/>
                <a:gd name="connsiteY77" fmla="*/ 222337 h 1181172"/>
                <a:gd name="connsiteX78" fmla="*/ 645091 w 2076189"/>
                <a:gd name="connsiteY78" fmla="*/ 184759 h 1181172"/>
                <a:gd name="connsiteX79" fmla="*/ 638828 w 2076189"/>
                <a:gd name="connsiteY79" fmla="*/ 175364 h 1181172"/>
                <a:gd name="connsiteX80" fmla="*/ 620039 w 2076189"/>
                <a:gd name="connsiteY80" fmla="*/ 162838 h 1181172"/>
                <a:gd name="connsiteX81" fmla="*/ 610644 w 2076189"/>
                <a:gd name="connsiteY81" fmla="*/ 153444 h 1181172"/>
                <a:gd name="connsiteX82" fmla="*/ 591855 w 2076189"/>
                <a:gd name="connsiteY82" fmla="*/ 140918 h 1181172"/>
                <a:gd name="connsiteX83" fmla="*/ 563672 w 2076189"/>
                <a:gd name="connsiteY83" fmla="*/ 128392 h 1181172"/>
                <a:gd name="connsiteX84" fmla="*/ 388307 w 2076189"/>
                <a:gd name="connsiteY84" fmla="*/ 125260 h 1181172"/>
                <a:gd name="connsiteX85" fmla="*/ 378913 w 2076189"/>
                <a:gd name="connsiteY85" fmla="*/ 122129 h 1181172"/>
                <a:gd name="connsiteX86" fmla="*/ 366387 w 2076189"/>
                <a:gd name="connsiteY86" fmla="*/ 118997 h 1181172"/>
                <a:gd name="connsiteX87" fmla="*/ 356992 w 2076189"/>
                <a:gd name="connsiteY87" fmla="*/ 112734 h 1181172"/>
                <a:gd name="connsiteX88" fmla="*/ 344466 w 2076189"/>
                <a:gd name="connsiteY88" fmla="*/ 109603 h 1181172"/>
                <a:gd name="connsiteX89" fmla="*/ 325677 w 2076189"/>
                <a:gd name="connsiteY89" fmla="*/ 103340 h 1181172"/>
                <a:gd name="connsiteX90" fmla="*/ 297493 w 2076189"/>
                <a:gd name="connsiteY90" fmla="*/ 93945 h 1181172"/>
                <a:gd name="connsiteX91" fmla="*/ 269310 w 2076189"/>
                <a:gd name="connsiteY91" fmla="*/ 84551 h 1181172"/>
                <a:gd name="connsiteX92" fmla="*/ 259915 w 2076189"/>
                <a:gd name="connsiteY92" fmla="*/ 81419 h 1181172"/>
                <a:gd name="connsiteX93" fmla="*/ 250521 w 2076189"/>
                <a:gd name="connsiteY93" fmla="*/ 78288 h 1181172"/>
                <a:gd name="connsiteX94" fmla="*/ 231732 w 2076189"/>
                <a:gd name="connsiteY94" fmla="*/ 65762 h 1181172"/>
                <a:gd name="connsiteX95" fmla="*/ 222337 w 2076189"/>
                <a:gd name="connsiteY95" fmla="*/ 62630 h 1181172"/>
                <a:gd name="connsiteX96" fmla="*/ 203548 w 2076189"/>
                <a:gd name="connsiteY96" fmla="*/ 53236 h 1181172"/>
                <a:gd name="connsiteX97" fmla="*/ 194154 w 2076189"/>
                <a:gd name="connsiteY97" fmla="*/ 46973 h 1181172"/>
                <a:gd name="connsiteX98" fmla="*/ 178496 w 2076189"/>
                <a:gd name="connsiteY98" fmla="*/ 34447 h 1181172"/>
                <a:gd name="connsiteX99" fmla="*/ 178496 w 2076189"/>
                <a:gd name="connsiteY99" fmla="*/ 6263 h 1181172"/>
                <a:gd name="connsiteX100" fmla="*/ 0 w 2076189"/>
                <a:gd name="connsiteY10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302707 w 2076189"/>
                <a:gd name="connsiteY50" fmla="*/ 435280 h 1181172"/>
                <a:gd name="connsiteX51" fmla="*/ 1506870 w 2076189"/>
                <a:gd name="connsiteY51" fmla="*/ 294900 h 1181172"/>
                <a:gd name="connsiteX52" fmla="*/ 1459052 w 2076189"/>
                <a:gd name="connsiteY52" fmla="*/ 234363 h 1181172"/>
                <a:gd name="connsiteX53" fmla="*/ 1278557 w 2076189"/>
                <a:gd name="connsiteY53" fmla="*/ 329077 h 1181172"/>
                <a:gd name="connsiteX54" fmla="*/ 1178292 w 2076189"/>
                <a:gd name="connsiteY54" fmla="*/ 375781 h 1181172"/>
                <a:gd name="connsiteX55" fmla="*/ 1149263 w 2076189"/>
                <a:gd name="connsiteY55" fmla="*/ 369518 h 1181172"/>
                <a:gd name="connsiteX56" fmla="*/ 1139869 w 2076189"/>
                <a:gd name="connsiteY56" fmla="*/ 360123 h 1181172"/>
                <a:gd name="connsiteX57" fmla="*/ 1121080 w 2076189"/>
                <a:gd name="connsiteY57" fmla="*/ 353860 h 1181172"/>
                <a:gd name="connsiteX58" fmla="*/ 1061581 w 2076189"/>
                <a:gd name="connsiteY58" fmla="*/ 360123 h 1181172"/>
                <a:gd name="connsiteX59" fmla="*/ 1049055 w 2076189"/>
                <a:gd name="connsiteY59" fmla="*/ 363255 h 1181172"/>
                <a:gd name="connsiteX60" fmla="*/ 986425 w 2076189"/>
                <a:gd name="connsiteY60" fmla="*/ 366386 h 1181172"/>
                <a:gd name="connsiteX61" fmla="*/ 923795 w 2076189"/>
                <a:gd name="connsiteY61" fmla="*/ 366386 h 1181172"/>
                <a:gd name="connsiteX62" fmla="*/ 911269 w 2076189"/>
                <a:gd name="connsiteY62" fmla="*/ 363255 h 1181172"/>
                <a:gd name="connsiteX63" fmla="*/ 883085 w 2076189"/>
                <a:gd name="connsiteY63" fmla="*/ 360123 h 1181172"/>
                <a:gd name="connsiteX64" fmla="*/ 854902 w 2076189"/>
                <a:gd name="connsiteY64" fmla="*/ 350729 h 1181172"/>
                <a:gd name="connsiteX65" fmla="*/ 820455 w 2076189"/>
                <a:gd name="connsiteY65" fmla="*/ 341334 h 1181172"/>
                <a:gd name="connsiteX66" fmla="*/ 773482 w 2076189"/>
                <a:gd name="connsiteY66" fmla="*/ 335071 h 1181172"/>
                <a:gd name="connsiteX67" fmla="*/ 751562 w 2076189"/>
                <a:gd name="connsiteY67" fmla="*/ 325677 h 1181172"/>
                <a:gd name="connsiteX68" fmla="*/ 732773 w 2076189"/>
                <a:gd name="connsiteY68" fmla="*/ 319414 h 1181172"/>
                <a:gd name="connsiteX69" fmla="*/ 723378 w 2076189"/>
                <a:gd name="connsiteY69" fmla="*/ 316282 h 1181172"/>
                <a:gd name="connsiteX70" fmla="*/ 717115 w 2076189"/>
                <a:gd name="connsiteY70" fmla="*/ 306888 h 1181172"/>
                <a:gd name="connsiteX71" fmla="*/ 717115 w 2076189"/>
                <a:gd name="connsiteY71" fmla="*/ 272441 h 1181172"/>
                <a:gd name="connsiteX72" fmla="*/ 723378 w 2076189"/>
                <a:gd name="connsiteY72" fmla="*/ 263047 h 1181172"/>
                <a:gd name="connsiteX73" fmla="*/ 729641 w 2076189"/>
                <a:gd name="connsiteY73" fmla="*/ 244258 h 1181172"/>
                <a:gd name="connsiteX74" fmla="*/ 726510 w 2076189"/>
                <a:gd name="connsiteY74" fmla="*/ 234863 h 1181172"/>
                <a:gd name="connsiteX75" fmla="*/ 717115 w 2076189"/>
                <a:gd name="connsiteY75" fmla="*/ 228600 h 1181172"/>
                <a:gd name="connsiteX76" fmla="*/ 670143 w 2076189"/>
                <a:gd name="connsiteY76" fmla="*/ 222337 h 1181172"/>
                <a:gd name="connsiteX77" fmla="*/ 645091 w 2076189"/>
                <a:gd name="connsiteY77" fmla="*/ 184759 h 1181172"/>
                <a:gd name="connsiteX78" fmla="*/ 638828 w 2076189"/>
                <a:gd name="connsiteY78" fmla="*/ 175364 h 1181172"/>
                <a:gd name="connsiteX79" fmla="*/ 620039 w 2076189"/>
                <a:gd name="connsiteY79" fmla="*/ 162838 h 1181172"/>
                <a:gd name="connsiteX80" fmla="*/ 610644 w 2076189"/>
                <a:gd name="connsiteY80" fmla="*/ 153444 h 1181172"/>
                <a:gd name="connsiteX81" fmla="*/ 591855 w 2076189"/>
                <a:gd name="connsiteY81" fmla="*/ 140918 h 1181172"/>
                <a:gd name="connsiteX82" fmla="*/ 563672 w 2076189"/>
                <a:gd name="connsiteY82" fmla="*/ 128392 h 1181172"/>
                <a:gd name="connsiteX83" fmla="*/ 388307 w 2076189"/>
                <a:gd name="connsiteY83" fmla="*/ 125260 h 1181172"/>
                <a:gd name="connsiteX84" fmla="*/ 378913 w 2076189"/>
                <a:gd name="connsiteY84" fmla="*/ 122129 h 1181172"/>
                <a:gd name="connsiteX85" fmla="*/ 366387 w 2076189"/>
                <a:gd name="connsiteY85" fmla="*/ 118997 h 1181172"/>
                <a:gd name="connsiteX86" fmla="*/ 356992 w 2076189"/>
                <a:gd name="connsiteY86" fmla="*/ 112734 h 1181172"/>
                <a:gd name="connsiteX87" fmla="*/ 344466 w 2076189"/>
                <a:gd name="connsiteY87" fmla="*/ 109603 h 1181172"/>
                <a:gd name="connsiteX88" fmla="*/ 325677 w 2076189"/>
                <a:gd name="connsiteY88" fmla="*/ 103340 h 1181172"/>
                <a:gd name="connsiteX89" fmla="*/ 297493 w 2076189"/>
                <a:gd name="connsiteY89" fmla="*/ 93945 h 1181172"/>
                <a:gd name="connsiteX90" fmla="*/ 269310 w 2076189"/>
                <a:gd name="connsiteY90" fmla="*/ 84551 h 1181172"/>
                <a:gd name="connsiteX91" fmla="*/ 259915 w 2076189"/>
                <a:gd name="connsiteY91" fmla="*/ 81419 h 1181172"/>
                <a:gd name="connsiteX92" fmla="*/ 250521 w 2076189"/>
                <a:gd name="connsiteY92" fmla="*/ 78288 h 1181172"/>
                <a:gd name="connsiteX93" fmla="*/ 231732 w 2076189"/>
                <a:gd name="connsiteY93" fmla="*/ 65762 h 1181172"/>
                <a:gd name="connsiteX94" fmla="*/ 222337 w 2076189"/>
                <a:gd name="connsiteY94" fmla="*/ 62630 h 1181172"/>
                <a:gd name="connsiteX95" fmla="*/ 203548 w 2076189"/>
                <a:gd name="connsiteY95" fmla="*/ 53236 h 1181172"/>
                <a:gd name="connsiteX96" fmla="*/ 194154 w 2076189"/>
                <a:gd name="connsiteY96" fmla="*/ 46973 h 1181172"/>
                <a:gd name="connsiteX97" fmla="*/ 178496 w 2076189"/>
                <a:gd name="connsiteY97" fmla="*/ 34447 h 1181172"/>
                <a:gd name="connsiteX98" fmla="*/ 178496 w 2076189"/>
                <a:gd name="connsiteY98" fmla="*/ 6263 h 1181172"/>
                <a:gd name="connsiteX99" fmla="*/ 0 w 2076189"/>
                <a:gd name="connsiteY9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415441 w 2076189"/>
                <a:gd name="connsiteY48" fmla="*/ 444674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178292 w 2076189"/>
                <a:gd name="connsiteY53" fmla="*/ 375781 h 1181172"/>
                <a:gd name="connsiteX54" fmla="*/ 1149263 w 2076189"/>
                <a:gd name="connsiteY54" fmla="*/ 36951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911269 w 2076189"/>
                <a:gd name="connsiteY61" fmla="*/ 363255 h 1181172"/>
                <a:gd name="connsiteX62" fmla="*/ 883085 w 2076189"/>
                <a:gd name="connsiteY62" fmla="*/ 360123 h 1181172"/>
                <a:gd name="connsiteX63" fmla="*/ 854902 w 2076189"/>
                <a:gd name="connsiteY63" fmla="*/ 350729 h 1181172"/>
                <a:gd name="connsiteX64" fmla="*/ 820455 w 2076189"/>
                <a:gd name="connsiteY64" fmla="*/ 341334 h 1181172"/>
                <a:gd name="connsiteX65" fmla="*/ 773482 w 2076189"/>
                <a:gd name="connsiteY65" fmla="*/ 335071 h 1181172"/>
                <a:gd name="connsiteX66" fmla="*/ 751562 w 2076189"/>
                <a:gd name="connsiteY66" fmla="*/ 325677 h 1181172"/>
                <a:gd name="connsiteX67" fmla="*/ 732773 w 2076189"/>
                <a:gd name="connsiteY67" fmla="*/ 319414 h 1181172"/>
                <a:gd name="connsiteX68" fmla="*/ 723378 w 2076189"/>
                <a:gd name="connsiteY68" fmla="*/ 316282 h 1181172"/>
                <a:gd name="connsiteX69" fmla="*/ 717115 w 2076189"/>
                <a:gd name="connsiteY69" fmla="*/ 306888 h 1181172"/>
                <a:gd name="connsiteX70" fmla="*/ 717115 w 2076189"/>
                <a:gd name="connsiteY70" fmla="*/ 272441 h 1181172"/>
                <a:gd name="connsiteX71" fmla="*/ 723378 w 2076189"/>
                <a:gd name="connsiteY71" fmla="*/ 263047 h 1181172"/>
                <a:gd name="connsiteX72" fmla="*/ 729641 w 2076189"/>
                <a:gd name="connsiteY72" fmla="*/ 244258 h 1181172"/>
                <a:gd name="connsiteX73" fmla="*/ 726510 w 2076189"/>
                <a:gd name="connsiteY73" fmla="*/ 234863 h 1181172"/>
                <a:gd name="connsiteX74" fmla="*/ 717115 w 2076189"/>
                <a:gd name="connsiteY74" fmla="*/ 228600 h 1181172"/>
                <a:gd name="connsiteX75" fmla="*/ 670143 w 2076189"/>
                <a:gd name="connsiteY75" fmla="*/ 222337 h 1181172"/>
                <a:gd name="connsiteX76" fmla="*/ 645091 w 2076189"/>
                <a:gd name="connsiteY76" fmla="*/ 184759 h 1181172"/>
                <a:gd name="connsiteX77" fmla="*/ 638828 w 2076189"/>
                <a:gd name="connsiteY77" fmla="*/ 175364 h 1181172"/>
                <a:gd name="connsiteX78" fmla="*/ 620039 w 2076189"/>
                <a:gd name="connsiteY78" fmla="*/ 162838 h 1181172"/>
                <a:gd name="connsiteX79" fmla="*/ 610644 w 2076189"/>
                <a:gd name="connsiteY79" fmla="*/ 153444 h 1181172"/>
                <a:gd name="connsiteX80" fmla="*/ 591855 w 2076189"/>
                <a:gd name="connsiteY80" fmla="*/ 140918 h 1181172"/>
                <a:gd name="connsiteX81" fmla="*/ 563672 w 2076189"/>
                <a:gd name="connsiteY81" fmla="*/ 128392 h 1181172"/>
                <a:gd name="connsiteX82" fmla="*/ 388307 w 2076189"/>
                <a:gd name="connsiteY82" fmla="*/ 125260 h 1181172"/>
                <a:gd name="connsiteX83" fmla="*/ 378913 w 2076189"/>
                <a:gd name="connsiteY83" fmla="*/ 122129 h 1181172"/>
                <a:gd name="connsiteX84" fmla="*/ 366387 w 2076189"/>
                <a:gd name="connsiteY84" fmla="*/ 118997 h 1181172"/>
                <a:gd name="connsiteX85" fmla="*/ 356992 w 2076189"/>
                <a:gd name="connsiteY85" fmla="*/ 112734 h 1181172"/>
                <a:gd name="connsiteX86" fmla="*/ 344466 w 2076189"/>
                <a:gd name="connsiteY86" fmla="*/ 109603 h 1181172"/>
                <a:gd name="connsiteX87" fmla="*/ 325677 w 2076189"/>
                <a:gd name="connsiteY87" fmla="*/ 103340 h 1181172"/>
                <a:gd name="connsiteX88" fmla="*/ 297493 w 2076189"/>
                <a:gd name="connsiteY88" fmla="*/ 93945 h 1181172"/>
                <a:gd name="connsiteX89" fmla="*/ 269310 w 2076189"/>
                <a:gd name="connsiteY89" fmla="*/ 84551 h 1181172"/>
                <a:gd name="connsiteX90" fmla="*/ 259915 w 2076189"/>
                <a:gd name="connsiteY90" fmla="*/ 81419 h 1181172"/>
                <a:gd name="connsiteX91" fmla="*/ 250521 w 2076189"/>
                <a:gd name="connsiteY91" fmla="*/ 78288 h 1181172"/>
                <a:gd name="connsiteX92" fmla="*/ 231732 w 2076189"/>
                <a:gd name="connsiteY92" fmla="*/ 65762 h 1181172"/>
                <a:gd name="connsiteX93" fmla="*/ 222337 w 2076189"/>
                <a:gd name="connsiteY93" fmla="*/ 62630 h 1181172"/>
                <a:gd name="connsiteX94" fmla="*/ 203548 w 2076189"/>
                <a:gd name="connsiteY94" fmla="*/ 53236 h 1181172"/>
                <a:gd name="connsiteX95" fmla="*/ 194154 w 2076189"/>
                <a:gd name="connsiteY95" fmla="*/ 46973 h 1181172"/>
                <a:gd name="connsiteX96" fmla="*/ 178496 w 2076189"/>
                <a:gd name="connsiteY96" fmla="*/ 34447 h 1181172"/>
                <a:gd name="connsiteX97" fmla="*/ 178496 w 2076189"/>
                <a:gd name="connsiteY97" fmla="*/ 6263 h 1181172"/>
                <a:gd name="connsiteX98" fmla="*/ 0 w 2076189"/>
                <a:gd name="connsiteY9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178292 w 2076189"/>
                <a:gd name="connsiteY53" fmla="*/ 375781 h 1181172"/>
                <a:gd name="connsiteX54" fmla="*/ 1149263 w 2076189"/>
                <a:gd name="connsiteY54" fmla="*/ 36951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911269 w 2076189"/>
                <a:gd name="connsiteY61" fmla="*/ 363255 h 1181172"/>
                <a:gd name="connsiteX62" fmla="*/ 883085 w 2076189"/>
                <a:gd name="connsiteY62" fmla="*/ 360123 h 1181172"/>
                <a:gd name="connsiteX63" fmla="*/ 854902 w 2076189"/>
                <a:gd name="connsiteY63" fmla="*/ 350729 h 1181172"/>
                <a:gd name="connsiteX64" fmla="*/ 820455 w 2076189"/>
                <a:gd name="connsiteY64" fmla="*/ 341334 h 1181172"/>
                <a:gd name="connsiteX65" fmla="*/ 773482 w 2076189"/>
                <a:gd name="connsiteY65" fmla="*/ 335071 h 1181172"/>
                <a:gd name="connsiteX66" fmla="*/ 751562 w 2076189"/>
                <a:gd name="connsiteY66" fmla="*/ 325677 h 1181172"/>
                <a:gd name="connsiteX67" fmla="*/ 732773 w 2076189"/>
                <a:gd name="connsiteY67" fmla="*/ 319414 h 1181172"/>
                <a:gd name="connsiteX68" fmla="*/ 723378 w 2076189"/>
                <a:gd name="connsiteY68" fmla="*/ 316282 h 1181172"/>
                <a:gd name="connsiteX69" fmla="*/ 717115 w 2076189"/>
                <a:gd name="connsiteY69" fmla="*/ 306888 h 1181172"/>
                <a:gd name="connsiteX70" fmla="*/ 717115 w 2076189"/>
                <a:gd name="connsiteY70" fmla="*/ 272441 h 1181172"/>
                <a:gd name="connsiteX71" fmla="*/ 723378 w 2076189"/>
                <a:gd name="connsiteY71" fmla="*/ 263047 h 1181172"/>
                <a:gd name="connsiteX72" fmla="*/ 729641 w 2076189"/>
                <a:gd name="connsiteY72" fmla="*/ 244258 h 1181172"/>
                <a:gd name="connsiteX73" fmla="*/ 726510 w 2076189"/>
                <a:gd name="connsiteY73" fmla="*/ 234863 h 1181172"/>
                <a:gd name="connsiteX74" fmla="*/ 717115 w 2076189"/>
                <a:gd name="connsiteY74" fmla="*/ 228600 h 1181172"/>
                <a:gd name="connsiteX75" fmla="*/ 670143 w 2076189"/>
                <a:gd name="connsiteY75" fmla="*/ 222337 h 1181172"/>
                <a:gd name="connsiteX76" fmla="*/ 645091 w 2076189"/>
                <a:gd name="connsiteY76" fmla="*/ 184759 h 1181172"/>
                <a:gd name="connsiteX77" fmla="*/ 638828 w 2076189"/>
                <a:gd name="connsiteY77" fmla="*/ 175364 h 1181172"/>
                <a:gd name="connsiteX78" fmla="*/ 620039 w 2076189"/>
                <a:gd name="connsiteY78" fmla="*/ 162838 h 1181172"/>
                <a:gd name="connsiteX79" fmla="*/ 610644 w 2076189"/>
                <a:gd name="connsiteY79" fmla="*/ 153444 h 1181172"/>
                <a:gd name="connsiteX80" fmla="*/ 591855 w 2076189"/>
                <a:gd name="connsiteY80" fmla="*/ 140918 h 1181172"/>
                <a:gd name="connsiteX81" fmla="*/ 563672 w 2076189"/>
                <a:gd name="connsiteY81" fmla="*/ 128392 h 1181172"/>
                <a:gd name="connsiteX82" fmla="*/ 388307 w 2076189"/>
                <a:gd name="connsiteY82" fmla="*/ 125260 h 1181172"/>
                <a:gd name="connsiteX83" fmla="*/ 378913 w 2076189"/>
                <a:gd name="connsiteY83" fmla="*/ 122129 h 1181172"/>
                <a:gd name="connsiteX84" fmla="*/ 366387 w 2076189"/>
                <a:gd name="connsiteY84" fmla="*/ 118997 h 1181172"/>
                <a:gd name="connsiteX85" fmla="*/ 356992 w 2076189"/>
                <a:gd name="connsiteY85" fmla="*/ 112734 h 1181172"/>
                <a:gd name="connsiteX86" fmla="*/ 344466 w 2076189"/>
                <a:gd name="connsiteY86" fmla="*/ 109603 h 1181172"/>
                <a:gd name="connsiteX87" fmla="*/ 325677 w 2076189"/>
                <a:gd name="connsiteY87" fmla="*/ 103340 h 1181172"/>
                <a:gd name="connsiteX88" fmla="*/ 297493 w 2076189"/>
                <a:gd name="connsiteY88" fmla="*/ 93945 h 1181172"/>
                <a:gd name="connsiteX89" fmla="*/ 269310 w 2076189"/>
                <a:gd name="connsiteY89" fmla="*/ 84551 h 1181172"/>
                <a:gd name="connsiteX90" fmla="*/ 259915 w 2076189"/>
                <a:gd name="connsiteY90" fmla="*/ 81419 h 1181172"/>
                <a:gd name="connsiteX91" fmla="*/ 250521 w 2076189"/>
                <a:gd name="connsiteY91" fmla="*/ 78288 h 1181172"/>
                <a:gd name="connsiteX92" fmla="*/ 231732 w 2076189"/>
                <a:gd name="connsiteY92" fmla="*/ 65762 h 1181172"/>
                <a:gd name="connsiteX93" fmla="*/ 222337 w 2076189"/>
                <a:gd name="connsiteY93" fmla="*/ 62630 h 1181172"/>
                <a:gd name="connsiteX94" fmla="*/ 203548 w 2076189"/>
                <a:gd name="connsiteY94" fmla="*/ 53236 h 1181172"/>
                <a:gd name="connsiteX95" fmla="*/ 194154 w 2076189"/>
                <a:gd name="connsiteY95" fmla="*/ 46973 h 1181172"/>
                <a:gd name="connsiteX96" fmla="*/ 178496 w 2076189"/>
                <a:gd name="connsiteY96" fmla="*/ 34447 h 1181172"/>
                <a:gd name="connsiteX97" fmla="*/ 178496 w 2076189"/>
                <a:gd name="connsiteY97" fmla="*/ 6263 h 1181172"/>
                <a:gd name="connsiteX98" fmla="*/ 0 w 2076189"/>
                <a:gd name="connsiteY9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49263 w 2076189"/>
                <a:gd name="connsiteY54" fmla="*/ 36951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911269 w 2076189"/>
                <a:gd name="connsiteY61" fmla="*/ 363255 h 1181172"/>
                <a:gd name="connsiteX62" fmla="*/ 883085 w 2076189"/>
                <a:gd name="connsiteY62" fmla="*/ 360123 h 1181172"/>
                <a:gd name="connsiteX63" fmla="*/ 854902 w 2076189"/>
                <a:gd name="connsiteY63" fmla="*/ 350729 h 1181172"/>
                <a:gd name="connsiteX64" fmla="*/ 820455 w 2076189"/>
                <a:gd name="connsiteY64" fmla="*/ 341334 h 1181172"/>
                <a:gd name="connsiteX65" fmla="*/ 773482 w 2076189"/>
                <a:gd name="connsiteY65" fmla="*/ 335071 h 1181172"/>
                <a:gd name="connsiteX66" fmla="*/ 751562 w 2076189"/>
                <a:gd name="connsiteY66" fmla="*/ 325677 h 1181172"/>
                <a:gd name="connsiteX67" fmla="*/ 732773 w 2076189"/>
                <a:gd name="connsiteY67" fmla="*/ 319414 h 1181172"/>
                <a:gd name="connsiteX68" fmla="*/ 723378 w 2076189"/>
                <a:gd name="connsiteY68" fmla="*/ 316282 h 1181172"/>
                <a:gd name="connsiteX69" fmla="*/ 717115 w 2076189"/>
                <a:gd name="connsiteY69" fmla="*/ 306888 h 1181172"/>
                <a:gd name="connsiteX70" fmla="*/ 717115 w 2076189"/>
                <a:gd name="connsiteY70" fmla="*/ 272441 h 1181172"/>
                <a:gd name="connsiteX71" fmla="*/ 723378 w 2076189"/>
                <a:gd name="connsiteY71" fmla="*/ 263047 h 1181172"/>
                <a:gd name="connsiteX72" fmla="*/ 729641 w 2076189"/>
                <a:gd name="connsiteY72" fmla="*/ 244258 h 1181172"/>
                <a:gd name="connsiteX73" fmla="*/ 726510 w 2076189"/>
                <a:gd name="connsiteY73" fmla="*/ 234863 h 1181172"/>
                <a:gd name="connsiteX74" fmla="*/ 717115 w 2076189"/>
                <a:gd name="connsiteY74" fmla="*/ 228600 h 1181172"/>
                <a:gd name="connsiteX75" fmla="*/ 670143 w 2076189"/>
                <a:gd name="connsiteY75" fmla="*/ 222337 h 1181172"/>
                <a:gd name="connsiteX76" fmla="*/ 645091 w 2076189"/>
                <a:gd name="connsiteY76" fmla="*/ 184759 h 1181172"/>
                <a:gd name="connsiteX77" fmla="*/ 638828 w 2076189"/>
                <a:gd name="connsiteY77" fmla="*/ 175364 h 1181172"/>
                <a:gd name="connsiteX78" fmla="*/ 620039 w 2076189"/>
                <a:gd name="connsiteY78" fmla="*/ 162838 h 1181172"/>
                <a:gd name="connsiteX79" fmla="*/ 610644 w 2076189"/>
                <a:gd name="connsiteY79" fmla="*/ 153444 h 1181172"/>
                <a:gd name="connsiteX80" fmla="*/ 591855 w 2076189"/>
                <a:gd name="connsiteY80" fmla="*/ 140918 h 1181172"/>
                <a:gd name="connsiteX81" fmla="*/ 563672 w 2076189"/>
                <a:gd name="connsiteY81" fmla="*/ 128392 h 1181172"/>
                <a:gd name="connsiteX82" fmla="*/ 388307 w 2076189"/>
                <a:gd name="connsiteY82" fmla="*/ 125260 h 1181172"/>
                <a:gd name="connsiteX83" fmla="*/ 378913 w 2076189"/>
                <a:gd name="connsiteY83" fmla="*/ 122129 h 1181172"/>
                <a:gd name="connsiteX84" fmla="*/ 366387 w 2076189"/>
                <a:gd name="connsiteY84" fmla="*/ 118997 h 1181172"/>
                <a:gd name="connsiteX85" fmla="*/ 356992 w 2076189"/>
                <a:gd name="connsiteY85" fmla="*/ 112734 h 1181172"/>
                <a:gd name="connsiteX86" fmla="*/ 344466 w 2076189"/>
                <a:gd name="connsiteY86" fmla="*/ 109603 h 1181172"/>
                <a:gd name="connsiteX87" fmla="*/ 325677 w 2076189"/>
                <a:gd name="connsiteY87" fmla="*/ 103340 h 1181172"/>
                <a:gd name="connsiteX88" fmla="*/ 297493 w 2076189"/>
                <a:gd name="connsiteY88" fmla="*/ 93945 h 1181172"/>
                <a:gd name="connsiteX89" fmla="*/ 269310 w 2076189"/>
                <a:gd name="connsiteY89" fmla="*/ 84551 h 1181172"/>
                <a:gd name="connsiteX90" fmla="*/ 259915 w 2076189"/>
                <a:gd name="connsiteY90" fmla="*/ 81419 h 1181172"/>
                <a:gd name="connsiteX91" fmla="*/ 250521 w 2076189"/>
                <a:gd name="connsiteY91" fmla="*/ 78288 h 1181172"/>
                <a:gd name="connsiteX92" fmla="*/ 231732 w 2076189"/>
                <a:gd name="connsiteY92" fmla="*/ 65762 h 1181172"/>
                <a:gd name="connsiteX93" fmla="*/ 222337 w 2076189"/>
                <a:gd name="connsiteY93" fmla="*/ 62630 h 1181172"/>
                <a:gd name="connsiteX94" fmla="*/ 203548 w 2076189"/>
                <a:gd name="connsiteY94" fmla="*/ 53236 h 1181172"/>
                <a:gd name="connsiteX95" fmla="*/ 194154 w 2076189"/>
                <a:gd name="connsiteY95" fmla="*/ 46973 h 1181172"/>
                <a:gd name="connsiteX96" fmla="*/ 178496 w 2076189"/>
                <a:gd name="connsiteY96" fmla="*/ 34447 h 1181172"/>
                <a:gd name="connsiteX97" fmla="*/ 178496 w 2076189"/>
                <a:gd name="connsiteY97" fmla="*/ 6263 h 1181172"/>
                <a:gd name="connsiteX98" fmla="*/ 0 w 2076189"/>
                <a:gd name="connsiteY9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911269 w 2076189"/>
                <a:gd name="connsiteY61" fmla="*/ 363255 h 1181172"/>
                <a:gd name="connsiteX62" fmla="*/ 883085 w 2076189"/>
                <a:gd name="connsiteY62" fmla="*/ 360123 h 1181172"/>
                <a:gd name="connsiteX63" fmla="*/ 854902 w 2076189"/>
                <a:gd name="connsiteY63" fmla="*/ 350729 h 1181172"/>
                <a:gd name="connsiteX64" fmla="*/ 820455 w 2076189"/>
                <a:gd name="connsiteY64" fmla="*/ 341334 h 1181172"/>
                <a:gd name="connsiteX65" fmla="*/ 773482 w 2076189"/>
                <a:gd name="connsiteY65" fmla="*/ 335071 h 1181172"/>
                <a:gd name="connsiteX66" fmla="*/ 751562 w 2076189"/>
                <a:gd name="connsiteY66" fmla="*/ 325677 h 1181172"/>
                <a:gd name="connsiteX67" fmla="*/ 732773 w 2076189"/>
                <a:gd name="connsiteY67" fmla="*/ 319414 h 1181172"/>
                <a:gd name="connsiteX68" fmla="*/ 723378 w 2076189"/>
                <a:gd name="connsiteY68" fmla="*/ 316282 h 1181172"/>
                <a:gd name="connsiteX69" fmla="*/ 717115 w 2076189"/>
                <a:gd name="connsiteY69" fmla="*/ 306888 h 1181172"/>
                <a:gd name="connsiteX70" fmla="*/ 717115 w 2076189"/>
                <a:gd name="connsiteY70" fmla="*/ 272441 h 1181172"/>
                <a:gd name="connsiteX71" fmla="*/ 723378 w 2076189"/>
                <a:gd name="connsiteY71" fmla="*/ 263047 h 1181172"/>
                <a:gd name="connsiteX72" fmla="*/ 729641 w 2076189"/>
                <a:gd name="connsiteY72" fmla="*/ 244258 h 1181172"/>
                <a:gd name="connsiteX73" fmla="*/ 726510 w 2076189"/>
                <a:gd name="connsiteY73" fmla="*/ 234863 h 1181172"/>
                <a:gd name="connsiteX74" fmla="*/ 717115 w 2076189"/>
                <a:gd name="connsiteY74" fmla="*/ 228600 h 1181172"/>
                <a:gd name="connsiteX75" fmla="*/ 670143 w 2076189"/>
                <a:gd name="connsiteY75" fmla="*/ 222337 h 1181172"/>
                <a:gd name="connsiteX76" fmla="*/ 645091 w 2076189"/>
                <a:gd name="connsiteY76" fmla="*/ 184759 h 1181172"/>
                <a:gd name="connsiteX77" fmla="*/ 638828 w 2076189"/>
                <a:gd name="connsiteY77" fmla="*/ 175364 h 1181172"/>
                <a:gd name="connsiteX78" fmla="*/ 620039 w 2076189"/>
                <a:gd name="connsiteY78" fmla="*/ 162838 h 1181172"/>
                <a:gd name="connsiteX79" fmla="*/ 610644 w 2076189"/>
                <a:gd name="connsiteY79" fmla="*/ 153444 h 1181172"/>
                <a:gd name="connsiteX80" fmla="*/ 591855 w 2076189"/>
                <a:gd name="connsiteY80" fmla="*/ 140918 h 1181172"/>
                <a:gd name="connsiteX81" fmla="*/ 563672 w 2076189"/>
                <a:gd name="connsiteY81" fmla="*/ 128392 h 1181172"/>
                <a:gd name="connsiteX82" fmla="*/ 388307 w 2076189"/>
                <a:gd name="connsiteY82" fmla="*/ 125260 h 1181172"/>
                <a:gd name="connsiteX83" fmla="*/ 378913 w 2076189"/>
                <a:gd name="connsiteY83" fmla="*/ 122129 h 1181172"/>
                <a:gd name="connsiteX84" fmla="*/ 366387 w 2076189"/>
                <a:gd name="connsiteY84" fmla="*/ 118997 h 1181172"/>
                <a:gd name="connsiteX85" fmla="*/ 356992 w 2076189"/>
                <a:gd name="connsiteY85" fmla="*/ 112734 h 1181172"/>
                <a:gd name="connsiteX86" fmla="*/ 344466 w 2076189"/>
                <a:gd name="connsiteY86" fmla="*/ 109603 h 1181172"/>
                <a:gd name="connsiteX87" fmla="*/ 325677 w 2076189"/>
                <a:gd name="connsiteY87" fmla="*/ 103340 h 1181172"/>
                <a:gd name="connsiteX88" fmla="*/ 297493 w 2076189"/>
                <a:gd name="connsiteY88" fmla="*/ 93945 h 1181172"/>
                <a:gd name="connsiteX89" fmla="*/ 269310 w 2076189"/>
                <a:gd name="connsiteY89" fmla="*/ 84551 h 1181172"/>
                <a:gd name="connsiteX90" fmla="*/ 259915 w 2076189"/>
                <a:gd name="connsiteY90" fmla="*/ 81419 h 1181172"/>
                <a:gd name="connsiteX91" fmla="*/ 250521 w 2076189"/>
                <a:gd name="connsiteY91" fmla="*/ 78288 h 1181172"/>
                <a:gd name="connsiteX92" fmla="*/ 231732 w 2076189"/>
                <a:gd name="connsiteY92" fmla="*/ 65762 h 1181172"/>
                <a:gd name="connsiteX93" fmla="*/ 222337 w 2076189"/>
                <a:gd name="connsiteY93" fmla="*/ 62630 h 1181172"/>
                <a:gd name="connsiteX94" fmla="*/ 203548 w 2076189"/>
                <a:gd name="connsiteY94" fmla="*/ 53236 h 1181172"/>
                <a:gd name="connsiteX95" fmla="*/ 194154 w 2076189"/>
                <a:gd name="connsiteY95" fmla="*/ 46973 h 1181172"/>
                <a:gd name="connsiteX96" fmla="*/ 178496 w 2076189"/>
                <a:gd name="connsiteY96" fmla="*/ 34447 h 1181172"/>
                <a:gd name="connsiteX97" fmla="*/ 178496 w 2076189"/>
                <a:gd name="connsiteY97" fmla="*/ 6263 h 1181172"/>
                <a:gd name="connsiteX98" fmla="*/ 0 w 2076189"/>
                <a:gd name="connsiteY9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32773 w 2076189"/>
                <a:gd name="connsiteY66" fmla="*/ 319414 h 1181172"/>
                <a:gd name="connsiteX67" fmla="*/ 723378 w 2076189"/>
                <a:gd name="connsiteY67" fmla="*/ 316282 h 1181172"/>
                <a:gd name="connsiteX68" fmla="*/ 717115 w 2076189"/>
                <a:gd name="connsiteY68" fmla="*/ 306888 h 1181172"/>
                <a:gd name="connsiteX69" fmla="*/ 717115 w 2076189"/>
                <a:gd name="connsiteY69" fmla="*/ 272441 h 1181172"/>
                <a:gd name="connsiteX70" fmla="*/ 723378 w 2076189"/>
                <a:gd name="connsiteY70" fmla="*/ 263047 h 1181172"/>
                <a:gd name="connsiteX71" fmla="*/ 729641 w 2076189"/>
                <a:gd name="connsiteY71" fmla="*/ 244258 h 1181172"/>
                <a:gd name="connsiteX72" fmla="*/ 726510 w 2076189"/>
                <a:gd name="connsiteY72" fmla="*/ 234863 h 1181172"/>
                <a:gd name="connsiteX73" fmla="*/ 717115 w 2076189"/>
                <a:gd name="connsiteY73" fmla="*/ 228600 h 1181172"/>
                <a:gd name="connsiteX74" fmla="*/ 670143 w 2076189"/>
                <a:gd name="connsiteY74" fmla="*/ 222337 h 1181172"/>
                <a:gd name="connsiteX75" fmla="*/ 645091 w 2076189"/>
                <a:gd name="connsiteY75" fmla="*/ 184759 h 1181172"/>
                <a:gd name="connsiteX76" fmla="*/ 638828 w 2076189"/>
                <a:gd name="connsiteY76" fmla="*/ 175364 h 1181172"/>
                <a:gd name="connsiteX77" fmla="*/ 620039 w 2076189"/>
                <a:gd name="connsiteY77" fmla="*/ 162838 h 1181172"/>
                <a:gd name="connsiteX78" fmla="*/ 610644 w 2076189"/>
                <a:gd name="connsiteY78" fmla="*/ 153444 h 1181172"/>
                <a:gd name="connsiteX79" fmla="*/ 591855 w 2076189"/>
                <a:gd name="connsiteY79" fmla="*/ 140918 h 1181172"/>
                <a:gd name="connsiteX80" fmla="*/ 563672 w 2076189"/>
                <a:gd name="connsiteY80" fmla="*/ 128392 h 1181172"/>
                <a:gd name="connsiteX81" fmla="*/ 388307 w 2076189"/>
                <a:gd name="connsiteY81" fmla="*/ 125260 h 1181172"/>
                <a:gd name="connsiteX82" fmla="*/ 378913 w 2076189"/>
                <a:gd name="connsiteY82" fmla="*/ 122129 h 1181172"/>
                <a:gd name="connsiteX83" fmla="*/ 366387 w 2076189"/>
                <a:gd name="connsiteY83" fmla="*/ 118997 h 1181172"/>
                <a:gd name="connsiteX84" fmla="*/ 356992 w 2076189"/>
                <a:gd name="connsiteY84" fmla="*/ 112734 h 1181172"/>
                <a:gd name="connsiteX85" fmla="*/ 344466 w 2076189"/>
                <a:gd name="connsiteY85" fmla="*/ 109603 h 1181172"/>
                <a:gd name="connsiteX86" fmla="*/ 325677 w 2076189"/>
                <a:gd name="connsiteY86" fmla="*/ 103340 h 1181172"/>
                <a:gd name="connsiteX87" fmla="*/ 297493 w 2076189"/>
                <a:gd name="connsiteY87" fmla="*/ 93945 h 1181172"/>
                <a:gd name="connsiteX88" fmla="*/ 269310 w 2076189"/>
                <a:gd name="connsiteY88" fmla="*/ 84551 h 1181172"/>
                <a:gd name="connsiteX89" fmla="*/ 259915 w 2076189"/>
                <a:gd name="connsiteY89" fmla="*/ 81419 h 1181172"/>
                <a:gd name="connsiteX90" fmla="*/ 250521 w 2076189"/>
                <a:gd name="connsiteY90" fmla="*/ 78288 h 1181172"/>
                <a:gd name="connsiteX91" fmla="*/ 231732 w 2076189"/>
                <a:gd name="connsiteY91" fmla="*/ 65762 h 1181172"/>
                <a:gd name="connsiteX92" fmla="*/ 222337 w 2076189"/>
                <a:gd name="connsiteY92" fmla="*/ 62630 h 1181172"/>
                <a:gd name="connsiteX93" fmla="*/ 203548 w 2076189"/>
                <a:gd name="connsiteY93" fmla="*/ 53236 h 1181172"/>
                <a:gd name="connsiteX94" fmla="*/ 194154 w 2076189"/>
                <a:gd name="connsiteY94" fmla="*/ 46973 h 1181172"/>
                <a:gd name="connsiteX95" fmla="*/ 178496 w 2076189"/>
                <a:gd name="connsiteY95" fmla="*/ 34447 h 1181172"/>
                <a:gd name="connsiteX96" fmla="*/ 178496 w 2076189"/>
                <a:gd name="connsiteY96" fmla="*/ 6263 h 1181172"/>
                <a:gd name="connsiteX97" fmla="*/ 0 w 2076189"/>
                <a:gd name="connsiteY9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23378 w 2076189"/>
                <a:gd name="connsiteY66" fmla="*/ 316282 h 1181172"/>
                <a:gd name="connsiteX67" fmla="*/ 717115 w 2076189"/>
                <a:gd name="connsiteY67" fmla="*/ 306888 h 1181172"/>
                <a:gd name="connsiteX68" fmla="*/ 717115 w 2076189"/>
                <a:gd name="connsiteY68" fmla="*/ 272441 h 1181172"/>
                <a:gd name="connsiteX69" fmla="*/ 723378 w 2076189"/>
                <a:gd name="connsiteY69" fmla="*/ 263047 h 1181172"/>
                <a:gd name="connsiteX70" fmla="*/ 729641 w 2076189"/>
                <a:gd name="connsiteY70" fmla="*/ 244258 h 1181172"/>
                <a:gd name="connsiteX71" fmla="*/ 726510 w 2076189"/>
                <a:gd name="connsiteY71" fmla="*/ 234863 h 1181172"/>
                <a:gd name="connsiteX72" fmla="*/ 717115 w 2076189"/>
                <a:gd name="connsiteY72" fmla="*/ 228600 h 1181172"/>
                <a:gd name="connsiteX73" fmla="*/ 670143 w 2076189"/>
                <a:gd name="connsiteY73" fmla="*/ 222337 h 1181172"/>
                <a:gd name="connsiteX74" fmla="*/ 645091 w 2076189"/>
                <a:gd name="connsiteY74" fmla="*/ 184759 h 1181172"/>
                <a:gd name="connsiteX75" fmla="*/ 638828 w 2076189"/>
                <a:gd name="connsiteY75" fmla="*/ 175364 h 1181172"/>
                <a:gd name="connsiteX76" fmla="*/ 620039 w 2076189"/>
                <a:gd name="connsiteY76" fmla="*/ 162838 h 1181172"/>
                <a:gd name="connsiteX77" fmla="*/ 610644 w 2076189"/>
                <a:gd name="connsiteY77" fmla="*/ 153444 h 1181172"/>
                <a:gd name="connsiteX78" fmla="*/ 591855 w 2076189"/>
                <a:gd name="connsiteY78" fmla="*/ 140918 h 1181172"/>
                <a:gd name="connsiteX79" fmla="*/ 563672 w 2076189"/>
                <a:gd name="connsiteY79" fmla="*/ 128392 h 1181172"/>
                <a:gd name="connsiteX80" fmla="*/ 388307 w 2076189"/>
                <a:gd name="connsiteY80" fmla="*/ 125260 h 1181172"/>
                <a:gd name="connsiteX81" fmla="*/ 378913 w 2076189"/>
                <a:gd name="connsiteY81" fmla="*/ 122129 h 1181172"/>
                <a:gd name="connsiteX82" fmla="*/ 366387 w 2076189"/>
                <a:gd name="connsiteY82" fmla="*/ 118997 h 1181172"/>
                <a:gd name="connsiteX83" fmla="*/ 356992 w 2076189"/>
                <a:gd name="connsiteY83" fmla="*/ 112734 h 1181172"/>
                <a:gd name="connsiteX84" fmla="*/ 344466 w 2076189"/>
                <a:gd name="connsiteY84" fmla="*/ 109603 h 1181172"/>
                <a:gd name="connsiteX85" fmla="*/ 325677 w 2076189"/>
                <a:gd name="connsiteY85" fmla="*/ 103340 h 1181172"/>
                <a:gd name="connsiteX86" fmla="*/ 297493 w 2076189"/>
                <a:gd name="connsiteY86" fmla="*/ 93945 h 1181172"/>
                <a:gd name="connsiteX87" fmla="*/ 269310 w 2076189"/>
                <a:gd name="connsiteY87" fmla="*/ 84551 h 1181172"/>
                <a:gd name="connsiteX88" fmla="*/ 259915 w 2076189"/>
                <a:gd name="connsiteY88" fmla="*/ 81419 h 1181172"/>
                <a:gd name="connsiteX89" fmla="*/ 250521 w 2076189"/>
                <a:gd name="connsiteY89" fmla="*/ 78288 h 1181172"/>
                <a:gd name="connsiteX90" fmla="*/ 231732 w 2076189"/>
                <a:gd name="connsiteY90" fmla="*/ 65762 h 1181172"/>
                <a:gd name="connsiteX91" fmla="*/ 222337 w 2076189"/>
                <a:gd name="connsiteY91" fmla="*/ 62630 h 1181172"/>
                <a:gd name="connsiteX92" fmla="*/ 203548 w 2076189"/>
                <a:gd name="connsiteY92" fmla="*/ 53236 h 1181172"/>
                <a:gd name="connsiteX93" fmla="*/ 194154 w 2076189"/>
                <a:gd name="connsiteY93" fmla="*/ 46973 h 1181172"/>
                <a:gd name="connsiteX94" fmla="*/ 178496 w 2076189"/>
                <a:gd name="connsiteY94" fmla="*/ 34447 h 1181172"/>
                <a:gd name="connsiteX95" fmla="*/ 178496 w 2076189"/>
                <a:gd name="connsiteY95" fmla="*/ 6263 h 1181172"/>
                <a:gd name="connsiteX96" fmla="*/ 0 w 2076189"/>
                <a:gd name="connsiteY9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3378 w 2076189"/>
                <a:gd name="connsiteY68" fmla="*/ 263047 h 1181172"/>
                <a:gd name="connsiteX69" fmla="*/ 729641 w 2076189"/>
                <a:gd name="connsiteY69" fmla="*/ 244258 h 1181172"/>
                <a:gd name="connsiteX70" fmla="*/ 726510 w 2076189"/>
                <a:gd name="connsiteY70" fmla="*/ 234863 h 1181172"/>
                <a:gd name="connsiteX71" fmla="*/ 717115 w 2076189"/>
                <a:gd name="connsiteY71" fmla="*/ 228600 h 1181172"/>
                <a:gd name="connsiteX72" fmla="*/ 670143 w 2076189"/>
                <a:gd name="connsiteY72" fmla="*/ 222337 h 1181172"/>
                <a:gd name="connsiteX73" fmla="*/ 645091 w 2076189"/>
                <a:gd name="connsiteY73" fmla="*/ 184759 h 1181172"/>
                <a:gd name="connsiteX74" fmla="*/ 638828 w 2076189"/>
                <a:gd name="connsiteY74" fmla="*/ 175364 h 1181172"/>
                <a:gd name="connsiteX75" fmla="*/ 620039 w 2076189"/>
                <a:gd name="connsiteY75" fmla="*/ 162838 h 1181172"/>
                <a:gd name="connsiteX76" fmla="*/ 610644 w 2076189"/>
                <a:gd name="connsiteY76" fmla="*/ 153444 h 1181172"/>
                <a:gd name="connsiteX77" fmla="*/ 591855 w 2076189"/>
                <a:gd name="connsiteY77" fmla="*/ 140918 h 1181172"/>
                <a:gd name="connsiteX78" fmla="*/ 563672 w 2076189"/>
                <a:gd name="connsiteY78" fmla="*/ 128392 h 1181172"/>
                <a:gd name="connsiteX79" fmla="*/ 388307 w 2076189"/>
                <a:gd name="connsiteY79" fmla="*/ 125260 h 1181172"/>
                <a:gd name="connsiteX80" fmla="*/ 378913 w 2076189"/>
                <a:gd name="connsiteY80" fmla="*/ 122129 h 1181172"/>
                <a:gd name="connsiteX81" fmla="*/ 366387 w 2076189"/>
                <a:gd name="connsiteY81" fmla="*/ 118997 h 1181172"/>
                <a:gd name="connsiteX82" fmla="*/ 356992 w 2076189"/>
                <a:gd name="connsiteY82" fmla="*/ 112734 h 1181172"/>
                <a:gd name="connsiteX83" fmla="*/ 344466 w 2076189"/>
                <a:gd name="connsiteY83" fmla="*/ 109603 h 1181172"/>
                <a:gd name="connsiteX84" fmla="*/ 325677 w 2076189"/>
                <a:gd name="connsiteY84" fmla="*/ 103340 h 1181172"/>
                <a:gd name="connsiteX85" fmla="*/ 297493 w 2076189"/>
                <a:gd name="connsiteY85" fmla="*/ 93945 h 1181172"/>
                <a:gd name="connsiteX86" fmla="*/ 269310 w 2076189"/>
                <a:gd name="connsiteY86" fmla="*/ 84551 h 1181172"/>
                <a:gd name="connsiteX87" fmla="*/ 259915 w 2076189"/>
                <a:gd name="connsiteY87" fmla="*/ 81419 h 1181172"/>
                <a:gd name="connsiteX88" fmla="*/ 250521 w 2076189"/>
                <a:gd name="connsiteY88" fmla="*/ 78288 h 1181172"/>
                <a:gd name="connsiteX89" fmla="*/ 231732 w 2076189"/>
                <a:gd name="connsiteY89" fmla="*/ 65762 h 1181172"/>
                <a:gd name="connsiteX90" fmla="*/ 222337 w 2076189"/>
                <a:gd name="connsiteY90" fmla="*/ 62630 h 1181172"/>
                <a:gd name="connsiteX91" fmla="*/ 203548 w 2076189"/>
                <a:gd name="connsiteY91" fmla="*/ 53236 h 1181172"/>
                <a:gd name="connsiteX92" fmla="*/ 194154 w 2076189"/>
                <a:gd name="connsiteY92" fmla="*/ 46973 h 1181172"/>
                <a:gd name="connsiteX93" fmla="*/ 178496 w 2076189"/>
                <a:gd name="connsiteY93" fmla="*/ 34447 h 1181172"/>
                <a:gd name="connsiteX94" fmla="*/ 178496 w 2076189"/>
                <a:gd name="connsiteY94" fmla="*/ 6263 h 1181172"/>
                <a:gd name="connsiteX95" fmla="*/ 0 w 2076189"/>
                <a:gd name="connsiteY9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9641 w 2076189"/>
                <a:gd name="connsiteY68" fmla="*/ 244258 h 1181172"/>
                <a:gd name="connsiteX69" fmla="*/ 726510 w 2076189"/>
                <a:gd name="connsiteY69" fmla="*/ 234863 h 1181172"/>
                <a:gd name="connsiteX70" fmla="*/ 717115 w 2076189"/>
                <a:gd name="connsiteY70" fmla="*/ 228600 h 1181172"/>
                <a:gd name="connsiteX71" fmla="*/ 670143 w 2076189"/>
                <a:gd name="connsiteY71" fmla="*/ 222337 h 1181172"/>
                <a:gd name="connsiteX72" fmla="*/ 645091 w 2076189"/>
                <a:gd name="connsiteY72" fmla="*/ 184759 h 1181172"/>
                <a:gd name="connsiteX73" fmla="*/ 638828 w 2076189"/>
                <a:gd name="connsiteY73" fmla="*/ 175364 h 1181172"/>
                <a:gd name="connsiteX74" fmla="*/ 620039 w 2076189"/>
                <a:gd name="connsiteY74" fmla="*/ 162838 h 1181172"/>
                <a:gd name="connsiteX75" fmla="*/ 610644 w 2076189"/>
                <a:gd name="connsiteY75" fmla="*/ 153444 h 1181172"/>
                <a:gd name="connsiteX76" fmla="*/ 591855 w 2076189"/>
                <a:gd name="connsiteY76" fmla="*/ 140918 h 1181172"/>
                <a:gd name="connsiteX77" fmla="*/ 563672 w 2076189"/>
                <a:gd name="connsiteY77" fmla="*/ 128392 h 1181172"/>
                <a:gd name="connsiteX78" fmla="*/ 388307 w 2076189"/>
                <a:gd name="connsiteY78" fmla="*/ 125260 h 1181172"/>
                <a:gd name="connsiteX79" fmla="*/ 378913 w 2076189"/>
                <a:gd name="connsiteY79" fmla="*/ 122129 h 1181172"/>
                <a:gd name="connsiteX80" fmla="*/ 366387 w 2076189"/>
                <a:gd name="connsiteY80" fmla="*/ 118997 h 1181172"/>
                <a:gd name="connsiteX81" fmla="*/ 356992 w 2076189"/>
                <a:gd name="connsiteY81" fmla="*/ 112734 h 1181172"/>
                <a:gd name="connsiteX82" fmla="*/ 344466 w 2076189"/>
                <a:gd name="connsiteY82" fmla="*/ 109603 h 1181172"/>
                <a:gd name="connsiteX83" fmla="*/ 325677 w 2076189"/>
                <a:gd name="connsiteY83" fmla="*/ 103340 h 1181172"/>
                <a:gd name="connsiteX84" fmla="*/ 297493 w 2076189"/>
                <a:gd name="connsiteY84" fmla="*/ 93945 h 1181172"/>
                <a:gd name="connsiteX85" fmla="*/ 269310 w 2076189"/>
                <a:gd name="connsiteY85" fmla="*/ 84551 h 1181172"/>
                <a:gd name="connsiteX86" fmla="*/ 259915 w 2076189"/>
                <a:gd name="connsiteY86" fmla="*/ 81419 h 1181172"/>
                <a:gd name="connsiteX87" fmla="*/ 250521 w 2076189"/>
                <a:gd name="connsiteY87" fmla="*/ 78288 h 1181172"/>
                <a:gd name="connsiteX88" fmla="*/ 231732 w 2076189"/>
                <a:gd name="connsiteY88" fmla="*/ 65762 h 1181172"/>
                <a:gd name="connsiteX89" fmla="*/ 222337 w 2076189"/>
                <a:gd name="connsiteY89" fmla="*/ 62630 h 1181172"/>
                <a:gd name="connsiteX90" fmla="*/ 203548 w 2076189"/>
                <a:gd name="connsiteY90" fmla="*/ 53236 h 1181172"/>
                <a:gd name="connsiteX91" fmla="*/ 194154 w 2076189"/>
                <a:gd name="connsiteY91" fmla="*/ 46973 h 1181172"/>
                <a:gd name="connsiteX92" fmla="*/ 178496 w 2076189"/>
                <a:gd name="connsiteY92" fmla="*/ 34447 h 1181172"/>
                <a:gd name="connsiteX93" fmla="*/ 178496 w 2076189"/>
                <a:gd name="connsiteY93" fmla="*/ 6263 h 1181172"/>
                <a:gd name="connsiteX94" fmla="*/ 0 w 2076189"/>
                <a:gd name="connsiteY9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6510 w 2076189"/>
                <a:gd name="connsiteY68" fmla="*/ 234863 h 1181172"/>
                <a:gd name="connsiteX69" fmla="*/ 717115 w 2076189"/>
                <a:gd name="connsiteY69" fmla="*/ 228600 h 1181172"/>
                <a:gd name="connsiteX70" fmla="*/ 670143 w 2076189"/>
                <a:gd name="connsiteY70" fmla="*/ 222337 h 1181172"/>
                <a:gd name="connsiteX71" fmla="*/ 645091 w 2076189"/>
                <a:gd name="connsiteY71" fmla="*/ 184759 h 1181172"/>
                <a:gd name="connsiteX72" fmla="*/ 638828 w 2076189"/>
                <a:gd name="connsiteY72" fmla="*/ 175364 h 1181172"/>
                <a:gd name="connsiteX73" fmla="*/ 620039 w 2076189"/>
                <a:gd name="connsiteY73" fmla="*/ 162838 h 1181172"/>
                <a:gd name="connsiteX74" fmla="*/ 610644 w 2076189"/>
                <a:gd name="connsiteY74" fmla="*/ 153444 h 1181172"/>
                <a:gd name="connsiteX75" fmla="*/ 591855 w 2076189"/>
                <a:gd name="connsiteY75" fmla="*/ 140918 h 1181172"/>
                <a:gd name="connsiteX76" fmla="*/ 563672 w 2076189"/>
                <a:gd name="connsiteY76" fmla="*/ 128392 h 1181172"/>
                <a:gd name="connsiteX77" fmla="*/ 388307 w 2076189"/>
                <a:gd name="connsiteY77" fmla="*/ 125260 h 1181172"/>
                <a:gd name="connsiteX78" fmla="*/ 378913 w 2076189"/>
                <a:gd name="connsiteY78" fmla="*/ 122129 h 1181172"/>
                <a:gd name="connsiteX79" fmla="*/ 366387 w 2076189"/>
                <a:gd name="connsiteY79" fmla="*/ 118997 h 1181172"/>
                <a:gd name="connsiteX80" fmla="*/ 356992 w 2076189"/>
                <a:gd name="connsiteY80" fmla="*/ 112734 h 1181172"/>
                <a:gd name="connsiteX81" fmla="*/ 344466 w 2076189"/>
                <a:gd name="connsiteY81" fmla="*/ 109603 h 1181172"/>
                <a:gd name="connsiteX82" fmla="*/ 325677 w 2076189"/>
                <a:gd name="connsiteY82" fmla="*/ 103340 h 1181172"/>
                <a:gd name="connsiteX83" fmla="*/ 297493 w 2076189"/>
                <a:gd name="connsiteY83" fmla="*/ 93945 h 1181172"/>
                <a:gd name="connsiteX84" fmla="*/ 269310 w 2076189"/>
                <a:gd name="connsiteY84" fmla="*/ 84551 h 1181172"/>
                <a:gd name="connsiteX85" fmla="*/ 259915 w 2076189"/>
                <a:gd name="connsiteY85" fmla="*/ 81419 h 1181172"/>
                <a:gd name="connsiteX86" fmla="*/ 250521 w 2076189"/>
                <a:gd name="connsiteY86" fmla="*/ 78288 h 1181172"/>
                <a:gd name="connsiteX87" fmla="*/ 231732 w 2076189"/>
                <a:gd name="connsiteY87" fmla="*/ 65762 h 1181172"/>
                <a:gd name="connsiteX88" fmla="*/ 222337 w 2076189"/>
                <a:gd name="connsiteY88" fmla="*/ 62630 h 1181172"/>
                <a:gd name="connsiteX89" fmla="*/ 203548 w 2076189"/>
                <a:gd name="connsiteY89" fmla="*/ 53236 h 1181172"/>
                <a:gd name="connsiteX90" fmla="*/ 194154 w 2076189"/>
                <a:gd name="connsiteY90" fmla="*/ 46973 h 1181172"/>
                <a:gd name="connsiteX91" fmla="*/ 178496 w 2076189"/>
                <a:gd name="connsiteY91" fmla="*/ 34447 h 1181172"/>
                <a:gd name="connsiteX92" fmla="*/ 178496 w 2076189"/>
                <a:gd name="connsiteY92" fmla="*/ 6263 h 1181172"/>
                <a:gd name="connsiteX93" fmla="*/ 0 w 2076189"/>
                <a:gd name="connsiteY93"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6510 w 2076189"/>
                <a:gd name="connsiteY68" fmla="*/ 234863 h 1181172"/>
                <a:gd name="connsiteX69" fmla="*/ 717115 w 2076189"/>
                <a:gd name="connsiteY69" fmla="*/ 228600 h 1181172"/>
                <a:gd name="connsiteX70" fmla="*/ 670143 w 2076189"/>
                <a:gd name="connsiteY70" fmla="*/ 222337 h 1181172"/>
                <a:gd name="connsiteX71" fmla="*/ 645091 w 2076189"/>
                <a:gd name="connsiteY71" fmla="*/ 184759 h 1181172"/>
                <a:gd name="connsiteX72" fmla="*/ 620039 w 2076189"/>
                <a:gd name="connsiteY72" fmla="*/ 162838 h 1181172"/>
                <a:gd name="connsiteX73" fmla="*/ 610644 w 2076189"/>
                <a:gd name="connsiteY73" fmla="*/ 153444 h 1181172"/>
                <a:gd name="connsiteX74" fmla="*/ 591855 w 2076189"/>
                <a:gd name="connsiteY74" fmla="*/ 140918 h 1181172"/>
                <a:gd name="connsiteX75" fmla="*/ 563672 w 2076189"/>
                <a:gd name="connsiteY75" fmla="*/ 128392 h 1181172"/>
                <a:gd name="connsiteX76" fmla="*/ 388307 w 2076189"/>
                <a:gd name="connsiteY76" fmla="*/ 125260 h 1181172"/>
                <a:gd name="connsiteX77" fmla="*/ 378913 w 2076189"/>
                <a:gd name="connsiteY77" fmla="*/ 122129 h 1181172"/>
                <a:gd name="connsiteX78" fmla="*/ 366387 w 2076189"/>
                <a:gd name="connsiteY78" fmla="*/ 118997 h 1181172"/>
                <a:gd name="connsiteX79" fmla="*/ 356992 w 2076189"/>
                <a:gd name="connsiteY79" fmla="*/ 112734 h 1181172"/>
                <a:gd name="connsiteX80" fmla="*/ 344466 w 2076189"/>
                <a:gd name="connsiteY80" fmla="*/ 109603 h 1181172"/>
                <a:gd name="connsiteX81" fmla="*/ 325677 w 2076189"/>
                <a:gd name="connsiteY81" fmla="*/ 103340 h 1181172"/>
                <a:gd name="connsiteX82" fmla="*/ 297493 w 2076189"/>
                <a:gd name="connsiteY82" fmla="*/ 93945 h 1181172"/>
                <a:gd name="connsiteX83" fmla="*/ 269310 w 2076189"/>
                <a:gd name="connsiteY83" fmla="*/ 84551 h 1181172"/>
                <a:gd name="connsiteX84" fmla="*/ 259915 w 2076189"/>
                <a:gd name="connsiteY84" fmla="*/ 81419 h 1181172"/>
                <a:gd name="connsiteX85" fmla="*/ 250521 w 2076189"/>
                <a:gd name="connsiteY85" fmla="*/ 78288 h 1181172"/>
                <a:gd name="connsiteX86" fmla="*/ 231732 w 2076189"/>
                <a:gd name="connsiteY86" fmla="*/ 65762 h 1181172"/>
                <a:gd name="connsiteX87" fmla="*/ 222337 w 2076189"/>
                <a:gd name="connsiteY87" fmla="*/ 62630 h 1181172"/>
                <a:gd name="connsiteX88" fmla="*/ 203548 w 2076189"/>
                <a:gd name="connsiteY88" fmla="*/ 53236 h 1181172"/>
                <a:gd name="connsiteX89" fmla="*/ 194154 w 2076189"/>
                <a:gd name="connsiteY89" fmla="*/ 46973 h 1181172"/>
                <a:gd name="connsiteX90" fmla="*/ 178496 w 2076189"/>
                <a:gd name="connsiteY90" fmla="*/ 34447 h 1181172"/>
                <a:gd name="connsiteX91" fmla="*/ 178496 w 2076189"/>
                <a:gd name="connsiteY91" fmla="*/ 6263 h 1181172"/>
                <a:gd name="connsiteX92" fmla="*/ 0 w 2076189"/>
                <a:gd name="connsiteY9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6510 w 2076189"/>
                <a:gd name="connsiteY68" fmla="*/ 234863 h 1181172"/>
                <a:gd name="connsiteX69" fmla="*/ 717115 w 2076189"/>
                <a:gd name="connsiteY69" fmla="*/ 228600 h 1181172"/>
                <a:gd name="connsiteX70" fmla="*/ 670143 w 2076189"/>
                <a:gd name="connsiteY70" fmla="*/ 222337 h 1181172"/>
                <a:gd name="connsiteX71" fmla="*/ 645091 w 2076189"/>
                <a:gd name="connsiteY71" fmla="*/ 184759 h 1181172"/>
                <a:gd name="connsiteX72" fmla="*/ 620039 w 2076189"/>
                <a:gd name="connsiteY72" fmla="*/ 162838 h 1181172"/>
                <a:gd name="connsiteX73" fmla="*/ 610644 w 2076189"/>
                <a:gd name="connsiteY73" fmla="*/ 153444 h 1181172"/>
                <a:gd name="connsiteX74" fmla="*/ 591855 w 2076189"/>
                <a:gd name="connsiteY74" fmla="*/ 140918 h 1181172"/>
                <a:gd name="connsiteX75" fmla="*/ 530014 w 2076189"/>
                <a:gd name="connsiteY75" fmla="*/ 181685 h 1181172"/>
                <a:gd name="connsiteX76" fmla="*/ 388307 w 2076189"/>
                <a:gd name="connsiteY76" fmla="*/ 125260 h 1181172"/>
                <a:gd name="connsiteX77" fmla="*/ 378913 w 2076189"/>
                <a:gd name="connsiteY77" fmla="*/ 122129 h 1181172"/>
                <a:gd name="connsiteX78" fmla="*/ 366387 w 2076189"/>
                <a:gd name="connsiteY78" fmla="*/ 118997 h 1181172"/>
                <a:gd name="connsiteX79" fmla="*/ 356992 w 2076189"/>
                <a:gd name="connsiteY79" fmla="*/ 112734 h 1181172"/>
                <a:gd name="connsiteX80" fmla="*/ 344466 w 2076189"/>
                <a:gd name="connsiteY80" fmla="*/ 109603 h 1181172"/>
                <a:gd name="connsiteX81" fmla="*/ 325677 w 2076189"/>
                <a:gd name="connsiteY81" fmla="*/ 103340 h 1181172"/>
                <a:gd name="connsiteX82" fmla="*/ 297493 w 2076189"/>
                <a:gd name="connsiteY82" fmla="*/ 93945 h 1181172"/>
                <a:gd name="connsiteX83" fmla="*/ 269310 w 2076189"/>
                <a:gd name="connsiteY83" fmla="*/ 84551 h 1181172"/>
                <a:gd name="connsiteX84" fmla="*/ 259915 w 2076189"/>
                <a:gd name="connsiteY84" fmla="*/ 81419 h 1181172"/>
                <a:gd name="connsiteX85" fmla="*/ 250521 w 2076189"/>
                <a:gd name="connsiteY85" fmla="*/ 78288 h 1181172"/>
                <a:gd name="connsiteX86" fmla="*/ 231732 w 2076189"/>
                <a:gd name="connsiteY86" fmla="*/ 65762 h 1181172"/>
                <a:gd name="connsiteX87" fmla="*/ 222337 w 2076189"/>
                <a:gd name="connsiteY87" fmla="*/ 62630 h 1181172"/>
                <a:gd name="connsiteX88" fmla="*/ 203548 w 2076189"/>
                <a:gd name="connsiteY88" fmla="*/ 53236 h 1181172"/>
                <a:gd name="connsiteX89" fmla="*/ 194154 w 2076189"/>
                <a:gd name="connsiteY89" fmla="*/ 46973 h 1181172"/>
                <a:gd name="connsiteX90" fmla="*/ 178496 w 2076189"/>
                <a:gd name="connsiteY90" fmla="*/ 34447 h 1181172"/>
                <a:gd name="connsiteX91" fmla="*/ 178496 w 2076189"/>
                <a:gd name="connsiteY91" fmla="*/ 6263 h 1181172"/>
                <a:gd name="connsiteX92" fmla="*/ 0 w 2076189"/>
                <a:gd name="connsiteY9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726510 w 2076189"/>
                <a:gd name="connsiteY68" fmla="*/ 234863 h 1181172"/>
                <a:gd name="connsiteX69" fmla="*/ 663822 w 2076189"/>
                <a:gd name="connsiteY69" fmla="*/ 279088 h 1181172"/>
                <a:gd name="connsiteX70" fmla="*/ 670143 w 2076189"/>
                <a:gd name="connsiteY70" fmla="*/ 222337 h 1181172"/>
                <a:gd name="connsiteX71" fmla="*/ 645091 w 2076189"/>
                <a:gd name="connsiteY71" fmla="*/ 184759 h 1181172"/>
                <a:gd name="connsiteX72" fmla="*/ 620039 w 2076189"/>
                <a:gd name="connsiteY72" fmla="*/ 162838 h 1181172"/>
                <a:gd name="connsiteX73" fmla="*/ 610644 w 2076189"/>
                <a:gd name="connsiteY73" fmla="*/ 153444 h 1181172"/>
                <a:gd name="connsiteX74" fmla="*/ 591855 w 2076189"/>
                <a:gd name="connsiteY74" fmla="*/ 140918 h 1181172"/>
                <a:gd name="connsiteX75" fmla="*/ 530014 w 2076189"/>
                <a:gd name="connsiteY75" fmla="*/ 181685 h 1181172"/>
                <a:gd name="connsiteX76" fmla="*/ 388307 w 2076189"/>
                <a:gd name="connsiteY76" fmla="*/ 125260 h 1181172"/>
                <a:gd name="connsiteX77" fmla="*/ 378913 w 2076189"/>
                <a:gd name="connsiteY77" fmla="*/ 122129 h 1181172"/>
                <a:gd name="connsiteX78" fmla="*/ 366387 w 2076189"/>
                <a:gd name="connsiteY78" fmla="*/ 118997 h 1181172"/>
                <a:gd name="connsiteX79" fmla="*/ 356992 w 2076189"/>
                <a:gd name="connsiteY79" fmla="*/ 112734 h 1181172"/>
                <a:gd name="connsiteX80" fmla="*/ 344466 w 2076189"/>
                <a:gd name="connsiteY80" fmla="*/ 109603 h 1181172"/>
                <a:gd name="connsiteX81" fmla="*/ 325677 w 2076189"/>
                <a:gd name="connsiteY81" fmla="*/ 103340 h 1181172"/>
                <a:gd name="connsiteX82" fmla="*/ 297493 w 2076189"/>
                <a:gd name="connsiteY82" fmla="*/ 93945 h 1181172"/>
                <a:gd name="connsiteX83" fmla="*/ 269310 w 2076189"/>
                <a:gd name="connsiteY83" fmla="*/ 84551 h 1181172"/>
                <a:gd name="connsiteX84" fmla="*/ 259915 w 2076189"/>
                <a:gd name="connsiteY84" fmla="*/ 81419 h 1181172"/>
                <a:gd name="connsiteX85" fmla="*/ 250521 w 2076189"/>
                <a:gd name="connsiteY85" fmla="*/ 78288 h 1181172"/>
                <a:gd name="connsiteX86" fmla="*/ 231732 w 2076189"/>
                <a:gd name="connsiteY86" fmla="*/ 65762 h 1181172"/>
                <a:gd name="connsiteX87" fmla="*/ 222337 w 2076189"/>
                <a:gd name="connsiteY87" fmla="*/ 62630 h 1181172"/>
                <a:gd name="connsiteX88" fmla="*/ 203548 w 2076189"/>
                <a:gd name="connsiteY88" fmla="*/ 53236 h 1181172"/>
                <a:gd name="connsiteX89" fmla="*/ 194154 w 2076189"/>
                <a:gd name="connsiteY89" fmla="*/ 46973 h 1181172"/>
                <a:gd name="connsiteX90" fmla="*/ 178496 w 2076189"/>
                <a:gd name="connsiteY90" fmla="*/ 34447 h 1181172"/>
                <a:gd name="connsiteX91" fmla="*/ 178496 w 2076189"/>
                <a:gd name="connsiteY91" fmla="*/ 6263 h 1181172"/>
                <a:gd name="connsiteX92" fmla="*/ 0 w 2076189"/>
                <a:gd name="connsiteY92"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44466 w 2076189"/>
                <a:gd name="connsiteY79" fmla="*/ 109603 h 1181172"/>
                <a:gd name="connsiteX80" fmla="*/ 325677 w 2076189"/>
                <a:gd name="connsiteY80" fmla="*/ 103340 h 1181172"/>
                <a:gd name="connsiteX81" fmla="*/ 297493 w 2076189"/>
                <a:gd name="connsiteY81" fmla="*/ 93945 h 1181172"/>
                <a:gd name="connsiteX82" fmla="*/ 269310 w 2076189"/>
                <a:gd name="connsiteY82" fmla="*/ 84551 h 1181172"/>
                <a:gd name="connsiteX83" fmla="*/ 259915 w 2076189"/>
                <a:gd name="connsiteY83" fmla="*/ 81419 h 1181172"/>
                <a:gd name="connsiteX84" fmla="*/ 250521 w 2076189"/>
                <a:gd name="connsiteY84" fmla="*/ 78288 h 1181172"/>
                <a:gd name="connsiteX85" fmla="*/ 231732 w 2076189"/>
                <a:gd name="connsiteY85" fmla="*/ 65762 h 1181172"/>
                <a:gd name="connsiteX86" fmla="*/ 222337 w 2076189"/>
                <a:gd name="connsiteY86" fmla="*/ 62630 h 1181172"/>
                <a:gd name="connsiteX87" fmla="*/ 203548 w 2076189"/>
                <a:gd name="connsiteY87" fmla="*/ 53236 h 1181172"/>
                <a:gd name="connsiteX88" fmla="*/ 194154 w 2076189"/>
                <a:gd name="connsiteY88" fmla="*/ 46973 h 1181172"/>
                <a:gd name="connsiteX89" fmla="*/ 178496 w 2076189"/>
                <a:gd name="connsiteY89" fmla="*/ 34447 h 1181172"/>
                <a:gd name="connsiteX90" fmla="*/ 178496 w 2076189"/>
                <a:gd name="connsiteY90" fmla="*/ 6263 h 1181172"/>
                <a:gd name="connsiteX91" fmla="*/ 0 w 2076189"/>
                <a:gd name="connsiteY91"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44466 w 2076189"/>
                <a:gd name="connsiteY79" fmla="*/ 109603 h 1181172"/>
                <a:gd name="connsiteX80" fmla="*/ 325677 w 2076189"/>
                <a:gd name="connsiteY80" fmla="*/ 103340 h 1181172"/>
                <a:gd name="connsiteX81" fmla="*/ 297493 w 2076189"/>
                <a:gd name="connsiteY81" fmla="*/ 93945 h 1181172"/>
                <a:gd name="connsiteX82" fmla="*/ 269310 w 2076189"/>
                <a:gd name="connsiteY82" fmla="*/ 84551 h 1181172"/>
                <a:gd name="connsiteX83" fmla="*/ 259915 w 2076189"/>
                <a:gd name="connsiteY83" fmla="*/ 81419 h 1181172"/>
                <a:gd name="connsiteX84" fmla="*/ 250521 w 2076189"/>
                <a:gd name="connsiteY84" fmla="*/ 78288 h 1181172"/>
                <a:gd name="connsiteX85" fmla="*/ 222337 w 2076189"/>
                <a:gd name="connsiteY85" fmla="*/ 62630 h 1181172"/>
                <a:gd name="connsiteX86" fmla="*/ 203548 w 2076189"/>
                <a:gd name="connsiteY86" fmla="*/ 53236 h 1181172"/>
                <a:gd name="connsiteX87" fmla="*/ 194154 w 2076189"/>
                <a:gd name="connsiteY87" fmla="*/ 46973 h 1181172"/>
                <a:gd name="connsiteX88" fmla="*/ 178496 w 2076189"/>
                <a:gd name="connsiteY88" fmla="*/ 34447 h 1181172"/>
                <a:gd name="connsiteX89" fmla="*/ 178496 w 2076189"/>
                <a:gd name="connsiteY89" fmla="*/ 6263 h 1181172"/>
                <a:gd name="connsiteX90" fmla="*/ 0 w 2076189"/>
                <a:gd name="connsiteY90"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44466 w 2076189"/>
                <a:gd name="connsiteY79" fmla="*/ 109603 h 1181172"/>
                <a:gd name="connsiteX80" fmla="*/ 325677 w 2076189"/>
                <a:gd name="connsiteY80" fmla="*/ 103340 h 1181172"/>
                <a:gd name="connsiteX81" fmla="*/ 297493 w 2076189"/>
                <a:gd name="connsiteY81" fmla="*/ 93945 h 1181172"/>
                <a:gd name="connsiteX82" fmla="*/ 269310 w 2076189"/>
                <a:gd name="connsiteY82" fmla="*/ 84551 h 1181172"/>
                <a:gd name="connsiteX83" fmla="*/ 259915 w 2076189"/>
                <a:gd name="connsiteY83" fmla="*/ 81419 h 1181172"/>
                <a:gd name="connsiteX84" fmla="*/ 250521 w 2076189"/>
                <a:gd name="connsiteY84" fmla="*/ 78288 h 1181172"/>
                <a:gd name="connsiteX85" fmla="*/ 203548 w 2076189"/>
                <a:gd name="connsiteY85" fmla="*/ 53236 h 1181172"/>
                <a:gd name="connsiteX86" fmla="*/ 194154 w 2076189"/>
                <a:gd name="connsiteY86" fmla="*/ 46973 h 1181172"/>
                <a:gd name="connsiteX87" fmla="*/ 178496 w 2076189"/>
                <a:gd name="connsiteY87" fmla="*/ 34447 h 1181172"/>
                <a:gd name="connsiteX88" fmla="*/ 178496 w 2076189"/>
                <a:gd name="connsiteY88" fmla="*/ 6263 h 1181172"/>
                <a:gd name="connsiteX89" fmla="*/ 0 w 2076189"/>
                <a:gd name="connsiteY89"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44466 w 2076189"/>
                <a:gd name="connsiteY79" fmla="*/ 109603 h 1181172"/>
                <a:gd name="connsiteX80" fmla="*/ 325677 w 2076189"/>
                <a:gd name="connsiteY80" fmla="*/ 103340 h 1181172"/>
                <a:gd name="connsiteX81" fmla="*/ 297493 w 2076189"/>
                <a:gd name="connsiteY81" fmla="*/ 93945 h 1181172"/>
                <a:gd name="connsiteX82" fmla="*/ 269310 w 2076189"/>
                <a:gd name="connsiteY82" fmla="*/ 84551 h 1181172"/>
                <a:gd name="connsiteX83" fmla="*/ 259915 w 2076189"/>
                <a:gd name="connsiteY83" fmla="*/ 81419 h 1181172"/>
                <a:gd name="connsiteX84" fmla="*/ 250521 w 2076189"/>
                <a:gd name="connsiteY84" fmla="*/ 78288 h 1181172"/>
                <a:gd name="connsiteX85" fmla="*/ 194154 w 2076189"/>
                <a:gd name="connsiteY85" fmla="*/ 46973 h 1181172"/>
                <a:gd name="connsiteX86" fmla="*/ 178496 w 2076189"/>
                <a:gd name="connsiteY86" fmla="*/ 34447 h 1181172"/>
                <a:gd name="connsiteX87" fmla="*/ 178496 w 2076189"/>
                <a:gd name="connsiteY87" fmla="*/ 6263 h 1181172"/>
                <a:gd name="connsiteX88" fmla="*/ 0 w 2076189"/>
                <a:gd name="connsiteY88"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44466 w 2076189"/>
                <a:gd name="connsiteY79" fmla="*/ 109603 h 1181172"/>
                <a:gd name="connsiteX80" fmla="*/ 325677 w 2076189"/>
                <a:gd name="connsiteY80" fmla="*/ 103340 h 1181172"/>
                <a:gd name="connsiteX81" fmla="*/ 297493 w 2076189"/>
                <a:gd name="connsiteY81" fmla="*/ 93945 h 1181172"/>
                <a:gd name="connsiteX82" fmla="*/ 269310 w 2076189"/>
                <a:gd name="connsiteY82" fmla="*/ 84551 h 1181172"/>
                <a:gd name="connsiteX83" fmla="*/ 259915 w 2076189"/>
                <a:gd name="connsiteY83" fmla="*/ 81419 h 1181172"/>
                <a:gd name="connsiteX84" fmla="*/ 194154 w 2076189"/>
                <a:gd name="connsiteY84" fmla="*/ 46973 h 1181172"/>
                <a:gd name="connsiteX85" fmla="*/ 178496 w 2076189"/>
                <a:gd name="connsiteY85" fmla="*/ 34447 h 1181172"/>
                <a:gd name="connsiteX86" fmla="*/ 178496 w 2076189"/>
                <a:gd name="connsiteY86" fmla="*/ 6263 h 1181172"/>
                <a:gd name="connsiteX87" fmla="*/ 0 w 2076189"/>
                <a:gd name="connsiteY87"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66387 w 2076189"/>
                <a:gd name="connsiteY77" fmla="*/ 118997 h 1181172"/>
                <a:gd name="connsiteX78" fmla="*/ 356992 w 2076189"/>
                <a:gd name="connsiteY78" fmla="*/ 112734 h 1181172"/>
                <a:gd name="connsiteX79" fmla="*/ 325677 w 2076189"/>
                <a:gd name="connsiteY79" fmla="*/ 103340 h 1181172"/>
                <a:gd name="connsiteX80" fmla="*/ 297493 w 2076189"/>
                <a:gd name="connsiteY80" fmla="*/ 93945 h 1181172"/>
                <a:gd name="connsiteX81" fmla="*/ 269310 w 2076189"/>
                <a:gd name="connsiteY81" fmla="*/ 84551 h 1181172"/>
                <a:gd name="connsiteX82" fmla="*/ 259915 w 2076189"/>
                <a:gd name="connsiteY82" fmla="*/ 81419 h 1181172"/>
                <a:gd name="connsiteX83" fmla="*/ 194154 w 2076189"/>
                <a:gd name="connsiteY83" fmla="*/ 46973 h 1181172"/>
                <a:gd name="connsiteX84" fmla="*/ 178496 w 2076189"/>
                <a:gd name="connsiteY84" fmla="*/ 34447 h 1181172"/>
                <a:gd name="connsiteX85" fmla="*/ 178496 w 2076189"/>
                <a:gd name="connsiteY85" fmla="*/ 6263 h 1181172"/>
                <a:gd name="connsiteX86" fmla="*/ 0 w 2076189"/>
                <a:gd name="connsiteY86"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78913 w 2076189"/>
                <a:gd name="connsiteY76" fmla="*/ 122129 h 1181172"/>
                <a:gd name="connsiteX77" fmla="*/ 356992 w 2076189"/>
                <a:gd name="connsiteY77" fmla="*/ 112734 h 1181172"/>
                <a:gd name="connsiteX78" fmla="*/ 325677 w 2076189"/>
                <a:gd name="connsiteY78" fmla="*/ 103340 h 1181172"/>
                <a:gd name="connsiteX79" fmla="*/ 297493 w 2076189"/>
                <a:gd name="connsiteY79" fmla="*/ 93945 h 1181172"/>
                <a:gd name="connsiteX80" fmla="*/ 269310 w 2076189"/>
                <a:gd name="connsiteY80" fmla="*/ 84551 h 1181172"/>
                <a:gd name="connsiteX81" fmla="*/ 259915 w 2076189"/>
                <a:gd name="connsiteY81" fmla="*/ 81419 h 1181172"/>
                <a:gd name="connsiteX82" fmla="*/ 194154 w 2076189"/>
                <a:gd name="connsiteY82" fmla="*/ 46973 h 1181172"/>
                <a:gd name="connsiteX83" fmla="*/ 178496 w 2076189"/>
                <a:gd name="connsiteY83" fmla="*/ 34447 h 1181172"/>
                <a:gd name="connsiteX84" fmla="*/ 178496 w 2076189"/>
                <a:gd name="connsiteY84" fmla="*/ 6263 h 1181172"/>
                <a:gd name="connsiteX85" fmla="*/ 0 w 2076189"/>
                <a:gd name="connsiteY85"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56992 w 2076189"/>
                <a:gd name="connsiteY76" fmla="*/ 112734 h 1181172"/>
                <a:gd name="connsiteX77" fmla="*/ 325677 w 2076189"/>
                <a:gd name="connsiteY77" fmla="*/ 103340 h 1181172"/>
                <a:gd name="connsiteX78" fmla="*/ 297493 w 2076189"/>
                <a:gd name="connsiteY78" fmla="*/ 93945 h 1181172"/>
                <a:gd name="connsiteX79" fmla="*/ 269310 w 2076189"/>
                <a:gd name="connsiteY79" fmla="*/ 84551 h 1181172"/>
                <a:gd name="connsiteX80" fmla="*/ 259915 w 2076189"/>
                <a:gd name="connsiteY80" fmla="*/ 81419 h 1181172"/>
                <a:gd name="connsiteX81" fmla="*/ 194154 w 2076189"/>
                <a:gd name="connsiteY81" fmla="*/ 46973 h 1181172"/>
                <a:gd name="connsiteX82" fmla="*/ 178496 w 2076189"/>
                <a:gd name="connsiteY82" fmla="*/ 34447 h 1181172"/>
                <a:gd name="connsiteX83" fmla="*/ 178496 w 2076189"/>
                <a:gd name="connsiteY83" fmla="*/ 6263 h 1181172"/>
                <a:gd name="connsiteX84" fmla="*/ 0 w 2076189"/>
                <a:gd name="connsiteY84" fmla="*/ 0 h 1181172"/>
                <a:gd name="connsiteX0" fmla="*/ 0 w 2076189"/>
                <a:gd name="connsiteY0" fmla="*/ 0 h 1181172"/>
                <a:gd name="connsiteX1" fmla="*/ 6263 w 2076189"/>
                <a:gd name="connsiteY1" fmla="*/ 90814 h 1181172"/>
                <a:gd name="connsiteX2" fmla="*/ 485384 w 2076189"/>
                <a:gd name="connsiteY2" fmla="*/ 294362 h 1181172"/>
                <a:gd name="connsiteX3" fmla="*/ 504173 w 2076189"/>
                <a:gd name="connsiteY3" fmla="*/ 328808 h 1181172"/>
                <a:gd name="connsiteX4" fmla="*/ 501041 w 2076189"/>
                <a:gd name="connsiteY4" fmla="*/ 366386 h 1181172"/>
                <a:gd name="connsiteX5" fmla="*/ 466595 w 2076189"/>
                <a:gd name="connsiteY5" fmla="*/ 407096 h 1181172"/>
                <a:gd name="connsiteX6" fmla="*/ 438219 w 2076189"/>
                <a:gd name="connsiteY6" fmla="*/ 461965 h 1181172"/>
                <a:gd name="connsiteX7" fmla="*/ 488515 w 2076189"/>
                <a:gd name="connsiteY7" fmla="*/ 510436 h 1181172"/>
                <a:gd name="connsiteX8" fmla="*/ 598118 w 2076189"/>
                <a:gd name="connsiteY8" fmla="*/ 591855 h 1181172"/>
                <a:gd name="connsiteX9" fmla="*/ 754693 w 2076189"/>
                <a:gd name="connsiteY9" fmla="*/ 710852 h 1181172"/>
                <a:gd name="connsiteX10" fmla="*/ 782877 w 2076189"/>
                <a:gd name="connsiteY10" fmla="*/ 735904 h 1181172"/>
                <a:gd name="connsiteX11" fmla="*/ 795403 w 2076189"/>
                <a:gd name="connsiteY11" fmla="*/ 754693 h 1181172"/>
                <a:gd name="connsiteX12" fmla="*/ 801666 w 2076189"/>
                <a:gd name="connsiteY12" fmla="*/ 773482 h 1181172"/>
                <a:gd name="connsiteX13" fmla="*/ 804798 w 2076189"/>
                <a:gd name="connsiteY13" fmla="*/ 782877 h 1181172"/>
                <a:gd name="connsiteX14" fmla="*/ 801666 w 2076189"/>
                <a:gd name="connsiteY14" fmla="*/ 826718 h 1181172"/>
                <a:gd name="connsiteX15" fmla="*/ 773482 w 2076189"/>
                <a:gd name="connsiteY15" fmla="*/ 911269 h 1181172"/>
                <a:gd name="connsiteX16" fmla="*/ 757825 w 2076189"/>
                <a:gd name="connsiteY16" fmla="*/ 939452 h 1181172"/>
                <a:gd name="connsiteX17" fmla="*/ 726510 w 2076189"/>
                <a:gd name="connsiteY17" fmla="*/ 995819 h 1181172"/>
                <a:gd name="connsiteX18" fmla="*/ 673274 w 2076189"/>
                <a:gd name="connsiteY18" fmla="*/ 1049055 h 1181172"/>
                <a:gd name="connsiteX19" fmla="*/ 663880 w 2076189"/>
                <a:gd name="connsiteY19" fmla="*/ 1055318 h 1181172"/>
                <a:gd name="connsiteX20" fmla="*/ 673274 w 2076189"/>
                <a:gd name="connsiteY20" fmla="*/ 1096028 h 1181172"/>
                <a:gd name="connsiteX21" fmla="*/ 787834 w 2076189"/>
                <a:gd name="connsiteY21" fmla="*/ 1138236 h 1181172"/>
                <a:gd name="connsiteX22" fmla="*/ 911269 w 2076189"/>
                <a:gd name="connsiteY22" fmla="*/ 1180578 h 1181172"/>
                <a:gd name="connsiteX23" fmla="*/ 995819 w 2076189"/>
                <a:gd name="connsiteY23" fmla="*/ 1105422 h 1181172"/>
                <a:gd name="connsiteX24" fmla="*/ 1033398 w 2076189"/>
                <a:gd name="connsiteY24" fmla="*/ 1080370 h 1181172"/>
                <a:gd name="connsiteX25" fmla="*/ 1093031 w 2076189"/>
                <a:gd name="connsiteY25" fmla="*/ 1052513 h 1181172"/>
                <a:gd name="connsiteX26" fmla="*/ 1186572 w 2076189"/>
                <a:gd name="connsiteY26" fmla="*/ 1018527 h 1181172"/>
                <a:gd name="connsiteX27" fmla="*/ 1340420 w 2076189"/>
                <a:gd name="connsiteY27" fmla="*/ 992688 h 1181172"/>
                <a:gd name="connsiteX28" fmla="*/ 1499263 w 2076189"/>
                <a:gd name="connsiteY28" fmla="*/ 972400 h 1181172"/>
                <a:gd name="connsiteX29" fmla="*/ 1772433 w 2076189"/>
                <a:gd name="connsiteY29" fmla="*/ 970767 h 1181172"/>
                <a:gd name="connsiteX30" fmla="*/ 1894562 w 2076189"/>
                <a:gd name="connsiteY30" fmla="*/ 967636 h 1181172"/>
                <a:gd name="connsiteX31" fmla="*/ 1922745 w 2076189"/>
                <a:gd name="connsiteY31" fmla="*/ 942584 h 1181172"/>
                <a:gd name="connsiteX32" fmla="*/ 1960324 w 2076189"/>
                <a:gd name="connsiteY32" fmla="*/ 905006 h 1181172"/>
                <a:gd name="connsiteX33" fmla="*/ 1991639 w 2076189"/>
                <a:gd name="connsiteY33" fmla="*/ 873691 h 1181172"/>
                <a:gd name="connsiteX34" fmla="*/ 2029217 w 2076189"/>
                <a:gd name="connsiteY34" fmla="*/ 826718 h 1181172"/>
                <a:gd name="connsiteX35" fmla="*/ 2044874 w 2076189"/>
                <a:gd name="connsiteY35" fmla="*/ 685800 h 1181172"/>
                <a:gd name="connsiteX36" fmla="*/ 2066795 w 2076189"/>
                <a:gd name="connsiteY36" fmla="*/ 651354 h 1181172"/>
                <a:gd name="connsiteX37" fmla="*/ 2076189 w 2076189"/>
                <a:gd name="connsiteY37" fmla="*/ 632564 h 1181172"/>
                <a:gd name="connsiteX38" fmla="*/ 2073058 w 2076189"/>
                <a:gd name="connsiteY38" fmla="*/ 591855 h 1181172"/>
                <a:gd name="connsiteX39" fmla="*/ 2060532 w 2076189"/>
                <a:gd name="connsiteY39" fmla="*/ 573066 h 1181172"/>
                <a:gd name="connsiteX40" fmla="*/ 2019822 w 2076189"/>
                <a:gd name="connsiteY40" fmla="*/ 526093 h 1181172"/>
                <a:gd name="connsiteX41" fmla="*/ 1969718 w 2076189"/>
                <a:gd name="connsiteY41" fmla="*/ 504173 h 1181172"/>
                <a:gd name="connsiteX42" fmla="*/ 1910219 w 2076189"/>
                <a:gd name="connsiteY42" fmla="*/ 501041 h 1181172"/>
                <a:gd name="connsiteX43" fmla="*/ 1822537 w 2076189"/>
                <a:gd name="connsiteY43" fmla="*/ 504173 h 1181172"/>
                <a:gd name="connsiteX44" fmla="*/ 1606463 w 2076189"/>
                <a:gd name="connsiteY44" fmla="*/ 504173 h 1181172"/>
                <a:gd name="connsiteX45" fmla="*/ 1584543 w 2076189"/>
                <a:gd name="connsiteY45" fmla="*/ 497910 h 1181172"/>
                <a:gd name="connsiteX46" fmla="*/ 1506255 w 2076189"/>
                <a:gd name="connsiteY46" fmla="*/ 460332 h 1181172"/>
                <a:gd name="connsiteX47" fmla="*/ 1462414 w 2076189"/>
                <a:gd name="connsiteY47" fmla="*/ 447806 h 1181172"/>
                <a:gd name="connsiteX48" fmla="*/ 1370563 w 2076189"/>
                <a:gd name="connsiteY48" fmla="*/ 433455 h 1181172"/>
                <a:gd name="connsiteX49" fmla="*/ 1421109 w 2076189"/>
                <a:gd name="connsiteY49" fmla="*/ 385117 h 1181172"/>
                <a:gd name="connsiteX50" fmla="*/ 1506870 w 2076189"/>
                <a:gd name="connsiteY50" fmla="*/ 294900 h 1181172"/>
                <a:gd name="connsiteX51" fmla="*/ 1459052 w 2076189"/>
                <a:gd name="connsiteY51" fmla="*/ 234363 h 1181172"/>
                <a:gd name="connsiteX52" fmla="*/ 1278557 w 2076189"/>
                <a:gd name="connsiteY52" fmla="*/ 329077 h 1181172"/>
                <a:gd name="connsiteX53" fmla="*/ 1209146 w 2076189"/>
                <a:gd name="connsiteY53" fmla="*/ 392611 h 1181172"/>
                <a:gd name="connsiteX54" fmla="*/ 1157678 w 2076189"/>
                <a:gd name="connsiteY54" fmla="*/ 380738 h 1181172"/>
                <a:gd name="connsiteX55" fmla="*/ 1139869 w 2076189"/>
                <a:gd name="connsiteY55" fmla="*/ 360123 h 1181172"/>
                <a:gd name="connsiteX56" fmla="*/ 1121080 w 2076189"/>
                <a:gd name="connsiteY56" fmla="*/ 353860 h 1181172"/>
                <a:gd name="connsiteX57" fmla="*/ 1061581 w 2076189"/>
                <a:gd name="connsiteY57" fmla="*/ 360123 h 1181172"/>
                <a:gd name="connsiteX58" fmla="*/ 1049055 w 2076189"/>
                <a:gd name="connsiteY58" fmla="*/ 363255 h 1181172"/>
                <a:gd name="connsiteX59" fmla="*/ 986425 w 2076189"/>
                <a:gd name="connsiteY59" fmla="*/ 366386 h 1181172"/>
                <a:gd name="connsiteX60" fmla="*/ 923795 w 2076189"/>
                <a:gd name="connsiteY60" fmla="*/ 366386 h 1181172"/>
                <a:gd name="connsiteX61" fmla="*/ 883085 w 2076189"/>
                <a:gd name="connsiteY61" fmla="*/ 360123 h 1181172"/>
                <a:gd name="connsiteX62" fmla="*/ 854902 w 2076189"/>
                <a:gd name="connsiteY62" fmla="*/ 350729 h 1181172"/>
                <a:gd name="connsiteX63" fmla="*/ 820455 w 2076189"/>
                <a:gd name="connsiteY63" fmla="*/ 341334 h 1181172"/>
                <a:gd name="connsiteX64" fmla="*/ 773482 w 2076189"/>
                <a:gd name="connsiteY64" fmla="*/ 335071 h 1181172"/>
                <a:gd name="connsiteX65" fmla="*/ 751562 w 2076189"/>
                <a:gd name="connsiteY65" fmla="*/ 325677 h 1181172"/>
                <a:gd name="connsiteX66" fmla="*/ 717115 w 2076189"/>
                <a:gd name="connsiteY66" fmla="*/ 306888 h 1181172"/>
                <a:gd name="connsiteX67" fmla="*/ 717115 w 2076189"/>
                <a:gd name="connsiteY67" fmla="*/ 272441 h 1181172"/>
                <a:gd name="connsiteX68" fmla="*/ 663822 w 2076189"/>
                <a:gd name="connsiteY68" fmla="*/ 279088 h 1181172"/>
                <a:gd name="connsiteX69" fmla="*/ 670143 w 2076189"/>
                <a:gd name="connsiteY69" fmla="*/ 222337 h 1181172"/>
                <a:gd name="connsiteX70" fmla="*/ 645091 w 2076189"/>
                <a:gd name="connsiteY70" fmla="*/ 184759 h 1181172"/>
                <a:gd name="connsiteX71" fmla="*/ 620039 w 2076189"/>
                <a:gd name="connsiteY71" fmla="*/ 162838 h 1181172"/>
                <a:gd name="connsiteX72" fmla="*/ 610644 w 2076189"/>
                <a:gd name="connsiteY72" fmla="*/ 153444 h 1181172"/>
                <a:gd name="connsiteX73" fmla="*/ 591855 w 2076189"/>
                <a:gd name="connsiteY73" fmla="*/ 140918 h 1181172"/>
                <a:gd name="connsiteX74" fmla="*/ 530014 w 2076189"/>
                <a:gd name="connsiteY74" fmla="*/ 181685 h 1181172"/>
                <a:gd name="connsiteX75" fmla="*/ 388307 w 2076189"/>
                <a:gd name="connsiteY75" fmla="*/ 125260 h 1181172"/>
                <a:gd name="connsiteX76" fmla="*/ 325677 w 2076189"/>
                <a:gd name="connsiteY76" fmla="*/ 103340 h 1181172"/>
                <a:gd name="connsiteX77" fmla="*/ 297493 w 2076189"/>
                <a:gd name="connsiteY77" fmla="*/ 93945 h 1181172"/>
                <a:gd name="connsiteX78" fmla="*/ 269310 w 2076189"/>
                <a:gd name="connsiteY78" fmla="*/ 84551 h 1181172"/>
                <a:gd name="connsiteX79" fmla="*/ 259915 w 2076189"/>
                <a:gd name="connsiteY79" fmla="*/ 81419 h 1181172"/>
                <a:gd name="connsiteX80" fmla="*/ 194154 w 2076189"/>
                <a:gd name="connsiteY80" fmla="*/ 46973 h 1181172"/>
                <a:gd name="connsiteX81" fmla="*/ 178496 w 2076189"/>
                <a:gd name="connsiteY81" fmla="*/ 34447 h 1181172"/>
                <a:gd name="connsiteX82" fmla="*/ 178496 w 2076189"/>
                <a:gd name="connsiteY82" fmla="*/ 6263 h 1181172"/>
                <a:gd name="connsiteX83" fmla="*/ 0 w 2076189"/>
                <a:gd name="connsiteY83" fmla="*/ 0 h 118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76189" h="1181172">
                  <a:moveTo>
                    <a:pt x="0" y="0"/>
                  </a:moveTo>
                  <a:lnTo>
                    <a:pt x="6263" y="90814"/>
                  </a:lnTo>
                  <a:lnTo>
                    <a:pt x="485384" y="294362"/>
                  </a:lnTo>
                  <a:lnTo>
                    <a:pt x="504173" y="328808"/>
                  </a:lnTo>
                  <a:cubicBezTo>
                    <a:pt x="503129" y="341334"/>
                    <a:pt x="507304" y="353338"/>
                    <a:pt x="501041" y="366386"/>
                  </a:cubicBezTo>
                  <a:cubicBezTo>
                    <a:pt x="494778" y="379434"/>
                    <a:pt x="472858" y="388829"/>
                    <a:pt x="466595" y="407096"/>
                  </a:cubicBezTo>
                  <a:cubicBezTo>
                    <a:pt x="449643" y="432525"/>
                    <a:pt x="434566" y="444742"/>
                    <a:pt x="438219" y="461965"/>
                  </a:cubicBezTo>
                  <a:cubicBezTo>
                    <a:pt x="441872" y="479188"/>
                    <a:pt x="461865" y="488788"/>
                    <a:pt x="488515" y="510436"/>
                  </a:cubicBezTo>
                  <a:cubicBezTo>
                    <a:pt x="515165" y="532084"/>
                    <a:pt x="553755" y="558452"/>
                    <a:pt x="598118" y="591855"/>
                  </a:cubicBezTo>
                  <a:lnTo>
                    <a:pt x="754693" y="710852"/>
                  </a:lnTo>
                  <a:cubicBezTo>
                    <a:pt x="785486" y="734860"/>
                    <a:pt x="774296" y="723033"/>
                    <a:pt x="782877" y="735904"/>
                  </a:cubicBezTo>
                  <a:cubicBezTo>
                    <a:pt x="787052" y="742167"/>
                    <a:pt x="793023" y="747552"/>
                    <a:pt x="795403" y="754693"/>
                  </a:cubicBezTo>
                  <a:lnTo>
                    <a:pt x="801666" y="773482"/>
                  </a:lnTo>
                  <a:lnTo>
                    <a:pt x="804798" y="782877"/>
                  </a:lnTo>
                  <a:cubicBezTo>
                    <a:pt x="803754" y="797491"/>
                    <a:pt x="806885" y="805319"/>
                    <a:pt x="801666" y="826718"/>
                  </a:cubicBezTo>
                  <a:cubicBezTo>
                    <a:pt x="796447" y="848117"/>
                    <a:pt x="780789" y="892480"/>
                    <a:pt x="773482" y="911269"/>
                  </a:cubicBezTo>
                  <a:cubicBezTo>
                    <a:pt x="766175" y="930058"/>
                    <a:pt x="765654" y="925361"/>
                    <a:pt x="757825" y="939452"/>
                  </a:cubicBezTo>
                  <a:cubicBezTo>
                    <a:pt x="749996" y="953543"/>
                    <a:pt x="740602" y="977552"/>
                    <a:pt x="726510" y="995819"/>
                  </a:cubicBezTo>
                  <a:cubicBezTo>
                    <a:pt x="712418" y="1014086"/>
                    <a:pt x="683712" y="1039139"/>
                    <a:pt x="673274" y="1049055"/>
                  </a:cubicBezTo>
                  <a:cubicBezTo>
                    <a:pt x="670613" y="1051716"/>
                    <a:pt x="664499" y="1051606"/>
                    <a:pt x="663880" y="1055318"/>
                  </a:cubicBezTo>
                  <a:cubicBezTo>
                    <a:pt x="662604" y="1062977"/>
                    <a:pt x="652615" y="1082208"/>
                    <a:pt x="673274" y="1096028"/>
                  </a:cubicBezTo>
                  <a:cubicBezTo>
                    <a:pt x="693933" y="1109848"/>
                    <a:pt x="764348" y="1132495"/>
                    <a:pt x="787834" y="1138236"/>
                  </a:cubicBezTo>
                  <a:cubicBezTo>
                    <a:pt x="827500" y="1152328"/>
                    <a:pt x="876605" y="1186047"/>
                    <a:pt x="911269" y="1180578"/>
                  </a:cubicBezTo>
                  <a:cubicBezTo>
                    <a:pt x="945933" y="1175109"/>
                    <a:pt x="979640" y="1119514"/>
                    <a:pt x="995819" y="1105422"/>
                  </a:cubicBezTo>
                  <a:cubicBezTo>
                    <a:pt x="1016174" y="1088721"/>
                    <a:pt x="1017196" y="1089188"/>
                    <a:pt x="1033398" y="1080370"/>
                  </a:cubicBezTo>
                  <a:cubicBezTo>
                    <a:pt x="1049600" y="1071552"/>
                    <a:pt x="1076852" y="1057210"/>
                    <a:pt x="1093031" y="1052513"/>
                  </a:cubicBezTo>
                  <a:cubicBezTo>
                    <a:pt x="1096162" y="1051469"/>
                    <a:pt x="1145341" y="1028498"/>
                    <a:pt x="1186572" y="1018527"/>
                  </a:cubicBezTo>
                  <a:cubicBezTo>
                    <a:pt x="1227803" y="1008556"/>
                    <a:pt x="1288305" y="1000376"/>
                    <a:pt x="1340420" y="992688"/>
                  </a:cubicBezTo>
                  <a:cubicBezTo>
                    <a:pt x="1392535" y="985000"/>
                    <a:pt x="1467911" y="976318"/>
                    <a:pt x="1499263" y="972400"/>
                  </a:cubicBezTo>
                  <a:cubicBezTo>
                    <a:pt x="1571265" y="968747"/>
                    <a:pt x="1706550" y="971561"/>
                    <a:pt x="1772433" y="970767"/>
                  </a:cubicBezTo>
                  <a:cubicBezTo>
                    <a:pt x="1838316" y="969973"/>
                    <a:pt x="1853852" y="968680"/>
                    <a:pt x="1894562" y="967636"/>
                  </a:cubicBezTo>
                  <a:cubicBezTo>
                    <a:pt x="1919614" y="962939"/>
                    <a:pt x="1911785" y="953022"/>
                    <a:pt x="1922745" y="942584"/>
                  </a:cubicBezTo>
                  <a:cubicBezTo>
                    <a:pt x="1933705" y="932146"/>
                    <a:pt x="1948842" y="916488"/>
                    <a:pt x="1960324" y="905006"/>
                  </a:cubicBezTo>
                  <a:cubicBezTo>
                    <a:pt x="1971806" y="893524"/>
                    <a:pt x="1980157" y="886739"/>
                    <a:pt x="1991639" y="873691"/>
                  </a:cubicBezTo>
                  <a:cubicBezTo>
                    <a:pt x="2003121" y="860643"/>
                    <a:pt x="2020345" y="858033"/>
                    <a:pt x="2029217" y="826718"/>
                  </a:cubicBezTo>
                  <a:cubicBezTo>
                    <a:pt x="2038089" y="795403"/>
                    <a:pt x="2038611" y="715027"/>
                    <a:pt x="2044874" y="685800"/>
                  </a:cubicBezTo>
                  <a:cubicBezTo>
                    <a:pt x="2051137" y="656573"/>
                    <a:pt x="2061576" y="660227"/>
                    <a:pt x="2066795" y="651354"/>
                  </a:cubicBezTo>
                  <a:cubicBezTo>
                    <a:pt x="2072014" y="642481"/>
                    <a:pt x="2058237" y="659494"/>
                    <a:pt x="2076189" y="632564"/>
                  </a:cubicBezTo>
                  <a:cubicBezTo>
                    <a:pt x="2075145" y="618994"/>
                    <a:pt x="2076522" y="605017"/>
                    <a:pt x="2073058" y="591855"/>
                  </a:cubicBezTo>
                  <a:cubicBezTo>
                    <a:pt x="2071142" y="584576"/>
                    <a:pt x="2069405" y="584026"/>
                    <a:pt x="2060532" y="573066"/>
                  </a:cubicBezTo>
                  <a:cubicBezTo>
                    <a:pt x="2051659" y="562106"/>
                    <a:pt x="2034958" y="537575"/>
                    <a:pt x="2019822" y="526093"/>
                  </a:cubicBezTo>
                  <a:cubicBezTo>
                    <a:pt x="2004686" y="514611"/>
                    <a:pt x="1987985" y="508348"/>
                    <a:pt x="1969718" y="504173"/>
                  </a:cubicBezTo>
                  <a:cubicBezTo>
                    <a:pt x="1951451" y="499998"/>
                    <a:pt x="1930052" y="502085"/>
                    <a:pt x="1910219" y="501041"/>
                  </a:cubicBezTo>
                  <a:cubicBezTo>
                    <a:pt x="1885689" y="501041"/>
                    <a:pt x="1873163" y="503651"/>
                    <a:pt x="1822537" y="504173"/>
                  </a:cubicBezTo>
                  <a:cubicBezTo>
                    <a:pt x="1748150" y="528966"/>
                    <a:pt x="1808655" y="509950"/>
                    <a:pt x="1606463" y="504173"/>
                  </a:cubicBezTo>
                  <a:cubicBezTo>
                    <a:pt x="1602166" y="504050"/>
                    <a:pt x="1589254" y="499480"/>
                    <a:pt x="1584543" y="497910"/>
                  </a:cubicBezTo>
                  <a:cubicBezTo>
                    <a:pt x="1567842" y="490603"/>
                    <a:pt x="1522434" y="467639"/>
                    <a:pt x="1506255" y="460332"/>
                  </a:cubicBezTo>
                  <a:cubicBezTo>
                    <a:pt x="1491641" y="456157"/>
                    <a:pt x="1485029" y="452285"/>
                    <a:pt x="1462414" y="447806"/>
                  </a:cubicBezTo>
                  <a:cubicBezTo>
                    <a:pt x="1439799" y="443327"/>
                    <a:pt x="1377447" y="443903"/>
                    <a:pt x="1370563" y="433455"/>
                  </a:cubicBezTo>
                  <a:cubicBezTo>
                    <a:pt x="1363679" y="423007"/>
                    <a:pt x="1398391" y="408209"/>
                    <a:pt x="1421109" y="385117"/>
                  </a:cubicBezTo>
                  <a:cubicBezTo>
                    <a:pt x="1443827" y="362025"/>
                    <a:pt x="1500546" y="320026"/>
                    <a:pt x="1506870" y="294900"/>
                  </a:cubicBezTo>
                  <a:cubicBezTo>
                    <a:pt x="1513194" y="269774"/>
                    <a:pt x="1497104" y="228667"/>
                    <a:pt x="1459052" y="234363"/>
                  </a:cubicBezTo>
                  <a:cubicBezTo>
                    <a:pt x="1421000" y="240059"/>
                    <a:pt x="1320208" y="302702"/>
                    <a:pt x="1278557" y="329077"/>
                  </a:cubicBezTo>
                  <a:cubicBezTo>
                    <a:pt x="1236906" y="355452"/>
                    <a:pt x="1230645" y="394999"/>
                    <a:pt x="1209146" y="392611"/>
                  </a:cubicBezTo>
                  <a:cubicBezTo>
                    <a:pt x="1206014" y="390523"/>
                    <a:pt x="1169224" y="386153"/>
                    <a:pt x="1157678" y="380738"/>
                  </a:cubicBezTo>
                  <a:cubicBezTo>
                    <a:pt x="1146132" y="375323"/>
                    <a:pt x="1145969" y="364603"/>
                    <a:pt x="1139869" y="360123"/>
                  </a:cubicBezTo>
                  <a:cubicBezTo>
                    <a:pt x="1133769" y="355643"/>
                    <a:pt x="1121080" y="353860"/>
                    <a:pt x="1121080" y="353860"/>
                  </a:cubicBezTo>
                  <a:cubicBezTo>
                    <a:pt x="1105768" y="355252"/>
                    <a:pt x="1077990" y="357388"/>
                    <a:pt x="1061581" y="360123"/>
                  </a:cubicBezTo>
                  <a:cubicBezTo>
                    <a:pt x="1057336" y="360831"/>
                    <a:pt x="1053344" y="362898"/>
                    <a:pt x="1049055" y="363255"/>
                  </a:cubicBezTo>
                  <a:cubicBezTo>
                    <a:pt x="1028224" y="364991"/>
                    <a:pt x="1007302" y="365342"/>
                    <a:pt x="986425" y="366386"/>
                  </a:cubicBezTo>
                  <a:cubicBezTo>
                    <a:pt x="961058" y="374842"/>
                    <a:pt x="941018" y="367430"/>
                    <a:pt x="923795" y="366386"/>
                  </a:cubicBezTo>
                  <a:cubicBezTo>
                    <a:pt x="906572" y="365342"/>
                    <a:pt x="894567" y="362732"/>
                    <a:pt x="883085" y="360123"/>
                  </a:cubicBezTo>
                  <a:lnTo>
                    <a:pt x="854902" y="350729"/>
                  </a:lnTo>
                  <a:cubicBezTo>
                    <a:pt x="842756" y="346680"/>
                    <a:pt x="834590" y="343689"/>
                    <a:pt x="820455" y="341334"/>
                  </a:cubicBezTo>
                  <a:cubicBezTo>
                    <a:pt x="792342" y="336649"/>
                    <a:pt x="807977" y="338904"/>
                    <a:pt x="773482" y="335071"/>
                  </a:cubicBezTo>
                  <a:cubicBezTo>
                    <a:pt x="743252" y="324995"/>
                    <a:pt x="760956" y="330374"/>
                    <a:pt x="751562" y="325677"/>
                  </a:cubicBezTo>
                  <a:cubicBezTo>
                    <a:pt x="742168" y="320980"/>
                    <a:pt x="722856" y="315761"/>
                    <a:pt x="717115" y="306888"/>
                  </a:cubicBezTo>
                  <a:cubicBezTo>
                    <a:pt x="711374" y="298015"/>
                    <a:pt x="725997" y="277074"/>
                    <a:pt x="717115" y="272441"/>
                  </a:cubicBezTo>
                  <a:cubicBezTo>
                    <a:pt x="708233" y="267808"/>
                    <a:pt x="671651" y="287439"/>
                    <a:pt x="663822" y="279088"/>
                  </a:cubicBezTo>
                  <a:cubicBezTo>
                    <a:pt x="655993" y="270737"/>
                    <a:pt x="678532" y="223036"/>
                    <a:pt x="670143" y="222337"/>
                  </a:cubicBezTo>
                  <a:cubicBezTo>
                    <a:pt x="661792" y="209811"/>
                    <a:pt x="653442" y="194675"/>
                    <a:pt x="645091" y="184759"/>
                  </a:cubicBezTo>
                  <a:cubicBezTo>
                    <a:pt x="636740" y="174843"/>
                    <a:pt x="625780" y="168057"/>
                    <a:pt x="620039" y="162838"/>
                  </a:cubicBezTo>
                  <a:cubicBezTo>
                    <a:pt x="614298" y="157619"/>
                    <a:pt x="614140" y="156163"/>
                    <a:pt x="610644" y="153444"/>
                  </a:cubicBezTo>
                  <a:cubicBezTo>
                    <a:pt x="604702" y="148823"/>
                    <a:pt x="605293" y="136211"/>
                    <a:pt x="591855" y="140918"/>
                  </a:cubicBezTo>
                  <a:cubicBezTo>
                    <a:pt x="578417" y="145625"/>
                    <a:pt x="541503" y="181890"/>
                    <a:pt x="530014" y="181685"/>
                  </a:cubicBezTo>
                  <a:lnTo>
                    <a:pt x="388307" y="125260"/>
                  </a:lnTo>
                  <a:cubicBezTo>
                    <a:pt x="354251" y="112203"/>
                    <a:pt x="340813" y="108559"/>
                    <a:pt x="325677" y="103340"/>
                  </a:cubicBezTo>
                  <a:cubicBezTo>
                    <a:pt x="310541" y="98121"/>
                    <a:pt x="306888" y="97077"/>
                    <a:pt x="297493" y="93945"/>
                  </a:cubicBezTo>
                  <a:lnTo>
                    <a:pt x="269310" y="84551"/>
                  </a:lnTo>
                  <a:cubicBezTo>
                    <a:pt x="266178" y="83507"/>
                    <a:pt x="272441" y="87682"/>
                    <a:pt x="259915" y="81419"/>
                  </a:cubicBezTo>
                  <a:cubicBezTo>
                    <a:pt x="247389" y="75156"/>
                    <a:pt x="207724" y="54802"/>
                    <a:pt x="194154" y="46973"/>
                  </a:cubicBezTo>
                  <a:cubicBezTo>
                    <a:pt x="180584" y="39144"/>
                    <a:pt x="180415" y="45963"/>
                    <a:pt x="178496" y="34447"/>
                  </a:cubicBezTo>
                  <a:cubicBezTo>
                    <a:pt x="176952" y="25180"/>
                    <a:pt x="178496" y="15658"/>
                    <a:pt x="178496" y="6263"/>
                  </a:cubicBezTo>
                  <a:lnTo>
                    <a:pt x="0" y="0"/>
                  </a:lnTo>
                  <a:close/>
                </a:path>
              </a:pathLst>
            </a:custGeom>
            <a:noFill/>
            <a:ln w="190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83" name="フリーフォーム 82"/>
            <p:cNvSpPr/>
            <p:nvPr/>
          </p:nvSpPr>
          <p:spPr bwMode="auto">
            <a:xfrm>
              <a:off x="3869641" y="4000272"/>
              <a:ext cx="4169597" cy="2310038"/>
            </a:xfrm>
            <a:custGeom>
              <a:avLst/>
              <a:gdLst>
                <a:gd name="connsiteX0" fmla="*/ 0 w 2324100"/>
                <a:gd name="connsiteY0" fmla="*/ 1066800 h 1066800"/>
                <a:gd name="connsiteX1" fmla="*/ 180975 w 2324100"/>
                <a:gd name="connsiteY1" fmla="*/ 723900 h 1066800"/>
                <a:gd name="connsiteX2" fmla="*/ 304800 w 2324100"/>
                <a:gd name="connsiteY2" fmla="*/ 581025 h 1066800"/>
                <a:gd name="connsiteX3" fmla="*/ 371475 w 2324100"/>
                <a:gd name="connsiteY3" fmla="*/ 504825 h 1066800"/>
                <a:gd name="connsiteX4" fmla="*/ 523875 w 2324100"/>
                <a:gd name="connsiteY4" fmla="*/ 457200 h 1066800"/>
                <a:gd name="connsiteX5" fmla="*/ 838200 w 2324100"/>
                <a:gd name="connsiteY5" fmla="*/ 400050 h 1066800"/>
                <a:gd name="connsiteX6" fmla="*/ 1562100 w 2324100"/>
                <a:gd name="connsiteY6" fmla="*/ 238125 h 1066800"/>
                <a:gd name="connsiteX7" fmla="*/ 1714500 w 2324100"/>
                <a:gd name="connsiteY7" fmla="*/ 219075 h 1066800"/>
                <a:gd name="connsiteX8" fmla="*/ 1952625 w 2324100"/>
                <a:gd name="connsiteY8" fmla="*/ 142875 h 1066800"/>
                <a:gd name="connsiteX9" fmla="*/ 2190750 w 2324100"/>
                <a:gd name="connsiteY9" fmla="*/ 76200 h 1066800"/>
                <a:gd name="connsiteX10" fmla="*/ 2286000 w 2324100"/>
                <a:gd name="connsiteY10" fmla="*/ 28575 h 1066800"/>
                <a:gd name="connsiteX11" fmla="*/ 2324100 w 2324100"/>
                <a:gd name="connsiteY11" fmla="*/ 0 h 1066800"/>
                <a:gd name="connsiteX0" fmla="*/ 0 w 2391417"/>
                <a:gd name="connsiteY0" fmla="*/ 1117289 h 1117289"/>
                <a:gd name="connsiteX1" fmla="*/ 248292 w 2391417"/>
                <a:gd name="connsiteY1" fmla="*/ 723900 h 1117289"/>
                <a:gd name="connsiteX2" fmla="*/ 372117 w 2391417"/>
                <a:gd name="connsiteY2" fmla="*/ 581025 h 1117289"/>
                <a:gd name="connsiteX3" fmla="*/ 438792 w 2391417"/>
                <a:gd name="connsiteY3" fmla="*/ 50482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30878 w 2391417"/>
                <a:gd name="connsiteY10" fmla="*/ 51014 h 1117289"/>
                <a:gd name="connsiteX11" fmla="*/ 2391417 w 2391417"/>
                <a:gd name="connsiteY11" fmla="*/ 0 h 1117289"/>
                <a:gd name="connsiteX0" fmla="*/ 0 w 2430686"/>
                <a:gd name="connsiteY0" fmla="*/ 1134118 h 1134118"/>
                <a:gd name="connsiteX1" fmla="*/ 248292 w 2430686"/>
                <a:gd name="connsiteY1" fmla="*/ 740729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460137 w 2430686"/>
                <a:gd name="connsiteY7" fmla="*/ 20960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213188 w 2430686"/>
                <a:gd name="connsiteY9" fmla="*/ 166723 h 1190983"/>
                <a:gd name="connsiteX10" fmla="*/ 2330878 w 2430686"/>
                <a:gd name="connsiteY10" fmla="*/ 124708 h 1190983"/>
                <a:gd name="connsiteX11" fmla="*/ 2430686 w 2430686"/>
                <a:gd name="connsiteY11" fmla="*/ 56865 h 1190983"/>
                <a:gd name="connsiteX0" fmla="*/ 0 w 2430686"/>
                <a:gd name="connsiteY0" fmla="*/ 1197818 h 1197818"/>
                <a:gd name="connsiteX1" fmla="*/ 43755 w 2430686"/>
                <a:gd name="connsiteY1" fmla="*/ 900681 h 1197818"/>
                <a:gd name="connsiteX2" fmla="*/ 251801 w 2430686"/>
                <a:gd name="connsiteY2" fmla="*/ 505144 h 1197818"/>
                <a:gd name="connsiteX3" fmla="*/ 348961 w 2430686"/>
                <a:gd name="connsiteY3" fmla="*/ 331879 h 1197818"/>
                <a:gd name="connsiteX4" fmla="*/ 506971 w 2430686"/>
                <a:gd name="connsiteY4" fmla="*/ 297097 h 1197818"/>
                <a:gd name="connsiteX5" fmla="*/ 761138 w 2430686"/>
                <a:gd name="connsiteY5" fmla="*/ 215884 h 1197818"/>
                <a:gd name="connsiteX6" fmla="*/ 1124091 w 2430686"/>
                <a:gd name="connsiteY6" fmla="*/ 114117 h 1197818"/>
                <a:gd name="connsiteX7" fmla="*/ 1460137 w 2430686"/>
                <a:gd name="connsiteY7" fmla="*/ 84660 h 1197818"/>
                <a:gd name="connsiteX8" fmla="*/ 1887595 w 2430686"/>
                <a:gd name="connsiteY8" fmla="*/ 6835 h 1197818"/>
                <a:gd name="connsiteX9" fmla="*/ 2213188 w 2430686"/>
                <a:gd name="connsiteY9" fmla="*/ 173558 h 1197818"/>
                <a:gd name="connsiteX10" fmla="*/ 2330878 w 2430686"/>
                <a:gd name="connsiteY10" fmla="*/ 131543 h 1197818"/>
                <a:gd name="connsiteX11" fmla="*/ 2430686 w 2430686"/>
                <a:gd name="connsiteY11" fmla="*/ 63700 h 11978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330878 w 2430686"/>
                <a:gd name="connsiteY9" fmla="*/ 124708 h 1190983"/>
                <a:gd name="connsiteX10" fmla="*/ 2430686 w 2430686"/>
                <a:gd name="connsiteY10" fmla="*/ 56865 h 1190983"/>
                <a:gd name="connsiteX0" fmla="*/ 0 w 2430686"/>
                <a:gd name="connsiteY0" fmla="*/ 1191162 h 1191162"/>
                <a:gd name="connsiteX1" fmla="*/ 43755 w 2430686"/>
                <a:gd name="connsiteY1" fmla="*/ 894025 h 1191162"/>
                <a:gd name="connsiteX2" fmla="*/ 251801 w 2430686"/>
                <a:gd name="connsiteY2" fmla="*/ 498488 h 1191162"/>
                <a:gd name="connsiteX3" fmla="*/ 348961 w 2430686"/>
                <a:gd name="connsiteY3" fmla="*/ 325223 h 1191162"/>
                <a:gd name="connsiteX4" fmla="*/ 506971 w 2430686"/>
                <a:gd name="connsiteY4" fmla="*/ 290441 h 1191162"/>
                <a:gd name="connsiteX5" fmla="*/ 761138 w 2430686"/>
                <a:gd name="connsiteY5" fmla="*/ 209228 h 1191162"/>
                <a:gd name="connsiteX6" fmla="*/ 1124091 w 2430686"/>
                <a:gd name="connsiteY6" fmla="*/ 107461 h 1191162"/>
                <a:gd name="connsiteX7" fmla="*/ 1460137 w 2430686"/>
                <a:gd name="connsiteY7" fmla="*/ 78004 h 1191162"/>
                <a:gd name="connsiteX8" fmla="*/ 1887595 w 2430686"/>
                <a:gd name="connsiteY8" fmla="*/ 179 h 1191162"/>
                <a:gd name="connsiteX9" fmla="*/ 2430686 w 2430686"/>
                <a:gd name="connsiteY9" fmla="*/ 57044 h 1191162"/>
                <a:gd name="connsiteX0" fmla="*/ 0 w 2093802"/>
                <a:gd name="connsiteY0" fmla="*/ 1220737 h 1220737"/>
                <a:gd name="connsiteX1" fmla="*/ 43755 w 2093802"/>
                <a:gd name="connsiteY1" fmla="*/ 923600 h 1220737"/>
                <a:gd name="connsiteX2" fmla="*/ 251801 w 2093802"/>
                <a:gd name="connsiteY2" fmla="*/ 528063 h 1220737"/>
                <a:gd name="connsiteX3" fmla="*/ 348961 w 2093802"/>
                <a:gd name="connsiteY3" fmla="*/ 354798 h 1220737"/>
                <a:gd name="connsiteX4" fmla="*/ 506971 w 2093802"/>
                <a:gd name="connsiteY4" fmla="*/ 320016 h 1220737"/>
                <a:gd name="connsiteX5" fmla="*/ 761138 w 2093802"/>
                <a:gd name="connsiteY5" fmla="*/ 238803 h 1220737"/>
                <a:gd name="connsiteX6" fmla="*/ 1124091 w 2093802"/>
                <a:gd name="connsiteY6" fmla="*/ 137036 h 1220737"/>
                <a:gd name="connsiteX7" fmla="*/ 1460137 w 2093802"/>
                <a:gd name="connsiteY7" fmla="*/ 107579 h 1220737"/>
                <a:gd name="connsiteX8" fmla="*/ 1887595 w 2093802"/>
                <a:gd name="connsiteY8" fmla="*/ 29754 h 1220737"/>
                <a:gd name="connsiteX9" fmla="*/ 2093802 w 2093802"/>
                <a:gd name="connsiteY9" fmla="*/ 2398 h 1220737"/>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06971 w 2057707"/>
                <a:gd name="connsiteY4" fmla="*/ 343232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36930 w 2057707"/>
                <a:gd name="connsiteY3" fmla="*/ 402077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1887595"/>
                <a:gd name="connsiteY0" fmla="*/ 1190983 h 1190983"/>
                <a:gd name="connsiteX1" fmla="*/ 43755 w 1887595"/>
                <a:gd name="connsiteY1" fmla="*/ 893846 h 1190983"/>
                <a:gd name="connsiteX2" fmla="*/ 251801 w 1887595"/>
                <a:gd name="connsiteY2" fmla="*/ 498309 h 1190983"/>
                <a:gd name="connsiteX3" fmla="*/ 336930 w 1887595"/>
                <a:gd name="connsiteY3" fmla="*/ 349107 h 1190983"/>
                <a:gd name="connsiteX4" fmla="*/ 543066 w 1887595"/>
                <a:gd name="connsiteY4" fmla="*/ 254167 h 1190983"/>
                <a:gd name="connsiteX5" fmla="*/ 761138 w 1887595"/>
                <a:gd name="connsiteY5" fmla="*/ 209049 h 1190983"/>
                <a:gd name="connsiteX6" fmla="*/ 1124091 w 1887595"/>
                <a:gd name="connsiteY6" fmla="*/ 107282 h 1190983"/>
                <a:gd name="connsiteX7" fmla="*/ 1460137 w 1887595"/>
                <a:gd name="connsiteY7" fmla="*/ 77825 h 1190983"/>
                <a:gd name="connsiteX8" fmla="*/ 1887595 w 1887595"/>
                <a:gd name="connsiteY8" fmla="*/ 0 h 1190983"/>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460137 w 2011420"/>
                <a:gd name="connsiteY7" fmla="*/ 10640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8843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39995"/>
                <a:gd name="connsiteY0" fmla="*/ 1219558 h 1219558"/>
                <a:gd name="connsiteX1" fmla="*/ 7233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43328 w 2039995"/>
                <a:gd name="connsiteY7" fmla="*/ 97982 h 1219558"/>
                <a:gd name="connsiteX8" fmla="*/ 2039995 w 2039995"/>
                <a:gd name="connsiteY8" fmla="*/ 0 h 1219558"/>
                <a:gd name="connsiteX0" fmla="*/ 0 w 2316442"/>
                <a:gd name="connsiteY0" fmla="*/ 1283354 h 1283354"/>
                <a:gd name="connsiteX1" fmla="*/ 114860 w 2316442"/>
                <a:gd name="connsiteY1" fmla="*/ 948117 h 1283354"/>
                <a:gd name="connsiteX2" fmla="*/ 273066 w 2316442"/>
                <a:gd name="connsiteY2" fmla="*/ 665108 h 1283354"/>
                <a:gd name="connsiteX3" fmla="*/ 418667 w 2316442"/>
                <a:gd name="connsiteY3" fmla="*/ 505273 h 1283354"/>
                <a:gd name="connsiteX4" fmla="*/ 582273 w 2316442"/>
                <a:gd name="connsiteY4" fmla="*/ 410333 h 1283354"/>
                <a:gd name="connsiteX5" fmla="*/ 801454 w 2316442"/>
                <a:gd name="connsiteY5" fmla="*/ 357906 h 1283354"/>
                <a:gd name="connsiteX6" fmla="*/ 1163299 w 2316442"/>
                <a:gd name="connsiteY6" fmla="*/ 295346 h 1283354"/>
                <a:gd name="connsiteX7" fmla="*/ 1643328 w 2316442"/>
                <a:gd name="connsiteY7" fmla="*/ 161778 h 1283354"/>
                <a:gd name="connsiteX8" fmla="*/ 2316442 w 2316442"/>
                <a:gd name="connsiteY8" fmla="*/ 0 h 128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442" h="1283354">
                  <a:moveTo>
                    <a:pt x="0" y="1283354"/>
                  </a:moveTo>
                  <a:lnTo>
                    <a:pt x="114860" y="948117"/>
                  </a:lnTo>
                  <a:cubicBezTo>
                    <a:pt x="156135" y="900492"/>
                    <a:pt x="231791" y="712733"/>
                    <a:pt x="273066" y="665108"/>
                  </a:cubicBezTo>
                  <a:cubicBezTo>
                    <a:pt x="303881" y="630466"/>
                    <a:pt x="398312" y="526933"/>
                    <a:pt x="418667" y="505273"/>
                  </a:cubicBezTo>
                  <a:lnTo>
                    <a:pt x="582273" y="410333"/>
                  </a:lnTo>
                  <a:lnTo>
                    <a:pt x="801454" y="357906"/>
                  </a:lnTo>
                  <a:lnTo>
                    <a:pt x="1163299" y="295346"/>
                  </a:lnTo>
                  <a:lnTo>
                    <a:pt x="1643328" y="161778"/>
                  </a:lnTo>
                  <a:lnTo>
                    <a:pt x="2316442" y="0"/>
                  </a:lnTo>
                </a:path>
              </a:pathLst>
            </a:custGeom>
            <a:noFill/>
            <a:ln w="19050">
              <a:solidFill>
                <a:srgbClr val="FFFF00">
                  <a:alpha val="70000"/>
                </a:srgbClr>
              </a:solidFill>
              <a:prstDash val="solid"/>
              <a:round/>
              <a:headEnd/>
              <a:tailEnd/>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4" name="フリーフォーム 83"/>
            <p:cNvSpPr/>
            <p:nvPr/>
          </p:nvSpPr>
          <p:spPr bwMode="auto">
            <a:xfrm>
              <a:off x="6879514" y="2872001"/>
              <a:ext cx="777203" cy="1386891"/>
            </a:xfrm>
            <a:custGeom>
              <a:avLst/>
              <a:gdLst>
                <a:gd name="connsiteX0" fmla="*/ 0 w 2324100"/>
                <a:gd name="connsiteY0" fmla="*/ 1066800 h 1066800"/>
                <a:gd name="connsiteX1" fmla="*/ 180975 w 2324100"/>
                <a:gd name="connsiteY1" fmla="*/ 723900 h 1066800"/>
                <a:gd name="connsiteX2" fmla="*/ 304800 w 2324100"/>
                <a:gd name="connsiteY2" fmla="*/ 581025 h 1066800"/>
                <a:gd name="connsiteX3" fmla="*/ 371475 w 2324100"/>
                <a:gd name="connsiteY3" fmla="*/ 504825 h 1066800"/>
                <a:gd name="connsiteX4" fmla="*/ 523875 w 2324100"/>
                <a:gd name="connsiteY4" fmla="*/ 457200 h 1066800"/>
                <a:gd name="connsiteX5" fmla="*/ 838200 w 2324100"/>
                <a:gd name="connsiteY5" fmla="*/ 400050 h 1066800"/>
                <a:gd name="connsiteX6" fmla="*/ 1562100 w 2324100"/>
                <a:gd name="connsiteY6" fmla="*/ 238125 h 1066800"/>
                <a:gd name="connsiteX7" fmla="*/ 1714500 w 2324100"/>
                <a:gd name="connsiteY7" fmla="*/ 219075 h 1066800"/>
                <a:gd name="connsiteX8" fmla="*/ 1952625 w 2324100"/>
                <a:gd name="connsiteY8" fmla="*/ 142875 h 1066800"/>
                <a:gd name="connsiteX9" fmla="*/ 2190750 w 2324100"/>
                <a:gd name="connsiteY9" fmla="*/ 76200 h 1066800"/>
                <a:gd name="connsiteX10" fmla="*/ 2286000 w 2324100"/>
                <a:gd name="connsiteY10" fmla="*/ 28575 h 1066800"/>
                <a:gd name="connsiteX11" fmla="*/ 2324100 w 2324100"/>
                <a:gd name="connsiteY11" fmla="*/ 0 h 1066800"/>
                <a:gd name="connsiteX0" fmla="*/ 0 w 2391417"/>
                <a:gd name="connsiteY0" fmla="*/ 1117289 h 1117289"/>
                <a:gd name="connsiteX1" fmla="*/ 248292 w 2391417"/>
                <a:gd name="connsiteY1" fmla="*/ 723900 h 1117289"/>
                <a:gd name="connsiteX2" fmla="*/ 372117 w 2391417"/>
                <a:gd name="connsiteY2" fmla="*/ 581025 h 1117289"/>
                <a:gd name="connsiteX3" fmla="*/ 438792 w 2391417"/>
                <a:gd name="connsiteY3" fmla="*/ 50482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30878 w 2391417"/>
                <a:gd name="connsiteY10" fmla="*/ 51014 h 1117289"/>
                <a:gd name="connsiteX11" fmla="*/ 2391417 w 2391417"/>
                <a:gd name="connsiteY11" fmla="*/ 0 h 1117289"/>
                <a:gd name="connsiteX0" fmla="*/ 0 w 2430686"/>
                <a:gd name="connsiteY0" fmla="*/ 1134118 h 1134118"/>
                <a:gd name="connsiteX1" fmla="*/ 248292 w 2430686"/>
                <a:gd name="connsiteY1" fmla="*/ 740729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460137 w 2430686"/>
                <a:gd name="connsiteY7" fmla="*/ 20960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213188 w 2430686"/>
                <a:gd name="connsiteY9" fmla="*/ 166723 h 1190983"/>
                <a:gd name="connsiteX10" fmla="*/ 2330878 w 2430686"/>
                <a:gd name="connsiteY10" fmla="*/ 124708 h 1190983"/>
                <a:gd name="connsiteX11" fmla="*/ 2430686 w 2430686"/>
                <a:gd name="connsiteY11" fmla="*/ 56865 h 1190983"/>
                <a:gd name="connsiteX0" fmla="*/ 0 w 2430686"/>
                <a:gd name="connsiteY0" fmla="*/ 1197818 h 1197818"/>
                <a:gd name="connsiteX1" fmla="*/ 43755 w 2430686"/>
                <a:gd name="connsiteY1" fmla="*/ 900681 h 1197818"/>
                <a:gd name="connsiteX2" fmla="*/ 251801 w 2430686"/>
                <a:gd name="connsiteY2" fmla="*/ 505144 h 1197818"/>
                <a:gd name="connsiteX3" fmla="*/ 348961 w 2430686"/>
                <a:gd name="connsiteY3" fmla="*/ 331879 h 1197818"/>
                <a:gd name="connsiteX4" fmla="*/ 506971 w 2430686"/>
                <a:gd name="connsiteY4" fmla="*/ 297097 h 1197818"/>
                <a:gd name="connsiteX5" fmla="*/ 761138 w 2430686"/>
                <a:gd name="connsiteY5" fmla="*/ 215884 h 1197818"/>
                <a:gd name="connsiteX6" fmla="*/ 1124091 w 2430686"/>
                <a:gd name="connsiteY6" fmla="*/ 114117 h 1197818"/>
                <a:gd name="connsiteX7" fmla="*/ 1460137 w 2430686"/>
                <a:gd name="connsiteY7" fmla="*/ 84660 h 1197818"/>
                <a:gd name="connsiteX8" fmla="*/ 1887595 w 2430686"/>
                <a:gd name="connsiteY8" fmla="*/ 6835 h 1197818"/>
                <a:gd name="connsiteX9" fmla="*/ 2213188 w 2430686"/>
                <a:gd name="connsiteY9" fmla="*/ 173558 h 1197818"/>
                <a:gd name="connsiteX10" fmla="*/ 2330878 w 2430686"/>
                <a:gd name="connsiteY10" fmla="*/ 131543 h 1197818"/>
                <a:gd name="connsiteX11" fmla="*/ 2430686 w 2430686"/>
                <a:gd name="connsiteY11" fmla="*/ 63700 h 11978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330878 w 2430686"/>
                <a:gd name="connsiteY9" fmla="*/ 124708 h 1190983"/>
                <a:gd name="connsiteX10" fmla="*/ 2430686 w 2430686"/>
                <a:gd name="connsiteY10" fmla="*/ 56865 h 1190983"/>
                <a:gd name="connsiteX0" fmla="*/ 0 w 2430686"/>
                <a:gd name="connsiteY0" fmla="*/ 1191162 h 1191162"/>
                <a:gd name="connsiteX1" fmla="*/ 43755 w 2430686"/>
                <a:gd name="connsiteY1" fmla="*/ 894025 h 1191162"/>
                <a:gd name="connsiteX2" fmla="*/ 251801 w 2430686"/>
                <a:gd name="connsiteY2" fmla="*/ 498488 h 1191162"/>
                <a:gd name="connsiteX3" fmla="*/ 348961 w 2430686"/>
                <a:gd name="connsiteY3" fmla="*/ 325223 h 1191162"/>
                <a:gd name="connsiteX4" fmla="*/ 506971 w 2430686"/>
                <a:gd name="connsiteY4" fmla="*/ 290441 h 1191162"/>
                <a:gd name="connsiteX5" fmla="*/ 761138 w 2430686"/>
                <a:gd name="connsiteY5" fmla="*/ 209228 h 1191162"/>
                <a:gd name="connsiteX6" fmla="*/ 1124091 w 2430686"/>
                <a:gd name="connsiteY6" fmla="*/ 107461 h 1191162"/>
                <a:gd name="connsiteX7" fmla="*/ 1460137 w 2430686"/>
                <a:gd name="connsiteY7" fmla="*/ 78004 h 1191162"/>
                <a:gd name="connsiteX8" fmla="*/ 1887595 w 2430686"/>
                <a:gd name="connsiteY8" fmla="*/ 179 h 1191162"/>
                <a:gd name="connsiteX9" fmla="*/ 2430686 w 2430686"/>
                <a:gd name="connsiteY9" fmla="*/ 57044 h 1191162"/>
                <a:gd name="connsiteX0" fmla="*/ 0 w 2093802"/>
                <a:gd name="connsiteY0" fmla="*/ 1220737 h 1220737"/>
                <a:gd name="connsiteX1" fmla="*/ 43755 w 2093802"/>
                <a:gd name="connsiteY1" fmla="*/ 923600 h 1220737"/>
                <a:gd name="connsiteX2" fmla="*/ 251801 w 2093802"/>
                <a:gd name="connsiteY2" fmla="*/ 528063 h 1220737"/>
                <a:gd name="connsiteX3" fmla="*/ 348961 w 2093802"/>
                <a:gd name="connsiteY3" fmla="*/ 354798 h 1220737"/>
                <a:gd name="connsiteX4" fmla="*/ 506971 w 2093802"/>
                <a:gd name="connsiteY4" fmla="*/ 320016 h 1220737"/>
                <a:gd name="connsiteX5" fmla="*/ 761138 w 2093802"/>
                <a:gd name="connsiteY5" fmla="*/ 238803 h 1220737"/>
                <a:gd name="connsiteX6" fmla="*/ 1124091 w 2093802"/>
                <a:gd name="connsiteY6" fmla="*/ 137036 h 1220737"/>
                <a:gd name="connsiteX7" fmla="*/ 1460137 w 2093802"/>
                <a:gd name="connsiteY7" fmla="*/ 107579 h 1220737"/>
                <a:gd name="connsiteX8" fmla="*/ 1887595 w 2093802"/>
                <a:gd name="connsiteY8" fmla="*/ 29754 h 1220737"/>
                <a:gd name="connsiteX9" fmla="*/ 2093802 w 2093802"/>
                <a:gd name="connsiteY9" fmla="*/ 2398 h 1220737"/>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06971 w 2057707"/>
                <a:gd name="connsiteY4" fmla="*/ 343232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36930 w 2057707"/>
                <a:gd name="connsiteY3" fmla="*/ 402077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1887595"/>
                <a:gd name="connsiteY0" fmla="*/ 1190983 h 1190983"/>
                <a:gd name="connsiteX1" fmla="*/ 43755 w 1887595"/>
                <a:gd name="connsiteY1" fmla="*/ 893846 h 1190983"/>
                <a:gd name="connsiteX2" fmla="*/ 251801 w 1887595"/>
                <a:gd name="connsiteY2" fmla="*/ 498309 h 1190983"/>
                <a:gd name="connsiteX3" fmla="*/ 336930 w 1887595"/>
                <a:gd name="connsiteY3" fmla="*/ 349107 h 1190983"/>
                <a:gd name="connsiteX4" fmla="*/ 543066 w 1887595"/>
                <a:gd name="connsiteY4" fmla="*/ 254167 h 1190983"/>
                <a:gd name="connsiteX5" fmla="*/ 761138 w 1887595"/>
                <a:gd name="connsiteY5" fmla="*/ 209049 h 1190983"/>
                <a:gd name="connsiteX6" fmla="*/ 1124091 w 1887595"/>
                <a:gd name="connsiteY6" fmla="*/ 107282 h 1190983"/>
                <a:gd name="connsiteX7" fmla="*/ 1460137 w 1887595"/>
                <a:gd name="connsiteY7" fmla="*/ 77825 h 1190983"/>
                <a:gd name="connsiteX8" fmla="*/ 1887595 w 1887595"/>
                <a:gd name="connsiteY8" fmla="*/ 0 h 1190983"/>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460137 w 2011420"/>
                <a:gd name="connsiteY7" fmla="*/ 10640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8843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39995"/>
                <a:gd name="connsiteY0" fmla="*/ 1219558 h 1219558"/>
                <a:gd name="connsiteX1" fmla="*/ 7233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43328 w 2039995"/>
                <a:gd name="connsiteY7" fmla="*/ 97982 h 1219558"/>
                <a:gd name="connsiteX8" fmla="*/ 2039995 w 2039995"/>
                <a:gd name="connsiteY8" fmla="*/ 0 h 1219558"/>
                <a:gd name="connsiteX0" fmla="*/ 0 w 2316442"/>
                <a:gd name="connsiteY0" fmla="*/ 1283354 h 1283354"/>
                <a:gd name="connsiteX1" fmla="*/ 114860 w 2316442"/>
                <a:gd name="connsiteY1" fmla="*/ 948117 h 1283354"/>
                <a:gd name="connsiteX2" fmla="*/ 273066 w 2316442"/>
                <a:gd name="connsiteY2" fmla="*/ 665108 h 1283354"/>
                <a:gd name="connsiteX3" fmla="*/ 418667 w 2316442"/>
                <a:gd name="connsiteY3" fmla="*/ 505273 h 1283354"/>
                <a:gd name="connsiteX4" fmla="*/ 582273 w 2316442"/>
                <a:gd name="connsiteY4" fmla="*/ 410333 h 1283354"/>
                <a:gd name="connsiteX5" fmla="*/ 801454 w 2316442"/>
                <a:gd name="connsiteY5" fmla="*/ 357906 h 1283354"/>
                <a:gd name="connsiteX6" fmla="*/ 1163299 w 2316442"/>
                <a:gd name="connsiteY6" fmla="*/ 295346 h 1283354"/>
                <a:gd name="connsiteX7" fmla="*/ 1643328 w 2316442"/>
                <a:gd name="connsiteY7" fmla="*/ 161778 h 1283354"/>
                <a:gd name="connsiteX8" fmla="*/ 2316442 w 2316442"/>
                <a:gd name="connsiteY8" fmla="*/ 0 h 1283354"/>
                <a:gd name="connsiteX0" fmla="*/ 0 w 2240905"/>
                <a:gd name="connsiteY0" fmla="*/ 1331062 h 1331062"/>
                <a:gd name="connsiteX1" fmla="*/ 114860 w 2240905"/>
                <a:gd name="connsiteY1" fmla="*/ 995825 h 1331062"/>
                <a:gd name="connsiteX2" fmla="*/ 273066 w 2240905"/>
                <a:gd name="connsiteY2" fmla="*/ 712816 h 1331062"/>
                <a:gd name="connsiteX3" fmla="*/ 418667 w 2240905"/>
                <a:gd name="connsiteY3" fmla="*/ 552981 h 1331062"/>
                <a:gd name="connsiteX4" fmla="*/ 582273 w 2240905"/>
                <a:gd name="connsiteY4" fmla="*/ 458041 h 1331062"/>
                <a:gd name="connsiteX5" fmla="*/ 801454 w 2240905"/>
                <a:gd name="connsiteY5" fmla="*/ 405614 h 1331062"/>
                <a:gd name="connsiteX6" fmla="*/ 1163299 w 2240905"/>
                <a:gd name="connsiteY6" fmla="*/ 343054 h 1331062"/>
                <a:gd name="connsiteX7" fmla="*/ 1643328 w 2240905"/>
                <a:gd name="connsiteY7" fmla="*/ 209486 h 1331062"/>
                <a:gd name="connsiteX8" fmla="*/ 2240905 w 2240905"/>
                <a:gd name="connsiteY8" fmla="*/ 0 h 1331062"/>
                <a:gd name="connsiteX0" fmla="*/ 0 w 2279433"/>
                <a:gd name="connsiteY0" fmla="*/ 1331062 h 1331062"/>
                <a:gd name="connsiteX1" fmla="*/ 114860 w 2279433"/>
                <a:gd name="connsiteY1" fmla="*/ 995825 h 1331062"/>
                <a:gd name="connsiteX2" fmla="*/ 273066 w 2279433"/>
                <a:gd name="connsiteY2" fmla="*/ 712816 h 1331062"/>
                <a:gd name="connsiteX3" fmla="*/ 418667 w 2279433"/>
                <a:gd name="connsiteY3" fmla="*/ 552981 h 1331062"/>
                <a:gd name="connsiteX4" fmla="*/ 582273 w 2279433"/>
                <a:gd name="connsiteY4" fmla="*/ 458041 h 1331062"/>
                <a:gd name="connsiteX5" fmla="*/ 801454 w 2279433"/>
                <a:gd name="connsiteY5" fmla="*/ 405614 h 1331062"/>
                <a:gd name="connsiteX6" fmla="*/ 1163299 w 2279433"/>
                <a:gd name="connsiteY6" fmla="*/ 343054 h 1331062"/>
                <a:gd name="connsiteX7" fmla="*/ 2279433 w 2279433"/>
                <a:gd name="connsiteY7" fmla="*/ 42509 h 1331062"/>
                <a:gd name="connsiteX8" fmla="*/ 2240905 w 2279433"/>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801454 w 2395751"/>
                <a:gd name="connsiteY5" fmla="*/ 405614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2007270 w 2395751"/>
                <a:gd name="connsiteY1" fmla="*/ 602236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431779"/>
                <a:gd name="connsiteY0" fmla="*/ 770495 h 770495"/>
                <a:gd name="connsiteX1" fmla="*/ 43298 w 431779"/>
                <a:gd name="connsiteY1" fmla="*/ 602236 h 770495"/>
                <a:gd name="connsiteX2" fmla="*/ 90186 w 431779"/>
                <a:gd name="connsiteY2" fmla="*/ 525961 h 770495"/>
                <a:gd name="connsiteX3" fmla="*/ 160250 w 431779"/>
                <a:gd name="connsiteY3" fmla="*/ 485395 h 770495"/>
                <a:gd name="connsiteX4" fmla="*/ 252294 w 431779"/>
                <a:gd name="connsiteY4" fmla="*/ 450090 h 770495"/>
                <a:gd name="connsiteX5" fmla="*/ 403889 w 431779"/>
                <a:gd name="connsiteY5" fmla="*/ 373809 h 770495"/>
                <a:gd name="connsiteX6" fmla="*/ 431779 w 431779"/>
                <a:gd name="connsiteY6" fmla="*/ 307273 h 770495"/>
                <a:gd name="connsiteX7" fmla="*/ 315461 w 431779"/>
                <a:gd name="connsiteY7" fmla="*/ 42509 h 770495"/>
                <a:gd name="connsiteX8" fmla="*/ 276933 w 431779"/>
                <a:gd name="connsiteY8" fmla="*/ 0 h 77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1779" h="770495">
                  <a:moveTo>
                    <a:pt x="0" y="770495"/>
                  </a:moveTo>
                  <a:lnTo>
                    <a:pt x="43298" y="602236"/>
                  </a:lnTo>
                  <a:cubicBezTo>
                    <a:pt x="84573" y="554611"/>
                    <a:pt x="48911" y="573586"/>
                    <a:pt x="90186" y="525961"/>
                  </a:cubicBezTo>
                  <a:cubicBezTo>
                    <a:pt x="121001" y="491319"/>
                    <a:pt x="139895" y="507055"/>
                    <a:pt x="160250" y="485395"/>
                  </a:cubicBezTo>
                  <a:lnTo>
                    <a:pt x="252294" y="450090"/>
                  </a:lnTo>
                  <a:lnTo>
                    <a:pt x="403889" y="373809"/>
                  </a:lnTo>
                  <a:lnTo>
                    <a:pt x="431779" y="307273"/>
                  </a:lnTo>
                  <a:lnTo>
                    <a:pt x="315461" y="42509"/>
                  </a:lnTo>
                  <a:lnTo>
                    <a:pt x="276933" y="0"/>
                  </a:lnTo>
                </a:path>
              </a:pathLst>
            </a:custGeom>
            <a:noFill/>
            <a:ln w="19050">
              <a:solidFill>
                <a:srgbClr val="FFC000">
                  <a:alpha val="70000"/>
                </a:srgbClr>
              </a:solidFill>
              <a:prstDash val="solid"/>
              <a:round/>
              <a:headEnd/>
              <a:tailEnd/>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5" name="フリーフォーム 84"/>
            <p:cNvSpPr/>
            <p:nvPr/>
          </p:nvSpPr>
          <p:spPr bwMode="auto">
            <a:xfrm>
              <a:off x="5914245" y="4468380"/>
              <a:ext cx="610775" cy="451497"/>
            </a:xfrm>
            <a:custGeom>
              <a:avLst/>
              <a:gdLst>
                <a:gd name="connsiteX0" fmla="*/ 0 w 2324100"/>
                <a:gd name="connsiteY0" fmla="*/ 1066800 h 1066800"/>
                <a:gd name="connsiteX1" fmla="*/ 180975 w 2324100"/>
                <a:gd name="connsiteY1" fmla="*/ 723900 h 1066800"/>
                <a:gd name="connsiteX2" fmla="*/ 304800 w 2324100"/>
                <a:gd name="connsiteY2" fmla="*/ 581025 h 1066800"/>
                <a:gd name="connsiteX3" fmla="*/ 371475 w 2324100"/>
                <a:gd name="connsiteY3" fmla="*/ 504825 h 1066800"/>
                <a:gd name="connsiteX4" fmla="*/ 523875 w 2324100"/>
                <a:gd name="connsiteY4" fmla="*/ 457200 h 1066800"/>
                <a:gd name="connsiteX5" fmla="*/ 838200 w 2324100"/>
                <a:gd name="connsiteY5" fmla="*/ 400050 h 1066800"/>
                <a:gd name="connsiteX6" fmla="*/ 1562100 w 2324100"/>
                <a:gd name="connsiteY6" fmla="*/ 238125 h 1066800"/>
                <a:gd name="connsiteX7" fmla="*/ 1714500 w 2324100"/>
                <a:gd name="connsiteY7" fmla="*/ 219075 h 1066800"/>
                <a:gd name="connsiteX8" fmla="*/ 1952625 w 2324100"/>
                <a:gd name="connsiteY8" fmla="*/ 142875 h 1066800"/>
                <a:gd name="connsiteX9" fmla="*/ 2190750 w 2324100"/>
                <a:gd name="connsiteY9" fmla="*/ 76200 h 1066800"/>
                <a:gd name="connsiteX10" fmla="*/ 2286000 w 2324100"/>
                <a:gd name="connsiteY10" fmla="*/ 28575 h 1066800"/>
                <a:gd name="connsiteX11" fmla="*/ 2324100 w 2324100"/>
                <a:gd name="connsiteY11" fmla="*/ 0 h 1066800"/>
                <a:gd name="connsiteX0" fmla="*/ 0 w 2391417"/>
                <a:gd name="connsiteY0" fmla="*/ 1117289 h 1117289"/>
                <a:gd name="connsiteX1" fmla="*/ 248292 w 2391417"/>
                <a:gd name="connsiteY1" fmla="*/ 723900 h 1117289"/>
                <a:gd name="connsiteX2" fmla="*/ 372117 w 2391417"/>
                <a:gd name="connsiteY2" fmla="*/ 581025 h 1117289"/>
                <a:gd name="connsiteX3" fmla="*/ 438792 w 2391417"/>
                <a:gd name="connsiteY3" fmla="*/ 50482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30878 w 2391417"/>
                <a:gd name="connsiteY10" fmla="*/ 51014 h 1117289"/>
                <a:gd name="connsiteX11" fmla="*/ 2391417 w 2391417"/>
                <a:gd name="connsiteY11" fmla="*/ 0 h 1117289"/>
                <a:gd name="connsiteX0" fmla="*/ 0 w 2430686"/>
                <a:gd name="connsiteY0" fmla="*/ 1134118 h 1134118"/>
                <a:gd name="connsiteX1" fmla="*/ 248292 w 2430686"/>
                <a:gd name="connsiteY1" fmla="*/ 740729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460137 w 2430686"/>
                <a:gd name="connsiteY7" fmla="*/ 20960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213188 w 2430686"/>
                <a:gd name="connsiteY9" fmla="*/ 166723 h 1190983"/>
                <a:gd name="connsiteX10" fmla="*/ 2330878 w 2430686"/>
                <a:gd name="connsiteY10" fmla="*/ 124708 h 1190983"/>
                <a:gd name="connsiteX11" fmla="*/ 2430686 w 2430686"/>
                <a:gd name="connsiteY11" fmla="*/ 56865 h 1190983"/>
                <a:gd name="connsiteX0" fmla="*/ 0 w 2430686"/>
                <a:gd name="connsiteY0" fmla="*/ 1197818 h 1197818"/>
                <a:gd name="connsiteX1" fmla="*/ 43755 w 2430686"/>
                <a:gd name="connsiteY1" fmla="*/ 900681 h 1197818"/>
                <a:gd name="connsiteX2" fmla="*/ 251801 w 2430686"/>
                <a:gd name="connsiteY2" fmla="*/ 505144 h 1197818"/>
                <a:gd name="connsiteX3" fmla="*/ 348961 w 2430686"/>
                <a:gd name="connsiteY3" fmla="*/ 331879 h 1197818"/>
                <a:gd name="connsiteX4" fmla="*/ 506971 w 2430686"/>
                <a:gd name="connsiteY4" fmla="*/ 297097 h 1197818"/>
                <a:gd name="connsiteX5" fmla="*/ 761138 w 2430686"/>
                <a:gd name="connsiteY5" fmla="*/ 215884 h 1197818"/>
                <a:gd name="connsiteX6" fmla="*/ 1124091 w 2430686"/>
                <a:gd name="connsiteY6" fmla="*/ 114117 h 1197818"/>
                <a:gd name="connsiteX7" fmla="*/ 1460137 w 2430686"/>
                <a:gd name="connsiteY7" fmla="*/ 84660 h 1197818"/>
                <a:gd name="connsiteX8" fmla="*/ 1887595 w 2430686"/>
                <a:gd name="connsiteY8" fmla="*/ 6835 h 1197818"/>
                <a:gd name="connsiteX9" fmla="*/ 2213188 w 2430686"/>
                <a:gd name="connsiteY9" fmla="*/ 173558 h 1197818"/>
                <a:gd name="connsiteX10" fmla="*/ 2330878 w 2430686"/>
                <a:gd name="connsiteY10" fmla="*/ 131543 h 1197818"/>
                <a:gd name="connsiteX11" fmla="*/ 2430686 w 2430686"/>
                <a:gd name="connsiteY11" fmla="*/ 63700 h 11978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330878 w 2430686"/>
                <a:gd name="connsiteY9" fmla="*/ 124708 h 1190983"/>
                <a:gd name="connsiteX10" fmla="*/ 2430686 w 2430686"/>
                <a:gd name="connsiteY10" fmla="*/ 56865 h 1190983"/>
                <a:gd name="connsiteX0" fmla="*/ 0 w 2430686"/>
                <a:gd name="connsiteY0" fmla="*/ 1191162 h 1191162"/>
                <a:gd name="connsiteX1" fmla="*/ 43755 w 2430686"/>
                <a:gd name="connsiteY1" fmla="*/ 894025 h 1191162"/>
                <a:gd name="connsiteX2" fmla="*/ 251801 w 2430686"/>
                <a:gd name="connsiteY2" fmla="*/ 498488 h 1191162"/>
                <a:gd name="connsiteX3" fmla="*/ 348961 w 2430686"/>
                <a:gd name="connsiteY3" fmla="*/ 325223 h 1191162"/>
                <a:gd name="connsiteX4" fmla="*/ 506971 w 2430686"/>
                <a:gd name="connsiteY4" fmla="*/ 290441 h 1191162"/>
                <a:gd name="connsiteX5" fmla="*/ 761138 w 2430686"/>
                <a:gd name="connsiteY5" fmla="*/ 209228 h 1191162"/>
                <a:gd name="connsiteX6" fmla="*/ 1124091 w 2430686"/>
                <a:gd name="connsiteY6" fmla="*/ 107461 h 1191162"/>
                <a:gd name="connsiteX7" fmla="*/ 1460137 w 2430686"/>
                <a:gd name="connsiteY7" fmla="*/ 78004 h 1191162"/>
                <a:gd name="connsiteX8" fmla="*/ 1887595 w 2430686"/>
                <a:gd name="connsiteY8" fmla="*/ 179 h 1191162"/>
                <a:gd name="connsiteX9" fmla="*/ 2430686 w 2430686"/>
                <a:gd name="connsiteY9" fmla="*/ 57044 h 1191162"/>
                <a:gd name="connsiteX0" fmla="*/ 0 w 2093802"/>
                <a:gd name="connsiteY0" fmla="*/ 1220737 h 1220737"/>
                <a:gd name="connsiteX1" fmla="*/ 43755 w 2093802"/>
                <a:gd name="connsiteY1" fmla="*/ 923600 h 1220737"/>
                <a:gd name="connsiteX2" fmla="*/ 251801 w 2093802"/>
                <a:gd name="connsiteY2" fmla="*/ 528063 h 1220737"/>
                <a:gd name="connsiteX3" fmla="*/ 348961 w 2093802"/>
                <a:gd name="connsiteY3" fmla="*/ 354798 h 1220737"/>
                <a:gd name="connsiteX4" fmla="*/ 506971 w 2093802"/>
                <a:gd name="connsiteY4" fmla="*/ 320016 h 1220737"/>
                <a:gd name="connsiteX5" fmla="*/ 761138 w 2093802"/>
                <a:gd name="connsiteY5" fmla="*/ 238803 h 1220737"/>
                <a:gd name="connsiteX6" fmla="*/ 1124091 w 2093802"/>
                <a:gd name="connsiteY6" fmla="*/ 137036 h 1220737"/>
                <a:gd name="connsiteX7" fmla="*/ 1460137 w 2093802"/>
                <a:gd name="connsiteY7" fmla="*/ 107579 h 1220737"/>
                <a:gd name="connsiteX8" fmla="*/ 1887595 w 2093802"/>
                <a:gd name="connsiteY8" fmla="*/ 29754 h 1220737"/>
                <a:gd name="connsiteX9" fmla="*/ 2093802 w 2093802"/>
                <a:gd name="connsiteY9" fmla="*/ 2398 h 1220737"/>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06971 w 2057707"/>
                <a:gd name="connsiteY4" fmla="*/ 343232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36930 w 2057707"/>
                <a:gd name="connsiteY3" fmla="*/ 402077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1887595"/>
                <a:gd name="connsiteY0" fmla="*/ 1190983 h 1190983"/>
                <a:gd name="connsiteX1" fmla="*/ 43755 w 1887595"/>
                <a:gd name="connsiteY1" fmla="*/ 893846 h 1190983"/>
                <a:gd name="connsiteX2" fmla="*/ 251801 w 1887595"/>
                <a:gd name="connsiteY2" fmla="*/ 498309 h 1190983"/>
                <a:gd name="connsiteX3" fmla="*/ 336930 w 1887595"/>
                <a:gd name="connsiteY3" fmla="*/ 349107 h 1190983"/>
                <a:gd name="connsiteX4" fmla="*/ 543066 w 1887595"/>
                <a:gd name="connsiteY4" fmla="*/ 254167 h 1190983"/>
                <a:gd name="connsiteX5" fmla="*/ 761138 w 1887595"/>
                <a:gd name="connsiteY5" fmla="*/ 209049 h 1190983"/>
                <a:gd name="connsiteX6" fmla="*/ 1124091 w 1887595"/>
                <a:gd name="connsiteY6" fmla="*/ 107282 h 1190983"/>
                <a:gd name="connsiteX7" fmla="*/ 1460137 w 1887595"/>
                <a:gd name="connsiteY7" fmla="*/ 77825 h 1190983"/>
                <a:gd name="connsiteX8" fmla="*/ 1887595 w 1887595"/>
                <a:gd name="connsiteY8" fmla="*/ 0 h 1190983"/>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460137 w 2011420"/>
                <a:gd name="connsiteY7" fmla="*/ 10640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8843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39995"/>
                <a:gd name="connsiteY0" fmla="*/ 1219558 h 1219558"/>
                <a:gd name="connsiteX1" fmla="*/ 7233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43328 w 2039995"/>
                <a:gd name="connsiteY7" fmla="*/ 97982 h 1219558"/>
                <a:gd name="connsiteX8" fmla="*/ 2039995 w 2039995"/>
                <a:gd name="connsiteY8" fmla="*/ 0 h 1219558"/>
                <a:gd name="connsiteX0" fmla="*/ 0 w 2316442"/>
                <a:gd name="connsiteY0" fmla="*/ 1283354 h 1283354"/>
                <a:gd name="connsiteX1" fmla="*/ 114860 w 2316442"/>
                <a:gd name="connsiteY1" fmla="*/ 948117 h 1283354"/>
                <a:gd name="connsiteX2" fmla="*/ 273066 w 2316442"/>
                <a:gd name="connsiteY2" fmla="*/ 665108 h 1283354"/>
                <a:gd name="connsiteX3" fmla="*/ 418667 w 2316442"/>
                <a:gd name="connsiteY3" fmla="*/ 505273 h 1283354"/>
                <a:gd name="connsiteX4" fmla="*/ 582273 w 2316442"/>
                <a:gd name="connsiteY4" fmla="*/ 410333 h 1283354"/>
                <a:gd name="connsiteX5" fmla="*/ 801454 w 2316442"/>
                <a:gd name="connsiteY5" fmla="*/ 357906 h 1283354"/>
                <a:gd name="connsiteX6" fmla="*/ 1163299 w 2316442"/>
                <a:gd name="connsiteY6" fmla="*/ 295346 h 1283354"/>
                <a:gd name="connsiteX7" fmla="*/ 1643328 w 2316442"/>
                <a:gd name="connsiteY7" fmla="*/ 161778 h 1283354"/>
                <a:gd name="connsiteX8" fmla="*/ 2316442 w 2316442"/>
                <a:gd name="connsiteY8" fmla="*/ 0 h 1283354"/>
                <a:gd name="connsiteX0" fmla="*/ 0 w 2240905"/>
                <a:gd name="connsiteY0" fmla="*/ 1331062 h 1331062"/>
                <a:gd name="connsiteX1" fmla="*/ 114860 w 2240905"/>
                <a:gd name="connsiteY1" fmla="*/ 995825 h 1331062"/>
                <a:gd name="connsiteX2" fmla="*/ 273066 w 2240905"/>
                <a:gd name="connsiteY2" fmla="*/ 712816 h 1331062"/>
                <a:gd name="connsiteX3" fmla="*/ 418667 w 2240905"/>
                <a:gd name="connsiteY3" fmla="*/ 552981 h 1331062"/>
                <a:gd name="connsiteX4" fmla="*/ 582273 w 2240905"/>
                <a:gd name="connsiteY4" fmla="*/ 458041 h 1331062"/>
                <a:gd name="connsiteX5" fmla="*/ 801454 w 2240905"/>
                <a:gd name="connsiteY5" fmla="*/ 405614 h 1331062"/>
                <a:gd name="connsiteX6" fmla="*/ 1163299 w 2240905"/>
                <a:gd name="connsiteY6" fmla="*/ 343054 h 1331062"/>
                <a:gd name="connsiteX7" fmla="*/ 1643328 w 2240905"/>
                <a:gd name="connsiteY7" fmla="*/ 209486 h 1331062"/>
                <a:gd name="connsiteX8" fmla="*/ 2240905 w 2240905"/>
                <a:gd name="connsiteY8" fmla="*/ 0 h 1331062"/>
                <a:gd name="connsiteX0" fmla="*/ 0 w 2279433"/>
                <a:gd name="connsiteY0" fmla="*/ 1331062 h 1331062"/>
                <a:gd name="connsiteX1" fmla="*/ 114860 w 2279433"/>
                <a:gd name="connsiteY1" fmla="*/ 995825 h 1331062"/>
                <a:gd name="connsiteX2" fmla="*/ 273066 w 2279433"/>
                <a:gd name="connsiteY2" fmla="*/ 712816 h 1331062"/>
                <a:gd name="connsiteX3" fmla="*/ 418667 w 2279433"/>
                <a:gd name="connsiteY3" fmla="*/ 552981 h 1331062"/>
                <a:gd name="connsiteX4" fmla="*/ 582273 w 2279433"/>
                <a:gd name="connsiteY4" fmla="*/ 458041 h 1331062"/>
                <a:gd name="connsiteX5" fmla="*/ 801454 w 2279433"/>
                <a:gd name="connsiteY5" fmla="*/ 405614 h 1331062"/>
                <a:gd name="connsiteX6" fmla="*/ 1163299 w 2279433"/>
                <a:gd name="connsiteY6" fmla="*/ 343054 h 1331062"/>
                <a:gd name="connsiteX7" fmla="*/ 2279433 w 2279433"/>
                <a:gd name="connsiteY7" fmla="*/ 42509 h 1331062"/>
                <a:gd name="connsiteX8" fmla="*/ 2240905 w 2279433"/>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801454 w 2395751"/>
                <a:gd name="connsiteY5" fmla="*/ 405614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2007270 w 2395751"/>
                <a:gd name="connsiteY1" fmla="*/ 602236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431779"/>
                <a:gd name="connsiteY0" fmla="*/ 770495 h 770495"/>
                <a:gd name="connsiteX1" fmla="*/ 43298 w 431779"/>
                <a:gd name="connsiteY1" fmla="*/ 602236 h 770495"/>
                <a:gd name="connsiteX2" fmla="*/ 90186 w 431779"/>
                <a:gd name="connsiteY2" fmla="*/ 525961 h 770495"/>
                <a:gd name="connsiteX3" fmla="*/ 160250 w 431779"/>
                <a:gd name="connsiteY3" fmla="*/ 485395 h 770495"/>
                <a:gd name="connsiteX4" fmla="*/ 252294 w 431779"/>
                <a:gd name="connsiteY4" fmla="*/ 450090 h 770495"/>
                <a:gd name="connsiteX5" fmla="*/ 403889 w 431779"/>
                <a:gd name="connsiteY5" fmla="*/ 373809 h 770495"/>
                <a:gd name="connsiteX6" fmla="*/ 431779 w 431779"/>
                <a:gd name="connsiteY6" fmla="*/ 307273 h 770495"/>
                <a:gd name="connsiteX7" fmla="*/ 315461 w 431779"/>
                <a:gd name="connsiteY7" fmla="*/ 42509 h 770495"/>
                <a:gd name="connsiteX8" fmla="*/ 276933 w 431779"/>
                <a:gd name="connsiteY8" fmla="*/ 0 h 770495"/>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431779 w 579082"/>
                <a:gd name="connsiteY6" fmla="*/ 454372 h 917594"/>
                <a:gd name="connsiteX7" fmla="*/ 315461 w 579082"/>
                <a:gd name="connsiteY7" fmla="*/ 189608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431779 w 579082"/>
                <a:gd name="connsiteY6" fmla="*/ 454372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219502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239763 w 579082"/>
                <a:gd name="connsiteY3" fmla="*/ 250832 h 917594"/>
                <a:gd name="connsiteX4" fmla="*/ 252294 w 579082"/>
                <a:gd name="connsiteY4" fmla="*/ 219502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239763 w 579082"/>
                <a:gd name="connsiteY2" fmla="*/ 250832 h 917594"/>
                <a:gd name="connsiteX3" fmla="*/ 252294 w 579082"/>
                <a:gd name="connsiteY3" fmla="*/ 219502 h 917594"/>
                <a:gd name="connsiteX4" fmla="*/ 280644 w 579082"/>
                <a:gd name="connsiteY4" fmla="*/ 159124 h 917594"/>
                <a:gd name="connsiteX5" fmla="*/ 312509 w 579082"/>
                <a:gd name="connsiteY5" fmla="*/ 136320 h 917594"/>
                <a:gd name="connsiteX6" fmla="*/ 383047 w 579082"/>
                <a:gd name="connsiteY6" fmla="*/ 70339 h 917594"/>
                <a:gd name="connsiteX7" fmla="*/ 579082 w 579082"/>
                <a:gd name="connsiteY7" fmla="*/ 0 h 917594"/>
                <a:gd name="connsiteX0" fmla="*/ 0 w 579082"/>
                <a:gd name="connsiteY0" fmla="*/ 917594 h 917594"/>
                <a:gd name="connsiteX1" fmla="*/ 239763 w 579082"/>
                <a:gd name="connsiteY1" fmla="*/ 250832 h 917594"/>
                <a:gd name="connsiteX2" fmla="*/ 252294 w 579082"/>
                <a:gd name="connsiteY2" fmla="*/ 219502 h 917594"/>
                <a:gd name="connsiteX3" fmla="*/ 280644 w 579082"/>
                <a:gd name="connsiteY3" fmla="*/ 159124 h 917594"/>
                <a:gd name="connsiteX4" fmla="*/ 312509 w 579082"/>
                <a:gd name="connsiteY4" fmla="*/ 136320 h 917594"/>
                <a:gd name="connsiteX5" fmla="*/ 383047 w 579082"/>
                <a:gd name="connsiteY5" fmla="*/ 70339 h 917594"/>
                <a:gd name="connsiteX6" fmla="*/ 579082 w 579082"/>
                <a:gd name="connsiteY6" fmla="*/ 0 h 917594"/>
                <a:gd name="connsiteX0" fmla="*/ 0 w 339319"/>
                <a:gd name="connsiteY0" fmla="*/ 250832 h 250832"/>
                <a:gd name="connsiteX1" fmla="*/ 12531 w 339319"/>
                <a:gd name="connsiteY1" fmla="*/ 219502 h 250832"/>
                <a:gd name="connsiteX2" fmla="*/ 40881 w 339319"/>
                <a:gd name="connsiteY2" fmla="*/ 159124 h 250832"/>
                <a:gd name="connsiteX3" fmla="*/ 72746 w 339319"/>
                <a:gd name="connsiteY3" fmla="*/ 136320 h 250832"/>
                <a:gd name="connsiteX4" fmla="*/ 143284 w 339319"/>
                <a:gd name="connsiteY4" fmla="*/ 70339 h 250832"/>
                <a:gd name="connsiteX5" fmla="*/ 339319 w 339319"/>
                <a:gd name="connsiteY5" fmla="*/ 0 h 25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19" h="250832">
                  <a:moveTo>
                    <a:pt x="0" y="250832"/>
                  </a:moveTo>
                  <a:lnTo>
                    <a:pt x="12531" y="219502"/>
                  </a:lnTo>
                  <a:lnTo>
                    <a:pt x="40881" y="159124"/>
                  </a:lnTo>
                  <a:lnTo>
                    <a:pt x="72746" y="136320"/>
                  </a:lnTo>
                  <a:lnTo>
                    <a:pt x="143284" y="70339"/>
                  </a:lnTo>
                  <a:lnTo>
                    <a:pt x="339319" y="0"/>
                  </a:lnTo>
                </a:path>
              </a:pathLst>
            </a:custGeom>
            <a:noFill/>
            <a:ln w="19050">
              <a:solidFill>
                <a:srgbClr val="FFC000">
                  <a:alpha val="70000"/>
                </a:srgbClr>
              </a:solidFill>
              <a:prstDash val="solid"/>
              <a:round/>
              <a:headEnd/>
              <a:tailEnd/>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6" name="テキスト ボックス 85"/>
            <p:cNvSpPr txBox="1">
              <a:spLocks noChangeArrowheads="1"/>
            </p:cNvSpPr>
            <p:nvPr/>
          </p:nvSpPr>
          <p:spPr bwMode="auto">
            <a:xfrm>
              <a:off x="5725585" y="4345198"/>
              <a:ext cx="1620001" cy="616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rPr>
                <a:t>●ＪＲ</a:t>
              </a:r>
              <a:endParaRPr kumimoji="1" lang="en-US" altLang="ja-JP"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rPr>
                <a:t>新西脇駅</a:t>
              </a:r>
            </a:p>
          </p:txBody>
        </p:sp>
        <p:sp>
          <p:nvSpPr>
            <p:cNvPr id="87" name="フリーフォーム 86"/>
            <p:cNvSpPr/>
            <p:nvPr/>
          </p:nvSpPr>
          <p:spPr bwMode="auto">
            <a:xfrm>
              <a:off x="5461590" y="5555195"/>
              <a:ext cx="324528" cy="766368"/>
            </a:xfrm>
            <a:custGeom>
              <a:avLst/>
              <a:gdLst>
                <a:gd name="connsiteX0" fmla="*/ 0 w 2324100"/>
                <a:gd name="connsiteY0" fmla="*/ 1066800 h 1066800"/>
                <a:gd name="connsiteX1" fmla="*/ 180975 w 2324100"/>
                <a:gd name="connsiteY1" fmla="*/ 723900 h 1066800"/>
                <a:gd name="connsiteX2" fmla="*/ 304800 w 2324100"/>
                <a:gd name="connsiteY2" fmla="*/ 581025 h 1066800"/>
                <a:gd name="connsiteX3" fmla="*/ 371475 w 2324100"/>
                <a:gd name="connsiteY3" fmla="*/ 504825 h 1066800"/>
                <a:gd name="connsiteX4" fmla="*/ 523875 w 2324100"/>
                <a:gd name="connsiteY4" fmla="*/ 457200 h 1066800"/>
                <a:gd name="connsiteX5" fmla="*/ 838200 w 2324100"/>
                <a:gd name="connsiteY5" fmla="*/ 400050 h 1066800"/>
                <a:gd name="connsiteX6" fmla="*/ 1562100 w 2324100"/>
                <a:gd name="connsiteY6" fmla="*/ 238125 h 1066800"/>
                <a:gd name="connsiteX7" fmla="*/ 1714500 w 2324100"/>
                <a:gd name="connsiteY7" fmla="*/ 219075 h 1066800"/>
                <a:gd name="connsiteX8" fmla="*/ 1952625 w 2324100"/>
                <a:gd name="connsiteY8" fmla="*/ 142875 h 1066800"/>
                <a:gd name="connsiteX9" fmla="*/ 2190750 w 2324100"/>
                <a:gd name="connsiteY9" fmla="*/ 76200 h 1066800"/>
                <a:gd name="connsiteX10" fmla="*/ 2286000 w 2324100"/>
                <a:gd name="connsiteY10" fmla="*/ 28575 h 1066800"/>
                <a:gd name="connsiteX11" fmla="*/ 2324100 w 2324100"/>
                <a:gd name="connsiteY11" fmla="*/ 0 h 1066800"/>
                <a:gd name="connsiteX0" fmla="*/ 0 w 2391417"/>
                <a:gd name="connsiteY0" fmla="*/ 1117289 h 1117289"/>
                <a:gd name="connsiteX1" fmla="*/ 248292 w 2391417"/>
                <a:gd name="connsiteY1" fmla="*/ 723900 h 1117289"/>
                <a:gd name="connsiteX2" fmla="*/ 372117 w 2391417"/>
                <a:gd name="connsiteY2" fmla="*/ 581025 h 1117289"/>
                <a:gd name="connsiteX3" fmla="*/ 438792 w 2391417"/>
                <a:gd name="connsiteY3" fmla="*/ 50482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30878 w 2391417"/>
                <a:gd name="connsiteY10" fmla="*/ 51014 h 1117289"/>
                <a:gd name="connsiteX11" fmla="*/ 2391417 w 2391417"/>
                <a:gd name="connsiteY11" fmla="*/ 0 h 1117289"/>
                <a:gd name="connsiteX0" fmla="*/ 0 w 2430686"/>
                <a:gd name="connsiteY0" fmla="*/ 1134118 h 1134118"/>
                <a:gd name="connsiteX1" fmla="*/ 248292 w 2430686"/>
                <a:gd name="connsiteY1" fmla="*/ 740729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460137 w 2430686"/>
                <a:gd name="connsiteY7" fmla="*/ 20960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213188 w 2430686"/>
                <a:gd name="connsiteY9" fmla="*/ 166723 h 1190983"/>
                <a:gd name="connsiteX10" fmla="*/ 2330878 w 2430686"/>
                <a:gd name="connsiteY10" fmla="*/ 124708 h 1190983"/>
                <a:gd name="connsiteX11" fmla="*/ 2430686 w 2430686"/>
                <a:gd name="connsiteY11" fmla="*/ 56865 h 1190983"/>
                <a:gd name="connsiteX0" fmla="*/ 0 w 2430686"/>
                <a:gd name="connsiteY0" fmla="*/ 1197818 h 1197818"/>
                <a:gd name="connsiteX1" fmla="*/ 43755 w 2430686"/>
                <a:gd name="connsiteY1" fmla="*/ 900681 h 1197818"/>
                <a:gd name="connsiteX2" fmla="*/ 251801 w 2430686"/>
                <a:gd name="connsiteY2" fmla="*/ 505144 h 1197818"/>
                <a:gd name="connsiteX3" fmla="*/ 348961 w 2430686"/>
                <a:gd name="connsiteY3" fmla="*/ 331879 h 1197818"/>
                <a:gd name="connsiteX4" fmla="*/ 506971 w 2430686"/>
                <a:gd name="connsiteY4" fmla="*/ 297097 h 1197818"/>
                <a:gd name="connsiteX5" fmla="*/ 761138 w 2430686"/>
                <a:gd name="connsiteY5" fmla="*/ 215884 h 1197818"/>
                <a:gd name="connsiteX6" fmla="*/ 1124091 w 2430686"/>
                <a:gd name="connsiteY6" fmla="*/ 114117 h 1197818"/>
                <a:gd name="connsiteX7" fmla="*/ 1460137 w 2430686"/>
                <a:gd name="connsiteY7" fmla="*/ 84660 h 1197818"/>
                <a:gd name="connsiteX8" fmla="*/ 1887595 w 2430686"/>
                <a:gd name="connsiteY8" fmla="*/ 6835 h 1197818"/>
                <a:gd name="connsiteX9" fmla="*/ 2213188 w 2430686"/>
                <a:gd name="connsiteY9" fmla="*/ 173558 h 1197818"/>
                <a:gd name="connsiteX10" fmla="*/ 2330878 w 2430686"/>
                <a:gd name="connsiteY10" fmla="*/ 131543 h 1197818"/>
                <a:gd name="connsiteX11" fmla="*/ 2430686 w 2430686"/>
                <a:gd name="connsiteY11" fmla="*/ 63700 h 11978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330878 w 2430686"/>
                <a:gd name="connsiteY9" fmla="*/ 124708 h 1190983"/>
                <a:gd name="connsiteX10" fmla="*/ 2430686 w 2430686"/>
                <a:gd name="connsiteY10" fmla="*/ 56865 h 1190983"/>
                <a:gd name="connsiteX0" fmla="*/ 0 w 2430686"/>
                <a:gd name="connsiteY0" fmla="*/ 1191162 h 1191162"/>
                <a:gd name="connsiteX1" fmla="*/ 43755 w 2430686"/>
                <a:gd name="connsiteY1" fmla="*/ 894025 h 1191162"/>
                <a:gd name="connsiteX2" fmla="*/ 251801 w 2430686"/>
                <a:gd name="connsiteY2" fmla="*/ 498488 h 1191162"/>
                <a:gd name="connsiteX3" fmla="*/ 348961 w 2430686"/>
                <a:gd name="connsiteY3" fmla="*/ 325223 h 1191162"/>
                <a:gd name="connsiteX4" fmla="*/ 506971 w 2430686"/>
                <a:gd name="connsiteY4" fmla="*/ 290441 h 1191162"/>
                <a:gd name="connsiteX5" fmla="*/ 761138 w 2430686"/>
                <a:gd name="connsiteY5" fmla="*/ 209228 h 1191162"/>
                <a:gd name="connsiteX6" fmla="*/ 1124091 w 2430686"/>
                <a:gd name="connsiteY6" fmla="*/ 107461 h 1191162"/>
                <a:gd name="connsiteX7" fmla="*/ 1460137 w 2430686"/>
                <a:gd name="connsiteY7" fmla="*/ 78004 h 1191162"/>
                <a:gd name="connsiteX8" fmla="*/ 1887595 w 2430686"/>
                <a:gd name="connsiteY8" fmla="*/ 179 h 1191162"/>
                <a:gd name="connsiteX9" fmla="*/ 2430686 w 2430686"/>
                <a:gd name="connsiteY9" fmla="*/ 57044 h 1191162"/>
                <a:gd name="connsiteX0" fmla="*/ 0 w 2093802"/>
                <a:gd name="connsiteY0" fmla="*/ 1220737 h 1220737"/>
                <a:gd name="connsiteX1" fmla="*/ 43755 w 2093802"/>
                <a:gd name="connsiteY1" fmla="*/ 923600 h 1220737"/>
                <a:gd name="connsiteX2" fmla="*/ 251801 w 2093802"/>
                <a:gd name="connsiteY2" fmla="*/ 528063 h 1220737"/>
                <a:gd name="connsiteX3" fmla="*/ 348961 w 2093802"/>
                <a:gd name="connsiteY3" fmla="*/ 354798 h 1220737"/>
                <a:gd name="connsiteX4" fmla="*/ 506971 w 2093802"/>
                <a:gd name="connsiteY4" fmla="*/ 320016 h 1220737"/>
                <a:gd name="connsiteX5" fmla="*/ 761138 w 2093802"/>
                <a:gd name="connsiteY5" fmla="*/ 238803 h 1220737"/>
                <a:gd name="connsiteX6" fmla="*/ 1124091 w 2093802"/>
                <a:gd name="connsiteY6" fmla="*/ 137036 h 1220737"/>
                <a:gd name="connsiteX7" fmla="*/ 1460137 w 2093802"/>
                <a:gd name="connsiteY7" fmla="*/ 107579 h 1220737"/>
                <a:gd name="connsiteX8" fmla="*/ 1887595 w 2093802"/>
                <a:gd name="connsiteY8" fmla="*/ 29754 h 1220737"/>
                <a:gd name="connsiteX9" fmla="*/ 2093802 w 2093802"/>
                <a:gd name="connsiteY9" fmla="*/ 2398 h 1220737"/>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06971 w 2057707"/>
                <a:gd name="connsiteY4" fmla="*/ 343232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36930 w 2057707"/>
                <a:gd name="connsiteY3" fmla="*/ 402077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1887595"/>
                <a:gd name="connsiteY0" fmla="*/ 1190983 h 1190983"/>
                <a:gd name="connsiteX1" fmla="*/ 43755 w 1887595"/>
                <a:gd name="connsiteY1" fmla="*/ 893846 h 1190983"/>
                <a:gd name="connsiteX2" fmla="*/ 251801 w 1887595"/>
                <a:gd name="connsiteY2" fmla="*/ 498309 h 1190983"/>
                <a:gd name="connsiteX3" fmla="*/ 336930 w 1887595"/>
                <a:gd name="connsiteY3" fmla="*/ 349107 h 1190983"/>
                <a:gd name="connsiteX4" fmla="*/ 543066 w 1887595"/>
                <a:gd name="connsiteY4" fmla="*/ 254167 h 1190983"/>
                <a:gd name="connsiteX5" fmla="*/ 761138 w 1887595"/>
                <a:gd name="connsiteY5" fmla="*/ 209049 h 1190983"/>
                <a:gd name="connsiteX6" fmla="*/ 1124091 w 1887595"/>
                <a:gd name="connsiteY6" fmla="*/ 107282 h 1190983"/>
                <a:gd name="connsiteX7" fmla="*/ 1460137 w 1887595"/>
                <a:gd name="connsiteY7" fmla="*/ 77825 h 1190983"/>
                <a:gd name="connsiteX8" fmla="*/ 1887595 w 1887595"/>
                <a:gd name="connsiteY8" fmla="*/ 0 h 1190983"/>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460137 w 2011420"/>
                <a:gd name="connsiteY7" fmla="*/ 10640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8843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39995"/>
                <a:gd name="connsiteY0" fmla="*/ 1219558 h 1219558"/>
                <a:gd name="connsiteX1" fmla="*/ 7233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43328 w 2039995"/>
                <a:gd name="connsiteY7" fmla="*/ 97982 h 1219558"/>
                <a:gd name="connsiteX8" fmla="*/ 2039995 w 2039995"/>
                <a:gd name="connsiteY8" fmla="*/ 0 h 1219558"/>
                <a:gd name="connsiteX0" fmla="*/ 0 w 2316442"/>
                <a:gd name="connsiteY0" fmla="*/ 1283354 h 1283354"/>
                <a:gd name="connsiteX1" fmla="*/ 114860 w 2316442"/>
                <a:gd name="connsiteY1" fmla="*/ 948117 h 1283354"/>
                <a:gd name="connsiteX2" fmla="*/ 273066 w 2316442"/>
                <a:gd name="connsiteY2" fmla="*/ 665108 h 1283354"/>
                <a:gd name="connsiteX3" fmla="*/ 418667 w 2316442"/>
                <a:gd name="connsiteY3" fmla="*/ 505273 h 1283354"/>
                <a:gd name="connsiteX4" fmla="*/ 582273 w 2316442"/>
                <a:gd name="connsiteY4" fmla="*/ 410333 h 1283354"/>
                <a:gd name="connsiteX5" fmla="*/ 801454 w 2316442"/>
                <a:gd name="connsiteY5" fmla="*/ 357906 h 1283354"/>
                <a:gd name="connsiteX6" fmla="*/ 1163299 w 2316442"/>
                <a:gd name="connsiteY6" fmla="*/ 295346 h 1283354"/>
                <a:gd name="connsiteX7" fmla="*/ 1643328 w 2316442"/>
                <a:gd name="connsiteY7" fmla="*/ 161778 h 1283354"/>
                <a:gd name="connsiteX8" fmla="*/ 2316442 w 2316442"/>
                <a:gd name="connsiteY8" fmla="*/ 0 h 1283354"/>
                <a:gd name="connsiteX0" fmla="*/ 0 w 2240905"/>
                <a:gd name="connsiteY0" fmla="*/ 1331062 h 1331062"/>
                <a:gd name="connsiteX1" fmla="*/ 114860 w 2240905"/>
                <a:gd name="connsiteY1" fmla="*/ 995825 h 1331062"/>
                <a:gd name="connsiteX2" fmla="*/ 273066 w 2240905"/>
                <a:gd name="connsiteY2" fmla="*/ 712816 h 1331062"/>
                <a:gd name="connsiteX3" fmla="*/ 418667 w 2240905"/>
                <a:gd name="connsiteY3" fmla="*/ 552981 h 1331062"/>
                <a:gd name="connsiteX4" fmla="*/ 582273 w 2240905"/>
                <a:gd name="connsiteY4" fmla="*/ 458041 h 1331062"/>
                <a:gd name="connsiteX5" fmla="*/ 801454 w 2240905"/>
                <a:gd name="connsiteY5" fmla="*/ 405614 h 1331062"/>
                <a:gd name="connsiteX6" fmla="*/ 1163299 w 2240905"/>
                <a:gd name="connsiteY6" fmla="*/ 343054 h 1331062"/>
                <a:gd name="connsiteX7" fmla="*/ 1643328 w 2240905"/>
                <a:gd name="connsiteY7" fmla="*/ 209486 h 1331062"/>
                <a:gd name="connsiteX8" fmla="*/ 2240905 w 2240905"/>
                <a:gd name="connsiteY8" fmla="*/ 0 h 1331062"/>
                <a:gd name="connsiteX0" fmla="*/ 0 w 2279433"/>
                <a:gd name="connsiteY0" fmla="*/ 1331062 h 1331062"/>
                <a:gd name="connsiteX1" fmla="*/ 114860 w 2279433"/>
                <a:gd name="connsiteY1" fmla="*/ 995825 h 1331062"/>
                <a:gd name="connsiteX2" fmla="*/ 273066 w 2279433"/>
                <a:gd name="connsiteY2" fmla="*/ 712816 h 1331062"/>
                <a:gd name="connsiteX3" fmla="*/ 418667 w 2279433"/>
                <a:gd name="connsiteY3" fmla="*/ 552981 h 1331062"/>
                <a:gd name="connsiteX4" fmla="*/ 582273 w 2279433"/>
                <a:gd name="connsiteY4" fmla="*/ 458041 h 1331062"/>
                <a:gd name="connsiteX5" fmla="*/ 801454 w 2279433"/>
                <a:gd name="connsiteY5" fmla="*/ 405614 h 1331062"/>
                <a:gd name="connsiteX6" fmla="*/ 1163299 w 2279433"/>
                <a:gd name="connsiteY6" fmla="*/ 343054 h 1331062"/>
                <a:gd name="connsiteX7" fmla="*/ 2279433 w 2279433"/>
                <a:gd name="connsiteY7" fmla="*/ 42509 h 1331062"/>
                <a:gd name="connsiteX8" fmla="*/ 2240905 w 2279433"/>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801454 w 2395751"/>
                <a:gd name="connsiteY5" fmla="*/ 405614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2007270 w 2395751"/>
                <a:gd name="connsiteY1" fmla="*/ 602236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431779"/>
                <a:gd name="connsiteY0" fmla="*/ 770495 h 770495"/>
                <a:gd name="connsiteX1" fmla="*/ 43298 w 431779"/>
                <a:gd name="connsiteY1" fmla="*/ 602236 h 770495"/>
                <a:gd name="connsiteX2" fmla="*/ 90186 w 431779"/>
                <a:gd name="connsiteY2" fmla="*/ 525961 h 770495"/>
                <a:gd name="connsiteX3" fmla="*/ 160250 w 431779"/>
                <a:gd name="connsiteY3" fmla="*/ 485395 h 770495"/>
                <a:gd name="connsiteX4" fmla="*/ 252294 w 431779"/>
                <a:gd name="connsiteY4" fmla="*/ 450090 h 770495"/>
                <a:gd name="connsiteX5" fmla="*/ 403889 w 431779"/>
                <a:gd name="connsiteY5" fmla="*/ 373809 h 770495"/>
                <a:gd name="connsiteX6" fmla="*/ 431779 w 431779"/>
                <a:gd name="connsiteY6" fmla="*/ 307273 h 770495"/>
                <a:gd name="connsiteX7" fmla="*/ 315461 w 431779"/>
                <a:gd name="connsiteY7" fmla="*/ 42509 h 770495"/>
                <a:gd name="connsiteX8" fmla="*/ 276933 w 431779"/>
                <a:gd name="connsiteY8" fmla="*/ 0 h 770495"/>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431779 w 579082"/>
                <a:gd name="connsiteY6" fmla="*/ 454372 h 917594"/>
                <a:gd name="connsiteX7" fmla="*/ 315461 w 579082"/>
                <a:gd name="connsiteY7" fmla="*/ 189608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431779 w 579082"/>
                <a:gd name="connsiteY6" fmla="*/ 454372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403889 w 579082"/>
                <a:gd name="connsiteY5" fmla="*/ 520908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597189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160250 w 579082"/>
                <a:gd name="connsiteY3" fmla="*/ 632494 h 917594"/>
                <a:gd name="connsiteX4" fmla="*/ 252294 w 579082"/>
                <a:gd name="connsiteY4" fmla="*/ 219502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90186 w 579082"/>
                <a:gd name="connsiteY2" fmla="*/ 673060 h 917594"/>
                <a:gd name="connsiteX3" fmla="*/ 239763 w 579082"/>
                <a:gd name="connsiteY3" fmla="*/ 250832 h 917594"/>
                <a:gd name="connsiteX4" fmla="*/ 252294 w 579082"/>
                <a:gd name="connsiteY4" fmla="*/ 219502 h 917594"/>
                <a:gd name="connsiteX5" fmla="*/ 280644 w 579082"/>
                <a:gd name="connsiteY5" fmla="*/ 159124 h 917594"/>
                <a:gd name="connsiteX6" fmla="*/ 312509 w 579082"/>
                <a:gd name="connsiteY6" fmla="*/ 136320 h 917594"/>
                <a:gd name="connsiteX7" fmla="*/ 383047 w 579082"/>
                <a:gd name="connsiteY7" fmla="*/ 70339 h 917594"/>
                <a:gd name="connsiteX8" fmla="*/ 579082 w 579082"/>
                <a:gd name="connsiteY8" fmla="*/ 0 h 917594"/>
                <a:gd name="connsiteX0" fmla="*/ 0 w 579082"/>
                <a:gd name="connsiteY0" fmla="*/ 917594 h 917594"/>
                <a:gd name="connsiteX1" fmla="*/ 43298 w 579082"/>
                <a:gd name="connsiteY1" fmla="*/ 749335 h 917594"/>
                <a:gd name="connsiteX2" fmla="*/ 239763 w 579082"/>
                <a:gd name="connsiteY2" fmla="*/ 250832 h 917594"/>
                <a:gd name="connsiteX3" fmla="*/ 252294 w 579082"/>
                <a:gd name="connsiteY3" fmla="*/ 219502 h 917594"/>
                <a:gd name="connsiteX4" fmla="*/ 280644 w 579082"/>
                <a:gd name="connsiteY4" fmla="*/ 159124 h 917594"/>
                <a:gd name="connsiteX5" fmla="*/ 312509 w 579082"/>
                <a:gd name="connsiteY5" fmla="*/ 136320 h 917594"/>
                <a:gd name="connsiteX6" fmla="*/ 383047 w 579082"/>
                <a:gd name="connsiteY6" fmla="*/ 70339 h 917594"/>
                <a:gd name="connsiteX7" fmla="*/ 579082 w 579082"/>
                <a:gd name="connsiteY7" fmla="*/ 0 h 917594"/>
                <a:gd name="connsiteX0" fmla="*/ 0 w 579082"/>
                <a:gd name="connsiteY0" fmla="*/ 917594 h 917594"/>
                <a:gd name="connsiteX1" fmla="*/ 239763 w 579082"/>
                <a:gd name="connsiteY1" fmla="*/ 250832 h 917594"/>
                <a:gd name="connsiteX2" fmla="*/ 252294 w 579082"/>
                <a:gd name="connsiteY2" fmla="*/ 219502 h 917594"/>
                <a:gd name="connsiteX3" fmla="*/ 280644 w 579082"/>
                <a:gd name="connsiteY3" fmla="*/ 159124 h 917594"/>
                <a:gd name="connsiteX4" fmla="*/ 312509 w 579082"/>
                <a:gd name="connsiteY4" fmla="*/ 136320 h 917594"/>
                <a:gd name="connsiteX5" fmla="*/ 383047 w 579082"/>
                <a:gd name="connsiteY5" fmla="*/ 70339 h 917594"/>
                <a:gd name="connsiteX6" fmla="*/ 579082 w 579082"/>
                <a:gd name="connsiteY6" fmla="*/ 0 h 917594"/>
                <a:gd name="connsiteX0" fmla="*/ 0 w 339319"/>
                <a:gd name="connsiteY0" fmla="*/ 250832 h 250832"/>
                <a:gd name="connsiteX1" fmla="*/ 12531 w 339319"/>
                <a:gd name="connsiteY1" fmla="*/ 219502 h 250832"/>
                <a:gd name="connsiteX2" fmla="*/ 40881 w 339319"/>
                <a:gd name="connsiteY2" fmla="*/ 159124 h 250832"/>
                <a:gd name="connsiteX3" fmla="*/ 72746 w 339319"/>
                <a:gd name="connsiteY3" fmla="*/ 136320 h 250832"/>
                <a:gd name="connsiteX4" fmla="*/ 143284 w 339319"/>
                <a:gd name="connsiteY4" fmla="*/ 70339 h 250832"/>
                <a:gd name="connsiteX5" fmla="*/ 339319 w 339319"/>
                <a:gd name="connsiteY5" fmla="*/ 0 h 250832"/>
                <a:gd name="connsiteX0" fmla="*/ 0 w 339319"/>
                <a:gd name="connsiteY0" fmla="*/ 250832 h 250832"/>
                <a:gd name="connsiteX1" fmla="*/ 12531 w 339319"/>
                <a:gd name="connsiteY1" fmla="*/ 219502 h 250832"/>
                <a:gd name="connsiteX2" fmla="*/ 40881 w 339319"/>
                <a:gd name="connsiteY2" fmla="*/ 159124 h 250832"/>
                <a:gd name="connsiteX3" fmla="*/ 72746 w 339319"/>
                <a:gd name="connsiteY3" fmla="*/ 136320 h 250832"/>
                <a:gd name="connsiteX4" fmla="*/ 258578 w 339319"/>
                <a:gd name="connsiteY4" fmla="*/ 137925 h 250832"/>
                <a:gd name="connsiteX5" fmla="*/ 339319 w 339319"/>
                <a:gd name="connsiteY5" fmla="*/ 0 h 250832"/>
                <a:gd name="connsiteX0" fmla="*/ 0 w 339319"/>
                <a:gd name="connsiteY0" fmla="*/ 250832 h 250832"/>
                <a:gd name="connsiteX1" fmla="*/ 12531 w 339319"/>
                <a:gd name="connsiteY1" fmla="*/ 219502 h 250832"/>
                <a:gd name="connsiteX2" fmla="*/ 40881 w 339319"/>
                <a:gd name="connsiteY2" fmla="*/ 159124 h 250832"/>
                <a:gd name="connsiteX3" fmla="*/ 223821 w 339319"/>
                <a:gd name="connsiteY3" fmla="*/ 223785 h 250832"/>
                <a:gd name="connsiteX4" fmla="*/ 258578 w 339319"/>
                <a:gd name="connsiteY4" fmla="*/ 137925 h 250832"/>
                <a:gd name="connsiteX5" fmla="*/ 339319 w 339319"/>
                <a:gd name="connsiteY5" fmla="*/ 0 h 250832"/>
                <a:gd name="connsiteX0" fmla="*/ 0 w 339319"/>
                <a:gd name="connsiteY0" fmla="*/ 250832 h 338028"/>
                <a:gd name="connsiteX1" fmla="*/ 12531 w 339319"/>
                <a:gd name="connsiteY1" fmla="*/ 219502 h 338028"/>
                <a:gd name="connsiteX2" fmla="*/ 195931 w 339319"/>
                <a:gd name="connsiteY2" fmla="*/ 338028 h 338028"/>
                <a:gd name="connsiteX3" fmla="*/ 223821 w 339319"/>
                <a:gd name="connsiteY3" fmla="*/ 223785 h 338028"/>
                <a:gd name="connsiteX4" fmla="*/ 258578 w 339319"/>
                <a:gd name="connsiteY4" fmla="*/ 137925 h 338028"/>
                <a:gd name="connsiteX5" fmla="*/ 339319 w 339319"/>
                <a:gd name="connsiteY5" fmla="*/ 0 h 338028"/>
                <a:gd name="connsiteX0" fmla="*/ 0 w 339319"/>
                <a:gd name="connsiteY0" fmla="*/ 250832 h 386479"/>
                <a:gd name="connsiteX1" fmla="*/ 183484 w 339319"/>
                <a:gd name="connsiteY1" fmla="*/ 386479 h 386479"/>
                <a:gd name="connsiteX2" fmla="*/ 195931 w 339319"/>
                <a:gd name="connsiteY2" fmla="*/ 338028 h 386479"/>
                <a:gd name="connsiteX3" fmla="*/ 223821 w 339319"/>
                <a:gd name="connsiteY3" fmla="*/ 223785 h 386479"/>
                <a:gd name="connsiteX4" fmla="*/ 258578 w 339319"/>
                <a:gd name="connsiteY4" fmla="*/ 137925 h 386479"/>
                <a:gd name="connsiteX5" fmla="*/ 339319 w 339319"/>
                <a:gd name="connsiteY5" fmla="*/ 0 h 386479"/>
                <a:gd name="connsiteX0" fmla="*/ 0 w 180293"/>
                <a:gd name="connsiteY0" fmla="*/ 425760 h 425760"/>
                <a:gd name="connsiteX1" fmla="*/ 24458 w 180293"/>
                <a:gd name="connsiteY1" fmla="*/ 386479 h 425760"/>
                <a:gd name="connsiteX2" fmla="*/ 36905 w 180293"/>
                <a:gd name="connsiteY2" fmla="*/ 338028 h 425760"/>
                <a:gd name="connsiteX3" fmla="*/ 64795 w 180293"/>
                <a:gd name="connsiteY3" fmla="*/ 223785 h 425760"/>
                <a:gd name="connsiteX4" fmla="*/ 99552 w 180293"/>
                <a:gd name="connsiteY4" fmla="*/ 137925 h 425760"/>
                <a:gd name="connsiteX5" fmla="*/ 180293 w 180293"/>
                <a:gd name="connsiteY5" fmla="*/ 0 h 42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293" h="425760">
                  <a:moveTo>
                    <a:pt x="0" y="425760"/>
                  </a:moveTo>
                  <a:lnTo>
                    <a:pt x="24458" y="386479"/>
                  </a:lnTo>
                  <a:lnTo>
                    <a:pt x="36905" y="338028"/>
                  </a:lnTo>
                  <a:lnTo>
                    <a:pt x="64795" y="223785"/>
                  </a:lnTo>
                  <a:lnTo>
                    <a:pt x="99552" y="137925"/>
                  </a:lnTo>
                  <a:lnTo>
                    <a:pt x="180293" y="0"/>
                  </a:lnTo>
                </a:path>
              </a:pathLst>
            </a:custGeom>
            <a:noFill/>
            <a:ln w="19050">
              <a:solidFill>
                <a:srgbClr val="FFC000">
                  <a:alpha val="70000"/>
                </a:srgbClr>
              </a:solidFill>
              <a:prstDash val="solid"/>
              <a:round/>
              <a:headEnd/>
              <a:tailEnd/>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8" name="フリーフォーム 87"/>
            <p:cNvSpPr/>
            <p:nvPr/>
          </p:nvSpPr>
          <p:spPr bwMode="auto">
            <a:xfrm>
              <a:off x="4065661" y="2858751"/>
              <a:ext cx="2942655" cy="1008066"/>
            </a:xfrm>
            <a:custGeom>
              <a:avLst/>
              <a:gdLst>
                <a:gd name="connsiteX0" fmla="*/ 0 w 2324100"/>
                <a:gd name="connsiteY0" fmla="*/ 1066800 h 1066800"/>
                <a:gd name="connsiteX1" fmla="*/ 180975 w 2324100"/>
                <a:gd name="connsiteY1" fmla="*/ 723900 h 1066800"/>
                <a:gd name="connsiteX2" fmla="*/ 304800 w 2324100"/>
                <a:gd name="connsiteY2" fmla="*/ 581025 h 1066800"/>
                <a:gd name="connsiteX3" fmla="*/ 371475 w 2324100"/>
                <a:gd name="connsiteY3" fmla="*/ 504825 h 1066800"/>
                <a:gd name="connsiteX4" fmla="*/ 523875 w 2324100"/>
                <a:gd name="connsiteY4" fmla="*/ 457200 h 1066800"/>
                <a:gd name="connsiteX5" fmla="*/ 838200 w 2324100"/>
                <a:gd name="connsiteY5" fmla="*/ 400050 h 1066800"/>
                <a:gd name="connsiteX6" fmla="*/ 1562100 w 2324100"/>
                <a:gd name="connsiteY6" fmla="*/ 238125 h 1066800"/>
                <a:gd name="connsiteX7" fmla="*/ 1714500 w 2324100"/>
                <a:gd name="connsiteY7" fmla="*/ 219075 h 1066800"/>
                <a:gd name="connsiteX8" fmla="*/ 1952625 w 2324100"/>
                <a:gd name="connsiteY8" fmla="*/ 142875 h 1066800"/>
                <a:gd name="connsiteX9" fmla="*/ 2190750 w 2324100"/>
                <a:gd name="connsiteY9" fmla="*/ 76200 h 1066800"/>
                <a:gd name="connsiteX10" fmla="*/ 2286000 w 2324100"/>
                <a:gd name="connsiteY10" fmla="*/ 28575 h 1066800"/>
                <a:gd name="connsiteX11" fmla="*/ 2324100 w 2324100"/>
                <a:gd name="connsiteY11" fmla="*/ 0 h 1066800"/>
                <a:gd name="connsiteX0" fmla="*/ 0 w 2391417"/>
                <a:gd name="connsiteY0" fmla="*/ 1117289 h 1117289"/>
                <a:gd name="connsiteX1" fmla="*/ 248292 w 2391417"/>
                <a:gd name="connsiteY1" fmla="*/ 723900 h 1117289"/>
                <a:gd name="connsiteX2" fmla="*/ 372117 w 2391417"/>
                <a:gd name="connsiteY2" fmla="*/ 581025 h 1117289"/>
                <a:gd name="connsiteX3" fmla="*/ 438792 w 2391417"/>
                <a:gd name="connsiteY3" fmla="*/ 50482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781817 w 2391417"/>
                <a:gd name="connsiteY7" fmla="*/ 219075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58067 w 2391417"/>
                <a:gd name="connsiteY9" fmla="*/ 76200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53317 w 2391417"/>
                <a:gd name="connsiteY10" fmla="*/ 28575 h 1117289"/>
                <a:gd name="connsiteX11" fmla="*/ 2391417 w 2391417"/>
                <a:gd name="connsiteY11" fmla="*/ 0 h 1117289"/>
                <a:gd name="connsiteX0" fmla="*/ 0 w 2391417"/>
                <a:gd name="connsiteY0" fmla="*/ 1117289 h 1117289"/>
                <a:gd name="connsiteX1" fmla="*/ 248292 w 2391417"/>
                <a:gd name="connsiteY1" fmla="*/ 723900 h 1117289"/>
                <a:gd name="connsiteX2" fmla="*/ 372117 w 2391417"/>
                <a:gd name="connsiteY2" fmla="*/ 581025 h 1117289"/>
                <a:gd name="connsiteX3" fmla="*/ 433182 w 2391417"/>
                <a:gd name="connsiteY3" fmla="*/ 516045 h 1117289"/>
                <a:gd name="connsiteX4" fmla="*/ 591192 w 2391417"/>
                <a:gd name="connsiteY4" fmla="*/ 457200 h 1117289"/>
                <a:gd name="connsiteX5" fmla="*/ 905517 w 2391417"/>
                <a:gd name="connsiteY5" fmla="*/ 400050 h 1117289"/>
                <a:gd name="connsiteX6" fmla="*/ 1629417 w 2391417"/>
                <a:gd name="connsiteY6" fmla="*/ 238125 h 1117289"/>
                <a:gd name="connsiteX7" fmla="*/ 1821085 w 2391417"/>
                <a:gd name="connsiteY7" fmla="*/ 196636 h 1117289"/>
                <a:gd name="connsiteX8" fmla="*/ 2019942 w 2391417"/>
                <a:gd name="connsiteY8" fmla="*/ 142875 h 1117289"/>
                <a:gd name="connsiteX9" fmla="*/ 2213188 w 2391417"/>
                <a:gd name="connsiteY9" fmla="*/ 93029 h 1117289"/>
                <a:gd name="connsiteX10" fmla="*/ 2330878 w 2391417"/>
                <a:gd name="connsiteY10" fmla="*/ 51014 h 1117289"/>
                <a:gd name="connsiteX11" fmla="*/ 2391417 w 2391417"/>
                <a:gd name="connsiteY11" fmla="*/ 0 h 1117289"/>
                <a:gd name="connsiteX0" fmla="*/ 0 w 2430686"/>
                <a:gd name="connsiteY0" fmla="*/ 1134118 h 1134118"/>
                <a:gd name="connsiteX1" fmla="*/ 248292 w 2430686"/>
                <a:gd name="connsiteY1" fmla="*/ 740729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372117 w 2430686"/>
                <a:gd name="connsiteY2" fmla="*/ 59785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433182 w 2430686"/>
                <a:gd name="connsiteY3" fmla="*/ 532874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91192 w 2430686"/>
                <a:gd name="connsiteY4" fmla="*/ 474029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905517 w 2430686"/>
                <a:gd name="connsiteY5" fmla="*/ 416879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629417 w 2430686"/>
                <a:gd name="connsiteY6" fmla="*/ 254954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821085 w 2430686"/>
                <a:gd name="connsiteY7" fmla="*/ 213465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34118 h 1134118"/>
                <a:gd name="connsiteX1" fmla="*/ 43755 w 2430686"/>
                <a:gd name="connsiteY1" fmla="*/ 836981 h 1134118"/>
                <a:gd name="connsiteX2" fmla="*/ 251801 w 2430686"/>
                <a:gd name="connsiteY2" fmla="*/ 441444 h 1134118"/>
                <a:gd name="connsiteX3" fmla="*/ 348961 w 2430686"/>
                <a:gd name="connsiteY3" fmla="*/ 268179 h 1134118"/>
                <a:gd name="connsiteX4" fmla="*/ 506971 w 2430686"/>
                <a:gd name="connsiteY4" fmla="*/ 233397 h 1134118"/>
                <a:gd name="connsiteX5" fmla="*/ 761138 w 2430686"/>
                <a:gd name="connsiteY5" fmla="*/ 152184 h 1134118"/>
                <a:gd name="connsiteX6" fmla="*/ 1124091 w 2430686"/>
                <a:gd name="connsiteY6" fmla="*/ 50417 h 1134118"/>
                <a:gd name="connsiteX7" fmla="*/ 1460137 w 2430686"/>
                <a:gd name="connsiteY7" fmla="*/ 20960 h 1134118"/>
                <a:gd name="connsiteX8" fmla="*/ 2019942 w 2430686"/>
                <a:gd name="connsiteY8" fmla="*/ 159704 h 1134118"/>
                <a:gd name="connsiteX9" fmla="*/ 2213188 w 2430686"/>
                <a:gd name="connsiteY9" fmla="*/ 109858 h 1134118"/>
                <a:gd name="connsiteX10" fmla="*/ 2330878 w 2430686"/>
                <a:gd name="connsiteY10" fmla="*/ 67843 h 1134118"/>
                <a:gd name="connsiteX11" fmla="*/ 2430686 w 2430686"/>
                <a:gd name="connsiteY11" fmla="*/ 0 h 11341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213188 w 2430686"/>
                <a:gd name="connsiteY9" fmla="*/ 166723 h 1190983"/>
                <a:gd name="connsiteX10" fmla="*/ 2330878 w 2430686"/>
                <a:gd name="connsiteY10" fmla="*/ 124708 h 1190983"/>
                <a:gd name="connsiteX11" fmla="*/ 2430686 w 2430686"/>
                <a:gd name="connsiteY11" fmla="*/ 56865 h 1190983"/>
                <a:gd name="connsiteX0" fmla="*/ 0 w 2430686"/>
                <a:gd name="connsiteY0" fmla="*/ 1197818 h 1197818"/>
                <a:gd name="connsiteX1" fmla="*/ 43755 w 2430686"/>
                <a:gd name="connsiteY1" fmla="*/ 900681 h 1197818"/>
                <a:gd name="connsiteX2" fmla="*/ 251801 w 2430686"/>
                <a:gd name="connsiteY2" fmla="*/ 505144 h 1197818"/>
                <a:gd name="connsiteX3" fmla="*/ 348961 w 2430686"/>
                <a:gd name="connsiteY3" fmla="*/ 331879 h 1197818"/>
                <a:gd name="connsiteX4" fmla="*/ 506971 w 2430686"/>
                <a:gd name="connsiteY4" fmla="*/ 297097 h 1197818"/>
                <a:gd name="connsiteX5" fmla="*/ 761138 w 2430686"/>
                <a:gd name="connsiteY5" fmla="*/ 215884 h 1197818"/>
                <a:gd name="connsiteX6" fmla="*/ 1124091 w 2430686"/>
                <a:gd name="connsiteY6" fmla="*/ 114117 h 1197818"/>
                <a:gd name="connsiteX7" fmla="*/ 1460137 w 2430686"/>
                <a:gd name="connsiteY7" fmla="*/ 84660 h 1197818"/>
                <a:gd name="connsiteX8" fmla="*/ 1887595 w 2430686"/>
                <a:gd name="connsiteY8" fmla="*/ 6835 h 1197818"/>
                <a:gd name="connsiteX9" fmla="*/ 2213188 w 2430686"/>
                <a:gd name="connsiteY9" fmla="*/ 173558 h 1197818"/>
                <a:gd name="connsiteX10" fmla="*/ 2330878 w 2430686"/>
                <a:gd name="connsiteY10" fmla="*/ 131543 h 1197818"/>
                <a:gd name="connsiteX11" fmla="*/ 2430686 w 2430686"/>
                <a:gd name="connsiteY11" fmla="*/ 63700 h 1197818"/>
                <a:gd name="connsiteX0" fmla="*/ 0 w 2430686"/>
                <a:gd name="connsiteY0" fmla="*/ 1190983 h 1190983"/>
                <a:gd name="connsiteX1" fmla="*/ 43755 w 2430686"/>
                <a:gd name="connsiteY1" fmla="*/ 893846 h 1190983"/>
                <a:gd name="connsiteX2" fmla="*/ 251801 w 2430686"/>
                <a:gd name="connsiteY2" fmla="*/ 498309 h 1190983"/>
                <a:gd name="connsiteX3" fmla="*/ 348961 w 2430686"/>
                <a:gd name="connsiteY3" fmla="*/ 325044 h 1190983"/>
                <a:gd name="connsiteX4" fmla="*/ 506971 w 2430686"/>
                <a:gd name="connsiteY4" fmla="*/ 290262 h 1190983"/>
                <a:gd name="connsiteX5" fmla="*/ 761138 w 2430686"/>
                <a:gd name="connsiteY5" fmla="*/ 209049 h 1190983"/>
                <a:gd name="connsiteX6" fmla="*/ 1124091 w 2430686"/>
                <a:gd name="connsiteY6" fmla="*/ 107282 h 1190983"/>
                <a:gd name="connsiteX7" fmla="*/ 1460137 w 2430686"/>
                <a:gd name="connsiteY7" fmla="*/ 77825 h 1190983"/>
                <a:gd name="connsiteX8" fmla="*/ 1887595 w 2430686"/>
                <a:gd name="connsiteY8" fmla="*/ 0 h 1190983"/>
                <a:gd name="connsiteX9" fmla="*/ 2330878 w 2430686"/>
                <a:gd name="connsiteY9" fmla="*/ 124708 h 1190983"/>
                <a:gd name="connsiteX10" fmla="*/ 2430686 w 2430686"/>
                <a:gd name="connsiteY10" fmla="*/ 56865 h 1190983"/>
                <a:gd name="connsiteX0" fmla="*/ 0 w 2430686"/>
                <a:gd name="connsiteY0" fmla="*/ 1191162 h 1191162"/>
                <a:gd name="connsiteX1" fmla="*/ 43755 w 2430686"/>
                <a:gd name="connsiteY1" fmla="*/ 894025 h 1191162"/>
                <a:gd name="connsiteX2" fmla="*/ 251801 w 2430686"/>
                <a:gd name="connsiteY2" fmla="*/ 498488 h 1191162"/>
                <a:gd name="connsiteX3" fmla="*/ 348961 w 2430686"/>
                <a:gd name="connsiteY3" fmla="*/ 325223 h 1191162"/>
                <a:gd name="connsiteX4" fmla="*/ 506971 w 2430686"/>
                <a:gd name="connsiteY4" fmla="*/ 290441 h 1191162"/>
                <a:gd name="connsiteX5" fmla="*/ 761138 w 2430686"/>
                <a:gd name="connsiteY5" fmla="*/ 209228 h 1191162"/>
                <a:gd name="connsiteX6" fmla="*/ 1124091 w 2430686"/>
                <a:gd name="connsiteY6" fmla="*/ 107461 h 1191162"/>
                <a:gd name="connsiteX7" fmla="*/ 1460137 w 2430686"/>
                <a:gd name="connsiteY7" fmla="*/ 78004 h 1191162"/>
                <a:gd name="connsiteX8" fmla="*/ 1887595 w 2430686"/>
                <a:gd name="connsiteY8" fmla="*/ 179 h 1191162"/>
                <a:gd name="connsiteX9" fmla="*/ 2430686 w 2430686"/>
                <a:gd name="connsiteY9" fmla="*/ 57044 h 1191162"/>
                <a:gd name="connsiteX0" fmla="*/ 0 w 2093802"/>
                <a:gd name="connsiteY0" fmla="*/ 1220737 h 1220737"/>
                <a:gd name="connsiteX1" fmla="*/ 43755 w 2093802"/>
                <a:gd name="connsiteY1" fmla="*/ 923600 h 1220737"/>
                <a:gd name="connsiteX2" fmla="*/ 251801 w 2093802"/>
                <a:gd name="connsiteY2" fmla="*/ 528063 h 1220737"/>
                <a:gd name="connsiteX3" fmla="*/ 348961 w 2093802"/>
                <a:gd name="connsiteY3" fmla="*/ 354798 h 1220737"/>
                <a:gd name="connsiteX4" fmla="*/ 506971 w 2093802"/>
                <a:gd name="connsiteY4" fmla="*/ 320016 h 1220737"/>
                <a:gd name="connsiteX5" fmla="*/ 761138 w 2093802"/>
                <a:gd name="connsiteY5" fmla="*/ 238803 h 1220737"/>
                <a:gd name="connsiteX6" fmla="*/ 1124091 w 2093802"/>
                <a:gd name="connsiteY6" fmla="*/ 137036 h 1220737"/>
                <a:gd name="connsiteX7" fmla="*/ 1460137 w 2093802"/>
                <a:gd name="connsiteY7" fmla="*/ 107579 h 1220737"/>
                <a:gd name="connsiteX8" fmla="*/ 1887595 w 2093802"/>
                <a:gd name="connsiteY8" fmla="*/ 29754 h 1220737"/>
                <a:gd name="connsiteX9" fmla="*/ 2093802 w 2093802"/>
                <a:gd name="connsiteY9" fmla="*/ 2398 h 1220737"/>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06971 w 2057707"/>
                <a:gd name="connsiteY4" fmla="*/ 343232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48961 w 2057707"/>
                <a:gd name="connsiteY3" fmla="*/ 378014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2057707"/>
                <a:gd name="connsiteY0" fmla="*/ 1243953 h 1243953"/>
                <a:gd name="connsiteX1" fmla="*/ 43755 w 2057707"/>
                <a:gd name="connsiteY1" fmla="*/ 946816 h 1243953"/>
                <a:gd name="connsiteX2" fmla="*/ 251801 w 2057707"/>
                <a:gd name="connsiteY2" fmla="*/ 551279 h 1243953"/>
                <a:gd name="connsiteX3" fmla="*/ 336930 w 2057707"/>
                <a:gd name="connsiteY3" fmla="*/ 402077 h 1243953"/>
                <a:gd name="connsiteX4" fmla="*/ 543066 w 2057707"/>
                <a:gd name="connsiteY4" fmla="*/ 307137 h 1243953"/>
                <a:gd name="connsiteX5" fmla="*/ 761138 w 2057707"/>
                <a:gd name="connsiteY5" fmla="*/ 262019 h 1243953"/>
                <a:gd name="connsiteX6" fmla="*/ 1124091 w 2057707"/>
                <a:gd name="connsiteY6" fmla="*/ 160252 h 1243953"/>
                <a:gd name="connsiteX7" fmla="*/ 1460137 w 2057707"/>
                <a:gd name="connsiteY7" fmla="*/ 130795 h 1243953"/>
                <a:gd name="connsiteX8" fmla="*/ 1887595 w 2057707"/>
                <a:gd name="connsiteY8" fmla="*/ 52970 h 1243953"/>
                <a:gd name="connsiteX9" fmla="*/ 2057707 w 2057707"/>
                <a:gd name="connsiteY9" fmla="*/ 1551 h 1243953"/>
                <a:gd name="connsiteX0" fmla="*/ 0 w 1887595"/>
                <a:gd name="connsiteY0" fmla="*/ 1190983 h 1190983"/>
                <a:gd name="connsiteX1" fmla="*/ 43755 w 1887595"/>
                <a:gd name="connsiteY1" fmla="*/ 893846 h 1190983"/>
                <a:gd name="connsiteX2" fmla="*/ 251801 w 1887595"/>
                <a:gd name="connsiteY2" fmla="*/ 498309 h 1190983"/>
                <a:gd name="connsiteX3" fmla="*/ 336930 w 1887595"/>
                <a:gd name="connsiteY3" fmla="*/ 349107 h 1190983"/>
                <a:gd name="connsiteX4" fmla="*/ 543066 w 1887595"/>
                <a:gd name="connsiteY4" fmla="*/ 254167 h 1190983"/>
                <a:gd name="connsiteX5" fmla="*/ 761138 w 1887595"/>
                <a:gd name="connsiteY5" fmla="*/ 209049 h 1190983"/>
                <a:gd name="connsiteX6" fmla="*/ 1124091 w 1887595"/>
                <a:gd name="connsiteY6" fmla="*/ 107282 h 1190983"/>
                <a:gd name="connsiteX7" fmla="*/ 1460137 w 1887595"/>
                <a:gd name="connsiteY7" fmla="*/ 77825 h 1190983"/>
                <a:gd name="connsiteX8" fmla="*/ 1887595 w 1887595"/>
                <a:gd name="connsiteY8" fmla="*/ 0 h 1190983"/>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460137 w 2011420"/>
                <a:gd name="connsiteY7" fmla="*/ 10640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61138 w 2011420"/>
                <a:gd name="connsiteY5" fmla="*/ 237624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51801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9224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11420"/>
                <a:gd name="connsiteY0" fmla="*/ 1219558 h 1219558"/>
                <a:gd name="connsiteX1" fmla="*/ 43755 w 2011420"/>
                <a:gd name="connsiteY1" fmla="*/ 884321 h 1219558"/>
                <a:gd name="connsiteX2" fmla="*/ 223226 w 2011420"/>
                <a:gd name="connsiteY2" fmla="*/ 526884 h 1219558"/>
                <a:gd name="connsiteX3" fmla="*/ 336930 w 2011420"/>
                <a:gd name="connsiteY3" fmla="*/ 377682 h 1219558"/>
                <a:gd name="connsiteX4" fmla="*/ 543066 w 2011420"/>
                <a:gd name="connsiteY4" fmla="*/ 282742 h 1219558"/>
                <a:gd name="connsiteX5" fmla="*/ 751613 w 2011420"/>
                <a:gd name="connsiteY5" fmla="*/ 209049 h 1219558"/>
                <a:gd name="connsiteX6" fmla="*/ 1124091 w 2011420"/>
                <a:gd name="connsiteY6" fmla="*/ 135857 h 1219558"/>
                <a:gd name="connsiteX7" fmla="*/ 1593487 w 2011420"/>
                <a:gd name="connsiteY7" fmla="*/ 87350 h 1219558"/>
                <a:gd name="connsiteX8" fmla="*/ 2011420 w 2011420"/>
                <a:gd name="connsiteY8" fmla="*/ 0 h 1219558"/>
                <a:gd name="connsiteX0" fmla="*/ 0 w 2039995"/>
                <a:gd name="connsiteY0" fmla="*/ 1219558 h 1219558"/>
                <a:gd name="connsiteX1" fmla="*/ 7233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51801 w 2039995"/>
                <a:gd name="connsiteY2" fmla="*/ 526884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365505 w 2039995"/>
                <a:gd name="connsiteY3" fmla="*/ 377682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71641 w 2039995"/>
                <a:gd name="connsiteY4" fmla="*/ 282742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780188 w 2039995"/>
                <a:gd name="connsiteY5" fmla="*/ 209049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52666 w 2039995"/>
                <a:gd name="connsiteY6" fmla="*/ 135857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22062 w 2039995"/>
                <a:gd name="connsiteY7" fmla="*/ 87350 h 1219558"/>
                <a:gd name="connsiteX8" fmla="*/ 2039995 w 2039995"/>
                <a:gd name="connsiteY8" fmla="*/ 0 h 1219558"/>
                <a:gd name="connsiteX0" fmla="*/ 0 w 2039995"/>
                <a:gd name="connsiteY0" fmla="*/ 1219558 h 1219558"/>
                <a:gd name="connsiteX1" fmla="*/ 114860 w 2039995"/>
                <a:gd name="connsiteY1" fmla="*/ 884321 h 1219558"/>
                <a:gd name="connsiteX2" fmla="*/ 273066 w 2039995"/>
                <a:gd name="connsiteY2" fmla="*/ 601312 h 1219558"/>
                <a:gd name="connsiteX3" fmla="*/ 418667 w 2039995"/>
                <a:gd name="connsiteY3" fmla="*/ 441477 h 1219558"/>
                <a:gd name="connsiteX4" fmla="*/ 582273 w 2039995"/>
                <a:gd name="connsiteY4" fmla="*/ 346537 h 1219558"/>
                <a:gd name="connsiteX5" fmla="*/ 801454 w 2039995"/>
                <a:gd name="connsiteY5" fmla="*/ 294110 h 1219558"/>
                <a:gd name="connsiteX6" fmla="*/ 1163299 w 2039995"/>
                <a:gd name="connsiteY6" fmla="*/ 231550 h 1219558"/>
                <a:gd name="connsiteX7" fmla="*/ 1643328 w 2039995"/>
                <a:gd name="connsiteY7" fmla="*/ 97982 h 1219558"/>
                <a:gd name="connsiteX8" fmla="*/ 2039995 w 2039995"/>
                <a:gd name="connsiteY8" fmla="*/ 0 h 1219558"/>
                <a:gd name="connsiteX0" fmla="*/ 0 w 2316442"/>
                <a:gd name="connsiteY0" fmla="*/ 1283354 h 1283354"/>
                <a:gd name="connsiteX1" fmla="*/ 114860 w 2316442"/>
                <a:gd name="connsiteY1" fmla="*/ 948117 h 1283354"/>
                <a:gd name="connsiteX2" fmla="*/ 273066 w 2316442"/>
                <a:gd name="connsiteY2" fmla="*/ 665108 h 1283354"/>
                <a:gd name="connsiteX3" fmla="*/ 418667 w 2316442"/>
                <a:gd name="connsiteY3" fmla="*/ 505273 h 1283354"/>
                <a:gd name="connsiteX4" fmla="*/ 582273 w 2316442"/>
                <a:gd name="connsiteY4" fmla="*/ 410333 h 1283354"/>
                <a:gd name="connsiteX5" fmla="*/ 801454 w 2316442"/>
                <a:gd name="connsiteY5" fmla="*/ 357906 h 1283354"/>
                <a:gd name="connsiteX6" fmla="*/ 1163299 w 2316442"/>
                <a:gd name="connsiteY6" fmla="*/ 295346 h 1283354"/>
                <a:gd name="connsiteX7" fmla="*/ 1643328 w 2316442"/>
                <a:gd name="connsiteY7" fmla="*/ 161778 h 1283354"/>
                <a:gd name="connsiteX8" fmla="*/ 2316442 w 2316442"/>
                <a:gd name="connsiteY8" fmla="*/ 0 h 1283354"/>
                <a:gd name="connsiteX0" fmla="*/ 0 w 2240905"/>
                <a:gd name="connsiteY0" fmla="*/ 1331062 h 1331062"/>
                <a:gd name="connsiteX1" fmla="*/ 114860 w 2240905"/>
                <a:gd name="connsiteY1" fmla="*/ 995825 h 1331062"/>
                <a:gd name="connsiteX2" fmla="*/ 273066 w 2240905"/>
                <a:gd name="connsiteY2" fmla="*/ 712816 h 1331062"/>
                <a:gd name="connsiteX3" fmla="*/ 418667 w 2240905"/>
                <a:gd name="connsiteY3" fmla="*/ 552981 h 1331062"/>
                <a:gd name="connsiteX4" fmla="*/ 582273 w 2240905"/>
                <a:gd name="connsiteY4" fmla="*/ 458041 h 1331062"/>
                <a:gd name="connsiteX5" fmla="*/ 801454 w 2240905"/>
                <a:gd name="connsiteY5" fmla="*/ 405614 h 1331062"/>
                <a:gd name="connsiteX6" fmla="*/ 1163299 w 2240905"/>
                <a:gd name="connsiteY6" fmla="*/ 343054 h 1331062"/>
                <a:gd name="connsiteX7" fmla="*/ 1643328 w 2240905"/>
                <a:gd name="connsiteY7" fmla="*/ 209486 h 1331062"/>
                <a:gd name="connsiteX8" fmla="*/ 2240905 w 2240905"/>
                <a:gd name="connsiteY8" fmla="*/ 0 h 1331062"/>
                <a:gd name="connsiteX0" fmla="*/ 0 w 2279433"/>
                <a:gd name="connsiteY0" fmla="*/ 1331062 h 1331062"/>
                <a:gd name="connsiteX1" fmla="*/ 114860 w 2279433"/>
                <a:gd name="connsiteY1" fmla="*/ 995825 h 1331062"/>
                <a:gd name="connsiteX2" fmla="*/ 273066 w 2279433"/>
                <a:gd name="connsiteY2" fmla="*/ 712816 h 1331062"/>
                <a:gd name="connsiteX3" fmla="*/ 418667 w 2279433"/>
                <a:gd name="connsiteY3" fmla="*/ 552981 h 1331062"/>
                <a:gd name="connsiteX4" fmla="*/ 582273 w 2279433"/>
                <a:gd name="connsiteY4" fmla="*/ 458041 h 1331062"/>
                <a:gd name="connsiteX5" fmla="*/ 801454 w 2279433"/>
                <a:gd name="connsiteY5" fmla="*/ 405614 h 1331062"/>
                <a:gd name="connsiteX6" fmla="*/ 1163299 w 2279433"/>
                <a:gd name="connsiteY6" fmla="*/ 343054 h 1331062"/>
                <a:gd name="connsiteX7" fmla="*/ 2279433 w 2279433"/>
                <a:gd name="connsiteY7" fmla="*/ 42509 h 1331062"/>
                <a:gd name="connsiteX8" fmla="*/ 2240905 w 2279433"/>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801454 w 2395751"/>
                <a:gd name="connsiteY5" fmla="*/ 405614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582273 w 2395751"/>
                <a:gd name="connsiteY4" fmla="*/ 458041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418667 w 2395751"/>
                <a:gd name="connsiteY3" fmla="*/ 552981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73066 w 2395751"/>
                <a:gd name="connsiteY2" fmla="*/ 712816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114860 w 2395751"/>
                <a:gd name="connsiteY1" fmla="*/ 995825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2395751"/>
                <a:gd name="connsiteY0" fmla="*/ 1331062 h 1331062"/>
                <a:gd name="connsiteX1" fmla="*/ 2007270 w 2395751"/>
                <a:gd name="connsiteY1" fmla="*/ 602236 h 1331062"/>
                <a:gd name="connsiteX2" fmla="*/ 2054158 w 2395751"/>
                <a:gd name="connsiteY2" fmla="*/ 525961 h 1331062"/>
                <a:gd name="connsiteX3" fmla="*/ 2124222 w 2395751"/>
                <a:gd name="connsiteY3" fmla="*/ 485395 h 1331062"/>
                <a:gd name="connsiteX4" fmla="*/ 2216266 w 2395751"/>
                <a:gd name="connsiteY4" fmla="*/ 450090 h 1331062"/>
                <a:gd name="connsiteX5" fmla="*/ 2367861 w 2395751"/>
                <a:gd name="connsiteY5" fmla="*/ 373809 h 1331062"/>
                <a:gd name="connsiteX6" fmla="*/ 2395751 w 2395751"/>
                <a:gd name="connsiteY6" fmla="*/ 307273 h 1331062"/>
                <a:gd name="connsiteX7" fmla="*/ 2279433 w 2395751"/>
                <a:gd name="connsiteY7" fmla="*/ 42509 h 1331062"/>
                <a:gd name="connsiteX8" fmla="*/ 2240905 w 2395751"/>
                <a:gd name="connsiteY8" fmla="*/ 0 h 1331062"/>
                <a:gd name="connsiteX0" fmla="*/ 0 w 431779"/>
                <a:gd name="connsiteY0" fmla="*/ 770495 h 770495"/>
                <a:gd name="connsiteX1" fmla="*/ 43298 w 431779"/>
                <a:gd name="connsiteY1" fmla="*/ 602236 h 770495"/>
                <a:gd name="connsiteX2" fmla="*/ 90186 w 431779"/>
                <a:gd name="connsiteY2" fmla="*/ 525961 h 770495"/>
                <a:gd name="connsiteX3" fmla="*/ 160250 w 431779"/>
                <a:gd name="connsiteY3" fmla="*/ 485395 h 770495"/>
                <a:gd name="connsiteX4" fmla="*/ 252294 w 431779"/>
                <a:gd name="connsiteY4" fmla="*/ 450090 h 770495"/>
                <a:gd name="connsiteX5" fmla="*/ 403889 w 431779"/>
                <a:gd name="connsiteY5" fmla="*/ 373809 h 770495"/>
                <a:gd name="connsiteX6" fmla="*/ 431779 w 431779"/>
                <a:gd name="connsiteY6" fmla="*/ 307273 h 770495"/>
                <a:gd name="connsiteX7" fmla="*/ 315461 w 431779"/>
                <a:gd name="connsiteY7" fmla="*/ 42509 h 770495"/>
                <a:gd name="connsiteX8" fmla="*/ 276933 w 431779"/>
                <a:gd name="connsiteY8" fmla="*/ 0 h 770495"/>
                <a:gd name="connsiteX0" fmla="*/ 0 w 594781"/>
                <a:gd name="connsiteY0" fmla="*/ 770495 h 770495"/>
                <a:gd name="connsiteX1" fmla="*/ 43298 w 594781"/>
                <a:gd name="connsiteY1" fmla="*/ 602236 h 770495"/>
                <a:gd name="connsiteX2" fmla="*/ 90186 w 594781"/>
                <a:gd name="connsiteY2" fmla="*/ 525961 h 770495"/>
                <a:gd name="connsiteX3" fmla="*/ 160250 w 594781"/>
                <a:gd name="connsiteY3" fmla="*/ 485395 h 770495"/>
                <a:gd name="connsiteX4" fmla="*/ 252294 w 594781"/>
                <a:gd name="connsiteY4" fmla="*/ 450090 h 770495"/>
                <a:gd name="connsiteX5" fmla="*/ 403889 w 594781"/>
                <a:gd name="connsiteY5" fmla="*/ 373809 h 770495"/>
                <a:gd name="connsiteX6" fmla="*/ 594781 w 594781"/>
                <a:gd name="connsiteY6" fmla="*/ 172101 h 770495"/>
                <a:gd name="connsiteX7" fmla="*/ 315461 w 594781"/>
                <a:gd name="connsiteY7" fmla="*/ 42509 h 770495"/>
                <a:gd name="connsiteX8" fmla="*/ 276933 w 594781"/>
                <a:gd name="connsiteY8" fmla="*/ 0 h 770495"/>
                <a:gd name="connsiteX0" fmla="*/ 0 w 694112"/>
                <a:gd name="connsiteY0" fmla="*/ 770495 h 770495"/>
                <a:gd name="connsiteX1" fmla="*/ 43298 w 694112"/>
                <a:gd name="connsiteY1" fmla="*/ 602236 h 770495"/>
                <a:gd name="connsiteX2" fmla="*/ 90186 w 694112"/>
                <a:gd name="connsiteY2" fmla="*/ 525961 h 770495"/>
                <a:gd name="connsiteX3" fmla="*/ 160250 w 694112"/>
                <a:gd name="connsiteY3" fmla="*/ 485395 h 770495"/>
                <a:gd name="connsiteX4" fmla="*/ 252294 w 694112"/>
                <a:gd name="connsiteY4" fmla="*/ 450090 h 770495"/>
                <a:gd name="connsiteX5" fmla="*/ 694112 w 694112"/>
                <a:gd name="connsiteY5" fmla="*/ 230685 h 770495"/>
                <a:gd name="connsiteX6" fmla="*/ 594781 w 694112"/>
                <a:gd name="connsiteY6" fmla="*/ 172101 h 770495"/>
                <a:gd name="connsiteX7" fmla="*/ 315461 w 694112"/>
                <a:gd name="connsiteY7" fmla="*/ 42509 h 770495"/>
                <a:gd name="connsiteX8" fmla="*/ 276933 w 694112"/>
                <a:gd name="connsiteY8" fmla="*/ 0 h 770495"/>
                <a:gd name="connsiteX0" fmla="*/ 0 w 769128"/>
                <a:gd name="connsiteY0" fmla="*/ 770495 h 770495"/>
                <a:gd name="connsiteX1" fmla="*/ 43298 w 769128"/>
                <a:gd name="connsiteY1" fmla="*/ 602236 h 770495"/>
                <a:gd name="connsiteX2" fmla="*/ 90186 w 769128"/>
                <a:gd name="connsiteY2" fmla="*/ 525961 h 770495"/>
                <a:gd name="connsiteX3" fmla="*/ 160250 w 769128"/>
                <a:gd name="connsiteY3" fmla="*/ 485395 h 770495"/>
                <a:gd name="connsiteX4" fmla="*/ 769128 w 769128"/>
                <a:gd name="connsiteY4" fmla="*/ 259259 h 770495"/>
                <a:gd name="connsiteX5" fmla="*/ 694112 w 769128"/>
                <a:gd name="connsiteY5" fmla="*/ 230685 h 770495"/>
                <a:gd name="connsiteX6" fmla="*/ 594781 w 769128"/>
                <a:gd name="connsiteY6" fmla="*/ 172101 h 770495"/>
                <a:gd name="connsiteX7" fmla="*/ 315461 w 769128"/>
                <a:gd name="connsiteY7" fmla="*/ 42509 h 770495"/>
                <a:gd name="connsiteX8" fmla="*/ 276933 w 769128"/>
                <a:gd name="connsiteY8" fmla="*/ 0 h 770495"/>
                <a:gd name="connsiteX0" fmla="*/ 0 w 935502"/>
                <a:gd name="connsiteY0" fmla="*/ 770495 h 770495"/>
                <a:gd name="connsiteX1" fmla="*/ 43298 w 935502"/>
                <a:gd name="connsiteY1" fmla="*/ 602236 h 770495"/>
                <a:gd name="connsiteX2" fmla="*/ 90186 w 935502"/>
                <a:gd name="connsiteY2" fmla="*/ 525961 h 770495"/>
                <a:gd name="connsiteX3" fmla="*/ 935502 w 935502"/>
                <a:gd name="connsiteY3" fmla="*/ 258783 h 770495"/>
                <a:gd name="connsiteX4" fmla="*/ 769128 w 935502"/>
                <a:gd name="connsiteY4" fmla="*/ 259259 h 770495"/>
                <a:gd name="connsiteX5" fmla="*/ 694112 w 935502"/>
                <a:gd name="connsiteY5" fmla="*/ 230685 h 770495"/>
                <a:gd name="connsiteX6" fmla="*/ 594781 w 935502"/>
                <a:gd name="connsiteY6" fmla="*/ 172101 h 770495"/>
                <a:gd name="connsiteX7" fmla="*/ 315461 w 935502"/>
                <a:gd name="connsiteY7" fmla="*/ 42509 h 770495"/>
                <a:gd name="connsiteX8" fmla="*/ 276933 w 935502"/>
                <a:gd name="connsiteY8" fmla="*/ 0 h 770495"/>
                <a:gd name="connsiteX0" fmla="*/ 1161324 w 1161324"/>
                <a:gd name="connsiteY0" fmla="*/ 762544 h 762544"/>
                <a:gd name="connsiteX1" fmla="*/ 0 w 1161324"/>
                <a:gd name="connsiteY1" fmla="*/ 602236 h 762544"/>
                <a:gd name="connsiteX2" fmla="*/ 46888 w 1161324"/>
                <a:gd name="connsiteY2" fmla="*/ 525961 h 762544"/>
                <a:gd name="connsiteX3" fmla="*/ 892204 w 1161324"/>
                <a:gd name="connsiteY3" fmla="*/ 258783 h 762544"/>
                <a:gd name="connsiteX4" fmla="*/ 725830 w 1161324"/>
                <a:gd name="connsiteY4" fmla="*/ 259259 h 762544"/>
                <a:gd name="connsiteX5" fmla="*/ 650814 w 1161324"/>
                <a:gd name="connsiteY5" fmla="*/ 230685 h 762544"/>
                <a:gd name="connsiteX6" fmla="*/ 551483 w 1161324"/>
                <a:gd name="connsiteY6" fmla="*/ 172101 h 762544"/>
                <a:gd name="connsiteX7" fmla="*/ 272163 w 1161324"/>
                <a:gd name="connsiteY7" fmla="*/ 42509 h 762544"/>
                <a:gd name="connsiteX8" fmla="*/ 233635 w 1161324"/>
                <a:gd name="connsiteY8" fmla="*/ 0 h 762544"/>
                <a:gd name="connsiteX0" fmla="*/ 1115429 w 1179597"/>
                <a:gd name="connsiteY0" fmla="*/ 762544 h 762544"/>
                <a:gd name="connsiteX1" fmla="*/ 1178605 w 1179597"/>
                <a:gd name="connsiteY1" fmla="*/ 677773 h 762544"/>
                <a:gd name="connsiteX2" fmla="*/ 993 w 1179597"/>
                <a:gd name="connsiteY2" fmla="*/ 525961 h 762544"/>
                <a:gd name="connsiteX3" fmla="*/ 846309 w 1179597"/>
                <a:gd name="connsiteY3" fmla="*/ 258783 h 762544"/>
                <a:gd name="connsiteX4" fmla="*/ 679935 w 1179597"/>
                <a:gd name="connsiteY4" fmla="*/ 259259 h 762544"/>
                <a:gd name="connsiteX5" fmla="*/ 604919 w 1179597"/>
                <a:gd name="connsiteY5" fmla="*/ 230685 h 762544"/>
                <a:gd name="connsiteX6" fmla="*/ 505588 w 1179597"/>
                <a:gd name="connsiteY6" fmla="*/ 172101 h 762544"/>
                <a:gd name="connsiteX7" fmla="*/ 226268 w 1179597"/>
                <a:gd name="connsiteY7" fmla="*/ 42509 h 762544"/>
                <a:gd name="connsiteX8" fmla="*/ 187740 w 1179597"/>
                <a:gd name="connsiteY8" fmla="*/ 0 h 762544"/>
                <a:gd name="connsiteX0" fmla="*/ 927689 w 1106713"/>
                <a:gd name="connsiteY0" fmla="*/ 762544 h 762544"/>
                <a:gd name="connsiteX1" fmla="*/ 990865 w 1106713"/>
                <a:gd name="connsiteY1" fmla="*/ 677773 h 762544"/>
                <a:gd name="connsiteX2" fmla="*/ 1105340 w 1106713"/>
                <a:gd name="connsiteY2" fmla="*/ 514034 h 762544"/>
                <a:gd name="connsiteX3" fmla="*/ 658569 w 1106713"/>
                <a:gd name="connsiteY3" fmla="*/ 258783 h 762544"/>
                <a:gd name="connsiteX4" fmla="*/ 492195 w 1106713"/>
                <a:gd name="connsiteY4" fmla="*/ 259259 h 762544"/>
                <a:gd name="connsiteX5" fmla="*/ 417179 w 1106713"/>
                <a:gd name="connsiteY5" fmla="*/ 230685 h 762544"/>
                <a:gd name="connsiteX6" fmla="*/ 317848 w 1106713"/>
                <a:gd name="connsiteY6" fmla="*/ 172101 h 762544"/>
                <a:gd name="connsiteX7" fmla="*/ 38528 w 1106713"/>
                <a:gd name="connsiteY7" fmla="*/ 42509 h 762544"/>
                <a:gd name="connsiteX8" fmla="*/ 0 w 1106713"/>
                <a:gd name="connsiteY8" fmla="*/ 0 h 762544"/>
                <a:gd name="connsiteX0" fmla="*/ 927689 w 1105340"/>
                <a:gd name="connsiteY0" fmla="*/ 762544 h 762544"/>
                <a:gd name="connsiteX1" fmla="*/ 990865 w 1105340"/>
                <a:gd name="connsiteY1" fmla="*/ 677773 h 762544"/>
                <a:gd name="connsiteX2" fmla="*/ 1105340 w 1105340"/>
                <a:gd name="connsiteY2" fmla="*/ 514034 h 762544"/>
                <a:gd name="connsiteX3" fmla="*/ 918923 w 1105340"/>
                <a:gd name="connsiteY3" fmla="*/ 273402 h 762544"/>
                <a:gd name="connsiteX4" fmla="*/ 658569 w 1105340"/>
                <a:gd name="connsiteY4" fmla="*/ 258783 h 762544"/>
                <a:gd name="connsiteX5" fmla="*/ 492195 w 1105340"/>
                <a:gd name="connsiteY5" fmla="*/ 259259 h 762544"/>
                <a:gd name="connsiteX6" fmla="*/ 417179 w 1105340"/>
                <a:gd name="connsiteY6" fmla="*/ 230685 h 762544"/>
                <a:gd name="connsiteX7" fmla="*/ 317848 w 1105340"/>
                <a:gd name="connsiteY7" fmla="*/ 172101 h 762544"/>
                <a:gd name="connsiteX8" fmla="*/ 38528 w 1105340"/>
                <a:gd name="connsiteY8" fmla="*/ 42509 h 762544"/>
                <a:gd name="connsiteX9" fmla="*/ 0 w 1105340"/>
                <a:gd name="connsiteY9" fmla="*/ 0 h 762544"/>
                <a:gd name="connsiteX0" fmla="*/ 927689 w 1115907"/>
                <a:gd name="connsiteY0" fmla="*/ 762544 h 762544"/>
                <a:gd name="connsiteX1" fmla="*/ 990865 w 1115907"/>
                <a:gd name="connsiteY1" fmla="*/ 677773 h 762544"/>
                <a:gd name="connsiteX2" fmla="*/ 1105340 w 1115907"/>
                <a:gd name="connsiteY2" fmla="*/ 514034 h 762544"/>
                <a:gd name="connsiteX3" fmla="*/ 1097828 w 1115907"/>
                <a:gd name="connsiteY3" fmla="*/ 325086 h 762544"/>
                <a:gd name="connsiteX4" fmla="*/ 918923 w 1115907"/>
                <a:gd name="connsiteY4" fmla="*/ 273402 h 762544"/>
                <a:gd name="connsiteX5" fmla="*/ 658569 w 1115907"/>
                <a:gd name="connsiteY5" fmla="*/ 258783 h 762544"/>
                <a:gd name="connsiteX6" fmla="*/ 492195 w 1115907"/>
                <a:gd name="connsiteY6" fmla="*/ 259259 h 762544"/>
                <a:gd name="connsiteX7" fmla="*/ 417179 w 1115907"/>
                <a:gd name="connsiteY7" fmla="*/ 230685 h 762544"/>
                <a:gd name="connsiteX8" fmla="*/ 317848 w 1115907"/>
                <a:gd name="connsiteY8" fmla="*/ 172101 h 762544"/>
                <a:gd name="connsiteX9" fmla="*/ 38528 w 1115907"/>
                <a:gd name="connsiteY9" fmla="*/ 42509 h 762544"/>
                <a:gd name="connsiteX10" fmla="*/ 0 w 1115907"/>
                <a:gd name="connsiteY10" fmla="*/ 0 h 762544"/>
                <a:gd name="connsiteX0" fmla="*/ 903835 w 1092053"/>
                <a:gd name="connsiteY0" fmla="*/ 834106 h 834106"/>
                <a:gd name="connsiteX1" fmla="*/ 967011 w 1092053"/>
                <a:gd name="connsiteY1" fmla="*/ 749335 h 834106"/>
                <a:gd name="connsiteX2" fmla="*/ 1081486 w 1092053"/>
                <a:gd name="connsiteY2" fmla="*/ 585596 h 834106"/>
                <a:gd name="connsiteX3" fmla="*/ 1073974 w 1092053"/>
                <a:gd name="connsiteY3" fmla="*/ 396648 h 834106"/>
                <a:gd name="connsiteX4" fmla="*/ 895069 w 1092053"/>
                <a:gd name="connsiteY4" fmla="*/ 344964 h 834106"/>
                <a:gd name="connsiteX5" fmla="*/ 634715 w 1092053"/>
                <a:gd name="connsiteY5" fmla="*/ 330345 h 834106"/>
                <a:gd name="connsiteX6" fmla="*/ 468341 w 1092053"/>
                <a:gd name="connsiteY6" fmla="*/ 330821 h 834106"/>
                <a:gd name="connsiteX7" fmla="*/ 393325 w 1092053"/>
                <a:gd name="connsiteY7" fmla="*/ 302247 h 834106"/>
                <a:gd name="connsiteX8" fmla="*/ 293994 w 1092053"/>
                <a:gd name="connsiteY8" fmla="*/ 243663 h 834106"/>
                <a:gd name="connsiteX9" fmla="*/ 14674 w 1092053"/>
                <a:gd name="connsiteY9" fmla="*/ 114071 h 834106"/>
                <a:gd name="connsiteX10" fmla="*/ 0 w 1092053"/>
                <a:gd name="connsiteY10" fmla="*/ 0 h 834106"/>
                <a:gd name="connsiteX0" fmla="*/ 923166 w 1111384"/>
                <a:gd name="connsiteY0" fmla="*/ 834106 h 834106"/>
                <a:gd name="connsiteX1" fmla="*/ 986342 w 1111384"/>
                <a:gd name="connsiteY1" fmla="*/ 749335 h 834106"/>
                <a:gd name="connsiteX2" fmla="*/ 1100817 w 1111384"/>
                <a:gd name="connsiteY2" fmla="*/ 585596 h 834106"/>
                <a:gd name="connsiteX3" fmla="*/ 1093305 w 1111384"/>
                <a:gd name="connsiteY3" fmla="*/ 396648 h 834106"/>
                <a:gd name="connsiteX4" fmla="*/ 914400 w 1111384"/>
                <a:gd name="connsiteY4" fmla="*/ 344964 h 834106"/>
                <a:gd name="connsiteX5" fmla="*/ 654046 w 1111384"/>
                <a:gd name="connsiteY5" fmla="*/ 330345 h 834106"/>
                <a:gd name="connsiteX6" fmla="*/ 487672 w 1111384"/>
                <a:gd name="connsiteY6" fmla="*/ 330821 h 834106"/>
                <a:gd name="connsiteX7" fmla="*/ 412656 w 1111384"/>
                <a:gd name="connsiteY7" fmla="*/ 302247 h 834106"/>
                <a:gd name="connsiteX8" fmla="*/ 313325 w 1111384"/>
                <a:gd name="connsiteY8" fmla="*/ 243663 h 834106"/>
                <a:gd name="connsiteX9" fmla="*/ 34005 w 1111384"/>
                <a:gd name="connsiteY9" fmla="*/ 114071 h 834106"/>
                <a:gd name="connsiteX10" fmla="*/ 0 w 1111384"/>
                <a:gd name="connsiteY10" fmla="*/ 94498 h 834106"/>
                <a:gd name="connsiteX11" fmla="*/ 19331 w 1111384"/>
                <a:gd name="connsiteY11" fmla="*/ 0 h 834106"/>
                <a:gd name="connsiteX0" fmla="*/ 923166 w 1111384"/>
                <a:gd name="connsiteY0" fmla="*/ 834106 h 834106"/>
                <a:gd name="connsiteX1" fmla="*/ 986342 w 1111384"/>
                <a:gd name="connsiteY1" fmla="*/ 749335 h 834106"/>
                <a:gd name="connsiteX2" fmla="*/ 1100817 w 1111384"/>
                <a:gd name="connsiteY2" fmla="*/ 585596 h 834106"/>
                <a:gd name="connsiteX3" fmla="*/ 1093305 w 1111384"/>
                <a:gd name="connsiteY3" fmla="*/ 396648 h 834106"/>
                <a:gd name="connsiteX4" fmla="*/ 914400 w 1111384"/>
                <a:gd name="connsiteY4" fmla="*/ 344964 h 834106"/>
                <a:gd name="connsiteX5" fmla="*/ 654046 w 1111384"/>
                <a:gd name="connsiteY5" fmla="*/ 330345 h 834106"/>
                <a:gd name="connsiteX6" fmla="*/ 487672 w 1111384"/>
                <a:gd name="connsiteY6" fmla="*/ 330821 h 834106"/>
                <a:gd name="connsiteX7" fmla="*/ 412656 w 1111384"/>
                <a:gd name="connsiteY7" fmla="*/ 302247 h 834106"/>
                <a:gd name="connsiteX8" fmla="*/ 313325 w 1111384"/>
                <a:gd name="connsiteY8" fmla="*/ 243663 h 834106"/>
                <a:gd name="connsiteX9" fmla="*/ 34005 w 1111384"/>
                <a:gd name="connsiteY9" fmla="*/ 114071 h 834106"/>
                <a:gd name="connsiteX10" fmla="*/ 0 w 1111384"/>
                <a:gd name="connsiteY10" fmla="*/ 94498 h 834106"/>
                <a:gd name="connsiteX11" fmla="*/ 23854 w 1111384"/>
                <a:gd name="connsiteY11" fmla="*/ 46790 h 834106"/>
                <a:gd name="connsiteX12" fmla="*/ 19331 w 1111384"/>
                <a:gd name="connsiteY12" fmla="*/ 0 h 834106"/>
                <a:gd name="connsiteX0" fmla="*/ 935093 w 1123311"/>
                <a:gd name="connsiteY0" fmla="*/ 834106 h 834106"/>
                <a:gd name="connsiteX1" fmla="*/ 998269 w 1123311"/>
                <a:gd name="connsiteY1" fmla="*/ 749335 h 834106"/>
                <a:gd name="connsiteX2" fmla="*/ 1112744 w 1123311"/>
                <a:gd name="connsiteY2" fmla="*/ 585596 h 834106"/>
                <a:gd name="connsiteX3" fmla="*/ 1105232 w 1123311"/>
                <a:gd name="connsiteY3" fmla="*/ 396648 h 834106"/>
                <a:gd name="connsiteX4" fmla="*/ 926327 w 1123311"/>
                <a:gd name="connsiteY4" fmla="*/ 344964 h 834106"/>
                <a:gd name="connsiteX5" fmla="*/ 665973 w 1123311"/>
                <a:gd name="connsiteY5" fmla="*/ 330345 h 834106"/>
                <a:gd name="connsiteX6" fmla="*/ 499599 w 1123311"/>
                <a:gd name="connsiteY6" fmla="*/ 330821 h 834106"/>
                <a:gd name="connsiteX7" fmla="*/ 424583 w 1123311"/>
                <a:gd name="connsiteY7" fmla="*/ 302247 h 834106"/>
                <a:gd name="connsiteX8" fmla="*/ 325252 w 1123311"/>
                <a:gd name="connsiteY8" fmla="*/ 243663 h 834106"/>
                <a:gd name="connsiteX9" fmla="*/ 45932 w 1123311"/>
                <a:gd name="connsiteY9" fmla="*/ 114071 h 834106"/>
                <a:gd name="connsiteX10" fmla="*/ 0 w 1123311"/>
                <a:gd name="connsiteY10" fmla="*/ 94498 h 834106"/>
                <a:gd name="connsiteX11" fmla="*/ 35781 w 1123311"/>
                <a:gd name="connsiteY11" fmla="*/ 46790 h 834106"/>
                <a:gd name="connsiteX12" fmla="*/ 31258 w 1123311"/>
                <a:gd name="connsiteY12" fmla="*/ 0 h 834106"/>
                <a:gd name="connsiteX0" fmla="*/ 935093 w 1123311"/>
                <a:gd name="connsiteY0" fmla="*/ 834106 h 834106"/>
                <a:gd name="connsiteX1" fmla="*/ 998269 w 1123311"/>
                <a:gd name="connsiteY1" fmla="*/ 749335 h 834106"/>
                <a:gd name="connsiteX2" fmla="*/ 1112744 w 1123311"/>
                <a:gd name="connsiteY2" fmla="*/ 541864 h 834106"/>
                <a:gd name="connsiteX3" fmla="*/ 1105232 w 1123311"/>
                <a:gd name="connsiteY3" fmla="*/ 396648 h 834106"/>
                <a:gd name="connsiteX4" fmla="*/ 926327 w 1123311"/>
                <a:gd name="connsiteY4" fmla="*/ 344964 h 834106"/>
                <a:gd name="connsiteX5" fmla="*/ 665973 w 1123311"/>
                <a:gd name="connsiteY5" fmla="*/ 330345 h 834106"/>
                <a:gd name="connsiteX6" fmla="*/ 499599 w 1123311"/>
                <a:gd name="connsiteY6" fmla="*/ 330821 h 834106"/>
                <a:gd name="connsiteX7" fmla="*/ 424583 w 1123311"/>
                <a:gd name="connsiteY7" fmla="*/ 302247 h 834106"/>
                <a:gd name="connsiteX8" fmla="*/ 325252 w 1123311"/>
                <a:gd name="connsiteY8" fmla="*/ 243663 h 834106"/>
                <a:gd name="connsiteX9" fmla="*/ 45932 w 1123311"/>
                <a:gd name="connsiteY9" fmla="*/ 114071 h 834106"/>
                <a:gd name="connsiteX10" fmla="*/ 0 w 1123311"/>
                <a:gd name="connsiteY10" fmla="*/ 94498 h 834106"/>
                <a:gd name="connsiteX11" fmla="*/ 35781 w 1123311"/>
                <a:gd name="connsiteY11" fmla="*/ 46790 h 834106"/>
                <a:gd name="connsiteX12" fmla="*/ 31258 w 1123311"/>
                <a:gd name="connsiteY12" fmla="*/ 0 h 834106"/>
                <a:gd name="connsiteX0" fmla="*/ 935093 w 1513644"/>
                <a:gd name="connsiteY0" fmla="*/ 834106 h 834106"/>
                <a:gd name="connsiteX1" fmla="*/ 1511129 w 1513644"/>
                <a:gd name="connsiteY1" fmla="*/ 558504 h 834106"/>
                <a:gd name="connsiteX2" fmla="*/ 1112744 w 1513644"/>
                <a:gd name="connsiteY2" fmla="*/ 541864 h 834106"/>
                <a:gd name="connsiteX3" fmla="*/ 1105232 w 1513644"/>
                <a:gd name="connsiteY3" fmla="*/ 396648 h 834106"/>
                <a:gd name="connsiteX4" fmla="*/ 926327 w 1513644"/>
                <a:gd name="connsiteY4" fmla="*/ 344964 h 834106"/>
                <a:gd name="connsiteX5" fmla="*/ 665973 w 1513644"/>
                <a:gd name="connsiteY5" fmla="*/ 330345 h 834106"/>
                <a:gd name="connsiteX6" fmla="*/ 499599 w 1513644"/>
                <a:gd name="connsiteY6" fmla="*/ 330821 h 834106"/>
                <a:gd name="connsiteX7" fmla="*/ 424583 w 1513644"/>
                <a:gd name="connsiteY7" fmla="*/ 302247 h 834106"/>
                <a:gd name="connsiteX8" fmla="*/ 325252 w 1513644"/>
                <a:gd name="connsiteY8" fmla="*/ 243663 h 834106"/>
                <a:gd name="connsiteX9" fmla="*/ 45932 w 1513644"/>
                <a:gd name="connsiteY9" fmla="*/ 114071 h 834106"/>
                <a:gd name="connsiteX10" fmla="*/ 0 w 1513644"/>
                <a:gd name="connsiteY10" fmla="*/ 94498 h 834106"/>
                <a:gd name="connsiteX11" fmla="*/ 35781 w 1513644"/>
                <a:gd name="connsiteY11" fmla="*/ 46790 h 834106"/>
                <a:gd name="connsiteX12" fmla="*/ 31258 w 1513644"/>
                <a:gd name="connsiteY12" fmla="*/ 0 h 834106"/>
                <a:gd name="connsiteX0" fmla="*/ 1634808 w 1634808"/>
                <a:gd name="connsiteY0" fmla="*/ 535932 h 558504"/>
                <a:gd name="connsiteX1" fmla="*/ 1511129 w 1634808"/>
                <a:gd name="connsiteY1" fmla="*/ 558504 h 558504"/>
                <a:gd name="connsiteX2" fmla="*/ 1112744 w 1634808"/>
                <a:gd name="connsiteY2" fmla="*/ 541864 h 558504"/>
                <a:gd name="connsiteX3" fmla="*/ 1105232 w 1634808"/>
                <a:gd name="connsiteY3" fmla="*/ 396648 h 558504"/>
                <a:gd name="connsiteX4" fmla="*/ 926327 w 1634808"/>
                <a:gd name="connsiteY4" fmla="*/ 344964 h 558504"/>
                <a:gd name="connsiteX5" fmla="*/ 665973 w 1634808"/>
                <a:gd name="connsiteY5" fmla="*/ 330345 h 558504"/>
                <a:gd name="connsiteX6" fmla="*/ 499599 w 1634808"/>
                <a:gd name="connsiteY6" fmla="*/ 330821 h 558504"/>
                <a:gd name="connsiteX7" fmla="*/ 424583 w 1634808"/>
                <a:gd name="connsiteY7" fmla="*/ 302247 h 558504"/>
                <a:gd name="connsiteX8" fmla="*/ 325252 w 1634808"/>
                <a:gd name="connsiteY8" fmla="*/ 243663 h 558504"/>
                <a:gd name="connsiteX9" fmla="*/ 45932 w 1634808"/>
                <a:gd name="connsiteY9" fmla="*/ 114071 h 558504"/>
                <a:gd name="connsiteX10" fmla="*/ 0 w 1634808"/>
                <a:gd name="connsiteY10" fmla="*/ 94498 h 558504"/>
                <a:gd name="connsiteX11" fmla="*/ 35781 w 1634808"/>
                <a:gd name="connsiteY11" fmla="*/ 46790 h 558504"/>
                <a:gd name="connsiteX12" fmla="*/ 31258 w 1634808"/>
                <a:gd name="connsiteY12" fmla="*/ 0 h 558504"/>
                <a:gd name="connsiteX0" fmla="*/ 1634808 w 1634808"/>
                <a:gd name="connsiteY0" fmla="*/ 535932 h 556695"/>
                <a:gd name="connsiteX1" fmla="*/ 1527031 w 1634808"/>
                <a:gd name="connsiteY1" fmla="*/ 550553 h 556695"/>
                <a:gd name="connsiteX2" fmla="*/ 1112744 w 1634808"/>
                <a:gd name="connsiteY2" fmla="*/ 541864 h 556695"/>
                <a:gd name="connsiteX3" fmla="*/ 1105232 w 1634808"/>
                <a:gd name="connsiteY3" fmla="*/ 396648 h 556695"/>
                <a:gd name="connsiteX4" fmla="*/ 926327 w 1634808"/>
                <a:gd name="connsiteY4" fmla="*/ 344964 h 556695"/>
                <a:gd name="connsiteX5" fmla="*/ 665973 w 1634808"/>
                <a:gd name="connsiteY5" fmla="*/ 330345 h 556695"/>
                <a:gd name="connsiteX6" fmla="*/ 499599 w 1634808"/>
                <a:gd name="connsiteY6" fmla="*/ 330821 h 556695"/>
                <a:gd name="connsiteX7" fmla="*/ 424583 w 1634808"/>
                <a:gd name="connsiteY7" fmla="*/ 302247 h 556695"/>
                <a:gd name="connsiteX8" fmla="*/ 325252 w 1634808"/>
                <a:gd name="connsiteY8" fmla="*/ 243663 h 556695"/>
                <a:gd name="connsiteX9" fmla="*/ 45932 w 1634808"/>
                <a:gd name="connsiteY9" fmla="*/ 114071 h 556695"/>
                <a:gd name="connsiteX10" fmla="*/ 0 w 1634808"/>
                <a:gd name="connsiteY10" fmla="*/ 94498 h 556695"/>
                <a:gd name="connsiteX11" fmla="*/ 35781 w 1634808"/>
                <a:gd name="connsiteY11" fmla="*/ 46790 h 556695"/>
                <a:gd name="connsiteX12" fmla="*/ 31258 w 1634808"/>
                <a:gd name="connsiteY12" fmla="*/ 0 h 556695"/>
                <a:gd name="connsiteX0" fmla="*/ 1634808 w 1634808"/>
                <a:gd name="connsiteY0" fmla="*/ 535932 h 561800"/>
                <a:gd name="connsiteX1" fmla="*/ 1527031 w 1634808"/>
                <a:gd name="connsiteY1" fmla="*/ 550553 h 561800"/>
                <a:gd name="connsiteX2" fmla="*/ 1112744 w 1634808"/>
                <a:gd name="connsiteY2" fmla="*/ 541864 h 561800"/>
                <a:gd name="connsiteX3" fmla="*/ 1105232 w 1634808"/>
                <a:gd name="connsiteY3" fmla="*/ 396648 h 561800"/>
                <a:gd name="connsiteX4" fmla="*/ 926327 w 1634808"/>
                <a:gd name="connsiteY4" fmla="*/ 344964 h 561800"/>
                <a:gd name="connsiteX5" fmla="*/ 665973 w 1634808"/>
                <a:gd name="connsiteY5" fmla="*/ 330345 h 561800"/>
                <a:gd name="connsiteX6" fmla="*/ 499599 w 1634808"/>
                <a:gd name="connsiteY6" fmla="*/ 330821 h 561800"/>
                <a:gd name="connsiteX7" fmla="*/ 424583 w 1634808"/>
                <a:gd name="connsiteY7" fmla="*/ 302247 h 561800"/>
                <a:gd name="connsiteX8" fmla="*/ 325252 w 1634808"/>
                <a:gd name="connsiteY8" fmla="*/ 243663 h 561800"/>
                <a:gd name="connsiteX9" fmla="*/ 45932 w 1634808"/>
                <a:gd name="connsiteY9" fmla="*/ 114071 h 561800"/>
                <a:gd name="connsiteX10" fmla="*/ 0 w 1634808"/>
                <a:gd name="connsiteY10" fmla="*/ 94498 h 561800"/>
                <a:gd name="connsiteX11" fmla="*/ 35781 w 1634808"/>
                <a:gd name="connsiteY11" fmla="*/ 46790 h 561800"/>
                <a:gd name="connsiteX12" fmla="*/ 31258 w 1634808"/>
                <a:gd name="connsiteY12" fmla="*/ 0 h 561800"/>
                <a:gd name="connsiteX0" fmla="*/ 1634808 w 1634808"/>
                <a:gd name="connsiteY0" fmla="*/ 535932 h 561800"/>
                <a:gd name="connsiteX1" fmla="*/ 1527031 w 1634808"/>
                <a:gd name="connsiteY1" fmla="*/ 550553 h 561800"/>
                <a:gd name="connsiteX2" fmla="*/ 1116720 w 1634808"/>
                <a:gd name="connsiteY2" fmla="*/ 541864 h 561800"/>
                <a:gd name="connsiteX3" fmla="*/ 1105232 w 1634808"/>
                <a:gd name="connsiteY3" fmla="*/ 396648 h 561800"/>
                <a:gd name="connsiteX4" fmla="*/ 926327 w 1634808"/>
                <a:gd name="connsiteY4" fmla="*/ 344964 h 561800"/>
                <a:gd name="connsiteX5" fmla="*/ 665973 w 1634808"/>
                <a:gd name="connsiteY5" fmla="*/ 330345 h 561800"/>
                <a:gd name="connsiteX6" fmla="*/ 499599 w 1634808"/>
                <a:gd name="connsiteY6" fmla="*/ 330821 h 561800"/>
                <a:gd name="connsiteX7" fmla="*/ 424583 w 1634808"/>
                <a:gd name="connsiteY7" fmla="*/ 302247 h 561800"/>
                <a:gd name="connsiteX8" fmla="*/ 325252 w 1634808"/>
                <a:gd name="connsiteY8" fmla="*/ 243663 h 561800"/>
                <a:gd name="connsiteX9" fmla="*/ 45932 w 1634808"/>
                <a:gd name="connsiteY9" fmla="*/ 114071 h 561800"/>
                <a:gd name="connsiteX10" fmla="*/ 0 w 1634808"/>
                <a:gd name="connsiteY10" fmla="*/ 94498 h 561800"/>
                <a:gd name="connsiteX11" fmla="*/ 35781 w 1634808"/>
                <a:gd name="connsiteY11" fmla="*/ 46790 h 561800"/>
                <a:gd name="connsiteX12" fmla="*/ 31258 w 1634808"/>
                <a:gd name="connsiteY12" fmla="*/ 0 h 561800"/>
                <a:gd name="connsiteX0" fmla="*/ 1634808 w 1634808"/>
                <a:gd name="connsiteY0" fmla="*/ 535932 h 560037"/>
                <a:gd name="connsiteX1" fmla="*/ 1527031 w 1634808"/>
                <a:gd name="connsiteY1" fmla="*/ 550553 h 560037"/>
                <a:gd name="connsiteX2" fmla="*/ 1116720 w 1634808"/>
                <a:gd name="connsiteY2" fmla="*/ 541864 h 560037"/>
                <a:gd name="connsiteX3" fmla="*/ 1105232 w 1634808"/>
                <a:gd name="connsiteY3" fmla="*/ 396648 h 560037"/>
                <a:gd name="connsiteX4" fmla="*/ 926327 w 1634808"/>
                <a:gd name="connsiteY4" fmla="*/ 344964 h 560037"/>
                <a:gd name="connsiteX5" fmla="*/ 665973 w 1634808"/>
                <a:gd name="connsiteY5" fmla="*/ 330345 h 560037"/>
                <a:gd name="connsiteX6" fmla="*/ 499599 w 1634808"/>
                <a:gd name="connsiteY6" fmla="*/ 330821 h 560037"/>
                <a:gd name="connsiteX7" fmla="*/ 424583 w 1634808"/>
                <a:gd name="connsiteY7" fmla="*/ 302247 h 560037"/>
                <a:gd name="connsiteX8" fmla="*/ 325252 w 1634808"/>
                <a:gd name="connsiteY8" fmla="*/ 243663 h 560037"/>
                <a:gd name="connsiteX9" fmla="*/ 45932 w 1634808"/>
                <a:gd name="connsiteY9" fmla="*/ 114071 h 560037"/>
                <a:gd name="connsiteX10" fmla="*/ 0 w 1634808"/>
                <a:gd name="connsiteY10" fmla="*/ 94498 h 560037"/>
                <a:gd name="connsiteX11" fmla="*/ 35781 w 1634808"/>
                <a:gd name="connsiteY11" fmla="*/ 46790 h 560037"/>
                <a:gd name="connsiteX12" fmla="*/ 31258 w 1634808"/>
                <a:gd name="connsiteY12" fmla="*/ 0 h 56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4808" h="560037">
                  <a:moveTo>
                    <a:pt x="1634808" y="535932"/>
                  </a:moveTo>
                  <a:lnTo>
                    <a:pt x="1527031" y="550553"/>
                  </a:lnTo>
                  <a:cubicBezTo>
                    <a:pt x="1584208" y="534733"/>
                    <a:pt x="1222544" y="585514"/>
                    <a:pt x="1116720" y="541864"/>
                  </a:cubicBezTo>
                  <a:cubicBezTo>
                    <a:pt x="1123283" y="493685"/>
                    <a:pt x="1136301" y="436753"/>
                    <a:pt x="1105232" y="396648"/>
                  </a:cubicBezTo>
                  <a:cubicBezTo>
                    <a:pt x="1074163" y="356543"/>
                    <a:pt x="988272" y="366616"/>
                    <a:pt x="926327" y="344964"/>
                  </a:cubicBezTo>
                  <a:cubicBezTo>
                    <a:pt x="864382" y="323312"/>
                    <a:pt x="737094" y="353243"/>
                    <a:pt x="665973" y="330345"/>
                  </a:cubicBezTo>
                  <a:lnTo>
                    <a:pt x="499599" y="330821"/>
                  </a:lnTo>
                  <a:lnTo>
                    <a:pt x="424583" y="302247"/>
                  </a:lnTo>
                  <a:lnTo>
                    <a:pt x="325252" y="243663"/>
                  </a:lnTo>
                  <a:lnTo>
                    <a:pt x="45932" y="114071"/>
                  </a:lnTo>
                  <a:cubicBezTo>
                    <a:pt x="45199" y="99595"/>
                    <a:pt x="733" y="108974"/>
                    <a:pt x="0" y="94498"/>
                  </a:cubicBezTo>
                  <a:cubicBezTo>
                    <a:pt x="5301" y="74620"/>
                    <a:pt x="30480" y="66668"/>
                    <a:pt x="35781" y="46790"/>
                  </a:cubicBezTo>
                  <a:lnTo>
                    <a:pt x="31258" y="0"/>
                  </a:lnTo>
                </a:path>
              </a:pathLst>
            </a:custGeom>
            <a:noFill/>
            <a:ln w="19050">
              <a:solidFill>
                <a:srgbClr val="FFC000">
                  <a:alpha val="70000"/>
                </a:srgbClr>
              </a:solidFill>
              <a:prstDash val="solid"/>
              <a:round/>
              <a:headEnd/>
              <a:tailEnd/>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9" name="テキスト ボックス 32"/>
            <p:cNvSpPr txBox="1">
              <a:spLocks noChangeArrowheads="1"/>
            </p:cNvSpPr>
            <p:nvPr/>
          </p:nvSpPr>
          <p:spPr bwMode="auto">
            <a:xfrm rot="842145">
              <a:off x="5204620" y="5562275"/>
              <a:ext cx="379533" cy="862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DAEDEF">
                      <a:lumMod val="20000"/>
                      <a:lumOff val="80000"/>
                    </a:srgbClr>
                  </a:solidFill>
                  <a:effectLst/>
                  <a:uLnTx/>
                  <a:uFillTx/>
                  <a:latin typeface="HGP創英角ｺﾞｼｯｸUB"/>
                  <a:ea typeface="HGPｺﾞｼｯｸM" panose="020B0600000000000000" pitchFamily="50" charset="-128"/>
                  <a:cs typeface="メイリオ" panose="020B0604030504040204" pitchFamily="50" charset="-128"/>
                </a:rPr>
                <a:t>加</a:t>
              </a:r>
              <a:endParaRPr kumimoji="1" lang="en-US" altLang="ja-JP" sz="1200" b="1" i="0" u="none" strike="noStrike" kern="1200" cap="none" spc="0" normalizeH="0" baseline="0" noProof="0" dirty="0">
                <a:ln>
                  <a:noFill/>
                </a:ln>
                <a:solidFill>
                  <a:srgbClr val="DAEDEF">
                    <a:lumMod val="20000"/>
                    <a:lumOff val="80000"/>
                  </a:srgbClr>
                </a:solidFill>
                <a:effectLst/>
                <a:uLnTx/>
                <a:uFillTx/>
                <a:latin typeface="HGP創英角ｺﾞｼｯｸUB"/>
                <a:ea typeface="HGPｺﾞｼｯｸM" panose="020B0600000000000000"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DAEDEF">
                      <a:lumMod val="20000"/>
                      <a:lumOff val="80000"/>
                    </a:srgbClr>
                  </a:solidFill>
                  <a:effectLst/>
                  <a:uLnTx/>
                  <a:uFillTx/>
                  <a:latin typeface="HGP創英角ｺﾞｼｯｸUB"/>
                  <a:ea typeface="HGPｺﾞｼｯｸM" panose="020B0600000000000000" pitchFamily="50" charset="-128"/>
                  <a:cs typeface="メイリオ" panose="020B0604030504040204" pitchFamily="50" charset="-128"/>
                </a:rPr>
                <a:t>古</a:t>
              </a:r>
              <a:endParaRPr kumimoji="1" lang="en-US" altLang="ja-JP" sz="1200" b="1" i="0" u="none" strike="noStrike" kern="1200" cap="none" spc="0" normalizeH="0" baseline="0" noProof="0" dirty="0">
                <a:ln>
                  <a:noFill/>
                </a:ln>
                <a:solidFill>
                  <a:srgbClr val="DAEDEF">
                    <a:lumMod val="20000"/>
                    <a:lumOff val="80000"/>
                  </a:srgbClr>
                </a:solidFill>
                <a:effectLst/>
                <a:uLnTx/>
                <a:uFillTx/>
                <a:latin typeface="HGP創英角ｺﾞｼｯｸUB"/>
                <a:ea typeface="HGPｺﾞｼｯｸM" panose="020B0600000000000000"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DAEDEF">
                      <a:lumMod val="20000"/>
                      <a:lumOff val="80000"/>
                    </a:srgbClr>
                  </a:solidFill>
                  <a:effectLst/>
                  <a:uLnTx/>
                  <a:uFillTx/>
                  <a:latin typeface="HGP創英角ｺﾞｼｯｸUB"/>
                  <a:ea typeface="HGPｺﾞｼｯｸM" panose="020B0600000000000000" pitchFamily="50" charset="-128"/>
                  <a:cs typeface="メイリオ" panose="020B0604030504040204" pitchFamily="50" charset="-128"/>
                </a:rPr>
                <a:t>川</a:t>
              </a:r>
            </a:p>
          </p:txBody>
        </p:sp>
        <p:sp>
          <p:nvSpPr>
            <p:cNvPr id="82" name="テキスト ボックス 32"/>
            <p:cNvSpPr txBox="1">
              <a:spLocks noChangeArrowheads="1"/>
            </p:cNvSpPr>
            <p:nvPr/>
          </p:nvSpPr>
          <p:spPr bwMode="auto">
            <a:xfrm>
              <a:off x="4036907" y="5087049"/>
              <a:ext cx="1645581" cy="616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rPr>
                <a:t>●ＪＲ</a:t>
              </a:r>
              <a:endParaRPr kumimoji="1" lang="en-US" altLang="ja-JP"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00"/>
                  </a:solidFill>
                  <a:effectLst/>
                  <a:uLnTx/>
                  <a:uFillTx/>
                  <a:latin typeface="HGP創英角ｺﾞｼｯｸUB"/>
                  <a:ea typeface="HGPｺﾞｼｯｸM" panose="020B0600000000000000" pitchFamily="50" charset="-128"/>
                  <a:cs typeface="メイリオ" panose="020B0604030504040204" pitchFamily="50" charset="-128"/>
                </a:rPr>
                <a:t>西脇市駅</a:t>
              </a:r>
            </a:p>
          </p:txBody>
        </p:sp>
        <p:sp>
          <p:nvSpPr>
            <p:cNvPr id="80" name="テキスト ボックス 32"/>
            <p:cNvSpPr txBox="1">
              <a:spLocks noChangeArrowheads="1"/>
            </p:cNvSpPr>
            <p:nvPr/>
          </p:nvSpPr>
          <p:spPr bwMode="auto">
            <a:xfrm>
              <a:off x="6978506" y="3664057"/>
              <a:ext cx="1164812" cy="33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1" i="0" u="none" strike="noStrike" kern="1200" cap="none" spc="0" normalizeH="0" baseline="0" noProof="0" dirty="0">
                  <a:ln>
                    <a:noFill/>
                  </a:ln>
                  <a:solidFill>
                    <a:srgbClr val="FFC000"/>
                  </a:solidFill>
                  <a:effectLst/>
                  <a:uLnTx/>
                  <a:uFillTx/>
                  <a:latin typeface="HGP創英角ｺﾞｼｯｸUB"/>
                  <a:ea typeface="HGPｺﾞｼｯｸM" panose="020B0600000000000000" pitchFamily="50" charset="-128"/>
                  <a:cs typeface="メイリオ" panose="020B0604030504040204" pitchFamily="50" charset="-128"/>
                </a:rPr>
                <a:t>Ｒ</a:t>
              </a:r>
              <a:r>
                <a:rPr kumimoji="1" lang="en-US" altLang="ja-JP" sz="1050" b="1" i="0" u="none" strike="noStrike" kern="1200" cap="none" spc="0" normalizeH="0" baseline="0" noProof="0" dirty="0">
                  <a:ln>
                    <a:noFill/>
                  </a:ln>
                  <a:solidFill>
                    <a:srgbClr val="FFC000"/>
                  </a:solidFill>
                  <a:effectLst/>
                  <a:uLnTx/>
                  <a:uFillTx/>
                  <a:latin typeface="HGP創英角ｺﾞｼｯｸUB"/>
                  <a:ea typeface="HGPｺﾞｼｯｸM" panose="020B0600000000000000" pitchFamily="50" charset="-128"/>
                  <a:cs typeface="メイリオ" panose="020B0604030504040204" pitchFamily="50" charset="-128"/>
                </a:rPr>
                <a:t>175</a:t>
              </a:r>
              <a:endParaRPr kumimoji="1" lang="ja-JP" altLang="en-US" sz="1050" b="1" i="0" u="none" strike="noStrike" kern="1200" cap="none" spc="0" normalizeH="0" baseline="0" noProof="0" dirty="0">
                <a:ln>
                  <a:noFill/>
                </a:ln>
                <a:solidFill>
                  <a:srgbClr val="FFC000"/>
                </a:solidFill>
                <a:effectLst/>
                <a:uLnTx/>
                <a:uFillTx/>
                <a:latin typeface="HGP創英角ｺﾞｼｯｸUB"/>
                <a:ea typeface="HGPｺﾞｼｯｸM" panose="020B0600000000000000" pitchFamily="50" charset="-128"/>
                <a:cs typeface="メイリオ" panose="020B0604030504040204" pitchFamily="50" charset="-128"/>
              </a:endParaRPr>
            </a:p>
          </p:txBody>
        </p:sp>
      </p:grpSp>
      <p:grpSp>
        <p:nvGrpSpPr>
          <p:cNvPr id="66" name="グループ化 65"/>
          <p:cNvGrpSpPr/>
          <p:nvPr/>
        </p:nvGrpSpPr>
        <p:grpSpPr>
          <a:xfrm>
            <a:off x="3245475" y="1497069"/>
            <a:ext cx="1179753" cy="2206989"/>
            <a:chOff x="1367323" y="2697680"/>
            <a:chExt cx="2214154" cy="2945434"/>
          </a:xfrm>
        </p:grpSpPr>
        <p:sp>
          <p:nvSpPr>
            <p:cNvPr id="72" name="正方形/長方形 108"/>
            <p:cNvSpPr/>
            <p:nvPr/>
          </p:nvSpPr>
          <p:spPr>
            <a:xfrm>
              <a:off x="1367323" y="2697680"/>
              <a:ext cx="2207156" cy="2945434"/>
            </a:xfrm>
            <a:custGeom>
              <a:avLst/>
              <a:gdLst>
                <a:gd name="connsiteX0" fmla="*/ 0 w 2481921"/>
                <a:gd name="connsiteY0" fmla="*/ 0 h 3674977"/>
                <a:gd name="connsiteX1" fmla="*/ 2481921 w 2481921"/>
                <a:gd name="connsiteY1" fmla="*/ 0 h 3674977"/>
                <a:gd name="connsiteX2" fmla="*/ 2481921 w 2481921"/>
                <a:gd name="connsiteY2" fmla="*/ 3674977 h 3674977"/>
                <a:gd name="connsiteX3" fmla="*/ 0 w 2481921"/>
                <a:gd name="connsiteY3" fmla="*/ 3674977 h 3674977"/>
                <a:gd name="connsiteX4" fmla="*/ 0 w 2481921"/>
                <a:gd name="connsiteY4" fmla="*/ 0 h 3674977"/>
                <a:gd name="connsiteX0" fmla="*/ 0 w 2481921"/>
                <a:gd name="connsiteY0" fmla="*/ 0 h 3674977"/>
                <a:gd name="connsiteX1" fmla="*/ 2481921 w 2481921"/>
                <a:gd name="connsiteY1" fmla="*/ 0 h 3674977"/>
                <a:gd name="connsiteX2" fmla="*/ 2481921 w 2481921"/>
                <a:gd name="connsiteY2" fmla="*/ 3674977 h 3674977"/>
                <a:gd name="connsiteX3" fmla="*/ 0 w 2481921"/>
                <a:gd name="connsiteY3" fmla="*/ 3674977 h 3674977"/>
                <a:gd name="connsiteX4" fmla="*/ 699 w 2481921"/>
                <a:gd name="connsiteY4" fmla="*/ 3426591 h 3674977"/>
                <a:gd name="connsiteX5" fmla="*/ 0 w 2481921"/>
                <a:gd name="connsiteY5" fmla="*/ 0 h 3674977"/>
                <a:gd name="connsiteX0" fmla="*/ 2777 w 2484698"/>
                <a:gd name="connsiteY0" fmla="*/ 0 h 3674977"/>
                <a:gd name="connsiteX1" fmla="*/ 2484698 w 2484698"/>
                <a:gd name="connsiteY1" fmla="*/ 0 h 3674977"/>
                <a:gd name="connsiteX2" fmla="*/ 2484698 w 2484698"/>
                <a:gd name="connsiteY2" fmla="*/ 3674977 h 3674977"/>
                <a:gd name="connsiteX3" fmla="*/ 2777 w 2484698"/>
                <a:gd name="connsiteY3" fmla="*/ 3674977 h 3674977"/>
                <a:gd name="connsiteX4" fmla="*/ 0 w 2484698"/>
                <a:gd name="connsiteY4" fmla="*/ 2929408 h 3674977"/>
                <a:gd name="connsiteX5" fmla="*/ 2777 w 2484698"/>
                <a:gd name="connsiteY5"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2777 w 2484698"/>
                <a:gd name="connsiteY4" fmla="*/ 3674977 h 3674977"/>
                <a:gd name="connsiteX5" fmla="*/ 0 w 2484698"/>
                <a:gd name="connsiteY5" fmla="*/ 2929408 h 3674977"/>
                <a:gd name="connsiteX6" fmla="*/ 2777 w 2484698"/>
                <a:gd name="connsiteY6"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77 w 2484698"/>
                <a:gd name="connsiteY5" fmla="*/ 367497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4698" h="3669968">
                  <a:moveTo>
                    <a:pt x="2777" y="0"/>
                  </a:moveTo>
                  <a:lnTo>
                    <a:pt x="2484698" y="0"/>
                  </a:lnTo>
                  <a:lnTo>
                    <a:pt x="2482439" y="2918978"/>
                  </a:lnTo>
                  <a:cubicBezTo>
                    <a:pt x="2479715" y="3159388"/>
                    <a:pt x="2344873" y="3323308"/>
                    <a:pt x="2203077" y="3431600"/>
                  </a:cubicBezTo>
                  <a:cubicBezTo>
                    <a:pt x="1902160" y="3618837"/>
                    <a:pt x="1622103" y="3649618"/>
                    <a:pt x="1289895" y="3669968"/>
                  </a:cubicBezTo>
                  <a:cubicBezTo>
                    <a:pt x="937346" y="3657730"/>
                    <a:pt x="772543" y="3655924"/>
                    <a:pt x="273968" y="3424647"/>
                  </a:cubicBezTo>
                  <a:cubicBezTo>
                    <a:pt x="133970" y="3287382"/>
                    <a:pt x="926" y="3177931"/>
                    <a:pt x="0" y="2929408"/>
                  </a:cubicBezTo>
                  <a:cubicBezTo>
                    <a:pt x="926" y="1952939"/>
                    <a:pt x="1851" y="976469"/>
                    <a:pt x="2777" y="0"/>
                  </a:cubicBezTo>
                  <a:close/>
                </a:path>
              </a:pathLst>
            </a:custGeom>
            <a:gradFill flip="none" rotWithShape="1">
              <a:gsLst>
                <a:gs pos="10000">
                  <a:srgbClr val="FFFF00">
                    <a:lumMod val="0"/>
                    <a:lumOff val="100000"/>
                    <a:alpha val="0"/>
                  </a:srgbClr>
                </a:gs>
                <a:gs pos="100000">
                  <a:srgbClr val="FFFF00">
                    <a:alpha val="90000"/>
                  </a:srgbClr>
                </a:gs>
              </a:gsLst>
              <a:lin ang="5400000" scaled="1"/>
              <a:tileRect/>
            </a:gra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3" name="円/楕円 72"/>
            <p:cNvSpPr/>
            <p:nvPr/>
          </p:nvSpPr>
          <p:spPr>
            <a:xfrm>
              <a:off x="1380737" y="4389834"/>
              <a:ext cx="2200740" cy="1243066"/>
            </a:xfrm>
            <a:prstGeom prst="ellipse">
              <a:avLst/>
            </a:prstGeom>
            <a:solidFill>
              <a:srgbClr val="FFFF00">
                <a:alpha val="50196"/>
              </a:srgb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HGP創英角ｺﾞｼｯｸUB"/>
                <a:ea typeface="HGPｺﾞｼｯｸM" panose="020B0600000000000000" pitchFamily="50" charset="-128"/>
                <a:cs typeface="+mn-cs"/>
              </a:endParaRPr>
            </a:p>
          </p:txBody>
        </p:sp>
      </p:grpSp>
      <p:grpSp>
        <p:nvGrpSpPr>
          <p:cNvPr id="67" name="グループ化 66"/>
          <p:cNvGrpSpPr/>
          <p:nvPr/>
        </p:nvGrpSpPr>
        <p:grpSpPr>
          <a:xfrm>
            <a:off x="5133022" y="877952"/>
            <a:ext cx="1136150" cy="1995079"/>
            <a:chOff x="1128426" y="2089500"/>
            <a:chExt cx="2487995" cy="3669968"/>
          </a:xfrm>
        </p:grpSpPr>
        <p:sp>
          <p:nvSpPr>
            <p:cNvPr id="70" name="正方形/長方形 108"/>
            <p:cNvSpPr/>
            <p:nvPr/>
          </p:nvSpPr>
          <p:spPr>
            <a:xfrm>
              <a:off x="1128426" y="2089500"/>
              <a:ext cx="2484697" cy="3669968"/>
            </a:xfrm>
            <a:custGeom>
              <a:avLst/>
              <a:gdLst>
                <a:gd name="connsiteX0" fmla="*/ 0 w 2481921"/>
                <a:gd name="connsiteY0" fmla="*/ 0 h 3674977"/>
                <a:gd name="connsiteX1" fmla="*/ 2481921 w 2481921"/>
                <a:gd name="connsiteY1" fmla="*/ 0 h 3674977"/>
                <a:gd name="connsiteX2" fmla="*/ 2481921 w 2481921"/>
                <a:gd name="connsiteY2" fmla="*/ 3674977 h 3674977"/>
                <a:gd name="connsiteX3" fmla="*/ 0 w 2481921"/>
                <a:gd name="connsiteY3" fmla="*/ 3674977 h 3674977"/>
                <a:gd name="connsiteX4" fmla="*/ 0 w 2481921"/>
                <a:gd name="connsiteY4" fmla="*/ 0 h 3674977"/>
                <a:gd name="connsiteX0" fmla="*/ 0 w 2481921"/>
                <a:gd name="connsiteY0" fmla="*/ 0 h 3674977"/>
                <a:gd name="connsiteX1" fmla="*/ 2481921 w 2481921"/>
                <a:gd name="connsiteY1" fmla="*/ 0 h 3674977"/>
                <a:gd name="connsiteX2" fmla="*/ 2481921 w 2481921"/>
                <a:gd name="connsiteY2" fmla="*/ 3674977 h 3674977"/>
                <a:gd name="connsiteX3" fmla="*/ 0 w 2481921"/>
                <a:gd name="connsiteY3" fmla="*/ 3674977 h 3674977"/>
                <a:gd name="connsiteX4" fmla="*/ 699 w 2481921"/>
                <a:gd name="connsiteY4" fmla="*/ 3426591 h 3674977"/>
                <a:gd name="connsiteX5" fmla="*/ 0 w 2481921"/>
                <a:gd name="connsiteY5" fmla="*/ 0 h 3674977"/>
                <a:gd name="connsiteX0" fmla="*/ 2777 w 2484698"/>
                <a:gd name="connsiteY0" fmla="*/ 0 h 3674977"/>
                <a:gd name="connsiteX1" fmla="*/ 2484698 w 2484698"/>
                <a:gd name="connsiteY1" fmla="*/ 0 h 3674977"/>
                <a:gd name="connsiteX2" fmla="*/ 2484698 w 2484698"/>
                <a:gd name="connsiteY2" fmla="*/ 3674977 h 3674977"/>
                <a:gd name="connsiteX3" fmla="*/ 2777 w 2484698"/>
                <a:gd name="connsiteY3" fmla="*/ 3674977 h 3674977"/>
                <a:gd name="connsiteX4" fmla="*/ 0 w 2484698"/>
                <a:gd name="connsiteY4" fmla="*/ 2929408 h 3674977"/>
                <a:gd name="connsiteX5" fmla="*/ 2777 w 2484698"/>
                <a:gd name="connsiteY5"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2777 w 2484698"/>
                <a:gd name="connsiteY4" fmla="*/ 3674977 h 3674977"/>
                <a:gd name="connsiteX5" fmla="*/ 0 w 2484698"/>
                <a:gd name="connsiteY5" fmla="*/ 2929408 h 3674977"/>
                <a:gd name="connsiteX6" fmla="*/ 2777 w 2484698"/>
                <a:gd name="connsiteY6"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77 w 2484698"/>
                <a:gd name="connsiteY5" fmla="*/ 367497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74977"/>
                <a:gd name="connsiteX1" fmla="*/ 2484698 w 2484698"/>
                <a:gd name="connsiteY1" fmla="*/ 0 h 3674977"/>
                <a:gd name="connsiteX2" fmla="*/ 2482439 w 2484698"/>
                <a:gd name="connsiteY2" fmla="*/ 2918978 h 3674977"/>
                <a:gd name="connsiteX3" fmla="*/ 2484698 w 2484698"/>
                <a:gd name="connsiteY3" fmla="*/ 3674977 h 3674977"/>
                <a:gd name="connsiteX4" fmla="*/ 1289895 w 2484698"/>
                <a:gd name="connsiteY4" fmla="*/ 3669968 h 3674977"/>
                <a:gd name="connsiteX5" fmla="*/ 273968 w 2484698"/>
                <a:gd name="connsiteY5" fmla="*/ 3424647 h 3674977"/>
                <a:gd name="connsiteX6" fmla="*/ 0 w 2484698"/>
                <a:gd name="connsiteY6" fmla="*/ 2929408 h 3674977"/>
                <a:gd name="connsiteX7" fmla="*/ 2777 w 2484698"/>
                <a:gd name="connsiteY7" fmla="*/ 0 h 3674977"/>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 name="connsiteX0" fmla="*/ 2777 w 2484698"/>
                <a:gd name="connsiteY0" fmla="*/ 0 h 3669968"/>
                <a:gd name="connsiteX1" fmla="*/ 2484698 w 2484698"/>
                <a:gd name="connsiteY1" fmla="*/ 0 h 3669968"/>
                <a:gd name="connsiteX2" fmla="*/ 2482439 w 2484698"/>
                <a:gd name="connsiteY2" fmla="*/ 2918978 h 3669968"/>
                <a:gd name="connsiteX3" fmla="*/ 2203077 w 2484698"/>
                <a:gd name="connsiteY3" fmla="*/ 3431600 h 3669968"/>
                <a:gd name="connsiteX4" fmla="*/ 1289895 w 2484698"/>
                <a:gd name="connsiteY4" fmla="*/ 3669968 h 3669968"/>
                <a:gd name="connsiteX5" fmla="*/ 273968 w 2484698"/>
                <a:gd name="connsiteY5" fmla="*/ 3424647 h 3669968"/>
                <a:gd name="connsiteX6" fmla="*/ 0 w 2484698"/>
                <a:gd name="connsiteY6" fmla="*/ 2929408 h 3669968"/>
                <a:gd name="connsiteX7" fmla="*/ 2777 w 2484698"/>
                <a:gd name="connsiteY7" fmla="*/ 0 h 366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4698" h="3669968">
                  <a:moveTo>
                    <a:pt x="2777" y="0"/>
                  </a:moveTo>
                  <a:lnTo>
                    <a:pt x="2484698" y="0"/>
                  </a:lnTo>
                  <a:lnTo>
                    <a:pt x="2482439" y="2918978"/>
                  </a:lnTo>
                  <a:cubicBezTo>
                    <a:pt x="2479715" y="3159388"/>
                    <a:pt x="2344873" y="3323308"/>
                    <a:pt x="2203077" y="3431600"/>
                  </a:cubicBezTo>
                  <a:cubicBezTo>
                    <a:pt x="1902160" y="3618837"/>
                    <a:pt x="1622103" y="3649618"/>
                    <a:pt x="1289895" y="3669968"/>
                  </a:cubicBezTo>
                  <a:cubicBezTo>
                    <a:pt x="937346" y="3657730"/>
                    <a:pt x="772543" y="3655924"/>
                    <a:pt x="273968" y="3424647"/>
                  </a:cubicBezTo>
                  <a:cubicBezTo>
                    <a:pt x="133970" y="3287382"/>
                    <a:pt x="926" y="3177931"/>
                    <a:pt x="0" y="2929408"/>
                  </a:cubicBezTo>
                  <a:cubicBezTo>
                    <a:pt x="926" y="1952939"/>
                    <a:pt x="1851" y="976469"/>
                    <a:pt x="2777" y="0"/>
                  </a:cubicBezTo>
                  <a:close/>
                </a:path>
              </a:pathLst>
            </a:custGeom>
            <a:gradFill flip="none" rotWithShape="1">
              <a:gsLst>
                <a:gs pos="10000">
                  <a:srgbClr val="FFFF00">
                    <a:lumMod val="0"/>
                    <a:lumOff val="100000"/>
                    <a:alpha val="0"/>
                  </a:srgbClr>
                </a:gs>
                <a:gs pos="100000">
                  <a:srgbClr val="FFFF00">
                    <a:alpha val="90000"/>
                  </a:srgbClr>
                </a:gs>
              </a:gsLst>
              <a:lin ang="5400000" scaled="1"/>
              <a:tileRect/>
            </a:gra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HGP創英角ｺﾞｼｯｸUB"/>
                <a:ea typeface="HGPｺﾞｼｯｸM" panose="020B0600000000000000" pitchFamily="50" charset="-128"/>
                <a:cs typeface="+mn-cs"/>
              </a:endParaRPr>
            </a:p>
          </p:txBody>
        </p:sp>
        <p:sp>
          <p:nvSpPr>
            <p:cNvPr id="71" name="円/楕円 70"/>
            <p:cNvSpPr/>
            <p:nvPr/>
          </p:nvSpPr>
          <p:spPr>
            <a:xfrm>
              <a:off x="1134501" y="4311519"/>
              <a:ext cx="2481920" cy="1434738"/>
            </a:xfrm>
            <a:prstGeom prst="ellipse">
              <a:avLst/>
            </a:prstGeom>
            <a:solidFill>
              <a:srgbClr val="FFFF00">
                <a:alpha val="50196"/>
              </a:srgb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HGP創英角ｺﾞｼｯｸUB"/>
                <a:ea typeface="HGPｺﾞｼｯｸM" panose="020B0600000000000000" pitchFamily="50" charset="-128"/>
                <a:cs typeface="+mn-cs"/>
              </a:endParaRPr>
            </a:p>
          </p:txBody>
        </p:sp>
      </p:grpSp>
      <p:grpSp>
        <p:nvGrpSpPr>
          <p:cNvPr id="5" name="グループ化 4"/>
          <p:cNvGrpSpPr/>
          <p:nvPr/>
        </p:nvGrpSpPr>
        <p:grpSpPr>
          <a:xfrm>
            <a:off x="431034" y="3174923"/>
            <a:ext cx="2498989" cy="1159399"/>
            <a:chOff x="94494" y="3473637"/>
            <a:chExt cx="2498989" cy="1159399"/>
          </a:xfrm>
        </p:grpSpPr>
        <p:sp>
          <p:nvSpPr>
            <p:cNvPr id="99" name="テキスト ボックス 98"/>
            <p:cNvSpPr txBox="1"/>
            <p:nvPr/>
          </p:nvSpPr>
          <p:spPr>
            <a:xfrm>
              <a:off x="219485" y="3473637"/>
              <a:ext cx="2373998" cy="21625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デザイナー等研修生の受入れ人数</a:t>
              </a:r>
              <a:endParaRPr kumimoji="1" lang="en-US" altLang="ja-JP" sz="14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0" name="二等辺三角形 99"/>
            <p:cNvSpPr/>
            <p:nvPr/>
          </p:nvSpPr>
          <p:spPr>
            <a:xfrm rot="5400000">
              <a:off x="75922" y="3523768"/>
              <a:ext cx="177705" cy="126830"/>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90" name="テキスト ボックス 89"/>
            <p:cNvSpPr txBox="1"/>
            <p:nvPr/>
          </p:nvSpPr>
          <p:spPr>
            <a:xfrm>
              <a:off x="180905" y="3663546"/>
              <a:ext cx="2373998" cy="205610"/>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目標（</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３１）１５人→実績（</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３０末）</a:t>
              </a:r>
              <a:r>
                <a:rPr kumimoji="1" lang="ja-JP" altLang="en-US"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２１人</a:t>
              </a:r>
              <a:endParaRPr kumimoji="1" lang="en-US" altLang="ja-JP"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1" name="二等辺三角形 90"/>
            <p:cNvSpPr/>
            <p:nvPr/>
          </p:nvSpPr>
          <p:spPr>
            <a:xfrm rot="5400000">
              <a:off x="69056" y="3888590"/>
              <a:ext cx="177705" cy="126830"/>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92" name="テキスト ボックス 91"/>
            <p:cNvSpPr txBox="1"/>
            <p:nvPr/>
          </p:nvSpPr>
          <p:spPr>
            <a:xfrm>
              <a:off x="189433" y="3841376"/>
              <a:ext cx="2373998" cy="21625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若手デザイナー研究会の参加者数</a:t>
              </a:r>
              <a:endParaRPr kumimoji="1" lang="en-US" altLang="ja-JP" sz="14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3" name="テキスト ボックス 92"/>
            <p:cNvSpPr txBox="1"/>
            <p:nvPr/>
          </p:nvSpPr>
          <p:spPr>
            <a:xfrm>
              <a:off x="183580" y="4017569"/>
              <a:ext cx="2373998" cy="205610"/>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目標（</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３１）１００人→実績（</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３０末）</a:t>
              </a:r>
              <a:r>
                <a:rPr kumimoji="1" lang="ja-JP" altLang="en-US"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４５２人</a:t>
              </a:r>
              <a:endParaRPr kumimoji="1" lang="en-US" altLang="ja-JP"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4" name="二等辺三角形 93"/>
            <p:cNvSpPr/>
            <p:nvPr/>
          </p:nvSpPr>
          <p:spPr>
            <a:xfrm rot="5400000">
              <a:off x="82311" y="4284908"/>
              <a:ext cx="177705" cy="126830"/>
            </a:xfrm>
            <a:prstGeom prst="triangle">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HGPｺﾞｼｯｸM" panose="020B0600000000000000" pitchFamily="50" charset="-128"/>
                <a:ea typeface="HGPｺﾞｼｯｸM" panose="020B0600000000000000" pitchFamily="50" charset="-128"/>
                <a:cs typeface="+mn-cs"/>
              </a:endParaRPr>
            </a:p>
          </p:txBody>
        </p:sp>
        <p:sp>
          <p:nvSpPr>
            <p:cNvPr id="95" name="テキスト ボックス 94"/>
            <p:cNvSpPr txBox="1"/>
            <p:nvPr/>
          </p:nvSpPr>
          <p:spPr>
            <a:xfrm>
              <a:off x="196145" y="4234461"/>
              <a:ext cx="2373998" cy="21625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国産表示制度の認証取得件数</a:t>
              </a:r>
              <a:endParaRPr kumimoji="1" lang="en-US" altLang="ja-JP"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6" name="テキスト ボックス 95"/>
            <p:cNvSpPr txBox="1"/>
            <p:nvPr/>
          </p:nvSpPr>
          <p:spPr>
            <a:xfrm>
              <a:off x="188972" y="4427426"/>
              <a:ext cx="2373998" cy="205610"/>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目標（</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３１）２０件→実績（</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３０末）</a:t>
              </a:r>
              <a:r>
                <a:rPr kumimoji="1" lang="ja-JP" altLang="en-US"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２６件</a:t>
              </a:r>
              <a:endParaRPr kumimoji="1" lang="en-US" altLang="ja-JP"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grpSp>
      <p:pic>
        <p:nvPicPr>
          <p:cNvPr id="98" name="図 97"/>
          <p:cNvPicPr>
            <a:picLocks/>
          </p:cNvPicPr>
          <p:nvPr/>
        </p:nvPicPr>
        <p:blipFill rotWithShape="1">
          <a:blip r:embed="rId5" cstate="print">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val="0"/>
              </a:ext>
            </a:extLst>
          </a:blip>
          <a:srcRect t="15293"/>
          <a:stretch/>
        </p:blipFill>
        <p:spPr>
          <a:xfrm>
            <a:off x="8447357" y="4532010"/>
            <a:ext cx="1221484" cy="752422"/>
          </a:xfrm>
          <a:prstGeom prst="rect">
            <a:avLst/>
          </a:prstGeom>
          <a:ln>
            <a:noFill/>
          </a:ln>
          <a:effectLst>
            <a:softEdge rad="112500"/>
          </a:effectLst>
        </p:spPr>
      </p:pic>
      <p:grpSp>
        <p:nvGrpSpPr>
          <p:cNvPr id="112" name="グループ化 111"/>
          <p:cNvGrpSpPr/>
          <p:nvPr/>
        </p:nvGrpSpPr>
        <p:grpSpPr>
          <a:xfrm>
            <a:off x="7114171" y="5372486"/>
            <a:ext cx="2601918" cy="360000"/>
            <a:chOff x="83335" y="4293097"/>
            <a:chExt cx="2630089" cy="369319"/>
          </a:xfrm>
        </p:grpSpPr>
        <p:sp>
          <p:nvSpPr>
            <p:cNvPr id="113" name="角丸四角形 112"/>
            <p:cNvSpPr/>
            <p:nvPr/>
          </p:nvSpPr>
          <p:spPr>
            <a:xfrm>
              <a:off x="83335" y="4293097"/>
              <a:ext cx="2630089" cy="369318"/>
            </a:xfrm>
            <a:prstGeom prst="roundRect">
              <a:avLst>
                <a:gd name="adj" fmla="val 14105"/>
              </a:avLst>
            </a:prstGeom>
            <a:solidFill>
              <a:srgbClr val="B381D9"/>
            </a:solidFill>
            <a:ln>
              <a:noFill/>
            </a:ln>
          </p:spPr>
          <p:txBody>
            <a:bodyPr wrap="square" lIns="0" tIns="33231" rIns="0" bIns="33231" rtlCol="0" anchor="ctr">
              <a:noAutofit/>
            </a:bodyPr>
            <a:lstStyle/>
            <a:p>
              <a:pPr marL="0" marR="0" lvl="0" indent="0" algn="l" defTabSz="914400" rtl="0" eaLnBrk="1" fontAlgn="base" latinLnBrk="0" hangingPunct="1">
                <a:lnSpc>
                  <a:spcPts val="1200"/>
                </a:lnSpc>
                <a:spcBef>
                  <a:spcPct val="0"/>
                </a:spcBef>
                <a:spcAft>
                  <a:spcPts val="0"/>
                </a:spcAft>
                <a:buClrTx/>
                <a:buSzTx/>
                <a:buFontTx/>
                <a:buNone/>
                <a:tabLst/>
                <a:defRPr/>
              </a:pPr>
              <a:r>
                <a:rPr kumimoji="1" lang="ja-JP" altLang="en-US"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rPr>
                <a:t>            利便性の高い公共交通網の形成</a:t>
              </a:r>
              <a:endParaRPr kumimoji="1" lang="en-US" altLang="ja-JP"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endParaRPr>
            </a:p>
          </p:txBody>
        </p:sp>
        <p:sp>
          <p:nvSpPr>
            <p:cNvPr id="114" name="角丸四角形 113"/>
            <p:cNvSpPr/>
            <p:nvPr/>
          </p:nvSpPr>
          <p:spPr>
            <a:xfrm>
              <a:off x="83382" y="4293097"/>
              <a:ext cx="568417" cy="369319"/>
            </a:xfrm>
            <a:prstGeom prst="roundRect">
              <a:avLst>
                <a:gd name="adj" fmla="val 14105"/>
              </a:avLst>
            </a:prstGeom>
            <a:solidFill>
              <a:srgbClr val="7030A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rPr>
                <a:t>交通</a:t>
              </a:r>
              <a:endParaRPr kumimoji="1" lang="en-US" altLang="ja-JP"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endParaRPr>
            </a:p>
          </p:txBody>
        </p:sp>
      </p:grpSp>
      <p:sp>
        <p:nvSpPr>
          <p:cNvPr id="115" name="テキスト ボックス 114"/>
          <p:cNvSpPr txBox="1"/>
          <p:nvPr/>
        </p:nvSpPr>
        <p:spPr>
          <a:xfrm>
            <a:off x="7079603" y="5701521"/>
            <a:ext cx="2705784" cy="1004291"/>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a:t>
            </a: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・公共交通ネットワークの構築</a:t>
            </a:r>
            <a:r>
              <a:rPr kumimoji="1" lang="en-US" altLang="ja-JP"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rPr>
              <a:t>※</a:t>
            </a:r>
            <a:r>
              <a:rPr kumimoji="1" lang="ja-JP" altLang="en-US"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rPr>
              <a:t>１</a:t>
            </a:r>
            <a:endParaRPr kumimoji="1" lang="en-US" altLang="ja-JP"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→まちなか循環バス・デマンド型交通</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a:t>
            </a: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2021</a:t>
            </a: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年度運行開始予定）</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・利便性の向上</a:t>
            </a:r>
            <a:r>
              <a:rPr kumimoji="1" lang="en-US" altLang="ja-JP"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rPr>
              <a:t>※</a:t>
            </a:r>
            <a:r>
              <a:rPr kumimoji="1" lang="ja-JP" altLang="en-US"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rPr>
              <a:t>１</a:t>
            </a:r>
            <a:endParaRPr kumimoji="1" lang="en-US" altLang="ja-JP" sz="1015" b="0" i="0" u="none" strike="noStrike" kern="1200" cap="none" spc="0" normalizeH="0" baseline="3000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→利用しやすい利用料金（市内均一料金</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制度）の検討など</a:t>
            </a:r>
            <a:endParaRPr kumimoji="1" lang="en-US" altLang="ja-JP" sz="8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p:txBody>
      </p:sp>
      <p:pic>
        <p:nvPicPr>
          <p:cNvPr id="117" name="Picture 2" descr="C:\Users\KAHO\Documents\JOB\H30.10_まちづくり・すまいづくり意見交換会\（素材）写真\○コンセント\HP\coworking-img4.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4362"/>
          <a:stretch/>
        </p:blipFill>
        <p:spPr bwMode="auto">
          <a:xfrm>
            <a:off x="1364298" y="4505020"/>
            <a:ext cx="1039190" cy="72438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8" name="テキスト ボックス 27"/>
          <p:cNvSpPr txBox="1"/>
          <p:nvPr/>
        </p:nvSpPr>
        <p:spPr>
          <a:xfrm>
            <a:off x="7178627" y="3702966"/>
            <a:ext cx="2604603" cy="848094"/>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東の拠点</a:t>
            </a: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・市民交流施設等（予定）の整備</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→誘導区域外にある老朽化した市庁舎を</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都市機能誘導区域内へ移転。併せて、</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市民交流施設を整備予定。</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8" name="テキスト ボックス 117"/>
          <p:cNvSpPr txBox="1"/>
          <p:nvPr/>
        </p:nvSpPr>
        <p:spPr>
          <a:xfrm>
            <a:off x="7208387" y="6664780"/>
            <a:ext cx="2548545" cy="190222"/>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rPr>
              <a:t>※</a:t>
            </a:r>
            <a:r>
              <a:rPr kumimoji="1" lang="ja-JP" altLang="en-US"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rPr>
              <a:t>１　西脇市地域公共交通網形成計画より</a:t>
            </a:r>
            <a:endPar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endParaRPr>
          </a:p>
        </p:txBody>
      </p:sp>
      <p:sp>
        <p:nvSpPr>
          <p:cNvPr id="119" name="テキスト ボックス 118"/>
          <p:cNvSpPr txBox="1"/>
          <p:nvPr/>
        </p:nvSpPr>
        <p:spPr>
          <a:xfrm>
            <a:off x="7358668" y="5174456"/>
            <a:ext cx="882116" cy="205610"/>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err="1">
                <a:ln>
                  <a:noFill/>
                </a:ln>
                <a:solidFill>
                  <a:srgbClr val="000000"/>
                </a:solidFill>
                <a:effectLst/>
                <a:uLnTx/>
                <a:uFillTx/>
                <a:latin typeface="Arial"/>
                <a:ea typeface="HGPｺﾞｼｯｸM" panose="020B0600000000000000" pitchFamily="50" charset="-128"/>
                <a:cs typeface="+mn-cs"/>
              </a:rPr>
              <a:t>Miraie</a:t>
            </a:r>
            <a:endPar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endParaRPr>
          </a:p>
        </p:txBody>
      </p:sp>
      <p:sp>
        <p:nvSpPr>
          <p:cNvPr id="120" name="テキスト ボックス 119"/>
          <p:cNvSpPr txBox="1"/>
          <p:nvPr/>
        </p:nvSpPr>
        <p:spPr>
          <a:xfrm>
            <a:off x="8445634" y="5189321"/>
            <a:ext cx="1230854" cy="190222"/>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rPr>
              <a:t>市民交流施設等（予定）</a:t>
            </a:r>
            <a:endPar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endParaRPr>
          </a:p>
        </p:txBody>
      </p:sp>
      <p:sp>
        <p:nvSpPr>
          <p:cNvPr id="121" name="テキスト ボックス 120"/>
          <p:cNvSpPr txBox="1"/>
          <p:nvPr/>
        </p:nvSpPr>
        <p:spPr>
          <a:xfrm>
            <a:off x="5491742" y="1667660"/>
            <a:ext cx="1440683" cy="205610"/>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FFFF00"/>
                </a:solidFill>
                <a:effectLst/>
                <a:uLnTx/>
                <a:uFillTx/>
                <a:latin typeface="Arial"/>
                <a:ea typeface="HGPｺﾞｼｯｸM" panose="020B0600000000000000" pitchFamily="50" charset="-128"/>
                <a:cs typeface="+mn-cs"/>
              </a:rPr>
              <a:t>市民交流施設等（予定）</a:t>
            </a:r>
            <a:endParaRPr kumimoji="1" lang="en-US" altLang="ja-JP" sz="900" b="1" i="0" u="none" strike="noStrike" kern="1200" cap="none" spc="0" normalizeH="0" baseline="0" noProof="0" dirty="0">
              <a:ln>
                <a:noFill/>
              </a:ln>
              <a:solidFill>
                <a:srgbClr val="FFFF00"/>
              </a:solidFill>
              <a:effectLst/>
              <a:uLnTx/>
              <a:uFillTx/>
              <a:latin typeface="Arial"/>
              <a:ea typeface="HGPｺﾞｼｯｸM" panose="020B0600000000000000" pitchFamily="50" charset="-128"/>
              <a:cs typeface="+mn-cs"/>
            </a:endParaRPr>
          </a:p>
        </p:txBody>
      </p:sp>
      <p:sp>
        <p:nvSpPr>
          <p:cNvPr id="123" name="テキスト ボックス 122"/>
          <p:cNvSpPr txBox="1"/>
          <p:nvPr/>
        </p:nvSpPr>
        <p:spPr>
          <a:xfrm>
            <a:off x="2733676" y="2575203"/>
            <a:ext cx="1081323" cy="220999"/>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1" i="0" u="none" strike="noStrike" kern="1200" cap="none" spc="0" normalizeH="0" baseline="0" noProof="0" dirty="0" err="1">
                <a:ln>
                  <a:noFill/>
                </a:ln>
                <a:solidFill>
                  <a:srgbClr val="FFFF00"/>
                </a:solidFill>
                <a:effectLst/>
                <a:uLnTx/>
                <a:uFillTx/>
                <a:latin typeface="HGPｺﾞｼｯｸM" panose="020B0600000000000000" pitchFamily="50" charset="-128"/>
                <a:ea typeface="HGPｺﾞｼｯｸM" panose="020B0600000000000000" pitchFamily="50" charset="-128"/>
                <a:cs typeface="+mn-cs"/>
              </a:rPr>
              <a:t>Miraie</a:t>
            </a:r>
            <a:endParaRPr kumimoji="1" lang="en-US" altLang="ja-JP" sz="1000" b="1" i="0" u="none" strike="noStrike" kern="1200" cap="none" spc="0" normalizeH="0" baseline="0" noProof="0" dirty="0">
              <a:ln>
                <a:noFill/>
              </a:ln>
              <a:solidFill>
                <a:srgbClr val="FFFF00"/>
              </a:solidFill>
              <a:effectLst/>
              <a:uLnTx/>
              <a:uFillTx/>
              <a:latin typeface="HGPｺﾞｼｯｸM" panose="020B0600000000000000" pitchFamily="50" charset="-128"/>
              <a:ea typeface="HGPｺﾞｼｯｸM" panose="020B0600000000000000" pitchFamily="50" charset="-128"/>
              <a:cs typeface="+mn-cs"/>
            </a:endParaRPr>
          </a:p>
        </p:txBody>
      </p:sp>
      <p:sp>
        <p:nvSpPr>
          <p:cNvPr id="125" name="テキスト ボックス 124"/>
          <p:cNvSpPr txBox="1"/>
          <p:nvPr/>
        </p:nvSpPr>
        <p:spPr>
          <a:xfrm>
            <a:off x="4558106" y="1724482"/>
            <a:ext cx="1016721" cy="205610"/>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FFFF00"/>
                </a:solidFill>
                <a:effectLst/>
                <a:uLnTx/>
                <a:uFillTx/>
                <a:latin typeface="Arial"/>
                <a:ea typeface="HGPｺﾞｼｯｸM" panose="020B0600000000000000" pitchFamily="50" charset="-128"/>
                <a:cs typeface="+mn-cs"/>
              </a:rPr>
              <a:t>ＣＯＮＣＥＮＴ</a:t>
            </a:r>
            <a:endParaRPr kumimoji="1" lang="en-US" altLang="ja-JP" sz="900" b="1" i="0" u="none" strike="noStrike" kern="1200" cap="none" spc="0" normalizeH="0" baseline="0" noProof="0" dirty="0">
              <a:ln>
                <a:noFill/>
              </a:ln>
              <a:solidFill>
                <a:srgbClr val="FFFF00"/>
              </a:solidFill>
              <a:effectLst/>
              <a:uLnTx/>
              <a:uFillTx/>
              <a:latin typeface="Arial"/>
              <a:ea typeface="HGPｺﾞｼｯｸM" panose="020B0600000000000000" pitchFamily="50" charset="-128"/>
              <a:cs typeface="+mn-cs"/>
            </a:endParaRPr>
          </a:p>
        </p:txBody>
      </p:sp>
      <p:sp>
        <p:nvSpPr>
          <p:cNvPr id="126" name="テキスト ボックス 125"/>
          <p:cNvSpPr txBox="1"/>
          <p:nvPr/>
        </p:nvSpPr>
        <p:spPr>
          <a:xfrm>
            <a:off x="1446357" y="5112160"/>
            <a:ext cx="882116" cy="205610"/>
          </a:xfrm>
          <a:prstGeom prst="rect">
            <a:avLst/>
          </a:prstGeom>
          <a:noFill/>
        </p:spPr>
        <p:txBody>
          <a:bodyPr wrap="square" lIns="66462" tIns="33231" rIns="66462" bIns="33231"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rPr>
              <a:t>CONCENT</a:t>
            </a:r>
            <a:endPar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endParaRPr>
          </a:p>
        </p:txBody>
      </p:sp>
      <p:sp>
        <p:nvSpPr>
          <p:cNvPr id="107" name="テキスト ボックス 106"/>
          <p:cNvSpPr txBox="1"/>
          <p:nvPr/>
        </p:nvSpPr>
        <p:spPr>
          <a:xfrm>
            <a:off x="4304929" y="6648346"/>
            <a:ext cx="2548545" cy="190222"/>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２　西脇市が運営するコミュニティバスとデマンド型交通　</a:t>
            </a:r>
            <a:endParaRPr kumimoji="1" lang="en-US" altLang="ja-JP" sz="800" b="0" i="0" u="none" strike="noStrike" kern="1200" cap="none" spc="0" normalizeH="0" baseline="0" noProof="0" dirty="0">
              <a:ln>
                <a:noFill/>
              </a:ln>
              <a:solidFill>
                <a:srgbClr val="000000"/>
              </a:solidFill>
              <a:effectLst/>
              <a:uLnTx/>
              <a:uFillTx/>
              <a:latin typeface="Arial"/>
              <a:ea typeface="HGPｺﾞｼｯｸM" panose="020B0600000000000000" pitchFamily="50" charset="-128"/>
              <a:cs typeface="+mn-cs"/>
            </a:endParaRPr>
          </a:p>
        </p:txBody>
      </p:sp>
      <p:sp>
        <p:nvSpPr>
          <p:cNvPr id="111" name="テキスト ボックス 110"/>
          <p:cNvSpPr txBox="1"/>
          <p:nvPr/>
        </p:nvSpPr>
        <p:spPr>
          <a:xfrm>
            <a:off x="6000818" y="4319095"/>
            <a:ext cx="819455"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国道</a:t>
            </a:r>
            <a:r>
              <a:rPr kumimoji="1" lang="en-US" altLang="ja-JP"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175</a:t>
            </a: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号線</a:t>
            </a:r>
          </a:p>
        </p:txBody>
      </p:sp>
      <p:sp>
        <p:nvSpPr>
          <p:cNvPr id="129" name="テキスト ボックス 128"/>
          <p:cNvSpPr txBox="1"/>
          <p:nvPr/>
        </p:nvSpPr>
        <p:spPr>
          <a:xfrm>
            <a:off x="6000818" y="4707291"/>
            <a:ext cx="89639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charset="-128"/>
                <a:cs typeface="Meiryo UI" panose="020B0604030504040204" pitchFamily="50" charset="-128"/>
              </a:rPr>
              <a:t>鉄道路線（</a:t>
            </a:r>
            <a:r>
              <a:rPr kumimoji="1" lang="en-US" altLang="ja-JP" sz="900" b="0" i="0" u="none" strike="noStrike" kern="1200" cap="none" spc="0" normalizeH="0" baseline="0" noProof="0" dirty="0">
                <a:ln>
                  <a:noFill/>
                </a:ln>
                <a:solidFill>
                  <a:srgbClr val="000000"/>
                </a:solidFill>
                <a:effectLst/>
                <a:uLnTx/>
                <a:uFillTx/>
                <a:latin typeface="ＭＳ Ｐゴシック"/>
                <a:ea typeface="ＭＳ Ｐゴシック" charset="-128"/>
                <a:cs typeface="Meiryo UI" panose="020B0604030504040204" pitchFamily="50" charset="-128"/>
              </a:rPr>
              <a:t>JR</a:t>
            </a: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charset="-128"/>
                <a:cs typeface="Meiryo UI" panose="020B0604030504040204" pitchFamily="50" charset="-128"/>
              </a:rPr>
              <a:t>）</a:t>
            </a:r>
          </a:p>
        </p:txBody>
      </p:sp>
      <p:sp>
        <p:nvSpPr>
          <p:cNvPr id="130" name="角丸四角形 129"/>
          <p:cNvSpPr/>
          <p:nvPr/>
        </p:nvSpPr>
        <p:spPr>
          <a:xfrm>
            <a:off x="5645114" y="4305128"/>
            <a:ext cx="1208323" cy="640376"/>
          </a:xfrm>
          <a:prstGeom prst="round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2" name="テキスト ボックス 131"/>
          <p:cNvSpPr txBox="1"/>
          <p:nvPr/>
        </p:nvSpPr>
        <p:spPr>
          <a:xfrm>
            <a:off x="6000818" y="4513193"/>
            <a:ext cx="761747"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中心市街地</a:t>
            </a:r>
          </a:p>
        </p:txBody>
      </p:sp>
      <p:cxnSp>
        <p:nvCxnSpPr>
          <p:cNvPr id="11" name="直線コネクタ 10"/>
          <p:cNvCxnSpPr/>
          <p:nvPr/>
        </p:nvCxnSpPr>
        <p:spPr>
          <a:xfrm>
            <a:off x="5726396" y="4822707"/>
            <a:ext cx="288000" cy="0"/>
          </a:xfrm>
          <a:prstGeom prst="line">
            <a:avLst/>
          </a:prstGeom>
          <a:ln w="317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p:cNvCxnSpPr/>
          <p:nvPr/>
        </p:nvCxnSpPr>
        <p:spPr>
          <a:xfrm>
            <a:off x="5726396" y="4628609"/>
            <a:ext cx="288000" cy="0"/>
          </a:xfrm>
          <a:prstGeom prst="line">
            <a:avLst/>
          </a:prstGeom>
          <a:ln w="31750">
            <a:solidFill>
              <a:srgbClr val="FF0066"/>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p:cNvCxnSpPr/>
          <p:nvPr/>
        </p:nvCxnSpPr>
        <p:spPr>
          <a:xfrm>
            <a:off x="5726396" y="4434511"/>
            <a:ext cx="288000" cy="0"/>
          </a:xfrm>
          <a:prstGeom prst="line">
            <a:avLst/>
          </a:prstGeom>
          <a:ln w="31750">
            <a:solidFill>
              <a:srgbClr val="FFC000"/>
            </a:solidFill>
          </a:ln>
        </p:spPr>
        <p:style>
          <a:lnRef idx="1">
            <a:schemeClr val="accent1"/>
          </a:lnRef>
          <a:fillRef idx="0">
            <a:schemeClr val="accent1"/>
          </a:fillRef>
          <a:effectRef idx="0">
            <a:schemeClr val="accent1"/>
          </a:effectRef>
          <a:fontRef idx="minor">
            <a:schemeClr val="tx1"/>
          </a:fontRef>
        </p:style>
      </p:cxnSp>
      <p:sp>
        <p:nvSpPr>
          <p:cNvPr id="18" name="円/楕円 17"/>
          <p:cNvSpPr/>
          <p:nvPr/>
        </p:nvSpPr>
        <p:spPr>
          <a:xfrm>
            <a:off x="3100900" y="2628732"/>
            <a:ext cx="2080108" cy="1100308"/>
          </a:xfrm>
          <a:custGeom>
            <a:avLst/>
            <a:gdLst>
              <a:gd name="connsiteX0" fmla="*/ 0 w 1180896"/>
              <a:gd name="connsiteY0" fmla="*/ 424441 h 848881"/>
              <a:gd name="connsiteX1" fmla="*/ 590448 w 1180896"/>
              <a:gd name="connsiteY1" fmla="*/ 0 h 848881"/>
              <a:gd name="connsiteX2" fmla="*/ 1180896 w 1180896"/>
              <a:gd name="connsiteY2" fmla="*/ 424441 h 848881"/>
              <a:gd name="connsiteX3" fmla="*/ 590448 w 1180896"/>
              <a:gd name="connsiteY3" fmla="*/ 848882 h 848881"/>
              <a:gd name="connsiteX4" fmla="*/ 0 w 1180896"/>
              <a:gd name="connsiteY4" fmla="*/ 424441 h 848881"/>
              <a:gd name="connsiteX0" fmla="*/ 0 w 1249606"/>
              <a:gd name="connsiteY0" fmla="*/ 424441 h 848883"/>
              <a:gd name="connsiteX1" fmla="*/ 590448 w 1249606"/>
              <a:gd name="connsiteY1" fmla="*/ 0 h 848883"/>
              <a:gd name="connsiteX2" fmla="*/ 1180896 w 1249606"/>
              <a:gd name="connsiteY2" fmla="*/ 424441 h 848883"/>
              <a:gd name="connsiteX3" fmla="*/ 1171588 w 1249606"/>
              <a:gd name="connsiteY3" fmla="*/ 429178 h 848883"/>
              <a:gd name="connsiteX4" fmla="*/ 590448 w 1249606"/>
              <a:gd name="connsiteY4" fmla="*/ 848882 h 848883"/>
              <a:gd name="connsiteX5" fmla="*/ 0 w 1249606"/>
              <a:gd name="connsiteY5" fmla="*/ 424441 h 848883"/>
              <a:gd name="connsiteX0" fmla="*/ 0 w 1245326"/>
              <a:gd name="connsiteY0" fmla="*/ 424441 h 854567"/>
              <a:gd name="connsiteX1" fmla="*/ 590448 w 1245326"/>
              <a:gd name="connsiteY1" fmla="*/ 0 h 854567"/>
              <a:gd name="connsiteX2" fmla="*/ 1180896 w 1245326"/>
              <a:gd name="connsiteY2" fmla="*/ 424441 h 854567"/>
              <a:gd name="connsiteX3" fmla="*/ 1162063 w 1245326"/>
              <a:gd name="connsiteY3" fmla="*/ 653016 h 854567"/>
              <a:gd name="connsiteX4" fmla="*/ 590448 w 1245326"/>
              <a:gd name="connsiteY4" fmla="*/ 848882 h 854567"/>
              <a:gd name="connsiteX5" fmla="*/ 0 w 1245326"/>
              <a:gd name="connsiteY5" fmla="*/ 424441 h 854567"/>
              <a:gd name="connsiteX0" fmla="*/ 0 w 1221519"/>
              <a:gd name="connsiteY0" fmla="*/ 424441 h 854223"/>
              <a:gd name="connsiteX1" fmla="*/ 590448 w 1221519"/>
              <a:gd name="connsiteY1" fmla="*/ 0 h 854223"/>
              <a:gd name="connsiteX2" fmla="*/ 1180896 w 1221519"/>
              <a:gd name="connsiteY2" fmla="*/ 424441 h 854223"/>
              <a:gd name="connsiteX3" fmla="*/ 1162063 w 1221519"/>
              <a:gd name="connsiteY3" fmla="*/ 653016 h 854223"/>
              <a:gd name="connsiteX4" fmla="*/ 976325 w 1221519"/>
              <a:gd name="connsiteY4" fmla="*/ 662541 h 854223"/>
              <a:gd name="connsiteX5" fmla="*/ 590448 w 1221519"/>
              <a:gd name="connsiteY5" fmla="*/ 848882 h 854223"/>
              <a:gd name="connsiteX6" fmla="*/ 0 w 1221519"/>
              <a:gd name="connsiteY6" fmla="*/ 424441 h 854223"/>
              <a:gd name="connsiteX0" fmla="*/ 0 w 1234501"/>
              <a:gd name="connsiteY0" fmla="*/ 424441 h 854223"/>
              <a:gd name="connsiteX1" fmla="*/ 590448 w 1234501"/>
              <a:gd name="connsiteY1" fmla="*/ 0 h 854223"/>
              <a:gd name="connsiteX2" fmla="*/ 1180896 w 1234501"/>
              <a:gd name="connsiteY2" fmla="*/ 424441 h 854223"/>
              <a:gd name="connsiteX3" fmla="*/ 1204926 w 1234501"/>
              <a:gd name="connsiteY3" fmla="*/ 691116 h 854223"/>
              <a:gd name="connsiteX4" fmla="*/ 1162063 w 1234501"/>
              <a:gd name="connsiteY4" fmla="*/ 653016 h 854223"/>
              <a:gd name="connsiteX5" fmla="*/ 976325 w 1234501"/>
              <a:gd name="connsiteY5" fmla="*/ 662541 h 854223"/>
              <a:gd name="connsiteX6" fmla="*/ 590448 w 1234501"/>
              <a:gd name="connsiteY6" fmla="*/ 848882 h 854223"/>
              <a:gd name="connsiteX7" fmla="*/ 0 w 1234501"/>
              <a:gd name="connsiteY7" fmla="*/ 424441 h 854223"/>
              <a:gd name="connsiteX0" fmla="*/ 0 w 1205846"/>
              <a:gd name="connsiteY0" fmla="*/ 437602 h 867384"/>
              <a:gd name="connsiteX1" fmla="*/ 590448 w 1205846"/>
              <a:gd name="connsiteY1" fmla="*/ 13161 h 867384"/>
              <a:gd name="connsiteX2" fmla="*/ 962039 w 1205846"/>
              <a:gd name="connsiteY2" fmla="*/ 137539 h 867384"/>
              <a:gd name="connsiteX3" fmla="*/ 1180896 w 1205846"/>
              <a:gd name="connsiteY3" fmla="*/ 437602 h 867384"/>
              <a:gd name="connsiteX4" fmla="*/ 1204926 w 1205846"/>
              <a:gd name="connsiteY4" fmla="*/ 704277 h 867384"/>
              <a:gd name="connsiteX5" fmla="*/ 1162063 w 1205846"/>
              <a:gd name="connsiteY5" fmla="*/ 666177 h 867384"/>
              <a:gd name="connsiteX6" fmla="*/ 976325 w 1205846"/>
              <a:gd name="connsiteY6" fmla="*/ 675702 h 867384"/>
              <a:gd name="connsiteX7" fmla="*/ 590448 w 1205846"/>
              <a:gd name="connsiteY7" fmla="*/ 862043 h 867384"/>
              <a:gd name="connsiteX8" fmla="*/ 0 w 1205846"/>
              <a:gd name="connsiteY8" fmla="*/ 437602 h 867384"/>
              <a:gd name="connsiteX0" fmla="*/ 0 w 1205846"/>
              <a:gd name="connsiteY0" fmla="*/ 437602 h 867384"/>
              <a:gd name="connsiteX1" fmla="*/ 590448 w 1205846"/>
              <a:gd name="connsiteY1" fmla="*/ 13161 h 867384"/>
              <a:gd name="connsiteX2" fmla="*/ 962039 w 1205846"/>
              <a:gd name="connsiteY2" fmla="*/ 137539 h 867384"/>
              <a:gd name="connsiteX3" fmla="*/ 1180896 w 1205846"/>
              <a:gd name="connsiteY3" fmla="*/ 437602 h 867384"/>
              <a:gd name="connsiteX4" fmla="*/ 1204926 w 1205846"/>
              <a:gd name="connsiteY4" fmla="*/ 704277 h 867384"/>
              <a:gd name="connsiteX5" fmla="*/ 1162063 w 1205846"/>
              <a:gd name="connsiteY5" fmla="*/ 666177 h 867384"/>
              <a:gd name="connsiteX6" fmla="*/ 976325 w 1205846"/>
              <a:gd name="connsiteY6" fmla="*/ 675702 h 867384"/>
              <a:gd name="connsiteX7" fmla="*/ 590448 w 1205846"/>
              <a:gd name="connsiteY7" fmla="*/ 862043 h 867384"/>
              <a:gd name="connsiteX8" fmla="*/ 0 w 1205846"/>
              <a:gd name="connsiteY8" fmla="*/ 437602 h 867384"/>
              <a:gd name="connsiteX0" fmla="*/ 0 w 1204975"/>
              <a:gd name="connsiteY0" fmla="*/ 437602 h 867384"/>
              <a:gd name="connsiteX1" fmla="*/ 590448 w 1204975"/>
              <a:gd name="connsiteY1" fmla="*/ 13161 h 867384"/>
              <a:gd name="connsiteX2" fmla="*/ 962039 w 1204975"/>
              <a:gd name="connsiteY2" fmla="*/ 137539 h 867384"/>
              <a:gd name="connsiteX3" fmla="*/ 1038021 w 1204975"/>
              <a:gd name="connsiteY3" fmla="*/ 285202 h 867384"/>
              <a:gd name="connsiteX4" fmla="*/ 1204926 w 1204975"/>
              <a:gd name="connsiteY4" fmla="*/ 704277 h 867384"/>
              <a:gd name="connsiteX5" fmla="*/ 1162063 w 1204975"/>
              <a:gd name="connsiteY5" fmla="*/ 666177 h 867384"/>
              <a:gd name="connsiteX6" fmla="*/ 976325 w 1204975"/>
              <a:gd name="connsiteY6" fmla="*/ 675702 h 867384"/>
              <a:gd name="connsiteX7" fmla="*/ 590448 w 1204975"/>
              <a:gd name="connsiteY7" fmla="*/ 862043 h 867384"/>
              <a:gd name="connsiteX8" fmla="*/ 0 w 1204975"/>
              <a:gd name="connsiteY8" fmla="*/ 437602 h 867384"/>
              <a:gd name="connsiteX0" fmla="*/ 0 w 1206604"/>
              <a:gd name="connsiteY0" fmla="*/ 437602 h 867384"/>
              <a:gd name="connsiteX1" fmla="*/ 590448 w 1206604"/>
              <a:gd name="connsiteY1" fmla="*/ 13161 h 867384"/>
              <a:gd name="connsiteX2" fmla="*/ 962039 w 1206604"/>
              <a:gd name="connsiteY2" fmla="*/ 137539 h 867384"/>
              <a:gd name="connsiteX3" fmla="*/ 1038021 w 1206604"/>
              <a:gd name="connsiteY3" fmla="*/ 285202 h 867384"/>
              <a:gd name="connsiteX4" fmla="*/ 1104915 w 1206604"/>
              <a:gd name="connsiteY4" fmla="*/ 532827 h 867384"/>
              <a:gd name="connsiteX5" fmla="*/ 1204926 w 1206604"/>
              <a:gd name="connsiteY5" fmla="*/ 704277 h 867384"/>
              <a:gd name="connsiteX6" fmla="*/ 1162063 w 1206604"/>
              <a:gd name="connsiteY6" fmla="*/ 666177 h 867384"/>
              <a:gd name="connsiteX7" fmla="*/ 976325 w 1206604"/>
              <a:gd name="connsiteY7" fmla="*/ 675702 h 867384"/>
              <a:gd name="connsiteX8" fmla="*/ 590448 w 1206604"/>
              <a:gd name="connsiteY8" fmla="*/ 862043 h 867384"/>
              <a:gd name="connsiteX9" fmla="*/ 0 w 1206604"/>
              <a:gd name="connsiteY9" fmla="*/ 437602 h 867384"/>
              <a:gd name="connsiteX0" fmla="*/ 0 w 1206604"/>
              <a:gd name="connsiteY0" fmla="*/ 483296 h 913078"/>
              <a:gd name="connsiteX1" fmla="*/ 590448 w 1206604"/>
              <a:gd name="connsiteY1" fmla="*/ 58855 h 913078"/>
              <a:gd name="connsiteX2" fmla="*/ 842976 w 1206604"/>
              <a:gd name="connsiteY2" fmla="*/ 16546 h 913078"/>
              <a:gd name="connsiteX3" fmla="*/ 962039 w 1206604"/>
              <a:gd name="connsiteY3" fmla="*/ 183233 h 913078"/>
              <a:gd name="connsiteX4" fmla="*/ 1038021 w 1206604"/>
              <a:gd name="connsiteY4" fmla="*/ 330896 h 913078"/>
              <a:gd name="connsiteX5" fmla="*/ 1104915 w 1206604"/>
              <a:gd name="connsiteY5" fmla="*/ 578521 h 913078"/>
              <a:gd name="connsiteX6" fmla="*/ 1204926 w 1206604"/>
              <a:gd name="connsiteY6" fmla="*/ 749971 h 913078"/>
              <a:gd name="connsiteX7" fmla="*/ 1162063 w 1206604"/>
              <a:gd name="connsiteY7" fmla="*/ 711871 h 913078"/>
              <a:gd name="connsiteX8" fmla="*/ 976325 w 1206604"/>
              <a:gd name="connsiteY8" fmla="*/ 721396 h 913078"/>
              <a:gd name="connsiteX9" fmla="*/ 590448 w 1206604"/>
              <a:gd name="connsiteY9" fmla="*/ 907737 h 913078"/>
              <a:gd name="connsiteX10" fmla="*/ 0 w 1206604"/>
              <a:gd name="connsiteY10" fmla="*/ 483296 h 913078"/>
              <a:gd name="connsiteX0" fmla="*/ 0 w 1206604"/>
              <a:gd name="connsiteY0" fmla="*/ 483296 h 913078"/>
              <a:gd name="connsiteX1" fmla="*/ 590448 w 1206604"/>
              <a:gd name="connsiteY1" fmla="*/ 58855 h 913078"/>
              <a:gd name="connsiteX2" fmla="*/ 842976 w 1206604"/>
              <a:gd name="connsiteY2" fmla="*/ 16546 h 913078"/>
              <a:gd name="connsiteX3" fmla="*/ 819164 w 1206604"/>
              <a:gd name="connsiteY3" fmla="*/ 126083 h 913078"/>
              <a:gd name="connsiteX4" fmla="*/ 1038021 w 1206604"/>
              <a:gd name="connsiteY4" fmla="*/ 330896 h 913078"/>
              <a:gd name="connsiteX5" fmla="*/ 1104915 w 1206604"/>
              <a:gd name="connsiteY5" fmla="*/ 578521 h 913078"/>
              <a:gd name="connsiteX6" fmla="*/ 1204926 w 1206604"/>
              <a:gd name="connsiteY6" fmla="*/ 749971 h 913078"/>
              <a:gd name="connsiteX7" fmla="*/ 1162063 w 1206604"/>
              <a:gd name="connsiteY7" fmla="*/ 711871 h 913078"/>
              <a:gd name="connsiteX8" fmla="*/ 976325 w 1206604"/>
              <a:gd name="connsiteY8" fmla="*/ 721396 h 913078"/>
              <a:gd name="connsiteX9" fmla="*/ 590448 w 1206604"/>
              <a:gd name="connsiteY9" fmla="*/ 907737 h 913078"/>
              <a:gd name="connsiteX10" fmla="*/ 0 w 1206604"/>
              <a:gd name="connsiteY10" fmla="*/ 483296 h 913078"/>
              <a:gd name="connsiteX0" fmla="*/ 0 w 1206604"/>
              <a:gd name="connsiteY0" fmla="*/ 480214 h 909996"/>
              <a:gd name="connsiteX1" fmla="*/ 590448 w 1206604"/>
              <a:gd name="connsiteY1" fmla="*/ 55773 h 909996"/>
              <a:gd name="connsiteX2" fmla="*/ 842976 w 1206604"/>
              <a:gd name="connsiteY2" fmla="*/ 18227 h 909996"/>
              <a:gd name="connsiteX3" fmla="*/ 819164 w 1206604"/>
              <a:gd name="connsiteY3" fmla="*/ 123001 h 909996"/>
              <a:gd name="connsiteX4" fmla="*/ 1038021 w 1206604"/>
              <a:gd name="connsiteY4" fmla="*/ 327814 h 909996"/>
              <a:gd name="connsiteX5" fmla="*/ 1104915 w 1206604"/>
              <a:gd name="connsiteY5" fmla="*/ 575439 h 909996"/>
              <a:gd name="connsiteX6" fmla="*/ 1204926 w 1206604"/>
              <a:gd name="connsiteY6" fmla="*/ 746889 h 909996"/>
              <a:gd name="connsiteX7" fmla="*/ 1162063 w 1206604"/>
              <a:gd name="connsiteY7" fmla="*/ 708789 h 909996"/>
              <a:gd name="connsiteX8" fmla="*/ 976325 w 1206604"/>
              <a:gd name="connsiteY8" fmla="*/ 718314 h 909996"/>
              <a:gd name="connsiteX9" fmla="*/ 590448 w 1206604"/>
              <a:gd name="connsiteY9" fmla="*/ 904655 h 909996"/>
              <a:gd name="connsiteX10" fmla="*/ 0 w 1206604"/>
              <a:gd name="connsiteY10" fmla="*/ 480214 h 909996"/>
              <a:gd name="connsiteX0" fmla="*/ 0 w 1206604"/>
              <a:gd name="connsiteY0" fmla="*/ 480214 h 909996"/>
              <a:gd name="connsiteX1" fmla="*/ 590448 w 1206604"/>
              <a:gd name="connsiteY1" fmla="*/ 55773 h 909996"/>
              <a:gd name="connsiteX2" fmla="*/ 842976 w 1206604"/>
              <a:gd name="connsiteY2" fmla="*/ 18227 h 909996"/>
              <a:gd name="connsiteX3" fmla="*/ 819164 w 1206604"/>
              <a:gd name="connsiteY3" fmla="*/ 123001 h 909996"/>
              <a:gd name="connsiteX4" fmla="*/ 1038021 w 1206604"/>
              <a:gd name="connsiteY4" fmla="*/ 327814 h 909996"/>
              <a:gd name="connsiteX5" fmla="*/ 1104915 w 1206604"/>
              <a:gd name="connsiteY5" fmla="*/ 575439 h 909996"/>
              <a:gd name="connsiteX6" fmla="*/ 1204926 w 1206604"/>
              <a:gd name="connsiteY6" fmla="*/ 746889 h 909996"/>
              <a:gd name="connsiteX7" fmla="*/ 1162063 w 1206604"/>
              <a:gd name="connsiteY7" fmla="*/ 708789 h 909996"/>
              <a:gd name="connsiteX8" fmla="*/ 976325 w 1206604"/>
              <a:gd name="connsiteY8" fmla="*/ 718314 h 909996"/>
              <a:gd name="connsiteX9" fmla="*/ 590448 w 1206604"/>
              <a:gd name="connsiteY9" fmla="*/ 904655 h 909996"/>
              <a:gd name="connsiteX10" fmla="*/ 0 w 1206604"/>
              <a:gd name="connsiteY10" fmla="*/ 480214 h 909996"/>
              <a:gd name="connsiteX0" fmla="*/ 0 w 1206604"/>
              <a:gd name="connsiteY0" fmla="*/ 486158 h 915940"/>
              <a:gd name="connsiteX1" fmla="*/ 590448 w 1206604"/>
              <a:gd name="connsiteY1" fmla="*/ 61717 h 915940"/>
              <a:gd name="connsiteX2" fmla="*/ 842976 w 1206604"/>
              <a:gd name="connsiteY2" fmla="*/ 24171 h 915940"/>
              <a:gd name="connsiteX3" fmla="*/ 819164 w 1206604"/>
              <a:gd name="connsiteY3" fmla="*/ 128945 h 915940"/>
              <a:gd name="connsiteX4" fmla="*/ 1038021 w 1206604"/>
              <a:gd name="connsiteY4" fmla="*/ 333758 h 915940"/>
              <a:gd name="connsiteX5" fmla="*/ 1104915 w 1206604"/>
              <a:gd name="connsiteY5" fmla="*/ 581383 h 915940"/>
              <a:gd name="connsiteX6" fmla="*/ 1204926 w 1206604"/>
              <a:gd name="connsiteY6" fmla="*/ 752833 h 915940"/>
              <a:gd name="connsiteX7" fmla="*/ 1162063 w 1206604"/>
              <a:gd name="connsiteY7" fmla="*/ 714733 h 915940"/>
              <a:gd name="connsiteX8" fmla="*/ 976325 w 1206604"/>
              <a:gd name="connsiteY8" fmla="*/ 724258 h 915940"/>
              <a:gd name="connsiteX9" fmla="*/ 590448 w 1206604"/>
              <a:gd name="connsiteY9" fmla="*/ 910599 h 915940"/>
              <a:gd name="connsiteX10" fmla="*/ 0 w 1206604"/>
              <a:gd name="connsiteY10" fmla="*/ 486158 h 915940"/>
              <a:gd name="connsiteX0" fmla="*/ 0 w 1204966"/>
              <a:gd name="connsiteY0" fmla="*/ 486158 h 915940"/>
              <a:gd name="connsiteX1" fmla="*/ 590448 w 1204966"/>
              <a:gd name="connsiteY1" fmla="*/ 61717 h 915940"/>
              <a:gd name="connsiteX2" fmla="*/ 842976 w 1204966"/>
              <a:gd name="connsiteY2" fmla="*/ 24171 h 915940"/>
              <a:gd name="connsiteX3" fmla="*/ 819164 w 1204966"/>
              <a:gd name="connsiteY3" fmla="*/ 128945 h 915940"/>
              <a:gd name="connsiteX4" fmla="*/ 1038021 w 1204966"/>
              <a:gd name="connsiteY4" fmla="*/ 333758 h 915940"/>
              <a:gd name="connsiteX5" fmla="*/ 1104915 w 1204966"/>
              <a:gd name="connsiteY5" fmla="*/ 581383 h 915940"/>
              <a:gd name="connsiteX6" fmla="*/ 1204926 w 1204966"/>
              <a:gd name="connsiteY6" fmla="*/ 752833 h 915940"/>
              <a:gd name="connsiteX7" fmla="*/ 423876 w 1204966"/>
              <a:gd name="connsiteY7" fmla="*/ 819508 h 915940"/>
              <a:gd name="connsiteX8" fmla="*/ 976325 w 1204966"/>
              <a:gd name="connsiteY8" fmla="*/ 724258 h 915940"/>
              <a:gd name="connsiteX9" fmla="*/ 590448 w 1204966"/>
              <a:gd name="connsiteY9" fmla="*/ 910599 h 915940"/>
              <a:gd name="connsiteX10" fmla="*/ 0 w 1204966"/>
              <a:gd name="connsiteY10" fmla="*/ 486158 h 915940"/>
              <a:gd name="connsiteX0" fmla="*/ 0 w 1204966"/>
              <a:gd name="connsiteY0" fmla="*/ 486158 h 912877"/>
              <a:gd name="connsiteX1" fmla="*/ 590448 w 1204966"/>
              <a:gd name="connsiteY1" fmla="*/ 61717 h 912877"/>
              <a:gd name="connsiteX2" fmla="*/ 842976 w 1204966"/>
              <a:gd name="connsiteY2" fmla="*/ 24171 h 912877"/>
              <a:gd name="connsiteX3" fmla="*/ 819164 w 1204966"/>
              <a:gd name="connsiteY3" fmla="*/ 128945 h 912877"/>
              <a:gd name="connsiteX4" fmla="*/ 1038021 w 1204966"/>
              <a:gd name="connsiteY4" fmla="*/ 333758 h 912877"/>
              <a:gd name="connsiteX5" fmla="*/ 1104915 w 1204966"/>
              <a:gd name="connsiteY5" fmla="*/ 581383 h 912877"/>
              <a:gd name="connsiteX6" fmla="*/ 1204926 w 1204966"/>
              <a:gd name="connsiteY6" fmla="*/ 752833 h 912877"/>
              <a:gd name="connsiteX7" fmla="*/ 423876 w 1204966"/>
              <a:gd name="connsiteY7" fmla="*/ 819508 h 912877"/>
              <a:gd name="connsiteX8" fmla="*/ 338150 w 1204966"/>
              <a:gd name="connsiteY8" fmla="*/ 657583 h 912877"/>
              <a:gd name="connsiteX9" fmla="*/ 590448 w 1204966"/>
              <a:gd name="connsiteY9" fmla="*/ 910599 h 912877"/>
              <a:gd name="connsiteX10" fmla="*/ 0 w 1204966"/>
              <a:gd name="connsiteY10" fmla="*/ 486158 h 912877"/>
              <a:gd name="connsiteX0" fmla="*/ 42007 w 1246973"/>
              <a:gd name="connsiteY0" fmla="*/ 486158 h 879861"/>
              <a:gd name="connsiteX1" fmla="*/ 632455 w 1246973"/>
              <a:gd name="connsiteY1" fmla="*/ 61717 h 879861"/>
              <a:gd name="connsiteX2" fmla="*/ 884983 w 1246973"/>
              <a:gd name="connsiteY2" fmla="*/ 24171 h 879861"/>
              <a:gd name="connsiteX3" fmla="*/ 861171 w 1246973"/>
              <a:gd name="connsiteY3" fmla="*/ 128945 h 879861"/>
              <a:gd name="connsiteX4" fmla="*/ 1080028 w 1246973"/>
              <a:gd name="connsiteY4" fmla="*/ 333758 h 879861"/>
              <a:gd name="connsiteX5" fmla="*/ 1146922 w 1246973"/>
              <a:gd name="connsiteY5" fmla="*/ 581383 h 879861"/>
              <a:gd name="connsiteX6" fmla="*/ 1246933 w 1246973"/>
              <a:gd name="connsiteY6" fmla="*/ 752833 h 879861"/>
              <a:gd name="connsiteX7" fmla="*/ 465883 w 1246973"/>
              <a:gd name="connsiteY7" fmla="*/ 819508 h 879861"/>
              <a:gd name="connsiteX8" fmla="*/ 380157 w 1246973"/>
              <a:gd name="connsiteY8" fmla="*/ 657583 h 879861"/>
              <a:gd name="connsiteX9" fmla="*/ 84767 w 1246973"/>
              <a:gd name="connsiteY9" fmla="*/ 877261 h 879861"/>
              <a:gd name="connsiteX10" fmla="*/ 42007 w 1246973"/>
              <a:gd name="connsiteY10" fmla="*/ 486158 h 879861"/>
              <a:gd name="connsiteX0" fmla="*/ 42007 w 1246963"/>
              <a:gd name="connsiteY0" fmla="*/ 486158 h 879861"/>
              <a:gd name="connsiteX1" fmla="*/ 632455 w 1246963"/>
              <a:gd name="connsiteY1" fmla="*/ 61717 h 879861"/>
              <a:gd name="connsiteX2" fmla="*/ 884983 w 1246963"/>
              <a:gd name="connsiteY2" fmla="*/ 24171 h 879861"/>
              <a:gd name="connsiteX3" fmla="*/ 861171 w 1246963"/>
              <a:gd name="connsiteY3" fmla="*/ 128945 h 879861"/>
              <a:gd name="connsiteX4" fmla="*/ 1080028 w 1246963"/>
              <a:gd name="connsiteY4" fmla="*/ 333758 h 879861"/>
              <a:gd name="connsiteX5" fmla="*/ 1146922 w 1246963"/>
              <a:gd name="connsiteY5" fmla="*/ 581383 h 879861"/>
              <a:gd name="connsiteX6" fmla="*/ 1246933 w 1246963"/>
              <a:gd name="connsiteY6" fmla="*/ 752833 h 879861"/>
              <a:gd name="connsiteX7" fmla="*/ 242045 w 1246963"/>
              <a:gd name="connsiteY7" fmla="*/ 871895 h 879861"/>
              <a:gd name="connsiteX8" fmla="*/ 380157 w 1246963"/>
              <a:gd name="connsiteY8" fmla="*/ 657583 h 879861"/>
              <a:gd name="connsiteX9" fmla="*/ 84767 w 1246963"/>
              <a:gd name="connsiteY9" fmla="*/ 877261 h 879861"/>
              <a:gd name="connsiteX10" fmla="*/ 42007 w 1246963"/>
              <a:gd name="connsiteY10" fmla="*/ 486158 h 879861"/>
              <a:gd name="connsiteX0" fmla="*/ 515297 w 1720253"/>
              <a:gd name="connsiteY0" fmla="*/ 486158 h 872460"/>
              <a:gd name="connsiteX1" fmla="*/ 1105745 w 1720253"/>
              <a:gd name="connsiteY1" fmla="*/ 61717 h 872460"/>
              <a:gd name="connsiteX2" fmla="*/ 1358273 w 1720253"/>
              <a:gd name="connsiteY2" fmla="*/ 24171 h 872460"/>
              <a:gd name="connsiteX3" fmla="*/ 1334461 w 1720253"/>
              <a:gd name="connsiteY3" fmla="*/ 128945 h 872460"/>
              <a:gd name="connsiteX4" fmla="*/ 1553318 w 1720253"/>
              <a:gd name="connsiteY4" fmla="*/ 333758 h 872460"/>
              <a:gd name="connsiteX5" fmla="*/ 1620212 w 1720253"/>
              <a:gd name="connsiteY5" fmla="*/ 581383 h 872460"/>
              <a:gd name="connsiteX6" fmla="*/ 1720223 w 1720253"/>
              <a:gd name="connsiteY6" fmla="*/ 752833 h 872460"/>
              <a:gd name="connsiteX7" fmla="*/ 715335 w 1720253"/>
              <a:gd name="connsiteY7" fmla="*/ 871895 h 872460"/>
              <a:gd name="connsiteX8" fmla="*/ 853447 w 1720253"/>
              <a:gd name="connsiteY8" fmla="*/ 657583 h 872460"/>
              <a:gd name="connsiteX9" fmla="*/ 5607 w 1720253"/>
              <a:gd name="connsiteY9" fmla="*/ 681999 h 872460"/>
              <a:gd name="connsiteX10" fmla="*/ 515297 w 1720253"/>
              <a:gd name="connsiteY10" fmla="*/ 486158 h 872460"/>
              <a:gd name="connsiteX0" fmla="*/ 510124 w 1715080"/>
              <a:gd name="connsiteY0" fmla="*/ 486158 h 873951"/>
              <a:gd name="connsiteX1" fmla="*/ 1100572 w 1715080"/>
              <a:gd name="connsiteY1" fmla="*/ 61717 h 873951"/>
              <a:gd name="connsiteX2" fmla="*/ 1353100 w 1715080"/>
              <a:gd name="connsiteY2" fmla="*/ 24171 h 873951"/>
              <a:gd name="connsiteX3" fmla="*/ 1329288 w 1715080"/>
              <a:gd name="connsiteY3" fmla="*/ 128945 h 873951"/>
              <a:gd name="connsiteX4" fmla="*/ 1548145 w 1715080"/>
              <a:gd name="connsiteY4" fmla="*/ 333758 h 873951"/>
              <a:gd name="connsiteX5" fmla="*/ 1615039 w 1715080"/>
              <a:gd name="connsiteY5" fmla="*/ 581383 h 873951"/>
              <a:gd name="connsiteX6" fmla="*/ 1715050 w 1715080"/>
              <a:gd name="connsiteY6" fmla="*/ 752833 h 873951"/>
              <a:gd name="connsiteX7" fmla="*/ 710162 w 1715080"/>
              <a:gd name="connsiteY7" fmla="*/ 871895 h 873951"/>
              <a:gd name="connsiteX8" fmla="*/ 424412 w 1715080"/>
              <a:gd name="connsiteY8" fmla="*/ 852846 h 873951"/>
              <a:gd name="connsiteX9" fmla="*/ 434 w 1715080"/>
              <a:gd name="connsiteY9" fmla="*/ 681999 h 873951"/>
              <a:gd name="connsiteX10" fmla="*/ 510124 w 1715080"/>
              <a:gd name="connsiteY10" fmla="*/ 486158 h 873951"/>
              <a:gd name="connsiteX0" fmla="*/ 510124 w 1715080"/>
              <a:gd name="connsiteY0" fmla="*/ 486158 h 875164"/>
              <a:gd name="connsiteX1" fmla="*/ 1100572 w 1715080"/>
              <a:gd name="connsiteY1" fmla="*/ 61717 h 875164"/>
              <a:gd name="connsiteX2" fmla="*/ 1353100 w 1715080"/>
              <a:gd name="connsiteY2" fmla="*/ 24171 h 875164"/>
              <a:gd name="connsiteX3" fmla="*/ 1329288 w 1715080"/>
              <a:gd name="connsiteY3" fmla="*/ 128945 h 875164"/>
              <a:gd name="connsiteX4" fmla="*/ 1548145 w 1715080"/>
              <a:gd name="connsiteY4" fmla="*/ 333758 h 875164"/>
              <a:gd name="connsiteX5" fmla="*/ 1615039 w 1715080"/>
              <a:gd name="connsiteY5" fmla="*/ 581383 h 875164"/>
              <a:gd name="connsiteX6" fmla="*/ 1715050 w 1715080"/>
              <a:gd name="connsiteY6" fmla="*/ 752833 h 875164"/>
              <a:gd name="connsiteX7" fmla="*/ 710162 w 1715080"/>
              <a:gd name="connsiteY7" fmla="*/ 871895 h 875164"/>
              <a:gd name="connsiteX8" fmla="*/ 424412 w 1715080"/>
              <a:gd name="connsiteY8" fmla="*/ 852846 h 875164"/>
              <a:gd name="connsiteX9" fmla="*/ 434 w 1715080"/>
              <a:gd name="connsiteY9" fmla="*/ 681999 h 875164"/>
              <a:gd name="connsiteX10" fmla="*/ 510124 w 1715080"/>
              <a:gd name="connsiteY10" fmla="*/ 486158 h 875164"/>
              <a:gd name="connsiteX0" fmla="*/ 517930 w 1722886"/>
              <a:gd name="connsiteY0" fmla="*/ 486158 h 875164"/>
              <a:gd name="connsiteX1" fmla="*/ 1108378 w 1722886"/>
              <a:gd name="connsiteY1" fmla="*/ 61717 h 875164"/>
              <a:gd name="connsiteX2" fmla="*/ 1360906 w 1722886"/>
              <a:gd name="connsiteY2" fmla="*/ 24171 h 875164"/>
              <a:gd name="connsiteX3" fmla="*/ 1337094 w 1722886"/>
              <a:gd name="connsiteY3" fmla="*/ 128945 h 875164"/>
              <a:gd name="connsiteX4" fmla="*/ 1555951 w 1722886"/>
              <a:gd name="connsiteY4" fmla="*/ 333758 h 875164"/>
              <a:gd name="connsiteX5" fmla="*/ 1622845 w 1722886"/>
              <a:gd name="connsiteY5" fmla="*/ 581383 h 875164"/>
              <a:gd name="connsiteX6" fmla="*/ 1722856 w 1722886"/>
              <a:gd name="connsiteY6" fmla="*/ 752833 h 875164"/>
              <a:gd name="connsiteX7" fmla="*/ 717968 w 1722886"/>
              <a:gd name="connsiteY7" fmla="*/ 871895 h 875164"/>
              <a:gd name="connsiteX8" fmla="*/ 432218 w 1722886"/>
              <a:gd name="connsiteY8" fmla="*/ 852846 h 875164"/>
              <a:gd name="connsiteX9" fmla="*/ 8240 w 1722886"/>
              <a:gd name="connsiteY9" fmla="*/ 681999 h 875164"/>
              <a:gd name="connsiteX10" fmla="*/ 517930 w 1722886"/>
              <a:gd name="connsiteY10" fmla="*/ 486158 h 875164"/>
              <a:gd name="connsiteX0" fmla="*/ 517930 w 1722886"/>
              <a:gd name="connsiteY0" fmla="*/ 695725 h 1084731"/>
              <a:gd name="connsiteX1" fmla="*/ 960740 w 1722886"/>
              <a:gd name="connsiteY1" fmla="*/ 14109 h 1084731"/>
              <a:gd name="connsiteX2" fmla="*/ 1360906 w 1722886"/>
              <a:gd name="connsiteY2" fmla="*/ 233738 h 1084731"/>
              <a:gd name="connsiteX3" fmla="*/ 1337094 w 1722886"/>
              <a:gd name="connsiteY3" fmla="*/ 338512 h 1084731"/>
              <a:gd name="connsiteX4" fmla="*/ 1555951 w 1722886"/>
              <a:gd name="connsiteY4" fmla="*/ 543325 h 1084731"/>
              <a:gd name="connsiteX5" fmla="*/ 1622845 w 1722886"/>
              <a:gd name="connsiteY5" fmla="*/ 790950 h 1084731"/>
              <a:gd name="connsiteX6" fmla="*/ 1722856 w 1722886"/>
              <a:gd name="connsiteY6" fmla="*/ 962400 h 1084731"/>
              <a:gd name="connsiteX7" fmla="*/ 717968 w 1722886"/>
              <a:gd name="connsiteY7" fmla="*/ 1081462 h 1084731"/>
              <a:gd name="connsiteX8" fmla="*/ 432218 w 1722886"/>
              <a:gd name="connsiteY8" fmla="*/ 1062413 h 1084731"/>
              <a:gd name="connsiteX9" fmla="*/ 8240 w 1722886"/>
              <a:gd name="connsiteY9" fmla="*/ 891566 h 1084731"/>
              <a:gd name="connsiteX10" fmla="*/ 517930 w 1722886"/>
              <a:gd name="connsiteY10" fmla="*/ 695725 h 1084731"/>
              <a:gd name="connsiteX0" fmla="*/ 517930 w 1722886"/>
              <a:gd name="connsiteY0" fmla="*/ 728661 h 1117667"/>
              <a:gd name="connsiteX1" fmla="*/ 960740 w 1722886"/>
              <a:gd name="connsiteY1" fmla="*/ 47045 h 1117667"/>
              <a:gd name="connsiteX2" fmla="*/ 1279944 w 1722886"/>
              <a:gd name="connsiteY2" fmla="*/ 80937 h 1117667"/>
              <a:gd name="connsiteX3" fmla="*/ 1337094 w 1722886"/>
              <a:gd name="connsiteY3" fmla="*/ 371448 h 1117667"/>
              <a:gd name="connsiteX4" fmla="*/ 1555951 w 1722886"/>
              <a:gd name="connsiteY4" fmla="*/ 576261 h 1117667"/>
              <a:gd name="connsiteX5" fmla="*/ 1622845 w 1722886"/>
              <a:gd name="connsiteY5" fmla="*/ 823886 h 1117667"/>
              <a:gd name="connsiteX6" fmla="*/ 1722856 w 1722886"/>
              <a:gd name="connsiteY6" fmla="*/ 995336 h 1117667"/>
              <a:gd name="connsiteX7" fmla="*/ 717968 w 1722886"/>
              <a:gd name="connsiteY7" fmla="*/ 1114398 h 1117667"/>
              <a:gd name="connsiteX8" fmla="*/ 432218 w 1722886"/>
              <a:gd name="connsiteY8" fmla="*/ 1095349 h 1117667"/>
              <a:gd name="connsiteX9" fmla="*/ 8240 w 1722886"/>
              <a:gd name="connsiteY9" fmla="*/ 924502 h 1117667"/>
              <a:gd name="connsiteX10" fmla="*/ 517930 w 1722886"/>
              <a:gd name="connsiteY10" fmla="*/ 728661 h 1117667"/>
              <a:gd name="connsiteX0" fmla="*/ 517930 w 1722886"/>
              <a:gd name="connsiteY0" fmla="*/ 725822 h 1114828"/>
              <a:gd name="connsiteX1" fmla="*/ 960740 w 1722886"/>
              <a:gd name="connsiteY1" fmla="*/ 44206 h 1114828"/>
              <a:gd name="connsiteX2" fmla="*/ 1279944 w 1722886"/>
              <a:gd name="connsiteY2" fmla="*/ 78098 h 1114828"/>
              <a:gd name="connsiteX3" fmla="*/ 1403769 w 1722886"/>
              <a:gd name="connsiteY3" fmla="*/ 140010 h 1114828"/>
              <a:gd name="connsiteX4" fmla="*/ 1337094 w 1722886"/>
              <a:gd name="connsiteY4" fmla="*/ 368609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25822 h 1114828"/>
              <a:gd name="connsiteX1" fmla="*/ 960740 w 1722886"/>
              <a:gd name="connsiteY1" fmla="*/ 44206 h 1114828"/>
              <a:gd name="connsiteX2" fmla="*/ 1279944 w 1722886"/>
              <a:gd name="connsiteY2" fmla="*/ 78098 h 1114828"/>
              <a:gd name="connsiteX3" fmla="*/ 1403769 w 1722886"/>
              <a:gd name="connsiteY3" fmla="*/ 140010 h 1114828"/>
              <a:gd name="connsiteX4" fmla="*/ 1337094 w 1722886"/>
              <a:gd name="connsiteY4" fmla="*/ 368609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25822 h 1114828"/>
              <a:gd name="connsiteX1" fmla="*/ 960740 w 1722886"/>
              <a:gd name="connsiteY1" fmla="*/ 44206 h 1114828"/>
              <a:gd name="connsiteX2" fmla="*/ 1279944 w 1722886"/>
              <a:gd name="connsiteY2" fmla="*/ 78098 h 1114828"/>
              <a:gd name="connsiteX3" fmla="*/ 1403769 w 1722886"/>
              <a:gd name="connsiteY3" fmla="*/ 140010 h 1114828"/>
              <a:gd name="connsiteX4" fmla="*/ 1613319 w 1722886"/>
              <a:gd name="connsiteY4" fmla="*/ 363846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25822 h 1114828"/>
              <a:gd name="connsiteX1" fmla="*/ 960740 w 1722886"/>
              <a:gd name="connsiteY1" fmla="*/ 44206 h 1114828"/>
              <a:gd name="connsiteX2" fmla="*/ 1279944 w 1722886"/>
              <a:gd name="connsiteY2" fmla="*/ 78098 h 1114828"/>
              <a:gd name="connsiteX3" fmla="*/ 1403769 w 1722886"/>
              <a:gd name="connsiteY3" fmla="*/ 140010 h 1114828"/>
              <a:gd name="connsiteX4" fmla="*/ 1613319 w 1722886"/>
              <a:gd name="connsiteY4" fmla="*/ 363846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25822 h 1114828"/>
              <a:gd name="connsiteX1" fmla="*/ 960740 w 1722886"/>
              <a:gd name="connsiteY1" fmla="*/ 44206 h 1114828"/>
              <a:gd name="connsiteX2" fmla="*/ 1279944 w 1722886"/>
              <a:gd name="connsiteY2" fmla="*/ 78098 h 1114828"/>
              <a:gd name="connsiteX3" fmla="*/ 1413294 w 1722886"/>
              <a:gd name="connsiteY3" fmla="*/ 87622 h 1114828"/>
              <a:gd name="connsiteX4" fmla="*/ 1613319 w 1722886"/>
              <a:gd name="connsiteY4" fmla="*/ 363846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25822 h 1114828"/>
              <a:gd name="connsiteX1" fmla="*/ 960740 w 1722886"/>
              <a:gd name="connsiteY1" fmla="*/ 44206 h 1114828"/>
              <a:gd name="connsiteX2" fmla="*/ 1279944 w 1722886"/>
              <a:gd name="connsiteY2" fmla="*/ 78098 h 1114828"/>
              <a:gd name="connsiteX3" fmla="*/ 1413294 w 1722886"/>
              <a:gd name="connsiteY3" fmla="*/ 87622 h 1114828"/>
              <a:gd name="connsiteX4" fmla="*/ 1613319 w 1722886"/>
              <a:gd name="connsiteY4" fmla="*/ 363846 h 1114828"/>
              <a:gd name="connsiteX5" fmla="*/ 1555951 w 1722886"/>
              <a:gd name="connsiteY5" fmla="*/ 573422 h 1114828"/>
              <a:gd name="connsiteX6" fmla="*/ 1622845 w 1722886"/>
              <a:gd name="connsiteY6" fmla="*/ 821047 h 1114828"/>
              <a:gd name="connsiteX7" fmla="*/ 1722856 w 1722886"/>
              <a:gd name="connsiteY7" fmla="*/ 992497 h 1114828"/>
              <a:gd name="connsiteX8" fmla="*/ 717968 w 1722886"/>
              <a:gd name="connsiteY8" fmla="*/ 1111559 h 1114828"/>
              <a:gd name="connsiteX9" fmla="*/ 432218 w 1722886"/>
              <a:gd name="connsiteY9" fmla="*/ 1092510 h 1114828"/>
              <a:gd name="connsiteX10" fmla="*/ 8240 w 1722886"/>
              <a:gd name="connsiteY10" fmla="*/ 921663 h 1114828"/>
              <a:gd name="connsiteX11" fmla="*/ 517930 w 1722886"/>
              <a:gd name="connsiteY11" fmla="*/ 725822 h 1114828"/>
              <a:gd name="connsiteX0" fmla="*/ 517930 w 1722886"/>
              <a:gd name="connsiteY0" fmla="*/ 753141 h 1142147"/>
              <a:gd name="connsiteX1" fmla="*/ 960740 w 1722886"/>
              <a:gd name="connsiteY1" fmla="*/ 71525 h 1142147"/>
              <a:gd name="connsiteX2" fmla="*/ 1089444 w 1722886"/>
              <a:gd name="connsiteY2" fmla="*/ 24453 h 1142147"/>
              <a:gd name="connsiteX3" fmla="*/ 1279944 w 1722886"/>
              <a:gd name="connsiteY3" fmla="*/ 105417 h 1142147"/>
              <a:gd name="connsiteX4" fmla="*/ 1413294 w 1722886"/>
              <a:gd name="connsiteY4" fmla="*/ 114941 h 1142147"/>
              <a:gd name="connsiteX5" fmla="*/ 1613319 w 1722886"/>
              <a:gd name="connsiteY5" fmla="*/ 391165 h 1142147"/>
              <a:gd name="connsiteX6" fmla="*/ 1555951 w 1722886"/>
              <a:gd name="connsiteY6" fmla="*/ 600741 h 1142147"/>
              <a:gd name="connsiteX7" fmla="*/ 1622845 w 1722886"/>
              <a:gd name="connsiteY7" fmla="*/ 848366 h 1142147"/>
              <a:gd name="connsiteX8" fmla="*/ 1722856 w 1722886"/>
              <a:gd name="connsiteY8" fmla="*/ 1019816 h 1142147"/>
              <a:gd name="connsiteX9" fmla="*/ 717968 w 1722886"/>
              <a:gd name="connsiteY9" fmla="*/ 1138878 h 1142147"/>
              <a:gd name="connsiteX10" fmla="*/ 432218 w 1722886"/>
              <a:gd name="connsiteY10" fmla="*/ 1119829 h 1142147"/>
              <a:gd name="connsiteX11" fmla="*/ 8240 w 1722886"/>
              <a:gd name="connsiteY11" fmla="*/ 948982 h 1142147"/>
              <a:gd name="connsiteX12" fmla="*/ 517930 w 1722886"/>
              <a:gd name="connsiteY12" fmla="*/ 753141 h 1142147"/>
              <a:gd name="connsiteX0" fmla="*/ 517930 w 1722886"/>
              <a:gd name="connsiteY0" fmla="*/ 729009 h 1118015"/>
              <a:gd name="connsiteX1" fmla="*/ 365428 w 1722886"/>
              <a:gd name="connsiteY1" fmla="*/ 185506 h 1118015"/>
              <a:gd name="connsiteX2" fmla="*/ 1089444 w 1722886"/>
              <a:gd name="connsiteY2" fmla="*/ 321 h 1118015"/>
              <a:gd name="connsiteX3" fmla="*/ 1279944 w 1722886"/>
              <a:gd name="connsiteY3" fmla="*/ 81285 h 1118015"/>
              <a:gd name="connsiteX4" fmla="*/ 1413294 w 1722886"/>
              <a:gd name="connsiteY4" fmla="*/ 90809 h 1118015"/>
              <a:gd name="connsiteX5" fmla="*/ 1613319 w 1722886"/>
              <a:gd name="connsiteY5" fmla="*/ 367033 h 1118015"/>
              <a:gd name="connsiteX6" fmla="*/ 1555951 w 1722886"/>
              <a:gd name="connsiteY6" fmla="*/ 576609 h 1118015"/>
              <a:gd name="connsiteX7" fmla="*/ 1622845 w 1722886"/>
              <a:gd name="connsiteY7" fmla="*/ 824234 h 1118015"/>
              <a:gd name="connsiteX8" fmla="*/ 1722856 w 1722886"/>
              <a:gd name="connsiteY8" fmla="*/ 995684 h 1118015"/>
              <a:gd name="connsiteX9" fmla="*/ 717968 w 1722886"/>
              <a:gd name="connsiteY9" fmla="*/ 1114746 h 1118015"/>
              <a:gd name="connsiteX10" fmla="*/ 432218 w 1722886"/>
              <a:gd name="connsiteY10" fmla="*/ 1095697 h 1118015"/>
              <a:gd name="connsiteX11" fmla="*/ 8240 w 1722886"/>
              <a:gd name="connsiteY11" fmla="*/ 924850 h 1118015"/>
              <a:gd name="connsiteX12" fmla="*/ 517930 w 1722886"/>
              <a:gd name="connsiteY12" fmla="*/ 729009 h 1118015"/>
              <a:gd name="connsiteX0" fmla="*/ 517930 w 1722886"/>
              <a:gd name="connsiteY0" fmla="*/ 729151 h 1118157"/>
              <a:gd name="connsiteX1" fmla="*/ 403528 w 1722886"/>
              <a:gd name="connsiteY1" fmla="*/ 161836 h 1118157"/>
              <a:gd name="connsiteX2" fmla="*/ 1089444 w 1722886"/>
              <a:gd name="connsiteY2" fmla="*/ 463 h 1118157"/>
              <a:gd name="connsiteX3" fmla="*/ 1279944 w 1722886"/>
              <a:gd name="connsiteY3" fmla="*/ 81427 h 1118157"/>
              <a:gd name="connsiteX4" fmla="*/ 1413294 w 1722886"/>
              <a:gd name="connsiteY4" fmla="*/ 90951 h 1118157"/>
              <a:gd name="connsiteX5" fmla="*/ 1613319 w 1722886"/>
              <a:gd name="connsiteY5" fmla="*/ 367175 h 1118157"/>
              <a:gd name="connsiteX6" fmla="*/ 1555951 w 1722886"/>
              <a:gd name="connsiteY6" fmla="*/ 576751 h 1118157"/>
              <a:gd name="connsiteX7" fmla="*/ 1622845 w 1722886"/>
              <a:gd name="connsiteY7" fmla="*/ 824376 h 1118157"/>
              <a:gd name="connsiteX8" fmla="*/ 1722856 w 1722886"/>
              <a:gd name="connsiteY8" fmla="*/ 995826 h 1118157"/>
              <a:gd name="connsiteX9" fmla="*/ 717968 w 1722886"/>
              <a:gd name="connsiteY9" fmla="*/ 1114888 h 1118157"/>
              <a:gd name="connsiteX10" fmla="*/ 432218 w 1722886"/>
              <a:gd name="connsiteY10" fmla="*/ 1095839 h 1118157"/>
              <a:gd name="connsiteX11" fmla="*/ 8240 w 1722886"/>
              <a:gd name="connsiteY11" fmla="*/ 924992 h 1118157"/>
              <a:gd name="connsiteX12" fmla="*/ 517930 w 1722886"/>
              <a:gd name="connsiteY12" fmla="*/ 729151 h 1118157"/>
              <a:gd name="connsiteX0" fmla="*/ 517930 w 1722886"/>
              <a:gd name="connsiteY0" fmla="*/ 728957 h 1117963"/>
              <a:gd name="connsiteX1" fmla="*/ 508419 w 1722886"/>
              <a:gd name="connsiteY1" fmla="*/ 495570 h 1117963"/>
              <a:gd name="connsiteX2" fmla="*/ 403528 w 1722886"/>
              <a:gd name="connsiteY2" fmla="*/ 161642 h 1117963"/>
              <a:gd name="connsiteX3" fmla="*/ 1089444 w 1722886"/>
              <a:gd name="connsiteY3" fmla="*/ 269 h 1117963"/>
              <a:gd name="connsiteX4" fmla="*/ 1279944 w 1722886"/>
              <a:gd name="connsiteY4" fmla="*/ 81233 h 1117963"/>
              <a:gd name="connsiteX5" fmla="*/ 1413294 w 1722886"/>
              <a:gd name="connsiteY5" fmla="*/ 90757 h 1117963"/>
              <a:gd name="connsiteX6" fmla="*/ 1613319 w 1722886"/>
              <a:gd name="connsiteY6" fmla="*/ 366981 h 1117963"/>
              <a:gd name="connsiteX7" fmla="*/ 1555951 w 1722886"/>
              <a:gd name="connsiteY7" fmla="*/ 576557 h 1117963"/>
              <a:gd name="connsiteX8" fmla="*/ 1622845 w 1722886"/>
              <a:gd name="connsiteY8" fmla="*/ 824182 h 1117963"/>
              <a:gd name="connsiteX9" fmla="*/ 1722856 w 1722886"/>
              <a:gd name="connsiteY9" fmla="*/ 995632 h 1117963"/>
              <a:gd name="connsiteX10" fmla="*/ 717968 w 1722886"/>
              <a:gd name="connsiteY10" fmla="*/ 1114694 h 1117963"/>
              <a:gd name="connsiteX11" fmla="*/ 432218 w 1722886"/>
              <a:gd name="connsiteY11" fmla="*/ 1095645 h 1117963"/>
              <a:gd name="connsiteX12" fmla="*/ 8240 w 1722886"/>
              <a:gd name="connsiteY12" fmla="*/ 924798 h 1117963"/>
              <a:gd name="connsiteX13" fmla="*/ 517930 w 1722886"/>
              <a:gd name="connsiteY13" fmla="*/ 728957 h 1117963"/>
              <a:gd name="connsiteX0" fmla="*/ 517930 w 1722886"/>
              <a:gd name="connsiteY0" fmla="*/ 728957 h 1117963"/>
              <a:gd name="connsiteX1" fmla="*/ 508419 w 1722886"/>
              <a:gd name="connsiteY1" fmla="*/ 495570 h 1117963"/>
              <a:gd name="connsiteX2" fmla="*/ 403528 w 1722886"/>
              <a:gd name="connsiteY2" fmla="*/ 161642 h 1117963"/>
              <a:gd name="connsiteX3" fmla="*/ 1089444 w 1722886"/>
              <a:gd name="connsiteY3" fmla="*/ 269 h 1117963"/>
              <a:gd name="connsiteX4" fmla="*/ 1279944 w 1722886"/>
              <a:gd name="connsiteY4" fmla="*/ 81233 h 1117963"/>
              <a:gd name="connsiteX5" fmla="*/ 1413294 w 1722886"/>
              <a:gd name="connsiteY5" fmla="*/ 90757 h 1117963"/>
              <a:gd name="connsiteX6" fmla="*/ 1613319 w 1722886"/>
              <a:gd name="connsiteY6" fmla="*/ 366981 h 1117963"/>
              <a:gd name="connsiteX7" fmla="*/ 1555951 w 1722886"/>
              <a:gd name="connsiteY7" fmla="*/ 576557 h 1117963"/>
              <a:gd name="connsiteX8" fmla="*/ 1622845 w 1722886"/>
              <a:gd name="connsiteY8" fmla="*/ 824182 h 1117963"/>
              <a:gd name="connsiteX9" fmla="*/ 1722856 w 1722886"/>
              <a:gd name="connsiteY9" fmla="*/ 995632 h 1117963"/>
              <a:gd name="connsiteX10" fmla="*/ 717968 w 1722886"/>
              <a:gd name="connsiteY10" fmla="*/ 1114694 h 1117963"/>
              <a:gd name="connsiteX11" fmla="*/ 432218 w 1722886"/>
              <a:gd name="connsiteY11" fmla="*/ 1095645 h 1117963"/>
              <a:gd name="connsiteX12" fmla="*/ 8240 w 1722886"/>
              <a:gd name="connsiteY12" fmla="*/ 924798 h 1117963"/>
              <a:gd name="connsiteX13" fmla="*/ 517930 w 1722886"/>
              <a:gd name="connsiteY13" fmla="*/ 728957 h 1117963"/>
              <a:gd name="connsiteX0" fmla="*/ 568817 w 1726148"/>
              <a:gd name="connsiteY0" fmla="*/ 728957 h 1117963"/>
              <a:gd name="connsiteX1" fmla="*/ 511681 w 1726148"/>
              <a:gd name="connsiteY1" fmla="*/ 495570 h 1117963"/>
              <a:gd name="connsiteX2" fmla="*/ 406790 w 1726148"/>
              <a:gd name="connsiteY2" fmla="*/ 161642 h 1117963"/>
              <a:gd name="connsiteX3" fmla="*/ 1092706 w 1726148"/>
              <a:gd name="connsiteY3" fmla="*/ 269 h 1117963"/>
              <a:gd name="connsiteX4" fmla="*/ 1283206 w 1726148"/>
              <a:gd name="connsiteY4" fmla="*/ 81233 h 1117963"/>
              <a:gd name="connsiteX5" fmla="*/ 1416556 w 1726148"/>
              <a:gd name="connsiteY5" fmla="*/ 90757 h 1117963"/>
              <a:gd name="connsiteX6" fmla="*/ 1616581 w 1726148"/>
              <a:gd name="connsiteY6" fmla="*/ 366981 h 1117963"/>
              <a:gd name="connsiteX7" fmla="*/ 1559213 w 1726148"/>
              <a:gd name="connsiteY7" fmla="*/ 576557 h 1117963"/>
              <a:gd name="connsiteX8" fmla="*/ 1626107 w 1726148"/>
              <a:gd name="connsiteY8" fmla="*/ 824182 h 1117963"/>
              <a:gd name="connsiteX9" fmla="*/ 1726118 w 1726148"/>
              <a:gd name="connsiteY9" fmla="*/ 995632 h 1117963"/>
              <a:gd name="connsiteX10" fmla="*/ 721230 w 1726148"/>
              <a:gd name="connsiteY10" fmla="*/ 1114694 h 1117963"/>
              <a:gd name="connsiteX11" fmla="*/ 435480 w 1726148"/>
              <a:gd name="connsiteY11" fmla="*/ 1095645 h 1117963"/>
              <a:gd name="connsiteX12" fmla="*/ 11502 w 1726148"/>
              <a:gd name="connsiteY12" fmla="*/ 924798 h 1117963"/>
              <a:gd name="connsiteX13" fmla="*/ 568817 w 1726148"/>
              <a:gd name="connsiteY13" fmla="*/ 728957 h 1117963"/>
              <a:gd name="connsiteX0" fmla="*/ 568817 w 1726148"/>
              <a:gd name="connsiteY0" fmla="*/ 728957 h 1117963"/>
              <a:gd name="connsiteX1" fmla="*/ 511681 w 1726148"/>
              <a:gd name="connsiteY1" fmla="*/ 495570 h 1117963"/>
              <a:gd name="connsiteX2" fmla="*/ 406790 w 1726148"/>
              <a:gd name="connsiteY2" fmla="*/ 161642 h 1117963"/>
              <a:gd name="connsiteX3" fmla="*/ 1092706 w 1726148"/>
              <a:gd name="connsiteY3" fmla="*/ 269 h 1117963"/>
              <a:gd name="connsiteX4" fmla="*/ 1283206 w 1726148"/>
              <a:gd name="connsiteY4" fmla="*/ 81233 h 1117963"/>
              <a:gd name="connsiteX5" fmla="*/ 1416556 w 1726148"/>
              <a:gd name="connsiteY5" fmla="*/ 90757 h 1117963"/>
              <a:gd name="connsiteX6" fmla="*/ 1616581 w 1726148"/>
              <a:gd name="connsiteY6" fmla="*/ 366981 h 1117963"/>
              <a:gd name="connsiteX7" fmla="*/ 1559213 w 1726148"/>
              <a:gd name="connsiteY7" fmla="*/ 576557 h 1117963"/>
              <a:gd name="connsiteX8" fmla="*/ 1626107 w 1726148"/>
              <a:gd name="connsiteY8" fmla="*/ 824182 h 1117963"/>
              <a:gd name="connsiteX9" fmla="*/ 1726118 w 1726148"/>
              <a:gd name="connsiteY9" fmla="*/ 995632 h 1117963"/>
              <a:gd name="connsiteX10" fmla="*/ 721230 w 1726148"/>
              <a:gd name="connsiteY10" fmla="*/ 1114694 h 1117963"/>
              <a:gd name="connsiteX11" fmla="*/ 435480 w 1726148"/>
              <a:gd name="connsiteY11" fmla="*/ 1095645 h 1117963"/>
              <a:gd name="connsiteX12" fmla="*/ 11502 w 1726148"/>
              <a:gd name="connsiteY12" fmla="*/ 924798 h 1117963"/>
              <a:gd name="connsiteX13" fmla="*/ 568817 w 1726148"/>
              <a:gd name="connsiteY13" fmla="*/ 728957 h 1117963"/>
              <a:gd name="connsiteX0" fmla="*/ 565443 w 1722774"/>
              <a:gd name="connsiteY0" fmla="*/ 728957 h 1117963"/>
              <a:gd name="connsiteX1" fmla="*/ 508307 w 1722774"/>
              <a:gd name="connsiteY1" fmla="*/ 495570 h 1117963"/>
              <a:gd name="connsiteX2" fmla="*/ 403416 w 1722774"/>
              <a:gd name="connsiteY2" fmla="*/ 161642 h 1117963"/>
              <a:gd name="connsiteX3" fmla="*/ 1089332 w 1722774"/>
              <a:gd name="connsiteY3" fmla="*/ 269 h 1117963"/>
              <a:gd name="connsiteX4" fmla="*/ 1279832 w 1722774"/>
              <a:gd name="connsiteY4" fmla="*/ 81233 h 1117963"/>
              <a:gd name="connsiteX5" fmla="*/ 1413182 w 1722774"/>
              <a:gd name="connsiteY5" fmla="*/ 90757 h 1117963"/>
              <a:gd name="connsiteX6" fmla="*/ 1613207 w 1722774"/>
              <a:gd name="connsiteY6" fmla="*/ 366981 h 1117963"/>
              <a:gd name="connsiteX7" fmla="*/ 1555839 w 1722774"/>
              <a:gd name="connsiteY7" fmla="*/ 576557 h 1117963"/>
              <a:gd name="connsiteX8" fmla="*/ 1622733 w 1722774"/>
              <a:gd name="connsiteY8" fmla="*/ 824182 h 1117963"/>
              <a:gd name="connsiteX9" fmla="*/ 1722744 w 1722774"/>
              <a:gd name="connsiteY9" fmla="*/ 995632 h 1117963"/>
              <a:gd name="connsiteX10" fmla="*/ 717856 w 1722774"/>
              <a:gd name="connsiteY10" fmla="*/ 1114694 h 1117963"/>
              <a:gd name="connsiteX11" fmla="*/ 432106 w 1722774"/>
              <a:gd name="connsiteY11" fmla="*/ 1095645 h 1117963"/>
              <a:gd name="connsiteX12" fmla="*/ 8128 w 1722774"/>
              <a:gd name="connsiteY12" fmla="*/ 924798 h 1117963"/>
              <a:gd name="connsiteX13" fmla="*/ 184457 w 1722774"/>
              <a:gd name="connsiteY13" fmla="*/ 619395 h 1117963"/>
              <a:gd name="connsiteX14" fmla="*/ 565443 w 1722774"/>
              <a:gd name="connsiteY14" fmla="*/ 728957 h 1117963"/>
              <a:gd name="connsiteX0" fmla="*/ 775546 w 1932877"/>
              <a:gd name="connsiteY0" fmla="*/ 728957 h 1117963"/>
              <a:gd name="connsiteX1" fmla="*/ 718410 w 1932877"/>
              <a:gd name="connsiteY1" fmla="*/ 495570 h 1117963"/>
              <a:gd name="connsiteX2" fmla="*/ 613519 w 1932877"/>
              <a:gd name="connsiteY2" fmla="*/ 161642 h 1117963"/>
              <a:gd name="connsiteX3" fmla="*/ 1299435 w 1932877"/>
              <a:gd name="connsiteY3" fmla="*/ 269 h 1117963"/>
              <a:gd name="connsiteX4" fmla="*/ 1489935 w 1932877"/>
              <a:gd name="connsiteY4" fmla="*/ 81233 h 1117963"/>
              <a:gd name="connsiteX5" fmla="*/ 1623285 w 1932877"/>
              <a:gd name="connsiteY5" fmla="*/ 90757 h 1117963"/>
              <a:gd name="connsiteX6" fmla="*/ 1823310 w 1932877"/>
              <a:gd name="connsiteY6" fmla="*/ 366981 h 1117963"/>
              <a:gd name="connsiteX7" fmla="*/ 1765942 w 1932877"/>
              <a:gd name="connsiteY7" fmla="*/ 576557 h 1117963"/>
              <a:gd name="connsiteX8" fmla="*/ 1832836 w 1932877"/>
              <a:gd name="connsiteY8" fmla="*/ 824182 h 1117963"/>
              <a:gd name="connsiteX9" fmla="*/ 1932847 w 1932877"/>
              <a:gd name="connsiteY9" fmla="*/ 995632 h 1117963"/>
              <a:gd name="connsiteX10" fmla="*/ 927959 w 1932877"/>
              <a:gd name="connsiteY10" fmla="*/ 1114694 h 1117963"/>
              <a:gd name="connsiteX11" fmla="*/ 642209 w 1932877"/>
              <a:gd name="connsiteY11" fmla="*/ 1095645 h 1117963"/>
              <a:gd name="connsiteX12" fmla="*/ 218231 w 1932877"/>
              <a:gd name="connsiteY12" fmla="*/ 924798 h 1117963"/>
              <a:gd name="connsiteX13" fmla="*/ 4035 w 1932877"/>
              <a:gd name="connsiteY13" fmla="*/ 948008 h 1117963"/>
              <a:gd name="connsiteX14" fmla="*/ 394560 w 1932877"/>
              <a:gd name="connsiteY14" fmla="*/ 619395 h 1117963"/>
              <a:gd name="connsiteX15" fmla="*/ 775546 w 1932877"/>
              <a:gd name="connsiteY15" fmla="*/ 728957 h 1117963"/>
              <a:gd name="connsiteX0" fmla="*/ 779263 w 1936594"/>
              <a:gd name="connsiteY0" fmla="*/ 728957 h 1117963"/>
              <a:gd name="connsiteX1" fmla="*/ 722127 w 1936594"/>
              <a:gd name="connsiteY1" fmla="*/ 495570 h 1117963"/>
              <a:gd name="connsiteX2" fmla="*/ 617236 w 1936594"/>
              <a:gd name="connsiteY2" fmla="*/ 161642 h 1117963"/>
              <a:gd name="connsiteX3" fmla="*/ 1303152 w 1936594"/>
              <a:gd name="connsiteY3" fmla="*/ 269 h 1117963"/>
              <a:gd name="connsiteX4" fmla="*/ 1493652 w 1936594"/>
              <a:gd name="connsiteY4" fmla="*/ 81233 h 1117963"/>
              <a:gd name="connsiteX5" fmla="*/ 1627002 w 1936594"/>
              <a:gd name="connsiteY5" fmla="*/ 90757 h 1117963"/>
              <a:gd name="connsiteX6" fmla="*/ 1827027 w 1936594"/>
              <a:gd name="connsiteY6" fmla="*/ 366981 h 1117963"/>
              <a:gd name="connsiteX7" fmla="*/ 1769659 w 1936594"/>
              <a:gd name="connsiteY7" fmla="*/ 576557 h 1117963"/>
              <a:gd name="connsiteX8" fmla="*/ 1836553 w 1936594"/>
              <a:gd name="connsiteY8" fmla="*/ 824182 h 1117963"/>
              <a:gd name="connsiteX9" fmla="*/ 1936564 w 1936594"/>
              <a:gd name="connsiteY9" fmla="*/ 995632 h 1117963"/>
              <a:gd name="connsiteX10" fmla="*/ 931676 w 1936594"/>
              <a:gd name="connsiteY10" fmla="*/ 1114694 h 1117963"/>
              <a:gd name="connsiteX11" fmla="*/ 645926 w 1936594"/>
              <a:gd name="connsiteY11" fmla="*/ 1095645 h 1117963"/>
              <a:gd name="connsiteX12" fmla="*/ 140986 w 1936594"/>
              <a:gd name="connsiteY12" fmla="*/ 1077198 h 1117963"/>
              <a:gd name="connsiteX13" fmla="*/ 7752 w 1936594"/>
              <a:gd name="connsiteY13" fmla="*/ 948008 h 1117963"/>
              <a:gd name="connsiteX14" fmla="*/ 398277 w 1936594"/>
              <a:gd name="connsiteY14" fmla="*/ 619395 h 1117963"/>
              <a:gd name="connsiteX15" fmla="*/ 779263 w 1936594"/>
              <a:gd name="connsiteY15" fmla="*/ 728957 h 1117963"/>
              <a:gd name="connsiteX0" fmla="*/ 776612 w 1933943"/>
              <a:gd name="connsiteY0" fmla="*/ 728957 h 1153886"/>
              <a:gd name="connsiteX1" fmla="*/ 719476 w 1933943"/>
              <a:gd name="connsiteY1" fmla="*/ 495570 h 1153886"/>
              <a:gd name="connsiteX2" fmla="*/ 614585 w 1933943"/>
              <a:gd name="connsiteY2" fmla="*/ 161642 h 1153886"/>
              <a:gd name="connsiteX3" fmla="*/ 1300501 w 1933943"/>
              <a:gd name="connsiteY3" fmla="*/ 269 h 1153886"/>
              <a:gd name="connsiteX4" fmla="*/ 1491001 w 1933943"/>
              <a:gd name="connsiteY4" fmla="*/ 81233 h 1153886"/>
              <a:gd name="connsiteX5" fmla="*/ 1624351 w 1933943"/>
              <a:gd name="connsiteY5" fmla="*/ 90757 h 1153886"/>
              <a:gd name="connsiteX6" fmla="*/ 1824376 w 1933943"/>
              <a:gd name="connsiteY6" fmla="*/ 366981 h 1153886"/>
              <a:gd name="connsiteX7" fmla="*/ 1767008 w 1933943"/>
              <a:gd name="connsiteY7" fmla="*/ 576557 h 1153886"/>
              <a:gd name="connsiteX8" fmla="*/ 1833902 w 1933943"/>
              <a:gd name="connsiteY8" fmla="*/ 824182 h 1153886"/>
              <a:gd name="connsiteX9" fmla="*/ 1933913 w 1933943"/>
              <a:gd name="connsiteY9" fmla="*/ 995632 h 1153886"/>
              <a:gd name="connsiteX10" fmla="*/ 929025 w 1933943"/>
              <a:gd name="connsiteY10" fmla="*/ 1114694 h 1153886"/>
              <a:gd name="connsiteX11" fmla="*/ 352762 w 1933943"/>
              <a:gd name="connsiteY11" fmla="*/ 1143270 h 1153886"/>
              <a:gd name="connsiteX12" fmla="*/ 138335 w 1933943"/>
              <a:gd name="connsiteY12" fmla="*/ 1077198 h 1153886"/>
              <a:gd name="connsiteX13" fmla="*/ 5101 w 1933943"/>
              <a:gd name="connsiteY13" fmla="*/ 948008 h 1153886"/>
              <a:gd name="connsiteX14" fmla="*/ 395626 w 1933943"/>
              <a:gd name="connsiteY14" fmla="*/ 619395 h 1153886"/>
              <a:gd name="connsiteX15" fmla="*/ 776612 w 1933943"/>
              <a:gd name="connsiteY15" fmla="*/ 728957 h 1153886"/>
              <a:gd name="connsiteX0" fmla="*/ 781039 w 1938370"/>
              <a:gd name="connsiteY0" fmla="*/ 728957 h 1147921"/>
              <a:gd name="connsiteX1" fmla="*/ 723903 w 1938370"/>
              <a:gd name="connsiteY1" fmla="*/ 495570 h 1147921"/>
              <a:gd name="connsiteX2" fmla="*/ 619012 w 1938370"/>
              <a:gd name="connsiteY2" fmla="*/ 161642 h 1147921"/>
              <a:gd name="connsiteX3" fmla="*/ 1304928 w 1938370"/>
              <a:gd name="connsiteY3" fmla="*/ 269 h 1147921"/>
              <a:gd name="connsiteX4" fmla="*/ 1495428 w 1938370"/>
              <a:gd name="connsiteY4" fmla="*/ 81233 h 1147921"/>
              <a:gd name="connsiteX5" fmla="*/ 1628778 w 1938370"/>
              <a:gd name="connsiteY5" fmla="*/ 90757 h 1147921"/>
              <a:gd name="connsiteX6" fmla="*/ 1828803 w 1938370"/>
              <a:gd name="connsiteY6" fmla="*/ 366981 h 1147921"/>
              <a:gd name="connsiteX7" fmla="*/ 1771435 w 1938370"/>
              <a:gd name="connsiteY7" fmla="*/ 576557 h 1147921"/>
              <a:gd name="connsiteX8" fmla="*/ 1838329 w 1938370"/>
              <a:gd name="connsiteY8" fmla="*/ 824182 h 1147921"/>
              <a:gd name="connsiteX9" fmla="*/ 1938340 w 1938370"/>
              <a:gd name="connsiteY9" fmla="*/ 995632 h 1147921"/>
              <a:gd name="connsiteX10" fmla="*/ 933452 w 1938370"/>
              <a:gd name="connsiteY10" fmla="*/ 1114694 h 1147921"/>
              <a:gd name="connsiteX11" fmla="*/ 357189 w 1938370"/>
              <a:gd name="connsiteY11" fmla="*/ 1143270 h 1147921"/>
              <a:gd name="connsiteX12" fmla="*/ 80849 w 1938370"/>
              <a:gd name="connsiteY12" fmla="*/ 948610 h 1147921"/>
              <a:gd name="connsiteX13" fmla="*/ 9528 w 1938370"/>
              <a:gd name="connsiteY13" fmla="*/ 948008 h 1147921"/>
              <a:gd name="connsiteX14" fmla="*/ 400053 w 1938370"/>
              <a:gd name="connsiteY14" fmla="*/ 619395 h 1147921"/>
              <a:gd name="connsiteX15" fmla="*/ 781039 w 1938370"/>
              <a:gd name="connsiteY15" fmla="*/ 728957 h 1147921"/>
              <a:gd name="connsiteX0" fmla="*/ 825257 w 1982588"/>
              <a:gd name="connsiteY0" fmla="*/ 728957 h 1147952"/>
              <a:gd name="connsiteX1" fmla="*/ 768121 w 1982588"/>
              <a:gd name="connsiteY1" fmla="*/ 495570 h 1147952"/>
              <a:gd name="connsiteX2" fmla="*/ 663230 w 1982588"/>
              <a:gd name="connsiteY2" fmla="*/ 161642 h 1147952"/>
              <a:gd name="connsiteX3" fmla="*/ 1349146 w 1982588"/>
              <a:gd name="connsiteY3" fmla="*/ 269 h 1147952"/>
              <a:gd name="connsiteX4" fmla="*/ 1539646 w 1982588"/>
              <a:gd name="connsiteY4" fmla="*/ 81233 h 1147952"/>
              <a:gd name="connsiteX5" fmla="*/ 1672996 w 1982588"/>
              <a:gd name="connsiteY5" fmla="*/ 90757 h 1147952"/>
              <a:gd name="connsiteX6" fmla="*/ 1873021 w 1982588"/>
              <a:gd name="connsiteY6" fmla="*/ 366981 h 1147952"/>
              <a:gd name="connsiteX7" fmla="*/ 1815653 w 1982588"/>
              <a:gd name="connsiteY7" fmla="*/ 576557 h 1147952"/>
              <a:gd name="connsiteX8" fmla="*/ 1882547 w 1982588"/>
              <a:gd name="connsiteY8" fmla="*/ 824182 h 1147952"/>
              <a:gd name="connsiteX9" fmla="*/ 1982558 w 1982588"/>
              <a:gd name="connsiteY9" fmla="*/ 995632 h 1147952"/>
              <a:gd name="connsiteX10" fmla="*/ 977670 w 1982588"/>
              <a:gd name="connsiteY10" fmla="*/ 1114694 h 1147952"/>
              <a:gd name="connsiteX11" fmla="*/ 401407 w 1982588"/>
              <a:gd name="connsiteY11" fmla="*/ 1143270 h 1147952"/>
              <a:gd name="connsiteX12" fmla="*/ 125067 w 1982588"/>
              <a:gd name="connsiteY12" fmla="*/ 948610 h 1147952"/>
              <a:gd name="connsiteX13" fmla="*/ 6121 w 1982588"/>
              <a:gd name="connsiteY13" fmla="*/ 938483 h 1147952"/>
              <a:gd name="connsiteX14" fmla="*/ 444271 w 1982588"/>
              <a:gd name="connsiteY14" fmla="*/ 619395 h 1147952"/>
              <a:gd name="connsiteX15" fmla="*/ 825257 w 1982588"/>
              <a:gd name="connsiteY15" fmla="*/ 728957 h 1147952"/>
              <a:gd name="connsiteX0" fmla="*/ 844677 w 2002008"/>
              <a:gd name="connsiteY0" fmla="*/ 728957 h 1147952"/>
              <a:gd name="connsiteX1" fmla="*/ 787541 w 2002008"/>
              <a:gd name="connsiteY1" fmla="*/ 495570 h 1147952"/>
              <a:gd name="connsiteX2" fmla="*/ 682650 w 2002008"/>
              <a:gd name="connsiteY2" fmla="*/ 161642 h 1147952"/>
              <a:gd name="connsiteX3" fmla="*/ 1368566 w 2002008"/>
              <a:gd name="connsiteY3" fmla="*/ 269 h 1147952"/>
              <a:gd name="connsiteX4" fmla="*/ 1559066 w 2002008"/>
              <a:gd name="connsiteY4" fmla="*/ 81233 h 1147952"/>
              <a:gd name="connsiteX5" fmla="*/ 1692416 w 2002008"/>
              <a:gd name="connsiteY5" fmla="*/ 90757 h 1147952"/>
              <a:gd name="connsiteX6" fmla="*/ 1892441 w 2002008"/>
              <a:gd name="connsiteY6" fmla="*/ 366981 h 1147952"/>
              <a:gd name="connsiteX7" fmla="*/ 1835073 w 2002008"/>
              <a:gd name="connsiteY7" fmla="*/ 576557 h 1147952"/>
              <a:gd name="connsiteX8" fmla="*/ 1901967 w 2002008"/>
              <a:gd name="connsiteY8" fmla="*/ 824182 h 1147952"/>
              <a:gd name="connsiteX9" fmla="*/ 2001978 w 2002008"/>
              <a:gd name="connsiteY9" fmla="*/ 995632 h 1147952"/>
              <a:gd name="connsiteX10" fmla="*/ 997090 w 2002008"/>
              <a:gd name="connsiteY10" fmla="*/ 1114694 h 1147952"/>
              <a:gd name="connsiteX11" fmla="*/ 420827 w 2002008"/>
              <a:gd name="connsiteY11" fmla="*/ 1143270 h 1147952"/>
              <a:gd name="connsiteX12" fmla="*/ 144487 w 2002008"/>
              <a:gd name="connsiteY12" fmla="*/ 948610 h 1147952"/>
              <a:gd name="connsiteX13" fmla="*/ 25541 w 2002008"/>
              <a:gd name="connsiteY13" fmla="*/ 938483 h 1147952"/>
              <a:gd name="connsiteX14" fmla="*/ 463691 w 2002008"/>
              <a:gd name="connsiteY14" fmla="*/ 619395 h 1147952"/>
              <a:gd name="connsiteX15" fmla="*/ 844677 w 2002008"/>
              <a:gd name="connsiteY15" fmla="*/ 728957 h 1147952"/>
              <a:gd name="connsiteX0" fmla="*/ 853615 w 2010946"/>
              <a:gd name="connsiteY0" fmla="*/ 728957 h 1147952"/>
              <a:gd name="connsiteX1" fmla="*/ 796479 w 2010946"/>
              <a:gd name="connsiteY1" fmla="*/ 495570 h 1147952"/>
              <a:gd name="connsiteX2" fmla="*/ 691588 w 2010946"/>
              <a:gd name="connsiteY2" fmla="*/ 161642 h 1147952"/>
              <a:gd name="connsiteX3" fmla="*/ 1377504 w 2010946"/>
              <a:gd name="connsiteY3" fmla="*/ 269 h 1147952"/>
              <a:gd name="connsiteX4" fmla="*/ 1568004 w 2010946"/>
              <a:gd name="connsiteY4" fmla="*/ 81233 h 1147952"/>
              <a:gd name="connsiteX5" fmla="*/ 1701354 w 2010946"/>
              <a:gd name="connsiteY5" fmla="*/ 90757 h 1147952"/>
              <a:gd name="connsiteX6" fmla="*/ 1901379 w 2010946"/>
              <a:gd name="connsiteY6" fmla="*/ 366981 h 1147952"/>
              <a:gd name="connsiteX7" fmla="*/ 1844011 w 2010946"/>
              <a:gd name="connsiteY7" fmla="*/ 576557 h 1147952"/>
              <a:gd name="connsiteX8" fmla="*/ 1910905 w 2010946"/>
              <a:gd name="connsiteY8" fmla="*/ 824182 h 1147952"/>
              <a:gd name="connsiteX9" fmla="*/ 2010916 w 2010946"/>
              <a:gd name="connsiteY9" fmla="*/ 995632 h 1147952"/>
              <a:gd name="connsiteX10" fmla="*/ 1006028 w 2010946"/>
              <a:gd name="connsiteY10" fmla="*/ 1114694 h 1147952"/>
              <a:gd name="connsiteX11" fmla="*/ 429765 w 2010946"/>
              <a:gd name="connsiteY11" fmla="*/ 1143270 h 1147952"/>
              <a:gd name="connsiteX12" fmla="*/ 153425 w 2010946"/>
              <a:gd name="connsiteY12" fmla="*/ 948610 h 1147952"/>
              <a:gd name="connsiteX13" fmla="*/ 34479 w 2010946"/>
              <a:gd name="connsiteY13" fmla="*/ 938483 h 1147952"/>
              <a:gd name="connsiteX14" fmla="*/ 34480 w 2010946"/>
              <a:gd name="connsiteY14" fmla="*/ 619394 h 1147952"/>
              <a:gd name="connsiteX15" fmla="*/ 472629 w 2010946"/>
              <a:gd name="connsiteY15" fmla="*/ 619395 h 1147952"/>
              <a:gd name="connsiteX16" fmla="*/ 853615 w 2010946"/>
              <a:gd name="connsiteY16" fmla="*/ 728957 h 1147952"/>
              <a:gd name="connsiteX0" fmla="*/ 853615 w 2010946"/>
              <a:gd name="connsiteY0" fmla="*/ 728957 h 1147952"/>
              <a:gd name="connsiteX1" fmla="*/ 796479 w 2010946"/>
              <a:gd name="connsiteY1" fmla="*/ 495570 h 1147952"/>
              <a:gd name="connsiteX2" fmla="*/ 691588 w 2010946"/>
              <a:gd name="connsiteY2" fmla="*/ 161642 h 1147952"/>
              <a:gd name="connsiteX3" fmla="*/ 1377504 w 2010946"/>
              <a:gd name="connsiteY3" fmla="*/ 269 h 1147952"/>
              <a:gd name="connsiteX4" fmla="*/ 1568004 w 2010946"/>
              <a:gd name="connsiteY4" fmla="*/ 81233 h 1147952"/>
              <a:gd name="connsiteX5" fmla="*/ 1701354 w 2010946"/>
              <a:gd name="connsiteY5" fmla="*/ 90757 h 1147952"/>
              <a:gd name="connsiteX6" fmla="*/ 1901379 w 2010946"/>
              <a:gd name="connsiteY6" fmla="*/ 366981 h 1147952"/>
              <a:gd name="connsiteX7" fmla="*/ 1901161 w 2010946"/>
              <a:gd name="connsiteY7" fmla="*/ 490832 h 1147952"/>
              <a:gd name="connsiteX8" fmla="*/ 1910905 w 2010946"/>
              <a:gd name="connsiteY8" fmla="*/ 824182 h 1147952"/>
              <a:gd name="connsiteX9" fmla="*/ 2010916 w 2010946"/>
              <a:gd name="connsiteY9" fmla="*/ 995632 h 1147952"/>
              <a:gd name="connsiteX10" fmla="*/ 1006028 w 2010946"/>
              <a:gd name="connsiteY10" fmla="*/ 1114694 h 1147952"/>
              <a:gd name="connsiteX11" fmla="*/ 429765 w 2010946"/>
              <a:gd name="connsiteY11" fmla="*/ 1143270 h 1147952"/>
              <a:gd name="connsiteX12" fmla="*/ 153425 w 2010946"/>
              <a:gd name="connsiteY12" fmla="*/ 948610 h 1147952"/>
              <a:gd name="connsiteX13" fmla="*/ 34479 w 2010946"/>
              <a:gd name="connsiteY13" fmla="*/ 938483 h 1147952"/>
              <a:gd name="connsiteX14" fmla="*/ 34480 w 2010946"/>
              <a:gd name="connsiteY14" fmla="*/ 619394 h 1147952"/>
              <a:gd name="connsiteX15" fmla="*/ 472629 w 2010946"/>
              <a:gd name="connsiteY15" fmla="*/ 619395 h 1147952"/>
              <a:gd name="connsiteX16" fmla="*/ 853615 w 2010946"/>
              <a:gd name="connsiteY16" fmla="*/ 728957 h 1147952"/>
              <a:gd name="connsiteX0" fmla="*/ 853615 w 2014958"/>
              <a:gd name="connsiteY0" fmla="*/ 728957 h 1147952"/>
              <a:gd name="connsiteX1" fmla="*/ 796479 w 2014958"/>
              <a:gd name="connsiteY1" fmla="*/ 495570 h 1147952"/>
              <a:gd name="connsiteX2" fmla="*/ 691588 w 2014958"/>
              <a:gd name="connsiteY2" fmla="*/ 161642 h 1147952"/>
              <a:gd name="connsiteX3" fmla="*/ 1377504 w 2014958"/>
              <a:gd name="connsiteY3" fmla="*/ 269 h 1147952"/>
              <a:gd name="connsiteX4" fmla="*/ 1568004 w 2014958"/>
              <a:gd name="connsiteY4" fmla="*/ 81233 h 1147952"/>
              <a:gd name="connsiteX5" fmla="*/ 1701354 w 2014958"/>
              <a:gd name="connsiteY5" fmla="*/ 90757 h 1147952"/>
              <a:gd name="connsiteX6" fmla="*/ 1901379 w 2014958"/>
              <a:gd name="connsiteY6" fmla="*/ 366981 h 1147952"/>
              <a:gd name="connsiteX7" fmla="*/ 1901161 w 2014958"/>
              <a:gd name="connsiteY7" fmla="*/ 490832 h 1147952"/>
              <a:gd name="connsiteX8" fmla="*/ 2001393 w 2014958"/>
              <a:gd name="connsiteY8" fmla="*/ 614632 h 1147952"/>
              <a:gd name="connsiteX9" fmla="*/ 2010916 w 2014958"/>
              <a:gd name="connsiteY9" fmla="*/ 995632 h 1147952"/>
              <a:gd name="connsiteX10" fmla="*/ 1006028 w 2014958"/>
              <a:gd name="connsiteY10" fmla="*/ 1114694 h 1147952"/>
              <a:gd name="connsiteX11" fmla="*/ 429765 w 2014958"/>
              <a:gd name="connsiteY11" fmla="*/ 1143270 h 1147952"/>
              <a:gd name="connsiteX12" fmla="*/ 153425 w 2014958"/>
              <a:gd name="connsiteY12" fmla="*/ 948610 h 1147952"/>
              <a:gd name="connsiteX13" fmla="*/ 34479 w 2014958"/>
              <a:gd name="connsiteY13" fmla="*/ 938483 h 1147952"/>
              <a:gd name="connsiteX14" fmla="*/ 34480 w 2014958"/>
              <a:gd name="connsiteY14" fmla="*/ 619394 h 1147952"/>
              <a:gd name="connsiteX15" fmla="*/ 472629 w 2014958"/>
              <a:gd name="connsiteY15" fmla="*/ 619395 h 1147952"/>
              <a:gd name="connsiteX16" fmla="*/ 853615 w 2014958"/>
              <a:gd name="connsiteY16" fmla="*/ 728957 h 1147952"/>
              <a:gd name="connsiteX0" fmla="*/ 853615 w 2013579"/>
              <a:gd name="connsiteY0" fmla="*/ 728957 h 1147952"/>
              <a:gd name="connsiteX1" fmla="*/ 796479 w 2013579"/>
              <a:gd name="connsiteY1" fmla="*/ 495570 h 1147952"/>
              <a:gd name="connsiteX2" fmla="*/ 691588 w 2013579"/>
              <a:gd name="connsiteY2" fmla="*/ 161642 h 1147952"/>
              <a:gd name="connsiteX3" fmla="*/ 1377504 w 2013579"/>
              <a:gd name="connsiteY3" fmla="*/ 269 h 1147952"/>
              <a:gd name="connsiteX4" fmla="*/ 1568004 w 2013579"/>
              <a:gd name="connsiteY4" fmla="*/ 81233 h 1147952"/>
              <a:gd name="connsiteX5" fmla="*/ 1701354 w 2013579"/>
              <a:gd name="connsiteY5" fmla="*/ 90757 h 1147952"/>
              <a:gd name="connsiteX6" fmla="*/ 1901379 w 2013579"/>
              <a:gd name="connsiteY6" fmla="*/ 366981 h 1147952"/>
              <a:gd name="connsiteX7" fmla="*/ 1901161 w 2013579"/>
              <a:gd name="connsiteY7" fmla="*/ 490832 h 1147952"/>
              <a:gd name="connsiteX8" fmla="*/ 2001393 w 2013579"/>
              <a:gd name="connsiteY8" fmla="*/ 614632 h 1147952"/>
              <a:gd name="connsiteX9" fmla="*/ 2006154 w 2013579"/>
              <a:gd name="connsiteY9" fmla="*/ 890857 h 1147952"/>
              <a:gd name="connsiteX10" fmla="*/ 1006028 w 2013579"/>
              <a:gd name="connsiteY10" fmla="*/ 1114694 h 1147952"/>
              <a:gd name="connsiteX11" fmla="*/ 429765 w 2013579"/>
              <a:gd name="connsiteY11" fmla="*/ 1143270 h 1147952"/>
              <a:gd name="connsiteX12" fmla="*/ 153425 w 2013579"/>
              <a:gd name="connsiteY12" fmla="*/ 948610 h 1147952"/>
              <a:gd name="connsiteX13" fmla="*/ 34479 w 2013579"/>
              <a:gd name="connsiteY13" fmla="*/ 938483 h 1147952"/>
              <a:gd name="connsiteX14" fmla="*/ 34480 w 2013579"/>
              <a:gd name="connsiteY14" fmla="*/ 619394 h 1147952"/>
              <a:gd name="connsiteX15" fmla="*/ 472629 w 2013579"/>
              <a:gd name="connsiteY15" fmla="*/ 619395 h 1147952"/>
              <a:gd name="connsiteX16" fmla="*/ 853615 w 2013579"/>
              <a:gd name="connsiteY16" fmla="*/ 728957 h 1147952"/>
              <a:gd name="connsiteX0" fmla="*/ 853615 w 2013579"/>
              <a:gd name="connsiteY0" fmla="*/ 728957 h 1147952"/>
              <a:gd name="connsiteX1" fmla="*/ 796479 w 2013579"/>
              <a:gd name="connsiteY1" fmla="*/ 495570 h 1147952"/>
              <a:gd name="connsiteX2" fmla="*/ 691588 w 2013579"/>
              <a:gd name="connsiteY2" fmla="*/ 161642 h 1147952"/>
              <a:gd name="connsiteX3" fmla="*/ 1377504 w 2013579"/>
              <a:gd name="connsiteY3" fmla="*/ 269 h 1147952"/>
              <a:gd name="connsiteX4" fmla="*/ 1568004 w 2013579"/>
              <a:gd name="connsiteY4" fmla="*/ 81233 h 1147952"/>
              <a:gd name="connsiteX5" fmla="*/ 1701354 w 2013579"/>
              <a:gd name="connsiteY5" fmla="*/ 90757 h 1147952"/>
              <a:gd name="connsiteX6" fmla="*/ 1901379 w 2013579"/>
              <a:gd name="connsiteY6" fmla="*/ 366981 h 1147952"/>
              <a:gd name="connsiteX7" fmla="*/ 1901161 w 2013579"/>
              <a:gd name="connsiteY7" fmla="*/ 490832 h 1147952"/>
              <a:gd name="connsiteX8" fmla="*/ 2001393 w 2013579"/>
              <a:gd name="connsiteY8" fmla="*/ 614632 h 1147952"/>
              <a:gd name="connsiteX9" fmla="*/ 2006154 w 2013579"/>
              <a:gd name="connsiteY9" fmla="*/ 890857 h 1147952"/>
              <a:gd name="connsiteX10" fmla="*/ 1106041 w 2013579"/>
              <a:gd name="connsiteY10" fmla="*/ 924194 h 1147952"/>
              <a:gd name="connsiteX11" fmla="*/ 429765 w 2013579"/>
              <a:gd name="connsiteY11" fmla="*/ 1143270 h 1147952"/>
              <a:gd name="connsiteX12" fmla="*/ 153425 w 2013579"/>
              <a:gd name="connsiteY12" fmla="*/ 948610 h 1147952"/>
              <a:gd name="connsiteX13" fmla="*/ 34479 w 2013579"/>
              <a:gd name="connsiteY13" fmla="*/ 938483 h 1147952"/>
              <a:gd name="connsiteX14" fmla="*/ 34480 w 2013579"/>
              <a:gd name="connsiteY14" fmla="*/ 619394 h 1147952"/>
              <a:gd name="connsiteX15" fmla="*/ 472629 w 2013579"/>
              <a:gd name="connsiteY15" fmla="*/ 619395 h 1147952"/>
              <a:gd name="connsiteX16" fmla="*/ 853615 w 2013579"/>
              <a:gd name="connsiteY16" fmla="*/ 728957 h 1147952"/>
              <a:gd name="connsiteX0" fmla="*/ 853615 w 2040971"/>
              <a:gd name="connsiteY0" fmla="*/ 728957 h 1147952"/>
              <a:gd name="connsiteX1" fmla="*/ 796479 w 2040971"/>
              <a:gd name="connsiteY1" fmla="*/ 495570 h 1147952"/>
              <a:gd name="connsiteX2" fmla="*/ 691588 w 2040971"/>
              <a:gd name="connsiteY2" fmla="*/ 161642 h 1147952"/>
              <a:gd name="connsiteX3" fmla="*/ 1377504 w 2040971"/>
              <a:gd name="connsiteY3" fmla="*/ 269 h 1147952"/>
              <a:gd name="connsiteX4" fmla="*/ 1568004 w 2040971"/>
              <a:gd name="connsiteY4" fmla="*/ 81233 h 1147952"/>
              <a:gd name="connsiteX5" fmla="*/ 1701354 w 2040971"/>
              <a:gd name="connsiteY5" fmla="*/ 90757 h 1147952"/>
              <a:gd name="connsiteX6" fmla="*/ 1901379 w 2040971"/>
              <a:gd name="connsiteY6" fmla="*/ 366981 h 1147952"/>
              <a:gd name="connsiteX7" fmla="*/ 1901161 w 2040971"/>
              <a:gd name="connsiteY7" fmla="*/ 490832 h 1147952"/>
              <a:gd name="connsiteX8" fmla="*/ 2001393 w 2040971"/>
              <a:gd name="connsiteY8" fmla="*/ 614632 h 1147952"/>
              <a:gd name="connsiteX9" fmla="*/ 2006154 w 2040971"/>
              <a:gd name="connsiteY9" fmla="*/ 890857 h 1147952"/>
              <a:gd name="connsiteX10" fmla="*/ 1082231 w 2040971"/>
              <a:gd name="connsiteY10" fmla="*/ 967057 h 1147952"/>
              <a:gd name="connsiteX11" fmla="*/ 1106041 w 2040971"/>
              <a:gd name="connsiteY11" fmla="*/ 924194 h 1147952"/>
              <a:gd name="connsiteX12" fmla="*/ 429765 w 2040971"/>
              <a:gd name="connsiteY12" fmla="*/ 1143270 h 1147952"/>
              <a:gd name="connsiteX13" fmla="*/ 153425 w 2040971"/>
              <a:gd name="connsiteY13" fmla="*/ 948610 h 1147952"/>
              <a:gd name="connsiteX14" fmla="*/ 34479 w 2040971"/>
              <a:gd name="connsiteY14" fmla="*/ 938483 h 1147952"/>
              <a:gd name="connsiteX15" fmla="*/ 34480 w 2040971"/>
              <a:gd name="connsiteY15" fmla="*/ 619394 h 1147952"/>
              <a:gd name="connsiteX16" fmla="*/ 472629 w 2040971"/>
              <a:gd name="connsiteY16" fmla="*/ 619395 h 1147952"/>
              <a:gd name="connsiteX17" fmla="*/ 853615 w 2040971"/>
              <a:gd name="connsiteY17" fmla="*/ 728957 h 1147952"/>
              <a:gd name="connsiteX0" fmla="*/ 853615 w 2038900"/>
              <a:gd name="connsiteY0" fmla="*/ 728957 h 1147952"/>
              <a:gd name="connsiteX1" fmla="*/ 796479 w 2038900"/>
              <a:gd name="connsiteY1" fmla="*/ 495570 h 1147952"/>
              <a:gd name="connsiteX2" fmla="*/ 691588 w 2038900"/>
              <a:gd name="connsiteY2" fmla="*/ 161642 h 1147952"/>
              <a:gd name="connsiteX3" fmla="*/ 1377504 w 2038900"/>
              <a:gd name="connsiteY3" fmla="*/ 269 h 1147952"/>
              <a:gd name="connsiteX4" fmla="*/ 1568004 w 2038900"/>
              <a:gd name="connsiteY4" fmla="*/ 81233 h 1147952"/>
              <a:gd name="connsiteX5" fmla="*/ 1701354 w 2038900"/>
              <a:gd name="connsiteY5" fmla="*/ 90757 h 1147952"/>
              <a:gd name="connsiteX6" fmla="*/ 1901379 w 2038900"/>
              <a:gd name="connsiteY6" fmla="*/ 366981 h 1147952"/>
              <a:gd name="connsiteX7" fmla="*/ 1901161 w 2038900"/>
              <a:gd name="connsiteY7" fmla="*/ 490832 h 1147952"/>
              <a:gd name="connsiteX8" fmla="*/ 2001393 w 2038900"/>
              <a:gd name="connsiteY8" fmla="*/ 614632 h 1147952"/>
              <a:gd name="connsiteX9" fmla="*/ 2006154 w 2038900"/>
              <a:gd name="connsiteY9" fmla="*/ 890857 h 1147952"/>
              <a:gd name="connsiteX10" fmla="*/ 1629918 w 2038900"/>
              <a:gd name="connsiteY10" fmla="*/ 909907 h 1147952"/>
              <a:gd name="connsiteX11" fmla="*/ 1082231 w 2038900"/>
              <a:gd name="connsiteY11" fmla="*/ 967057 h 1147952"/>
              <a:gd name="connsiteX12" fmla="*/ 1106041 w 2038900"/>
              <a:gd name="connsiteY12" fmla="*/ 924194 h 1147952"/>
              <a:gd name="connsiteX13" fmla="*/ 429765 w 2038900"/>
              <a:gd name="connsiteY13" fmla="*/ 1143270 h 1147952"/>
              <a:gd name="connsiteX14" fmla="*/ 153425 w 2038900"/>
              <a:gd name="connsiteY14" fmla="*/ 948610 h 1147952"/>
              <a:gd name="connsiteX15" fmla="*/ 34479 w 2038900"/>
              <a:gd name="connsiteY15" fmla="*/ 938483 h 1147952"/>
              <a:gd name="connsiteX16" fmla="*/ 34480 w 2038900"/>
              <a:gd name="connsiteY16" fmla="*/ 619394 h 1147952"/>
              <a:gd name="connsiteX17" fmla="*/ 472629 w 2038900"/>
              <a:gd name="connsiteY17" fmla="*/ 619395 h 1147952"/>
              <a:gd name="connsiteX18" fmla="*/ 853615 w 2038900"/>
              <a:gd name="connsiteY18" fmla="*/ 728957 h 1147952"/>
              <a:gd name="connsiteX0" fmla="*/ 853615 w 2038900"/>
              <a:gd name="connsiteY0" fmla="*/ 728957 h 1310281"/>
              <a:gd name="connsiteX1" fmla="*/ 796479 w 2038900"/>
              <a:gd name="connsiteY1" fmla="*/ 495570 h 1310281"/>
              <a:gd name="connsiteX2" fmla="*/ 691588 w 2038900"/>
              <a:gd name="connsiteY2" fmla="*/ 161642 h 1310281"/>
              <a:gd name="connsiteX3" fmla="*/ 1377504 w 2038900"/>
              <a:gd name="connsiteY3" fmla="*/ 269 h 1310281"/>
              <a:gd name="connsiteX4" fmla="*/ 1568004 w 2038900"/>
              <a:gd name="connsiteY4" fmla="*/ 81233 h 1310281"/>
              <a:gd name="connsiteX5" fmla="*/ 1701354 w 2038900"/>
              <a:gd name="connsiteY5" fmla="*/ 90757 h 1310281"/>
              <a:gd name="connsiteX6" fmla="*/ 1901379 w 2038900"/>
              <a:gd name="connsiteY6" fmla="*/ 366981 h 1310281"/>
              <a:gd name="connsiteX7" fmla="*/ 1901161 w 2038900"/>
              <a:gd name="connsiteY7" fmla="*/ 490832 h 1310281"/>
              <a:gd name="connsiteX8" fmla="*/ 2001393 w 2038900"/>
              <a:gd name="connsiteY8" fmla="*/ 614632 h 1310281"/>
              <a:gd name="connsiteX9" fmla="*/ 2006154 w 2038900"/>
              <a:gd name="connsiteY9" fmla="*/ 890857 h 1310281"/>
              <a:gd name="connsiteX10" fmla="*/ 1629918 w 2038900"/>
              <a:gd name="connsiteY10" fmla="*/ 909907 h 1310281"/>
              <a:gd name="connsiteX11" fmla="*/ 1082231 w 2038900"/>
              <a:gd name="connsiteY11" fmla="*/ 967057 h 1310281"/>
              <a:gd name="connsiteX12" fmla="*/ 263079 w 2038900"/>
              <a:gd name="connsiteY12" fmla="*/ 1305194 h 1310281"/>
              <a:gd name="connsiteX13" fmla="*/ 429765 w 2038900"/>
              <a:gd name="connsiteY13" fmla="*/ 1143270 h 1310281"/>
              <a:gd name="connsiteX14" fmla="*/ 153425 w 2038900"/>
              <a:gd name="connsiteY14" fmla="*/ 948610 h 1310281"/>
              <a:gd name="connsiteX15" fmla="*/ 34479 w 2038900"/>
              <a:gd name="connsiteY15" fmla="*/ 938483 h 1310281"/>
              <a:gd name="connsiteX16" fmla="*/ 34480 w 2038900"/>
              <a:gd name="connsiteY16" fmla="*/ 619394 h 1310281"/>
              <a:gd name="connsiteX17" fmla="*/ 472629 w 2038900"/>
              <a:gd name="connsiteY17" fmla="*/ 619395 h 1310281"/>
              <a:gd name="connsiteX18" fmla="*/ 853615 w 2038900"/>
              <a:gd name="connsiteY18" fmla="*/ 728957 h 1310281"/>
              <a:gd name="connsiteX0" fmla="*/ 853615 w 2038900"/>
              <a:gd name="connsiteY0" fmla="*/ 728957 h 1310281"/>
              <a:gd name="connsiteX1" fmla="*/ 796479 w 2038900"/>
              <a:gd name="connsiteY1" fmla="*/ 495570 h 1310281"/>
              <a:gd name="connsiteX2" fmla="*/ 691588 w 2038900"/>
              <a:gd name="connsiteY2" fmla="*/ 161642 h 1310281"/>
              <a:gd name="connsiteX3" fmla="*/ 1377504 w 2038900"/>
              <a:gd name="connsiteY3" fmla="*/ 269 h 1310281"/>
              <a:gd name="connsiteX4" fmla="*/ 1568004 w 2038900"/>
              <a:gd name="connsiteY4" fmla="*/ 81233 h 1310281"/>
              <a:gd name="connsiteX5" fmla="*/ 1701354 w 2038900"/>
              <a:gd name="connsiteY5" fmla="*/ 90757 h 1310281"/>
              <a:gd name="connsiteX6" fmla="*/ 1901379 w 2038900"/>
              <a:gd name="connsiteY6" fmla="*/ 366981 h 1310281"/>
              <a:gd name="connsiteX7" fmla="*/ 1901161 w 2038900"/>
              <a:gd name="connsiteY7" fmla="*/ 490832 h 1310281"/>
              <a:gd name="connsiteX8" fmla="*/ 2001393 w 2038900"/>
              <a:gd name="connsiteY8" fmla="*/ 614632 h 1310281"/>
              <a:gd name="connsiteX9" fmla="*/ 2006154 w 2038900"/>
              <a:gd name="connsiteY9" fmla="*/ 890857 h 1310281"/>
              <a:gd name="connsiteX10" fmla="*/ 1629918 w 2038900"/>
              <a:gd name="connsiteY10" fmla="*/ 909907 h 1310281"/>
              <a:gd name="connsiteX11" fmla="*/ 1082231 w 2038900"/>
              <a:gd name="connsiteY11" fmla="*/ 967057 h 1310281"/>
              <a:gd name="connsiteX12" fmla="*/ 263079 w 2038900"/>
              <a:gd name="connsiteY12" fmla="*/ 1305194 h 1310281"/>
              <a:gd name="connsiteX13" fmla="*/ 429765 w 2038900"/>
              <a:gd name="connsiteY13" fmla="*/ 1143270 h 1310281"/>
              <a:gd name="connsiteX14" fmla="*/ 153425 w 2038900"/>
              <a:gd name="connsiteY14" fmla="*/ 948610 h 1310281"/>
              <a:gd name="connsiteX15" fmla="*/ 34479 w 2038900"/>
              <a:gd name="connsiteY15" fmla="*/ 938483 h 1310281"/>
              <a:gd name="connsiteX16" fmla="*/ 34480 w 2038900"/>
              <a:gd name="connsiteY16" fmla="*/ 619394 h 1310281"/>
              <a:gd name="connsiteX17" fmla="*/ 472629 w 2038900"/>
              <a:gd name="connsiteY17" fmla="*/ 619395 h 1310281"/>
              <a:gd name="connsiteX18" fmla="*/ 853615 w 2038900"/>
              <a:gd name="connsiteY18" fmla="*/ 728957 h 1310281"/>
              <a:gd name="connsiteX0" fmla="*/ 1023871 w 2209156"/>
              <a:gd name="connsiteY0" fmla="*/ 728957 h 1350716"/>
              <a:gd name="connsiteX1" fmla="*/ 966735 w 2209156"/>
              <a:gd name="connsiteY1" fmla="*/ 495570 h 1350716"/>
              <a:gd name="connsiteX2" fmla="*/ 861844 w 2209156"/>
              <a:gd name="connsiteY2" fmla="*/ 161642 h 1350716"/>
              <a:gd name="connsiteX3" fmla="*/ 1547760 w 2209156"/>
              <a:gd name="connsiteY3" fmla="*/ 269 h 1350716"/>
              <a:gd name="connsiteX4" fmla="*/ 1738260 w 2209156"/>
              <a:gd name="connsiteY4" fmla="*/ 81233 h 1350716"/>
              <a:gd name="connsiteX5" fmla="*/ 1871610 w 2209156"/>
              <a:gd name="connsiteY5" fmla="*/ 90757 h 1350716"/>
              <a:gd name="connsiteX6" fmla="*/ 2071635 w 2209156"/>
              <a:gd name="connsiteY6" fmla="*/ 366981 h 1350716"/>
              <a:gd name="connsiteX7" fmla="*/ 2071417 w 2209156"/>
              <a:gd name="connsiteY7" fmla="*/ 490832 h 1350716"/>
              <a:gd name="connsiteX8" fmla="*/ 2171649 w 2209156"/>
              <a:gd name="connsiteY8" fmla="*/ 614632 h 1350716"/>
              <a:gd name="connsiteX9" fmla="*/ 2176410 w 2209156"/>
              <a:gd name="connsiteY9" fmla="*/ 890857 h 1350716"/>
              <a:gd name="connsiteX10" fmla="*/ 1800174 w 2209156"/>
              <a:gd name="connsiteY10" fmla="*/ 909907 h 1350716"/>
              <a:gd name="connsiteX11" fmla="*/ 1252487 w 2209156"/>
              <a:gd name="connsiteY11" fmla="*/ 967057 h 1350716"/>
              <a:gd name="connsiteX12" fmla="*/ 433335 w 2209156"/>
              <a:gd name="connsiteY12" fmla="*/ 1305194 h 1350716"/>
              <a:gd name="connsiteX13" fmla="*/ 185683 w 2209156"/>
              <a:gd name="connsiteY13" fmla="*/ 1348058 h 1350716"/>
              <a:gd name="connsiteX14" fmla="*/ 323681 w 2209156"/>
              <a:gd name="connsiteY14" fmla="*/ 948610 h 1350716"/>
              <a:gd name="connsiteX15" fmla="*/ 204735 w 2209156"/>
              <a:gd name="connsiteY15" fmla="*/ 938483 h 1350716"/>
              <a:gd name="connsiteX16" fmla="*/ 204736 w 2209156"/>
              <a:gd name="connsiteY16" fmla="*/ 619394 h 1350716"/>
              <a:gd name="connsiteX17" fmla="*/ 642885 w 2209156"/>
              <a:gd name="connsiteY17" fmla="*/ 619395 h 1350716"/>
              <a:gd name="connsiteX18" fmla="*/ 1023871 w 2209156"/>
              <a:gd name="connsiteY18" fmla="*/ 728957 h 1350716"/>
              <a:gd name="connsiteX0" fmla="*/ 1023871 w 2209156"/>
              <a:gd name="connsiteY0" fmla="*/ 728957 h 1350716"/>
              <a:gd name="connsiteX1" fmla="*/ 966735 w 2209156"/>
              <a:gd name="connsiteY1" fmla="*/ 495570 h 1350716"/>
              <a:gd name="connsiteX2" fmla="*/ 861844 w 2209156"/>
              <a:gd name="connsiteY2" fmla="*/ 161642 h 1350716"/>
              <a:gd name="connsiteX3" fmla="*/ 1547760 w 2209156"/>
              <a:gd name="connsiteY3" fmla="*/ 269 h 1350716"/>
              <a:gd name="connsiteX4" fmla="*/ 1738260 w 2209156"/>
              <a:gd name="connsiteY4" fmla="*/ 81233 h 1350716"/>
              <a:gd name="connsiteX5" fmla="*/ 1871610 w 2209156"/>
              <a:gd name="connsiteY5" fmla="*/ 90757 h 1350716"/>
              <a:gd name="connsiteX6" fmla="*/ 2071635 w 2209156"/>
              <a:gd name="connsiteY6" fmla="*/ 366981 h 1350716"/>
              <a:gd name="connsiteX7" fmla="*/ 2071417 w 2209156"/>
              <a:gd name="connsiteY7" fmla="*/ 490832 h 1350716"/>
              <a:gd name="connsiteX8" fmla="*/ 2171649 w 2209156"/>
              <a:gd name="connsiteY8" fmla="*/ 614632 h 1350716"/>
              <a:gd name="connsiteX9" fmla="*/ 2176410 w 2209156"/>
              <a:gd name="connsiteY9" fmla="*/ 890857 h 1350716"/>
              <a:gd name="connsiteX10" fmla="*/ 1800174 w 2209156"/>
              <a:gd name="connsiteY10" fmla="*/ 909907 h 1350716"/>
              <a:gd name="connsiteX11" fmla="*/ 1252487 w 2209156"/>
              <a:gd name="connsiteY11" fmla="*/ 967057 h 1350716"/>
              <a:gd name="connsiteX12" fmla="*/ 480960 w 2209156"/>
              <a:gd name="connsiteY12" fmla="*/ 1081357 h 1350716"/>
              <a:gd name="connsiteX13" fmla="*/ 185683 w 2209156"/>
              <a:gd name="connsiteY13" fmla="*/ 1348058 h 1350716"/>
              <a:gd name="connsiteX14" fmla="*/ 323681 w 2209156"/>
              <a:gd name="connsiteY14" fmla="*/ 948610 h 1350716"/>
              <a:gd name="connsiteX15" fmla="*/ 204735 w 2209156"/>
              <a:gd name="connsiteY15" fmla="*/ 938483 h 1350716"/>
              <a:gd name="connsiteX16" fmla="*/ 204736 w 2209156"/>
              <a:gd name="connsiteY16" fmla="*/ 619394 h 1350716"/>
              <a:gd name="connsiteX17" fmla="*/ 642885 w 2209156"/>
              <a:gd name="connsiteY17" fmla="*/ 619395 h 1350716"/>
              <a:gd name="connsiteX18" fmla="*/ 1023871 w 2209156"/>
              <a:gd name="connsiteY18" fmla="*/ 728957 h 1350716"/>
              <a:gd name="connsiteX0" fmla="*/ 1117031 w 2302316"/>
              <a:gd name="connsiteY0" fmla="*/ 728957 h 1223119"/>
              <a:gd name="connsiteX1" fmla="*/ 1059895 w 2302316"/>
              <a:gd name="connsiteY1" fmla="*/ 495570 h 1223119"/>
              <a:gd name="connsiteX2" fmla="*/ 955004 w 2302316"/>
              <a:gd name="connsiteY2" fmla="*/ 161642 h 1223119"/>
              <a:gd name="connsiteX3" fmla="*/ 1640920 w 2302316"/>
              <a:gd name="connsiteY3" fmla="*/ 269 h 1223119"/>
              <a:gd name="connsiteX4" fmla="*/ 1831420 w 2302316"/>
              <a:gd name="connsiteY4" fmla="*/ 81233 h 1223119"/>
              <a:gd name="connsiteX5" fmla="*/ 1964770 w 2302316"/>
              <a:gd name="connsiteY5" fmla="*/ 90757 h 1223119"/>
              <a:gd name="connsiteX6" fmla="*/ 2164795 w 2302316"/>
              <a:gd name="connsiteY6" fmla="*/ 366981 h 1223119"/>
              <a:gd name="connsiteX7" fmla="*/ 2164577 w 2302316"/>
              <a:gd name="connsiteY7" fmla="*/ 490832 h 1223119"/>
              <a:gd name="connsiteX8" fmla="*/ 2264809 w 2302316"/>
              <a:gd name="connsiteY8" fmla="*/ 614632 h 1223119"/>
              <a:gd name="connsiteX9" fmla="*/ 2269570 w 2302316"/>
              <a:gd name="connsiteY9" fmla="*/ 890857 h 1223119"/>
              <a:gd name="connsiteX10" fmla="*/ 1893334 w 2302316"/>
              <a:gd name="connsiteY10" fmla="*/ 909907 h 1223119"/>
              <a:gd name="connsiteX11" fmla="*/ 1345647 w 2302316"/>
              <a:gd name="connsiteY11" fmla="*/ 967057 h 1223119"/>
              <a:gd name="connsiteX12" fmla="*/ 574120 w 2302316"/>
              <a:gd name="connsiteY12" fmla="*/ 1081357 h 1223119"/>
              <a:gd name="connsiteX13" fmla="*/ 169306 w 2302316"/>
              <a:gd name="connsiteY13" fmla="*/ 1219471 h 1223119"/>
              <a:gd name="connsiteX14" fmla="*/ 416841 w 2302316"/>
              <a:gd name="connsiteY14" fmla="*/ 948610 h 1223119"/>
              <a:gd name="connsiteX15" fmla="*/ 297895 w 2302316"/>
              <a:gd name="connsiteY15" fmla="*/ 938483 h 1223119"/>
              <a:gd name="connsiteX16" fmla="*/ 297896 w 2302316"/>
              <a:gd name="connsiteY16" fmla="*/ 619394 h 1223119"/>
              <a:gd name="connsiteX17" fmla="*/ 736045 w 2302316"/>
              <a:gd name="connsiteY17" fmla="*/ 619395 h 1223119"/>
              <a:gd name="connsiteX18" fmla="*/ 1117031 w 2302316"/>
              <a:gd name="connsiteY18" fmla="*/ 728957 h 1223119"/>
              <a:gd name="connsiteX0" fmla="*/ 1110836 w 2296121"/>
              <a:gd name="connsiteY0" fmla="*/ 728957 h 1223747"/>
              <a:gd name="connsiteX1" fmla="*/ 1053700 w 2296121"/>
              <a:gd name="connsiteY1" fmla="*/ 495570 h 1223747"/>
              <a:gd name="connsiteX2" fmla="*/ 948809 w 2296121"/>
              <a:gd name="connsiteY2" fmla="*/ 161642 h 1223747"/>
              <a:gd name="connsiteX3" fmla="*/ 1634725 w 2296121"/>
              <a:gd name="connsiteY3" fmla="*/ 269 h 1223747"/>
              <a:gd name="connsiteX4" fmla="*/ 1825225 w 2296121"/>
              <a:gd name="connsiteY4" fmla="*/ 81233 h 1223747"/>
              <a:gd name="connsiteX5" fmla="*/ 1958575 w 2296121"/>
              <a:gd name="connsiteY5" fmla="*/ 90757 h 1223747"/>
              <a:gd name="connsiteX6" fmla="*/ 2158600 w 2296121"/>
              <a:gd name="connsiteY6" fmla="*/ 366981 h 1223747"/>
              <a:gd name="connsiteX7" fmla="*/ 2158382 w 2296121"/>
              <a:gd name="connsiteY7" fmla="*/ 490832 h 1223747"/>
              <a:gd name="connsiteX8" fmla="*/ 2258614 w 2296121"/>
              <a:gd name="connsiteY8" fmla="*/ 614632 h 1223747"/>
              <a:gd name="connsiteX9" fmla="*/ 2263375 w 2296121"/>
              <a:gd name="connsiteY9" fmla="*/ 890857 h 1223747"/>
              <a:gd name="connsiteX10" fmla="*/ 1887139 w 2296121"/>
              <a:gd name="connsiteY10" fmla="*/ 909907 h 1223747"/>
              <a:gd name="connsiteX11" fmla="*/ 1339452 w 2296121"/>
              <a:gd name="connsiteY11" fmla="*/ 967057 h 1223747"/>
              <a:gd name="connsiteX12" fmla="*/ 567925 w 2296121"/>
              <a:gd name="connsiteY12" fmla="*/ 1081357 h 1223747"/>
              <a:gd name="connsiteX13" fmla="*/ 163111 w 2296121"/>
              <a:gd name="connsiteY13" fmla="*/ 1219471 h 1223747"/>
              <a:gd name="connsiteX14" fmla="*/ 410646 w 2296121"/>
              <a:gd name="connsiteY14" fmla="*/ 948610 h 1223747"/>
              <a:gd name="connsiteX15" fmla="*/ 25000 w 2296121"/>
              <a:gd name="connsiteY15" fmla="*/ 676545 h 1223747"/>
              <a:gd name="connsiteX16" fmla="*/ 291701 w 2296121"/>
              <a:gd name="connsiteY16" fmla="*/ 619394 h 1223747"/>
              <a:gd name="connsiteX17" fmla="*/ 729850 w 2296121"/>
              <a:gd name="connsiteY17" fmla="*/ 619395 h 1223747"/>
              <a:gd name="connsiteX18" fmla="*/ 1110836 w 2296121"/>
              <a:gd name="connsiteY18" fmla="*/ 728957 h 1223747"/>
              <a:gd name="connsiteX0" fmla="*/ 1262419 w 2447704"/>
              <a:gd name="connsiteY0" fmla="*/ 728957 h 1223514"/>
              <a:gd name="connsiteX1" fmla="*/ 1205283 w 2447704"/>
              <a:gd name="connsiteY1" fmla="*/ 495570 h 1223514"/>
              <a:gd name="connsiteX2" fmla="*/ 1100392 w 2447704"/>
              <a:gd name="connsiteY2" fmla="*/ 161642 h 1223514"/>
              <a:gd name="connsiteX3" fmla="*/ 1786308 w 2447704"/>
              <a:gd name="connsiteY3" fmla="*/ 269 h 1223514"/>
              <a:gd name="connsiteX4" fmla="*/ 1976808 w 2447704"/>
              <a:gd name="connsiteY4" fmla="*/ 81233 h 1223514"/>
              <a:gd name="connsiteX5" fmla="*/ 2110158 w 2447704"/>
              <a:gd name="connsiteY5" fmla="*/ 90757 h 1223514"/>
              <a:gd name="connsiteX6" fmla="*/ 2310183 w 2447704"/>
              <a:gd name="connsiteY6" fmla="*/ 366981 h 1223514"/>
              <a:gd name="connsiteX7" fmla="*/ 2309965 w 2447704"/>
              <a:gd name="connsiteY7" fmla="*/ 490832 h 1223514"/>
              <a:gd name="connsiteX8" fmla="*/ 2410197 w 2447704"/>
              <a:gd name="connsiteY8" fmla="*/ 614632 h 1223514"/>
              <a:gd name="connsiteX9" fmla="*/ 2414958 w 2447704"/>
              <a:gd name="connsiteY9" fmla="*/ 890857 h 1223514"/>
              <a:gd name="connsiteX10" fmla="*/ 2038722 w 2447704"/>
              <a:gd name="connsiteY10" fmla="*/ 909907 h 1223514"/>
              <a:gd name="connsiteX11" fmla="*/ 1491035 w 2447704"/>
              <a:gd name="connsiteY11" fmla="*/ 967057 h 1223514"/>
              <a:gd name="connsiteX12" fmla="*/ 719508 w 2447704"/>
              <a:gd name="connsiteY12" fmla="*/ 1081357 h 1223514"/>
              <a:gd name="connsiteX13" fmla="*/ 314694 w 2447704"/>
              <a:gd name="connsiteY13" fmla="*/ 1219471 h 1223514"/>
              <a:gd name="connsiteX14" fmla="*/ 33592 w 2447704"/>
              <a:gd name="connsiteY14" fmla="*/ 934322 h 1223514"/>
              <a:gd name="connsiteX15" fmla="*/ 176583 w 2447704"/>
              <a:gd name="connsiteY15" fmla="*/ 676545 h 1223514"/>
              <a:gd name="connsiteX16" fmla="*/ 443284 w 2447704"/>
              <a:gd name="connsiteY16" fmla="*/ 619394 h 1223514"/>
              <a:gd name="connsiteX17" fmla="*/ 881433 w 2447704"/>
              <a:gd name="connsiteY17" fmla="*/ 619395 h 1223514"/>
              <a:gd name="connsiteX18" fmla="*/ 1262419 w 2447704"/>
              <a:gd name="connsiteY18" fmla="*/ 728957 h 1223514"/>
              <a:gd name="connsiteX0" fmla="*/ 1241747 w 2427032"/>
              <a:gd name="connsiteY0" fmla="*/ 728957 h 1094563"/>
              <a:gd name="connsiteX1" fmla="*/ 1184611 w 2427032"/>
              <a:gd name="connsiteY1" fmla="*/ 495570 h 1094563"/>
              <a:gd name="connsiteX2" fmla="*/ 1079720 w 2427032"/>
              <a:gd name="connsiteY2" fmla="*/ 161642 h 1094563"/>
              <a:gd name="connsiteX3" fmla="*/ 1765636 w 2427032"/>
              <a:gd name="connsiteY3" fmla="*/ 269 h 1094563"/>
              <a:gd name="connsiteX4" fmla="*/ 1956136 w 2427032"/>
              <a:gd name="connsiteY4" fmla="*/ 81233 h 1094563"/>
              <a:gd name="connsiteX5" fmla="*/ 2089486 w 2427032"/>
              <a:gd name="connsiteY5" fmla="*/ 90757 h 1094563"/>
              <a:gd name="connsiteX6" fmla="*/ 2289511 w 2427032"/>
              <a:gd name="connsiteY6" fmla="*/ 366981 h 1094563"/>
              <a:gd name="connsiteX7" fmla="*/ 2289293 w 2427032"/>
              <a:gd name="connsiteY7" fmla="*/ 490832 h 1094563"/>
              <a:gd name="connsiteX8" fmla="*/ 2389525 w 2427032"/>
              <a:gd name="connsiteY8" fmla="*/ 614632 h 1094563"/>
              <a:gd name="connsiteX9" fmla="*/ 2394286 w 2427032"/>
              <a:gd name="connsiteY9" fmla="*/ 890857 h 1094563"/>
              <a:gd name="connsiteX10" fmla="*/ 2018050 w 2427032"/>
              <a:gd name="connsiteY10" fmla="*/ 909907 h 1094563"/>
              <a:gd name="connsiteX11" fmla="*/ 1470363 w 2427032"/>
              <a:gd name="connsiteY11" fmla="*/ 967057 h 1094563"/>
              <a:gd name="connsiteX12" fmla="*/ 698836 w 2427032"/>
              <a:gd name="connsiteY12" fmla="*/ 1081357 h 1094563"/>
              <a:gd name="connsiteX13" fmla="*/ 560722 w 2427032"/>
              <a:gd name="connsiteY13" fmla="*/ 1062309 h 1094563"/>
              <a:gd name="connsiteX14" fmla="*/ 12920 w 2427032"/>
              <a:gd name="connsiteY14" fmla="*/ 934322 h 1094563"/>
              <a:gd name="connsiteX15" fmla="*/ 155911 w 2427032"/>
              <a:gd name="connsiteY15" fmla="*/ 676545 h 1094563"/>
              <a:gd name="connsiteX16" fmla="*/ 422612 w 2427032"/>
              <a:gd name="connsiteY16" fmla="*/ 619394 h 1094563"/>
              <a:gd name="connsiteX17" fmla="*/ 860761 w 2427032"/>
              <a:gd name="connsiteY17" fmla="*/ 619395 h 1094563"/>
              <a:gd name="connsiteX18" fmla="*/ 1241747 w 2427032"/>
              <a:gd name="connsiteY18" fmla="*/ 728957 h 1094563"/>
              <a:gd name="connsiteX0" fmla="*/ 1192553 w 2377838"/>
              <a:gd name="connsiteY0" fmla="*/ 728957 h 1117307"/>
              <a:gd name="connsiteX1" fmla="*/ 1135417 w 2377838"/>
              <a:gd name="connsiteY1" fmla="*/ 495570 h 1117307"/>
              <a:gd name="connsiteX2" fmla="*/ 1030526 w 2377838"/>
              <a:gd name="connsiteY2" fmla="*/ 161642 h 1117307"/>
              <a:gd name="connsiteX3" fmla="*/ 1716442 w 2377838"/>
              <a:gd name="connsiteY3" fmla="*/ 269 h 1117307"/>
              <a:gd name="connsiteX4" fmla="*/ 1906942 w 2377838"/>
              <a:gd name="connsiteY4" fmla="*/ 81233 h 1117307"/>
              <a:gd name="connsiteX5" fmla="*/ 2040292 w 2377838"/>
              <a:gd name="connsiteY5" fmla="*/ 90757 h 1117307"/>
              <a:gd name="connsiteX6" fmla="*/ 2240317 w 2377838"/>
              <a:gd name="connsiteY6" fmla="*/ 366981 h 1117307"/>
              <a:gd name="connsiteX7" fmla="*/ 2240099 w 2377838"/>
              <a:gd name="connsiteY7" fmla="*/ 490832 h 1117307"/>
              <a:gd name="connsiteX8" fmla="*/ 2340331 w 2377838"/>
              <a:gd name="connsiteY8" fmla="*/ 614632 h 1117307"/>
              <a:gd name="connsiteX9" fmla="*/ 2345092 w 2377838"/>
              <a:gd name="connsiteY9" fmla="*/ 890857 h 1117307"/>
              <a:gd name="connsiteX10" fmla="*/ 1968856 w 2377838"/>
              <a:gd name="connsiteY10" fmla="*/ 909907 h 1117307"/>
              <a:gd name="connsiteX11" fmla="*/ 1421169 w 2377838"/>
              <a:gd name="connsiteY11" fmla="*/ 967057 h 1117307"/>
              <a:gd name="connsiteX12" fmla="*/ 649642 w 2377838"/>
              <a:gd name="connsiteY12" fmla="*/ 1081357 h 1117307"/>
              <a:gd name="connsiteX13" fmla="*/ 511528 w 2377838"/>
              <a:gd name="connsiteY13" fmla="*/ 1062309 h 1117307"/>
              <a:gd name="connsiteX14" fmla="*/ 16114 w 2377838"/>
              <a:gd name="connsiteY14" fmla="*/ 1086722 h 1117307"/>
              <a:gd name="connsiteX15" fmla="*/ 106717 w 2377838"/>
              <a:gd name="connsiteY15" fmla="*/ 676545 h 1117307"/>
              <a:gd name="connsiteX16" fmla="*/ 373418 w 2377838"/>
              <a:gd name="connsiteY16" fmla="*/ 619394 h 1117307"/>
              <a:gd name="connsiteX17" fmla="*/ 811567 w 2377838"/>
              <a:gd name="connsiteY17" fmla="*/ 619395 h 1117307"/>
              <a:gd name="connsiteX18" fmla="*/ 1192553 w 2377838"/>
              <a:gd name="connsiteY18" fmla="*/ 728957 h 1117307"/>
              <a:gd name="connsiteX0" fmla="*/ 1193389 w 2378674"/>
              <a:gd name="connsiteY0" fmla="*/ 728957 h 1094563"/>
              <a:gd name="connsiteX1" fmla="*/ 1136253 w 2378674"/>
              <a:gd name="connsiteY1" fmla="*/ 495570 h 1094563"/>
              <a:gd name="connsiteX2" fmla="*/ 1031362 w 2378674"/>
              <a:gd name="connsiteY2" fmla="*/ 161642 h 1094563"/>
              <a:gd name="connsiteX3" fmla="*/ 1717278 w 2378674"/>
              <a:gd name="connsiteY3" fmla="*/ 269 h 1094563"/>
              <a:gd name="connsiteX4" fmla="*/ 1907778 w 2378674"/>
              <a:gd name="connsiteY4" fmla="*/ 81233 h 1094563"/>
              <a:gd name="connsiteX5" fmla="*/ 2041128 w 2378674"/>
              <a:gd name="connsiteY5" fmla="*/ 90757 h 1094563"/>
              <a:gd name="connsiteX6" fmla="*/ 2241153 w 2378674"/>
              <a:gd name="connsiteY6" fmla="*/ 366981 h 1094563"/>
              <a:gd name="connsiteX7" fmla="*/ 2240935 w 2378674"/>
              <a:gd name="connsiteY7" fmla="*/ 490832 h 1094563"/>
              <a:gd name="connsiteX8" fmla="*/ 2341167 w 2378674"/>
              <a:gd name="connsiteY8" fmla="*/ 614632 h 1094563"/>
              <a:gd name="connsiteX9" fmla="*/ 2345928 w 2378674"/>
              <a:gd name="connsiteY9" fmla="*/ 890857 h 1094563"/>
              <a:gd name="connsiteX10" fmla="*/ 1969692 w 2378674"/>
              <a:gd name="connsiteY10" fmla="*/ 909907 h 1094563"/>
              <a:gd name="connsiteX11" fmla="*/ 1422005 w 2378674"/>
              <a:gd name="connsiteY11" fmla="*/ 967057 h 1094563"/>
              <a:gd name="connsiteX12" fmla="*/ 650478 w 2378674"/>
              <a:gd name="connsiteY12" fmla="*/ 1081357 h 1094563"/>
              <a:gd name="connsiteX13" fmla="*/ 512364 w 2378674"/>
              <a:gd name="connsiteY13" fmla="*/ 1062309 h 1094563"/>
              <a:gd name="connsiteX14" fmla="*/ 526655 w 2378674"/>
              <a:gd name="connsiteY14" fmla="*/ 919433 h 1094563"/>
              <a:gd name="connsiteX15" fmla="*/ 16950 w 2378674"/>
              <a:gd name="connsiteY15" fmla="*/ 1086722 h 1094563"/>
              <a:gd name="connsiteX16" fmla="*/ 107553 w 2378674"/>
              <a:gd name="connsiteY16" fmla="*/ 676545 h 1094563"/>
              <a:gd name="connsiteX17" fmla="*/ 374254 w 2378674"/>
              <a:gd name="connsiteY17" fmla="*/ 619394 h 1094563"/>
              <a:gd name="connsiteX18" fmla="*/ 812403 w 2378674"/>
              <a:gd name="connsiteY18" fmla="*/ 619395 h 1094563"/>
              <a:gd name="connsiteX19" fmla="*/ 1193389 w 2378674"/>
              <a:gd name="connsiteY19" fmla="*/ 728957 h 1094563"/>
              <a:gd name="connsiteX0" fmla="*/ 1188504 w 2373789"/>
              <a:gd name="connsiteY0" fmla="*/ 728957 h 1094563"/>
              <a:gd name="connsiteX1" fmla="*/ 1131368 w 2373789"/>
              <a:gd name="connsiteY1" fmla="*/ 495570 h 1094563"/>
              <a:gd name="connsiteX2" fmla="*/ 1026477 w 2373789"/>
              <a:gd name="connsiteY2" fmla="*/ 161642 h 1094563"/>
              <a:gd name="connsiteX3" fmla="*/ 1712393 w 2373789"/>
              <a:gd name="connsiteY3" fmla="*/ 269 h 1094563"/>
              <a:gd name="connsiteX4" fmla="*/ 1902893 w 2373789"/>
              <a:gd name="connsiteY4" fmla="*/ 81233 h 1094563"/>
              <a:gd name="connsiteX5" fmla="*/ 2036243 w 2373789"/>
              <a:gd name="connsiteY5" fmla="*/ 90757 h 1094563"/>
              <a:gd name="connsiteX6" fmla="*/ 2236268 w 2373789"/>
              <a:gd name="connsiteY6" fmla="*/ 366981 h 1094563"/>
              <a:gd name="connsiteX7" fmla="*/ 2236050 w 2373789"/>
              <a:gd name="connsiteY7" fmla="*/ 490832 h 1094563"/>
              <a:gd name="connsiteX8" fmla="*/ 2336282 w 2373789"/>
              <a:gd name="connsiteY8" fmla="*/ 614632 h 1094563"/>
              <a:gd name="connsiteX9" fmla="*/ 2341043 w 2373789"/>
              <a:gd name="connsiteY9" fmla="*/ 890857 h 1094563"/>
              <a:gd name="connsiteX10" fmla="*/ 1964807 w 2373789"/>
              <a:gd name="connsiteY10" fmla="*/ 909907 h 1094563"/>
              <a:gd name="connsiteX11" fmla="*/ 1417120 w 2373789"/>
              <a:gd name="connsiteY11" fmla="*/ 967057 h 1094563"/>
              <a:gd name="connsiteX12" fmla="*/ 645593 w 2373789"/>
              <a:gd name="connsiteY12" fmla="*/ 1081357 h 1094563"/>
              <a:gd name="connsiteX13" fmla="*/ 507479 w 2373789"/>
              <a:gd name="connsiteY13" fmla="*/ 1062309 h 1094563"/>
              <a:gd name="connsiteX14" fmla="*/ 521770 w 2373789"/>
              <a:gd name="connsiteY14" fmla="*/ 919433 h 1094563"/>
              <a:gd name="connsiteX15" fmla="*/ 436045 w 2373789"/>
              <a:gd name="connsiteY15" fmla="*/ 909908 h 1094563"/>
              <a:gd name="connsiteX16" fmla="*/ 12065 w 2373789"/>
              <a:gd name="connsiteY16" fmla="*/ 1086722 h 1094563"/>
              <a:gd name="connsiteX17" fmla="*/ 102668 w 2373789"/>
              <a:gd name="connsiteY17" fmla="*/ 676545 h 1094563"/>
              <a:gd name="connsiteX18" fmla="*/ 369369 w 2373789"/>
              <a:gd name="connsiteY18" fmla="*/ 619394 h 1094563"/>
              <a:gd name="connsiteX19" fmla="*/ 807518 w 2373789"/>
              <a:gd name="connsiteY19" fmla="*/ 619395 h 1094563"/>
              <a:gd name="connsiteX20" fmla="*/ 1188504 w 2373789"/>
              <a:gd name="connsiteY20" fmla="*/ 728957 h 1094563"/>
              <a:gd name="connsiteX0" fmla="*/ 1086109 w 2271394"/>
              <a:gd name="connsiteY0" fmla="*/ 728957 h 1094563"/>
              <a:gd name="connsiteX1" fmla="*/ 1028973 w 2271394"/>
              <a:gd name="connsiteY1" fmla="*/ 495570 h 1094563"/>
              <a:gd name="connsiteX2" fmla="*/ 924082 w 2271394"/>
              <a:gd name="connsiteY2" fmla="*/ 161642 h 1094563"/>
              <a:gd name="connsiteX3" fmla="*/ 1609998 w 2271394"/>
              <a:gd name="connsiteY3" fmla="*/ 269 h 1094563"/>
              <a:gd name="connsiteX4" fmla="*/ 1800498 w 2271394"/>
              <a:gd name="connsiteY4" fmla="*/ 81233 h 1094563"/>
              <a:gd name="connsiteX5" fmla="*/ 1933848 w 2271394"/>
              <a:gd name="connsiteY5" fmla="*/ 90757 h 1094563"/>
              <a:gd name="connsiteX6" fmla="*/ 2133873 w 2271394"/>
              <a:gd name="connsiteY6" fmla="*/ 366981 h 1094563"/>
              <a:gd name="connsiteX7" fmla="*/ 2133655 w 2271394"/>
              <a:gd name="connsiteY7" fmla="*/ 490832 h 1094563"/>
              <a:gd name="connsiteX8" fmla="*/ 2233887 w 2271394"/>
              <a:gd name="connsiteY8" fmla="*/ 614632 h 1094563"/>
              <a:gd name="connsiteX9" fmla="*/ 2238648 w 2271394"/>
              <a:gd name="connsiteY9" fmla="*/ 890857 h 1094563"/>
              <a:gd name="connsiteX10" fmla="*/ 1862412 w 2271394"/>
              <a:gd name="connsiteY10" fmla="*/ 909907 h 1094563"/>
              <a:gd name="connsiteX11" fmla="*/ 1314725 w 2271394"/>
              <a:gd name="connsiteY11" fmla="*/ 967057 h 1094563"/>
              <a:gd name="connsiteX12" fmla="*/ 543198 w 2271394"/>
              <a:gd name="connsiteY12" fmla="*/ 1081357 h 1094563"/>
              <a:gd name="connsiteX13" fmla="*/ 405084 w 2271394"/>
              <a:gd name="connsiteY13" fmla="*/ 1062309 h 1094563"/>
              <a:gd name="connsiteX14" fmla="*/ 419375 w 2271394"/>
              <a:gd name="connsiteY14" fmla="*/ 919433 h 1094563"/>
              <a:gd name="connsiteX15" fmla="*/ 333650 w 2271394"/>
              <a:gd name="connsiteY15" fmla="*/ 909908 h 1094563"/>
              <a:gd name="connsiteX16" fmla="*/ 281145 w 2271394"/>
              <a:gd name="connsiteY16" fmla="*/ 710485 h 1094563"/>
              <a:gd name="connsiteX17" fmla="*/ 273 w 2271394"/>
              <a:gd name="connsiteY17" fmla="*/ 676545 h 1094563"/>
              <a:gd name="connsiteX18" fmla="*/ 266974 w 2271394"/>
              <a:gd name="connsiteY18" fmla="*/ 619394 h 1094563"/>
              <a:gd name="connsiteX19" fmla="*/ 705123 w 2271394"/>
              <a:gd name="connsiteY19" fmla="*/ 619395 h 1094563"/>
              <a:gd name="connsiteX20" fmla="*/ 1086109 w 2271394"/>
              <a:gd name="connsiteY20" fmla="*/ 728957 h 1094563"/>
              <a:gd name="connsiteX0" fmla="*/ 869006 w 2054291"/>
              <a:gd name="connsiteY0" fmla="*/ 728957 h 1094563"/>
              <a:gd name="connsiteX1" fmla="*/ 811870 w 2054291"/>
              <a:gd name="connsiteY1" fmla="*/ 495570 h 1094563"/>
              <a:gd name="connsiteX2" fmla="*/ 706979 w 2054291"/>
              <a:gd name="connsiteY2" fmla="*/ 161642 h 1094563"/>
              <a:gd name="connsiteX3" fmla="*/ 1392895 w 2054291"/>
              <a:gd name="connsiteY3" fmla="*/ 269 h 1094563"/>
              <a:gd name="connsiteX4" fmla="*/ 1583395 w 2054291"/>
              <a:gd name="connsiteY4" fmla="*/ 81233 h 1094563"/>
              <a:gd name="connsiteX5" fmla="*/ 1716745 w 2054291"/>
              <a:gd name="connsiteY5" fmla="*/ 90757 h 1094563"/>
              <a:gd name="connsiteX6" fmla="*/ 1916770 w 2054291"/>
              <a:gd name="connsiteY6" fmla="*/ 366981 h 1094563"/>
              <a:gd name="connsiteX7" fmla="*/ 1916552 w 2054291"/>
              <a:gd name="connsiteY7" fmla="*/ 490832 h 1094563"/>
              <a:gd name="connsiteX8" fmla="*/ 2016784 w 2054291"/>
              <a:gd name="connsiteY8" fmla="*/ 614632 h 1094563"/>
              <a:gd name="connsiteX9" fmla="*/ 2021545 w 2054291"/>
              <a:gd name="connsiteY9" fmla="*/ 890857 h 1094563"/>
              <a:gd name="connsiteX10" fmla="*/ 1645309 w 2054291"/>
              <a:gd name="connsiteY10" fmla="*/ 909907 h 1094563"/>
              <a:gd name="connsiteX11" fmla="*/ 1097622 w 2054291"/>
              <a:gd name="connsiteY11" fmla="*/ 967057 h 1094563"/>
              <a:gd name="connsiteX12" fmla="*/ 326095 w 2054291"/>
              <a:gd name="connsiteY12" fmla="*/ 1081357 h 1094563"/>
              <a:gd name="connsiteX13" fmla="*/ 187981 w 2054291"/>
              <a:gd name="connsiteY13" fmla="*/ 1062309 h 1094563"/>
              <a:gd name="connsiteX14" fmla="*/ 202272 w 2054291"/>
              <a:gd name="connsiteY14" fmla="*/ 919433 h 1094563"/>
              <a:gd name="connsiteX15" fmla="*/ 116547 w 2054291"/>
              <a:gd name="connsiteY15" fmla="*/ 909908 h 1094563"/>
              <a:gd name="connsiteX16" fmla="*/ 64042 w 2054291"/>
              <a:gd name="connsiteY16" fmla="*/ 710485 h 1094563"/>
              <a:gd name="connsiteX17" fmla="*/ 11770 w 2054291"/>
              <a:gd name="connsiteY17" fmla="*/ 462233 h 1094563"/>
              <a:gd name="connsiteX18" fmla="*/ 49871 w 2054291"/>
              <a:gd name="connsiteY18" fmla="*/ 619394 h 1094563"/>
              <a:gd name="connsiteX19" fmla="*/ 488020 w 2054291"/>
              <a:gd name="connsiteY19" fmla="*/ 619395 h 1094563"/>
              <a:gd name="connsiteX20" fmla="*/ 869006 w 2054291"/>
              <a:gd name="connsiteY20" fmla="*/ 728957 h 1094563"/>
              <a:gd name="connsiteX0" fmla="*/ 857529 w 2042814"/>
              <a:gd name="connsiteY0" fmla="*/ 728957 h 1094563"/>
              <a:gd name="connsiteX1" fmla="*/ 800393 w 2042814"/>
              <a:gd name="connsiteY1" fmla="*/ 495570 h 1094563"/>
              <a:gd name="connsiteX2" fmla="*/ 695502 w 2042814"/>
              <a:gd name="connsiteY2" fmla="*/ 161642 h 1094563"/>
              <a:gd name="connsiteX3" fmla="*/ 1381418 w 2042814"/>
              <a:gd name="connsiteY3" fmla="*/ 269 h 1094563"/>
              <a:gd name="connsiteX4" fmla="*/ 1571918 w 2042814"/>
              <a:gd name="connsiteY4" fmla="*/ 81233 h 1094563"/>
              <a:gd name="connsiteX5" fmla="*/ 1705268 w 2042814"/>
              <a:gd name="connsiteY5" fmla="*/ 90757 h 1094563"/>
              <a:gd name="connsiteX6" fmla="*/ 1905293 w 2042814"/>
              <a:gd name="connsiteY6" fmla="*/ 366981 h 1094563"/>
              <a:gd name="connsiteX7" fmla="*/ 1905075 w 2042814"/>
              <a:gd name="connsiteY7" fmla="*/ 490832 h 1094563"/>
              <a:gd name="connsiteX8" fmla="*/ 2005307 w 2042814"/>
              <a:gd name="connsiteY8" fmla="*/ 614632 h 1094563"/>
              <a:gd name="connsiteX9" fmla="*/ 2010068 w 2042814"/>
              <a:gd name="connsiteY9" fmla="*/ 890857 h 1094563"/>
              <a:gd name="connsiteX10" fmla="*/ 1633832 w 2042814"/>
              <a:gd name="connsiteY10" fmla="*/ 909907 h 1094563"/>
              <a:gd name="connsiteX11" fmla="*/ 1086145 w 2042814"/>
              <a:gd name="connsiteY11" fmla="*/ 967057 h 1094563"/>
              <a:gd name="connsiteX12" fmla="*/ 314618 w 2042814"/>
              <a:gd name="connsiteY12" fmla="*/ 1081357 h 1094563"/>
              <a:gd name="connsiteX13" fmla="*/ 176504 w 2042814"/>
              <a:gd name="connsiteY13" fmla="*/ 1062309 h 1094563"/>
              <a:gd name="connsiteX14" fmla="*/ 190795 w 2042814"/>
              <a:gd name="connsiteY14" fmla="*/ 919433 h 1094563"/>
              <a:gd name="connsiteX15" fmla="*/ 105070 w 2042814"/>
              <a:gd name="connsiteY15" fmla="*/ 909908 h 1094563"/>
              <a:gd name="connsiteX16" fmla="*/ 52565 w 2042814"/>
              <a:gd name="connsiteY16" fmla="*/ 710485 h 1094563"/>
              <a:gd name="connsiteX17" fmla="*/ 293 w 2042814"/>
              <a:gd name="connsiteY17" fmla="*/ 462233 h 1094563"/>
              <a:gd name="connsiteX18" fmla="*/ 252706 w 2042814"/>
              <a:gd name="connsiteY18" fmla="*/ 381269 h 1094563"/>
              <a:gd name="connsiteX19" fmla="*/ 476543 w 2042814"/>
              <a:gd name="connsiteY19" fmla="*/ 619395 h 1094563"/>
              <a:gd name="connsiteX20" fmla="*/ 857529 w 2042814"/>
              <a:gd name="connsiteY20" fmla="*/ 728957 h 1094563"/>
              <a:gd name="connsiteX0" fmla="*/ 862283 w 2047568"/>
              <a:gd name="connsiteY0" fmla="*/ 728957 h 1094563"/>
              <a:gd name="connsiteX1" fmla="*/ 805147 w 2047568"/>
              <a:gd name="connsiteY1" fmla="*/ 495570 h 1094563"/>
              <a:gd name="connsiteX2" fmla="*/ 700256 w 2047568"/>
              <a:gd name="connsiteY2" fmla="*/ 161642 h 1094563"/>
              <a:gd name="connsiteX3" fmla="*/ 1386172 w 2047568"/>
              <a:gd name="connsiteY3" fmla="*/ 269 h 1094563"/>
              <a:gd name="connsiteX4" fmla="*/ 1576672 w 2047568"/>
              <a:gd name="connsiteY4" fmla="*/ 81233 h 1094563"/>
              <a:gd name="connsiteX5" fmla="*/ 1710022 w 2047568"/>
              <a:gd name="connsiteY5" fmla="*/ 90757 h 1094563"/>
              <a:gd name="connsiteX6" fmla="*/ 1910047 w 2047568"/>
              <a:gd name="connsiteY6" fmla="*/ 366981 h 1094563"/>
              <a:gd name="connsiteX7" fmla="*/ 1909829 w 2047568"/>
              <a:gd name="connsiteY7" fmla="*/ 490832 h 1094563"/>
              <a:gd name="connsiteX8" fmla="*/ 2010061 w 2047568"/>
              <a:gd name="connsiteY8" fmla="*/ 614632 h 1094563"/>
              <a:gd name="connsiteX9" fmla="*/ 2014822 w 2047568"/>
              <a:gd name="connsiteY9" fmla="*/ 890857 h 1094563"/>
              <a:gd name="connsiteX10" fmla="*/ 1638586 w 2047568"/>
              <a:gd name="connsiteY10" fmla="*/ 909907 h 1094563"/>
              <a:gd name="connsiteX11" fmla="*/ 1090899 w 2047568"/>
              <a:gd name="connsiteY11" fmla="*/ 967057 h 1094563"/>
              <a:gd name="connsiteX12" fmla="*/ 319372 w 2047568"/>
              <a:gd name="connsiteY12" fmla="*/ 1081357 h 1094563"/>
              <a:gd name="connsiteX13" fmla="*/ 181258 w 2047568"/>
              <a:gd name="connsiteY13" fmla="*/ 1062309 h 1094563"/>
              <a:gd name="connsiteX14" fmla="*/ 195549 w 2047568"/>
              <a:gd name="connsiteY14" fmla="*/ 919433 h 1094563"/>
              <a:gd name="connsiteX15" fmla="*/ 109824 w 2047568"/>
              <a:gd name="connsiteY15" fmla="*/ 909908 h 1094563"/>
              <a:gd name="connsiteX16" fmla="*/ 57319 w 2047568"/>
              <a:gd name="connsiteY16" fmla="*/ 710485 h 1094563"/>
              <a:gd name="connsiteX17" fmla="*/ 285 w 2047568"/>
              <a:gd name="connsiteY17" fmla="*/ 567008 h 1094563"/>
              <a:gd name="connsiteX18" fmla="*/ 257460 w 2047568"/>
              <a:gd name="connsiteY18" fmla="*/ 381269 h 1094563"/>
              <a:gd name="connsiteX19" fmla="*/ 481297 w 2047568"/>
              <a:gd name="connsiteY19" fmla="*/ 619395 h 1094563"/>
              <a:gd name="connsiteX20" fmla="*/ 862283 w 2047568"/>
              <a:gd name="connsiteY20" fmla="*/ 728957 h 1094563"/>
              <a:gd name="connsiteX0" fmla="*/ 862283 w 2047568"/>
              <a:gd name="connsiteY0" fmla="*/ 728902 h 1094508"/>
              <a:gd name="connsiteX1" fmla="*/ 805147 w 2047568"/>
              <a:gd name="connsiteY1" fmla="*/ 495515 h 1094508"/>
              <a:gd name="connsiteX2" fmla="*/ 688465 w 2047568"/>
              <a:gd name="connsiteY2" fmla="*/ 355021 h 1094508"/>
              <a:gd name="connsiteX3" fmla="*/ 700256 w 2047568"/>
              <a:gd name="connsiteY3" fmla="*/ 161587 h 1094508"/>
              <a:gd name="connsiteX4" fmla="*/ 1386172 w 2047568"/>
              <a:gd name="connsiteY4" fmla="*/ 214 h 1094508"/>
              <a:gd name="connsiteX5" fmla="*/ 1576672 w 2047568"/>
              <a:gd name="connsiteY5" fmla="*/ 81178 h 1094508"/>
              <a:gd name="connsiteX6" fmla="*/ 1710022 w 2047568"/>
              <a:gd name="connsiteY6" fmla="*/ 90702 h 1094508"/>
              <a:gd name="connsiteX7" fmla="*/ 1910047 w 2047568"/>
              <a:gd name="connsiteY7" fmla="*/ 366926 h 1094508"/>
              <a:gd name="connsiteX8" fmla="*/ 1909829 w 2047568"/>
              <a:gd name="connsiteY8" fmla="*/ 490777 h 1094508"/>
              <a:gd name="connsiteX9" fmla="*/ 2010061 w 2047568"/>
              <a:gd name="connsiteY9" fmla="*/ 614577 h 1094508"/>
              <a:gd name="connsiteX10" fmla="*/ 2014822 w 2047568"/>
              <a:gd name="connsiteY10" fmla="*/ 890802 h 1094508"/>
              <a:gd name="connsiteX11" fmla="*/ 1638586 w 2047568"/>
              <a:gd name="connsiteY11" fmla="*/ 909852 h 1094508"/>
              <a:gd name="connsiteX12" fmla="*/ 1090899 w 2047568"/>
              <a:gd name="connsiteY12" fmla="*/ 967002 h 1094508"/>
              <a:gd name="connsiteX13" fmla="*/ 319372 w 2047568"/>
              <a:gd name="connsiteY13" fmla="*/ 1081302 h 1094508"/>
              <a:gd name="connsiteX14" fmla="*/ 181258 w 2047568"/>
              <a:gd name="connsiteY14" fmla="*/ 1062254 h 1094508"/>
              <a:gd name="connsiteX15" fmla="*/ 195549 w 2047568"/>
              <a:gd name="connsiteY15" fmla="*/ 919378 h 1094508"/>
              <a:gd name="connsiteX16" fmla="*/ 109824 w 2047568"/>
              <a:gd name="connsiteY16" fmla="*/ 909853 h 1094508"/>
              <a:gd name="connsiteX17" fmla="*/ 57319 w 2047568"/>
              <a:gd name="connsiteY17" fmla="*/ 710430 h 1094508"/>
              <a:gd name="connsiteX18" fmla="*/ 285 w 2047568"/>
              <a:gd name="connsiteY18" fmla="*/ 566953 h 1094508"/>
              <a:gd name="connsiteX19" fmla="*/ 257460 w 2047568"/>
              <a:gd name="connsiteY19" fmla="*/ 381214 h 1094508"/>
              <a:gd name="connsiteX20" fmla="*/ 481297 w 2047568"/>
              <a:gd name="connsiteY20" fmla="*/ 619340 h 1094508"/>
              <a:gd name="connsiteX21" fmla="*/ 862283 w 2047568"/>
              <a:gd name="connsiteY21" fmla="*/ 728902 h 1094508"/>
              <a:gd name="connsiteX0" fmla="*/ 862283 w 2047568"/>
              <a:gd name="connsiteY0" fmla="*/ 728902 h 1094508"/>
              <a:gd name="connsiteX1" fmla="*/ 805147 w 2047568"/>
              <a:gd name="connsiteY1" fmla="*/ 495515 h 1094508"/>
              <a:gd name="connsiteX2" fmla="*/ 688465 w 2047568"/>
              <a:gd name="connsiteY2" fmla="*/ 355021 h 1094508"/>
              <a:gd name="connsiteX3" fmla="*/ 700256 w 2047568"/>
              <a:gd name="connsiteY3" fmla="*/ 161587 h 1094508"/>
              <a:gd name="connsiteX4" fmla="*/ 1386172 w 2047568"/>
              <a:gd name="connsiteY4" fmla="*/ 214 h 1094508"/>
              <a:gd name="connsiteX5" fmla="*/ 1576672 w 2047568"/>
              <a:gd name="connsiteY5" fmla="*/ 81178 h 1094508"/>
              <a:gd name="connsiteX6" fmla="*/ 1710022 w 2047568"/>
              <a:gd name="connsiteY6" fmla="*/ 90702 h 1094508"/>
              <a:gd name="connsiteX7" fmla="*/ 1910047 w 2047568"/>
              <a:gd name="connsiteY7" fmla="*/ 366926 h 1094508"/>
              <a:gd name="connsiteX8" fmla="*/ 1909829 w 2047568"/>
              <a:gd name="connsiteY8" fmla="*/ 490777 h 1094508"/>
              <a:gd name="connsiteX9" fmla="*/ 2010061 w 2047568"/>
              <a:gd name="connsiteY9" fmla="*/ 614577 h 1094508"/>
              <a:gd name="connsiteX10" fmla="*/ 2014822 w 2047568"/>
              <a:gd name="connsiteY10" fmla="*/ 890802 h 1094508"/>
              <a:gd name="connsiteX11" fmla="*/ 1638586 w 2047568"/>
              <a:gd name="connsiteY11" fmla="*/ 909852 h 1094508"/>
              <a:gd name="connsiteX12" fmla="*/ 1090899 w 2047568"/>
              <a:gd name="connsiteY12" fmla="*/ 967002 h 1094508"/>
              <a:gd name="connsiteX13" fmla="*/ 319372 w 2047568"/>
              <a:gd name="connsiteY13" fmla="*/ 1081302 h 1094508"/>
              <a:gd name="connsiteX14" fmla="*/ 181258 w 2047568"/>
              <a:gd name="connsiteY14" fmla="*/ 1062254 h 1094508"/>
              <a:gd name="connsiteX15" fmla="*/ 195549 w 2047568"/>
              <a:gd name="connsiteY15" fmla="*/ 919378 h 1094508"/>
              <a:gd name="connsiteX16" fmla="*/ 109824 w 2047568"/>
              <a:gd name="connsiteY16" fmla="*/ 909853 h 1094508"/>
              <a:gd name="connsiteX17" fmla="*/ 57319 w 2047568"/>
              <a:gd name="connsiteY17" fmla="*/ 710430 h 1094508"/>
              <a:gd name="connsiteX18" fmla="*/ 285 w 2047568"/>
              <a:gd name="connsiteY18" fmla="*/ 566953 h 1094508"/>
              <a:gd name="connsiteX19" fmla="*/ 257460 w 2047568"/>
              <a:gd name="connsiteY19" fmla="*/ 381214 h 1094508"/>
              <a:gd name="connsiteX20" fmla="*/ 481297 w 2047568"/>
              <a:gd name="connsiteY20" fmla="*/ 619340 h 1094508"/>
              <a:gd name="connsiteX21" fmla="*/ 862283 w 2047568"/>
              <a:gd name="connsiteY21" fmla="*/ 728902 h 1094508"/>
              <a:gd name="connsiteX0" fmla="*/ 862283 w 2047568"/>
              <a:gd name="connsiteY0" fmla="*/ 728799 h 1094405"/>
              <a:gd name="connsiteX1" fmla="*/ 805147 w 2047568"/>
              <a:gd name="connsiteY1" fmla="*/ 495412 h 1094405"/>
              <a:gd name="connsiteX2" fmla="*/ 688465 w 2047568"/>
              <a:gd name="connsiteY2" fmla="*/ 354918 h 1094405"/>
              <a:gd name="connsiteX3" fmla="*/ 700256 w 2047568"/>
              <a:gd name="connsiteY3" fmla="*/ 161484 h 1094405"/>
              <a:gd name="connsiteX4" fmla="*/ 1386172 w 2047568"/>
              <a:gd name="connsiteY4" fmla="*/ 111 h 1094405"/>
              <a:gd name="connsiteX5" fmla="*/ 1576672 w 2047568"/>
              <a:gd name="connsiteY5" fmla="*/ 81075 h 1094405"/>
              <a:gd name="connsiteX6" fmla="*/ 1710022 w 2047568"/>
              <a:gd name="connsiteY6" fmla="*/ 90599 h 1094405"/>
              <a:gd name="connsiteX7" fmla="*/ 1910047 w 2047568"/>
              <a:gd name="connsiteY7" fmla="*/ 366823 h 1094405"/>
              <a:gd name="connsiteX8" fmla="*/ 1909829 w 2047568"/>
              <a:gd name="connsiteY8" fmla="*/ 490674 h 1094405"/>
              <a:gd name="connsiteX9" fmla="*/ 2010061 w 2047568"/>
              <a:gd name="connsiteY9" fmla="*/ 614474 h 1094405"/>
              <a:gd name="connsiteX10" fmla="*/ 2014822 w 2047568"/>
              <a:gd name="connsiteY10" fmla="*/ 890699 h 1094405"/>
              <a:gd name="connsiteX11" fmla="*/ 1638586 w 2047568"/>
              <a:gd name="connsiteY11" fmla="*/ 909749 h 1094405"/>
              <a:gd name="connsiteX12" fmla="*/ 1090899 w 2047568"/>
              <a:gd name="connsiteY12" fmla="*/ 966899 h 1094405"/>
              <a:gd name="connsiteX13" fmla="*/ 319372 w 2047568"/>
              <a:gd name="connsiteY13" fmla="*/ 1081199 h 1094405"/>
              <a:gd name="connsiteX14" fmla="*/ 181258 w 2047568"/>
              <a:gd name="connsiteY14" fmla="*/ 1062151 h 1094405"/>
              <a:gd name="connsiteX15" fmla="*/ 195549 w 2047568"/>
              <a:gd name="connsiteY15" fmla="*/ 919275 h 1094405"/>
              <a:gd name="connsiteX16" fmla="*/ 109824 w 2047568"/>
              <a:gd name="connsiteY16" fmla="*/ 909750 h 1094405"/>
              <a:gd name="connsiteX17" fmla="*/ 57319 w 2047568"/>
              <a:gd name="connsiteY17" fmla="*/ 710327 h 1094405"/>
              <a:gd name="connsiteX18" fmla="*/ 285 w 2047568"/>
              <a:gd name="connsiteY18" fmla="*/ 566850 h 1094405"/>
              <a:gd name="connsiteX19" fmla="*/ 257460 w 2047568"/>
              <a:gd name="connsiteY19" fmla="*/ 381111 h 1094405"/>
              <a:gd name="connsiteX20" fmla="*/ 481297 w 2047568"/>
              <a:gd name="connsiteY20" fmla="*/ 619237 h 1094405"/>
              <a:gd name="connsiteX21" fmla="*/ 862283 w 2047568"/>
              <a:gd name="connsiteY21" fmla="*/ 728799 h 1094405"/>
              <a:gd name="connsiteX0" fmla="*/ 862283 w 2047568"/>
              <a:gd name="connsiteY0" fmla="*/ 728885 h 1094491"/>
              <a:gd name="connsiteX1" fmla="*/ 805147 w 2047568"/>
              <a:gd name="connsiteY1" fmla="*/ 495498 h 1094491"/>
              <a:gd name="connsiteX2" fmla="*/ 688465 w 2047568"/>
              <a:gd name="connsiteY2" fmla="*/ 355004 h 1094491"/>
              <a:gd name="connsiteX3" fmla="*/ 621790 w 2047568"/>
              <a:gd name="connsiteY3" fmla="*/ 300235 h 1094491"/>
              <a:gd name="connsiteX4" fmla="*/ 700256 w 2047568"/>
              <a:gd name="connsiteY4" fmla="*/ 161570 h 1094491"/>
              <a:gd name="connsiteX5" fmla="*/ 1386172 w 2047568"/>
              <a:gd name="connsiteY5" fmla="*/ 197 h 1094491"/>
              <a:gd name="connsiteX6" fmla="*/ 1576672 w 2047568"/>
              <a:gd name="connsiteY6" fmla="*/ 81161 h 1094491"/>
              <a:gd name="connsiteX7" fmla="*/ 1710022 w 2047568"/>
              <a:gd name="connsiteY7" fmla="*/ 90685 h 1094491"/>
              <a:gd name="connsiteX8" fmla="*/ 1910047 w 2047568"/>
              <a:gd name="connsiteY8" fmla="*/ 366909 h 1094491"/>
              <a:gd name="connsiteX9" fmla="*/ 1909829 w 2047568"/>
              <a:gd name="connsiteY9" fmla="*/ 490760 h 1094491"/>
              <a:gd name="connsiteX10" fmla="*/ 2010061 w 2047568"/>
              <a:gd name="connsiteY10" fmla="*/ 614560 h 1094491"/>
              <a:gd name="connsiteX11" fmla="*/ 2014822 w 2047568"/>
              <a:gd name="connsiteY11" fmla="*/ 890785 h 1094491"/>
              <a:gd name="connsiteX12" fmla="*/ 1638586 w 2047568"/>
              <a:gd name="connsiteY12" fmla="*/ 909835 h 1094491"/>
              <a:gd name="connsiteX13" fmla="*/ 1090899 w 2047568"/>
              <a:gd name="connsiteY13" fmla="*/ 966985 h 1094491"/>
              <a:gd name="connsiteX14" fmla="*/ 319372 w 2047568"/>
              <a:gd name="connsiteY14" fmla="*/ 1081285 h 1094491"/>
              <a:gd name="connsiteX15" fmla="*/ 181258 w 2047568"/>
              <a:gd name="connsiteY15" fmla="*/ 1062237 h 1094491"/>
              <a:gd name="connsiteX16" fmla="*/ 195549 w 2047568"/>
              <a:gd name="connsiteY16" fmla="*/ 919361 h 1094491"/>
              <a:gd name="connsiteX17" fmla="*/ 109824 w 2047568"/>
              <a:gd name="connsiteY17" fmla="*/ 909836 h 1094491"/>
              <a:gd name="connsiteX18" fmla="*/ 57319 w 2047568"/>
              <a:gd name="connsiteY18" fmla="*/ 710413 h 1094491"/>
              <a:gd name="connsiteX19" fmla="*/ 285 w 2047568"/>
              <a:gd name="connsiteY19" fmla="*/ 566936 h 1094491"/>
              <a:gd name="connsiteX20" fmla="*/ 257460 w 2047568"/>
              <a:gd name="connsiteY20" fmla="*/ 381197 h 1094491"/>
              <a:gd name="connsiteX21" fmla="*/ 481297 w 2047568"/>
              <a:gd name="connsiteY21" fmla="*/ 619323 h 1094491"/>
              <a:gd name="connsiteX22" fmla="*/ 862283 w 2047568"/>
              <a:gd name="connsiteY22" fmla="*/ 728885 h 1094491"/>
              <a:gd name="connsiteX0" fmla="*/ 862283 w 2047568"/>
              <a:gd name="connsiteY0" fmla="*/ 728857 h 1094463"/>
              <a:gd name="connsiteX1" fmla="*/ 805147 w 2047568"/>
              <a:gd name="connsiteY1" fmla="*/ 495470 h 1094463"/>
              <a:gd name="connsiteX2" fmla="*/ 688465 w 2047568"/>
              <a:gd name="connsiteY2" fmla="*/ 354976 h 1094463"/>
              <a:gd name="connsiteX3" fmla="*/ 621790 w 2047568"/>
              <a:gd name="connsiteY3" fmla="*/ 300207 h 1094463"/>
              <a:gd name="connsiteX4" fmla="*/ 674178 w 2047568"/>
              <a:gd name="connsiteY4" fmla="*/ 176382 h 1094463"/>
              <a:gd name="connsiteX5" fmla="*/ 700256 w 2047568"/>
              <a:gd name="connsiteY5" fmla="*/ 161542 h 1094463"/>
              <a:gd name="connsiteX6" fmla="*/ 1386172 w 2047568"/>
              <a:gd name="connsiteY6" fmla="*/ 169 h 1094463"/>
              <a:gd name="connsiteX7" fmla="*/ 1576672 w 2047568"/>
              <a:gd name="connsiteY7" fmla="*/ 81133 h 1094463"/>
              <a:gd name="connsiteX8" fmla="*/ 1710022 w 2047568"/>
              <a:gd name="connsiteY8" fmla="*/ 90657 h 1094463"/>
              <a:gd name="connsiteX9" fmla="*/ 1910047 w 2047568"/>
              <a:gd name="connsiteY9" fmla="*/ 366881 h 1094463"/>
              <a:gd name="connsiteX10" fmla="*/ 1909829 w 2047568"/>
              <a:gd name="connsiteY10" fmla="*/ 490732 h 1094463"/>
              <a:gd name="connsiteX11" fmla="*/ 2010061 w 2047568"/>
              <a:gd name="connsiteY11" fmla="*/ 614532 h 1094463"/>
              <a:gd name="connsiteX12" fmla="*/ 2014822 w 2047568"/>
              <a:gd name="connsiteY12" fmla="*/ 890757 h 1094463"/>
              <a:gd name="connsiteX13" fmla="*/ 1638586 w 2047568"/>
              <a:gd name="connsiteY13" fmla="*/ 909807 h 1094463"/>
              <a:gd name="connsiteX14" fmla="*/ 1090899 w 2047568"/>
              <a:gd name="connsiteY14" fmla="*/ 966957 h 1094463"/>
              <a:gd name="connsiteX15" fmla="*/ 319372 w 2047568"/>
              <a:gd name="connsiteY15" fmla="*/ 1081257 h 1094463"/>
              <a:gd name="connsiteX16" fmla="*/ 181258 w 2047568"/>
              <a:gd name="connsiteY16" fmla="*/ 1062209 h 1094463"/>
              <a:gd name="connsiteX17" fmla="*/ 195549 w 2047568"/>
              <a:gd name="connsiteY17" fmla="*/ 919333 h 1094463"/>
              <a:gd name="connsiteX18" fmla="*/ 109824 w 2047568"/>
              <a:gd name="connsiteY18" fmla="*/ 909808 h 1094463"/>
              <a:gd name="connsiteX19" fmla="*/ 57319 w 2047568"/>
              <a:gd name="connsiteY19" fmla="*/ 710385 h 1094463"/>
              <a:gd name="connsiteX20" fmla="*/ 285 w 2047568"/>
              <a:gd name="connsiteY20" fmla="*/ 566908 h 1094463"/>
              <a:gd name="connsiteX21" fmla="*/ 257460 w 2047568"/>
              <a:gd name="connsiteY21" fmla="*/ 381169 h 1094463"/>
              <a:gd name="connsiteX22" fmla="*/ 481297 w 2047568"/>
              <a:gd name="connsiteY22" fmla="*/ 619295 h 1094463"/>
              <a:gd name="connsiteX23" fmla="*/ 862283 w 2047568"/>
              <a:gd name="connsiteY23" fmla="*/ 728857 h 1094463"/>
              <a:gd name="connsiteX0" fmla="*/ 862283 w 2047568"/>
              <a:gd name="connsiteY0" fmla="*/ 728857 h 1094463"/>
              <a:gd name="connsiteX1" fmla="*/ 805147 w 2047568"/>
              <a:gd name="connsiteY1" fmla="*/ 495470 h 1094463"/>
              <a:gd name="connsiteX2" fmla="*/ 688465 w 2047568"/>
              <a:gd name="connsiteY2" fmla="*/ 354976 h 1094463"/>
              <a:gd name="connsiteX3" fmla="*/ 621790 w 2047568"/>
              <a:gd name="connsiteY3" fmla="*/ 300207 h 1094463"/>
              <a:gd name="connsiteX4" fmla="*/ 674178 w 2047568"/>
              <a:gd name="connsiteY4" fmla="*/ 176382 h 1094463"/>
              <a:gd name="connsiteX5" fmla="*/ 700256 w 2047568"/>
              <a:gd name="connsiteY5" fmla="*/ 161542 h 1094463"/>
              <a:gd name="connsiteX6" fmla="*/ 1386172 w 2047568"/>
              <a:gd name="connsiteY6" fmla="*/ 169 h 1094463"/>
              <a:gd name="connsiteX7" fmla="*/ 1576672 w 2047568"/>
              <a:gd name="connsiteY7" fmla="*/ 81133 h 1094463"/>
              <a:gd name="connsiteX8" fmla="*/ 1710022 w 2047568"/>
              <a:gd name="connsiteY8" fmla="*/ 90657 h 1094463"/>
              <a:gd name="connsiteX9" fmla="*/ 1910047 w 2047568"/>
              <a:gd name="connsiteY9" fmla="*/ 366881 h 1094463"/>
              <a:gd name="connsiteX10" fmla="*/ 1909829 w 2047568"/>
              <a:gd name="connsiteY10" fmla="*/ 490732 h 1094463"/>
              <a:gd name="connsiteX11" fmla="*/ 2010061 w 2047568"/>
              <a:gd name="connsiteY11" fmla="*/ 614532 h 1094463"/>
              <a:gd name="connsiteX12" fmla="*/ 2014822 w 2047568"/>
              <a:gd name="connsiteY12" fmla="*/ 890757 h 1094463"/>
              <a:gd name="connsiteX13" fmla="*/ 1638586 w 2047568"/>
              <a:gd name="connsiteY13" fmla="*/ 909807 h 1094463"/>
              <a:gd name="connsiteX14" fmla="*/ 1090899 w 2047568"/>
              <a:gd name="connsiteY14" fmla="*/ 966957 h 1094463"/>
              <a:gd name="connsiteX15" fmla="*/ 319372 w 2047568"/>
              <a:gd name="connsiteY15" fmla="*/ 1081257 h 1094463"/>
              <a:gd name="connsiteX16" fmla="*/ 181258 w 2047568"/>
              <a:gd name="connsiteY16" fmla="*/ 1062209 h 1094463"/>
              <a:gd name="connsiteX17" fmla="*/ 195549 w 2047568"/>
              <a:gd name="connsiteY17" fmla="*/ 919333 h 1094463"/>
              <a:gd name="connsiteX18" fmla="*/ 109824 w 2047568"/>
              <a:gd name="connsiteY18" fmla="*/ 909808 h 1094463"/>
              <a:gd name="connsiteX19" fmla="*/ 57319 w 2047568"/>
              <a:gd name="connsiteY19" fmla="*/ 710385 h 1094463"/>
              <a:gd name="connsiteX20" fmla="*/ 285 w 2047568"/>
              <a:gd name="connsiteY20" fmla="*/ 566908 h 1094463"/>
              <a:gd name="connsiteX21" fmla="*/ 257460 w 2047568"/>
              <a:gd name="connsiteY21" fmla="*/ 381169 h 1094463"/>
              <a:gd name="connsiteX22" fmla="*/ 481297 w 2047568"/>
              <a:gd name="connsiteY22" fmla="*/ 619295 h 1094463"/>
              <a:gd name="connsiteX23" fmla="*/ 862283 w 2047568"/>
              <a:gd name="connsiteY23" fmla="*/ 728857 h 1094463"/>
              <a:gd name="connsiteX0" fmla="*/ 862283 w 2047568"/>
              <a:gd name="connsiteY0" fmla="*/ 728857 h 1094463"/>
              <a:gd name="connsiteX1" fmla="*/ 805147 w 2047568"/>
              <a:gd name="connsiteY1" fmla="*/ 495470 h 1094463"/>
              <a:gd name="connsiteX2" fmla="*/ 688465 w 2047568"/>
              <a:gd name="connsiteY2" fmla="*/ 354976 h 1094463"/>
              <a:gd name="connsiteX3" fmla="*/ 621790 w 2047568"/>
              <a:gd name="connsiteY3" fmla="*/ 300207 h 1094463"/>
              <a:gd name="connsiteX4" fmla="*/ 674178 w 2047568"/>
              <a:gd name="connsiteY4" fmla="*/ 176382 h 1094463"/>
              <a:gd name="connsiteX5" fmla="*/ 700256 w 2047568"/>
              <a:gd name="connsiteY5" fmla="*/ 161542 h 1094463"/>
              <a:gd name="connsiteX6" fmla="*/ 1386172 w 2047568"/>
              <a:gd name="connsiteY6" fmla="*/ 169 h 1094463"/>
              <a:gd name="connsiteX7" fmla="*/ 1576672 w 2047568"/>
              <a:gd name="connsiteY7" fmla="*/ 81133 h 1094463"/>
              <a:gd name="connsiteX8" fmla="*/ 1710022 w 2047568"/>
              <a:gd name="connsiteY8" fmla="*/ 90657 h 1094463"/>
              <a:gd name="connsiteX9" fmla="*/ 1910047 w 2047568"/>
              <a:gd name="connsiteY9" fmla="*/ 366881 h 1094463"/>
              <a:gd name="connsiteX10" fmla="*/ 1909829 w 2047568"/>
              <a:gd name="connsiteY10" fmla="*/ 490732 h 1094463"/>
              <a:gd name="connsiteX11" fmla="*/ 2010061 w 2047568"/>
              <a:gd name="connsiteY11" fmla="*/ 614532 h 1094463"/>
              <a:gd name="connsiteX12" fmla="*/ 2014822 w 2047568"/>
              <a:gd name="connsiteY12" fmla="*/ 890757 h 1094463"/>
              <a:gd name="connsiteX13" fmla="*/ 1638586 w 2047568"/>
              <a:gd name="connsiteY13" fmla="*/ 909807 h 1094463"/>
              <a:gd name="connsiteX14" fmla="*/ 1090899 w 2047568"/>
              <a:gd name="connsiteY14" fmla="*/ 966957 h 1094463"/>
              <a:gd name="connsiteX15" fmla="*/ 319372 w 2047568"/>
              <a:gd name="connsiteY15" fmla="*/ 1081257 h 1094463"/>
              <a:gd name="connsiteX16" fmla="*/ 181258 w 2047568"/>
              <a:gd name="connsiteY16" fmla="*/ 1062209 h 1094463"/>
              <a:gd name="connsiteX17" fmla="*/ 195549 w 2047568"/>
              <a:gd name="connsiteY17" fmla="*/ 919333 h 1094463"/>
              <a:gd name="connsiteX18" fmla="*/ 109824 w 2047568"/>
              <a:gd name="connsiteY18" fmla="*/ 909808 h 1094463"/>
              <a:gd name="connsiteX19" fmla="*/ 57319 w 2047568"/>
              <a:gd name="connsiteY19" fmla="*/ 710385 h 1094463"/>
              <a:gd name="connsiteX20" fmla="*/ 285 w 2047568"/>
              <a:gd name="connsiteY20" fmla="*/ 566908 h 1094463"/>
              <a:gd name="connsiteX21" fmla="*/ 257460 w 2047568"/>
              <a:gd name="connsiteY21" fmla="*/ 381169 h 1094463"/>
              <a:gd name="connsiteX22" fmla="*/ 481297 w 2047568"/>
              <a:gd name="connsiteY22" fmla="*/ 619295 h 1094463"/>
              <a:gd name="connsiteX23" fmla="*/ 862283 w 2047568"/>
              <a:gd name="connsiteY23" fmla="*/ 728857 h 1094463"/>
              <a:gd name="connsiteX0" fmla="*/ 862283 w 2047568"/>
              <a:gd name="connsiteY0" fmla="*/ 728857 h 1094463"/>
              <a:gd name="connsiteX1" fmla="*/ 805147 w 2047568"/>
              <a:gd name="connsiteY1" fmla="*/ 495470 h 1094463"/>
              <a:gd name="connsiteX2" fmla="*/ 688465 w 2047568"/>
              <a:gd name="connsiteY2" fmla="*/ 354976 h 1094463"/>
              <a:gd name="connsiteX3" fmla="*/ 636078 w 2047568"/>
              <a:gd name="connsiteY3" fmla="*/ 290682 h 1094463"/>
              <a:gd name="connsiteX4" fmla="*/ 674178 w 2047568"/>
              <a:gd name="connsiteY4" fmla="*/ 176382 h 1094463"/>
              <a:gd name="connsiteX5" fmla="*/ 700256 w 2047568"/>
              <a:gd name="connsiteY5" fmla="*/ 161542 h 1094463"/>
              <a:gd name="connsiteX6" fmla="*/ 1386172 w 2047568"/>
              <a:gd name="connsiteY6" fmla="*/ 169 h 1094463"/>
              <a:gd name="connsiteX7" fmla="*/ 1576672 w 2047568"/>
              <a:gd name="connsiteY7" fmla="*/ 81133 h 1094463"/>
              <a:gd name="connsiteX8" fmla="*/ 1710022 w 2047568"/>
              <a:gd name="connsiteY8" fmla="*/ 90657 h 1094463"/>
              <a:gd name="connsiteX9" fmla="*/ 1910047 w 2047568"/>
              <a:gd name="connsiteY9" fmla="*/ 366881 h 1094463"/>
              <a:gd name="connsiteX10" fmla="*/ 1909829 w 2047568"/>
              <a:gd name="connsiteY10" fmla="*/ 490732 h 1094463"/>
              <a:gd name="connsiteX11" fmla="*/ 2010061 w 2047568"/>
              <a:gd name="connsiteY11" fmla="*/ 614532 h 1094463"/>
              <a:gd name="connsiteX12" fmla="*/ 2014822 w 2047568"/>
              <a:gd name="connsiteY12" fmla="*/ 890757 h 1094463"/>
              <a:gd name="connsiteX13" fmla="*/ 1638586 w 2047568"/>
              <a:gd name="connsiteY13" fmla="*/ 909807 h 1094463"/>
              <a:gd name="connsiteX14" fmla="*/ 1090899 w 2047568"/>
              <a:gd name="connsiteY14" fmla="*/ 966957 h 1094463"/>
              <a:gd name="connsiteX15" fmla="*/ 319372 w 2047568"/>
              <a:gd name="connsiteY15" fmla="*/ 1081257 h 1094463"/>
              <a:gd name="connsiteX16" fmla="*/ 181258 w 2047568"/>
              <a:gd name="connsiteY16" fmla="*/ 1062209 h 1094463"/>
              <a:gd name="connsiteX17" fmla="*/ 195549 w 2047568"/>
              <a:gd name="connsiteY17" fmla="*/ 919333 h 1094463"/>
              <a:gd name="connsiteX18" fmla="*/ 109824 w 2047568"/>
              <a:gd name="connsiteY18" fmla="*/ 909808 h 1094463"/>
              <a:gd name="connsiteX19" fmla="*/ 57319 w 2047568"/>
              <a:gd name="connsiteY19" fmla="*/ 710385 h 1094463"/>
              <a:gd name="connsiteX20" fmla="*/ 285 w 2047568"/>
              <a:gd name="connsiteY20" fmla="*/ 566908 h 1094463"/>
              <a:gd name="connsiteX21" fmla="*/ 257460 w 2047568"/>
              <a:gd name="connsiteY21" fmla="*/ 381169 h 1094463"/>
              <a:gd name="connsiteX22" fmla="*/ 481297 w 2047568"/>
              <a:gd name="connsiteY22" fmla="*/ 619295 h 1094463"/>
              <a:gd name="connsiteX23" fmla="*/ 862283 w 2047568"/>
              <a:gd name="connsiteY23" fmla="*/ 728857 h 1094463"/>
              <a:gd name="connsiteX0" fmla="*/ 862283 w 2047568"/>
              <a:gd name="connsiteY0" fmla="*/ 728857 h 1094463"/>
              <a:gd name="connsiteX1" fmla="*/ 805147 w 2047568"/>
              <a:gd name="connsiteY1" fmla="*/ 495470 h 1094463"/>
              <a:gd name="connsiteX2" fmla="*/ 688465 w 2047568"/>
              <a:gd name="connsiteY2" fmla="*/ 354976 h 1094463"/>
              <a:gd name="connsiteX3" fmla="*/ 624172 w 2047568"/>
              <a:gd name="connsiteY3" fmla="*/ 297825 h 1094463"/>
              <a:gd name="connsiteX4" fmla="*/ 674178 w 2047568"/>
              <a:gd name="connsiteY4" fmla="*/ 176382 h 1094463"/>
              <a:gd name="connsiteX5" fmla="*/ 700256 w 2047568"/>
              <a:gd name="connsiteY5" fmla="*/ 161542 h 1094463"/>
              <a:gd name="connsiteX6" fmla="*/ 1386172 w 2047568"/>
              <a:gd name="connsiteY6" fmla="*/ 169 h 1094463"/>
              <a:gd name="connsiteX7" fmla="*/ 1576672 w 2047568"/>
              <a:gd name="connsiteY7" fmla="*/ 81133 h 1094463"/>
              <a:gd name="connsiteX8" fmla="*/ 1710022 w 2047568"/>
              <a:gd name="connsiteY8" fmla="*/ 90657 h 1094463"/>
              <a:gd name="connsiteX9" fmla="*/ 1910047 w 2047568"/>
              <a:gd name="connsiteY9" fmla="*/ 366881 h 1094463"/>
              <a:gd name="connsiteX10" fmla="*/ 1909829 w 2047568"/>
              <a:gd name="connsiteY10" fmla="*/ 490732 h 1094463"/>
              <a:gd name="connsiteX11" fmla="*/ 2010061 w 2047568"/>
              <a:gd name="connsiteY11" fmla="*/ 614532 h 1094463"/>
              <a:gd name="connsiteX12" fmla="*/ 2014822 w 2047568"/>
              <a:gd name="connsiteY12" fmla="*/ 890757 h 1094463"/>
              <a:gd name="connsiteX13" fmla="*/ 1638586 w 2047568"/>
              <a:gd name="connsiteY13" fmla="*/ 909807 h 1094463"/>
              <a:gd name="connsiteX14" fmla="*/ 1090899 w 2047568"/>
              <a:gd name="connsiteY14" fmla="*/ 966957 h 1094463"/>
              <a:gd name="connsiteX15" fmla="*/ 319372 w 2047568"/>
              <a:gd name="connsiteY15" fmla="*/ 1081257 h 1094463"/>
              <a:gd name="connsiteX16" fmla="*/ 181258 w 2047568"/>
              <a:gd name="connsiteY16" fmla="*/ 1062209 h 1094463"/>
              <a:gd name="connsiteX17" fmla="*/ 195549 w 2047568"/>
              <a:gd name="connsiteY17" fmla="*/ 919333 h 1094463"/>
              <a:gd name="connsiteX18" fmla="*/ 109824 w 2047568"/>
              <a:gd name="connsiteY18" fmla="*/ 909808 h 1094463"/>
              <a:gd name="connsiteX19" fmla="*/ 57319 w 2047568"/>
              <a:gd name="connsiteY19" fmla="*/ 710385 h 1094463"/>
              <a:gd name="connsiteX20" fmla="*/ 285 w 2047568"/>
              <a:gd name="connsiteY20" fmla="*/ 566908 h 1094463"/>
              <a:gd name="connsiteX21" fmla="*/ 257460 w 2047568"/>
              <a:gd name="connsiteY21" fmla="*/ 381169 h 1094463"/>
              <a:gd name="connsiteX22" fmla="*/ 481297 w 2047568"/>
              <a:gd name="connsiteY22" fmla="*/ 619295 h 1094463"/>
              <a:gd name="connsiteX23" fmla="*/ 862283 w 2047568"/>
              <a:gd name="connsiteY23" fmla="*/ 728857 h 1094463"/>
              <a:gd name="connsiteX0" fmla="*/ 862283 w 2047568"/>
              <a:gd name="connsiteY0" fmla="*/ 728857 h 1094463"/>
              <a:gd name="connsiteX1" fmla="*/ 805147 w 2047568"/>
              <a:gd name="connsiteY1" fmla="*/ 495470 h 1094463"/>
              <a:gd name="connsiteX2" fmla="*/ 809909 w 2047568"/>
              <a:gd name="connsiteY2" fmla="*/ 416888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805147 w 2047568"/>
              <a:gd name="connsiteY1" fmla="*/ 495470 h 1094463"/>
              <a:gd name="connsiteX2" fmla="*/ 828959 w 2047568"/>
              <a:gd name="connsiteY2" fmla="*/ 433556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805147 w 2047568"/>
              <a:gd name="connsiteY1" fmla="*/ 495470 h 1094463"/>
              <a:gd name="connsiteX2" fmla="*/ 828959 w 2047568"/>
              <a:gd name="connsiteY2" fmla="*/ 433556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805147 w 2047568"/>
              <a:gd name="connsiteY1" fmla="*/ 495470 h 1094463"/>
              <a:gd name="connsiteX2" fmla="*/ 828959 w 2047568"/>
              <a:gd name="connsiteY2" fmla="*/ 433556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805147 w 2047568"/>
              <a:gd name="connsiteY1" fmla="*/ 495470 h 1094463"/>
              <a:gd name="connsiteX2" fmla="*/ 786097 w 2047568"/>
              <a:gd name="connsiteY2" fmla="*/ 409744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605122 w 2047568"/>
              <a:gd name="connsiteY1" fmla="*/ 555001 h 1094463"/>
              <a:gd name="connsiteX2" fmla="*/ 786097 w 2047568"/>
              <a:gd name="connsiteY2" fmla="*/ 409744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862283 w 2047568"/>
              <a:gd name="connsiteY0" fmla="*/ 728857 h 1094463"/>
              <a:gd name="connsiteX1" fmla="*/ 605122 w 2047568"/>
              <a:gd name="connsiteY1" fmla="*/ 555001 h 1094463"/>
              <a:gd name="connsiteX2" fmla="*/ 786097 w 2047568"/>
              <a:gd name="connsiteY2" fmla="*/ 409744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862283 w 2047568"/>
              <a:gd name="connsiteY24" fmla="*/ 728857 h 1094463"/>
              <a:gd name="connsiteX0" fmla="*/ 540814 w 2047568"/>
              <a:gd name="connsiteY0" fmla="*/ 478825 h 1094463"/>
              <a:gd name="connsiteX1" fmla="*/ 605122 w 2047568"/>
              <a:gd name="connsiteY1" fmla="*/ 555001 h 1094463"/>
              <a:gd name="connsiteX2" fmla="*/ 786097 w 2047568"/>
              <a:gd name="connsiteY2" fmla="*/ 409744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540814 w 2047568"/>
              <a:gd name="connsiteY24" fmla="*/ 478825 h 1094463"/>
              <a:gd name="connsiteX0" fmla="*/ 600346 w 2047568"/>
              <a:gd name="connsiteY0" fmla="*/ 705044 h 1094463"/>
              <a:gd name="connsiteX1" fmla="*/ 605122 w 2047568"/>
              <a:gd name="connsiteY1" fmla="*/ 555001 h 1094463"/>
              <a:gd name="connsiteX2" fmla="*/ 786097 w 2047568"/>
              <a:gd name="connsiteY2" fmla="*/ 409744 h 1094463"/>
              <a:gd name="connsiteX3" fmla="*/ 688465 w 2047568"/>
              <a:gd name="connsiteY3" fmla="*/ 354976 h 1094463"/>
              <a:gd name="connsiteX4" fmla="*/ 624172 w 2047568"/>
              <a:gd name="connsiteY4" fmla="*/ 297825 h 1094463"/>
              <a:gd name="connsiteX5" fmla="*/ 674178 w 2047568"/>
              <a:gd name="connsiteY5" fmla="*/ 176382 h 1094463"/>
              <a:gd name="connsiteX6" fmla="*/ 700256 w 2047568"/>
              <a:gd name="connsiteY6" fmla="*/ 161542 h 1094463"/>
              <a:gd name="connsiteX7" fmla="*/ 1386172 w 2047568"/>
              <a:gd name="connsiteY7" fmla="*/ 169 h 1094463"/>
              <a:gd name="connsiteX8" fmla="*/ 1576672 w 2047568"/>
              <a:gd name="connsiteY8" fmla="*/ 81133 h 1094463"/>
              <a:gd name="connsiteX9" fmla="*/ 1710022 w 2047568"/>
              <a:gd name="connsiteY9" fmla="*/ 90657 h 1094463"/>
              <a:gd name="connsiteX10" fmla="*/ 1910047 w 2047568"/>
              <a:gd name="connsiteY10" fmla="*/ 366881 h 1094463"/>
              <a:gd name="connsiteX11" fmla="*/ 1909829 w 2047568"/>
              <a:gd name="connsiteY11" fmla="*/ 490732 h 1094463"/>
              <a:gd name="connsiteX12" fmla="*/ 2010061 w 2047568"/>
              <a:gd name="connsiteY12" fmla="*/ 614532 h 1094463"/>
              <a:gd name="connsiteX13" fmla="*/ 2014822 w 2047568"/>
              <a:gd name="connsiteY13" fmla="*/ 890757 h 1094463"/>
              <a:gd name="connsiteX14" fmla="*/ 1638586 w 2047568"/>
              <a:gd name="connsiteY14" fmla="*/ 909807 h 1094463"/>
              <a:gd name="connsiteX15" fmla="*/ 1090899 w 2047568"/>
              <a:gd name="connsiteY15" fmla="*/ 966957 h 1094463"/>
              <a:gd name="connsiteX16" fmla="*/ 319372 w 2047568"/>
              <a:gd name="connsiteY16" fmla="*/ 1081257 h 1094463"/>
              <a:gd name="connsiteX17" fmla="*/ 181258 w 2047568"/>
              <a:gd name="connsiteY17" fmla="*/ 1062209 h 1094463"/>
              <a:gd name="connsiteX18" fmla="*/ 195549 w 2047568"/>
              <a:gd name="connsiteY18" fmla="*/ 919333 h 1094463"/>
              <a:gd name="connsiteX19" fmla="*/ 109824 w 2047568"/>
              <a:gd name="connsiteY19" fmla="*/ 909808 h 1094463"/>
              <a:gd name="connsiteX20" fmla="*/ 57319 w 2047568"/>
              <a:gd name="connsiteY20" fmla="*/ 710385 h 1094463"/>
              <a:gd name="connsiteX21" fmla="*/ 285 w 2047568"/>
              <a:gd name="connsiteY21" fmla="*/ 566908 h 1094463"/>
              <a:gd name="connsiteX22" fmla="*/ 257460 w 2047568"/>
              <a:gd name="connsiteY22" fmla="*/ 381169 h 1094463"/>
              <a:gd name="connsiteX23" fmla="*/ 481297 w 2047568"/>
              <a:gd name="connsiteY23" fmla="*/ 619295 h 1094463"/>
              <a:gd name="connsiteX24" fmla="*/ 600346 w 2047568"/>
              <a:gd name="connsiteY24" fmla="*/ 705044 h 1094463"/>
              <a:gd name="connsiteX0" fmla="*/ 600346 w 2047568"/>
              <a:gd name="connsiteY0" fmla="*/ 705044 h 1094463"/>
              <a:gd name="connsiteX1" fmla="*/ 521778 w 2047568"/>
              <a:gd name="connsiteY1" fmla="*/ 466894 h 1094463"/>
              <a:gd name="connsiteX2" fmla="*/ 605122 w 2047568"/>
              <a:gd name="connsiteY2" fmla="*/ 555001 h 1094463"/>
              <a:gd name="connsiteX3" fmla="*/ 786097 w 2047568"/>
              <a:gd name="connsiteY3" fmla="*/ 409744 h 1094463"/>
              <a:gd name="connsiteX4" fmla="*/ 688465 w 2047568"/>
              <a:gd name="connsiteY4" fmla="*/ 354976 h 1094463"/>
              <a:gd name="connsiteX5" fmla="*/ 624172 w 2047568"/>
              <a:gd name="connsiteY5" fmla="*/ 297825 h 1094463"/>
              <a:gd name="connsiteX6" fmla="*/ 674178 w 2047568"/>
              <a:gd name="connsiteY6" fmla="*/ 176382 h 1094463"/>
              <a:gd name="connsiteX7" fmla="*/ 700256 w 2047568"/>
              <a:gd name="connsiteY7" fmla="*/ 161542 h 1094463"/>
              <a:gd name="connsiteX8" fmla="*/ 1386172 w 2047568"/>
              <a:gd name="connsiteY8" fmla="*/ 169 h 1094463"/>
              <a:gd name="connsiteX9" fmla="*/ 1576672 w 2047568"/>
              <a:gd name="connsiteY9" fmla="*/ 81133 h 1094463"/>
              <a:gd name="connsiteX10" fmla="*/ 1710022 w 2047568"/>
              <a:gd name="connsiteY10" fmla="*/ 90657 h 1094463"/>
              <a:gd name="connsiteX11" fmla="*/ 1910047 w 2047568"/>
              <a:gd name="connsiteY11" fmla="*/ 366881 h 1094463"/>
              <a:gd name="connsiteX12" fmla="*/ 1909829 w 2047568"/>
              <a:gd name="connsiteY12" fmla="*/ 490732 h 1094463"/>
              <a:gd name="connsiteX13" fmla="*/ 2010061 w 2047568"/>
              <a:gd name="connsiteY13" fmla="*/ 614532 h 1094463"/>
              <a:gd name="connsiteX14" fmla="*/ 2014822 w 2047568"/>
              <a:gd name="connsiteY14" fmla="*/ 890757 h 1094463"/>
              <a:gd name="connsiteX15" fmla="*/ 1638586 w 2047568"/>
              <a:gd name="connsiteY15" fmla="*/ 909807 h 1094463"/>
              <a:gd name="connsiteX16" fmla="*/ 1090899 w 2047568"/>
              <a:gd name="connsiteY16" fmla="*/ 966957 h 1094463"/>
              <a:gd name="connsiteX17" fmla="*/ 319372 w 2047568"/>
              <a:gd name="connsiteY17" fmla="*/ 1081257 h 1094463"/>
              <a:gd name="connsiteX18" fmla="*/ 181258 w 2047568"/>
              <a:gd name="connsiteY18" fmla="*/ 1062209 h 1094463"/>
              <a:gd name="connsiteX19" fmla="*/ 195549 w 2047568"/>
              <a:gd name="connsiteY19" fmla="*/ 919333 h 1094463"/>
              <a:gd name="connsiteX20" fmla="*/ 109824 w 2047568"/>
              <a:gd name="connsiteY20" fmla="*/ 909808 h 1094463"/>
              <a:gd name="connsiteX21" fmla="*/ 57319 w 2047568"/>
              <a:gd name="connsiteY21" fmla="*/ 710385 h 1094463"/>
              <a:gd name="connsiteX22" fmla="*/ 285 w 2047568"/>
              <a:gd name="connsiteY22" fmla="*/ 566908 h 1094463"/>
              <a:gd name="connsiteX23" fmla="*/ 257460 w 2047568"/>
              <a:gd name="connsiteY23" fmla="*/ 381169 h 1094463"/>
              <a:gd name="connsiteX24" fmla="*/ 481297 w 2047568"/>
              <a:gd name="connsiteY24" fmla="*/ 619295 h 1094463"/>
              <a:gd name="connsiteX25" fmla="*/ 600346 w 2047568"/>
              <a:gd name="connsiteY25" fmla="*/ 705044 h 1094463"/>
              <a:gd name="connsiteX0" fmla="*/ 601577 w 2048799"/>
              <a:gd name="connsiteY0" fmla="*/ 705044 h 1094463"/>
              <a:gd name="connsiteX1" fmla="*/ 523009 w 2048799"/>
              <a:gd name="connsiteY1" fmla="*/ 466894 h 1094463"/>
              <a:gd name="connsiteX2" fmla="*/ 606353 w 2048799"/>
              <a:gd name="connsiteY2" fmla="*/ 555001 h 1094463"/>
              <a:gd name="connsiteX3" fmla="*/ 787328 w 2048799"/>
              <a:gd name="connsiteY3" fmla="*/ 409744 h 1094463"/>
              <a:gd name="connsiteX4" fmla="*/ 689696 w 2048799"/>
              <a:gd name="connsiteY4" fmla="*/ 354976 h 1094463"/>
              <a:gd name="connsiteX5" fmla="*/ 625403 w 2048799"/>
              <a:gd name="connsiteY5" fmla="*/ 297825 h 1094463"/>
              <a:gd name="connsiteX6" fmla="*/ 675409 w 2048799"/>
              <a:gd name="connsiteY6" fmla="*/ 176382 h 1094463"/>
              <a:gd name="connsiteX7" fmla="*/ 701487 w 2048799"/>
              <a:gd name="connsiteY7" fmla="*/ 161542 h 1094463"/>
              <a:gd name="connsiteX8" fmla="*/ 1387403 w 2048799"/>
              <a:gd name="connsiteY8" fmla="*/ 169 h 1094463"/>
              <a:gd name="connsiteX9" fmla="*/ 1577903 w 2048799"/>
              <a:gd name="connsiteY9" fmla="*/ 81133 h 1094463"/>
              <a:gd name="connsiteX10" fmla="*/ 1711253 w 2048799"/>
              <a:gd name="connsiteY10" fmla="*/ 90657 h 1094463"/>
              <a:gd name="connsiteX11" fmla="*/ 1911278 w 2048799"/>
              <a:gd name="connsiteY11" fmla="*/ 366881 h 1094463"/>
              <a:gd name="connsiteX12" fmla="*/ 1911060 w 2048799"/>
              <a:gd name="connsiteY12" fmla="*/ 490732 h 1094463"/>
              <a:gd name="connsiteX13" fmla="*/ 2011292 w 2048799"/>
              <a:gd name="connsiteY13" fmla="*/ 614532 h 1094463"/>
              <a:gd name="connsiteX14" fmla="*/ 2016053 w 2048799"/>
              <a:gd name="connsiteY14" fmla="*/ 890757 h 1094463"/>
              <a:gd name="connsiteX15" fmla="*/ 1639817 w 2048799"/>
              <a:gd name="connsiteY15" fmla="*/ 909807 h 1094463"/>
              <a:gd name="connsiteX16" fmla="*/ 1092130 w 2048799"/>
              <a:gd name="connsiteY16" fmla="*/ 966957 h 1094463"/>
              <a:gd name="connsiteX17" fmla="*/ 320603 w 2048799"/>
              <a:gd name="connsiteY17" fmla="*/ 1081257 h 1094463"/>
              <a:gd name="connsiteX18" fmla="*/ 182489 w 2048799"/>
              <a:gd name="connsiteY18" fmla="*/ 1062209 h 1094463"/>
              <a:gd name="connsiteX19" fmla="*/ 196780 w 2048799"/>
              <a:gd name="connsiteY19" fmla="*/ 919333 h 1094463"/>
              <a:gd name="connsiteX20" fmla="*/ 111055 w 2048799"/>
              <a:gd name="connsiteY20" fmla="*/ 909808 h 1094463"/>
              <a:gd name="connsiteX21" fmla="*/ 58550 w 2048799"/>
              <a:gd name="connsiteY21" fmla="*/ 710385 h 1094463"/>
              <a:gd name="connsiteX22" fmla="*/ 1516 w 2048799"/>
              <a:gd name="connsiteY22" fmla="*/ 566908 h 1094463"/>
              <a:gd name="connsiteX23" fmla="*/ 94385 w 2048799"/>
              <a:gd name="connsiteY23" fmla="*/ 450226 h 1094463"/>
              <a:gd name="connsiteX24" fmla="*/ 482528 w 2048799"/>
              <a:gd name="connsiteY24" fmla="*/ 619295 h 1094463"/>
              <a:gd name="connsiteX25" fmla="*/ 601577 w 2048799"/>
              <a:gd name="connsiteY25" fmla="*/ 705044 h 1094463"/>
              <a:gd name="connsiteX0" fmla="*/ 289633 w 2048799"/>
              <a:gd name="connsiteY0" fmla="*/ 471681 h 1094463"/>
              <a:gd name="connsiteX1" fmla="*/ 523009 w 2048799"/>
              <a:gd name="connsiteY1" fmla="*/ 466894 h 1094463"/>
              <a:gd name="connsiteX2" fmla="*/ 606353 w 2048799"/>
              <a:gd name="connsiteY2" fmla="*/ 555001 h 1094463"/>
              <a:gd name="connsiteX3" fmla="*/ 787328 w 2048799"/>
              <a:gd name="connsiteY3" fmla="*/ 409744 h 1094463"/>
              <a:gd name="connsiteX4" fmla="*/ 689696 w 2048799"/>
              <a:gd name="connsiteY4" fmla="*/ 354976 h 1094463"/>
              <a:gd name="connsiteX5" fmla="*/ 625403 w 2048799"/>
              <a:gd name="connsiteY5" fmla="*/ 297825 h 1094463"/>
              <a:gd name="connsiteX6" fmla="*/ 675409 w 2048799"/>
              <a:gd name="connsiteY6" fmla="*/ 176382 h 1094463"/>
              <a:gd name="connsiteX7" fmla="*/ 701487 w 2048799"/>
              <a:gd name="connsiteY7" fmla="*/ 161542 h 1094463"/>
              <a:gd name="connsiteX8" fmla="*/ 1387403 w 2048799"/>
              <a:gd name="connsiteY8" fmla="*/ 169 h 1094463"/>
              <a:gd name="connsiteX9" fmla="*/ 1577903 w 2048799"/>
              <a:gd name="connsiteY9" fmla="*/ 81133 h 1094463"/>
              <a:gd name="connsiteX10" fmla="*/ 1711253 w 2048799"/>
              <a:gd name="connsiteY10" fmla="*/ 90657 h 1094463"/>
              <a:gd name="connsiteX11" fmla="*/ 1911278 w 2048799"/>
              <a:gd name="connsiteY11" fmla="*/ 366881 h 1094463"/>
              <a:gd name="connsiteX12" fmla="*/ 1911060 w 2048799"/>
              <a:gd name="connsiteY12" fmla="*/ 490732 h 1094463"/>
              <a:gd name="connsiteX13" fmla="*/ 2011292 w 2048799"/>
              <a:gd name="connsiteY13" fmla="*/ 614532 h 1094463"/>
              <a:gd name="connsiteX14" fmla="*/ 2016053 w 2048799"/>
              <a:gd name="connsiteY14" fmla="*/ 890757 h 1094463"/>
              <a:gd name="connsiteX15" fmla="*/ 1639817 w 2048799"/>
              <a:gd name="connsiteY15" fmla="*/ 909807 h 1094463"/>
              <a:gd name="connsiteX16" fmla="*/ 1092130 w 2048799"/>
              <a:gd name="connsiteY16" fmla="*/ 966957 h 1094463"/>
              <a:gd name="connsiteX17" fmla="*/ 320603 w 2048799"/>
              <a:gd name="connsiteY17" fmla="*/ 1081257 h 1094463"/>
              <a:gd name="connsiteX18" fmla="*/ 182489 w 2048799"/>
              <a:gd name="connsiteY18" fmla="*/ 1062209 h 1094463"/>
              <a:gd name="connsiteX19" fmla="*/ 196780 w 2048799"/>
              <a:gd name="connsiteY19" fmla="*/ 919333 h 1094463"/>
              <a:gd name="connsiteX20" fmla="*/ 111055 w 2048799"/>
              <a:gd name="connsiteY20" fmla="*/ 909808 h 1094463"/>
              <a:gd name="connsiteX21" fmla="*/ 58550 w 2048799"/>
              <a:gd name="connsiteY21" fmla="*/ 710385 h 1094463"/>
              <a:gd name="connsiteX22" fmla="*/ 1516 w 2048799"/>
              <a:gd name="connsiteY22" fmla="*/ 566908 h 1094463"/>
              <a:gd name="connsiteX23" fmla="*/ 94385 w 2048799"/>
              <a:gd name="connsiteY23" fmla="*/ 450226 h 1094463"/>
              <a:gd name="connsiteX24" fmla="*/ 482528 w 2048799"/>
              <a:gd name="connsiteY24" fmla="*/ 619295 h 1094463"/>
              <a:gd name="connsiteX25" fmla="*/ 289633 w 2048799"/>
              <a:gd name="connsiteY25" fmla="*/ 471681 h 1094463"/>
              <a:gd name="connsiteX0" fmla="*/ 289633 w 2048799"/>
              <a:gd name="connsiteY0" fmla="*/ 471681 h 1094463"/>
              <a:gd name="connsiteX1" fmla="*/ 523009 w 2048799"/>
              <a:gd name="connsiteY1" fmla="*/ 466894 h 1094463"/>
              <a:gd name="connsiteX2" fmla="*/ 606353 w 2048799"/>
              <a:gd name="connsiteY2" fmla="*/ 555001 h 1094463"/>
              <a:gd name="connsiteX3" fmla="*/ 787328 w 2048799"/>
              <a:gd name="connsiteY3" fmla="*/ 409744 h 1094463"/>
              <a:gd name="connsiteX4" fmla="*/ 689696 w 2048799"/>
              <a:gd name="connsiteY4" fmla="*/ 354976 h 1094463"/>
              <a:gd name="connsiteX5" fmla="*/ 625403 w 2048799"/>
              <a:gd name="connsiteY5" fmla="*/ 297825 h 1094463"/>
              <a:gd name="connsiteX6" fmla="*/ 675409 w 2048799"/>
              <a:gd name="connsiteY6" fmla="*/ 176382 h 1094463"/>
              <a:gd name="connsiteX7" fmla="*/ 701487 w 2048799"/>
              <a:gd name="connsiteY7" fmla="*/ 161542 h 1094463"/>
              <a:gd name="connsiteX8" fmla="*/ 1387403 w 2048799"/>
              <a:gd name="connsiteY8" fmla="*/ 169 h 1094463"/>
              <a:gd name="connsiteX9" fmla="*/ 1577903 w 2048799"/>
              <a:gd name="connsiteY9" fmla="*/ 81133 h 1094463"/>
              <a:gd name="connsiteX10" fmla="*/ 1711253 w 2048799"/>
              <a:gd name="connsiteY10" fmla="*/ 90657 h 1094463"/>
              <a:gd name="connsiteX11" fmla="*/ 1911278 w 2048799"/>
              <a:gd name="connsiteY11" fmla="*/ 366881 h 1094463"/>
              <a:gd name="connsiteX12" fmla="*/ 1911060 w 2048799"/>
              <a:gd name="connsiteY12" fmla="*/ 490732 h 1094463"/>
              <a:gd name="connsiteX13" fmla="*/ 2011292 w 2048799"/>
              <a:gd name="connsiteY13" fmla="*/ 614532 h 1094463"/>
              <a:gd name="connsiteX14" fmla="*/ 2016053 w 2048799"/>
              <a:gd name="connsiteY14" fmla="*/ 890757 h 1094463"/>
              <a:gd name="connsiteX15" fmla="*/ 1639817 w 2048799"/>
              <a:gd name="connsiteY15" fmla="*/ 909807 h 1094463"/>
              <a:gd name="connsiteX16" fmla="*/ 1092130 w 2048799"/>
              <a:gd name="connsiteY16" fmla="*/ 966957 h 1094463"/>
              <a:gd name="connsiteX17" fmla="*/ 320603 w 2048799"/>
              <a:gd name="connsiteY17" fmla="*/ 1081257 h 1094463"/>
              <a:gd name="connsiteX18" fmla="*/ 182489 w 2048799"/>
              <a:gd name="connsiteY18" fmla="*/ 1062209 h 1094463"/>
              <a:gd name="connsiteX19" fmla="*/ 196780 w 2048799"/>
              <a:gd name="connsiteY19" fmla="*/ 919333 h 1094463"/>
              <a:gd name="connsiteX20" fmla="*/ 111055 w 2048799"/>
              <a:gd name="connsiteY20" fmla="*/ 909808 h 1094463"/>
              <a:gd name="connsiteX21" fmla="*/ 58550 w 2048799"/>
              <a:gd name="connsiteY21" fmla="*/ 710385 h 1094463"/>
              <a:gd name="connsiteX22" fmla="*/ 1516 w 2048799"/>
              <a:gd name="connsiteY22" fmla="*/ 566908 h 1094463"/>
              <a:gd name="connsiteX23" fmla="*/ 94385 w 2048799"/>
              <a:gd name="connsiteY23" fmla="*/ 450226 h 1094463"/>
              <a:gd name="connsiteX24" fmla="*/ 194397 w 2048799"/>
              <a:gd name="connsiteY24" fmla="*/ 457370 h 1094463"/>
              <a:gd name="connsiteX25" fmla="*/ 289633 w 2048799"/>
              <a:gd name="connsiteY25" fmla="*/ 471681 h 1094463"/>
              <a:gd name="connsiteX0" fmla="*/ 293061 w 2052227"/>
              <a:gd name="connsiteY0" fmla="*/ 471681 h 1094463"/>
              <a:gd name="connsiteX1" fmla="*/ 526437 w 2052227"/>
              <a:gd name="connsiteY1" fmla="*/ 466894 h 1094463"/>
              <a:gd name="connsiteX2" fmla="*/ 609781 w 2052227"/>
              <a:gd name="connsiteY2" fmla="*/ 555001 h 1094463"/>
              <a:gd name="connsiteX3" fmla="*/ 790756 w 2052227"/>
              <a:gd name="connsiteY3" fmla="*/ 409744 h 1094463"/>
              <a:gd name="connsiteX4" fmla="*/ 693124 w 2052227"/>
              <a:gd name="connsiteY4" fmla="*/ 354976 h 1094463"/>
              <a:gd name="connsiteX5" fmla="*/ 628831 w 2052227"/>
              <a:gd name="connsiteY5" fmla="*/ 297825 h 1094463"/>
              <a:gd name="connsiteX6" fmla="*/ 678837 w 2052227"/>
              <a:gd name="connsiteY6" fmla="*/ 176382 h 1094463"/>
              <a:gd name="connsiteX7" fmla="*/ 704915 w 2052227"/>
              <a:gd name="connsiteY7" fmla="*/ 161542 h 1094463"/>
              <a:gd name="connsiteX8" fmla="*/ 1390831 w 2052227"/>
              <a:gd name="connsiteY8" fmla="*/ 169 h 1094463"/>
              <a:gd name="connsiteX9" fmla="*/ 1581331 w 2052227"/>
              <a:gd name="connsiteY9" fmla="*/ 81133 h 1094463"/>
              <a:gd name="connsiteX10" fmla="*/ 1714681 w 2052227"/>
              <a:gd name="connsiteY10" fmla="*/ 90657 h 1094463"/>
              <a:gd name="connsiteX11" fmla="*/ 1914706 w 2052227"/>
              <a:gd name="connsiteY11" fmla="*/ 366881 h 1094463"/>
              <a:gd name="connsiteX12" fmla="*/ 1914488 w 2052227"/>
              <a:gd name="connsiteY12" fmla="*/ 490732 h 1094463"/>
              <a:gd name="connsiteX13" fmla="*/ 2014720 w 2052227"/>
              <a:gd name="connsiteY13" fmla="*/ 614532 h 1094463"/>
              <a:gd name="connsiteX14" fmla="*/ 2019481 w 2052227"/>
              <a:gd name="connsiteY14" fmla="*/ 890757 h 1094463"/>
              <a:gd name="connsiteX15" fmla="*/ 1643245 w 2052227"/>
              <a:gd name="connsiteY15" fmla="*/ 909807 h 1094463"/>
              <a:gd name="connsiteX16" fmla="*/ 1095558 w 2052227"/>
              <a:gd name="connsiteY16" fmla="*/ 966957 h 1094463"/>
              <a:gd name="connsiteX17" fmla="*/ 324031 w 2052227"/>
              <a:gd name="connsiteY17" fmla="*/ 1081257 h 1094463"/>
              <a:gd name="connsiteX18" fmla="*/ 185917 w 2052227"/>
              <a:gd name="connsiteY18" fmla="*/ 1062209 h 1094463"/>
              <a:gd name="connsiteX19" fmla="*/ 200208 w 2052227"/>
              <a:gd name="connsiteY19" fmla="*/ 919333 h 1094463"/>
              <a:gd name="connsiteX20" fmla="*/ 114483 w 2052227"/>
              <a:gd name="connsiteY20" fmla="*/ 909808 h 1094463"/>
              <a:gd name="connsiteX21" fmla="*/ 61978 w 2052227"/>
              <a:gd name="connsiteY21" fmla="*/ 710385 h 1094463"/>
              <a:gd name="connsiteX22" fmla="*/ 4944 w 2052227"/>
              <a:gd name="connsiteY22" fmla="*/ 566908 h 1094463"/>
              <a:gd name="connsiteX23" fmla="*/ 197825 w 2052227"/>
              <a:gd name="connsiteY23" fmla="*/ 457370 h 1094463"/>
              <a:gd name="connsiteX24" fmla="*/ 293061 w 2052227"/>
              <a:gd name="connsiteY24" fmla="*/ 471681 h 1094463"/>
              <a:gd name="connsiteX0" fmla="*/ 315873 w 2075039"/>
              <a:gd name="connsiteY0" fmla="*/ 471681 h 1094463"/>
              <a:gd name="connsiteX1" fmla="*/ 549249 w 2075039"/>
              <a:gd name="connsiteY1" fmla="*/ 466894 h 1094463"/>
              <a:gd name="connsiteX2" fmla="*/ 632593 w 2075039"/>
              <a:gd name="connsiteY2" fmla="*/ 555001 h 1094463"/>
              <a:gd name="connsiteX3" fmla="*/ 813568 w 2075039"/>
              <a:gd name="connsiteY3" fmla="*/ 409744 h 1094463"/>
              <a:gd name="connsiteX4" fmla="*/ 715936 w 2075039"/>
              <a:gd name="connsiteY4" fmla="*/ 354976 h 1094463"/>
              <a:gd name="connsiteX5" fmla="*/ 651643 w 2075039"/>
              <a:gd name="connsiteY5" fmla="*/ 297825 h 1094463"/>
              <a:gd name="connsiteX6" fmla="*/ 701649 w 2075039"/>
              <a:gd name="connsiteY6" fmla="*/ 176382 h 1094463"/>
              <a:gd name="connsiteX7" fmla="*/ 727727 w 2075039"/>
              <a:gd name="connsiteY7" fmla="*/ 161542 h 1094463"/>
              <a:gd name="connsiteX8" fmla="*/ 1413643 w 2075039"/>
              <a:gd name="connsiteY8" fmla="*/ 169 h 1094463"/>
              <a:gd name="connsiteX9" fmla="*/ 1604143 w 2075039"/>
              <a:gd name="connsiteY9" fmla="*/ 81133 h 1094463"/>
              <a:gd name="connsiteX10" fmla="*/ 1737493 w 2075039"/>
              <a:gd name="connsiteY10" fmla="*/ 90657 h 1094463"/>
              <a:gd name="connsiteX11" fmla="*/ 1937518 w 2075039"/>
              <a:gd name="connsiteY11" fmla="*/ 366881 h 1094463"/>
              <a:gd name="connsiteX12" fmla="*/ 1937300 w 2075039"/>
              <a:gd name="connsiteY12" fmla="*/ 490732 h 1094463"/>
              <a:gd name="connsiteX13" fmla="*/ 2037532 w 2075039"/>
              <a:gd name="connsiteY13" fmla="*/ 614532 h 1094463"/>
              <a:gd name="connsiteX14" fmla="*/ 2042293 w 2075039"/>
              <a:gd name="connsiteY14" fmla="*/ 890757 h 1094463"/>
              <a:gd name="connsiteX15" fmla="*/ 1666057 w 2075039"/>
              <a:gd name="connsiteY15" fmla="*/ 909807 h 1094463"/>
              <a:gd name="connsiteX16" fmla="*/ 1118370 w 2075039"/>
              <a:gd name="connsiteY16" fmla="*/ 966957 h 1094463"/>
              <a:gd name="connsiteX17" fmla="*/ 346843 w 2075039"/>
              <a:gd name="connsiteY17" fmla="*/ 1081257 h 1094463"/>
              <a:gd name="connsiteX18" fmla="*/ 208729 w 2075039"/>
              <a:gd name="connsiteY18" fmla="*/ 1062209 h 1094463"/>
              <a:gd name="connsiteX19" fmla="*/ 223020 w 2075039"/>
              <a:gd name="connsiteY19" fmla="*/ 919333 h 1094463"/>
              <a:gd name="connsiteX20" fmla="*/ 137295 w 2075039"/>
              <a:gd name="connsiteY20" fmla="*/ 909808 h 1094463"/>
              <a:gd name="connsiteX21" fmla="*/ 84790 w 2075039"/>
              <a:gd name="connsiteY21" fmla="*/ 710385 h 1094463"/>
              <a:gd name="connsiteX22" fmla="*/ 3943 w 2075039"/>
              <a:gd name="connsiteY22" fmla="*/ 597864 h 1094463"/>
              <a:gd name="connsiteX23" fmla="*/ 220637 w 2075039"/>
              <a:gd name="connsiteY23" fmla="*/ 457370 h 1094463"/>
              <a:gd name="connsiteX24" fmla="*/ 315873 w 2075039"/>
              <a:gd name="connsiteY24" fmla="*/ 471681 h 1094463"/>
              <a:gd name="connsiteX0" fmla="*/ 321216 w 2080382"/>
              <a:gd name="connsiteY0" fmla="*/ 471681 h 1094463"/>
              <a:gd name="connsiteX1" fmla="*/ 554592 w 2080382"/>
              <a:gd name="connsiteY1" fmla="*/ 466894 h 1094463"/>
              <a:gd name="connsiteX2" fmla="*/ 637936 w 2080382"/>
              <a:gd name="connsiteY2" fmla="*/ 555001 h 1094463"/>
              <a:gd name="connsiteX3" fmla="*/ 818911 w 2080382"/>
              <a:gd name="connsiteY3" fmla="*/ 409744 h 1094463"/>
              <a:gd name="connsiteX4" fmla="*/ 721279 w 2080382"/>
              <a:gd name="connsiteY4" fmla="*/ 354976 h 1094463"/>
              <a:gd name="connsiteX5" fmla="*/ 656986 w 2080382"/>
              <a:gd name="connsiteY5" fmla="*/ 297825 h 1094463"/>
              <a:gd name="connsiteX6" fmla="*/ 706992 w 2080382"/>
              <a:gd name="connsiteY6" fmla="*/ 176382 h 1094463"/>
              <a:gd name="connsiteX7" fmla="*/ 733070 w 2080382"/>
              <a:gd name="connsiteY7" fmla="*/ 161542 h 1094463"/>
              <a:gd name="connsiteX8" fmla="*/ 1418986 w 2080382"/>
              <a:gd name="connsiteY8" fmla="*/ 169 h 1094463"/>
              <a:gd name="connsiteX9" fmla="*/ 1609486 w 2080382"/>
              <a:gd name="connsiteY9" fmla="*/ 81133 h 1094463"/>
              <a:gd name="connsiteX10" fmla="*/ 1742836 w 2080382"/>
              <a:gd name="connsiteY10" fmla="*/ 90657 h 1094463"/>
              <a:gd name="connsiteX11" fmla="*/ 1942861 w 2080382"/>
              <a:gd name="connsiteY11" fmla="*/ 366881 h 1094463"/>
              <a:gd name="connsiteX12" fmla="*/ 1942643 w 2080382"/>
              <a:gd name="connsiteY12" fmla="*/ 490732 h 1094463"/>
              <a:gd name="connsiteX13" fmla="*/ 2042875 w 2080382"/>
              <a:gd name="connsiteY13" fmla="*/ 614532 h 1094463"/>
              <a:gd name="connsiteX14" fmla="*/ 2047636 w 2080382"/>
              <a:gd name="connsiteY14" fmla="*/ 890757 h 1094463"/>
              <a:gd name="connsiteX15" fmla="*/ 1671400 w 2080382"/>
              <a:gd name="connsiteY15" fmla="*/ 909807 h 1094463"/>
              <a:gd name="connsiteX16" fmla="*/ 1123713 w 2080382"/>
              <a:gd name="connsiteY16" fmla="*/ 966957 h 1094463"/>
              <a:gd name="connsiteX17" fmla="*/ 352186 w 2080382"/>
              <a:gd name="connsiteY17" fmla="*/ 1081257 h 1094463"/>
              <a:gd name="connsiteX18" fmla="*/ 214072 w 2080382"/>
              <a:gd name="connsiteY18" fmla="*/ 1062209 h 1094463"/>
              <a:gd name="connsiteX19" fmla="*/ 228363 w 2080382"/>
              <a:gd name="connsiteY19" fmla="*/ 919333 h 1094463"/>
              <a:gd name="connsiteX20" fmla="*/ 142638 w 2080382"/>
              <a:gd name="connsiteY20" fmla="*/ 909808 h 1094463"/>
              <a:gd name="connsiteX21" fmla="*/ 90133 w 2080382"/>
              <a:gd name="connsiteY21" fmla="*/ 710385 h 1094463"/>
              <a:gd name="connsiteX22" fmla="*/ 49768 w 2080382"/>
              <a:gd name="connsiteY22" fmla="*/ 650250 h 1094463"/>
              <a:gd name="connsiteX23" fmla="*/ 9286 w 2080382"/>
              <a:gd name="connsiteY23" fmla="*/ 597864 h 1094463"/>
              <a:gd name="connsiteX24" fmla="*/ 225980 w 2080382"/>
              <a:gd name="connsiteY24" fmla="*/ 457370 h 1094463"/>
              <a:gd name="connsiteX25" fmla="*/ 321216 w 2080382"/>
              <a:gd name="connsiteY25" fmla="*/ 471681 h 1094463"/>
              <a:gd name="connsiteX0" fmla="*/ 320942 w 2080108"/>
              <a:gd name="connsiteY0" fmla="*/ 471681 h 1094463"/>
              <a:gd name="connsiteX1" fmla="*/ 554318 w 2080108"/>
              <a:gd name="connsiteY1" fmla="*/ 466894 h 1094463"/>
              <a:gd name="connsiteX2" fmla="*/ 637662 w 2080108"/>
              <a:gd name="connsiteY2" fmla="*/ 555001 h 1094463"/>
              <a:gd name="connsiteX3" fmla="*/ 818637 w 2080108"/>
              <a:gd name="connsiteY3" fmla="*/ 409744 h 1094463"/>
              <a:gd name="connsiteX4" fmla="*/ 721005 w 2080108"/>
              <a:gd name="connsiteY4" fmla="*/ 354976 h 1094463"/>
              <a:gd name="connsiteX5" fmla="*/ 656712 w 2080108"/>
              <a:gd name="connsiteY5" fmla="*/ 297825 h 1094463"/>
              <a:gd name="connsiteX6" fmla="*/ 706718 w 2080108"/>
              <a:gd name="connsiteY6" fmla="*/ 176382 h 1094463"/>
              <a:gd name="connsiteX7" fmla="*/ 732796 w 2080108"/>
              <a:gd name="connsiteY7" fmla="*/ 161542 h 1094463"/>
              <a:gd name="connsiteX8" fmla="*/ 1418712 w 2080108"/>
              <a:gd name="connsiteY8" fmla="*/ 169 h 1094463"/>
              <a:gd name="connsiteX9" fmla="*/ 1609212 w 2080108"/>
              <a:gd name="connsiteY9" fmla="*/ 81133 h 1094463"/>
              <a:gd name="connsiteX10" fmla="*/ 1742562 w 2080108"/>
              <a:gd name="connsiteY10" fmla="*/ 90657 h 1094463"/>
              <a:gd name="connsiteX11" fmla="*/ 1942587 w 2080108"/>
              <a:gd name="connsiteY11" fmla="*/ 366881 h 1094463"/>
              <a:gd name="connsiteX12" fmla="*/ 1942369 w 2080108"/>
              <a:gd name="connsiteY12" fmla="*/ 490732 h 1094463"/>
              <a:gd name="connsiteX13" fmla="*/ 2042601 w 2080108"/>
              <a:gd name="connsiteY13" fmla="*/ 614532 h 1094463"/>
              <a:gd name="connsiteX14" fmla="*/ 2047362 w 2080108"/>
              <a:gd name="connsiteY14" fmla="*/ 890757 h 1094463"/>
              <a:gd name="connsiteX15" fmla="*/ 1671126 w 2080108"/>
              <a:gd name="connsiteY15" fmla="*/ 909807 h 1094463"/>
              <a:gd name="connsiteX16" fmla="*/ 1123439 w 2080108"/>
              <a:gd name="connsiteY16" fmla="*/ 966957 h 1094463"/>
              <a:gd name="connsiteX17" fmla="*/ 351912 w 2080108"/>
              <a:gd name="connsiteY17" fmla="*/ 1081257 h 1094463"/>
              <a:gd name="connsiteX18" fmla="*/ 213798 w 2080108"/>
              <a:gd name="connsiteY18" fmla="*/ 1062209 h 1094463"/>
              <a:gd name="connsiteX19" fmla="*/ 228089 w 2080108"/>
              <a:gd name="connsiteY19" fmla="*/ 919333 h 1094463"/>
              <a:gd name="connsiteX20" fmla="*/ 142364 w 2080108"/>
              <a:gd name="connsiteY20" fmla="*/ 909808 h 1094463"/>
              <a:gd name="connsiteX21" fmla="*/ 89859 w 2080108"/>
              <a:gd name="connsiteY21" fmla="*/ 710385 h 1094463"/>
              <a:gd name="connsiteX22" fmla="*/ 94738 w 2080108"/>
              <a:gd name="connsiteY22" fmla="*/ 676444 h 1094463"/>
              <a:gd name="connsiteX23" fmla="*/ 49494 w 2080108"/>
              <a:gd name="connsiteY23" fmla="*/ 650250 h 1094463"/>
              <a:gd name="connsiteX24" fmla="*/ 9012 w 2080108"/>
              <a:gd name="connsiteY24" fmla="*/ 597864 h 1094463"/>
              <a:gd name="connsiteX25" fmla="*/ 225706 w 2080108"/>
              <a:gd name="connsiteY25" fmla="*/ 457370 h 1094463"/>
              <a:gd name="connsiteX26" fmla="*/ 320942 w 2080108"/>
              <a:gd name="connsiteY26" fmla="*/ 471681 h 1094463"/>
              <a:gd name="connsiteX0" fmla="*/ 320942 w 2080108"/>
              <a:gd name="connsiteY0" fmla="*/ 471681 h 1094463"/>
              <a:gd name="connsiteX1" fmla="*/ 554318 w 2080108"/>
              <a:gd name="connsiteY1" fmla="*/ 466894 h 1094463"/>
              <a:gd name="connsiteX2" fmla="*/ 637662 w 2080108"/>
              <a:gd name="connsiteY2" fmla="*/ 555001 h 1094463"/>
              <a:gd name="connsiteX3" fmla="*/ 818637 w 2080108"/>
              <a:gd name="connsiteY3" fmla="*/ 409744 h 1094463"/>
              <a:gd name="connsiteX4" fmla="*/ 721005 w 2080108"/>
              <a:gd name="connsiteY4" fmla="*/ 354976 h 1094463"/>
              <a:gd name="connsiteX5" fmla="*/ 656712 w 2080108"/>
              <a:gd name="connsiteY5" fmla="*/ 297825 h 1094463"/>
              <a:gd name="connsiteX6" fmla="*/ 706718 w 2080108"/>
              <a:gd name="connsiteY6" fmla="*/ 176382 h 1094463"/>
              <a:gd name="connsiteX7" fmla="*/ 732796 w 2080108"/>
              <a:gd name="connsiteY7" fmla="*/ 161542 h 1094463"/>
              <a:gd name="connsiteX8" fmla="*/ 1418712 w 2080108"/>
              <a:gd name="connsiteY8" fmla="*/ 169 h 1094463"/>
              <a:gd name="connsiteX9" fmla="*/ 1609212 w 2080108"/>
              <a:gd name="connsiteY9" fmla="*/ 81133 h 1094463"/>
              <a:gd name="connsiteX10" fmla="*/ 1742562 w 2080108"/>
              <a:gd name="connsiteY10" fmla="*/ 90657 h 1094463"/>
              <a:gd name="connsiteX11" fmla="*/ 1942587 w 2080108"/>
              <a:gd name="connsiteY11" fmla="*/ 366881 h 1094463"/>
              <a:gd name="connsiteX12" fmla="*/ 1942369 w 2080108"/>
              <a:gd name="connsiteY12" fmla="*/ 490732 h 1094463"/>
              <a:gd name="connsiteX13" fmla="*/ 2042601 w 2080108"/>
              <a:gd name="connsiteY13" fmla="*/ 614532 h 1094463"/>
              <a:gd name="connsiteX14" fmla="*/ 2047362 w 2080108"/>
              <a:gd name="connsiteY14" fmla="*/ 890757 h 1094463"/>
              <a:gd name="connsiteX15" fmla="*/ 1671126 w 2080108"/>
              <a:gd name="connsiteY15" fmla="*/ 909807 h 1094463"/>
              <a:gd name="connsiteX16" fmla="*/ 1123439 w 2080108"/>
              <a:gd name="connsiteY16" fmla="*/ 966957 h 1094463"/>
              <a:gd name="connsiteX17" fmla="*/ 351912 w 2080108"/>
              <a:gd name="connsiteY17" fmla="*/ 1081257 h 1094463"/>
              <a:gd name="connsiteX18" fmla="*/ 213798 w 2080108"/>
              <a:gd name="connsiteY18" fmla="*/ 1062209 h 1094463"/>
              <a:gd name="connsiteX19" fmla="*/ 228089 w 2080108"/>
              <a:gd name="connsiteY19" fmla="*/ 919333 h 1094463"/>
              <a:gd name="connsiteX20" fmla="*/ 142364 w 2080108"/>
              <a:gd name="connsiteY20" fmla="*/ 909808 h 1094463"/>
              <a:gd name="connsiteX21" fmla="*/ 139981 w 2080108"/>
              <a:gd name="connsiteY21" fmla="*/ 788363 h 1094463"/>
              <a:gd name="connsiteX22" fmla="*/ 89859 w 2080108"/>
              <a:gd name="connsiteY22" fmla="*/ 710385 h 1094463"/>
              <a:gd name="connsiteX23" fmla="*/ 94738 w 2080108"/>
              <a:gd name="connsiteY23" fmla="*/ 676444 h 1094463"/>
              <a:gd name="connsiteX24" fmla="*/ 49494 w 2080108"/>
              <a:gd name="connsiteY24" fmla="*/ 650250 h 1094463"/>
              <a:gd name="connsiteX25" fmla="*/ 9012 w 2080108"/>
              <a:gd name="connsiteY25" fmla="*/ 597864 h 1094463"/>
              <a:gd name="connsiteX26" fmla="*/ 225706 w 2080108"/>
              <a:gd name="connsiteY26" fmla="*/ 457370 h 1094463"/>
              <a:gd name="connsiteX27" fmla="*/ 320942 w 2080108"/>
              <a:gd name="connsiteY27" fmla="*/ 471681 h 1094463"/>
              <a:gd name="connsiteX0" fmla="*/ 320942 w 2080108"/>
              <a:gd name="connsiteY0" fmla="*/ 471681 h 1100308"/>
              <a:gd name="connsiteX1" fmla="*/ 554318 w 2080108"/>
              <a:gd name="connsiteY1" fmla="*/ 466894 h 1100308"/>
              <a:gd name="connsiteX2" fmla="*/ 637662 w 2080108"/>
              <a:gd name="connsiteY2" fmla="*/ 555001 h 1100308"/>
              <a:gd name="connsiteX3" fmla="*/ 818637 w 2080108"/>
              <a:gd name="connsiteY3" fmla="*/ 409744 h 1100308"/>
              <a:gd name="connsiteX4" fmla="*/ 721005 w 2080108"/>
              <a:gd name="connsiteY4" fmla="*/ 354976 h 1100308"/>
              <a:gd name="connsiteX5" fmla="*/ 656712 w 2080108"/>
              <a:gd name="connsiteY5" fmla="*/ 297825 h 1100308"/>
              <a:gd name="connsiteX6" fmla="*/ 706718 w 2080108"/>
              <a:gd name="connsiteY6" fmla="*/ 176382 h 1100308"/>
              <a:gd name="connsiteX7" fmla="*/ 732796 w 2080108"/>
              <a:gd name="connsiteY7" fmla="*/ 161542 h 1100308"/>
              <a:gd name="connsiteX8" fmla="*/ 1418712 w 2080108"/>
              <a:gd name="connsiteY8" fmla="*/ 169 h 1100308"/>
              <a:gd name="connsiteX9" fmla="*/ 1609212 w 2080108"/>
              <a:gd name="connsiteY9" fmla="*/ 81133 h 1100308"/>
              <a:gd name="connsiteX10" fmla="*/ 1742562 w 2080108"/>
              <a:gd name="connsiteY10" fmla="*/ 90657 h 1100308"/>
              <a:gd name="connsiteX11" fmla="*/ 1942587 w 2080108"/>
              <a:gd name="connsiteY11" fmla="*/ 366881 h 1100308"/>
              <a:gd name="connsiteX12" fmla="*/ 1942369 w 2080108"/>
              <a:gd name="connsiteY12" fmla="*/ 490732 h 1100308"/>
              <a:gd name="connsiteX13" fmla="*/ 2042601 w 2080108"/>
              <a:gd name="connsiteY13" fmla="*/ 614532 h 1100308"/>
              <a:gd name="connsiteX14" fmla="*/ 2047362 w 2080108"/>
              <a:gd name="connsiteY14" fmla="*/ 890757 h 1100308"/>
              <a:gd name="connsiteX15" fmla="*/ 1671126 w 2080108"/>
              <a:gd name="connsiteY15" fmla="*/ 909807 h 1100308"/>
              <a:gd name="connsiteX16" fmla="*/ 1123439 w 2080108"/>
              <a:gd name="connsiteY16" fmla="*/ 966957 h 1100308"/>
              <a:gd name="connsiteX17" fmla="*/ 351912 w 2080108"/>
              <a:gd name="connsiteY17" fmla="*/ 1081257 h 1100308"/>
              <a:gd name="connsiteX18" fmla="*/ 213798 w 2080108"/>
              <a:gd name="connsiteY18" fmla="*/ 1062209 h 1100308"/>
              <a:gd name="connsiteX19" fmla="*/ 228089 w 2080108"/>
              <a:gd name="connsiteY19" fmla="*/ 919333 h 1100308"/>
              <a:gd name="connsiteX20" fmla="*/ 75689 w 2080108"/>
              <a:gd name="connsiteY20" fmla="*/ 1100308 h 1100308"/>
              <a:gd name="connsiteX21" fmla="*/ 139981 w 2080108"/>
              <a:gd name="connsiteY21" fmla="*/ 788363 h 1100308"/>
              <a:gd name="connsiteX22" fmla="*/ 89859 w 2080108"/>
              <a:gd name="connsiteY22" fmla="*/ 710385 h 1100308"/>
              <a:gd name="connsiteX23" fmla="*/ 94738 w 2080108"/>
              <a:gd name="connsiteY23" fmla="*/ 676444 h 1100308"/>
              <a:gd name="connsiteX24" fmla="*/ 49494 w 2080108"/>
              <a:gd name="connsiteY24" fmla="*/ 650250 h 1100308"/>
              <a:gd name="connsiteX25" fmla="*/ 9012 w 2080108"/>
              <a:gd name="connsiteY25" fmla="*/ 597864 h 1100308"/>
              <a:gd name="connsiteX26" fmla="*/ 225706 w 2080108"/>
              <a:gd name="connsiteY26" fmla="*/ 457370 h 1100308"/>
              <a:gd name="connsiteX27" fmla="*/ 320942 w 2080108"/>
              <a:gd name="connsiteY27" fmla="*/ 471681 h 1100308"/>
              <a:gd name="connsiteX0" fmla="*/ 320942 w 2080108"/>
              <a:gd name="connsiteY0" fmla="*/ 471681 h 1100308"/>
              <a:gd name="connsiteX1" fmla="*/ 554318 w 2080108"/>
              <a:gd name="connsiteY1" fmla="*/ 466894 h 1100308"/>
              <a:gd name="connsiteX2" fmla="*/ 637662 w 2080108"/>
              <a:gd name="connsiteY2" fmla="*/ 555001 h 1100308"/>
              <a:gd name="connsiteX3" fmla="*/ 818637 w 2080108"/>
              <a:gd name="connsiteY3" fmla="*/ 409744 h 1100308"/>
              <a:gd name="connsiteX4" fmla="*/ 721005 w 2080108"/>
              <a:gd name="connsiteY4" fmla="*/ 354976 h 1100308"/>
              <a:gd name="connsiteX5" fmla="*/ 656712 w 2080108"/>
              <a:gd name="connsiteY5" fmla="*/ 297825 h 1100308"/>
              <a:gd name="connsiteX6" fmla="*/ 706718 w 2080108"/>
              <a:gd name="connsiteY6" fmla="*/ 176382 h 1100308"/>
              <a:gd name="connsiteX7" fmla="*/ 732796 w 2080108"/>
              <a:gd name="connsiteY7" fmla="*/ 161542 h 1100308"/>
              <a:gd name="connsiteX8" fmla="*/ 1418712 w 2080108"/>
              <a:gd name="connsiteY8" fmla="*/ 169 h 1100308"/>
              <a:gd name="connsiteX9" fmla="*/ 1609212 w 2080108"/>
              <a:gd name="connsiteY9" fmla="*/ 81133 h 1100308"/>
              <a:gd name="connsiteX10" fmla="*/ 1742562 w 2080108"/>
              <a:gd name="connsiteY10" fmla="*/ 90657 h 1100308"/>
              <a:gd name="connsiteX11" fmla="*/ 1942587 w 2080108"/>
              <a:gd name="connsiteY11" fmla="*/ 366881 h 1100308"/>
              <a:gd name="connsiteX12" fmla="*/ 1942369 w 2080108"/>
              <a:gd name="connsiteY12" fmla="*/ 490732 h 1100308"/>
              <a:gd name="connsiteX13" fmla="*/ 2042601 w 2080108"/>
              <a:gd name="connsiteY13" fmla="*/ 614532 h 1100308"/>
              <a:gd name="connsiteX14" fmla="*/ 2047362 w 2080108"/>
              <a:gd name="connsiteY14" fmla="*/ 890757 h 1100308"/>
              <a:gd name="connsiteX15" fmla="*/ 1671126 w 2080108"/>
              <a:gd name="connsiteY15" fmla="*/ 909807 h 1100308"/>
              <a:gd name="connsiteX16" fmla="*/ 1123439 w 2080108"/>
              <a:gd name="connsiteY16" fmla="*/ 966957 h 1100308"/>
              <a:gd name="connsiteX17" fmla="*/ 351912 w 2080108"/>
              <a:gd name="connsiteY17" fmla="*/ 1081257 h 1100308"/>
              <a:gd name="connsiteX18" fmla="*/ 213798 w 2080108"/>
              <a:gd name="connsiteY18" fmla="*/ 1062209 h 1100308"/>
              <a:gd name="connsiteX19" fmla="*/ 168557 w 2080108"/>
              <a:gd name="connsiteY19" fmla="*/ 1078876 h 1100308"/>
              <a:gd name="connsiteX20" fmla="*/ 75689 w 2080108"/>
              <a:gd name="connsiteY20" fmla="*/ 1100308 h 1100308"/>
              <a:gd name="connsiteX21" fmla="*/ 139981 w 2080108"/>
              <a:gd name="connsiteY21" fmla="*/ 788363 h 1100308"/>
              <a:gd name="connsiteX22" fmla="*/ 89859 w 2080108"/>
              <a:gd name="connsiteY22" fmla="*/ 710385 h 1100308"/>
              <a:gd name="connsiteX23" fmla="*/ 94738 w 2080108"/>
              <a:gd name="connsiteY23" fmla="*/ 676444 h 1100308"/>
              <a:gd name="connsiteX24" fmla="*/ 49494 w 2080108"/>
              <a:gd name="connsiteY24" fmla="*/ 650250 h 1100308"/>
              <a:gd name="connsiteX25" fmla="*/ 9012 w 2080108"/>
              <a:gd name="connsiteY25" fmla="*/ 597864 h 1100308"/>
              <a:gd name="connsiteX26" fmla="*/ 225706 w 2080108"/>
              <a:gd name="connsiteY26" fmla="*/ 457370 h 1100308"/>
              <a:gd name="connsiteX27" fmla="*/ 320942 w 2080108"/>
              <a:gd name="connsiteY27" fmla="*/ 471681 h 1100308"/>
              <a:gd name="connsiteX0" fmla="*/ 320942 w 2080108"/>
              <a:gd name="connsiteY0" fmla="*/ 471681 h 1104219"/>
              <a:gd name="connsiteX1" fmla="*/ 554318 w 2080108"/>
              <a:gd name="connsiteY1" fmla="*/ 466894 h 1104219"/>
              <a:gd name="connsiteX2" fmla="*/ 637662 w 2080108"/>
              <a:gd name="connsiteY2" fmla="*/ 555001 h 1104219"/>
              <a:gd name="connsiteX3" fmla="*/ 818637 w 2080108"/>
              <a:gd name="connsiteY3" fmla="*/ 409744 h 1104219"/>
              <a:gd name="connsiteX4" fmla="*/ 721005 w 2080108"/>
              <a:gd name="connsiteY4" fmla="*/ 354976 h 1104219"/>
              <a:gd name="connsiteX5" fmla="*/ 656712 w 2080108"/>
              <a:gd name="connsiteY5" fmla="*/ 297825 h 1104219"/>
              <a:gd name="connsiteX6" fmla="*/ 706718 w 2080108"/>
              <a:gd name="connsiteY6" fmla="*/ 176382 h 1104219"/>
              <a:gd name="connsiteX7" fmla="*/ 732796 w 2080108"/>
              <a:gd name="connsiteY7" fmla="*/ 161542 h 1104219"/>
              <a:gd name="connsiteX8" fmla="*/ 1418712 w 2080108"/>
              <a:gd name="connsiteY8" fmla="*/ 169 h 1104219"/>
              <a:gd name="connsiteX9" fmla="*/ 1609212 w 2080108"/>
              <a:gd name="connsiteY9" fmla="*/ 81133 h 1104219"/>
              <a:gd name="connsiteX10" fmla="*/ 1742562 w 2080108"/>
              <a:gd name="connsiteY10" fmla="*/ 90657 h 1104219"/>
              <a:gd name="connsiteX11" fmla="*/ 1942587 w 2080108"/>
              <a:gd name="connsiteY11" fmla="*/ 366881 h 1104219"/>
              <a:gd name="connsiteX12" fmla="*/ 1942369 w 2080108"/>
              <a:gd name="connsiteY12" fmla="*/ 490732 h 1104219"/>
              <a:gd name="connsiteX13" fmla="*/ 2042601 w 2080108"/>
              <a:gd name="connsiteY13" fmla="*/ 614532 h 1104219"/>
              <a:gd name="connsiteX14" fmla="*/ 2047362 w 2080108"/>
              <a:gd name="connsiteY14" fmla="*/ 890757 h 1104219"/>
              <a:gd name="connsiteX15" fmla="*/ 1671126 w 2080108"/>
              <a:gd name="connsiteY15" fmla="*/ 909807 h 1104219"/>
              <a:gd name="connsiteX16" fmla="*/ 1123439 w 2080108"/>
              <a:gd name="connsiteY16" fmla="*/ 966957 h 1104219"/>
              <a:gd name="connsiteX17" fmla="*/ 351912 w 2080108"/>
              <a:gd name="connsiteY17" fmla="*/ 1081257 h 1104219"/>
              <a:gd name="connsiteX18" fmla="*/ 244755 w 2080108"/>
              <a:gd name="connsiteY18" fmla="*/ 1100309 h 1104219"/>
              <a:gd name="connsiteX19" fmla="*/ 168557 w 2080108"/>
              <a:gd name="connsiteY19" fmla="*/ 1078876 h 1104219"/>
              <a:gd name="connsiteX20" fmla="*/ 75689 w 2080108"/>
              <a:gd name="connsiteY20" fmla="*/ 1100308 h 1104219"/>
              <a:gd name="connsiteX21" fmla="*/ 139981 w 2080108"/>
              <a:gd name="connsiteY21" fmla="*/ 788363 h 1104219"/>
              <a:gd name="connsiteX22" fmla="*/ 89859 w 2080108"/>
              <a:gd name="connsiteY22" fmla="*/ 710385 h 1104219"/>
              <a:gd name="connsiteX23" fmla="*/ 94738 w 2080108"/>
              <a:gd name="connsiteY23" fmla="*/ 676444 h 1104219"/>
              <a:gd name="connsiteX24" fmla="*/ 49494 w 2080108"/>
              <a:gd name="connsiteY24" fmla="*/ 650250 h 1104219"/>
              <a:gd name="connsiteX25" fmla="*/ 9012 w 2080108"/>
              <a:gd name="connsiteY25" fmla="*/ 597864 h 1104219"/>
              <a:gd name="connsiteX26" fmla="*/ 225706 w 2080108"/>
              <a:gd name="connsiteY26" fmla="*/ 457370 h 1104219"/>
              <a:gd name="connsiteX27" fmla="*/ 320942 w 2080108"/>
              <a:gd name="connsiteY27" fmla="*/ 471681 h 1104219"/>
              <a:gd name="connsiteX0" fmla="*/ 320942 w 2080108"/>
              <a:gd name="connsiteY0" fmla="*/ 471681 h 1100308"/>
              <a:gd name="connsiteX1" fmla="*/ 554318 w 2080108"/>
              <a:gd name="connsiteY1" fmla="*/ 466894 h 1100308"/>
              <a:gd name="connsiteX2" fmla="*/ 637662 w 2080108"/>
              <a:gd name="connsiteY2" fmla="*/ 555001 h 1100308"/>
              <a:gd name="connsiteX3" fmla="*/ 818637 w 2080108"/>
              <a:gd name="connsiteY3" fmla="*/ 409744 h 1100308"/>
              <a:gd name="connsiteX4" fmla="*/ 721005 w 2080108"/>
              <a:gd name="connsiteY4" fmla="*/ 354976 h 1100308"/>
              <a:gd name="connsiteX5" fmla="*/ 656712 w 2080108"/>
              <a:gd name="connsiteY5" fmla="*/ 297825 h 1100308"/>
              <a:gd name="connsiteX6" fmla="*/ 706718 w 2080108"/>
              <a:gd name="connsiteY6" fmla="*/ 176382 h 1100308"/>
              <a:gd name="connsiteX7" fmla="*/ 732796 w 2080108"/>
              <a:gd name="connsiteY7" fmla="*/ 161542 h 1100308"/>
              <a:gd name="connsiteX8" fmla="*/ 1418712 w 2080108"/>
              <a:gd name="connsiteY8" fmla="*/ 169 h 1100308"/>
              <a:gd name="connsiteX9" fmla="*/ 1609212 w 2080108"/>
              <a:gd name="connsiteY9" fmla="*/ 81133 h 1100308"/>
              <a:gd name="connsiteX10" fmla="*/ 1742562 w 2080108"/>
              <a:gd name="connsiteY10" fmla="*/ 90657 h 1100308"/>
              <a:gd name="connsiteX11" fmla="*/ 1942587 w 2080108"/>
              <a:gd name="connsiteY11" fmla="*/ 366881 h 1100308"/>
              <a:gd name="connsiteX12" fmla="*/ 1942369 w 2080108"/>
              <a:gd name="connsiteY12" fmla="*/ 490732 h 1100308"/>
              <a:gd name="connsiteX13" fmla="*/ 2042601 w 2080108"/>
              <a:gd name="connsiteY13" fmla="*/ 614532 h 1100308"/>
              <a:gd name="connsiteX14" fmla="*/ 2047362 w 2080108"/>
              <a:gd name="connsiteY14" fmla="*/ 890757 h 1100308"/>
              <a:gd name="connsiteX15" fmla="*/ 1671126 w 2080108"/>
              <a:gd name="connsiteY15" fmla="*/ 909807 h 1100308"/>
              <a:gd name="connsiteX16" fmla="*/ 1123439 w 2080108"/>
              <a:gd name="connsiteY16" fmla="*/ 966957 h 1100308"/>
              <a:gd name="connsiteX17" fmla="*/ 351912 w 2080108"/>
              <a:gd name="connsiteY17" fmla="*/ 1081257 h 1100308"/>
              <a:gd name="connsiteX18" fmla="*/ 168557 w 2080108"/>
              <a:gd name="connsiteY18" fmla="*/ 1078876 h 1100308"/>
              <a:gd name="connsiteX19" fmla="*/ 75689 w 2080108"/>
              <a:gd name="connsiteY19" fmla="*/ 1100308 h 1100308"/>
              <a:gd name="connsiteX20" fmla="*/ 139981 w 2080108"/>
              <a:gd name="connsiteY20" fmla="*/ 788363 h 1100308"/>
              <a:gd name="connsiteX21" fmla="*/ 89859 w 2080108"/>
              <a:gd name="connsiteY21" fmla="*/ 710385 h 1100308"/>
              <a:gd name="connsiteX22" fmla="*/ 94738 w 2080108"/>
              <a:gd name="connsiteY22" fmla="*/ 676444 h 1100308"/>
              <a:gd name="connsiteX23" fmla="*/ 49494 w 2080108"/>
              <a:gd name="connsiteY23" fmla="*/ 650250 h 1100308"/>
              <a:gd name="connsiteX24" fmla="*/ 9012 w 2080108"/>
              <a:gd name="connsiteY24" fmla="*/ 597864 h 1100308"/>
              <a:gd name="connsiteX25" fmla="*/ 225706 w 2080108"/>
              <a:gd name="connsiteY25" fmla="*/ 457370 h 1100308"/>
              <a:gd name="connsiteX26" fmla="*/ 320942 w 2080108"/>
              <a:gd name="connsiteY26" fmla="*/ 471681 h 110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0108" h="1100308">
                <a:moveTo>
                  <a:pt x="320942" y="471681"/>
                </a:moveTo>
                <a:cubicBezTo>
                  <a:pt x="375711" y="473268"/>
                  <a:pt x="553522" y="491901"/>
                  <a:pt x="554318" y="466894"/>
                </a:cubicBezTo>
                <a:cubicBezTo>
                  <a:pt x="555114" y="441887"/>
                  <a:pt x="618612" y="583179"/>
                  <a:pt x="637662" y="555001"/>
                </a:cubicBezTo>
                <a:cubicBezTo>
                  <a:pt x="619011" y="505784"/>
                  <a:pt x="842846" y="428397"/>
                  <a:pt x="818637" y="409744"/>
                </a:cubicBezTo>
                <a:cubicBezTo>
                  <a:pt x="799190" y="386328"/>
                  <a:pt x="742039" y="377598"/>
                  <a:pt x="721005" y="354976"/>
                </a:cubicBezTo>
                <a:cubicBezTo>
                  <a:pt x="694811" y="318067"/>
                  <a:pt x="654747" y="330064"/>
                  <a:pt x="656712" y="297825"/>
                </a:cubicBezTo>
                <a:cubicBezTo>
                  <a:pt x="645600" y="275203"/>
                  <a:pt x="672209" y="163774"/>
                  <a:pt x="706718" y="176382"/>
                </a:cubicBezTo>
                <a:cubicBezTo>
                  <a:pt x="719796" y="153271"/>
                  <a:pt x="614130" y="190911"/>
                  <a:pt x="732796" y="161542"/>
                </a:cubicBezTo>
                <a:cubicBezTo>
                  <a:pt x="851462" y="132173"/>
                  <a:pt x="1365511" y="-5480"/>
                  <a:pt x="1418712" y="169"/>
                </a:cubicBezTo>
                <a:cubicBezTo>
                  <a:pt x="1471913" y="5818"/>
                  <a:pt x="1568731" y="72402"/>
                  <a:pt x="1609212" y="81133"/>
                </a:cubicBezTo>
                <a:cubicBezTo>
                  <a:pt x="1649693" y="89864"/>
                  <a:pt x="1733037" y="42239"/>
                  <a:pt x="1742562" y="90657"/>
                </a:cubicBezTo>
                <a:cubicBezTo>
                  <a:pt x="1699699" y="239088"/>
                  <a:pt x="1906111" y="299408"/>
                  <a:pt x="1942587" y="366881"/>
                </a:cubicBezTo>
                <a:cubicBezTo>
                  <a:pt x="1936221" y="466197"/>
                  <a:pt x="1919350" y="422470"/>
                  <a:pt x="1942369" y="490732"/>
                </a:cubicBezTo>
                <a:cubicBezTo>
                  <a:pt x="1969357" y="544707"/>
                  <a:pt x="2014784" y="544686"/>
                  <a:pt x="2042601" y="614532"/>
                </a:cubicBezTo>
                <a:cubicBezTo>
                  <a:pt x="2070419" y="684378"/>
                  <a:pt x="2108481" y="835195"/>
                  <a:pt x="2047362" y="890757"/>
                </a:cubicBezTo>
                <a:cubicBezTo>
                  <a:pt x="1986243" y="946320"/>
                  <a:pt x="1825113" y="897107"/>
                  <a:pt x="1671126" y="909807"/>
                </a:cubicBezTo>
                <a:cubicBezTo>
                  <a:pt x="1517139" y="922507"/>
                  <a:pt x="1211546" y="970926"/>
                  <a:pt x="1123439" y="966957"/>
                </a:cubicBezTo>
                <a:cubicBezTo>
                  <a:pt x="1035332" y="962988"/>
                  <a:pt x="557494" y="1113007"/>
                  <a:pt x="351912" y="1081257"/>
                </a:cubicBezTo>
                <a:cubicBezTo>
                  <a:pt x="192765" y="1099910"/>
                  <a:pt x="214594" y="1075701"/>
                  <a:pt x="168557" y="1078876"/>
                </a:cubicBezTo>
                <a:cubicBezTo>
                  <a:pt x="146333" y="1063795"/>
                  <a:pt x="160640" y="1072427"/>
                  <a:pt x="75689" y="1100308"/>
                </a:cubicBezTo>
                <a:cubicBezTo>
                  <a:pt x="53067" y="1078083"/>
                  <a:pt x="148732" y="821600"/>
                  <a:pt x="139981" y="788363"/>
                </a:cubicBezTo>
                <a:cubicBezTo>
                  <a:pt x="131230" y="755126"/>
                  <a:pt x="97400" y="729038"/>
                  <a:pt x="89859" y="710385"/>
                </a:cubicBezTo>
                <a:cubicBezTo>
                  <a:pt x="82319" y="691732"/>
                  <a:pt x="101465" y="686466"/>
                  <a:pt x="94738" y="676444"/>
                </a:cubicBezTo>
                <a:cubicBezTo>
                  <a:pt x="88011" y="666422"/>
                  <a:pt x="60210" y="664537"/>
                  <a:pt x="49494" y="650250"/>
                </a:cubicBezTo>
                <a:cubicBezTo>
                  <a:pt x="38778" y="635963"/>
                  <a:pt x="-22738" y="631201"/>
                  <a:pt x="9012" y="597864"/>
                </a:cubicBezTo>
                <a:cubicBezTo>
                  <a:pt x="40762" y="564527"/>
                  <a:pt x="177687" y="473241"/>
                  <a:pt x="225706" y="457370"/>
                </a:cubicBezTo>
                <a:cubicBezTo>
                  <a:pt x="273725" y="441499"/>
                  <a:pt x="266173" y="470094"/>
                  <a:pt x="320942" y="471681"/>
                </a:cubicBez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35" name="角丸四角形 134"/>
          <p:cNvSpPr/>
          <p:nvPr/>
        </p:nvSpPr>
        <p:spPr>
          <a:xfrm>
            <a:off x="3084111" y="4305129"/>
            <a:ext cx="1183871" cy="283063"/>
          </a:xfrm>
          <a:prstGeom prst="round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7" name="テキスト ボックス 136"/>
          <p:cNvSpPr txBox="1"/>
          <p:nvPr/>
        </p:nvSpPr>
        <p:spPr>
          <a:xfrm>
            <a:off x="3427222" y="4319095"/>
            <a:ext cx="877163"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居住誘導区域</a:t>
            </a:r>
          </a:p>
        </p:txBody>
      </p:sp>
      <p:cxnSp>
        <p:nvCxnSpPr>
          <p:cNvPr id="138" name="直線コネクタ 137"/>
          <p:cNvCxnSpPr/>
          <p:nvPr/>
        </p:nvCxnSpPr>
        <p:spPr>
          <a:xfrm>
            <a:off x="3152800" y="4434511"/>
            <a:ext cx="288000" cy="0"/>
          </a:xfrm>
          <a:prstGeom prst="line">
            <a:avLst/>
          </a:prstGeom>
          <a:ln w="31750">
            <a:solidFill>
              <a:srgbClr val="00FF00"/>
            </a:solidFill>
            <a:prstDash val="solid"/>
          </a:ln>
        </p:spPr>
        <p:style>
          <a:lnRef idx="1">
            <a:schemeClr val="accent1"/>
          </a:lnRef>
          <a:fillRef idx="0">
            <a:schemeClr val="accent1"/>
          </a:fillRef>
          <a:effectRef idx="0">
            <a:schemeClr val="accent1"/>
          </a:effectRef>
          <a:fontRef idx="minor">
            <a:schemeClr val="tx1"/>
          </a:fontRef>
        </p:style>
      </p:cxnSp>
      <p:sp>
        <p:nvSpPr>
          <p:cNvPr id="4" name="フリーフォーム 3"/>
          <p:cNvSpPr/>
          <p:nvPr/>
        </p:nvSpPr>
        <p:spPr>
          <a:xfrm>
            <a:off x="4798219" y="2159795"/>
            <a:ext cx="400050" cy="661987"/>
          </a:xfrm>
          <a:custGeom>
            <a:avLst/>
            <a:gdLst>
              <a:gd name="connsiteX0" fmla="*/ 59531 w 400050"/>
              <a:gd name="connsiteY0" fmla="*/ 0 h 661987"/>
              <a:gd name="connsiteX1" fmla="*/ 111919 w 400050"/>
              <a:gd name="connsiteY1" fmla="*/ 2381 h 661987"/>
              <a:gd name="connsiteX2" fmla="*/ 152400 w 400050"/>
              <a:gd name="connsiteY2" fmla="*/ 45244 h 661987"/>
              <a:gd name="connsiteX3" fmla="*/ 185737 w 400050"/>
              <a:gd name="connsiteY3" fmla="*/ 83344 h 661987"/>
              <a:gd name="connsiteX4" fmla="*/ 223837 w 400050"/>
              <a:gd name="connsiteY4" fmla="*/ 121444 h 661987"/>
              <a:gd name="connsiteX5" fmla="*/ 290512 w 400050"/>
              <a:gd name="connsiteY5" fmla="*/ 185737 h 661987"/>
              <a:gd name="connsiteX6" fmla="*/ 314325 w 400050"/>
              <a:gd name="connsiteY6" fmla="*/ 219075 h 661987"/>
              <a:gd name="connsiteX7" fmla="*/ 342900 w 400050"/>
              <a:gd name="connsiteY7" fmla="*/ 242887 h 661987"/>
              <a:gd name="connsiteX8" fmla="*/ 371475 w 400050"/>
              <a:gd name="connsiteY8" fmla="*/ 297656 h 661987"/>
              <a:gd name="connsiteX9" fmla="*/ 392906 w 400050"/>
              <a:gd name="connsiteY9" fmla="*/ 338137 h 661987"/>
              <a:gd name="connsiteX10" fmla="*/ 400050 w 400050"/>
              <a:gd name="connsiteY10" fmla="*/ 369094 h 661987"/>
              <a:gd name="connsiteX11" fmla="*/ 392906 w 400050"/>
              <a:gd name="connsiteY11" fmla="*/ 419100 h 661987"/>
              <a:gd name="connsiteX12" fmla="*/ 371475 w 400050"/>
              <a:gd name="connsiteY12" fmla="*/ 466725 h 661987"/>
              <a:gd name="connsiteX13" fmla="*/ 361950 w 400050"/>
              <a:gd name="connsiteY13" fmla="*/ 469106 h 661987"/>
              <a:gd name="connsiteX14" fmla="*/ 345281 w 400050"/>
              <a:gd name="connsiteY14" fmla="*/ 521494 h 661987"/>
              <a:gd name="connsiteX15" fmla="*/ 319087 w 400050"/>
              <a:gd name="connsiteY15" fmla="*/ 569119 h 661987"/>
              <a:gd name="connsiteX16" fmla="*/ 292894 w 400050"/>
              <a:gd name="connsiteY16" fmla="*/ 657225 h 661987"/>
              <a:gd name="connsiteX17" fmla="*/ 204787 w 400050"/>
              <a:gd name="connsiteY17" fmla="*/ 661987 h 661987"/>
              <a:gd name="connsiteX18" fmla="*/ 173831 w 400050"/>
              <a:gd name="connsiteY18" fmla="*/ 659606 h 661987"/>
              <a:gd name="connsiteX19" fmla="*/ 159544 w 400050"/>
              <a:gd name="connsiteY19" fmla="*/ 528637 h 661987"/>
              <a:gd name="connsiteX20" fmla="*/ 150019 w 400050"/>
              <a:gd name="connsiteY20" fmla="*/ 428625 h 661987"/>
              <a:gd name="connsiteX21" fmla="*/ 140494 w 400050"/>
              <a:gd name="connsiteY21" fmla="*/ 340519 h 661987"/>
              <a:gd name="connsiteX22" fmla="*/ 140494 w 400050"/>
              <a:gd name="connsiteY22" fmla="*/ 283369 h 661987"/>
              <a:gd name="connsiteX23" fmla="*/ 54769 w 400050"/>
              <a:gd name="connsiteY23" fmla="*/ 283369 h 661987"/>
              <a:gd name="connsiteX24" fmla="*/ 47625 w 400050"/>
              <a:gd name="connsiteY24" fmla="*/ 230981 h 661987"/>
              <a:gd name="connsiteX25" fmla="*/ 0 w 400050"/>
              <a:gd name="connsiteY25" fmla="*/ 230981 h 661987"/>
              <a:gd name="connsiteX26" fmla="*/ 0 w 400050"/>
              <a:gd name="connsiteY26" fmla="*/ 178594 h 661987"/>
              <a:gd name="connsiteX27" fmla="*/ 47625 w 400050"/>
              <a:gd name="connsiteY27" fmla="*/ 180975 h 661987"/>
              <a:gd name="connsiteX28" fmla="*/ 45244 w 400050"/>
              <a:gd name="connsiteY28" fmla="*/ 128587 h 661987"/>
              <a:gd name="connsiteX29" fmla="*/ 100012 w 400050"/>
              <a:gd name="connsiteY29" fmla="*/ 123825 h 661987"/>
              <a:gd name="connsiteX30" fmla="*/ 100012 w 400050"/>
              <a:gd name="connsiteY30" fmla="*/ 85725 h 661987"/>
              <a:gd name="connsiteX31" fmla="*/ 85725 w 400050"/>
              <a:gd name="connsiteY31" fmla="*/ 54769 h 661987"/>
              <a:gd name="connsiteX32" fmla="*/ 59531 w 400050"/>
              <a:gd name="connsiteY32" fmla="*/ 0 h 6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0050" h="661987">
                <a:moveTo>
                  <a:pt x="59531" y="0"/>
                </a:moveTo>
                <a:lnTo>
                  <a:pt x="111919" y="2381"/>
                </a:lnTo>
                <a:lnTo>
                  <a:pt x="152400" y="45244"/>
                </a:lnTo>
                <a:lnTo>
                  <a:pt x="185737" y="83344"/>
                </a:lnTo>
                <a:lnTo>
                  <a:pt x="223837" y="121444"/>
                </a:lnTo>
                <a:lnTo>
                  <a:pt x="290512" y="185737"/>
                </a:lnTo>
                <a:lnTo>
                  <a:pt x="314325" y="219075"/>
                </a:lnTo>
                <a:lnTo>
                  <a:pt x="342900" y="242887"/>
                </a:lnTo>
                <a:lnTo>
                  <a:pt x="371475" y="297656"/>
                </a:lnTo>
                <a:lnTo>
                  <a:pt x="392906" y="338137"/>
                </a:lnTo>
                <a:lnTo>
                  <a:pt x="400050" y="369094"/>
                </a:lnTo>
                <a:lnTo>
                  <a:pt x="392906" y="419100"/>
                </a:lnTo>
                <a:lnTo>
                  <a:pt x="371475" y="466725"/>
                </a:lnTo>
                <a:lnTo>
                  <a:pt x="361950" y="469106"/>
                </a:lnTo>
                <a:lnTo>
                  <a:pt x="345281" y="521494"/>
                </a:lnTo>
                <a:lnTo>
                  <a:pt x="319087" y="569119"/>
                </a:lnTo>
                <a:lnTo>
                  <a:pt x="292894" y="657225"/>
                </a:lnTo>
                <a:lnTo>
                  <a:pt x="204787" y="661987"/>
                </a:lnTo>
                <a:lnTo>
                  <a:pt x="173831" y="659606"/>
                </a:lnTo>
                <a:lnTo>
                  <a:pt x="159544" y="528637"/>
                </a:lnTo>
                <a:lnTo>
                  <a:pt x="150019" y="428625"/>
                </a:lnTo>
                <a:lnTo>
                  <a:pt x="140494" y="340519"/>
                </a:lnTo>
                <a:lnTo>
                  <a:pt x="140494" y="283369"/>
                </a:lnTo>
                <a:lnTo>
                  <a:pt x="54769" y="283369"/>
                </a:lnTo>
                <a:lnTo>
                  <a:pt x="47625" y="230981"/>
                </a:lnTo>
                <a:lnTo>
                  <a:pt x="0" y="230981"/>
                </a:lnTo>
                <a:lnTo>
                  <a:pt x="0" y="178594"/>
                </a:lnTo>
                <a:lnTo>
                  <a:pt x="47625" y="180975"/>
                </a:lnTo>
                <a:lnTo>
                  <a:pt x="45244" y="128587"/>
                </a:lnTo>
                <a:lnTo>
                  <a:pt x="100012" y="123825"/>
                </a:lnTo>
                <a:lnTo>
                  <a:pt x="100012" y="85725"/>
                </a:lnTo>
                <a:lnTo>
                  <a:pt x="85725" y="54769"/>
                </a:lnTo>
                <a:lnTo>
                  <a:pt x="59531" y="0"/>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10" name="テキスト ボックス 109"/>
          <p:cNvSpPr txBox="1"/>
          <p:nvPr/>
        </p:nvSpPr>
        <p:spPr>
          <a:xfrm>
            <a:off x="219522" y="6089195"/>
            <a:ext cx="2598231" cy="379504"/>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・まちなか空き家解消に向けた対策推進事業</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の推進（空き家バンクの設置・運営等）</a:t>
            </a:r>
            <a:endParaRPr kumimoji="1" lang="en-US" altLang="ja-JP" sz="1015"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8" name="フリーフォーム 7"/>
          <p:cNvSpPr/>
          <p:nvPr/>
        </p:nvSpPr>
        <p:spPr>
          <a:xfrm>
            <a:off x="4974900" y="2003126"/>
            <a:ext cx="1271587" cy="928688"/>
          </a:xfrm>
          <a:custGeom>
            <a:avLst/>
            <a:gdLst>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02393 w 1271587"/>
              <a:gd name="connsiteY8" fmla="*/ 269081 h 923925"/>
              <a:gd name="connsiteX9" fmla="*/ 114300 w 1271587"/>
              <a:gd name="connsiteY9" fmla="*/ 300037 h 923925"/>
              <a:gd name="connsiteX10" fmla="*/ 135731 w 1271587"/>
              <a:gd name="connsiteY10" fmla="*/ 340518 h 923925"/>
              <a:gd name="connsiteX11" fmla="*/ 183356 w 1271587"/>
              <a:gd name="connsiteY11" fmla="*/ 400050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02393 w 1271587"/>
              <a:gd name="connsiteY8" fmla="*/ 269081 h 923925"/>
              <a:gd name="connsiteX9" fmla="*/ 169068 w 1271587"/>
              <a:gd name="connsiteY9" fmla="*/ 292894 h 923925"/>
              <a:gd name="connsiteX10" fmla="*/ 135731 w 1271587"/>
              <a:gd name="connsiteY10" fmla="*/ 340518 h 923925"/>
              <a:gd name="connsiteX11" fmla="*/ 183356 w 1271587"/>
              <a:gd name="connsiteY11" fmla="*/ 400050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02393 w 1271587"/>
              <a:gd name="connsiteY8" fmla="*/ 269081 h 923925"/>
              <a:gd name="connsiteX9" fmla="*/ 169068 w 1271587"/>
              <a:gd name="connsiteY9" fmla="*/ 292894 h 923925"/>
              <a:gd name="connsiteX10" fmla="*/ 197643 w 1271587"/>
              <a:gd name="connsiteY10" fmla="*/ 347662 h 923925"/>
              <a:gd name="connsiteX11" fmla="*/ 183356 w 1271587"/>
              <a:gd name="connsiteY11" fmla="*/ 400050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197643 w 1271587"/>
              <a:gd name="connsiteY10" fmla="*/ 347662 h 923925"/>
              <a:gd name="connsiteX11" fmla="*/ 183356 w 1271587"/>
              <a:gd name="connsiteY11" fmla="*/ 400050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197643 w 1271587"/>
              <a:gd name="connsiteY10" fmla="*/ 347662 h 923925"/>
              <a:gd name="connsiteX11" fmla="*/ 235743 w 1271587"/>
              <a:gd name="connsiteY11" fmla="*/ 388144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35743 w 1271587"/>
              <a:gd name="connsiteY11" fmla="*/ 388144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35743 w 1271587"/>
              <a:gd name="connsiteY12" fmla="*/ 461962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61937 w 1271587"/>
              <a:gd name="connsiteY13" fmla="*/ 483393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66700 w 1271587"/>
              <a:gd name="connsiteY28" fmla="*/ 623887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54793 w 1271587"/>
              <a:gd name="connsiteY29" fmla="*/ 647700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47650 w 1271587"/>
              <a:gd name="connsiteY30" fmla="*/ 678656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30981 w 1271587"/>
              <a:gd name="connsiteY31" fmla="*/ 709612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3837 w 1271587"/>
              <a:gd name="connsiteY32" fmla="*/ 735806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04787 w 1271587"/>
              <a:gd name="connsiteY33" fmla="*/ 769143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192881 w 1271587"/>
              <a:gd name="connsiteY36" fmla="*/ 845343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211931 w 1271587"/>
              <a:gd name="connsiteY36" fmla="*/ 842961 h 923925"/>
              <a:gd name="connsiteX37" fmla="*/ 207168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211931 w 1271587"/>
              <a:gd name="connsiteY36" fmla="*/ 842961 h 923925"/>
              <a:gd name="connsiteX37" fmla="*/ 235743 w 1271587"/>
              <a:gd name="connsiteY37" fmla="*/ 859631 h 923925"/>
              <a:gd name="connsiteX38" fmla="*/ 266700 w 1271587"/>
              <a:gd name="connsiteY38" fmla="*/ 890587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211931 w 1271587"/>
              <a:gd name="connsiteY36" fmla="*/ 842961 h 923925"/>
              <a:gd name="connsiteX37" fmla="*/ 235743 w 1271587"/>
              <a:gd name="connsiteY37" fmla="*/ 859631 h 923925"/>
              <a:gd name="connsiteX38" fmla="*/ 280987 w 1271587"/>
              <a:gd name="connsiteY38" fmla="*/ 885825 h 923925"/>
              <a:gd name="connsiteX39" fmla="*/ 304800 w 1271587"/>
              <a:gd name="connsiteY39" fmla="*/ 909637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211931 w 1271587"/>
              <a:gd name="connsiteY36" fmla="*/ 842961 h 923925"/>
              <a:gd name="connsiteX37" fmla="*/ 235743 w 1271587"/>
              <a:gd name="connsiteY37" fmla="*/ 859631 h 923925"/>
              <a:gd name="connsiteX38" fmla="*/ 280987 w 1271587"/>
              <a:gd name="connsiteY38" fmla="*/ 885825 h 923925"/>
              <a:gd name="connsiteX39" fmla="*/ 314325 w 1271587"/>
              <a:gd name="connsiteY39" fmla="*/ 907256 h 923925"/>
              <a:gd name="connsiteX40" fmla="*/ 335756 w 1271587"/>
              <a:gd name="connsiteY40" fmla="*/ 921543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23925"/>
              <a:gd name="connsiteX1" fmla="*/ 21431 w 1271587"/>
              <a:gd name="connsiteY1" fmla="*/ 64293 h 923925"/>
              <a:gd name="connsiteX2" fmla="*/ 2381 w 1271587"/>
              <a:gd name="connsiteY2" fmla="*/ 109537 h 923925"/>
              <a:gd name="connsiteX3" fmla="*/ 0 w 1271587"/>
              <a:gd name="connsiteY3" fmla="*/ 128587 h 923925"/>
              <a:gd name="connsiteX4" fmla="*/ 16668 w 1271587"/>
              <a:gd name="connsiteY4" fmla="*/ 154781 h 923925"/>
              <a:gd name="connsiteX5" fmla="*/ 42862 w 1271587"/>
              <a:gd name="connsiteY5" fmla="*/ 190500 h 923925"/>
              <a:gd name="connsiteX6" fmla="*/ 71437 w 1271587"/>
              <a:gd name="connsiteY6" fmla="*/ 216693 h 923925"/>
              <a:gd name="connsiteX7" fmla="*/ 90487 w 1271587"/>
              <a:gd name="connsiteY7" fmla="*/ 238125 h 923925"/>
              <a:gd name="connsiteX8" fmla="*/ 119062 w 1271587"/>
              <a:gd name="connsiteY8" fmla="*/ 261937 h 923925"/>
              <a:gd name="connsiteX9" fmla="*/ 169068 w 1271587"/>
              <a:gd name="connsiteY9" fmla="*/ 292894 h 923925"/>
              <a:gd name="connsiteX10" fmla="*/ 209550 w 1271587"/>
              <a:gd name="connsiteY10" fmla="*/ 342899 h 923925"/>
              <a:gd name="connsiteX11" fmla="*/ 257174 w 1271587"/>
              <a:gd name="connsiteY11" fmla="*/ 381000 h 923925"/>
              <a:gd name="connsiteX12" fmla="*/ 278606 w 1271587"/>
              <a:gd name="connsiteY12" fmla="*/ 440531 h 923925"/>
              <a:gd name="connsiteX13" fmla="*/ 297655 w 1271587"/>
              <a:gd name="connsiteY13" fmla="*/ 473868 h 923925"/>
              <a:gd name="connsiteX14" fmla="*/ 300037 w 1271587"/>
              <a:gd name="connsiteY14" fmla="*/ 521493 h 923925"/>
              <a:gd name="connsiteX15" fmla="*/ 340518 w 1271587"/>
              <a:gd name="connsiteY15" fmla="*/ 523875 h 923925"/>
              <a:gd name="connsiteX16" fmla="*/ 364331 w 1271587"/>
              <a:gd name="connsiteY16" fmla="*/ 523875 h 923925"/>
              <a:gd name="connsiteX17" fmla="*/ 388143 w 1271587"/>
              <a:gd name="connsiteY17" fmla="*/ 523875 h 923925"/>
              <a:gd name="connsiteX18" fmla="*/ 419100 w 1271587"/>
              <a:gd name="connsiteY18" fmla="*/ 540543 h 923925"/>
              <a:gd name="connsiteX19" fmla="*/ 431006 w 1271587"/>
              <a:gd name="connsiteY19" fmla="*/ 554831 h 923925"/>
              <a:gd name="connsiteX20" fmla="*/ 435768 w 1271587"/>
              <a:gd name="connsiteY20" fmla="*/ 573881 h 923925"/>
              <a:gd name="connsiteX21" fmla="*/ 433387 w 1271587"/>
              <a:gd name="connsiteY21" fmla="*/ 600075 h 923925"/>
              <a:gd name="connsiteX22" fmla="*/ 433387 w 1271587"/>
              <a:gd name="connsiteY22" fmla="*/ 631031 h 923925"/>
              <a:gd name="connsiteX23" fmla="*/ 431006 w 1271587"/>
              <a:gd name="connsiteY23" fmla="*/ 635793 h 923925"/>
              <a:gd name="connsiteX24" fmla="*/ 392906 w 1271587"/>
              <a:gd name="connsiteY24" fmla="*/ 628650 h 923925"/>
              <a:gd name="connsiteX25" fmla="*/ 366712 w 1271587"/>
              <a:gd name="connsiteY25" fmla="*/ 628650 h 923925"/>
              <a:gd name="connsiteX26" fmla="*/ 328612 w 1271587"/>
              <a:gd name="connsiteY26" fmla="*/ 619125 h 923925"/>
              <a:gd name="connsiteX27" fmla="*/ 283368 w 1271587"/>
              <a:gd name="connsiteY27" fmla="*/ 611981 h 923925"/>
              <a:gd name="connsiteX28" fmla="*/ 278606 w 1271587"/>
              <a:gd name="connsiteY28" fmla="*/ 635793 h 923925"/>
              <a:gd name="connsiteX29" fmla="*/ 271462 w 1271587"/>
              <a:gd name="connsiteY29" fmla="*/ 664368 h 923925"/>
              <a:gd name="connsiteX30" fmla="*/ 259557 w 1271587"/>
              <a:gd name="connsiteY30" fmla="*/ 688181 h 923925"/>
              <a:gd name="connsiteX31" fmla="*/ 240506 w 1271587"/>
              <a:gd name="connsiteY31" fmla="*/ 721519 h 923925"/>
              <a:gd name="connsiteX32" fmla="*/ 228599 w 1271587"/>
              <a:gd name="connsiteY32" fmla="*/ 747712 h 923925"/>
              <a:gd name="connsiteX33" fmla="*/ 216693 w 1271587"/>
              <a:gd name="connsiteY33" fmla="*/ 773906 h 923925"/>
              <a:gd name="connsiteX34" fmla="*/ 195262 w 1271587"/>
              <a:gd name="connsiteY34" fmla="*/ 785812 h 923925"/>
              <a:gd name="connsiteX35" fmla="*/ 192881 w 1271587"/>
              <a:gd name="connsiteY35" fmla="*/ 819150 h 923925"/>
              <a:gd name="connsiteX36" fmla="*/ 211931 w 1271587"/>
              <a:gd name="connsiteY36" fmla="*/ 842961 h 923925"/>
              <a:gd name="connsiteX37" fmla="*/ 235743 w 1271587"/>
              <a:gd name="connsiteY37" fmla="*/ 859631 h 923925"/>
              <a:gd name="connsiteX38" fmla="*/ 280987 w 1271587"/>
              <a:gd name="connsiteY38" fmla="*/ 885825 h 923925"/>
              <a:gd name="connsiteX39" fmla="*/ 314325 w 1271587"/>
              <a:gd name="connsiteY39" fmla="*/ 907256 h 923925"/>
              <a:gd name="connsiteX40" fmla="*/ 347662 w 1271587"/>
              <a:gd name="connsiteY40" fmla="*/ 916780 h 923925"/>
              <a:gd name="connsiteX41" fmla="*/ 402431 w 1271587"/>
              <a:gd name="connsiteY41" fmla="*/ 923925 h 923925"/>
              <a:gd name="connsiteX42" fmla="*/ 433387 w 1271587"/>
              <a:gd name="connsiteY42" fmla="*/ 900112 h 923925"/>
              <a:gd name="connsiteX43" fmla="*/ 454818 w 1271587"/>
              <a:gd name="connsiteY43" fmla="*/ 838200 h 923925"/>
              <a:gd name="connsiteX44" fmla="*/ 476250 w 1271587"/>
              <a:gd name="connsiteY44" fmla="*/ 809625 h 923925"/>
              <a:gd name="connsiteX45" fmla="*/ 504825 w 1271587"/>
              <a:gd name="connsiteY45" fmla="*/ 778668 h 923925"/>
              <a:gd name="connsiteX46" fmla="*/ 531018 w 1271587"/>
              <a:gd name="connsiteY46" fmla="*/ 759618 h 923925"/>
              <a:gd name="connsiteX47" fmla="*/ 578643 w 1271587"/>
              <a:gd name="connsiteY47" fmla="*/ 740568 h 923925"/>
              <a:gd name="connsiteX48" fmla="*/ 654843 w 1271587"/>
              <a:gd name="connsiteY48" fmla="*/ 735806 h 923925"/>
              <a:gd name="connsiteX49" fmla="*/ 754856 w 1271587"/>
              <a:gd name="connsiteY49" fmla="*/ 719137 h 923925"/>
              <a:gd name="connsiteX50" fmla="*/ 845343 w 1271587"/>
              <a:gd name="connsiteY50" fmla="*/ 709612 h 923925"/>
              <a:gd name="connsiteX51" fmla="*/ 931068 w 1271587"/>
              <a:gd name="connsiteY51" fmla="*/ 702468 h 923925"/>
              <a:gd name="connsiteX52" fmla="*/ 1016793 w 1271587"/>
              <a:gd name="connsiteY52" fmla="*/ 688181 h 923925"/>
              <a:gd name="connsiteX53" fmla="*/ 1095375 w 1271587"/>
              <a:gd name="connsiteY53" fmla="*/ 671512 h 923925"/>
              <a:gd name="connsiteX54" fmla="*/ 1169193 w 1271587"/>
              <a:gd name="connsiteY54" fmla="*/ 661987 h 923925"/>
              <a:gd name="connsiteX55" fmla="*/ 1223962 w 1271587"/>
              <a:gd name="connsiteY55" fmla="*/ 631031 h 923925"/>
              <a:gd name="connsiteX56" fmla="*/ 1252537 w 1271587"/>
              <a:gd name="connsiteY56" fmla="*/ 590550 h 923925"/>
              <a:gd name="connsiteX57" fmla="*/ 1264443 w 1271587"/>
              <a:gd name="connsiteY57" fmla="*/ 545306 h 923925"/>
              <a:gd name="connsiteX58" fmla="*/ 1262062 w 1271587"/>
              <a:gd name="connsiteY58" fmla="*/ 500062 h 923925"/>
              <a:gd name="connsiteX59" fmla="*/ 1264443 w 1271587"/>
              <a:gd name="connsiteY59" fmla="*/ 440531 h 923925"/>
              <a:gd name="connsiteX60" fmla="*/ 1262062 w 1271587"/>
              <a:gd name="connsiteY60" fmla="*/ 419100 h 923925"/>
              <a:gd name="connsiteX61" fmla="*/ 1247775 w 1271587"/>
              <a:gd name="connsiteY61" fmla="*/ 378618 h 923925"/>
              <a:gd name="connsiteX62" fmla="*/ 1250156 w 1271587"/>
              <a:gd name="connsiteY62" fmla="*/ 345281 h 923925"/>
              <a:gd name="connsiteX63" fmla="*/ 1271587 w 1271587"/>
              <a:gd name="connsiteY63" fmla="*/ 292893 h 923925"/>
              <a:gd name="connsiteX64" fmla="*/ 1228725 w 1271587"/>
              <a:gd name="connsiteY64" fmla="*/ 245268 h 923925"/>
              <a:gd name="connsiteX65" fmla="*/ 1207293 w 1271587"/>
              <a:gd name="connsiteY65" fmla="*/ 223837 h 923925"/>
              <a:gd name="connsiteX66" fmla="*/ 1173956 w 1271587"/>
              <a:gd name="connsiteY66" fmla="*/ 185737 h 923925"/>
              <a:gd name="connsiteX67" fmla="*/ 1150143 w 1271587"/>
              <a:gd name="connsiteY67" fmla="*/ 173831 h 923925"/>
              <a:gd name="connsiteX68" fmla="*/ 1114425 w 1271587"/>
              <a:gd name="connsiteY68" fmla="*/ 183356 h 923925"/>
              <a:gd name="connsiteX69" fmla="*/ 1076325 w 1271587"/>
              <a:gd name="connsiteY69" fmla="*/ 190500 h 923925"/>
              <a:gd name="connsiteX70" fmla="*/ 1014412 w 1271587"/>
              <a:gd name="connsiteY70" fmla="*/ 185737 h 923925"/>
              <a:gd name="connsiteX71" fmla="*/ 957262 w 1271587"/>
              <a:gd name="connsiteY71" fmla="*/ 185737 h 923925"/>
              <a:gd name="connsiteX72" fmla="*/ 921543 w 1271587"/>
              <a:gd name="connsiteY72" fmla="*/ 192881 h 923925"/>
              <a:gd name="connsiteX73" fmla="*/ 845343 w 1271587"/>
              <a:gd name="connsiteY73" fmla="*/ 188118 h 923925"/>
              <a:gd name="connsiteX74" fmla="*/ 802481 w 1271587"/>
              <a:gd name="connsiteY74" fmla="*/ 183356 h 923925"/>
              <a:gd name="connsiteX75" fmla="*/ 766762 w 1271587"/>
              <a:gd name="connsiteY75" fmla="*/ 183356 h 923925"/>
              <a:gd name="connsiteX76" fmla="*/ 769143 w 1271587"/>
              <a:gd name="connsiteY76" fmla="*/ 140493 h 923925"/>
              <a:gd name="connsiteX77" fmla="*/ 728662 w 1271587"/>
              <a:gd name="connsiteY77" fmla="*/ 126206 h 923925"/>
              <a:gd name="connsiteX78" fmla="*/ 666750 w 1271587"/>
              <a:gd name="connsiteY78" fmla="*/ 97631 h 923925"/>
              <a:gd name="connsiteX79" fmla="*/ 631031 w 1271587"/>
              <a:gd name="connsiteY79" fmla="*/ 76200 h 923925"/>
              <a:gd name="connsiteX80" fmla="*/ 578643 w 1271587"/>
              <a:gd name="connsiteY80" fmla="*/ 57150 h 923925"/>
              <a:gd name="connsiteX81" fmla="*/ 559593 w 1271587"/>
              <a:gd name="connsiteY81" fmla="*/ 54768 h 923925"/>
              <a:gd name="connsiteX82" fmla="*/ 542925 w 1271587"/>
              <a:gd name="connsiteY82" fmla="*/ 64293 h 923925"/>
              <a:gd name="connsiteX83" fmla="*/ 535781 w 1271587"/>
              <a:gd name="connsiteY83" fmla="*/ 69056 h 923925"/>
              <a:gd name="connsiteX84" fmla="*/ 526256 w 1271587"/>
              <a:gd name="connsiteY84" fmla="*/ 90487 h 923925"/>
              <a:gd name="connsiteX85" fmla="*/ 519112 w 1271587"/>
              <a:gd name="connsiteY85" fmla="*/ 102393 h 923925"/>
              <a:gd name="connsiteX86" fmla="*/ 514350 w 1271587"/>
              <a:gd name="connsiteY86" fmla="*/ 138112 h 923925"/>
              <a:gd name="connsiteX87" fmla="*/ 502443 w 1271587"/>
              <a:gd name="connsiteY87" fmla="*/ 152400 h 923925"/>
              <a:gd name="connsiteX88" fmla="*/ 476250 w 1271587"/>
              <a:gd name="connsiteY88" fmla="*/ 166687 h 923925"/>
              <a:gd name="connsiteX89" fmla="*/ 419100 w 1271587"/>
              <a:gd name="connsiteY89" fmla="*/ 166687 h 923925"/>
              <a:gd name="connsiteX90" fmla="*/ 383381 w 1271587"/>
              <a:gd name="connsiteY90" fmla="*/ 164306 h 923925"/>
              <a:gd name="connsiteX91" fmla="*/ 352425 w 1271587"/>
              <a:gd name="connsiteY91" fmla="*/ 157162 h 923925"/>
              <a:gd name="connsiteX92" fmla="*/ 364331 w 1271587"/>
              <a:gd name="connsiteY92" fmla="*/ 114300 h 923925"/>
              <a:gd name="connsiteX93" fmla="*/ 373856 w 1271587"/>
              <a:gd name="connsiteY93" fmla="*/ 76200 h 923925"/>
              <a:gd name="connsiteX94" fmla="*/ 366712 w 1271587"/>
              <a:gd name="connsiteY94" fmla="*/ 59531 h 923925"/>
              <a:gd name="connsiteX95" fmla="*/ 328612 w 1271587"/>
              <a:gd name="connsiteY95" fmla="*/ 69056 h 923925"/>
              <a:gd name="connsiteX96" fmla="*/ 280987 w 1271587"/>
              <a:gd name="connsiteY96" fmla="*/ 71437 h 923925"/>
              <a:gd name="connsiteX97" fmla="*/ 233362 w 1271587"/>
              <a:gd name="connsiteY97" fmla="*/ 66675 h 923925"/>
              <a:gd name="connsiteX98" fmla="*/ 180975 w 1271587"/>
              <a:gd name="connsiteY98" fmla="*/ 66675 h 923925"/>
              <a:gd name="connsiteX99" fmla="*/ 161925 w 1271587"/>
              <a:gd name="connsiteY99" fmla="*/ 61912 h 923925"/>
              <a:gd name="connsiteX100" fmla="*/ 142875 w 1271587"/>
              <a:gd name="connsiteY100" fmla="*/ 54768 h 923925"/>
              <a:gd name="connsiteX101" fmla="*/ 107156 w 1271587"/>
              <a:gd name="connsiteY101" fmla="*/ 19050 h 923925"/>
              <a:gd name="connsiteX102" fmla="*/ 50006 w 1271587"/>
              <a:gd name="connsiteY102" fmla="*/ 0 h 923925"/>
              <a:gd name="connsiteX0" fmla="*/ 50006 w 1271587"/>
              <a:gd name="connsiteY0" fmla="*/ 0 h 916780"/>
              <a:gd name="connsiteX1" fmla="*/ 21431 w 1271587"/>
              <a:gd name="connsiteY1" fmla="*/ 64293 h 916780"/>
              <a:gd name="connsiteX2" fmla="*/ 2381 w 1271587"/>
              <a:gd name="connsiteY2" fmla="*/ 109537 h 916780"/>
              <a:gd name="connsiteX3" fmla="*/ 0 w 1271587"/>
              <a:gd name="connsiteY3" fmla="*/ 128587 h 916780"/>
              <a:gd name="connsiteX4" fmla="*/ 16668 w 1271587"/>
              <a:gd name="connsiteY4" fmla="*/ 154781 h 916780"/>
              <a:gd name="connsiteX5" fmla="*/ 42862 w 1271587"/>
              <a:gd name="connsiteY5" fmla="*/ 190500 h 916780"/>
              <a:gd name="connsiteX6" fmla="*/ 71437 w 1271587"/>
              <a:gd name="connsiteY6" fmla="*/ 216693 h 916780"/>
              <a:gd name="connsiteX7" fmla="*/ 90487 w 1271587"/>
              <a:gd name="connsiteY7" fmla="*/ 238125 h 916780"/>
              <a:gd name="connsiteX8" fmla="*/ 119062 w 1271587"/>
              <a:gd name="connsiteY8" fmla="*/ 261937 h 916780"/>
              <a:gd name="connsiteX9" fmla="*/ 169068 w 1271587"/>
              <a:gd name="connsiteY9" fmla="*/ 292894 h 916780"/>
              <a:gd name="connsiteX10" fmla="*/ 209550 w 1271587"/>
              <a:gd name="connsiteY10" fmla="*/ 342899 h 916780"/>
              <a:gd name="connsiteX11" fmla="*/ 257174 w 1271587"/>
              <a:gd name="connsiteY11" fmla="*/ 381000 h 916780"/>
              <a:gd name="connsiteX12" fmla="*/ 278606 w 1271587"/>
              <a:gd name="connsiteY12" fmla="*/ 440531 h 916780"/>
              <a:gd name="connsiteX13" fmla="*/ 297655 w 1271587"/>
              <a:gd name="connsiteY13" fmla="*/ 473868 h 916780"/>
              <a:gd name="connsiteX14" fmla="*/ 300037 w 1271587"/>
              <a:gd name="connsiteY14" fmla="*/ 521493 h 916780"/>
              <a:gd name="connsiteX15" fmla="*/ 340518 w 1271587"/>
              <a:gd name="connsiteY15" fmla="*/ 523875 h 916780"/>
              <a:gd name="connsiteX16" fmla="*/ 364331 w 1271587"/>
              <a:gd name="connsiteY16" fmla="*/ 523875 h 916780"/>
              <a:gd name="connsiteX17" fmla="*/ 388143 w 1271587"/>
              <a:gd name="connsiteY17" fmla="*/ 523875 h 916780"/>
              <a:gd name="connsiteX18" fmla="*/ 419100 w 1271587"/>
              <a:gd name="connsiteY18" fmla="*/ 540543 h 916780"/>
              <a:gd name="connsiteX19" fmla="*/ 431006 w 1271587"/>
              <a:gd name="connsiteY19" fmla="*/ 554831 h 916780"/>
              <a:gd name="connsiteX20" fmla="*/ 435768 w 1271587"/>
              <a:gd name="connsiteY20" fmla="*/ 573881 h 916780"/>
              <a:gd name="connsiteX21" fmla="*/ 433387 w 1271587"/>
              <a:gd name="connsiteY21" fmla="*/ 600075 h 916780"/>
              <a:gd name="connsiteX22" fmla="*/ 433387 w 1271587"/>
              <a:gd name="connsiteY22" fmla="*/ 631031 h 916780"/>
              <a:gd name="connsiteX23" fmla="*/ 431006 w 1271587"/>
              <a:gd name="connsiteY23" fmla="*/ 635793 h 916780"/>
              <a:gd name="connsiteX24" fmla="*/ 392906 w 1271587"/>
              <a:gd name="connsiteY24" fmla="*/ 628650 h 916780"/>
              <a:gd name="connsiteX25" fmla="*/ 366712 w 1271587"/>
              <a:gd name="connsiteY25" fmla="*/ 628650 h 916780"/>
              <a:gd name="connsiteX26" fmla="*/ 328612 w 1271587"/>
              <a:gd name="connsiteY26" fmla="*/ 619125 h 916780"/>
              <a:gd name="connsiteX27" fmla="*/ 283368 w 1271587"/>
              <a:gd name="connsiteY27" fmla="*/ 611981 h 916780"/>
              <a:gd name="connsiteX28" fmla="*/ 278606 w 1271587"/>
              <a:gd name="connsiteY28" fmla="*/ 635793 h 916780"/>
              <a:gd name="connsiteX29" fmla="*/ 271462 w 1271587"/>
              <a:gd name="connsiteY29" fmla="*/ 664368 h 916780"/>
              <a:gd name="connsiteX30" fmla="*/ 259557 w 1271587"/>
              <a:gd name="connsiteY30" fmla="*/ 688181 h 916780"/>
              <a:gd name="connsiteX31" fmla="*/ 240506 w 1271587"/>
              <a:gd name="connsiteY31" fmla="*/ 721519 h 916780"/>
              <a:gd name="connsiteX32" fmla="*/ 228599 w 1271587"/>
              <a:gd name="connsiteY32" fmla="*/ 747712 h 916780"/>
              <a:gd name="connsiteX33" fmla="*/ 216693 w 1271587"/>
              <a:gd name="connsiteY33" fmla="*/ 773906 h 916780"/>
              <a:gd name="connsiteX34" fmla="*/ 195262 w 1271587"/>
              <a:gd name="connsiteY34" fmla="*/ 785812 h 916780"/>
              <a:gd name="connsiteX35" fmla="*/ 192881 w 1271587"/>
              <a:gd name="connsiteY35" fmla="*/ 819150 h 916780"/>
              <a:gd name="connsiteX36" fmla="*/ 211931 w 1271587"/>
              <a:gd name="connsiteY36" fmla="*/ 842961 h 916780"/>
              <a:gd name="connsiteX37" fmla="*/ 235743 w 1271587"/>
              <a:gd name="connsiteY37" fmla="*/ 859631 h 916780"/>
              <a:gd name="connsiteX38" fmla="*/ 280987 w 1271587"/>
              <a:gd name="connsiteY38" fmla="*/ 885825 h 916780"/>
              <a:gd name="connsiteX39" fmla="*/ 314325 w 1271587"/>
              <a:gd name="connsiteY39" fmla="*/ 907256 h 916780"/>
              <a:gd name="connsiteX40" fmla="*/ 347662 w 1271587"/>
              <a:gd name="connsiteY40" fmla="*/ 916780 h 916780"/>
              <a:gd name="connsiteX41" fmla="*/ 388144 w 1271587"/>
              <a:gd name="connsiteY41" fmla="*/ 904875 h 916780"/>
              <a:gd name="connsiteX42" fmla="*/ 433387 w 1271587"/>
              <a:gd name="connsiteY42" fmla="*/ 900112 h 916780"/>
              <a:gd name="connsiteX43" fmla="*/ 454818 w 1271587"/>
              <a:gd name="connsiteY43" fmla="*/ 838200 h 916780"/>
              <a:gd name="connsiteX44" fmla="*/ 476250 w 1271587"/>
              <a:gd name="connsiteY44" fmla="*/ 809625 h 916780"/>
              <a:gd name="connsiteX45" fmla="*/ 504825 w 1271587"/>
              <a:gd name="connsiteY45" fmla="*/ 778668 h 916780"/>
              <a:gd name="connsiteX46" fmla="*/ 531018 w 1271587"/>
              <a:gd name="connsiteY46" fmla="*/ 759618 h 916780"/>
              <a:gd name="connsiteX47" fmla="*/ 578643 w 1271587"/>
              <a:gd name="connsiteY47" fmla="*/ 740568 h 916780"/>
              <a:gd name="connsiteX48" fmla="*/ 654843 w 1271587"/>
              <a:gd name="connsiteY48" fmla="*/ 735806 h 916780"/>
              <a:gd name="connsiteX49" fmla="*/ 754856 w 1271587"/>
              <a:gd name="connsiteY49" fmla="*/ 719137 h 916780"/>
              <a:gd name="connsiteX50" fmla="*/ 845343 w 1271587"/>
              <a:gd name="connsiteY50" fmla="*/ 709612 h 916780"/>
              <a:gd name="connsiteX51" fmla="*/ 931068 w 1271587"/>
              <a:gd name="connsiteY51" fmla="*/ 702468 h 916780"/>
              <a:gd name="connsiteX52" fmla="*/ 1016793 w 1271587"/>
              <a:gd name="connsiteY52" fmla="*/ 688181 h 916780"/>
              <a:gd name="connsiteX53" fmla="*/ 1095375 w 1271587"/>
              <a:gd name="connsiteY53" fmla="*/ 671512 h 916780"/>
              <a:gd name="connsiteX54" fmla="*/ 1169193 w 1271587"/>
              <a:gd name="connsiteY54" fmla="*/ 661987 h 916780"/>
              <a:gd name="connsiteX55" fmla="*/ 1223962 w 1271587"/>
              <a:gd name="connsiteY55" fmla="*/ 631031 h 916780"/>
              <a:gd name="connsiteX56" fmla="*/ 1252537 w 1271587"/>
              <a:gd name="connsiteY56" fmla="*/ 590550 h 916780"/>
              <a:gd name="connsiteX57" fmla="*/ 1264443 w 1271587"/>
              <a:gd name="connsiteY57" fmla="*/ 545306 h 916780"/>
              <a:gd name="connsiteX58" fmla="*/ 1262062 w 1271587"/>
              <a:gd name="connsiteY58" fmla="*/ 500062 h 916780"/>
              <a:gd name="connsiteX59" fmla="*/ 1264443 w 1271587"/>
              <a:gd name="connsiteY59" fmla="*/ 440531 h 916780"/>
              <a:gd name="connsiteX60" fmla="*/ 1262062 w 1271587"/>
              <a:gd name="connsiteY60" fmla="*/ 419100 h 916780"/>
              <a:gd name="connsiteX61" fmla="*/ 1247775 w 1271587"/>
              <a:gd name="connsiteY61" fmla="*/ 378618 h 916780"/>
              <a:gd name="connsiteX62" fmla="*/ 1250156 w 1271587"/>
              <a:gd name="connsiteY62" fmla="*/ 345281 h 916780"/>
              <a:gd name="connsiteX63" fmla="*/ 1271587 w 1271587"/>
              <a:gd name="connsiteY63" fmla="*/ 292893 h 916780"/>
              <a:gd name="connsiteX64" fmla="*/ 1228725 w 1271587"/>
              <a:gd name="connsiteY64" fmla="*/ 245268 h 916780"/>
              <a:gd name="connsiteX65" fmla="*/ 1207293 w 1271587"/>
              <a:gd name="connsiteY65" fmla="*/ 223837 h 916780"/>
              <a:gd name="connsiteX66" fmla="*/ 1173956 w 1271587"/>
              <a:gd name="connsiteY66" fmla="*/ 185737 h 916780"/>
              <a:gd name="connsiteX67" fmla="*/ 1150143 w 1271587"/>
              <a:gd name="connsiteY67" fmla="*/ 173831 h 916780"/>
              <a:gd name="connsiteX68" fmla="*/ 1114425 w 1271587"/>
              <a:gd name="connsiteY68" fmla="*/ 183356 h 916780"/>
              <a:gd name="connsiteX69" fmla="*/ 1076325 w 1271587"/>
              <a:gd name="connsiteY69" fmla="*/ 190500 h 916780"/>
              <a:gd name="connsiteX70" fmla="*/ 1014412 w 1271587"/>
              <a:gd name="connsiteY70" fmla="*/ 185737 h 916780"/>
              <a:gd name="connsiteX71" fmla="*/ 957262 w 1271587"/>
              <a:gd name="connsiteY71" fmla="*/ 185737 h 916780"/>
              <a:gd name="connsiteX72" fmla="*/ 921543 w 1271587"/>
              <a:gd name="connsiteY72" fmla="*/ 192881 h 916780"/>
              <a:gd name="connsiteX73" fmla="*/ 845343 w 1271587"/>
              <a:gd name="connsiteY73" fmla="*/ 188118 h 916780"/>
              <a:gd name="connsiteX74" fmla="*/ 802481 w 1271587"/>
              <a:gd name="connsiteY74" fmla="*/ 183356 h 916780"/>
              <a:gd name="connsiteX75" fmla="*/ 766762 w 1271587"/>
              <a:gd name="connsiteY75" fmla="*/ 183356 h 916780"/>
              <a:gd name="connsiteX76" fmla="*/ 769143 w 1271587"/>
              <a:gd name="connsiteY76" fmla="*/ 140493 h 916780"/>
              <a:gd name="connsiteX77" fmla="*/ 728662 w 1271587"/>
              <a:gd name="connsiteY77" fmla="*/ 126206 h 916780"/>
              <a:gd name="connsiteX78" fmla="*/ 666750 w 1271587"/>
              <a:gd name="connsiteY78" fmla="*/ 97631 h 916780"/>
              <a:gd name="connsiteX79" fmla="*/ 631031 w 1271587"/>
              <a:gd name="connsiteY79" fmla="*/ 76200 h 916780"/>
              <a:gd name="connsiteX80" fmla="*/ 578643 w 1271587"/>
              <a:gd name="connsiteY80" fmla="*/ 57150 h 916780"/>
              <a:gd name="connsiteX81" fmla="*/ 559593 w 1271587"/>
              <a:gd name="connsiteY81" fmla="*/ 54768 h 916780"/>
              <a:gd name="connsiteX82" fmla="*/ 542925 w 1271587"/>
              <a:gd name="connsiteY82" fmla="*/ 64293 h 916780"/>
              <a:gd name="connsiteX83" fmla="*/ 535781 w 1271587"/>
              <a:gd name="connsiteY83" fmla="*/ 69056 h 916780"/>
              <a:gd name="connsiteX84" fmla="*/ 526256 w 1271587"/>
              <a:gd name="connsiteY84" fmla="*/ 90487 h 916780"/>
              <a:gd name="connsiteX85" fmla="*/ 519112 w 1271587"/>
              <a:gd name="connsiteY85" fmla="*/ 102393 h 916780"/>
              <a:gd name="connsiteX86" fmla="*/ 514350 w 1271587"/>
              <a:gd name="connsiteY86" fmla="*/ 138112 h 916780"/>
              <a:gd name="connsiteX87" fmla="*/ 502443 w 1271587"/>
              <a:gd name="connsiteY87" fmla="*/ 152400 h 916780"/>
              <a:gd name="connsiteX88" fmla="*/ 476250 w 1271587"/>
              <a:gd name="connsiteY88" fmla="*/ 166687 h 916780"/>
              <a:gd name="connsiteX89" fmla="*/ 419100 w 1271587"/>
              <a:gd name="connsiteY89" fmla="*/ 166687 h 916780"/>
              <a:gd name="connsiteX90" fmla="*/ 383381 w 1271587"/>
              <a:gd name="connsiteY90" fmla="*/ 164306 h 916780"/>
              <a:gd name="connsiteX91" fmla="*/ 352425 w 1271587"/>
              <a:gd name="connsiteY91" fmla="*/ 157162 h 916780"/>
              <a:gd name="connsiteX92" fmla="*/ 364331 w 1271587"/>
              <a:gd name="connsiteY92" fmla="*/ 114300 h 916780"/>
              <a:gd name="connsiteX93" fmla="*/ 373856 w 1271587"/>
              <a:gd name="connsiteY93" fmla="*/ 76200 h 916780"/>
              <a:gd name="connsiteX94" fmla="*/ 366712 w 1271587"/>
              <a:gd name="connsiteY94" fmla="*/ 59531 h 916780"/>
              <a:gd name="connsiteX95" fmla="*/ 328612 w 1271587"/>
              <a:gd name="connsiteY95" fmla="*/ 69056 h 916780"/>
              <a:gd name="connsiteX96" fmla="*/ 280987 w 1271587"/>
              <a:gd name="connsiteY96" fmla="*/ 71437 h 916780"/>
              <a:gd name="connsiteX97" fmla="*/ 233362 w 1271587"/>
              <a:gd name="connsiteY97" fmla="*/ 66675 h 916780"/>
              <a:gd name="connsiteX98" fmla="*/ 180975 w 1271587"/>
              <a:gd name="connsiteY98" fmla="*/ 66675 h 916780"/>
              <a:gd name="connsiteX99" fmla="*/ 161925 w 1271587"/>
              <a:gd name="connsiteY99" fmla="*/ 61912 h 916780"/>
              <a:gd name="connsiteX100" fmla="*/ 142875 w 1271587"/>
              <a:gd name="connsiteY100" fmla="*/ 54768 h 916780"/>
              <a:gd name="connsiteX101" fmla="*/ 107156 w 1271587"/>
              <a:gd name="connsiteY101" fmla="*/ 19050 h 916780"/>
              <a:gd name="connsiteX102" fmla="*/ 50006 w 1271587"/>
              <a:gd name="connsiteY102" fmla="*/ 0 h 916780"/>
              <a:gd name="connsiteX0" fmla="*/ 50006 w 1271587"/>
              <a:gd name="connsiteY0" fmla="*/ 0 h 916780"/>
              <a:gd name="connsiteX1" fmla="*/ 21431 w 1271587"/>
              <a:gd name="connsiteY1" fmla="*/ 64293 h 916780"/>
              <a:gd name="connsiteX2" fmla="*/ 2381 w 1271587"/>
              <a:gd name="connsiteY2" fmla="*/ 109537 h 916780"/>
              <a:gd name="connsiteX3" fmla="*/ 0 w 1271587"/>
              <a:gd name="connsiteY3" fmla="*/ 128587 h 916780"/>
              <a:gd name="connsiteX4" fmla="*/ 16668 w 1271587"/>
              <a:gd name="connsiteY4" fmla="*/ 154781 h 916780"/>
              <a:gd name="connsiteX5" fmla="*/ 42862 w 1271587"/>
              <a:gd name="connsiteY5" fmla="*/ 190500 h 916780"/>
              <a:gd name="connsiteX6" fmla="*/ 71437 w 1271587"/>
              <a:gd name="connsiteY6" fmla="*/ 216693 h 916780"/>
              <a:gd name="connsiteX7" fmla="*/ 90487 w 1271587"/>
              <a:gd name="connsiteY7" fmla="*/ 238125 h 916780"/>
              <a:gd name="connsiteX8" fmla="*/ 119062 w 1271587"/>
              <a:gd name="connsiteY8" fmla="*/ 261937 h 916780"/>
              <a:gd name="connsiteX9" fmla="*/ 169068 w 1271587"/>
              <a:gd name="connsiteY9" fmla="*/ 292894 h 916780"/>
              <a:gd name="connsiteX10" fmla="*/ 209550 w 1271587"/>
              <a:gd name="connsiteY10" fmla="*/ 342899 h 916780"/>
              <a:gd name="connsiteX11" fmla="*/ 257174 w 1271587"/>
              <a:gd name="connsiteY11" fmla="*/ 381000 h 916780"/>
              <a:gd name="connsiteX12" fmla="*/ 278606 w 1271587"/>
              <a:gd name="connsiteY12" fmla="*/ 440531 h 916780"/>
              <a:gd name="connsiteX13" fmla="*/ 297655 w 1271587"/>
              <a:gd name="connsiteY13" fmla="*/ 473868 h 916780"/>
              <a:gd name="connsiteX14" fmla="*/ 300037 w 1271587"/>
              <a:gd name="connsiteY14" fmla="*/ 521493 h 916780"/>
              <a:gd name="connsiteX15" fmla="*/ 340518 w 1271587"/>
              <a:gd name="connsiteY15" fmla="*/ 523875 h 916780"/>
              <a:gd name="connsiteX16" fmla="*/ 364331 w 1271587"/>
              <a:gd name="connsiteY16" fmla="*/ 523875 h 916780"/>
              <a:gd name="connsiteX17" fmla="*/ 388143 w 1271587"/>
              <a:gd name="connsiteY17" fmla="*/ 523875 h 916780"/>
              <a:gd name="connsiteX18" fmla="*/ 419100 w 1271587"/>
              <a:gd name="connsiteY18" fmla="*/ 540543 h 916780"/>
              <a:gd name="connsiteX19" fmla="*/ 431006 w 1271587"/>
              <a:gd name="connsiteY19" fmla="*/ 554831 h 916780"/>
              <a:gd name="connsiteX20" fmla="*/ 435768 w 1271587"/>
              <a:gd name="connsiteY20" fmla="*/ 573881 h 916780"/>
              <a:gd name="connsiteX21" fmla="*/ 433387 w 1271587"/>
              <a:gd name="connsiteY21" fmla="*/ 600075 h 916780"/>
              <a:gd name="connsiteX22" fmla="*/ 433387 w 1271587"/>
              <a:gd name="connsiteY22" fmla="*/ 631031 h 916780"/>
              <a:gd name="connsiteX23" fmla="*/ 431006 w 1271587"/>
              <a:gd name="connsiteY23" fmla="*/ 635793 h 916780"/>
              <a:gd name="connsiteX24" fmla="*/ 392906 w 1271587"/>
              <a:gd name="connsiteY24" fmla="*/ 628650 h 916780"/>
              <a:gd name="connsiteX25" fmla="*/ 366712 w 1271587"/>
              <a:gd name="connsiteY25" fmla="*/ 628650 h 916780"/>
              <a:gd name="connsiteX26" fmla="*/ 328612 w 1271587"/>
              <a:gd name="connsiteY26" fmla="*/ 619125 h 916780"/>
              <a:gd name="connsiteX27" fmla="*/ 283368 w 1271587"/>
              <a:gd name="connsiteY27" fmla="*/ 611981 h 916780"/>
              <a:gd name="connsiteX28" fmla="*/ 278606 w 1271587"/>
              <a:gd name="connsiteY28" fmla="*/ 635793 h 916780"/>
              <a:gd name="connsiteX29" fmla="*/ 271462 w 1271587"/>
              <a:gd name="connsiteY29" fmla="*/ 664368 h 916780"/>
              <a:gd name="connsiteX30" fmla="*/ 259557 w 1271587"/>
              <a:gd name="connsiteY30" fmla="*/ 688181 h 916780"/>
              <a:gd name="connsiteX31" fmla="*/ 240506 w 1271587"/>
              <a:gd name="connsiteY31" fmla="*/ 721519 h 916780"/>
              <a:gd name="connsiteX32" fmla="*/ 228599 w 1271587"/>
              <a:gd name="connsiteY32" fmla="*/ 747712 h 916780"/>
              <a:gd name="connsiteX33" fmla="*/ 216693 w 1271587"/>
              <a:gd name="connsiteY33" fmla="*/ 773906 h 916780"/>
              <a:gd name="connsiteX34" fmla="*/ 195262 w 1271587"/>
              <a:gd name="connsiteY34" fmla="*/ 785812 h 916780"/>
              <a:gd name="connsiteX35" fmla="*/ 192881 w 1271587"/>
              <a:gd name="connsiteY35" fmla="*/ 819150 h 916780"/>
              <a:gd name="connsiteX36" fmla="*/ 211931 w 1271587"/>
              <a:gd name="connsiteY36" fmla="*/ 842961 h 916780"/>
              <a:gd name="connsiteX37" fmla="*/ 235743 w 1271587"/>
              <a:gd name="connsiteY37" fmla="*/ 859631 h 916780"/>
              <a:gd name="connsiteX38" fmla="*/ 280987 w 1271587"/>
              <a:gd name="connsiteY38" fmla="*/ 885825 h 916780"/>
              <a:gd name="connsiteX39" fmla="*/ 314325 w 1271587"/>
              <a:gd name="connsiteY39" fmla="*/ 907256 h 916780"/>
              <a:gd name="connsiteX40" fmla="*/ 347662 w 1271587"/>
              <a:gd name="connsiteY40" fmla="*/ 916780 h 916780"/>
              <a:gd name="connsiteX41" fmla="*/ 388144 w 1271587"/>
              <a:gd name="connsiteY41" fmla="*/ 904875 h 916780"/>
              <a:gd name="connsiteX42" fmla="*/ 416718 w 1271587"/>
              <a:gd name="connsiteY42" fmla="*/ 883444 h 916780"/>
              <a:gd name="connsiteX43" fmla="*/ 454818 w 1271587"/>
              <a:gd name="connsiteY43" fmla="*/ 838200 h 916780"/>
              <a:gd name="connsiteX44" fmla="*/ 476250 w 1271587"/>
              <a:gd name="connsiteY44" fmla="*/ 809625 h 916780"/>
              <a:gd name="connsiteX45" fmla="*/ 504825 w 1271587"/>
              <a:gd name="connsiteY45" fmla="*/ 778668 h 916780"/>
              <a:gd name="connsiteX46" fmla="*/ 531018 w 1271587"/>
              <a:gd name="connsiteY46" fmla="*/ 759618 h 916780"/>
              <a:gd name="connsiteX47" fmla="*/ 578643 w 1271587"/>
              <a:gd name="connsiteY47" fmla="*/ 740568 h 916780"/>
              <a:gd name="connsiteX48" fmla="*/ 654843 w 1271587"/>
              <a:gd name="connsiteY48" fmla="*/ 735806 h 916780"/>
              <a:gd name="connsiteX49" fmla="*/ 754856 w 1271587"/>
              <a:gd name="connsiteY49" fmla="*/ 719137 h 916780"/>
              <a:gd name="connsiteX50" fmla="*/ 845343 w 1271587"/>
              <a:gd name="connsiteY50" fmla="*/ 709612 h 916780"/>
              <a:gd name="connsiteX51" fmla="*/ 931068 w 1271587"/>
              <a:gd name="connsiteY51" fmla="*/ 702468 h 916780"/>
              <a:gd name="connsiteX52" fmla="*/ 1016793 w 1271587"/>
              <a:gd name="connsiteY52" fmla="*/ 688181 h 916780"/>
              <a:gd name="connsiteX53" fmla="*/ 1095375 w 1271587"/>
              <a:gd name="connsiteY53" fmla="*/ 671512 h 916780"/>
              <a:gd name="connsiteX54" fmla="*/ 1169193 w 1271587"/>
              <a:gd name="connsiteY54" fmla="*/ 661987 h 916780"/>
              <a:gd name="connsiteX55" fmla="*/ 1223962 w 1271587"/>
              <a:gd name="connsiteY55" fmla="*/ 631031 h 916780"/>
              <a:gd name="connsiteX56" fmla="*/ 1252537 w 1271587"/>
              <a:gd name="connsiteY56" fmla="*/ 590550 h 916780"/>
              <a:gd name="connsiteX57" fmla="*/ 1264443 w 1271587"/>
              <a:gd name="connsiteY57" fmla="*/ 545306 h 916780"/>
              <a:gd name="connsiteX58" fmla="*/ 1262062 w 1271587"/>
              <a:gd name="connsiteY58" fmla="*/ 500062 h 916780"/>
              <a:gd name="connsiteX59" fmla="*/ 1264443 w 1271587"/>
              <a:gd name="connsiteY59" fmla="*/ 440531 h 916780"/>
              <a:gd name="connsiteX60" fmla="*/ 1262062 w 1271587"/>
              <a:gd name="connsiteY60" fmla="*/ 419100 h 916780"/>
              <a:gd name="connsiteX61" fmla="*/ 1247775 w 1271587"/>
              <a:gd name="connsiteY61" fmla="*/ 378618 h 916780"/>
              <a:gd name="connsiteX62" fmla="*/ 1250156 w 1271587"/>
              <a:gd name="connsiteY62" fmla="*/ 345281 h 916780"/>
              <a:gd name="connsiteX63" fmla="*/ 1271587 w 1271587"/>
              <a:gd name="connsiteY63" fmla="*/ 292893 h 916780"/>
              <a:gd name="connsiteX64" fmla="*/ 1228725 w 1271587"/>
              <a:gd name="connsiteY64" fmla="*/ 245268 h 916780"/>
              <a:gd name="connsiteX65" fmla="*/ 1207293 w 1271587"/>
              <a:gd name="connsiteY65" fmla="*/ 223837 h 916780"/>
              <a:gd name="connsiteX66" fmla="*/ 1173956 w 1271587"/>
              <a:gd name="connsiteY66" fmla="*/ 185737 h 916780"/>
              <a:gd name="connsiteX67" fmla="*/ 1150143 w 1271587"/>
              <a:gd name="connsiteY67" fmla="*/ 173831 h 916780"/>
              <a:gd name="connsiteX68" fmla="*/ 1114425 w 1271587"/>
              <a:gd name="connsiteY68" fmla="*/ 183356 h 916780"/>
              <a:gd name="connsiteX69" fmla="*/ 1076325 w 1271587"/>
              <a:gd name="connsiteY69" fmla="*/ 190500 h 916780"/>
              <a:gd name="connsiteX70" fmla="*/ 1014412 w 1271587"/>
              <a:gd name="connsiteY70" fmla="*/ 185737 h 916780"/>
              <a:gd name="connsiteX71" fmla="*/ 957262 w 1271587"/>
              <a:gd name="connsiteY71" fmla="*/ 185737 h 916780"/>
              <a:gd name="connsiteX72" fmla="*/ 921543 w 1271587"/>
              <a:gd name="connsiteY72" fmla="*/ 192881 h 916780"/>
              <a:gd name="connsiteX73" fmla="*/ 845343 w 1271587"/>
              <a:gd name="connsiteY73" fmla="*/ 188118 h 916780"/>
              <a:gd name="connsiteX74" fmla="*/ 802481 w 1271587"/>
              <a:gd name="connsiteY74" fmla="*/ 183356 h 916780"/>
              <a:gd name="connsiteX75" fmla="*/ 766762 w 1271587"/>
              <a:gd name="connsiteY75" fmla="*/ 183356 h 916780"/>
              <a:gd name="connsiteX76" fmla="*/ 769143 w 1271587"/>
              <a:gd name="connsiteY76" fmla="*/ 140493 h 916780"/>
              <a:gd name="connsiteX77" fmla="*/ 728662 w 1271587"/>
              <a:gd name="connsiteY77" fmla="*/ 126206 h 916780"/>
              <a:gd name="connsiteX78" fmla="*/ 666750 w 1271587"/>
              <a:gd name="connsiteY78" fmla="*/ 97631 h 916780"/>
              <a:gd name="connsiteX79" fmla="*/ 631031 w 1271587"/>
              <a:gd name="connsiteY79" fmla="*/ 76200 h 916780"/>
              <a:gd name="connsiteX80" fmla="*/ 578643 w 1271587"/>
              <a:gd name="connsiteY80" fmla="*/ 57150 h 916780"/>
              <a:gd name="connsiteX81" fmla="*/ 559593 w 1271587"/>
              <a:gd name="connsiteY81" fmla="*/ 54768 h 916780"/>
              <a:gd name="connsiteX82" fmla="*/ 542925 w 1271587"/>
              <a:gd name="connsiteY82" fmla="*/ 64293 h 916780"/>
              <a:gd name="connsiteX83" fmla="*/ 535781 w 1271587"/>
              <a:gd name="connsiteY83" fmla="*/ 69056 h 916780"/>
              <a:gd name="connsiteX84" fmla="*/ 526256 w 1271587"/>
              <a:gd name="connsiteY84" fmla="*/ 90487 h 916780"/>
              <a:gd name="connsiteX85" fmla="*/ 519112 w 1271587"/>
              <a:gd name="connsiteY85" fmla="*/ 102393 h 916780"/>
              <a:gd name="connsiteX86" fmla="*/ 514350 w 1271587"/>
              <a:gd name="connsiteY86" fmla="*/ 138112 h 916780"/>
              <a:gd name="connsiteX87" fmla="*/ 502443 w 1271587"/>
              <a:gd name="connsiteY87" fmla="*/ 152400 h 916780"/>
              <a:gd name="connsiteX88" fmla="*/ 476250 w 1271587"/>
              <a:gd name="connsiteY88" fmla="*/ 166687 h 916780"/>
              <a:gd name="connsiteX89" fmla="*/ 419100 w 1271587"/>
              <a:gd name="connsiteY89" fmla="*/ 166687 h 916780"/>
              <a:gd name="connsiteX90" fmla="*/ 383381 w 1271587"/>
              <a:gd name="connsiteY90" fmla="*/ 164306 h 916780"/>
              <a:gd name="connsiteX91" fmla="*/ 352425 w 1271587"/>
              <a:gd name="connsiteY91" fmla="*/ 157162 h 916780"/>
              <a:gd name="connsiteX92" fmla="*/ 364331 w 1271587"/>
              <a:gd name="connsiteY92" fmla="*/ 114300 h 916780"/>
              <a:gd name="connsiteX93" fmla="*/ 373856 w 1271587"/>
              <a:gd name="connsiteY93" fmla="*/ 76200 h 916780"/>
              <a:gd name="connsiteX94" fmla="*/ 366712 w 1271587"/>
              <a:gd name="connsiteY94" fmla="*/ 59531 h 916780"/>
              <a:gd name="connsiteX95" fmla="*/ 328612 w 1271587"/>
              <a:gd name="connsiteY95" fmla="*/ 69056 h 916780"/>
              <a:gd name="connsiteX96" fmla="*/ 280987 w 1271587"/>
              <a:gd name="connsiteY96" fmla="*/ 71437 h 916780"/>
              <a:gd name="connsiteX97" fmla="*/ 233362 w 1271587"/>
              <a:gd name="connsiteY97" fmla="*/ 66675 h 916780"/>
              <a:gd name="connsiteX98" fmla="*/ 180975 w 1271587"/>
              <a:gd name="connsiteY98" fmla="*/ 66675 h 916780"/>
              <a:gd name="connsiteX99" fmla="*/ 161925 w 1271587"/>
              <a:gd name="connsiteY99" fmla="*/ 61912 h 916780"/>
              <a:gd name="connsiteX100" fmla="*/ 142875 w 1271587"/>
              <a:gd name="connsiteY100" fmla="*/ 54768 h 916780"/>
              <a:gd name="connsiteX101" fmla="*/ 107156 w 1271587"/>
              <a:gd name="connsiteY101" fmla="*/ 19050 h 916780"/>
              <a:gd name="connsiteX102" fmla="*/ 50006 w 1271587"/>
              <a:gd name="connsiteY102" fmla="*/ 0 h 916780"/>
              <a:gd name="connsiteX0" fmla="*/ 50006 w 1271587"/>
              <a:gd name="connsiteY0" fmla="*/ 0 h 928688"/>
              <a:gd name="connsiteX1" fmla="*/ 21431 w 1271587"/>
              <a:gd name="connsiteY1" fmla="*/ 64293 h 928688"/>
              <a:gd name="connsiteX2" fmla="*/ 2381 w 1271587"/>
              <a:gd name="connsiteY2" fmla="*/ 109537 h 928688"/>
              <a:gd name="connsiteX3" fmla="*/ 0 w 1271587"/>
              <a:gd name="connsiteY3" fmla="*/ 128587 h 928688"/>
              <a:gd name="connsiteX4" fmla="*/ 16668 w 1271587"/>
              <a:gd name="connsiteY4" fmla="*/ 154781 h 928688"/>
              <a:gd name="connsiteX5" fmla="*/ 42862 w 1271587"/>
              <a:gd name="connsiteY5" fmla="*/ 190500 h 928688"/>
              <a:gd name="connsiteX6" fmla="*/ 71437 w 1271587"/>
              <a:gd name="connsiteY6" fmla="*/ 216693 h 928688"/>
              <a:gd name="connsiteX7" fmla="*/ 90487 w 1271587"/>
              <a:gd name="connsiteY7" fmla="*/ 238125 h 928688"/>
              <a:gd name="connsiteX8" fmla="*/ 119062 w 1271587"/>
              <a:gd name="connsiteY8" fmla="*/ 261937 h 928688"/>
              <a:gd name="connsiteX9" fmla="*/ 169068 w 1271587"/>
              <a:gd name="connsiteY9" fmla="*/ 292894 h 928688"/>
              <a:gd name="connsiteX10" fmla="*/ 209550 w 1271587"/>
              <a:gd name="connsiteY10" fmla="*/ 342899 h 928688"/>
              <a:gd name="connsiteX11" fmla="*/ 257174 w 1271587"/>
              <a:gd name="connsiteY11" fmla="*/ 381000 h 928688"/>
              <a:gd name="connsiteX12" fmla="*/ 278606 w 1271587"/>
              <a:gd name="connsiteY12" fmla="*/ 440531 h 928688"/>
              <a:gd name="connsiteX13" fmla="*/ 297655 w 1271587"/>
              <a:gd name="connsiteY13" fmla="*/ 473868 h 928688"/>
              <a:gd name="connsiteX14" fmla="*/ 300037 w 1271587"/>
              <a:gd name="connsiteY14" fmla="*/ 521493 h 928688"/>
              <a:gd name="connsiteX15" fmla="*/ 340518 w 1271587"/>
              <a:gd name="connsiteY15" fmla="*/ 523875 h 928688"/>
              <a:gd name="connsiteX16" fmla="*/ 364331 w 1271587"/>
              <a:gd name="connsiteY16" fmla="*/ 523875 h 928688"/>
              <a:gd name="connsiteX17" fmla="*/ 388143 w 1271587"/>
              <a:gd name="connsiteY17" fmla="*/ 523875 h 928688"/>
              <a:gd name="connsiteX18" fmla="*/ 419100 w 1271587"/>
              <a:gd name="connsiteY18" fmla="*/ 540543 h 928688"/>
              <a:gd name="connsiteX19" fmla="*/ 431006 w 1271587"/>
              <a:gd name="connsiteY19" fmla="*/ 554831 h 928688"/>
              <a:gd name="connsiteX20" fmla="*/ 435768 w 1271587"/>
              <a:gd name="connsiteY20" fmla="*/ 573881 h 928688"/>
              <a:gd name="connsiteX21" fmla="*/ 433387 w 1271587"/>
              <a:gd name="connsiteY21" fmla="*/ 600075 h 928688"/>
              <a:gd name="connsiteX22" fmla="*/ 433387 w 1271587"/>
              <a:gd name="connsiteY22" fmla="*/ 631031 h 928688"/>
              <a:gd name="connsiteX23" fmla="*/ 431006 w 1271587"/>
              <a:gd name="connsiteY23" fmla="*/ 635793 h 928688"/>
              <a:gd name="connsiteX24" fmla="*/ 392906 w 1271587"/>
              <a:gd name="connsiteY24" fmla="*/ 628650 h 928688"/>
              <a:gd name="connsiteX25" fmla="*/ 366712 w 1271587"/>
              <a:gd name="connsiteY25" fmla="*/ 628650 h 928688"/>
              <a:gd name="connsiteX26" fmla="*/ 328612 w 1271587"/>
              <a:gd name="connsiteY26" fmla="*/ 619125 h 928688"/>
              <a:gd name="connsiteX27" fmla="*/ 283368 w 1271587"/>
              <a:gd name="connsiteY27" fmla="*/ 611981 h 928688"/>
              <a:gd name="connsiteX28" fmla="*/ 278606 w 1271587"/>
              <a:gd name="connsiteY28" fmla="*/ 635793 h 928688"/>
              <a:gd name="connsiteX29" fmla="*/ 271462 w 1271587"/>
              <a:gd name="connsiteY29" fmla="*/ 664368 h 928688"/>
              <a:gd name="connsiteX30" fmla="*/ 259557 w 1271587"/>
              <a:gd name="connsiteY30" fmla="*/ 688181 h 928688"/>
              <a:gd name="connsiteX31" fmla="*/ 240506 w 1271587"/>
              <a:gd name="connsiteY31" fmla="*/ 721519 h 928688"/>
              <a:gd name="connsiteX32" fmla="*/ 228599 w 1271587"/>
              <a:gd name="connsiteY32" fmla="*/ 747712 h 928688"/>
              <a:gd name="connsiteX33" fmla="*/ 216693 w 1271587"/>
              <a:gd name="connsiteY33" fmla="*/ 773906 h 928688"/>
              <a:gd name="connsiteX34" fmla="*/ 195262 w 1271587"/>
              <a:gd name="connsiteY34" fmla="*/ 785812 h 928688"/>
              <a:gd name="connsiteX35" fmla="*/ 192881 w 1271587"/>
              <a:gd name="connsiteY35" fmla="*/ 819150 h 928688"/>
              <a:gd name="connsiteX36" fmla="*/ 211931 w 1271587"/>
              <a:gd name="connsiteY36" fmla="*/ 842961 h 928688"/>
              <a:gd name="connsiteX37" fmla="*/ 235743 w 1271587"/>
              <a:gd name="connsiteY37" fmla="*/ 859631 h 928688"/>
              <a:gd name="connsiteX38" fmla="*/ 280987 w 1271587"/>
              <a:gd name="connsiteY38" fmla="*/ 885825 h 928688"/>
              <a:gd name="connsiteX39" fmla="*/ 314325 w 1271587"/>
              <a:gd name="connsiteY39" fmla="*/ 907256 h 928688"/>
              <a:gd name="connsiteX40" fmla="*/ 347662 w 1271587"/>
              <a:gd name="connsiteY40" fmla="*/ 916780 h 928688"/>
              <a:gd name="connsiteX41" fmla="*/ 378619 w 1271587"/>
              <a:gd name="connsiteY41" fmla="*/ 928688 h 928688"/>
              <a:gd name="connsiteX42" fmla="*/ 416718 w 1271587"/>
              <a:gd name="connsiteY42" fmla="*/ 883444 h 928688"/>
              <a:gd name="connsiteX43" fmla="*/ 454818 w 1271587"/>
              <a:gd name="connsiteY43" fmla="*/ 838200 h 928688"/>
              <a:gd name="connsiteX44" fmla="*/ 476250 w 1271587"/>
              <a:gd name="connsiteY44" fmla="*/ 809625 h 928688"/>
              <a:gd name="connsiteX45" fmla="*/ 504825 w 1271587"/>
              <a:gd name="connsiteY45" fmla="*/ 778668 h 928688"/>
              <a:gd name="connsiteX46" fmla="*/ 531018 w 1271587"/>
              <a:gd name="connsiteY46" fmla="*/ 759618 h 928688"/>
              <a:gd name="connsiteX47" fmla="*/ 578643 w 1271587"/>
              <a:gd name="connsiteY47" fmla="*/ 740568 h 928688"/>
              <a:gd name="connsiteX48" fmla="*/ 654843 w 1271587"/>
              <a:gd name="connsiteY48" fmla="*/ 735806 h 928688"/>
              <a:gd name="connsiteX49" fmla="*/ 754856 w 1271587"/>
              <a:gd name="connsiteY49" fmla="*/ 719137 h 928688"/>
              <a:gd name="connsiteX50" fmla="*/ 845343 w 1271587"/>
              <a:gd name="connsiteY50" fmla="*/ 709612 h 928688"/>
              <a:gd name="connsiteX51" fmla="*/ 931068 w 1271587"/>
              <a:gd name="connsiteY51" fmla="*/ 702468 h 928688"/>
              <a:gd name="connsiteX52" fmla="*/ 1016793 w 1271587"/>
              <a:gd name="connsiteY52" fmla="*/ 688181 h 928688"/>
              <a:gd name="connsiteX53" fmla="*/ 1095375 w 1271587"/>
              <a:gd name="connsiteY53" fmla="*/ 671512 h 928688"/>
              <a:gd name="connsiteX54" fmla="*/ 1169193 w 1271587"/>
              <a:gd name="connsiteY54" fmla="*/ 661987 h 928688"/>
              <a:gd name="connsiteX55" fmla="*/ 1223962 w 1271587"/>
              <a:gd name="connsiteY55" fmla="*/ 631031 h 928688"/>
              <a:gd name="connsiteX56" fmla="*/ 1252537 w 1271587"/>
              <a:gd name="connsiteY56" fmla="*/ 590550 h 928688"/>
              <a:gd name="connsiteX57" fmla="*/ 1264443 w 1271587"/>
              <a:gd name="connsiteY57" fmla="*/ 545306 h 928688"/>
              <a:gd name="connsiteX58" fmla="*/ 1262062 w 1271587"/>
              <a:gd name="connsiteY58" fmla="*/ 500062 h 928688"/>
              <a:gd name="connsiteX59" fmla="*/ 1264443 w 1271587"/>
              <a:gd name="connsiteY59" fmla="*/ 440531 h 928688"/>
              <a:gd name="connsiteX60" fmla="*/ 1262062 w 1271587"/>
              <a:gd name="connsiteY60" fmla="*/ 419100 h 928688"/>
              <a:gd name="connsiteX61" fmla="*/ 1247775 w 1271587"/>
              <a:gd name="connsiteY61" fmla="*/ 378618 h 928688"/>
              <a:gd name="connsiteX62" fmla="*/ 1250156 w 1271587"/>
              <a:gd name="connsiteY62" fmla="*/ 345281 h 928688"/>
              <a:gd name="connsiteX63" fmla="*/ 1271587 w 1271587"/>
              <a:gd name="connsiteY63" fmla="*/ 292893 h 928688"/>
              <a:gd name="connsiteX64" fmla="*/ 1228725 w 1271587"/>
              <a:gd name="connsiteY64" fmla="*/ 245268 h 928688"/>
              <a:gd name="connsiteX65" fmla="*/ 1207293 w 1271587"/>
              <a:gd name="connsiteY65" fmla="*/ 223837 h 928688"/>
              <a:gd name="connsiteX66" fmla="*/ 1173956 w 1271587"/>
              <a:gd name="connsiteY66" fmla="*/ 185737 h 928688"/>
              <a:gd name="connsiteX67" fmla="*/ 1150143 w 1271587"/>
              <a:gd name="connsiteY67" fmla="*/ 173831 h 928688"/>
              <a:gd name="connsiteX68" fmla="*/ 1114425 w 1271587"/>
              <a:gd name="connsiteY68" fmla="*/ 183356 h 928688"/>
              <a:gd name="connsiteX69" fmla="*/ 1076325 w 1271587"/>
              <a:gd name="connsiteY69" fmla="*/ 190500 h 928688"/>
              <a:gd name="connsiteX70" fmla="*/ 1014412 w 1271587"/>
              <a:gd name="connsiteY70" fmla="*/ 185737 h 928688"/>
              <a:gd name="connsiteX71" fmla="*/ 957262 w 1271587"/>
              <a:gd name="connsiteY71" fmla="*/ 185737 h 928688"/>
              <a:gd name="connsiteX72" fmla="*/ 921543 w 1271587"/>
              <a:gd name="connsiteY72" fmla="*/ 192881 h 928688"/>
              <a:gd name="connsiteX73" fmla="*/ 845343 w 1271587"/>
              <a:gd name="connsiteY73" fmla="*/ 188118 h 928688"/>
              <a:gd name="connsiteX74" fmla="*/ 802481 w 1271587"/>
              <a:gd name="connsiteY74" fmla="*/ 183356 h 928688"/>
              <a:gd name="connsiteX75" fmla="*/ 766762 w 1271587"/>
              <a:gd name="connsiteY75" fmla="*/ 183356 h 928688"/>
              <a:gd name="connsiteX76" fmla="*/ 769143 w 1271587"/>
              <a:gd name="connsiteY76" fmla="*/ 140493 h 928688"/>
              <a:gd name="connsiteX77" fmla="*/ 728662 w 1271587"/>
              <a:gd name="connsiteY77" fmla="*/ 126206 h 928688"/>
              <a:gd name="connsiteX78" fmla="*/ 666750 w 1271587"/>
              <a:gd name="connsiteY78" fmla="*/ 97631 h 928688"/>
              <a:gd name="connsiteX79" fmla="*/ 631031 w 1271587"/>
              <a:gd name="connsiteY79" fmla="*/ 76200 h 928688"/>
              <a:gd name="connsiteX80" fmla="*/ 578643 w 1271587"/>
              <a:gd name="connsiteY80" fmla="*/ 57150 h 928688"/>
              <a:gd name="connsiteX81" fmla="*/ 559593 w 1271587"/>
              <a:gd name="connsiteY81" fmla="*/ 54768 h 928688"/>
              <a:gd name="connsiteX82" fmla="*/ 542925 w 1271587"/>
              <a:gd name="connsiteY82" fmla="*/ 64293 h 928688"/>
              <a:gd name="connsiteX83" fmla="*/ 535781 w 1271587"/>
              <a:gd name="connsiteY83" fmla="*/ 69056 h 928688"/>
              <a:gd name="connsiteX84" fmla="*/ 526256 w 1271587"/>
              <a:gd name="connsiteY84" fmla="*/ 90487 h 928688"/>
              <a:gd name="connsiteX85" fmla="*/ 519112 w 1271587"/>
              <a:gd name="connsiteY85" fmla="*/ 102393 h 928688"/>
              <a:gd name="connsiteX86" fmla="*/ 514350 w 1271587"/>
              <a:gd name="connsiteY86" fmla="*/ 138112 h 928688"/>
              <a:gd name="connsiteX87" fmla="*/ 502443 w 1271587"/>
              <a:gd name="connsiteY87" fmla="*/ 152400 h 928688"/>
              <a:gd name="connsiteX88" fmla="*/ 476250 w 1271587"/>
              <a:gd name="connsiteY88" fmla="*/ 166687 h 928688"/>
              <a:gd name="connsiteX89" fmla="*/ 419100 w 1271587"/>
              <a:gd name="connsiteY89" fmla="*/ 166687 h 928688"/>
              <a:gd name="connsiteX90" fmla="*/ 383381 w 1271587"/>
              <a:gd name="connsiteY90" fmla="*/ 164306 h 928688"/>
              <a:gd name="connsiteX91" fmla="*/ 352425 w 1271587"/>
              <a:gd name="connsiteY91" fmla="*/ 157162 h 928688"/>
              <a:gd name="connsiteX92" fmla="*/ 364331 w 1271587"/>
              <a:gd name="connsiteY92" fmla="*/ 114300 h 928688"/>
              <a:gd name="connsiteX93" fmla="*/ 373856 w 1271587"/>
              <a:gd name="connsiteY93" fmla="*/ 76200 h 928688"/>
              <a:gd name="connsiteX94" fmla="*/ 366712 w 1271587"/>
              <a:gd name="connsiteY94" fmla="*/ 59531 h 928688"/>
              <a:gd name="connsiteX95" fmla="*/ 328612 w 1271587"/>
              <a:gd name="connsiteY95" fmla="*/ 69056 h 928688"/>
              <a:gd name="connsiteX96" fmla="*/ 280987 w 1271587"/>
              <a:gd name="connsiteY96" fmla="*/ 71437 h 928688"/>
              <a:gd name="connsiteX97" fmla="*/ 233362 w 1271587"/>
              <a:gd name="connsiteY97" fmla="*/ 66675 h 928688"/>
              <a:gd name="connsiteX98" fmla="*/ 180975 w 1271587"/>
              <a:gd name="connsiteY98" fmla="*/ 66675 h 928688"/>
              <a:gd name="connsiteX99" fmla="*/ 161925 w 1271587"/>
              <a:gd name="connsiteY99" fmla="*/ 61912 h 928688"/>
              <a:gd name="connsiteX100" fmla="*/ 142875 w 1271587"/>
              <a:gd name="connsiteY100" fmla="*/ 54768 h 928688"/>
              <a:gd name="connsiteX101" fmla="*/ 107156 w 1271587"/>
              <a:gd name="connsiteY101" fmla="*/ 19050 h 928688"/>
              <a:gd name="connsiteX102" fmla="*/ 50006 w 1271587"/>
              <a:gd name="connsiteY102" fmla="*/ 0 h 92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271587" h="928688">
                <a:moveTo>
                  <a:pt x="50006" y="0"/>
                </a:moveTo>
                <a:lnTo>
                  <a:pt x="21431" y="64293"/>
                </a:lnTo>
                <a:lnTo>
                  <a:pt x="2381" y="109537"/>
                </a:lnTo>
                <a:lnTo>
                  <a:pt x="0" y="128587"/>
                </a:lnTo>
                <a:lnTo>
                  <a:pt x="16668" y="154781"/>
                </a:lnTo>
                <a:lnTo>
                  <a:pt x="42862" y="190500"/>
                </a:lnTo>
                <a:lnTo>
                  <a:pt x="71437" y="216693"/>
                </a:lnTo>
                <a:lnTo>
                  <a:pt x="90487" y="238125"/>
                </a:lnTo>
                <a:lnTo>
                  <a:pt x="119062" y="261937"/>
                </a:lnTo>
                <a:lnTo>
                  <a:pt x="169068" y="292894"/>
                </a:lnTo>
                <a:lnTo>
                  <a:pt x="209550" y="342899"/>
                </a:lnTo>
                <a:lnTo>
                  <a:pt x="257174" y="381000"/>
                </a:lnTo>
                <a:lnTo>
                  <a:pt x="278606" y="440531"/>
                </a:lnTo>
                <a:lnTo>
                  <a:pt x="297655" y="473868"/>
                </a:lnTo>
                <a:lnTo>
                  <a:pt x="300037" y="521493"/>
                </a:lnTo>
                <a:lnTo>
                  <a:pt x="340518" y="523875"/>
                </a:lnTo>
                <a:lnTo>
                  <a:pt x="364331" y="523875"/>
                </a:lnTo>
                <a:lnTo>
                  <a:pt x="388143" y="523875"/>
                </a:lnTo>
                <a:lnTo>
                  <a:pt x="419100" y="540543"/>
                </a:lnTo>
                <a:lnTo>
                  <a:pt x="431006" y="554831"/>
                </a:lnTo>
                <a:lnTo>
                  <a:pt x="435768" y="573881"/>
                </a:lnTo>
                <a:lnTo>
                  <a:pt x="433387" y="600075"/>
                </a:lnTo>
                <a:lnTo>
                  <a:pt x="433387" y="631031"/>
                </a:lnTo>
                <a:lnTo>
                  <a:pt x="431006" y="635793"/>
                </a:lnTo>
                <a:lnTo>
                  <a:pt x="392906" y="628650"/>
                </a:lnTo>
                <a:lnTo>
                  <a:pt x="366712" y="628650"/>
                </a:lnTo>
                <a:lnTo>
                  <a:pt x="328612" y="619125"/>
                </a:lnTo>
                <a:lnTo>
                  <a:pt x="283368" y="611981"/>
                </a:lnTo>
                <a:lnTo>
                  <a:pt x="278606" y="635793"/>
                </a:lnTo>
                <a:lnTo>
                  <a:pt x="271462" y="664368"/>
                </a:lnTo>
                <a:lnTo>
                  <a:pt x="259557" y="688181"/>
                </a:lnTo>
                <a:lnTo>
                  <a:pt x="240506" y="721519"/>
                </a:lnTo>
                <a:lnTo>
                  <a:pt x="228599" y="747712"/>
                </a:lnTo>
                <a:lnTo>
                  <a:pt x="216693" y="773906"/>
                </a:lnTo>
                <a:lnTo>
                  <a:pt x="195262" y="785812"/>
                </a:lnTo>
                <a:lnTo>
                  <a:pt x="192881" y="819150"/>
                </a:lnTo>
                <a:lnTo>
                  <a:pt x="211931" y="842961"/>
                </a:lnTo>
                <a:lnTo>
                  <a:pt x="235743" y="859631"/>
                </a:lnTo>
                <a:lnTo>
                  <a:pt x="280987" y="885825"/>
                </a:lnTo>
                <a:lnTo>
                  <a:pt x="314325" y="907256"/>
                </a:lnTo>
                <a:lnTo>
                  <a:pt x="347662" y="916780"/>
                </a:lnTo>
                <a:lnTo>
                  <a:pt x="378619" y="928688"/>
                </a:lnTo>
                <a:lnTo>
                  <a:pt x="416718" y="883444"/>
                </a:lnTo>
                <a:lnTo>
                  <a:pt x="454818" y="838200"/>
                </a:lnTo>
                <a:lnTo>
                  <a:pt x="476250" y="809625"/>
                </a:lnTo>
                <a:lnTo>
                  <a:pt x="504825" y="778668"/>
                </a:lnTo>
                <a:lnTo>
                  <a:pt x="531018" y="759618"/>
                </a:lnTo>
                <a:lnTo>
                  <a:pt x="578643" y="740568"/>
                </a:lnTo>
                <a:lnTo>
                  <a:pt x="654843" y="735806"/>
                </a:lnTo>
                <a:lnTo>
                  <a:pt x="754856" y="719137"/>
                </a:lnTo>
                <a:lnTo>
                  <a:pt x="845343" y="709612"/>
                </a:lnTo>
                <a:lnTo>
                  <a:pt x="931068" y="702468"/>
                </a:lnTo>
                <a:lnTo>
                  <a:pt x="1016793" y="688181"/>
                </a:lnTo>
                <a:lnTo>
                  <a:pt x="1095375" y="671512"/>
                </a:lnTo>
                <a:lnTo>
                  <a:pt x="1169193" y="661987"/>
                </a:lnTo>
                <a:lnTo>
                  <a:pt x="1223962" y="631031"/>
                </a:lnTo>
                <a:lnTo>
                  <a:pt x="1252537" y="590550"/>
                </a:lnTo>
                <a:lnTo>
                  <a:pt x="1264443" y="545306"/>
                </a:lnTo>
                <a:lnTo>
                  <a:pt x="1262062" y="500062"/>
                </a:lnTo>
                <a:cubicBezTo>
                  <a:pt x="1262856" y="480218"/>
                  <a:pt x="1263649" y="460375"/>
                  <a:pt x="1264443" y="440531"/>
                </a:cubicBezTo>
                <a:lnTo>
                  <a:pt x="1262062" y="419100"/>
                </a:lnTo>
                <a:lnTo>
                  <a:pt x="1247775" y="378618"/>
                </a:lnTo>
                <a:lnTo>
                  <a:pt x="1250156" y="345281"/>
                </a:lnTo>
                <a:lnTo>
                  <a:pt x="1271587" y="292893"/>
                </a:lnTo>
                <a:lnTo>
                  <a:pt x="1228725" y="245268"/>
                </a:lnTo>
                <a:lnTo>
                  <a:pt x="1207293" y="223837"/>
                </a:lnTo>
                <a:lnTo>
                  <a:pt x="1173956" y="185737"/>
                </a:lnTo>
                <a:lnTo>
                  <a:pt x="1150143" y="173831"/>
                </a:lnTo>
                <a:lnTo>
                  <a:pt x="1114425" y="183356"/>
                </a:lnTo>
                <a:lnTo>
                  <a:pt x="1076325" y="190500"/>
                </a:lnTo>
                <a:lnTo>
                  <a:pt x="1014412" y="185737"/>
                </a:lnTo>
                <a:lnTo>
                  <a:pt x="957262" y="185737"/>
                </a:lnTo>
                <a:lnTo>
                  <a:pt x="921543" y="192881"/>
                </a:lnTo>
                <a:lnTo>
                  <a:pt x="845343" y="188118"/>
                </a:lnTo>
                <a:lnTo>
                  <a:pt x="802481" y="183356"/>
                </a:lnTo>
                <a:lnTo>
                  <a:pt x="766762" y="183356"/>
                </a:lnTo>
                <a:lnTo>
                  <a:pt x="769143" y="140493"/>
                </a:lnTo>
                <a:lnTo>
                  <a:pt x="728662" y="126206"/>
                </a:lnTo>
                <a:lnTo>
                  <a:pt x="666750" y="97631"/>
                </a:lnTo>
                <a:lnTo>
                  <a:pt x="631031" y="76200"/>
                </a:lnTo>
                <a:lnTo>
                  <a:pt x="578643" y="57150"/>
                </a:lnTo>
                <a:lnTo>
                  <a:pt x="559593" y="54768"/>
                </a:lnTo>
                <a:lnTo>
                  <a:pt x="542925" y="64293"/>
                </a:lnTo>
                <a:lnTo>
                  <a:pt x="535781" y="69056"/>
                </a:lnTo>
                <a:lnTo>
                  <a:pt x="526256" y="90487"/>
                </a:lnTo>
                <a:lnTo>
                  <a:pt x="519112" y="102393"/>
                </a:lnTo>
                <a:lnTo>
                  <a:pt x="514350" y="138112"/>
                </a:lnTo>
                <a:lnTo>
                  <a:pt x="502443" y="152400"/>
                </a:lnTo>
                <a:lnTo>
                  <a:pt x="476250" y="166687"/>
                </a:lnTo>
                <a:lnTo>
                  <a:pt x="419100" y="166687"/>
                </a:lnTo>
                <a:lnTo>
                  <a:pt x="383381" y="164306"/>
                </a:lnTo>
                <a:lnTo>
                  <a:pt x="352425" y="157162"/>
                </a:lnTo>
                <a:lnTo>
                  <a:pt x="364331" y="114300"/>
                </a:lnTo>
                <a:lnTo>
                  <a:pt x="373856" y="76200"/>
                </a:lnTo>
                <a:lnTo>
                  <a:pt x="366712" y="59531"/>
                </a:lnTo>
                <a:lnTo>
                  <a:pt x="328612" y="69056"/>
                </a:lnTo>
                <a:lnTo>
                  <a:pt x="280987" y="71437"/>
                </a:lnTo>
                <a:lnTo>
                  <a:pt x="233362" y="66675"/>
                </a:lnTo>
                <a:lnTo>
                  <a:pt x="180975" y="66675"/>
                </a:lnTo>
                <a:lnTo>
                  <a:pt x="161925" y="61912"/>
                </a:lnTo>
                <a:lnTo>
                  <a:pt x="142875" y="54768"/>
                </a:lnTo>
                <a:lnTo>
                  <a:pt x="107156" y="19050"/>
                </a:lnTo>
                <a:lnTo>
                  <a:pt x="50006" y="0"/>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0" name="フリーフォーム 9"/>
          <p:cNvSpPr/>
          <p:nvPr/>
        </p:nvSpPr>
        <p:spPr>
          <a:xfrm>
            <a:off x="5251451" y="2184400"/>
            <a:ext cx="955675" cy="488950"/>
          </a:xfrm>
          <a:custGeom>
            <a:avLst/>
            <a:gdLst>
              <a:gd name="connsiteX0" fmla="*/ 508000 w 955675"/>
              <a:gd name="connsiteY0" fmla="*/ 0 h 488950"/>
              <a:gd name="connsiteX1" fmla="*/ 508000 w 955675"/>
              <a:gd name="connsiteY1" fmla="*/ 73025 h 488950"/>
              <a:gd name="connsiteX2" fmla="*/ 508000 w 955675"/>
              <a:gd name="connsiteY2" fmla="*/ 98425 h 488950"/>
              <a:gd name="connsiteX3" fmla="*/ 508000 w 955675"/>
              <a:gd name="connsiteY3" fmla="*/ 127000 h 488950"/>
              <a:gd name="connsiteX4" fmla="*/ 508000 w 955675"/>
              <a:gd name="connsiteY4" fmla="*/ 149225 h 488950"/>
              <a:gd name="connsiteX5" fmla="*/ 476250 w 955675"/>
              <a:gd name="connsiteY5" fmla="*/ 152400 h 488950"/>
              <a:gd name="connsiteX6" fmla="*/ 406400 w 955675"/>
              <a:gd name="connsiteY6" fmla="*/ 161925 h 488950"/>
              <a:gd name="connsiteX7" fmla="*/ 317500 w 955675"/>
              <a:gd name="connsiteY7" fmla="*/ 152400 h 488950"/>
              <a:gd name="connsiteX8" fmla="*/ 266700 w 955675"/>
              <a:gd name="connsiteY8" fmla="*/ 146050 h 488950"/>
              <a:gd name="connsiteX9" fmla="*/ 212725 w 955675"/>
              <a:gd name="connsiteY9" fmla="*/ 142875 h 488950"/>
              <a:gd name="connsiteX10" fmla="*/ 152400 w 955675"/>
              <a:gd name="connsiteY10" fmla="*/ 136525 h 488950"/>
              <a:gd name="connsiteX11" fmla="*/ 98425 w 955675"/>
              <a:gd name="connsiteY11" fmla="*/ 136525 h 488950"/>
              <a:gd name="connsiteX12" fmla="*/ 0 w 955675"/>
              <a:gd name="connsiteY12" fmla="*/ 142875 h 488950"/>
              <a:gd name="connsiteX13" fmla="*/ 34925 w 955675"/>
              <a:gd name="connsiteY13" fmla="*/ 187325 h 488950"/>
              <a:gd name="connsiteX14" fmla="*/ 76200 w 955675"/>
              <a:gd name="connsiteY14" fmla="*/ 231775 h 488950"/>
              <a:gd name="connsiteX15" fmla="*/ 104775 w 955675"/>
              <a:gd name="connsiteY15" fmla="*/ 288925 h 488950"/>
              <a:gd name="connsiteX16" fmla="*/ 152400 w 955675"/>
              <a:gd name="connsiteY16" fmla="*/ 342900 h 488950"/>
              <a:gd name="connsiteX17" fmla="*/ 168275 w 955675"/>
              <a:gd name="connsiteY17" fmla="*/ 377825 h 488950"/>
              <a:gd name="connsiteX18" fmla="*/ 187325 w 955675"/>
              <a:gd name="connsiteY18" fmla="*/ 434975 h 488950"/>
              <a:gd name="connsiteX19" fmla="*/ 200025 w 955675"/>
              <a:gd name="connsiteY19" fmla="*/ 473075 h 488950"/>
              <a:gd name="connsiteX20" fmla="*/ 276225 w 955675"/>
              <a:gd name="connsiteY20" fmla="*/ 482600 h 488950"/>
              <a:gd name="connsiteX21" fmla="*/ 365125 w 955675"/>
              <a:gd name="connsiteY21" fmla="*/ 485775 h 488950"/>
              <a:gd name="connsiteX22" fmla="*/ 415925 w 955675"/>
              <a:gd name="connsiteY22" fmla="*/ 488950 h 488950"/>
              <a:gd name="connsiteX23" fmla="*/ 571500 w 955675"/>
              <a:gd name="connsiteY23" fmla="*/ 485775 h 488950"/>
              <a:gd name="connsiteX24" fmla="*/ 603250 w 955675"/>
              <a:gd name="connsiteY24" fmla="*/ 485775 h 488950"/>
              <a:gd name="connsiteX25" fmla="*/ 622300 w 955675"/>
              <a:gd name="connsiteY25" fmla="*/ 434975 h 488950"/>
              <a:gd name="connsiteX26" fmla="*/ 635000 w 955675"/>
              <a:gd name="connsiteY26" fmla="*/ 406400 h 488950"/>
              <a:gd name="connsiteX27" fmla="*/ 777875 w 955675"/>
              <a:gd name="connsiteY27" fmla="*/ 425450 h 488950"/>
              <a:gd name="connsiteX28" fmla="*/ 825500 w 955675"/>
              <a:gd name="connsiteY28" fmla="*/ 311150 h 488950"/>
              <a:gd name="connsiteX29" fmla="*/ 698500 w 955675"/>
              <a:gd name="connsiteY29" fmla="*/ 295275 h 488950"/>
              <a:gd name="connsiteX30" fmla="*/ 714375 w 955675"/>
              <a:gd name="connsiteY30" fmla="*/ 254000 h 488950"/>
              <a:gd name="connsiteX31" fmla="*/ 727075 w 955675"/>
              <a:gd name="connsiteY31" fmla="*/ 209550 h 488950"/>
              <a:gd name="connsiteX32" fmla="*/ 736600 w 955675"/>
              <a:gd name="connsiteY32" fmla="*/ 184150 h 488950"/>
              <a:gd name="connsiteX33" fmla="*/ 768350 w 955675"/>
              <a:gd name="connsiteY33" fmla="*/ 177800 h 488950"/>
              <a:gd name="connsiteX34" fmla="*/ 828675 w 955675"/>
              <a:gd name="connsiteY34" fmla="*/ 177800 h 488950"/>
              <a:gd name="connsiteX35" fmla="*/ 892175 w 955675"/>
              <a:gd name="connsiteY35" fmla="*/ 168275 h 488950"/>
              <a:gd name="connsiteX36" fmla="*/ 920750 w 955675"/>
              <a:gd name="connsiteY36" fmla="*/ 142875 h 488950"/>
              <a:gd name="connsiteX37" fmla="*/ 955675 w 955675"/>
              <a:gd name="connsiteY37" fmla="*/ 101600 h 488950"/>
              <a:gd name="connsiteX38" fmla="*/ 923925 w 955675"/>
              <a:gd name="connsiteY38" fmla="*/ 53975 h 488950"/>
              <a:gd name="connsiteX39" fmla="*/ 914400 w 955675"/>
              <a:gd name="connsiteY39" fmla="*/ 34925 h 488950"/>
              <a:gd name="connsiteX40" fmla="*/ 892175 w 955675"/>
              <a:gd name="connsiteY40" fmla="*/ 22225 h 488950"/>
              <a:gd name="connsiteX41" fmla="*/ 866775 w 955675"/>
              <a:gd name="connsiteY41" fmla="*/ 15875 h 488950"/>
              <a:gd name="connsiteX42" fmla="*/ 803275 w 955675"/>
              <a:gd name="connsiteY42" fmla="*/ 15875 h 488950"/>
              <a:gd name="connsiteX43" fmla="*/ 717550 w 955675"/>
              <a:gd name="connsiteY43" fmla="*/ 15875 h 488950"/>
              <a:gd name="connsiteX44" fmla="*/ 596900 w 955675"/>
              <a:gd name="connsiteY44" fmla="*/ 15875 h 488950"/>
              <a:gd name="connsiteX45" fmla="*/ 508000 w 955675"/>
              <a:gd name="connsiteY45" fmla="*/ 0 h 4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55675" h="488950">
                <a:moveTo>
                  <a:pt x="508000" y="0"/>
                </a:moveTo>
                <a:lnTo>
                  <a:pt x="508000" y="73025"/>
                </a:lnTo>
                <a:lnTo>
                  <a:pt x="508000" y="98425"/>
                </a:lnTo>
                <a:lnTo>
                  <a:pt x="508000" y="127000"/>
                </a:lnTo>
                <a:lnTo>
                  <a:pt x="508000" y="149225"/>
                </a:lnTo>
                <a:lnTo>
                  <a:pt x="476250" y="152400"/>
                </a:lnTo>
                <a:lnTo>
                  <a:pt x="406400" y="161925"/>
                </a:lnTo>
                <a:lnTo>
                  <a:pt x="317500" y="152400"/>
                </a:lnTo>
                <a:lnTo>
                  <a:pt x="266700" y="146050"/>
                </a:lnTo>
                <a:lnTo>
                  <a:pt x="212725" y="142875"/>
                </a:lnTo>
                <a:lnTo>
                  <a:pt x="152400" y="136525"/>
                </a:lnTo>
                <a:lnTo>
                  <a:pt x="98425" y="136525"/>
                </a:lnTo>
                <a:lnTo>
                  <a:pt x="0" y="142875"/>
                </a:lnTo>
                <a:lnTo>
                  <a:pt x="34925" y="187325"/>
                </a:lnTo>
                <a:lnTo>
                  <a:pt x="76200" y="231775"/>
                </a:lnTo>
                <a:lnTo>
                  <a:pt x="104775" y="288925"/>
                </a:lnTo>
                <a:lnTo>
                  <a:pt x="152400" y="342900"/>
                </a:lnTo>
                <a:lnTo>
                  <a:pt x="168275" y="377825"/>
                </a:lnTo>
                <a:lnTo>
                  <a:pt x="187325" y="434975"/>
                </a:lnTo>
                <a:lnTo>
                  <a:pt x="200025" y="473075"/>
                </a:lnTo>
                <a:lnTo>
                  <a:pt x="276225" y="482600"/>
                </a:lnTo>
                <a:lnTo>
                  <a:pt x="365125" y="485775"/>
                </a:lnTo>
                <a:lnTo>
                  <a:pt x="415925" y="488950"/>
                </a:lnTo>
                <a:lnTo>
                  <a:pt x="571500" y="485775"/>
                </a:lnTo>
                <a:lnTo>
                  <a:pt x="603250" y="485775"/>
                </a:lnTo>
                <a:lnTo>
                  <a:pt x="622300" y="434975"/>
                </a:lnTo>
                <a:lnTo>
                  <a:pt x="635000" y="406400"/>
                </a:lnTo>
                <a:lnTo>
                  <a:pt x="777875" y="425450"/>
                </a:lnTo>
                <a:lnTo>
                  <a:pt x="825500" y="311150"/>
                </a:lnTo>
                <a:lnTo>
                  <a:pt x="698500" y="295275"/>
                </a:lnTo>
                <a:lnTo>
                  <a:pt x="714375" y="254000"/>
                </a:lnTo>
                <a:lnTo>
                  <a:pt x="727075" y="209550"/>
                </a:lnTo>
                <a:lnTo>
                  <a:pt x="736600" y="184150"/>
                </a:lnTo>
                <a:lnTo>
                  <a:pt x="768350" y="177800"/>
                </a:lnTo>
                <a:lnTo>
                  <a:pt x="828675" y="177800"/>
                </a:lnTo>
                <a:lnTo>
                  <a:pt x="892175" y="168275"/>
                </a:lnTo>
                <a:lnTo>
                  <a:pt x="920750" y="142875"/>
                </a:lnTo>
                <a:lnTo>
                  <a:pt x="955675" y="101600"/>
                </a:lnTo>
                <a:lnTo>
                  <a:pt x="923925" y="53975"/>
                </a:lnTo>
                <a:lnTo>
                  <a:pt x="914400" y="34925"/>
                </a:lnTo>
                <a:lnTo>
                  <a:pt x="892175" y="22225"/>
                </a:lnTo>
                <a:lnTo>
                  <a:pt x="866775" y="15875"/>
                </a:lnTo>
                <a:lnTo>
                  <a:pt x="803275" y="15875"/>
                </a:lnTo>
                <a:lnTo>
                  <a:pt x="717550" y="15875"/>
                </a:lnTo>
                <a:lnTo>
                  <a:pt x="596900" y="15875"/>
                </a:lnTo>
                <a:lnTo>
                  <a:pt x="508000" y="0"/>
                </a:lnTo>
                <a:close/>
              </a:path>
            </a:pathLst>
          </a:custGeom>
          <a:noFill/>
          <a:ln w="19050">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sp>
        <p:nvSpPr>
          <p:cNvPr id="127" name="角丸四角形 126"/>
          <p:cNvSpPr/>
          <p:nvPr/>
        </p:nvSpPr>
        <p:spPr>
          <a:xfrm>
            <a:off x="3084111" y="4651823"/>
            <a:ext cx="1452017" cy="295509"/>
          </a:xfrm>
          <a:prstGeom prst="roundRect">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8" name="テキスト ボックス 127"/>
          <p:cNvSpPr txBox="1"/>
          <p:nvPr/>
        </p:nvSpPr>
        <p:spPr>
          <a:xfrm>
            <a:off x="3428131" y="4680738"/>
            <a:ext cx="1107996"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a:ea typeface="ＭＳ Ｐゴシック"/>
                <a:cs typeface="Meiryo UI" panose="020B0604030504040204" pitchFamily="50" charset="-128"/>
              </a:rPr>
              <a:t>都市機能誘導区域</a:t>
            </a:r>
          </a:p>
        </p:txBody>
      </p:sp>
      <p:cxnSp>
        <p:nvCxnSpPr>
          <p:cNvPr id="131" name="直線コネクタ 130"/>
          <p:cNvCxnSpPr/>
          <p:nvPr/>
        </p:nvCxnSpPr>
        <p:spPr>
          <a:xfrm>
            <a:off x="3177320" y="4796154"/>
            <a:ext cx="288000" cy="0"/>
          </a:xfrm>
          <a:prstGeom prst="line">
            <a:avLst/>
          </a:prstGeom>
          <a:ln w="317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17" name="フリーフォーム 16"/>
          <p:cNvSpPr/>
          <p:nvPr/>
        </p:nvSpPr>
        <p:spPr>
          <a:xfrm>
            <a:off x="3402807" y="2745582"/>
            <a:ext cx="1007269" cy="933503"/>
          </a:xfrm>
          <a:custGeom>
            <a:avLst/>
            <a:gdLst>
              <a:gd name="connsiteX0" fmla="*/ 619125 w 1007269"/>
              <a:gd name="connsiteY0" fmla="*/ 0 h 926307"/>
              <a:gd name="connsiteX1" fmla="*/ 828675 w 1007269"/>
              <a:gd name="connsiteY1" fmla="*/ 30957 h 926307"/>
              <a:gd name="connsiteX2" fmla="*/ 1004888 w 1007269"/>
              <a:gd name="connsiteY2" fmla="*/ 59532 h 926307"/>
              <a:gd name="connsiteX3" fmla="*/ 1007269 w 1007269"/>
              <a:gd name="connsiteY3" fmla="*/ 152400 h 926307"/>
              <a:gd name="connsiteX4" fmla="*/ 997744 w 1007269"/>
              <a:gd name="connsiteY4" fmla="*/ 226219 h 926307"/>
              <a:gd name="connsiteX5" fmla="*/ 995363 w 1007269"/>
              <a:gd name="connsiteY5" fmla="*/ 266700 h 926307"/>
              <a:gd name="connsiteX6" fmla="*/ 831057 w 1007269"/>
              <a:gd name="connsiteY6" fmla="*/ 280988 h 926307"/>
              <a:gd name="connsiteX7" fmla="*/ 823913 w 1007269"/>
              <a:gd name="connsiteY7" fmla="*/ 400050 h 926307"/>
              <a:gd name="connsiteX8" fmla="*/ 814388 w 1007269"/>
              <a:gd name="connsiteY8" fmla="*/ 454819 h 926307"/>
              <a:gd name="connsiteX9" fmla="*/ 771525 w 1007269"/>
              <a:gd name="connsiteY9" fmla="*/ 852488 h 926307"/>
              <a:gd name="connsiteX10" fmla="*/ 661988 w 1007269"/>
              <a:gd name="connsiteY10" fmla="*/ 876300 h 926307"/>
              <a:gd name="connsiteX11" fmla="*/ 516732 w 1007269"/>
              <a:gd name="connsiteY11" fmla="*/ 885825 h 926307"/>
              <a:gd name="connsiteX12" fmla="*/ 300038 w 1007269"/>
              <a:gd name="connsiteY12" fmla="*/ 926307 h 926307"/>
              <a:gd name="connsiteX13" fmla="*/ 266700 w 1007269"/>
              <a:gd name="connsiteY13" fmla="*/ 709613 h 926307"/>
              <a:gd name="connsiteX14" fmla="*/ 207169 w 1007269"/>
              <a:gd name="connsiteY14" fmla="*/ 700088 h 926307"/>
              <a:gd name="connsiteX15" fmla="*/ 185738 w 1007269"/>
              <a:gd name="connsiteY15" fmla="*/ 602457 h 926307"/>
              <a:gd name="connsiteX16" fmla="*/ 173832 w 1007269"/>
              <a:gd name="connsiteY16" fmla="*/ 566738 h 926307"/>
              <a:gd name="connsiteX17" fmla="*/ 76200 w 1007269"/>
              <a:gd name="connsiteY17" fmla="*/ 576263 h 926307"/>
              <a:gd name="connsiteX18" fmla="*/ 26194 w 1007269"/>
              <a:gd name="connsiteY18" fmla="*/ 566738 h 926307"/>
              <a:gd name="connsiteX19" fmla="*/ 0 w 1007269"/>
              <a:gd name="connsiteY19" fmla="*/ 483394 h 926307"/>
              <a:gd name="connsiteX20" fmla="*/ 33338 w 1007269"/>
              <a:gd name="connsiteY20" fmla="*/ 447675 h 926307"/>
              <a:gd name="connsiteX21" fmla="*/ 90488 w 1007269"/>
              <a:gd name="connsiteY21" fmla="*/ 373857 h 926307"/>
              <a:gd name="connsiteX22" fmla="*/ 109538 w 1007269"/>
              <a:gd name="connsiteY22" fmla="*/ 357188 h 926307"/>
              <a:gd name="connsiteX23" fmla="*/ 140494 w 1007269"/>
              <a:gd name="connsiteY23" fmla="*/ 361950 h 926307"/>
              <a:gd name="connsiteX24" fmla="*/ 195263 w 1007269"/>
              <a:gd name="connsiteY24" fmla="*/ 364332 h 926307"/>
              <a:gd name="connsiteX25" fmla="*/ 242888 w 1007269"/>
              <a:gd name="connsiteY25" fmla="*/ 357188 h 926307"/>
              <a:gd name="connsiteX26" fmla="*/ 297657 w 1007269"/>
              <a:gd name="connsiteY26" fmla="*/ 416719 h 926307"/>
              <a:gd name="connsiteX27" fmla="*/ 333375 w 1007269"/>
              <a:gd name="connsiteY27" fmla="*/ 438150 h 926307"/>
              <a:gd name="connsiteX28" fmla="*/ 395288 w 1007269"/>
              <a:gd name="connsiteY28" fmla="*/ 390525 h 926307"/>
              <a:gd name="connsiteX29" fmla="*/ 450057 w 1007269"/>
              <a:gd name="connsiteY29" fmla="*/ 350044 h 926307"/>
              <a:gd name="connsiteX30" fmla="*/ 495300 w 1007269"/>
              <a:gd name="connsiteY30" fmla="*/ 328613 h 926307"/>
              <a:gd name="connsiteX31" fmla="*/ 523875 w 1007269"/>
              <a:gd name="connsiteY31" fmla="*/ 297657 h 926307"/>
              <a:gd name="connsiteX32" fmla="*/ 511969 w 1007269"/>
              <a:gd name="connsiteY32" fmla="*/ 273844 h 926307"/>
              <a:gd name="connsiteX33" fmla="*/ 469107 w 1007269"/>
              <a:gd name="connsiteY33" fmla="*/ 250032 h 926307"/>
              <a:gd name="connsiteX34" fmla="*/ 435769 w 1007269"/>
              <a:gd name="connsiteY34" fmla="*/ 235744 h 926307"/>
              <a:gd name="connsiteX35" fmla="*/ 416719 w 1007269"/>
              <a:gd name="connsiteY35" fmla="*/ 214313 h 926307"/>
              <a:gd name="connsiteX36" fmla="*/ 388144 w 1007269"/>
              <a:gd name="connsiteY36" fmla="*/ 202407 h 926307"/>
              <a:gd name="connsiteX37" fmla="*/ 376238 w 1007269"/>
              <a:gd name="connsiteY37" fmla="*/ 195263 h 926307"/>
              <a:gd name="connsiteX38" fmla="*/ 364332 w 1007269"/>
              <a:gd name="connsiteY38" fmla="*/ 176213 h 926307"/>
              <a:gd name="connsiteX39" fmla="*/ 366713 w 1007269"/>
              <a:gd name="connsiteY39" fmla="*/ 147638 h 926307"/>
              <a:gd name="connsiteX40" fmla="*/ 369094 w 1007269"/>
              <a:gd name="connsiteY40" fmla="*/ 107157 h 926307"/>
              <a:gd name="connsiteX41" fmla="*/ 385763 w 1007269"/>
              <a:gd name="connsiteY41" fmla="*/ 85725 h 926307"/>
              <a:gd name="connsiteX42" fmla="*/ 395288 w 1007269"/>
              <a:gd name="connsiteY42" fmla="*/ 66675 h 926307"/>
              <a:gd name="connsiteX43" fmla="*/ 438150 w 1007269"/>
              <a:gd name="connsiteY43" fmla="*/ 54769 h 926307"/>
              <a:gd name="connsiteX44" fmla="*/ 492919 w 1007269"/>
              <a:gd name="connsiteY44" fmla="*/ 42863 h 926307"/>
              <a:gd name="connsiteX45" fmla="*/ 552450 w 1007269"/>
              <a:gd name="connsiteY45" fmla="*/ 23813 h 926307"/>
              <a:gd name="connsiteX46" fmla="*/ 619125 w 1007269"/>
              <a:gd name="connsiteY46" fmla="*/ 0 h 92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07269" h="926307">
                <a:moveTo>
                  <a:pt x="619125" y="0"/>
                </a:moveTo>
                <a:lnTo>
                  <a:pt x="828675" y="30957"/>
                </a:lnTo>
                <a:lnTo>
                  <a:pt x="1004888" y="59532"/>
                </a:lnTo>
                <a:cubicBezTo>
                  <a:pt x="1005682" y="90488"/>
                  <a:pt x="1006475" y="121444"/>
                  <a:pt x="1007269" y="152400"/>
                </a:cubicBezTo>
                <a:lnTo>
                  <a:pt x="997744" y="226219"/>
                </a:lnTo>
                <a:lnTo>
                  <a:pt x="995363" y="266700"/>
                </a:lnTo>
                <a:lnTo>
                  <a:pt x="831057" y="280988"/>
                </a:lnTo>
                <a:lnTo>
                  <a:pt x="823913" y="400050"/>
                </a:lnTo>
                <a:lnTo>
                  <a:pt x="814388" y="454819"/>
                </a:lnTo>
                <a:lnTo>
                  <a:pt x="771525" y="852488"/>
                </a:lnTo>
                <a:lnTo>
                  <a:pt x="661988" y="876300"/>
                </a:lnTo>
                <a:lnTo>
                  <a:pt x="516732" y="885825"/>
                </a:lnTo>
                <a:lnTo>
                  <a:pt x="300038" y="926307"/>
                </a:lnTo>
                <a:lnTo>
                  <a:pt x="266700" y="709613"/>
                </a:lnTo>
                <a:lnTo>
                  <a:pt x="207169" y="700088"/>
                </a:lnTo>
                <a:lnTo>
                  <a:pt x="185738" y="602457"/>
                </a:lnTo>
                <a:lnTo>
                  <a:pt x="173832" y="566738"/>
                </a:lnTo>
                <a:lnTo>
                  <a:pt x="76200" y="576263"/>
                </a:lnTo>
                <a:lnTo>
                  <a:pt x="26194" y="566738"/>
                </a:lnTo>
                <a:lnTo>
                  <a:pt x="0" y="483394"/>
                </a:lnTo>
                <a:lnTo>
                  <a:pt x="33338" y="447675"/>
                </a:lnTo>
                <a:lnTo>
                  <a:pt x="90488" y="373857"/>
                </a:lnTo>
                <a:lnTo>
                  <a:pt x="109538" y="357188"/>
                </a:lnTo>
                <a:lnTo>
                  <a:pt x="140494" y="361950"/>
                </a:lnTo>
                <a:lnTo>
                  <a:pt x="195263" y="364332"/>
                </a:lnTo>
                <a:lnTo>
                  <a:pt x="242888" y="357188"/>
                </a:lnTo>
                <a:lnTo>
                  <a:pt x="297657" y="416719"/>
                </a:lnTo>
                <a:lnTo>
                  <a:pt x="333375" y="438150"/>
                </a:lnTo>
                <a:lnTo>
                  <a:pt x="395288" y="390525"/>
                </a:lnTo>
                <a:lnTo>
                  <a:pt x="450057" y="350044"/>
                </a:lnTo>
                <a:lnTo>
                  <a:pt x="495300" y="328613"/>
                </a:lnTo>
                <a:lnTo>
                  <a:pt x="523875" y="297657"/>
                </a:lnTo>
                <a:lnTo>
                  <a:pt x="511969" y="273844"/>
                </a:lnTo>
                <a:lnTo>
                  <a:pt x="469107" y="250032"/>
                </a:lnTo>
                <a:lnTo>
                  <a:pt x="435769" y="235744"/>
                </a:lnTo>
                <a:lnTo>
                  <a:pt x="416719" y="214313"/>
                </a:lnTo>
                <a:lnTo>
                  <a:pt x="388144" y="202407"/>
                </a:lnTo>
                <a:lnTo>
                  <a:pt x="376238" y="195263"/>
                </a:lnTo>
                <a:lnTo>
                  <a:pt x="364332" y="176213"/>
                </a:lnTo>
                <a:lnTo>
                  <a:pt x="366713" y="147638"/>
                </a:lnTo>
                <a:lnTo>
                  <a:pt x="369094" y="107157"/>
                </a:lnTo>
                <a:lnTo>
                  <a:pt x="385763" y="85725"/>
                </a:lnTo>
                <a:lnTo>
                  <a:pt x="395288" y="66675"/>
                </a:lnTo>
                <a:lnTo>
                  <a:pt x="438150" y="54769"/>
                </a:lnTo>
                <a:lnTo>
                  <a:pt x="492919" y="42863"/>
                </a:lnTo>
                <a:lnTo>
                  <a:pt x="552450" y="23813"/>
                </a:lnTo>
                <a:lnTo>
                  <a:pt x="619125" y="0"/>
                </a:lnTo>
                <a:close/>
              </a:path>
            </a:pathLst>
          </a:custGeom>
          <a:noFill/>
          <a:ln w="19050">
            <a:solidFill>
              <a:srgbClr val="00B0F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cxnSp>
        <p:nvCxnSpPr>
          <p:cNvPr id="9" name="直線コネクタ 8"/>
          <p:cNvCxnSpPr>
            <a:endCxn id="121" idx="2"/>
          </p:cNvCxnSpPr>
          <p:nvPr/>
        </p:nvCxnSpPr>
        <p:spPr>
          <a:xfrm flipV="1">
            <a:off x="6009679" y="1873270"/>
            <a:ext cx="202405" cy="666650"/>
          </a:xfrm>
          <a:prstGeom prst="line">
            <a:avLst/>
          </a:prstGeom>
          <a:ln w="19050">
            <a:solidFill>
              <a:srgbClr val="FF0000"/>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22" name="直線コネクタ 121"/>
          <p:cNvCxnSpPr/>
          <p:nvPr/>
        </p:nvCxnSpPr>
        <p:spPr>
          <a:xfrm flipH="1" flipV="1">
            <a:off x="3265655" y="2801667"/>
            <a:ext cx="259421" cy="437938"/>
          </a:xfrm>
          <a:prstGeom prst="line">
            <a:avLst/>
          </a:prstGeom>
          <a:ln w="19050">
            <a:solidFill>
              <a:srgbClr val="FF000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7" name="テキスト ボックス 96"/>
          <p:cNvSpPr txBox="1"/>
          <p:nvPr/>
        </p:nvSpPr>
        <p:spPr>
          <a:xfrm>
            <a:off x="242382" y="2382835"/>
            <a:ext cx="2662103" cy="851941"/>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・西脇ファッション都市構想との連携</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→播州織が抱える課題に対して、誰が、どの</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020" b="0" i="0" u="none" strike="noStrike" kern="1200" cap="none" spc="0" normalizeH="0" baseline="0" noProof="0" dirty="0" err="1">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ような</a:t>
            </a: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理念・方針に基づき、どのような事業</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に取り組んでいくか、という方向性を体系的</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に示した（平成</a:t>
            </a:r>
            <a:r>
              <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28</a:t>
            </a: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7</a:t>
            </a: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月）</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9" name="テキスト ボックス 108"/>
          <p:cNvSpPr txBox="1"/>
          <p:nvPr/>
        </p:nvSpPr>
        <p:spPr>
          <a:xfrm>
            <a:off x="242382" y="1932173"/>
            <a:ext cx="2662103" cy="538009"/>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・都市機能集約と併せて播州織のイノベーション</a:t>
            </a:r>
            <a:endParaRPr kumimoji="1" lang="en-US" altLang="ja-JP"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効果を最大限に活かし、歩いて暮らせる中心</a:t>
            </a:r>
            <a:endParaRPr kumimoji="1" lang="en-US" altLang="ja-JP"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市街地を再生</a:t>
            </a:r>
            <a:endParaRPr kumimoji="1" lang="en-US" altLang="ja-JP" sz="102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p:txBody>
      </p:sp>
      <p:sp>
        <p:nvSpPr>
          <p:cNvPr id="27" name="テキスト ボックス 26"/>
          <p:cNvSpPr txBox="1"/>
          <p:nvPr/>
        </p:nvSpPr>
        <p:spPr>
          <a:xfrm>
            <a:off x="7178627" y="1927787"/>
            <a:ext cx="2537462" cy="848094"/>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西の拠点</a:t>
            </a: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・茜が丘複合施設「</a:t>
            </a:r>
            <a:r>
              <a:rPr kumimoji="1" lang="en-US" altLang="ja-JP" sz="1015" b="0" i="0" u="none" strike="noStrike" kern="1200" cap="none" spc="0" normalizeH="0" baseline="0" noProof="0" dirty="0" err="1">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Miraie</a:t>
            </a: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」の整備</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（平成</a:t>
            </a: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27</a:t>
            </a: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10</a:t>
            </a: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月開館）</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→図書館やこどもプラザ、コミュニティ</a:t>
            </a:r>
            <a:endParaRPr kumimoji="1" lang="en-US" altLang="ja-JP"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センターを備えた、複合施設の整備</a:t>
            </a:r>
            <a:endParaRPr kumimoji="1" lang="en-US" altLang="ja-JP"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6" name="テキスト ボックス 115"/>
          <p:cNvSpPr txBox="1"/>
          <p:nvPr/>
        </p:nvSpPr>
        <p:spPr>
          <a:xfrm>
            <a:off x="242382" y="4255043"/>
            <a:ext cx="2662103" cy="538009"/>
          </a:xfrm>
          <a:prstGeom prst="rect">
            <a:avLst/>
          </a:prstGeom>
          <a:noFill/>
        </p:spPr>
        <p:txBody>
          <a:bodyPr wrap="square" lIns="66462" tIns="33231" rIns="66462" bIns="33231"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・デザイナーの呼び込み</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→空き店舗を活用した</a:t>
            </a:r>
            <a:r>
              <a:rPr kumimoji="1" lang="ja-JP" altLang="en-US" sz="102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コワーキングスペース</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CONCENT</a:t>
            </a:r>
            <a:r>
              <a:rPr kumimoji="1" lang="ja-JP" altLang="en-US"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2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88" name="角丸四角形 187"/>
          <p:cNvSpPr/>
          <p:nvPr/>
        </p:nvSpPr>
        <p:spPr>
          <a:xfrm>
            <a:off x="1918410" y="826735"/>
            <a:ext cx="5986918" cy="679367"/>
          </a:xfrm>
          <a:prstGeom prst="roundRect">
            <a:avLst>
              <a:gd name="adj" fmla="val 3564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生活利便性の確保を通じた持続可能なまちづくりを目指し、２つの拠点を設定</a:t>
            </a:r>
            <a:endParaRPr kumimoji="1" lang="en-US" altLang="ja-JP" sz="13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・医療や福祉機能などの都市機能と行政機能を持ち、交通結節点である東側エリア</a:t>
            </a:r>
            <a:endParaRPr kumimoji="1" lang="en-US" altLang="ja-JP"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・子育て支援施設が集約した複合施設がある新興住宅地が広がる西側エリア</a:t>
            </a:r>
            <a:endParaRPr kumimoji="1" lang="en-US" altLang="ja-JP"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rPr>
              <a:t>　　　　　　　　　→西側の拠点整備ノウハウを東側の拠点整備にも活用</a:t>
            </a:r>
            <a:endParaRPr kumimoji="1" lang="en-US" altLang="ja-JP" sz="1100" b="0" i="0" u="none" strike="noStrike" kern="1200" cap="none" spc="0" normalizeH="0" baseline="0" noProof="0" dirty="0">
              <a:ln>
                <a:noFill/>
              </a:ln>
              <a:solidFill>
                <a:srgbClr val="000000"/>
              </a:solidFill>
              <a:effectLst/>
              <a:uLnTx/>
              <a:uFillTx/>
              <a:latin typeface="HGP創英角ｺﾞｼｯｸUB"/>
              <a:ea typeface="HGPｺﾞｼｯｸM" panose="020B0600000000000000" pitchFamily="50" charset="-128"/>
              <a:cs typeface="+mn-cs"/>
            </a:endParaRPr>
          </a:p>
        </p:txBody>
      </p:sp>
      <p:pic>
        <p:nvPicPr>
          <p:cNvPr id="31" name="図 30"/>
          <p:cNvPicPr>
            <a:picLocks noChangeAspect="1"/>
          </p:cNvPicPr>
          <p:nvPr/>
        </p:nvPicPr>
        <p:blipFill rotWithShape="1">
          <a:blip r:embed="rId8" cstate="print">
            <a:extLst>
              <a:ext uri="{28A0092B-C50C-407E-A947-70E740481C1C}">
                <a14:useLocalDpi xmlns:a14="http://schemas.microsoft.com/office/drawing/2010/main" val="0"/>
              </a:ext>
            </a:extLst>
          </a:blip>
          <a:srcRect l="-834" t="-7958" r="834" b="10080"/>
          <a:stretch/>
        </p:blipFill>
        <p:spPr>
          <a:xfrm>
            <a:off x="8037520" y="672975"/>
            <a:ext cx="1635483" cy="828000"/>
          </a:xfrm>
          <a:prstGeom prst="rect">
            <a:avLst/>
          </a:prstGeom>
          <a:effectLst>
            <a:softEdge rad="25400"/>
          </a:effectLst>
        </p:spPr>
      </p:pic>
      <p:sp>
        <p:nvSpPr>
          <p:cNvPr id="103" name="テキスト ボックス 102"/>
          <p:cNvSpPr txBox="1"/>
          <p:nvPr/>
        </p:nvSpPr>
        <p:spPr>
          <a:xfrm>
            <a:off x="7296056" y="2852726"/>
            <a:ext cx="2625626" cy="22869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計画：２０万人</a:t>
            </a:r>
            <a:r>
              <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年間→実績：</a:t>
            </a:r>
            <a:r>
              <a:rPr kumimoji="1" lang="ja-JP" altLang="en-US" sz="105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５０万人</a:t>
            </a:r>
            <a:r>
              <a:rPr kumimoji="1" lang="en-US" altLang="ja-JP" sz="105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年間</a:t>
            </a:r>
            <a:r>
              <a:rPr kumimoji="1" lang="ja-JP" altLang="en-US" sz="8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（Ｈ２８）</a:t>
            </a:r>
            <a:endParaRPr kumimoji="1" lang="en-US" altLang="ja-JP" sz="5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68" name="テキスト ボックス 32"/>
          <p:cNvSpPr txBox="1">
            <a:spLocks noChangeArrowheads="1"/>
          </p:cNvSpPr>
          <p:nvPr/>
        </p:nvSpPr>
        <p:spPr bwMode="auto">
          <a:xfrm>
            <a:off x="3471710" y="3098209"/>
            <a:ext cx="9177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C00000"/>
                </a:solidFill>
                <a:effectLst/>
                <a:uLnTx/>
                <a:uFillTx/>
                <a:latin typeface="HGP創英角ｺﾞｼｯｸUB"/>
                <a:ea typeface="HGPｺﾞｼｯｸM" panose="020B0600000000000000" pitchFamily="50" charset="-128"/>
                <a:cs typeface="メイリオ" panose="020B0604030504040204" pitchFamily="50" charset="-128"/>
              </a:rPr>
              <a:t>西の拠点</a:t>
            </a:r>
          </a:p>
        </p:txBody>
      </p:sp>
      <p:sp>
        <p:nvSpPr>
          <p:cNvPr id="69" name="テキスト ボックス 32"/>
          <p:cNvSpPr txBox="1">
            <a:spLocks noChangeArrowheads="1"/>
          </p:cNvSpPr>
          <p:nvPr/>
        </p:nvSpPr>
        <p:spPr bwMode="auto">
          <a:xfrm>
            <a:off x="5160233" y="2268308"/>
            <a:ext cx="10095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C00000"/>
                </a:solidFill>
                <a:effectLst/>
                <a:uLnTx/>
                <a:uFillTx/>
                <a:latin typeface="HGP創英角ｺﾞｼｯｸUB"/>
                <a:ea typeface="HGPｺﾞｼｯｸM" panose="020B0600000000000000" pitchFamily="50" charset="-128"/>
                <a:cs typeface="メイリオ" panose="020B0604030504040204" pitchFamily="50" charset="-128"/>
              </a:rPr>
              <a:t>東の拠点</a:t>
            </a:r>
          </a:p>
        </p:txBody>
      </p:sp>
      <p:sp>
        <p:nvSpPr>
          <p:cNvPr id="106" name="テキスト ボックス 105"/>
          <p:cNvSpPr txBox="1"/>
          <p:nvPr/>
        </p:nvSpPr>
        <p:spPr>
          <a:xfrm>
            <a:off x="7322669" y="3227283"/>
            <a:ext cx="2347595" cy="513387"/>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２３：　４８，６７６人</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２７：１４２，１０８人</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700" b="0" i="0" u="none" strike="noStrike" kern="1200" cap="none" spc="0" normalizeH="0" baseline="0" noProof="0" dirty="0" err="1">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Miraie</a:t>
            </a:r>
            <a:r>
              <a:rPr kumimoji="1" lang="ja-JP" altLang="en-US"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開館）</a:t>
            </a:r>
            <a:endParaRPr kumimoji="1" lang="en-US" altLang="ja-JP" sz="7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３０：</a:t>
            </a:r>
            <a:r>
              <a:rPr kumimoji="1" lang="ja-JP" altLang="en-US" sz="11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１９５，４０９人</a:t>
            </a:r>
            <a:r>
              <a:rPr kumimoji="1" lang="en-US" altLang="ja-JP" sz="11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年</a:t>
            </a:r>
            <a:endParaRPr kumimoji="1" lang="en-US" altLang="ja-JP" sz="9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5" name="テキスト ボックス 104"/>
          <p:cNvSpPr txBox="1"/>
          <p:nvPr/>
        </p:nvSpPr>
        <p:spPr>
          <a:xfrm>
            <a:off x="7300815" y="3059733"/>
            <a:ext cx="1999671" cy="216254"/>
          </a:xfrm>
          <a:prstGeom prst="rect">
            <a:avLst/>
          </a:prstGeom>
          <a:noFill/>
        </p:spPr>
        <p:txBody>
          <a:bodyPr wrap="square" lIns="66462" tIns="33231" rIns="66462" bIns="33231" rtlCol="0">
            <a:spAutoFit/>
          </a:bodyPr>
          <a:lstStyle/>
          <a:p>
            <a:pPr marL="132926" marR="0" lvl="0" indent="-422041"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図書館利用者数</a:t>
            </a:r>
            <a:endParaRPr kumimoji="1" lang="en-US" altLang="ja-JP" sz="969"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26" name="グループ化 25"/>
          <p:cNvGrpSpPr/>
          <p:nvPr/>
        </p:nvGrpSpPr>
        <p:grpSpPr>
          <a:xfrm>
            <a:off x="212170" y="1552691"/>
            <a:ext cx="2520000" cy="360000"/>
            <a:chOff x="83335" y="4293097"/>
            <a:chExt cx="2520000" cy="360000"/>
          </a:xfrm>
        </p:grpSpPr>
        <p:sp>
          <p:nvSpPr>
            <p:cNvPr id="177" name="角丸四角形 176"/>
            <p:cNvSpPr/>
            <p:nvPr/>
          </p:nvSpPr>
          <p:spPr>
            <a:xfrm>
              <a:off x="83335" y="4293097"/>
              <a:ext cx="2520000" cy="360000"/>
            </a:xfrm>
            <a:prstGeom prst="roundRect">
              <a:avLst>
                <a:gd name="adj" fmla="val 14105"/>
              </a:avLst>
            </a:prstGeom>
            <a:solidFill>
              <a:srgbClr val="33FF8F"/>
            </a:solidFill>
            <a:ln>
              <a:noFill/>
            </a:ln>
          </p:spPr>
          <p:txBody>
            <a:bodyPr wrap="square" lIns="61350" tIns="33231" rIns="61350" bIns="33231" rtlCol="0" anchor="ctr">
              <a:noAutofit/>
            </a:bodyPr>
            <a:lstStyle/>
            <a:p>
              <a:pPr marL="0" marR="0" lvl="0" indent="0" algn="ctr" defTabSz="914400" rtl="0" eaLnBrk="1" fontAlgn="base" latinLnBrk="0" hangingPunct="1">
                <a:lnSpc>
                  <a:spcPts val="1200"/>
                </a:lnSpc>
                <a:spcBef>
                  <a:spcPct val="0"/>
                </a:spcBef>
                <a:spcAft>
                  <a:spcPts val="0"/>
                </a:spcAft>
                <a:buClrTx/>
                <a:buSzTx/>
                <a:buFontTx/>
                <a:buNone/>
                <a:tabLst/>
                <a:defRPr/>
              </a:pPr>
              <a:r>
                <a:rPr kumimoji="1" lang="ja-JP" altLang="en-US"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rPr>
                <a:t>  　　　地場産業のブランド力強化</a:t>
              </a:r>
              <a:endParaRPr kumimoji="1" lang="en-US" altLang="ja-JP" sz="1108"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eiryo UI" panose="020B0604030504040204" pitchFamily="50" charset="-128"/>
              </a:endParaRPr>
            </a:p>
          </p:txBody>
        </p:sp>
        <p:sp>
          <p:nvSpPr>
            <p:cNvPr id="108" name="角丸四角形 107"/>
            <p:cNvSpPr/>
            <p:nvPr/>
          </p:nvSpPr>
          <p:spPr>
            <a:xfrm>
              <a:off x="83382" y="4293097"/>
              <a:ext cx="568417" cy="359999"/>
            </a:xfrm>
            <a:prstGeom prst="roundRect">
              <a:avLst>
                <a:gd name="adj" fmla="val 14105"/>
              </a:avLst>
            </a:prstGeom>
            <a:solidFill>
              <a:srgbClr val="00B05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rPr>
                <a:t>産業振興</a:t>
              </a:r>
              <a:endParaRPr kumimoji="1" lang="en-US" altLang="ja-JP" sz="1292" b="1" i="0" u="none" strike="noStrike" kern="1200" cap="none" spc="0" normalizeH="0" baseline="0" noProof="0" dirty="0">
                <a:ln>
                  <a:noFill/>
                </a:ln>
                <a:solidFill>
                  <a:srgbClr val="FFFFFF"/>
                </a:solidFill>
                <a:effectLst/>
                <a:uLnTx/>
                <a:uFillTx/>
                <a:latin typeface="HGP創英角ｺﾞｼｯｸUB"/>
                <a:ea typeface="HGSｺﾞｼｯｸM" panose="020B0600000000000000" pitchFamily="50" charset="-128"/>
                <a:cs typeface="+mn-cs"/>
              </a:endParaRPr>
            </a:p>
          </p:txBody>
        </p:sp>
      </p:grpSp>
      <p:cxnSp>
        <p:nvCxnSpPr>
          <p:cNvPr id="124" name="直線コネクタ 123"/>
          <p:cNvCxnSpPr>
            <a:endCxn id="125" idx="2"/>
          </p:cNvCxnSpPr>
          <p:nvPr/>
        </p:nvCxnSpPr>
        <p:spPr>
          <a:xfrm flipH="1" flipV="1">
            <a:off x="5066467" y="1930092"/>
            <a:ext cx="351355" cy="389796"/>
          </a:xfrm>
          <a:prstGeom prst="line">
            <a:avLst/>
          </a:prstGeom>
          <a:ln w="19050">
            <a:solidFill>
              <a:srgbClr val="FF000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36" name="テキスト ボックス 135"/>
          <p:cNvSpPr txBox="1"/>
          <p:nvPr/>
        </p:nvSpPr>
        <p:spPr>
          <a:xfrm>
            <a:off x="7538903" y="-50123"/>
            <a:ext cx="761747"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rPr>
              <a:t>３－３</a:t>
            </a:r>
            <a:endParaRPr kumimoji="1" lang="ja-JP" altLang="en-US" sz="18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120037014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7289041" y="100943"/>
            <a:ext cx="374613" cy="95246"/>
          </a:xfrm>
          <a:prstGeom prst="rect">
            <a:avLst/>
          </a:prstGeom>
          <a:solidFill>
            <a:schemeClr val="lt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500" b="1"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a:t>
            </a:r>
          </a:p>
        </p:txBody>
      </p:sp>
      <p:sp>
        <p:nvSpPr>
          <p:cNvPr id="53" name="Text Box 17"/>
          <p:cNvSpPr txBox="1">
            <a:spLocks noChangeArrowheads="1"/>
          </p:cNvSpPr>
          <p:nvPr/>
        </p:nvSpPr>
        <p:spPr bwMode="auto">
          <a:xfrm>
            <a:off x="187583" y="164437"/>
            <a:ext cx="9171843" cy="369332"/>
          </a:xfrm>
          <a:prstGeom prst="rect">
            <a:avLst/>
          </a:prstGeom>
          <a:noFill/>
          <a:ln>
            <a:noFill/>
          </a:ln>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1" i="0" u="none" strike="noStrike" kern="1200" cap="none" spc="0" normalizeH="0" baseline="0" noProof="0" dirty="0" smtClean="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　　　　</a:t>
            </a:r>
            <a:r>
              <a:rPr kumimoji="1" lang="ja-JP" altLang="en-US" sz="1800" b="1" i="0" u="none" strike="noStrike" kern="1200" cap="none" spc="0" normalizeH="0" baseline="0" noProof="0" dirty="0">
                <a:ln>
                  <a:noFill/>
                </a:ln>
                <a:solidFill>
                  <a:srgbClr val="FFFFFF"/>
                </a:solidFill>
                <a:effectLst/>
                <a:uLnTx/>
                <a:uFillTx/>
                <a:latin typeface="HGSｺﾞｼｯｸE" panose="020B0900000000000000" pitchFamily="50" charset="-128"/>
                <a:ea typeface="HGSｺﾞｼｯｸE" panose="020B0900000000000000" pitchFamily="50" charset="-128"/>
                <a:cs typeface="+mn-cs"/>
              </a:rPr>
              <a:t>　　　　</a:t>
            </a:r>
          </a:p>
        </p:txBody>
      </p:sp>
      <p:sp>
        <p:nvSpPr>
          <p:cNvPr id="51" name="タイトル 1"/>
          <p:cNvSpPr>
            <a:spLocks noGrp="1"/>
          </p:cNvSpPr>
          <p:nvPr>
            <p:ph type="title"/>
          </p:nvPr>
        </p:nvSpPr>
        <p:spPr>
          <a:xfrm>
            <a:off x="53331" y="26095"/>
            <a:ext cx="9018969" cy="405798"/>
          </a:xfrm>
        </p:spPr>
        <p:txBody>
          <a:bodyPr/>
          <a:lstStyle/>
          <a:p>
            <a:pPr>
              <a:lnSpc>
                <a:spcPts val="2031"/>
              </a:lnSpc>
            </a:pPr>
            <a:r>
              <a:rPr lang="ja-JP" altLang="en-US" sz="1400" dirty="0">
                <a:latin typeface="+mj-ea"/>
              </a:rPr>
              <a:t>中播磨圏域（姫路市、たつの市、太子町、福崎町）：人口約６７．０万人（</a:t>
            </a:r>
            <a:r>
              <a:rPr lang="en-US" altLang="ja-JP" sz="1400" dirty="0">
                <a:latin typeface="+mj-ea"/>
              </a:rPr>
              <a:t>H22</a:t>
            </a:r>
            <a:r>
              <a:rPr lang="ja-JP" altLang="en-US" sz="1400" dirty="0">
                <a:latin typeface="+mj-ea"/>
              </a:rPr>
              <a:t>）↘５８．３万人（</a:t>
            </a:r>
            <a:r>
              <a:rPr lang="en-US" altLang="ja-JP" sz="1400" dirty="0">
                <a:latin typeface="+mj-ea"/>
              </a:rPr>
              <a:t>R22</a:t>
            </a:r>
            <a:r>
              <a:rPr lang="ja-JP" altLang="en-US" sz="1400" dirty="0">
                <a:latin typeface="+mj-ea"/>
              </a:rPr>
              <a:t>）</a:t>
            </a:r>
          </a:p>
        </p:txBody>
      </p:sp>
      <p:sp>
        <p:nvSpPr>
          <p:cNvPr id="161" name="タイトル 1"/>
          <p:cNvSpPr txBox="1">
            <a:spLocks/>
          </p:cNvSpPr>
          <p:nvPr/>
        </p:nvSpPr>
        <p:spPr bwMode="auto">
          <a:xfrm>
            <a:off x="6788753" y="275594"/>
            <a:ext cx="3070087" cy="344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923"/>
              </a:lnSpc>
              <a:spcBef>
                <a:spcPct val="0"/>
              </a:spcBef>
              <a:spcAft>
                <a:spcPct val="0"/>
              </a:spcAft>
              <a:buClrTx/>
              <a:buSzTx/>
              <a:buFontTx/>
              <a:buNone/>
              <a:tabLst/>
              <a:defRPr/>
            </a:pP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（中播磨圏域の立地適正化の方針）平成</a:t>
            </a:r>
            <a:r>
              <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29</a:t>
            </a:r>
            <a:r>
              <a:rPr kumimoji="1" lang="ja-JP" altLang="en-US"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年</a:t>
            </a:r>
            <a:r>
              <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3</a:t>
            </a:r>
            <a:r>
              <a:rPr kumimoji="1" lang="ja-JP" altLang="en-US" sz="923"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月</a:t>
            </a:r>
            <a:r>
              <a:rPr kumimoji="1" lang="en-US" altLang="ja-JP" sz="923"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27</a:t>
            </a:r>
            <a:r>
              <a:rPr kumimoji="1" lang="ja-JP" altLang="en-US" sz="923"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a:t>
            </a:r>
            <a:endParaRPr kumimoji="1" lang="en-US" altLang="ja-JP" sz="923"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grpSp>
        <p:nvGrpSpPr>
          <p:cNvPr id="111" name="グループ化 110"/>
          <p:cNvGrpSpPr/>
          <p:nvPr/>
        </p:nvGrpSpPr>
        <p:grpSpPr>
          <a:xfrm>
            <a:off x="-124480" y="2426916"/>
            <a:ext cx="4283384" cy="4246401"/>
            <a:chOff x="-110197" y="2506045"/>
            <a:chExt cx="4283384" cy="4246401"/>
          </a:xfrm>
        </p:grpSpPr>
        <p:pic>
          <p:nvPicPr>
            <p:cNvPr id="112" name="図 111"/>
            <p:cNvPicPr/>
            <p:nvPr/>
          </p:nvPicPr>
          <p:blipFill>
            <a:blip r:embed="rId3" cstate="print">
              <a:extLst>
                <a:ext uri="{28A0092B-C50C-407E-A947-70E740481C1C}">
                  <a14:useLocalDpi xmlns:a14="http://schemas.microsoft.com/office/drawing/2010/main" val="0"/>
                </a:ext>
              </a:extLst>
            </a:blip>
            <a:stretch>
              <a:fillRect/>
            </a:stretch>
          </p:blipFill>
          <p:spPr>
            <a:xfrm>
              <a:off x="-110197" y="2510762"/>
              <a:ext cx="4283384" cy="4241684"/>
            </a:xfrm>
            <a:prstGeom prst="rect">
              <a:avLst/>
            </a:prstGeom>
          </p:spPr>
        </p:pic>
        <p:sp>
          <p:nvSpPr>
            <p:cNvPr id="113" name="テキスト ボックス 60"/>
            <p:cNvSpPr txBox="1"/>
            <p:nvPr/>
          </p:nvSpPr>
          <p:spPr>
            <a:xfrm>
              <a:off x="716803" y="5428247"/>
              <a:ext cx="641838" cy="213946"/>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en-US" sz="738" b="0" i="0" u="none" strike="noStrike" kern="100" cap="none" spc="0" normalizeH="0" baseline="0" noProof="0" dirty="0">
                  <a:ln>
                    <a:noFill/>
                  </a:ln>
                  <a:solidFill>
                    <a:prstClr val="black"/>
                  </a:solidFill>
                  <a:effectLst/>
                  <a:uLnTx/>
                  <a:uFillTx/>
                  <a:latin typeface="HGPｺﾞｼｯｸM"/>
                  <a:ea typeface="ＭＳ 明朝"/>
                  <a:cs typeface="Times New Roman"/>
                </a:rPr>
                <a:t>JR</a:t>
              </a:r>
              <a:r>
                <a:rPr kumimoji="1" lang="ja-JP" altLang="en-US" sz="738" b="0" i="0" u="none" strike="noStrike" kern="100" cap="none" spc="0" normalizeH="0" baseline="0" noProof="0" dirty="0">
                  <a:ln>
                    <a:noFill/>
                  </a:ln>
                  <a:solidFill>
                    <a:prstClr val="black"/>
                  </a:solidFill>
                  <a:effectLst/>
                  <a:uLnTx/>
                  <a:uFillTx/>
                  <a:latin typeface="Arial"/>
                  <a:ea typeface="HGPｺﾞｼｯｸM"/>
                  <a:cs typeface="Times New Roman"/>
                </a:rPr>
                <a:t>本竜野駅</a:t>
              </a:r>
              <a:endParaRPr kumimoji="1" lang="ja-JP" altLang="en-US" sz="969" b="0" i="0" u="none" strike="noStrike" kern="100" cap="none" spc="0" normalizeH="0" baseline="0" noProof="0" dirty="0">
                <a:ln>
                  <a:noFill/>
                </a:ln>
                <a:solidFill>
                  <a:prstClr val="black"/>
                </a:solidFill>
                <a:effectLst/>
                <a:uLnTx/>
                <a:uFillTx/>
                <a:latin typeface="Arial"/>
                <a:ea typeface="ＭＳ 明朝"/>
                <a:cs typeface="Times New Roman"/>
              </a:endParaRPr>
            </a:p>
          </p:txBody>
        </p:sp>
        <p:sp>
          <p:nvSpPr>
            <p:cNvPr id="114" name="テキスト ボックス 61"/>
            <p:cNvSpPr txBox="1"/>
            <p:nvPr/>
          </p:nvSpPr>
          <p:spPr>
            <a:xfrm>
              <a:off x="2374703" y="5281726"/>
              <a:ext cx="641838" cy="296008"/>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ts val="1015"/>
                </a:lnSpc>
                <a:spcBef>
                  <a:spcPct val="0"/>
                </a:spcBef>
                <a:spcAft>
                  <a:spcPts val="0"/>
                </a:spcAft>
                <a:buClrTx/>
                <a:buSzTx/>
                <a:buFontTx/>
                <a:buNone/>
                <a:tabLst/>
                <a:defRPr/>
              </a:pPr>
              <a:r>
                <a:rPr kumimoji="1" lang="en-US" sz="738" b="0" i="0" u="none" strike="noStrike" kern="100" cap="none" spc="0" normalizeH="0" baseline="0" noProof="0" dirty="0">
                  <a:ln>
                    <a:noFill/>
                  </a:ln>
                  <a:solidFill>
                    <a:prstClr val="black"/>
                  </a:solidFill>
                  <a:effectLst/>
                  <a:uLnTx/>
                  <a:uFillTx/>
                  <a:latin typeface="HGPｺﾞｼｯｸM"/>
                  <a:ea typeface="ＭＳ 明朝"/>
                  <a:cs typeface="Times New Roman"/>
                </a:rPr>
                <a:t>JR</a:t>
              </a:r>
              <a:r>
                <a:rPr kumimoji="1" lang="ja-JP" altLang="en-US" sz="738" b="0" i="0" u="none" strike="noStrike" kern="100" cap="none" spc="0" normalizeH="0" baseline="0" noProof="0" dirty="0">
                  <a:ln>
                    <a:noFill/>
                  </a:ln>
                  <a:solidFill>
                    <a:prstClr val="black"/>
                  </a:solidFill>
                  <a:effectLst/>
                  <a:uLnTx/>
                  <a:uFillTx/>
                  <a:latin typeface="Arial"/>
                  <a:ea typeface="HGPｺﾞｼｯｸM"/>
                  <a:cs typeface="Times New Roman"/>
                </a:rPr>
                <a:t>姫路駅</a:t>
              </a:r>
              <a:endParaRPr kumimoji="1" lang="ja-JP" altLang="en-US" sz="969" b="0" i="0" u="none" strike="noStrike" kern="100" cap="none" spc="0" normalizeH="0" baseline="0" noProof="0" dirty="0">
                <a:ln>
                  <a:noFill/>
                </a:ln>
                <a:solidFill>
                  <a:prstClr val="black"/>
                </a:solidFill>
                <a:effectLst/>
                <a:uLnTx/>
                <a:uFillTx/>
                <a:latin typeface="Arial"/>
                <a:ea typeface="ＭＳ 明朝"/>
                <a:cs typeface="Times New Roman"/>
              </a:endParaRPr>
            </a:p>
            <a:p>
              <a:pPr marL="0" marR="0" lvl="0" indent="0" algn="ctr" defTabSz="914400" rtl="0" eaLnBrk="1" fontAlgn="base" latinLnBrk="0" hangingPunct="1">
                <a:lnSpc>
                  <a:spcPts val="1015"/>
                </a:lnSpc>
                <a:spcBef>
                  <a:spcPct val="0"/>
                </a:spcBef>
                <a:spcAft>
                  <a:spcPts val="0"/>
                </a:spcAft>
                <a:buClrTx/>
                <a:buSzTx/>
                <a:buFontTx/>
                <a:buNone/>
                <a:tabLst/>
                <a:defRPr/>
              </a:pPr>
              <a:r>
                <a:rPr kumimoji="1" lang="ja-JP" altLang="en-US" sz="738" b="0" i="0" u="none" strike="noStrike" kern="100" cap="none" spc="0" normalizeH="0" baseline="0" noProof="0" dirty="0">
                  <a:ln>
                    <a:noFill/>
                  </a:ln>
                  <a:solidFill>
                    <a:prstClr val="black"/>
                  </a:solidFill>
                  <a:effectLst/>
                  <a:uLnTx/>
                  <a:uFillTx/>
                  <a:latin typeface="Arial"/>
                  <a:ea typeface="HGPｺﾞｼｯｸM"/>
                  <a:cs typeface="Times New Roman"/>
                </a:rPr>
                <a:t>山陽姫路駅</a:t>
              </a:r>
              <a:endParaRPr kumimoji="1" lang="ja-JP" altLang="en-US" sz="969" b="0" i="0" u="none" strike="noStrike" kern="100" cap="none" spc="0" normalizeH="0" baseline="0" noProof="0" dirty="0">
                <a:ln>
                  <a:noFill/>
                </a:ln>
                <a:solidFill>
                  <a:prstClr val="black"/>
                </a:solidFill>
                <a:effectLst/>
                <a:uLnTx/>
                <a:uFillTx/>
                <a:latin typeface="Arial"/>
                <a:ea typeface="ＭＳ 明朝"/>
                <a:cs typeface="Times New Roman"/>
              </a:endParaRPr>
            </a:p>
          </p:txBody>
        </p:sp>
        <p:sp>
          <p:nvSpPr>
            <p:cNvPr id="115" name="テキスト ボックス 114"/>
            <p:cNvSpPr txBox="1"/>
            <p:nvPr/>
          </p:nvSpPr>
          <p:spPr>
            <a:xfrm>
              <a:off x="1616442" y="5616520"/>
              <a:ext cx="429739" cy="138893"/>
            </a:xfrm>
            <a:prstGeom prst="rect">
              <a:avLst/>
            </a:prstGeom>
            <a:solidFill>
              <a:schemeClr val="lt1"/>
            </a:solidFill>
            <a:ln w="6350">
              <a:noFill/>
            </a:ln>
            <a:effectLst>
              <a:outerShdw blurRad="50800" dist="38100" dir="2700000" algn="tl" rotWithShape="0">
                <a:prstClr val="black">
                  <a:alpha val="40000"/>
                </a:prstClr>
              </a:outerShdw>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831" b="0" i="0" u="none" strike="noStrike" kern="100" cap="none" spc="0" normalizeH="0" baseline="0" noProof="0">
                  <a:ln>
                    <a:noFill/>
                  </a:ln>
                  <a:solidFill>
                    <a:prstClr val="black"/>
                  </a:solidFill>
                  <a:effectLst/>
                  <a:uLnTx/>
                  <a:uFillTx/>
                  <a:latin typeface="Arial"/>
                  <a:ea typeface="HGPｺﾞｼｯｸM"/>
                  <a:cs typeface="Times New Roman"/>
                </a:rPr>
                <a:t>太子町</a:t>
              </a:r>
              <a:endParaRPr kumimoji="1" lang="ja-JP" altLang="en-US" sz="969" b="0" i="0" u="none" strike="noStrike" kern="100" cap="none" spc="0" normalizeH="0" baseline="0" noProof="0">
                <a:ln>
                  <a:noFill/>
                </a:ln>
                <a:solidFill>
                  <a:prstClr val="black"/>
                </a:solidFill>
                <a:effectLst/>
                <a:uLnTx/>
                <a:uFillTx/>
                <a:latin typeface="Arial"/>
                <a:ea typeface="ＭＳ 明朝"/>
                <a:cs typeface="Times New Roman"/>
              </a:endParaRPr>
            </a:p>
          </p:txBody>
        </p:sp>
        <p:sp>
          <p:nvSpPr>
            <p:cNvPr id="116" name="テキスト ボックス 54"/>
            <p:cNvSpPr txBox="1"/>
            <p:nvPr/>
          </p:nvSpPr>
          <p:spPr>
            <a:xfrm>
              <a:off x="2046181" y="4170934"/>
              <a:ext cx="465406" cy="175846"/>
            </a:xfrm>
            <a:prstGeom prst="rect">
              <a:avLst/>
            </a:prstGeom>
            <a:solidFill>
              <a:schemeClr val="lt1"/>
            </a:solidFill>
            <a:ln w="6350">
              <a:noFill/>
            </a:ln>
            <a:effectLst>
              <a:outerShdw blurRad="50800" dist="38100" dir="2700000" algn="tl" rotWithShape="0">
                <a:prstClr val="black">
                  <a:alpha val="40000"/>
                </a:prstClr>
              </a:outerShdw>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831" b="0" i="0" u="none" strike="noStrike" kern="100" cap="none" spc="0" normalizeH="0" baseline="0" noProof="0">
                  <a:ln>
                    <a:noFill/>
                  </a:ln>
                  <a:solidFill>
                    <a:prstClr val="black"/>
                  </a:solidFill>
                  <a:effectLst/>
                  <a:uLnTx/>
                  <a:uFillTx/>
                  <a:latin typeface="Arial"/>
                  <a:ea typeface="HGPｺﾞｼｯｸM"/>
                  <a:cs typeface="Times New Roman"/>
                </a:rPr>
                <a:t>姫路市</a:t>
              </a:r>
              <a:endParaRPr kumimoji="1" lang="ja-JP" altLang="en-US" sz="969" b="0" i="0" u="none" strike="noStrike" kern="100" cap="none" spc="0" normalizeH="0" baseline="0" noProof="0">
                <a:ln>
                  <a:noFill/>
                </a:ln>
                <a:solidFill>
                  <a:prstClr val="black"/>
                </a:solidFill>
                <a:effectLst/>
                <a:uLnTx/>
                <a:uFillTx/>
                <a:latin typeface="Arial"/>
                <a:ea typeface="ＭＳ 明朝"/>
                <a:cs typeface="Times New Roman"/>
              </a:endParaRPr>
            </a:p>
          </p:txBody>
        </p:sp>
        <p:sp>
          <p:nvSpPr>
            <p:cNvPr id="117" name="テキスト ボックス 58"/>
            <p:cNvSpPr txBox="1"/>
            <p:nvPr/>
          </p:nvSpPr>
          <p:spPr>
            <a:xfrm>
              <a:off x="576703" y="4943192"/>
              <a:ext cx="465992" cy="175846"/>
            </a:xfrm>
            <a:prstGeom prst="rect">
              <a:avLst/>
            </a:prstGeom>
            <a:solidFill>
              <a:schemeClr val="lt1"/>
            </a:solidFill>
            <a:ln w="6350">
              <a:noFill/>
            </a:ln>
            <a:effectLst>
              <a:outerShdw blurRad="50800" dist="38100" dir="2700000" algn="tl" rotWithShape="0">
                <a:prstClr val="black">
                  <a:alpha val="40000"/>
                </a:prstClr>
              </a:outerShdw>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831" b="0" i="0" u="none" strike="noStrike" kern="100" cap="none" spc="0" normalizeH="0" baseline="0" noProof="0" dirty="0" err="1">
                  <a:ln>
                    <a:noFill/>
                  </a:ln>
                  <a:solidFill>
                    <a:prstClr val="black"/>
                  </a:solidFill>
                  <a:effectLst/>
                  <a:uLnTx/>
                  <a:uFillTx/>
                  <a:latin typeface="Arial"/>
                  <a:ea typeface="HGPｺﾞｼｯｸM"/>
                  <a:cs typeface="Times New Roman"/>
                </a:rPr>
                <a:t>たつの</a:t>
              </a:r>
              <a:r>
                <a:rPr kumimoji="1" lang="ja-JP" altLang="en-US" sz="831" b="0" i="0" u="none" strike="noStrike" kern="100" cap="none" spc="0" normalizeH="0" baseline="0" noProof="0" dirty="0">
                  <a:ln>
                    <a:noFill/>
                  </a:ln>
                  <a:solidFill>
                    <a:prstClr val="black"/>
                  </a:solidFill>
                  <a:effectLst/>
                  <a:uLnTx/>
                  <a:uFillTx/>
                  <a:latin typeface="Arial"/>
                  <a:ea typeface="HGPｺﾞｼｯｸM"/>
                  <a:cs typeface="Times New Roman"/>
                </a:rPr>
                <a:t>市</a:t>
              </a:r>
              <a:endParaRPr kumimoji="1" lang="ja-JP" altLang="en-US" sz="969" b="0" i="0" u="none" strike="noStrike" kern="100" cap="none" spc="0" normalizeH="0" baseline="0" noProof="0" dirty="0">
                <a:ln>
                  <a:noFill/>
                </a:ln>
                <a:solidFill>
                  <a:prstClr val="black"/>
                </a:solidFill>
                <a:effectLst/>
                <a:uLnTx/>
                <a:uFillTx/>
                <a:latin typeface="Arial"/>
                <a:ea typeface="ＭＳ 明朝"/>
                <a:cs typeface="Times New Roman"/>
              </a:endParaRPr>
            </a:p>
          </p:txBody>
        </p:sp>
        <p:sp>
          <p:nvSpPr>
            <p:cNvPr id="118" name="テキスト ボックス 57"/>
            <p:cNvSpPr txBox="1"/>
            <p:nvPr/>
          </p:nvSpPr>
          <p:spPr>
            <a:xfrm>
              <a:off x="3363911" y="4180616"/>
              <a:ext cx="465992" cy="154727"/>
            </a:xfrm>
            <a:prstGeom prst="rect">
              <a:avLst/>
            </a:prstGeom>
            <a:solidFill>
              <a:schemeClr val="lt1"/>
            </a:solidFill>
            <a:ln w="6350">
              <a:noFill/>
            </a:ln>
            <a:effectLst>
              <a:outerShdw blurRad="50800" dist="38100" dir="2700000" algn="tl" rotWithShape="0">
                <a:prstClr val="black">
                  <a:alpha val="40000"/>
                </a:prstClr>
              </a:outerShdw>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831" b="0" i="0" u="none" strike="noStrike" kern="100" cap="none" spc="0" normalizeH="0" baseline="0" noProof="0" dirty="0">
                  <a:ln>
                    <a:noFill/>
                  </a:ln>
                  <a:solidFill>
                    <a:prstClr val="black"/>
                  </a:solidFill>
                  <a:effectLst/>
                  <a:uLnTx/>
                  <a:uFillTx/>
                  <a:latin typeface="Arial"/>
                  <a:ea typeface="HGPｺﾞｼｯｸM"/>
                  <a:cs typeface="Times New Roman"/>
                </a:rPr>
                <a:t>福崎町</a:t>
              </a:r>
              <a:endParaRPr kumimoji="1" lang="ja-JP" altLang="en-US" sz="969" b="0" i="0" u="none" strike="noStrike" kern="100" cap="none" spc="0" normalizeH="0" baseline="0" noProof="0" dirty="0">
                <a:ln>
                  <a:noFill/>
                </a:ln>
                <a:solidFill>
                  <a:prstClr val="black"/>
                </a:solidFill>
                <a:effectLst/>
                <a:uLnTx/>
                <a:uFillTx/>
                <a:latin typeface="Arial"/>
                <a:ea typeface="ＭＳ 明朝"/>
                <a:cs typeface="Times New Roman"/>
              </a:endParaRPr>
            </a:p>
          </p:txBody>
        </p:sp>
        <p:sp>
          <p:nvSpPr>
            <p:cNvPr id="119" name="テキスト ボックス 62"/>
            <p:cNvSpPr txBox="1"/>
            <p:nvPr/>
          </p:nvSpPr>
          <p:spPr>
            <a:xfrm>
              <a:off x="2777340" y="4093690"/>
              <a:ext cx="641838" cy="14478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3231" tIns="0" rIns="33231" bIns="0" numCol="1" spcCol="0" rtlCol="0" fromWordArt="0" anchor="t" anchorCtr="0" forceAA="0" compatLnSpc="1">
              <a:prstTxWarp prst="textNoShape">
                <a:avLst/>
              </a:prstTxWarp>
              <a:noAutofit/>
            </a:bodyPr>
            <a:lstStyle/>
            <a:p>
              <a:pPr marL="0" marR="0" lvl="0" indent="0" algn="ctr" defTabSz="914400" rtl="0" eaLnBrk="1" fontAlgn="base" latinLnBrk="0" hangingPunct="1">
                <a:lnSpc>
                  <a:spcPts val="1015"/>
                </a:lnSpc>
                <a:spcBef>
                  <a:spcPct val="0"/>
                </a:spcBef>
                <a:spcAft>
                  <a:spcPts val="0"/>
                </a:spcAft>
                <a:buClrTx/>
                <a:buSzTx/>
                <a:buFontTx/>
                <a:buNone/>
                <a:tabLst/>
                <a:defRPr/>
              </a:pPr>
              <a:r>
                <a:rPr kumimoji="1" lang="en-US" sz="738" b="0" i="0" u="none" strike="noStrike" kern="100" cap="none" spc="0" normalizeH="0" baseline="0" noProof="0">
                  <a:ln>
                    <a:noFill/>
                  </a:ln>
                  <a:solidFill>
                    <a:prstClr val="black"/>
                  </a:solidFill>
                  <a:effectLst/>
                  <a:uLnTx/>
                  <a:uFillTx/>
                  <a:latin typeface="HGPｺﾞｼｯｸM"/>
                  <a:ea typeface="ＭＳ 明朝"/>
                  <a:cs typeface="Times New Roman"/>
                </a:rPr>
                <a:t>JR</a:t>
              </a:r>
              <a:r>
                <a:rPr kumimoji="1" lang="ja-JP" altLang="en-US" sz="738" b="0" i="0" u="none" strike="noStrike" kern="100" cap="none" spc="0" normalizeH="0" baseline="0" noProof="0">
                  <a:ln>
                    <a:noFill/>
                  </a:ln>
                  <a:solidFill>
                    <a:prstClr val="black"/>
                  </a:solidFill>
                  <a:effectLst/>
                  <a:uLnTx/>
                  <a:uFillTx/>
                  <a:latin typeface="Arial"/>
                  <a:ea typeface="HGPｺﾞｼｯｸM"/>
                  <a:cs typeface="Times New Roman"/>
                </a:rPr>
                <a:t>福崎駅</a:t>
              </a:r>
              <a:endParaRPr kumimoji="1" lang="ja-JP" altLang="en-US" sz="969" b="0" i="0" u="none" strike="noStrike" kern="100" cap="none" spc="0" normalizeH="0" baseline="0" noProof="0">
                <a:ln>
                  <a:noFill/>
                </a:ln>
                <a:solidFill>
                  <a:prstClr val="black"/>
                </a:solidFill>
                <a:effectLst/>
                <a:uLnTx/>
                <a:uFillTx/>
                <a:latin typeface="Arial"/>
                <a:ea typeface="ＭＳ 明朝"/>
                <a:cs typeface="Times New Roman"/>
              </a:endParaRPr>
            </a:p>
          </p:txBody>
        </p:sp>
        <p:pic>
          <p:nvPicPr>
            <p:cNvPr id="120" name="図 119"/>
            <p:cNvPicPr/>
            <p:nvPr/>
          </p:nvPicPr>
          <p:blipFill>
            <a:blip r:embed="rId4" cstate="print">
              <a:extLst>
                <a:ext uri="{28A0092B-C50C-407E-A947-70E740481C1C}">
                  <a14:useLocalDpi xmlns:a14="http://schemas.microsoft.com/office/drawing/2010/main" val="0"/>
                </a:ext>
              </a:extLst>
            </a:blip>
            <a:stretch>
              <a:fillRect/>
            </a:stretch>
          </p:blipFill>
          <p:spPr>
            <a:xfrm>
              <a:off x="185051" y="2506045"/>
              <a:ext cx="1329378" cy="1388238"/>
            </a:xfrm>
            <a:prstGeom prst="rect">
              <a:avLst/>
            </a:prstGeom>
          </p:spPr>
        </p:pic>
      </p:grpSp>
      <p:sp>
        <p:nvSpPr>
          <p:cNvPr id="122" name="正方形/長方形 121"/>
          <p:cNvSpPr/>
          <p:nvPr/>
        </p:nvSpPr>
        <p:spPr bwMode="auto">
          <a:xfrm>
            <a:off x="53332" y="866665"/>
            <a:ext cx="9796212" cy="1485992"/>
          </a:xfrm>
          <a:prstGeom prst="rect">
            <a:avLst/>
          </a:prstGeom>
          <a:gradFill>
            <a:gsLst>
              <a:gs pos="0">
                <a:schemeClr val="accent1">
                  <a:lumMod val="5000"/>
                  <a:lumOff val="95000"/>
                </a:schemeClr>
              </a:gs>
              <a:gs pos="100000">
                <a:schemeClr val="accent1">
                  <a:lumMod val="30000"/>
                  <a:lumOff val="70000"/>
                </a:schemeClr>
              </a:gs>
            </a:gsLst>
            <a:lin ang="5400000" scaled="1"/>
          </a:gradFill>
          <a:ln>
            <a:solidFill>
              <a:schemeClr val="tx2"/>
            </a:solidFill>
          </a:ln>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lIns="540740" tIns="188323" rIns="540740" bIns="188323" spcCol="1270" anchor="ctr"/>
          <a:lstStyle/>
          <a:p>
            <a:pPr marL="0" marR="0" lvl="0" indent="0" algn="ctr" defTabSz="656505" rtl="0" eaLnBrk="1" fontAlgn="base" latinLnBrk="0" hangingPunct="1">
              <a:lnSpc>
                <a:spcPct val="90000"/>
              </a:lnSpc>
              <a:spcBef>
                <a:spcPct val="0"/>
              </a:spcBef>
              <a:spcAft>
                <a:spcPct val="35000"/>
              </a:spcAft>
              <a:buClrTx/>
              <a:buSzTx/>
              <a:buFontTx/>
              <a:buNone/>
              <a:tabLst/>
              <a:defRPr/>
            </a:pPr>
            <a:endPar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Text Box 16"/>
          <p:cNvSpPr txBox="1">
            <a:spLocks noChangeArrowheads="1"/>
          </p:cNvSpPr>
          <p:nvPr/>
        </p:nvSpPr>
        <p:spPr bwMode="auto">
          <a:xfrm>
            <a:off x="53331" y="906325"/>
            <a:ext cx="3558652" cy="252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68580" tIns="8206" rIns="68580" bIns="8206"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just" defTabSz="914400" rtl="0" eaLnBrk="1" fontAlgn="base" latinLnBrk="0" hangingPunct="1">
              <a:lnSpc>
                <a:spcPct val="100000"/>
              </a:lnSpc>
              <a:spcBef>
                <a:spcPct val="0"/>
              </a:spcBef>
              <a:spcAft>
                <a:spcPts val="277"/>
              </a:spcAft>
              <a:buClrTx/>
              <a:buSzTx/>
              <a:buFontTx/>
              <a:buNone/>
              <a:tabLst/>
              <a:defRPr/>
            </a:pPr>
            <a:r>
              <a:rPr kumimoji="1" lang="ja-JP" altLang="en-US" sz="1477" b="1" i="0" u="none" strike="noStrike" kern="1200" cap="none" spc="0" normalizeH="0" baseline="0" noProof="0" dirty="0">
                <a:ln>
                  <a:noFill/>
                </a:ln>
                <a:solidFill>
                  <a:srgbClr val="1F497D"/>
                </a:solidFill>
                <a:effectLst/>
                <a:uLnTx/>
                <a:uFillTx/>
                <a:latin typeface="Meiryo UI" panose="020B0604030504040204" pitchFamily="50" charset="-128"/>
                <a:ea typeface="Meiryo UI" panose="020B0604030504040204" pitchFamily="50" charset="-128"/>
                <a:cs typeface="Meiryo UI" panose="020B0604030504040204" pitchFamily="50" charset="-128"/>
              </a:rPr>
              <a:t>背景・課題</a:t>
            </a:r>
            <a:endParaRPr kumimoji="1" lang="en-US" altLang="ja-JP" sz="1477" b="1" i="0" u="none" strike="noStrike" kern="1200" cap="none" spc="0" normalizeH="0" baseline="0" noProof="0" dirty="0">
              <a:ln>
                <a:noFill/>
              </a:ln>
              <a:solidFill>
                <a:srgbClr val="1F497D"/>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右矢印 123"/>
          <p:cNvSpPr/>
          <p:nvPr/>
        </p:nvSpPr>
        <p:spPr bwMode="auto">
          <a:xfrm>
            <a:off x="3357011" y="1244766"/>
            <a:ext cx="270050" cy="802508"/>
          </a:xfrm>
          <a:prstGeom prst="rightArrow">
            <a:avLst>
              <a:gd name="adj1" fmla="val 68667"/>
              <a:gd name="adj2"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77"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Text Box 16"/>
          <p:cNvSpPr txBox="1">
            <a:spLocks noChangeArrowheads="1"/>
          </p:cNvSpPr>
          <p:nvPr/>
        </p:nvSpPr>
        <p:spPr bwMode="auto">
          <a:xfrm>
            <a:off x="65510" y="1200955"/>
            <a:ext cx="3273263" cy="100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68580" tIns="8206" rIns="68580" bIns="8206"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2064" marR="0" lvl="0" indent="-82064" algn="just" defTabSz="914400" rtl="0" eaLnBrk="1" fontAlgn="base" latinLnBrk="0" hangingPunct="1">
              <a:lnSpc>
                <a:spcPct val="100000"/>
              </a:lnSpc>
              <a:spcBef>
                <a:spcPct val="0"/>
              </a:spcBef>
              <a:spcAft>
                <a:spcPts val="554"/>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・人口減少・高齢化を背景に、鉄道路線を軸として沿線自治体が必要な都市機能を分担・連携することの必要性が増大。</a:t>
            </a:r>
            <a:endPar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just" defTabSz="914400" rtl="0" eaLnBrk="1" fontAlgn="base" latinLnBrk="0" hangingPunct="1">
              <a:lnSpc>
                <a:spcPct val="100000"/>
              </a:lnSpc>
              <a:spcBef>
                <a:spcPct val="0"/>
              </a:spcBef>
              <a:spcAft>
                <a:spcPts val="554"/>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・平成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27</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年以降、沿線自治体や交通事業者からなる勉強会・協議会を設立し、各都市の役割分担や連携のあり方について検討。</a:t>
            </a:r>
            <a:endParaRPr kumimoji="1" lang="en-US" altLang="ja-JP" sz="969"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Text Box 16"/>
          <p:cNvSpPr txBox="1">
            <a:spLocks noChangeArrowheads="1"/>
          </p:cNvSpPr>
          <p:nvPr/>
        </p:nvSpPr>
        <p:spPr bwMode="auto">
          <a:xfrm>
            <a:off x="3597832" y="778110"/>
            <a:ext cx="3364119" cy="1622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68580" tIns="8206" rIns="68580" bIns="8206"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2064" marR="0" lvl="0" indent="-82064" algn="just" defTabSz="914400" rtl="0" eaLnBrk="1" fontAlgn="base" latinLnBrk="0" hangingPunct="1">
              <a:lnSpc>
                <a:spcPct val="100000"/>
              </a:lnSpc>
              <a:spcBef>
                <a:spcPct val="0"/>
              </a:spcBef>
              <a:spcAft>
                <a:spcPts val="554"/>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・広域的な都市機能の集積を図るべき地区を姫路駅周辺、その他の地域的な都市機能の集積を図るべき地区を各拠点に設定し</a:t>
            </a:r>
            <a:r>
              <a:rPr kumimoji="1" lang="ja-JP" altLang="en-US"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、公共交通の利便性や現状</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の施設立地状況を踏まえつつ</a:t>
            </a:r>
            <a:r>
              <a:rPr kumimoji="1" lang="ja-JP" altLang="en-US"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、高次都市機能増進施設の役割</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分担を</a:t>
            </a:r>
            <a:r>
              <a:rPr kumimoji="1" lang="ja-JP" altLang="en-US"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整理し、公共交通事業者も参加して広域方針を作成。</a:t>
            </a:r>
            <a:endParaRPr kumimoji="1" lang="en-US" altLang="ja-JP"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just" defTabSz="914400" rtl="0" eaLnBrk="1" fontAlgn="base" latinLnBrk="0" hangingPunct="1">
              <a:lnSpc>
                <a:spcPct val="100000"/>
              </a:lnSpc>
              <a:spcBef>
                <a:spcPct val="0"/>
              </a:spcBef>
              <a:spcAft>
                <a:spcPts val="554"/>
              </a:spcAft>
              <a:buClrTx/>
              <a:buSzTx/>
              <a:buFontTx/>
              <a:buNone/>
              <a:tabLst/>
              <a:defRPr/>
            </a:pPr>
            <a:r>
              <a:rPr kumimoji="1" lang="ja-JP" altLang="en-US"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・公共交通事業者と協力して今後の公共交通の利活用促進を目指しつつ、広域方針と整合した立地適正化計画を各市町ごとに作成。</a:t>
            </a:r>
            <a:endParaRPr kumimoji="1" lang="en-US" altLang="ja-JP" sz="105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0" name="Freeform 121"/>
          <p:cNvSpPr>
            <a:spLocks/>
          </p:cNvSpPr>
          <p:nvPr/>
        </p:nvSpPr>
        <p:spPr bwMode="auto">
          <a:xfrm>
            <a:off x="3397543" y="3628743"/>
            <a:ext cx="1825869" cy="1827334"/>
          </a:xfrm>
          <a:custGeom>
            <a:avLst/>
            <a:gdLst/>
            <a:ahLst/>
            <a:cxnLst/>
            <a:rect l="0" t="0" r="0" b="0"/>
            <a:pathLst/>
          </a:custGeom>
          <a:noFill/>
          <a:ln w="6350" cap="flat" cmpd="sng">
            <a:solidFill>
              <a:srgbClr val="B2C1DB"/>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Arial" charset="0"/>
              <a:ea typeface="ＭＳ Ｐゴシック" charset="-128"/>
              <a:cs typeface="+mn-cs"/>
            </a:endParaRPr>
          </a:p>
        </p:txBody>
      </p:sp>
      <p:sp>
        <p:nvSpPr>
          <p:cNvPr id="171" name="Freeform 124"/>
          <p:cNvSpPr>
            <a:spLocks/>
          </p:cNvSpPr>
          <p:nvPr/>
        </p:nvSpPr>
        <p:spPr bwMode="auto">
          <a:xfrm>
            <a:off x="3699412" y="3115858"/>
            <a:ext cx="1825869" cy="1827334"/>
          </a:xfrm>
          <a:custGeom>
            <a:avLst/>
            <a:gdLst/>
            <a:ahLst/>
            <a:cxnLst/>
            <a:rect l="0" t="0" r="0" b="0"/>
            <a:pathLst/>
          </a:custGeom>
          <a:noFill/>
          <a:ln w="6350" cap="flat" cmpd="sng">
            <a:solidFill>
              <a:srgbClr val="85C47A"/>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Arial" charset="0"/>
              <a:ea typeface="ＭＳ Ｐゴシック" charset="-128"/>
              <a:cs typeface="+mn-cs"/>
            </a:endParaRPr>
          </a:p>
        </p:txBody>
      </p:sp>
      <p:sp>
        <p:nvSpPr>
          <p:cNvPr id="172" name="Freeform 127"/>
          <p:cNvSpPr>
            <a:spLocks/>
          </p:cNvSpPr>
          <p:nvPr/>
        </p:nvSpPr>
        <p:spPr bwMode="auto">
          <a:xfrm>
            <a:off x="3967577" y="3609694"/>
            <a:ext cx="1825869" cy="1825869"/>
          </a:xfrm>
          <a:custGeom>
            <a:avLst/>
            <a:gdLst/>
            <a:ahLst/>
            <a:cxnLst/>
            <a:rect l="0" t="0" r="0" b="0"/>
            <a:pathLst/>
          </a:custGeom>
          <a:noFill/>
          <a:ln w="6350" cap="flat" cmpd="sng">
            <a:solidFill>
              <a:srgbClr val="AC484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Arial" charset="0"/>
              <a:ea typeface="ＭＳ Ｐゴシック" charset="-128"/>
              <a:cs typeface="+mn-cs"/>
            </a:endParaRPr>
          </a:p>
        </p:txBody>
      </p:sp>
      <p:grpSp>
        <p:nvGrpSpPr>
          <p:cNvPr id="173" name="グループ化 172"/>
          <p:cNvGrpSpPr/>
          <p:nvPr/>
        </p:nvGrpSpPr>
        <p:grpSpPr>
          <a:xfrm>
            <a:off x="3909695" y="2659954"/>
            <a:ext cx="5903753" cy="1607699"/>
            <a:chOff x="3748706" y="2590412"/>
            <a:chExt cx="6395733" cy="1741673"/>
          </a:xfrm>
        </p:grpSpPr>
        <p:sp>
          <p:nvSpPr>
            <p:cNvPr id="174" name="正方形/長方形 173"/>
            <p:cNvSpPr/>
            <p:nvPr/>
          </p:nvSpPr>
          <p:spPr>
            <a:xfrm>
              <a:off x="7525142" y="2815404"/>
              <a:ext cx="2619297" cy="280188"/>
            </a:xfrm>
            <a:prstGeom prst="rect">
              <a:avLst/>
            </a:prstGeom>
            <a:solidFill>
              <a:srgbClr val="FFFF00"/>
            </a:solidFill>
            <a:ln w="50800" cap="flat" cmpd="dbl" algn="ctr">
              <a:solidFill>
                <a:srgbClr val="FFC000"/>
              </a:solidFill>
              <a:prstDash val="solid"/>
            </a:ln>
            <a:effectLst/>
          </p:spPr>
          <p:txBody>
            <a:bodyPr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姫路市（姫路駅周辺）</a:t>
              </a:r>
            </a:p>
          </p:txBody>
        </p:sp>
        <p:sp>
          <p:nvSpPr>
            <p:cNvPr id="175" name="正方形/長方形 174"/>
            <p:cNvSpPr/>
            <p:nvPr/>
          </p:nvSpPr>
          <p:spPr>
            <a:xfrm>
              <a:off x="7525141" y="3436034"/>
              <a:ext cx="2619297" cy="883656"/>
            </a:xfrm>
            <a:prstGeom prst="rect">
              <a:avLst/>
            </a:prstGeom>
            <a:solidFill>
              <a:srgbClr val="9BBB59">
                <a:lumMod val="20000"/>
                <a:lumOff val="80000"/>
              </a:srgbClr>
            </a:solidFill>
            <a:ln w="50800" cap="flat" cmpd="dbl" algn="ctr">
              <a:solidFill>
                <a:srgbClr val="9BBB59">
                  <a:lumMod val="75000"/>
                </a:srgbClr>
              </a:solidFill>
              <a:prstDash val="solid"/>
            </a:ln>
            <a:effectLst/>
          </p:spPr>
          <p:txBody>
            <a:bodyPr rtlCol="0" anchor="ctr" anchorCtr="0"/>
            <a:lstStyle/>
            <a:p>
              <a:pPr marL="450850" marR="0" lvl="0" indent="-450850" algn="just"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姫路市</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（飾磨駅、野里駅、網干駅</a:t>
              </a: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、山陽</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網干駅</a:t>
              </a: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0" lang="en-US" altLang="ja-JP"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450850" marR="0" lvl="0" indent="-450850" algn="just" defTabSz="914400"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広畑駅</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・夢前川駅</a:t>
              </a: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、はりま</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勝原駅　等）</a:t>
              </a:r>
              <a:endParaRPr kumimoji="0" lang="en-US" altLang="ja-JP"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たつの</a:t>
              </a: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（本竜野駅・市役所周辺、</a:t>
              </a: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竜野</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駅　等）</a:t>
              </a:r>
              <a:endParaRPr kumimoji="0" lang="en-US" altLang="ja-JP"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太子町</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（役場周辺）</a:t>
              </a:r>
              <a:endParaRPr kumimoji="0" lang="en-US" altLang="ja-JP"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福崎町</a:t>
              </a: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（福崎駅、役場周辺）</a:t>
              </a:r>
            </a:p>
          </p:txBody>
        </p:sp>
        <p:sp>
          <p:nvSpPr>
            <p:cNvPr id="176" name="正方形/長方形 175"/>
            <p:cNvSpPr/>
            <p:nvPr/>
          </p:nvSpPr>
          <p:spPr>
            <a:xfrm>
              <a:off x="3748706" y="2590412"/>
              <a:ext cx="3536264" cy="804037"/>
            </a:xfrm>
            <a:prstGeom prst="rect">
              <a:avLst/>
            </a:prstGeom>
            <a:solidFill>
              <a:sysClr val="window" lastClr="FFFFFF"/>
            </a:solidFill>
            <a:ln w="19050" cap="flat" cmpd="sng" algn="ctr">
              <a:solidFill>
                <a:srgbClr val="FF0000"/>
              </a:solidFill>
              <a:prstDash val="solid"/>
            </a:ln>
            <a:effectLst>
              <a:outerShdw blurRad="50800" dist="38100" dir="2700000" algn="tl" rotWithShape="0">
                <a:prstClr val="black">
                  <a:alpha val="40000"/>
                </a:prstClr>
              </a:outerShdw>
            </a:effectLst>
          </p:spPr>
          <p:txBody>
            <a:bodyPr rtlCol="0" anchor="t" anchorCtr="0"/>
            <a:lstStyle/>
            <a:p>
              <a:pPr marL="0" marR="0" lvl="0" indent="0" algn="l" defTabSz="914400" rtl="0" eaLnBrk="1" fontAlgn="auto" latinLnBrk="0" hangingPunct="1">
                <a:lnSpc>
                  <a:spcPct val="100000"/>
                </a:lnSpc>
                <a:spcBef>
                  <a:spcPts val="554"/>
                </a:spcBef>
                <a:spcAft>
                  <a:spcPts val="0"/>
                </a:spcAft>
                <a:buClrTx/>
                <a:buSzTx/>
                <a:buFontTx/>
                <a:buNone/>
                <a:tabLst/>
                <a:defRPr/>
              </a:pPr>
              <a:r>
                <a:rPr kumimoji="0" lang="ja-JP" altLang="en-US" sz="831" b="1" i="0" u="none" strike="noStrike" kern="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広域都市機能集積地区（姫路駅周辺）</a:t>
              </a:r>
              <a:endParaRPr kumimoji="0" lang="en-US" altLang="ja-JP" sz="831" b="1" i="0" u="none" strike="noStrike" kern="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姫路駅前に大規模店舗、医療系専門学校を誘致、</a:t>
              </a:r>
              <a:r>
                <a:rPr kumimoji="0" lang="ja-JP" altLang="en-US" sz="831" b="0"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民間病院と公営病院を統廃合等により、高度で多様な都市機能の強化を図る</a:t>
              </a: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とともに、国際競争力の強化や県を代表する顔としてふさわしい風格のある都市空間の形成を図る。</a:t>
              </a:r>
              <a:endParaRPr kumimoji="0" lang="en-US" altLang="ja-JP"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8" name="正方形/長方形 177"/>
            <p:cNvSpPr/>
            <p:nvPr/>
          </p:nvSpPr>
          <p:spPr>
            <a:xfrm>
              <a:off x="3748706" y="3436034"/>
              <a:ext cx="3536264" cy="896051"/>
            </a:xfrm>
            <a:prstGeom prst="rect">
              <a:avLst/>
            </a:prstGeom>
            <a:solidFill>
              <a:sysClr val="window" lastClr="FFFFFF"/>
            </a:solidFill>
            <a:ln w="19050" cap="flat" cmpd="sng" algn="ctr">
              <a:solidFill>
                <a:srgbClr val="FF0000"/>
              </a:solidFill>
              <a:prstDash val="solid"/>
            </a:ln>
            <a:effectLst>
              <a:outerShdw blurRad="50800" dist="38100" dir="2700000" algn="tl" rotWithShape="0">
                <a:prstClr val="black">
                  <a:alpha val="40000"/>
                </a:prstClr>
              </a:outerShdw>
            </a:effectLst>
          </p:spPr>
          <p:txBody>
            <a:bodyPr rtlCol="0" anchor="t" anchorCtr="0"/>
            <a:lstStyle/>
            <a:p>
              <a:pPr marL="0" marR="0" lvl="0" indent="0" algn="l" defTabSz="914400" rtl="0" eaLnBrk="1" fontAlgn="auto" latinLnBrk="0" hangingPunct="1">
                <a:lnSpc>
                  <a:spcPct val="100000"/>
                </a:lnSpc>
                <a:spcBef>
                  <a:spcPts val="1108"/>
                </a:spcBef>
                <a:spcAft>
                  <a:spcPts val="0"/>
                </a:spcAft>
                <a:buClrTx/>
                <a:buSzTx/>
                <a:buFontTx/>
                <a:buNone/>
                <a:tabLst/>
                <a:defRPr/>
              </a:pPr>
              <a:r>
                <a:rPr kumimoji="0" lang="ja-JP" altLang="en-US" sz="831" b="1" i="0" u="none" strike="noStrike" kern="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地域都市機能集積地区</a:t>
              </a:r>
              <a:endParaRPr kumimoji="0" lang="en-US" altLang="ja-JP" sz="831" b="1" i="0" u="none" strike="noStrike" kern="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広域都市機能集積地区と連携しつつ、</a:t>
              </a:r>
              <a:r>
                <a:rPr kumimoji="0" lang="ja-JP" altLang="en-US" sz="831" b="0"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広域行政機関（国県機関）、高度医療施設、大規模商業施設等の高度な都市機能を役割分担し、維持・充実を図る。</a:t>
              </a:r>
              <a:endParaRPr kumimoji="0" lang="en-US" altLang="ja-JP" sz="831" b="0"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また、他の地区との距離を勘案した配置や、連携による相互補完についても考慮する。</a:t>
              </a:r>
              <a:endParaRPr kumimoji="0" lang="en-US" altLang="ja-JP"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80" name="グループ化 179"/>
          <p:cNvGrpSpPr/>
          <p:nvPr/>
        </p:nvGrpSpPr>
        <p:grpSpPr>
          <a:xfrm>
            <a:off x="7205117" y="2825497"/>
            <a:ext cx="158053" cy="1196855"/>
            <a:chOff x="7378525" y="2722572"/>
            <a:chExt cx="347504" cy="1296593"/>
          </a:xfrm>
        </p:grpSpPr>
        <p:sp>
          <p:nvSpPr>
            <p:cNvPr id="181" name="右矢印 180"/>
            <p:cNvSpPr/>
            <p:nvPr/>
          </p:nvSpPr>
          <p:spPr>
            <a:xfrm>
              <a:off x="7378525" y="3647672"/>
              <a:ext cx="344397" cy="371493"/>
            </a:xfrm>
            <a:prstGeom prst="rightArrow">
              <a:avLst/>
            </a:prstGeom>
            <a:solidFill>
              <a:sysClr val="window" lastClr="FFFFFF">
                <a:lumMod val="50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182" name="右矢印 181"/>
            <p:cNvSpPr/>
            <p:nvPr/>
          </p:nvSpPr>
          <p:spPr>
            <a:xfrm>
              <a:off x="7381631" y="2722572"/>
              <a:ext cx="344398" cy="371494"/>
            </a:xfrm>
            <a:prstGeom prst="rightArrow">
              <a:avLst/>
            </a:prstGeom>
            <a:solidFill>
              <a:sysClr val="window" lastClr="FFFFFF">
                <a:lumMod val="50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grpSp>
      <p:sp>
        <p:nvSpPr>
          <p:cNvPr id="185" name="フリーフォーム 184"/>
          <p:cNvSpPr/>
          <p:nvPr/>
        </p:nvSpPr>
        <p:spPr>
          <a:xfrm>
            <a:off x="11012971" y="5263388"/>
            <a:ext cx="1525053" cy="913690"/>
          </a:xfrm>
          <a:custGeom>
            <a:avLst/>
            <a:gdLst>
              <a:gd name="connsiteX0" fmla="*/ 261257 w 4281714"/>
              <a:gd name="connsiteY0" fmla="*/ 1843314 h 2960914"/>
              <a:gd name="connsiteX1" fmla="*/ 0 w 4281714"/>
              <a:gd name="connsiteY1" fmla="*/ 957943 h 2960914"/>
              <a:gd name="connsiteX2" fmla="*/ 725714 w 4281714"/>
              <a:gd name="connsiteY2" fmla="*/ 0 h 2960914"/>
              <a:gd name="connsiteX3" fmla="*/ 1988457 w 4281714"/>
              <a:gd name="connsiteY3" fmla="*/ 261257 h 2960914"/>
              <a:gd name="connsiteX4" fmla="*/ 2336800 w 4281714"/>
              <a:gd name="connsiteY4" fmla="*/ 1001486 h 2960914"/>
              <a:gd name="connsiteX5" fmla="*/ 2278742 w 4281714"/>
              <a:gd name="connsiteY5" fmla="*/ 1349829 h 2960914"/>
              <a:gd name="connsiteX6" fmla="*/ 2772228 w 4281714"/>
              <a:gd name="connsiteY6" fmla="*/ 1204686 h 2960914"/>
              <a:gd name="connsiteX7" fmla="*/ 3207657 w 4281714"/>
              <a:gd name="connsiteY7" fmla="*/ 1509486 h 2960914"/>
              <a:gd name="connsiteX8" fmla="*/ 3265714 w 4281714"/>
              <a:gd name="connsiteY8" fmla="*/ 1988457 h 2960914"/>
              <a:gd name="connsiteX9" fmla="*/ 3497942 w 4281714"/>
              <a:gd name="connsiteY9" fmla="*/ 1843314 h 2960914"/>
              <a:gd name="connsiteX10" fmla="*/ 3976914 w 4281714"/>
              <a:gd name="connsiteY10" fmla="*/ 1872343 h 2960914"/>
              <a:gd name="connsiteX11" fmla="*/ 4281714 w 4281714"/>
              <a:gd name="connsiteY11" fmla="*/ 2365829 h 2960914"/>
              <a:gd name="connsiteX12" fmla="*/ 4165600 w 4281714"/>
              <a:gd name="connsiteY12" fmla="*/ 2815772 h 2960914"/>
              <a:gd name="connsiteX13" fmla="*/ 3643085 w 4281714"/>
              <a:gd name="connsiteY13" fmla="*/ 2960914 h 2960914"/>
              <a:gd name="connsiteX14" fmla="*/ 3178628 w 4281714"/>
              <a:gd name="connsiteY14" fmla="*/ 2757714 h 2960914"/>
              <a:gd name="connsiteX15" fmla="*/ 3091542 w 4281714"/>
              <a:gd name="connsiteY15" fmla="*/ 2394857 h 2960914"/>
              <a:gd name="connsiteX16" fmla="*/ 3135085 w 4281714"/>
              <a:gd name="connsiteY16" fmla="*/ 2220686 h 2960914"/>
              <a:gd name="connsiteX17" fmla="*/ 2714171 w 4281714"/>
              <a:gd name="connsiteY17" fmla="*/ 2409372 h 2960914"/>
              <a:gd name="connsiteX18" fmla="*/ 2351314 w 4281714"/>
              <a:gd name="connsiteY18" fmla="*/ 2278743 h 2960914"/>
              <a:gd name="connsiteX19" fmla="*/ 2133600 w 4281714"/>
              <a:gd name="connsiteY19" fmla="*/ 2017486 h 2960914"/>
              <a:gd name="connsiteX20" fmla="*/ 2104571 w 4281714"/>
              <a:gd name="connsiteY20" fmla="*/ 1785257 h 2960914"/>
              <a:gd name="connsiteX21" fmla="*/ 1785257 w 4281714"/>
              <a:gd name="connsiteY21" fmla="*/ 2017486 h 2960914"/>
              <a:gd name="connsiteX22" fmla="*/ 1146628 w 4281714"/>
              <a:gd name="connsiteY22" fmla="*/ 2206172 h 2960914"/>
              <a:gd name="connsiteX23" fmla="*/ 696685 w 4281714"/>
              <a:gd name="connsiteY23" fmla="*/ 2104572 h 2960914"/>
              <a:gd name="connsiteX24" fmla="*/ 261257 w 4281714"/>
              <a:gd name="connsiteY24" fmla="*/ 1843314 h 2960914"/>
              <a:gd name="connsiteX0" fmla="*/ 277252 w 4297709"/>
              <a:gd name="connsiteY0" fmla="*/ 1843314 h 2960914"/>
              <a:gd name="connsiteX1" fmla="*/ 15995 w 4297709"/>
              <a:gd name="connsiteY1" fmla="*/ 957943 h 2960914"/>
              <a:gd name="connsiteX2" fmla="*/ 741709 w 4297709"/>
              <a:gd name="connsiteY2" fmla="*/ 0 h 2960914"/>
              <a:gd name="connsiteX3" fmla="*/ 2004452 w 4297709"/>
              <a:gd name="connsiteY3" fmla="*/ 261257 h 2960914"/>
              <a:gd name="connsiteX4" fmla="*/ 2352795 w 4297709"/>
              <a:gd name="connsiteY4" fmla="*/ 1001486 h 2960914"/>
              <a:gd name="connsiteX5" fmla="*/ 2294737 w 4297709"/>
              <a:gd name="connsiteY5" fmla="*/ 1349829 h 2960914"/>
              <a:gd name="connsiteX6" fmla="*/ 2788223 w 4297709"/>
              <a:gd name="connsiteY6" fmla="*/ 1204686 h 2960914"/>
              <a:gd name="connsiteX7" fmla="*/ 3223652 w 4297709"/>
              <a:gd name="connsiteY7" fmla="*/ 1509486 h 2960914"/>
              <a:gd name="connsiteX8" fmla="*/ 3281709 w 4297709"/>
              <a:gd name="connsiteY8" fmla="*/ 1988457 h 2960914"/>
              <a:gd name="connsiteX9" fmla="*/ 3513937 w 4297709"/>
              <a:gd name="connsiteY9" fmla="*/ 1843314 h 2960914"/>
              <a:gd name="connsiteX10" fmla="*/ 3992909 w 4297709"/>
              <a:gd name="connsiteY10" fmla="*/ 1872343 h 2960914"/>
              <a:gd name="connsiteX11" fmla="*/ 4297709 w 4297709"/>
              <a:gd name="connsiteY11" fmla="*/ 2365829 h 2960914"/>
              <a:gd name="connsiteX12" fmla="*/ 4181595 w 4297709"/>
              <a:gd name="connsiteY12" fmla="*/ 2815772 h 2960914"/>
              <a:gd name="connsiteX13" fmla="*/ 3659080 w 4297709"/>
              <a:gd name="connsiteY13" fmla="*/ 2960914 h 2960914"/>
              <a:gd name="connsiteX14" fmla="*/ 3194623 w 4297709"/>
              <a:gd name="connsiteY14" fmla="*/ 2757714 h 2960914"/>
              <a:gd name="connsiteX15" fmla="*/ 3107537 w 4297709"/>
              <a:gd name="connsiteY15" fmla="*/ 2394857 h 2960914"/>
              <a:gd name="connsiteX16" fmla="*/ 3151080 w 4297709"/>
              <a:gd name="connsiteY16" fmla="*/ 2220686 h 2960914"/>
              <a:gd name="connsiteX17" fmla="*/ 2730166 w 4297709"/>
              <a:gd name="connsiteY17" fmla="*/ 2409372 h 2960914"/>
              <a:gd name="connsiteX18" fmla="*/ 2367309 w 4297709"/>
              <a:gd name="connsiteY18" fmla="*/ 2278743 h 2960914"/>
              <a:gd name="connsiteX19" fmla="*/ 2149595 w 4297709"/>
              <a:gd name="connsiteY19" fmla="*/ 2017486 h 2960914"/>
              <a:gd name="connsiteX20" fmla="*/ 2120566 w 4297709"/>
              <a:gd name="connsiteY20" fmla="*/ 1785257 h 2960914"/>
              <a:gd name="connsiteX21" fmla="*/ 1801252 w 4297709"/>
              <a:gd name="connsiteY21" fmla="*/ 2017486 h 2960914"/>
              <a:gd name="connsiteX22" fmla="*/ 1162623 w 4297709"/>
              <a:gd name="connsiteY22" fmla="*/ 2206172 h 2960914"/>
              <a:gd name="connsiteX23" fmla="*/ 712680 w 4297709"/>
              <a:gd name="connsiteY23" fmla="*/ 2104572 h 2960914"/>
              <a:gd name="connsiteX24" fmla="*/ 277252 w 4297709"/>
              <a:gd name="connsiteY24" fmla="*/ 1843314 h 2960914"/>
              <a:gd name="connsiteX0" fmla="*/ 277252 w 4297709"/>
              <a:gd name="connsiteY0" fmla="*/ 1843314 h 2960914"/>
              <a:gd name="connsiteX1" fmla="*/ 15995 w 4297709"/>
              <a:gd name="connsiteY1" fmla="*/ 813163 h 2960914"/>
              <a:gd name="connsiteX2" fmla="*/ 741709 w 4297709"/>
              <a:gd name="connsiteY2" fmla="*/ 0 h 2960914"/>
              <a:gd name="connsiteX3" fmla="*/ 2004452 w 4297709"/>
              <a:gd name="connsiteY3" fmla="*/ 261257 h 2960914"/>
              <a:gd name="connsiteX4" fmla="*/ 2352795 w 4297709"/>
              <a:gd name="connsiteY4" fmla="*/ 1001486 h 2960914"/>
              <a:gd name="connsiteX5" fmla="*/ 2294737 w 4297709"/>
              <a:gd name="connsiteY5" fmla="*/ 1349829 h 2960914"/>
              <a:gd name="connsiteX6" fmla="*/ 2788223 w 4297709"/>
              <a:gd name="connsiteY6" fmla="*/ 1204686 h 2960914"/>
              <a:gd name="connsiteX7" fmla="*/ 3223652 w 4297709"/>
              <a:gd name="connsiteY7" fmla="*/ 1509486 h 2960914"/>
              <a:gd name="connsiteX8" fmla="*/ 3281709 w 4297709"/>
              <a:gd name="connsiteY8" fmla="*/ 1988457 h 2960914"/>
              <a:gd name="connsiteX9" fmla="*/ 3513937 w 4297709"/>
              <a:gd name="connsiteY9" fmla="*/ 1843314 h 2960914"/>
              <a:gd name="connsiteX10" fmla="*/ 3992909 w 4297709"/>
              <a:gd name="connsiteY10" fmla="*/ 1872343 h 2960914"/>
              <a:gd name="connsiteX11" fmla="*/ 4297709 w 4297709"/>
              <a:gd name="connsiteY11" fmla="*/ 2365829 h 2960914"/>
              <a:gd name="connsiteX12" fmla="*/ 4181595 w 4297709"/>
              <a:gd name="connsiteY12" fmla="*/ 2815772 h 2960914"/>
              <a:gd name="connsiteX13" fmla="*/ 3659080 w 4297709"/>
              <a:gd name="connsiteY13" fmla="*/ 2960914 h 2960914"/>
              <a:gd name="connsiteX14" fmla="*/ 3194623 w 4297709"/>
              <a:gd name="connsiteY14" fmla="*/ 2757714 h 2960914"/>
              <a:gd name="connsiteX15" fmla="*/ 3107537 w 4297709"/>
              <a:gd name="connsiteY15" fmla="*/ 2394857 h 2960914"/>
              <a:gd name="connsiteX16" fmla="*/ 3151080 w 4297709"/>
              <a:gd name="connsiteY16" fmla="*/ 2220686 h 2960914"/>
              <a:gd name="connsiteX17" fmla="*/ 2730166 w 4297709"/>
              <a:gd name="connsiteY17" fmla="*/ 2409372 h 2960914"/>
              <a:gd name="connsiteX18" fmla="*/ 2367309 w 4297709"/>
              <a:gd name="connsiteY18" fmla="*/ 2278743 h 2960914"/>
              <a:gd name="connsiteX19" fmla="*/ 2149595 w 4297709"/>
              <a:gd name="connsiteY19" fmla="*/ 2017486 h 2960914"/>
              <a:gd name="connsiteX20" fmla="*/ 2120566 w 4297709"/>
              <a:gd name="connsiteY20" fmla="*/ 1785257 h 2960914"/>
              <a:gd name="connsiteX21" fmla="*/ 1801252 w 4297709"/>
              <a:gd name="connsiteY21" fmla="*/ 2017486 h 2960914"/>
              <a:gd name="connsiteX22" fmla="*/ 1162623 w 4297709"/>
              <a:gd name="connsiteY22" fmla="*/ 2206172 h 2960914"/>
              <a:gd name="connsiteX23" fmla="*/ 712680 w 4297709"/>
              <a:gd name="connsiteY23" fmla="*/ 2104572 h 2960914"/>
              <a:gd name="connsiteX24" fmla="*/ 277252 w 4297709"/>
              <a:gd name="connsiteY24" fmla="*/ 1843314 h 2960914"/>
              <a:gd name="connsiteX0" fmla="*/ 277252 w 4297709"/>
              <a:gd name="connsiteY0" fmla="*/ 1851949 h 2969549"/>
              <a:gd name="connsiteX1" fmla="*/ 15995 w 4297709"/>
              <a:gd name="connsiteY1" fmla="*/ 821798 h 2969549"/>
              <a:gd name="connsiteX2" fmla="*/ 741709 w 4297709"/>
              <a:gd name="connsiteY2" fmla="*/ 8635 h 2969549"/>
              <a:gd name="connsiteX3" fmla="*/ 2004452 w 4297709"/>
              <a:gd name="connsiteY3" fmla="*/ 269892 h 2969549"/>
              <a:gd name="connsiteX4" fmla="*/ 2352795 w 4297709"/>
              <a:gd name="connsiteY4" fmla="*/ 1010121 h 2969549"/>
              <a:gd name="connsiteX5" fmla="*/ 2294737 w 4297709"/>
              <a:gd name="connsiteY5" fmla="*/ 1358464 h 2969549"/>
              <a:gd name="connsiteX6" fmla="*/ 2788223 w 4297709"/>
              <a:gd name="connsiteY6" fmla="*/ 1213321 h 2969549"/>
              <a:gd name="connsiteX7" fmla="*/ 3223652 w 4297709"/>
              <a:gd name="connsiteY7" fmla="*/ 1518121 h 2969549"/>
              <a:gd name="connsiteX8" fmla="*/ 3281709 w 4297709"/>
              <a:gd name="connsiteY8" fmla="*/ 1997092 h 2969549"/>
              <a:gd name="connsiteX9" fmla="*/ 3513937 w 4297709"/>
              <a:gd name="connsiteY9" fmla="*/ 1851949 h 2969549"/>
              <a:gd name="connsiteX10" fmla="*/ 3992909 w 4297709"/>
              <a:gd name="connsiteY10" fmla="*/ 1880978 h 2969549"/>
              <a:gd name="connsiteX11" fmla="*/ 4297709 w 4297709"/>
              <a:gd name="connsiteY11" fmla="*/ 2374464 h 2969549"/>
              <a:gd name="connsiteX12" fmla="*/ 4181595 w 4297709"/>
              <a:gd name="connsiteY12" fmla="*/ 2824407 h 2969549"/>
              <a:gd name="connsiteX13" fmla="*/ 3659080 w 4297709"/>
              <a:gd name="connsiteY13" fmla="*/ 2969549 h 2969549"/>
              <a:gd name="connsiteX14" fmla="*/ 3194623 w 4297709"/>
              <a:gd name="connsiteY14" fmla="*/ 2766349 h 2969549"/>
              <a:gd name="connsiteX15" fmla="*/ 3107537 w 4297709"/>
              <a:gd name="connsiteY15" fmla="*/ 2403492 h 2969549"/>
              <a:gd name="connsiteX16" fmla="*/ 3151080 w 4297709"/>
              <a:gd name="connsiteY16" fmla="*/ 2229321 h 2969549"/>
              <a:gd name="connsiteX17" fmla="*/ 2730166 w 4297709"/>
              <a:gd name="connsiteY17" fmla="*/ 2418007 h 2969549"/>
              <a:gd name="connsiteX18" fmla="*/ 2367309 w 4297709"/>
              <a:gd name="connsiteY18" fmla="*/ 2287378 h 2969549"/>
              <a:gd name="connsiteX19" fmla="*/ 2149595 w 4297709"/>
              <a:gd name="connsiteY19" fmla="*/ 2026121 h 2969549"/>
              <a:gd name="connsiteX20" fmla="*/ 2120566 w 4297709"/>
              <a:gd name="connsiteY20" fmla="*/ 1793892 h 2969549"/>
              <a:gd name="connsiteX21" fmla="*/ 1801252 w 4297709"/>
              <a:gd name="connsiteY21" fmla="*/ 2026121 h 2969549"/>
              <a:gd name="connsiteX22" fmla="*/ 1162623 w 4297709"/>
              <a:gd name="connsiteY22" fmla="*/ 2214807 h 2969549"/>
              <a:gd name="connsiteX23" fmla="*/ 712680 w 4297709"/>
              <a:gd name="connsiteY23" fmla="*/ 2113207 h 2969549"/>
              <a:gd name="connsiteX24" fmla="*/ 277252 w 4297709"/>
              <a:gd name="connsiteY24" fmla="*/ 1851949 h 2969549"/>
              <a:gd name="connsiteX0" fmla="*/ 299429 w 4319886"/>
              <a:gd name="connsiteY0" fmla="*/ 1980280 h 3097880"/>
              <a:gd name="connsiteX1" fmla="*/ 38172 w 4319886"/>
              <a:gd name="connsiteY1" fmla="*/ 950129 h 3097880"/>
              <a:gd name="connsiteX2" fmla="*/ 1144886 w 4319886"/>
              <a:gd name="connsiteY2" fmla="*/ 7426 h 3097880"/>
              <a:gd name="connsiteX3" fmla="*/ 2026629 w 4319886"/>
              <a:gd name="connsiteY3" fmla="*/ 398223 h 3097880"/>
              <a:gd name="connsiteX4" fmla="*/ 2374972 w 4319886"/>
              <a:gd name="connsiteY4" fmla="*/ 1138452 h 3097880"/>
              <a:gd name="connsiteX5" fmla="*/ 2316914 w 4319886"/>
              <a:gd name="connsiteY5" fmla="*/ 1486795 h 3097880"/>
              <a:gd name="connsiteX6" fmla="*/ 2810400 w 4319886"/>
              <a:gd name="connsiteY6" fmla="*/ 1341652 h 3097880"/>
              <a:gd name="connsiteX7" fmla="*/ 3245829 w 4319886"/>
              <a:gd name="connsiteY7" fmla="*/ 1646452 h 3097880"/>
              <a:gd name="connsiteX8" fmla="*/ 3303886 w 4319886"/>
              <a:gd name="connsiteY8" fmla="*/ 2125423 h 3097880"/>
              <a:gd name="connsiteX9" fmla="*/ 3536114 w 4319886"/>
              <a:gd name="connsiteY9" fmla="*/ 1980280 h 3097880"/>
              <a:gd name="connsiteX10" fmla="*/ 4015086 w 4319886"/>
              <a:gd name="connsiteY10" fmla="*/ 2009309 h 3097880"/>
              <a:gd name="connsiteX11" fmla="*/ 4319886 w 4319886"/>
              <a:gd name="connsiteY11" fmla="*/ 2502795 h 3097880"/>
              <a:gd name="connsiteX12" fmla="*/ 4203772 w 4319886"/>
              <a:gd name="connsiteY12" fmla="*/ 2952738 h 3097880"/>
              <a:gd name="connsiteX13" fmla="*/ 3681257 w 4319886"/>
              <a:gd name="connsiteY13" fmla="*/ 3097880 h 3097880"/>
              <a:gd name="connsiteX14" fmla="*/ 3216800 w 4319886"/>
              <a:gd name="connsiteY14" fmla="*/ 2894680 h 3097880"/>
              <a:gd name="connsiteX15" fmla="*/ 3129714 w 4319886"/>
              <a:gd name="connsiteY15" fmla="*/ 2531823 h 3097880"/>
              <a:gd name="connsiteX16" fmla="*/ 3173257 w 4319886"/>
              <a:gd name="connsiteY16" fmla="*/ 2357652 h 3097880"/>
              <a:gd name="connsiteX17" fmla="*/ 2752343 w 4319886"/>
              <a:gd name="connsiteY17" fmla="*/ 2546338 h 3097880"/>
              <a:gd name="connsiteX18" fmla="*/ 2389486 w 4319886"/>
              <a:gd name="connsiteY18" fmla="*/ 2415709 h 3097880"/>
              <a:gd name="connsiteX19" fmla="*/ 2171772 w 4319886"/>
              <a:gd name="connsiteY19" fmla="*/ 2154452 h 3097880"/>
              <a:gd name="connsiteX20" fmla="*/ 2142743 w 4319886"/>
              <a:gd name="connsiteY20" fmla="*/ 1922223 h 3097880"/>
              <a:gd name="connsiteX21" fmla="*/ 1823429 w 4319886"/>
              <a:gd name="connsiteY21" fmla="*/ 2154452 h 3097880"/>
              <a:gd name="connsiteX22" fmla="*/ 1184800 w 4319886"/>
              <a:gd name="connsiteY22" fmla="*/ 2343138 h 3097880"/>
              <a:gd name="connsiteX23" fmla="*/ 734857 w 4319886"/>
              <a:gd name="connsiteY23" fmla="*/ 2241538 h 3097880"/>
              <a:gd name="connsiteX24" fmla="*/ 299429 w 4319886"/>
              <a:gd name="connsiteY24" fmla="*/ 1980280 h 3097880"/>
              <a:gd name="connsiteX0" fmla="*/ 299429 w 4319886"/>
              <a:gd name="connsiteY0" fmla="*/ 1975688 h 3093288"/>
              <a:gd name="connsiteX1" fmla="*/ 38172 w 4319886"/>
              <a:gd name="connsiteY1" fmla="*/ 945537 h 3093288"/>
              <a:gd name="connsiteX2" fmla="*/ 1144886 w 4319886"/>
              <a:gd name="connsiteY2" fmla="*/ 2834 h 3093288"/>
              <a:gd name="connsiteX3" fmla="*/ 2026629 w 4319886"/>
              <a:gd name="connsiteY3" fmla="*/ 393631 h 3093288"/>
              <a:gd name="connsiteX4" fmla="*/ 2374972 w 4319886"/>
              <a:gd name="connsiteY4" fmla="*/ 1133860 h 3093288"/>
              <a:gd name="connsiteX5" fmla="*/ 2316914 w 4319886"/>
              <a:gd name="connsiteY5" fmla="*/ 1482203 h 3093288"/>
              <a:gd name="connsiteX6" fmla="*/ 2810400 w 4319886"/>
              <a:gd name="connsiteY6" fmla="*/ 1337060 h 3093288"/>
              <a:gd name="connsiteX7" fmla="*/ 3245829 w 4319886"/>
              <a:gd name="connsiteY7" fmla="*/ 1641860 h 3093288"/>
              <a:gd name="connsiteX8" fmla="*/ 3303886 w 4319886"/>
              <a:gd name="connsiteY8" fmla="*/ 2120831 h 3093288"/>
              <a:gd name="connsiteX9" fmla="*/ 3536114 w 4319886"/>
              <a:gd name="connsiteY9" fmla="*/ 1975688 h 3093288"/>
              <a:gd name="connsiteX10" fmla="*/ 4015086 w 4319886"/>
              <a:gd name="connsiteY10" fmla="*/ 2004717 h 3093288"/>
              <a:gd name="connsiteX11" fmla="*/ 4319886 w 4319886"/>
              <a:gd name="connsiteY11" fmla="*/ 2498203 h 3093288"/>
              <a:gd name="connsiteX12" fmla="*/ 4203772 w 4319886"/>
              <a:gd name="connsiteY12" fmla="*/ 2948146 h 3093288"/>
              <a:gd name="connsiteX13" fmla="*/ 3681257 w 4319886"/>
              <a:gd name="connsiteY13" fmla="*/ 3093288 h 3093288"/>
              <a:gd name="connsiteX14" fmla="*/ 3216800 w 4319886"/>
              <a:gd name="connsiteY14" fmla="*/ 2890088 h 3093288"/>
              <a:gd name="connsiteX15" fmla="*/ 3129714 w 4319886"/>
              <a:gd name="connsiteY15" fmla="*/ 2527231 h 3093288"/>
              <a:gd name="connsiteX16" fmla="*/ 3173257 w 4319886"/>
              <a:gd name="connsiteY16" fmla="*/ 2353060 h 3093288"/>
              <a:gd name="connsiteX17" fmla="*/ 2752343 w 4319886"/>
              <a:gd name="connsiteY17" fmla="*/ 2541746 h 3093288"/>
              <a:gd name="connsiteX18" fmla="*/ 2389486 w 4319886"/>
              <a:gd name="connsiteY18" fmla="*/ 2411117 h 3093288"/>
              <a:gd name="connsiteX19" fmla="*/ 2171772 w 4319886"/>
              <a:gd name="connsiteY19" fmla="*/ 2149860 h 3093288"/>
              <a:gd name="connsiteX20" fmla="*/ 2142743 w 4319886"/>
              <a:gd name="connsiteY20" fmla="*/ 1917631 h 3093288"/>
              <a:gd name="connsiteX21" fmla="*/ 1823429 w 4319886"/>
              <a:gd name="connsiteY21" fmla="*/ 2149860 h 3093288"/>
              <a:gd name="connsiteX22" fmla="*/ 1184800 w 4319886"/>
              <a:gd name="connsiteY22" fmla="*/ 2338546 h 3093288"/>
              <a:gd name="connsiteX23" fmla="*/ 734857 w 4319886"/>
              <a:gd name="connsiteY23" fmla="*/ 2236946 h 3093288"/>
              <a:gd name="connsiteX24" fmla="*/ 299429 w 4319886"/>
              <a:gd name="connsiteY24" fmla="*/ 1975688 h 3093288"/>
              <a:gd name="connsiteX0" fmla="*/ 299429 w 4319886"/>
              <a:gd name="connsiteY0" fmla="*/ 1977194 h 3094794"/>
              <a:gd name="connsiteX1" fmla="*/ 38172 w 4319886"/>
              <a:gd name="connsiteY1" fmla="*/ 947043 h 3094794"/>
              <a:gd name="connsiteX2" fmla="*/ 1144886 w 4319886"/>
              <a:gd name="connsiteY2" fmla="*/ 4340 h 3094794"/>
              <a:gd name="connsiteX3" fmla="*/ 2026629 w 4319886"/>
              <a:gd name="connsiteY3" fmla="*/ 395137 h 3094794"/>
              <a:gd name="connsiteX4" fmla="*/ 2374972 w 4319886"/>
              <a:gd name="connsiteY4" fmla="*/ 1135366 h 3094794"/>
              <a:gd name="connsiteX5" fmla="*/ 2316914 w 4319886"/>
              <a:gd name="connsiteY5" fmla="*/ 1483709 h 3094794"/>
              <a:gd name="connsiteX6" fmla="*/ 2810400 w 4319886"/>
              <a:gd name="connsiteY6" fmla="*/ 1338566 h 3094794"/>
              <a:gd name="connsiteX7" fmla="*/ 3245829 w 4319886"/>
              <a:gd name="connsiteY7" fmla="*/ 1643366 h 3094794"/>
              <a:gd name="connsiteX8" fmla="*/ 3303886 w 4319886"/>
              <a:gd name="connsiteY8" fmla="*/ 2122337 h 3094794"/>
              <a:gd name="connsiteX9" fmla="*/ 3536114 w 4319886"/>
              <a:gd name="connsiteY9" fmla="*/ 1977194 h 3094794"/>
              <a:gd name="connsiteX10" fmla="*/ 4015086 w 4319886"/>
              <a:gd name="connsiteY10" fmla="*/ 2006223 h 3094794"/>
              <a:gd name="connsiteX11" fmla="*/ 4319886 w 4319886"/>
              <a:gd name="connsiteY11" fmla="*/ 2499709 h 3094794"/>
              <a:gd name="connsiteX12" fmla="*/ 4203772 w 4319886"/>
              <a:gd name="connsiteY12" fmla="*/ 2949652 h 3094794"/>
              <a:gd name="connsiteX13" fmla="*/ 3681257 w 4319886"/>
              <a:gd name="connsiteY13" fmla="*/ 3094794 h 3094794"/>
              <a:gd name="connsiteX14" fmla="*/ 3216800 w 4319886"/>
              <a:gd name="connsiteY14" fmla="*/ 2891594 h 3094794"/>
              <a:gd name="connsiteX15" fmla="*/ 3129714 w 4319886"/>
              <a:gd name="connsiteY15" fmla="*/ 2528737 h 3094794"/>
              <a:gd name="connsiteX16" fmla="*/ 3173257 w 4319886"/>
              <a:gd name="connsiteY16" fmla="*/ 2354566 h 3094794"/>
              <a:gd name="connsiteX17" fmla="*/ 2752343 w 4319886"/>
              <a:gd name="connsiteY17" fmla="*/ 2543252 h 3094794"/>
              <a:gd name="connsiteX18" fmla="*/ 2389486 w 4319886"/>
              <a:gd name="connsiteY18" fmla="*/ 2412623 h 3094794"/>
              <a:gd name="connsiteX19" fmla="*/ 2171772 w 4319886"/>
              <a:gd name="connsiteY19" fmla="*/ 2151366 h 3094794"/>
              <a:gd name="connsiteX20" fmla="*/ 2142743 w 4319886"/>
              <a:gd name="connsiteY20" fmla="*/ 1919137 h 3094794"/>
              <a:gd name="connsiteX21" fmla="*/ 1823429 w 4319886"/>
              <a:gd name="connsiteY21" fmla="*/ 2151366 h 3094794"/>
              <a:gd name="connsiteX22" fmla="*/ 1184800 w 4319886"/>
              <a:gd name="connsiteY22" fmla="*/ 2340052 h 3094794"/>
              <a:gd name="connsiteX23" fmla="*/ 734857 w 4319886"/>
              <a:gd name="connsiteY23" fmla="*/ 2238452 h 3094794"/>
              <a:gd name="connsiteX24" fmla="*/ 299429 w 4319886"/>
              <a:gd name="connsiteY24" fmla="*/ 1977194 h 3094794"/>
              <a:gd name="connsiteX0" fmla="*/ 299429 w 4319886"/>
              <a:gd name="connsiteY0" fmla="*/ 1978078 h 3095678"/>
              <a:gd name="connsiteX1" fmla="*/ 38172 w 4319886"/>
              <a:gd name="connsiteY1" fmla="*/ 947927 h 3095678"/>
              <a:gd name="connsiteX2" fmla="*/ 1144886 w 4319886"/>
              <a:gd name="connsiteY2" fmla="*/ 5224 h 3095678"/>
              <a:gd name="connsiteX3" fmla="*/ 2179029 w 4319886"/>
              <a:gd name="connsiteY3" fmla="*/ 609381 h 3095678"/>
              <a:gd name="connsiteX4" fmla="*/ 2374972 w 4319886"/>
              <a:gd name="connsiteY4" fmla="*/ 1136250 h 3095678"/>
              <a:gd name="connsiteX5" fmla="*/ 2316914 w 4319886"/>
              <a:gd name="connsiteY5" fmla="*/ 1484593 h 3095678"/>
              <a:gd name="connsiteX6" fmla="*/ 2810400 w 4319886"/>
              <a:gd name="connsiteY6" fmla="*/ 1339450 h 3095678"/>
              <a:gd name="connsiteX7" fmla="*/ 3245829 w 4319886"/>
              <a:gd name="connsiteY7" fmla="*/ 1644250 h 3095678"/>
              <a:gd name="connsiteX8" fmla="*/ 3303886 w 4319886"/>
              <a:gd name="connsiteY8" fmla="*/ 2123221 h 3095678"/>
              <a:gd name="connsiteX9" fmla="*/ 3536114 w 4319886"/>
              <a:gd name="connsiteY9" fmla="*/ 1978078 h 3095678"/>
              <a:gd name="connsiteX10" fmla="*/ 4015086 w 4319886"/>
              <a:gd name="connsiteY10" fmla="*/ 2007107 h 3095678"/>
              <a:gd name="connsiteX11" fmla="*/ 4319886 w 4319886"/>
              <a:gd name="connsiteY11" fmla="*/ 2500593 h 3095678"/>
              <a:gd name="connsiteX12" fmla="*/ 4203772 w 4319886"/>
              <a:gd name="connsiteY12" fmla="*/ 2950536 h 3095678"/>
              <a:gd name="connsiteX13" fmla="*/ 3681257 w 4319886"/>
              <a:gd name="connsiteY13" fmla="*/ 3095678 h 3095678"/>
              <a:gd name="connsiteX14" fmla="*/ 3216800 w 4319886"/>
              <a:gd name="connsiteY14" fmla="*/ 2892478 h 3095678"/>
              <a:gd name="connsiteX15" fmla="*/ 3129714 w 4319886"/>
              <a:gd name="connsiteY15" fmla="*/ 2529621 h 3095678"/>
              <a:gd name="connsiteX16" fmla="*/ 3173257 w 4319886"/>
              <a:gd name="connsiteY16" fmla="*/ 2355450 h 3095678"/>
              <a:gd name="connsiteX17" fmla="*/ 2752343 w 4319886"/>
              <a:gd name="connsiteY17" fmla="*/ 2544136 h 3095678"/>
              <a:gd name="connsiteX18" fmla="*/ 2389486 w 4319886"/>
              <a:gd name="connsiteY18" fmla="*/ 2413507 h 3095678"/>
              <a:gd name="connsiteX19" fmla="*/ 2171772 w 4319886"/>
              <a:gd name="connsiteY19" fmla="*/ 2152250 h 3095678"/>
              <a:gd name="connsiteX20" fmla="*/ 2142743 w 4319886"/>
              <a:gd name="connsiteY20" fmla="*/ 1920021 h 3095678"/>
              <a:gd name="connsiteX21" fmla="*/ 1823429 w 4319886"/>
              <a:gd name="connsiteY21" fmla="*/ 2152250 h 3095678"/>
              <a:gd name="connsiteX22" fmla="*/ 1184800 w 4319886"/>
              <a:gd name="connsiteY22" fmla="*/ 2340936 h 3095678"/>
              <a:gd name="connsiteX23" fmla="*/ 734857 w 4319886"/>
              <a:gd name="connsiteY23" fmla="*/ 2239336 h 3095678"/>
              <a:gd name="connsiteX24" fmla="*/ 299429 w 4319886"/>
              <a:gd name="connsiteY24" fmla="*/ 1978078 h 3095678"/>
              <a:gd name="connsiteX0" fmla="*/ 299429 w 4319886"/>
              <a:gd name="connsiteY0" fmla="*/ 1978078 h 3095678"/>
              <a:gd name="connsiteX1" fmla="*/ 38172 w 4319886"/>
              <a:gd name="connsiteY1" fmla="*/ 947927 h 3095678"/>
              <a:gd name="connsiteX2" fmla="*/ 1144886 w 4319886"/>
              <a:gd name="connsiteY2" fmla="*/ 5224 h 3095678"/>
              <a:gd name="connsiteX3" fmla="*/ 2179029 w 4319886"/>
              <a:gd name="connsiteY3" fmla="*/ 609381 h 3095678"/>
              <a:gd name="connsiteX4" fmla="*/ 2374972 w 4319886"/>
              <a:gd name="connsiteY4" fmla="*/ 1136250 h 3095678"/>
              <a:gd name="connsiteX5" fmla="*/ 2316914 w 4319886"/>
              <a:gd name="connsiteY5" fmla="*/ 1484593 h 3095678"/>
              <a:gd name="connsiteX6" fmla="*/ 2810400 w 4319886"/>
              <a:gd name="connsiteY6" fmla="*/ 1339450 h 3095678"/>
              <a:gd name="connsiteX7" fmla="*/ 3245829 w 4319886"/>
              <a:gd name="connsiteY7" fmla="*/ 1644250 h 3095678"/>
              <a:gd name="connsiteX8" fmla="*/ 3303886 w 4319886"/>
              <a:gd name="connsiteY8" fmla="*/ 2123221 h 3095678"/>
              <a:gd name="connsiteX9" fmla="*/ 3536114 w 4319886"/>
              <a:gd name="connsiteY9" fmla="*/ 1978078 h 3095678"/>
              <a:gd name="connsiteX10" fmla="*/ 4015086 w 4319886"/>
              <a:gd name="connsiteY10" fmla="*/ 2007107 h 3095678"/>
              <a:gd name="connsiteX11" fmla="*/ 4319886 w 4319886"/>
              <a:gd name="connsiteY11" fmla="*/ 2500593 h 3095678"/>
              <a:gd name="connsiteX12" fmla="*/ 4203772 w 4319886"/>
              <a:gd name="connsiteY12" fmla="*/ 2950536 h 3095678"/>
              <a:gd name="connsiteX13" fmla="*/ 3681257 w 4319886"/>
              <a:gd name="connsiteY13" fmla="*/ 3095678 h 3095678"/>
              <a:gd name="connsiteX14" fmla="*/ 3216800 w 4319886"/>
              <a:gd name="connsiteY14" fmla="*/ 2892478 h 3095678"/>
              <a:gd name="connsiteX15" fmla="*/ 3129714 w 4319886"/>
              <a:gd name="connsiteY15" fmla="*/ 2529621 h 3095678"/>
              <a:gd name="connsiteX16" fmla="*/ 3173257 w 4319886"/>
              <a:gd name="connsiteY16" fmla="*/ 2355450 h 3095678"/>
              <a:gd name="connsiteX17" fmla="*/ 2752343 w 4319886"/>
              <a:gd name="connsiteY17" fmla="*/ 2544136 h 3095678"/>
              <a:gd name="connsiteX18" fmla="*/ 2389486 w 4319886"/>
              <a:gd name="connsiteY18" fmla="*/ 2413507 h 3095678"/>
              <a:gd name="connsiteX19" fmla="*/ 2171772 w 4319886"/>
              <a:gd name="connsiteY19" fmla="*/ 2152250 h 3095678"/>
              <a:gd name="connsiteX20" fmla="*/ 2142743 w 4319886"/>
              <a:gd name="connsiteY20" fmla="*/ 1920021 h 3095678"/>
              <a:gd name="connsiteX21" fmla="*/ 1823429 w 4319886"/>
              <a:gd name="connsiteY21" fmla="*/ 2152250 h 3095678"/>
              <a:gd name="connsiteX22" fmla="*/ 1184800 w 4319886"/>
              <a:gd name="connsiteY22" fmla="*/ 2340936 h 3095678"/>
              <a:gd name="connsiteX23" fmla="*/ 734857 w 4319886"/>
              <a:gd name="connsiteY23" fmla="*/ 2239336 h 3095678"/>
              <a:gd name="connsiteX24" fmla="*/ 299429 w 4319886"/>
              <a:gd name="connsiteY24" fmla="*/ 1978078 h 3095678"/>
              <a:gd name="connsiteX0" fmla="*/ 299429 w 4319886"/>
              <a:gd name="connsiteY0" fmla="*/ 1978078 h 3095678"/>
              <a:gd name="connsiteX1" fmla="*/ 38172 w 4319886"/>
              <a:gd name="connsiteY1" fmla="*/ 947927 h 3095678"/>
              <a:gd name="connsiteX2" fmla="*/ 1144886 w 4319886"/>
              <a:gd name="connsiteY2" fmla="*/ 5224 h 3095678"/>
              <a:gd name="connsiteX3" fmla="*/ 2179029 w 4319886"/>
              <a:gd name="connsiteY3" fmla="*/ 609381 h 3095678"/>
              <a:gd name="connsiteX4" fmla="*/ 2374972 w 4319886"/>
              <a:gd name="connsiteY4" fmla="*/ 1136250 h 3095678"/>
              <a:gd name="connsiteX5" fmla="*/ 2316914 w 4319886"/>
              <a:gd name="connsiteY5" fmla="*/ 1484593 h 3095678"/>
              <a:gd name="connsiteX6" fmla="*/ 2810400 w 4319886"/>
              <a:gd name="connsiteY6" fmla="*/ 1339450 h 3095678"/>
              <a:gd name="connsiteX7" fmla="*/ 3245829 w 4319886"/>
              <a:gd name="connsiteY7" fmla="*/ 1644250 h 3095678"/>
              <a:gd name="connsiteX8" fmla="*/ 3303886 w 4319886"/>
              <a:gd name="connsiteY8" fmla="*/ 2123221 h 3095678"/>
              <a:gd name="connsiteX9" fmla="*/ 3536114 w 4319886"/>
              <a:gd name="connsiteY9" fmla="*/ 1978078 h 3095678"/>
              <a:gd name="connsiteX10" fmla="*/ 4015086 w 4319886"/>
              <a:gd name="connsiteY10" fmla="*/ 2007107 h 3095678"/>
              <a:gd name="connsiteX11" fmla="*/ 4319886 w 4319886"/>
              <a:gd name="connsiteY11" fmla="*/ 2500593 h 3095678"/>
              <a:gd name="connsiteX12" fmla="*/ 4203772 w 4319886"/>
              <a:gd name="connsiteY12" fmla="*/ 2950536 h 3095678"/>
              <a:gd name="connsiteX13" fmla="*/ 3681257 w 4319886"/>
              <a:gd name="connsiteY13" fmla="*/ 3095678 h 3095678"/>
              <a:gd name="connsiteX14" fmla="*/ 3216800 w 4319886"/>
              <a:gd name="connsiteY14" fmla="*/ 2892478 h 3095678"/>
              <a:gd name="connsiteX15" fmla="*/ 3129714 w 4319886"/>
              <a:gd name="connsiteY15" fmla="*/ 2529621 h 3095678"/>
              <a:gd name="connsiteX16" fmla="*/ 3173257 w 4319886"/>
              <a:gd name="connsiteY16" fmla="*/ 2355450 h 3095678"/>
              <a:gd name="connsiteX17" fmla="*/ 2752343 w 4319886"/>
              <a:gd name="connsiteY17" fmla="*/ 2544136 h 3095678"/>
              <a:gd name="connsiteX18" fmla="*/ 2389486 w 4319886"/>
              <a:gd name="connsiteY18" fmla="*/ 2413507 h 3095678"/>
              <a:gd name="connsiteX19" fmla="*/ 2171772 w 4319886"/>
              <a:gd name="connsiteY19" fmla="*/ 2152250 h 3095678"/>
              <a:gd name="connsiteX20" fmla="*/ 2142743 w 4319886"/>
              <a:gd name="connsiteY20" fmla="*/ 1920021 h 3095678"/>
              <a:gd name="connsiteX21" fmla="*/ 1823429 w 4319886"/>
              <a:gd name="connsiteY21" fmla="*/ 2152250 h 3095678"/>
              <a:gd name="connsiteX22" fmla="*/ 1184800 w 4319886"/>
              <a:gd name="connsiteY22" fmla="*/ 2340936 h 3095678"/>
              <a:gd name="connsiteX23" fmla="*/ 734857 w 4319886"/>
              <a:gd name="connsiteY23" fmla="*/ 2239336 h 3095678"/>
              <a:gd name="connsiteX24" fmla="*/ 299429 w 4319886"/>
              <a:gd name="connsiteY24" fmla="*/ 1978078 h 3095678"/>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19886"/>
              <a:gd name="connsiteY0" fmla="*/ 1977493 h 3095093"/>
              <a:gd name="connsiteX1" fmla="*/ 38172 w 4319886"/>
              <a:gd name="connsiteY1" fmla="*/ 947342 h 3095093"/>
              <a:gd name="connsiteX2" fmla="*/ 1144886 w 4319886"/>
              <a:gd name="connsiteY2" fmla="*/ 4639 h 3095093"/>
              <a:gd name="connsiteX3" fmla="*/ 2179029 w 4319886"/>
              <a:gd name="connsiteY3" fmla="*/ 608796 h 3095093"/>
              <a:gd name="connsiteX4" fmla="*/ 2329252 w 4319886"/>
              <a:gd name="connsiteY4" fmla="*/ 1128045 h 3095093"/>
              <a:gd name="connsiteX5" fmla="*/ 2316914 w 4319886"/>
              <a:gd name="connsiteY5" fmla="*/ 1484008 h 3095093"/>
              <a:gd name="connsiteX6" fmla="*/ 2810400 w 4319886"/>
              <a:gd name="connsiteY6" fmla="*/ 1338865 h 3095093"/>
              <a:gd name="connsiteX7" fmla="*/ 3245829 w 4319886"/>
              <a:gd name="connsiteY7" fmla="*/ 1643665 h 3095093"/>
              <a:gd name="connsiteX8" fmla="*/ 3303886 w 4319886"/>
              <a:gd name="connsiteY8" fmla="*/ 2122636 h 3095093"/>
              <a:gd name="connsiteX9" fmla="*/ 3536114 w 4319886"/>
              <a:gd name="connsiteY9" fmla="*/ 1977493 h 3095093"/>
              <a:gd name="connsiteX10" fmla="*/ 4015086 w 4319886"/>
              <a:gd name="connsiteY10" fmla="*/ 2006522 h 3095093"/>
              <a:gd name="connsiteX11" fmla="*/ 4319886 w 4319886"/>
              <a:gd name="connsiteY11" fmla="*/ 2500008 h 3095093"/>
              <a:gd name="connsiteX12" fmla="*/ 4203772 w 4319886"/>
              <a:gd name="connsiteY12" fmla="*/ 2949951 h 3095093"/>
              <a:gd name="connsiteX13" fmla="*/ 3681257 w 4319886"/>
              <a:gd name="connsiteY13" fmla="*/ 3095093 h 3095093"/>
              <a:gd name="connsiteX14" fmla="*/ 3216800 w 4319886"/>
              <a:gd name="connsiteY14" fmla="*/ 2891893 h 3095093"/>
              <a:gd name="connsiteX15" fmla="*/ 3129714 w 4319886"/>
              <a:gd name="connsiteY15" fmla="*/ 2529036 h 3095093"/>
              <a:gd name="connsiteX16" fmla="*/ 3173257 w 4319886"/>
              <a:gd name="connsiteY16" fmla="*/ 2354865 h 3095093"/>
              <a:gd name="connsiteX17" fmla="*/ 2752343 w 4319886"/>
              <a:gd name="connsiteY17" fmla="*/ 2543551 h 3095093"/>
              <a:gd name="connsiteX18" fmla="*/ 2389486 w 4319886"/>
              <a:gd name="connsiteY18" fmla="*/ 2412922 h 3095093"/>
              <a:gd name="connsiteX19" fmla="*/ 2171772 w 4319886"/>
              <a:gd name="connsiteY19" fmla="*/ 2151665 h 3095093"/>
              <a:gd name="connsiteX20" fmla="*/ 2142743 w 4319886"/>
              <a:gd name="connsiteY20" fmla="*/ 1919436 h 3095093"/>
              <a:gd name="connsiteX21" fmla="*/ 1823429 w 4319886"/>
              <a:gd name="connsiteY21" fmla="*/ 2151665 h 3095093"/>
              <a:gd name="connsiteX22" fmla="*/ 1184800 w 4319886"/>
              <a:gd name="connsiteY22" fmla="*/ 2340351 h 3095093"/>
              <a:gd name="connsiteX23" fmla="*/ 734857 w 4319886"/>
              <a:gd name="connsiteY23" fmla="*/ 2238751 h 3095093"/>
              <a:gd name="connsiteX24" fmla="*/ 299429 w 4319886"/>
              <a:gd name="connsiteY24" fmla="*/ 1977493 h 3095093"/>
              <a:gd name="connsiteX0" fmla="*/ 299429 w 4325767"/>
              <a:gd name="connsiteY0" fmla="*/ 1977493 h 3095093"/>
              <a:gd name="connsiteX1" fmla="*/ 38172 w 4325767"/>
              <a:gd name="connsiteY1" fmla="*/ 947342 h 3095093"/>
              <a:gd name="connsiteX2" fmla="*/ 1144886 w 4325767"/>
              <a:gd name="connsiteY2" fmla="*/ 4639 h 3095093"/>
              <a:gd name="connsiteX3" fmla="*/ 2179029 w 4325767"/>
              <a:gd name="connsiteY3" fmla="*/ 608796 h 3095093"/>
              <a:gd name="connsiteX4" fmla="*/ 2329252 w 4325767"/>
              <a:gd name="connsiteY4" fmla="*/ 1128045 h 3095093"/>
              <a:gd name="connsiteX5" fmla="*/ 2316914 w 4325767"/>
              <a:gd name="connsiteY5" fmla="*/ 1484008 h 3095093"/>
              <a:gd name="connsiteX6" fmla="*/ 2810400 w 4325767"/>
              <a:gd name="connsiteY6" fmla="*/ 1338865 h 3095093"/>
              <a:gd name="connsiteX7" fmla="*/ 3245829 w 4325767"/>
              <a:gd name="connsiteY7" fmla="*/ 1643665 h 3095093"/>
              <a:gd name="connsiteX8" fmla="*/ 3303886 w 4325767"/>
              <a:gd name="connsiteY8" fmla="*/ 2122636 h 3095093"/>
              <a:gd name="connsiteX9" fmla="*/ 3536114 w 4325767"/>
              <a:gd name="connsiteY9" fmla="*/ 1977493 h 3095093"/>
              <a:gd name="connsiteX10" fmla="*/ 4015086 w 4325767"/>
              <a:gd name="connsiteY10" fmla="*/ 2006522 h 3095093"/>
              <a:gd name="connsiteX11" fmla="*/ 4319886 w 4325767"/>
              <a:gd name="connsiteY11" fmla="*/ 2500008 h 3095093"/>
              <a:gd name="connsiteX12" fmla="*/ 4203772 w 4325767"/>
              <a:gd name="connsiteY12" fmla="*/ 2949951 h 3095093"/>
              <a:gd name="connsiteX13" fmla="*/ 3681257 w 4325767"/>
              <a:gd name="connsiteY13" fmla="*/ 3095093 h 3095093"/>
              <a:gd name="connsiteX14" fmla="*/ 3216800 w 4325767"/>
              <a:gd name="connsiteY14" fmla="*/ 2891893 h 3095093"/>
              <a:gd name="connsiteX15" fmla="*/ 3129714 w 4325767"/>
              <a:gd name="connsiteY15" fmla="*/ 2529036 h 3095093"/>
              <a:gd name="connsiteX16" fmla="*/ 3173257 w 4325767"/>
              <a:gd name="connsiteY16" fmla="*/ 2354865 h 3095093"/>
              <a:gd name="connsiteX17" fmla="*/ 2752343 w 4325767"/>
              <a:gd name="connsiteY17" fmla="*/ 2543551 h 3095093"/>
              <a:gd name="connsiteX18" fmla="*/ 2389486 w 4325767"/>
              <a:gd name="connsiteY18" fmla="*/ 2412922 h 3095093"/>
              <a:gd name="connsiteX19" fmla="*/ 2171772 w 4325767"/>
              <a:gd name="connsiteY19" fmla="*/ 2151665 h 3095093"/>
              <a:gd name="connsiteX20" fmla="*/ 2142743 w 4325767"/>
              <a:gd name="connsiteY20" fmla="*/ 1919436 h 3095093"/>
              <a:gd name="connsiteX21" fmla="*/ 1823429 w 4325767"/>
              <a:gd name="connsiteY21" fmla="*/ 2151665 h 3095093"/>
              <a:gd name="connsiteX22" fmla="*/ 1184800 w 4325767"/>
              <a:gd name="connsiteY22" fmla="*/ 2340351 h 3095093"/>
              <a:gd name="connsiteX23" fmla="*/ 734857 w 4325767"/>
              <a:gd name="connsiteY23" fmla="*/ 2238751 h 3095093"/>
              <a:gd name="connsiteX24" fmla="*/ 299429 w 4325767"/>
              <a:gd name="connsiteY24" fmla="*/ 1977493 h 3095093"/>
              <a:gd name="connsiteX0" fmla="*/ 299429 w 4325767"/>
              <a:gd name="connsiteY0" fmla="*/ 1977493 h 3098146"/>
              <a:gd name="connsiteX1" fmla="*/ 38172 w 4325767"/>
              <a:gd name="connsiteY1" fmla="*/ 947342 h 3098146"/>
              <a:gd name="connsiteX2" fmla="*/ 1144886 w 4325767"/>
              <a:gd name="connsiteY2" fmla="*/ 4639 h 3098146"/>
              <a:gd name="connsiteX3" fmla="*/ 2179029 w 4325767"/>
              <a:gd name="connsiteY3" fmla="*/ 608796 h 3098146"/>
              <a:gd name="connsiteX4" fmla="*/ 2329252 w 4325767"/>
              <a:gd name="connsiteY4" fmla="*/ 1128045 h 3098146"/>
              <a:gd name="connsiteX5" fmla="*/ 2316914 w 4325767"/>
              <a:gd name="connsiteY5" fmla="*/ 1484008 h 3098146"/>
              <a:gd name="connsiteX6" fmla="*/ 2810400 w 4325767"/>
              <a:gd name="connsiteY6" fmla="*/ 1338865 h 3098146"/>
              <a:gd name="connsiteX7" fmla="*/ 3245829 w 4325767"/>
              <a:gd name="connsiteY7" fmla="*/ 1643665 h 3098146"/>
              <a:gd name="connsiteX8" fmla="*/ 3303886 w 4325767"/>
              <a:gd name="connsiteY8" fmla="*/ 2122636 h 3098146"/>
              <a:gd name="connsiteX9" fmla="*/ 3536114 w 4325767"/>
              <a:gd name="connsiteY9" fmla="*/ 1977493 h 3098146"/>
              <a:gd name="connsiteX10" fmla="*/ 4015086 w 4325767"/>
              <a:gd name="connsiteY10" fmla="*/ 2006522 h 3098146"/>
              <a:gd name="connsiteX11" fmla="*/ 4319886 w 4325767"/>
              <a:gd name="connsiteY11" fmla="*/ 2500008 h 3098146"/>
              <a:gd name="connsiteX12" fmla="*/ 4203772 w 4325767"/>
              <a:gd name="connsiteY12" fmla="*/ 2949951 h 3098146"/>
              <a:gd name="connsiteX13" fmla="*/ 3681257 w 4325767"/>
              <a:gd name="connsiteY13" fmla="*/ 3095093 h 3098146"/>
              <a:gd name="connsiteX14" fmla="*/ 3216800 w 4325767"/>
              <a:gd name="connsiteY14" fmla="*/ 2891893 h 3098146"/>
              <a:gd name="connsiteX15" fmla="*/ 3129714 w 4325767"/>
              <a:gd name="connsiteY15" fmla="*/ 2529036 h 3098146"/>
              <a:gd name="connsiteX16" fmla="*/ 3173257 w 4325767"/>
              <a:gd name="connsiteY16" fmla="*/ 2354865 h 3098146"/>
              <a:gd name="connsiteX17" fmla="*/ 2752343 w 4325767"/>
              <a:gd name="connsiteY17" fmla="*/ 2543551 h 3098146"/>
              <a:gd name="connsiteX18" fmla="*/ 2389486 w 4325767"/>
              <a:gd name="connsiteY18" fmla="*/ 2412922 h 3098146"/>
              <a:gd name="connsiteX19" fmla="*/ 2171772 w 4325767"/>
              <a:gd name="connsiteY19" fmla="*/ 2151665 h 3098146"/>
              <a:gd name="connsiteX20" fmla="*/ 2142743 w 4325767"/>
              <a:gd name="connsiteY20" fmla="*/ 1919436 h 3098146"/>
              <a:gd name="connsiteX21" fmla="*/ 1823429 w 4325767"/>
              <a:gd name="connsiteY21" fmla="*/ 2151665 h 3098146"/>
              <a:gd name="connsiteX22" fmla="*/ 1184800 w 4325767"/>
              <a:gd name="connsiteY22" fmla="*/ 2340351 h 3098146"/>
              <a:gd name="connsiteX23" fmla="*/ 734857 w 4325767"/>
              <a:gd name="connsiteY23" fmla="*/ 2238751 h 3098146"/>
              <a:gd name="connsiteX24" fmla="*/ 299429 w 4325767"/>
              <a:gd name="connsiteY24" fmla="*/ 1977493 h 3098146"/>
              <a:gd name="connsiteX0" fmla="*/ 299429 w 4325767"/>
              <a:gd name="connsiteY0" fmla="*/ 1977493 h 3115576"/>
              <a:gd name="connsiteX1" fmla="*/ 38172 w 4325767"/>
              <a:gd name="connsiteY1" fmla="*/ 947342 h 3115576"/>
              <a:gd name="connsiteX2" fmla="*/ 1144886 w 4325767"/>
              <a:gd name="connsiteY2" fmla="*/ 4639 h 3115576"/>
              <a:gd name="connsiteX3" fmla="*/ 2179029 w 4325767"/>
              <a:gd name="connsiteY3" fmla="*/ 608796 h 3115576"/>
              <a:gd name="connsiteX4" fmla="*/ 2329252 w 4325767"/>
              <a:gd name="connsiteY4" fmla="*/ 1128045 h 3115576"/>
              <a:gd name="connsiteX5" fmla="*/ 2316914 w 4325767"/>
              <a:gd name="connsiteY5" fmla="*/ 1484008 h 3115576"/>
              <a:gd name="connsiteX6" fmla="*/ 2810400 w 4325767"/>
              <a:gd name="connsiteY6" fmla="*/ 1338865 h 3115576"/>
              <a:gd name="connsiteX7" fmla="*/ 3245829 w 4325767"/>
              <a:gd name="connsiteY7" fmla="*/ 1643665 h 3115576"/>
              <a:gd name="connsiteX8" fmla="*/ 3303886 w 4325767"/>
              <a:gd name="connsiteY8" fmla="*/ 2122636 h 3115576"/>
              <a:gd name="connsiteX9" fmla="*/ 3536114 w 4325767"/>
              <a:gd name="connsiteY9" fmla="*/ 1977493 h 3115576"/>
              <a:gd name="connsiteX10" fmla="*/ 4015086 w 4325767"/>
              <a:gd name="connsiteY10" fmla="*/ 2006522 h 3115576"/>
              <a:gd name="connsiteX11" fmla="*/ 4319886 w 4325767"/>
              <a:gd name="connsiteY11" fmla="*/ 2500008 h 3115576"/>
              <a:gd name="connsiteX12" fmla="*/ 4203772 w 4325767"/>
              <a:gd name="connsiteY12" fmla="*/ 2949951 h 3115576"/>
              <a:gd name="connsiteX13" fmla="*/ 3681257 w 4325767"/>
              <a:gd name="connsiteY13" fmla="*/ 3095093 h 3115576"/>
              <a:gd name="connsiteX14" fmla="*/ 3216800 w 4325767"/>
              <a:gd name="connsiteY14" fmla="*/ 2891893 h 3115576"/>
              <a:gd name="connsiteX15" fmla="*/ 3129714 w 4325767"/>
              <a:gd name="connsiteY15" fmla="*/ 2529036 h 3115576"/>
              <a:gd name="connsiteX16" fmla="*/ 3173257 w 4325767"/>
              <a:gd name="connsiteY16" fmla="*/ 2354865 h 3115576"/>
              <a:gd name="connsiteX17" fmla="*/ 2752343 w 4325767"/>
              <a:gd name="connsiteY17" fmla="*/ 2543551 h 3115576"/>
              <a:gd name="connsiteX18" fmla="*/ 2389486 w 4325767"/>
              <a:gd name="connsiteY18" fmla="*/ 2412922 h 3115576"/>
              <a:gd name="connsiteX19" fmla="*/ 2171772 w 4325767"/>
              <a:gd name="connsiteY19" fmla="*/ 2151665 h 3115576"/>
              <a:gd name="connsiteX20" fmla="*/ 2142743 w 4325767"/>
              <a:gd name="connsiteY20" fmla="*/ 1919436 h 3115576"/>
              <a:gd name="connsiteX21" fmla="*/ 1823429 w 4325767"/>
              <a:gd name="connsiteY21" fmla="*/ 2151665 h 3115576"/>
              <a:gd name="connsiteX22" fmla="*/ 1184800 w 4325767"/>
              <a:gd name="connsiteY22" fmla="*/ 2340351 h 3115576"/>
              <a:gd name="connsiteX23" fmla="*/ 734857 w 4325767"/>
              <a:gd name="connsiteY23" fmla="*/ 2238751 h 3115576"/>
              <a:gd name="connsiteX24" fmla="*/ 299429 w 4325767"/>
              <a:gd name="connsiteY24" fmla="*/ 1977493 h 3115576"/>
              <a:gd name="connsiteX0" fmla="*/ 299429 w 4325767"/>
              <a:gd name="connsiteY0" fmla="*/ 1977493 h 3115576"/>
              <a:gd name="connsiteX1" fmla="*/ 38172 w 4325767"/>
              <a:gd name="connsiteY1" fmla="*/ 947342 h 3115576"/>
              <a:gd name="connsiteX2" fmla="*/ 1144886 w 4325767"/>
              <a:gd name="connsiteY2" fmla="*/ 4639 h 3115576"/>
              <a:gd name="connsiteX3" fmla="*/ 2179029 w 4325767"/>
              <a:gd name="connsiteY3" fmla="*/ 608796 h 3115576"/>
              <a:gd name="connsiteX4" fmla="*/ 2329252 w 4325767"/>
              <a:gd name="connsiteY4" fmla="*/ 1128045 h 3115576"/>
              <a:gd name="connsiteX5" fmla="*/ 2316914 w 4325767"/>
              <a:gd name="connsiteY5" fmla="*/ 1484008 h 3115576"/>
              <a:gd name="connsiteX6" fmla="*/ 2810400 w 4325767"/>
              <a:gd name="connsiteY6" fmla="*/ 1338865 h 3115576"/>
              <a:gd name="connsiteX7" fmla="*/ 3245829 w 4325767"/>
              <a:gd name="connsiteY7" fmla="*/ 1643665 h 3115576"/>
              <a:gd name="connsiteX8" fmla="*/ 3303886 w 4325767"/>
              <a:gd name="connsiteY8" fmla="*/ 2122636 h 3115576"/>
              <a:gd name="connsiteX9" fmla="*/ 3536114 w 4325767"/>
              <a:gd name="connsiteY9" fmla="*/ 1977493 h 3115576"/>
              <a:gd name="connsiteX10" fmla="*/ 4015086 w 4325767"/>
              <a:gd name="connsiteY10" fmla="*/ 2006522 h 3115576"/>
              <a:gd name="connsiteX11" fmla="*/ 4319886 w 4325767"/>
              <a:gd name="connsiteY11" fmla="*/ 2500008 h 3115576"/>
              <a:gd name="connsiteX12" fmla="*/ 4203772 w 4325767"/>
              <a:gd name="connsiteY12" fmla="*/ 2949951 h 3115576"/>
              <a:gd name="connsiteX13" fmla="*/ 3681257 w 4325767"/>
              <a:gd name="connsiteY13" fmla="*/ 3095093 h 3115576"/>
              <a:gd name="connsiteX14" fmla="*/ 3216800 w 4325767"/>
              <a:gd name="connsiteY14" fmla="*/ 2891893 h 3115576"/>
              <a:gd name="connsiteX15" fmla="*/ 3129714 w 4325767"/>
              <a:gd name="connsiteY15" fmla="*/ 2529036 h 3115576"/>
              <a:gd name="connsiteX16" fmla="*/ 3173257 w 4325767"/>
              <a:gd name="connsiteY16" fmla="*/ 2354865 h 3115576"/>
              <a:gd name="connsiteX17" fmla="*/ 2752343 w 4325767"/>
              <a:gd name="connsiteY17" fmla="*/ 2543551 h 3115576"/>
              <a:gd name="connsiteX18" fmla="*/ 2389486 w 4325767"/>
              <a:gd name="connsiteY18" fmla="*/ 2412922 h 3115576"/>
              <a:gd name="connsiteX19" fmla="*/ 2171772 w 4325767"/>
              <a:gd name="connsiteY19" fmla="*/ 2151665 h 3115576"/>
              <a:gd name="connsiteX20" fmla="*/ 2142743 w 4325767"/>
              <a:gd name="connsiteY20" fmla="*/ 1919436 h 3115576"/>
              <a:gd name="connsiteX21" fmla="*/ 1823429 w 4325767"/>
              <a:gd name="connsiteY21" fmla="*/ 2151665 h 3115576"/>
              <a:gd name="connsiteX22" fmla="*/ 1184800 w 4325767"/>
              <a:gd name="connsiteY22" fmla="*/ 2340351 h 3115576"/>
              <a:gd name="connsiteX23" fmla="*/ 734857 w 4325767"/>
              <a:gd name="connsiteY23" fmla="*/ 2238751 h 3115576"/>
              <a:gd name="connsiteX24" fmla="*/ 299429 w 4325767"/>
              <a:gd name="connsiteY24" fmla="*/ 1977493 h 3115576"/>
              <a:gd name="connsiteX0" fmla="*/ 299429 w 4325767"/>
              <a:gd name="connsiteY0" fmla="*/ 1977493 h 3115576"/>
              <a:gd name="connsiteX1" fmla="*/ 38172 w 4325767"/>
              <a:gd name="connsiteY1" fmla="*/ 947342 h 3115576"/>
              <a:gd name="connsiteX2" fmla="*/ 1144886 w 4325767"/>
              <a:gd name="connsiteY2" fmla="*/ 4639 h 3115576"/>
              <a:gd name="connsiteX3" fmla="*/ 2179029 w 4325767"/>
              <a:gd name="connsiteY3" fmla="*/ 608796 h 3115576"/>
              <a:gd name="connsiteX4" fmla="*/ 2329252 w 4325767"/>
              <a:gd name="connsiteY4" fmla="*/ 1128045 h 3115576"/>
              <a:gd name="connsiteX5" fmla="*/ 2316914 w 4325767"/>
              <a:gd name="connsiteY5" fmla="*/ 1484008 h 3115576"/>
              <a:gd name="connsiteX6" fmla="*/ 2810400 w 4325767"/>
              <a:gd name="connsiteY6" fmla="*/ 1338865 h 3115576"/>
              <a:gd name="connsiteX7" fmla="*/ 3245829 w 4325767"/>
              <a:gd name="connsiteY7" fmla="*/ 1643665 h 3115576"/>
              <a:gd name="connsiteX8" fmla="*/ 3303886 w 4325767"/>
              <a:gd name="connsiteY8" fmla="*/ 2122636 h 3115576"/>
              <a:gd name="connsiteX9" fmla="*/ 3536114 w 4325767"/>
              <a:gd name="connsiteY9" fmla="*/ 1977493 h 3115576"/>
              <a:gd name="connsiteX10" fmla="*/ 4015086 w 4325767"/>
              <a:gd name="connsiteY10" fmla="*/ 2006522 h 3115576"/>
              <a:gd name="connsiteX11" fmla="*/ 4319886 w 4325767"/>
              <a:gd name="connsiteY11" fmla="*/ 2500008 h 3115576"/>
              <a:gd name="connsiteX12" fmla="*/ 4203772 w 4325767"/>
              <a:gd name="connsiteY12" fmla="*/ 2949951 h 3115576"/>
              <a:gd name="connsiteX13" fmla="*/ 3681257 w 4325767"/>
              <a:gd name="connsiteY13" fmla="*/ 3095093 h 3115576"/>
              <a:gd name="connsiteX14" fmla="*/ 3216800 w 4325767"/>
              <a:gd name="connsiteY14" fmla="*/ 2891893 h 3115576"/>
              <a:gd name="connsiteX15" fmla="*/ 3173257 w 4325767"/>
              <a:gd name="connsiteY15" fmla="*/ 2354865 h 3115576"/>
              <a:gd name="connsiteX16" fmla="*/ 2752343 w 4325767"/>
              <a:gd name="connsiteY16" fmla="*/ 2543551 h 3115576"/>
              <a:gd name="connsiteX17" fmla="*/ 2389486 w 4325767"/>
              <a:gd name="connsiteY17" fmla="*/ 2412922 h 3115576"/>
              <a:gd name="connsiteX18" fmla="*/ 2171772 w 4325767"/>
              <a:gd name="connsiteY18" fmla="*/ 2151665 h 3115576"/>
              <a:gd name="connsiteX19" fmla="*/ 2142743 w 4325767"/>
              <a:gd name="connsiteY19" fmla="*/ 1919436 h 3115576"/>
              <a:gd name="connsiteX20" fmla="*/ 1823429 w 4325767"/>
              <a:gd name="connsiteY20" fmla="*/ 2151665 h 3115576"/>
              <a:gd name="connsiteX21" fmla="*/ 1184800 w 4325767"/>
              <a:gd name="connsiteY21" fmla="*/ 2340351 h 3115576"/>
              <a:gd name="connsiteX22" fmla="*/ 734857 w 4325767"/>
              <a:gd name="connsiteY22" fmla="*/ 2238751 h 3115576"/>
              <a:gd name="connsiteX23" fmla="*/ 299429 w 4325767"/>
              <a:gd name="connsiteY23" fmla="*/ 1977493 h 3115576"/>
              <a:gd name="connsiteX0" fmla="*/ 299429 w 4325767"/>
              <a:gd name="connsiteY0" fmla="*/ 1977493 h 3115576"/>
              <a:gd name="connsiteX1" fmla="*/ 38172 w 4325767"/>
              <a:gd name="connsiteY1" fmla="*/ 947342 h 3115576"/>
              <a:gd name="connsiteX2" fmla="*/ 1144886 w 4325767"/>
              <a:gd name="connsiteY2" fmla="*/ 4639 h 3115576"/>
              <a:gd name="connsiteX3" fmla="*/ 2179029 w 4325767"/>
              <a:gd name="connsiteY3" fmla="*/ 608796 h 3115576"/>
              <a:gd name="connsiteX4" fmla="*/ 2329252 w 4325767"/>
              <a:gd name="connsiteY4" fmla="*/ 1128045 h 3115576"/>
              <a:gd name="connsiteX5" fmla="*/ 2316914 w 4325767"/>
              <a:gd name="connsiteY5" fmla="*/ 1484008 h 3115576"/>
              <a:gd name="connsiteX6" fmla="*/ 2810400 w 4325767"/>
              <a:gd name="connsiteY6" fmla="*/ 1338865 h 3115576"/>
              <a:gd name="connsiteX7" fmla="*/ 3245829 w 4325767"/>
              <a:gd name="connsiteY7" fmla="*/ 1643665 h 3115576"/>
              <a:gd name="connsiteX8" fmla="*/ 3303886 w 4325767"/>
              <a:gd name="connsiteY8" fmla="*/ 2122636 h 3115576"/>
              <a:gd name="connsiteX9" fmla="*/ 3536114 w 4325767"/>
              <a:gd name="connsiteY9" fmla="*/ 1977493 h 3115576"/>
              <a:gd name="connsiteX10" fmla="*/ 4015086 w 4325767"/>
              <a:gd name="connsiteY10" fmla="*/ 2006522 h 3115576"/>
              <a:gd name="connsiteX11" fmla="*/ 4319886 w 4325767"/>
              <a:gd name="connsiteY11" fmla="*/ 2500008 h 3115576"/>
              <a:gd name="connsiteX12" fmla="*/ 4203772 w 4325767"/>
              <a:gd name="connsiteY12" fmla="*/ 2949951 h 3115576"/>
              <a:gd name="connsiteX13" fmla="*/ 3681257 w 4325767"/>
              <a:gd name="connsiteY13" fmla="*/ 3095093 h 3115576"/>
              <a:gd name="connsiteX14" fmla="*/ 3216800 w 4325767"/>
              <a:gd name="connsiteY14" fmla="*/ 2891893 h 3115576"/>
              <a:gd name="connsiteX15" fmla="*/ 3173257 w 4325767"/>
              <a:gd name="connsiteY15" fmla="*/ 2354865 h 3115576"/>
              <a:gd name="connsiteX16" fmla="*/ 2752343 w 4325767"/>
              <a:gd name="connsiteY16" fmla="*/ 2543551 h 3115576"/>
              <a:gd name="connsiteX17" fmla="*/ 2389486 w 4325767"/>
              <a:gd name="connsiteY17" fmla="*/ 2412922 h 3115576"/>
              <a:gd name="connsiteX18" fmla="*/ 2171772 w 4325767"/>
              <a:gd name="connsiteY18" fmla="*/ 2151665 h 3115576"/>
              <a:gd name="connsiteX19" fmla="*/ 2142743 w 4325767"/>
              <a:gd name="connsiteY19" fmla="*/ 1919436 h 3115576"/>
              <a:gd name="connsiteX20" fmla="*/ 1823429 w 4325767"/>
              <a:gd name="connsiteY20" fmla="*/ 2151665 h 3115576"/>
              <a:gd name="connsiteX21" fmla="*/ 1184800 w 4325767"/>
              <a:gd name="connsiteY21" fmla="*/ 2340351 h 3115576"/>
              <a:gd name="connsiteX22" fmla="*/ 734857 w 4325767"/>
              <a:gd name="connsiteY22" fmla="*/ 2238751 h 3115576"/>
              <a:gd name="connsiteX23" fmla="*/ 299429 w 4325767"/>
              <a:gd name="connsiteY23" fmla="*/ 1977493 h 3115576"/>
              <a:gd name="connsiteX0" fmla="*/ 299429 w 4325767"/>
              <a:gd name="connsiteY0" fmla="*/ 1977493 h 3099352"/>
              <a:gd name="connsiteX1" fmla="*/ 38172 w 4325767"/>
              <a:gd name="connsiteY1" fmla="*/ 947342 h 3099352"/>
              <a:gd name="connsiteX2" fmla="*/ 1144886 w 4325767"/>
              <a:gd name="connsiteY2" fmla="*/ 4639 h 3099352"/>
              <a:gd name="connsiteX3" fmla="*/ 2179029 w 4325767"/>
              <a:gd name="connsiteY3" fmla="*/ 608796 h 3099352"/>
              <a:gd name="connsiteX4" fmla="*/ 2329252 w 4325767"/>
              <a:gd name="connsiteY4" fmla="*/ 1128045 h 3099352"/>
              <a:gd name="connsiteX5" fmla="*/ 2316914 w 4325767"/>
              <a:gd name="connsiteY5" fmla="*/ 1484008 h 3099352"/>
              <a:gd name="connsiteX6" fmla="*/ 2810400 w 4325767"/>
              <a:gd name="connsiteY6" fmla="*/ 1338865 h 3099352"/>
              <a:gd name="connsiteX7" fmla="*/ 3245829 w 4325767"/>
              <a:gd name="connsiteY7" fmla="*/ 1643665 h 3099352"/>
              <a:gd name="connsiteX8" fmla="*/ 3303886 w 4325767"/>
              <a:gd name="connsiteY8" fmla="*/ 2122636 h 3099352"/>
              <a:gd name="connsiteX9" fmla="*/ 3536114 w 4325767"/>
              <a:gd name="connsiteY9" fmla="*/ 1977493 h 3099352"/>
              <a:gd name="connsiteX10" fmla="*/ 4015086 w 4325767"/>
              <a:gd name="connsiteY10" fmla="*/ 2006522 h 3099352"/>
              <a:gd name="connsiteX11" fmla="*/ 4319886 w 4325767"/>
              <a:gd name="connsiteY11" fmla="*/ 2500008 h 3099352"/>
              <a:gd name="connsiteX12" fmla="*/ 4203772 w 4325767"/>
              <a:gd name="connsiteY12" fmla="*/ 2949951 h 3099352"/>
              <a:gd name="connsiteX13" fmla="*/ 3681257 w 4325767"/>
              <a:gd name="connsiteY13" fmla="*/ 3095093 h 3099352"/>
              <a:gd name="connsiteX14" fmla="*/ 3209180 w 4325767"/>
              <a:gd name="connsiteY14" fmla="*/ 2815693 h 3099352"/>
              <a:gd name="connsiteX15" fmla="*/ 3173257 w 4325767"/>
              <a:gd name="connsiteY15" fmla="*/ 2354865 h 3099352"/>
              <a:gd name="connsiteX16" fmla="*/ 2752343 w 4325767"/>
              <a:gd name="connsiteY16" fmla="*/ 2543551 h 3099352"/>
              <a:gd name="connsiteX17" fmla="*/ 2389486 w 4325767"/>
              <a:gd name="connsiteY17" fmla="*/ 2412922 h 3099352"/>
              <a:gd name="connsiteX18" fmla="*/ 2171772 w 4325767"/>
              <a:gd name="connsiteY18" fmla="*/ 2151665 h 3099352"/>
              <a:gd name="connsiteX19" fmla="*/ 2142743 w 4325767"/>
              <a:gd name="connsiteY19" fmla="*/ 1919436 h 3099352"/>
              <a:gd name="connsiteX20" fmla="*/ 1823429 w 4325767"/>
              <a:gd name="connsiteY20" fmla="*/ 2151665 h 3099352"/>
              <a:gd name="connsiteX21" fmla="*/ 1184800 w 4325767"/>
              <a:gd name="connsiteY21" fmla="*/ 2340351 h 3099352"/>
              <a:gd name="connsiteX22" fmla="*/ 734857 w 4325767"/>
              <a:gd name="connsiteY22" fmla="*/ 2238751 h 3099352"/>
              <a:gd name="connsiteX23" fmla="*/ 299429 w 4325767"/>
              <a:gd name="connsiteY23" fmla="*/ 1977493 h 3099352"/>
              <a:gd name="connsiteX0" fmla="*/ 299429 w 4325767"/>
              <a:gd name="connsiteY0" fmla="*/ 1977493 h 3099352"/>
              <a:gd name="connsiteX1" fmla="*/ 38172 w 4325767"/>
              <a:gd name="connsiteY1" fmla="*/ 947342 h 3099352"/>
              <a:gd name="connsiteX2" fmla="*/ 1144886 w 4325767"/>
              <a:gd name="connsiteY2" fmla="*/ 4639 h 3099352"/>
              <a:gd name="connsiteX3" fmla="*/ 2179029 w 4325767"/>
              <a:gd name="connsiteY3" fmla="*/ 608796 h 3099352"/>
              <a:gd name="connsiteX4" fmla="*/ 2329252 w 4325767"/>
              <a:gd name="connsiteY4" fmla="*/ 1128045 h 3099352"/>
              <a:gd name="connsiteX5" fmla="*/ 2316914 w 4325767"/>
              <a:gd name="connsiteY5" fmla="*/ 1484008 h 3099352"/>
              <a:gd name="connsiteX6" fmla="*/ 2810400 w 4325767"/>
              <a:gd name="connsiteY6" fmla="*/ 1338865 h 3099352"/>
              <a:gd name="connsiteX7" fmla="*/ 3245829 w 4325767"/>
              <a:gd name="connsiteY7" fmla="*/ 1643665 h 3099352"/>
              <a:gd name="connsiteX8" fmla="*/ 3303886 w 4325767"/>
              <a:gd name="connsiteY8" fmla="*/ 2122636 h 3099352"/>
              <a:gd name="connsiteX9" fmla="*/ 3536114 w 4325767"/>
              <a:gd name="connsiteY9" fmla="*/ 1977493 h 3099352"/>
              <a:gd name="connsiteX10" fmla="*/ 4015086 w 4325767"/>
              <a:gd name="connsiteY10" fmla="*/ 2006522 h 3099352"/>
              <a:gd name="connsiteX11" fmla="*/ 4319886 w 4325767"/>
              <a:gd name="connsiteY11" fmla="*/ 2500008 h 3099352"/>
              <a:gd name="connsiteX12" fmla="*/ 4203772 w 4325767"/>
              <a:gd name="connsiteY12" fmla="*/ 2949951 h 3099352"/>
              <a:gd name="connsiteX13" fmla="*/ 3681257 w 4325767"/>
              <a:gd name="connsiteY13" fmla="*/ 3095093 h 3099352"/>
              <a:gd name="connsiteX14" fmla="*/ 3209180 w 4325767"/>
              <a:gd name="connsiteY14" fmla="*/ 2815693 h 3099352"/>
              <a:gd name="connsiteX15" fmla="*/ 3119917 w 4325767"/>
              <a:gd name="connsiteY15" fmla="*/ 2377725 h 3099352"/>
              <a:gd name="connsiteX16" fmla="*/ 2752343 w 4325767"/>
              <a:gd name="connsiteY16" fmla="*/ 2543551 h 3099352"/>
              <a:gd name="connsiteX17" fmla="*/ 2389486 w 4325767"/>
              <a:gd name="connsiteY17" fmla="*/ 2412922 h 3099352"/>
              <a:gd name="connsiteX18" fmla="*/ 2171772 w 4325767"/>
              <a:gd name="connsiteY18" fmla="*/ 2151665 h 3099352"/>
              <a:gd name="connsiteX19" fmla="*/ 2142743 w 4325767"/>
              <a:gd name="connsiteY19" fmla="*/ 1919436 h 3099352"/>
              <a:gd name="connsiteX20" fmla="*/ 1823429 w 4325767"/>
              <a:gd name="connsiteY20" fmla="*/ 2151665 h 3099352"/>
              <a:gd name="connsiteX21" fmla="*/ 1184800 w 4325767"/>
              <a:gd name="connsiteY21" fmla="*/ 2340351 h 3099352"/>
              <a:gd name="connsiteX22" fmla="*/ 734857 w 4325767"/>
              <a:gd name="connsiteY22" fmla="*/ 2238751 h 3099352"/>
              <a:gd name="connsiteX23" fmla="*/ 299429 w 4325767"/>
              <a:gd name="connsiteY23" fmla="*/ 1977493 h 3099352"/>
              <a:gd name="connsiteX0" fmla="*/ 299429 w 4325514"/>
              <a:gd name="connsiteY0" fmla="*/ 1977493 h 3099352"/>
              <a:gd name="connsiteX1" fmla="*/ 38172 w 4325514"/>
              <a:gd name="connsiteY1" fmla="*/ 947342 h 3099352"/>
              <a:gd name="connsiteX2" fmla="*/ 1144886 w 4325514"/>
              <a:gd name="connsiteY2" fmla="*/ 4639 h 3099352"/>
              <a:gd name="connsiteX3" fmla="*/ 2179029 w 4325514"/>
              <a:gd name="connsiteY3" fmla="*/ 608796 h 3099352"/>
              <a:gd name="connsiteX4" fmla="*/ 2329252 w 4325514"/>
              <a:gd name="connsiteY4" fmla="*/ 1128045 h 3099352"/>
              <a:gd name="connsiteX5" fmla="*/ 2316914 w 4325514"/>
              <a:gd name="connsiteY5" fmla="*/ 1484008 h 3099352"/>
              <a:gd name="connsiteX6" fmla="*/ 2810400 w 4325514"/>
              <a:gd name="connsiteY6" fmla="*/ 1338865 h 3099352"/>
              <a:gd name="connsiteX7" fmla="*/ 3245829 w 4325514"/>
              <a:gd name="connsiteY7" fmla="*/ 1643665 h 3099352"/>
              <a:gd name="connsiteX8" fmla="*/ 3303886 w 4325514"/>
              <a:gd name="connsiteY8" fmla="*/ 2122636 h 3099352"/>
              <a:gd name="connsiteX9" fmla="*/ 3536114 w 4325514"/>
              <a:gd name="connsiteY9" fmla="*/ 1977493 h 3099352"/>
              <a:gd name="connsiteX10" fmla="*/ 4015086 w 4325514"/>
              <a:gd name="connsiteY10" fmla="*/ 2006522 h 3099352"/>
              <a:gd name="connsiteX11" fmla="*/ 4319886 w 4325514"/>
              <a:gd name="connsiteY11" fmla="*/ 2500008 h 3099352"/>
              <a:gd name="connsiteX12" fmla="*/ 4203772 w 4325514"/>
              <a:gd name="connsiteY12" fmla="*/ 2949951 h 3099352"/>
              <a:gd name="connsiteX13" fmla="*/ 3681257 w 4325514"/>
              <a:gd name="connsiteY13" fmla="*/ 3095093 h 3099352"/>
              <a:gd name="connsiteX14" fmla="*/ 3209180 w 4325514"/>
              <a:gd name="connsiteY14" fmla="*/ 2815693 h 3099352"/>
              <a:gd name="connsiteX15" fmla="*/ 3119917 w 4325514"/>
              <a:gd name="connsiteY15" fmla="*/ 2377725 h 3099352"/>
              <a:gd name="connsiteX16" fmla="*/ 2752343 w 4325514"/>
              <a:gd name="connsiteY16" fmla="*/ 2543551 h 3099352"/>
              <a:gd name="connsiteX17" fmla="*/ 2389486 w 4325514"/>
              <a:gd name="connsiteY17" fmla="*/ 2412922 h 3099352"/>
              <a:gd name="connsiteX18" fmla="*/ 2171772 w 4325514"/>
              <a:gd name="connsiteY18" fmla="*/ 2151665 h 3099352"/>
              <a:gd name="connsiteX19" fmla="*/ 2142743 w 4325514"/>
              <a:gd name="connsiteY19" fmla="*/ 1919436 h 3099352"/>
              <a:gd name="connsiteX20" fmla="*/ 1823429 w 4325514"/>
              <a:gd name="connsiteY20" fmla="*/ 2151665 h 3099352"/>
              <a:gd name="connsiteX21" fmla="*/ 1184800 w 4325514"/>
              <a:gd name="connsiteY21" fmla="*/ 2340351 h 3099352"/>
              <a:gd name="connsiteX22" fmla="*/ 734857 w 4325514"/>
              <a:gd name="connsiteY22" fmla="*/ 2238751 h 3099352"/>
              <a:gd name="connsiteX23" fmla="*/ 299429 w 4325514"/>
              <a:gd name="connsiteY23" fmla="*/ 1977493 h 3099352"/>
              <a:gd name="connsiteX0" fmla="*/ 299429 w 4323761"/>
              <a:gd name="connsiteY0" fmla="*/ 1977493 h 3095960"/>
              <a:gd name="connsiteX1" fmla="*/ 38172 w 4323761"/>
              <a:gd name="connsiteY1" fmla="*/ 947342 h 3095960"/>
              <a:gd name="connsiteX2" fmla="*/ 1144886 w 4323761"/>
              <a:gd name="connsiteY2" fmla="*/ 4639 h 3095960"/>
              <a:gd name="connsiteX3" fmla="*/ 2179029 w 4323761"/>
              <a:gd name="connsiteY3" fmla="*/ 608796 h 3095960"/>
              <a:gd name="connsiteX4" fmla="*/ 2329252 w 4323761"/>
              <a:gd name="connsiteY4" fmla="*/ 1128045 h 3095960"/>
              <a:gd name="connsiteX5" fmla="*/ 2316914 w 4323761"/>
              <a:gd name="connsiteY5" fmla="*/ 1484008 h 3095960"/>
              <a:gd name="connsiteX6" fmla="*/ 2810400 w 4323761"/>
              <a:gd name="connsiteY6" fmla="*/ 1338865 h 3095960"/>
              <a:gd name="connsiteX7" fmla="*/ 3245829 w 4323761"/>
              <a:gd name="connsiteY7" fmla="*/ 1643665 h 3095960"/>
              <a:gd name="connsiteX8" fmla="*/ 3303886 w 4323761"/>
              <a:gd name="connsiteY8" fmla="*/ 2122636 h 3095960"/>
              <a:gd name="connsiteX9" fmla="*/ 3536114 w 4323761"/>
              <a:gd name="connsiteY9" fmla="*/ 1977493 h 3095960"/>
              <a:gd name="connsiteX10" fmla="*/ 4015086 w 4323761"/>
              <a:gd name="connsiteY10" fmla="*/ 2006522 h 3095960"/>
              <a:gd name="connsiteX11" fmla="*/ 4319886 w 4323761"/>
              <a:gd name="connsiteY11" fmla="*/ 2500008 h 3095960"/>
              <a:gd name="connsiteX12" fmla="*/ 4180912 w 4323761"/>
              <a:gd name="connsiteY12" fmla="*/ 2888991 h 3095960"/>
              <a:gd name="connsiteX13" fmla="*/ 3681257 w 4323761"/>
              <a:gd name="connsiteY13" fmla="*/ 3095093 h 3095960"/>
              <a:gd name="connsiteX14" fmla="*/ 3209180 w 4323761"/>
              <a:gd name="connsiteY14" fmla="*/ 2815693 h 3095960"/>
              <a:gd name="connsiteX15" fmla="*/ 3119917 w 4323761"/>
              <a:gd name="connsiteY15" fmla="*/ 2377725 h 3095960"/>
              <a:gd name="connsiteX16" fmla="*/ 2752343 w 4323761"/>
              <a:gd name="connsiteY16" fmla="*/ 2543551 h 3095960"/>
              <a:gd name="connsiteX17" fmla="*/ 2389486 w 4323761"/>
              <a:gd name="connsiteY17" fmla="*/ 2412922 h 3095960"/>
              <a:gd name="connsiteX18" fmla="*/ 2171772 w 4323761"/>
              <a:gd name="connsiteY18" fmla="*/ 2151665 h 3095960"/>
              <a:gd name="connsiteX19" fmla="*/ 2142743 w 4323761"/>
              <a:gd name="connsiteY19" fmla="*/ 1919436 h 3095960"/>
              <a:gd name="connsiteX20" fmla="*/ 1823429 w 4323761"/>
              <a:gd name="connsiteY20" fmla="*/ 2151665 h 3095960"/>
              <a:gd name="connsiteX21" fmla="*/ 1184800 w 4323761"/>
              <a:gd name="connsiteY21" fmla="*/ 2340351 h 3095960"/>
              <a:gd name="connsiteX22" fmla="*/ 734857 w 4323761"/>
              <a:gd name="connsiteY22" fmla="*/ 2238751 h 3095960"/>
              <a:gd name="connsiteX23" fmla="*/ 299429 w 4323761"/>
              <a:gd name="connsiteY23" fmla="*/ 1977493 h 309596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52343 w 4326151"/>
              <a:gd name="connsiteY16" fmla="*/ 2543551 h 3096770"/>
              <a:gd name="connsiteX17" fmla="*/ 2389486 w 4326151"/>
              <a:gd name="connsiteY17" fmla="*/ 2412922 h 3096770"/>
              <a:gd name="connsiteX18" fmla="*/ 2171772 w 4326151"/>
              <a:gd name="connsiteY18" fmla="*/ 2151665 h 3096770"/>
              <a:gd name="connsiteX19" fmla="*/ 2142743 w 4326151"/>
              <a:gd name="connsiteY19" fmla="*/ 191943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52343 w 4326151"/>
              <a:gd name="connsiteY16" fmla="*/ 2543551 h 3096770"/>
              <a:gd name="connsiteX17" fmla="*/ 2389486 w 4326151"/>
              <a:gd name="connsiteY17" fmla="*/ 2412922 h 3096770"/>
              <a:gd name="connsiteX18" fmla="*/ 2171772 w 4326151"/>
              <a:gd name="connsiteY18" fmla="*/ 2151665 h 3096770"/>
              <a:gd name="connsiteX19" fmla="*/ 2142743 w 4326151"/>
              <a:gd name="connsiteY19" fmla="*/ 191943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52343 w 4326151"/>
              <a:gd name="connsiteY16" fmla="*/ 2543551 h 3096770"/>
              <a:gd name="connsiteX17" fmla="*/ 2389486 w 4326151"/>
              <a:gd name="connsiteY17" fmla="*/ 2412922 h 3096770"/>
              <a:gd name="connsiteX18" fmla="*/ 2171772 w 4326151"/>
              <a:gd name="connsiteY18" fmla="*/ 2151665 h 3096770"/>
              <a:gd name="connsiteX19" fmla="*/ 2142743 w 4326151"/>
              <a:gd name="connsiteY19" fmla="*/ 191943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52343 w 4326151"/>
              <a:gd name="connsiteY16" fmla="*/ 2543551 h 3096770"/>
              <a:gd name="connsiteX17" fmla="*/ 2389486 w 4326151"/>
              <a:gd name="connsiteY17" fmla="*/ 2412922 h 3096770"/>
              <a:gd name="connsiteX18" fmla="*/ 2171772 w 4326151"/>
              <a:gd name="connsiteY18" fmla="*/ 2151665 h 3096770"/>
              <a:gd name="connsiteX19" fmla="*/ 2142743 w 4326151"/>
              <a:gd name="connsiteY19" fmla="*/ 191943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42743 w 4326151"/>
              <a:gd name="connsiteY19" fmla="*/ 191943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12263 w 4326151"/>
              <a:gd name="connsiteY19" fmla="*/ 189657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12263 w 4326151"/>
              <a:gd name="connsiteY19" fmla="*/ 189657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12263 w 4326151"/>
              <a:gd name="connsiteY19" fmla="*/ 189657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12263 w 4326151"/>
              <a:gd name="connsiteY19" fmla="*/ 189657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299429 w 4326151"/>
              <a:gd name="connsiteY0" fmla="*/ 1977493 h 3096770"/>
              <a:gd name="connsiteX1" fmla="*/ 38172 w 4326151"/>
              <a:gd name="connsiteY1" fmla="*/ 947342 h 3096770"/>
              <a:gd name="connsiteX2" fmla="*/ 1144886 w 4326151"/>
              <a:gd name="connsiteY2" fmla="*/ 4639 h 3096770"/>
              <a:gd name="connsiteX3" fmla="*/ 2179029 w 4326151"/>
              <a:gd name="connsiteY3" fmla="*/ 608796 h 3096770"/>
              <a:gd name="connsiteX4" fmla="*/ 2329252 w 4326151"/>
              <a:gd name="connsiteY4" fmla="*/ 1128045 h 3096770"/>
              <a:gd name="connsiteX5" fmla="*/ 2316914 w 4326151"/>
              <a:gd name="connsiteY5" fmla="*/ 1484008 h 3096770"/>
              <a:gd name="connsiteX6" fmla="*/ 2810400 w 4326151"/>
              <a:gd name="connsiteY6" fmla="*/ 1338865 h 3096770"/>
              <a:gd name="connsiteX7" fmla="*/ 3245829 w 4326151"/>
              <a:gd name="connsiteY7" fmla="*/ 1643665 h 3096770"/>
              <a:gd name="connsiteX8" fmla="*/ 3303886 w 4326151"/>
              <a:gd name="connsiteY8" fmla="*/ 2122636 h 3096770"/>
              <a:gd name="connsiteX9" fmla="*/ 3536114 w 4326151"/>
              <a:gd name="connsiteY9" fmla="*/ 1977493 h 3096770"/>
              <a:gd name="connsiteX10" fmla="*/ 4015086 w 4326151"/>
              <a:gd name="connsiteY10" fmla="*/ 2006522 h 3096770"/>
              <a:gd name="connsiteX11" fmla="*/ 4319886 w 4326151"/>
              <a:gd name="connsiteY11" fmla="*/ 2500008 h 3096770"/>
              <a:gd name="connsiteX12" fmla="*/ 4180912 w 4326151"/>
              <a:gd name="connsiteY12" fmla="*/ 2888991 h 3096770"/>
              <a:gd name="connsiteX13" fmla="*/ 3681257 w 4326151"/>
              <a:gd name="connsiteY13" fmla="*/ 3095093 h 3096770"/>
              <a:gd name="connsiteX14" fmla="*/ 3209180 w 4326151"/>
              <a:gd name="connsiteY14" fmla="*/ 2815693 h 3096770"/>
              <a:gd name="connsiteX15" fmla="*/ 3119917 w 4326151"/>
              <a:gd name="connsiteY15" fmla="*/ 2377725 h 3096770"/>
              <a:gd name="connsiteX16" fmla="*/ 2798063 w 4326151"/>
              <a:gd name="connsiteY16" fmla="*/ 2505451 h 3096770"/>
              <a:gd name="connsiteX17" fmla="*/ 2389486 w 4326151"/>
              <a:gd name="connsiteY17" fmla="*/ 2412922 h 3096770"/>
              <a:gd name="connsiteX18" fmla="*/ 2171772 w 4326151"/>
              <a:gd name="connsiteY18" fmla="*/ 2151665 h 3096770"/>
              <a:gd name="connsiteX19" fmla="*/ 2112263 w 4326151"/>
              <a:gd name="connsiteY19" fmla="*/ 1896576 h 3096770"/>
              <a:gd name="connsiteX20" fmla="*/ 1823429 w 4326151"/>
              <a:gd name="connsiteY20" fmla="*/ 2151665 h 3096770"/>
              <a:gd name="connsiteX21" fmla="*/ 1184800 w 4326151"/>
              <a:gd name="connsiteY21" fmla="*/ 2340351 h 3096770"/>
              <a:gd name="connsiteX22" fmla="*/ 734857 w 4326151"/>
              <a:gd name="connsiteY22" fmla="*/ 2238751 h 3096770"/>
              <a:gd name="connsiteX23" fmla="*/ 299429 w 4326151"/>
              <a:gd name="connsiteY23" fmla="*/ 1977493 h 3096770"/>
              <a:gd name="connsiteX0" fmla="*/ 307157 w 4333879"/>
              <a:gd name="connsiteY0" fmla="*/ 1977493 h 3096770"/>
              <a:gd name="connsiteX1" fmla="*/ 45900 w 4333879"/>
              <a:gd name="connsiteY1" fmla="*/ 947342 h 3096770"/>
              <a:gd name="connsiteX2" fmla="*/ 1152614 w 4333879"/>
              <a:gd name="connsiteY2" fmla="*/ 4639 h 3096770"/>
              <a:gd name="connsiteX3" fmla="*/ 2186757 w 4333879"/>
              <a:gd name="connsiteY3" fmla="*/ 608796 h 3096770"/>
              <a:gd name="connsiteX4" fmla="*/ 2336980 w 4333879"/>
              <a:gd name="connsiteY4" fmla="*/ 1128045 h 3096770"/>
              <a:gd name="connsiteX5" fmla="*/ 2324642 w 4333879"/>
              <a:gd name="connsiteY5" fmla="*/ 1484008 h 3096770"/>
              <a:gd name="connsiteX6" fmla="*/ 2818128 w 4333879"/>
              <a:gd name="connsiteY6" fmla="*/ 1338865 h 3096770"/>
              <a:gd name="connsiteX7" fmla="*/ 3253557 w 4333879"/>
              <a:gd name="connsiteY7" fmla="*/ 1643665 h 3096770"/>
              <a:gd name="connsiteX8" fmla="*/ 3311614 w 4333879"/>
              <a:gd name="connsiteY8" fmla="*/ 2122636 h 3096770"/>
              <a:gd name="connsiteX9" fmla="*/ 3543842 w 4333879"/>
              <a:gd name="connsiteY9" fmla="*/ 1977493 h 3096770"/>
              <a:gd name="connsiteX10" fmla="*/ 4022814 w 4333879"/>
              <a:gd name="connsiteY10" fmla="*/ 2006522 h 3096770"/>
              <a:gd name="connsiteX11" fmla="*/ 4327614 w 4333879"/>
              <a:gd name="connsiteY11" fmla="*/ 2500008 h 3096770"/>
              <a:gd name="connsiteX12" fmla="*/ 4188640 w 4333879"/>
              <a:gd name="connsiteY12" fmla="*/ 2888991 h 3096770"/>
              <a:gd name="connsiteX13" fmla="*/ 3688985 w 4333879"/>
              <a:gd name="connsiteY13" fmla="*/ 3095093 h 3096770"/>
              <a:gd name="connsiteX14" fmla="*/ 3216908 w 4333879"/>
              <a:gd name="connsiteY14" fmla="*/ 2815693 h 3096770"/>
              <a:gd name="connsiteX15" fmla="*/ 3127645 w 4333879"/>
              <a:gd name="connsiteY15" fmla="*/ 2377725 h 3096770"/>
              <a:gd name="connsiteX16" fmla="*/ 2805791 w 4333879"/>
              <a:gd name="connsiteY16" fmla="*/ 2505451 h 3096770"/>
              <a:gd name="connsiteX17" fmla="*/ 2397214 w 4333879"/>
              <a:gd name="connsiteY17" fmla="*/ 2412922 h 3096770"/>
              <a:gd name="connsiteX18" fmla="*/ 2179500 w 4333879"/>
              <a:gd name="connsiteY18" fmla="*/ 2151665 h 3096770"/>
              <a:gd name="connsiteX19" fmla="*/ 2119991 w 4333879"/>
              <a:gd name="connsiteY19" fmla="*/ 1896576 h 3096770"/>
              <a:gd name="connsiteX20" fmla="*/ 1831157 w 4333879"/>
              <a:gd name="connsiteY20" fmla="*/ 2151665 h 3096770"/>
              <a:gd name="connsiteX21" fmla="*/ 1192528 w 4333879"/>
              <a:gd name="connsiteY21" fmla="*/ 2340351 h 3096770"/>
              <a:gd name="connsiteX22" fmla="*/ 307157 w 4333879"/>
              <a:gd name="connsiteY22" fmla="*/ 1977493 h 3096770"/>
              <a:gd name="connsiteX0" fmla="*/ 277328 w 4342150"/>
              <a:gd name="connsiteY0" fmla="*/ 1939393 h 3096770"/>
              <a:gd name="connsiteX1" fmla="*/ 54171 w 4342150"/>
              <a:gd name="connsiteY1" fmla="*/ 947342 h 3096770"/>
              <a:gd name="connsiteX2" fmla="*/ 1160885 w 4342150"/>
              <a:gd name="connsiteY2" fmla="*/ 4639 h 3096770"/>
              <a:gd name="connsiteX3" fmla="*/ 2195028 w 4342150"/>
              <a:gd name="connsiteY3" fmla="*/ 608796 h 3096770"/>
              <a:gd name="connsiteX4" fmla="*/ 2345251 w 4342150"/>
              <a:gd name="connsiteY4" fmla="*/ 1128045 h 3096770"/>
              <a:gd name="connsiteX5" fmla="*/ 2332913 w 4342150"/>
              <a:gd name="connsiteY5" fmla="*/ 1484008 h 3096770"/>
              <a:gd name="connsiteX6" fmla="*/ 2826399 w 4342150"/>
              <a:gd name="connsiteY6" fmla="*/ 1338865 h 3096770"/>
              <a:gd name="connsiteX7" fmla="*/ 3261828 w 4342150"/>
              <a:gd name="connsiteY7" fmla="*/ 1643665 h 3096770"/>
              <a:gd name="connsiteX8" fmla="*/ 3319885 w 4342150"/>
              <a:gd name="connsiteY8" fmla="*/ 2122636 h 3096770"/>
              <a:gd name="connsiteX9" fmla="*/ 3552113 w 4342150"/>
              <a:gd name="connsiteY9" fmla="*/ 1977493 h 3096770"/>
              <a:gd name="connsiteX10" fmla="*/ 4031085 w 4342150"/>
              <a:gd name="connsiteY10" fmla="*/ 2006522 h 3096770"/>
              <a:gd name="connsiteX11" fmla="*/ 4335885 w 4342150"/>
              <a:gd name="connsiteY11" fmla="*/ 2500008 h 3096770"/>
              <a:gd name="connsiteX12" fmla="*/ 4196911 w 4342150"/>
              <a:gd name="connsiteY12" fmla="*/ 2888991 h 3096770"/>
              <a:gd name="connsiteX13" fmla="*/ 3697256 w 4342150"/>
              <a:gd name="connsiteY13" fmla="*/ 3095093 h 3096770"/>
              <a:gd name="connsiteX14" fmla="*/ 3225179 w 4342150"/>
              <a:gd name="connsiteY14" fmla="*/ 2815693 h 3096770"/>
              <a:gd name="connsiteX15" fmla="*/ 3135916 w 4342150"/>
              <a:gd name="connsiteY15" fmla="*/ 2377725 h 3096770"/>
              <a:gd name="connsiteX16" fmla="*/ 2814062 w 4342150"/>
              <a:gd name="connsiteY16" fmla="*/ 2505451 h 3096770"/>
              <a:gd name="connsiteX17" fmla="*/ 2405485 w 4342150"/>
              <a:gd name="connsiteY17" fmla="*/ 2412922 h 3096770"/>
              <a:gd name="connsiteX18" fmla="*/ 2187771 w 4342150"/>
              <a:gd name="connsiteY18" fmla="*/ 2151665 h 3096770"/>
              <a:gd name="connsiteX19" fmla="*/ 2128262 w 4342150"/>
              <a:gd name="connsiteY19" fmla="*/ 1896576 h 3096770"/>
              <a:gd name="connsiteX20" fmla="*/ 1839428 w 4342150"/>
              <a:gd name="connsiteY20" fmla="*/ 2151665 h 3096770"/>
              <a:gd name="connsiteX21" fmla="*/ 1200799 w 4342150"/>
              <a:gd name="connsiteY21" fmla="*/ 2340351 h 3096770"/>
              <a:gd name="connsiteX22" fmla="*/ 277328 w 4342150"/>
              <a:gd name="connsiteY22" fmla="*/ 1939393 h 3096770"/>
              <a:gd name="connsiteX0" fmla="*/ 252313 w 4317135"/>
              <a:gd name="connsiteY0" fmla="*/ 1936929 h 3094306"/>
              <a:gd name="connsiteX1" fmla="*/ 59636 w 4317135"/>
              <a:gd name="connsiteY1" fmla="*/ 830578 h 3094306"/>
              <a:gd name="connsiteX2" fmla="*/ 1135870 w 4317135"/>
              <a:gd name="connsiteY2" fmla="*/ 2175 h 3094306"/>
              <a:gd name="connsiteX3" fmla="*/ 2170013 w 4317135"/>
              <a:gd name="connsiteY3" fmla="*/ 606332 h 3094306"/>
              <a:gd name="connsiteX4" fmla="*/ 2320236 w 4317135"/>
              <a:gd name="connsiteY4" fmla="*/ 1125581 h 3094306"/>
              <a:gd name="connsiteX5" fmla="*/ 2307898 w 4317135"/>
              <a:gd name="connsiteY5" fmla="*/ 1481544 h 3094306"/>
              <a:gd name="connsiteX6" fmla="*/ 2801384 w 4317135"/>
              <a:gd name="connsiteY6" fmla="*/ 1336401 h 3094306"/>
              <a:gd name="connsiteX7" fmla="*/ 3236813 w 4317135"/>
              <a:gd name="connsiteY7" fmla="*/ 1641201 h 3094306"/>
              <a:gd name="connsiteX8" fmla="*/ 3294870 w 4317135"/>
              <a:gd name="connsiteY8" fmla="*/ 2120172 h 3094306"/>
              <a:gd name="connsiteX9" fmla="*/ 3527098 w 4317135"/>
              <a:gd name="connsiteY9" fmla="*/ 1975029 h 3094306"/>
              <a:gd name="connsiteX10" fmla="*/ 4006070 w 4317135"/>
              <a:gd name="connsiteY10" fmla="*/ 2004058 h 3094306"/>
              <a:gd name="connsiteX11" fmla="*/ 4310870 w 4317135"/>
              <a:gd name="connsiteY11" fmla="*/ 2497544 h 3094306"/>
              <a:gd name="connsiteX12" fmla="*/ 4171896 w 4317135"/>
              <a:gd name="connsiteY12" fmla="*/ 2886527 h 3094306"/>
              <a:gd name="connsiteX13" fmla="*/ 3672241 w 4317135"/>
              <a:gd name="connsiteY13" fmla="*/ 3092629 h 3094306"/>
              <a:gd name="connsiteX14" fmla="*/ 3200164 w 4317135"/>
              <a:gd name="connsiteY14" fmla="*/ 2813229 h 3094306"/>
              <a:gd name="connsiteX15" fmla="*/ 3110901 w 4317135"/>
              <a:gd name="connsiteY15" fmla="*/ 2375261 h 3094306"/>
              <a:gd name="connsiteX16" fmla="*/ 2789047 w 4317135"/>
              <a:gd name="connsiteY16" fmla="*/ 2502987 h 3094306"/>
              <a:gd name="connsiteX17" fmla="*/ 2380470 w 4317135"/>
              <a:gd name="connsiteY17" fmla="*/ 2410458 h 3094306"/>
              <a:gd name="connsiteX18" fmla="*/ 2162756 w 4317135"/>
              <a:gd name="connsiteY18" fmla="*/ 2149201 h 3094306"/>
              <a:gd name="connsiteX19" fmla="*/ 2103247 w 4317135"/>
              <a:gd name="connsiteY19" fmla="*/ 1894112 h 3094306"/>
              <a:gd name="connsiteX20" fmla="*/ 1814413 w 4317135"/>
              <a:gd name="connsiteY20" fmla="*/ 2149201 h 3094306"/>
              <a:gd name="connsiteX21" fmla="*/ 1175784 w 4317135"/>
              <a:gd name="connsiteY21" fmla="*/ 2337887 h 3094306"/>
              <a:gd name="connsiteX22" fmla="*/ 252313 w 4317135"/>
              <a:gd name="connsiteY22" fmla="*/ 1936929 h 3094306"/>
              <a:gd name="connsiteX0" fmla="*/ 252313 w 4317135"/>
              <a:gd name="connsiteY0" fmla="*/ 1950530 h 3107907"/>
              <a:gd name="connsiteX1" fmla="*/ 59636 w 4317135"/>
              <a:gd name="connsiteY1" fmla="*/ 844179 h 3107907"/>
              <a:gd name="connsiteX2" fmla="*/ 1135870 w 4317135"/>
              <a:gd name="connsiteY2" fmla="*/ 15776 h 3107907"/>
              <a:gd name="connsiteX3" fmla="*/ 2170013 w 4317135"/>
              <a:gd name="connsiteY3" fmla="*/ 619933 h 3107907"/>
              <a:gd name="connsiteX4" fmla="*/ 2320236 w 4317135"/>
              <a:gd name="connsiteY4" fmla="*/ 1139182 h 3107907"/>
              <a:gd name="connsiteX5" fmla="*/ 2307898 w 4317135"/>
              <a:gd name="connsiteY5" fmla="*/ 1495145 h 3107907"/>
              <a:gd name="connsiteX6" fmla="*/ 2801384 w 4317135"/>
              <a:gd name="connsiteY6" fmla="*/ 1350002 h 3107907"/>
              <a:gd name="connsiteX7" fmla="*/ 3236813 w 4317135"/>
              <a:gd name="connsiteY7" fmla="*/ 1654802 h 3107907"/>
              <a:gd name="connsiteX8" fmla="*/ 3294870 w 4317135"/>
              <a:gd name="connsiteY8" fmla="*/ 2133773 h 3107907"/>
              <a:gd name="connsiteX9" fmla="*/ 3527098 w 4317135"/>
              <a:gd name="connsiteY9" fmla="*/ 1988630 h 3107907"/>
              <a:gd name="connsiteX10" fmla="*/ 4006070 w 4317135"/>
              <a:gd name="connsiteY10" fmla="*/ 2017659 h 3107907"/>
              <a:gd name="connsiteX11" fmla="*/ 4310870 w 4317135"/>
              <a:gd name="connsiteY11" fmla="*/ 2511145 h 3107907"/>
              <a:gd name="connsiteX12" fmla="*/ 4171896 w 4317135"/>
              <a:gd name="connsiteY12" fmla="*/ 2900128 h 3107907"/>
              <a:gd name="connsiteX13" fmla="*/ 3672241 w 4317135"/>
              <a:gd name="connsiteY13" fmla="*/ 3106230 h 3107907"/>
              <a:gd name="connsiteX14" fmla="*/ 3200164 w 4317135"/>
              <a:gd name="connsiteY14" fmla="*/ 2826830 h 3107907"/>
              <a:gd name="connsiteX15" fmla="*/ 3110901 w 4317135"/>
              <a:gd name="connsiteY15" fmla="*/ 2388862 h 3107907"/>
              <a:gd name="connsiteX16" fmla="*/ 2789047 w 4317135"/>
              <a:gd name="connsiteY16" fmla="*/ 2516588 h 3107907"/>
              <a:gd name="connsiteX17" fmla="*/ 2380470 w 4317135"/>
              <a:gd name="connsiteY17" fmla="*/ 2424059 h 3107907"/>
              <a:gd name="connsiteX18" fmla="*/ 2162756 w 4317135"/>
              <a:gd name="connsiteY18" fmla="*/ 2162802 h 3107907"/>
              <a:gd name="connsiteX19" fmla="*/ 2103247 w 4317135"/>
              <a:gd name="connsiteY19" fmla="*/ 1907713 h 3107907"/>
              <a:gd name="connsiteX20" fmla="*/ 1814413 w 4317135"/>
              <a:gd name="connsiteY20" fmla="*/ 2162802 h 3107907"/>
              <a:gd name="connsiteX21" fmla="*/ 1175784 w 4317135"/>
              <a:gd name="connsiteY21" fmla="*/ 2351488 h 3107907"/>
              <a:gd name="connsiteX22" fmla="*/ 252313 w 4317135"/>
              <a:gd name="connsiteY22" fmla="*/ 1950530 h 3107907"/>
              <a:gd name="connsiteX0" fmla="*/ 252313 w 4317135"/>
              <a:gd name="connsiteY0" fmla="*/ 1952402 h 3109779"/>
              <a:gd name="connsiteX1" fmla="*/ 59636 w 4317135"/>
              <a:gd name="connsiteY1" fmla="*/ 846051 h 3109779"/>
              <a:gd name="connsiteX2" fmla="*/ 1135870 w 4317135"/>
              <a:gd name="connsiteY2" fmla="*/ 17648 h 3109779"/>
              <a:gd name="connsiteX3" fmla="*/ 2170013 w 4317135"/>
              <a:gd name="connsiteY3" fmla="*/ 621805 h 3109779"/>
              <a:gd name="connsiteX4" fmla="*/ 2320236 w 4317135"/>
              <a:gd name="connsiteY4" fmla="*/ 1141054 h 3109779"/>
              <a:gd name="connsiteX5" fmla="*/ 2307898 w 4317135"/>
              <a:gd name="connsiteY5" fmla="*/ 1497017 h 3109779"/>
              <a:gd name="connsiteX6" fmla="*/ 2801384 w 4317135"/>
              <a:gd name="connsiteY6" fmla="*/ 1351874 h 3109779"/>
              <a:gd name="connsiteX7" fmla="*/ 3236813 w 4317135"/>
              <a:gd name="connsiteY7" fmla="*/ 1656674 h 3109779"/>
              <a:gd name="connsiteX8" fmla="*/ 3294870 w 4317135"/>
              <a:gd name="connsiteY8" fmla="*/ 2135645 h 3109779"/>
              <a:gd name="connsiteX9" fmla="*/ 3527098 w 4317135"/>
              <a:gd name="connsiteY9" fmla="*/ 1990502 h 3109779"/>
              <a:gd name="connsiteX10" fmla="*/ 4006070 w 4317135"/>
              <a:gd name="connsiteY10" fmla="*/ 2019531 h 3109779"/>
              <a:gd name="connsiteX11" fmla="*/ 4310870 w 4317135"/>
              <a:gd name="connsiteY11" fmla="*/ 2513017 h 3109779"/>
              <a:gd name="connsiteX12" fmla="*/ 4171896 w 4317135"/>
              <a:gd name="connsiteY12" fmla="*/ 2902000 h 3109779"/>
              <a:gd name="connsiteX13" fmla="*/ 3672241 w 4317135"/>
              <a:gd name="connsiteY13" fmla="*/ 3108102 h 3109779"/>
              <a:gd name="connsiteX14" fmla="*/ 3200164 w 4317135"/>
              <a:gd name="connsiteY14" fmla="*/ 2828702 h 3109779"/>
              <a:gd name="connsiteX15" fmla="*/ 3110901 w 4317135"/>
              <a:gd name="connsiteY15" fmla="*/ 2390734 h 3109779"/>
              <a:gd name="connsiteX16" fmla="*/ 2789047 w 4317135"/>
              <a:gd name="connsiteY16" fmla="*/ 2518460 h 3109779"/>
              <a:gd name="connsiteX17" fmla="*/ 2380470 w 4317135"/>
              <a:gd name="connsiteY17" fmla="*/ 2425931 h 3109779"/>
              <a:gd name="connsiteX18" fmla="*/ 2162756 w 4317135"/>
              <a:gd name="connsiteY18" fmla="*/ 2164674 h 3109779"/>
              <a:gd name="connsiteX19" fmla="*/ 2103247 w 4317135"/>
              <a:gd name="connsiteY19" fmla="*/ 1909585 h 3109779"/>
              <a:gd name="connsiteX20" fmla="*/ 1814413 w 4317135"/>
              <a:gd name="connsiteY20" fmla="*/ 2164674 h 3109779"/>
              <a:gd name="connsiteX21" fmla="*/ 1175784 w 4317135"/>
              <a:gd name="connsiteY21" fmla="*/ 2353360 h 3109779"/>
              <a:gd name="connsiteX22" fmla="*/ 252313 w 4317135"/>
              <a:gd name="connsiteY22" fmla="*/ 1952402 h 3109779"/>
              <a:gd name="connsiteX0" fmla="*/ 246224 w 4311046"/>
              <a:gd name="connsiteY0" fmla="*/ 1943076 h 3100453"/>
              <a:gd name="connsiteX1" fmla="*/ 53547 w 4311046"/>
              <a:gd name="connsiteY1" fmla="*/ 836725 h 3100453"/>
              <a:gd name="connsiteX2" fmla="*/ 1045961 w 4311046"/>
              <a:gd name="connsiteY2" fmla="*/ 15942 h 3100453"/>
              <a:gd name="connsiteX3" fmla="*/ 2163924 w 4311046"/>
              <a:gd name="connsiteY3" fmla="*/ 612479 h 3100453"/>
              <a:gd name="connsiteX4" fmla="*/ 2314147 w 4311046"/>
              <a:gd name="connsiteY4" fmla="*/ 1131728 h 3100453"/>
              <a:gd name="connsiteX5" fmla="*/ 2301809 w 4311046"/>
              <a:gd name="connsiteY5" fmla="*/ 1487691 h 3100453"/>
              <a:gd name="connsiteX6" fmla="*/ 2795295 w 4311046"/>
              <a:gd name="connsiteY6" fmla="*/ 1342548 h 3100453"/>
              <a:gd name="connsiteX7" fmla="*/ 3230724 w 4311046"/>
              <a:gd name="connsiteY7" fmla="*/ 1647348 h 3100453"/>
              <a:gd name="connsiteX8" fmla="*/ 3288781 w 4311046"/>
              <a:gd name="connsiteY8" fmla="*/ 2126319 h 3100453"/>
              <a:gd name="connsiteX9" fmla="*/ 3521009 w 4311046"/>
              <a:gd name="connsiteY9" fmla="*/ 1981176 h 3100453"/>
              <a:gd name="connsiteX10" fmla="*/ 3999981 w 4311046"/>
              <a:gd name="connsiteY10" fmla="*/ 2010205 h 3100453"/>
              <a:gd name="connsiteX11" fmla="*/ 4304781 w 4311046"/>
              <a:gd name="connsiteY11" fmla="*/ 2503691 h 3100453"/>
              <a:gd name="connsiteX12" fmla="*/ 4165807 w 4311046"/>
              <a:gd name="connsiteY12" fmla="*/ 2892674 h 3100453"/>
              <a:gd name="connsiteX13" fmla="*/ 3666152 w 4311046"/>
              <a:gd name="connsiteY13" fmla="*/ 3098776 h 3100453"/>
              <a:gd name="connsiteX14" fmla="*/ 3194075 w 4311046"/>
              <a:gd name="connsiteY14" fmla="*/ 2819376 h 3100453"/>
              <a:gd name="connsiteX15" fmla="*/ 3104812 w 4311046"/>
              <a:gd name="connsiteY15" fmla="*/ 2381408 h 3100453"/>
              <a:gd name="connsiteX16" fmla="*/ 2782958 w 4311046"/>
              <a:gd name="connsiteY16" fmla="*/ 2509134 h 3100453"/>
              <a:gd name="connsiteX17" fmla="*/ 2374381 w 4311046"/>
              <a:gd name="connsiteY17" fmla="*/ 2416605 h 3100453"/>
              <a:gd name="connsiteX18" fmla="*/ 2156667 w 4311046"/>
              <a:gd name="connsiteY18" fmla="*/ 2155348 h 3100453"/>
              <a:gd name="connsiteX19" fmla="*/ 2097158 w 4311046"/>
              <a:gd name="connsiteY19" fmla="*/ 1900259 h 3100453"/>
              <a:gd name="connsiteX20" fmla="*/ 1808324 w 4311046"/>
              <a:gd name="connsiteY20" fmla="*/ 2155348 h 3100453"/>
              <a:gd name="connsiteX21" fmla="*/ 1169695 w 4311046"/>
              <a:gd name="connsiteY21" fmla="*/ 2344034 h 3100453"/>
              <a:gd name="connsiteX22" fmla="*/ 246224 w 4311046"/>
              <a:gd name="connsiteY22" fmla="*/ 1943076 h 3100453"/>
              <a:gd name="connsiteX0" fmla="*/ 246224 w 4311046"/>
              <a:gd name="connsiteY0" fmla="*/ 1943076 h 3100453"/>
              <a:gd name="connsiteX1" fmla="*/ 53547 w 4311046"/>
              <a:gd name="connsiteY1" fmla="*/ 836725 h 3100453"/>
              <a:gd name="connsiteX2" fmla="*/ 1045961 w 4311046"/>
              <a:gd name="connsiteY2" fmla="*/ 15942 h 3100453"/>
              <a:gd name="connsiteX3" fmla="*/ 2163924 w 4311046"/>
              <a:gd name="connsiteY3" fmla="*/ 612479 h 3100453"/>
              <a:gd name="connsiteX4" fmla="*/ 2314147 w 4311046"/>
              <a:gd name="connsiteY4" fmla="*/ 1131728 h 3100453"/>
              <a:gd name="connsiteX5" fmla="*/ 2301809 w 4311046"/>
              <a:gd name="connsiteY5" fmla="*/ 1487691 h 3100453"/>
              <a:gd name="connsiteX6" fmla="*/ 2795295 w 4311046"/>
              <a:gd name="connsiteY6" fmla="*/ 1342548 h 3100453"/>
              <a:gd name="connsiteX7" fmla="*/ 3230724 w 4311046"/>
              <a:gd name="connsiteY7" fmla="*/ 1647348 h 3100453"/>
              <a:gd name="connsiteX8" fmla="*/ 3288781 w 4311046"/>
              <a:gd name="connsiteY8" fmla="*/ 2126319 h 3100453"/>
              <a:gd name="connsiteX9" fmla="*/ 3521009 w 4311046"/>
              <a:gd name="connsiteY9" fmla="*/ 1981176 h 3100453"/>
              <a:gd name="connsiteX10" fmla="*/ 3999981 w 4311046"/>
              <a:gd name="connsiteY10" fmla="*/ 2010205 h 3100453"/>
              <a:gd name="connsiteX11" fmla="*/ 4304781 w 4311046"/>
              <a:gd name="connsiteY11" fmla="*/ 2503691 h 3100453"/>
              <a:gd name="connsiteX12" fmla="*/ 4165807 w 4311046"/>
              <a:gd name="connsiteY12" fmla="*/ 2892674 h 3100453"/>
              <a:gd name="connsiteX13" fmla="*/ 3666152 w 4311046"/>
              <a:gd name="connsiteY13" fmla="*/ 3098776 h 3100453"/>
              <a:gd name="connsiteX14" fmla="*/ 3194075 w 4311046"/>
              <a:gd name="connsiteY14" fmla="*/ 2819376 h 3100453"/>
              <a:gd name="connsiteX15" fmla="*/ 3104812 w 4311046"/>
              <a:gd name="connsiteY15" fmla="*/ 2381408 h 3100453"/>
              <a:gd name="connsiteX16" fmla="*/ 2782958 w 4311046"/>
              <a:gd name="connsiteY16" fmla="*/ 2509134 h 3100453"/>
              <a:gd name="connsiteX17" fmla="*/ 2374381 w 4311046"/>
              <a:gd name="connsiteY17" fmla="*/ 2416605 h 3100453"/>
              <a:gd name="connsiteX18" fmla="*/ 2156667 w 4311046"/>
              <a:gd name="connsiteY18" fmla="*/ 2155348 h 3100453"/>
              <a:gd name="connsiteX19" fmla="*/ 2097158 w 4311046"/>
              <a:gd name="connsiteY19" fmla="*/ 1900259 h 3100453"/>
              <a:gd name="connsiteX20" fmla="*/ 1808324 w 4311046"/>
              <a:gd name="connsiteY20" fmla="*/ 2155348 h 3100453"/>
              <a:gd name="connsiteX21" fmla="*/ 1169695 w 4311046"/>
              <a:gd name="connsiteY21" fmla="*/ 2344034 h 3100453"/>
              <a:gd name="connsiteX22" fmla="*/ 246224 w 4311046"/>
              <a:gd name="connsiteY22" fmla="*/ 1943076 h 3100453"/>
              <a:gd name="connsiteX0" fmla="*/ 246224 w 4311046"/>
              <a:gd name="connsiteY0" fmla="*/ 1928708 h 3086085"/>
              <a:gd name="connsiteX1" fmla="*/ 53547 w 4311046"/>
              <a:gd name="connsiteY1" fmla="*/ 822357 h 3086085"/>
              <a:gd name="connsiteX2" fmla="*/ 1045961 w 4311046"/>
              <a:gd name="connsiteY2" fmla="*/ 1574 h 3086085"/>
              <a:gd name="connsiteX3" fmla="*/ 2179164 w 4311046"/>
              <a:gd name="connsiteY3" fmla="*/ 628591 h 3086085"/>
              <a:gd name="connsiteX4" fmla="*/ 2314147 w 4311046"/>
              <a:gd name="connsiteY4" fmla="*/ 1117360 h 3086085"/>
              <a:gd name="connsiteX5" fmla="*/ 2301809 w 4311046"/>
              <a:gd name="connsiteY5" fmla="*/ 1473323 h 3086085"/>
              <a:gd name="connsiteX6" fmla="*/ 2795295 w 4311046"/>
              <a:gd name="connsiteY6" fmla="*/ 1328180 h 3086085"/>
              <a:gd name="connsiteX7" fmla="*/ 3230724 w 4311046"/>
              <a:gd name="connsiteY7" fmla="*/ 1632980 h 3086085"/>
              <a:gd name="connsiteX8" fmla="*/ 3288781 w 4311046"/>
              <a:gd name="connsiteY8" fmla="*/ 2111951 h 3086085"/>
              <a:gd name="connsiteX9" fmla="*/ 3521009 w 4311046"/>
              <a:gd name="connsiteY9" fmla="*/ 1966808 h 3086085"/>
              <a:gd name="connsiteX10" fmla="*/ 3999981 w 4311046"/>
              <a:gd name="connsiteY10" fmla="*/ 1995837 h 3086085"/>
              <a:gd name="connsiteX11" fmla="*/ 4304781 w 4311046"/>
              <a:gd name="connsiteY11" fmla="*/ 2489323 h 3086085"/>
              <a:gd name="connsiteX12" fmla="*/ 4165807 w 4311046"/>
              <a:gd name="connsiteY12" fmla="*/ 2878306 h 3086085"/>
              <a:gd name="connsiteX13" fmla="*/ 3666152 w 4311046"/>
              <a:gd name="connsiteY13" fmla="*/ 3084408 h 3086085"/>
              <a:gd name="connsiteX14" fmla="*/ 3194075 w 4311046"/>
              <a:gd name="connsiteY14" fmla="*/ 2805008 h 3086085"/>
              <a:gd name="connsiteX15" fmla="*/ 3104812 w 4311046"/>
              <a:gd name="connsiteY15" fmla="*/ 2367040 h 3086085"/>
              <a:gd name="connsiteX16" fmla="*/ 2782958 w 4311046"/>
              <a:gd name="connsiteY16" fmla="*/ 2494766 h 3086085"/>
              <a:gd name="connsiteX17" fmla="*/ 2374381 w 4311046"/>
              <a:gd name="connsiteY17" fmla="*/ 2402237 h 3086085"/>
              <a:gd name="connsiteX18" fmla="*/ 2156667 w 4311046"/>
              <a:gd name="connsiteY18" fmla="*/ 2140980 h 3086085"/>
              <a:gd name="connsiteX19" fmla="*/ 2097158 w 4311046"/>
              <a:gd name="connsiteY19" fmla="*/ 1885891 h 3086085"/>
              <a:gd name="connsiteX20" fmla="*/ 1808324 w 4311046"/>
              <a:gd name="connsiteY20" fmla="*/ 2140980 h 3086085"/>
              <a:gd name="connsiteX21" fmla="*/ 1169695 w 4311046"/>
              <a:gd name="connsiteY21" fmla="*/ 2329666 h 3086085"/>
              <a:gd name="connsiteX22" fmla="*/ 246224 w 4311046"/>
              <a:gd name="connsiteY22" fmla="*/ 1928708 h 3086085"/>
              <a:gd name="connsiteX0" fmla="*/ 246224 w 4311046"/>
              <a:gd name="connsiteY0" fmla="*/ 1933738 h 3091115"/>
              <a:gd name="connsiteX1" fmla="*/ 53547 w 4311046"/>
              <a:gd name="connsiteY1" fmla="*/ 827387 h 3091115"/>
              <a:gd name="connsiteX2" fmla="*/ 1045961 w 4311046"/>
              <a:gd name="connsiteY2" fmla="*/ 6604 h 3091115"/>
              <a:gd name="connsiteX3" fmla="*/ 2179164 w 4311046"/>
              <a:gd name="connsiteY3" fmla="*/ 633621 h 3091115"/>
              <a:gd name="connsiteX4" fmla="*/ 2314147 w 4311046"/>
              <a:gd name="connsiteY4" fmla="*/ 1122390 h 3091115"/>
              <a:gd name="connsiteX5" fmla="*/ 2301809 w 4311046"/>
              <a:gd name="connsiteY5" fmla="*/ 1478353 h 3091115"/>
              <a:gd name="connsiteX6" fmla="*/ 2795295 w 4311046"/>
              <a:gd name="connsiteY6" fmla="*/ 1333210 h 3091115"/>
              <a:gd name="connsiteX7" fmla="*/ 3230724 w 4311046"/>
              <a:gd name="connsiteY7" fmla="*/ 1638010 h 3091115"/>
              <a:gd name="connsiteX8" fmla="*/ 3288781 w 4311046"/>
              <a:gd name="connsiteY8" fmla="*/ 2116981 h 3091115"/>
              <a:gd name="connsiteX9" fmla="*/ 3521009 w 4311046"/>
              <a:gd name="connsiteY9" fmla="*/ 1971838 h 3091115"/>
              <a:gd name="connsiteX10" fmla="*/ 3999981 w 4311046"/>
              <a:gd name="connsiteY10" fmla="*/ 2000867 h 3091115"/>
              <a:gd name="connsiteX11" fmla="*/ 4304781 w 4311046"/>
              <a:gd name="connsiteY11" fmla="*/ 2494353 h 3091115"/>
              <a:gd name="connsiteX12" fmla="*/ 4165807 w 4311046"/>
              <a:gd name="connsiteY12" fmla="*/ 2883336 h 3091115"/>
              <a:gd name="connsiteX13" fmla="*/ 3666152 w 4311046"/>
              <a:gd name="connsiteY13" fmla="*/ 3089438 h 3091115"/>
              <a:gd name="connsiteX14" fmla="*/ 3194075 w 4311046"/>
              <a:gd name="connsiteY14" fmla="*/ 2810038 h 3091115"/>
              <a:gd name="connsiteX15" fmla="*/ 3104812 w 4311046"/>
              <a:gd name="connsiteY15" fmla="*/ 2372070 h 3091115"/>
              <a:gd name="connsiteX16" fmla="*/ 2782958 w 4311046"/>
              <a:gd name="connsiteY16" fmla="*/ 2499796 h 3091115"/>
              <a:gd name="connsiteX17" fmla="*/ 2374381 w 4311046"/>
              <a:gd name="connsiteY17" fmla="*/ 2407267 h 3091115"/>
              <a:gd name="connsiteX18" fmla="*/ 2156667 w 4311046"/>
              <a:gd name="connsiteY18" fmla="*/ 2146010 h 3091115"/>
              <a:gd name="connsiteX19" fmla="*/ 2097158 w 4311046"/>
              <a:gd name="connsiteY19" fmla="*/ 1890921 h 3091115"/>
              <a:gd name="connsiteX20" fmla="*/ 1808324 w 4311046"/>
              <a:gd name="connsiteY20" fmla="*/ 2146010 h 3091115"/>
              <a:gd name="connsiteX21" fmla="*/ 1169695 w 4311046"/>
              <a:gd name="connsiteY21" fmla="*/ 2334696 h 3091115"/>
              <a:gd name="connsiteX22" fmla="*/ 246224 w 4311046"/>
              <a:gd name="connsiteY22" fmla="*/ 1933738 h 3091115"/>
              <a:gd name="connsiteX0" fmla="*/ 246224 w 4311046"/>
              <a:gd name="connsiteY0" fmla="*/ 1927667 h 3085044"/>
              <a:gd name="connsiteX1" fmla="*/ 53547 w 4311046"/>
              <a:gd name="connsiteY1" fmla="*/ 737496 h 3085044"/>
              <a:gd name="connsiteX2" fmla="*/ 1045961 w 4311046"/>
              <a:gd name="connsiteY2" fmla="*/ 533 h 3085044"/>
              <a:gd name="connsiteX3" fmla="*/ 2179164 w 4311046"/>
              <a:gd name="connsiteY3" fmla="*/ 627550 h 3085044"/>
              <a:gd name="connsiteX4" fmla="*/ 2314147 w 4311046"/>
              <a:gd name="connsiteY4" fmla="*/ 1116319 h 3085044"/>
              <a:gd name="connsiteX5" fmla="*/ 2301809 w 4311046"/>
              <a:gd name="connsiteY5" fmla="*/ 1472282 h 3085044"/>
              <a:gd name="connsiteX6" fmla="*/ 2795295 w 4311046"/>
              <a:gd name="connsiteY6" fmla="*/ 1327139 h 3085044"/>
              <a:gd name="connsiteX7" fmla="*/ 3230724 w 4311046"/>
              <a:gd name="connsiteY7" fmla="*/ 1631939 h 3085044"/>
              <a:gd name="connsiteX8" fmla="*/ 3288781 w 4311046"/>
              <a:gd name="connsiteY8" fmla="*/ 2110910 h 3085044"/>
              <a:gd name="connsiteX9" fmla="*/ 3521009 w 4311046"/>
              <a:gd name="connsiteY9" fmla="*/ 1965767 h 3085044"/>
              <a:gd name="connsiteX10" fmla="*/ 3999981 w 4311046"/>
              <a:gd name="connsiteY10" fmla="*/ 1994796 h 3085044"/>
              <a:gd name="connsiteX11" fmla="*/ 4304781 w 4311046"/>
              <a:gd name="connsiteY11" fmla="*/ 2488282 h 3085044"/>
              <a:gd name="connsiteX12" fmla="*/ 4165807 w 4311046"/>
              <a:gd name="connsiteY12" fmla="*/ 2877265 h 3085044"/>
              <a:gd name="connsiteX13" fmla="*/ 3666152 w 4311046"/>
              <a:gd name="connsiteY13" fmla="*/ 3083367 h 3085044"/>
              <a:gd name="connsiteX14" fmla="*/ 3194075 w 4311046"/>
              <a:gd name="connsiteY14" fmla="*/ 2803967 h 3085044"/>
              <a:gd name="connsiteX15" fmla="*/ 3104812 w 4311046"/>
              <a:gd name="connsiteY15" fmla="*/ 2365999 h 3085044"/>
              <a:gd name="connsiteX16" fmla="*/ 2782958 w 4311046"/>
              <a:gd name="connsiteY16" fmla="*/ 2493725 h 3085044"/>
              <a:gd name="connsiteX17" fmla="*/ 2374381 w 4311046"/>
              <a:gd name="connsiteY17" fmla="*/ 2401196 h 3085044"/>
              <a:gd name="connsiteX18" fmla="*/ 2156667 w 4311046"/>
              <a:gd name="connsiteY18" fmla="*/ 2139939 h 3085044"/>
              <a:gd name="connsiteX19" fmla="*/ 2097158 w 4311046"/>
              <a:gd name="connsiteY19" fmla="*/ 1884850 h 3085044"/>
              <a:gd name="connsiteX20" fmla="*/ 1808324 w 4311046"/>
              <a:gd name="connsiteY20" fmla="*/ 2139939 h 3085044"/>
              <a:gd name="connsiteX21" fmla="*/ 1169695 w 4311046"/>
              <a:gd name="connsiteY21" fmla="*/ 2328625 h 3085044"/>
              <a:gd name="connsiteX22" fmla="*/ 246224 w 4311046"/>
              <a:gd name="connsiteY22" fmla="*/ 1927667 h 3085044"/>
              <a:gd name="connsiteX0" fmla="*/ 246224 w 4311046"/>
              <a:gd name="connsiteY0" fmla="*/ 1939808 h 3097185"/>
              <a:gd name="connsiteX1" fmla="*/ 53547 w 4311046"/>
              <a:gd name="connsiteY1" fmla="*/ 749637 h 3097185"/>
              <a:gd name="connsiteX2" fmla="*/ 1045961 w 4311046"/>
              <a:gd name="connsiteY2" fmla="*/ 12674 h 3097185"/>
              <a:gd name="connsiteX3" fmla="*/ 2179164 w 4311046"/>
              <a:gd name="connsiteY3" fmla="*/ 639691 h 3097185"/>
              <a:gd name="connsiteX4" fmla="*/ 2314147 w 4311046"/>
              <a:gd name="connsiteY4" fmla="*/ 1128460 h 3097185"/>
              <a:gd name="connsiteX5" fmla="*/ 2301809 w 4311046"/>
              <a:gd name="connsiteY5" fmla="*/ 1484423 h 3097185"/>
              <a:gd name="connsiteX6" fmla="*/ 2795295 w 4311046"/>
              <a:gd name="connsiteY6" fmla="*/ 1339280 h 3097185"/>
              <a:gd name="connsiteX7" fmla="*/ 3230724 w 4311046"/>
              <a:gd name="connsiteY7" fmla="*/ 1644080 h 3097185"/>
              <a:gd name="connsiteX8" fmla="*/ 3288781 w 4311046"/>
              <a:gd name="connsiteY8" fmla="*/ 2123051 h 3097185"/>
              <a:gd name="connsiteX9" fmla="*/ 3521009 w 4311046"/>
              <a:gd name="connsiteY9" fmla="*/ 1977908 h 3097185"/>
              <a:gd name="connsiteX10" fmla="*/ 3999981 w 4311046"/>
              <a:gd name="connsiteY10" fmla="*/ 2006937 h 3097185"/>
              <a:gd name="connsiteX11" fmla="*/ 4304781 w 4311046"/>
              <a:gd name="connsiteY11" fmla="*/ 2500423 h 3097185"/>
              <a:gd name="connsiteX12" fmla="*/ 4165807 w 4311046"/>
              <a:gd name="connsiteY12" fmla="*/ 2889406 h 3097185"/>
              <a:gd name="connsiteX13" fmla="*/ 3666152 w 4311046"/>
              <a:gd name="connsiteY13" fmla="*/ 3095508 h 3097185"/>
              <a:gd name="connsiteX14" fmla="*/ 3194075 w 4311046"/>
              <a:gd name="connsiteY14" fmla="*/ 2816108 h 3097185"/>
              <a:gd name="connsiteX15" fmla="*/ 3104812 w 4311046"/>
              <a:gd name="connsiteY15" fmla="*/ 2378140 h 3097185"/>
              <a:gd name="connsiteX16" fmla="*/ 2782958 w 4311046"/>
              <a:gd name="connsiteY16" fmla="*/ 2505866 h 3097185"/>
              <a:gd name="connsiteX17" fmla="*/ 2374381 w 4311046"/>
              <a:gd name="connsiteY17" fmla="*/ 2413337 h 3097185"/>
              <a:gd name="connsiteX18" fmla="*/ 2156667 w 4311046"/>
              <a:gd name="connsiteY18" fmla="*/ 2152080 h 3097185"/>
              <a:gd name="connsiteX19" fmla="*/ 2097158 w 4311046"/>
              <a:gd name="connsiteY19" fmla="*/ 1896991 h 3097185"/>
              <a:gd name="connsiteX20" fmla="*/ 1808324 w 4311046"/>
              <a:gd name="connsiteY20" fmla="*/ 2152080 h 3097185"/>
              <a:gd name="connsiteX21" fmla="*/ 1169695 w 4311046"/>
              <a:gd name="connsiteY21" fmla="*/ 2340766 h 3097185"/>
              <a:gd name="connsiteX22" fmla="*/ 246224 w 4311046"/>
              <a:gd name="connsiteY22" fmla="*/ 1939808 h 3097185"/>
              <a:gd name="connsiteX0" fmla="*/ 268131 w 4303924"/>
              <a:gd name="connsiteY0" fmla="*/ 1896265 h 3097185"/>
              <a:gd name="connsiteX1" fmla="*/ 46425 w 4303924"/>
              <a:gd name="connsiteY1" fmla="*/ 749637 h 3097185"/>
              <a:gd name="connsiteX2" fmla="*/ 1038839 w 4303924"/>
              <a:gd name="connsiteY2" fmla="*/ 12674 h 3097185"/>
              <a:gd name="connsiteX3" fmla="*/ 2172042 w 4303924"/>
              <a:gd name="connsiteY3" fmla="*/ 639691 h 3097185"/>
              <a:gd name="connsiteX4" fmla="*/ 2307025 w 4303924"/>
              <a:gd name="connsiteY4" fmla="*/ 1128460 h 3097185"/>
              <a:gd name="connsiteX5" fmla="*/ 2294687 w 4303924"/>
              <a:gd name="connsiteY5" fmla="*/ 1484423 h 3097185"/>
              <a:gd name="connsiteX6" fmla="*/ 2788173 w 4303924"/>
              <a:gd name="connsiteY6" fmla="*/ 1339280 h 3097185"/>
              <a:gd name="connsiteX7" fmla="*/ 3223602 w 4303924"/>
              <a:gd name="connsiteY7" fmla="*/ 1644080 h 3097185"/>
              <a:gd name="connsiteX8" fmla="*/ 3281659 w 4303924"/>
              <a:gd name="connsiteY8" fmla="*/ 2123051 h 3097185"/>
              <a:gd name="connsiteX9" fmla="*/ 3513887 w 4303924"/>
              <a:gd name="connsiteY9" fmla="*/ 1977908 h 3097185"/>
              <a:gd name="connsiteX10" fmla="*/ 3992859 w 4303924"/>
              <a:gd name="connsiteY10" fmla="*/ 2006937 h 3097185"/>
              <a:gd name="connsiteX11" fmla="*/ 4297659 w 4303924"/>
              <a:gd name="connsiteY11" fmla="*/ 2500423 h 3097185"/>
              <a:gd name="connsiteX12" fmla="*/ 4158685 w 4303924"/>
              <a:gd name="connsiteY12" fmla="*/ 2889406 h 3097185"/>
              <a:gd name="connsiteX13" fmla="*/ 3659030 w 4303924"/>
              <a:gd name="connsiteY13" fmla="*/ 3095508 h 3097185"/>
              <a:gd name="connsiteX14" fmla="*/ 3186953 w 4303924"/>
              <a:gd name="connsiteY14" fmla="*/ 2816108 h 3097185"/>
              <a:gd name="connsiteX15" fmla="*/ 3097690 w 4303924"/>
              <a:gd name="connsiteY15" fmla="*/ 2378140 h 3097185"/>
              <a:gd name="connsiteX16" fmla="*/ 2775836 w 4303924"/>
              <a:gd name="connsiteY16" fmla="*/ 2505866 h 3097185"/>
              <a:gd name="connsiteX17" fmla="*/ 2367259 w 4303924"/>
              <a:gd name="connsiteY17" fmla="*/ 2413337 h 3097185"/>
              <a:gd name="connsiteX18" fmla="*/ 2149545 w 4303924"/>
              <a:gd name="connsiteY18" fmla="*/ 2152080 h 3097185"/>
              <a:gd name="connsiteX19" fmla="*/ 2090036 w 4303924"/>
              <a:gd name="connsiteY19" fmla="*/ 1896991 h 3097185"/>
              <a:gd name="connsiteX20" fmla="*/ 1801202 w 4303924"/>
              <a:gd name="connsiteY20" fmla="*/ 2152080 h 3097185"/>
              <a:gd name="connsiteX21" fmla="*/ 1162573 w 4303924"/>
              <a:gd name="connsiteY21" fmla="*/ 2340766 h 3097185"/>
              <a:gd name="connsiteX22" fmla="*/ 268131 w 4303924"/>
              <a:gd name="connsiteY22" fmla="*/ 1896265 h 3097185"/>
              <a:gd name="connsiteX0" fmla="*/ 205559 w 4241352"/>
              <a:gd name="connsiteY0" fmla="*/ 1883710 h 3084630"/>
              <a:gd name="connsiteX1" fmla="*/ 57595 w 4241352"/>
              <a:gd name="connsiteY1" fmla="*/ 678088 h 3084630"/>
              <a:gd name="connsiteX2" fmla="*/ 976267 w 4241352"/>
              <a:gd name="connsiteY2" fmla="*/ 119 h 3084630"/>
              <a:gd name="connsiteX3" fmla="*/ 2109470 w 4241352"/>
              <a:gd name="connsiteY3" fmla="*/ 627136 h 3084630"/>
              <a:gd name="connsiteX4" fmla="*/ 2244453 w 4241352"/>
              <a:gd name="connsiteY4" fmla="*/ 1115905 h 3084630"/>
              <a:gd name="connsiteX5" fmla="*/ 2232115 w 4241352"/>
              <a:gd name="connsiteY5" fmla="*/ 1471868 h 3084630"/>
              <a:gd name="connsiteX6" fmla="*/ 2725601 w 4241352"/>
              <a:gd name="connsiteY6" fmla="*/ 1326725 h 3084630"/>
              <a:gd name="connsiteX7" fmla="*/ 3161030 w 4241352"/>
              <a:gd name="connsiteY7" fmla="*/ 1631525 h 3084630"/>
              <a:gd name="connsiteX8" fmla="*/ 3219087 w 4241352"/>
              <a:gd name="connsiteY8" fmla="*/ 2110496 h 3084630"/>
              <a:gd name="connsiteX9" fmla="*/ 3451315 w 4241352"/>
              <a:gd name="connsiteY9" fmla="*/ 1965353 h 3084630"/>
              <a:gd name="connsiteX10" fmla="*/ 3930287 w 4241352"/>
              <a:gd name="connsiteY10" fmla="*/ 1994382 h 3084630"/>
              <a:gd name="connsiteX11" fmla="*/ 4235087 w 4241352"/>
              <a:gd name="connsiteY11" fmla="*/ 2487868 h 3084630"/>
              <a:gd name="connsiteX12" fmla="*/ 4096113 w 4241352"/>
              <a:gd name="connsiteY12" fmla="*/ 2876851 h 3084630"/>
              <a:gd name="connsiteX13" fmla="*/ 3596458 w 4241352"/>
              <a:gd name="connsiteY13" fmla="*/ 3082953 h 3084630"/>
              <a:gd name="connsiteX14" fmla="*/ 3124381 w 4241352"/>
              <a:gd name="connsiteY14" fmla="*/ 2803553 h 3084630"/>
              <a:gd name="connsiteX15" fmla="*/ 3035118 w 4241352"/>
              <a:gd name="connsiteY15" fmla="*/ 2365585 h 3084630"/>
              <a:gd name="connsiteX16" fmla="*/ 2713264 w 4241352"/>
              <a:gd name="connsiteY16" fmla="*/ 2493311 h 3084630"/>
              <a:gd name="connsiteX17" fmla="*/ 2304687 w 4241352"/>
              <a:gd name="connsiteY17" fmla="*/ 2400782 h 3084630"/>
              <a:gd name="connsiteX18" fmla="*/ 2086973 w 4241352"/>
              <a:gd name="connsiteY18" fmla="*/ 2139525 h 3084630"/>
              <a:gd name="connsiteX19" fmla="*/ 2027464 w 4241352"/>
              <a:gd name="connsiteY19" fmla="*/ 1884436 h 3084630"/>
              <a:gd name="connsiteX20" fmla="*/ 1738630 w 4241352"/>
              <a:gd name="connsiteY20" fmla="*/ 2139525 h 3084630"/>
              <a:gd name="connsiteX21" fmla="*/ 1100001 w 4241352"/>
              <a:gd name="connsiteY21" fmla="*/ 2328211 h 3084630"/>
              <a:gd name="connsiteX22" fmla="*/ 205559 w 4241352"/>
              <a:gd name="connsiteY22" fmla="*/ 1883710 h 3084630"/>
              <a:gd name="connsiteX0" fmla="*/ 205559 w 4241352"/>
              <a:gd name="connsiteY0" fmla="*/ 1902757 h 3103677"/>
              <a:gd name="connsiteX1" fmla="*/ 57595 w 4241352"/>
              <a:gd name="connsiteY1" fmla="*/ 697135 h 3103677"/>
              <a:gd name="connsiteX2" fmla="*/ 976267 w 4241352"/>
              <a:gd name="connsiteY2" fmla="*/ 19166 h 3103677"/>
              <a:gd name="connsiteX3" fmla="*/ 1785036 w 4241352"/>
              <a:gd name="connsiteY3" fmla="*/ 226304 h 3103677"/>
              <a:gd name="connsiteX4" fmla="*/ 2109470 w 4241352"/>
              <a:gd name="connsiteY4" fmla="*/ 646183 h 3103677"/>
              <a:gd name="connsiteX5" fmla="*/ 2244453 w 4241352"/>
              <a:gd name="connsiteY5" fmla="*/ 1134952 h 3103677"/>
              <a:gd name="connsiteX6" fmla="*/ 2232115 w 4241352"/>
              <a:gd name="connsiteY6" fmla="*/ 1490915 h 3103677"/>
              <a:gd name="connsiteX7" fmla="*/ 2725601 w 4241352"/>
              <a:gd name="connsiteY7" fmla="*/ 1345772 h 3103677"/>
              <a:gd name="connsiteX8" fmla="*/ 3161030 w 4241352"/>
              <a:gd name="connsiteY8" fmla="*/ 1650572 h 3103677"/>
              <a:gd name="connsiteX9" fmla="*/ 3219087 w 4241352"/>
              <a:gd name="connsiteY9" fmla="*/ 2129543 h 3103677"/>
              <a:gd name="connsiteX10" fmla="*/ 3451315 w 4241352"/>
              <a:gd name="connsiteY10" fmla="*/ 1984400 h 3103677"/>
              <a:gd name="connsiteX11" fmla="*/ 3930287 w 4241352"/>
              <a:gd name="connsiteY11" fmla="*/ 2013429 h 3103677"/>
              <a:gd name="connsiteX12" fmla="*/ 4235087 w 4241352"/>
              <a:gd name="connsiteY12" fmla="*/ 2506915 h 3103677"/>
              <a:gd name="connsiteX13" fmla="*/ 4096113 w 4241352"/>
              <a:gd name="connsiteY13" fmla="*/ 2895898 h 3103677"/>
              <a:gd name="connsiteX14" fmla="*/ 3596458 w 4241352"/>
              <a:gd name="connsiteY14" fmla="*/ 3102000 h 3103677"/>
              <a:gd name="connsiteX15" fmla="*/ 3124381 w 4241352"/>
              <a:gd name="connsiteY15" fmla="*/ 2822600 h 3103677"/>
              <a:gd name="connsiteX16" fmla="*/ 3035118 w 4241352"/>
              <a:gd name="connsiteY16" fmla="*/ 2384632 h 3103677"/>
              <a:gd name="connsiteX17" fmla="*/ 2713264 w 4241352"/>
              <a:gd name="connsiteY17" fmla="*/ 2512358 h 3103677"/>
              <a:gd name="connsiteX18" fmla="*/ 2304687 w 4241352"/>
              <a:gd name="connsiteY18" fmla="*/ 2419829 h 3103677"/>
              <a:gd name="connsiteX19" fmla="*/ 2086973 w 4241352"/>
              <a:gd name="connsiteY19" fmla="*/ 2158572 h 3103677"/>
              <a:gd name="connsiteX20" fmla="*/ 2027464 w 4241352"/>
              <a:gd name="connsiteY20" fmla="*/ 1903483 h 3103677"/>
              <a:gd name="connsiteX21" fmla="*/ 1738630 w 4241352"/>
              <a:gd name="connsiteY21" fmla="*/ 2158572 h 3103677"/>
              <a:gd name="connsiteX22" fmla="*/ 1100001 w 4241352"/>
              <a:gd name="connsiteY22" fmla="*/ 2347258 h 3103677"/>
              <a:gd name="connsiteX23" fmla="*/ 205559 w 4241352"/>
              <a:gd name="connsiteY23" fmla="*/ 1902757 h 3103677"/>
              <a:gd name="connsiteX0" fmla="*/ 172799 w 4208592"/>
              <a:gd name="connsiteY0" fmla="*/ 1884224 h 3085144"/>
              <a:gd name="connsiteX1" fmla="*/ 24835 w 4208592"/>
              <a:gd name="connsiteY1" fmla="*/ 678602 h 3085144"/>
              <a:gd name="connsiteX2" fmla="*/ 498663 w 4208592"/>
              <a:gd name="connsiteY2" fmla="*/ 163527 h 3085144"/>
              <a:gd name="connsiteX3" fmla="*/ 943507 w 4208592"/>
              <a:gd name="connsiteY3" fmla="*/ 633 h 3085144"/>
              <a:gd name="connsiteX4" fmla="*/ 1752276 w 4208592"/>
              <a:gd name="connsiteY4" fmla="*/ 207771 h 3085144"/>
              <a:gd name="connsiteX5" fmla="*/ 2076710 w 4208592"/>
              <a:gd name="connsiteY5" fmla="*/ 627650 h 3085144"/>
              <a:gd name="connsiteX6" fmla="*/ 2211693 w 4208592"/>
              <a:gd name="connsiteY6" fmla="*/ 1116419 h 3085144"/>
              <a:gd name="connsiteX7" fmla="*/ 2199355 w 4208592"/>
              <a:gd name="connsiteY7" fmla="*/ 1472382 h 3085144"/>
              <a:gd name="connsiteX8" fmla="*/ 2692841 w 4208592"/>
              <a:gd name="connsiteY8" fmla="*/ 1327239 h 3085144"/>
              <a:gd name="connsiteX9" fmla="*/ 3128270 w 4208592"/>
              <a:gd name="connsiteY9" fmla="*/ 1632039 h 3085144"/>
              <a:gd name="connsiteX10" fmla="*/ 3186327 w 4208592"/>
              <a:gd name="connsiteY10" fmla="*/ 2111010 h 3085144"/>
              <a:gd name="connsiteX11" fmla="*/ 3418555 w 4208592"/>
              <a:gd name="connsiteY11" fmla="*/ 1965867 h 3085144"/>
              <a:gd name="connsiteX12" fmla="*/ 3897527 w 4208592"/>
              <a:gd name="connsiteY12" fmla="*/ 1994896 h 3085144"/>
              <a:gd name="connsiteX13" fmla="*/ 4202327 w 4208592"/>
              <a:gd name="connsiteY13" fmla="*/ 2488382 h 3085144"/>
              <a:gd name="connsiteX14" fmla="*/ 4063353 w 4208592"/>
              <a:gd name="connsiteY14" fmla="*/ 2877365 h 3085144"/>
              <a:gd name="connsiteX15" fmla="*/ 3563698 w 4208592"/>
              <a:gd name="connsiteY15" fmla="*/ 3083467 h 3085144"/>
              <a:gd name="connsiteX16" fmla="*/ 3091621 w 4208592"/>
              <a:gd name="connsiteY16" fmla="*/ 2804067 h 3085144"/>
              <a:gd name="connsiteX17" fmla="*/ 3002358 w 4208592"/>
              <a:gd name="connsiteY17" fmla="*/ 2366099 h 3085144"/>
              <a:gd name="connsiteX18" fmla="*/ 2680504 w 4208592"/>
              <a:gd name="connsiteY18" fmla="*/ 2493825 h 3085144"/>
              <a:gd name="connsiteX19" fmla="*/ 2271927 w 4208592"/>
              <a:gd name="connsiteY19" fmla="*/ 2401296 h 3085144"/>
              <a:gd name="connsiteX20" fmla="*/ 2054213 w 4208592"/>
              <a:gd name="connsiteY20" fmla="*/ 2140039 h 3085144"/>
              <a:gd name="connsiteX21" fmla="*/ 1994704 w 4208592"/>
              <a:gd name="connsiteY21" fmla="*/ 1884950 h 3085144"/>
              <a:gd name="connsiteX22" fmla="*/ 1705870 w 4208592"/>
              <a:gd name="connsiteY22" fmla="*/ 2140039 h 3085144"/>
              <a:gd name="connsiteX23" fmla="*/ 1067241 w 4208592"/>
              <a:gd name="connsiteY23" fmla="*/ 2328725 h 3085144"/>
              <a:gd name="connsiteX24" fmla="*/ 172799 w 4208592"/>
              <a:gd name="connsiteY24"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283501 w 4280400"/>
              <a:gd name="connsiteY7" fmla="*/ 1116419 h 3085144"/>
              <a:gd name="connsiteX8" fmla="*/ 2271163 w 4280400"/>
              <a:gd name="connsiteY8" fmla="*/ 1472382 h 3085144"/>
              <a:gd name="connsiteX9" fmla="*/ 2764649 w 4280400"/>
              <a:gd name="connsiteY9" fmla="*/ 1327239 h 3085144"/>
              <a:gd name="connsiteX10" fmla="*/ 3200078 w 4280400"/>
              <a:gd name="connsiteY10" fmla="*/ 1632039 h 3085144"/>
              <a:gd name="connsiteX11" fmla="*/ 3258135 w 4280400"/>
              <a:gd name="connsiteY11" fmla="*/ 2111010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3074166 w 4280400"/>
              <a:gd name="connsiteY18" fmla="*/ 2366099 h 3085144"/>
              <a:gd name="connsiteX19" fmla="*/ 2752312 w 4280400"/>
              <a:gd name="connsiteY19" fmla="*/ 2493825 h 3085144"/>
              <a:gd name="connsiteX20" fmla="*/ 2343735 w 4280400"/>
              <a:gd name="connsiteY20" fmla="*/ 2401296 h 3085144"/>
              <a:gd name="connsiteX21" fmla="*/ 2126021 w 4280400"/>
              <a:gd name="connsiteY21" fmla="*/ 2140039 h 3085144"/>
              <a:gd name="connsiteX22" fmla="*/ 2066512 w 4280400"/>
              <a:gd name="connsiteY22" fmla="*/ 1884950 h 3085144"/>
              <a:gd name="connsiteX23" fmla="*/ 1777678 w 4280400"/>
              <a:gd name="connsiteY23" fmla="*/ 2140039 h 3085144"/>
              <a:gd name="connsiteX24" fmla="*/ 1139049 w 4280400"/>
              <a:gd name="connsiteY24" fmla="*/ 2328725 h 3085144"/>
              <a:gd name="connsiteX25" fmla="*/ 244607 w 4280400"/>
              <a:gd name="connsiteY25"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283501 w 4280400"/>
              <a:gd name="connsiteY7" fmla="*/ 1116419 h 3085144"/>
              <a:gd name="connsiteX8" fmla="*/ 2271163 w 4280400"/>
              <a:gd name="connsiteY8" fmla="*/ 1472382 h 3085144"/>
              <a:gd name="connsiteX9" fmla="*/ 2764649 w 4280400"/>
              <a:gd name="connsiteY9" fmla="*/ 1327239 h 3085144"/>
              <a:gd name="connsiteX10" fmla="*/ 3200078 w 4280400"/>
              <a:gd name="connsiteY10" fmla="*/ 1632039 h 3085144"/>
              <a:gd name="connsiteX11" fmla="*/ 3258135 w 4280400"/>
              <a:gd name="connsiteY11" fmla="*/ 2111010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3074166 w 4280400"/>
              <a:gd name="connsiteY18" fmla="*/ 2366099 h 3085144"/>
              <a:gd name="connsiteX19" fmla="*/ 2752312 w 4280400"/>
              <a:gd name="connsiteY19" fmla="*/ 2493825 h 3085144"/>
              <a:gd name="connsiteX20" fmla="*/ 2343735 w 4280400"/>
              <a:gd name="connsiteY20" fmla="*/ 2401296 h 3085144"/>
              <a:gd name="connsiteX21" fmla="*/ 2126021 w 4280400"/>
              <a:gd name="connsiteY21" fmla="*/ 2140039 h 3085144"/>
              <a:gd name="connsiteX22" fmla="*/ 2066512 w 4280400"/>
              <a:gd name="connsiteY22" fmla="*/ 1884950 h 3085144"/>
              <a:gd name="connsiteX23" fmla="*/ 1777678 w 4280400"/>
              <a:gd name="connsiteY23" fmla="*/ 2140039 h 3085144"/>
              <a:gd name="connsiteX24" fmla="*/ 1139049 w 4280400"/>
              <a:gd name="connsiteY24" fmla="*/ 2328725 h 3085144"/>
              <a:gd name="connsiteX25" fmla="*/ 658961 w 4280400"/>
              <a:gd name="connsiteY25" fmla="*/ 2169306 h 3085144"/>
              <a:gd name="connsiteX26" fmla="*/ 244607 w 4280400"/>
              <a:gd name="connsiteY26"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283501 w 4280400"/>
              <a:gd name="connsiteY7" fmla="*/ 1116419 h 3085144"/>
              <a:gd name="connsiteX8" fmla="*/ 2271163 w 4280400"/>
              <a:gd name="connsiteY8" fmla="*/ 1472382 h 3085144"/>
              <a:gd name="connsiteX9" fmla="*/ 2296032 w 4280400"/>
              <a:gd name="connsiteY9" fmla="*/ 1431887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2126021 w 4280400"/>
              <a:gd name="connsiteY22" fmla="*/ 2140039 h 3085144"/>
              <a:gd name="connsiteX23" fmla="*/ 2066512 w 4280400"/>
              <a:gd name="connsiteY23" fmla="*/ 1884950 h 3085144"/>
              <a:gd name="connsiteX24" fmla="*/ 1777678 w 4280400"/>
              <a:gd name="connsiteY24" fmla="*/ 2140039 h 3085144"/>
              <a:gd name="connsiteX25" fmla="*/ 1139049 w 4280400"/>
              <a:gd name="connsiteY25" fmla="*/ 2328725 h 3085144"/>
              <a:gd name="connsiteX26" fmla="*/ 658961 w 4280400"/>
              <a:gd name="connsiteY26" fmla="*/ 2169306 h 3085144"/>
              <a:gd name="connsiteX27" fmla="*/ 244607 w 4280400"/>
              <a:gd name="connsiteY27"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283501 w 4280400"/>
              <a:gd name="connsiteY7" fmla="*/ 1116419 h 3085144"/>
              <a:gd name="connsiteX8" fmla="*/ 2271163 w 4280400"/>
              <a:gd name="connsiteY8" fmla="*/ 1472382 h 3085144"/>
              <a:gd name="connsiteX9" fmla="*/ 2764649 w 4280400"/>
              <a:gd name="connsiteY9" fmla="*/ 1327239 h 3085144"/>
              <a:gd name="connsiteX10" fmla="*/ 3200078 w 4280400"/>
              <a:gd name="connsiteY10" fmla="*/ 1632039 h 3085144"/>
              <a:gd name="connsiteX11" fmla="*/ 3258135 w 4280400"/>
              <a:gd name="connsiteY11" fmla="*/ 2111010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3074166 w 4280400"/>
              <a:gd name="connsiteY18" fmla="*/ 2366099 h 3085144"/>
              <a:gd name="connsiteX19" fmla="*/ 2752312 w 4280400"/>
              <a:gd name="connsiteY19" fmla="*/ 2493825 h 3085144"/>
              <a:gd name="connsiteX20" fmla="*/ 2343735 w 4280400"/>
              <a:gd name="connsiteY20" fmla="*/ 2401296 h 3085144"/>
              <a:gd name="connsiteX21" fmla="*/ 2126021 w 4280400"/>
              <a:gd name="connsiteY21" fmla="*/ 2140039 h 3085144"/>
              <a:gd name="connsiteX22" fmla="*/ 2066512 w 4280400"/>
              <a:gd name="connsiteY22" fmla="*/ 1884950 h 3085144"/>
              <a:gd name="connsiteX23" fmla="*/ 1777678 w 4280400"/>
              <a:gd name="connsiteY23" fmla="*/ 2140039 h 3085144"/>
              <a:gd name="connsiteX24" fmla="*/ 1139049 w 4280400"/>
              <a:gd name="connsiteY24" fmla="*/ 2328725 h 3085144"/>
              <a:gd name="connsiteX25" fmla="*/ 658961 w 4280400"/>
              <a:gd name="connsiteY25" fmla="*/ 2169306 h 3085144"/>
              <a:gd name="connsiteX26" fmla="*/ 244607 w 4280400"/>
              <a:gd name="connsiteY26"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283501 w 4280400"/>
              <a:gd name="connsiteY7" fmla="*/ 1116419 h 3085144"/>
              <a:gd name="connsiteX8" fmla="*/ 2764649 w 4280400"/>
              <a:gd name="connsiteY8" fmla="*/ 1327239 h 3085144"/>
              <a:gd name="connsiteX9" fmla="*/ 3200078 w 4280400"/>
              <a:gd name="connsiteY9" fmla="*/ 1632039 h 3085144"/>
              <a:gd name="connsiteX10" fmla="*/ 3258135 w 4280400"/>
              <a:gd name="connsiteY10" fmla="*/ 2111010 h 3085144"/>
              <a:gd name="connsiteX11" fmla="*/ 3490363 w 4280400"/>
              <a:gd name="connsiteY11" fmla="*/ 1965867 h 3085144"/>
              <a:gd name="connsiteX12" fmla="*/ 3969335 w 4280400"/>
              <a:gd name="connsiteY12" fmla="*/ 1994896 h 3085144"/>
              <a:gd name="connsiteX13" fmla="*/ 4274135 w 4280400"/>
              <a:gd name="connsiteY13" fmla="*/ 2488382 h 3085144"/>
              <a:gd name="connsiteX14" fmla="*/ 4135161 w 4280400"/>
              <a:gd name="connsiteY14" fmla="*/ 2877365 h 3085144"/>
              <a:gd name="connsiteX15" fmla="*/ 3635506 w 4280400"/>
              <a:gd name="connsiteY15" fmla="*/ 3083467 h 3085144"/>
              <a:gd name="connsiteX16" fmla="*/ 3163429 w 4280400"/>
              <a:gd name="connsiteY16" fmla="*/ 2804067 h 3085144"/>
              <a:gd name="connsiteX17" fmla="*/ 3074166 w 4280400"/>
              <a:gd name="connsiteY17" fmla="*/ 2366099 h 3085144"/>
              <a:gd name="connsiteX18" fmla="*/ 2752312 w 4280400"/>
              <a:gd name="connsiteY18" fmla="*/ 2493825 h 3085144"/>
              <a:gd name="connsiteX19" fmla="*/ 2343735 w 4280400"/>
              <a:gd name="connsiteY19" fmla="*/ 2401296 h 3085144"/>
              <a:gd name="connsiteX20" fmla="*/ 2126021 w 4280400"/>
              <a:gd name="connsiteY20" fmla="*/ 2140039 h 3085144"/>
              <a:gd name="connsiteX21" fmla="*/ 2066512 w 4280400"/>
              <a:gd name="connsiteY21" fmla="*/ 1884950 h 3085144"/>
              <a:gd name="connsiteX22" fmla="*/ 1777678 w 4280400"/>
              <a:gd name="connsiteY22" fmla="*/ 2140039 h 3085144"/>
              <a:gd name="connsiteX23" fmla="*/ 1139049 w 4280400"/>
              <a:gd name="connsiteY23" fmla="*/ 2328725 h 3085144"/>
              <a:gd name="connsiteX24" fmla="*/ 658961 w 4280400"/>
              <a:gd name="connsiteY24" fmla="*/ 2169306 h 3085144"/>
              <a:gd name="connsiteX25" fmla="*/ 244607 w 4280400"/>
              <a:gd name="connsiteY25" fmla="*/ 1884224 h 3085144"/>
              <a:gd name="connsiteX0" fmla="*/ 244607 w 4280400"/>
              <a:gd name="connsiteY0" fmla="*/ 1884224 h 3085144"/>
              <a:gd name="connsiteX1" fmla="*/ 10032 w 4280400"/>
              <a:gd name="connsiteY1" fmla="*/ 1210661 h 3085144"/>
              <a:gd name="connsiteX2" fmla="*/ 96643 w 4280400"/>
              <a:gd name="connsiteY2" fmla="*/ 678602 h 3085144"/>
              <a:gd name="connsiteX3" fmla="*/ 570471 w 4280400"/>
              <a:gd name="connsiteY3" fmla="*/ 163527 h 3085144"/>
              <a:gd name="connsiteX4" fmla="*/ 1015315 w 4280400"/>
              <a:gd name="connsiteY4" fmla="*/ 633 h 3085144"/>
              <a:gd name="connsiteX5" fmla="*/ 1824084 w 4280400"/>
              <a:gd name="connsiteY5" fmla="*/ 207771 h 3085144"/>
              <a:gd name="connsiteX6" fmla="*/ 2148518 w 4280400"/>
              <a:gd name="connsiteY6" fmla="*/ 627650 h 3085144"/>
              <a:gd name="connsiteX7" fmla="*/ 2764649 w 4280400"/>
              <a:gd name="connsiteY7" fmla="*/ 1327239 h 3085144"/>
              <a:gd name="connsiteX8" fmla="*/ 3200078 w 4280400"/>
              <a:gd name="connsiteY8" fmla="*/ 1632039 h 3085144"/>
              <a:gd name="connsiteX9" fmla="*/ 3258135 w 4280400"/>
              <a:gd name="connsiteY9" fmla="*/ 2111010 h 3085144"/>
              <a:gd name="connsiteX10" fmla="*/ 3490363 w 4280400"/>
              <a:gd name="connsiteY10" fmla="*/ 1965867 h 3085144"/>
              <a:gd name="connsiteX11" fmla="*/ 3969335 w 4280400"/>
              <a:gd name="connsiteY11" fmla="*/ 1994896 h 3085144"/>
              <a:gd name="connsiteX12" fmla="*/ 4274135 w 4280400"/>
              <a:gd name="connsiteY12" fmla="*/ 2488382 h 3085144"/>
              <a:gd name="connsiteX13" fmla="*/ 4135161 w 4280400"/>
              <a:gd name="connsiteY13" fmla="*/ 2877365 h 3085144"/>
              <a:gd name="connsiteX14" fmla="*/ 3635506 w 4280400"/>
              <a:gd name="connsiteY14" fmla="*/ 3083467 h 3085144"/>
              <a:gd name="connsiteX15" fmla="*/ 3163429 w 4280400"/>
              <a:gd name="connsiteY15" fmla="*/ 2804067 h 3085144"/>
              <a:gd name="connsiteX16" fmla="*/ 3074166 w 4280400"/>
              <a:gd name="connsiteY16" fmla="*/ 2366099 h 3085144"/>
              <a:gd name="connsiteX17" fmla="*/ 2752312 w 4280400"/>
              <a:gd name="connsiteY17" fmla="*/ 2493825 h 3085144"/>
              <a:gd name="connsiteX18" fmla="*/ 2343735 w 4280400"/>
              <a:gd name="connsiteY18" fmla="*/ 2401296 h 3085144"/>
              <a:gd name="connsiteX19" fmla="*/ 2126021 w 4280400"/>
              <a:gd name="connsiteY19" fmla="*/ 2140039 h 3085144"/>
              <a:gd name="connsiteX20" fmla="*/ 2066512 w 4280400"/>
              <a:gd name="connsiteY20" fmla="*/ 1884950 h 3085144"/>
              <a:gd name="connsiteX21" fmla="*/ 1777678 w 4280400"/>
              <a:gd name="connsiteY21" fmla="*/ 2140039 h 3085144"/>
              <a:gd name="connsiteX22" fmla="*/ 1139049 w 4280400"/>
              <a:gd name="connsiteY22" fmla="*/ 2328725 h 3085144"/>
              <a:gd name="connsiteX23" fmla="*/ 658961 w 4280400"/>
              <a:gd name="connsiteY23" fmla="*/ 2169306 h 3085144"/>
              <a:gd name="connsiteX24" fmla="*/ 244607 w 4280400"/>
              <a:gd name="connsiteY24" fmla="*/ 1884224 h 3085144"/>
              <a:gd name="connsiteX0" fmla="*/ 2066512 w 4280400"/>
              <a:gd name="connsiteY0" fmla="*/ 1884950 h 3085144"/>
              <a:gd name="connsiteX1" fmla="*/ 1777678 w 4280400"/>
              <a:gd name="connsiteY1" fmla="*/ 2140039 h 3085144"/>
              <a:gd name="connsiteX2" fmla="*/ 1139049 w 4280400"/>
              <a:gd name="connsiteY2" fmla="*/ 2328725 h 3085144"/>
              <a:gd name="connsiteX3" fmla="*/ 658961 w 4280400"/>
              <a:gd name="connsiteY3" fmla="*/ 2169306 h 3085144"/>
              <a:gd name="connsiteX4" fmla="*/ 244607 w 4280400"/>
              <a:gd name="connsiteY4" fmla="*/ 1884224 h 3085144"/>
              <a:gd name="connsiteX5" fmla="*/ 10032 w 4280400"/>
              <a:gd name="connsiteY5" fmla="*/ 1210661 h 3085144"/>
              <a:gd name="connsiteX6" fmla="*/ 96643 w 4280400"/>
              <a:gd name="connsiteY6" fmla="*/ 678602 h 3085144"/>
              <a:gd name="connsiteX7" fmla="*/ 570471 w 4280400"/>
              <a:gd name="connsiteY7" fmla="*/ 163527 h 3085144"/>
              <a:gd name="connsiteX8" fmla="*/ 1015315 w 4280400"/>
              <a:gd name="connsiteY8" fmla="*/ 633 h 3085144"/>
              <a:gd name="connsiteX9" fmla="*/ 1824084 w 4280400"/>
              <a:gd name="connsiteY9" fmla="*/ 207771 h 3085144"/>
              <a:gd name="connsiteX10" fmla="*/ 2148518 w 4280400"/>
              <a:gd name="connsiteY10" fmla="*/ 627650 h 3085144"/>
              <a:gd name="connsiteX11" fmla="*/ 2764649 w 4280400"/>
              <a:gd name="connsiteY11" fmla="*/ 1327239 h 3085144"/>
              <a:gd name="connsiteX12" fmla="*/ 3200078 w 4280400"/>
              <a:gd name="connsiteY12" fmla="*/ 1632039 h 3085144"/>
              <a:gd name="connsiteX13" fmla="*/ 3258135 w 4280400"/>
              <a:gd name="connsiteY13" fmla="*/ 2111010 h 3085144"/>
              <a:gd name="connsiteX14" fmla="*/ 3490363 w 4280400"/>
              <a:gd name="connsiteY14" fmla="*/ 1965867 h 3085144"/>
              <a:gd name="connsiteX15" fmla="*/ 3969335 w 4280400"/>
              <a:gd name="connsiteY15" fmla="*/ 1994896 h 3085144"/>
              <a:gd name="connsiteX16" fmla="*/ 4274135 w 4280400"/>
              <a:gd name="connsiteY16" fmla="*/ 2488382 h 3085144"/>
              <a:gd name="connsiteX17" fmla="*/ 4135161 w 4280400"/>
              <a:gd name="connsiteY17" fmla="*/ 2877365 h 3085144"/>
              <a:gd name="connsiteX18" fmla="*/ 3635506 w 4280400"/>
              <a:gd name="connsiteY18" fmla="*/ 3083467 h 3085144"/>
              <a:gd name="connsiteX19" fmla="*/ 3163429 w 4280400"/>
              <a:gd name="connsiteY19" fmla="*/ 2804067 h 3085144"/>
              <a:gd name="connsiteX20" fmla="*/ 3074166 w 4280400"/>
              <a:gd name="connsiteY20" fmla="*/ 2366099 h 3085144"/>
              <a:gd name="connsiteX21" fmla="*/ 2752312 w 4280400"/>
              <a:gd name="connsiteY21" fmla="*/ 2493825 h 3085144"/>
              <a:gd name="connsiteX22" fmla="*/ 2343735 w 4280400"/>
              <a:gd name="connsiteY22" fmla="*/ 2401296 h 3085144"/>
              <a:gd name="connsiteX23" fmla="*/ 2217461 w 4280400"/>
              <a:gd name="connsiteY23" fmla="*/ 2231479 h 3085144"/>
              <a:gd name="connsiteX0" fmla="*/ 1777678 w 4280400"/>
              <a:gd name="connsiteY0" fmla="*/ 2140039 h 3085144"/>
              <a:gd name="connsiteX1" fmla="*/ 1139049 w 4280400"/>
              <a:gd name="connsiteY1" fmla="*/ 2328725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2217461 w 4280400"/>
              <a:gd name="connsiteY22" fmla="*/ 2231479 h 3085144"/>
              <a:gd name="connsiteX0" fmla="*/ 2367613 w 4280400"/>
              <a:gd name="connsiteY0" fmla="*/ 2361265 h 3085144"/>
              <a:gd name="connsiteX1" fmla="*/ 1139049 w 4280400"/>
              <a:gd name="connsiteY1" fmla="*/ 2328725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2217461 w 4280400"/>
              <a:gd name="connsiteY22" fmla="*/ 2231479 h 3085144"/>
              <a:gd name="connsiteX0" fmla="*/ 2367613 w 4280400"/>
              <a:gd name="connsiteY0" fmla="*/ 2361265 h 3085144"/>
              <a:gd name="connsiteX1" fmla="*/ 1139049 w 4280400"/>
              <a:gd name="connsiteY1" fmla="*/ 2328725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0" fmla="*/ 1139049 w 4280400"/>
              <a:gd name="connsiteY0" fmla="*/ 2328725 h 3085144"/>
              <a:gd name="connsiteX1" fmla="*/ 658961 w 4280400"/>
              <a:gd name="connsiteY1" fmla="*/ 2169306 h 3085144"/>
              <a:gd name="connsiteX2" fmla="*/ 244607 w 4280400"/>
              <a:gd name="connsiteY2" fmla="*/ 1884224 h 3085144"/>
              <a:gd name="connsiteX3" fmla="*/ 10032 w 4280400"/>
              <a:gd name="connsiteY3" fmla="*/ 1210661 h 3085144"/>
              <a:gd name="connsiteX4" fmla="*/ 96643 w 4280400"/>
              <a:gd name="connsiteY4" fmla="*/ 678602 h 3085144"/>
              <a:gd name="connsiteX5" fmla="*/ 570471 w 4280400"/>
              <a:gd name="connsiteY5" fmla="*/ 163527 h 3085144"/>
              <a:gd name="connsiteX6" fmla="*/ 1015315 w 4280400"/>
              <a:gd name="connsiteY6" fmla="*/ 633 h 3085144"/>
              <a:gd name="connsiteX7" fmla="*/ 1824084 w 4280400"/>
              <a:gd name="connsiteY7" fmla="*/ 207771 h 3085144"/>
              <a:gd name="connsiteX8" fmla="*/ 2148518 w 4280400"/>
              <a:gd name="connsiteY8" fmla="*/ 627650 h 3085144"/>
              <a:gd name="connsiteX9" fmla="*/ 2764649 w 4280400"/>
              <a:gd name="connsiteY9" fmla="*/ 1327239 h 3085144"/>
              <a:gd name="connsiteX10" fmla="*/ 3200078 w 4280400"/>
              <a:gd name="connsiteY10" fmla="*/ 1632039 h 3085144"/>
              <a:gd name="connsiteX11" fmla="*/ 3258135 w 4280400"/>
              <a:gd name="connsiteY11" fmla="*/ 2111010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3074166 w 4280400"/>
              <a:gd name="connsiteY18" fmla="*/ 2366099 h 3085144"/>
              <a:gd name="connsiteX19" fmla="*/ 2752312 w 4280400"/>
              <a:gd name="connsiteY19" fmla="*/ 2493825 h 3085144"/>
              <a:gd name="connsiteX20" fmla="*/ 2343735 w 4280400"/>
              <a:gd name="connsiteY20" fmla="*/ 2401296 h 3085144"/>
              <a:gd name="connsiteX0" fmla="*/ 1153798 w 4280400"/>
              <a:gd name="connsiteY0" fmla="*/ 2328725 h 3085144"/>
              <a:gd name="connsiteX1" fmla="*/ 658961 w 4280400"/>
              <a:gd name="connsiteY1" fmla="*/ 2169306 h 3085144"/>
              <a:gd name="connsiteX2" fmla="*/ 244607 w 4280400"/>
              <a:gd name="connsiteY2" fmla="*/ 1884224 h 3085144"/>
              <a:gd name="connsiteX3" fmla="*/ 10032 w 4280400"/>
              <a:gd name="connsiteY3" fmla="*/ 1210661 h 3085144"/>
              <a:gd name="connsiteX4" fmla="*/ 96643 w 4280400"/>
              <a:gd name="connsiteY4" fmla="*/ 678602 h 3085144"/>
              <a:gd name="connsiteX5" fmla="*/ 570471 w 4280400"/>
              <a:gd name="connsiteY5" fmla="*/ 163527 h 3085144"/>
              <a:gd name="connsiteX6" fmla="*/ 1015315 w 4280400"/>
              <a:gd name="connsiteY6" fmla="*/ 633 h 3085144"/>
              <a:gd name="connsiteX7" fmla="*/ 1824084 w 4280400"/>
              <a:gd name="connsiteY7" fmla="*/ 207771 h 3085144"/>
              <a:gd name="connsiteX8" fmla="*/ 2148518 w 4280400"/>
              <a:gd name="connsiteY8" fmla="*/ 627650 h 3085144"/>
              <a:gd name="connsiteX9" fmla="*/ 2764649 w 4280400"/>
              <a:gd name="connsiteY9" fmla="*/ 1327239 h 3085144"/>
              <a:gd name="connsiteX10" fmla="*/ 3200078 w 4280400"/>
              <a:gd name="connsiteY10" fmla="*/ 1632039 h 3085144"/>
              <a:gd name="connsiteX11" fmla="*/ 3258135 w 4280400"/>
              <a:gd name="connsiteY11" fmla="*/ 2111010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3074166 w 4280400"/>
              <a:gd name="connsiteY18" fmla="*/ 2366099 h 3085144"/>
              <a:gd name="connsiteX19" fmla="*/ 2752312 w 4280400"/>
              <a:gd name="connsiteY19" fmla="*/ 2493825 h 3085144"/>
              <a:gd name="connsiteX20" fmla="*/ 2343735 w 4280400"/>
              <a:gd name="connsiteY20" fmla="*/ 2401296 h 3085144"/>
              <a:gd name="connsiteX0" fmla="*/ 1153798 w 4280400"/>
              <a:gd name="connsiteY0" fmla="*/ 2328725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0" fmla="*/ 2304172 w 4280400"/>
              <a:gd name="connsiteY0" fmla="*/ 2387719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0" fmla="*/ 2304172 w 4280400"/>
              <a:gd name="connsiteY0" fmla="*/ 2387719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2304172 w 4280400"/>
              <a:gd name="connsiteY22" fmla="*/ 2387719 h 3085144"/>
              <a:gd name="connsiteX0" fmla="*/ 1994456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1994456 w 4280400"/>
              <a:gd name="connsiteY22"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148518 w 4280400"/>
              <a:gd name="connsiteY9" fmla="*/ 627650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1743733 w 4280400"/>
              <a:gd name="connsiteY22"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3074166 w 4280400"/>
              <a:gd name="connsiteY19" fmla="*/ 2366099 h 3085144"/>
              <a:gd name="connsiteX20" fmla="*/ 2752312 w 4280400"/>
              <a:gd name="connsiteY20" fmla="*/ 2493825 h 3085144"/>
              <a:gd name="connsiteX21" fmla="*/ 2343735 w 4280400"/>
              <a:gd name="connsiteY21" fmla="*/ 2401296 h 3085144"/>
              <a:gd name="connsiteX22" fmla="*/ 1743733 w 4280400"/>
              <a:gd name="connsiteY22"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200078 w 4280400"/>
              <a:gd name="connsiteY11" fmla="*/ 1632039 h 3085144"/>
              <a:gd name="connsiteX12" fmla="*/ 3258135 w 4280400"/>
              <a:gd name="connsiteY12" fmla="*/ 2111010 h 3085144"/>
              <a:gd name="connsiteX13" fmla="*/ 3490363 w 4280400"/>
              <a:gd name="connsiteY13" fmla="*/ 1965867 h 3085144"/>
              <a:gd name="connsiteX14" fmla="*/ 3969335 w 4280400"/>
              <a:gd name="connsiteY14" fmla="*/ 1994896 h 3085144"/>
              <a:gd name="connsiteX15" fmla="*/ 4274135 w 4280400"/>
              <a:gd name="connsiteY15" fmla="*/ 2488382 h 3085144"/>
              <a:gd name="connsiteX16" fmla="*/ 4135161 w 4280400"/>
              <a:gd name="connsiteY16" fmla="*/ 2877365 h 3085144"/>
              <a:gd name="connsiteX17" fmla="*/ 3635506 w 4280400"/>
              <a:gd name="connsiteY17" fmla="*/ 3083467 h 3085144"/>
              <a:gd name="connsiteX18" fmla="*/ 3163429 w 4280400"/>
              <a:gd name="connsiteY18" fmla="*/ 2804067 h 3085144"/>
              <a:gd name="connsiteX19" fmla="*/ 2752312 w 4280400"/>
              <a:gd name="connsiteY19" fmla="*/ 2493825 h 3085144"/>
              <a:gd name="connsiteX20" fmla="*/ 2343735 w 4280400"/>
              <a:gd name="connsiteY20" fmla="*/ 2401296 h 3085144"/>
              <a:gd name="connsiteX21" fmla="*/ 1743733 w 4280400"/>
              <a:gd name="connsiteY21"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200078 w 4280400"/>
              <a:gd name="connsiteY11" fmla="*/ 1632039 h 3085144"/>
              <a:gd name="connsiteX12" fmla="*/ 3490363 w 4280400"/>
              <a:gd name="connsiteY12" fmla="*/ 1965867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2752312 w 4280400"/>
              <a:gd name="connsiteY18" fmla="*/ 2493825 h 3085144"/>
              <a:gd name="connsiteX19" fmla="*/ 2343735 w 4280400"/>
              <a:gd name="connsiteY19" fmla="*/ 2401296 h 3085144"/>
              <a:gd name="connsiteX20" fmla="*/ 1743733 w 4280400"/>
              <a:gd name="connsiteY20"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200078 w 4280400"/>
              <a:gd name="connsiteY11" fmla="*/ 1632039 h 3085144"/>
              <a:gd name="connsiteX12" fmla="*/ 3969335 w 4280400"/>
              <a:gd name="connsiteY12" fmla="*/ 1994896 h 3085144"/>
              <a:gd name="connsiteX13" fmla="*/ 4274135 w 4280400"/>
              <a:gd name="connsiteY13" fmla="*/ 2488382 h 3085144"/>
              <a:gd name="connsiteX14" fmla="*/ 4135161 w 4280400"/>
              <a:gd name="connsiteY14" fmla="*/ 2877365 h 3085144"/>
              <a:gd name="connsiteX15" fmla="*/ 3635506 w 4280400"/>
              <a:gd name="connsiteY15" fmla="*/ 3083467 h 3085144"/>
              <a:gd name="connsiteX16" fmla="*/ 3163429 w 4280400"/>
              <a:gd name="connsiteY16" fmla="*/ 2804067 h 3085144"/>
              <a:gd name="connsiteX17" fmla="*/ 2752312 w 4280400"/>
              <a:gd name="connsiteY17" fmla="*/ 2493825 h 3085144"/>
              <a:gd name="connsiteX18" fmla="*/ 2343735 w 4280400"/>
              <a:gd name="connsiteY18" fmla="*/ 2401296 h 3085144"/>
              <a:gd name="connsiteX19" fmla="*/ 1743733 w 4280400"/>
              <a:gd name="connsiteY19"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033452 w 4280400"/>
              <a:gd name="connsiteY11" fmla="*/ 1431887 h 3085144"/>
              <a:gd name="connsiteX12" fmla="*/ 3200078 w 4280400"/>
              <a:gd name="connsiteY12" fmla="*/ 1632039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2752312 w 4280400"/>
              <a:gd name="connsiteY18" fmla="*/ 2493825 h 3085144"/>
              <a:gd name="connsiteX19" fmla="*/ 2343735 w 4280400"/>
              <a:gd name="connsiteY19" fmla="*/ 2401296 h 3085144"/>
              <a:gd name="connsiteX20" fmla="*/ 1743733 w 4280400"/>
              <a:gd name="connsiteY20"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033452 w 4280400"/>
              <a:gd name="connsiteY11" fmla="*/ 1431887 h 3085144"/>
              <a:gd name="connsiteX12" fmla="*/ 3200078 w 4280400"/>
              <a:gd name="connsiteY12" fmla="*/ 1632039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2752312 w 4280400"/>
              <a:gd name="connsiteY18" fmla="*/ 2493825 h 3085144"/>
              <a:gd name="connsiteX19" fmla="*/ 2343735 w 4280400"/>
              <a:gd name="connsiteY19" fmla="*/ 2401296 h 3085144"/>
              <a:gd name="connsiteX20" fmla="*/ 1743733 w 4280400"/>
              <a:gd name="connsiteY20" fmla="*/ 2358222 h 3085144"/>
              <a:gd name="connsiteX0" fmla="*/ 1743733 w 4280400"/>
              <a:gd name="connsiteY0" fmla="*/ 2358222 h 3085144"/>
              <a:gd name="connsiteX1" fmla="*/ 998174 w 4280400"/>
              <a:gd name="connsiteY1" fmla="*/ 2331539 h 3085144"/>
              <a:gd name="connsiteX2" fmla="*/ 658961 w 4280400"/>
              <a:gd name="connsiteY2" fmla="*/ 2169306 h 3085144"/>
              <a:gd name="connsiteX3" fmla="*/ 244607 w 4280400"/>
              <a:gd name="connsiteY3" fmla="*/ 1884224 h 3085144"/>
              <a:gd name="connsiteX4" fmla="*/ 10032 w 4280400"/>
              <a:gd name="connsiteY4" fmla="*/ 1210661 h 3085144"/>
              <a:gd name="connsiteX5" fmla="*/ 96643 w 4280400"/>
              <a:gd name="connsiteY5" fmla="*/ 678602 h 3085144"/>
              <a:gd name="connsiteX6" fmla="*/ 570471 w 4280400"/>
              <a:gd name="connsiteY6" fmla="*/ 163527 h 3085144"/>
              <a:gd name="connsiteX7" fmla="*/ 1015315 w 4280400"/>
              <a:gd name="connsiteY7" fmla="*/ 633 h 3085144"/>
              <a:gd name="connsiteX8" fmla="*/ 1824084 w 4280400"/>
              <a:gd name="connsiteY8" fmla="*/ 207771 h 3085144"/>
              <a:gd name="connsiteX9" fmla="*/ 2222260 w 4280400"/>
              <a:gd name="connsiteY9" fmla="*/ 598154 h 3085144"/>
              <a:gd name="connsiteX10" fmla="*/ 2764649 w 4280400"/>
              <a:gd name="connsiteY10" fmla="*/ 1327239 h 3085144"/>
              <a:gd name="connsiteX11" fmla="*/ 3033452 w 4280400"/>
              <a:gd name="connsiteY11" fmla="*/ 1431887 h 3085144"/>
              <a:gd name="connsiteX12" fmla="*/ 3200078 w 4280400"/>
              <a:gd name="connsiteY12" fmla="*/ 1632039 h 3085144"/>
              <a:gd name="connsiteX13" fmla="*/ 3969335 w 4280400"/>
              <a:gd name="connsiteY13" fmla="*/ 1994896 h 3085144"/>
              <a:gd name="connsiteX14" fmla="*/ 4274135 w 4280400"/>
              <a:gd name="connsiteY14" fmla="*/ 2488382 h 3085144"/>
              <a:gd name="connsiteX15" fmla="*/ 4135161 w 4280400"/>
              <a:gd name="connsiteY15" fmla="*/ 2877365 h 3085144"/>
              <a:gd name="connsiteX16" fmla="*/ 3635506 w 4280400"/>
              <a:gd name="connsiteY16" fmla="*/ 3083467 h 3085144"/>
              <a:gd name="connsiteX17" fmla="*/ 3163429 w 4280400"/>
              <a:gd name="connsiteY17" fmla="*/ 2804067 h 3085144"/>
              <a:gd name="connsiteX18" fmla="*/ 2752312 w 4280400"/>
              <a:gd name="connsiteY18" fmla="*/ 2493825 h 3085144"/>
              <a:gd name="connsiteX19" fmla="*/ 2343735 w 4280400"/>
              <a:gd name="connsiteY19" fmla="*/ 2401296 h 3085144"/>
              <a:gd name="connsiteX20" fmla="*/ 1743733 w 4280400"/>
              <a:gd name="connsiteY20" fmla="*/ 2358222 h 3085144"/>
              <a:gd name="connsiteX0" fmla="*/ 1743733 w 4280400"/>
              <a:gd name="connsiteY0" fmla="*/ 2367357 h 3094279"/>
              <a:gd name="connsiteX1" fmla="*/ 998174 w 4280400"/>
              <a:gd name="connsiteY1" fmla="*/ 2340674 h 3094279"/>
              <a:gd name="connsiteX2" fmla="*/ 658961 w 4280400"/>
              <a:gd name="connsiteY2" fmla="*/ 2178441 h 3094279"/>
              <a:gd name="connsiteX3" fmla="*/ 244607 w 4280400"/>
              <a:gd name="connsiteY3" fmla="*/ 1893359 h 3094279"/>
              <a:gd name="connsiteX4" fmla="*/ 10032 w 4280400"/>
              <a:gd name="connsiteY4" fmla="*/ 1219796 h 3094279"/>
              <a:gd name="connsiteX5" fmla="*/ 96643 w 4280400"/>
              <a:gd name="connsiteY5" fmla="*/ 687737 h 3094279"/>
              <a:gd name="connsiteX6" fmla="*/ 570471 w 4280400"/>
              <a:gd name="connsiteY6" fmla="*/ 172662 h 3094279"/>
              <a:gd name="connsiteX7" fmla="*/ 1015315 w 4280400"/>
              <a:gd name="connsiteY7" fmla="*/ 9768 h 3094279"/>
              <a:gd name="connsiteX8" fmla="*/ 1455374 w 4280400"/>
              <a:gd name="connsiteY8" fmla="*/ 39925 h 3094279"/>
              <a:gd name="connsiteX9" fmla="*/ 1824084 w 4280400"/>
              <a:gd name="connsiteY9" fmla="*/ 216906 h 3094279"/>
              <a:gd name="connsiteX10" fmla="*/ 2222260 w 4280400"/>
              <a:gd name="connsiteY10" fmla="*/ 607289 h 3094279"/>
              <a:gd name="connsiteX11" fmla="*/ 2764649 w 4280400"/>
              <a:gd name="connsiteY11" fmla="*/ 1336374 h 3094279"/>
              <a:gd name="connsiteX12" fmla="*/ 3033452 w 4280400"/>
              <a:gd name="connsiteY12" fmla="*/ 1441022 h 3094279"/>
              <a:gd name="connsiteX13" fmla="*/ 3200078 w 4280400"/>
              <a:gd name="connsiteY13" fmla="*/ 1641174 h 3094279"/>
              <a:gd name="connsiteX14" fmla="*/ 3969335 w 4280400"/>
              <a:gd name="connsiteY14" fmla="*/ 2004031 h 3094279"/>
              <a:gd name="connsiteX15" fmla="*/ 4274135 w 4280400"/>
              <a:gd name="connsiteY15" fmla="*/ 2497517 h 3094279"/>
              <a:gd name="connsiteX16" fmla="*/ 4135161 w 4280400"/>
              <a:gd name="connsiteY16" fmla="*/ 2886500 h 3094279"/>
              <a:gd name="connsiteX17" fmla="*/ 3635506 w 4280400"/>
              <a:gd name="connsiteY17" fmla="*/ 3092602 h 3094279"/>
              <a:gd name="connsiteX18" fmla="*/ 3163429 w 4280400"/>
              <a:gd name="connsiteY18" fmla="*/ 2813202 h 3094279"/>
              <a:gd name="connsiteX19" fmla="*/ 2752312 w 4280400"/>
              <a:gd name="connsiteY19" fmla="*/ 2502960 h 3094279"/>
              <a:gd name="connsiteX20" fmla="*/ 2343735 w 4280400"/>
              <a:gd name="connsiteY20" fmla="*/ 2410431 h 3094279"/>
              <a:gd name="connsiteX21" fmla="*/ 1743733 w 4280400"/>
              <a:gd name="connsiteY21" fmla="*/ 2367357 h 3094279"/>
              <a:gd name="connsiteX0" fmla="*/ 1743733 w 4280400"/>
              <a:gd name="connsiteY0" fmla="*/ 2367357 h 3094279"/>
              <a:gd name="connsiteX1" fmla="*/ 998174 w 4280400"/>
              <a:gd name="connsiteY1" fmla="*/ 2340674 h 3094279"/>
              <a:gd name="connsiteX2" fmla="*/ 658961 w 4280400"/>
              <a:gd name="connsiteY2" fmla="*/ 2178441 h 3094279"/>
              <a:gd name="connsiteX3" fmla="*/ 244607 w 4280400"/>
              <a:gd name="connsiteY3" fmla="*/ 1893359 h 3094279"/>
              <a:gd name="connsiteX4" fmla="*/ 10032 w 4280400"/>
              <a:gd name="connsiteY4" fmla="*/ 1219796 h 3094279"/>
              <a:gd name="connsiteX5" fmla="*/ 96643 w 4280400"/>
              <a:gd name="connsiteY5" fmla="*/ 687737 h 3094279"/>
              <a:gd name="connsiteX6" fmla="*/ 570471 w 4280400"/>
              <a:gd name="connsiteY6" fmla="*/ 172662 h 3094279"/>
              <a:gd name="connsiteX7" fmla="*/ 1015315 w 4280400"/>
              <a:gd name="connsiteY7" fmla="*/ 9768 h 3094279"/>
              <a:gd name="connsiteX8" fmla="*/ 1455374 w 4280400"/>
              <a:gd name="connsiteY8" fmla="*/ 39925 h 3094279"/>
              <a:gd name="connsiteX9" fmla="*/ 1824084 w 4280400"/>
              <a:gd name="connsiteY9" fmla="*/ 216906 h 3094279"/>
              <a:gd name="connsiteX10" fmla="*/ 2381585 w 4280400"/>
              <a:gd name="connsiteY10" fmla="*/ 607289 h 3094279"/>
              <a:gd name="connsiteX11" fmla="*/ 2764649 w 4280400"/>
              <a:gd name="connsiteY11" fmla="*/ 1336374 h 3094279"/>
              <a:gd name="connsiteX12" fmla="*/ 3033452 w 4280400"/>
              <a:gd name="connsiteY12" fmla="*/ 1441022 h 3094279"/>
              <a:gd name="connsiteX13" fmla="*/ 3200078 w 4280400"/>
              <a:gd name="connsiteY13" fmla="*/ 1641174 h 3094279"/>
              <a:gd name="connsiteX14" fmla="*/ 3969335 w 4280400"/>
              <a:gd name="connsiteY14" fmla="*/ 2004031 h 3094279"/>
              <a:gd name="connsiteX15" fmla="*/ 4274135 w 4280400"/>
              <a:gd name="connsiteY15" fmla="*/ 2497517 h 3094279"/>
              <a:gd name="connsiteX16" fmla="*/ 4135161 w 4280400"/>
              <a:gd name="connsiteY16" fmla="*/ 2886500 h 3094279"/>
              <a:gd name="connsiteX17" fmla="*/ 3635506 w 4280400"/>
              <a:gd name="connsiteY17" fmla="*/ 3092602 h 3094279"/>
              <a:gd name="connsiteX18" fmla="*/ 3163429 w 4280400"/>
              <a:gd name="connsiteY18" fmla="*/ 2813202 h 3094279"/>
              <a:gd name="connsiteX19" fmla="*/ 2752312 w 4280400"/>
              <a:gd name="connsiteY19" fmla="*/ 2502960 h 3094279"/>
              <a:gd name="connsiteX20" fmla="*/ 2343735 w 4280400"/>
              <a:gd name="connsiteY20" fmla="*/ 2410431 h 3094279"/>
              <a:gd name="connsiteX21" fmla="*/ 1743733 w 4280400"/>
              <a:gd name="connsiteY21" fmla="*/ 2367357 h 3094279"/>
              <a:gd name="connsiteX0" fmla="*/ 1743733 w 4280400"/>
              <a:gd name="connsiteY0" fmla="*/ 2367357 h 3094279"/>
              <a:gd name="connsiteX1" fmla="*/ 998174 w 4280400"/>
              <a:gd name="connsiteY1" fmla="*/ 2340674 h 3094279"/>
              <a:gd name="connsiteX2" fmla="*/ 658961 w 4280400"/>
              <a:gd name="connsiteY2" fmla="*/ 2178441 h 3094279"/>
              <a:gd name="connsiteX3" fmla="*/ 244607 w 4280400"/>
              <a:gd name="connsiteY3" fmla="*/ 1893359 h 3094279"/>
              <a:gd name="connsiteX4" fmla="*/ 10032 w 4280400"/>
              <a:gd name="connsiteY4" fmla="*/ 1219796 h 3094279"/>
              <a:gd name="connsiteX5" fmla="*/ 96643 w 4280400"/>
              <a:gd name="connsiteY5" fmla="*/ 687737 h 3094279"/>
              <a:gd name="connsiteX6" fmla="*/ 570471 w 4280400"/>
              <a:gd name="connsiteY6" fmla="*/ 172662 h 3094279"/>
              <a:gd name="connsiteX7" fmla="*/ 1015315 w 4280400"/>
              <a:gd name="connsiteY7" fmla="*/ 9768 h 3094279"/>
              <a:gd name="connsiteX8" fmla="*/ 1455374 w 4280400"/>
              <a:gd name="connsiteY8" fmla="*/ 39925 h 3094279"/>
              <a:gd name="connsiteX9" fmla="*/ 1983409 w 4280400"/>
              <a:gd name="connsiteY9" fmla="*/ 241418 h 3094279"/>
              <a:gd name="connsiteX10" fmla="*/ 2381585 w 4280400"/>
              <a:gd name="connsiteY10" fmla="*/ 607289 h 3094279"/>
              <a:gd name="connsiteX11" fmla="*/ 2764649 w 4280400"/>
              <a:gd name="connsiteY11" fmla="*/ 1336374 h 3094279"/>
              <a:gd name="connsiteX12" fmla="*/ 3033452 w 4280400"/>
              <a:gd name="connsiteY12" fmla="*/ 1441022 h 3094279"/>
              <a:gd name="connsiteX13" fmla="*/ 3200078 w 4280400"/>
              <a:gd name="connsiteY13" fmla="*/ 1641174 h 3094279"/>
              <a:gd name="connsiteX14" fmla="*/ 3969335 w 4280400"/>
              <a:gd name="connsiteY14" fmla="*/ 2004031 h 3094279"/>
              <a:gd name="connsiteX15" fmla="*/ 4274135 w 4280400"/>
              <a:gd name="connsiteY15" fmla="*/ 2497517 h 3094279"/>
              <a:gd name="connsiteX16" fmla="*/ 4135161 w 4280400"/>
              <a:gd name="connsiteY16" fmla="*/ 2886500 h 3094279"/>
              <a:gd name="connsiteX17" fmla="*/ 3635506 w 4280400"/>
              <a:gd name="connsiteY17" fmla="*/ 3092602 h 3094279"/>
              <a:gd name="connsiteX18" fmla="*/ 3163429 w 4280400"/>
              <a:gd name="connsiteY18" fmla="*/ 2813202 h 3094279"/>
              <a:gd name="connsiteX19" fmla="*/ 2752312 w 4280400"/>
              <a:gd name="connsiteY19" fmla="*/ 2502960 h 3094279"/>
              <a:gd name="connsiteX20" fmla="*/ 2343735 w 4280400"/>
              <a:gd name="connsiteY20" fmla="*/ 2410431 h 3094279"/>
              <a:gd name="connsiteX21" fmla="*/ 1743733 w 4280400"/>
              <a:gd name="connsiteY21" fmla="*/ 2367357 h 3094279"/>
              <a:gd name="connsiteX0" fmla="*/ 1743733 w 4280400"/>
              <a:gd name="connsiteY0" fmla="*/ 2403324 h 3130246"/>
              <a:gd name="connsiteX1" fmla="*/ 998174 w 4280400"/>
              <a:gd name="connsiteY1" fmla="*/ 2376641 h 3130246"/>
              <a:gd name="connsiteX2" fmla="*/ 658961 w 4280400"/>
              <a:gd name="connsiteY2" fmla="*/ 2214408 h 3130246"/>
              <a:gd name="connsiteX3" fmla="*/ 244607 w 4280400"/>
              <a:gd name="connsiteY3" fmla="*/ 1929326 h 3130246"/>
              <a:gd name="connsiteX4" fmla="*/ 10032 w 4280400"/>
              <a:gd name="connsiteY4" fmla="*/ 1255763 h 3130246"/>
              <a:gd name="connsiteX5" fmla="*/ 96643 w 4280400"/>
              <a:gd name="connsiteY5" fmla="*/ 723704 h 3130246"/>
              <a:gd name="connsiteX6" fmla="*/ 570471 w 4280400"/>
              <a:gd name="connsiteY6" fmla="*/ 208629 h 3130246"/>
              <a:gd name="connsiteX7" fmla="*/ 1015315 w 4280400"/>
              <a:gd name="connsiteY7" fmla="*/ 45735 h 3130246"/>
              <a:gd name="connsiteX8" fmla="*/ 1467630 w 4280400"/>
              <a:gd name="connsiteY8" fmla="*/ 14613 h 3130246"/>
              <a:gd name="connsiteX9" fmla="*/ 1983409 w 4280400"/>
              <a:gd name="connsiteY9" fmla="*/ 277385 h 3130246"/>
              <a:gd name="connsiteX10" fmla="*/ 2381585 w 4280400"/>
              <a:gd name="connsiteY10" fmla="*/ 643256 h 3130246"/>
              <a:gd name="connsiteX11" fmla="*/ 2764649 w 4280400"/>
              <a:gd name="connsiteY11" fmla="*/ 1372341 h 3130246"/>
              <a:gd name="connsiteX12" fmla="*/ 3033452 w 4280400"/>
              <a:gd name="connsiteY12" fmla="*/ 1476989 h 3130246"/>
              <a:gd name="connsiteX13" fmla="*/ 3200078 w 4280400"/>
              <a:gd name="connsiteY13" fmla="*/ 1677141 h 3130246"/>
              <a:gd name="connsiteX14" fmla="*/ 3969335 w 4280400"/>
              <a:gd name="connsiteY14" fmla="*/ 2039998 h 3130246"/>
              <a:gd name="connsiteX15" fmla="*/ 4274135 w 4280400"/>
              <a:gd name="connsiteY15" fmla="*/ 2533484 h 3130246"/>
              <a:gd name="connsiteX16" fmla="*/ 4135161 w 4280400"/>
              <a:gd name="connsiteY16" fmla="*/ 2922467 h 3130246"/>
              <a:gd name="connsiteX17" fmla="*/ 3635506 w 4280400"/>
              <a:gd name="connsiteY17" fmla="*/ 3128569 h 3130246"/>
              <a:gd name="connsiteX18" fmla="*/ 3163429 w 4280400"/>
              <a:gd name="connsiteY18" fmla="*/ 2849169 h 3130246"/>
              <a:gd name="connsiteX19" fmla="*/ 2752312 w 4280400"/>
              <a:gd name="connsiteY19" fmla="*/ 2538927 h 3130246"/>
              <a:gd name="connsiteX20" fmla="*/ 2343735 w 4280400"/>
              <a:gd name="connsiteY20" fmla="*/ 2446398 h 3130246"/>
              <a:gd name="connsiteX21" fmla="*/ 1743733 w 4280400"/>
              <a:gd name="connsiteY21" fmla="*/ 2403324 h 3130246"/>
              <a:gd name="connsiteX0" fmla="*/ 1743733 w 4280400"/>
              <a:gd name="connsiteY0" fmla="*/ 2416721 h 3143643"/>
              <a:gd name="connsiteX1" fmla="*/ 998174 w 4280400"/>
              <a:gd name="connsiteY1" fmla="*/ 2390038 h 3143643"/>
              <a:gd name="connsiteX2" fmla="*/ 658961 w 4280400"/>
              <a:gd name="connsiteY2" fmla="*/ 2227805 h 3143643"/>
              <a:gd name="connsiteX3" fmla="*/ 244607 w 4280400"/>
              <a:gd name="connsiteY3" fmla="*/ 1942723 h 3143643"/>
              <a:gd name="connsiteX4" fmla="*/ 10032 w 4280400"/>
              <a:gd name="connsiteY4" fmla="*/ 1269160 h 3143643"/>
              <a:gd name="connsiteX5" fmla="*/ 96643 w 4280400"/>
              <a:gd name="connsiteY5" fmla="*/ 737101 h 3143643"/>
              <a:gd name="connsiteX6" fmla="*/ 570471 w 4280400"/>
              <a:gd name="connsiteY6" fmla="*/ 222026 h 3143643"/>
              <a:gd name="connsiteX7" fmla="*/ 990803 w 4280400"/>
              <a:gd name="connsiteY7" fmla="*/ 22365 h 3143643"/>
              <a:gd name="connsiteX8" fmla="*/ 1467630 w 4280400"/>
              <a:gd name="connsiteY8" fmla="*/ 28010 h 3143643"/>
              <a:gd name="connsiteX9" fmla="*/ 1983409 w 4280400"/>
              <a:gd name="connsiteY9" fmla="*/ 290782 h 3143643"/>
              <a:gd name="connsiteX10" fmla="*/ 2381585 w 4280400"/>
              <a:gd name="connsiteY10" fmla="*/ 656653 h 3143643"/>
              <a:gd name="connsiteX11" fmla="*/ 2764649 w 4280400"/>
              <a:gd name="connsiteY11" fmla="*/ 1385738 h 3143643"/>
              <a:gd name="connsiteX12" fmla="*/ 3033452 w 4280400"/>
              <a:gd name="connsiteY12" fmla="*/ 1490386 h 3143643"/>
              <a:gd name="connsiteX13" fmla="*/ 3200078 w 4280400"/>
              <a:gd name="connsiteY13" fmla="*/ 1690538 h 3143643"/>
              <a:gd name="connsiteX14" fmla="*/ 3969335 w 4280400"/>
              <a:gd name="connsiteY14" fmla="*/ 2053395 h 3143643"/>
              <a:gd name="connsiteX15" fmla="*/ 4274135 w 4280400"/>
              <a:gd name="connsiteY15" fmla="*/ 2546881 h 3143643"/>
              <a:gd name="connsiteX16" fmla="*/ 4135161 w 4280400"/>
              <a:gd name="connsiteY16" fmla="*/ 2935864 h 3143643"/>
              <a:gd name="connsiteX17" fmla="*/ 3635506 w 4280400"/>
              <a:gd name="connsiteY17" fmla="*/ 3141966 h 3143643"/>
              <a:gd name="connsiteX18" fmla="*/ 3163429 w 4280400"/>
              <a:gd name="connsiteY18" fmla="*/ 2862566 h 3143643"/>
              <a:gd name="connsiteX19" fmla="*/ 2752312 w 4280400"/>
              <a:gd name="connsiteY19" fmla="*/ 2552324 h 3143643"/>
              <a:gd name="connsiteX20" fmla="*/ 2343735 w 4280400"/>
              <a:gd name="connsiteY20" fmla="*/ 2459795 h 3143643"/>
              <a:gd name="connsiteX21" fmla="*/ 1743733 w 4280400"/>
              <a:gd name="connsiteY21" fmla="*/ 2416721 h 3143643"/>
              <a:gd name="connsiteX0" fmla="*/ 1742320 w 4278987"/>
              <a:gd name="connsiteY0" fmla="*/ 2416721 h 3143643"/>
              <a:gd name="connsiteX1" fmla="*/ 996761 w 4278987"/>
              <a:gd name="connsiteY1" fmla="*/ 2390038 h 3143643"/>
              <a:gd name="connsiteX2" fmla="*/ 657548 w 4278987"/>
              <a:gd name="connsiteY2" fmla="*/ 2227805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342322 w 4278987"/>
              <a:gd name="connsiteY20" fmla="*/ 2459795 h 3143643"/>
              <a:gd name="connsiteX21" fmla="*/ 1742320 w 4278987"/>
              <a:gd name="connsiteY21" fmla="*/ 2416721 h 3143643"/>
              <a:gd name="connsiteX0" fmla="*/ 1742320 w 4278987"/>
              <a:gd name="connsiteY0" fmla="*/ 2416721 h 3143643"/>
              <a:gd name="connsiteX1" fmla="*/ 996761 w 4278987"/>
              <a:gd name="connsiteY1" fmla="*/ 2390038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342322 w 4278987"/>
              <a:gd name="connsiteY20" fmla="*/ 2459795 h 3143643"/>
              <a:gd name="connsiteX21" fmla="*/ 1742320 w 4278987"/>
              <a:gd name="connsiteY21" fmla="*/ 2416721 h 3143643"/>
              <a:gd name="connsiteX0" fmla="*/ 1742320 w 4278987"/>
              <a:gd name="connsiteY0" fmla="*/ 2416721 h 3143643"/>
              <a:gd name="connsiteX1" fmla="*/ 1009018 w 4278987"/>
              <a:gd name="connsiteY1" fmla="*/ 2439061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342322 w 4278987"/>
              <a:gd name="connsiteY20" fmla="*/ 2459795 h 3143643"/>
              <a:gd name="connsiteX21" fmla="*/ 1742320 w 4278987"/>
              <a:gd name="connsiteY21" fmla="*/ 2416721 h 3143643"/>
              <a:gd name="connsiteX0" fmla="*/ 1754575 w 4278987"/>
              <a:gd name="connsiteY0" fmla="*/ 2502511 h 3143643"/>
              <a:gd name="connsiteX1" fmla="*/ 1009018 w 4278987"/>
              <a:gd name="connsiteY1" fmla="*/ 2439061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342322 w 4278987"/>
              <a:gd name="connsiteY20" fmla="*/ 2459795 h 3143643"/>
              <a:gd name="connsiteX21" fmla="*/ 1754575 w 4278987"/>
              <a:gd name="connsiteY21" fmla="*/ 2502511 h 3143643"/>
              <a:gd name="connsiteX0" fmla="*/ 1754575 w 4278987"/>
              <a:gd name="connsiteY0" fmla="*/ 2502511 h 3143643"/>
              <a:gd name="connsiteX1" fmla="*/ 1009018 w 4278987"/>
              <a:gd name="connsiteY1" fmla="*/ 2439061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342322 w 4278987"/>
              <a:gd name="connsiteY20" fmla="*/ 2570097 h 3143643"/>
              <a:gd name="connsiteX21" fmla="*/ 1754575 w 4278987"/>
              <a:gd name="connsiteY21" fmla="*/ 2502511 h 3143643"/>
              <a:gd name="connsiteX0" fmla="*/ 1754575 w 4278987"/>
              <a:gd name="connsiteY0" fmla="*/ 2502511 h 3143643"/>
              <a:gd name="connsiteX1" fmla="*/ 1009018 w 4278987"/>
              <a:gd name="connsiteY1" fmla="*/ 2439061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750899 w 4278987"/>
              <a:gd name="connsiteY19" fmla="*/ 2552324 h 3143643"/>
              <a:gd name="connsiteX20" fmla="*/ 2673988 w 4278987"/>
              <a:gd name="connsiteY20" fmla="*/ 2686888 h 3143643"/>
              <a:gd name="connsiteX21" fmla="*/ 2342322 w 4278987"/>
              <a:gd name="connsiteY21" fmla="*/ 2570097 h 3143643"/>
              <a:gd name="connsiteX22" fmla="*/ 1754575 w 4278987"/>
              <a:gd name="connsiteY22" fmla="*/ 2502511 h 3143643"/>
              <a:gd name="connsiteX0" fmla="*/ 1754575 w 4278987"/>
              <a:gd name="connsiteY0" fmla="*/ 2502511 h 3143643"/>
              <a:gd name="connsiteX1" fmla="*/ 1009018 w 4278987"/>
              <a:gd name="connsiteY1" fmla="*/ 2439061 h 3143643"/>
              <a:gd name="connsiteX2" fmla="*/ 633036 w 4278987"/>
              <a:gd name="connsiteY2" fmla="*/ 2264573 h 3143643"/>
              <a:gd name="connsiteX3" fmla="*/ 243194 w 4278987"/>
              <a:gd name="connsiteY3" fmla="*/ 1942723 h 3143643"/>
              <a:gd name="connsiteX4" fmla="*/ 8619 w 4278987"/>
              <a:gd name="connsiteY4" fmla="*/ 1269160 h 3143643"/>
              <a:gd name="connsiteX5" fmla="*/ 95230 w 4278987"/>
              <a:gd name="connsiteY5" fmla="*/ 737101 h 3143643"/>
              <a:gd name="connsiteX6" fmla="*/ 507780 w 4278987"/>
              <a:gd name="connsiteY6" fmla="*/ 222026 h 3143643"/>
              <a:gd name="connsiteX7" fmla="*/ 989390 w 4278987"/>
              <a:gd name="connsiteY7" fmla="*/ 22365 h 3143643"/>
              <a:gd name="connsiteX8" fmla="*/ 1466217 w 4278987"/>
              <a:gd name="connsiteY8" fmla="*/ 28010 h 3143643"/>
              <a:gd name="connsiteX9" fmla="*/ 1981996 w 4278987"/>
              <a:gd name="connsiteY9" fmla="*/ 290782 h 3143643"/>
              <a:gd name="connsiteX10" fmla="*/ 2380172 w 4278987"/>
              <a:gd name="connsiteY10" fmla="*/ 656653 h 3143643"/>
              <a:gd name="connsiteX11" fmla="*/ 2763236 w 4278987"/>
              <a:gd name="connsiteY11" fmla="*/ 1385738 h 3143643"/>
              <a:gd name="connsiteX12" fmla="*/ 3032039 w 4278987"/>
              <a:gd name="connsiteY12" fmla="*/ 1490386 h 3143643"/>
              <a:gd name="connsiteX13" fmla="*/ 3198665 w 4278987"/>
              <a:gd name="connsiteY13" fmla="*/ 1690538 h 3143643"/>
              <a:gd name="connsiteX14" fmla="*/ 3967922 w 4278987"/>
              <a:gd name="connsiteY14" fmla="*/ 2053395 h 3143643"/>
              <a:gd name="connsiteX15" fmla="*/ 4272722 w 4278987"/>
              <a:gd name="connsiteY15" fmla="*/ 2546881 h 3143643"/>
              <a:gd name="connsiteX16" fmla="*/ 4133748 w 4278987"/>
              <a:gd name="connsiteY16" fmla="*/ 2935864 h 3143643"/>
              <a:gd name="connsiteX17" fmla="*/ 3634093 w 4278987"/>
              <a:gd name="connsiteY17" fmla="*/ 3141966 h 3143643"/>
              <a:gd name="connsiteX18" fmla="*/ 3162016 w 4278987"/>
              <a:gd name="connsiteY18" fmla="*/ 2862566 h 3143643"/>
              <a:gd name="connsiteX19" fmla="*/ 2673988 w 4278987"/>
              <a:gd name="connsiteY19" fmla="*/ 2686888 h 3143643"/>
              <a:gd name="connsiteX20" fmla="*/ 2342322 w 4278987"/>
              <a:gd name="connsiteY20" fmla="*/ 2570097 h 3143643"/>
              <a:gd name="connsiteX21" fmla="*/ 1754575 w 4278987"/>
              <a:gd name="connsiteY21" fmla="*/ 2502511 h 3143643"/>
              <a:gd name="connsiteX0" fmla="*/ 1754575 w 4278987"/>
              <a:gd name="connsiteY0" fmla="*/ 2502511 h 3141992"/>
              <a:gd name="connsiteX1" fmla="*/ 1009018 w 4278987"/>
              <a:gd name="connsiteY1" fmla="*/ 2439061 h 3141992"/>
              <a:gd name="connsiteX2" fmla="*/ 633036 w 4278987"/>
              <a:gd name="connsiteY2" fmla="*/ 2264573 h 3141992"/>
              <a:gd name="connsiteX3" fmla="*/ 243194 w 4278987"/>
              <a:gd name="connsiteY3" fmla="*/ 1942723 h 3141992"/>
              <a:gd name="connsiteX4" fmla="*/ 8619 w 4278987"/>
              <a:gd name="connsiteY4" fmla="*/ 1269160 h 3141992"/>
              <a:gd name="connsiteX5" fmla="*/ 95230 w 4278987"/>
              <a:gd name="connsiteY5" fmla="*/ 737101 h 3141992"/>
              <a:gd name="connsiteX6" fmla="*/ 507780 w 4278987"/>
              <a:gd name="connsiteY6" fmla="*/ 222026 h 3141992"/>
              <a:gd name="connsiteX7" fmla="*/ 989390 w 4278987"/>
              <a:gd name="connsiteY7" fmla="*/ 22365 h 3141992"/>
              <a:gd name="connsiteX8" fmla="*/ 1466217 w 4278987"/>
              <a:gd name="connsiteY8" fmla="*/ 28010 h 3141992"/>
              <a:gd name="connsiteX9" fmla="*/ 1981996 w 4278987"/>
              <a:gd name="connsiteY9" fmla="*/ 290782 h 3141992"/>
              <a:gd name="connsiteX10" fmla="*/ 2380172 w 4278987"/>
              <a:gd name="connsiteY10" fmla="*/ 656653 h 3141992"/>
              <a:gd name="connsiteX11" fmla="*/ 2763236 w 4278987"/>
              <a:gd name="connsiteY11" fmla="*/ 1385738 h 3141992"/>
              <a:gd name="connsiteX12" fmla="*/ 3032039 w 4278987"/>
              <a:gd name="connsiteY12" fmla="*/ 1490386 h 3141992"/>
              <a:gd name="connsiteX13" fmla="*/ 3198665 w 4278987"/>
              <a:gd name="connsiteY13" fmla="*/ 1690538 h 3141992"/>
              <a:gd name="connsiteX14" fmla="*/ 3967922 w 4278987"/>
              <a:gd name="connsiteY14" fmla="*/ 2053395 h 3141992"/>
              <a:gd name="connsiteX15" fmla="*/ 4272722 w 4278987"/>
              <a:gd name="connsiteY15" fmla="*/ 2546881 h 3141992"/>
              <a:gd name="connsiteX16" fmla="*/ 4133748 w 4278987"/>
              <a:gd name="connsiteY16" fmla="*/ 2935864 h 3141992"/>
              <a:gd name="connsiteX17" fmla="*/ 3634093 w 4278987"/>
              <a:gd name="connsiteY17" fmla="*/ 3141966 h 3141992"/>
              <a:gd name="connsiteX18" fmla="*/ 3162016 w 4278987"/>
              <a:gd name="connsiteY18" fmla="*/ 2948357 h 3141992"/>
              <a:gd name="connsiteX19" fmla="*/ 2673988 w 4278987"/>
              <a:gd name="connsiteY19" fmla="*/ 2686888 h 3141992"/>
              <a:gd name="connsiteX20" fmla="*/ 2342322 w 4278987"/>
              <a:gd name="connsiteY20" fmla="*/ 2570097 h 3141992"/>
              <a:gd name="connsiteX21" fmla="*/ 1754575 w 4278987"/>
              <a:gd name="connsiteY21" fmla="*/ 2502511 h 3141992"/>
              <a:gd name="connsiteX0" fmla="*/ 1754575 w 4273329"/>
              <a:gd name="connsiteY0" fmla="*/ 2502511 h 3142546"/>
              <a:gd name="connsiteX1" fmla="*/ 1009018 w 4273329"/>
              <a:gd name="connsiteY1" fmla="*/ 2439061 h 3142546"/>
              <a:gd name="connsiteX2" fmla="*/ 633036 w 4273329"/>
              <a:gd name="connsiteY2" fmla="*/ 2264573 h 3142546"/>
              <a:gd name="connsiteX3" fmla="*/ 243194 w 4273329"/>
              <a:gd name="connsiteY3" fmla="*/ 1942723 h 3142546"/>
              <a:gd name="connsiteX4" fmla="*/ 8619 w 4273329"/>
              <a:gd name="connsiteY4" fmla="*/ 1269160 h 3142546"/>
              <a:gd name="connsiteX5" fmla="*/ 95230 w 4273329"/>
              <a:gd name="connsiteY5" fmla="*/ 737101 h 3142546"/>
              <a:gd name="connsiteX6" fmla="*/ 507780 w 4273329"/>
              <a:gd name="connsiteY6" fmla="*/ 222026 h 3142546"/>
              <a:gd name="connsiteX7" fmla="*/ 989390 w 4273329"/>
              <a:gd name="connsiteY7" fmla="*/ 22365 h 3142546"/>
              <a:gd name="connsiteX8" fmla="*/ 1466217 w 4273329"/>
              <a:gd name="connsiteY8" fmla="*/ 28010 h 3142546"/>
              <a:gd name="connsiteX9" fmla="*/ 1981996 w 4273329"/>
              <a:gd name="connsiteY9" fmla="*/ 290782 h 3142546"/>
              <a:gd name="connsiteX10" fmla="*/ 2380172 w 4273329"/>
              <a:gd name="connsiteY10" fmla="*/ 656653 h 3142546"/>
              <a:gd name="connsiteX11" fmla="*/ 2763236 w 4273329"/>
              <a:gd name="connsiteY11" fmla="*/ 1385738 h 3142546"/>
              <a:gd name="connsiteX12" fmla="*/ 3032039 w 4273329"/>
              <a:gd name="connsiteY12" fmla="*/ 1490386 h 3142546"/>
              <a:gd name="connsiteX13" fmla="*/ 3198665 w 4273329"/>
              <a:gd name="connsiteY13" fmla="*/ 1690538 h 3142546"/>
              <a:gd name="connsiteX14" fmla="*/ 3967922 w 4273329"/>
              <a:gd name="connsiteY14" fmla="*/ 2053395 h 3142546"/>
              <a:gd name="connsiteX15" fmla="*/ 4272722 w 4273329"/>
              <a:gd name="connsiteY15" fmla="*/ 2546881 h 3142546"/>
              <a:gd name="connsiteX16" fmla="*/ 4035702 w 4273329"/>
              <a:gd name="connsiteY16" fmla="*/ 2886841 h 3142546"/>
              <a:gd name="connsiteX17" fmla="*/ 3634093 w 4273329"/>
              <a:gd name="connsiteY17" fmla="*/ 3141966 h 3142546"/>
              <a:gd name="connsiteX18" fmla="*/ 3162016 w 4273329"/>
              <a:gd name="connsiteY18" fmla="*/ 2948357 h 3142546"/>
              <a:gd name="connsiteX19" fmla="*/ 2673988 w 4273329"/>
              <a:gd name="connsiteY19" fmla="*/ 2686888 h 3142546"/>
              <a:gd name="connsiteX20" fmla="*/ 2342322 w 4273329"/>
              <a:gd name="connsiteY20" fmla="*/ 2570097 h 3142546"/>
              <a:gd name="connsiteX21" fmla="*/ 1754575 w 4273329"/>
              <a:gd name="connsiteY21" fmla="*/ 2502511 h 3142546"/>
              <a:gd name="connsiteX0" fmla="*/ 1754575 w 4164002"/>
              <a:gd name="connsiteY0" fmla="*/ 2502511 h 3142546"/>
              <a:gd name="connsiteX1" fmla="*/ 1009018 w 4164002"/>
              <a:gd name="connsiteY1" fmla="*/ 2439061 h 3142546"/>
              <a:gd name="connsiteX2" fmla="*/ 633036 w 4164002"/>
              <a:gd name="connsiteY2" fmla="*/ 2264573 h 3142546"/>
              <a:gd name="connsiteX3" fmla="*/ 243194 w 4164002"/>
              <a:gd name="connsiteY3" fmla="*/ 1942723 h 3142546"/>
              <a:gd name="connsiteX4" fmla="*/ 8619 w 4164002"/>
              <a:gd name="connsiteY4" fmla="*/ 1269160 h 3142546"/>
              <a:gd name="connsiteX5" fmla="*/ 95230 w 4164002"/>
              <a:gd name="connsiteY5" fmla="*/ 737101 h 3142546"/>
              <a:gd name="connsiteX6" fmla="*/ 507780 w 4164002"/>
              <a:gd name="connsiteY6" fmla="*/ 222026 h 3142546"/>
              <a:gd name="connsiteX7" fmla="*/ 989390 w 4164002"/>
              <a:gd name="connsiteY7" fmla="*/ 22365 h 3142546"/>
              <a:gd name="connsiteX8" fmla="*/ 1466217 w 4164002"/>
              <a:gd name="connsiteY8" fmla="*/ 28010 h 3142546"/>
              <a:gd name="connsiteX9" fmla="*/ 1981996 w 4164002"/>
              <a:gd name="connsiteY9" fmla="*/ 290782 h 3142546"/>
              <a:gd name="connsiteX10" fmla="*/ 2380172 w 4164002"/>
              <a:gd name="connsiteY10" fmla="*/ 656653 h 3142546"/>
              <a:gd name="connsiteX11" fmla="*/ 2763236 w 4164002"/>
              <a:gd name="connsiteY11" fmla="*/ 1385738 h 3142546"/>
              <a:gd name="connsiteX12" fmla="*/ 3032039 w 4164002"/>
              <a:gd name="connsiteY12" fmla="*/ 1490386 h 3142546"/>
              <a:gd name="connsiteX13" fmla="*/ 3198665 w 4164002"/>
              <a:gd name="connsiteY13" fmla="*/ 1690538 h 3142546"/>
              <a:gd name="connsiteX14" fmla="*/ 3967922 w 4164002"/>
              <a:gd name="connsiteY14" fmla="*/ 2053395 h 3142546"/>
              <a:gd name="connsiteX15" fmla="*/ 4162421 w 4164002"/>
              <a:gd name="connsiteY15" fmla="*/ 2412068 h 3142546"/>
              <a:gd name="connsiteX16" fmla="*/ 4035702 w 4164002"/>
              <a:gd name="connsiteY16" fmla="*/ 2886841 h 3142546"/>
              <a:gd name="connsiteX17" fmla="*/ 3634093 w 4164002"/>
              <a:gd name="connsiteY17" fmla="*/ 3141966 h 3142546"/>
              <a:gd name="connsiteX18" fmla="*/ 3162016 w 4164002"/>
              <a:gd name="connsiteY18" fmla="*/ 2948357 h 3142546"/>
              <a:gd name="connsiteX19" fmla="*/ 2673988 w 4164002"/>
              <a:gd name="connsiteY19" fmla="*/ 2686888 h 3142546"/>
              <a:gd name="connsiteX20" fmla="*/ 2342322 w 4164002"/>
              <a:gd name="connsiteY20" fmla="*/ 2570097 h 3142546"/>
              <a:gd name="connsiteX21" fmla="*/ 1754575 w 4164002"/>
              <a:gd name="connsiteY21" fmla="*/ 2502511 h 3142546"/>
              <a:gd name="connsiteX0" fmla="*/ 1754575 w 4170164"/>
              <a:gd name="connsiteY0" fmla="*/ 2502511 h 3142546"/>
              <a:gd name="connsiteX1" fmla="*/ 1009018 w 4170164"/>
              <a:gd name="connsiteY1" fmla="*/ 2439061 h 3142546"/>
              <a:gd name="connsiteX2" fmla="*/ 633036 w 4170164"/>
              <a:gd name="connsiteY2" fmla="*/ 2264573 h 3142546"/>
              <a:gd name="connsiteX3" fmla="*/ 243194 w 4170164"/>
              <a:gd name="connsiteY3" fmla="*/ 1942723 h 3142546"/>
              <a:gd name="connsiteX4" fmla="*/ 8619 w 4170164"/>
              <a:gd name="connsiteY4" fmla="*/ 1269160 h 3142546"/>
              <a:gd name="connsiteX5" fmla="*/ 95230 w 4170164"/>
              <a:gd name="connsiteY5" fmla="*/ 737101 h 3142546"/>
              <a:gd name="connsiteX6" fmla="*/ 507780 w 4170164"/>
              <a:gd name="connsiteY6" fmla="*/ 222026 h 3142546"/>
              <a:gd name="connsiteX7" fmla="*/ 989390 w 4170164"/>
              <a:gd name="connsiteY7" fmla="*/ 22365 h 3142546"/>
              <a:gd name="connsiteX8" fmla="*/ 1466217 w 4170164"/>
              <a:gd name="connsiteY8" fmla="*/ 28010 h 3142546"/>
              <a:gd name="connsiteX9" fmla="*/ 1981996 w 4170164"/>
              <a:gd name="connsiteY9" fmla="*/ 290782 h 3142546"/>
              <a:gd name="connsiteX10" fmla="*/ 2380172 w 4170164"/>
              <a:gd name="connsiteY10" fmla="*/ 656653 h 3142546"/>
              <a:gd name="connsiteX11" fmla="*/ 2763236 w 4170164"/>
              <a:gd name="connsiteY11" fmla="*/ 1385738 h 3142546"/>
              <a:gd name="connsiteX12" fmla="*/ 3032039 w 4170164"/>
              <a:gd name="connsiteY12" fmla="*/ 1490386 h 3142546"/>
              <a:gd name="connsiteX13" fmla="*/ 3198665 w 4170164"/>
              <a:gd name="connsiteY13" fmla="*/ 1690538 h 3142546"/>
              <a:gd name="connsiteX14" fmla="*/ 3845365 w 4170164"/>
              <a:gd name="connsiteY14" fmla="*/ 2016627 h 3142546"/>
              <a:gd name="connsiteX15" fmla="*/ 4162421 w 4170164"/>
              <a:gd name="connsiteY15" fmla="*/ 2412068 h 3142546"/>
              <a:gd name="connsiteX16" fmla="*/ 4035702 w 4170164"/>
              <a:gd name="connsiteY16" fmla="*/ 2886841 h 3142546"/>
              <a:gd name="connsiteX17" fmla="*/ 3634093 w 4170164"/>
              <a:gd name="connsiteY17" fmla="*/ 3141966 h 3142546"/>
              <a:gd name="connsiteX18" fmla="*/ 3162016 w 4170164"/>
              <a:gd name="connsiteY18" fmla="*/ 2948357 h 3142546"/>
              <a:gd name="connsiteX19" fmla="*/ 2673988 w 4170164"/>
              <a:gd name="connsiteY19" fmla="*/ 2686888 h 3142546"/>
              <a:gd name="connsiteX20" fmla="*/ 2342322 w 4170164"/>
              <a:gd name="connsiteY20" fmla="*/ 2570097 h 3142546"/>
              <a:gd name="connsiteX21" fmla="*/ 1754575 w 4170164"/>
              <a:gd name="connsiteY21" fmla="*/ 2502511 h 3142546"/>
              <a:gd name="connsiteX0" fmla="*/ 1754575 w 4170164"/>
              <a:gd name="connsiteY0" fmla="*/ 2502511 h 3142546"/>
              <a:gd name="connsiteX1" fmla="*/ 1009018 w 4170164"/>
              <a:gd name="connsiteY1" fmla="*/ 2439061 h 3142546"/>
              <a:gd name="connsiteX2" fmla="*/ 633036 w 4170164"/>
              <a:gd name="connsiteY2" fmla="*/ 2264573 h 3142546"/>
              <a:gd name="connsiteX3" fmla="*/ 243194 w 4170164"/>
              <a:gd name="connsiteY3" fmla="*/ 1942723 h 3142546"/>
              <a:gd name="connsiteX4" fmla="*/ 8619 w 4170164"/>
              <a:gd name="connsiteY4" fmla="*/ 1269160 h 3142546"/>
              <a:gd name="connsiteX5" fmla="*/ 95230 w 4170164"/>
              <a:gd name="connsiteY5" fmla="*/ 737101 h 3142546"/>
              <a:gd name="connsiteX6" fmla="*/ 507780 w 4170164"/>
              <a:gd name="connsiteY6" fmla="*/ 222026 h 3142546"/>
              <a:gd name="connsiteX7" fmla="*/ 989390 w 4170164"/>
              <a:gd name="connsiteY7" fmla="*/ 22365 h 3142546"/>
              <a:gd name="connsiteX8" fmla="*/ 1466217 w 4170164"/>
              <a:gd name="connsiteY8" fmla="*/ 28010 h 3142546"/>
              <a:gd name="connsiteX9" fmla="*/ 1981996 w 4170164"/>
              <a:gd name="connsiteY9" fmla="*/ 290782 h 3142546"/>
              <a:gd name="connsiteX10" fmla="*/ 2380172 w 4170164"/>
              <a:gd name="connsiteY10" fmla="*/ 656653 h 3142546"/>
              <a:gd name="connsiteX11" fmla="*/ 2763236 w 4170164"/>
              <a:gd name="connsiteY11" fmla="*/ 1385738 h 3142546"/>
              <a:gd name="connsiteX12" fmla="*/ 3032039 w 4170164"/>
              <a:gd name="connsiteY12" fmla="*/ 1490386 h 3142546"/>
              <a:gd name="connsiteX13" fmla="*/ 3394757 w 4170164"/>
              <a:gd name="connsiteY13" fmla="*/ 1690538 h 3142546"/>
              <a:gd name="connsiteX14" fmla="*/ 3845365 w 4170164"/>
              <a:gd name="connsiteY14" fmla="*/ 2016627 h 3142546"/>
              <a:gd name="connsiteX15" fmla="*/ 4162421 w 4170164"/>
              <a:gd name="connsiteY15" fmla="*/ 2412068 h 3142546"/>
              <a:gd name="connsiteX16" fmla="*/ 4035702 w 4170164"/>
              <a:gd name="connsiteY16" fmla="*/ 2886841 h 3142546"/>
              <a:gd name="connsiteX17" fmla="*/ 3634093 w 4170164"/>
              <a:gd name="connsiteY17" fmla="*/ 3141966 h 3142546"/>
              <a:gd name="connsiteX18" fmla="*/ 3162016 w 4170164"/>
              <a:gd name="connsiteY18" fmla="*/ 2948357 h 3142546"/>
              <a:gd name="connsiteX19" fmla="*/ 2673988 w 4170164"/>
              <a:gd name="connsiteY19" fmla="*/ 2686888 h 3142546"/>
              <a:gd name="connsiteX20" fmla="*/ 2342322 w 4170164"/>
              <a:gd name="connsiteY20" fmla="*/ 2570097 h 3142546"/>
              <a:gd name="connsiteX21" fmla="*/ 1754575 w 4170164"/>
              <a:gd name="connsiteY21" fmla="*/ 2502511 h 3142546"/>
              <a:gd name="connsiteX0" fmla="*/ 1754575 w 4170164"/>
              <a:gd name="connsiteY0" fmla="*/ 2502511 h 3142546"/>
              <a:gd name="connsiteX1" fmla="*/ 1009018 w 4170164"/>
              <a:gd name="connsiteY1" fmla="*/ 2439061 h 3142546"/>
              <a:gd name="connsiteX2" fmla="*/ 633036 w 4170164"/>
              <a:gd name="connsiteY2" fmla="*/ 2264573 h 3142546"/>
              <a:gd name="connsiteX3" fmla="*/ 243194 w 4170164"/>
              <a:gd name="connsiteY3" fmla="*/ 1942723 h 3142546"/>
              <a:gd name="connsiteX4" fmla="*/ 8619 w 4170164"/>
              <a:gd name="connsiteY4" fmla="*/ 1269160 h 3142546"/>
              <a:gd name="connsiteX5" fmla="*/ 95230 w 4170164"/>
              <a:gd name="connsiteY5" fmla="*/ 737101 h 3142546"/>
              <a:gd name="connsiteX6" fmla="*/ 507780 w 4170164"/>
              <a:gd name="connsiteY6" fmla="*/ 222026 h 3142546"/>
              <a:gd name="connsiteX7" fmla="*/ 989390 w 4170164"/>
              <a:gd name="connsiteY7" fmla="*/ 22365 h 3142546"/>
              <a:gd name="connsiteX8" fmla="*/ 1466217 w 4170164"/>
              <a:gd name="connsiteY8" fmla="*/ 28010 h 3142546"/>
              <a:gd name="connsiteX9" fmla="*/ 1981996 w 4170164"/>
              <a:gd name="connsiteY9" fmla="*/ 290782 h 3142546"/>
              <a:gd name="connsiteX10" fmla="*/ 2380172 w 4170164"/>
              <a:gd name="connsiteY10" fmla="*/ 656653 h 3142546"/>
              <a:gd name="connsiteX11" fmla="*/ 2983840 w 4170164"/>
              <a:gd name="connsiteY11" fmla="*/ 1336715 h 3142546"/>
              <a:gd name="connsiteX12" fmla="*/ 3032039 w 4170164"/>
              <a:gd name="connsiteY12" fmla="*/ 1490386 h 3142546"/>
              <a:gd name="connsiteX13" fmla="*/ 3394757 w 4170164"/>
              <a:gd name="connsiteY13" fmla="*/ 1690538 h 3142546"/>
              <a:gd name="connsiteX14" fmla="*/ 3845365 w 4170164"/>
              <a:gd name="connsiteY14" fmla="*/ 2016627 h 3142546"/>
              <a:gd name="connsiteX15" fmla="*/ 4162421 w 4170164"/>
              <a:gd name="connsiteY15" fmla="*/ 2412068 h 3142546"/>
              <a:gd name="connsiteX16" fmla="*/ 4035702 w 4170164"/>
              <a:gd name="connsiteY16" fmla="*/ 2886841 h 3142546"/>
              <a:gd name="connsiteX17" fmla="*/ 3634093 w 4170164"/>
              <a:gd name="connsiteY17" fmla="*/ 3141966 h 3142546"/>
              <a:gd name="connsiteX18" fmla="*/ 3162016 w 4170164"/>
              <a:gd name="connsiteY18" fmla="*/ 2948357 h 3142546"/>
              <a:gd name="connsiteX19" fmla="*/ 2673988 w 4170164"/>
              <a:gd name="connsiteY19" fmla="*/ 2686888 h 3142546"/>
              <a:gd name="connsiteX20" fmla="*/ 2342322 w 4170164"/>
              <a:gd name="connsiteY20" fmla="*/ 2570097 h 3142546"/>
              <a:gd name="connsiteX21" fmla="*/ 1754575 w 4170164"/>
              <a:gd name="connsiteY21" fmla="*/ 2502511 h 3142546"/>
              <a:gd name="connsiteX0" fmla="*/ 1754575 w 4170164"/>
              <a:gd name="connsiteY0" fmla="*/ 2502511 h 3142546"/>
              <a:gd name="connsiteX1" fmla="*/ 1009018 w 4170164"/>
              <a:gd name="connsiteY1" fmla="*/ 2439061 h 3142546"/>
              <a:gd name="connsiteX2" fmla="*/ 633036 w 4170164"/>
              <a:gd name="connsiteY2" fmla="*/ 2264573 h 3142546"/>
              <a:gd name="connsiteX3" fmla="*/ 243194 w 4170164"/>
              <a:gd name="connsiteY3" fmla="*/ 1942723 h 3142546"/>
              <a:gd name="connsiteX4" fmla="*/ 8619 w 4170164"/>
              <a:gd name="connsiteY4" fmla="*/ 1269160 h 3142546"/>
              <a:gd name="connsiteX5" fmla="*/ 95230 w 4170164"/>
              <a:gd name="connsiteY5" fmla="*/ 737101 h 3142546"/>
              <a:gd name="connsiteX6" fmla="*/ 507780 w 4170164"/>
              <a:gd name="connsiteY6" fmla="*/ 222026 h 3142546"/>
              <a:gd name="connsiteX7" fmla="*/ 989390 w 4170164"/>
              <a:gd name="connsiteY7" fmla="*/ 22365 h 3142546"/>
              <a:gd name="connsiteX8" fmla="*/ 1466217 w 4170164"/>
              <a:gd name="connsiteY8" fmla="*/ 28010 h 3142546"/>
              <a:gd name="connsiteX9" fmla="*/ 1981996 w 4170164"/>
              <a:gd name="connsiteY9" fmla="*/ 290782 h 3142546"/>
              <a:gd name="connsiteX10" fmla="*/ 2380172 w 4170164"/>
              <a:gd name="connsiteY10" fmla="*/ 656653 h 3142546"/>
              <a:gd name="connsiteX11" fmla="*/ 2983840 w 4170164"/>
              <a:gd name="connsiteY11" fmla="*/ 1336715 h 3142546"/>
              <a:gd name="connsiteX12" fmla="*/ 3240387 w 4170164"/>
              <a:gd name="connsiteY12" fmla="*/ 1514897 h 3142546"/>
              <a:gd name="connsiteX13" fmla="*/ 3394757 w 4170164"/>
              <a:gd name="connsiteY13" fmla="*/ 1690538 h 3142546"/>
              <a:gd name="connsiteX14" fmla="*/ 3845365 w 4170164"/>
              <a:gd name="connsiteY14" fmla="*/ 2016627 h 3142546"/>
              <a:gd name="connsiteX15" fmla="*/ 4162421 w 4170164"/>
              <a:gd name="connsiteY15" fmla="*/ 2412068 h 3142546"/>
              <a:gd name="connsiteX16" fmla="*/ 4035702 w 4170164"/>
              <a:gd name="connsiteY16" fmla="*/ 2886841 h 3142546"/>
              <a:gd name="connsiteX17" fmla="*/ 3634093 w 4170164"/>
              <a:gd name="connsiteY17" fmla="*/ 3141966 h 3142546"/>
              <a:gd name="connsiteX18" fmla="*/ 3162016 w 4170164"/>
              <a:gd name="connsiteY18" fmla="*/ 2948357 h 3142546"/>
              <a:gd name="connsiteX19" fmla="*/ 2673988 w 4170164"/>
              <a:gd name="connsiteY19" fmla="*/ 2686888 h 3142546"/>
              <a:gd name="connsiteX20" fmla="*/ 2342322 w 4170164"/>
              <a:gd name="connsiteY20" fmla="*/ 2570097 h 3142546"/>
              <a:gd name="connsiteX21" fmla="*/ 1754575 w 4170164"/>
              <a:gd name="connsiteY21" fmla="*/ 2502511 h 3142546"/>
              <a:gd name="connsiteX0" fmla="*/ 1754575 w 4170164"/>
              <a:gd name="connsiteY0" fmla="*/ 2502511 h 3142546"/>
              <a:gd name="connsiteX1" fmla="*/ 1009018 w 4170164"/>
              <a:gd name="connsiteY1" fmla="*/ 2439061 h 3142546"/>
              <a:gd name="connsiteX2" fmla="*/ 633036 w 4170164"/>
              <a:gd name="connsiteY2" fmla="*/ 2264573 h 3142546"/>
              <a:gd name="connsiteX3" fmla="*/ 243194 w 4170164"/>
              <a:gd name="connsiteY3" fmla="*/ 1942723 h 3142546"/>
              <a:gd name="connsiteX4" fmla="*/ 8619 w 4170164"/>
              <a:gd name="connsiteY4" fmla="*/ 1269160 h 3142546"/>
              <a:gd name="connsiteX5" fmla="*/ 95230 w 4170164"/>
              <a:gd name="connsiteY5" fmla="*/ 737101 h 3142546"/>
              <a:gd name="connsiteX6" fmla="*/ 507780 w 4170164"/>
              <a:gd name="connsiteY6" fmla="*/ 222026 h 3142546"/>
              <a:gd name="connsiteX7" fmla="*/ 989390 w 4170164"/>
              <a:gd name="connsiteY7" fmla="*/ 22365 h 3142546"/>
              <a:gd name="connsiteX8" fmla="*/ 1466217 w 4170164"/>
              <a:gd name="connsiteY8" fmla="*/ 28010 h 3142546"/>
              <a:gd name="connsiteX9" fmla="*/ 1981996 w 4170164"/>
              <a:gd name="connsiteY9" fmla="*/ 290782 h 3142546"/>
              <a:gd name="connsiteX10" fmla="*/ 2380172 w 4170164"/>
              <a:gd name="connsiteY10" fmla="*/ 656653 h 3142546"/>
              <a:gd name="connsiteX11" fmla="*/ 2983840 w 4170164"/>
              <a:gd name="connsiteY11" fmla="*/ 1336715 h 3142546"/>
              <a:gd name="connsiteX12" fmla="*/ 3240387 w 4170164"/>
              <a:gd name="connsiteY12" fmla="*/ 1514897 h 3142546"/>
              <a:gd name="connsiteX13" fmla="*/ 3615361 w 4170164"/>
              <a:gd name="connsiteY13" fmla="*/ 1813096 h 3142546"/>
              <a:gd name="connsiteX14" fmla="*/ 3845365 w 4170164"/>
              <a:gd name="connsiteY14" fmla="*/ 2016627 h 3142546"/>
              <a:gd name="connsiteX15" fmla="*/ 4162421 w 4170164"/>
              <a:gd name="connsiteY15" fmla="*/ 2412068 h 3142546"/>
              <a:gd name="connsiteX16" fmla="*/ 4035702 w 4170164"/>
              <a:gd name="connsiteY16" fmla="*/ 2886841 h 3142546"/>
              <a:gd name="connsiteX17" fmla="*/ 3634093 w 4170164"/>
              <a:gd name="connsiteY17" fmla="*/ 3141966 h 3142546"/>
              <a:gd name="connsiteX18" fmla="*/ 3162016 w 4170164"/>
              <a:gd name="connsiteY18" fmla="*/ 2948357 h 3142546"/>
              <a:gd name="connsiteX19" fmla="*/ 2673988 w 4170164"/>
              <a:gd name="connsiteY19" fmla="*/ 2686888 h 3142546"/>
              <a:gd name="connsiteX20" fmla="*/ 2342322 w 4170164"/>
              <a:gd name="connsiteY20" fmla="*/ 2570097 h 3142546"/>
              <a:gd name="connsiteX21" fmla="*/ 1754575 w 4170164"/>
              <a:gd name="connsiteY21" fmla="*/ 2502511 h 3142546"/>
              <a:gd name="connsiteX0" fmla="*/ 1754575 w 4163159"/>
              <a:gd name="connsiteY0" fmla="*/ 2502511 h 3142546"/>
              <a:gd name="connsiteX1" fmla="*/ 1009018 w 4163159"/>
              <a:gd name="connsiteY1" fmla="*/ 2439061 h 3142546"/>
              <a:gd name="connsiteX2" fmla="*/ 633036 w 4163159"/>
              <a:gd name="connsiteY2" fmla="*/ 2264573 h 3142546"/>
              <a:gd name="connsiteX3" fmla="*/ 243194 w 4163159"/>
              <a:gd name="connsiteY3" fmla="*/ 1942723 h 3142546"/>
              <a:gd name="connsiteX4" fmla="*/ 8619 w 4163159"/>
              <a:gd name="connsiteY4" fmla="*/ 1269160 h 3142546"/>
              <a:gd name="connsiteX5" fmla="*/ 95230 w 4163159"/>
              <a:gd name="connsiteY5" fmla="*/ 737101 h 3142546"/>
              <a:gd name="connsiteX6" fmla="*/ 507780 w 4163159"/>
              <a:gd name="connsiteY6" fmla="*/ 222026 h 3142546"/>
              <a:gd name="connsiteX7" fmla="*/ 989390 w 4163159"/>
              <a:gd name="connsiteY7" fmla="*/ 22365 h 3142546"/>
              <a:gd name="connsiteX8" fmla="*/ 1466217 w 4163159"/>
              <a:gd name="connsiteY8" fmla="*/ 28010 h 3142546"/>
              <a:gd name="connsiteX9" fmla="*/ 1981996 w 4163159"/>
              <a:gd name="connsiteY9" fmla="*/ 290782 h 3142546"/>
              <a:gd name="connsiteX10" fmla="*/ 2380172 w 4163159"/>
              <a:gd name="connsiteY10" fmla="*/ 656653 h 3142546"/>
              <a:gd name="connsiteX11" fmla="*/ 2983840 w 4163159"/>
              <a:gd name="connsiteY11" fmla="*/ 1336715 h 3142546"/>
              <a:gd name="connsiteX12" fmla="*/ 3240387 w 4163159"/>
              <a:gd name="connsiteY12" fmla="*/ 1514897 h 3142546"/>
              <a:gd name="connsiteX13" fmla="*/ 3615361 w 4163159"/>
              <a:gd name="connsiteY13" fmla="*/ 1813096 h 3142546"/>
              <a:gd name="connsiteX14" fmla="*/ 3992434 w 4163159"/>
              <a:gd name="connsiteY14" fmla="*/ 2065650 h 3142546"/>
              <a:gd name="connsiteX15" fmla="*/ 4162421 w 4163159"/>
              <a:gd name="connsiteY15" fmla="*/ 2412068 h 3142546"/>
              <a:gd name="connsiteX16" fmla="*/ 4035702 w 4163159"/>
              <a:gd name="connsiteY16" fmla="*/ 2886841 h 3142546"/>
              <a:gd name="connsiteX17" fmla="*/ 3634093 w 4163159"/>
              <a:gd name="connsiteY17" fmla="*/ 3141966 h 3142546"/>
              <a:gd name="connsiteX18" fmla="*/ 3162016 w 4163159"/>
              <a:gd name="connsiteY18" fmla="*/ 2948357 h 3142546"/>
              <a:gd name="connsiteX19" fmla="*/ 2673988 w 4163159"/>
              <a:gd name="connsiteY19" fmla="*/ 2686888 h 3142546"/>
              <a:gd name="connsiteX20" fmla="*/ 2342322 w 4163159"/>
              <a:gd name="connsiteY20" fmla="*/ 2570097 h 3142546"/>
              <a:gd name="connsiteX21" fmla="*/ 1754575 w 4163159"/>
              <a:gd name="connsiteY21" fmla="*/ 2502511 h 3142546"/>
              <a:gd name="connsiteX0" fmla="*/ 1747750 w 4156334"/>
              <a:gd name="connsiteY0" fmla="*/ 2502511 h 3142546"/>
              <a:gd name="connsiteX1" fmla="*/ 1002193 w 4156334"/>
              <a:gd name="connsiteY1" fmla="*/ 2439061 h 3142546"/>
              <a:gd name="connsiteX2" fmla="*/ 626211 w 4156334"/>
              <a:gd name="connsiteY2" fmla="*/ 2264573 h 3142546"/>
              <a:gd name="connsiteX3" fmla="*/ 236369 w 4156334"/>
              <a:gd name="connsiteY3" fmla="*/ 1942723 h 3142546"/>
              <a:gd name="connsiteX4" fmla="*/ 1794 w 4156334"/>
              <a:gd name="connsiteY4" fmla="*/ 1269160 h 3142546"/>
              <a:gd name="connsiteX5" fmla="*/ 296753 w 4156334"/>
              <a:gd name="connsiteY5" fmla="*/ 822891 h 3142546"/>
              <a:gd name="connsiteX6" fmla="*/ 500955 w 4156334"/>
              <a:gd name="connsiteY6" fmla="*/ 222026 h 3142546"/>
              <a:gd name="connsiteX7" fmla="*/ 982565 w 4156334"/>
              <a:gd name="connsiteY7" fmla="*/ 22365 h 3142546"/>
              <a:gd name="connsiteX8" fmla="*/ 1459392 w 4156334"/>
              <a:gd name="connsiteY8" fmla="*/ 28010 h 3142546"/>
              <a:gd name="connsiteX9" fmla="*/ 1975171 w 4156334"/>
              <a:gd name="connsiteY9" fmla="*/ 290782 h 3142546"/>
              <a:gd name="connsiteX10" fmla="*/ 2373347 w 4156334"/>
              <a:gd name="connsiteY10" fmla="*/ 656653 h 3142546"/>
              <a:gd name="connsiteX11" fmla="*/ 2977015 w 4156334"/>
              <a:gd name="connsiteY11" fmla="*/ 1336715 h 3142546"/>
              <a:gd name="connsiteX12" fmla="*/ 3233562 w 4156334"/>
              <a:gd name="connsiteY12" fmla="*/ 1514897 h 3142546"/>
              <a:gd name="connsiteX13" fmla="*/ 3608536 w 4156334"/>
              <a:gd name="connsiteY13" fmla="*/ 1813096 h 3142546"/>
              <a:gd name="connsiteX14" fmla="*/ 3985609 w 4156334"/>
              <a:gd name="connsiteY14" fmla="*/ 2065650 h 3142546"/>
              <a:gd name="connsiteX15" fmla="*/ 4155596 w 4156334"/>
              <a:gd name="connsiteY15" fmla="*/ 2412068 h 3142546"/>
              <a:gd name="connsiteX16" fmla="*/ 4028877 w 4156334"/>
              <a:gd name="connsiteY16" fmla="*/ 2886841 h 3142546"/>
              <a:gd name="connsiteX17" fmla="*/ 3627268 w 4156334"/>
              <a:gd name="connsiteY17" fmla="*/ 3141966 h 3142546"/>
              <a:gd name="connsiteX18" fmla="*/ 3155191 w 4156334"/>
              <a:gd name="connsiteY18" fmla="*/ 2948357 h 3142546"/>
              <a:gd name="connsiteX19" fmla="*/ 2667163 w 4156334"/>
              <a:gd name="connsiteY19" fmla="*/ 2686888 h 3142546"/>
              <a:gd name="connsiteX20" fmla="*/ 2335497 w 4156334"/>
              <a:gd name="connsiteY20" fmla="*/ 2570097 h 3142546"/>
              <a:gd name="connsiteX21" fmla="*/ 1747750 w 4156334"/>
              <a:gd name="connsiteY21" fmla="*/ 2502511 h 3142546"/>
              <a:gd name="connsiteX0" fmla="*/ 1748042 w 4156626"/>
              <a:gd name="connsiteY0" fmla="*/ 2510955 h 3150990"/>
              <a:gd name="connsiteX1" fmla="*/ 1002485 w 4156626"/>
              <a:gd name="connsiteY1" fmla="*/ 2447505 h 3150990"/>
              <a:gd name="connsiteX2" fmla="*/ 626503 w 4156626"/>
              <a:gd name="connsiteY2" fmla="*/ 2273017 h 3150990"/>
              <a:gd name="connsiteX3" fmla="*/ 236661 w 4156626"/>
              <a:gd name="connsiteY3" fmla="*/ 1951167 h 3150990"/>
              <a:gd name="connsiteX4" fmla="*/ 2086 w 4156626"/>
              <a:gd name="connsiteY4" fmla="*/ 1277604 h 3150990"/>
              <a:gd name="connsiteX5" fmla="*/ 297045 w 4156626"/>
              <a:gd name="connsiteY5" fmla="*/ 831335 h 3150990"/>
              <a:gd name="connsiteX6" fmla="*/ 721851 w 4156626"/>
              <a:gd name="connsiteY6" fmla="*/ 353027 h 3150990"/>
              <a:gd name="connsiteX7" fmla="*/ 982857 w 4156626"/>
              <a:gd name="connsiteY7" fmla="*/ 30809 h 3150990"/>
              <a:gd name="connsiteX8" fmla="*/ 1459684 w 4156626"/>
              <a:gd name="connsiteY8" fmla="*/ 36454 h 3150990"/>
              <a:gd name="connsiteX9" fmla="*/ 1975463 w 4156626"/>
              <a:gd name="connsiteY9" fmla="*/ 299226 h 3150990"/>
              <a:gd name="connsiteX10" fmla="*/ 2373639 w 4156626"/>
              <a:gd name="connsiteY10" fmla="*/ 665097 h 3150990"/>
              <a:gd name="connsiteX11" fmla="*/ 2977307 w 4156626"/>
              <a:gd name="connsiteY11" fmla="*/ 1345159 h 3150990"/>
              <a:gd name="connsiteX12" fmla="*/ 3233854 w 4156626"/>
              <a:gd name="connsiteY12" fmla="*/ 1523341 h 3150990"/>
              <a:gd name="connsiteX13" fmla="*/ 3608828 w 4156626"/>
              <a:gd name="connsiteY13" fmla="*/ 1821540 h 3150990"/>
              <a:gd name="connsiteX14" fmla="*/ 3985901 w 4156626"/>
              <a:gd name="connsiteY14" fmla="*/ 2074094 h 3150990"/>
              <a:gd name="connsiteX15" fmla="*/ 4155888 w 4156626"/>
              <a:gd name="connsiteY15" fmla="*/ 2420512 h 3150990"/>
              <a:gd name="connsiteX16" fmla="*/ 4029169 w 4156626"/>
              <a:gd name="connsiteY16" fmla="*/ 2895285 h 3150990"/>
              <a:gd name="connsiteX17" fmla="*/ 3627560 w 4156626"/>
              <a:gd name="connsiteY17" fmla="*/ 3150410 h 3150990"/>
              <a:gd name="connsiteX18" fmla="*/ 3155483 w 4156626"/>
              <a:gd name="connsiteY18" fmla="*/ 2956801 h 3150990"/>
              <a:gd name="connsiteX19" fmla="*/ 2667455 w 4156626"/>
              <a:gd name="connsiteY19" fmla="*/ 2695332 h 3150990"/>
              <a:gd name="connsiteX20" fmla="*/ 2335789 w 4156626"/>
              <a:gd name="connsiteY20" fmla="*/ 2578541 h 3150990"/>
              <a:gd name="connsiteX21" fmla="*/ 1748042 w 4156626"/>
              <a:gd name="connsiteY21" fmla="*/ 2510955 h 3150990"/>
              <a:gd name="connsiteX0" fmla="*/ 1748042 w 4156626"/>
              <a:gd name="connsiteY0" fmla="*/ 2481039 h 3121074"/>
              <a:gd name="connsiteX1" fmla="*/ 1002485 w 4156626"/>
              <a:gd name="connsiteY1" fmla="*/ 2417589 h 3121074"/>
              <a:gd name="connsiteX2" fmla="*/ 626503 w 4156626"/>
              <a:gd name="connsiteY2" fmla="*/ 2243101 h 3121074"/>
              <a:gd name="connsiteX3" fmla="*/ 236661 w 4156626"/>
              <a:gd name="connsiteY3" fmla="*/ 1921251 h 3121074"/>
              <a:gd name="connsiteX4" fmla="*/ 2086 w 4156626"/>
              <a:gd name="connsiteY4" fmla="*/ 1247688 h 3121074"/>
              <a:gd name="connsiteX5" fmla="*/ 297045 w 4156626"/>
              <a:gd name="connsiteY5" fmla="*/ 801419 h 3121074"/>
              <a:gd name="connsiteX6" fmla="*/ 721851 w 4156626"/>
              <a:gd name="connsiteY6" fmla="*/ 323111 h 3121074"/>
              <a:gd name="connsiteX7" fmla="*/ 1215717 w 4156626"/>
              <a:gd name="connsiteY7" fmla="*/ 135706 h 3121074"/>
              <a:gd name="connsiteX8" fmla="*/ 1459684 w 4156626"/>
              <a:gd name="connsiteY8" fmla="*/ 6538 h 3121074"/>
              <a:gd name="connsiteX9" fmla="*/ 1975463 w 4156626"/>
              <a:gd name="connsiteY9" fmla="*/ 269310 h 3121074"/>
              <a:gd name="connsiteX10" fmla="*/ 2373639 w 4156626"/>
              <a:gd name="connsiteY10" fmla="*/ 635181 h 3121074"/>
              <a:gd name="connsiteX11" fmla="*/ 2977307 w 4156626"/>
              <a:gd name="connsiteY11" fmla="*/ 1315243 h 3121074"/>
              <a:gd name="connsiteX12" fmla="*/ 3233854 w 4156626"/>
              <a:gd name="connsiteY12" fmla="*/ 1493425 h 3121074"/>
              <a:gd name="connsiteX13" fmla="*/ 3608828 w 4156626"/>
              <a:gd name="connsiteY13" fmla="*/ 1791624 h 3121074"/>
              <a:gd name="connsiteX14" fmla="*/ 3985901 w 4156626"/>
              <a:gd name="connsiteY14" fmla="*/ 2044178 h 3121074"/>
              <a:gd name="connsiteX15" fmla="*/ 4155888 w 4156626"/>
              <a:gd name="connsiteY15" fmla="*/ 2390596 h 3121074"/>
              <a:gd name="connsiteX16" fmla="*/ 4029169 w 4156626"/>
              <a:gd name="connsiteY16" fmla="*/ 2865369 h 3121074"/>
              <a:gd name="connsiteX17" fmla="*/ 3627560 w 4156626"/>
              <a:gd name="connsiteY17" fmla="*/ 3120494 h 3121074"/>
              <a:gd name="connsiteX18" fmla="*/ 3155483 w 4156626"/>
              <a:gd name="connsiteY18" fmla="*/ 2926885 h 3121074"/>
              <a:gd name="connsiteX19" fmla="*/ 2667455 w 4156626"/>
              <a:gd name="connsiteY19" fmla="*/ 2665416 h 3121074"/>
              <a:gd name="connsiteX20" fmla="*/ 2335789 w 4156626"/>
              <a:gd name="connsiteY20" fmla="*/ 2548625 h 3121074"/>
              <a:gd name="connsiteX21" fmla="*/ 1748042 w 4156626"/>
              <a:gd name="connsiteY21" fmla="*/ 2481039 h 3121074"/>
              <a:gd name="connsiteX0" fmla="*/ 1748042 w 4156626"/>
              <a:gd name="connsiteY0" fmla="*/ 2353762 h 2993797"/>
              <a:gd name="connsiteX1" fmla="*/ 1002485 w 4156626"/>
              <a:gd name="connsiteY1" fmla="*/ 2290312 h 2993797"/>
              <a:gd name="connsiteX2" fmla="*/ 626503 w 4156626"/>
              <a:gd name="connsiteY2" fmla="*/ 2115824 h 2993797"/>
              <a:gd name="connsiteX3" fmla="*/ 236661 w 4156626"/>
              <a:gd name="connsiteY3" fmla="*/ 1793974 h 2993797"/>
              <a:gd name="connsiteX4" fmla="*/ 2086 w 4156626"/>
              <a:gd name="connsiteY4" fmla="*/ 1120411 h 2993797"/>
              <a:gd name="connsiteX5" fmla="*/ 297045 w 4156626"/>
              <a:gd name="connsiteY5" fmla="*/ 674142 h 2993797"/>
              <a:gd name="connsiteX6" fmla="*/ 721851 w 4156626"/>
              <a:gd name="connsiteY6" fmla="*/ 195834 h 2993797"/>
              <a:gd name="connsiteX7" fmla="*/ 1215717 w 4156626"/>
              <a:gd name="connsiteY7" fmla="*/ 8429 h 2993797"/>
              <a:gd name="connsiteX8" fmla="*/ 1631264 w 4156626"/>
              <a:gd name="connsiteY8" fmla="*/ 50842 h 2993797"/>
              <a:gd name="connsiteX9" fmla="*/ 1975463 w 4156626"/>
              <a:gd name="connsiteY9" fmla="*/ 142033 h 2993797"/>
              <a:gd name="connsiteX10" fmla="*/ 2373639 w 4156626"/>
              <a:gd name="connsiteY10" fmla="*/ 507904 h 2993797"/>
              <a:gd name="connsiteX11" fmla="*/ 2977307 w 4156626"/>
              <a:gd name="connsiteY11" fmla="*/ 1187966 h 2993797"/>
              <a:gd name="connsiteX12" fmla="*/ 3233854 w 4156626"/>
              <a:gd name="connsiteY12" fmla="*/ 1366148 h 2993797"/>
              <a:gd name="connsiteX13" fmla="*/ 3608828 w 4156626"/>
              <a:gd name="connsiteY13" fmla="*/ 1664347 h 2993797"/>
              <a:gd name="connsiteX14" fmla="*/ 3985901 w 4156626"/>
              <a:gd name="connsiteY14" fmla="*/ 1916901 h 2993797"/>
              <a:gd name="connsiteX15" fmla="*/ 4155888 w 4156626"/>
              <a:gd name="connsiteY15" fmla="*/ 2263319 h 2993797"/>
              <a:gd name="connsiteX16" fmla="*/ 4029169 w 4156626"/>
              <a:gd name="connsiteY16" fmla="*/ 2738092 h 2993797"/>
              <a:gd name="connsiteX17" fmla="*/ 3627560 w 4156626"/>
              <a:gd name="connsiteY17" fmla="*/ 2993217 h 2993797"/>
              <a:gd name="connsiteX18" fmla="*/ 3155483 w 4156626"/>
              <a:gd name="connsiteY18" fmla="*/ 2799608 h 2993797"/>
              <a:gd name="connsiteX19" fmla="*/ 2667455 w 4156626"/>
              <a:gd name="connsiteY19" fmla="*/ 2538139 h 2993797"/>
              <a:gd name="connsiteX20" fmla="*/ 2335789 w 4156626"/>
              <a:gd name="connsiteY20" fmla="*/ 2421348 h 2993797"/>
              <a:gd name="connsiteX21" fmla="*/ 1748042 w 4156626"/>
              <a:gd name="connsiteY21" fmla="*/ 2353762 h 2993797"/>
              <a:gd name="connsiteX0" fmla="*/ 1528080 w 3936664"/>
              <a:gd name="connsiteY0" fmla="*/ 2353762 h 2993797"/>
              <a:gd name="connsiteX1" fmla="*/ 782523 w 3936664"/>
              <a:gd name="connsiteY1" fmla="*/ 2290312 h 2993797"/>
              <a:gd name="connsiteX2" fmla="*/ 406541 w 3936664"/>
              <a:gd name="connsiteY2" fmla="*/ 2115824 h 2993797"/>
              <a:gd name="connsiteX3" fmla="*/ 16699 w 3936664"/>
              <a:gd name="connsiteY3" fmla="*/ 1793974 h 2993797"/>
              <a:gd name="connsiteX4" fmla="*/ 51751 w 3936664"/>
              <a:gd name="connsiteY4" fmla="*/ 1193946 h 2993797"/>
              <a:gd name="connsiteX5" fmla="*/ 77083 w 3936664"/>
              <a:gd name="connsiteY5" fmla="*/ 674142 h 2993797"/>
              <a:gd name="connsiteX6" fmla="*/ 501889 w 3936664"/>
              <a:gd name="connsiteY6" fmla="*/ 195834 h 2993797"/>
              <a:gd name="connsiteX7" fmla="*/ 995755 w 3936664"/>
              <a:gd name="connsiteY7" fmla="*/ 8429 h 2993797"/>
              <a:gd name="connsiteX8" fmla="*/ 1411302 w 3936664"/>
              <a:gd name="connsiteY8" fmla="*/ 50842 h 2993797"/>
              <a:gd name="connsiteX9" fmla="*/ 1755501 w 3936664"/>
              <a:gd name="connsiteY9" fmla="*/ 142033 h 2993797"/>
              <a:gd name="connsiteX10" fmla="*/ 2153677 w 3936664"/>
              <a:gd name="connsiteY10" fmla="*/ 507904 h 2993797"/>
              <a:gd name="connsiteX11" fmla="*/ 2757345 w 3936664"/>
              <a:gd name="connsiteY11" fmla="*/ 1187966 h 2993797"/>
              <a:gd name="connsiteX12" fmla="*/ 3013892 w 3936664"/>
              <a:gd name="connsiteY12" fmla="*/ 1366148 h 2993797"/>
              <a:gd name="connsiteX13" fmla="*/ 3388866 w 3936664"/>
              <a:gd name="connsiteY13" fmla="*/ 1664347 h 2993797"/>
              <a:gd name="connsiteX14" fmla="*/ 3765939 w 3936664"/>
              <a:gd name="connsiteY14" fmla="*/ 1916901 h 2993797"/>
              <a:gd name="connsiteX15" fmla="*/ 3935926 w 3936664"/>
              <a:gd name="connsiteY15" fmla="*/ 2263319 h 2993797"/>
              <a:gd name="connsiteX16" fmla="*/ 3809207 w 3936664"/>
              <a:gd name="connsiteY16" fmla="*/ 2738092 h 2993797"/>
              <a:gd name="connsiteX17" fmla="*/ 3407598 w 3936664"/>
              <a:gd name="connsiteY17" fmla="*/ 2993217 h 2993797"/>
              <a:gd name="connsiteX18" fmla="*/ 2935521 w 3936664"/>
              <a:gd name="connsiteY18" fmla="*/ 2799608 h 2993797"/>
              <a:gd name="connsiteX19" fmla="*/ 2447493 w 3936664"/>
              <a:gd name="connsiteY19" fmla="*/ 2538139 h 2993797"/>
              <a:gd name="connsiteX20" fmla="*/ 2115827 w 3936664"/>
              <a:gd name="connsiteY20" fmla="*/ 2421348 h 2993797"/>
              <a:gd name="connsiteX21" fmla="*/ 1528080 w 3936664"/>
              <a:gd name="connsiteY21" fmla="*/ 2353762 h 2993797"/>
              <a:gd name="connsiteX0" fmla="*/ 1501045 w 3909629"/>
              <a:gd name="connsiteY0" fmla="*/ 2353762 h 2993797"/>
              <a:gd name="connsiteX1" fmla="*/ 755488 w 3909629"/>
              <a:gd name="connsiteY1" fmla="*/ 2290312 h 2993797"/>
              <a:gd name="connsiteX2" fmla="*/ 379506 w 3909629"/>
              <a:gd name="connsiteY2" fmla="*/ 2115824 h 2993797"/>
              <a:gd name="connsiteX3" fmla="*/ 148989 w 3909629"/>
              <a:gd name="connsiteY3" fmla="*/ 1793974 h 2993797"/>
              <a:gd name="connsiteX4" fmla="*/ 24716 w 3909629"/>
              <a:gd name="connsiteY4" fmla="*/ 1193946 h 2993797"/>
              <a:gd name="connsiteX5" fmla="*/ 50048 w 3909629"/>
              <a:gd name="connsiteY5" fmla="*/ 674142 h 2993797"/>
              <a:gd name="connsiteX6" fmla="*/ 474854 w 3909629"/>
              <a:gd name="connsiteY6" fmla="*/ 195834 h 2993797"/>
              <a:gd name="connsiteX7" fmla="*/ 968720 w 3909629"/>
              <a:gd name="connsiteY7" fmla="*/ 8429 h 2993797"/>
              <a:gd name="connsiteX8" fmla="*/ 1384267 w 3909629"/>
              <a:gd name="connsiteY8" fmla="*/ 50842 h 2993797"/>
              <a:gd name="connsiteX9" fmla="*/ 1728466 w 3909629"/>
              <a:gd name="connsiteY9" fmla="*/ 142033 h 2993797"/>
              <a:gd name="connsiteX10" fmla="*/ 2126642 w 3909629"/>
              <a:gd name="connsiteY10" fmla="*/ 507904 h 2993797"/>
              <a:gd name="connsiteX11" fmla="*/ 2730310 w 3909629"/>
              <a:gd name="connsiteY11" fmla="*/ 1187966 h 2993797"/>
              <a:gd name="connsiteX12" fmla="*/ 2986857 w 3909629"/>
              <a:gd name="connsiteY12" fmla="*/ 1366148 h 2993797"/>
              <a:gd name="connsiteX13" fmla="*/ 3361831 w 3909629"/>
              <a:gd name="connsiteY13" fmla="*/ 1664347 h 2993797"/>
              <a:gd name="connsiteX14" fmla="*/ 3738904 w 3909629"/>
              <a:gd name="connsiteY14" fmla="*/ 1916901 h 2993797"/>
              <a:gd name="connsiteX15" fmla="*/ 3908891 w 3909629"/>
              <a:gd name="connsiteY15" fmla="*/ 2263319 h 2993797"/>
              <a:gd name="connsiteX16" fmla="*/ 3782172 w 3909629"/>
              <a:gd name="connsiteY16" fmla="*/ 2738092 h 2993797"/>
              <a:gd name="connsiteX17" fmla="*/ 3380563 w 3909629"/>
              <a:gd name="connsiteY17" fmla="*/ 2993217 h 2993797"/>
              <a:gd name="connsiteX18" fmla="*/ 2908486 w 3909629"/>
              <a:gd name="connsiteY18" fmla="*/ 2799608 h 2993797"/>
              <a:gd name="connsiteX19" fmla="*/ 2420458 w 3909629"/>
              <a:gd name="connsiteY19" fmla="*/ 2538139 h 2993797"/>
              <a:gd name="connsiteX20" fmla="*/ 2088792 w 3909629"/>
              <a:gd name="connsiteY20" fmla="*/ 2421348 h 2993797"/>
              <a:gd name="connsiteX21" fmla="*/ 1501045 w 3909629"/>
              <a:gd name="connsiteY21" fmla="*/ 2353762 h 2993797"/>
              <a:gd name="connsiteX0" fmla="*/ 1501045 w 3909629"/>
              <a:gd name="connsiteY0" fmla="*/ 2353762 h 2993797"/>
              <a:gd name="connsiteX1" fmla="*/ 755488 w 3909629"/>
              <a:gd name="connsiteY1" fmla="*/ 2290312 h 2993797"/>
              <a:gd name="connsiteX2" fmla="*/ 489807 w 3909629"/>
              <a:gd name="connsiteY2" fmla="*/ 2091312 h 2993797"/>
              <a:gd name="connsiteX3" fmla="*/ 148989 w 3909629"/>
              <a:gd name="connsiteY3" fmla="*/ 1793974 h 2993797"/>
              <a:gd name="connsiteX4" fmla="*/ 24716 w 3909629"/>
              <a:gd name="connsiteY4" fmla="*/ 1193946 h 2993797"/>
              <a:gd name="connsiteX5" fmla="*/ 50048 w 3909629"/>
              <a:gd name="connsiteY5" fmla="*/ 674142 h 2993797"/>
              <a:gd name="connsiteX6" fmla="*/ 474854 w 3909629"/>
              <a:gd name="connsiteY6" fmla="*/ 195834 h 2993797"/>
              <a:gd name="connsiteX7" fmla="*/ 968720 w 3909629"/>
              <a:gd name="connsiteY7" fmla="*/ 8429 h 2993797"/>
              <a:gd name="connsiteX8" fmla="*/ 1384267 w 3909629"/>
              <a:gd name="connsiteY8" fmla="*/ 50842 h 2993797"/>
              <a:gd name="connsiteX9" fmla="*/ 1728466 w 3909629"/>
              <a:gd name="connsiteY9" fmla="*/ 142033 h 2993797"/>
              <a:gd name="connsiteX10" fmla="*/ 2126642 w 3909629"/>
              <a:gd name="connsiteY10" fmla="*/ 507904 h 2993797"/>
              <a:gd name="connsiteX11" fmla="*/ 2730310 w 3909629"/>
              <a:gd name="connsiteY11" fmla="*/ 1187966 h 2993797"/>
              <a:gd name="connsiteX12" fmla="*/ 2986857 w 3909629"/>
              <a:gd name="connsiteY12" fmla="*/ 1366148 h 2993797"/>
              <a:gd name="connsiteX13" fmla="*/ 3361831 w 3909629"/>
              <a:gd name="connsiteY13" fmla="*/ 1664347 h 2993797"/>
              <a:gd name="connsiteX14" fmla="*/ 3738904 w 3909629"/>
              <a:gd name="connsiteY14" fmla="*/ 1916901 h 2993797"/>
              <a:gd name="connsiteX15" fmla="*/ 3908891 w 3909629"/>
              <a:gd name="connsiteY15" fmla="*/ 2263319 h 2993797"/>
              <a:gd name="connsiteX16" fmla="*/ 3782172 w 3909629"/>
              <a:gd name="connsiteY16" fmla="*/ 2738092 h 2993797"/>
              <a:gd name="connsiteX17" fmla="*/ 3380563 w 3909629"/>
              <a:gd name="connsiteY17" fmla="*/ 2993217 h 2993797"/>
              <a:gd name="connsiteX18" fmla="*/ 2908486 w 3909629"/>
              <a:gd name="connsiteY18" fmla="*/ 2799608 h 2993797"/>
              <a:gd name="connsiteX19" fmla="*/ 2420458 w 3909629"/>
              <a:gd name="connsiteY19" fmla="*/ 2538139 h 2993797"/>
              <a:gd name="connsiteX20" fmla="*/ 2088792 w 3909629"/>
              <a:gd name="connsiteY20" fmla="*/ 2421348 h 2993797"/>
              <a:gd name="connsiteX21" fmla="*/ 1501045 w 3909629"/>
              <a:gd name="connsiteY21" fmla="*/ 2353762 h 2993797"/>
              <a:gd name="connsiteX0" fmla="*/ 1501045 w 3909629"/>
              <a:gd name="connsiteY0" fmla="*/ 2353762 h 2993797"/>
              <a:gd name="connsiteX1" fmla="*/ 1049627 w 3909629"/>
              <a:gd name="connsiteY1" fmla="*/ 2290312 h 2993797"/>
              <a:gd name="connsiteX2" fmla="*/ 489807 w 3909629"/>
              <a:gd name="connsiteY2" fmla="*/ 2091312 h 2993797"/>
              <a:gd name="connsiteX3" fmla="*/ 148989 w 3909629"/>
              <a:gd name="connsiteY3" fmla="*/ 1793974 h 2993797"/>
              <a:gd name="connsiteX4" fmla="*/ 24716 w 3909629"/>
              <a:gd name="connsiteY4" fmla="*/ 1193946 h 2993797"/>
              <a:gd name="connsiteX5" fmla="*/ 50048 w 3909629"/>
              <a:gd name="connsiteY5" fmla="*/ 674142 h 2993797"/>
              <a:gd name="connsiteX6" fmla="*/ 474854 w 3909629"/>
              <a:gd name="connsiteY6" fmla="*/ 195834 h 2993797"/>
              <a:gd name="connsiteX7" fmla="*/ 968720 w 3909629"/>
              <a:gd name="connsiteY7" fmla="*/ 8429 h 2993797"/>
              <a:gd name="connsiteX8" fmla="*/ 1384267 w 3909629"/>
              <a:gd name="connsiteY8" fmla="*/ 50842 h 2993797"/>
              <a:gd name="connsiteX9" fmla="*/ 1728466 w 3909629"/>
              <a:gd name="connsiteY9" fmla="*/ 142033 h 2993797"/>
              <a:gd name="connsiteX10" fmla="*/ 2126642 w 3909629"/>
              <a:gd name="connsiteY10" fmla="*/ 507904 h 2993797"/>
              <a:gd name="connsiteX11" fmla="*/ 2730310 w 3909629"/>
              <a:gd name="connsiteY11" fmla="*/ 1187966 h 2993797"/>
              <a:gd name="connsiteX12" fmla="*/ 2986857 w 3909629"/>
              <a:gd name="connsiteY12" fmla="*/ 1366148 h 2993797"/>
              <a:gd name="connsiteX13" fmla="*/ 3361831 w 3909629"/>
              <a:gd name="connsiteY13" fmla="*/ 1664347 h 2993797"/>
              <a:gd name="connsiteX14" fmla="*/ 3738904 w 3909629"/>
              <a:gd name="connsiteY14" fmla="*/ 1916901 h 2993797"/>
              <a:gd name="connsiteX15" fmla="*/ 3908891 w 3909629"/>
              <a:gd name="connsiteY15" fmla="*/ 2263319 h 2993797"/>
              <a:gd name="connsiteX16" fmla="*/ 3782172 w 3909629"/>
              <a:gd name="connsiteY16" fmla="*/ 2738092 h 2993797"/>
              <a:gd name="connsiteX17" fmla="*/ 3380563 w 3909629"/>
              <a:gd name="connsiteY17" fmla="*/ 2993217 h 2993797"/>
              <a:gd name="connsiteX18" fmla="*/ 2908486 w 3909629"/>
              <a:gd name="connsiteY18" fmla="*/ 2799608 h 2993797"/>
              <a:gd name="connsiteX19" fmla="*/ 2420458 w 3909629"/>
              <a:gd name="connsiteY19" fmla="*/ 2538139 h 2993797"/>
              <a:gd name="connsiteX20" fmla="*/ 2088792 w 3909629"/>
              <a:gd name="connsiteY20" fmla="*/ 2421348 h 2993797"/>
              <a:gd name="connsiteX21" fmla="*/ 1501045 w 3909629"/>
              <a:gd name="connsiteY21" fmla="*/ 2353762 h 2993797"/>
              <a:gd name="connsiteX0" fmla="*/ 1481212 w 3889796"/>
              <a:gd name="connsiteY0" fmla="*/ 2353762 h 2993797"/>
              <a:gd name="connsiteX1" fmla="*/ 1029794 w 3889796"/>
              <a:gd name="connsiteY1" fmla="*/ 2290312 h 2993797"/>
              <a:gd name="connsiteX2" fmla="*/ 469974 w 3889796"/>
              <a:gd name="connsiteY2" fmla="*/ 2091312 h 2993797"/>
              <a:gd name="connsiteX3" fmla="*/ 129156 w 3889796"/>
              <a:gd name="connsiteY3" fmla="*/ 1793974 h 2993797"/>
              <a:gd name="connsiteX4" fmla="*/ 4883 w 3889796"/>
              <a:gd name="connsiteY4" fmla="*/ 1193946 h 2993797"/>
              <a:gd name="connsiteX5" fmla="*/ 128261 w 3889796"/>
              <a:gd name="connsiteY5" fmla="*/ 637375 h 2993797"/>
              <a:gd name="connsiteX6" fmla="*/ 455021 w 3889796"/>
              <a:gd name="connsiteY6" fmla="*/ 195834 h 2993797"/>
              <a:gd name="connsiteX7" fmla="*/ 948887 w 3889796"/>
              <a:gd name="connsiteY7" fmla="*/ 8429 h 2993797"/>
              <a:gd name="connsiteX8" fmla="*/ 1364434 w 3889796"/>
              <a:gd name="connsiteY8" fmla="*/ 50842 h 2993797"/>
              <a:gd name="connsiteX9" fmla="*/ 1708633 w 3889796"/>
              <a:gd name="connsiteY9" fmla="*/ 142033 h 2993797"/>
              <a:gd name="connsiteX10" fmla="*/ 2106809 w 3889796"/>
              <a:gd name="connsiteY10" fmla="*/ 507904 h 2993797"/>
              <a:gd name="connsiteX11" fmla="*/ 2710477 w 3889796"/>
              <a:gd name="connsiteY11" fmla="*/ 1187966 h 2993797"/>
              <a:gd name="connsiteX12" fmla="*/ 2967024 w 3889796"/>
              <a:gd name="connsiteY12" fmla="*/ 1366148 h 2993797"/>
              <a:gd name="connsiteX13" fmla="*/ 3341998 w 3889796"/>
              <a:gd name="connsiteY13" fmla="*/ 1664347 h 2993797"/>
              <a:gd name="connsiteX14" fmla="*/ 3719071 w 3889796"/>
              <a:gd name="connsiteY14" fmla="*/ 1916901 h 2993797"/>
              <a:gd name="connsiteX15" fmla="*/ 3889058 w 3889796"/>
              <a:gd name="connsiteY15" fmla="*/ 2263319 h 2993797"/>
              <a:gd name="connsiteX16" fmla="*/ 3762339 w 3889796"/>
              <a:gd name="connsiteY16" fmla="*/ 2738092 h 2993797"/>
              <a:gd name="connsiteX17" fmla="*/ 3360730 w 3889796"/>
              <a:gd name="connsiteY17" fmla="*/ 2993217 h 2993797"/>
              <a:gd name="connsiteX18" fmla="*/ 2888653 w 3889796"/>
              <a:gd name="connsiteY18" fmla="*/ 2799608 h 2993797"/>
              <a:gd name="connsiteX19" fmla="*/ 2400625 w 3889796"/>
              <a:gd name="connsiteY19" fmla="*/ 2538139 h 2993797"/>
              <a:gd name="connsiteX20" fmla="*/ 2068959 w 3889796"/>
              <a:gd name="connsiteY20" fmla="*/ 2421348 h 2993797"/>
              <a:gd name="connsiteX21" fmla="*/ 1481212 w 3889796"/>
              <a:gd name="connsiteY21" fmla="*/ 2353762 h 2993797"/>
              <a:gd name="connsiteX0" fmla="*/ 1481212 w 3889796"/>
              <a:gd name="connsiteY0" fmla="*/ 2353762 h 2993797"/>
              <a:gd name="connsiteX1" fmla="*/ 1029794 w 3889796"/>
              <a:gd name="connsiteY1" fmla="*/ 2290312 h 2993797"/>
              <a:gd name="connsiteX2" fmla="*/ 469974 w 3889796"/>
              <a:gd name="connsiteY2" fmla="*/ 2091312 h 2993797"/>
              <a:gd name="connsiteX3" fmla="*/ 129156 w 3889796"/>
              <a:gd name="connsiteY3" fmla="*/ 1793974 h 2993797"/>
              <a:gd name="connsiteX4" fmla="*/ 4883 w 3889796"/>
              <a:gd name="connsiteY4" fmla="*/ 1193946 h 2993797"/>
              <a:gd name="connsiteX5" fmla="*/ 128261 w 3889796"/>
              <a:gd name="connsiteY5" fmla="*/ 637375 h 2993797"/>
              <a:gd name="connsiteX6" fmla="*/ 455021 w 3889796"/>
              <a:gd name="connsiteY6" fmla="*/ 195834 h 2993797"/>
              <a:gd name="connsiteX7" fmla="*/ 948887 w 3889796"/>
              <a:gd name="connsiteY7" fmla="*/ 8429 h 2993797"/>
              <a:gd name="connsiteX8" fmla="*/ 1364434 w 3889796"/>
              <a:gd name="connsiteY8" fmla="*/ 50842 h 2993797"/>
              <a:gd name="connsiteX9" fmla="*/ 1708633 w 3889796"/>
              <a:gd name="connsiteY9" fmla="*/ 203312 h 2993797"/>
              <a:gd name="connsiteX10" fmla="*/ 2106809 w 3889796"/>
              <a:gd name="connsiteY10" fmla="*/ 507904 h 2993797"/>
              <a:gd name="connsiteX11" fmla="*/ 2710477 w 3889796"/>
              <a:gd name="connsiteY11" fmla="*/ 1187966 h 2993797"/>
              <a:gd name="connsiteX12" fmla="*/ 2967024 w 3889796"/>
              <a:gd name="connsiteY12" fmla="*/ 1366148 h 2993797"/>
              <a:gd name="connsiteX13" fmla="*/ 3341998 w 3889796"/>
              <a:gd name="connsiteY13" fmla="*/ 1664347 h 2993797"/>
              <a:gd name="connsiteX14" fmla="*/ 3719071 w 3889796"/>
              <a:gd name="connsiteY14" fmla="*/ 1916901 h 2993797"/>
              <a:gd name="connsiteX15" fmla="*/ 3889058 w 3889796"/>
              <a:gd name="connsiteY15" fmla="*/ 2263319 h 2993797"/>
              <a:gd name="connsiteX16" fmla="*/ 3762339 w 3889796"/>
              <a:gd name="connsiteY16" fmla="*/ 2738092 h 2993797"/>
              <a:gd name="connsiteX17" fmla="*/ 3360730 w 3889796"/>
              <a:gd name="connsiteY17" fmla="*/ 2993217 h 2993797"/>
              <a:gd name="connsiteX18" fmla="*/ 2888653 w 3889796"/>
              <a:gd name="connsiteY18" fmla="*/ 2799608 h 2993797"/>
              <a:gd name="connsiteX19" fmla="*/ 2400625 w 3889796"/>
              <a:gd name="connsiteY19" fmla="*/ 2538139 h 2993797"/>
              <a:gd name="connsiteX20" fmla="*/ 2068959 w 3889796"/>
              <a:gd name="connsiteY20" fmla="*/ 2421348 h 2993797"/>
              <a:gd name="connsiteX21" fmla="*/ 1481212 w 3889796"/>
              <a:gd name="connsiteY21" fmla="*/ 2353762 h 2993797"/>
              <a:gd name="connsiteX0" fmla="*/ 1481212 w 3889796"/>
              <a:gd name="connsiteY0" fmla="*/ 2397584 h 3037619"/>
              <a:gd name="connsiteX1" fmla="*/ 1029794 w 3889796"/>
              <a:gd name="connsiteY1" fmla="*/ 2334134 h 3037619"/>
              <a:gd name="connsiteX2" fmla="*/ 469974 w 3889796"/>
              <a:gd name="connsiteY2" fmla="*/ 2135134 h 3037619"/>
              <a:gd name="connsiteX3" fmla="*/ 129156 w 3889796"/>
              <a:gd name="connsiteY3" fmla="*/ 1837796 h 3037619"/>
              <a:gd name="connsiteX4" fmla="*/ 4883 w 3889796"/>
              <a:gd name="connsiteY4" fmla="*/ 1237768 h 3037619"/>
              <a:gd name="connsiteX5" fmla="*/ 128261 w 3889796"/>
              <a:gd name="connsiteY5" fmla="*/ 681197 h 3037619"/>
              <a:gd name="connsiteX6" fmla="*/ 455021 w 3889796"/>
              <a:gd name="connsiteY6" fmla="*/ 239656 h 3037619"/>
              <a:gd name="connsiteX7" fmla="*/ 938334 w 3889796"/>
              <a:gd name="connsiteY7" fmla="*/ 4760 h 3037619"/>
              <a:gd name="connsiteX8" fmla="*/ 1364434 w 3889796"/>
              <a:gd name="connsiteY8" fmla="*/ 94664 h 3037619"/>
              <a:gd name="connsiteX9" fmla="*/ 1708633 w 3889796"/>
              <a:gd name="connsiteY9" fmla="*/ 247134 h 3037619"/>
              <a:gd name="connsiteX10" fmla="*/ 2106809 w 3889796"/>
              <a:gd name="connsiteY10" fmla="*/ 551726 h 3037619"/>
              <a:gd name="connsiteX11" fmla="*/ 2710477 w 3889796"/>
              <a:gd name="connsiteY11" fmla="*/ 1231788 h 3037619"/>
              <a:gd name="connsiteX12" fmla="*/ 2967024 w 3889796"/>
              <a:gd name="connsiteY12" fmla="*/ 1409970 h 3037619"/>
              <a:gd name="connsiteX13" fmla="*/ 3341998 w 3889796"/>
              <a:gd name="connsiteY13" fmla="*/ 1708169 h 3037619"/>
              <a:gd name="connsiteX14" fmla="*/ 3719071 w 3889796"/>
              <a:gd name="connsiteY14" fmla="*/ 1960723 h 3037619"/>
              <a:gd name="connsiteX15" fmla="*/ 3889058 w 3889796"/>
              <a:gd name="connsiteY15" fmla="*/ 2307141 h 3037619"/>
              <a:gd name="connsiteX16" fmla="*/ 3762339 w 3889796"/>
              <a:gd name="connsiteY16" fmla="*/ 2781914 h 3037619"/>
              <a:gd name="connsiteX17" fmla="*/ 3360730 w 3889796"/>
              <a:gd name="connsiteY17" fmla="*/ 3037039 h 3037619"/>
              <a:gd name="connsiteX18" fmla="*/ 2888653 w 3889796"/>
              <a:gd name="connsiteY18" fmla="*/ 2843430 h 3037619"/>
              <a:gd name="connsiteX19" fmla="*/ 2400625 w 3889796"/>
              <a:gd name="connsiteY19" fmla="*/ 2581961 h 3037619"/>
              <a:gd name="connsiteX20" fmla="*/ 2068959 w 3889796"/>
              <a:gd name="connsiteY20" fmla="*/ 2465170 h 3037619"/>
              <a:gd name="connsiteX21" fmla="*/ 1481212 w 3889796"/>
              <a:gd name="connsiteY21" fmla="*/ 2397584 h 3037619"/>
              <a:gd name="connsiteX0" fmla="*/ 1481212 w 3889796"/>
              <a:gd name="connsiteY0" fmla="*/ 2412381 h 3052416"/>
              <a:gd name="connsiteX1" fmla="*/ 1029794 w 3889796"/>
              <a:gd name="connsiteY1" fmla="*/ 2348931 h 3052416"/>
              <a:gd name="connsiteX2" fmla="*/ 469974 w 3889796"/>
              <a:gd name="connsiteY2" fmla="*/ 2149931 h 3052416"/>
              <a:gd name="connsiteX3" fmla="*/ 129156 w 3889796"/>
              <a:gd name="connsiteY3" fmla="*/ 1852593 h 3052416"/>
              <a:gd name="connsiteX4" fmla="*/ 4883 w 3889796"/>
              <a:gd name="connsiteY4" fmla="*/ 1252565 h 3052416"/>
              <a:gd name="connsiteX5" fmla="*/ 128261 w 3889796"/>
              <a:gd name="connsiteY5" fmla="*/ 695994 h 3052416"/>
              <a:gd name="connsiteX6" fmla="*/ 455021 w 3889796"/>
              <a:gd name="connsiteY6" fmla="*/ 254453 h 3052416"/>
              <a:gd name="connsiteX7" fmla="*/ 938334 w 3889796"/>
              <a:gd name="connsiteY7" fmla="*/ 19557 h 3052416"/>
              <a:gd name="connsiteX8" fmla="*/ 1433032 w 3889796"/>
              <a:gd name="connsiteY8" fmla="*/ 40863 h 3052416"/>
              <a:gd name="connsiteX9" fmla="*/ 1708633 w 3889796"/>
              <a:gd name="connsiteY9" fmla="*/ 261931 h 3052416"/>
              <a:gd name="connsiteX10" fmla="*/ 2106809 w 3889796"/>
              <a:gd name="connsiteY10" fmla="*/ 566523 h 3052416"/>
              <a:gd name="connsiteX11" fmla="*/ 2710477 w 3889796"/>
              <a:gd name="connsiteY11" fmla="*/ 1246585 h 3052416"/>
              <a:gd name="connsiteX12" fmla="*/ 2967024 w 3889796"/>
              <a:gd name="connsiteY12" fmla="*/ 1424767 h 3052416"/>
              <a:gd name="connsiteX13" fmla="*/ 3341998 w 3889796"/>
              <a:gd name="connsiteY13" fmla="*/ 1722966 h 3052416"/>
              <a:gd name="connsiteX14" fmla="*/ 3719071 w 3889796"/>
              <a:gd name="connsiteY14" fmla="*/ 1975520 h 3052416"/>
              <a:gd name="connsiteX15" fmla="*/ 3889058 w 3889796"/>
              <a:gd name="connsiteY15" fmla="*/ 2321938 h 3052416"/>
              <a:gd name="connsiteX16" fmla="*/ 3762339 w 3889796"/>
              <a:gd name="connsiteY16" fmla="*/ 2796711 h 3052416"/>
              <a:gd name="connsiteX17" fmla="*/ 3360730 w 3889796"/>
              <a:gd name="connsiteY17" fmla="*/ 3051836 h 3052416"/>
              <a:gd name="connsiteX18" fmla="*/ 2888653 w 3889796"/>
              <a:gd name="connsiteY18" fmla="*/ 2858227 h 3052416"/>
              <a:gd name="connsiteX19" fmla="*/ 2400625 w 3889796"/>
              <a:gd name="connsiteY19" fmla="*/ 2596758 h 3052416"/>
              <a:gd name="connsiteX20" fmla="*/ 2068959 w 3889796"/>
              <a:gd name="connsiteY20" fmla="*/ 2479967 h 3052416"/>
              <a:gd name="connsiteX21" fmla="*/ 1481212 w 3889796"/>
              <a:gd name="connsiteY21" fmla="*/ 2412381 h 3052416"/>
              <a:gd name="connsiteX0" fmla="*/ 1481212 w 3889796"/>
              <a:gd name="connsiteY0" fmla="*/ 2410372 h 3050407"/>
              <a:gd name="connsiteX1" fmla="*/ 1029794 w 3889796"/>
              <a:gd name="connsiteY1" fmla="*/ 2346922 h 3050407"/>
              <a:gd name="connsiteX2" fmla="*/ 469974 w 3889796"/>
              <a:gd name="connsiteY2" fmla="*/ 2147922 h 3050407"/>
              <a:gd name="connsiteX3" fmla="*/ 129156 w 3889796"/>
              <a:gd name="connsiteY3" fmla="*/ 1850584 h 3050407"/>
              <a:gd name="connsiteX4" fmla="*/ 4883 w 3889796"/>
              <a:gd name="connsiteY4" fmla="*/ 1250556 h 3050407"/>
              <a:gd name="connsiteX5" fmla="*/ 128261 w 3889796"/>
              <a:gd name="connsiteY5" fmla="*/ 693985 h 3050407"/>
              <a:gd name="connsiteX6" fmla="*/ 455021 w 3889796"/>
              <a:gd name="connsiteY6" fmla="*/ 252444 h 3050407"/>
              <a:gd name="connsiteX7" fmla="*/ 938334 w 3889796"/>
              <a:gd name="connsiteY7" fmla="*/ 17548 h 3050407"/>
              <a:gd name="connsiteX8" fmla="*/ 1433032 w 3889796"/>
              <a:gd name="connsiteY8" fmla="*/ 38854 h 3050407"/>
              <a:gd name="connsiteX9" fmla="*/ 1824722 w 3889796"/>
              <a:gd name="connsiteY9" fmla="*/ 212431 h 3050407"/>
              <a:gd name="connsiteX10" fmla="*/ 2106809 w 3889796"/>
              <a:gd name="connsiteY10" fmla="*/ 564514 h 3050407"/>
              <a:gd name="connsiteX11" fmla="*/ 2710477 w 3889796"/>
              <a:gd name="connsiteY11" fmla="*/ 1244576 h 3050407"/>
              <a:gd name="connsiteX12" fmla="*/ 2967024 w 3889796"/>
              <a:gd name="connsiteY12" fmla="*/ 1422758 h 3050407"/>
              <a:gd name="connsiteX13" fmla="*/ 3341998 w 3889796"/>
              <a:gd name="connsiteY13" fmla="*/ 1720957 h 3050407"/>
              <a:gd name="connsiteX14" fmla="*/ 3719071 w 3889796"/>
              <a:gd name="connsiteY14" fmla="*/ 1973511 h 3050407"/>
              <a:gd name="connsiteX15" fmla="*/ 3889058 w 3889796"/>
              <a:gd name="connsiteY15" fmla="*/ 2319929 h 3050407"/>
              <a:gd name="connsiteX16" fmla="*/ 3762339 w 3889796"/>
              <a:gd name="connsiteY16" fmla="*/ 2794702 h 3050407"/>
              <a:gd name="connsiteX17" fmla="*/ 3360730 w 3889796"/>
              <a:gd name="connsiteY17" fmla="*/ 3049827 h 3050407"/>
              <a:gd name="connsiteX18" fmla="*/ 2888653 w 3889796"/>
              <a:gd name="connsiteY18" fmla="*/ 2856218 h 3050407"/>
              <a:gd name="connsiteX19" fmla="*/ 2400625 w 3889796"/>
              <a:gd name="connsiteY19" fmla="*/ 2594749 h 3050407"/>
              <a:gd name="connsiteX20" fmla="*/ 2068959 w 3889796"/>
              <a:gd name="connsiteY20" fmla="*/ 2477958 h 3050407"/>
              <a:gd name="connsiteX21" fmla="*/ 1481212 w 3889796"/>
              <a:gd name="connsiteY21" fmla="*/ 2410372 h 3050407"/>
              <a:gd name="connsiteX0" fmla="*/ 1481212 w 3889796"/>
              <a:gd name="connsiteY0" fmla="*/ 2410372 h 3050407"/>
              <a:gd name="connsiteX1" fmla="*/ 1029794 w 3889796"/>
              <a:gd name="connsiteY1" fmla="*/ 2346922 h 3050407"/>
              <a:gd name="connsiteX2" fmla="*/ 469974 w 3889796"/>
              <a:gd name="connsiteY2" fmla="*/ 2147922 h 3050407"/>
              <a:gd name="connsiteX3" fmla="*/ 129156 w 3889796"/>
              <a:gd name="connsiteY3" fmla="*/ 1850584 h 3050407"/>
              <a:gd name="connsiteX4" fmla="*/ 4883 w 3889796"/>
              <a:gd name="connsiteY4" fmla="*/ 1250556 h 3050407"/>
              <a:gd name="connsiteX5" fmla="*/ 128261 w 3889796"/>
              <a:gd name="connsiteY5" fmla="*/ 693985 h 3050407"/>
              <a:gd name="connsiteX6" fmla="*/ 455021 w 3889796"/>
              <a:gd name="connsiteY6" fmla="*/ 252444 h 3050407"/>
              <a:gd name="connsiteX7" fmla="*/ 938334 w 3889796"/>
              <a:gd name="connsiteY7" fmla="*/ 17548 h 3050407"/>
              <a:gd name="connsiteX8" fmla="*/ 1433032 w 3889796"/>
              <a:gd name="connsiteY8" fmla="*/ 38854 h 3050407"/>
              <a:gd name="connsiteX9" fmla="*/ 1824722 w 3889796"/>
              <a:gd name="connsiteY9" fmla="*/ 212431 h 3050407"/>
              <a:gd name="connsiteX10" fmla="*/ 2175408 w 3889796"/>
              <a:gd name="connsiteY10" fmla="*/ 548684 h 3050407"/>
              <a:gd name="connsiteX11" fmla="*/ 2710477 w 3889796"/>
              <a:gd name="connsiteY11" fmla="*/ 1244576 h 3050407"/>
              <a:gd name="connsiteX12" fmla="*/ 2967024 w 3889796"/>
              <a:gd name="connsiteY12" fmla="*/ 1422758 h 3050407"/>
              <a:gd name="connsiteX13" fmla="*/ 3341998 w 3889796"/>
              <a:gd name="connsiteY13" fmla="*/ 1720957 h 3050407"/>
              <a:gd name="connsiteX14" fmla="*/ 3719071 w 3889796"/>
              <a:gd name="connsiteY14" fmla="*/ 1973511 h 3050407"/>
              <a:gd name="connsiteX15" fmla="*/ 3889058 w 3889796"/>
              <a:gd name="connsiteY15" fmla="*/ 2319929 h 3050407"/>
              <a:gd name="connsiteX16" fmla="*/ 3762339 w 3889796"/>
              <a:gd name="connsiteY16" fmla="*/ 2794702 h 3050407"/>
              <a:gd name="connsiteX17" fmla="*/ 3360730 w 3889796"/>
              <a:gd name="connsiteY17" fmla="*/ 3049827 h 3050407"/>
              <a:gd name="connsiteX18" fmla="*/ 2888653 w 3889796"/>
              <a:gd name="connsiteY18" fmla="*/ 2856218 h 3050407"/>
              <a:gd name="connsiteX19" fmla="*/ 2400625 w 3889796"/>
              <a:gd name="connsiteY19" fmla="*/ 2594749 h 3050407"/>
              <a:gd name="connsiteX20" fmla="*/ 2068959 w 3889796"/>
              <a:gd name="connsiteY20" fmla="*/ 2477958 h 3050407"/>
              <a:gd name="connsiteX21" fmla="*/ 1481212 w 3889796"/>
              <a:gd name="connsiteY21" fmla="*/ 2410372 h 3050407"/>
              <a:gd name="connsiteX0" fmla="*/ 1488161 w 3896745"/>
              <a:gd name="connsiteY0" fmla="*/ 2410372 h 3050407"/>
              <a:gd name="connsiteX1" fmla="*/ 1036743 w 3896745"/>
              <a:gd name="connsiteY1" fmla="*/ 2346922 h 3050407"/>
              <a:gd name="connsiteX2" fmla="*/ 476923 w 3896745"/>
              <a:gd name="connsiteY2" fmla="*/ 2147922 h 3050407"/>
              <a:gd name="connsiteX3" fmla="*/ 136105 w 3896745"/>
              <a:gd name="connsiteY3" fmla="*/ 1850584 h 3050407"/>
              <a:gd name="connsiteX4" fmla="*/ 11832 w 3896745"/>
              <a:gd name="connsiteY4" fmla="*/ 1250556 h 3050407"/>
              <a:gd name="connsiteX5" fmla="*/ 56058 w 3896745"/>
              <a:gd name="connsiteY5" fmla="*/ 688708 h 3050407"/>
              <a:gd name="connsiteX6" fmla="*/ 461970 w 3896745"/>
              <a:gd name="connsiteY6" fmla="*/ 252444 h 3050407"/>
              <a:gd name="connsiteX7" fmla="*/ 945283 w 3896745"/>
              <a:gd name="connsiteY7" fmla="*/ 17548 h 3050407"/>
              <a:gd name="connsiteX8" fmla="*/ 1439981 w 3896745"/>
              <a:gd name="connsiteY8" fmla="*/ 38854 h 3050407"/>
              <a:gd name="connsiteX9" fmla="*/ 1831671 w 3896745"/>
              <a:gd name="connsiteY9" fmla="*/ 212431 h 3050407"/>
              <a:gd name="connsiteX10" fmla="*/ 2182357 w 3896745"/>
              <a:gd name="connsiteY10" fmla="*/ 548684 h 3050407"/>
              <a:gd name="connsiteX11" fmla="*/ 2717426 w 3896745"/>
              <a:gd name="connsiteY11" fmla="*/ 1244576 h 3050407"/>
              <a:gd name="connsiteX12" fmla="*/ 2973973 w 3896745"/>
              <a:gd name="connsiteY12" fmla="*/ 1422758 h 3050407"/>
              <a:gd name="connsiteX13" fmla="*/ 3348947 w 3896745"/>
              <a:gd name="connsiteY13" fmla="*/ 1720957 h 3050407"/>
              <a:gd name="connsiteX14" fmla="*/ 3726020 w 3896745"/>
              <a:gd name="connsiteY14" fmla="*/ 1973511 h 3050407"/>
              <a:gd name="connsiteX15" fmla="*/ 3896007 w 3896745"/>
              <a:gd name="connsiteY15" fmla="*/ 2319929 h 3050407"/>
              <a:gd name="connsiteX16" fmla="*/ 3769288 w 3896745"/>
              <a:gd name="connsiteY16" fmla="*/ 2794702 h 3050407"/>
              <a:gd name="connsiteX17" fmla="*/ 3367679 w 3896745"/>
              <a:gd name="connsiteY17" fmla="*/ 3049827 h 3050407"/>
              <a:gd name="connsiteX18" fmla="*/ 2895602 w 3896745"/>
              <a:gd name="connsiteY18" fmla="*/ 2856218 h 3050407"/>
              <a:gd name="connsiteX19" fmla="*/ 2407574 w 3896745"/>
              <a:gd name="connsiteY19" fmla="*/ 2594749 h 3050407"/>
              <a:gd name="connsiteX20" fmla="*/ 2075908 w 3896745"/>
              <a:gd name="connsiteY20" fmla="*/ 2477958 h 3050407"/>
              <a:gd name="connsiteX21" fmla="*/ 1488161 w 3896745"/>
              <a:gd name="connsiteY21" fmla="*/ 2410372 h 3050407"/>
              <a:gd name="connsiteX0" fmla="*/ 1487634 w 3896218"/>
              <a:gd name="connsiteY0" fmla="*/ 2408812 h 3048847"/>
              <a:gd name="connsiteX1" fmla="*/ 1036216 w 3896218"/>
              <a:gd name="connsiteY1" fmla="*/ 2345362 h 3048847"/>
              <a:gd name="connsiteX2" fmla="*/ 476396 w 3896218"/>
              <a:gd name="connsiteY2" fmla="*/ 2146362 h 3048847"/>
              <a:gd name="connsiteX3" fmla="*/ 135578 w 3896218"/>
              <a:gd name="connsiteY3" fmla="*/ 1849024 h 3048847"/>
              <a:gd name="connsiteX4" fmla="*/ 11305 w 3896218"/>
              <a:gd name="connsiteY4" fmla="*/ 1248996 h 3048847"/>
              <a:gd name="connsiteX5" fmla="*/ 55531 w 3896218"/>
              <a:gd name="connsiteY5" fmla="*/ 687148 h 3048847"/>
              <a:gd name="connsiteX6" fmla="*/ 450890 w 3896218"/>
              <a:gd name="connsiteY6" fmla="*/ 229777 h 3048847"/>
              <a:gd name="connsiteX7" fmla="*/ 944756 w 3896218"/>
              <a:gd name="connsiteY7" fmla="*/ 15988 h 3048847"/>
              <a:gd name="connsiteX8" fmla="*/ 1439454 w 3896218"/>
              <a:gd name="connsiteY8" fmla="*/ 37294 h 3048847"/>
              <a:gd name="connsiteX9" fmla="*/ 1831144 w 3896218"/>
              <a:gd name="connsiteY9" fmla="*/ 210871 h 3048847"/>
              <a:gd name="connsiteX10" fmla="*/ 2181830 w 3896218"/>
              <a:gd name="connsiteY10" fmla="*/ 547124 h 3048847"/>
              <a:gd name="connsiteX11" fmla="*/ 2716899 w 3896218"/>
              <a:gd name="connsiteY11" fmla="*/ 1243016 h 3048847"/>
              <a:gd name="connsiteX12" fmla="*/ 2973446 w 3896218"/>
              <a:gd name="connsiteY12" fmla="*/ 1421198 h 3048847"/>
              <a:gd name="connsiteX13" fmla="*/ 3348420 w 3896218"/>
              <a:gd name="connsiteY13" fmla="*/ 1719397 h 3048847"/>
              <a:gd name="connsiteX14" fmla="*/ 3725493 w 3896218"/>
              <a:gd name="connsiteY14" fmla="*/ 1971951 h 3048847"/>
              <a:gd name="connsiteX15" fmla="*/ 3895480 w 3896218"/>
              <a:gd name="connsiteY15" fmla="*/ 2318369 h 3048847"/>
              <a:gd name="connsiteX16" fmla="*/ 3768761 w 3896218"/>
              <a:gd name="connsiteY16" fmla="*/ 2793142 h 3048847"/>
              <a:gd name="connsiteX17" fmla="*/ 3367152 w 3896218"/>
              <a:gd name="connsiteY17" fmla="*/ 3048267 h 3048847"/>
              <a:gd name="connsiteX18" fmla="*/ 2895075 w 3896218"/>
              <a:gd name="connsiteY18" fmla="*/ 2854658 h 3048847"/>
              <a:gd name="connsiteX19" fmla="*/ 2407047 w 3896218"/>
              <a:gd name="connsiteY19" fmla="*/ 2593189 h 3048847"/>
              <a:gd name="connsiteX20" fmla="*/ 2075381 w 3896218"/>
              <a:gd name="connsiteY20" fmla="*/ 2476398 h 3048847"/>
              <a:gd name="connsiteX21" fmla="*/ 1487634 w 3896218"/>
              <a:gd name="connsiteY21" fmla="*/ 2408812 h 3048847"/>
              <a:gd name="connsiteX0" fmla="*/ 1547383 w 3955967"/>
              <a:gd name="connsiteY0" fmla="*/ 2408812 h 3048847"/>
              <a:gd name="connsiteX1" fmla="*/ 1095965 w 3955967"/>
              <a:gd name="connsiteY1" fmla="*/ 2345362 h 3048847"/>
              <a:gd name="connsiteX2" fmla="*/ 536145 w 3955967"/>
              <a:gd name="connsiteY2" fmla="*/ 2146362 h 3048847"/>
              <a:gd name="connsiteX3" fmla="*/ 195327 w 3955967"/>
              <a:gd name="connsiteY3" fmla="*/ 1849024 h 3048847"/>
              <a:gd name="connsiteX4" fmla="*/ 2456 w 3955967"/>
              <a:gd name="connsiteY4" fmla="*/ 1248996 h 3048847"/>
              <a:gd name="connsiteX5" fmla="*/ 115280 w 3955967"/>
              <a:gd name="connsiteY5" fmla="*/ 687148 h 3048847"/>
              <a:gd name="connsiteX6" fmla="*/ 510639 w 3955967"/>
              <a:gd name="connsiteY6" fmla="*/ 229777 h 3048847"/>
              <a:gd name="connsiteX7" fmla="*/ 1004505 w 3955967"/>
              <a:gd name="connsiteY7" fmla="*/ 15988 h 3048847"/>
              <a:gd name="connsiteX8" fmla="*/ 1499203 w 3955967"/>
              <a:gd name="connsiteY8" fmla="*/ 37294 h 3048847"/>
              <a:gd name="connsiteX9" fmla="*/ 1890893 w 3955967"/>
              <a:gd name="connsiteY9" fmla="*/ 210871 h 3048847"/>
              <a:gd name="connsiteX10" fmla="*/ 2241579 w 3955967"/>
              <a:gd name="connsiteY10" fmla="*/ 547124 h 3048847"/>
              <a:gd name="connsiteX11" fmla="*/ 2776648 w 3955967"/>
              <a:gd name="connsiteY11" fmla="*/ 1243016 h 3048847"/>
              <a:gd name="connsiteX12" fmla="*/ 3033195 w 3955967"/>
              <a:gd name="connsiteY12" fmla="*/ 1421198 h 3048847"/>
              <a:gd name="connsiteX13" fmla="*/ 3408169 w 3955967"/>
              <a:gd name="connsiteY13" fmla="*/ 1719397 h 3048847"/>
              <a:gd name="connsiteX14" fmla="*/ 3785242 w 3955967"/>
              <a:gd name="connsiteY14" fmla="*/ 1971951 h 3048847"/>
              <a:gd name="connsiteX15" fmla="*/ 3955229 w 3955967"/>
              <a:gd name="connsiteY15" fmla="*/ 2318369 h 3048847"/>
              <a:gd name="connsiteX16" fmla="*/ 3828510 w 3955967"/>
              <a:gd name="connsiteY16" fmla="*/ 2793142 h 3048847"/>
              <a:gd name="connsiteX17" fmla="*/ 3426901 w 3955967"/>
              <a:gd name="connsiteY17" fmla="*/ 3048267 h 3048847"/>
              <a:gd name="connsiteX18" fmla="*/ 2954824 w 3955967"/>
              <a:gd name="connsiteY18" fmla="*/ 2854658 h 3048847"/>
              <a:gd name="connsiteX19" fmla="*/ 2466796 w 3955967"/>
              <a:gd name="connsiteY19" fmla="*/ 2593189 h 3048847"/>
              <a:gd name="connsiteX20" fmla="*/ 2135130 w 3955967"/>
              <a:gd name="connsiteY20" fmla="*/ 2476398 h 3048847"/>
              <a:gd name="connsiteX21" fmla="*/ 1547383 w 3955967"/>
              <a:gd name="connsiteY21" fmla="*/ 2408812 h 3048847"/>
              <a:gd name="connsiteX0" fmla="*/ 1579044 w 3955967"/>
              <a:gd name="connsiteY0" fmla="*/ 2361321 h 3048847"/>
              <a:gd name="connsiteX1" fmla="*/ 1095965 w 3955967"/>
              <a:gd name="connsiteY1" fmla="*/ 2345362 h 3048847"/>
              <a:gd name="connsiteX2" fmla="*/ 536145 w 3955967"/>
              <a:gd name="connsiteY2" fmla="*/ 2146362 h 3048847"/>
              <a:gd name="connsiteX3" fmla="*/ 195327 w 3955967"/>
              <a:gd name="connsiteY3" fmla="*/ 1849024 h 3048847"/>
              <a:gd name="connsiteX4" fmla="*/ 2456 w 3955967"/>
              <a:gd name="connsiteY4" fmla="*/ 1248996 h 3048847"/>
              <a:gd name="connsiteX5" fmla="*/ 115280 w 3955967"/>
              <a:gd name="connsiteY5" fmla="*/ 687148 h 3048847"/>
              <a:gd name="connsiteX6" fmla="*/ 510639 w 3955967"/>
              <a:gd name="connsiteY6" fmla="*/ 229777 h 3048847"/>
              <a:gd name="connsiteX7" fmla="*/ 1004505 w 3955967"/>
              <a:gd name="connsiteY7" fmla="*/ 15988 h 3048847"/>
              <a:gd name="connsiteX8" fmla="*/ 1499203 w 3955967"/>
              <a:gd name="connsiteY8" fmla="*/ 37294 h 3048847"/>
              <a:gd name="connsiteX9" fmla="*/ 1890893 w 3955967"/>
              <a:gd name="connsiteY9" fmla="*/ 210871 h 3048847"/>
              <a:gd name="connsiteX10" fmla="*/ 2241579 w 3955967"/>
              <a:gd name="connsiteY10" fmla="*/ 547124 h 3048847"/>
              <a:gd name="connsiteX11" fmla="*/ 2776648 w 3955967"/>
              <a:gd name="connsiteY11" fmla="*/ 1243016 h 3048847"/>
              <a:gd name="connsiteX12" fmla="*/ 3033195 w 3955967"/>
              <a:gd name="connsiteY12" fmla="*/ 1421198 h 3048847"/>
              <a:gd name="connsiteX13" fmla="*/ 3408169 w 3955967"/>
              <a:gd name="connsiteY13" fmla="*/ 1719397 h 3048847"/>
              <a:gd name="connsiteX14" fmla="*/ 3785242 w 3955967"/>
              <a:gd name="connsiteY14" fmla="*/ 1971951 h 3048847"/>
              <a:gd name="connsiteX15" fmla="*/ 3955229 w 3955967"/>
              <a:gd name="connsiteY15" fmla="*/ 2318369 h 3048847"/>
              <a:gd name="connsiteX16" fmla="*/ 3828510 w 3955967"/>
              <a:gd name="connsiteY16" fmla="*/ 2793142 h 3048847"/>
              <a:gd name="connsiteX17" fmla="*/ 3426901 w 3955967"/>
              <a:gd name="connsiteY17" fmla="*/ 3048267 h 3048847"/>
              <a:gd name="connsiteX18" fmla="*/ 2954824 w 3955967"/>
              <a:gd name="connsiteY18" fmla="*/ 2854658 h 3048847"/>
              <a:gd name="connsiteX19" fmla="*/ 2466796 w 3955967"/>
              <a:gd name="connsiteY19" fmla="*/ 2593189 h 3048847"/>
              <a:gd name="connsiteX20" fmla="*/ 2135130 w 3955967"/>
              <a:gd name="connsiteY20" fmla="*/ 2476398 h 3048847"/>
              <a:gd name="connsiteX21" fmla="*/ 1579044 w 3955967"/>
              <a:gd name="connsiteY21" fmla="*/ 2361321 h 3048847"/>
              <a:gd name="connsiteX0" fmla="*/ 1563214 w 3955967"/>
              <a:gd name="connsiteY0" fmla="*/ 2398259 h 3048847"/>
              <a:gd name="connsiteX1" fmla="*/ 1095965 w 3955967"/>
              <a:gd name="connsiteY1" fmla="*/ 2345362 h 3048847"/>
              <a:gd name="connsiteX2" fmla="*/ 536145 w 3955967"/>
              <a:gd name="connsiteY2" fmla="*/ 2146362 h 3048847"/>
              <a:gd name="connsiteX3" fmla="*/ 195327 w 3955967"/>
              <a:gd name="connsiteY3" fmla="*/ 1849024 h 3048847"/>
              <a:gd name="connsiteX4" fmla="*/ 2456 w 3955967"/>
              <a:gd name="connsiteY4" fmla="*/ 1248996 h 3048847"/>
              <a:gd name="connsiteX5" fmla="*/ 115280 w 3955967"/>
              <a:gd name="connsiteY5" fmla="*/ 687148 h 3048847"/>
              <a:gd name="connsiteX6" fmla="*/ 510639 w 3955967"/>
              <a:gd name="connsiteY6" fmla="*/ 229777 h 3048847"/>
              <a:gd name="connsiteX7" fmla="*/ 1004505 w 3955967"/>
              <a:gd name="connsiteY7" fmla="*/ 15988 h 3048847"/>
              <a:gd name="connsiteX8" fmla="*/ 1499203 w 3955967"/>
              <a:gd name="connsiteY8" fmla="*/ 37294 h 3048847"/>
              <a:gd name="connsiteX9" fmla="*/ 1890893 w 3955967"/>
              <a:gd name="connsiteY9" fmla="*/ 210871 h 3048847"/>
              <a:gd name="connsiteX10" fmla="*/ 2241579 w 3955967"/>
              <a:gd name="connsiteY10" fmla="*/ 547124 h 3048847"/>
              <a:gd name="connsiteX11" fmla="*/ 2776648 w 3955967"/>
              <a:gd name="connsiteY11" fmla="*/ 1243016 h 3048847"/>
              <a:gd name="connsiteX12" fmla="*/ 3033195 w 3955967"/>
              <a:gd name="connsiteY12" fmla="*/ 1421198 h 3048847"/>
              <a:gd name="connsiteX13" fmla="*/ 3408169 w 3955967"/>
              <a:gd name="connsiteY13" fmla="*/ 1719397 h 3048847"/>
              <a:gd name="connsiteX14" fmla="*/ 3785242 w 3955967"/>
              <a:gd name="connsiteY14" fmla="*/ 1971951 h 3048847"/>
              <a:gd name="connsiteX15" fmla="*/ 3955229 w 3955967"/>
              <a:gd name="connsiteY15" fmla="*/ 2318369 h 3048847"/>
              <a:gd name="connsiteX16" fmla="*/ 3828510 w 3955967"/>
              <a:gd name="connsiteY16" fmla="*/ 2793142 h 3048847"/>
              <a:gd name="connsiteX17" fmla="*/ 3426901 w 3955967"/>
              <a:gd name="connsiteY17" fmla="*/ 3048267 h 3048847"/>
              <a:gd name="connsiteX18" fmla="*/ 2954824 w 3955967"/>
              <a:gd name="connsiteY18" fmla="*/ 2854658 h 3048847"/>
              <a:gd name="connsiteX19" fmla="*/ 2466796 w 3955967"/>
              <a:gd name="connsiteY19" fmla="*/ 2593189 h 3048847"/>
              <a:gd name="connsiteX20" fmla="*/ 2135130 w 3955967"/>
              <a:gd name="connsiteY20" fmla="*/ 2476398 h 3048847"/>
              <a:gd name="connsiteX21" fmla="*/ 1563214 w 3955967"/>
              <a:gd name="connsiteY21" fmla="*/ 2398259 h 3048847"/>
              <a:gd name="connsiteX0" fmla="*/ 1563214 w 3955967"/>
              <a:gd name="connsiteY0" fmla="*/ 2398259 h 3048847"/>
              <a:gd name="connsiteX1" fmla="*/ 1095965 w 3955967"/>
              <a:gd name="connsiteY1" fmla="*/ 2345362 h 3048847"/>
              <a:gd name="connsiteX2" fmla="*/ 536145 w 3955967"/>
              <a:gd name="connsiteY2" fmla="*/ 2146362 h 3048847"/>
              <a:gd name="connsiteX3" fmla="*/ 195327 w 3955967"/>
              <a:gd name="connsiteY3" fmla="*/ 1849024 h 3048847"/>
              <a:gd name="connsiteX4" fmla="*/ 2456 w 3955967"/>
              <a:gd name="connsiteY4" fmla="*/ 1248996 h 3048847"/>
              <a:gd name="connsiteX5" fmla="*/ 115280 w 3955967"/>
              <a:gd name="connsiteY5" fmla="*/ 687148 h 3048847"/>
              <a:gd name="connsiteX6" fmla="*/ 510639 w 3955967"/>
              <a:gd name="connsiteY6" fmla="*/ 229777 h 3048847"/>
              <a:gd name="connsiteX7" fmla="*/ 1004505 w 3955967"/>
              <a:gd name="connsiteY7" fmla="*/ 15988 h 3048847"/>
              <a:gd name="connsiteX8" fmla="*/ 1499203 w 3955967"/>
              <a:gd name="connsiteY8" fmla="*/ 37294 h 3048847"/>
              <a:gd name="connsiteX9" fmla="*/ 1890893 w 3955967"/>
              <a:gd name="connsiteY9" fmla="*/ 210871 h 3048847"/>
              <a:gd name="connsiteX10" fmla="*/ 2241579 w 3955967"/>
              <a:gd name="connsiteY10" fmla="*/ 547124 h 3048847"/>
              <a:gd name="connsiteX11" fmla="*/ 2591960 w 3955967"/>
              <a:gd name="connsiteY11" fmla="*/ 1005561 h 3048847"/>
              <a:gd name="connsiteX12" fmla="*/ 3033195 w 3955967"/>
              <a:gd name="connsiteY12" fmla="*/ 1421198 h 3048847"/>
              <a:gd name="connsiteX13" fmla="*/ 3408169 w 3955967"/>
              <a:gd name="connsiteY13" fmla="*/ 1719397 h 3048847"/>
              <a:gd name="connsiteX14" fmla="*/ 3785242 w 3955967"/>
              <a:gd name="connsiteY14" fmla="*/ 1971951 h 3048847"/>
              <a:gd name="connsiteX15" fmla="*/ 3955229 w 3955967"/>
              <a:gd name="connsiteY15" fmla="*/ 2318369 h 3048847"/>
              <a:gd name="connsiteX16" fmla="*/ 3828510 w 3955967"/>
              <a:gd name="connsiteY16" fmla="*/ 2793142 h 3048847"/>
              <a:gd name="connsiteX17" fmla="*/ 3426901 w 3955967"/>
              <a:gd name="connsiteY17" fmla="*/ 3048267 h 3048847"/>
              <a:gd name="connsiteX18" fmla="*/ 2954824 w 3955967"/>
              <a:gd name="connsiteY18" fmla="*/ 2854658 h 3048847"/>
              <a:gd name="connsiteX19" fmla="*/ 2466796 w 3955967"/>
              <a:gd name="connsiteY19" fmla="*/ 2593189 h 3048847"/>
              <a:gd name="connsiteX20" fmla="*/ 2135130 w 3955967"/>
              <a:gd name="connsiteY20" fmla="*/ 2476398 h 3048847"/>
              <a:gd name="connsiteX21" fmla="*/ 1563214 w 3955967"/>
              <a:gd name="connsiteY21" fmla="*/ 2398259 h 3048847"/>
              <a:gd name="connsiteX0" fmla="*/ 1563214 w 3955967"/>
              <a:gd name="connsiteY0" fmla="*/ 2398259 h 3048847"/>
              <a:gd name="connsiteX1" fmla="*/ 1095965 w 3955967"/>
              <a:gd name="connsiteY1" fmla="*/ 2345362 h 3048847"/>
              <a:gd name="connsiteX2" fmla="*/ 536145 w 3955967"/>
              <a:gd name="connsiteY2" fmla="*/ 2146362 h 3048847"/>
              <a:gd name="connsiteX3" fmla="*/ 195327 w 3955967"/>
              <a:gd name="connsiteY3" fmla="*/ 1849024 h 3048847"/>
              <a:gd name="connsiteX4" fmla="*/ 2456 w 3955967"/>
              <a:gd name="connsiteY4" fmla="*/ 1248996 h 3048847"/>
              <a:gd name="connsiteX5" fmla="*/ 115280 w 3955967"/>
              <a:gd name="connsiteY5" fmla="*/ 687148 h 3048847"/>
              <a:gd name="connsiteX6" fmla="*/ 510639 w 3955967"/>
              <a:gd name="connsiteY6" fmla="*/ 229777 h 3048847"/>
              <a:gd name="connsiteX7" fmla="*/ 1004505 w 3955967"/>
              <a:gd name="connsiteY7" fmla="*/ 15988 h 3048847"/>
              <a:gd name="connsiteX8" fmla="*/ 1499203 w 3955967"/>
              <a:gd name="connsiteY8" fmla="*/ 37294 h 3048847"/>
              <a:gd name="connsiteX9" fmla="*/ 1890893 w 3955967"/>
              <a:gd name="connsiteY9" fmla="*/ 210871 h 3048847"/>
              <a:gd name="connsiteX10" fmla="*/ 2241579 w 3955967"/>
              <a:gd name="connsiteY10" fmla="*/ 547124 h 3048847"/>
              <a:gd name="connsiteX11" fmla="*/ 2591960 w 3955967"/>
              <a:gd name="connsiteY11" fmla="*/ 1005561 h 3048847"/>
              <a:gd name="connsiteX12" fmla="*/ 3033195 w 3955967"/>
              <a:gd name="connsiteY12" fmla="*/ 1421198 h 3048847"/>
              <a:gd name="connsiteX13" fmla="*/ 3434553 w 3955967"/>
              <a:gd name="connsiteY13" fmla="*/ 1703567 h 3048847"/>
              <a:gd name="connsiteX14" fmla="*/ 3785242 w 3955967"/>
              <a:gd name="connsiteY14" fmla="*/ 1971951 h 3048847"/>
              <a:gd name="connsiteX15" fmla="*/ 3955229 w 3955967"/>
              <a:gd name="connsiteY15" fmla="*/ 2318369 h 3048847"/>
              <a:gd name="connsiteX16" fmla="*/ 3828510 w 3955967"/>
              <a:gd name="connsiteY16" fmla="*/ 2793142 h 3048847"/>
              <a:gd name="connsiteX17" fmla="*/ 3426901 w 3955967"/>
              <a:gd name="connsiteY17" fmla="*/ 3048267 h 3048847"/>
              <a:gd name="connsiteX18" fmla="*/ 2954824 w 3955967"/>
              <a:gd name="connsiteY18" fmla="*/ 2854658 h 3048847"/>
              <a:gd name="connsiteX19" fmla="*/ 2466796 w 3955967"/>
              <a:gd name="connsiteY19" fmla="*/ 2593189 h 3048847"/>
              <a:gd name="connsiteX20" fmla="*/ 2135130 w 3955967"/>
              <a:gd name="connsiteY20" fmla="*/ 2476398 h 3048847"/>
              <a:gd name="connsiteX21" fmla="*/ 1563214 w 3955967"/>
              <a:gd name="connsiteY21" fmla="*/ 2398259 h 3048847"/>
              <a:gd name="connsiteX0" fmla="*/ 1563214 w 3956882"/>
              <a:gd name="connsiteY0" fmla="*/ 2398259 h 3048847"/>
              <a:gd name="connsiteX1" fmla="*/ 1095965 w 3956882"/>
              <a:gd name="connsiteY1" fmla="*/ 2345362 h 3048847"/>
              <a:gd name="connsiteX2" fmla="*/ 536145 w 3956882"/>
              <a:gd name="connsiteY2" fmla="*/ 2146362 h 3048847"/>
              <a:gd name="connsiteX3" fmla="*/ 195327 w 3956882"/>
              <a:gd name="connsiteY3" fmla="*/ 1849024 h 3048847"/>
              <a:gd name="connsiteX4" fmla="*/ 2456 w 3956882"/>
              <a:gd name="connsiteY4" fmla="*/ 1248996 h 3048847"/>
              <a:gd name="connsiteX5" fmla="*/ 115280 w 3956882"/>
              <a:gd name="connsiteY5" fmla="*/ 687148 h 3048847"/>
              <a:gd name="connsiteX6" fmla="*/ 510639 w 3956882"/>
              <a:gd name="connsiteY6" fmla="*/ 229777 h 3048847"/>
              <a:gd name="connsiteX7" fmla="*/ 1004505 w 3956882"/>
              <a:gd name="connsiteY7" fmla="*/ 15988 h 3048847"/>
              <a:gd name="connsiteX8" fmla="*/ 1499203 w 3956882"/>
              <a:gd name="connsiteY8" fmla="*/ 37294 h 3048847"/>
              <a:gd name="connsiteX9" fmla="*/ 1890893 w 3956882"/>
              <a:gd name="connsiteY9" fmla="*/ 210871 h 3048847"/>
              <a:gd name="connsiteX10" fmla="*/ 2241579 w 3956882"/>
              <a:gd name="connsiteY10" fmla="*/ 547124 h 3048847"/>
              <a:gd name="connsiteX11" fmla="*/ 2591960 w 3956882"/>
              <a:gd name="connsiteY11" fmla="*/ 1005561 h 3048847"/>
              <a:gd name="connsiteX12" fmla="*/ 3033195 w 3956882"/>
              <a:gd name="connsiteY12" fmla="*/ 1421198 h 3048847"/>
              <a:gd name="connsiteX13" fmla="*/ 3434553 w 3956882"/>
              <a:gd name="connsiteY13" fmla="*/ 1703567 h 3048847"/>
              <a:gd name="connsiteX14" fmla="*/ 3758858 w 3956882"/>
              <a:gd name="connsiteY14" fmla="*/ 1966674 h 3048847"/>
              <a:gd name="connsiteX15" fmla="*/ 3955229 w 3956882"/>
              <a:gd name="connsiteY15" fmla="*/ 2318369 h 3048847"/>
              <a:gd name="connsiteX16" fmla="*/ 3828510 w 3956882"/>
              <a:gd name="connsiteY16" fmla="*/ 2793142 h 3048847"/>
              <a:gd name="connsiteX17" fmla="*/ 3426901 w 3956882"/>
              <a:gd name="connsiteY17" fmla="*/ 3048267 h 3048847"/>
              <a:gd name="connsiteX18" fmla="*/ 2954824 w 3956882"/>
              <a:gd name="connsiteY18" fmla="*/ 2854658 h 3048847"/>
              <a:gd name="connsiteX19" fmla="*/ 2466796 w 3956882"/>
              <a:gd name="connsiteY19" fmla="*/ 2593189 h 3048847"/>
              <a:gd name="connsiteX20" fmla="*/ 2135130 w 3956882"/>
              <a:gd name="connsiteY20" fmla="*/ 2476398 h 3048847"/>
              <a:gd name="connsiteX21" fmla="*/ 1563214 w 3956882"/>
              <a:gd name="connsiteY21" fmla="*/ 2398259 h 3048847"/>
              <a:gd name="connsiteX0" fmla="*/ 1563214 w 3867640"/>
              <a:gd name="connsiteY0" fmla="*/ 2398259 h 3048847"/>
              <a:gd name="connsiteX1" fmla="*/ 1095965 w 3867640"/>
              <a:gd name="connsiteY1" fmla="*/ 2345362 h 3048847"/>
              <a:gd name="connsiteX2" fmla="*/ 536145 w 3867640"/>
              <a:gd name="connsiteY2" fmla="*/ 2146362 h 3048847"/>
              <a:gd name="connsiteX3" fmla="*/ 195327 w 3867640"/>
              <a:gd name="connsiteY3" fmla="*/ 1849024 h 3048847"/>
              <a:gd name="connsiteX4" fmla="*/ 2456 w 3867640"/>
              <a:gd name="connsiteY4" fmla="*/ 1248996 h 3048847"/>
              <a:gd name="connsiteX5" fmla="*/ 115280 w 3867640"/>
              <a:gd name="connsiteY5" fmla="*/ 687148 h 3048847"/>
              <a:gd name="connsiteX6" fmla="*/ 510639 w 3867640"/>
              <a:gd name="connsiteY6" fmla="*/ 229777 h 3048847"/>
              <a:gd name="connsiteX7" fmla="*/ 1004505 w 3867640"/>
              <a:gd name="connsiteY7" fmla="*/ 15988 h 3048847"/>
              <a:gd name="connsiteX8" fmla="*/ 1499203 w 3867640"/>
              <a:gd name="connsiteY8" fmla="*/ 37294 h 3048847"/>
              <a:gd name="connsiteX9" fmla="*/ 1890893 w 3867640"/>
              <a:gd name="connsiteY9" fmla="*/ 210871 h 3048847"/>
              <a:gd name="connsiteX10" fmla="*/ 2241579 w 3867640"/>
              <a:gd name="connsiteY10" fmla="*/ 547124 h 3048847"/>
              <a:gd name="connsiteX11" fmla="*/ 2591960 w 3867640"/>
              <a:gd name="connsiteY11" fmla="*/ 1005561 h 3048847"/>
              <a:gd name="connsiteX12" fmla="*/ 3033195 w 3867640"/>
              <a:gd name="connsiteY12" fmla="*/ 1421198 h 3048847"/>
              <a:gd name="connsiteX13" fmla="*/ 3434553 w 3867640"/>
              <a:gd name="connsiteY13" fmla="*/ 1703567 h 3048847"/>
              <a:gd name="connsiteX14" fmla="*/ 3758858 w 3867640"/>
              <a:gd name="connsiteY14" fmla="*/ 1966674 h 3048847"/>
              <a:gd name="connsiteX15" fmla="*/ 3844417 w 3867640"/>
              <a:gd name="connsiteY15" fmla="*/ 2313092 h 3048847"/>
              <a:gd name="connsiteX16" fmla="*/ 3828510 w 3867640"/>
              <a:gd name="connsiteY16" fmla="*/ 2793142 h 3048847"/>
              <a:gd name="connsiteX17" fmla="*/ 3426901 w 3867640"/>
              <a:gd name="connsiteY17" fmla="*/ 3048267 h 3048847"/>
              <a:gd name="connsiteX18" fmla="*/ 2954824 w 3867640"/>
              <a:gd name="connsiteY18" fmla="*/ 2854658 h 3048847"/>
              <a:gd name="connsiteX19" fmla="*/ 2466796 w 3867640"/>
              <a:gd name="connsiteY19" fmla="*/ 2593189 h 3048847"/>
              <a:gd name="connsiteX20" fmla="*/ 2135130 w 3867640"/>
              <a:gd name="connsiteY20" fmla="*/ 2476398 h 3048847"/>
              <a:gd name="connsiteX21" fmla="*/ 1563214 w 3867640"/>
              <a:gd name="connsiteY21" fmla="*/ 2398259 h 3048847"/>
              <a:gd name="connsiteX0" fmla="*/ 1563214 w 3845113"/>
              <a:gd name="connsiteY0" fmla="*/ 2398259 h 3051756"/>
              <a:gd name="connsiteX1" fmla="*/ 1095965 w 3845113"/>
              <a:gd name="connsiteY1" fmla="*/ 2345362 h 3051756"/>
              <a:gd name="connsiteX2" fmla="*/ 536145 w 3845113"/>
              <a:gd name="connsiteY2" fmla="*/ 2146362 h 3051756"/>
              <a:gd name="connsiteX3" fmla="*/ 195327 w 3845113"/>
              <a:gd name="connsiteY3" fmla="*/ 1849024 h 3051756"/>
              <a:gd name="connsiteX4" fmla="*/ 2456 w 3845113"/>
              <a:gd name="connsiteY4" fmla="*/ 1248996 h 3051756"/>
              <a:gd name="connsiteX5" fmla="*/ 115280 w 3845113"/>
              <a:gd name="connsiteY5" fmla="*/ 687148 h 3051756"/>
              <a:gd name="connsiteX6" fmla="*/ 510639 w 3845113"/>
              <a:gd name="connsiteY6" fmla="*/ 229777 h 3051756"/>
              <a:gd name="connsiteX7" fmla="*/ 1004505 w 3845113"/>
              <a:gd name="connsiteY7" fmla="*/ 15988 h 3051756"/>
              <a:gd name="connsiteX8" fmla="*/ 1499203 w 3845113"/>
              <a:gd name="connsiteY8" fmla="*/ 37294 h 3051756"/>
              <a:gd name="connsiteX9" fmla="*/ 1890893 w 3845113"/>
              <a:gd name="connsiteY9" fmla="*/ 210871 h 3051756"/>
              <a:gd name="connsiteX10" fmla="*/ 2241579 w 3845113"/>
              <a:gd name="connsiteY10" fmla="*/ 547124 h 3051756"/>
              <a:gd name="connsiteX11" fmla="*/ 2591960 w 3845113"/>
              <a:gd name="connsiteY11" fmla="*/ 1005561 h 3051756"/>
              <a:gd name="connsiteX12" fmla="*/ 3033195 w 3845113"/>
              <a:gd name="connsiteY12" fmla="*/ 1421198 h 3051756"/>
              <a:gd name="connsiteX13" fmla="*/ 3434553 w 3845113"/>
              <a:gd name="connsiteY13" fmla="*/ 1703567 h 3051756"/>
              <a:gd name="connsiteX14" fmla="*/ 3758858 w 3845113"/>
              <a:gd name="connsiteY14" fmla="*/ 1966674 h 3051756"/>
              <a:gd name="connsiteX15" fmla="*/ 3844417 w 3845113"/>
              <a:gd name="connsiteY15" fmla="*/ 2313092 h 3051756"/>
              <a:gd name="connsiteX16" fmla="*/ 3728251 w 3845113"/>
              <a:gd name="connsiteY16" fmla="*/ 2687606 h 3051756"/>
              <a:gd name="connsiteX17" fmla="*/ 3426901 w 3845113"/>
              <a:gd name="connsiteY17" fmla="*/ 3048267 h 3051756"/>
              <a:gd name="connsiteX18" fmla="*/ 2954824 w 3845113"/>
              <a:gd name="connsiteY18" fmla="*/ 2854658 h 3051756"/>
              <a:gd name="connsiteX19" fmla="*/ 2466796 w 3845113"/>
              <a:gd name="connsiteY19" fmla="*/ 2593189 h 3051756"/>
              <a:gd name="connsiteX20" fmla="*/ 2135130 w 3845113"/>
              <a:gd name="connsiteY20" fmla="*/ 2476398 h 3051756"/>
              <a:gd name="connsiteX21" fmla="*/ 1563214 w 3845113"/>
              <a:gd name="connsiteY21" fmla="*/ 2398259 h 3051756"/>
              <a:gd name="connsiteX0" fmla="*/ 1563214 w 3845113"/>
              <a:gd name="connsiteY0" fmla="*/ 2398259 h 2921458"/>
              <a:gd name="connsiteX1" fmla="*/ 1095965 w 3845113"/>
              <a:gd name="connsiteY1" fmla="*/ 2345362 h 2921458"/>
              <a:gd name="connsiteX2" fmla="*/ 536145 w 3845113"/>
              <a:gd name="connsiteY2" fmla="*/ 2146362 h 2921458"/>
              <a:gd name="connsiteX3" fmla="*/ 195327 w 3845113"/>
              <a:gd name="connsiteY3" fmla="*/ 1849024 h 2921458"/>
              <a:gd name="connsiteX4" fmla="*/ 2456 w 3845113"/>
              <a:gd name="connsiteY4" fmla="*/ 1248996 h 2921458"/>
              <a:gd name="connsiteX5" fmla="*/ 115280 w 3845113"/>
              <a:gd name="connsiteY5" fmla="*/ 687148 h 2921458"/>
              <a:gd name="connsiteX6" fmla="*/ 510639 w 3845113"/>
              <a:gd name="connsiteY6" fmla="*/ 229777 h 2921458"/>
              <a:gd name="connsiteX7" fmla="*/ 1004505 w 3845113"/>
              <a:gd name="connsiteY7" fmla="*/ 15988 h 2921458"/>
              <a:gd name="connsiteX8" fmla="*/ 1499203 w 3845113"/>
              <a:gd name="connsiteY8" fmla="*/ 37294 h 2921458"/>
              <a:gd name="connsiteX9" fmla="*/ 1890893 w 3845113"/>
              <a:gd name="connsiteY9" fmla="*/ 210871 h 2921458"/>
              <a:gd name="connsiteX10" fmla="*/ 2241579 w 3845113"/>
              <a:gd name="connsiteY10" fmla="*/ 547124 h 2921458"/>
              <a:gd name="connsiteX11" fmla="*/ 2591960 w 3845113"/>
              <a:gd name="connsiteY11" fmla="*/ 1005561 h 2921458"/>
              <a:gd name="connsiteX12" fmla="*/ 3033195 w 3845113"/>
              <a:gd name="connsiteY12" fmla="*/ 1421198 h 2921458"/>
              <a:gd name="connsiteX13" fmla="*/ 3434553 w 3845113"/>
              <a:gd name="connsiteY13" fmla="*/ 1703567 h 2921458"/>
              <a:gd name="connsiteX14" fmla="*/ 3758858 w 3845113"/>
              <a:gd name="connsiteY14" fmla="*/ 1966674 h 2921458"/>
              <a:gd name="connsiteX15" fmla="*/ 3844417 w 3845113"/>
              <a:gd name="connsiteY15" fmla="*/ 2313092 h 2921458"/>
              <a:gd name="connsiteX16" fmla="*/ 3728251 w 3845113"/>
              <a:gd name="connsiteY16" fmla="*/ 2687606 h 2921458"/>
              <a:gd name="connsiteX17" fmla="*/ 3411071 w 3845113"/>
              <a:gd name="connsiteY17" fmla="*/ 2911071 h 2921458"/>
              <a:gd name="connsiteX18" fmla="*/ 2954824 w 3845113"/>
              <a:gd name="connsiteY18" fmla="*/ 2854658 h 2921458"/>
              <a:gd name="connsiteX19" fmla="*/ 2466796 w 3845113"/>
              <a:gd name="connsiteY19" fmla="*/ 2593189 h 2921458"/>
              <a:gd name="connsiteX20" fmla="*/ 2135130 w 3845113"/>
              <a:gd name="connsiteY20" fmla="*/ 2476398 h 2921458"/>
              <a:gd name="connsiteX21" fmla="*/ 1563214 w 3845113"/>
              <a:gd name="connsiteY21" fmla="*/ 2398259 h 292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5113" h="2921458">
                <a:moveTo>
                  <a:pt x="1563214" y="2398259"/>
                </a:moveTo>
                <a:cubicBezTo>
                  <a:pt x="1537277" y="2398728"/>
                  <a:pt x="1267143" y="2387345"/>
                  <a:pt x="1095965" y="2345362"/>
                </a:cubicBezTo>
                <a:cubicBezTo>
                  <a:pt x="924787" y="2303379"/>
                  <a:pt x="661740" y="2220915"/>
                  <a:pt x="536145" y="2146362"/>
                </a:cubicBezTo>
                <a:cubicBezTo>
                  <a:pt x="410551" y="2071810"/>
                  <a:pt x="284275" y="1998585"/>
                  <a:pt x="195327" y="1849024"/>
                </a:cubicBezTo>
                <a:cubicBezTo>
                  <a:pt x="106379" y="1699463"/>
                  <a:pt x="15797" y="1442642"/>
                  <a:pt x="2456" y="1248996"/>
                </a:cubicBezTo>
                <a:cubicBezTo>
                  <a:pt x="-10885" y="1055350"/>
                  <a:pt x="30583" y="857018"/>
                  <a:pt x="115280" y="687148"/>
                </a:cubicBezTo>
                <a:cubicBezTo>
                  <a:pt x="199977" y="517278"/>
                  <a:pt x="362435" y="341637"/>
                  <a:pt x="510639" y="229777"/>
                </a:cubicBezTo>
                <a:cubicBezTo>
                  <a:pt x="658843" y="117917"/>
                  <a:pt x="839744" y="48068"/>
                  <a:pt x="1004505" y="15988"/>
                </a:cubicBezTo>
                <a:cubicBezTo>
                  <a:pt x="1169266" y="-16092"/>
                  <a:pt x="1351472" y="4814"/>
                  <a:pt x="1499203" y="37294"/>
                </a:cubicBezTo>
                <a:cubicBezTo>
                  <a:pt x="1646934" y="69774"/>
                  <a:pt x="1767164" y="125899"/>
                  <a:pt x="1890893" y="210871"/>
                </a:cubicBezTo>
                <a:cubicBezTo>
                  <a:pt x="2014622" y="295843"/>
                  <a:pt x="2124735" y="414676"/>
                  <a:pt x="2241579" y="547124"/>
                </a:cubicBezTo>
                <a:cubicBezTo>
                  <a:pt x="2358423" y="679572"/>
                  <a:pt x="2460024" y="859882"/>
                  <a:pt x="2591960" y="1005561"/>
                </a:cubicBezTo>
                <a:cubicBezTo>
                  <a:pt x="2723896" y="1151240"/>
                  <a:pt x="2892763" y="1304864"/>
                  <a:pt x="3033195" y="1421198"/>
                </a:cubicBezTo>
                <a:cubicBezTo>
                  <a:pt x="3173627" y="1537532"/>
                  <a:pt x="3313609" y="1612654"/>
                  <a:pt x="3434553" y="1703567"/>
                </a:cubicBezTo>
                <a:cubicBezTo>
                  <a:pt x="3555497" y="1794480"/>
                  <a:pt x="3690547" y="1865087"/>
                  <a:pt x="3758858" y="1966674"/>
                </a:cubicBezTo>
                <a:cubicBezTo>
                  <a:pt x="3827169" y="2068262"/>
                  <a:pt x="3849518" y="2192937"/>
                  <a:pt x="3844417" y="2313092"/>
                </a:cubicBezTo>
                <a:cubicBezTo>
                  <a:pt x="3839316" y="2433247"/>
                  <a:pt x="3800475" y="2587943"/>
                  <a:pt x="3728251" y="2687606"/>
                </a:cubicBezTo>
                <a:cubicBezTo>
                  <a:pt x="3656027" y="2787269"/>
                  <a:pt x="3539975" y="2883229"/>
                  <a:pt x="3411071" y="2911071"/>
                </a:cubicBezTo>
                <a:cubicBezTo>
                  <a:pt x="3282167" y="2938913"/>
                  <a:pt x="3112203" y="2907638"/>
                  <a:pt x="2954824" y="2854658"/>
                </a:cubicBezTo>
                <a:cubicBezTo>
                  <a:pt x="2797445" y="2801678"/>
                  <a:pt x="2603412" y="2641934"/>
                  <a:pt x="2466796" y="2593189"/>
                </a:cubicBezTo>
                <a:cubicBezTo>
                  <a:pt x="2330180" y="2544444"/>
                  <a:pt x="2285727" y="2508886"/>
                  <a:pt x="2135130" y="2476398"/>
                </a:cubicBezTo>
                <a:cubicBezTo>
                  <a:pt x="1984533" y="2443910"/>
                  <a:pt x="1679640" y="2412617"/>
                  <a:pt x="1563214" y="2398259"/>
                </a:cubicBezTo>
                <a:close/>
              </a:path>
            </a:pathLst>
          </a:custGeom>
          <a:solidFill>
            <a:srgbClr val="DCE6F2">
              <a:alpha val="54118"/>
            </a:srgbClr>
          </a:solidFill>
          <a:ln w="25400" cap="flat" cmpd="sng" algn="ctr">
            <a:solidFill>
              <a:srgbClr val="4F81BD">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grpSp>
        <p:nvGrpSpPr>
          <p:cNvPr id="192" name="グループ化 191"/>
          <p:cNvGrpSpPr/>
          <p:nvPr/>
        </p:nvGrpSpPr>
        <p:grpSpPr>
          <a:xfrm>
            <a:off x="10936363" y="5339951"/>
            <a:ext cx="1764001" cy="820825"/>
            <a:chOff x="2538360" y="4184620"/>
            <a:chExt cx="3637369" cy="2146425"/>
          </a:xfrm>
        </p:grpSpPr>
        <p:sp>
          <p:nvSpPr>
            <p:cNvPr id="197" name="フリーフォーム 196"/>
            <p:cNvSpPr/>
            <p:nvPr/>
          </p:nvSpPr>
          <p:spPr>
            <a:xfrm flipV="1">
              <a:off x="3596624" y="5001200"/>
              <a:ext cx="2509398" cy="1329845"/>
            </a:xfrm>
            <a:custGeom>
              <a:avLst/>
              <a:gdLst>
                <a:gd name="connsiteX0" fmla="*/ 0 w 2298700"/>
                <a:gd name="connsiteY0" fmla="*/ 2051050 h 2051050"/>
                <a:gd name="connsiteX1" fmla="*/ 1104900 w 2298700"/>
                <a:gd name="connsiteY1" fmla="*/ 1644650 h 2051050"/>
                <a:gd name="connsiteX2" fmla="*/ 1905000 w 2298700"/>
                <a:gd name="connsiteY2" fmla="*/ 762000 h 2051050"/>
                <a:gd name="connsiteX3" fmla="*/ 2298700 w 2298700"/>
                <a:gd name="connsiteY3" fmla="*/ 0 h 2051050"/>
                <a:gd name="connsiteX0" fmla="*/ 0 w 2298700"/>
                <a:gd name="connsiteY0" fmla="*/ 2051050 h 2051050"/>
                <a:gd name="connsiteX1" fmla="*/ 1104900 w 2298700"/>
                <a:gd name="connsiteY1" fmla="*/ 1644650 h 2051050"/>
                <a:gd name="connsiteX2" fmla="*/ 1905000 w 2298700"/>
                <a:gd name="connsiteY2" fmla="*/ 762000 h 2051050"/>
                <a:gd name="connsiteX3" fmla="*/ 2298700 w 2298700"/>
                <a:gd name="connsiteY3" fmla="*/ 0 h 2051050"/>
                <a:gd name="connsiteX0" fmla="*/ 0 w 2298700"/>
                <a:gd name="connsiteY0" fmla="*/ 2051050 h 2051050"/>
                <a:gd name="connsiteX1" fmla="*/ 1104900 w 2298700"/>
                <a:gd name="connsiteY1" fmla="*/ 1644650 h 2051050"/>
                <a:gd name="connsiteX2" fmla="*/ 1905000 w 2298700"/>
                <a:gd name="connsiteY2" fmla="*/ 762000 h 2051050"/>
                <a:gd name="connsiteX3" fmla="*/ 2298700 w 2298700"/>
                <a:gd name="connsiteY3" fmla="*/ 0 h 2051050"/>
                <a:gd name="connsiteX0" fmla="*/ 0 w 2298700"/>
                <a:gd name="connsiteY0" fmla="*/ 2051050 h 2051050"/>
                <a:gd name="connsiteX1" fmla="*/ 1104900 w 2298700"/>
                <a:gd name="connsiteY1" fmla="*/ 1644650 h 2051050"/>
                <a:gd name="connsiteX2" fmla="*/ 1905000 w 2298700"/>
                <a:gd name="connsiteY2" fmla="*/ 762000 h 2051050"/>
                <a:gd name="connsiteX3" fmla="*/ 2298700 w 2298700"/>
                <a:gd name="connsiteY3" fmla="*/ 0 h 2051050"/>
                <a:gd name="connsiteX0" fmla="*/ 0 w 2355850"/>
                <a:gd name="connsiteY0" fmla="*/ 2025650 h 2025650"/>
                <a:gd name="connsiteX1" fmla="*/ 1162050 w 2355850"/>
                <a:gd name="connsiteY1" fmla="*/ 1644650 h 2025650"/>
                <a:gd name="connsiteX2" fmla="*/ 1962150 w 2355850"/>
                <a:gd name="connsiteY2" fmla="*/ 762000 h 2025650"/>
                <a:gd name="connsiteX3" fmla="*/ 2355850 w 2355850"/>
                <a:gd name="connsiteY3" fmla="*/ 0 h 2025650"/>
                <a:gd name="connsiteX0" fmla="*/ 0 w 2355850"/>
                <a:gd name="connsiteY0" fmla="*/ 2025650 h 2026716"/>
                <a:gd name="connsiteX1" fmla="*/ 1162050 w 2355850"/>
                <a:gd name="connsiteY1" fmla="*/ 1644650 h 2026716"/>
                <a:gd name="connsiteX2" fmla="*/ 1962150 w 2355850"/>
                <a:gd name="connsiteY2" fmla="*/ 762000 h 2026716"/>
                <a:gd name="connsiteX3" fmla="*/ 2355850 w 2355850"/>
                <a:gd name="connsiteY3" fmla="*/ 0 h 2026716"/>
                <a:gd name="connsiteX0" fmla="*/ 0 w 2355850"/>
                <a:gd name="connsiteY0" fmla="*/ 2025650 h 2026346"/>
                <a:gd name="connsiteX1" fmla="*/ 1123950 w 2355850"/>
                <a:gd name="connsiteY1" fmla="*/ 1536700 h 2026346"/>
                <a:gd name="connsiteX2" fmla="*/ 1962150 w 2355850"/>
                <a:gd name="connsiteY2" fmla="*/ 762000 h 2026346"/>
                <a:gd name="connsiteX3" fmla="*/ 2355850 w 2355850"/>
                <a:gd name="connsiteY3" fmla="*/ 0 h 2026346"/>
                <a:gd name="connsiteX0" fmla="*/ 0 w 2978150"/>
                <a:gd name="connsiteY0" fmla="*/ 1676400 h 1677096"/>
                <a:gd name="connsiteX1" fmla="*/ 1123950 w 2978150"/>
                <a:gd name="connsiteY1" fmla="*/ 1187450 h 1677096"/>
                <a:gd name="connsiteX2" fmla="*/ 1962150 w 2978150"/>
                <a:gd name="connsiteY2" fmla="*/ 412750 h 1677096"/>
                <a:gd name="connsiteX3" fmla="*/ 2978150 w 2978150"/>
                <a:gd name="connsiteY3" fmla="*/ 0 h 1677096"/>
                <a:gd name="connsiteX0" fmla="*/ 0 w 2978150"/>
                <a:gd name="connsiteY0" fmla="*/ 1676400 h 1677291"/>
                <a:gd name="connsiteX1" fmla="*/ 1123950 w 2978150"/>
                <a:gd name="connsiteY1" fmla="*/ 1187450 h 1677291"/>
                <a:gd name="connsiteX2" fmla="*/ 2978150 w 2978150"/>
                <a:gd name="connsiteY2" fmla="*/ 0 h 1677291"/>
                <a:gd name="connsiteX0" fmla="*/ 0 w 3054350"/>
                <a:gd name="connsiteY0" fmla="*/ 1701800 h 1702707"/>
                <a:gd name="connsiteX1" fmla="*/ 1123950 w 3054350"/>
                <a:gd name="connsiteY1" fmla="*/ 1212850 h 1702707"/>
                <a:gd name="connsiteX2" fmla="*/ 3054350 w 3054350"/>
                <a:gd name="connsiteY2" fmla="*/ 0 h 1702707"/>
                <a:gd name="connsiteX0" fmla="*/ 0 w 2509398"/>
                <a:gd name="connsiteY0" fmla="*/ 1328938 h 1329845"/>
                <a:gd name="connsiteX1" fmla="*/ 1123950 w 2509398"/>
                <a:gd name="connsiteY1" fmla="*/ 839988 h 1329845"/>
                <a:gd name="connsiteX2" fmla="*/ 2509398 w 2509398"/>
                <a:gd name="connsiteY2" fmla="*/ 0 h 1329845"/>
              </a:gdLst>
              <a:ahLst/>
              <a:cxnLst>
                <a:cxn ang="0">
                  <a:pos x="connsiteX0" y="connsiteY0"/>
                </a:cxn>
                <a:cxn ang="0">
                  <a:pos x="connsiteX1" y="connsiteY1"/>
                </a:cxn>
                <a:cxn ang="0">
                  <a:pos x="connsiteX2" y="connsiteY2"/>
                </a:cxn>
              </a:cxnLst>
              <a:rect l="l" t="t" r="r" b="b"/>
              <a:pathLst>
                <a:path w="2509398" h="1329845">
                  <a:moveTo>
                    <a:pt x="0" y="1328938"/>
                  </a:moveTo>
                  <a:cubicBezTo>
                    <a:pt x="425450" y="1345871"/>
                    <a:pt x="614892" y="1123621"/>
                    <a:pt x="1123950" y="839988"/>
                  </a:cubicBezTo>
                  <a:cubicBezTo>
                    <a:pt x="1633008" y="556355"/>
                    <a:pt x="2123106" y="247385"/>
                    <a:pt x="2509398" y="0"/>
                  </a:cubicBezTo>
                </a:path>
              </a:pathLst>
            </a:custGeom>
            <a:noFill/>
            <a:ln w="12700" cap="flat" cmpd="sng" algn="ctr">
              <a:solidFill>
                <a:srgbClr val="1F497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cxnSp>
          <p:nvCxnSpPr>
            <p:cNvPr id="198" name="直線コネクタ 197"/>
            <p:cNvCxnSpPr/>
            <p:nvPr/>
          </p:nvCxnSpPr>
          <p:spPr>
            <a:xfrm flipV="1">
              <a:off x="2538360" y="4649623"/>
              <a:ext cx="3637369" cy="452686"/>
            </a:xfrm>
            <a:prstGeom prst="line">
              <a:avLst/>
            </a:prstGeom>
            <a:noFill/>
            <a:ln w="28575" cap="flat" cmpd="sng" algn="ctr">
              <a:solidFill>
                <a:sysClr val="windowText" lastClr="000000"/>
              </a:solidFill>
              <a:prstDash val="solid"/>
            </a:ln>
            <a:effectLst/>
          </p:spPr>
        </p:cxnSp>
        <p:grpSp>
          <p:nvGrpSpPr>
            <p:cNvPr id="199" name="グループ化 198"/>
            <p:cNvGrpSpPr/>
            <p:nvPr/>
          </p:nvGrpSpPr>
          <p:grpSpPr>
            <a:xfrm>
              <a:off x="2922416" y="4184620"/>
              <a:ext cx="1326130" cy="1484933"/>
              <a:chOff x="3696626" y="5062648"/>
              <a:chExt cx="1326130" cy="1484933"/>
            </a:xfrm>
          </p:grpSpPr>
          <p:sp>
            <p:nvSpPr>
              <p:cNvPr id="204" name="正方形/長方形 203"/>
              <p:cNvSpPr/>
              <p:nvPr/>
            </p:nvSpPr>
            <p:spPr>
              <a:xfrm rot="21079786">
                <a:off x="4247166" y="5783744"/>
                <a:ext cx="361636" cy="141984"/>
              </a:xfrm>
              <a:prstGeom prst="rect">
                <a:avLst/>
              </a:prstGeom>
              <a:solidFill>
                <a:sysClr val="window" lastClr="FFFFFF">
                  <a:lumMod val="95000"/>
                </a:sysClr>
              </a:solidFill>
              <a:ln w="15875" cap="flat" cmpd="sng" algn="ctr">
                <a:solidFill>
                  <a:sysClr val="windowText" lastClr="000000">
                    <a:lumMod val="65000"/>
                    <a:lumOff val="3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205" name="円/楕円 204"/>
              <p:cNvSpPr/>
              <p:nvPr/>
            </p:nvSpPr>
            <p:spPr>
              <a:xfrm>
                <a:off x="3696626" y="5062648"/>
                <a:ext cx="1326130" cy="1484933"/>
              </a:xfrm>
              <a:prstGeom prst="ellipse">
                <a:avLst/>
              </a:prstGeom>
              <a:noFill/>
              <a:ln w="44450" cap="flat" cmpd="sng" algn="ctr">
                <a:solidFill>
                  <a:sysClr val="windowText" lastClr="000000">
                    <a:lumMod val="65000"/>
                    <a:lumOff val="35000"/>
                  </a:sys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grpSp>
        <p:sp>
          <p:nvSpPr>
            <p:cNvPr id="200" name="円/楕円 199"/>
            <p:cNvSpPr/>
            <p:nvPr/>
          </p:nvSpPr>
          <p:spPr>
            <a:xfrm>
              <a:off x="4309530" y="5118240"/>
              <a:ext cx="715359" cy="761061"/>
            </a:xfrm>
            <a:prstGeom prst="ellipse">
              <a:avLst/>
            </a:prstGeom>
            <a:noFill/>
            <a:ln w="44450" cap="flat" cmpd="sng" algn="ctr">
              <a:solidFill>
                <a:sysClr val="windowText" lastClr="000000">
                  <a:lumMod val="65000"/>
                  <a:lumOff val="35000"/>
                </a:sys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201" name="円/楕円 200"/>
            <p:cNvSpPr/>
            <p:nvPr/>
          </p:nvSpPr>
          <p:spPr>
            <a:xfrm>
              <a:off x="5115359" y="5452200"/>
              <a:ext cx="603590" cy="785440"/>
            </a:xfrm>
            <a:prstGeom prst="ellipse">
              <a:avLst/>
            </a:prstGeom>
            <a:noFill/>
            <a:ln w="44450" cap="flat" cmpd="sng" algn="ctr">
              <a:solidFill>
                <a:sysClr val="windowText" lastClr="000000">
                  <a:lumMod val="65000"/>
                  <a:lumOff val="35000"/>
                </a:sys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202" name="円/楕円 201"/>
            <p:cNvSpPr/>
            <p:nvPr/>
          </p:nvSpPr>
          <p:spPr>
            <a:xfrm>
              <a:off x="4682671" y="5460442"/>
              <a:ext cx="45719" cy="45719"/>
            </a:xfrm>
            <a:prstGeom prst="ellipse">
              <a:avLst/>
            </a:prstGeom>
            <a:solidFill>
              <a:sysClr val="window" lastClr="FFFFFF"/>
            </a:solidFill>
            <a:ln w="12700" cap="flat" cmpd="sng" algn="ctr">
              <a:solidFill>
                <a:srgbClr val="1F497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203" name="円/楕円 202"/>
            <p:cNvSpPr/>
            <p:nvPr/>
          </p:nvSpPr>
          <p:spPr>
            <a:xfrm>
              <a:off x="5369084" y="5873043"/>
              <a:ext cx="45719" cy="45719"/>
            </a:xfrm>
            <a:prstGeom prst="ellipse">
              <a:avLst/>
            </a:prstGeom>
            <a:solidFill>
              <a:sysClr val="window" lastClr="FFFFFF"/>
            </a:solidFill>
            <a:ln w="12700" cap="flat" cmpd="sng" algn="ctr">
              <a:solidFill>
                <a:srgbClr val="1F497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grpSp>
      <p:sp>
        <p:nvSpPr>
          <p:cNvPr id="193" name="テキスト ボックス 192"/>
          <p:cNvSpPr txBox="1"/>
          <p:nvPr/>
        </p:nvSpPr>
        <p:spPr>
          <a:xfrm>
            <a:off x="11340627" y="5684612"/>
            <a:ext cx="166131" cy="2343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駅</a:t>
            </a:r>
          </a:p>
        </p:txBody>
      </p:sp>
      <p:sp>
        <p:nvSpPr>
          <p:cNvPr id="194" name="テキスト ボックス 193"/>
          <p:cNvSpPr txBox="1"/>
          <p:nvPr/>
        </p:nvSpPr>
        <p:spPr>
          <a:xfrm>
            <a:off x="11925149" y="5750348"/>
            <a:ext cx="281213" cy="4330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738"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バス停</a:t>
            </a:r>
          </a:p>
        </p:txBody>
      </p:sp>
      <p:sp>
        <p:nvSpPr>
          <p:cNvPr id="195" name="テキスト ボックス 194"/>
          <p:cNvSpPr txBox="1"/>
          <p:nvPr/>
        </p:nvSpPr>
        <p:spPr>
          <a:xfrm>
            <a:off x="12257411" y="5907811"/>
            <a:ext cx="281213" cy="4330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738"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バス停</a:t>
            </a:r>
          </a:p>
        </p:txBody>
      </p:sp>
      <p:sp>
        <p:nvSpPr>
          <p:cNvPr id="196" name="テキスト ボックス 195"/>
          <p:cNvSpPr txBox="1"/>
          <p:nvPr/>
        </p:nvSpPr>
        <p:spPr>
          <a:xfrm>
            <a:off x="9185846" y="6439727"/>
            <a:ext cx="564282"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徒歩等利用圏域</a:t>
            </a:r>
          </a:p>
        </p:txBody>
      </p:sp>
      <p:grpSp>
        <p:nvGrpSpPr>
          <p:cNvPr id="187" name="グループ化 186"/>
          <p:cNvGrpSpPr/>
          <p:nvPr/>
        </p:nvGrpSpPr>
        <p:grpSpPr>
          <a:xfrm>
            <a:off x="9060388" y="6145371"/>
            <a:ext cx="671835" cy="319446"/>
            <a:chOff x="-28893" y="4018365"/>
            <a:chExt cx="2038407" cy="1229143"/>
          </a:xfrm>
        </p:grpSpPr>
        <p:sp>
          <p:nvSpPr>
            <p:cNvPr id="190" name="角丸四角形 189"/>
            <p:cNvSpPr/>
            <p:nvPr/>
          </p:nvSpPr>
          <p:spPr>
            <a:xfrm>
              <a:off x="-28893" y="4505326"/>
              <a:ext cx="380651" cy="245508"/>
            </a:xfrm>
            <a:prstGeom prst="roundRect">
              <a:avLst/>
            </a:prstGeom>
            <a:solidFill>
              <a:srgbClr val="DCE6F2"/>
            </a:solidFill>
            <a:ln w="19050" cap="flat" cmpd="sng" algn="ctr">
              <a:solidFill>
                <a:srgbClr val="4F81BD">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191" name="テキスト ボックス 190"/>
            <p:cNvSpPr txBox="1"/>
            <p:nvPr/>
          </p:nvSpPr>
          <p:spPr>
            <a:xfrm>
              <a:off x="287933" y="4018365"/>
              <a:ext cx="1721581" cy="12291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居住誘導区域</a:t>
              </a:r>
              <a:endParaRPr kumimoji="0" lang="ja-JP" altLang="en-US" sz="73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89" name="円/楕円 188"/>
          <p:cNvSpPr/>
          <p:nvPr/>
        </p:nvSpPr>
        <p:spPr>
          <a:xfrm>
            <a:off x="9066143" y="6509295"/>
            <a:ext cx="153554" cy="121084"/>
          </a:xfrm>
          <a:prstGeom prst="ellipse">
            <a:avLst/>
          </a:prstGeom>
          <a:noFill/>
          <a:ln w="50800" cap="flat" cmpd="sng" algn="ctr">
            <a:solidFill>
              <a:sysClr val="windowText" lastClr="000000">
                <a:lumMod val="65000"/>
                <a:lumOff val="35000"/>
              </a:sysClr>
            </a:solidFill>
            <a:prstDash val="sys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Arial"/>
              <a:ea typeface="ＭＳ Ｐゴシック"/>
              <a:cs typeface="+mn-cs"/>
            </a:endParaRPr>
          </a:p>
        </p:txBody>
      </p:sp>
      <p:sp>
        <p:nvSpPr>
          <p:cNvPr id="206" name="正方形/長方形 205"/>
          <p:cNvSpPr/>
          <p:nvPr/>
        </p:nvSpPr>
        <p:spPr>
          <a:xfrm>
            <a:off x="8171610" y="6049860"/>
            <a:ext cx="812344" cy="188454"/>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Arial"/>
                <a:ea typeface="ＭＳ Ｐゴシック"/>
                <a:cs typeface="+mn-cs"/>
              </a:rPr>
              <a:t>＜イメージ図＞</a:t>
            </a:r>
          </a:p>
        </p:txBody>
      </p:sp>
      <p:sp>
        <p:nvSpPr>
          <p:cNvPr id="207" name="正方形/長方形 206"/>
          <p:cNvSpPr/>
          <p:nvPr/>
        </p:nvSpPr>
        <p:spPr>
          <a:xfrm>
            <a:off x="3927870" y="6098863"/>
            <a:ext cx="3246069" cy="688355"/>
          </a:xfrm>
          <a:prstGeom prst="rect">
            <a:avLst/>
          </a:prstGeom>
          <a:solidFill>
            <a:sysClr val="window" lastClr="FFFFFF"/>
          </a:solidFill>
          <a:ln w="19050" cap="flat" cmpd="sng" algn="ctr">
            <a:solidFill>
              <a:srgbClr val="7030A0"/>
            </a:solidFill>
            <a:prstDash val="solid"/>
          </a:ln>
          <a:effectLst>
            <a:outerShdw blurRad="50800" dist="38100" dir="2700000" algn="tl" rotWithShape="0">
              <a:prstClr val="black">
                <a:alpha val="40000"/>
              </a:prstClr>
            </a:outerShdw>
          </a:effectLst>
        </p:spPr>
        <p:txBody>
          <a:bodyPr rtlCol="0" anchor="t" anchorCtr="0"/>
          <a:lstStyle/>
          <a:p>
            <a:pPr marL="80599" marR="0" lvl="0" indent="-80599" algn="l"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鉄道駅等周辺に集積する広域・地域都市機能の利便性を活かした居住の推進を</a:t>
            </a:r>
            <a:r>
              <a:rPr kumimoji="0" lang="ja-JP" altLang="en-US" sz="923"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図る。</a:t>
            </a:r>
            <a:endParaRPr kumimoji="0" lang="en-US" altLang="ja-JP"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923" b="0"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鉄道駅からの徒歩圏</a:t>
            </a: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や、</a:t>
            </a:r>
            <a:r>
              <a:rPr kumimoji="0" lang="ja-JP" altLang="en-US" sz="923" b="0" i="0" u="sng"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鉄道駅にバス利用でアクセス可能な圏域</a:t>
            </a: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を基本と</a:t>
            </a:r>
            <a:r>
              <a:rPr kumimoji="0" lang="ja-JP" altLang="en-US" sz="923"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して、各都市が居住誘導区域</a:t>
            </a:r>
            <a:r>
              <a:rPr kumimoji="0" lang="ja-JP" altLang="en-US"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を設定。</a:t>
            </a:r>
            <a:endParaRPr kumimoji="0" lang="en-US" altLang="ja-JP" sz="923"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08" name="表 207"/>
          <p:cNvGraphicFramePr>
            <a:graphicFrameLocks noGrp="1"/>
          </p:cNvGraphicFramePr>
          <p:nvPr>
            <p:extLst/>
          </p:nvPr>
        </p:nvGraphicFramePr>
        <p:xfrm>
          <a:off x="3915824" y="4494966"/>
          <a:ext cx="3158159" cy="1224001"/>
        </p:xfrm>
        <a:graphic>
          <a:graphicData uri="http://schemas.openxmlformats.org/drawingml/2006/table">
            <a:tbl>
              <a:tblPr firstRow="1" bandRow="1"/>
              <a:tblGrid>
                <a:gridCol w="749144">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824839">
                  <a:extLst>
                    <a:ext uri="{9D8B030D-6E8A-4147-A177-3AD203B41FA5}">
                      <a16:colId xmlns:a16="http://schemas.microsoft.com/office/drawing/2014/main" val="20002"/>
                    </a:ext>
                  </a:extLst>
                </a:gridCol>
              </a:tblGrid>
              <a:tr h="160616">
                <a:tc>
                  <a:txBody>
                    <a:bodyPr/>
                    <a:lstStyle>
                      <a:lvl1pPr marL="0" algn="l" defTabSz="1181716" rtl="0" eaLnBrk="1" latinLnBrk="0" hangingPunct="1">
                        <a:defRPr kumimoji="1" sz="2326" b="1" kern="1200">
                          <a:solidFill>
                            <a:schemeClr val="lt1"/>
                          </a:solidFill>
                          <a:latin typeface="Arial"/>
                          <a:ea typeface="ＭＳ Ｐゴシック"/>
                        </a:defRPr>
                      </a:lvl1pPr>
                      <a:lvl2pPr marL="590858" algn="l" defTabSz="1181716" rtl="0" eaLnBrk="1" latinLnBrk="0" hangingPunct="1">
                        <a:defRPr kumimoji="1" sz="2326" b="1" kern="1200">
                          <a:solidFill>
                            <a:schemeClr val="lt1"/>
                          </a:solidFill>
                          <a:latin typeface="Arial"/>
                          <a:ea typeface="ＭＳ Ｐゴシック"/>
                        </a:defRPr>
                      </a:lvl2pPr>
                      <a:lvl3pPr marL="1181716" algn="l" defTabSz="1181716" rtl="0" eaLnBrk="1" latinLnBrk="0" hangingPunct="1">
                        <a:defRPr kumimoji="1" sz="2326" b="1" kern="1200">
                          <a:solidFill>
                            <a:schemeClr val="lt1"/>
                          </a:solidFill>
                          <a:latin typeface="Arial"/>
                          <a:ea typeface="ＭＳ Ｐゴシック"/>
                        </a:defRPr>
                      </a:lvl3pPr>
                      <a:lvl4pPr marL="1772574" algn="l" defTabSz="1181716" rtl="0" eaLnBrk="1" latinLnBrk="0" hangingPunct="1">
                        <a:defRPr kumimoji="1" sz="2326" b="1" kern="1200">
                          <a:solidFill>
                            <a:schemeClr val="lt1"/>
                          </a:solidFill>
                          <a:latin typeface="Arial"/>
                          <a:ea typeface="ＭＳ Ｐゴシック"/>
                        </a:defRPr>
                      </a:lvl4pPr>
                      <a:lvl5pPr marL="2363431" algn="l" defTabSz="1181716" rtl="0" eaLnBrk="1" latinLnBrk="0" hangingPunct="1">
                        <a:defRPr kumimoji="1" sz="2326" b="1" kern="1200">
                          <a:solidFill>
                            <a:schemeClr val="lt1"/>
                          </a:solidFill>
                          <a:latin typeface="Arial"/>
                          <a:ea typeface="ＭＳ Ｐゴシック"/>
                        </a:defRPr>
                      </a:lvl5pPr>
                      <a:lvl6pPr marL="2954289" algn="l" defTabSz="1181716" rtl="0" eaLnBrk="1" latinLnBrk="0" hangingPunct="1">
                        <a:defRPr kumimoji="1" sz="2326" b="1" kern="1200">
                          <a:solidFill>
                            <a:schemeClr val="lt1"/>
                          </a:solidFill>
                          <a:latin typeface="Arial"/>
                          <a:ea typeface="ＭＳ Ｐゴシック"/>
                        </a:defRPr>
                      </a:lvl6pPr>
                      <a:lvl7pPr marL="3545147" algn="l" defTabSz="1181716" rtl="0" eaLnBrk="1" latinLnBrk="0" hangingPunct="1">
                        <a:defRPr kumimoji="1" sz="2326" b="1" kern="1200">
                          <a:solidFill>
                            <a:schemeClr val="lt1"/>
                          </a:solidFill>
                          <a:latin typeface="Arial"/>
                          <a:ea typeface="ＭＳ Ｐゴシック"/>
                        </a:defRPr>
                      </a:lvl7pPr>
                      <a:lvl8pPr marL="4136005" algn="l" defTabSz="1181716" rtl="0" eaLnBrk="1" latinLnBrk="0" hangingPunct="1">
                        <a:defRPr kumimoji="1" sz="2326" b="1" kern="1200">
                          <a:solidFill>
                            <a:schemeClr val="lt1"/>
                          </a:solidFill>
                          <a:latin typeface="Arial"/>
                          <a:ea typeface="ＭＳ Ｐゴシック"/>
                        </a:defRPr>
                      </a:lvl8pPr>
                      <a:lvl9pPr marL="4726863" algn="l" defTabSz="1181716" rtl="0" eaLnBrk="1" latinLnBrk="0" hangingPunct="1">
                        <a:defRPr kumimoji="1" sz="2326" b="1" kern="1200">
                          <a:solidFill>
                            <a:schemeClr val="lt1"/>
                          </a:solidFill>
                          <a:latin typeface="Arial"/>
                          <a:ea typeface="ＭＳ Ｐゴシック"/>
                        </a:defRPr>
                      </a:lvl9pPr>
                    </a:lstStyle>
                    <a:p>
                      <a:pPr marL="0" algn="ctr" rtl="0" eaLnBrk="1" fontAlgn="ctr" latinLnBrk="0" hangingPunct="1">
                        <a:spcBef>
                          <a:spcPts val="0"/>
                        </a:spcBef>
                        <a:spcAft>
                          <a:spcPts val="0"/>
                        </a:spcAft>
                      </a:pPr>
                      <a:r>
                        <a:rPr kumimoji="1" lang="ja-JP" altLang="en-US" sz="600" b="1" i="0" u="none" strike="noStrike" kern="100" dirty="0">
                          <a:solidFill>
                            <a:srgbClr val="FFFFFF"/>
                          </a:solidFill>
                          <a:effectLst/>
                          <a:latin typeface="Meiryo UI" panose="020B0604030504040204" pitchFamily="50" charset="-128"/>
                          <a:ea typeface="Meiryo UI" panose="020B0604030504040204" pitchFamily="50" charset="-128"/>
                          <a:cs typeface="Meiryo UI" panose="020B0604030504040204" pitchFamily="50" charset="-128"/>
                        </a:rPr>
                        <a:t>分野</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marL="0" algn="ctr" rtl="0" eaLnBrk="1" fontAlgn="ctr" latinLnBrk="0" hangingPunct="1">
                        <a:spcBef>
                          <a:spcPts val="0"/>
                        </a:spcBef>
                        <a:spcAft>
                          <a:spcPts val="0"/>
                        </a:spcAft>
                      </a:pPr>
                      <a:r>
                        <a:rPr kumimoji="1" lang="zh-TW" altLang="en-US" sz="600" b="1" i="0" u="none" strike="noStrike" kern="100" dirty="0">
                          <a:solidFill>
                            <a:srgbClr val="FFFFFF"/>
                          </a:solidFill>
                          <a:effectLst/>
                          <a:latin typeface="Meiryo UI" panose="020B0604030504040204" pitchFamily="50" charset="-128"/>
                          <a:ea typeface="Meiryo UI" panose="020B0604030504040204" pitchFamily="50" charset="-128"/>
                          <a:cs typeface="Meiryo UI" panose="020B0604030504040204" pitchFamily="50" charset="-128"/>
                        </a:rPr>
                        <a:t>高次都市機能</a:t>
                      </a:r>
                      <a:endParaRPr lang="zh-TW" altLang="en-US" sz="600" b="0" i="0" u="none" strike="noStrike" dirty="0">
                        <a:effectLst/>
                        <a:latin typeface="Arial" panose="020B0604020202020204" pitchFamily="34" charset="0"/>
                      </a:endParaRPr>
                    </a:p>
                  </a:txBody>
                  <a:tcPr marL="63305" marR="63305" marT="8792"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1181716" rtl="0" eaLnBrk="1" latinLnBrk="0" hangingPunct="1">
                        <a:defRPr kumimoji="1" sz="2326" b="1" kern="1200">
                          <a:solidFill>
                            <a:schemeClr val="lt1"/>
                          </a:solidFill>
                          <a:latin typeface="Arial"/>
                          <a:ea typeface="ＭＳ Ｐゴシック"/>
                        </a:defRPr>
                      </a:lvl1pPr>
                      <a:lvl2pPr marL="590858" algn="l" defTabSz="1181716" rtl="0" eaLnBrk="1" latinLnBrk="0" hangingPunct="1">
                        <a:defRPr kumimoji="1" sz="2326" b="1" kern="1200">
                          <a:solidFill>
                            <a:schemeClr val="lt1"/>
                          </a:solidFill>
                          <a:latin typeface="Arial"/>
                          <a:ea typeface="ＭＳ Ｐゴシック"/>
                        </a:defRPr>
                      </a:lvl2pPr>
                      <a:lvl3pPr marL="1181716" algn="l" defTabSz="1181716" rtl="0" eaLnBrk="1" latinLnBrk="0" hangingPunct="1">
                        <a:defRPr kumimoji="1" sz="2326" b="1" kern="1200">
                          <a:solidFill>
                            <a:schemeClr val="lt1"/>
                          </a:solidFill>
                          <a:latin typeface="Arial"/>
                          <a:ea typeface="ＭＳ Ｐゴシック"/>
                        </a:defRPr>
                      </a:lvl3pPr>
                      <a:lvl4pPr marL="1772574" algn="l" defTabSz="1181716" rtl="0" eaLnBrk="1" latinLnBrk="0" hangingPunct="1">
                        <a:defRPr kumimoji="1" sz="2326" b="1" kern="1200">
                          <a:solidFill>
                            <a:schemeClr val="lt1"/>
                          </a:solidFill>
                          <a:latin typeface="Arial"/>
                          <a:ea typeface="ＭＳ Ｐゴシック"/>
                        </a:defRPr>
                      </a:lvl4pPr>
                      <a:lvl5pPr marL="2363431" algn="l" defTabSz="1181716" rtl="0" eaLnBrk="1" latinLnBrk="0" hangingPunct="1">
                        <a:defRPr kumimoji="1" sz="2326" b="1" kern="1200">
                          <a:solidFill>
                            <a:schemeClr val="lt1"/>
                          </a:solidFill>
                          <a:latin typeface="Arial"/>
                          <a:ea typeface="ＭＳ Ｐゴシック"/>
                        </a:defRPr>
                      </a:lvl5pPr>
                      <a:lvl6pPr marL="2954289" algn="l" defTabSz="1181716" rtl="0" eaLnBrk="1" latinLnBrk="0" hangingPunct="1">
                        <a:defRPr kumimoji="1" sz="2326" b="1" kern="1200">
                          <a:solidFill>
                            <a:schemeClr val="lt1"/>
                          </a:solidFill>
                          <a:latin typeface="Arial"/>
                          <a:ea typeface="ＭＳ Ｐゴシック"/>
                        </a:defRPr>
                      </a:lvl6pPr>
                      <a:lvl7pPr marL="3545147" algn="l" defTabSz="1181716" rtl="0" eaLnBrk="1" latinLnBrk="0" hangingPunct="1">
                        <a:defRPr kumimoji="1" sz="2326" b="1" kern="1200">
                          <a:solidFill>
                            <a:schemeClr val="lt1"/>
                          </a:solidFill>
                          <a:latin typeface="Arial"/>
                          <a:ea typeface="ＭＳ Ｐゴシック"/>
                        </a:defRPr>
                      </a:lvl7pPr>
                      <a:lvl8pPr marL="4136005" algn="l" defTabSz="1181716" rtl="0" eaLnBrk="1" latinLnBrk="0" hangingPunct="1">
                        <a:defRPr kumimoji="1" sz="2326" b="1" kern="1200">
                          <a:solidFill>
                            <a:schemeClr val="lt1"/>
                          </a:solidFill>
                          <a:latin typeface="Arial"/>
                          <a:ea typeface="ＭＳ Ｐゴシック"/>
                        </a:defRPr>
                      </a:lvl8pPr>
                      <a:lvl9pPr marL="4726863" algn="l" defTabSz="1181716" rtl="0" eaLnBrk="1" latinLnBrk="0" hangingPunct="1">
                        <a:defRPr kumimoji="1" sz="2326" b="1" kern="1200">
                          <a:solidFill>
                            <a:schemeClr val="lt1"/>
                          </a:solidFill>
                          <a:latin typeface="Arial"/>
                          <a:ea typeface="ＭＳ Ｐゴシック"/>
                        </a:defRPr>
                      </a:lvl9pPr>
                    </a:lstStyle>
                    <a:p>
                      <a:pPr marL="0" algn="ctr" rtl="0" eaLnBrk="1" fontAlgn="ctr" latinLnBrk="0" hangingPunct="1">
                        <a:spcBef>
                          <a:spcPts val="0"/>
                        </a:spcBef>
                        <a:spcAft>
                          <a:spcPts val="0"/>
                        </a:spcAft>
                      </a:pPr>
                      <a:r>
                        <a:rPr kumimoji="1" lang="ja-JP" altLang="en-US" sz="600" b="1" i="0" u="none" strike="noStrike" kern="100" dirty="0">
                          <a:solidFill>
                            <a:srgbClr val="FFFFFF"/>
                          </a:solidFill>
                          <a:effectLst/>
                          <a:latin typeface="Meiryo UI" panose="020B0604030504040204" pitchFamily="50" charset="-128"/>
                          <a:ea typeface="Meiryo UI" panose="020B0604030504040204" pitchFamily="50" charset="-128"/>
                          <a:cs typeface="Meiryo UI" panose="020B0604030504040204" pitchFamily="50" charset="-128"/>
                        </a:rPr>
                        <a:t>役割分担</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131497">
                <a:tc rowSpan="2">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医療機関</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三次救急医療</a:t>
                      </a:r>
                      <a:r>
                        <a:rPr kumimoji="1" lang="ja-JP" altLang="en-US"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機関（</a:t>
                      </a: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救命救急センター）</a:t>
                      </a:r>
                      <a:endParaRPr lang="ja-JP" altLang="en-US" sz="600" b="0" i="0" u="none" strike="noStrike" dirty="0">
                        <a:effectLst/>
                        <a:latin typeface="Arial" panose="020B0604020202020204" pitchFamily="34" charset="0"/>
                      </a:endParaRPr>
                    </a:p>
                  </a:txBody>
                  <a:tcPr marL="63305" marR="63305" marT="8792"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indent="137160" algn="l" rtl="0" eaLnBrk="1" fontAlgn="ctr" latinLnBrk="0" hangingPunct="1">
                        <a:spcBef>
                          <a:spcPts val="0"/>
                        </a:spcBef>
                        <a:spcAft>
                          <a:spcPts val="0"/>
                        </a:spcAft>
                      </a:pPr>
                      <a:r>
                        <a:rPr kumimoji="1" lang="ja-JP" altLang="en-US"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　姫路市</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107261">
                <a:tc vMerge="1">
                  <a:txBody>
                    <a:bodyPr/>
                    <a:lstStyle/>
                    <a:p>
                      <a:endParaRPr kumimoji="1" lang="ja-JP" altLang="en-US"/>
                    </a:p>
                  </a:txBody>
                  <a:tcPr/>
                </a:tc>
                <a:tc>
                  <a:txBody>
                    <a:bodyPr/>
                    <a:lstStyle/>
                    <a:p>
                      <a:pPr marL="0" algn="just" rtl="0" eaLnBrk="1" fontAlgn="ctr" latinLnBrk="0" hangingPunct="1">
                        <a:spcBef>
                          <a:spcPts val="0"/>
                        </a:spcBef>
                        <a:spcAft>
                          <a:spcPts val="0"/>
                        </a:spcAft>
                      </a:pPr>
                      <a:r>
                        <a:rPr kumimoji="1" lang="zh-TW"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二次救急医療機関</a:t>
                      </a:r>
                      <a:endParaRPr lang="zh-TW"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ctr"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姫路市・</a:t>
                      </a:r>
                      <a:r>
                        <a:rPr kumimoji="1" lang="ja-JP" altLang="en-US" sz="600" b="0" i="0" u="none" strike="noStrike" kern="1200" dirty="0" err="1">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たつの</a:t>
                      </a: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市</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107261">
                <a:tc rowSpan="3">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教育機関</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大学</a:t>
                      </a:r>
                      <a:endParaRPr lang="ja-JP" altLang="en-US" sz="600" b="0" i="0" u="none" strike="noStrike" dirty="0">
                        <a:effectLst/>
                        <a:latin typeface="Arial" panose="020B0604020202020204" pitchFamily="34" charset="0"/>
                      </a:endParaRPr>
                    </a:p>
                  </a:txBody>
                  <a:tcPr marL="63305" marR="63305" marT="8792"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ctr"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姫路市・福崎町</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107261">
                <a:tc vMerge="1">
                  <a:txBody>
                    <a:bodyPr/>
                    <a:lstStyle/>
                    <a:p>
                      <a:endParaRPr kumimoji="1" lang="ja-JP" altLang="en-US"/>
                    </a:p>
                  </a:txBody>
                  <a:tcPr/>
                </a:tc>
                <a:tc>
                  <a:txBody>
                    <a:body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短期大学</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indent="137160" algn="l" rtl="0" eaLnBrk="1" fontAlgn="ctr" latinLnBrk="0" hangingPunct="1">
                        <a:spcBef>
                          <a:spcPts val="0"/>
                        </a:spcBef>
                        <a:spcAft>
                          <a:spcPts val="0"/>
                        </a:spcAft>
                      </a:pPr>
                      <a:r>
                        <a:rPr kumimoji="1" lang="ja-JP" altLang="en-US"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　姫路市</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107261">
                <a:tc vMerge="1">
                  <a:txBody>
                    <a:bodyPr/>
                    <a:lstStyle/>
                    <a:p>
                      <a:endParaRPr kumimoji="1" lang="ja-JP" altLang="en-US"/>
                    </a:p>
                  </a:txBody>
                  <a:tcPr/>
                </a:tc>
                <a:tc>
                  <a:txBody>
                    <a:bodyPr/>
                    <a:lstStyle/>
                    <a:p>
                      <a:pPr marL="0" algn="just" rtl="0" eaLnBrk="1" fontAlgn="ctr" latinLnBrk="0" hangingPunct="1">
                        <a:spcBef>
                          <a:spcPts val="0"/>
                        </a:spcBef>
                        <a:spcAft>
                          <a:spcPts val="0"/>
                        </a:spcAft>
                      </a:pPr>
                      <a:r>
                        <a:rPr kumimoji="1" lang="ja-JP" alt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専修学校</a:t>
                      </a:r>
                      <a:endParaRPr lang="ja-JP" altLang="en-US" sz="600" b="0" i="0" u="none" strike="noStrike" dirty="0">
                        <a:effectLst/>
                        <a:latin typeface="Arial" panose="020B0604020202020204" pitchFamily="34" charset="0"/>
                      </a:endParaRPr>
                    </a:p>
                  </a:txBody>
                  <a:tcPr marL="63305" marR="63305" marT="8792"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indent="137160" algn="l" rtl="0" eaLnBrk="1" fontAlgn="ctr" latinLnBrk="0" hangingPunct="1">
                        <a:spcBef>
                          <a:spcPts val="0"/>
                        </a:spcBef>
                        <a:spcAft>
                          <a:spcPts val="0"/>
                        </a:spcAft>
                      </a:pPr>
                      <a:r>
                        <a:rPr kumimoji="1" lang="ja-JP" altLang="en-US"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　姫路市</a:t>
                      </a:r>
                      <a:endParaRPr kumimoji="1" lang="en-US" altLang="ja-JP"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63305" marR="63305" marT="8792"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192353">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just"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スポーツ施設等</a:t>
                      </a:r>
                    </a:p>
                  </a:txBody>
                  <a:tcPr marL="63305" marR="63305"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9EDF4"/>
                    </a:solidFill>
                  </a:tcPr>
                </a:tc>
                <a:tc>
                  <a:txBody>
                    <a:bodyPr/>
                    <a:lstStyle/>
                    <a:p>
                      <a:pPr marL="0" algn="just"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総合公園</a:t>
                      </a:r>
                    </a:p>
                  </a:txBody>
                  <a:tcPr marL="63305" marR="6330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9EDF4"/>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ctr"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姫路市・</a:t>
                      </a:r>
                      <a:r>
                        <a:rPr kumimoji="1" lang="ja-JP" sz="600" b="0" i="0" u="none" strike="noStrike" kern="1200" dirty="0" err="1">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たつの</a:t>
                      </a: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市・太子町</a:t>
                      </a:r>
                    </a:p>
                  </a:txBody>
                  <a:tcPr marL="63305" marR="63305"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9EDF4"/>
                    </a:solidFill>
                  </a:tcPr>
                </a:tc>
                <a:extLst>
                  <a:ext uri="{0D108BD9-81ED-4DB2-BD59-A6C34878D82A}">
                    <a16:rowId xmlns:a16="http://schemas.microsoft.com/office/drawing/2014/main" val="10006"/>
                  </a:ext>
                </a:extLst>
              </a:tr>
              <a:tr h="159032">
                <a:tc gridSpan="2">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just"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主要コンベンション施設</a:t>
                      </a:r>
                    </a:p>
                  </a:txBody>
                  <a:tcPr marL="63305" marR="63305"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hMerge="1">
                  <a:txBody>
                    <a:bodyPr/>
                    <a:lstStyle/>
                    <a:p>
                      <a:endParaRPr kumimoji="1" lang="ja-JP" altLang="en-US"/>
                    </a:p>
                  </a:txBody>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ctr"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姫路市</a:t>
                      </a:r>
                    </a:p>
                  </a:txBody>
                  <a:tcPr marL="63305" marR="63305"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151459">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just" defTabSz="844078" rtl="0" eaLnBrk="1" fontAlgn="ctr" latinLnBrk="0" hangingPunct="1">
                        <a:lnSpc>
                          <a:spcPts val="900"/>
                        </a:lnSpc>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商業</a:t>
                      </a:r>
                      <a:r>
                        <a:rPr kumimoji="1" lang="ja-JP"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施設</a:t>
                      </a:r>
                      <a:endParaRPr kumimoji="1" lang="en-US" altLang="ja-JP" sz="600" b="0" i="0" u="none" strike="noStrike" kern="1200" dirty="0" smtClean="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63305" marR="63305"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9EDF4"/>
                    </a:solidFill>
                  </a:tcPr>
                </a:tc>
                <a:tc>
                  <a:txBody>
                    <a:bodyPr/>
                    <a:lstStyle/>
                    <a:p>
                      <a:pPr marL="0" algn="just"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百貨店、大型</a:t>
                      </a:r>
                      <a:r>
                        <a:rPr kumimoji="1" lang="en-US"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SC</a:t>
                      </a: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等</a:t>
                      </a:r>
                    </a:p>
                  </a:txBody>
                  <a:tcPr marL="63305" marR="6330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9EDF4"/>
                    </a:solidFill>
                  </a:tcPr>
                </a:tc>
                <a:tc>
                  <a:txBody>
                    <a:bodyPr/>
                    <a:lstStyle>
                      <a:lvl1pPr marL="0" algn="l" defTabSz="1181716" rtl="0" eaLnBrk="1" latinLnBrk="0" hangingPunct="1">
                        <a:defRPr kumimoji="1" sz="2326" kern="1200">
                          <a:solidFill>
                            <a:schemeClr val="dk1"/>
                          </a:solidFill>
                          <a:latin typeface="Arial"/>
                          <a:ea typeface="ＭＳ Ｐゴシック"/>
                        </a:defRPr>
                      </a:lvl1pPr>
                      <a:lvl2pPr marL="590858" algn="l" defTabSz="1181716" rtl="0" eaLnBrk="1" latinLnBrk="0" hangingPunct="1">
                        <a:defRPr kumimoji="1" sz="2326" kern="1200">
                          <a:solidFill>
                            <a:schemeClr val="dk1"/>
                          </a:solidFill>
                          <a:latin typeface="Arial"/>
                          <a:ea typeface="ＭＳ Ｐゴシック"/>
                        </a:defRPr>
                      </a:lvl2pPr>
                      <a:lvl3pPr marL="1181716" algn="l" defTabSz="1181716" rtl="0" eaLnBrk="1" latinLnBrk="0" hangingPunct="1">
                        <a:defRPr kumimoji="1" sz="2326" kern="1200">
                          <a:solidFill>
                            <a:schemeClr val="dk1"/>
                          </a:solidFill>
                          <a:latin typeface="Arial"/>
                          <a:ea typeface="ＭＳ Ｐゴシック"/>
                        </a:defRPr>
                      </a:lvl3pPr>
                      <a:lvl4pPr marL="1772574" algn="l" defTabSz="1181716" rtl="0" eaLnBrk="1" latinLnBrk="0" hangingPunct="1">
                        <a:defRPr kumimoji="1" sz="2326" kern="1200">
                          <a:solidFill>
                            <a:schemeClr val="dk1"/>
                          </a:solidFill>
                          <a:latin typeface="Arial"/>
                          <a:ea typeface="ＭＳ Ｐゴシック"/>
                        </a:defRPr>
                      </a:lvl4pPr>
                      <a:lvl5pPr marL="2363431" algn="l" defTabSz="1181716" rtl="0" eaLnBrk="1" latinLnBrk="0" hangingPunct="1">
                        <a:defRPr kumimoji="1" sz="2326" kern="1200">
                          <a:solidFill>
                            <a:schemeClr val="dk1"/>
                          </a:solidFill>
                          <a:latin typeface="Arial"/>
                          <a:ea typeface="ＭＳ Ｐゴシック"/>
                        </a:defRPr>
                      </a:lvl5pPr>
                      <a:lvl6pPr marL="2954289" algn="l" defTabSz="1181716" rtl="0" eaLnBrk="1" latinLnBrk="0" hangingPunct="1">
                        <a:defRPr kumimoji="1" sz="2326" kern="1200">
                          <a:solidFill>
                            <a:schemeClr val="dk1"/>
                          </a:solidFill>
                          <a:latin typeface="Arial"/>
                          <a:ea typeface="ＭＳ Ｐゴシック"/>
                        </a:defRPr>
                      </a:lvl6pPr>
                      <a:lvl7pPr marL="3545147" algn="l" defTabSz="1181716" rtl="0" eaLnBrk="1" latinLnBrk="0" hangingPunct="1">
                        <a:defRPr kumimoji="1" sz="2326" kern="1200">
                          <a:solidFill>
                            <a:schemeClr val="dk1"/>
                          </a:solidFill>
                          <a:latin typeface="Arial"/>
                          <a:ea typeface="ＭＳ Ｐゴシック"/>
                        </a:defRPr>
                      </a:lvl7pPr>
                      <a:lvl8pPr marL="4136005" algn="l" defTabSz="1181716" rtl="0" eaLnBrk="1" latinLnBrk="0" hangingPunct="1">
                        <a:defRPr kumimoji="1" sz="2326" kern="1200">
                          <a:solidFill>
                            <a:schemeClr val="dk1"/>
                          </a:solidFill>
                          <a:latin typeface="Arial"/>
                          <a:ea typeface="ＭＳ Ｐゴシック"/>
                        </a:defRPr>
                      </a:lvl8pPr>
                      <a:lvl9pPr marL="4726863" algn="l" defTabSz="1181716" rtl="0" eaLnBrk="1" latinLnBrk="0" hangingPunct="1">
                        <a:defRPr kumimoji="1" sz="2326" kern="1200">
                          <a:solidFill>
                            <a:schemeClr val="dk1"/>
                          </a:solidFill>
                          <a:latin typeface="Arial"/>
                          <a:ea typeface="ＭＳ Ｐゴシック"/>
                        </a:defRPr>
                      </a:lvl9pPr>
                    </a:lstStyle>
                    <a:p>
                      <a:pPr marL="0" algn="ctr" defTabSz="844078" rtl="0" eaLnBrk="1" fontAlgn="ctr" latinLnBrk="0" hangingPunct="1">
                        <a:spcBef>
                          <a:spcPts val="0"/>
                        </a:spcBef>
                        <a:spcAft>
                          <a:spcPts val="0"/>
                        </a:spcAft>
                      </a:pP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姫路市・</a:t>
                      </a:r>
                      <a:r>
                        <a:rPr kumimoji="1" lang="ja-JP" sz="600" b="0" i="0" u="none" strike="noStrike" kern="1200" dirty="0" err="1">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たつの</a:t>
                      </a:r>
                      <a:r>
                        <a:rPr kumimoji="1" lang="ja-JP" sz="600" b="0" i="0" u="none" strike="noStrike" kern="1200" dirty="0">
                          <a:solidFill>
                            <a:srgbClr val="000000"/>
                          </a:solidFill>
                          <a:effectLst/>
                          <a:latin typeface="メイリオ" panose="020B0604030504040204" pitchFamily="50" charset="-128"/>
                          <a:ea typeface="メイリオ" panose="020B0604030504040204" pitchFamily="50" charset="-128"/>
                          <a:cs typeface="メイリオ" panose="020B0604030504040204" pitchFamily="50" charset="-128"/>
                        </a:rPr>
                        <a:t>市</a:t>
                      </a:r>
                    </a:p>
                  </a:txBody>
                  <a:tcPr marL="63305" marR="63305"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E9EDF4"/>
                    </a:solidFill>
                  </a:tcPr>
                </a:tc>
                <a:extLst>
                  <a:ext uri="{0D108BD9-81ED-4DB2-BD59-A6C34878D82A}">
                    <a16:rowId xmlns:a16="http://schemas.microsoft.com/office/drawing/2014/main" val="10008"/>
                  </a:ext>
                </a:extLst>
              </a:tr>
            </a:tbl>
          </a:graphicData>
        </a:graphic>
      </p:graphicFrame>
      <p:sp>
        <p:nvSpPr>
          <p:cNvPr id="210" name="正方形/長方形 209"/>
          <p:cNvSpPr/>
          <p:nvPr/>
        </p:nvSpPr>
        <p:spPr>
          <a:xfrm>
            <a:off x="3755218" y="4301151"/>
            <a:ext cx="2594356" cy="219017"/>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a:ln>
                  <a:noFill/>
                </a:ln>
                <a:solidFill>
                  <a:prstClr val="black"/>
                </a:solidFill>
                <a:effectLst/>
                <a:uLnTx/>
                <a:uFillTx/>
                <a:latin typeface="Arial"/>
                <a:ea typeface="ＭＳ Ｐゴシック"/>
                <a:cs typeface="+mn-cs"/>
              </a:rPr>
              <a:t>＜高次都市機能増進施設の設定及び役割分担＞</a:t>
            </a:r>
          </a:p>
        </p:txBody>
      </p:sp>
      <p:grpSp>
        <p:nvGrpSpPr>
          <p:cNvPr id="212" name="グループ化 211"/>
          <p:cNvGrpSpPr/>
          <p:nvPr/>
        </p:nvGrpSpPr>
        <p:grpSpPr>
          <a:xfrm>
            <a:off x="65510" y="566689"/>
            <a:ext cx="9781744" cy="259566"/>
            <a:chOff x="83382" y="4402850"/>
            <a:chExt cx="5115766" cy="259566"/>
          </a:xfrm>
        </p:grpSpPr>
        <p:sp>
          <p:nvSpPr>
            <p:cNvPr id="213" name="角丸四角形 212"/>
            <p:cNvSpPr/>
            <p:nvPr/>
          </p:nvSpPr>
          <p:spPr>
            <a:xfrm>
              <a:off x="494736" y="4405390"/>
              <a:ext cx="4704412" cy="254850"/>
            </a:xfrm>
            <a:prstGeom prst="roundRect">
              <a:avLst>
                <a:gd name="adj" fmla="val 14105"/>
              </a:avLst>
            </a:prstGeom>
            <a:solidFill>
              <a:srgbClr val="33FF8F"/>
            </a:solidFill>
            <a:ln>
              <a:noFill/>
            </a:ln>
          </p:spPr>
          <p:txBody>
            <a:bodyPr wrap="square" lIns="61350" tIns="33231" rIns="61350" bIns="33231" rtlCol="0">
              <a:noAutofit/>
            </a:bodyPr>
            <a:lstStyle/>
            <a:p>
              <a:pPr marL="0" marR="0" lvl="0" indent="0" algn="l" defTabSz="779126" rtl="0" eaLnBrk="0" fontAlgn="auto" latinLnBrk="0" hangingPunct="0">
                <a:lnSpc>
                  <a:spcPct val="10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1" lang="ja-JP" altLang="en-US" sz="1200" b="1" i="0" u="none" strike="noStrike" kern="0" cap="none" spc="0" normalizeH="0" baseline="0" noProof="0" dirty="0" smtClean="0">
                  <a:ln>
                    <a:noFill/>
                  </a:ln>
                  <a:solidFill>
                    <a:srgbClr val="000000"/>
                  </a:solidFill>
                  <a:effectLst/>
                  <a:uLnTx/>
                  <a:uFillTx/>
                  <a:latin typeface="ＭＳ Ｐゴシック"/>
                  <a:ea typeface="ＭＳ Ｐゴシック"/>
                  <a:cs typeface="+mn-cs"/>
                </a:rPr>
                <a:t>　</a:t>
              </a:r>
              <a:r>
                <a:rPr kumimoji="1" lang="ja-JP" altLang="en-US" sz="1200" b="1" i="0" u="none" strike="noStrike" kern="0" cap="none" spc="0" normalizeH="0" baseline="0" noProof="0" dirty="0" smtClean="0">
                  <a:ln>
                    <a:noFill/>
                  </a:ln>
                  <a:solidFill>
                    <a:srgbClr val="FFFFFF"/>
                  </a:solidFill>
                  <a:effectLst/>
                  <a:uLnTx/>
                  <a:uFillTx/>
                  <a:latin typeface="ＭＳ Ｐゴシック"/>
                  <a:ea typeface="ＭＳ Ｐゴシック"/>
                  <a:cs typeface="+mn-cs"/>
                </a:rPr>
                <a:t>複数</a:t>
              </a:r>
              <a:r>
                <a:rPr kumimoji="1" lang="ja-JP" altLang="en-US" sz="1200" b="1" i="0" u="none" strike="noStrike" kern="0" cap="none" spc="0" normalizeH="0" baseline="0" noProof="0" dirty="0">
                  <a:ln>
                    <a:noFill/>
                  </a:ln>
                  <a:solidFill>
                    <a:srgbClr val="FFFFFF"/>
                  </a:solidFill>
                  <a:effectLst/>
                  <a:uLnTx/>
                  <a:uFillTx/>
                  <a:latin typeface="ＭＳ Ｐゴシック"/>
                  <a:ea typeface="ＭＳ Ｐゴシック"/>
                  <a:cs typeface="+mn-cs"/>
                </a:rPr>
                <a:t>自治体による広域的な立地適正化の方針の策定</a:t>
              </a:r>
              <a:endParaRPr kumimoji="1" lang="en-US" altLang="ja-JP" sz="1200" b="1"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sp>
          <p:nvSpPr>
            <p:cNvPr id="214" name="角丸四角形 213"/>
            <p:cNvSpPr/>
            <p:nvPr/>
          </p:nvSpPr>
          <p:spPr>
            <a:xfrm>
              <a:off x="83382" y="4402850"/>
              <a:ext cx="488072" cy="259566"/>
            </a:xfrm>
            <a:prstGeom prst="roundRect">
              <a:avLst>
                <a:gd name="adj" fmla="val 14105"/>
              </a:avLst>
            </a:prstGeom>
            <a:solidFill>
              <a:srgbClr val="00B05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広域連携</a:t>
              </a:r>
              <a:endParaRPr kumimoji="1" lang="en-US" altLang="ja-JP" sz="1400"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grpSp>
      <p:sp>
        <p:nvSpPr>
          <p:cNvPr id="5" name="角丸四角形 4"/>
          <p:cNvSpPr/>
          <p:nvPr/>
        </p:nvSpPr>
        <p:spPr>
          <a:xfrm>
            <a:off x="7024496" y="984045"/>
            <a:ext cx="2761337" cy="1240901"/>
          </a:xfrm>
          <a:prstGeom prst="roundRect">
            <a:avLst/>
          </a:prstGeom>
          <a:solidFill>
            <a:srgbClr val="33FF8F">
              <a:alpha val="52000"/>
            </a:srgbClr>
          </a:solidFill>
          <a:ln w="9525">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Arial"/>
              <a:ea typeface="ＭＳ Ｐゴシック"/>
              <a:cs typeface="+mn-cs"/>
            </a:endParaRPr>
          </a:p>
        </p:txBody>
      </p:sp>
      <p:graphicFrame>
        <p:nvGraphicFramePr>
          <p:cNvPr id="3" name="オブジェクト 2"/>
          <p:cNvGraphicFramePr>
            <a:graphicFrameLocks noChangeAspect="1"/>
          </p:cNvGraphicFramePr>
          <p:nvPr>
            <p:extLst/>
          </p:nvPr>
        </p:nvGraphicFramePr>
        <p:xfrm>
          <a:off x="7110413" y="1290638"/>
          <a:ext cx="2582862" cy="825500"/>
        </p:xfrm>
        <a:graphic>
          <a:graphicData uri="http://schemas.openxmlformats.org/presentationml/2006/ole">
            <mc:AlternateContent xmlns:mc="http://schemas.openxmlformats.org/markup-compatibility/2006">
              <mc:Choice xmlns:v="urn:schemas-microsoft-com:vml" Requires="v">
                <p:oleObj spid="_x0000_s1028" name="ワークシート" r:id="rId5" imgW="3019559" imgH="885922" progId="Excel.Sheet.12">
                  <p:embed/>
                </p:oleObj>
              </mc:Choice>
              <mc:Fallback>
                <p:oleObj name="ワークシート" r:id="rId5" imgW="3019559" imgH="885922" progId="Excel.Sheet.12">
                  <p:embed/>
                  <p:pic>
                    <p:nvPicPr>
                      <p:cNvPr id="3" name="オブジェクト 2"/>
                      <p:cNvPicPr/>
                      <p:nvPr/>
                    </p:nvPicPr>
                    <p:blipFill>
                      <a:blip r:embed="rId6"/>
                      <a:stretch>
                        <a:fillRect/>
                      </a:stretch>
                    </p:blipFill>
                    <p:spPr>
                      <a:xfrm>
                        <a:off x="7110413" y="1290638"/>
                        <a:ext cx="2582862" cy="825500"/>
                      </a:xfrm>
                      <a:prstGeom prst="rect">
                        <a:avLst/>
                      </a:prstGeom>
                    </p:spPr>
                  </p:pic>
                </p:oleObj>
              </mc:Fallback>
            </mc:AlternateContent>
          </a:graphicData>
        </a:graphic>
      </p:graphicFrame>
      <p:sp>
        <p:nvSpPr>
          <p:cNvPr id="216" name="Text Box 16"/>
          <p:cNvSpPr txBox="1">
            <a:spLocks noChangeArrowheads="1"/>
          </p:cNvSpPr>
          <p:nvPr/>
        </p:nvSpPr>
        <p:spPr bwMode="auto">
          <a:xfrm>
            <a:off x="7034444" y="1095335"/>
            <a:ext cx="2890043" cy="169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lIns="68580" tIns="8206" rIns="68580" bIns="8206"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177800" indent="-1778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82064" marR="0" lvl="0" indent="-82064" algn="just" defTabSz="914400" rtl="0" eaLnBrk="1" fontAlgn="base" latinLnBrk="0" hangingPunct="1">
              <a:lnSpc>
                <a:spcPct val="100000"/>
              </a:lnSpc>
              <a:spcBef>
                <a:spcPct val="0"/>
              </a:spcBef>
              <a:spcAft>
                <a:spcPts val="554"/>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○立地適正化計画及び地域公共交通網形成計画の策定状況</a:t>
            </a:r>
            <a:endParaRPr kumimoji="1" lang="en-US" altLang="ja-JP" sz="8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17" name="グループ化 216"/>
          <p:cNvGrpSpPr/>
          <p:nvPr/>
        </p:nvGrpSpPr>
        <p:grpSpPr>
          <a:xfrm>
            <a:off x="3881121" y="2379462"/>
            <a:ext cx="5940000" cy="252225"/>
            <a:chOff x="-1885401" y="4890188"/>
            <a:chExt cx="5937556" cy="237987"/>
          </a:xfrm>
        </p:grpSpPr>
        <p:sp>
          <p:nvSpPr>
            <p:cNvPr id="218" name="角丸四角形 217"/>
            <p:cNvSpPr/>
            <p:nvPr/>
          </p:nvSpPr>
          <p:spPr>
            <a:xfrm>
              <a:off x="-1597890" y="4890188"/>
              <a:ext cx="5650045" cy="237775"/>
            </a:xfrm>
            <a:prstGeom prst="roundRect">
              <a:avLst>
                <a:gd name="adj" fmla="val 14105"/>
              </a:avLst>
            </a:prstGeom>
            <a:solidFill>
              <a:srgbClr val="FF69A6"/>
            </a:solidFill>
            <a:ln>
              <a:noFill/>
            </a:ln>
          </p:spPr>
          <p:txBody>
            <a:bodyPr wrap="square" lIns="61350" tIns="33231" rIns="61350" bIns="33231"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1108" b="0" i="0" u="none" strike="noStrike" kern="1200" cap="none" spc="0" normalizeH="0" baseline="0" noProof="0" dirty="0" smtClean="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0" lang="en-US" altLang="ja-JP" sz="1200" b="1" i="0" u="none" strike="noStrike" kern="0" cap="none" spc="0" normalizeH="0" baseline="0" noProof="0" dirty="0" smtClean="0">
                  <a:ln>
                    <a:noFill/>
                  </a:ln>
                  <a:solidFill>
                    <a:srgbClr val="FFFFFF"/>
                  </a:solidFill>
                  <a:effectLst/>
                  <a:uLnTx/>
                  <a:uFillTx/>
                  <a:latin typeface="Arial"/>
                  <a:ea typeface="ＭＳ Ｐゴシック"/>
                  <a:cs typeface="+mn-cs"/>
                </a:rPr>
                <a:t>【</a:t>
              </a: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都市機能の役割分担と連携（都市機能集積地区の位置づけ）</a:t>
              </a:r>
              <a:r>
                <a:rPr kumimoji="0" lang="en-US" altLang="ja-JP" sz="1200" b="1" i="0" u="none" strike="noStrike" kern="0" cap="none" spc="0" normalizeH="0" baseline="0" noProof="0" dirty="0">
                  <a:ln>
                    <a:noFill/>
                  </a:ln>
                  <a:solidFill>
                    <a:srgbClr val="FFFFFF"/>
                  </a:solidFill>
                  <a:effectLst/>
                  <a:uLnTx/>
                  <a:uFillTx/>
                  <a:latin typeface="Arial"/>
                  <a:ea typeface="ＭＳ Ｐゴシック"/>
                  <a:cs typeface="+mn-cs"/>
                </a:rPr>
                <a:t>】</a:t>
              </a:r>
              <a:endPar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endParaRPr>
            </a:p>
          </p:txBody>
        </p:sp>
        <p:sp>
          <p:nvSpPr>
            <p:cNvPr id="219" name="角丸四角形 218"/>
            <p:cNvSpPr/>
            <p:nvPr/>
          </p:nvSpPr>
          <p:spPr>
            <a:xfrm>
              <a:off x="-1885401" y="4890400"/>
              <a:ext cx="948107" cy="237775"/>
            </a:xfrm>
            <a:prstGeom prst="roundRect">
              <a:avLst>
                <a:gd name="adj" fmla="val 14105"/>
              </a:avLst>
            </a:prstGeom>
            <a:solidFill>
              <a:srgbClr val="FF000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役割分担</a:t>
              </a:r>
              <a:endParaRPr kumimoji="1" lang="en-US" altLang="ja-JP" sz="1292"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grpSp>
      <p:grpSp>
        <p:nvGrpSpPr>
          <p:cNvPr id="220" name="グループ化 219"/>
          <p:cNvGrpSpPr/>
          <p:nvPr/>
        </p:nvGrpSpPr>
        <p:grpSpPr>
          <a:xfrm>
            <a:off x="3909696" y="5782444"/>
            <a:ext cx="5937556" cy="267419"/>
            <a:chOff x="83382" y="4371112"/>
            <a:chExt cx="3850455" cy="234249"/>
          </a:xfrm>
        </p:grpSpPr>
        <p:sp>
          <p:nvSpPr>
            <p:cNvPr id="221" name="角丸四角形 220"/>
            <p:cNvSpPr/>
            <p:nvPr/>
          </p:nvSpPr>
          <p:spPr>
            <a:xfrm>
              <a:off x="455711" y="4371112"/>
              <a:ext cx="3478126" cy="234246"/>
            </a:xfrm>
            <a:prstGeom prst="roundRect">
              <a:avLst>
                <a:gd name="adj" fmla="val 14105"/>
              </a:avLst>
            </a:prstGeom>
            <a:solidFill>
              <a:srgbClr val="B381D9"/>
            </a:solidFill>
            <a:ln>
              <a:noFill/>
            </a:ln>
          </p:spPr>
          <p:txBody>
            <a:bodyPr wrap="square" lIns="61350" tIns="33231" rIns="61350" bIns="33231"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smtClean="0">
                  <a:ln>
                    <a:noFill/>
                  </a:ln>
                  <a:solidFill>
                    <a:srgbClr val="FFFFFF"/>
                  </a:solidFill>
                  <a:effectLst/>
                  <a:uLnTx/>
                  <a:uFillTx/>
                  <a:latin typeface="Arial"/>
                  <a:ea typeface="ＭＳ Ｐゴシック"/>
                  <a:cs typeface="+mn-cs"/>
                </a:rPr>
                <a:t>　　　　</a:t>
              </a:r>
              <a:r>
                <a:rPr kumimoji="0" lang="en-US" altLang="ja-JP" sz="1200" b="1" i="0" u="none" strike="noStrike" kern="0" cap="none" spc="0" normalizeH="0" baseline="0" noProof="0" dirty="0" smtClean="0">
                  <a:ln>
                    <a:noFill/>
                  </a:ln>
                  <a:solidFill>
                    <a:srgbClr val="FFFFFF"/>
                  </a:solidFill>
                  <a:effectLst/>
                  <a:uLnTx/>
                  <a:uFillTx/>
                  <a:latin typeface="Arial"/>
                  <a:ea typeface="ＭＳ Ｐゴシック"/>
                  <a:cs typeface="+mn-cs"/>
                </a:rPr>
                <a:t>【</a:t>
              </a: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公共交通利便性の高い区域への居住推進</a:t>
              </a:r>
              <a:r>
                <a:rPr kumimoji="0" lang="en-US" altLang="ja-JP" sz="1200" b="1" i="0" u="none" strike="noStrike" kern="0" cap="none" spc="0" normalizeH="0" baseline="0" noProof="0" dirty="0">
                  <a:ln>
                    <a:noFill/>
                  </a:ln>
                  <a:solidFill>
                    <a:srgbClr val="FFFFFF"/>
                  </a:solidFill>
                  <a:effectLst/>
                  <a:uLnTx/>
                  <a:uFillTx/>
                  <a:latin typeface="Arial"/>
                  <a:ea typeface="ＭＳ Ｐゴシック"/>
                  <a:cs typeface="+mn-cs"/>
                </a:rPr>
                <a:t>】</a:t>
              </a:r>
              <a:endPar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endParaRPr>
            </a:p>
          </p:txBody>
        </p:sp>
        <p:sp>
          <p:nvSpPr>
            <p:cNvPr id="222" name="角丸四角形 221"/>
            <p:cNvSpPr/>
            <p:nvPr/>
          </p:nvSpPr>
          <p:spPr>
            <a:xfrm>
              <a:off x="83382" y="4371112"/>
              <a:ext cx="594699" cy="234249"/>
            </a:xfrm>
            <a:prstGeom prst="roundRect">
              <a:avLst>
                <a:gd name="adj" fmla="val 14105"/>
              </a:avLst>
            </a:prstGeom>
            <a:solidFill>
              <a:srgbClr val="7030A0"/>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ts val="1292"/>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rPr>
                <a:t>居住推進</a:t>
              </a:r>
              <a:endParaRPr kumimoji="1" lang="en-US" altLang="ja-JP" sz="1292"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n-cs"/>
              </a:endParaRPr>
            </a:p>
          </p:txBody>
        </p:sp>
      </p:grpSp>
      <p:sp>
        <p:nvSpPr>
          <p:cNvPr id="223" name="正方形/長方形 222"/>
          <p:cNvSpPr/>
          <p:nvPr/>
        </p:nvSpPr>
        <p:spPr>
          <a:xfrm>
            <a:off x="7604910" y="267163"/>
            <a:ext cx="1754516" cy="12961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500" b="1" i="0" u="none" strike="noStrike" kern="1200" cap="none" spc="0" normalizeH="0" baseline="0" noProof="0" dirty="0">
                <a:ln>
                  <a:noFill/>
                </a:ln>
                <a:solidFill>
                  <a:srgbClr val="000000"/>
                </a:solidFill>
                <a:effectLst/>
                <a:uLnTx/>
                <a:uFillTx/>
                <a:latin typeface="Arial"/>
                <a:ea typeface="ＭＳ Ｐゴシック"/>
                <a:cs typeface="+mn-cs"/>
              </a:rPr>
              <a:t>※</a:t>
            </a:r>
            <a:r>
              <a:rPr kumimoji="1" lang="ja-JP" altLang="en-US" sz="500" b="1" i="0" u="none" strike="noStrike" kern="1200" cap="none" spc="0" normalizeH="0" baseline="0" noProof="0" dirty="0">
                <a:ln>
                  <a:noFill/>
                </a:ln>
                <a:solidFill>
                  <a:srgbClr val="000000"/>
                </a:solidFill>
                <a:effectLst/>
                <a:uLnTx/>
                <a:uFillTx/>
                <a:latin typeface="Arial"/>
                <a:ea typeface="ＭＳ Ｐゴシック"/>
                <a:cs typeface="+mn-cs"/>
              </a:rPr>
              <a:t>）国立社会保障・人口問題研究所資料より</a:t>
            </a:r>
          </a:p>
        </p:txBody>
      </p:sp>
      <p:sp>
        <p:nvSpPr>
          <p:cNvPr id="73" name="角丸四角形 72"/>
          <p:cNvSpPr/>
          <p:nvPr/>
        </p:nvSpPr>
        <p:spPr>
          <a:xfrm>
            <a:off x="7147376" y="4368985"/>
            <a:ext cx="2689681" cy="218361"/>
          </a:xfrm>
          <a:prstGeom prst="roundRect">
            <a:avLst>
              <a:gd name="adj" fmla="val 14105"/>
            </a:avLst>
          </a:prstGeom>
          <a:solidFill>
            <a:srgbClr val="FFC000"/>
          </a:solidFill>
          <a:ln>
            <a:noFill/>
          </a:ln>
        </p:spPr>
        <p:txBody>
          <a:bodyPr wrap="square" lIns="61350" tIns="33231" rIns="61350" bIns="33231"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smtClean="0">
                <a:ln>
                  <a:noFill/>
                </a:ln>
                <a:solidFill>
                  <a:srgbClr val="FFFFFF"/>
                </a:solidFill>
                <a:effectLst/>
                <a:uLnTx/>
                <a:uFillTx/>
                <a:latin typeface="Arial"/>
                <a:ea typeface="ＭＳ Ｐゴシック"/>
                <a:cs typeface="+mn-cs"/>
              </a:rPr>
              <a:t>●周辺都市との公共交通施策の連携</a:t>
            </a:r>
            <a:endParaRPr kumimoji="0" lang="ja-JP" altLang="en-US" sz="1050" b="1" i="0" u="none" strike="noStrike" kern="0" cap="none" spc="0" normalizeH="0" baseline="0" noProof="0" dirty="0">
              <a:ln>
                <a:noFill/>
              </a:ln>
              <a:solidFill>
                <a:srgbClr val="FFFFFF"/>
              </a:solidFill>
              <a:effectLst/>
              <a:uLnTx/>
              <a:uFillTx/>
              <a:latin typeface="Arial"/>
              <a:ea typeface="ＭＳ Ｐゴシック"/>
              <a:cs typeface="+mn-cs"/>
            </a:endParaRPr>
          </a:p>
        </p:txBody>
      </p:sp>
      <p:pic>
        <p:nvPicPr>
          <p:cNvPr id="6" name="図 5"/>
          <p:cNvPicPr>
            <a:picLocks noChangeAspect="1"/>
          </p:cNvPicPr>
          <p:nvPr/>
        </p:nvPicPr>
        <p:blipFill>
          <a:blip r:embed="rId7"/>
          <a:stretch>
            <a:fillRect/>
          </a:stretch>
        </p:blipFill>
        <p:spPr>
          <a:xfrm>
            <a:off x="7505602" y="6098863"/>
            <a:ext cx="1279978" cy="787289"/>
          </a:xfrm>
          <a:prstGeom prst="rect">
            <a:avLst/>
          </a:prstGeom>
        </p:spPr>
      </p:pic>
      <p:sp>
        <p:nvSpPr>
          <p:cNvPr id="77" name="正方形/長方形 76"/>
          <p:cNvSpPr/>
          <p:nvPr/>
        </p:nvSpPr>
        <p:spPr>
          <a:xfrm>
            <a:off x="7055373" y="5219675"/>
            <a:ext cx="2873685" cy="539511"/>
          </a:xfrm>
          <a:prstGeom prst="rect">
            <a:avLst/>
          </a:prstGeom>
          <a:noFill/>
          <a:ln w="19050" cap="flat" cmpd="sng" algn="ctr">
            <a:noFill/>
            <a:prstDash val="solid"/>
          </a:ln>
          <a:effectLst/>
        </p:spPr>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1"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○広域での地域公共交通網形成計画</a:t>
            </a:r>
            <a:endParaRPr kumimoji="0" lang="en-US" altLang="ja-JP" sz="831" b="1"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令和２年度の姫路市地域公共交通網形成計画の改訂に</a:t>
            </a:r>
            <a:endParaRPr kumimoji="0" lang="en-US" altLang="ja-JP"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あわせて、</a:t>
            </a:r>
            <a:r>
              <a:rPr kumimoji="0" lang="en-US" altLang="ja-JP"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a:t>
            </a:r>
            <a:r>
              <a:rPr kumimoji="0" lang="en-US" altLang="ja-JP"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町での広域的な交通の方針の作成に向けて調整中。</a:t>
            </a:r>
            <a:endParaRPr kumimoji="0" lang="en-US" altLang="ja-JP"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正方形/長方形 77"/>
          <p:cNvSpPr/>
          <p:nvPr/>
        </p:nvSpPr>
        <p:spPr>
          <a:xfrm>
            <a:off x="7157572" y="4620342"/>
            <a:ext cx="2681014" cy="576000"/>
          </a:xfrm>
          <a:prstGeom prst="rect">
            <a:avLst/>
          </a:prstGeom>
          <a:solidFill>
            <a:sysClr val="window" lastClr="FFFFFF"/>
          </a:solidFill>
          <a:ln w="19050" cap="flat" cmpd="sng" algn="ctr">
            <a:solidFill>
              <a:srgbClr val="FF6600"/>
            </a:solidFill>
            <a:prstDash val="solid"/>
          </a:ln>
          <a:effectLst>
            <a:outerShdw blurRad="50800" dist="38100" dir="2700000" algn="tl" rotWithShape="0">
              <a:prstClr val="black">
                <a:alpha val="40000"/>
              </a:prstClr>
            </a:outerShdw>
          </a:effectLst>
        </p:spPr>
        <p:txBody>
          <a:bodyPr rtlCol="0" anchor="t" anchorCtr="0"/>
          <a:lstStyle/>
          <a:p>
            <a:pPr marL="0" marR="0" lvl="0" indent="0" algn="l" defTabSz="914400" rtl="0" eaLnBrk="1" fontAlgn="auto" latinLnBrk="0" hangingPunct="1">
              <a:lnSpc>
                <a:spcPct val="100000"/>
              </a:lnSpc>
              <a:spcBef>
                <a:spcPts val="554"/>
              </a:spcBef>
              <a:spcAft>
                <a:spcPts val="0"/>
              </a:spcAft>
              <a:buClrTx/>
              <a:buSzTx/>
              <a:buFontTx/>
              <a:buNone/>
              <a:tabLst/>
              <a:defRPr/>
            </a:pPr>
            <a:r>
              <a:rPr kumimoji="0" lang="ja-JP" altLang="en-US" sz="831" b="1" i="0" u="none" strike="noStrike" kern="0" cap="none" spc="0" normalizeH="0" baseline="0" noProof="0" dirty="0" smtClean="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福崎町地域公共交通網形成計画</a:t>
            </a:r>
            <a:endParaRPr kumimoji="0" lang="en-US" altLang="ja-JP" sz="831" b="1" i="0" u="none" strike="noStrike" kern="0" cap="none"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姫路市と連携</a:t>
            </a: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公共交通</a:t>
            </a: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空白地で新たなバス</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路線を</a:t>
            </a: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運行することで、福崎町</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、姫路市</a:t>
            </a:r>
            <a:r>
              <a:rPr kumimoji="0" lang="ja-JP" altLang="en-US"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の双方にある移動・通勤等需要や、潜在的な利用者の創出を</a:t>
            </a:r>
            <a:r>
              <a:rPr kumimoji="0" lang="ja-JP" altLang="en-US" sz="831" b="0" i="0" u="none" strike="noStrike" kern="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図る。</a:t>
            </a:r>
            <a:endParaRPr kumimoji="0" lang="en-US" altLang="ja-JP" sz="831"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テキスト ボックス 71"/>
          <p:cNvSpPr txBox="1"/>
          <p:nvPr/>
        </p:nvSpPr>
        <p:spPr>
          <a:xfrm>
            <a:off x="7574516" y="-36676"/>
            <a:ext cx="761747"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rPr>
              <a:t>３－４</a:t>
            </a:r>
            <a:endParaRPr kumimoji="1" lang="ja-JP" altLang="en-US" sz="18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391582418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6650634" y="1610892"/>
            <a:ext cx="2496077" cy="546349"/>
            <a:chOff x="9918312" y="1914297"/>
            <a:chExt cx="2496077" cy="546349"/>
          </a:xfrm>
        </p:grpSpPr>
        <p:sp>
          <p:nvSpPr>
            <p:cNvPr id="15" name="円/楕円 14"/>
            <p:cNvSpPr/>
            <p:nvPr/>
          </p:nvSpPr>
          <p:spPr>
            <a:xfrm>
              <a:off x="10804698" y="1918568"/>
              <a:ext cx="720080" cy="540000"/>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4BACC6"/>
                  </a:solidFill>
                  <a:effectLst/>
                  <a:uLnTx/>
                  <a:uFillTx/>
                  <a:latin typeface="Meiryo UI" panose="020B0604030504040204" pitchFamily="50" charset="-128"/>
                  <a:ea typeface="Meiryo UI" panose="020B0604030504040204" pitchFamily="50" charset="-128"/>
                  <a:cs typeface="Meiryo UI" panose="020B0604030504040204" pitchFamily="50" charset="-128"/>
                </a:rPr>
                <a:t>立適</a:t>
              </a:r>
              <a:endParaRPr kumimoji="1" lang="en-US" altLang="ja-JP" sz="1000" b="1" i="0" u="none" strike="noStrike" kern="1200" cap="none" spc="0" normalizeH="0" baseline="0" noProof="0" dirty="0" smtClean="0">
                <a:ln>
                  <a:noFill/>
                </a:ln>
                <a:solidFill>
                  <a:srgbClr val="4BACC6"/>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円/楕円 72"/>
            <p:cNvSpPr/>
            <p:nvPr/>
          </p:nvSpPr>
          <p:spPr>
            <a:xfrm>
              <a:off x="11694309" y="1914297"/>
              <a:ext cx="720080" cy="54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11716214" y="2006218"/>
              <a:ext cx="697627" cy="246221"/>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エコまち</a:t>
              </a:r>
            </a:p>
          </p:txBody>
        </p:sp>
        <p:sp>
          <p:nvSpPr>
            <p:cNvPr id="80" name="円/楕円 79"/>
            <p:cNvSpPr/>
            <p:nvPr/>
          </p:nvSpPr>
          <p:spPr>
            <a:xfrm>
              <a:off x="9919802" y="1920646"/>
              <a:ext cx="720080" cy="540000"/>
            </a:xfrm>
            <a:prstGeom prst="ellipse">
              <a:avLst/>
            </a:prstGeom>
            <a:solidFill>
              <a:srgbClr val="EC93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9918312" y="1956019"/>
              <a:ext cx="723275" cy="46166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公共</a:t>
              </a:r>
              <a:r>
                <a:rPr kumimoji="1" lang="ja-JP" altLang="en-US" sz="1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交通</a:t>
              </a:r>
              <a:endParaRPr kumimoji="1" lang="en-US" altLang="ja-JP" sz="1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網形成計画</a:t>
              </a:r>
              <a:endParaRPr kumimoji="1" lang="en-US" altLang="ja-JP" sz="7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再編実施計画</a:t>
              </a:r>
            </a:p>
          </p:txBody>
        </p:sp>
        <p:cxnSp>
          <p:nvCxnSpPr>
            <p:cNvPr id="28" name="直線コネクタ 27"/>
            <p:cNvCxnSpPr>
              <a:stCxn id="15" idx="6"/>
              <a:endCxn id="73" idx="2"/>
            </p:cNvCxnSpPr>
            <p:nvPr/>
          </p:nvCxnSpPr>
          <p:spPr>
            <a:xfrm flipV="1">
              <a:off x="11524778" y="2184297"/>
              <a:ext cx="169531" cy="0"/>
            </a:xfrm>
            <a:prstGeom prst="line">
              <a:avLst/>
            </a:prstGeom>
            <a:ln w="317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a:stCxn id="81" idx="3"/>
              <a:endCxn id="15" idx="2"/>
            </p:cNvCxnSpPr>
            <p:nvPr/>
          </p:nvCxnSpPr>
          <p:spPr>
            <a:xfrm>
              <a:off x="10641587" y="2186852"/>
              <a:ext cx="163111" cy="1716"/>
            </a:xfrm>
            <a:prstGeom prst="line">
              <a:avLst/>
            </a:prstGeom>
            <a:ln w="3175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7" name="角丸四角形吹き出し 6"/>
          <p:cNvSpPr/>
          <p:nvPr/>
        </p:nvSpPr>
        <p:spPr>
          <a:xfrm>
            <a:off x="5932538" y="554050"/>
            <a:ext cx="3876744" cy="1171380"/>
          </a:xfrm>
          <a:custGeom>
            <a:avLst/>
            <a:gdLst>
              <a:gd name="connsiteX0" fmla="*/ 0 w 3731492"/>
              <a:gd name="connsiteY0" fmla="*/ 172860 h 1037139"/>
              <a:gd name="connsiteX1" fmla="*/ 172860 w 3731492"/>
              <a:gd name="connsiteY1" fmla="*/ 0 h 1037139"/>
              <a:gd name="connsiteX2" fmla="*/ 621915 w 3731492"/>
              <a:gd name="connsiteY2" fmla="*/ 0 h 1037139"/>
              <a:gd name="connsiteX3" fmla="*/ 621915 w 3731492"/>
              <a:gd name="connsiteY3" fmla="*/ 0 h 1037139"/>
              <a:gd name="connsiteX4" fmla="*/ 1554788 w 3731492"/>
              <a:gd name="connsiteY4" fmla="*/ 0 h 1037139"/>
              <a:gd name="connsiteX5" fmla="*/ 3558632 w 3731492"/>
              <a:gd name="connsiteY5" fmla="*/ 0 h 1037139"/>
              <a:gd name="connsiteX6" fmla="*/ 3731492 w 3731492"/>
              <a:gd name="connsiteY6" fmla="*/ 172860 h 1037139"/>
              <a:gd name="connsiteX7" fmla="*/ 3731492 w 3731492"/>
              <a:gd name="connsiteY7" fmla="*/ 604998 h 1037139"/>
              <a:gd name="connsiteX8" fmla="*/ 3731492 w 3731492"/>
              <a:gd name="connsiteY8" fmla="*/ 604998 h 1037139"/>
              <a:gd name="connsiteX9" fmla="*/ 3731492 w 3731492"/>
              <a:gd name="connsiteY9" fmla="*/ 864283 h 1037139"/>
              <a:gd name="connsiteX10" fmla="*/ 3731492 w 3731492"/>
              <a:gd name="connsiteY10" fmla="*/ 864279 h 1037139"/>
              <a:gd name="connsiteX11" fmla="*/ 3558632 w 3731492"/>
              <a:gd name="connsiteY11" fmla="*/ 1037139 h 1037139"/>
              <a:gd name="connsiteX12" fmla="*/ 1554788 w 3731492"/>
              <a:gd name="connsiteY12" fmla="*/ 1037139 h 1037139"/>
              <a:gd name="connsiteX13" fmla="*/ 1736077 w 3731492"/>
              <a:gd name="connsiteY13" fmla="*/ 1141050 h 1037139"/>
              <a:gd name="connsiteX14" fmla="*/ 621915 w 3731492"/>
              <a:gd name="connsiteY14" fmla="*/ 1037139 h 1037139"/>
              <a:gd name="connsiteX15" fmla="*/ 172860 w 3731492"/>
              <a:gd name="connsiteY15" fmla="*/ 1037139 h 1037139"/>
              <a:gd name="connsiteX16" fmla="*/ 0 w 3731492"/>
              <a:gd name="connsiteY16" fmla="*/ 864279 h 1037139"/>
              <a:gd name="connsiteX17" fmla="*/ 0 w 3731492"/>
              <a:gd name="connsiteY17" fmla="*/ 864283 h 1037139"/>
              <a:gd name="connsiteX18" fmla="*/ 0 w 3731492"/>
              <a:gd name="connsiteY18" fmla="*/ 604998 h 1037139"/>
              <a:gd name="connsiteX19" fmla="*/ 0 w 3731492"/>
              <a:gd name="connsiteY19" fmla="*/ 604998 h 1037139"/>
              <a:gd name="connsiteX20" fmla="*/ 0 w 3731492"/>
              <a:gd name="connsiteY20" fmla="*/ 172860 h 1037139"/>
              <a:gd name="connsiteX0" fmla="*/ 0 w 3731492"/>
              <a:gd name="connsiteY0" fmla="*/ 172860 h 1141050"/>
              <a:gd name="connsiteX1" fmla="*/ 172860 w 3731492"/>
              <a:gd name="connsiteY1" fmla="*/ 0 h 1141050"/>
              <a:gd name="connsiteX2" fmla="*/ 621915 w 3731492"/>
              <a:gd name="connsiteY2" fmla="*/ 0 h 1141050"/>
              <a:gd name="connsiteX3" fmla="*/ 621915 w 3731492"/>
              <a:gd name="connsiteY3" fmla="*/ 0 h 1141050"/>
              <a:gd name="connsiteX4" fmla="*/ 1554788 w 3731492"/>
              <a:gd name="connsiteY4" fmla="*/ 0 h 1141050"/>
              <a:gd name="connsiteX5" fmla="*/ 3558632 w 3731492"/>
              <a:gd name="connsiteY5" fmla="*/ 0 h 1141050"/>
              <a:gd name="connsiteX6" fmla="*/ 3731492 w 3731492"/>
              <a:gd name="connsiteY6" fmla="*/ 172860 h 1141050"/>
              <a:gd name="connsiteX7" fmla="*/ 3731492 w 3731492"/>
              <a:gd name="connsiteY7" fmla="*/ 604998 h 1141050"/>
              <a:gd name="connsiteX8" fmla="*/ 3731492 w 3731492"/>
              <a:gd name="connsiteY8" fmla="*/ 604998 h 1141050"/>
              <a:gd name="connsiteX9" fmla="*/ 3731492 w 3731492"/>
              <a:gd name="connsiteY9" fmla="*/ 864283 h 1141050"/>
              <a:gd name="connsiteX10" fmla="*/ 3731492 w 3731492"/>
              <a:gd name="connsiteY10" fmla="*/ 864279 h 1141050"/>
              <a:gd name="connsiteX11" fmla="*/ 3558632 w 3731492"/>
              <a:gd name="connsiteY11" fmla="*/ 1037139 h 1141050"/>
              <a:gd name="connsiteX12" fmla="*/ 1554788 w 3731492"/>
              <a:gd name="connsiteY12" fmla="*/ 1037139 h 1141050"/>
              <a:gd name="connsiteX13" fmla="*/ 1736077 w 3731492"/>
              <a:gd name="connsiteY13" fmla="*/ 1141050 h 1141050"/>
              <a:gd name="connsiteX14" fmla="*/ 1355340 w 3731492"/>
              <a:gd name="connsiteY14" fmla="*/ 1037139 h 1141050"/>
              <a:gd name="connsiteX15" fmla="*/ 172860 w 3731492"/>
              <a:gd name="connsiteY15" fmla="*/ 1037139 h 1141050"/>
              <a:gd name="connsiteX16" fmla="*/ 0 w 3731492"/>
              <a:gd name="connsiteY16" fmla="*/ 864279 h 1141050"/>
              <a:gd name="connsiteX17" fmla="*/ 0 w 3731492"/>
              <a:gd name="connsiteY17" fmla="*/ 864283 h 1141050"/>
              <a:gd name="connsiteX18" fmla="*/ 0 w 3731492"/>
              <a:gd name="connsiteY18" fmla="*/ 604998 h 1141050"/>
              <a:gd name="connsiteX19" fmla="*/ 0 w 3731492"/>
              <a:gd name="connsiteY19" fmla="*/ 604998 h 1141050"/>
              <a:gd name="connsiteX20" fmla="*/ 0 w 3731492"/>
              <a:gd name="connsiteY20" fmla="*/ 172860 h 1141050"/>
              <a:gd name="connsiteX0" fmla="*/ 0 w 3731492"/>
              <a:gd name="connsiteY0" fmla="*/ 172860 h 1141050"/>
              <a:gd name="connsiteX1" fmla="*/ 172860 w 3731492"/>
              <a:gd name="connsiteY1" fmla="*/ 0 h 1141050"/>
              <a:gd name="connsiteX2" fmla="*/ 621915 w 3731492"/>
              <a:gd name="connsiteY2" fmla="*/ 0 h 1141050"/>
              <a:gd name="connsiteX3" fmla="*/ 621915 w 3731492"/>
              <a:gd name="connsiteY3" fmla="*/ 0 h 1141050"/>
              <a:gd name="connsiteX4" fmla="*/ 1554788 w 3731492"/>
              <a:gd name="connsiteY4" fmla="*/ 0 h 1141050"/>
              <a:gd name="connsiteX5" fmla="*/ 3558632 w 3731492"/>
              <a:gd name="connsiteY5" fmla="*/ 0 h 1141050"/>
              <a:gd name="connsiteX6" fmla="*/ 3731492 w 3731492"/>
              <a:gd name="connsiteY6" fmla="*/ 172860 h 1141050"/>
              <a:gd name="connsiteX7" fmla="*/ 3731492 w 3731492"/>
              <a:gd name="connsiteY7" fmla="*/ 604998 h 1141050"/>
              <a:gd name="connsiteX8" fmla="*/ 3731492 w 3731492"/>
              <a:gd name="connsiteY8" fmla="*/ 604998 h 1141050"/>
              <a:gd name="connsiteX9" fmla="*/ 3731492 w 3731492"/>
              <a:gd name="connsiteY9" fmla="*/ 864283 h 1141050"/>
              <a:gd name="connsiteX10" fmla="*/ 3731492 w 3731492"/>
              <a:gd name="connsiteY10" fmla="*/ 864279 h 1141050"/>
              <a:gd name="connsiteX11" fmla="*/ 3558632 w 3731492"/>
              <a:gd name="connsiteY11" fmla="*/ 1037139 h 1141050"/>
              <a:gd name="connsiteX12" fmla="*/ 1683376 w 3731492"/>
              <a:gd name="connsiteY12" fmla="*/ 1041902 h 1141050"/>
              <a:gd name="connsiteX13" fmla="*/ 1736077 w 3731492"/>
              <a:gd name="connsiteY13" fmla="*/ 1141050 h 1141050"/>
              <a:gd name="connsiteX14" fmla="*/ 1355340 w 3731492"/>
              <a:gd name="connsiteY14" fmla="*/ 1037139 h 1141050"/>
              <a:gd name="connsiteX15" fmla="*/ 172860 w 3731492"/>
              <a:gd name="connsiteY15" fmla="*/ 1037139 h 1141050"/>
              <a:gd name="connsiteX16" fmla="*/ 0 w 3731492"/>
              <a:gd name="connsiteY16" fmla="*/ 864279 h 1141050"/>
              <a:gd name="connsiteX17" fmla="*/ 0 w 3731492"/>
              <a:gd name="connsiteY17" fmla="*/ 864283 h 1141050"/>
              <a:gd name="connsiteX18" fmla="*/ 0 w 3731492"/>
              <a:gd name="connsiteY18" fmla="*/ 604998 h 1141050"/>
              <a:gd name="connsiteX19" fmla="*/ 0 w 3731492"/>
              <a:gd name="connsiteY19" fmla="*/ 604998 h 1141050"/>
              <a:gd name="connsiteX20" fmla="*/ 0 w 3731492"/>
              <a:gd name="connsiteY20" fmla="*/ 172860 h 1141050"/>
              <a:gd name="connsiteX0" fmla="*/ 0 w 3731492"/>
              <a:gd name="connsiteY0" fmla="*/ 172860 h 1195488"/>
              <a:gd name="connsiteX1" fmla="*/ 172860 w 3731492"/>
              <a:gd name="connsiteY1" fmla="*/ 0 h 1195488"/>
              <a:gd name="connsiteX2" fmla="*/ 621915 w 3731492"/>
              <a:gd name="connsiteY2" fmla="*/ 0 h 1195488"/>
              <a:gd name="connsiteX3" fmla="*/ 621915 w 3731492"/>
              <a:gd name="connsiteY3" fmla="*/ 0 h 1195488"/>
              <a:gd name="connsiteX4" fmla="*/ 1554788 w 3731492"/>
              <a:gd name="connsiteY4" fmla="*/ 0 h 1195488"/>
              <a:gd name="connsiteX5" fmla="*/ 3558632 w 3731492"/>
              <a:gd name="connsiteY5" fmla="*/ 0 h 1195488"/>
              <a:gd name="connsiteX6" fmla="*/ 3731492 w 3731492"/>
              <a:gd name="connsiteY6" fmla="*/ 172860 h 1195488"/>
              <a:gd name="connsiteX7" fmla="*/ 3731492 w 3731492"/>
              <a:gd name="connsiteY7" fmla="*/ 604998 h 1195488"/>
              <a:gd name="connsiteX8" fmla="*/ 3731492 w 3731492"/>
              <a:gd name="connsiteY8" fmla="*/ 604998 h 1195488"/>
              <a:gd name="connsiteX9" fmla="*/ 3731492 w 3731492"/>
              <a:gd name="connsiteY9" fmla="*/ 864283 h 1195488"/>
              <a:gd name="connsiteX10" fmla="*/ 3731492 w 3731492"/>
              <a:gd name="connsiteY10" fmla="*/ 864279 h 1195488"/>
              <a:gd name="connsiteX11" fmla="*/ 3558632 w 3731492"/>
              <a:gd name="connsiteY11" fmla="*/ 1037139 h 1195488"/>
              <a:gd name="connsiteX12" fmla="*/ 1683376 w 3731492"/>
              <a:gd name="connsiteY12" fmla="*/ 1041902 h 1195488"/>
              <a:gd name="connsiteX13" fmla="*/ 1736077 w 3731492"/>
              <a:gd name="connsiteY13" fmla="*/ 1195488 h 1195488"/>
              <a:gd name="connsiteX14" fmla="*/ 1355340 w 3731492"/>
              <a:gd name="connsiteY14" fmla="*/ 1037139 h 1195488"/>
              <a:gd name="connsiteX15" fmla="*/ 172860 w 3731492"/>
              <a:gd name="connsiteY15" fmla="*/ 1037139 h 1195488"/>
              <a:gd name="connsiteX16" fmla="*/ 0 w 3731492"/>
              <a:gd name="connsiteY16" fmla="*/ 864279 h 1195488"/>
              <a:gd name="connsiteX17" fmla="*/ 0 w 3731492"/>
              <a:gd name="connsiteY17" fmla="*/ 864283 h 1195488"/>
              <a:gd name="connsiteX18" fmla="*/ 0 w 3731492"/>
              <a:gd name="connsiteY18" fmla="*/ 604998 h 1195488"/>
              <a:gd name="connsiteX19" fmla="*/ 0 w 3731492"/>
              <a:gd name="connsiteY19" fmla="*/ 604998 h 1195488"/>
              <a:gd name="connsiteX20" fmla="*/ 0 w 3731492"/>
              <a:gd name="connsiteY20" fmla="*/ 172860 h 119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31492" h="1195488">
                <a:moveTo>
                  <a:pt x="0" y="172860"/>
                </a:moveTo>
                <a:cubicBezTo>
                  <a:pt x="0" y="77392"/>
                  <a:pt x="77392" y="0"/>
                  <a:pt x="172860" y="0"/>
                </a:cubicBezTo>
                <a:lnTo>
                  <a:pt x="621915" y="0"/>
                </a:lnTo>
                <a:lnTo>
                  <a:pt x="621915" y="0"/>
                </a:lnTo>
                <a:lnTo>
                  <a:pt x="1554788" y="0"/>
                </a:lnTo>
                <a:lnTo>
                  <a:pt x="3558632" y="0"/>
                </a:lnTo>
                <a:cubicBezTo>
                  <a:pt x="3654100" y="0"/>
                  <a:pt x="3731492" y="77392"/>
                  <a:pt x="3731492" y="172860"/>
                </a:cubicBezTo>
                <a:lnTo>
                  <a:pt x="3731492" y="604998"/>
                </a:lnTo>
                <a:lnTo>
                  <a:pt x="3731492" y="604998"/>
                </a:lnTo>
                <a:lnTo>
                  <a:pt x="3731492" y="864283"/>
                </a:lnTo>
                <a:lnTo>
                  <a:pt x="3731492" y="864279"/>
                </a:lnTo>
                <a:cubicBezTo>
                  <a:pt x="3731492" y="959747"/>
                  <a:pt x="3654100" y="1037139"/>
                  <a:pt x="3558632" y="1037139"/>
                </a:cubicBezTo>
                <a:lnTo>
                  <a:pt x="1683376" y="1041902"/>
                </a:lnTo>
                <a:lnTo>
                  <a:pt x="1736077" y="1195488"/>
                </a:lnTo>
                <a:lnTo>
                  <a:pt x="1355340" y="1037139"/>
                </a:lnTo>
                <a:lnTo>
                  <a:pt x="172860" y="1037139"/>
                </a:lnTo>
                <a:cubicBezTo>
                  <a:pt x="77392" y="1037139"/>
                  <a:pt x="0" y="959747"/>
                  <a:pt x="0" y="864279"/>
                </a:cubicBezTo>
                <a:lnTo>
                  <a:pt x="0" y="864283"/>
                </a:lnTo>
                <a:lnTo>
                  <a:pt x="0" y="604998"/>
                </a:lnTo>
                <a:lnTo>
                  <a:pt x="0" y="604998"/>
                </a:lnTo>
                <a:lnTo>
                  <a:pt x="0" y="172860"/>
                </a:lnTo>
                <a:close/>
              </a:path>
            </a:pathLst>
          </a:custGeom>
          <a:solidFill>
            <a:schemeClr val="accent5">
              <a:alpha val="10000"/>
            </a:schemeClr>
          </a:solidFill>
          <a:ln w="3175">
            <a:solidFill>
              <a:schemeClr val="accent5">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pic>
        <p:nvPicPr>
          <p:cNvPr id="43" name="図 42">
            <a:extLst>
              <a:ext uri="{FF2B5EF4-FFF2-40B4-BE49-F238E27FC236}">
                <a16:creationId xmlns:a16="http://schemas.microsoft.com/office/drawing/2014/main" id="{32B12E4D-E38A-4D5C-ABA4-1E81E9945359}"/>
              </a:ext>
            </a:extLst>
          </p:cNvPr>
          <p:cNvPicPr/>
          <p:nvPr/>
        </p:nvPicPr>
        <p:blipFill rotWithShape="1">
          <a:blip r:embed="rId3" cstate="print">
            <a:extLst>
              <a:ext uri="{28A0092B-C50C-407E-A947-70E740481C1C}">
                <a14:useLocalDpi xmlns:a14="http://schemas.microsoft.com/office/drawing/2010/main" val="0"/>
              </a:ext>
            </a:extLst>
          </a:blip>
          <a:srcRect l="14108" t="41626" r="17634" b="-5263"/>
          <a:stretch/>
        </p:blipFill>
        <p:spPr bwMode="auto">
          <a:xfrm>
            <a:off x="128464" y="2089423"/>
            <a:ext cx="2698225" cy="2772535"/>
          </a:xfrm>
          <a:prstGeom prst="rect">
            <a:avLst/>
          </a:prstGeom>
          <a:noFill/>
          <a:ln w="12700">
            <a:noFill/>
          </a:ln>
        </p:spPr>
      </p:pic>
      <p:sp>
        <p:nvSpPr>
          <p:cNvPr id="2" name="タイトル 1"/>
          <p:cNvSpPr>
            <a:spLocks noGrp="1"/>
          </p:cNvSpPr>
          <p:nvPr>
            <p:ph type="title"/>
          </p:nvPr>
        </p:nvSpPr>
        <p:spPr>
          <a:xfrm>
            <a:off x="45" y="0"/>
            <a:ext cx="9201427" cy="476250"/>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r>
              <a:rPr lang="ja-JP" altLang="en-US" sz="2000" kern="1200" dirty="0" smtClean="0">
                <a:cs typeface="+mn-cs"/>
              </a:rPr>
              <a:t>山口県</a:t>
            </a:r>
            <a:r>
              <a:rPr lang="ja-JP" altLang="en-US" sz="2000" kern="1200" dirty="0">
                <a:cs typeface="+mn-cs"/>
              </a:rPr>
              <a:t>宇部</a:t>
            </a:r>
            <a:r>
              <a:rPr lang="ja-JP" altLang="en-US" sz="2000" kern="1200" dirty="0" smtClean="0">
                <a:cs typeface="+mn-cs"/>
              </a:rPr>
              <a:t>市：人口約１６．９万人（</a:t>
            </a:r>
            <a:r>
              <a:rPr lang="en-US" altLang="ja-JP" sz="2000" kern="1200" dirty="0" smtClean="0">
                <a:cs typeface="+mn-cs"/>
              </a:rPr>
              <a:t>H27</a:t>
            </a:r>
            <a:r>
              <a:rPr lang="ja-JP" altLang="en-US" sz="2000" kern="1200" dirty="0">
                <a:cs typeface="+mn-cs"/>
              </a:rPr>
              <a:t>）↘</a:t>
            </a:r>
            <a:r>
              <a:rPr lang="ja-JP" altLang="en-US" sz="2000" kern="1200" dirty="0" smtClean="0">
                <a:cs typeface="+mn-cs"/>
              </a:rPr>
              <a:t>約１４．６万人（</a:t>
            </a:r>
            <a:r>
              <a:rPr lang="en-US" altLang="ja-JP" sz="2000" kern="1200" dirty="0" smtClean="0">
                <a:cs typeface="+mn-cs"/>
              </a:rPr>
              <a:t>R17</a:t>
            </a:r>
            <a:r>
              <a:rPr lang="ja-JP" altLang="en-US" sz="2000" kern="1200" dirty="0">
                <a:cs typeface="+mn-cs"/>
              </a:rPr>
              <a:t>）</a:t>
            </a:r>
            <a:endParaRPr lang="ja-JP" altLang="en-US" sz="2000" kern="1200" dirty="0">
              <a:latin typeface="HGP創英角ｺﾞｼｯｸUB"/>
              <a:ea typeface="HGP創英角ｺﾞｼｯｸUB"/>
              <a:cs typeface="+mn-cs"/>
            </a:endParaRPr>
          </a:p>
        </p:txBody>
      </p:sp>
      <p:sp>
        <p:nvSpPr>
          <p:cNvPr id="4" name="テキスト ボックス 3"/>
          <p:cNvSpPr txBox="1"/>
          <p:nvPr/>
        </p:nvSpPr>
        <p:spPr>
          <a:xfrm>
            <a:off x="6271859" y="234346"/>
            <a:ext cx="3579472" cy="348813"/>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303094"/>
                </a:solidFill>
                <a:effectLst/>
                <a:uLnTx/>
                <a:uFillTx/>
                <a:latin typeface="ＭＳ Ｐゴシック"/>
                <a:ea typeface="ＭＳ Ｐゴシック" pitchFamily="50" charset="-128"/>
                <a:cs typeface="+mn-cs"/>
              </a:rPr>
              <a:t>（地域公共交通網形成計画）平成</a:t>
            </a:r>
            <a:r>
              <a:rPr kumimoji="1" lang="en-US" altLang="ja-JP" sz="1000" b="1" i="0" u="none" strike="noStrike" kern="1200" cap="none" spc="0" normalizeH="0" baseline="0" noProof="0" dirty="0">
                <a:ln>
                  <a:noFill/>
                </a:ln>
                <a:solidFill>
                  <a:srgbClr val="303094"/>
                </a:solidFill>
                <a:effectLst/>
                <a:uLnTx/>
                <a:uFillTx/>
                <a:latin typeface="ＭＳ Ｐゴシック"/>
                <a:ea typeface="ＭＳ Ｐゴシック" pitchFamily="50" charset="-128"/>
                <a:cs typeface="+mn-cs"/>
              </a:rPr>
              <a:t>28</a:t>
            </a:r>
            <a:r>
              <a:rPr kumimoji="1" lang="ja-JP" altLang="en-US" sz="1000" b="1" i="0" u="none" strike="noStrike" kern="1200" cap="none" spc="0" normalizeH="0" baseline="0" noProof="0" dirty="0">
                <a:ln>
                  <a:noFill/>
                </a:ln>
                <a:solidFill>
                  <a:srgbClr val="303094"/>
                </a:solidFill>
                <a:effectLst/>
                <a:uLnTx/>
                <a:uFillTx/>
                <a:latin typeface="ＭＳ Ｐゴシック"/>
                <a:ea typeface="ＭＳ Ｐゴシック" pitchFamily="50" charset="-128"/>
                <a:cs typeface="+mn-cs"/>
              </a:rPr>
              <a:t>年</a:t>
            </a:r>
            <a:r>
              <a:rPr kumimoji="1" lang="en-US" altLang="ja-JP" sz="1000" b="1" i="0" u="none" strike="noStrike" kern="1200" cap="none" spc="0" normalizeH="0" baseline="0" noProof="0" dirty="0">
                <a:ln>
                  <a:noFill/>
                </a:ln>
                <a:solidFill>
                  <a:srgbClr val="303094"/>
                </a:solidFill>
                <a:effectLst/>
                <a:uLnTx/>
                <a:uFillTx/>
                <a:latin typeface="ＭＳ Ｐゴシック"/>
                <a:ea typeface="ＭＳ Ｐゴシック" pitchFamily="50" charset="-128"/>
                <a:cs typeface="+mn-cs"/>
              </a:rPr>
              <a:t>3</a:t>
            </a:r>
            <a:r>
              <a:rPr kumimoji="1" lang="ja-JP" altLang="en-US" sz="1000" b="1" i="0" u="none" strike="noStrike" kern="1200" cap="none" spc="0" normalizeH="0" baseline="0" noProof="0" dirty="0" smtClean="0">
                <a:ln>
                  <a:noFill/>
                </a:ln>
                <a:solidFill>
                  <a:srgbClr val="303094"/>
                </a:solidFill>
                <a:effectLst/>
                <a:uLnTx/>
                <a:uFillTx/>
                <a:latin typeface="ＭＳ Ｐゴシック"/>
                <a:ea typeface="ＭＳ Ｐゴシック" pitchFamily="50" charset="-128"/>
                <a:cs typeface="+mn-cs"/>
              </a:rPr>
              <a:t>月公表</a:t>
            </a:r>
            <a:endParaRPr kumimoji="1" lang="en-US" altLang="ja-JP" sz="1000" b="1" i="0" u="none" strike="noStrike" kern="1200" cap="none" spc="0" normalizeH="0" baseline="0" noProof="0" dirty="0">
              <a:ln>
                <a:noFill/>
              </a:ln>
              <a:solidFill>
                <a:srgbClr val="303094"/>
              </a:solidFill>
              <a:effectLst/>
              <a:uLnTx/>
              <a:uFillTx/>
              <a:latin typeface="ＭＳ Ｐゴシック"/>
              <a:ea typeface="ＭＳ Ｐゴシック" pitchFamily="50" charset="-128"/>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（立地</a:t>
            </a:r>
            <a:r>
              <a:rPr kumimoji="1" lang="ja-JP" altLang="en-US" sz="1000" b="1" i="0" u="none" strike="noStrike" kern="1200" cap="none" spc="0" normalizeH="0" baseline="0" noProof="0" dirty="0">
                <a:ln>
                  <a:noFill/>
                </a:ln>
                <a:solidFill>
                  <a:srgbClr val="FF0000"/>
                </a:solidFill>
                <a:effectLst/>
                <a:uLnTx/>
                <a:uFillTx/>
                <a:latin typeface="ＭＳ Ｐゴシック"/>
                <a:ea typeface="ＭＳ Ｐゴシック"/>
                <a:cs typeface="+mn-cs"/>
              </a:rPr>
              <a:t>適正化計画</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）令和元年</a:t>
            </a:r>
            <a:r>
              <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7</a:t>
            </a:r>
            <a:r>
              <a:rPr kumimoji="1" lang="ja-JP" altLang="en-US"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rPr>
              <a:t>月公表予定</a:t>
            </a:r>
            <a:endParaRPr kumimoji="1" lang="en-US" altLang="ja-JP" sz="1000" b="1" i="0" u="none" strike="noStrike" kern="1200" cap="none" spc="0" normalizeH="0" baseline="0" noProof="0" dirty="0" smtClean="0">
              <a:ln>
                <a:noFill/>
              </a:ln>
              <a:solidFill>
                <a:srgbClr val="FF0000"/>
              </a:solidFill>
              <a:effectLst/>
              <a:uLnTx/>
              <a:uFillTx/>
              <a:latin typeface="ＭＳ Ｐゴシック"/>
              <a:ea typeface="ＭＳ Ｐゴシック"/>
              <a:cs typeface="+mn-cs"/>
            </a:endParaRPr>
          </a:p>
        </p:txBody>
      </p:sp>
      <p:sp>
        <p:nvSpPr>
          <p:cNvPr id="19" name="正方形/長方形 18"/>
          <p:cNvSpPr/>
          <p:nvPr/>
        </p:nvSpPr>
        <p:spPr>
          <a:xfrm>
            <a:off x="106895" y="6238030"/>
            <a:ext cx="9670877" cy="600746"/>
          </a:xfrm>
          <a:prstGeom prst="rect">
            <a:avLst/>
          </a:prstGeom>
          <a:solidFill>
            <a:schemeClr val="accent5"/>
          </a:solidFill>
          <a:ln w="31750">
            <a:noFill/>
            <a:miter lim="800000"/>
            <a:headEnd/>
            <a:tailEnd/>
          </a:ln>
        </p:spPr>
        <p:txBody>
          <a:bodyPr rot="0" vert="horz" wrap="square" lIns="36000" tIns="0" rIns="36000" bIns="36000" anchor="ctr" anchorCtr="0" upright="1">
            <a:no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endParaRPr kumimoji="1" lang="ja-JP" altLang="en-US" sz="16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タイトル 1"/>
          <p:cNvSpPr txBox="1">
            <a:spLocks/>
          </p:cNvSpPr>
          <p:nvPr/>
        </p:nvSpPr>
        <p:spPr bwMode="auto">
          <a:xfrm>
            <a:off x="106895" y="6311726"/>
            <a:ext cx="9659684" cy="47625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○中心市街地の休日一日当たりの通行者数の</a:t>
            </a:r>
            <a:r>
              <a:rPr kumimoji="1" lang="ja-JP" altLang="en-US"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増加　　○</a:t>
            </a: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昼間人口の割合の</a:t>
            </a:r>
            <a:r>
              <a:rPr kumimoji="1" lang="ja-JP" altLang="en-US"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増加　　○</a:t>
            </a: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公共交通ネットワークの</a:t>
            </a:r>
            <a:r>
              <a:rPr kumimoji="1" lang="ja-JP" altLang="en-US"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維持</a:t>
            </a:r>
            <a:endParaRPr kumimoji="1" lang="en-US" altLang="ja-JP"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2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住みやすい」と思う市民の割合の</a:t>
            </a:r>
            <a:r>
              <a:rPr kumimoji="1" lang="ja-JP" altLang="en-US"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増加　</a:t>
            </a:r>
            <a:r>
              <a:rPr kumimoji="1" lang="en-US" altLang="ja-JP"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65</a:t>
            </a:r>
            <a:r>
              <a:rPr kumimoji="1" lang="ja-JP" altLang="en-US"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（現状値）</a:t>
            </a:r>
            <a:r>
              <a:rPr kumimoji="1" lang="ja-JP" altLang="en-US"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70</a:t>
            </a:r>
            <a:r>
              <a:rPr kumimoji="1" lang="ja-JP" altLang="en-US" sz="20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r>
              <a:rPr kumimoji="1" lang="ja-JP" altLang="en-US"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R17 </a:t>
            </a:r>
            <a:r>
              <a:rPr kumimoji="1" lang="ja-JP" altLang="en-US" sz="14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目標値）</a:t>
            </a:r>
            <a:endPar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タイトル 1"/>
          <p:cNvSpPr txBox="1">
            <a:spLocks/>
          </p:cNvSpPr>
          <p:nvPr/>
        </p:nvSpPr>
        <p:spPr bwMode="auto">
          <a:xfrm>
            <a:off x="5939221" y="578640"/>
            <a:ext cx="3870060" cy="72695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ctr" defTabSz="914400" rtl="0" eaLnBrk="0" fontAlgn="base" latinLnBrk="0" hangingPunct="0">
              <a:lnSpc>
                <a:spcPts val="15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「多極ネットワーク型コンパクトシティ」</a:t>
            </a:r>
            <a:endParaRPr kumimoji="1" lang="en-US" altLang="ja-JP" sz="18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0" fontAlgn="base" latinLnBrk="0" hangingPunct="0">
              <a:lnSpc>
                <a:spcPts val="1500"/>
              </a:lnSpc>
              <a:spcBef>
                <a:spcPct val="0"/>
              </a:spcBef>
              <a:spcAft>
                <a:spcPct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14400" rtl="0" eaLnBrk="0" fontAlgn="base" latinLnBrk="0" hangingPunct="0">
              <a:lnSpc>
                <a:spcPts val="15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「地域支え合い包括ケアシステム」</a:t>
            </a:r>
            <a:endParaRPr kumimoji="1" lang="ja-JP" altLang="en-US" sz="1800" b="1" i="0" u="none" strike="noStrike" kern="1200" cap="none" spc="0" normalizeH="0" baseline="3000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角丸四角形 87">
            <a:extLst>
              <a:ext uri="{FF2B5EF4-FFF2-40B4-BE49-F238E27FC236}">
                <a16:creationId xmlns:a16="http://schemas.microsoft.com/office/drawing/2014/main" id="{13832B6E-D54A-42C8-9CBD-AB0B2D59E26F}"/>
              </a:ext>
            </a:extLst>
          </p:cNvPr>
          <p:cNvSpPr/>
          <p:nvPr/>
        </p:nvSpPr>
        <p:spPr bwMode="auto">
          <a:xfrm>
            <a:off x="227168" y="1212960"/>
            <a:ext cx="3168000" cy="324000"/>
          </a:xfrm>
          <a:prstGeom prst="roundRect">
            <a:avLst/>
          </a:prstGeom>
          <a:solidFill>
            <a:schemeClr val="bg1"/>
          </a:solidFill>
          <a:ln w="28575">
            <a:solidFill>
              <a:srgbClr val="EC93AE"/>
            </a:solidFill>
          </a:ln>
          <a:ex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低密度</a:t>
            </a:r>
            <a:r>
              <a:rPr kumimoji="0" lang="ja-JP" altLang="en-US" sz="1200" b="1"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な市街地形成 </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公共</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交通</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の利用者が</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減少</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角丸四角形 87">
            <a:extLst>
              <a:ext uri="{FF2B5EF4-FFF2-40B4-BE49-F238E27FC236}">
                <a16:creationId xmlns:a16="http://schemas.microsoft.com/office/drawing/2014/main" id="{631D8539-213E-4F2F-A9B3-1A4F4AAECE97}"/>
              </a:ext>
            </a:extLst>
          </p:cNvPr>
          <p:cNvSpPr/>
          <p:nvPr/>
        </p:nvSpPr>
        <p:spPr bwMode="auto">
          <a:xfrm>
            <a:off x="229373" y="1592987"/>
            <a:ext cx="3168000" cy="324000"/>
          </a:xfrm>
          <a:prstGeom prst="roundRect">
            <a:avLst/>
          </a:prstGeom>
          <a:solidFill>
            <a:schemeClr val="bg1"/>
          </a:solidFill>
          <a:ln w="28575">
            <a:solidFill>
              <a:schemeClr val="accent6"/>
            </a:solidFill>
          </a:ln>
          <a:ex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高齢化の進行</a:t>
            </a:r>
            <a:r>
              <a:rPr kumimoji="0"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郊外部で高齢化が加速</a:t>
            </a:r>
            <a:endPar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AutoShape 892"/>
          <p:cNvSpPr>
            <a:spLocks noChangeArrowheads="1"/>
          </p:cNvSpPr>
          <p:nvPr/>
        </p:nvSpPr>
        <p:spPr bwMode="auto">
          <a:xfrm>
            <a:off x="6616903" y="2183984"/>
            <a:ext cx="3168000" cy="2296440"/>
          </a:xfrm>
          <a:prstGeom prst="roundRect">
            <a:avLst>
              <a:gd name="adj" fmla="val 0"/>
            </a:avLst>
          </a:prstGeom>
          <a:solidFill>
            <a:schemeClr val="bg1"/>
          </a:solidFill>
          <a:ln w="25400">
            <a:solidFill>
              <a:schemeClr val="accent6"/>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Text Box 871"/>
          <p:cNvSpPr txBox="1">
            <a:spLocks noChangeArrowheads="1"/>
          </p:cNvSpPr>
          <p:nvPr/>
        </p:nvSpPr>
        <p:spPr bwMode="auto">
          <a:xfrm>
            <a:off x="6604551" y="2192850"/>
            <a:ext cx="3192703" cy="324000"/>
          </a:xfrm>
          <a:prstGeom prst="rect">
            <a:avLst/>
          </a:prstGeom>
          <a:solidFill>
            <a:schemeClr val="accent6"/>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地域支え合い包括ケアシステムを強化し</a:t>
            </a:r>
            <a:r>
              <a:rPr kumimoji="1" lang="ja-JP" altLang="en-US"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安心</a:t>
            </a: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した暮らしにつながる地域づくり</a:t>
            </a:r>
          </a:p>
        </p:txBody>
      </p:sp>
      <p:sp>
        <p:nvSpPr>
          <p:cNvPr id="36" name="タイトル 1"/>
          <p:cNvSpPr txBox="1">
            <a:spLocks/>
          </p:cNvSpPr>
          <p:nvPr/>
        </p:nvSpPr>
        <p:spPr bwMode="auto">
          <a:xfrm>
            <a:off x="6590394" y="2477822"/>
            <a:ext cx="3144513" cy="146781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■地域で居場所づくり</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ご近所ふれあいサロンの設置　</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市内</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箇所</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万人利用</a:t>
            </a:r>
            <a:endParaRPr kumimoji="1" lang="en-US" altLang="ja-JP"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■地域に出向き、地域課題を把握</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82563"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保健師等と地域支援員が支援</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82563"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チームを設置し、巡回・話し合い</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82563"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を通じた課題把握・施策実施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■縦割りをなくした相談の場</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福祉</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なんでも相談窓口の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設置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9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箇所に設置</a:t>
            </a: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■元気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・安心・地域づくり</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　</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公開プレゼンによる活動支援決定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累計</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右矢印 36"/>
          <p:cNvSpPr/>
          <p:nvPr/>
        </p:nvSpPr>
        <p:spPr>
          <a:xfrm>
            <a:off x="5644505" y="596386"/>
            <a:ext cx="428740" cy="976591"/>
          </a:xfrm>
          <a:prstGeom prst="rightArrow">
            <a:avLst/>
          </a:prstGeom>
          <a:solidFill>
            <a:schemeClr val="accent5"/>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endParaRPr kumimoji="1" lang="ja-JP" altLang="en-US" sz="1600" b="1"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AutoShape 892"/>
          <p:cNvSpPr>
            <a:spLocks noChangeArrowheads="1"/>
          </p:cNvSpPr>
          <p:nvPr/>
        </p:nvSpPr>
        <p:spPr bwMode="auto">
          <a:xfrm>
            <a:off x="128464" y="586181"/>
            <a:ext cx="5604962" cy="1402619"/>
          </a:xfrm>
          <a:prstGeom prst="roundRect">
            <a:avLst>
              <a:gd name="adj" fmla="val 7306"/>
            </a:avLst>
          </a:prstGeom>
          <a:noFill/>
          <a:ln w="25400">
            <a:solidFill>
              <a:schemeClr val="accent5"/>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229507" y="517830"/>
            <a:ext cx="1123093" cy="1591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4" name="タイトル 1"/>
          <p:cNvSpPr txBox="1">
            <a:spLocks/>
          </p:cNvSpPr>
          <p:nvPr/>
        </p:nvSpPr>
        <p:spPr bwMode="auto">
          <a:xfrm>
            <a:off x="127674" y="384006"/>
            <a:ext cx="1190541" cy="414606"/>
          </a:xfrm>
          <a:prstGeom prst="rect">
            <a:avLst/>
          </a:prstGeom>
          <a:noFill/>
          <a:ln w="9525">
            <a:noFill/>
            <a:miter lim="800000"/>
            <a:headEnd/>
            <a:tailEnd/>
          </a:ln>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smtClean="0">
                <a:ln>
                  <a:noFill/>
                </a:ln>
                <a:solidFill>
                  <a:srgbClr val="4BACC6"/>
                </a:solidFill>
                <a:effectLst/>
                <a:uLnTx/>
                <a:uFillTx/>
                <a:latin typeface="Meiryo UI" panose="020B0604030504040204" pitchFamily="50" charset="-128"/>
                <a:ea typeface="Meiryo UI" panose="020B0604030504040204" pitchFamily="50" charset="-128"/>
                <a:cs typeface="Meiryo UI" panose="020B0604030504040204" pitchFamily="50" charset="-128"/>
              </a:rPr>
              <a:t>背景・課題</a:t>
            </a:r>
            <a:endParaRPr kumimoji="1" lang="en-US" altLang="ja-JP" sz="1400" b="1" i="0" u="none" strike="noStrike" kern="1200" cap="none" spc="0" normalizeH="0" baseline="0" noProof="0" dirty="0" smtClean="0">
              <a:ln>
                <a:noFill/>
              </a:ln>
              <a:solidFill>
                <a:srgbClr val="4BACC6"/>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5" name="グループ化 24"/>
          <p:cNvGrpSpPr/>
          <p:nvPr/>
        </p:nvGrpSpPr>
        <p:grpSpPr>
          <a:xfrm>
            <a:off x="1260242" y="2079899"/>
            <a:ext cx="1671086" cy="1064137"/>
            <a:chOff x="4681828" y="2236180"/>
            <a:chExt cx="1855348" cy="1181474"/>
          </a:xfrm>
        </p:grpSpPr>
        <p:pic>
          <p:nvPicPr>
            <p:cNvPr id="45" name="図 44">
              <a:extLst>
                <a:ext uri="{FF2B5EF4-FFF2-40B4-BE49-F238E27FC236}">
                  <a16:creationId xmlns:a16="http://schemas.microsoft.com/office/drawing/2014/main" id="{32B12E4D-E38A-4D5C-ABA4-1E81E9945359}"/>
                </a:ext>
              </a:extLst>
            </p:cNvPr>
            <p:cNvPicPr/>
            <p:nvPr/>
          </p:nvPicPr>
          <p:blipFill rotWithShape="1">
            <a:blip r:embed="rId4" cstate="print">
              <a:extLst>
                <a:ext uri="{28A0092B-C50C-407E-A947-70E740481C1C}">
                  <a14:useLocalDpi xmlns:a14="http://schemas.microsoft.com/office/drawing/2010/main" val="0"/>
                </a:ext>
              </a:extLst>
            </a:blip>
            <a:srcRect l="70550" t="48334" r="3706" b="36792"/>
            <a:stretch/>
          </p:blipFill>
          <p:spPr bwMode="auto">
            <a:xfrm>
              <a:off x="4681828" y="2236180"/>
              <a:ext cx="1855348" cy="1181474"/>
            </a:xfrm>
            <a:prstGeom prst="rect">
              <a:avLst/>
            </a:prstGeom>
            <a:noFill/>
            <a:ln w="12700">
              <a:noFill/>
            </a:ln>
          </p:spPr>
        </p:pic>
        <p:sp>
          <p:nvSpPr>
            <p:cNvPr id="24" name="テキスト ボックス 23"/>
            <p:cNvSpPr txBox="1"/>
            <p:nvPr/>
          </p:nvSpPr>
          <p:spPr>
            <a:xfrm>
              <a:off x="5599891" y="2341582"/>
              <a:ext cx="877163"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（都市機能誘導区域）</a:t>
              </a:r>
              <a:endParaRPr kumimoji="1" lang="en-US" altLang="ja-JP"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endParaRPr>
            </a:p>
          </p:txBody>
        </p:sp>
        <p:sp>
          <p:nvSpPr>
            <p:cNvPr id="55" name="テキスト ボックス 54"/>
            <p:cNvSpPr txBox="1"/>
            <p:nvPr/>
          </p:nvSpPr>
          <p:spPr>
            <a:xfrm>
              <a:off x="5772626" y="2476744"/>
              <a:ext cx="723275"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（居住誘導区域）</a:t>
              </a:r>
              <a:endParaRPr kumimoji="1" lang="en-US" altLang="ja-JP"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endParaRPr>
            </a:p>
          </p:txBody>
        </p:sp>
        <p:sp>
          <p:nvSpPr>
            <p:cNvPr id="56" name="テキスト ボックス 55"/>
            <p:cNvSpPr txBox="1"/>
            <p:nvPr/>
          </p:nvSpPr>
          <p:spPr>
            <a:xfrm>
              <a:off x="5950776" y="2603413"/>
              <a:ext cx="543739"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　　</a:t>
              </a:r>
              <a:r>
                <a:rPr kumimoji="1" lang="en-US" altLang="ja-JP"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a:t>
              </a:r>
              <a:r>
                <a:rPr kumimoji="1" lang="ja-JP" altLang="en-US"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rPr>
                <a:t>　　）</a:t>
              </a:r>
              <a:endParaRPr kumimoji="1" lang="en-US" altLang="ja-JP" sz="600" b="0" i="0" u="none" strike="noStrike" kern="1200" cap="none" spc="0" normalizeH="0" baseline="0" noProof="0" dirty="0" smtClean="0">
                <a:ln>
                  <a:noFill/>
                </a:ln>
                <a:solidFill>
                  <a:prstClr val="black"/>
                </a:solidFill>
                <a:effectLst/>
                <a:uLnTx/>
                <a:uFillTx/>
                <a:latin typeface="Arial" charset="0"/>
                <a:ea typeface="ＭＳ Ｐゴシック" pitchFamily="50" charset="-128"/>
                <a:cs typeface="+mn-cs"/>
              </a:endParaRPr>
            </a:p>
          </p:txBody>
        </p:sp>
      </p:grpSp>
      <p:sp>
        <p:nvSpPr>
          <p:cNvPr id="67" name="角丸四角形 66"/>
          <p:cNvSpPr/>
          <p:nvPr/>
        </p:nvSpPr>
        <p:spPr bwMode="auto">
          <a:xfrm>
            <a:off x="3415099" y="724326"/>
            <a:ext cx="2517438" cy="459098"/>
          </a:xfrm>
          <a:prstGeom prst="roundRect">
            <a:avLst/>
          </a:prstGeom>
          <a:noFill/>
          <a:ln w="28575">
            <a:noFill/>
          </a:ln>
          <a:extLst/>
        </p:spPr>
        <p:txBody>
          <a:bodyPr wrap="square" lIns="3600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中心</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市街地歩</a:t>
            </a:r>
            <a:r>
              <a:rPr kumimoji="0" lang="ja-JP" altLang="en-US" sz="1000" b="1" i="0" u="none" strike="noStrike" kern="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行者</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通行量の大幅な減少</a:t>
            </a:r>
            <a:endPar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5.7</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(H4)</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(H30)</a:t>
            </a:r>
          </a:p>
        </p:txBody>
      </p:sp>
      <p:sp>
        <p:nvSpPr>
          <p:cNvPr id="33" name="角丸四角形 32"/>
          <p:cNvSpPr/>
          <p:nvPr/>
        </p:nvSpPr>
        <p:spPr bwMode="auto">
          <a:xfrm>
            <a:off x="238432" y="730796"/>
            <a:ext cx="3168000" cy="432000"/>
          </a:xfrm>
          <a:prstGeom prst="roundRect">
            <a:avLst/>
          </a:prstGeom>
          <a:solidFill>
            <a:schemeClr val="bg1"/>
          </a:solidFill>
          <a:ln w="28575">
            <a:solidFill>
              <a:schemeClr val="accent1"/>
            </a:solidFill>
          </a:ln>
          <a:extLst/>
        </p:spPr>
        <p:txBody>
          <a:bodyPr wrap="square" lIns="3600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中心</a:t>
            </a:r>
            <a:r>
              <a:rPr kumimoji="0" lang="ja-JP" altLang="en-US" sz="1200" b="1"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市街地の空洞化</a:t>
            </a:r>
            <a:endParaRPr kumimoji="0" lang="en-US" altLang="ja-JP" sz="1200" b="1"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にぎわい</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喪失</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地域</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経済の</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低下 中核</a:t>
            </a:r>
            <a:r>
              <a:rPr kumimoji="0" lang="ja-JP" altLang="en-US" sz="11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店舗の</a:t>
            </a:r>
            <a:r>
              <a:rPr kumimoji="0" lang="ja-JP" altLang="en-US"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撤退</a:t>
            </a:r>
            <a:endParaRPr kumimoji="0" lang="en-US" altLang="ja-JP" sz="1100"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角丸四角形 84"/>
          <p:cNvSpPr/>
          <p:nvPr/>
        </p:nvSpPr>
        <p:spPr bwMode="auto">
          <a:xfrm>
            <a:off x="3406823" y="1171012"/>
            <a:ext cx="2396556" cy="419826"/>
          </a:xfrm>
          <a:prstGeom prst="roundRect">
            <a:avLst/>
          </a:prstGeom>
          <a:noFill/>
          <a:ln w="28575">
            <a:noFill/>
          </a:ln>
          <a:extLst/>
        </p:spPr>
        <p:txBody>
          <a:bodyPr wrap="square" lIns="3600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通勤・通学の公共交通利用割合</a:t>
            </a:r>
            <a:endPar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4.3%(</a:t>
            </a:r>
            <a:r>
              <a:rPr kumimoji="0" lang="ja-JP" altLang="en-US" sz="1000" b="1" i="0" u="none" strike="noStrike" kern="0" cap="none" spc="0" normalizeH="0" baseline="0" noProof="0" dirty="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同規模都市</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平均</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22.4%)</a:t>
            </a:r>
          </a:p>
        </p:txBody>
      </p:sp>
      <p:sp>
        <p:nvSpPr>
          <p:cNvPr id="86" name="角丸四角形 85"/>
          <p:cNvSpPr/>
          <p:nvPr/>
        </p:nvSpPr>
        <p:spPr bwMode="auto">
          <a:xfrm>
            <a:off x="3421782" y="1565772"/>
            <a:ext cx="2517438" cy="398826"/>
          </a:xfrm>
          <a:prstGeom prst="roundRect">
            <a:avLst/>
          </a:prstGeom>
          <a:noFill/>
          <a:ln w="28575">
            <a:noFill/>
          </a:ln>
          <a:extLst/>
        </p:spPr>
        <p:txBody>
          <a:bodyPr wrap="square" lIns="3600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高齢化率</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28.1%)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22.3%(H17)</a:t>
            </a:r>
            <a:r>
              <a:rPr kumimoji="0" lang="ja-JP" altLang="en-US"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1000" b="1" i="0" u="none" strike="noStrike" kern="0" cap="none" spc="0" normalizeH="0" baseline="0" noProof="0" dirty="0" smtClean="0">
                <a:ln>
                  <a:noFill/>
                </a:ln>
                <a:solidFill>
                  <a:srgbClr val="C00000"/>
                </a:solidFill>
                <a:effectLst/>
                <a:uLnTx/>
                <a:uFillTx/>
                <a:latin typeface="Meiryo UI" panose="020B0604030504040204" pitchFamily="50" charset="-128"/>
                <a:ea typeface="Meiryo UI" panose="020B0604030504040204" pitchFamily="50" charset="-128"/>
                <a:cs typeface="Meiryo UI" panose="020B0604030504040204" pitchFamily="50" charset="-128"/>
              </a:rPr>
              <a:t>32.2%(H30)</a:t>
            </a:r>
          </a:p>
        </p:txBody>
      </p:sp>
      <p:sp>
        <p:nvSpPr>
          <p:cNvPr id="87" name="タイトル 1"/>
          <p:cNvSpPr txBox="1">
            <a:spLocks/>
          </p:cNvSpPr>
          <p:nvPr/>
        </p:nvSpPr>
        <p:spPr bwMode="auto">
          <a:xfrm>
            <a:off x="5977091" y="1181512"/>
            <a:ext cx="3829651" cy="35769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長期的に住宅や都市機能の維持・誘導を図るための施策と、地域福祉や住民自治による地域づくりの施策を連携させた計画として、立地適正化計画を策定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p:cNvPicPr>
            <a:picLocks noChangeAspect="1"/>
          </p:cNvPicPr>
          <p:nvPr/>
        </p:nvPicPr>
        <p:blipFill rotWithShape="1">
          <a:blip r:embed="rId5" cstate="print"/>
          <a:srcRect l="2836" t="3633" r="4438"/>
          <a:stretch/>
        </p:blipFill>
        <p:spPr>
          <a:xfrm>
            <a:off x="2936776" y="2035037"/>
            <a:ext cx="3600400" cy="2451053"/>
          </a:xfrm>
          <a:prstGeom prst="rect">
            <a:avLst/>
          </a:prstGeom>
        </p:spPr>
      </p:pic>
      <p:sp>
        <p:nvSpPr>
          <p:cNvPr id="14" name="大かっこ 13"/>
          <p:cNvSpPr/>
          <p:nvPr/>
        </p:nvSpPr>
        <p:spPr>
          <a:xfrm>
            <a:off x="6015191" y="1220804"/>
            <a:ext cx="3759719" cy="286966"/>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49" name="AutoShape 892"/>
          <p:cNvSpPr>
            <a:spLocks noChangeArrowheads="1"/>
          </p:cNvSpPr>
          <p:nvPr/>
        </p:nvSpPr>
        <p:spPr bwMode="auto">
          <a:xfrm>
            <a:off x="4730912" y="4524434"/>
            <a:ext cx="5034019" cy="1673165"/>
          </a:xfrm>
          <a:prstGeom prst="roundRect">
            <a:avLst>
              <a:gd name="adj" fmla="val 0"/>
            </a:avLst>
          </a:prstGeom>
          <a:solidFill>
            <a:schemeClr val="bg1"/>
          </a:solidFill>
          <a:ln w="25400">
            <a:solidFill>
              <a:schemeClr val="accent1"/>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タイトル 1"/>
          <p:cNvSpPr txBox="1">
            <a:spLocks/>
          </p:cNvSpPr>
          <p:nvPr/>
        </p:nvSpPr>
        <p:spPr bwMode="auto">
          <a:xfrm>
            <a:off x="4680333" y="4667993"/>
            <a:ext cx="3246171" cy="135497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■市</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役所本庁舎と周辺地区</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整備</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税務署との合築による更新費用の削減やスマートビル化</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スマートコミュニティ事業を核とした周辺整備</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■公民学による遊休空間の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利</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活用</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5725"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民地の</a:t>
            </a:r>
            <a:r>
              <a:rPr kumimoji="1" lang="ja-JP" altLang="en-US" sz="9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暫定利用に</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よる多世代交流スペースを整備</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コンテナハウス＋</a:t>
            </a:r>
            <a:r>
              <a:rPr kumimoji="1" lang="ja-JP" altLang="en-US"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しばふ</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広場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し、にぎわい</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宇部</a:t>
            </a:r>
            <a:r>
              <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まちづくり</a:t>
            </a:r>
            <a:r>
              <a:rPr kumimoji="1" lang="ja-JP"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会社</a:t>
            </a:r>
            <a:r>
              <a:rPr kumimoji="1" lang="en-US" altLang="ja-JP"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ＹＣＣＵ</a:t>
            </a:r>
            <a:r>
              <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山口大学</a:t>
            </a:r>
            <a:r>
              <a:rPr kumimoji="1" lang="en-US" altLang="ja-JP"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の運営により賑わいと活動・創業の場を創出</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■居住誘導区域の厳格運用</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浸水</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想定区域</a:t>
            </a:r>
            <a:r>
              <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(0.5m~)</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を居住誘導区域から</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除外</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AutoShape 892"/>
          <p:cNvSpPr>
            <a:spLocks noChangeArrowheads="1"/>
          </p:cNvSpPr>
          <p:nvPr/>
        </p:nvSpPr>
        <p:spPr bwMode="auto">
          <a:xfrm>
            <a:off x="11073680" y="2871559"/>
            <a:ext cx="3168000" cy="1565262"/>
          </a:xfrm>
          <a:prstGeom prst="roundRect">
            <a:avLst>
              <a:gd name="adj" fmla="val 0"/>
            </a:avLst>
          </a:prstGeom>
          <a:solidFill>
            <a:schemeClr val="bg1"/>
          </a:solidFill>
          <a:ln w="25400">
            <a:solidFill>
              <a:schemeClr val="accent5"/>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Text Box 871"/>
          <p:cNvSpPr txBox="1">
            <a:spLocks noChangeArrowheads="1"/>
          </p:cNvSpPr>
          <p:nvPr/>
        </p:nvSpPr>
        <p:spPr bwMode="auto">
          <a:xfrm>
            <a:off x="11073680" y="2869460"/>
            <a:ext cx="3168000" cy="324466"/>
          </a:xfrm>
          <a:prstGeom prst="rect">
            <a:avLst/>
          </a:prstGeom>
          <a:solidFill>
            <a:schemeClr val="accent5"/>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立地適正化計画と他計画の連携</a:t>
            </a:r>
            <a:endPar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タイトル 1"/>
          <p:cNvSpPr txBox="1">
            <a:spLocks/>
          </p:cNvSpPr>
          <p:nvPr/>
        </p:nvSpPr>
        <p:spPr bwMode="auto">
          <a:xfrm>
            <a:off x="11052471" y="3191770"/>
            <a:ext cx="3207775" cy="1252996"/>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宇部スマートコミュニティ</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構想</a:t>
            </a:r>
            <a:r>
              <a:rPr kumimoji="1" lang="en-US" altLang="ja-JP"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」、「エコまち計画</a:t>
            </a:r>
            <a:r>
              <a:rPr kumimoji="1" lang="en-US" altLang="ja-JP" sz="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」など、「多極ネットワーク型コンパクトシティ」、「エネルギー利用のスマート化」等に向けた先行的取組を実施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⇒「立地適正化計画</a:t>
            </a:r>
            <a:r>
              <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」作成</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⇒「スマートシティ」、「宇部</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の推進」</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■居住誘導区域の厳格運用</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・浸水想定区域</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(0.5m~)</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を居住誘導区域から除外</a:t>
            </a: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AutoShape 892"/>
          <p:cNvSpPr>
            <a:spLocks noChangeArrowheads="1"/>
          </p:cNvSpPr>
          <p:nvPr/>
        </p:nvSpPr>
        <p:spPr bwMode="auto">
          <a:xfrm>
            <a:off x="91530" y="4523918"/>
            <a:ext cx="4573438" cy="1673681"/>
          </a:xfrm>
          <a:prstGeom prst="roundRect">
            <a:avLst>
              <a:gd name="adj" fmla="val 0"/>
            </a:avLst>
          </a:prstGeom>
          <a:solidFill>
            <a:schemeClr val="bg1"/>
          </a:solidFill>
          <a:ln w="25400">
            <a:solidFill>
              <a:srgbClr val="EC93AE"/>
            </a:solidFill>
          </a:ln>
          <a:extLst/>
        </p:spPr>
        <p:txBody>
          <a:bodyPr rot="0" vert="horz" wrap="square" lIns="0" tIns="8890" rIns="0" bIns="8890" anchor="t" anchorCtr="0" upright="1">
            <a:noAutofit/>
          </a:bodyPr>
          <a:lstStyle/>
          <a:p>
            <a:pPr marL="0" marR="0" lvl="0" indent="0" algn="just" defTabSz="914400" rtl="0" eaLnBrk="1" fontAlgn="base" latinLnBrk="0" hangingPunct="1">
              <a:lnSpc>
                <a:spcPct val="100000"/>
              </a:lnSpc>
              <a:spcBef>
                <a:spcPct val="0"/>
              </a:spcBef>
              <a:spcAft>
                <a:spcPts val="0"/>
              </a:spcAft>
              <a:buClrTx/>
              <a:buSzTx/>
              <a:buFontTx/>
              <a:buNone/>
              <a:tabLst/>
              <a:defRPr/>
            </a:pPr>
            <a:endParaRPr kumimoji="1" lang="ja-JP" altLang="en-US" sz="12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5090" marR="0" lvl="0" indent="-85090" algn="just" defTabSz="914400" rtl="0" eaLnBrk="1" fontAlgn="base" latinLnBrk="0" hangingPunct="1">
              <a:lnSpc>
                <a:spcPct val="100000"/>
              </a:lnSpc>
              <a:spcBef>
                <a:spcPct val="0"/>
              </a:spcBef>
              <a:spcAft>
                <a:spcPts val="0"/>
              </a:spcAft>
              <a:buClrTx/>
              <a:buSzTx/>
              <a:buFontTx/>
              <a:buNone/>
              <a:tabLst/>
              <a:defRPr/>
            </a:pPr>
            <a:endParaRPr kumimoji="1" lang="ja-JP" altLang="en-US" sz="13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Text Box 871"/>
          <p:cNvSpPr txBox="1">
            <a:spLocks noChangeArrowheads="1"/>
          </p:cNvSpPr>
          <p:nvPr/>
        </p:nvSpPr>
        <p:spPr bwMode="auto">
          <a:xfrm>
            <a:off x="97368" y="4533844"/>
            <a:ext cx="4572000" cy="180000"/>
          </a:xfrm>
          <a:prstGeom prst="rect">
            <a:avLst/>
          </a:prstGeom>
          <a:solidFill>
            <a:srgbClr val="EC93AE"/>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公共交通と生活利便性を活かし</a:t>
            </a:r>
            <a:r>
              <a:rPr kumimoji="1" lang="ja-JP" altLang="en-US"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、歩いて</a:t>
            </a: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暮らせる居住区域づくり</a:t>
            </a:r>
          </a:p>
        </p:txBody>
      </p:sp>
      <p:sp>
        <p:nvSpPr>
          <p:cNvPr id="69" name="正方形/長方形 68"/>
          <p:cNvSpPr/>
          <p:nvPr/>
        </p:nvSpPr>
        <p:spPr>
          <a:xfrm>
            <a:off x="34984" y="4691236"/>
            <a:ext cx="4774000" cy="1223412"/>
          </a:xfrm>
          <a:prstGeom prst="rect">
            <a:avLst/>
          </a:prstGeom>
        </p:spPr>
        <p:txBody>
          <a:bodyPr wrap="square">
            <a:spAutoFit/>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地域公共交通再編実施</a:t>
            </a:r>
            <a:r>
              <a:rPr kumimoji="1" lang="zh-TW"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計画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策定</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路線バスの主要幹線化によるわかりやすさ向上と運行の効率化、</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主要幹線を補完する市街地循環線の整備　等</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■地域内交通等の導入支援　</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デマンドバス、コミュニティタクシーの導入　</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高齢者などのまちなかの移動手段として次世代交通システムの導入検討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■中山間地域の拠点間を結ぶ自動運転サービスの実証実験</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H31.3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に片道</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便実施</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4" name="図 73">
            <a:extLst>
              <a:ext uri="{FF2B5EF4-FFF2-40B4-BE49-F238E27FC236}">
                <a16:creationId xmlns:a16="http://schemas.microsoft.com/office/drawing/2014/main" id="{BEDB31BC-E389-41EF-8EE8-68668F87EE95}"/>
              </a:ext>
            </a:extLst>
          </p:cNvPr>
          <p:cNvPicPr>
            <a:picLocks noChangeAspect="1"/>
          </p:cNvPicPr>
          <p:nvPr/>
        </p:nvPicPr>
        <p:blipFill rotWithShape="1">
          <a:blip r:embed="rId6" cstate="print"/>
          <a:srcRect l="-977" t="12064" r="-98" b="21119"/>
          <a:stretch/>
        </p:blipFill>
        <p:spPr>
          <a:xfrm>
            <a:off x="7871420" y="4737101"/>
            <a:ext cx="1877913" cy="698308"/>
          </a:xfrm>
          <a:prstGeom prst="rect">
            <a:avLst/>
          </a:prstGeom>
        </p:spPr>
      </p:pic>
      <p:sp>
        <p:nvSpPr>
          <p:cNvPr id="88" name="角丸四角形 87"/>
          <p:cNvSpPr/>
          <p:nvPr/>
        </p:nvSpPr>
        <p:spPr>
          <a:xfrm>
            <a:off x="4055294" y="2092953"/>
            <a:ext cx="1004058" cy="250275"/>
          </a:xfrm>
          <a:prstGeom prst="roundRect">
            <a:avLst>
              <a:gd name="adj" fmla="val 16410"/>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white"/>
                </a:solidFill>
                <a:effectLst/>
                <a:uLnTx/>
                <a:uFillTx/>
                <a:latin typeface="Arial"/>
                <a:ea typeface="ＭＳ Ｐゴシック"/>
                <a:cs typeface="+mn-cs"/>
              </a:rPr>
              <a:t>地域包括ケアシステム</a:t>
            </a:r>
            <a:endParaRPr kumimoji="1" lang="en-US" altLang="ja-JP" sz="600" b="0" i="0" u="none" strike="noStrike" kern="1200" cap="none" spc="0" normalizeH="0" baseline="0" noProof="0" dirty="0" smtClean="0">
              <a:ln>
                <a:noFill/>
              </a:ln>
              <a:solidFill>
                <a:prstClr val="white"/>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white"/>
                </a:solidFill>
                <a:effectLst/>
                <a:uLnTx/>
                <a:uFillTx/>
                <a:latin typeface="Arial"/>
                <a:ea typeface="ＭＳ Ｐゴシック"/>
                <a:cs typeface="+mn-cs"/>
              </a:rPr>
              <a:t>との連携</a:t>
            </a:r>
            <a:endParaRPr kumimoji="1" lang="ja-JP" altLang="en-US" sz="6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91" name="右矢印 90"/>
          <p:cNvSpPr/>
          <p:nvPr/>
        </p:nvSpPr>
        <p:spPr>
          <a:xfrm rot="5400000">
            <a:off x="4465920" y="2331518"/>
            <a:ext cx="216000" cy="144000"/>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2" name="角丸四角形 91"/>
          <p:cNvSpPr/>
          <p:nvPr/>
        </p:nvSpPr>
        <p:spPr>
          <a:xfrm>
            <a:off x="4228630" y="3193926"/>
            <a:ext cx="1116160" cy="228846"/>
          </a:xfrm>
          <a:prstGeom prst="roundRect">
            <a:avLst>
              <a:gd name="adj" fmla="val 16410"/>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white"/>
                </a:solidFill>
                <a:effectLst/>
                <a:uLnTx/>
                <a:uFillTx/>
                <a:latin typeface="Arial"/>
                <a:ea typeface="ＭＳ Ｐゴシック"/>
                <a:cs typeface="+mn-cs"/>
              </a:rPr>
              <a:t>エコまち計画における</a:t>
            </a:r>
            <a:endParaRPr kumimoji="1" lang="en-US" altLang="ja-JP" sz="600" b="0" i="0" u="none" strike="noStrike" kern="1200" cap="none" spc="0" normalizeH="0" baseline="0" noProof="0" dirty="0" smtClean="0">
              <a:ln>
                <a:noFill/>
              </a:ln>
              <a:solidFill>
                <a:prstClr val="white"/>
              </a:solidFill>
              <a:effectLst/>
              <a:uLnTx/>
              <a:uFillTx/>
              <a:latin typeface="Arial"/>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white"/>
                </a:solidFill>
                <a:effectLst/>
                <a:uLnTx/>
                <a:uFillTx/>
                <a:latin typeface="Arial"/>
                <a:ea typeface="ＭＳ Ｐゴシック"/>
                <a:cs typeface="+mn-cs"/>
              </a:rPr>
              <a:t>都市機能を集約する拠点</a:t>
            </a:r>
            <a:endParaRPr kumimoji="1" lang="ja-JP" altLang="en-US" sz="6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93" name="右矢印 92"/>
          <p:cNvSpPr/>
          <p:nvPr/>
        </p:nvSpPr>
        <p:spPr>
          <a:xfrm rot="5400000">
            <a:off x="4624208" y="3461124"/>
            <a:ext cx="225536" cy="144016"/>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4" name="右矢印 93"/>
          <p:cNvSpPr/>
          <p:nvPr/>
        </p:nvSpPr>
        <p:spPr>
          <a:xfrm rot="10800000">
            <a:off x="3927480" y="2086478"/>
            <a:ext cx="216000" cy="144000"/>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5" name="右矢印 94"/>
          <p:cNvSpPr/>
          <p:nvPr/>
        </p:nvSpPr>
        <p:spPr>
          <a:xfrm>
            <a:off x="4983570" y="2092876"/>
            <a:ext cx="216000" cy="144000"/>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4" name="Text Box 871"/>
          <p:cNvSpPr txBox="1">
            <a:spLocks noChangeArrowheads="1"/>
          </p:cNvSpPr>
          <p:nvPr/>
        </p:nvSpPr>
        <p:spPr bwMode="auto">
          <a:xfrm>
            <a:off x="4730912" y="4534197"/>
            <a:ext cx="5047097" cy="180000"/>
          </a:xfrm>
          <a:prstGeom prst="rect">
            <a:avLst/>
          </a:prstGeom>
          <a:solidFill>
            <a:schemeClr val="accent1"/>
          </a:solidFill>
          <a:ln w="31750">
            <a:noFill/>
            <a:miter lim="800000"/>
            <a:headEnd/>
            <a:tailEnd/>
          </a:ln>
        </p:spPr>
        <p:txBody>
          <a:bodyPr rot="0" vert="horz" wrap="square" lIns="36000" tIns="0" rIns="36000" bIns="36000" anchor="ctr" anchorCtr="0" upright="1">
            <a:no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既存のポテンシャルを活かし</a:t>
            </a:r>
            <a:r>
              <a:rPr kumimoji="1" lang="ja-JP" altLang="en-US"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、多様</a:t>
            </a: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な世代がにぎわう魅力的な都市</a:t>
            </a:r>
            <a:r>
              <a:rPr kumimoji="1" lang="ja-JP" altLang="en-US" sz="11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拠点づくり</a:t>
            </a:r>
            <a:endParaRPr kumimoji="1" lang="ja-JP" altLang="en-US" sz="105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フリーフォーム 82"/>
          <p:cNvSpPr/>
          <p:nvPr/>
        </p:nvSpPr>
        <p:spPr>
          <a:xfrm>
            <a:off x="2324100" y="3533582"/>
            <a:ext cx="1645920" cy="985078"/>
          </a:xfrm>
          <a:custGeom>
            <a:avLst/>
            <a:gdLst>
              <a:gd name="connsiteX0" fmla="*/ 0 w 1645920"/>
              <a:gd name="connsiteY0" fmla="*/ 985078 h 985078"/>
              <a:gd name="connsiteX1" fmla="*/ 525780 w 1645920"/>
              <a:gd name="connsiteY1" fmla="*/ 154498 h 985078"/>
              <a:gd name="connsiteX2" fmla="*/ 1645920 w 1645920"/>
              <a:gd name="connsiteY2" fmla="*/ 2098 h 985078"/>
            </a:gdLst>
            <a:ahLst/>
            <a:cxnLst>
              <a:cxn ang="0">
                <a:pos x="connsiteX0" y="connsiteY0"/>
              </a:cxn>
              <a:cxn ang="0">
                <a:pos x="connsiteX1" y="connsiteY1"/>
              </a:cxn>
              <a:cxn ang="0">
                <a:pos x="connsiteX2" y="connsiteY2"/>
              </a:cxn>
            </a:cxnLst>
            <a:rect l="l" t="t" r="r" b="b"/>
            <a:pathLst>
              <a:path w="1645920" h="985078">
                <a:moveTo>
                  <a:pt x="0" y="985078"/>
                </a:moveTo>
                <a:cubicBezTo>
                  <a:pt x="125730" y="651703"/>
                  <a:pt x="251460" y="318328"/>
                  <a:pt x="525780" y="154498"/>
                </a:cubicBezTo>
                <a:cubicBezTo>
                  <a:pt x="800100" y="-9332"/>
                  <a:pt x="1223010" y="-3617"/>
                  <a:pt x="1645920" y="2098"/>
                </a:cubicBezTo>
              </a:path>
            </a:pathLst>
          </a:custGeom>
          <a:noFill/>
          <a:ln w="38100">
            <a:solidFill>
              <a:srgbClr val="EC93AE"/>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8" name="フリーフォーム 97"/>
          <p:cNvSpPr/>
          <p:nvPr/>
        </p:nvSpPr>
        <p:spPr>
          <a:xfrm>
            <a:off x="2313252" y="2763672"/>
            <a:ext cx="1333500" cy="1760247"/>
          </a:xfrm>
          <a:custGeom>
            <a:avLst/>
            <a:gdLst>
              <a:gd name="connsiteX0" fmla="*/ 0 w 1645920"/>
              <a:gd name="connsiteY0" fmla="*/ 985078 h 985078"/>
              <a:gd name="connsiteX1" fmla="*/ 525780 w 1645920"/>
              <a:gd name="connsiteY1" fmla="*/ 154498 h 985078"/>
              <a:gd name="connsiteX2" fmla="*/ 1645920 w 1645920"/>
              <a:gd name="connsiteY2" fmla="*/ 2098 h 985078"/>
              <a:gd name="connsiteX0" fmla="*/ 0 w 1333500"/>
              <a:gd name="connsiteY0" fmla="*/ 1760257 h 1760257"/>
              <a:gd name="connsiteX1" fmla="*/ 525780 w 1333500"/>
              <a:gd name="connsiteY1" fmla="*/ 929677 h 1760257"/>
              <a:gd name="connsiteX2" fmla="*/ 1333500 w 1333500"/>
              <a:gd name="connsiteY2" fmla="*/ 37 h 1760257"/>
              <a:gd name="connsiteX0" fmla="*/ 0 w 1333500"/>
              <a:gd name="connsiteY0" fmla="*/ 1760254 h 1760254"/>
              <a:gd name="connsiteX1" fmla="*/ 382905 w 1333500"/>
              <a:gd name="connsiteY1" fmla="*/ 1015399 h 1760254"/>
              <a:gd name="connsiteX2" fmla="*/ 1333500 w 1333500"/>
              <a:gd name="connsiteY2" fmla="*/ 34 h 1760254"/>
              <a:gd name="connsiteX0" fmla="*/ 0 w 1333500"/>
              <a:gd name="connsiteY0" fmla="*/ 1760247 h 1760247"/>
              <a:gd name="connsiteX1" fmla="*/ 382905 w 1333500"/>
              <a:gd name="connsiteY1" fmla="*/ 1015392 h 1760247"/>
              <a:gd name="connsiteX2" fmla="*/ 1333500 w 1333500"/>
              <a:gd name="connsiteY2" fmla="*/ 27 h 1760247"/>
            </a:gdLst>
            <a:ahLst/>
            <a:cxnLst>
              <a:cxn ang="0">
                <a:pos x="connsiteX0" y="connsiteY0"/>
              </a:cxn>
              <a:cxn ang="0">
                <a:pos x="connsiteX1" y="connsiteY1"/>
              </a:cxn>
              <a:cxn ang="0">
                <a:pos x="connsiteX2" y="connsiteY2"/>
              </a:cxn>
            </a:cxnLst>
            <a:rect l="l" t="t" r="r" b="b"/>
            <a:pathLst>
              <a:path w="1333500" h="1760247">
                <a:moveTo>
                  <a:pt x="0" y="1760247"/>
                </a:moveTo>
                <a:cubicBezTo>
                  <a:pt x="125730" y="1426872"/>
                  <a:pt x="322580" y="1123024"/>
                  <a:pt x="382905" y="1015392"/>
                </a:cubicBezTo>
                <a:cubicBezTo>
                  <a:pt x="443230" y="907760"/>
                  <a:pt x="910590" y="-5688"/>
                  <a:pt x="1333500" y="27"/>
                </a:cubicBezTo>
              </a:path>
            </a:pathLst>
          </a:custGeom>
          <a:noFill/>
          <a:ln w="38100">
            <a:solidFill>
              <a:srgbClr val="EC93AE"/>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1" name="タイトル 1"/>
          <p:cNvSpPr txBox="1">
            <a:spLocks/>
          </p:cNvSpPr>
          <p:nvPr/>
        </p:nvSpPr>
        <p:spPr bwMode="auto">
          <a:xfrm>
            <a:off x="10375944" y="968566"/>
            <a:ext cx="3072637" cy="738014"/>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住民自治による地域づくり</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小学校区を基本にふれあいセンターを中心とし、地域計画に基づく、</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持続可能な地域コミュニティの構築</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地域福祉の推進</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小学校区ごとに、住み慣れた地域で安心して生活できるしくみの構築</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635355" y="2683821"/>
            <a:ext cx="1097131" cy="822848"/>
          </a:xfrm>
          <a:prstGeom prst="rect">
            <a:avLst/>
          </a:prstGeom>
        </p:spPr>
      </p:pic>
      <p:pic>
        <p:nvPicPr>
          <p:cNvPr id="9" name="図 8"/>
          <p:cNvPicPr>
            <a:picLocks noChangeAspect="1"/>
          </p:cNvPicPr>
          <p:nvPr/>
        </p:nvPicPr>
        <p:blipFill>
          <a:blip r:embed="rId8" cstate="print"/>
          <a:stretch>
            <a:fillRect/>
          </a:stretch>
        </p:blipFill>
        <p:spPr>
          <a:xfrm>
            <a:off x="3596957" y="4743923"/>
            <a:ext cx="1042756" cy="737046"/>
          </a:xfrm>
          <a:prstGeom prst="rect">
            <a:avLst/>
          </a:prstGeom>
        </p:spPr>
      </p:pic>
      <p:pic>
        <p:nvPicPr>
          <p:cNvPr id="11" name="図 10"/>
          <p:cNvPicPr>
            <a:picLocks noChangeAspect="1"/>
          </p:cNvPicPr>
          <p:nvPr/>
        </p:nvPicPr>
        <p:blipFill rotWithShape="1">
          <a:blip r:embed="rId9" cstate="print">
            <a:extLst>
              <a:ext uri="{28A0092B-C50C-407E-A947-70E740481C1C}">
                <a14:useLocalDpi xmlns:a14="http://schemas.microsoft.com/office/drawing/2010/main"/>
              </a:ext>
            </a:extLst>
          </a:blip>
          <a:srcRect l="3041" r="1243"/>
          <a:stretch/>
        </p:blipFill>
        <p:spPr>
          <a:xfrm>
            <a:off x="8878986" y="5454231"/>
            <a:ext cx="851324" cy="592957"/>
          </a:xfrm>
          <a:prstGeom prst="rect">
            <a:avLst/>
          </a:prstGeom>
        </p:spPr>
      </p:pic>
      <p:pic>
        <p:nvPicPr>
          <p:cNvPr id="18" name="図 17"/>
          <p:cNvPicPr>
            <a:picLocks noChangeAspect="1"/>
          </p:cNvPicPr>
          <p:nvPr/>
        </p:nvPicPr>
        <p:blipFill rotWithShape="1">
          <a:blip r:embed="rId10" cstate="print"/>
          <a:srcRect l="6874" t="-1" r="-1746" b="-635"/>
          <a:stretch/>
        </p:blipFill>
        <p:spPr>
          <a:xfrm>
            <a:off x="7892968" y="5463303"/>
            <a:ext cx="999930" cy="585519"/>
          </a:xfrm>
          <a:prstGeom prst="rect">
            <a:avLst/>
          </a:prstGeom>
        </p:spPr>
      </p:pic>
      <p:sp>
        <p:nvSpPr>
          <p:cNvPr id="62" name="タイトル 1"/>
          <p:cNvSpPr txBox="1">
            <a:spLocks/>
          </p:cNvSpPr>
          <p:nvPr/>
        </p:nvSpPr>
        <p:spPr bwMode="auto">
          <a:xfrm>
            <a:off x="28970" y="5870193"/>
            <a:ext cx="4651363" cy="2951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711200" rtl="0" eaLnBrk="0" fontAlgn="base" latinLnBrk="0" hangingPunct="0">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■通勤・通学の公共交通利用割合</a:t>
            </a:r>
            <a:r>
              <a:rPr kumimoji="1" lang="ja-JP" altLang="en-US" sz="1000" b="0" i="0" u="none" strike="noStrike" kern="1200" cap="none" spc="0" normalizeH="0" baseline="0" noProof="0" dirty="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50" b="1"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4.3</a:t>
            </a:r>
            <a:r>
              <a:rPr kumimoji="1" lang="ja-JP" altLang="en-US" sz="1050" b="1"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b="0"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(H22)</a:t>
            </a:r>
            <a:r>
              <a:rPr kumimoji="1" lang="ja-JP" altLang="en-US" sz="900" b="0"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５％</a:t>
            </a:r>
            <a:r>
              <a:rPr kumimoji="1" lang="en-US" altLang="ja-JP" sz="900" b="0" i="0" u="none" strike="noStrike" kern="1200" cap="none" spc="0" normalizeH="0" baseline="0" noProof="0" dirty="0" smtClean="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rPr>
              <a:t>(R17)</a:t>
            </a:r>
            <a:endParaRPr kumimoji="1" lang="ja-JP" altLang="en-US" sz="1100" b="0" i="0" u="none" strike="noStrike" kern="1200" cap="none" spc="0" normalizeH="0" baseline="0" noProof="0" dirty="0">
              <a:ln>
                <a:noFill/>
              </a:ln>
              <a:solidFill>
                <a:srgbClr val="EC93A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タイトル 1"/>
          <p:cNvSpPr txBox="1">
            <a:spLocks/>
          </p:cNvSpPr>
          <p:nvPr/>
        </p:nvSpPr>
        <p:spPr bwMode="auto">
          <a:xfrm>
            <a:off x="4668725" y="6022969"/>
            <a:ext cx="4651363" cy="2951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fontAlgn="base">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■居住誘導区域の人口密度　</a:t>
            </a:r>
            <a:r>
              <a:rPr kumimoji="1" lang="en-US" altLang="ja-JP" sz="1050" b="1"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37</a:t>
            </a:r>
            <a:r>
              <a:rPr kumimoji="1" lang="ja-JP" altLang="en-US" sz="1050" b="1"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050" b="1"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/ha</a:t>
            </a:r>
            <a:r>
              <a:rPr kumimoji="1" lang="ja-JP" altLang="en-US" sz="1050" b="1"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r>
              <a:rPr kumimoji="1" lang="ja-JP" altLang="en-US" sz="1050" b="1" i="0" u="none" strike="noStrike" kern="1200" cap="none" spc="0" normalizeH="0" baseline="0" noProof="0" dirty="0" smtClean="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維持</a:t>
            </a:r>
            <a:r>
              <a:rPr kumimoji="1" lang="en-US" altLang="ja-JP" sz="900" b="0" i="0" u="none" strike="noStrike" kern="1200" cap="none" spc="0" normalizeH="0" baseline="0" noProof="0" dirty="0" smtClean="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(H27</a:t>
            </a:r>
            <a:r>
              <a:rPr kumimoji="1" lang="ja-JP" altLang="en-US" sz="900" b="0" i="0" u="none" strike="noStrike" kern="1200" cap="none" spc="0" normalizeH="0" baseline="0" noProof="0" dirty="0" smtClean="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b="0" i="0" u="none" strike="noStrike" kern="1200" cap="none" spc="0" normalizeH="0" baseline="0" noProof="0" dirty="0" smtClean="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rPr>
              <a:t>R17)</a:t>
            </a:r>
            <a:endParaRPr kumimoji="1" lang="ja-JP" altLang="en-US" sz="900"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テキスト ボックス 65"/>
          <p:cNvSpPr txBox="1"/>
          <p:nvPr/>
        </p:nvSpPr>
        <p:spPr>
          <a:xfrm>
            <a:off x="7545488" y="-64545"/>
            <a:ext cx="761747"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rPr>
              <a:t>３－５</a:t>
            </a:r>
            <a:endParaRPr kumimoji="1" lang="ja-JP" altLang="en-US" sz="1800" b="0" i="0" u="none" strike="noStrike" kern="1200" cap="none" spc="0" normalizeH="0" baseline="0" noProof="0" dirty="0">
              <a:ln>
                <a:noFill/>
              </a:ln>
              <a:solidFill>
                <a:srgbClr val="4087C8"/>
              </a:solidFill>
              <a:effectLst/>
              <a:uLnTx/>
              <a:uFillTx/>
              <a:latin typeface="HGP創英角ｺﾞｼｯｸUB" panose="020B0900000000000000" pitchFamily="50" charset="-128"/>
              <a:ea typeface="HGP創英角ｺﾞｼｯｸUB" panose="020B0900000000000000" pitchFamily="50" charset="-128"/>
              <a:cs typeface="+mn-cs"/>
            </a:endParaRPr>
          </a:p>
        </p:txBody>
      </p:sp>
    </p:spTree>
    <p:extLst>
      <p:ext uri="{BB962C8B-B14F-4D97-AF65-F5344CB8AC3E}">
        <p14:creationId xmlns:p14="http://schemas.microsoft.com/office/powerpoint/2010/main" val="345994289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図 2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944888" y="1518692"/>
            <a:ext cx="2684512" cy="2464921"/>
          </a:xfrm>
          <a:prstGeom prst="rect">
            <a:avLst/>
          </a:prstGeom>
        </p:spPr>
      </p:pic>
      <p:pic>
        <p:nvPicPr>
          <p:cNvPr id="7" name="図 6"/>
          <p:cNvPicPr>
            <a:picLocks noChangeAspect="1"/>
          </p:cNvPicPr>
          <p:nvPr/>
        </p:nvPicPr>
        <p:blipFill>
          <a:blip r:embed="rId4"/>
          <a:stretch>
            <a:fillRect/>
          </a:stretch>
        </p:blipFill>
        <p:spPr>
          <a:xfrm>
            <a:off x="5313041" y="3980143"/>
            <a:ext cx="1139377" cy="1191505"/>
          </a:xfrm>
          <a:prstGeom prst="rect">
            <a:avLst/>
          </a:prstGeom>
        </p:spPr>
      </p:pic>
      <p:grpSp>
        <p:nvGrpSpPr>
          <p:cNvPr id="28" name="グループ化 27"/>
          <p:cNvGrpSpPr/>
          <p:nvPr/>
        </p:nvGrpSpPr>
        <p:grpSpPr>
          <a:xfrm>
            <a:off x="5883078" y="1498428"/>
            <a:ext cx="732967" cy="507439"/>
            <a:chOff x="5171877" y="1619077"/>
            <a:chExt cx="732967" cy="507439"/>
          </a:xfrm>
          <a:solidFill>
            <a:schemeClr val="bg1"/>
          </a:solidFill>
        </p:grpSpPr>
        <p:pic>
          <p:nvPicPr>
            <p:cNvPr id="27" name="図 26"/>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5171877" y="1619077"/>
              <a:ext cx="732967" cy="507439"/>
            </a:xfrm>
            <a:prstGeom prst="rect">
              <a:avLst/>
            </a:prstGeom>
            <a:grpFill/>
          </p:spPr>
        </p:pic>
        <p:sp>
          <p:nvSpPr>
            <p:cNvPr id="132" name="テキスト ボックス 131"/>
            <p:cNvSpPr txBox="1"/>
            <p:nvPr/>
          </p:nvSpPr>
          <p:spPr>
            <a:xfrm>
              <a:off x="5416613" y="2031978"/>
              <a:ext cx="398004" cy="76944"/>
            </a:xfrm>
            <a:prstGeom prst="rect">
              <a:avLst/>
            </a:prstGeom>
            <a:grp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居住誘導区域</a:t>
              </a:r>
            </a:p>
          </p:txBody>
        </p:sp>
        <p:sp>
          <p:nvSpPr>
            <p:cNvPr id="133" name="テキスト ボックス 132"/>
            <p:cNvSpPr txBox="1"/>
            <p:nvPr/>
          </p:nvSpPr>
          <p:spPr>
            <a:xfrm>
              <a:off x="5309494" y="1623104"/>
              <a:ext cx="524569" cy="76944"/>
            </a:xfrm>
            <a:prstGeom prst="rect">
              <a:avLst/>
            </a:prstGeom>
            <a:grp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都市機能誘導区域</a:t>
              </a:r>
            </a:p>
          </p:txBody>
        </p:sp>
        <p:sp>
          <p:nvSpPr>
            <p:cNvPr id="134" name="テキスト ボックス 133"/>
            <p:cNvSpPr txBox="1"/>
            <p:nvPr/>
          </p:nvSpPr>
          <p:spPr>
            <a:xfrm>
              <a:off x="5435526" y="1726746"/>
              <a:ext cx="285136" cy="61555"/>
            </a:xfrm>
            <a:prstGeom prst="rect">
              <a:avLst/>
            </a:prstGeom>
            <a:grp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中心地区</a:t>
              </a:r>
            </a:p>
          </p:txBody>
        </p:sp>
        <p:sp>
          <p:nvSpPr>
            <p:cNvPr id="135" name="テキスト ボックス 134"/>
            <p:cNvSpPr txBox="1"/>
            <p:nvPr/>
          </p:nvSpPr>
          <p:spPr>
            <a:xfrm>
              <a:off x="5435526" y="1817044"/>
              <a:ext cx="279691" cy="61555"/>
            </a:xfrm>
            <a:prstGeom prst="rect">
              <a:avLst/>
            </a:prstGeom>
            <a:grp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地域拠点</a:t>
              </a:r>
            </a:p>
          </p:txBody>
        </p:sp>
        <p:sp>
          <p:nvSpPr>
            <p:cNvPr id="136" name="テキスト ボックス 135"/>
            <p:cNvSpPr txBox="1"/>
            <p:nvPr/>
          </p:nvSpPr>
          <p:spPr>
            <a:xfrm>
              <a:off x="5435526" y="1905940"/>
              <a:ext cx="279689" cy="61555"/>
            </a:xfrm>
            <a:prstGeom prst="rect">
              <a:avLst/>
            </a:prstGeom>
            <a:grp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学園地区</a:t>
              </a:r>
            </a:p>
          </p:txBody>
        </p:sp>
      </p:grpSp>
      <p:sp>
        <p:nvSpPr>
          <p:cNvPr id="40" name="フローチャート: 処理 39"/>
          <p:cNvSpPr/>
          <p:nvPr/>
        </p:nvSpPr>
        <p:spPr>
          <a:xfrm>
            <a:off x="6729045" y="2072454"/>
            <a:ext cx="2741085" cy="3574794"/>
          </a:xfrm>
          <a:prstGeom prst="flowChartProcess">
            <a:avLst/>
          </a:prstGeom>
          <a:no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 name="タイトル 1"/>
          <p:cNvSpPr>
            <a:spLocks noGrp="1"/>
          </p:cNvSpPr>
          <p:nvPr>
            <p:ph type="title"/>
          </p:nvPr>
        </p:nvSpPr>
        <p:spPr>
          <a:xfrm>
            <a:off x="-14536" y="18866"/>
            <a:ext cx="9144000" cy="476250"/>
          </a:xfrm>
        </p:spPr>
        <p:txBody>
          <a:bodyPr/>
          <a:lstStyle/>
          <a:p>
            <a:pPr>
              <a:lnSpc>
                <a:spcPts val="2200"/>
              </a:lnSpc>
            </a:pPr>
            <a:r>
              <a:rPr lang="ja-JP" altLang="en-US" sz="2000" dirty="0" smtClean="0"/>
              <a:t>青森県</a:t>
            </a:r>
            <a:r>
              <a:rPr lang="ja-JP" altLang="en-US" sz="2000" dirty="0"/>
              <a:t>弘前市：人口</a:t>
            </a:r>
            <a:r>
              <a:rPr lang="ja-JP" altLang="en-US" sz="2000" dirty="0" smtClean="0"/>
              <a:t>約１７．７万人</a:t>
            </a:r>
            <a:r>
              <a:rPr lang="ja-JP" altLang="en-US" sz="2000" dirty="0"/>
              <a:t>（</a:t>
            </a:r>
            <a:r>
              <a:rPr lang="en-US" altLang="ja-JP" sz="2000" dirty="0"/>
              <a:t>H27</a:t>
            </a:r>
            <a:r>
              <a:rPr lang="ja-JP" altLang="en-US" sz="2000" dirty="0"/>
              <a:t>）↘約１４．０万人</a:t>
            </a:r>
            <a:r>
              <a:rPr lang="ja-JP" altLang="en-US" sz="2000" dirty="0" smtClean="0"/>
              <a:t>（</a:t>
            </a:r>
            <a:r>
              <a:rPr lang="en-US" altLang="ja-JP" sz="2000" dirty="0" smtClean="0"/>
              <a:t>R17</a:t>
            </a:r>
            <a:r>
              <a:rPr lang="ja-JP" altLang="en-US" sz="2000" dirty="0" smtClean="0"/>
              <a:t>）</a:t>
            </a:r>
            <a:endParaRPr lang="ja-JP" altLang="en-US" sz="2000" dirty="0"/>
          </a:p>
        </p:txBody>
      </p:sp>
      <p:sp>
        <p:nvSpPr>
          <p:cNvPr id="13" name="正方形/長方形 12"/>
          <p:cNvSpPr/>
          <p:nvPr/>
        </p:nvSpPr>
        <p:spPr bwMode="auto">
          <a:xfrm>
            <a:off x="2977772" y="583820"/>
            <a:ext cx="3874841" cy="802407"/>
          </a:xfrm>
          <a:prstGeom prst="rect">
            <a:avLst/>
          </a:prstGeom>
          <a:noFill/>
          <a:ln w="19050">
            <a:solidFill>
              <a:schemeClr val="tx1">
                <a:lumMod val="75000"/>
                <a:lumOff val="25000"/>
              </a:schemeClr>
            </a:solidFill>
            <a:prstDash val="solid"/>
          </a:ln>
          <a:extLst/>
        </p:spPr>
        <p:txBody>
          <a:bodyPr wrap="square" tIns="0" bIns="0" rtlCol="0" anchor="t" anchorCtr="0">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sng" strike="noStrike" kern="1200" cap="none" spc="0" normalizeH="0" baseline="0" noProof="0" dirty="0">
              <a:ln>
                <a:noFill/>
              </a:ln>
              <a:solidFill>
                <a:srgbClr val="FFFFFF"/>
              </a:solidFill>
              <a:effectLst/>
              <a:uLnTx/>
              <a:uFillTx/>
              <a:latin typeface="ＭＳ Ｐゴシック"/>
              <a:ea typeface="ＭＳ Ｐゴシック"/>
              <a:cs typeface="+mn-cs"/>
            </a:endParaRPr>
          </a:p>
        </p:txBody>
      </p:sp>
      <p:sp>
        <p:nvSpPr>
          <p:cNvPr id="14" name="テキスト ボックス 13"/>
          <p:cNvSpPr txBox="1"/>
          <p:nvPr/>
        </p:nvSpPr>
        <p:spPr>
          <a:xfrm>
            <a:off x="3013241" y="981546"/>
            <a:ext cx="4020080" cy="393130"/>
          </a:xfrm>
          <a:prstGeom prst="rect">
            <a:avLst/>
          </a:prstGeom>
          <a:noFill/>
        </p:spPr>
        <p:txBody>
          <a:bodyPr wrap="square" lIns="36000" tIns="0" rIns="36000" bIns="0" rtlCol="0">
            <a:noAutofit/>
          </a:bodyPr>
          <a:lstStyle/>
          <a:p>
            <a:pPr marL="0" marR="0" lvl="0" indent="0" algn="l" defTabSz="914400" rtl="0" eaLnBrk="1" fontAlgn="base" latinLnBrk="0" hangingPunct="1">
              <a:lnSpc>
                <a:spcPts val="15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・半径</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2.5km</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の市街地。</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約</a:t>
            </a:r>
            <a:r>
              <a:rPr kumimoji="1" lang="en-US" altLang="ja-JP"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50</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人</a:t>
            </a:r>
            <a:r>
              <a:rPr kumimoji="1" lang="en-US" altLang="ja-JP"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/ha</a:t>
            </a:r>
            <a:r>
              <a:rPr kumimoji="1" lang="en-US" altLang="ja-JP" sz="1200" b="0" i="0" u="none" strike="noStrike" kern="1200" cap="none" spc="0" normalizeH="0" baseline="0" noProof="0" dirty="0">
                <a:ln>
                  <a:noFill/>
                </a:ln>
                <a:solidFill>
                  <a:srgbClr val="FF0000"/>
                </a:solidFill>
                <a:effectLst/>
                <a:uLnTx/>
                <a:uFillTx/>
                <a:latin typeface="HGPｺﾞｼｯｸM" panose="020B0600000000000000" pitchFamily="50" charset="-128"/>
                <a:ea typeface="HGP明朝E" panose="02020900000000000000" pitchFamily="18" charset="-128"/>
                <a:cs typeface="+mn-cs"/>
              </a:rPr>
              <a:t> </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と、</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10</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万人台の都市では高い人口密度</a:t>
            </a:r>
            <a:endParaRPr kumimoji="1" lang="en-US" altLang="ja-JP" sz="900" b="0" i="0" u="none" strike="noStrike" kern="1200" cap="none" spc="0" normalizeH="0" baseline="0" noProof="0" dirty="0">
              <a:ln>
                <a:noFill/>
              </a:ln>
              <a:solidFill>
                <a:srgbClr val="FF0000"/>
              </a:solidFill>
              <a:effectLst/>
              <a:uLnTx/>
              <a:uFillTx/>
              <a:latin typeface="HGPｺﾞｼｯｸM" panose="020B0600000000000000" pitchFamily="50" charset="-128"/>
              <a:ea typeface="HGP明朝E" panose="02020900000000000000" pitchFamily="18" charset="-128"/>
              <a:cs typeface="+mn-cs"/>
            </a:endParaRPr>
          </a:p>
          <a:p>
            <a:pPr marL="0" marR="0" lvl="0" indent="0" algn="l" defTabSz="914400" rtl="0" eaLnBrk="1" fontAlgn="base" latinLnBrk="0" hangingPunct="1">
              <a:lnSpc>
                <a:spcPts val="15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・都市機能誘導区域に</a:t>
            </a:r>
            <a:r>
              <a:rPr kumimoji="1" lang="ja-JP" altLang="en-US" sz="1200" b="1" i="0" u="none" strike="noStrike" kern="1200" cap="none" spc="0" normalizeH="0" baseline="0" noProof="0" dirty="0">
                <a:ln>
                  <a:noFill/>
                </a:ln>
                <a:solidFill>
                  <a:srgbClr val="FF0000"/>
                </a:solidFill>
                <a:effectLst/>
                <a:uLnTx/>
                <a:uFillTx/>
                <a:latin typeface="HGPｺﾞｼｯｸM" panose="020B0600000000000000" pitchFamily="50" charset="-128"/>
                <a:ea typeface="HGP明朝B" panose="02020800000000000000" pitchFamily="18" charset="-128"/>
                <a:cs typeface="+mn-cs"/>
              </a:rPr>
              <a:t>７割の都市機能</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が集積　</a:t>
            </a:r>
            <a:r>
              <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誘導施設の用途のもの　</a:t>
            </a:r>
            <a:endParaRPr kumimoji="1" lang="en-US" altLang="ja-JP" sz="8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44" name="正方形/長方形 43"/>
          <p:cNvSpPr/>
          <p:nvPr/>
        </p:nvSpPr>
        <p:spPr>
          <a:xfrm>
            <a:off x="2977772" y="587336"/>
            <a:ext cx="3874841" cy="394532"/>
          </a:xfrm>
          <a:prstGeom prst="rect">
            <a:avLst/>
          </a:prstGeom>
          <a:gradFill flip="none" rotWithShape="1">
            <a:gsLst>
              <a:gs pos="0">
                <a:schemeClr val="tx1">
                  <a:lumMod val="75000"/>
                  <a:lumOff val="25000"/>
                </a:schemeClr>
              </a:gs>
              <a:gs pos="97000">
                <a:schemeClr val="bg1">
                  <a:lumMod val="62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P明朝E" panose="02020900000000000000" pitchFamily="18" charset="-128"/>
                <a:ea typeface="HGP明朝E" panose="02020900000000000000" pitchFamily="18" charset="-128"/>
                <a:cs typeface="+mn-cs"/>
              </a:rPr>
              <a:t>小さく集約化された市街地を維持。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P明朝E" panose="02020900000000000000" pitchFamily="18" charset="-128"/>
                <a:ea typeface="HGP明朝E" panose="02020900000000000000" pitchFamily="18" charset="-128"/>
                <a:cs typeface="+mn-cs"/>
              </a:rPr>
              <a:t>すでに主な都市機能は中心地区に集積。</a:t>
            </a:r>
            <a:endParaRPr kumimoji="1" lang="en-US" altLang="ja-JP" sz="1200" b="0" i="0" u="none" strike="noStrike" kern="1200" cap="none" spc="0" normalizeH="0" baseline="0" noProof="0" dirty="0">
              <a:ln>
                <a:noFill/>
              </a:ln>
              <a:solidFill>
                <a:srgbClr val="FFFFFF"/>
              </a:solidFill>
              <a:effectLst/>
              <a:uLnTx/>
              <a:uFillTx/>
              <a:latin typeface="HGP明朝E" panose="02020900000000000000" pitchFamily="18" charset="-128"/>
              <a:ea typeface="HGP明朝E" panose="02020900000000000000" pitchFamily="18" charset="-128"/>
              <a:cs typeface="+mn-cs"/>
            </a:endParaRPr>
          </a:p>
        </p:txBody>
      </p:sp>
      <p:sp>
        <p:nvSpPr>
          <p:cNvPr id="53" name="正方形/長方形 52"/>
          <p:cNvSpPr/>
          <p:nvPr/>
        </p:nvSpPr>
        <p:spPr>
          <a:xfrm>
            <a:off x="6741179" y="4288449"/>
            <a:ext cx="2741085" cy="338274"/>
          </a:xfrm>
          <a:prstGeom prst="rect">
            <a:avLst/>
          </a:prstGeom>
          <a:solidFill>
            <a:srgbClr val="3366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未活用の赤レンガ倉庫。</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PFI</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リノベーションで美術館を誘導。</a:t>
            </a:r>
          </a:p>
        </p:txBody>
      </p:sp>
      <p:sp>
        <p:nvSpPr>
          <p:cNvPr id="59" name="正方形/長方形 58"/>
          <p:cNvSpPr/>
          <p:nvPr/>
        </p:nvSpPr>
        <p:spPr>
          <a:xfrm>
            <a:off x="416494" y="1501172"/>
            <a:ext cx="3431606" cy="233545"/>
          </a:xfrm>
          <a:prstGeom prst="rect">
            <a:avLst/>
          </a:prstGeom>
          <a:gradFill>
            <a:gsLst>
              <a:gs pos="0">
                <a:schemeClr val="bg1">
                  <a:lumMod val="65000"/>
                </a:schemeClr>
              </a:gs>
              <a:gs pos="100000">
                <a:schemeClr val="tx1">
                  <a:lumMod val="75000"/>
                  <a:lumOff val="2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雪に強く交通が便利なエリアに居住を誘導。</a:t>
            </a:r>
            <a:endParaRPr kumimoji="1" lang="en-US" altLang="ja-JP"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89" name="テキスト ボックス 88"/>
          <p:cNvSpPr txBox="1"/>
          <p:nvPr/>
        </p:nvSpPr>
        <p:spPr>
          <a:xfrm>
            <a:off x="488504" y="726852"/>
            <a:ext cx="2376264" cy="646331"/>
          </a:xfrm>
          <a:prstGeom prst="rect">
            <a:avLst/>
          </a:prstGeom>
          <a:noFill/>
          <a:ln w="3175">
            <a:noFill/>
            <a:prstDash val="solid"/>
          </a:ln>
        </p:spPr>
        <p:txBody>
          <a:bodyPr wrap="square" lIns="0" tIns="0" rIns="0" bIns="0" rtlCol="0">
            <a:spAutoFit/>
          </a:bodyPr>
          <a:lstStyle/>
          <a:p>
            <a:pPr marL="95250" marR="0" lvl="0" indent="-95250" algn="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多い年は</a:t>
            </a:r>
            <a:r>
              <a:rPr kumimoji="1" lang="en-US" altLang="ja-JP"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20</a:t>
            </a: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億円</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に及ぶ</a:t>
            </a: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除雪費用</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5250" marR="0" lvl="0" indent="-9525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冬期の</a:t>
            </a: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「市民の足」</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である公共交通も</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5250" marR="0" lvl="0" indent="-95250" algn="r" defTabSz="914400" rtl="0" eaLnBrk="1" fontAlgn="base" latinLnBrk="0" hangingPunct="1">
              <a:lnSpc>
                <a:spcPct val="1000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厳しい経営状況</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に。</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95250" marR="0" lvl="0" indent="-95250"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43" name="テキスト ボックス 42"/>
          <p:cNvSpPr txBox="1"/>
          <p:nvPr/>
        </p:nvSpPr>
        <p:spPr>
          <a:xfrm>
            <a:off x="6805834" y="2454796"/>
            <a:ext cx="2611662" cy="720080"/>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・文化財である市庁舎は、建替え・移転でなく、現地でのリノベーションで長寿命化</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ctr" defTabSz="914400" rtl="0" eaLnBrk="1" fontAlgn="base" latinLnBrk="0" hangingPunct="1">
              <a:lnSpc>
                <a:spcPct val="100000"/>
              </a:lnSpc>
              <a:spcBef>
                <a:spcPts val="1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通常の建替え（７１．９億円）と比較して</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72000" marR="0" lvl="0" indent="-72000" algn="ctr" defTabSz="914400" rtl="0" eaLnBrk="1" fontAlgn="base" latinLnBrk="0" hangingPunct="1">
              <a:lnSpc>
                <a:spcPts val="1300"/>
              </a:lnSpc>
              <a:spcBef>
                <a:spcPts val="100"/>
              </a:spcBef>
              <a:spcAft>
                <a:spcPct val="0"/>
              </a:spcAft>
              <a:buClrTx/>
              <a:buSzTx/>
              <a:buFontTx/>
              <a:buNone/>
              <a:tabLst/>
              <a:defRPr/>
            </a:pP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　　　　　　　　　　　　　１７．４</a:t>
            </a:r>
            <a:r>
              <a:rPr kumimoji="1" lang="ja-JP" altLang="en-US" sz="10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億円の</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削減</a:t>
            </a:r>
            <a:r>
              <a:rPr kumimoji="1" lang="en-US" altLang="ja-JP" sz="9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endParaRPr kumimoji="1" lang="en-US" altLang="ja-JP" sz="900" b="1" i="0" u="none" strike="noStrike" kern="1200" cap="none" spc="0" normalizeH="0" baseline="0" noProof="0" dirty="0">
              <a:ln>
                <a:noFill/>
              </a:ln>
              <a:solidFill>
                <a:srgbClr val="000000"/>
              </a:solidFill>
              <a:effectLst/>
              <a:uLnTx/>
              <a:uFillTx/>
              <a:latin typeface="HGP明朝B" panose="02020800000000000000" pitchFamily="18" charset="-128"/>
              <a:ea typeface="HGP明朝B" panose="02020800000000000000" pitchFamily="18" charset="-128"/>
              <a:cs typeface="+mn-cs"/>
            </a:endParaRPr>
          </a:p>
        </p:txBody>
      </p:sp>
      <p:sp>
        <p:nvSpPr>
          <p:cNvPr id="92" name="テキスト ボックス 91"/>
          <p:cNvSpPr txBox="1"/>
          <p:nvPr/>
        </p:nvSpPr>
        <p:spPr>
          <a:xfrm>
            <a:off x="6918625" y="904074"/>
            <a:ext cx="2642887" cy="538609"/>
          </a:xfrm>
          <a:prstGeom prst="rect">
            <a:avLst/>
          </a:prstGeom>
          <a:noFill/>
          <a:ln w="3175">
            <a:noFill/>
            <a:prstDash val="solid"/>
          </a:ln>
        </p:spPr>
        <p:txBody>
          <a:bodyPr wrap="square" lIns="72000" tIns="0" rIns="72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中心地区での機能集積構造の継続や、賑わいの</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維持のためには、</a:t>
            </a: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「まちを使い倒す」</a:t>
            </a:r>
            <a:endParaRPr kumimoji="1" lang="en-US" altLang="ja-JP"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徹底した</a:t>
            </a:r>
            <a:r>
              <a:rPr kumimoji="1" lang="ja-JP" altLang="en-US" sz="13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既存ストックの活用</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が鍵に。</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58" name="正方形/長方形 57"/>
          <p:cNvSpPr/>
          <p:nvPr/>
        </p:nvSpPr>
        <p:spPr>
          <a:xfrm>
            <a:off x="6733826" y="1624154"/>
            <a:ext cx="2748438" cy="361769"/>
          </a:xfrm>
          <a:prstGeom prst="rect">
            <a:avLst/>
          </a:prstGeom>
          <a:gradFill>
            <a:gsLst>
              <a:gs pos="0">
                <a:schemeClr val="bg1">
                  <a:lumMod val="65000"/>
                </a:schemeClr>
              </a:gs>
              <a:gs pos="100000">
                <a:schemeClr val="tx1">
                  <a:lumMod val="75000"/>
                  <a:lumOff val="25000"/>
                </a:schemeClr>
              </a:gs>
            </a:gsLs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中心地区の都市機能を</a:t>
            </a:r>
            <a:endParaRPr kumimoji="1" lang="en-US" altLang="ja-JP"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リノベーションで充実。</a:t>
            </a:r>
            <a:endParaRPr kumimoji="1" lang="en-US" altLang="ja-JP" sz="12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50" name="二等辺三角形 49"/>
          <p:cNvSpPr/>
          <p:nvPr/>
        </p:nvSpPr>
        <p:spPr bwMode="auto">
          <a:xfrm flipV="1">
            <a:off x="7865754" y="1459723"/>
            <a:ext cx="524257" cy="108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41" name="正方形/長方形 40"/>
          <p:cNvSpPr/>
          <p:nvPr/>
        </p:nvSpPr>
        <p:spPr>
          <a:xfrm>
            <a:off x="6741179" y="2078504"/>
            <a:ext cx="2741085" cy="352825"/>
          </a:xfrm>
          <a:prstGeom prst="rect">
            <a:avLst/>
          </a:prstGeom>
          <a:solidFill>
            <a:srgbClr val="3366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公的不動産</a:t>
            </a:r>
            <a:r>
              <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ＰＲＥ</a:t>
            </a:r>
            <a:r>
              <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を賢く活用。</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「日本ファシリティマネジメント大賞」も受賞。</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90" name="二等辺三角形 89"/>
          <p:cNvSpPr/>
          <p:nvPr/>
        </p:nvSpPr>
        <p:spPr bwMode="auto">
          <a:xfrm flipV="1">
            <a:off x="1735850" y="1352435"/>
            <a:ext cx="480846" cy="108000"/>
          </a:xfrm>
          <a:prstGeom prst="triangle">
            <a:avLst/>
          </a:prstGeom>
          <a:gradFill flip="none" rotWithShape="1">
            <a:gsLst>
              <a:gs pos="0">
                <a:schemeClr val="bg1">
                  <a:lumMod val="50000"/>
                </a:schemeClr>
              </a:gs>
              <a:gs pos="100000">
                <a:schemeClr val="tx1">
                  <a:lumMod val="85000"/>
                  <a:lumOff val="15000"/>
                </a:schemeClr>
              </a:gs>
            </a:gsLst>
            <a:lin ang="5400000" scaled="1"/>
            <a:tileRect/>
          </a:gra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37" name="フローチャート: 処理 136"/>
          <p:cNvSpPr/>
          <p:nvPr/>
        </p:nvSpPr>
        <p:spPr>
          <a:xfrm>
            <a:off x="416496" y="1807630"/>
            <a:ext cx="3423984" cy="3866874"/>
          </a:xfrm>
          <a:prstGeom prst="flowChartProcess">
            <a:avLst/>
          </a:prstGeom>
          <a:no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1" name="テキスト ボックス 140"/>
          <p:cNvSpPr txBox="1"/>
          <p:nvPr/>
        </p:nvSpPr>
        <p:spPr>
          <a:xfrm>
            <a:off x="488504" y="3871206"/>
            <a:ext cx="3312368" cy="1245041"/>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・居住誘導区域は、根幹的な公共交通の沿線に設定</a:t>
            </a:r>
          </a:p>
          <a:p>
            <a:pPr marL="72000" marR="0" lvl="0" indent="-72000" algn="l" defTabSz="914400" rtl="0" eaLnBrk="1" fontAlgn="base" latinLnBrk="0" hangingPunct="1">
              <a:lnSpc>
                <a:spcPts val="1300"/>
              </a:lnSpc>
              <a:spcBef>
                <a:spcPct val="0"/>
              </a:spcBef>
              <a:spcAft>
                <a:spcPts val="30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・中心部を走る「</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100</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円バス」の黒字経営の強みを生かしつつ、地域公共交通再編実施計画で、さらに使いやすい公共交通網へ　</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・都市機能誘導区域「学園地区」では、高等教育機関を誘導</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72000" marR="0" lvl="0" indent="-72000" algn="l" defTabSz="914400" rtl="0" eaLnBrk="1" fontAlgn="base" latinLnBrk="0" hangingPunct="1">
              <a:lnSpc>
                <a:spcPts val="1200"/>
              </a:lnSpc>
              <a:spcBef>
                <a:spcPts val="20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冬期に公共交通を利用する学生を</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72000" marR="0" lvl="0" indent="-72000" algn="l" defTabSz="914400" rtl="0" eaLnBrk="1" fontAlgn="base" latinLnBrk="0" hangingPunct="1">
              <a:lnSpc>
                <a:spcPts val="12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a:t>
            </a:r>
            <a:r>
              <a:rPr kumimoji="1" lang="en-US" altLang="ja-JP"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54</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(H19)</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から</a:t>
            </a:r>
            <a:r>
              <a:rPr kumimoji="1" lang="en-US" altLang="ja-JP"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66</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(R7)</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に</a:t>
            </a:r>
            <a:endPar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sp>
        <p:nvSpPr>
          <p:cNvPr id="152" name="正方形/長方形 151"/>
          <p:cNvSpPr/>
          <p:nvPr/>
        </p:nvSpPr>
        <p:spPr>
          <a:xfrm>
            <a:off x="416495" y="3439159"/>
            <a:ext cx="3423985" cy="382165"/>
          </a:xfrm>
          <a:prstGeom prst="rect">
            <a:avLst/>
          </a:prstGeom>
          <a:solidFill>
            <a:srgbClr val="3366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公共交通沿線に居住を誘導。</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「市民の足」の確保と、経営改善を同時に実現。</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53" name="正方形/長方形 152"/>
          <p:cNvSpPr/>
          <p:nvPr/>
        </p:nvSpPr>
        <p:spPr>
          <a:xfrm>
            <a:off x="416495" y="1812199"/>
            <a:ext cx="3423985" cy="355258"/>
          </a:xfrm>
          <a:prstGeom prst="rect">
            <a:avLst/>
          </a:prstGeom>
          <a:solidFill>
            <a:srgbClr val="3366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居住誘導区域等に融雪施設を重点化。</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除雪も</a:t>
            </a:r>
            <a:r>
              <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GPS</a:t>
            </a:r>
            <a:r>
              <a:rPr kumimoji="1" lang="ja-JP" altLang="en-US"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rPr>
              <a:t>で効率化。</a:t>
            </a:r>
            <a:endParaRPr kumimoji="1" lang="en-US" altLang="ja-JP" sz="1100" b="0" i="0" u="none" strike="noStrike" kern="1200" cap="none" spc="0" normalizeH="0" baseline="0" noProof="0" dirty="0">
              <a:ln>
                <a:noFill/>
              </a:ln>
              <a:solidFill>
                <a:srgbClr val="FFFFFF"/>
              </a:solidFill>
              <a:effectLst/>
              <a:uLnTx/>
              <a:uFillTx/>
              <a:latin typeface="HGP創英角ｺﾞｼｯｸUB"/>
              <a:ea typeface="HGP創英角ｺﾞｼｯｸUB"/>
              <a:cs typeface="+mn-cs"/>
            </a:endParaRPr>
          </a:p>
        </p:txBody>
      </p:sp>
      <p:sp>
        <p:nvSpPr>
          <p:cNvPr id="154" name="テキスト ボックス 153"/>
          <p:cNvSpPr txBox="1"/>
          <p:nvPr/>
        </p:nvSpPr>
        <p:spPr>
          <a:xfrm>
            <a:off x="488505" y="2215023"/>
            <a:ext cx="1848703" cy="727396"/>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・居住誘導区域・都市機能誘導区域は、融雪施設整備の重点地区に設定</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300"/>
              </a:lnSpc>
              <a:spcBef>
                <a:spcPts val="30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GPS</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の活用で、除雪車の動きを把握し、除雪作業を大幅に効率化</a:t>
            </a:r>
            <a:endPar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72000" marR="0" lvl="0" indent="-72000" algn="l" defTabSz="914400" rtl="0" eaLnBrk="1" fontAlgn="base" latinLnBrk="0" hangingPunct="1">
              <a:lnSpc>
                <a:spcPts val="1300"/>
              </a:lnSpc>
              <a:spcBef>
                <a:spcPct val="0"/>
              </a:spcBef>
              <a:spcAft>
                <a:spcPts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55" name="テキスト ボックス 154"/>
          <p:cNvSpPr txBox="1"/>
          <p:nvPr/>
        </p:nvSpPr>
        <p:spPr>
          <a:xfrm>
            <a:off x="6805834" y="4653136"/>
            <a:ext cx="1469972" cy="1008128"/>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PFI</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事業により、美術館を含む芸術文化施設を</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整備中</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（遊休施設から美術館への　</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PFI</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は、</a:t>
            </a:r>
            <a:r>
              <a:rPr kumimoji="1" lang="ja-JP" altLang="en-US" sz="12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全国初</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R2.4</a:t>
            </a:r>
            <a:r>
              <a:rPr kumimoji="1" lang="ja-JP" altLang="en-US" sz="8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オープン予定</a:t>
            </a:r>
            <a:endPar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pic>
        <p:nvPicPr>
          <p:cNvPr id="162" name="図 16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265484" y="6046375"/>
            <a:ext cx="1031333" cy="526365"/>
          </a:xfrm>
          <a:prstGeom prst="rect">
            <a:avLst/>
          </a:prstGeom>
        </p:spPr>
      </p:pic>
      <p:sp>
        <p:nvSpPr>
          <p:cNvPr id="164" name="テキスト ボックス 163"/>
          <p:cNvSpPr txBox="1"/>
          <p:nvPr/>
        </p:nvSpPr>
        <p:spPr>
          <a:xfrm>
            <a:off x="3188114" y="5977815"/>
            <a:ext cx="1620871" cy="759182"/>
          </a:xfrm>
          <a:prstGeom prst="rect">
            <a:avLst/>
          </a:prstGeom>
          <a:noFill/>
        </p:spPr>
        <p:txBody>
          <a:bodyPr wrap="square" rtlCol="0">
            <a:spAutoFit/>
          </a:bodyPr>
          <a:lstStyle/>
          <a:p>
            <a:pPr marL="72000" marR="0" lvl="0" indent="-72000" algn="l" defTabSz="914400" rtl="0" eaLnBrk="1" fontAlgn="base" latinLnBrk="0" hangingPunct="1">
              <a:lnSpc>
                <a:spcPts val="13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弘前大学の学生中心のワークショップで、</a:t>
            </a:r>
            <a:r>
              <a:rPr kumimoji="1" lang="zh-TW"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弘南鉄道大鰐線</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の利用促進策を検討・提案し、利用者増を実現</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66" name="図 65"/>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984464" y="3169655"/>
            <a:ext cx="1008916" cy="545098"/>
          </a:xfrm>
          <a:prstGeom prst="rect">
            <a:avLst/>
          </a:prstGeom>
        </p:spPr>
      </p:pic>
      <p:sp>
        <p:nvSpPr>
          <p:cNvPr id="69" name="テキスト ボックス 68"/>
          <p:cNvSpPr txBox="1"/>
          <p:nvPr/>
        </p:nvSpPr>
        <p:spPr>
          <a:xfrm>
            <a:off x="6753200" y="5451660"/>
            <a:ext cx="2715532" cy="282409"/>
          </a:xfrm>
          <a:prstGeom prst="rect">
            <a:avLst/>
          </a:prstGeom>
          <a:noFill/>
        </p:spPr>
        <p:txBody>
          <a:bodyPr wrap="square" lIns="0" tIns="0" rIns="0" bIns="0" rtlCol="0" anchor="t">
            <a:noAutofit/>
          </a:bodyPr>
          <a:lstStyle/>
          <a:p>
            <a:pPr marL="72000" marR="0" lvl="0" indent="-72000" algn="ctr" defTabSz="914400" rtl="0" eaLnBrk="1" fontAlgn="base" latinLnBrk="0" hangingPunct="1">
              <a:lnSpc>
                <a:spcPts val="13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P明朝B" panose="02020800000000000000" pitchFamily="18" charset="-128"/>
                <a:ea typeface="HGP明朝B" panose="02020800000000000000" pitchFamily="18" charset="-128"/>
                <a:cs typeface="+mn-cs"/>
              </a:rPr>
              <a:t>通常の事業手法（２９．７億円）と比較して</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２．３</a:t>
            </a:r>
            <a:r>
              <a:rPr kumimoji="1" lang="ja-JP" altLang="en-US" sz="10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億円の</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削減</a:t>
            </a:r>
            <a:endParaRPr kumimoji="1" lang="en-US" altLang="ja-JP" sz="1200" b="1"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76" name="テキスト ボックス 75"/>
          <p:cNvSpPr txBox="1"/>
          <p:nvPr/>
        </p:nvSpPr>
        <p:spPr>
          <a:xfrm>
            <a:off x="488504" y="2996952"/>
            <a:ext cx="2176244" cy="446856"/>
          </a:xfrm>
          <a:prstGeom prst="rect">
            <a:avLst/>
          </a:prstGeom>
          <a:noFill/>
        </p:spPr>
        <p:txBody>
          <a:bodyPr wrap="square" lIns="0" tIns="0" rIns="0" bIns="0" rtlCol="0" anchor="t">
            <a:noAutofit/>
          </a:bodyPr>
          <a:lstStyle/>
          <a:p>
            <a:pPr marL="92075" marR="0" lvl="0" indent="-92075" algn="l"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除雪費用を</a:t>
            </a:r>
            <a:r>
              <a:rPr kumimoji="1" lang="ja-JP" altLang="en-US"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現在</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１２</a:t>
            </a:r>
            <a:r>
              <a:rPr kumimoji="1" lang="ja-JP" altLang="en-US" sz="10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億円</a:t>
            </a:r>
            <a:r>
              <a:rPr kumimoji="1" lang="ja-JP" altLang="en-US"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から</a:t>
            </a:r>
            <a:endParaRPr kumimoji="1" lang="en-US" altLang="ja-JP"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endParaRPr>
          </a:p>
          <a:p>
            <a:pPr marL="92075" marR="0" lvl="0" indent="-92075" algn="l" defTabSz="914400" rtl="0" eaLnBrk="1" fontAlgn="base"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　　　　　　　　</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約１．７</a:t>
            </a:r>
            <a:r>
              <a:rPr kumimoji="1" lang="ja-JP" altLang="en-US" sz="10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億円</a:t>
            </a:r>
            <a:r>
              <a:rPr kumimoji="1" lang="en-US" altLang="ja-JP" sz="900" b="1" i="0" u="none" strike="noStrike" kern="1200" cap="none" spc="0" normalizeH="0" baseline="0" noProof="0" dirty="0" smtClean="0">
                <a:ln>
                  <a:noFill/>
                </a:ln>
                <a:solidFill>
                  <a:srgbClr val="FF0000"/>
                </a:solidFill>
                <a:effectLst/>
                <a:uLnTx/>
                <a:uFillTx/>
                <a:latin typeface="HGP明朝B" panose="02020800000000000000" pitchFamily="18" charset="-128"/>
                <a:ea typeface="HGP明朝B" panose="02020800000000000000" pitchFamily="18" charset="-128"/>
                <a:cs typeface="+mn-cs"/>
              </a:rPr>
              <a:t>(R17)</a:t>
            </a:r>
            <a:r>
              <a:rPr kumimoji="1" lang="ja-JP" altLang="en-US"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の</a:t>
            </a:r>
            <a:r>
              <a:rPr kumimoji="1" lang="ja-JP" altLang="en-US" sz="12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rPr>
              <a:t>削減</a:t>
            </a:r>
            <a:r>
              <a:rPr kumimoji="1" lang="en-US" altLang="ja-JP" sz="9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endParaRPr kumimoji="1" lang="en-US" altLang="ja-JP" sz="900" b="1" i="0" u="none" strike="noStrike" kern="1200" cap="none" spc="0" normalizeH="0" baseline="0" noProof="0" dirty="0">
              <a:ln>
                <a:noFill/>
              </a:ln>
              <a:solidFill>
                <a:srgbClr val="FF0000"/>
              </a:solidFill>
              <a:effectLst/>
              <a:uLnTx/>
              <a:uFillTx/>
              <a:latin typeface="HGP明朝B" panose="02020800000000000000" pitchFamily="18" charset="-128"/>
              <a:ea typeface="HGP明朝B" panose="02020800000000000000" pitchFamily="18" charset="-128"/>
              <a:cs typeface="+mn-cs"/>
            </a:endParaRPr>
          </a:p>
        </p:txBody>
      </p:sp>
      <p:pic>
        <p:nvPicPr>
          <p:cNvPr id="9" name="図 8"/>
          <p:cNvPicPr>
            <a:picLocks noChangeAspect="1"/>
          </p:cNvPicPr>
          <p:nvPr/>
        </p:nvPicPr>
        <p:blipFill rotWithShape="1">
          <a:blip r:embed="rId8" cstate="print">
            <a:extLst>
              <a:ext uri="{28A0092B-C50C-407E-A947-70E740481C1C}">
                <a14:useLocalDpi xmlns:a14="http://schemas.microsoft.com/office/drawing/2010/main"/>
              </a:ext>
            </a:extLst>
          </a:blip>
          <a:srcRect b="23020"/>
          <a:stretch/>
        </p:blipFill>
        <p:spPr>
          <a:xfrm>
            <a:off x="2719460" y="2227268"/>
            <a:ext cx="971447" cy="539310"/>
          </a:xfrm>
          <a:prstGeom prst="rect">
            <a:avLst/>
          </a:prstGeom>
        </p:spPr>
      </p:pic>
      <p:sp>
        <p:nvSpPr>
          <p:cNvPr id="87" name="テキスト ボックス 86"/>
          <p:cNvSpPr txBox="1"/>
          <p:nvPr/>
        </p:nvSpPr>
        <p:spPr>
          <a:xfrm>
            <a:off x="6788150" y="3777702"/>
            <a:ext cx="2680582" cy="549302"/>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・再開発ビル「ヒロロ」には、子育て・交流・健康関連の公</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1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共施設を集約。経営は民間法人に任せ、</a:t>
            </a:r>
            <a:r>
              <a:rPr kumimoji="1" lang="ja-JP" altLang="en-US"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年</a:t>
            </a:r>
            <a:r>
              <a:rPr kumimoji="1" lang="en-US" altLang="ja-JP" sz="12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50</a:t>
            </a:r>
            <a:r>
              <a:rPr kumimoji="1" lang="ja-JP" altLang="en-US" sz="12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０</a:t>
            </a:r>
            <a:r>
              <a:rPr kumimoji="1" lang="ja-JP" altLang="en-US" sz="10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万人</a:t>
            </a:r>
            <a:endParaRPr kumimoji="1" lang="en-US" altLang="ja-JP"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72000" marR="0" lvl="0" indent="-72000" algn="l" defTabSz="914400" rtl="0" eaLnBrk="1" fontAlgn="base" latinLnBrk="0" hangingPunct="1">
              <a:lnSpc>
                <a:spcPts val="14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の集客</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6" name="テキスト ボックス 95"/>
          <p:cNvSpPr txBox="1"/>
          <p:nvPr/>
        </p:nvSpPr>
        <p:spPr>
          <a:xfrm>
            <a:off x="3800874" y="5263109"/>
            <a:ext cx="2880319" cy="61555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冬期でも便利な居住誘導区域の人口を</a:t>
            </a:r>
            <a:endParaRPr kumimoji="1" lang="en-US" altLang="ja-JP" sz="10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７．５</a:t>
            </a:r>
            <a:r>
              <a:rPr kumimoji="1" lang="ja-JP" altLang="en-US" sz="10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万人</a:t>
            </a:r>
            <a:r>
              <a:rPr kumimoji="1" lang="ja-JP" altLang="en-US" sz="9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R1</a:t>
            </a:r>
            <a:r>
              <a:rPr kumimoji="1" lang="en-US" altLang="ja-JP" sz="9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7</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・ﾄﾚﾝﾄﾞ）から</a:t>
            </a:r>
            <a:r>
              <a:rPr kumimoji="1" lang="ja-JP" altLang="en-US" sz="12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９．３</a:t>
            </a:r>
            <a:r>
              <a:rPr kumimoji="1" lang="ja-JP" altLang="en-US" sz="10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万人</a:t>
            </a:r>
            <a:r>
              <a:rPr kumimoji="1" lang="ja-JP" altLang="en-US" sz="9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smtClean="0">
                <a:ln>
                  <a:noFill/>
                </a:ln>
                <a:solidFill>
                  <a:srgbClr val="000000"/>
                </a:solidFill>
                <a:effectLst/>
                <a:uLnTx/>
                <a:uFillTx/>
                <a:latin typeface="HGP明朝E" panose="02020900000000000000" pitchFamily="18" charset="-128"/>
                <a:ea typeface="HGP明朝E" panose="02020900000000000000" pitchFamily="18" charset="-128"/>
                <a:cs typeface="+mn-cs"/>
              </a:rPr>
              <a:t>R17</a:t>
            </a:r>
            <a:r>
              <a:rPr kumimoji="1" lang="ja-JP" altLang="en-US"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）へ</a:t>
            </a:r>
            <a:endParaRPr kumimoji="1" lang="en-US" altLang="ja-JP" sz="9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２５</a:t>
            </a:r>
            <a:r>
              <a:rPr kumimoji="1" lang="ja-JP" altLang="en-US"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％の</a:t>
            </a:r>
            <a:r>
              <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増加</a:t>
            </a:r>
            <a:endParaRPr kumimoji="1" lang="en-US" altLang="ja-JP"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sp>
        <p:nvSpPr>
          <p:cNvPr id="91" name="テキスト ボックス 90"/>
          <p:cNvSpPr txBox="1"/>
          <p:nvPr/>
        </p:nvSpPr>
        <p:spPr>
          <a:xfrm>
            <a:off x="6465169" y="5767164"/>
            <a:ext cx="3096343" cy="2616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空き店舗が年々減少。中心地区の商業者の力。</a:t>
            </a:r>
            <a:endParaRPr kumimoji="1" lang="en-US" altLang="ja-JP" sz="11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95" name="テキスト ボックス 94"/>
          <p:cNvSpPr txBox="1"/>
          <p:nvPr/>
        </p:nvSpPr>
        <p:spPr>
          <a:xfrm>
            <a:off x="7545288" y="5977815"/>
            <a:ext cx="1200926" cy="592470"/>
          </a:xfrm>
          <a:prstGeom prst="rect">
            <a:avLst/>
          </a:prstGeom>
          <a:noFill/>
        </p:spPr>
        <p:txBody>
          <a:bodyPr wrap="square" rtlCol="0">
            <a:spAutoFit/>
          </a:bodyPr>
          <a:lstStyle/>
          <a:p>
            <a:pPr marL="0" marR="0" lvl="0" indent="0" algn="l" defTabSz="914400" rtl="0" eaLnBrk="1" fontAlgn="base" latinLnBrk="0" hangingPunct="1">
              <a:lnSpc>
                <a:spcPts val="13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若手中心のまちづくり会社によるリノベーションプロジェクト等も</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0" name="テキスト ボックス 99"/>
          <p:cNvSpPr txBox="1"/>
          <p:nvPr/>
        </p:nvSpPr>
        <p:spPr>
          <a:xfrm>
            <a:off x="643684" y="5767164"/>
            <a:ext cx="3106837" cy="2616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HGP明朝B" panose="02020800000000000000" pitchFamily="18" charset="-128"/>
                <a:ea typeface="HGP明朝B" panose="02020800000000000000" pitchFamily="18" charset="-128"/>
                <a:cs typeface="+mn-cs"/>
              </a:rPr>
              <a:t>克雪も交通も。多様な活動を行う市民の力。</a:t>
            </a:r>
            <a:endParaRPr kumimoji="1" lang="en-US" altLang="ja-JP" sz="1100" b="1" i="0" u="none" strike="noStrike" kern="1200" cap="none" spc="0" normalizeH="0" baseline="0" noProof="0" dirty="0">
              <a:ln>
                <a:noFill/>
              </a:ln>
              <a:solidFill>
                <a:srgbClr val="000000"/>
              </a:solidFill>
              <a:effectLst/>
              <a:uLnTx/>
              <a:uFillTx/>
              <a:latin typeface="HGP明朝B" panose="02020800000000000000" pitchFamily="18" charset="-128"/>
              <a:ea typeface="HGP明朝B" panose="02020800000000000000" pitchFamily="18" charset="-128"/>
              <a:cs typeface="+mn-cs"/>
            </a:endParaRPr>
          </a:p>
        </p:txBody>
      </p:sp>
      <p:sp>
        <p:nvSpPr>
          <p:cNvPr id="101" name="テキスト ボックス 100"/>
          <p:cNvSpPr txBox="1"/>
          <p:nvPr/>
        </p:nvSpPr>
        <p:spPr>
          <a:xfrm>
            <a:off x="416496" y="5977816"/>
            <a:ext cx="1728192" cy="869469"/>
          </a:xfrm>
          <a:prstGeom prst="rect">
            <a:avLst/>
          </a:prstGeom>
          <a:noFill/>
        </p:spPr>
        <p:txBody>
          <a:bodyPr wrap="square" rtlCol="0">
            <a:spAutoFit/>
          </a:bodyPr>
          <a:lstStyle/>
          <a:p>
            <a:pPr marL="72000" marR="0" lvl="0" indent="-72000" algn="l" defTabSz="914400" rtl="0" eaLnBrk="1" fontAlgn="base" latinLnBrk="0" hangingPunct="1">
              <a:lnSpc>
                <a:spcPts val="13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・社会福祉協議会等では、除雪、雪下ろしのボランティア派遣を実施</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・市は、市民税の１％を市民活動への助成費に</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3" name="二等辺三角形 102"/>
          <p:cNvSpPr/>
          <p:nvPr/>
        </p:nvSpPr>
        <p:spPr bwMode="auto">
          <a:xfrm>
            <a:off x="1813223" y="5680314"/>
            <a:ext cx="480846" cy="108000"/>
          </a:xfrm>
          <a:prstGeom prst="triangle">
            <a:avLst/>
          </a:prstGeom>
          <a:gradFill flip="none" rotWithShape="1">
            <a:gsLst>
              <a:gs pos="0">
                <a:srgbClr val="339933"/>
              </a:gs>
              <a:gs pos="100000">
                <a:srgbClr val="336600"/>
              </a:gs>
            </a:gsLst>
            <a:lin ang="5400000" scaled="1"/>
            <a:tileRect/>
          </a:gra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04" name="二等辺三角形 103"/>
          <p:cNvSpPr/>
          <p:nvPr/>
        </p:nvSpPr>
        <p:spPr bwMode="auto">
          <a:xfrm>
            <a:off x="7712514" y="5661264"/>
            <a:ext cx="480846" cy="108000"/>
          </a:xfrm>
          <a:prstGeom prst="triangle">
            <a:avLst/>
          </a:prstGeom>
          <a:gradFill flip="none" rotWithShape="1">
            <a:gsLst>
              <a:gs pos="0">
                <a:srgbClr val="339933"/>
              </a:gs>
              <a:gs pos="100000">
                <a:srgbClr val="336600"/>
              </a:gs>
            </a:gsLst>
            <a:lin ang="5400000" scaled="1"/>
            <a:tileRect/>
          </a:gra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6" name="正方形/長方形 15"/>
          <p:cNvSpPr/>
          <p:nvPr/>
        </p:nvSpPr>
        <p:spPr>
          <a:xfrm>
            <a:off x="468890" y="5013176"/>
            <a:ext cx="1933500" cy="60016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これらの取組により</a:t>
            </a:r>
            <a:endParaRPr kumimoji="1" lang="en-US" altLang="ja-JP" sz="10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公共交通の年間収益を</a:t>
            </a:r>
            <a:endParaRPr kumimoji="1" lang="en-US" altLang="ja-JP" sz="10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１．３</a:t>
            </a:r>
            <a:r>
              <a:rPr kumimoji="1" lang="ja-JP" altLang="en-US"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億円</a:t>
            </a:r>
            <a:r>
              <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増益</a:t>
            </a:r>
            <a:r>
              <a:rPr kumimoji="1" lang="ja-JP" altLang="en-US"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R</a:t>
            </a:r>
            <a:r>
              <a:rPr kumimoji="1" lang="ja-JP" altLang="en-US"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７</a:t>
            </a:r>
            <a:r>
              <a:rPr kumimoji="1" lang="ja-JP" altLang="en-US"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・対ﾄﾚﾝﾄﾞ）</a:t>
            </a:r>
            <a:r>
              <a:rPr kumimoji="1" lang="en-US" altLang="ja-JP" sz="9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9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a:t>
            </a:r>
            <a:endParaRPr kumimoji="1" lang="en-US" altLang="ja-JP" sz="900" b="1"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sp>
        <p:nvSpPr>
          <p:cNvPr id="108" name="テキスト ボックス 107"/>
          <p:cNvSpPr txBox="1"/>
          <p:nvPr/>
        </p:nvSpPr>
        <p:spPr>
          <a:xfrm>
            <a:off x="4998721" y="6527514"/>
            <a:ext cx="4526281"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 中心地区の歩行者通行量を </a:t>
            </a:r>
            <a:r>
              <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１．９</a:t>
            </a:r>
            <a:r>
              <a:rPr kumimoji="1" lang="ja-JP" altLang="en-US"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万人</a:t>
            </a:r>
            <a:r>
              <a:rPr kumimoji="1" lang="ja-JP" altLang="en-US"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R2</a:t>
            </a:r>
            <a:r>
              <a:rPr kumimoji="1" lang="ja-JP" altLang="en-US"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・ﾄﾚﾝﾄﾞ）から</a:t>
            </a:r>
            <a:r>
              <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２．３</a:t>
            </a:r>
            <a:r>
              <a:rPr kumimoji="1" lang="ja-JP" altLang="en-US" sz="10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万人</a:t>
            </a:r>
            <a:r>
              <a:rPr kumimoji="1" lang="ja-JP" altLang="en-US"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R</a:t>
            </a:r>
            <a:r>
              <a:rPr kumimoji="1" lang="en-US" altLang="ja-JP" sz="900" b="1"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2</a:t>
            </a:r>
            <a:r>
              <a:rPr kumimoji="1" lang="ja-JP" altLang="en-US" sz="9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）へ</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a:t>
            </a:r>
            <a:r>
              <a:rPr kumimoji="1" lang="en-US" altLang="ja-JP" sz="9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en-US" altLang="ja-JP" sz="12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a:t>
            </a:r>
            <a:r>
              <a:rPr kumimoji="1" lang="ja-JP" altLang="en-US"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rPr>
              <a:t>－</a:t>
            </a:r>
            <a:endParaRPr kumimoji="1" lang="en-US" altLang="ja-JP" sz="1200" b="0" i="0" u="none" strike="noStrike" kern="1200" cap="none" spc="0" normalizeH="0" baseline="0" noProof="0" dirty="0">
              <a:ln>
                <a:noFill/>
              </a:ln>
              <a:solidFill>
                <a:srgbClr val="000000"/>
              </a:solidFill>
              <a:effectLst/>
              <a:uLnTx/>
              <a:uFillTx/>
              <a:latin typeface="HGP明朝E" panose="02020900000000000000" pitchFamily="18" charset="-128"/>
              <a:ea typeface="HGP明朝E" panose="02020900000000000000" pitchFamily="18" charset="-128"/>
              <a:cs typeface="+mn-cs"/>
            </a:endParaRPr>
          </a:p>
        </p:txBody>
      </p:sp>
      <p:pic>
        <p:nvPicPr>
          <p:cNvPr id="109" name="図 108"/>
          <p:cNvPicPr>
            <a:picLocks noChangeAspect="1"/>
          </p:cNvPicPr>
          <p:nvPr/>
        </p:nvPicPr>
        <p:blipFill>
          <a:blip r:embed="rId9" cstate="print">
            <a:extLst>
              <a:ext uri="{28A0092B-C50C-407E-A947-70E740481C1C}">
                <a14:useLocalDpi xmlns:a14="http://schemas.microsoft.com/office/drawing/2010/main"/>
              </a:ext>
            </a:extLst>
          </a:blip>
          <a:srcRect/>
          <a:stretch>
            <a:fillRect/>
          </a:stretch>
        </p:blipFill>
        <p:spPr bwMode="auto">
          <a:xfrm>
            <a:off x="5241033" y="6028774"/>
            <a:ext cx="780773" cy="514584"/>
          </a:xfrm>
          <a:prstGeom prst="rect">
            <a:avLst/>
          </a:prstGeom>
          <a:noFill/>
          <a:ln w="9525">
            <a:noFill/>
            <a:miter lim="800000"/>
            <a:headEnd/>
            <a:tailEnd/>
          </a:ln>
        </p:spPr>
      </p:pic>
      <p:grpSp>
        <p:nvGrpSpPr>
          <p:cNvPr id="33" name="グループ化 32"/>
          <p:cNvGrpSpPr/>
          <p:nvPr/>
        </p:nvGrpSpPr>
        <p:grpSpPr>
          <a:xfrm>
            <a:off x="5173817" y="4283074"/>
            <a:ext cx="1165249" cy="669927"/>
            <a:chOff x="4732784" y="3984467"/>
            <a:chExt cx="1165249" cy="669927"/>
          </a:xfrm>
        </p:grpSpPr>
        <p:sp>
          <p:nvSpPr>
            <p:cNvPr id="115" name="テキスト ボックス 114"/>
            <p:cNvSpPr txBox="1"/>
            <p:nvPr/>
          </p:nvSpPr>
          <p:spPr>
            <a:xfrm>
              <a:off x="4969226" y="4011175"/>
              <a:ext cx="313655" cy="123111"/>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市庁舎</a:t>
              </a:r>
            </a:p>
          </p:txBody>
        </p:sp>
        <p:sp>
          <p:nvSpPr>
            <p:cNvPr id="116" name="テキスト ボックス 115"/>
            <p:cNvSpPr txBox="1"/>
            <p:nvPr/>
          </p:nvSpPr>
          <p:spPr>
            <a:xfrm>
              <a:off x="4732784" y="4173866"/>
              <a:ext cx="479584" cy="179536"/>
            </a:xfrm>
            <a:prstGeom prst="rect">
              <a:avLst/>
            </a:prstGeom>
            <a:noFill/>
          </p:spPr>
          <p:txBody>
            <a:bodyPr wrap="square" lIns="0" tIns="0" rIns="0" bIns="0" rtlCol="0" anchor="ctr" anchorCtr="0">
              <a:spAutoFit/>
            </a:bodyPr>
            <a:lstStyle/>
            <a:p>
              <a:pPr marL="0" marR="0" lvl="0" indent="0" algn="l" defTabSz="914400" rtl="0" eaLnBrk="1" fontAlgn="base" latinLnBrk="0" hangingPunct="1">
                <a:lnSpc>
                  <a:spcPts val="7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スター</a:t>
              </a:r>
              <a:endParaRPr kumimoji="1" lang="en-US" altLang="ja-JP"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endParaRPr>
            </a:p>
            <a:p>
              <a:pPr marL="0" marR="0" lvl="0" indent="0" algn="ctr" defTabSz="914400" rtl="0" eaLnBrk="1" fontAlgn="base" latinLnBrk="0" hangingPunct="1">
                <a:lnSpc>
                  <a:spcPts val="7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バックス</a:t>
              </a:r>
            </a:p>
          </p:txBody>
        </p:sp>
        <p:sp>
          <p:nvSpPr>
            <p:cNvPr id="118" name="テキスト ボックス 117"/>
            <p:cNvSpPr txBox="1"/>
            <p:nvPr/>
          </p:nvSpPr>
          <p:spPr>
            <a:xfrm>
              <a:off x="4869577" y="4427615"/>
              <a:ext cx="634997" cy="123111"/>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赤レンガ倉庫</a:t>
              </a:r>
            </a:p>
          </p:txBody>
        </p:sp>
        <p:sp>
          <p:nvSpPr>
            <p:cNvPr id="84" name="テキスト ボックス 83"/>
            <p:cNvSpPr txBox="1"/>
            <p:nvPr/>
          </p:nvSpPr>
          <p:spPr>
            <a:xfrm>
              <a:off x="5621348" y="4274192"/>
              <a:ext cx="276685" cy="123111"/>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ヒロロ</a:t>
              </a:r>
            </a:p>
          </p:txBody>
        </p:sp>
        <p:sp>
          <p:nvSpPr>
            <p:cNvPr id="112" name="円/楕円 111"/>
            <p:cNvSpPr/>
            <p:nvPr/>
          </p:nvSpPr>
          <p:spPr>
            <a:xfrm>
              <a:off x="5093486" y="4141662"/>
              <a:ext cx="92191" cy="89202"/>
            </a:xfrm>
            <a:prstGeom prst="ellipse">
              <a:avLst/>
            </a:prstGeom>
            <a:solidFill>
              <a:schemeClr val="bg1"/>
            </a:solidFill>
            <a:ln w="1270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8" name="円/楕円 97"/>
            <p:cNvSpPr/>
            <p:nvPr/>
          </p:nvSpPr>
          <p:spPr>
            <a:xfrm>
              <a:off x="5716036" y="4383264"/>
              <a:ext cx="92191" cy="91004"/>
            </a:xfrm>
            <a:prstGeom prst="ellipse">
              <a:avLst/>
            </a:prstGeom>
            <a:solidFill>
              <a:schemeClr val="bg1"/>
            </a:solidFill>
            <a:ln w="1270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9" name="円/楕円 98"/>
            <p:cNvSpPr/>
            <p:nvPr/>
          </p:nvSpPr>
          <p:spPr>
            <a:xfrm>
              <a:off x="5438091" y="4365469"/>
              <a:ext cx="92191" cy="90271"/>
            </a:xfrm>
            <a:prstGeom prst="ellipse">
              <a:avLst/>
            </a:prstGeom>
            <a:solidFill>
              <a:schemeClr val="bg1"/>
            </a:solidFill>
            <a:ln w="1270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4" name="フリーフォーム 113"/>
            <p:cNvSpPr/>
            <p:nvPr/>
          </p:nvSpPr>
          <p:spPr>
            <a:xfrm>
              <a:off x="5284454" y="4131269"/>
              <a:ext cx="465763" cy="523125"/>
            </a:xfrm>
            <a:custGeom>
              <a:avLst/>
              <a:gdLst>
                <a:gd name="connsiteX0" fmla="*/ 0 w 346075"/>
                <a:gd name="connsiteY0" fmla="*/ 0 h 396875"/>
                <a:gd name="connsiteX1" fmla="*/ 101600 w 346075"/>
                <a:gd name="connsiteY1" fmla="*/ 25400 h 396875"/>
                <a:gd name="connsiteX2" fmla="*/ 346075 w 346075"/>
                <a:gd name="connsiteY2" fmla="*/ 396875 h 396875"/>
                <a:gd name="connsiteX0" fmla="*/ 0 w 612920"/>
                <a:gd name="connsiteY0" fmla="*/ 0 h 691089"/>
                <a:gd name="connsiteX1" fmla="*/ 101600 w 612920"/>
                <a:gd name="connsiteY1" fmla="*/ 25400 h 691089"/>
                <a:gd name="connsiteX2" fmla="*/ 612920 w 612920"/>
                <a:gd name="connsiteY2" fmla="*/ 691089 h 691089"/>
                <a:gd name="connsiteX0" fmla="*/ 0 w 612920"/>
                <a:gd name="connsiteY0" fmla="*/ 0 h 691089"/>
                <a:gd name="connsiteX1" fmla="*/ 183707 w 612920"/>
                <a:gd name="connsiteY1" fmla="*/ 45927 h 691089"/>
                <a:gd name="connsiteX2" fmla="*/ 612920 w 612920"/>
                <a:gd name="connsiteY2" fmla="*/ 691089 h 691089"/>
                <a:gd name="connsiteX0" fmla="*/ 0 w 612920"/>
                <a:gd name="connsiteY0" fmla="*/ 0 h 691089"/>
                <a:gd name="connsiteX1" fmla="*/ 183707 w 612920"/>
                <a:gd name="connsiteY1" fmla="*/ 45927 h 691089"/>
                <a:gd name="connsiteX2" fmla="*/ 377417 w 612920"/>
                <a:gd name="connsiteY2" fmla="*/ 328628 h 691089"/>
                <a:gd name="connsiteX3" fmla="*/ 612920 w 612920"/>
                <a:gd name="connsiteY3" fmla="*/ 691089 h 691089"/>
                <a:gd name="connsiteX0" fmla="*/ 0 w 612920"/>
                <a:gd name="connsiteY0" fmla="*/ 0 h 691089"/>
                <a:gd name="connsiteX1" fmla="*/ 183707 w 612920"/>
                <a:gd name="connsiteY1" fmla="*/ 45927 h 691089"/>
                <a:gd name="connsiteX2" fmla="*/ 377417 w 612920"/>
                <a:gd name="connsiteY2" fmla="*/ 328628 h 691089"/>
                <a:gd name="connsiteX3" fmla="*/ 538208 w 612920"/>
                <a:gd name="connsiteY3" fmla="*/ 568104 h 691089"/>
                <a:gd name="connsiteX4" fmla="*/ 612920 w 612920"/>
                <a:gd name="connsiteY4" fmla="*/ 691089 h 691089"/>
                <a:gd name="connsiteX0" fmla="*/ 0 w 690743"/>
                <a:gd name="connsiteY0" fmla="*/ 0 h 790301"/>
                <a:gd name="connsiteX1" fmla="*/ 183707 w 690743"/>
                <a:gd name="connsiteY1" fmla="*/ 45927 h 790301"/>
                <a:gd name="connsiteX2" fmla="*/ 377417 w 690743"/>
                <a:gd name="connsiteY2" fmla="*/ 328628 h 790301"/>
                <a:gd name="connsiteX3" fmla="*/ 538208 w 690743"/>
                <a:gd name="connsiteY3" fmla="*/ 568104 h 790301"/>
                <a:gd name="connsiteX4" fmla="*/ 690743 w 690743"/>
                <a:gd name="connsiteY4" fmla="*/ 790301 h 790301"/>
                <a:gd name="connsiteX0" fmla="*/ 0 w 609537"/>
                <a:gd name="connsiteY0" fmla="*/ 43021 h 744374"/>
                <a:gd name="connsiteX1" fmla="*/ 102501 w 609537"/>
                <a:gd name="connsiteY1" fmla="*/ 0 h 744374"/>
                <a:gd name="connsiteX2" fmla="*/ 296211 w 609537"/>
                <a:gd name="connsiteY2" fmla="*/ 282701 h 744374"/>
                <a:gd name="connsiteX3" fmla="*/ 457002 w 609537"/>
                <a:gd name="connsiteY3" fmla="*/ 522177 h 744374"/>
                <a:gd name="connsiteX4" fmla="*/ 609537 w 609537"/>
                <a:gd name="connsiteY4" fmla="*/ 744374 h 744374"/>
                <a:gd name="connsiteX0" fmla="*/ 0 w 609537"/>
                <a:gd name="connsiteY0" fmla="*/ 0 h 701353"/>
                <a:gd name="connsiteX1" fmla="*/ 190474 w 609537"/>
                <a:gd name="connsiteY1" fmla="*/ 52770 h 701353"/>
                <a:gd name="connsiteX2" fmla="*/ 296211 w 609537"/>
                <a:gd name="connsiteY2" fmla="*/ 239680 h 701353"/>
                <a:gd name="connsiteX3" fmla="*/ 457002 w 609537"/>
                <a:gd name="connsiteY3" fmla="*/ 479156 h 701353"/>
                <a:gd name="connsiteX4" fmla="*/ 609537 w 609537"/>
                <a:gd name="connsiteY4" fmla="*/ 701353 h 701353"/>
                <a:gd name="connsiteX0" fmla="*/ 0 w 609537"/>
                <a:gd name="connsiteY0" fmla="*/ 0 h 701353"/>
                <a:gd name="connsiteX1" fmla="*/ 190474 w 609537"/>
                <a:gd name="connsiteY1" fmla="*/ 52770 h 701353"/>
                <a:gd name="connsiteX2" fmla="*/ 296211 w 609537"/>
                <a:gd name="connsiteY2" fmla="*/ 239680 h 701353"/>
                <a:gd name="connsiteX3" fmla="*/ 457002 w 609537"/>
                <a:gd name="connsiteY3" fmla="*/ 479156 h 701353"/>
                <a:gd name="connsiteX4" fmla="*/ 609537 w 609537"/>
                <a:gd name="connsiteY4" fmla="*/ 701353 h 701353"/>
                <a:gd name="connsiteX0" fmla="*/ 0 w 609537"/>
                <a:gd name="connsiteY0" fmla="*/ 0 h 701353"/>
                <a:gd name="connsiteX1" fmla="*/ 190474 w 609537"/>
                <a:gd name="connsiteY1" fmla="*/ 52770 h 701353"/>
                <a:gd name="connsiteX2" fmla="*/ 306362 w 609537"/>
                <a:gd name="connsiteY2" fmla="*/ 236259 h 701353"/>
                <a:gd name="connsiteX3" fmla="*/ 457002 w 609537"/>
                <a:gd name="connsiteY3" fmla="*/ 479156 h 701353"/>
                <a:gd name="connsiteX4" fmla="*/ 609537 w 609537"/>
                <a:gd name="connsiteY4" fmla="*/ 701353 h 701353"/>
                <a:gd name="connsiteX0" fmla="*/ 0 w 609537"/>
                <a:gd name="connsiteY0" fmla="*/ 0 h 701353"/>
                <a:gd name="connsiteX1" fmla="*/ 190474 w 609537"/>
                <a:gd name="connsiteY1" fmla="*/ 52770 h 701353"/>
                <a:gd name="connsiteX2" fmla="*/ 306362 w 609537"/>
                <a:gd name="connsiteY2" fmla="*/ 236259 h 701353"/>
                <a:gd name="connsiteX3" fmla="*/ 460386 w 609537"/>
                <a:gd name="connsiteY3" fmla="*/ 462050 h 701353"/>
                <a:gd name="connsiteX4" fmla="*/ 609537 w 609537"/>
                <a:gd name="connsiteY4" fmla="*/ 701353 h 701353"/>
                <a:gd name="connsiteX0" fmla="*/ 0 w 609537"/>
                <a:gd name="connsiteY0" fmla="*/ 0 h 701353"/>
                <a:gd name="connsiteX1" fmla="*/ 197242 w 609537"/>
                <a:gd name="connsiteY1" fmla="*/ 66454 h 701353"/>
                <a:gd name="connsiteX2" fmla="*/ 306362 w 609537"/>
                <a:gd name="connsiteY2" fmla="*/ 236259 h 701353"/>
                <a:gd name="connsiteX3" fmla="*/ 460386 w 609537"/>
                <a:gd name="connsiteY3" fmla="*/ 462050 h 701353"/>
                <a:gd name="connsiteX4" fmla="*/ 609537 w 609537"/>
                <a:gd name="connsiteY4" fmla="*/ 701353 h 701353"/>
                <a:gd name="connsiteX0" fmla="*/ 0 w 526923"/>
                <a:gd name="connsiteY0" fmla="*/ 0 h 653740"/>
                <a:gd name="connsiteX1" fmla="*/ 197242 w 526923"/>
                <a:gd name="connsiteY1" fmla="*/ 66454 h 653740"/>
                <a:gd name="connsiteX2" fmla="*/ 306362 w 526923"/>
                <a:gd name="connsiteY2" fmla="*/ 236259 h 653740"/>
                <a:gd name="connsiteX3" fmla="*/ 460386 w 526923"/>
                <a:gd name="connsiteY3" fmla="*/ 462050 h 653740"/>
                <a:gd name="connsiteX4" fmla="*/ 526923 w 526923"/>
                <a:gd name="connsiteY4" fmla="*/ 653740 h 653740"/>
                <a:gd name="connsiteX0" fmla="*/ 0 w 526923"/>
                <a:gd name="connsiteY0" fmla="*/ 0 h 653740"/>
                <a:gd name="connsiteX1" fmla="*/ 164915 w 526923"/>
                <a:gd name="connsiteY1" fmla="*/ 54551 h 653740"/>
                <a:gd name="connsiteX2" fmla="*/ 306362 w 526923"/>
                <a:gd name="connsiteY2" fmla="*/ 236259 h 653740"/>
                <a:gd name="connsiteX3" fmla="*/ 460386 w 526923"/>
                <a:gd name="connsiteY3" fmla="*/ 462050 h 653740"/>
                <a:gd name="connsiteX4" fmla="*/ 526923 w 526923"/>
                <a:gd name="connsiteY4" fmla="*/ 653740 h 653740"/>
                <a:gd name="connsiteX0" fmla="*/ 0 w 526923"/>
                <a:gd name="connsiteY0" fmla="*/ 0 h 653740"/>
                <a:gd name="connsiteX1" fmla="*/ 164915 w 526923"/>
                <a:gd name="connsiteY1" fmla="*/ 54551 h 653740"/>
                <a:gd name="connsiteX2" fmla="*/ 284811 w 526923"/>
                <a:gd name="connsiteY2" fmla="*/ 252130 h 653740"/>
                <a:gd name="connsiteX3" fmla="*/ 460386 w 526923"/>
                <a:gd name="connsiteY3" fmla="*/ 462050 h 653740"/>
                <a:gd name="connsiteX4" fmla="*/ 526923 w 526923"/>
                <a:gd name="connsiteY4" fmla="*/ 653740 h 653740"/>
                <a:gd name="connsiteX0" fmla="*/ 0 w 526923"/>
                <a:gd name="connsiteY0" fmla="*/ 0 h 653740"/>
                <a:gd name="connsiteX1" fmla="*/ 164915 w 526923"/>
                <a:gd name="connsiteY1" fmla="*/ 54551 h 653740"/>
                <a:gd name="connsiteX2" fmla="*/ 284811 w 526923"/>
                <a:gd name="connsiteY2" fmla="*/ 252130 h 653740"/>
                <a:gd name="connsiteX3" fmla="*/ 442426 w 526923"/>
                <a:gd name="connsiteY3" fmla="*/ 509663 h 653740"/>
                <a:gd name="connsiteX4" fmla="*/ 526923 w 526923"/>
                <a:gd name="connsiteY4" fmla="*/ 653740 h 653740"/>
                <a:gd name="connsiteX0" fmla="*/ 0 w 526923"/>
                <a:gd name="connsiteY0" fmla="*/ 0 h 653740"/>
                <a:gd name="connsiteX1" fmla="*/ 164915 w 526923"/>
                <a:gd name="connsiteY1" fmla="*/ 54551 h 653740"/>
                <a:gd name="connsiteX2" fmla="*/ 284811 w 526923"/>
                <a:gd name="connsiteY2" fmla="*/ 252130 h 653740"/>
                <a:gd name="connsiteX3" fmla="*/ 442426 w 526923"/>
                <a:gd name="connsiteY3" fmla="*/ 509663 h 653740"/>
                <a:gd name="connsiteX4" fmla="*/ 526923 w 526923"/>
                <a:gd name="connsiteY4" fmla="*/ 653740 h 653740"/>
                <a:gd name="connsiteX0" fmla="*/ 0 w 526923"/>
                <a:gd name="connsiteY0" fmla="*/ 0 h 653740"/>
                <a:gd name="connsiteX1" fmla="*/ 164915 w 526923"/>
                <a:gd name="connsiteY1" fmla="*/ 54551 h 653740"/>
                <a:gd name="connsiteX2" fmla="*/ 284811 w 526923"/>
                <a:gd name="connsiteY2" fmla="*/ 252130 h 653740"/>
                <a:gd name="connsiteX3" fmla="*/ 442426 w 526923"/>
                <a:gd name="connsiteY3" fmla="*/ 509663 h 653740"/>
                <a:gd name="connsiteX4" fmla="*/ 526923 w 526923"/>
                <a:gd name="connsiteY4" fmla="*/ 653740 h 653740"/>
                <a:gd name="connsiteX0" fmla="*/ 0 w 526923"/>
                <a:gd name="connsiteY0" fmla="*/ 0 h 653740"/>
                <a:gd name="connsiteX1" fmla="*/ 164915 w 526923"/>
                <a:gd name="connsiteY1" fmla="*/ 54551 h 653740"/>
                <a:gd name="connsiteX2" fmla="*/ 284811 w 526923"/>
                <a:gd name="connsiteY2" fmla="*/ 252130 h 653740"/>
                <a:gd name="connsiteX3" fmla="*/ 442426 w 526923"/>
                <a:gd name="connsiteY3" fmla="*/ 509663 h 653740"/>
                <a:gd name="connsiteX4" fmla="*/ 526923 w 526923"/>
                <a:gd name="connsiteY4" fmla="*/ 653740 h 653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23" h="653740">
                  <a:moveTo>
                    <a:pt x="0" y="0"/>
                  </a:moveTo>
                  <a:lnTo>
                    <a:pt x="164915" y="54551"/>
                  </a:lnTo>
                  <a:lnTo>
                    <a:pt x="284811" y="252130"/>
                  </a:lnTo>
                  <a:lnTo>
                    <a:pt x="442426" y="509663"/>
                  </a:lnTo>
                  <a:lnTo>
                    <a:pt x="526923" y="653740"/>
                  </a:lnTo>
                </a:path>
              </a:pathLst>
            </a:custGeom>
            <a:noFill/>
            <a:ln w="44450">
              <a:solidFill>
                <a:schemeClr val="bg1"/>
              </a:solidFill>
              <a:prstDash val="sysDot"/>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7" name="テキスト ボックス 116"/>
            <p:cNvSpPr txBox="1"/>
            <p:nvPr/>
          </p:nvSpPr>
          <p:spPr>
            <a:xfrm>
              <a:off x="5291487" y="3984467"/>
              <a:ext cx="520514" cy="246221"/>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土手町　　</a:t>
              </a:r>
              <a:endParaRPr kumimoji="1" lang="en-US" altLang="ja-JP"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Arial" charset="0"/>
                  <a:ea typeface="HGP明朝E" panose="02020900000000000000" pitchFamily="18" charset="-128"/>
                  <a:cs typeface="+mn-cs"/>
                </a:rPr>
                <a:t>　　　商店街</a:t>
              </a:r>
            </a:p>
          </p:txBody>
        </p:sp>
      </p:grpSp>
      <p:pic>
        <p:nvPicPr>
          <p:cNvPr id="2" name="図 1"/>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8697417" y="6013561"/>
            <a:ext cx="780533" cy="553252"/>
          </a:xfrm>
          <a:prstGeom prst="rect">
            <a:avLst/>
          </a:prstGeom>
        </p:spPr>
      </p:pic>
      <p:sp>
        <p:nvSpPr>
          <p:cNvPr id="120" name="テキスト ボックス 119"/>
          <p:cNvSpPr txBox="1"/>
          <p:nvPr/>
        </p:nvSpPr>
        <p:spPr>
          <a:xfrm>
            <a:off x="2538778" y="2791086"/>
            <a:ext cx="1262094" cy="513202"/>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2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・中心地区では、地区計画により１階をセットバック。連続した「こみせ」（伝統的アーケード）を形成</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1" name="テキスト ボックス 120"/>
          <p:cNvSpPr txBox="1"/>
          <p:nvPr/>
        </p:nvSpPr>
        <p:spPr>
          <a:xfrm>
            <a:off x="5983550" y="5977815"/>
            <a:ext cx="1367748" cy="592470"/>
          </a:xfrm>
          <a:prstGeom prst="rect">
            <a:avLst/>
          </a:prstGeom>
          <a:noFill/>
        </p:spPr>
        <p:txBody>
          <a:bodyPr wrap="square" rtlCol="0">
            <a:spAutoFit/>
          </a:bodyPr>
          <a:lstStyle/>
          <a:p>
            <a:pPr marL="0" marR="0" lvl="0" indent="0" algn="l" defTabSz="914400" rtl="0" eaLnBrk="1" fontAlgn="base" latinLnBrk="0" hangingPunct="1">
              <a:lnSpc>
                <a:spcPts val="12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約１</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km</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の土手町商店街</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ts val="13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の空き店舗は</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約８</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ts val="14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H20</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年度から</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半減</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endParaRPr kumimoji="1" lang="ja-JP" altLang="en-US" sz="1200" b="1"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sp>
        <p:nvSpPr>
          <p:cNvPr id="128" name="テキスト ボックス 127"/>
          <p:cNvSpPr txBox="1"/>
          <p:nvPr/>
        </p:nvSpPr>
        <p:spPr>
          <a:xfrm>
            <a:off x="8071646" y="3172813"/>
            <a:ext cx="1325060" cy="623549"/>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・未公開の市有の登録有形文化財にスターバックスを</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誘導</a:t>
            </a:r>
            <a:r>
              <a:rPr kumimoji="1" lang="ja-JP" altLang="en-US" sz="9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全国初</a:t>
            </a:r>
            <a:r>
              <a:rPr kumimoji="1" lang="ja-JP" altLang="en-US"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の試み</a:t>
            </a:r>
            <a:endParaRPr kumimoji="1" lang="en-US" altLang="ja-JP" sz="9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4" name="テキスト ボックス 23"/>
          <p:cNvSpPr txBox="1"/>
          <p:nvPr/>
        </p:nvSpPr>
        <p:spPr>
          <a:xfrm>
            <a:off x="4016896" y="3789041"/>
            <a:ext cx="968196" cy="5078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「学園地区」</a:t>
            </a:r>
            <a:endParaRPr kumimoji="1" lang="en-US" altLang="ja-JP" sz="9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高等教育機関を誘導。</a:t>
            </a:r>
          </a:p>
        </p:txBody>
      </p:sp>
      <p:grpSp>
        <p:nvGrpSpPr>
          <p:cNvPr id="4" name="グループ化 3"/>
          <p:cNvGrpSpPr/>
          <p:nvPr/>
        </p:nvGrpSpPr>
        <p:grpSpPr>
          <a:xfrm>
            <a:off x="2414587" y="4808160"/>
            <a:ext cx="1414860" cy="780523"/>
            <a:chOff x="2033587" y="4808159"/>
            <a:chExt cx="1414860" cy="780523"/>
          </a:xfrm>
        </p:grpSpPr>
        <p:sp>
          <p:nvSpPr>
            <p:cNvPr id="74" name="正方形/長方形 73"/>
            <p:cNvSpPr/>
            <p:nvPr/>
          </p:nvSpPr>
          <p:spPr>
            <a:xfrm>
              <a:off x="2080295" y="4825202"/>
              <a:ext cx="1368152" cy="689250"/>
            </a:xfrm>
            <a:prstGeom prst="rect">
              <a:avLst/>
            </a:prstGeom>
            <a:noFill/>
            <a:ln w="1270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5" name="テキスト ボックス 104"/>
            <p:cNvSpPr txBox="1"/>
            <p:nvPr/>
          </p:nvSpPr>
          <p:spPr>
            <a:xfrm>
              <a:off x="2250599" y="5496349"/>
              <a:ext cx="936104" cy="92333"/>
            </a:xfrm>
            <a:prstGeom prst="rect">
              <a:avLst/>
            </a:prstGeom>
            <a:solidFill>
              <a:schemeClr val="bg1"/>
            </a:solid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公共交通の年間利用者数</a:t>
              </a: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77" name="直線コネクタ 76"/>
            <p:cNvCxnSpPr/>
            <p:nvPr/>
          </p:nvCxnSpPr>
          <p:spPr>
            <a:xfrm>
              <a:off x="2227486" y="5375907"/>
              <a:ext cx="1152128" cy="0"/>
            </a:xfrm>
            <a:prstGeom prst="line">
              <a:avLst/>
            </a:prstGeom>
            <a:ln w="6350">
              <a:solidFill>
                <a:schemeClr val="bg1">
                  <a:lumMod val="75000"/>
                </a:schemeClr>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78" name="直線コネクタ 77"/>
            <p:cNvCxnSpPr/>
            <p:nvPr/>
          </p:nvCxnSpPr>
          <p:spPr>
            <a:xfrm>
              <a:off x="2227486" y="5177269"/>
              <a:ext cx="1152128" cy="0"/>
            </a:xfrm>
            <a:prstGeom prst="line">
              <a:avLst/>
            </a:prstGeom>
            <a:ln w="6350">
              <a:solidFill>
                <a:schemeClr val="bg1">
                  <a:lumMod val="75000"/>
                </a:schemeClr>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79" name="直線コネクタ 78"/>
            <p:cNvCxnSpPr/>
            <p:nvPr/>
          </p:nvCxnSpPr>
          <p:spPr>
            <a:xfrm>
              <a:off x="2227486" y="4973617"/>
              <a:ext cx="1152128" cy="0"/>
            </a:xfrm>
            <a:prstGeom prst="line">
              <a:avLst/>
            </a:prstGeom>
            <a:ln w="6350">
              <a:solidFill>
                <a:schemeClr val="bg1">
                  <a:lumMod val="75000"/>
                </a:schemeClr>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80" name="テキスト ボックス 112"/>
            <p:cNvSpPr txBox="1"/>
            <p:nvPr/>
          </p:nvSpPr>
          <p:spPr>
            <a:xfrm>
              <a:off x="2060575" y="5336563"/>
              <a:ext cx="188913"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4,000</a:t>
              </a:r>
            </a:p>
          </p:txBody>
        </p:sp>
        <p:sp>
          <p:nvSpPr>
            <p:cNvPr id="81" name="テキスト ボックス 118"/>
            <p:cNvSpPr txBox="1"/>
            <p:nvPr/>
          </p:nvSpPr>
          <p:spPr>
            <a:xfrm>
              <a:off x="2060575" y="5135077"/>
              <a:ext cx="184150"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4,500</a:t>
              </a:r>
            </a:p>
          </p:txBody>
        </p:sp>
        <p:sp>
          <p:nvSpPr>
            <p:cNvPr id="82" name="テキスト ボックス 121"/>
            <p:cNvSpPr txBox="1"/>
            <p:nvPr/>
          </p:nvSpPr>
          <p:spPr>
            <a:xfrm>
              <a:off x="2051050" y="4934274"/>
              <a:ext cx="188913"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5,000</a:t>
              </a:r>
            </a:p>
          </p:txBody>
        </p:sp>
        <p:sp>
          <p:nvSpPr>
            <p:cNvPr id="83" name="テキスト ボックス 122"/>
            <p:cNvSpPr txBox="1"/>
            <p:nvPr/>
          </p:nvSpPr>
          <p:spPr>
            <a:xfrm>
              <a:off x="2354833" y="5402777"/>
              <a:ext cx="144016"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H26</a:t>
              </a:r>
            </a:p>
          </p:txBody>
        </p:sp>
        <p:sp>
          <p:nvSpPr>
            <p:cNvPr id="86" name="テキスト ボックス 128"/>
            <p:cNvSpPr txBox="1"/>
            <p:nvPr/>
          </p:nvSpPr>
          <p:spPr>
            <a:xfrm>
              <a:off x="2709540" y="5402777"/>
              <a:ext cx="144016"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R2</a:t>
              </a:r>
              <a:endPar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88" name="テキスト ボックス 129"/>
            <p:cNvSpPr txBox="1"/>
            <p:nvPr/>
          </p:nvSpPr>
          <p:spPr>
            <a:xfrm>
              <a:off x="3041006" y="5397078"/>
              <a:ext cx="144016"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a:t>
              </a:r>
              <a:r>
                <a:rPr kumimoji="1" lang="en-US" altLang="ja-JP" sz="500" b="0" i="0" u="none" strike="noStrike" kern="1200" cap="none" spc="0" normalizeH="0" baseline="0" noProof="0" dirty="0" smtClean="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7</a:t>
              </a:r>
              <a:endPar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94" name="フリーフォーム 93"/>
            <p:cNvSpPr/>
            <p:nvPr/>
          </p:nvSpPr>
          <p:spPr>
            <a:xfrm>
              <a:off x="2423666" y="5110406"/>
              <a:ext cx="690563" cy="205137"/>
            </a:xfrm>
            <a:custGeom>
              <a:avLst/>
              <a:gdLst>
                <a:gd name="connsiteX0" fmla="*/ 0 w 690563"/>
                <a:gd name="connsiteY0" fmla="*/ 0 h 171450"/>
                <a:gd name="connsiteX1" fmla="*/ 354806 w 690563"/>
                <a:gd name="connsiteY1" fmla="*/ 95250 h 171450"/>
                <a:gd name="connsiteX2" fmla="*/ 690563 w 690563"/>
                <a:gd name="connsiteY2" fmla="*/ 171450 h 171450"/>
              </a:gdLst>
              <a:ahLst/>
              <a:cxnLst>
                <a:cxn ang="0">
                  <a:pos x="connsiteX0" y="connsiteY0"/>
                </a:cxn>
                <a:cxn ang="0">
                  <a:pos x="connsiteX1" y="connsiteY1"/>
                </a:cxn>
                <a:cxn ang="0">
                  <a:pos x="connsiteX2" y="connsiteY2"/>
                </a:cxn>
              </a:cxnLst>
              <a:rect l="l" t="t" r="r" b="b"/>
              <a:pathLst>
                <a:path w="690563" h="171450">
                  <a:moveTo>
                    <a:pt x="0" y="0"/>
                  </a:moveTo>
                  <a:lnTo>
                    <a:pt x="354806" y="95250"/>
                  </a:lnTo>
                  <a:lnTo>
                    <a:pt x="690563" y="171450"/>
                  </a:lnTo>
                </a:path>
              </a:pathLst>
            </a:custGeom>
            <a:noFill/>
            <a:ln w="12700">
              <a:solidFill>
                <a:srgbClr val="003300">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7" name="円/楕円 96"/>
            <p:cNvSpPr/>
            <p:nvPr/>
          </p:nvSpPr>
          <p:spPr>
            <a:xfrm>
              <a:off x="2755354" y="5194365"/>
              <a:ext cx="46831" cy="55468"/>
            </a:xfrm>
            <a:prstGeom prst="ellipse">
              <a:avLst/>
            </a:prstGeom>
            <a:solidFill>
              <a:srgbClr val="3366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2" name="円/楕円 101"/>
            <p:cNvSpPr/>
            <p:nvPr/>
          </p:nvSpPr>
          <p:spPr>
            <a:xfrm>
              <a:off x="3091582" y="5289751"/>
              <a:ext cx="46831" cy="55468"/>
            </a:xfrm>
            <a:prstGeom prst="ellipse">
              <a:avLst/>
            </a:prstGeom>
            <a:solidFill>
              <a:srgbClr val="3366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0" name="円/楕円 109"/>
            <p:cNvSpPr/>
            <p:nvPr/>
          </p:nvSpPr>
          <p:spPr>
            <a:xfrm>
              <a:off x="3089202" y="5008490"/>
              <a:ext cx="46831" cy="55468"/>
            </a:xfrm>
            <a:prstGeom prst="ellipse">
              <a:avLst/>
            </a:prstGeom>
            <a:solidFill>
              <a:srgbClr val="FF33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1" name="円/楕円 110"/>
            <p:cNvSpPr/>
            <p:nvPr/>
          </p:nvSpPr>
          <p:spPr>
            <a:xfrm>
              <a:off x="2751734" y="5043362"/>
              <a:ext cx="46831" cy="55468"/>
            </a:xfrm>
            <a:prstGeom prst="ellipse">
              <a:avLst/>
            </a:prstGeom>
            <a:solidFill>
              <a:srgbClr val="FF33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13" name="直線コネクタ 112"/>
            <p:cNvCxnSpPr/>
            <p:nvPr/>
          </p:nvCxnSpPr>
          <p:spPr>
            <a:xfrm flipV="1">
              <a:off x="2423666" y="5036329"/>
              <a:ext cx="688181" cy="74077"/>
            </a:xfrm>
            <a:prstGeom prst="line">
              <a:avLst/>
            </a:prstGeom>
            <a:ln w="12700">
              <a:solidFill>
                <a:srgbClr val="FF3300"/>
              </a:solidFill>
              <a:tailEnd type="none"/>
            </a:ln>
          </p:spPr>
          <p:style>
            <a:lnRef idx="1">
              <a:schemeClr val="accent1"/>
            </a:lnRef>
            <a:fillRef idx="0">
              <a:schemeClr val="accent1"/>
            </a:fillRef>
            <a:effectRef idx="0">
              <a:schemeClr val="accent1"/>
            </a:effectRef>
            <a:fontRef idx="minor">
              <a:schemeClr val="tx1"/>
            </a:fontRef>
          </p:style>
        </p:cxnSp>
        <p:sp>
          <p:nvSpPr>
            <p:cNvPr id="119" name="円/楕円 118"/>
            <p:cNvSpPr/>
            <p:nvPr/>
          </p:nvSpPr>
          <p:spPr>
            <a:xfrm>
              <a:off x="2403029" y="5084763"/>
              <a:ext cx="46831" cy="55468"/>
            </a:xfrm>
            <a:prstGeom prst="ellipse">
              <a:avLst/>
            </a:prstGeom>
            <a:solidFill>
              <a:srgbClr val="3366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2" name="上矢印 121"/>
            <p:cNvSpPr/>
            <p:nvPr/>
          </p:nvSpPr>
          <p:spPr>
            <a:xfrm>
              <a:off x="3069674" y="5074920"/>
              <a:ext cx="92626" cy="205738"/>
            </a:xfrm>
            <a:prstGeom prst="upArrow">
              <a:avLst/>
            </a:prstGeom>
            <a:solidFill>
              <a:srgbClr val="FF0000"/>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3" name="テキスト ボックス 141"/>
            <p:cNvSpPr txBox="1"/>
            <p:nvPr/>
          </p:nvSpPr>
          <p:spPr>
            <a:xfrm>
              <a:off x="2033587" y="4808159"/>
              <a:ext cx="26818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（千人）</a:t>
              </a:r>
              <a:endParaRPr kumimoji="1" lang="en-US" altLang="ja-JP" sz="5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4" name="テキスト ボックス 142"/>
            <p:cNvSpPr txBox="1"/>
            <p:nvPr/>
          </p:nvSpPr>
          <p:spPr>
            <a:xfrm>
              <a:off x="3131839" y="5118558"/>
              <a:ext cx="244599" cy="123111"/>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8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16</a:t>
              </a:r>
              <a:r>
                <a:rPr kumimoji="1" lang="ja-JP" altLang="en-US" sz="8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800" b="1"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25" name="テキスト ボックス 143"/>
            <p:cNvSpPr txBox="1"/>
            <p:nvPr/>
          </p:nvSpPr>
          <p:spPr>
            <a:xfrm>
              <a:off x="2323877" y="5001032"/>
              <a:ext cx="16849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336600"/>
                  </a:solidFill>
                  <a:effectLst/>
                  <a:uLnTx/>
                  <a:uFillTx/>
                  <a:latin typeface="HGPｺﾞｼｯｸM" panose="020B0600000000000000" pitchFamily="50" charset="-128"/>
                  <a:ea typeface="HGPｺﾞｼｯｸM" panose="020B0600000000000000" pitchFamily="50" charset="-128"/>
                  <a:cs typeface="+mn-cs"/>
                </a:rPr>
                <a:t>4,606</a:t>
              </a:r>
            </a:p>
          </p:txBody>
        </p:sp>
        <p:sp>
          <p:nvSpPr>
            <p:cNvPr id="126" name="テキスト ボックス 144"/>
            <p:cNvSpPr txBox="1"/>
            <p:nvPr/>
          </p:nvSpPr>
          <p:spPr>
            <a:xfrm>
              <a:off x="2928640" y="5302504"/>
              <a:ext cx="16849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336600"/>
                  </a:solidFill>
                  <a:effectLst/>
                  <a:uLnTx/>
                  <a:uFillTx/>
                  <a:latin typeface="HGPｺﾞｼｯｸM" panose="020B0600000000000000" pitchFamily="50" charset="-128"/>
                  <a:ea typeface="HGPｺﾞｼｯｸM" panose="020B0600000000000000" pitchFamily="50" charset="-128"/>
                  <a:cs typeface="+mn-cs"/>
                </a:rPr>
                <a:t>4,149</a:t>
              </a:r>
            </a:p>
          </p:txBody>
        </p:sp>
        <p:sp>
          <p:nvSpPr>
            <p:cNvPr id="127" name="テキスト ボックス 145"/>
            <p:cNvSpPr txBox="1"/>
            <p:nvPr/>
          </p:nvSpPr>
          <p:spPr>
            <a:xfrm>
              <a:off x="2986807" y="4913510"/>
              <a:ext cx="16849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1" i="0" u="none" strike="noStrike" kern="1200" cap="none" spc="0" normalizeH="0" baseline="0" noProof="0" dirty="0">
                  <a:ln>
                    <a:noFill/>
                  </a:ln>
                  <a:solidFill>
                    <a:srgbClr val="FF3300"/>
                  </a:solidFill>
                  <a:effectLst/>
                  <a:uLnTx/>
                  <a:uFillTx/>
                  <a:latin typeface="HGPｺﾞｼｯｸM" panose="020B0600000000000000" pitchFamily="50" charset="-128"/>
                  <a:ea typeface="HGPｺﾞｼｯｸM" panose="020B0600000000000000" pitchFamily="50" charset="-128"/>
                  <a:cs typeface="+mn-cs"/>
                </a:rPr>
                <a:t>4,807</a:t>
              </a:r>
            </a:p>
          </p:txBody>
        </p:sp>
        <p:sp>
          <p:nvSpPr>
            <p:cNvPr id="129" name="テキスト ボックス 146"/>
            <p:cNvSpPr txBox="1"/>
            <p:nvPr/>
          </p:nvSpPr>
          <p:spPr>
            <a:xfrm>
              <a:off x="2592859" y="5277129"/>
              <a:ext cx="16849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336600"/>
                  </a:solidFill>
                  <a:effectLst/>
                  <a:uLnTx/>
                  <a:uFillTx/>
                  <a:latin typeface="HGPｺﾞｼｯｸM" panose="020B0600000000000000" pitchFamily="50" charset="-128"/>
                  <a:ea typeface="HGPｺﾞｼｯｸM" panose="020B0600000000000000" pitchFamily="50" charset="-128"/>
                  <a:cs typeface="+mn-cs"/>
                </a:rPr>
                <a:t>トレンド</a:t>
              </a:r>
              <a:endParaRPr kumimoji="1" lang="en-US" altLang="ja-JP" sz="500" b="1" i="0" u="none" strike="noStrike" kern="1200" cap="none" spc="0" normalizeH="0" baseline="0" noProof="0" dirty="0">
                <a:ln>
                  <a:noFill/>
                </a:ln>
                <a:solidFill>
                  <a:srgbClr val="336600"/>
                </a:solidFill>
                <a:effectLst/>
                <a:uLnTx/>
                <a:uFillTx/>
                <a:latin typeface="HGPｺﾞｼｯｸM" panose="020B0600000000000000" pitchFamily="50" charset="-128"/>
                <a:ea typeface="HGPｺﾞｼｯｸM" panose="020B0600000000000000" pitchFamily="50" charset="-128"/>
                <a:cs typeface="+mn-cs"/>
              </a:endParaRPr>
            </a:p>
          </p:txBody>
        </p:sp>
        <p:sp>
          <p:nvSpPr>
            <p:cNvPr id="130" name="テキスト ボックス 147"/>
            <p:cNvSpPr txBox="1"/>
            <p:nvPr/>
          </p:nvSpPr>
          <p:spPr>
            <a:xfrm>
              <a:off x="2602384" y="4905913"/>
              <a:ext cx="168498" cy="76944"/>
            </a:xfrm>
            <a:prstGeom prst="rect">
              <a:avLst/>
            </a:prstGeom>
            <a:no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1" i="0" u="none" strike="noStrike" kern="1200" cap="none" spc="0" normalizeH="0" baseline="0" noProof="0" dirty="0">
                  <a:ln>
                    <a:noFill/>
                  </a:ln>
                  <a:solidFill>
                    <a:srgbClr val="FF3300"/>
                  </a:solidFill>
                  <a:effectLst/>
                  <a:uLnTx/>
                  <a:uFillTx/>
                  <a:latin typeface="HGPｺﾞｼｯｸM" panose="020B0600000000000000" pitchFamily="50" charset="-128"/>
                  <a:ea typeface="HGPｺﾞｼｯｸM" panose="020B0600000000000000" pitchFamily="50" charset="-128"/>
                  <a:cs typeface="+mn-cs"/>
                </a:rPr>
                <a:t>目標</a:t>
              </a:r>
              <a:endParaRPr kumimoji="1" lang="en-US" altLang="ja-JP" sz="500" b="1" i="0" u="none" strike="noStrike" kern="1200" cap="none" spc="0" normalizeH="0" baseline="0" noProof="0" dirty="0">
                <a:ln>
                  <a:noFill/>
                </a:ln>
                <a:solidFill>
                  <a:srgbClr val="FF3300"/>
                </a:solidFill>
                <a:effectLst/>
                <a:uLnTx/>
                <a:uFillTx/>
                <a:latin typeface="HGPｺﾞｼｯｸM" panose="020B0600000000000000" pitchFamily="50" charset="-128"/>
                <a:ea typeface="HGPｺﾞｼｯｸM" panose="020B0600000000000000" pitchFamily="50" charset="-128"/>
                <a:cs typeface="+mn-cs"/>
              </a:endParaRPr>
            </a:p>
          </p:txBody>
        </p:sp>
      </p:grpSp>
      <p:sp>
        <p:nvSpPr>
          <p:cNvPr id="105" name="テキスト ボックス 104"/>
          <p:cNvSpPr txBox="1"/>
          <p:nvPr/>
        </p:nvSpPr>
        <p:spPr>
          <a:xfrm>
            <a:off x="3759364" y="6748989"/>
            <a:ext cx="1377240" cy="92333"/>
          </a:xfrm>
          <a:prstGeom prst="rect">
            <a:avLst/>
          </a:prstGeom>
          <a:solidFill>
            <a:schemeClr val="bg1"/>
          </a:solidFill>
        </p:spPr>
        <p:txBody>
          <a:bodyPr wrap="square" lIns="0" tIns="0" rIns="0" bIns="0" rtlCol="0" anchor="ctr" anchorCtr="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弘前市資料をもとに国土交通省試算</a:t>
            </a: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31" name="テキスト ボックス 130"/>
          <p:cNvSpPr txBox="1"/>
          <p:nvPr/>
        </p:nvSpPr>
        <p:spPr>
          <a:xfrm>
            <a:off x="6647821" y="233776"/>
            <a:ext cx="3306912" cy="348813"/>
          </a:xfrm>
          <a:prstGeom prst="rect">
            <a:avLst/>
          </a:prstGeom>
          <a:noFill/>
        </p:spPr>
        <p:txBody>
          <a:bodyPr vert="horz" wrap="square" rtlCol="0">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333399"/>
                </a:solidFill>
                <a:effectLst/>
                <a:uLnTx/>
                <a:uFillTx/>
                <a:latin typeface="Arial" charset="0"/>
                <a:ea typeface="ＭＳ Ｐゴシック" charset="-128"/>
                <a:cs typeface="+mn-cs"/>
              </a:rPr>
              <a:t>（地域公共交通網形成計画）平成２８年５月１２日公表</a:t>
            </a:r>
            <a:endParaRPr kumimoji="1" lang="en-US" altLang="ja-JP" sz="1000" b="1" i="0" u="none" strike="noStrike" kern="1200" cap="none" spc="0" normalizeH="0" baseline="0" noProof="0" dirty="0">
              <a:ln>
                <a:noFill/>
              </a:ln>
              <a:solidFill>
                <a:srgbClr val="333399"/>
              </a:solidFill>
              <a:effectLst/>
              <a:uLnTx/>
              <a:uFillTx/>
              <a:latin typeface="Arial" charset="0"/>
              <a:ea typeface="ＭＳ Ｐゴシック" charset="-128"/>
              <a:cs typeface="+mn-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Arial" charset="0"/>
                <a:ea typeface="ＭＳ Ｐゴシック" charset="-128"/>
                <a:cs typeface="+mn-cs"/>
              </a:rPr>
              <a:t>（立地適正化計画）</a:t>
            </a:r>
            <a:r>
              <a:rPr kumimoji="1" lang="ja-JP" altLang="en-US" sz="1000" b="1" i="0" u="none" strike="noStrike" kern="1200" cap="none" spc="0" normalizeH="0" baseline="0" noProof="0" dirty="0" smtClean="0">
                <a:ln>
                  <a:noFill/>
                </a:ln>
                <a:solidFill>
                  <a:srgbClr val="FF0000"/>
                </a:solidFill>
                <a:effectLst/>
                <a:uLnTx/>
                <a:uFillTx/>
                <a:latin typeface="Arial" charset="0"/>
                <a:ea typeface="ＭＳ Ｐゴシック" charset="-128"/>
                <a:cs typeface="+mn-cs"/>
              </a:rPr>
              <a:t>平成２９年３月３１日公表</a:t>
            </a:r>
            <a:endParaRPr kumimoji="1" lang="en-US" altLang="ja-JP" sz="1000" b="1" i="0" u="none" strike="noStrike" kern="1200" cap="none" spc="0" normalizeH="0" baseline="0" noProof="0" dirty="0">
              <a:ln>
                <a:noFill/>
              </a:ln>
              <a:solidFill>
                <a:srgbClr val="FF0000"/>
              </a:solidFill>
              <a:effectLst/>
              <a:uLnTx/>
              <a:uFillTx/>
              <a:latin typeface="Arial" charset="0"/>
              <a:ea typeface="ＭＳ Ｐゴシック" charset="-128"/>
              <a:cs typeface="+mn-cs"/>
            </a:endParaRPr>
          </a:p>
        </p:txBody>
      </p:sp>
      <p:sp>
        <p:nvSpPr>
          <p:cNvPr id="138" name="フリーフォーム 137"/>
          <p:cNvSpPr/>
          <p:nvPr/>
        </p:nvSpPr>
        <p:spPr>
          <a:xfrm>
            <a:off x="5298183" y="2852142"/>
            <a:ext cx="890587" cy="1121568"/>
          </a:xfrm>
          <a:custGeom>
            <a:avLst/>
            <a:gdLst>
              <a:gd name="connsiteX0" fmla="*/ 92868 w 890587"/>
              <a:gd name="connsiteY0" fmla="*/ 0 h 1121568"/>
              <a:gd name="connsiteX1" fmla="*/ 71437 w 890587"/>
              <a:gd name="connsiteY1" fmla="*/ 59531 h 1121568"/>
              <a:gd name="connsiteX2" fmla="*/ 61912 w 890587"/>
              <a:gd name="connsiteY2" fmla="*/ 80962 h 1121568"/>
              <a:gd name="connsiteX3" fmla="*/ 38100 w 890587"/>
              <a:gd name="connsiteY3" fmla="*/ 100012 h 1121568"/>
              <a:gd name="connsiteX4" fmla="*/ 11906 w 890587"/>
              <a:gd name="connsiteY4" fmla="*/ 114300 h 1121568"/>
              <a:gd name="connsiteX5" fmla="*/ 0 w 890587"/>
              <a:gd name="connsiteY5" fmla="*/ 140493 h 1121568"/>
              <a:gd name="connsiteX6" fmla="*/ 0 w 890587"/>
              <a:gd name="connsiteY6" fmla="*/ 164306 h 1121568"/>
              <a:gd name="connsiteX7" fmla="*/ 2381 w 890587"/>
              <a:gd name="connsiteY7" fmla="*/ 204787 h 1121568"/>
              <a:gd name="connsiteX8" fmla="*/ 50006 w 890587"/>
              <a:gd name="connsiteY8" fmla="*/ 440531 h 1121568"/>
              <a:gd name="connsiteX9" fmla="*/ 95250 w 890587"/>
              <a:gd name="connsiteY9" fmla="*/ 616743 h 1121568"/>
              <a:gd name="connsiteX10" fmla="*/ 114300 w 890587"/>
              <a:gd name="connsiteY10" fmla="*/ 690562 h 1121568"/>
              <a:gd name="connsiteX11" fmla="*/ 188118 w 890587"/>
              <a:gd name="connsiteY11" fmla="*/ 821531 h 1121568"/>
              <a:gd name="connsiteX12" fmla="*/ 254793 w 890587"/>
              <a:gd name="connsiteY12" fmla="*/ 883443 h 1121568"/>
              <a:gd name="connsiteX13" fmla="*/ 383381 w 890587"/>
              <a:gd name="connsiteY13" fmla="*/ 964406 h 1121568"/>
              <a:gd name="connsiteX14" fmla="*/ 478631 w 890587"/>
              <a:gd name="connsiteY14" fmla="*/ 1019175 h 1121568"/>
              <a:gd name="connsiteX15" fmla="*/ 607218 w 890587"/>
              <a:gd name="connsiteY15" fmla="*/ 1064418 h 1121568"/>
              <a:gd name="connsiteX16" fmla="*/ 709612 w 890587"/>
              <a:gd name="connsiteY16" fmla="*/ 1100137 h 1121568"/>
              <a:gd name="connsiteX17" fmla="*/ 890587 w 890587"/>
              <a:gd name="connsiteY17" fmla="*/ 1121568 h 112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0587" h="1121568">
                <a:moveTo>
                  <a:pt x="92868" y="0"/>
                </a:moveTo>
                <a:lnTo>
                  <a:pt x="71437" y="59531"/>
                </a:lnTo>
                <a:lnTo>
                  <a:pt x="61912" y="80962"/>
                </a:lnTo>
                <a:lnTo>
                  <a:pt x="38100" y="100012"/>
                </a:lnTo>
                <a:lnTo>
                  <a:pt x="11906" y="114300"/>
                </a:lnTo>
                <a:lnTo>
                  <a:pt x="0" y="140493"/>
                </a:lnTo>
                <a:lnTo>
                  <a:pt x="0" y="164306"/>
                </a:lnTo>
                <a:lnTo>
                  <a:pt x="2381" y="204787"/>
                </a:lnTo>
                <a:lnTo>
                  <a:pt x="50006" y="440531"/>
                </a:lnTo>
                <a:lnTo>
                  <a:pt x="95250" y="616743"/>
                </a:lnTo>
                <a:lnTo>
                  <a:pt x="114300" y="690562"/>
                </a:lnTo>
                <a:lnTo>
                  <a:pt x="188118" y="821531"/>
                </a:lnTo>
                <a:lnTo>
                  <a:pt x="254793" y="883443"/>
                </a:lnTo>
                <a:lnTo>
                  <a:pt x="383381" y="964406"/>
                </a:lnTo>
                <a:lnTo>
                  <a:pt x="478631" y="1019175"/>
                </a:lnTo>
                <a:lnTo>
                  <a:pt x="607218" y="1064418"/>
                </a:lnTo>
                <a:lnTo>
                  <a:pt x="709612" y="1100137"/>
                </a:lnTo>
                <a:lnTo>
                  <a:pt x="890587" y="1121568"/>
                </a:lnTo>
              </a:path>
            </a:pathLst>
          </a:custGeom>
          <a:noFill/>
          <a:ln w="15875">
            <a:solidFill>
              <a:schemeClr val="tx1">
                <a:alpha val="99000"/>
              </a:schemeClr>
            </a:solidFill>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9" name="フリーフォーム 138"/>
          <p:cNvSpPr/>
          <p:nvPr/>
        </p:nvSpPr>
        <p:spPr>
          <a:xfrm>
            <a:off x="5620123" y="2130475"/>
            <a:ext cx="909637" cy="1847850"/>
          </a:xfrm>
          <a:custGeom>
            <a:avLst/>
            <a:gdLst>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57150 w 385763"/>
              <a:gd name="connsiteY7" fmla="*/ 785813 h 1228725"/>
              <a:gd name="connsiteX8" fmla="*/ 85725 w 385763"/>
              <a:gd name="connsiteY8" fmla="*/ 914400 h 1228725"/>
              <a:gd name="connsiteX9" fmla="*/ 157163 w 385763"/>
              <a:gd name="connsiteY9" fmla="*/ 1162050 h 1228725"/>
              <a:gd name="connsiteX10" fmla="*/ 171450 w 385763"/>
              <a:gd name="connsiteY10" fmla="*/ 1195388 h 1228725"/>
              <a:gd name="connsiteX11" fmla="*/ 190500 w 385763"/>
              <a:gd name="connsiteY11" fmla="*/ 1228725 h 1228725"/>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85725 w 385763"/>
              <a:gd name="connsiteY7" fmla="*/ 914400 h 1228725"/>
              <a:gd name="connsiteX8" fmla="*/ 157163 w 385763"/>
              <a:gd name="connsiteY8" fmla="*/ 1162050 h 1228725"/>
              <a:gd name="connsiteX9" fmla="*/ 171450 w 385763"/>
              <a:gd name="connsiteY9" fmla="*/ 1195388 h 1228725"/>
              <a:gd name="connsiteX10" fmla="*/ 190500 w 385763"/>
              <a:gd name="connsiteY10" fmla="*/ 1228725 h 1228725"/>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909637 w 909637"/>
              <a:gd name="connsiteY10"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76212 w 909637"/>
              <a:gd name="connsiteY10" fmla="*/ 1245393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335756 w 909637"/>
              <a:gd name="connsiteY10" fmla="*/ 1252537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240506 w 909637"/>
              <a:gd name="connsiteY10" fmla="*/ 1281112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90525 w 909637"/>
              <a:gd name="connsiteY0" fmla="*/ 0 h 1847850"/>
              <a:gd name="connsiteX1" fmla="*/ 42863 w 909637"/>
              <a:gd name="connsiteY1" fmla="*/ 478631 h 1847850"/>
              <a:gd name="connsiteX2" fmla="*/ 14288 w 909637"/>
              <a:gd name="connsiteY2" fmla="*/ 521494 h 1847850"/>
              <a:gd name="connsiteX3" fmla="*/ 0 w 909637"/>
              <a:gd name="connsiteY3" fmla="*/ 550069 h 1847850"/>
              <a:gd name="connsiteX4" fmla="*/ 0 w 909637"/>
              <a:gd name="connsiteY4" fmla="*/ 573881 h 1847850"/>
              <a:gd name="connsiteX5" fmla="*/ 9525 w 909637"/>
              <a:gd name="connsiteY5" fmla="*/ 611981 h 1847850"/>
              <a:gd name="connsiteX6" fmla="*/ 23813 w 909637"/>
              <a:gd name="connsiteY6" fmla="*/ 683419 h 1847850"/>
              <a:gd name="connsiteX7" fmla="*/ 85725 w 909637"/>
              <a:gd name="connsiteY7" fmla="*/ 907256 h 1847850"/>
              <a:gd name="connsiteX8" fmla="*/ 157163 w 909637"/>
              <a:gd name="connsiteY8" fmla="*/ 1154906 h 1847850"/>
              <a:gd name="connsiteX9" fmla="*/ 166688 w 909637"/>
              <a:gd name="connsiteY9" fmla="*/ 1190625 h 1847850"/>
              <a:gd name="connsiteX10" fmla="*/ 192881 w 909637"/>
              <a:gd name="connsiteY10" fmla="*/ 1233486 h 1847850"/>
              <a:gd name="connsiteX11" fmla="*/ 240506 w 909637"/>
              <a:gd name="connsiteY11" fmla="*/ 1273968 h 1847850"/>
              <a:gd name="connsiteX12" fmla="*/ 909637 w 909637"/>
              <a:gd name="connsiteY12" fmla="*/ 1847850 h 18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9637" h="1847850">
                <a:moveTo>
                  <a:pt x="390525" y="0"/>
                </a:moveTo>
                <a:lnTo>
                  <a:pt x="42863" y="478631"/>
                </a:lnTo>
                <a:lnTo>
                  <a:pt x="14288" y="521494"/>
                </a:lnTo>
                <a:lnTo>
                  <a:pt x="0" y="550069"/>
                </a:lnTo>
                <a:lnTo>
                  <a:pt x="0" y="573881"/>
                </a:lnTo>
                <a:lnTo>
                  <a:pt x="9525" y="611981"/>
                </a:lnTo>
                <a:lnTo>
                  <a:pt x="23813" y="683419"/>
                </a:lnTo>
                <a:lnTo>
                  <a:pt x="85725" y="907256"/>
                </a:lnTo>
                <a:lnTo>
                  <a:pt x="157163" y="1154906"/>
                </a:lnTo>
                <a:lnTo>
                  <a:pt x="166688" y="1190625"/>
                </a:lnTo>
                <a:cubicBezTo>
                  <a:pt x="172641" y="1203722"/>
                  <a:pt x="180578" y="1219596"/>
                  <a:pt x="192881" y="1233486"/>
                </a:cubicBezTo>
                <a:cubicBezTo>
                  <a:pt x="205184" y="1247377"/>
                  <a:pt x="122634" y="1169987"/>
                  <a:pt x="240506" y="1273968"/>
                </a:cubicBezTo>
                <a:lnTo>
                  <a:pt x="909637" y="1847850"/>
                </a:lnTo>
              </a:path>
            </a:pathLst>
          </a:custGeom>
          <a:noFill/>
          <a:ln w="15875">
            <a:solidFill>
              <a:schemeClr val="tx1">
                <a:alpha val="99000"/>
              </a:schemeClr>
            </a:solidFill>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0" name="フリーフォーム 139"/>
          <p:cNvSpPr/>
          <p:nvPr/>
        </p:nvSpPr>
        <p:spPr>
          <a:xfrm>
            <a:off x="5695083" y="3004667"/>
            <a:ext cx="931069" cy="223837"/>
          </a:xfrm>
          <a:custGeom>
            <a:avLst/>
            <a:gdLst>
              <a:gd name="connsiteX0" fmla="*/ 0 w 931069"/>
              <a:gd name="connsiteY0" fmla="*/ 0 h 223837"/>
              <a:gd name="connsiteX1" fmla="*/ 35719 w 931069"/>
              <a:gd name="connsiteY1" fmla="*/ 52387 h 223837"/>
              <a:gd name="connsiteX2" fmla="*/ 71438 w 931069"/>
              <a:gd name="connsiteY2" fmla="*/ 76200 h 223837"/>
              <a:gd name="connsiteX3" fmla="*/ 142875 w 931069"/>
              <a:gd name="connsiteY3" fmla="*/ 92868 h 223837"/>
              <a:gd name="connsiteX4" fmla="*/ 330994 w 931069"/>
              <a:gd name="connsiteY4" fmla="*/ 126206 h 223837"/>
              <a:gd name="connsiteX5" fmla="*/ 704850 w 931069"/>
              <a:gd name="connsiteY5" fmla="*/ 185737 h 223837"/>
              <a:gd name="connsiteX6" fmla="*/ 931069 w 931069"/>
              <a:gd name="connsiteY6"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069" h="223837">
                <a:moveTo>
                  <a:pt x="0" y="0"/>
                </a:moveTo>
                <a:lnTo>
                  <a:pt x="35719" y="52387"/>
                </a:lnTo>
                <a:lnTo>
                  <a:pt x="71438" y="76200"/>
                </a:lnTo>
                <a:lnTo>
                  <a:pt x="142875" y="92868"/>
                </a:lnTo>
                <a:lnTo>
                  <a:pt x="330994" y="126206"/>
                </a:lnTo>
                <a:lnTo>
                  <a:pt x="704850" y="185737"/>
                </a:lnTo>
                <a:lnTo>
                  <a:pt x="931069" y="223837"/>
                </a:lnTo>
              </a:path>
            </a:pathLst>
          </a:custGeom>
          <a:noFill/>
          <a:ln w="15875">
            <a:solidFill>
              <a:schemeClr val="tx1">
                <a:alpha val="99000"/>
              </a:schemeClr>
            </a:solidFill>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 name="フリーフォーム 18"/>
          <p:cNvSpPr/>
          <p:nvPr/>
        </p:nvSpPr>
        <p:spPr>
          <a:xfrm>
            <a:off x="4998244" y="2047875"/>
            <a:ext cx="590550" cy="495300"/>
          </a:xfrm>
          <a:custGeom>
            <a:avLst/>
            <a:gdLst>
              <a:gd name="connsiteX0" fmla="*/ 0 w 590550"/>
              <a:gd name="connsiteY0" fmla="*/ 0 h 495300"/>
              <a:gd name="connsiteX1" fmla="*/ 80962 w 590550"/>
              <a:gd name="connsiteY1" fmla="*/ 152400 h 495300"/>
              <a:gd name="connsiteX2" fmla="*/ 135731 w 590550"/>
              <a:gd name="connsiteY2" fmla="*/ 266700 h 495300"/>
              <a:gd name="connsiteX3" fmla="*/ 176212 w 590550"/>
              <a:gd name="connsiteY3" fmla="*/ 366713 h 495300"/>
              <a:gd name="connsiteX4" fmla="*/ 180975 w 590550"/>
              <a:gd name="connsiteY4" fmla="*/ 390525 h 495300"/>
              <a:gd name="connsiteX5" fmla="*/ 169069 w 590550"/>
              <a:gd name="connsiteY5" fmla="*/ 435769 h 495300"/>
              <a:gd name="connsiteX6" fmla="*/ 326231 w 590550"/>
              <a:gd name="connsiteY6" fmla="*/ 469106 h 495300"/>
              <a:gd name="connsiteX7" fmla="*/ 402431 w 590550"/>
              <a:gd name="connsiteY7" fmla="*/ 483394 h 495300"/>
              <a:gd name="connsiteX8" fmla="*/ 442912 w 590550"/>
              <a:gd name="connsiteY8" fmla="*/ 495300 h 495300"/>
              <a:gd name="connsiteX9" fmla="*/ 533400 w 590550"/>
              <a:gd name="connsiteY9" fmla="*/ 490538 h 495300"/>
              <a:gd name="connsiteX10" fmla="*/ 538162 w 590550"/>
              <a:gd name="connsiteY10" fmla="*/ 447675 h 495300"/>
              <a:gd name="connsiteX11" fmla="*/ 538162 w 590550"/>
              <a:gd name="connsiteY11" fmla="*/ 376238 h 495300"/>
              <a:gd name="connsiteX12" fmla="*/ 478631 w 590550"/>
              <a:gd name="connsiteY12" fmla="*/ 369094 h 495300"/>
              <a:gd name="connsiteX13" fmla="*/ 497681 w 590550"/>
              <a:gd name="connsiteY13" fmla="*/ 211931 h 495300"/>
              <a:gd name="connsiteX14" fmla="*/ 571500 w 590550"/>
              <a:gd name="connsiteY14" fmla="*/ 219075 h 495300"/>
              <a:gd name="connsiteX15" fmla="*/ 590550 w 590550"/>
              <a:gd name="connsiteY15" fmla="*/ 50006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550" h="495300">
                <a:moveTo>
                  <a:pt x="0" y="0"/>
                </a:moveTo>
                <a:lnTo>
                  <a:pt x="80962" y="152400"/>
                </a:lnTo>
                <a:lnTo>
                  <a:pt x="135731" y="266700"/>
                </a:lnTo>
                <a:lnTo>
                  <a:pt x="176212" y="366713"/>
                </a:lnTo>
                <a:lnTo>
                  <a:pt x="180975" y="390525"/>
                </a:lnTo>
                <a:lnTo>
                  <a:pt x="169069" y="435769"/>
                </a:lnTo>
                <a:lnTo>
                  <a:pt x="326231" y="469106"/>
                </a:lnTo>
                <a:lnTo>
                  <a:pt x="402431" y="483394"/>
                </a:lnTo>
                <a:lnTo>
                  <a:pt x="442912" y="495300"/>
                </a:lnTo>
                <a:lnTo>
                  <a:pt x="533400" y="490538"/>
                </a:lnTo>
                <a:lnTo>
                  <a:pt x="538162" y="447675"/>
                </a:lnTo>
                <a:lnTo>
                  <a:pt x="538162" y="376238"/>
                </a:lnTo>
                <a:lnTo>
                  <a:pt x="478631" y="369094"/>
                </a:lnTo>
                <a:lnTo>
                  <a:pt x="497681" y="211931"/>
                </a:lnTo>
                <a:lnTo>
                  <a:pt x="571500" y="219075"/>
                </a:lnTo>
                <a:lnTo>
                  <a:pt x="590550" y="50006"/>
                </a:lnTo>
              </a:path>
            </a:pathLst>
          </a:custGeom>
          <a:noFill/>
          <a:ln w="19050">
            <a:solidFill>
              <a:srgbClr val="996633"/>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 name="フリーフォーム 19"/>
          <p:cNvSpPr/>
          <p:nvPr/>
        </p:nvSpPr>
        <p:spPr>
          <a:xfrm>
            <a:off x="4274344" y="2338389"/>
            <a:ext cx="1047750" cy="409575"/>
          </a:xfrm>
          <a:custGeom>
            <a:avLst/>
            <a:gdLst>
              <a:gd name="connsiteX0" fmla="*/ 1047750 w 1047750"/>
              <a:gd name="connsiteY0" fmla="*/ 178593 h 409575"/>
              <a:gd name="connsiteX1" fmla="*/ 1023937 w 1047750"/>
              <a:gd name="connsiteY1" fmla="*/ 290512 h 409575"/>
              <a:gd name="connsiteX2" fmla="*/ 1038225 w 1047750"/>
              <a:gd name="connsiteY2" fmla="*/ 295275 h 409575"/>
              <a:gd name="connsiteX3" fmla="*/ 1016794 w 1047750"/>
              <a:gd name="connsiteY3" fmla="*/ 392906 h 409575"/>
              <a:gd name="connsiteX4" fmla="*/ 1007269 w 1047750"/>
              <a:gd name="connsiteY4" fmla="*/ 409575 h 409575"/>
              <a:gd name="connsiteX5" fmla="*/ 957262 w 1047750"/>
              <a:gd name="connsiteY5" fmla="*/ 397668 h 409575"/>
              <a:gd name="connsiteX6" fmla="*/ 954881 w 1047750"/>
              <a:gd name="connsiteY6" fmla="*/ 407193 h 409575"/>
              <a:gd name="connsiteX7" fmla="*/ 895350 w 1047750"/>
              <a:gd name="connsiteY7" fmla="*/ 397668 h 409575"/>
              <a:gd name="connsiteX8" fmla="*/ 873919 w 1047750"/>
              <a:gd name="connsiteY8" fmla="*/ 361950 h 409575"/>
              <a:gd name="connsiteX9" fmla="*/ 847725 w 1047750"/>
              <a:gd name="connsiteY9" fmla="*/ 350043 h 409575"/>
              <a:gd name="connsiteX10" fmla="*/ 795337 w 1047750"/>
              <a:gd name="connsiteY10" fmla="*/ 321468 h 409575"/>
              <a:gd name="connsiteX11" fmla="*/ 773906 w 1047750"/>
              <a:gd name="connsiteY11" fmla="*/ 314325 h 409575"/>
              <a:gd name="connsiteX12" fmla="*/ 631031 w 1047750"/>
              <a:gd name="connsiteY12" fmla="*/ 223837 h 409575"/>
              <a:gd name="connsiteX13" fmla="*/ 523875 w 1047750"/>
              <a:gd name="connsiteY13" fmla="*/ 192881 h 409575"/>
              <a:gd name="connsiteX14" fmla="*/ 488156 w 1047750"/>
              <a:gd name="connsiteY14" fmla="*/ 183356 h 409575"/>
              <a:gd name="connsiteX15" fmla="*/ 464344 w 1047750"/>
              <a:gd name="connsiteY15" fmla="*/ 185737 h 409575"/>
              <a:gd name="connsiteX16" fmla="*/ 431006 w 1047750"/>
              <a:gd name="connsiteY16" fmla="*/ 145256 h 409575"/>
              <a:gd name="connsiteX17" fmla="*/ 404812 w 1047750"/>
              <a:gd name="connsiteY17" fmla="*/ 135731 h 409575"/>
              <a:gd name="connsiteX18" fmla="*/ 354806 w 1047750"/>
              <a:gd name="connsiteY18" fmla="*/ 130968 h 409575"/>
              <a:gd name="connsiteX19" fmla="*/ 316706 w 1047750"/>
              <a:gd name="connsiteY19" fmla="*/ 128587 h 409575"/>
              <a:gd name="connsiteX20" fmla="*/ 250031 w 1047750"/>
              <a:gd name="connsiteY20" fmla="*/ 116681 h 409575"/>
              <a:gd name="connsiteX21" fmla="*/ 216694 w 1047750"/>
              <a:gd name="connsiteY21" fmla="*/ 104775 h 409575"/>
              <a:gd name="connsiteX22" fmla="*/ 171450 w 1047750"/>
              <a:gd name="connsiteY22" fmla="*/ 90487 h 409575"/>
              <a:gd name="connsiteX23" fmla="*/ 114300 w 1047750"/>
              <a:gd name="connsiteY23" fmla="*/ 69056 h 409575"/>
              <a:gd name="connsiteX24" fmla="*/ 100012 w 1047750"/>
              <a:gd name="connsiteY24" fmla="*/ 40481 h 409575"/>
              <a:gd name="connsiteX25" fmla="*/ 76200 w 1047750"/>
              <a:gd name="connsiteY25" fmla="*/ 23812 h 409575"/>
              <a:gd name="connsiteX26" fmla="*/ 0 w 1047750"/>
              <a:gd name="connsiteY26"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47750" h="409575">
                <a:moveTo>
                  <a:pt x="1047750" y="178593"/>
                </a:moveTo>
                <a:lnTo>
                  <a:pt x="1023937" y="290512"/>
                </a:lnTo>
                <a:lnTo>
                  <a:pt x="1038225" y="295275"/>
                </a:lnTo>
                <a:lnTo>
                  <a:pt x="1016794" y="392906"/>
                </a:lnTo>
                <a:lnTo>
                  <a:pt x="1007269" y="409575"/>
                </a:lnTo>
                <a:lnTo>
                  <a:pt x="957262" y="397668"/>
                </a:lnTo>
                <a:lnTo>
                  <a:pt x="954881" y="407193"/>
                </a:lnTo>
                <a:lnTo>
                  <a:pt x="895350" y="397668"/>
                </a:lnTo>
                <a:lnTo>
                  <a:pt x="873919" y="361950"/>
                </a:lnTo>
                <a:lnTo>
                  <a:pt x="847725" y="350043"/>
                </a:lnTo>
                <a:lnTo>
                  <a:pt x="795337" y="321468"/>
                </a:lnTo>
                <a:lnTo>
                  <a:pt x="773906" y="314325"/>
                </a:lnTo>
                <a:lnTo>
                  <a:pt x="631031" y="223837"/>
                </a:lnTo>
                <a:lnTo>
                  <a:pt x="523875" y="192881"/>
                </a:lnTo>
                <a:lnTo>
                  <a:pt x="488156" y="183356"/>
                </a:lnTo>
                <a:lnTo>
                  <a:pt x="464344" y="185737"/>
                </a:lnTo>
                <a:lnTo>
                  <a:pt x="431006" y="145256"/>
                </a:lnTo>
                <a:lnTo>
                  <a:pt x="404812" y="135731"/>
                </a:lnTo>
                <a:lnTo>
                  <a:pt x="354806" y="130968"/>
                </a:lnTo>
                <a:lnTo>
                  <a:pt x="316706" y="128587"/>
                </a:lnTo>
                <a:lnTo>
                  <a:pt x="250031" y="116681"/>
                </a:lnTo>
                <a:lnTo>
                  <a:pt x="216694" y="104775"/>
                </a:lnTo>
                <a:lnTo>
                  <a:pt x="171450" y="90487"/>
                </a:lnTo>
                <a:lnTo>
                  <a:pt x="114300" y="69056"/>
                </a:lnTo>
                <a:lnTo>
                  <a:pt x="100012" y="40481"/>
                </a:lnTo>
                <a:lnTo>
                  <a:pt x="76200" y="23812"/>
                </a:lnTo>
                <a:lnTo>
                  <a:pt x="0" y="0"/>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 name="フリーフォーム 20"/>
          <p:cNvSpPr/>
          <p:nvPr/>
        </p:nvSpPr>
        <p:spPr>
          <a:xfrm>
            <a:off x="4800601" y="2736056"/>
            <a:ext cx="364331" cy="57150"/>
          </a:xfrm>
          <a:custGeom>
            <a:avLst/>
            <a:gdLst>
              <a:gd name="connsiteX0" fmla="*/ 364331 w 364331"/>
              <a:gd name="connsiteY0" fmla="*/ 0 h 57150"/>
              <a:gd name="connsiteX1" fmla="*/ 347663 w 364331"/>
              <a:gd name="connsiteY1" fmla="*/ 50007 h 57150"/>
              <a:gd name="connsiteX2" fmla="*/ 285750 w 364331"/>
              <a:gd name="connsiteY2" fmla="*/ 47625 h 57150"/>
              <a:gd name="connsiteX3" fmla="*/ 83344 w 364331"/>
              <a:gd name="connsiteY3" fmla="*/ 54769 h 57150"/>
              <a:gd name="connsiteX4" fmla="*/ 0 w 364331"/>
              <a:gd name="connsiteY4" fmla="*/ 57150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331" h="57150">
                <a:moveTo>
                  <a:pt x="364331" y="0"/>
                </a:moveTo>
                <a:lnTo>
                  <a:pt x="347663" y="50007"/>
                </a:lnTo>
                <a:lnTo>
                  <a:pt x="285750" y="47625"/>
                </a:lnTo>
                <a:lnTo>
                  <a:pt x="83344" y="54769"/>
                </a:lnTo>
                <a:lnTo>
                  <a:pt x="0" y="57150"/>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 name="フリーフォーム 21"/>
          <p:cNvSpPr/>
          <p:nvPr/>
        </p:nvSpPr>
        <p:spPr>
          <a:xfrm>
            <a:off x="4891088" y="2628901"/>
            <a:ext cx="111918" cy="157163"/>
          </a:xfrm>
          <a:custGeom>
            <a:avLst/>
            <a:gdLst>
              <a:gd name="connsiteX0" fmla="*/ 111918 w 111918"/>
              <a:gd name="connsiteY0" fmla="*/ 0 h 157163"/>
              <a:gd name="connsiteX1" fmla="*/ 69056 w 111918"/>
              <a:gd name="connsiteY1" fmla="*/ 26194 h 157163"/>
              <a:gd name="connsiteX2" fmla="*/ 42862 w 111918"/>
              <a:gd name="connsiteY2" fmla="*/ 54769 h 157163"/>
              <a:gd name="connsiteX3" fmla="*/ 26193 w 111918"/>
              <a:gd name="connsiteY3" fmla="*/ 88106 h 157163"/>
              <a:gd name="connsiteX4" fmla="*/ 14287 w 111918"/>
              <a:gd name="connsiteY4" fmla="*/ 126206 h 157163"/>
              <a:gd name="connsiteX5" fmla="*/ 0 w 111918"/>
              <a:gd name="connsiteY5" fmla="*/ 157163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157163">
                <a:moveTo>
                  <a:pt x="111918" y="0"/>
                </a:moveTo>
                <a:lnTo>
                  <a:pt x="69056" y="26194"/>
                </a:lnTo>
                <a:lnTo>
                  <a:pt x="42862" y="54769"/>
                </a:lnTo>
                <a:lnTo>
                  <a:pt x="26193" y="88106"/>
                </a:lnTo>
                <a:lnTo>
                  <a:pt x="14287" y="126206"/>
                </a:lnTo>
                <a:lnTo>
                  <a:pt x="0" y="157163"/>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 name="フリーフォーム 22"/>
          <p:cNvSpPr/>
          <p:nvPr/>
        </p:nvSpPr>
        <p:spPr>
          <a:xfrm>
            <a:off x="5293519" y="2736056"/>
            <a:ext cx="514350" cy="783432"/>
          </a:xfrm>
          <a:custGeom>
            <a:avLst/>
            <a:gdLst>
              <a:gd name="connsiteX0" fmla="*/ 0 w 514350"/>
              <a:gd name="connsiteY0" fmla="*/ 0 h 783432"/>
              <a:gd name="connsiteX1" fmla="*/ 69056 w 514350"/>
              <a:gd name="connsiteY1" fmla="*/ 14288 h 783432"/>
              <a:gd name="connsiteX2" fmla="*/ 100012 w 514350"/>
              <a:gd name="connsiteY2" fmla="*/ 52388 h 783432"/>
              <a:gd name="connsiteX3" fmla="*/ 164306 w 514350"/>
              <a:gd name="connsiteY3" fmla="*/ 147638 h 783432"/>
              <a:gd name="connsiteX4" fmla="*/ 223837 w 514350"/>
              <a:gd name="connsiteY4" fmla="*/ 233363 h 783432"/>
              <a:gd name="connsiteX5" fmla="*/ 342900 w 514350"/>
              <a:gd name="connsiteY5" fmla="*/ 411957 h 783432"/>
              <a:gd name="connsiteX6" fmla="*/ 311944 w 514350"/>
              <a:gd name="connsiteY6" fmla="*/ 466725 h 783432"/>
              <a:gd name="connsiteX7" fmla="*/ 302419 w 514350"/>
              <a:gd name="connsiteY7" fmla="*/ 488157 h 783432"/>
              <a:gd name="connsiteX8" fmla="*/ 288131 w 514350"/>
              <a:gd name="connsiteY8" fmla="*/ 511969 h 783432"/>
              <a:gd name="connsiteX9" fmla="*/ 283369 w 514350"/>
              <a:gd name="connsiteY9" fmla="*/ 552450 h 783432"/>
              <a:gd name="connsiteX10" fmla="*/ 457200 w 514350"/>
              <a:gd name="connsiteY10" fmla="*/ 597694 h 783432"/>
              <a:gd name="connsiteX11" fmla="*/ 400050 w 514350"/>
              <a:gd name="connsiteY11" fmla="*/ 681038 h 783432"/>
              <a:gd name="connsiteX12" fmla="*/ 404812 w 514350"/>
              <a:gd name="connsiteY12" fmla="*/ 726282 h 783432"/>
              <a:gd name="connsiteX13" fmla="*/ 440531 w 514350"/>
              <a:gd name="connsiteY13" fmla="*/ 719138 h 783432"/>
              <a:gd name="connsiteX14" fmla="*/ 514350 w 514350"/>
              <a:gd name="connsiteY14" fmla="*/ 783432 h 78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350" h="783432">
                <a:moveTo>
                  <a:pt x="0" y="0"/>
                </a:moveTo>
                <a:lnTo>
                  <a:pt x="69056" y="14288"/>
                </a:lnTo>
                <a:lnTo>
                  <a:pt x="100012" y="52388"/>
                </a:lnTo>
                <a:lnTo>
                  <a:pt x="164306" y="147638"/>
                </a:lnTo>
                <a:lnTo>
                  <a:pt x="223837" y="233363"/>
                </a:lnTo>
                <a:lnTo>
                  <a:pt x="342900" y="411957"/>
                </a:lnTo>
                <a:lnTo>
                  <a:pt x="311944" y="466725"/>
                </a:lnTo>
                <a:lnTo>
                  <a:pt x="302419" y="488157"/>
                </a:lnTo>
                <a:lnTo>
                  <a:pt x="288131" y="511969"/>
                </a:lnTo>
                <a:lnTo>
                  <a:pt x="283369" y="552450"/>
                </a:lnTo>
                <a:lnTo>
                  <a:pt x="457200" y="597694"/>
                </a:lnTo>
                <a:lnTo>
                  <a:pt x="400050" y="681038"/>
                </a:lnTo>
                <a:lnTo>
                  <a:pt x="404812" y="726282"/>
                </a:lnTo>
                <a:lnTo>
                  <a:pt x="440531" y="719138"/>
                </a:lnTo>
                <a:lnTo>
                  <a:pt x="514350" y="783432"/>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 name="フリーフォーム 24"/>
          <p:cNvSpPr/>
          <p:nvPr/>
        </p:nvSpPr>
        <p:spPr>
          <a:xfrm>
            <a:off x="5219701" y="2745582"/>
            <a:ext cx="111919" cy="80963"/>
          </a:xfrm>
          <a:custGeom>
            <a:avLst/>
            <a:gdLst>
              <a:gd name="connsiteX0" fmla="*/ 7144 w 111919"/>
              <a:gd name="connsiteY0" fmla="*/ 4763 h 80963"/>
              <a:gd name="connsiteX1" fmla="*/ 0 w 111919"/>
              <a:gd name="connsiteY1" fmla="*/ 57150 h 80963"/>
              <a:gd name="connsiteX2" fmla="*/ 97631 w 111919"/>
              <a:gd name="connsiteY2" fmla="*/ 80963 h 80963"/>
              <a:gd name="connsiteX3" fmla="*/ 111919 w 111919"/>
              <a:gd name="connsiteY3" fmla="*/ 0 h 80963"/>
            </a:gdLst>
            <a:ahLst/>
            <a:cxnLst>
              <a:cxn ang="0">
                <a:pos x="connsiteX0" y="connsiteY0"/>
              </a:cxn>
              <a:cxn ang="0">
                <a:pos x="connsiteX1" y="connsiteY1"/>
              </a:cxn>
              <a:cxn ang="0">
                <a:pos x="connsiteX2" y="connsiteY2"/>
              </a:cxn>
              <a:cxn ang="0">
                <a:pos x="connsiteX3" y="connsiteY3"/>
              </a:cxn>
            </a:cxnLst>
            <a:rect l="l" t="t" r="r" b="b"/>
            <a:pathLst>
              <a:path w="111919" h="80963">
                <a:moveTo>
                  <a:pt x="7144" y="4763"/>
                </a:moveTo>
                <a:lnTo>
                  <a:pt x="0" y="57150"/>
                </a:lnTo>
                <a:lnTo>
                  <a:pt x="97631" y="80963"/>
                </a:lnTo>
                <a:lnTo>
                  <a:pt x="111919" y="0"/>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 name="フリーフォーム 25"/>
          <p:cNvSpPr/>
          <p:nvPr/>
        </p:nvSpPr>
        <p:spPr>
          <a:xfrm>
            <a:off x="4717257" y="2828926"/>
            <a:ext cx="602457" cy="709613"/>
          </a:xfrm>
          <a:custGeom>
            <a:avLst/>
            <a:gdLst>
              <a:gd name="connsiteX0" fmla="*/ 602457 w 602457"/>
              <a:gd name="connsiteY0" fmla="*/ 0 h 709613"/>
              <a:gd name="connsiteX1" fmla="*/ 581025 w 602457"/>
              <a:gd name="connsiteY1" fmla="*/ 83344 h 709613"/>
              <a:gd name="connsiteX2" fmla="*/ 507207 w 602457"/>
              <a:gd name="connsiteY2" fmla="*/ 111919 h 709613"/>
              <a:gd name="connsiteX3" fmla="*/ 511969 w 602457"/>
              <a:gd name="connsiteY3" fmla="*/ 133350 h 709613"/>
              <a:gd name="connsiteX4" fmla="*/ 516732 w 602457"/>
              <a:gd name="connsiteY4" fmla="*/ 183356 h 709613"/>
              <a:gd name="connsiteX5" fmla="*/ 507207 w 602457"/>
              <a:gd name="connsiteY5" fmla="*/ 233363 h 709613"/>
              <a:gd name="connsiteX6" fmla="*/ 490538 w 602457"/>
              <a:gd name="connsiteY6" fmla="*/ 290513 h 709613"/>
              <a:gd name="connsiteX7" fmla="*/ 492919 w 602457"/>
              <a:gd name="connsiteY7" fmla="*/ 347663 h 709613"/>
              <a:gd name="connsiteX8" fmla="*/ 483394 w 602457"/>
              <a:gd name="connsiteY8" fmla="*/ 381000 h 709613"/>
              <a:gd name="connsiteX9" fmla="*/ 307182 w 602457"/>
              <a:gd name="connsiteY9" fmla="*/ 340519 h 709613"/>
              <a:gd name="connsiteX10" fmla="*/ 292894 w 602457"/>
              <a:gd name="connsiteY10" fmla="*/ 390525 h 709613"/>
              <a:gd name="connsiteX11" fmla="*/ 271463 w 602457"/>
              <a:gd name="connsiteY11" fmla="*/ 438150 h 709613"/>
              <a:gd name="connsiteX12" fmla="*/ 261938 w 602457"/>
              <a:gd name="connsiteY12" fmla="*/ 478631 h 709613"/>
              <a:gd name="connsiteX13" fmla="*/ 221457 w 602457"/>
              <a:gd name="connsiteY13" fmla="*/ 545306 h 709613"/>
              <a:gd name="connsiteX14" fmla="*/ 178594 w 602457"/>
              <a:gd name="connsiteY14" fmla="*/ 554831 h 709613"/>
              <a:gd name="connsiteX15" fmla="*/ 150019 w 602457"/>
              <a:gd name="connsiteY15" fmla="*/ 547688 h 709613"/>
              <a:gd name="connsiteX16" fmla="*/ 130969 w 602457"/>
              <a:gd name="connsiteY16" fmla="*/ 547688 h 709613"/>
              <a:gd name="connsiteX17" fmla="*/ 107157 w 602457"/>
              <a:gd name="connsiteY17" fmla="*/ 514350 h 709613"/>
              <a:gd name="connsiteX18" fmla="*/ 88107 w 602457"/>
              <a:gd name="connsiteY18" fmla="*/ 516731 h 709613"/>
              <a:gd name="connsiteX19" fmla="*/ 42863 w 602457"/>
              <a:gd name="connsiteY19" fmla="*/ 507206 h 709613"/>
              <a:gd name="connsiteX20" fmla="*/ 19050 w 602457"/>
              <a:gd name="connsiteY20" fmla="*/ 516731 h 709613"/>
              <a:gd name="connsiteX21" fmla="*/ 30957 w 602457"/>
              <a:gd name="connsiteY21" fmla="*/ 540544 h 709613"/>
              <a:gd name="connsiteX22" fmla="*/ 0 w 602457"/>
              <a:gd name="connsiteY22" fmla="*/ 559594 h 709613"/>
              <a:gd name="connsiteX23" fmla="*/ 0 w 602457"/>
              <a:gd name="connsiteY23" fmla="*/ 585788 h 709613"/>
              <a:gd name="connsiteX24" fmla="*/ 28575 w 602457"/>
              <a:gd name="connsiteY24" fmla="*/ 626269 h 709613"/>
              <a:gd name="connsiteX25" fmla="*/ 78582 w 602457"/>
              <a:gd name="connsiteY25" fmla="*/ 657225 h 709613"/>
              <a:gd name="connsiteX26" fmla="*/ 119063 w 602457"/>
              <a:gd name="connsiteY26" fmla="*/ 633413 h 709613"/>
              <a:gd name="connsiteX27" fmla="*/ 169069 w 602457"/>
              <a:gd name="connsiteY27" fmla="*/ 654844 h 709613"/>
              <a:gd name="connsiteX28" fmla="*/ 159544 w 602457"/>
              <a:gd name="connsiteY28" fmla="*/ 685800 h 709613"/>
              <a:gd name="connsiteX29" fmla="*/ 221457 w 602457"/>
              <a:gd name="connsiteY29" fmla="*/ 709613 h 709613"/>
              <a:gd name="connsiteX30" fmla="*/ 269082 w 602457"/>
              <a:gd name="connsiteY30" fmla="*/ 616744 h 709613"/>
              <a:gd name="connsiteX31" fmla="*/ 302419 w 602457"/>
              <a:gd name="connsiteY31" fmla="*/ 626269 h 709613"/>
              <a:gd name="connsiteX32" fmla="*/ 309563 w 602457"/>
              <a:gd name="connsiteY32" fmla="*/ 647700 h 709613"/>
              <a:gd name="connsiteX33" fmla="*/ 290513 w 602457"/>
              <a:gd name="connsiteY33" fmla="*/ 669131 h 709613"/>
              <a:gd name="connsiteX34" fmla="*/ 278607 w 602457"/>
              <a:gd name="connsiteY34" fmla="*/ 700088 h 709613"/>
              <a:gd name="connsiteX35" fmla="*/ 238125 w 602457"/>
              <a:gd name="connsiteY35" fmla="*/ 678656 h 70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2457" h="709613">
                <a:moveTo>
                  <a:pt x="602457" y="0"/>
                </a:moveTo>
                <a:lnTo>
                  <a:pt x="581025" y="83344"/>
                </a:lnTo>
                <a:lnTo>
                  <a:pt x="507207" y="111919"/>
                </a:lnTo>
                <a:lnTo>
                  <a:pt x="511969" y="133350"/>
                </a:lnTo>
                <a:lnTo>
                  <a:pt x="516732" y="183356"/>
                </a:lnTo>
                <a:lnTo>
                  <a:pt x="507207" y="233363"/>
                </a:lnTo>
                <a:lnTo>
                  <a:pt x="490538" y="290513"/>
                </a:lnTo>
                <a:cubicBezTo>
                  <a:pt x="491332" y="309563"/>
                  <a:pt x="492125" y="328613"/>
                  <a:pt x="492919" y="347663"/>
                </a:cubicBezTo>
                <a:lnTo>
                  <a:pt x="483394" y="381000"/>
                </a:lnTo>
                <a:lnTo>
                  <a:pt x="307182" y="340519"/>
                </a:lnTo>
                <a:lnTo>
                  <a:pt x="292894" y="390525"/>
                </a:lnTo>
                <a:lnTo>
                  <a:pt x="271463" y="438150"/>
                </a:lnTo>
                <a:lnTo>
                  <a:pt x="261938" y="478631"/>
                </a:lnTo>
                <a:lnTo>
                  <a:pt x="221457" y="545306"/>
                </a:lnTo>
                <a:lnTo>
                  <a:pt x="178594" y="554831"/>
                </a:lnTo>
                <a:lnTo>
                  <a:pt x="150019" y="547688"/>
                </a:lnTo>
                <a:lnTo>
                  <a:pt x="130969" y="547688"/>
                </a:lnTo>
                <a:lnTo>
                  <a:pt x="107157" y="514350"/>
                </a:lnTo>
                <a:lnTo>
                  <a:pt x="88107" y="516731"/>
                </a:lnTo>
                <a:lnTo>
                  <a:pt x="42863" y="507206"/>
                </a:lnTo>
                <a:lnTo>
                  <a:pt x="19050" y="516731"/>
                </a:lnTo>
                <a:lnTo>
                  <a:pt x="30957" y="540544"/>
                </a:lnTo>
                <a:lnTo>
                  <a:pt x="0" y="559594"/>
                </a:lnTo>
                <a:lnTo>
                  <a:pt x="0" y="585788"/>
                </a:lnTo>
                <a:lnTo>
                  <a:pt x="28575" y="626269"/>
                </a:lnTo>
                <a:lnTo>
                  <a:pt x="78582" y="657225"/>
                </a:lnTo>
                <a:lnTo>
                  <a:pt x="119063" y="633413"/>
                </a:lnTo>
                <a:lnTo>
                  <a:pt x="169069" y="654844"/>
                </a:lnTo>
                <a:lnTo>
                  <a:pt x="159544" y="685800"/>
                </a:lnTo>
                <a:lnTo>
                  <a:pt x="221457" y="709613"/>
                </a:lnTo>
                <a:lnTo>
                  <a:pt x="269082" y="616744"/>
                </a:lnTo>
                <a:lnTo>
                  <a:pt x="302419" y="626269"/>
                </a:lnTo>
                <a:lnTo>
                  <a:pt x="309563" y="647700"/>
                </a:lnTo>
                <a:lnTo>
                  <a:pt x="290513" y="669131"/>
                </a:lnTo>
                <a:lnTo>
                  <a:pt x="278607" y="700088"/>
                </a:lnTo>
                <a:lnTo>
                  <a:pt x="238125" y="678656"/>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 name="フリーフォーム 29"/>
          <p:cNvSpPr/>
          <p:nvPr/>
        </p:nvSpPr>
        <p:spPr>
          <a:xfrm>
            <a:off x="5403056" y="2883694"/>
            <a:ext cx="247650" cy="888206"/>
          </a:xfrm>
          <a:custGeom>
            <a:avLst/>
            <a:gdLst>
              <a:gd name="connsiteX0" fmla="*/ 52388 w 247650"/>
              <a:gd name="connsiteY0" fmla="*/ 0 h 888206"/>
              <a:gd name="connsiteX1" fmla="*/ 16669 w 247650"/>
              <a:gd name="connsiteY1" fmla="*/ 78581 h 888206"/>
              <a:gd name="connsiteX2" fmla="*/ 9525 w 247650"/>
              <a:gd name="connsiteY2" fmla="*/ 109537 h 888206"/>
              <a:gd name="connsiteX3" fmla="*/ 2382 w 247650"/>
              <a:gd name="connsiteY3" fmla="*/ 154781 h 888206"/>
              <a:gd name="connsiteX4" fmla="*/ 0 w 247650"/>
              <a:gd name="connsiteY4" fmla="*/ 178594 h 888206"/>
              <a:gd name="connsiteX5" fmla="*/ 26194 w 247650"/>
              <a:gd name="connsiteY5" fmla="*/ 211931 h 888206"/>
              <a:gd name="connsiteX6" fmla="*/ 19050 w 247650"/>
              <a:gd name="connsiteY6" fmla="*/ 240506 h 888206"/>
              <a:gd name="connsiteX7" fmla="*/ 30957 w 247650"/>
              <a:gd name="connsiteY7" fmla="*/ 297656 h 888206"/>
              <a:gd name="connsiteX8" fmla="*/ 35719 w 247650"/>
              <a:gd name="connsiteY8" fmla="*/ 347662 h 888206"/>
              <a:gd name="connsiteX9" fmla="*/ 47625 w 247650"/>
              <a:gd name="connsiteY9" fmla="*/ 357187 h 888206"/>
              <a:gd name="connsiteX10" fmla="*/ 50007 w 247650"/>
              <a:gd name="connsiteY10" fmla="*/ 369094 h 888206"/>
              <a:gd name="connsiteX11" fmla="*/ 45244 w 247650"/>
              <a:gd name="connsiteY11" fmla="*/ 390525 h 888206"/>
              <a:gd name="connsiteX12" fmla="*/ 50007 w 247650"/>
              <a:gd name="connsiteY12" fmla="*/ 469106 h 888206"/>
              <a:gd name="connsiteX13" fmla="*/ 50007 w 247650"/>
              <a:gd name="connsiteY13" fmla="*/ 519112 h 888206"/>
              <a:gd name="connsiteX14" fmla="*/ 97632 w 247650"/>
              <a:gd name="connsiteY14" fmla="*/ 628650 h 888206"/>
              <a:gd name="connsiteX15" fmla="*/ 116682 w 247650"/>
              <a:gd name="connsiteY15" fmla="*/ 681037 h 888206"/>
              <a:gd name="connsiteX16" fmla="*/ 152400 w 247650"/>
              <a:gd name="connsiteY16" fmla="*/ 769144 h 888206"/>
              <a:gd name="connsiteX17" fmla="*/ 157163 w 247650"/>
              <a:gd name="connsiteY17" fmla="*/ 819150 h 888206"/>
              <a:gd name="connsiteX18" fmla="*/ 247650 w 247650"/>
              <a:gd name="connsiteY18" fmla="*/ 888206 h 88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650" h="888206">
                <a:moveTo>
                  <a:pt x="52388" y="0"/>
                </a:moveTo>
                <a:lnTo>
                  <a:pt x="16669" y="78581"/>
                </a:lnTo>
                <a:lnTo>
                  <a:pt x="9525" y="109537"/>
                </a:lnTo>
                <a:lnTo>
                  <a:pt x="2382" y="154781"/>
                </a:lnTo>
                <a:lnTo>
                  <a:pt x="0" y="178594"/>
                </a:lnTo>
                <a:lnTo>
                  <a:pt x="26194" y="211931"/>
                </a:lnTo>
                <a:lnTo>
                  <a:pt x="19050" y="240506"/>
                </a:lnTo>
                <a:lnTo>
                  <a:pt x="30957" y="297656"/>
                </a:lnTo>
                <a:lnTo>
                  <a:pt x="35719" y="347662"/>
                </a:lnTo>
                <a:lnTo>
                  <a:pt x="47625" y="357187"/>
                </a:lnTo>
                <a:lnTo>
                  <a:pt x="50007" y="369094"/>
                </a:lnTo>
                <a:lnTo>
                  <a:pt x="45244" y="390525"/>
                </a:lnTo>
                <a:lnTo>
                  <a:pt x="50007" y="469106"/>
                </a:lnTo>
                <a:lnTo>
                  <a:pt x="50007" y="519112"/>
                </a:lnTo>
                <a:lnTo>
                  <a:pt x="97632" y="628650"/>
                </a:lnTo>
                <a:lnTo>
                  <a:pt x="116682" y="681037"/>
                </a:lnTo>
                <a:lnTo>
                  <a:pt x="152400" y="769144"/>
                </a:lnTo>
                <a:lnTo>
                  <a:pt x="157163" y="819150"/>
                </a:lnTo>
                <a:lnTo>
                  <a:pt x="247650" y="888206"/>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1" name="フリーフォーム 30"/>
          <p:cNvSpPr/>
          <p:nvPr/>
        </p:nvSpPr>
        <p:spPr>
          <a:xfrm>
            <a:off x="5555457" y="3298031"/>
            <a:ext cx="28575" cy="83344"/>
          </a:xfrm>
          <a:custGeom>
            <a:avLst/>
            <a:gdLst>
              <a:gd name="connsiteX0" fmla="*/ 28575 w 28575"/>
              <a:gd name="connsiteY0" fmla="*/ 0 h 83344"/>
              <a:gd name="connsiteX1" fmla="*/ 0 w 28575"/>
              <a:gd name="connsiteY1" fmla="*/ 50007 h 83344"/>
              <a:gd name="connsiteX2" fmla="*/ 23813 w 28575"/>
              <a:gd name="connsiteY2" fmla="*/ 83344 h 83344"/>
            </a:gdLst>
            <a:ahLst/>
            <a:cxnLst>
              <a:cxn ang="0">
                <a:pos x="connsiteX0" y="connsiteY0"/>
              </a:cxn>
              <a:cxn ang="0">
                <a:pos x="connsiteX1" y="connsiteY1"/>
              </a:cxn>
              <a:cxn ang="0">
                <a:pos x="connsiteX2" y="connsiteY2"/>
              </a:cxn>
            </a:cxnLst>
            <a:rect l="l" t="t" r="r" b="b"/>
            <a:pathLst>
              <a:path w="28575" h="83344">
                <a:moveTo>
                  <a:pt x="28575" y="0"/>
                </a:moveTo>
                <a:lnTo>
                  <a:pt x="0" y="50007"/>
                </a:lnTo>
                <a:lnTo>
                  <a:pt x="23813" y="83344"/>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2" name="フリーフォーム 31"/>
          <p:cNvSpPr/>
          <p:nvPr/>
        </p:nvSpPr>
        <p:spPr>
          <a:xfrm>
            <a:off x="5464969" y="2821782"/>
            <a:ext cx="176212" cy="142875"/>
          </a:xfrm>
          <a:custGeom>
            <a:avLst/>
            <a:gdLst>
              <a:gd name="connsiteX0" fmla="*/ 0 w 176212"/>
              <a:gd name="connsiteY0" fmla="*/ 54769 h 142875"/>
              <a:gd name="connsiteX1" fmla="*/ 54769 w 176212"/>
              <a:gd name="connsiteY1" fmla="*/ 0 h 142875"/>
              <a:gd name="connsiteX2" fmla="*/ 83344 w 176212"/>
              <a:gd name="connsiteY2" fmla="*/ 11907 h 142875"/>
              <a:gd name="connsiteX3" fmla="*/ 147637 w 176212"/>
              <a:gd name="connsiteY3" fmla="*/ 23813 h 142875"/>
              <a:gd name="connsiteX4" fmla="*/ 164306 w 176212"/>
              <a:gd name="connsiteY4" fmla="*/ 35719 h 142875"/>
              <a:gd name="connsiteX5" fmla="*/ 176212 w 176212"/>
              <a:gd name="connsiteY5" fmla="*/ 59532 h 142875"/>
              <a:gd name="connsiteX6" fmla="*/ 133350 w 176212"/>
              <a:gd name="connsiteY6" fmla="*/ 92869 h 142875"/>
              <a:gd name="connsiteX7" fmla="*/ 116681 w 176212"/>
              <a:gd name="connsiteY7" fmla="*/ 116682 h 142875"/>
              <a:gd name="connsiteX8" fmla="*/ 95250 w 176212"/>
              <a:gd name="connsiteY8" fmla="*/ 135732 h 142875"/>
              <a:gd name="connsiteX9" fmla="*/ 47625 w 176212"/>
              <a:gd name="connsiteY9"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12" h="142875">
                <a:moveTo>
                  <a:pt x="0" y="54769"/>
                </a:moveTo>
                <a:lnTo>
                  <a:pt x="54769" y="0"/>
                </a:lnTo>
                <a:lnTo>
                  <a:pt x="83344" y="11907"/>
                </a:lnTo>
                <a:lnTo>
                  <a:pt x="147637" y="23813"/>
                </a:lnTo>
                <a:lnTo>
                  <a:pt x="164306" y="35719"/>
                </a:lnTo>
                <a:lnTo>
                  <a:pt x="176212" y="59532"/>
                </a:lnTo>
                <a:lnTo>
                  <a:pt x="133350" y="92869"/>
                </a:lnTo>
                <a:lnTo>
                  <a:pt x="116681" y="116682"/>
                </a:lnTo>
                <a:lnTo>
                  <a:pt x="95250" y="135732"/>
                </a:lnTo>
                <a:lnTo>
                  <a:pt x="47625" y="142875"/>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 name="フリーフォーム 35"/>
          <p:cNvSpPr/>
          <p:nvPr/>
        </p:nvSpPr>
        <p:spPr>
          <a:xfrm>
            <a:off x="5491163" y="2850356"/>
            <a:ext cx="107156" cy="76200"/>
          </a:xfrm>
          <a:custGeom>
            <a:avLst/>
            <a:gdLst>
              <a:gd name="connsiteX0" fmla="*/ 107156 w 107156"/>
              <a:gd name="connsiteY0" fmla="*/ 0 h 76200"/>
              <a:gd name="connsiteX1" fmla="*/ 0 w 107156"/>
              <a:gd name="connsiteY1" fmla="*/ 76200 h 76200"/>
            </a:gdLst>
            <a:ahLst/>
            <a:cxnLst>
              <a:cxn ang="0">
                <a:pos x="connsiteX0" y="connsiteY0"/>
              </a:cxn>
              <a:cxn ang="0">
                <a:pos x="connsiteX1" y="connsiteY1"/>
              </a:cxn>
            </a:cxnLst>
            <a:rect l="l" t="t" r="r" b="b"/>
            <a:pathLst>
              <a:path w="107156" h="76200">
                <a:moveTo>
                  <a:pt x="107156" y="0"/>
                </a:moveTo>
                <a:lnTo>
                  <a:pt x="0" y="76200"/>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7" name="フリーフォーム 36"/>
          <p:cNvSpPr/>
          <p:nvPr/>
        </p:nvSpPr>
        <p:spPr>
          <a:xfrm>
            <a:off x="5445919" y="2938464"/>
            <a:ext cx="228600" cy="295275"/>
          </a:xfrm>
          <a:custGeom>
            <a:avLst/>
            <a:gdLst>
              <a:gd name="connsiteX0" fmla="*/ 0 w 228600"/>
              <a:gd name="connsiteY0" fmla="*/ 295275 h 295275"/>
              <a:gd name="connsiteX1" fmla="*/ 171450 w 228600"/>
              <a:gd name="connsiteY1" fmla="*/ 178593 h 295275"/>
              <a:gd name="connsiteX2" fmla="*/ 228600 w 228600"/>
              <a:gd name="connsiteY2" fmla="*/ 147637 h 295275"/>
              <a:gd name="connsiteX3" fmla="*/ 138112 w 228600"/>
              <a:gd name="connsiteY3" fmla="*/ 0 h 295275"/>
            </a:gdLst>
            <a:ahLst/>
            <a:cxnLst>
              <a:cxn ang="0">
                <a:pos x="connsiteX0" y="connsiteY0"/>
              </a:cxn>
              <a:cxn ang="0">
                <a:pos x="connsiteX1" y="connsiteY1"/>
              </a:cxn>
              <a:cxn ang="0">
                <a:pos x="connsiteX2" y="connsiteY2"/>
              </a:cxn>
              <a:cxn ang="0">
                <a:pos x="connsiteX3" y="connsiteY3"/>
              </a:cxn>
            </a:cxnLst>
            <a:rect l="l" t="t" r="r" b="b"/>
            <a:pathLst>
              <a:path w="228600" h="295275">
                <a:moveTo>
                  <a:pt x="0" y="295275"/>
                </a:moveTo>
                <a:lnTo>
                  <a:pt x="171450" y="178593"/>
                </a:lnTo>
                <a:lnTo>
                  <a:pt x="228600" y="147637"/>
                </a:lnTo>
                <a:lnTo>
                  <a:pt x="138112" y="0"/>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 name="フリーフォーム 37"/>
          <p:cNvSpPr/>
          <p:nvPr/>
        </p:nvSpPr>
        <p:spPr>
          <a:xfrm>
            <a:off x="5626894" y="2667001"/>
            <a:ext cx="190500" cy="326231"/>
          </a:xfrm>
          <a:custGeom>
            <a:avLst/>
            <a:gdLst>
              <a:gd name="connsiteX0" fmla="*/ 0 w 190500"/>
              <a:gd name="connsiteY0" fmla="*/ 326231 h 326231"/>
              <a:gd name="connsiteX1" fmla="*/ 190500 w 190500"/>
              <a:gd name="connsiteY1" fmla="*/ 290513 h 326231"/>
              <a:gd name="connsiteX2" fmla="*/ 166687 w 190500"/>
              <a:gd name="connsiteY2" fmla="*/ 197644 h 326231"/>
              <a:gd name="connsiteX3" fmla="*/ 147637 w 190500"/>
              <a:gd name="connsiteY3" fmla="*/ 107156 h 326231"/>
              <a:gd name="connsiteX4" fmla="*/ 138112 w 190500"/>
              <a:gd name="connsiteY4" fmla="*/ 69056 h 326231"/>
              <a:gd name="connsiteX5" fmla="*/ 135731 w 190500"/>
              <a:gd name="connsiteY5" fmla="*/ 45244 h 326231"/>
              <a:gd name="connsiteX6" fmla="*/ 100012 w 190500"/>
              <a:gd name="connsiteY6" fmla="*/ 0 h 326231"/>
              <a:gd name="connsiteX7" fmla="*/ 50006 w 190500"/>
              <a:gd name="connsiteY7" fmla="*/ 42863 h 326231"/>
              <a:gd name="connsiteX8" fmla="*/ 88106 w 190500"/>
              <a:gd name="connsiteY8" fmla="*/ 88106 h 326231"/>
              <a:gd name="connsiteX9" fmla="*/ 107156 w 190500"/>
              <a:gd name="connsiteY9" fmla="*/ 107156 h 326231"/>
              <a:gd name="connsiteX10" fmla="*/ 123825 w 190500"/>
              <a:gd name="connsiteY10" fmla="*/ 204788 h 3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00" h="326231">
                <a:moveTo>
                  <a:pt x="0" y="326231"/>
                </a:moveTo>
                <a:lnTo>
                  <a:pt x="190500" y="290513"/>
                </a:lnTo>
                <a:lnTo>
                  <a:pt x="166687" y="197644"/>
                </a:lnTo>
                <a:lnTo>
                  <a:pt x="147637" y="107156"/>
                </a:lnTo>
                <a:lnTo>
                  <a:pt x="138112" y="69056"/>
                </a:lnTo>
                <a:lnTo>
                  <a:pt x="135731" y="45244"/>
                </a:lnTo>
                <a:lnTo>
                  <a:pt x="100012" y="0"/>
                </a:lnTo>
                <a:lnTo>
                  <a:pt x="50006" y="42863"/>
                </a:lnTo>
                <a:lnTo>
                  <a:pt x="88106" y="88106"/>
                </a:lnTo>
                <a:lnTo>
                  <a:pt x="107156" y="107156"/>
                </a:lnTo>
                <a:lnTo>
                  <a:pt x="123825" y="204788"/>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 name="フリーフォーム 38"/>
          <p:cNvSpPr/>
          <p:nvPr/>
        </p:nvSpPr>
        <p:spPr>
          <a:xfrm>
            <a:off x="5669756" y="2588420"/>
            <a:ext cx="585788" cy="364331"/>
          </a:xfrm>
          <a:custGeom>
            <a:avLst/>
            <a:gdLst>
              <a:gd name="connsiteX0" fmla="*/ 0 w 585788"/>
              <a:gd name="connsiteY0" fmla="*/ 283369 h 364331"/>
              <a:gd name="connsiteX1" fmla="*/ 192882 w 585788"/>
              <a:gd name="connsiteY1" fmla="*/ 261937 h 364331"/>
              <a:gd name="connsiteX2" fmla="*/ 200025 w 585788"/>
              <a:gd name="connsiteY2" fmla="*/ 364331 h 364331"/>
              <a:gd name="connsiteX3" fmla="*/ 285750 w 585788"/>
              <a:gd name="connsiteY3" fmla="*/ 354806 h 364331"/>
              <a:gd name="connsiteX4" fmla="*/ 283369 w 585788"/>
              <a:gd name="connsiteY4" fmla="*/ 250031 h 364331"/>
              <a:gd name="connsiteX5" fmla="*/ 314325 w 585788"/>
              <a:gd name="connsiteY5" fmla="*/ 221456 h 364331"/>
              <a:gd name="connsiteX6" fmla="*/ 447675 w 585788"/>
              <a:gd name="connsiteY6" fmla="*/ 209550 h 364331"/>
              <a:gd name="connsiteX7" fmla="*/ 459582 w 585788"/>
              <a:gd name="connsiteY7" fmla="*/ 302419 h 364331"/>
              <a:gd name="connsiteX8" fmla="*/ 504825 w 585788"/>
              <a:gd name="connsiteY8" fmla="*/ 304800 h 364331"/>
              <a:gd name="connsiteX9" fmla="*/ 504825 w 585788"/>
              <a:gd name="connsiteY9" fmla="*/ 283369 h 364331"/>
              <a:gd name="connsiteX10" fmla="*/ 492919 w 585788"/>
              <a:gd name="connsiteY10" fmla="*/ 276225 h 364331"/>
              <a:gd name="connsiteX11" fmla="*/ 497682 w 585788"/>
              <a:gd name="connsiteY11" fmla="*/ 204787 h 364331"/>
              <a:gd name="connsiteX12" fmla="*/ 585788 w 585788"/>
              <a:gd name="connsiteY12" fmla="*/ 207169 h 364331"/>
              <a:gd name="connsiteX13" fmla="*/ 581025 w 585788"/>
              <a:gd name="connsiteY13" fmla="*/ 138112 h 364331"/>
              <a:gd name="connsiteX14" fmla="*/ 438150 w 585788"/>
              <a:gd name="connsiteY14" fmla="*/ 133350 h 364331"/>
              <a:gd name="connsiteX15" fmla="*/ 388144 w 585788"/>
              <a:gd name="connsiteY15" fmla="*/ 140494 h 364331"/>
              <a:gd name="connsiteX16" fmla="*/ 350044 w 585788"/>
              <a:gd name="connsiteY16" fmla="*/ 147637 h 364331"/>
              <a:gd name="connsiteX17" fmla="*/ 245269 w 585788"/>
              <a:gd name="connsiteY17" fmla="*/ 154781 h 364331"/>
              <a:gd name="connsiteX18" fmla="*/ 245269 w 585788"/>
              <a:gd name="connsiteY18" fmla="*/ 61912 h 364331"/>
              <a:gd name="connsiteX19" fmla="*/ 242888 w 585788"/>
              <a:gd name="connsiteY19" fmla="*/ 40481 h 364331"/>
              <a:gd name="connsiteX20" fmla="*/ 233363 w 585788"/>
              <a:gd name="connsiteY20" fmla="*/ 28575 h 364331"/>
              <a:gd name="connsiteX21" fmla="*/ 233363 w 585788"/>
              <a:gd name="connsiteY21" fmla="*/ 0 h 364331"/>
              <a:gd name="connsiteX22" fmla="*/ 192882 w 585788"/>
              <a:gd name="connsiteY22" fmla="*/ 69056 h 364331"/>
              <a:gd name="connsiteX23" fmla="*/ 169069 w 585788"/>
              <a:gd name="connsiteY23" fmla="*/ 76200 h 364331"/>
              <a:gd name="connsiteX24" fmla="*/ 190500 w 585788"/>
              <a:gd name="connsiteY24" fmla="*/ 142875 h 364331"/>
              <a:gd name="connsiteX25" fmla="*/ 190500 w 585788"/>
              <a:gd name="connsiteY25" fmla="*/ 166687 h 364331"/>
              <a:gd name="connsiteX26" fmla="*/ 104775 w 585788"/>
              <a:gd name="connsiteY26" fmla="*/ 180975 h 36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5788" h="364331">
                <a:moveTo>
                  <a:pt x="0" y="283369"/>
                </a:moveTo>
                <a:lnTo>
                  <a:pt x="192882" y="261937"/>
                </a:lnTo>
                <a:lnTo>
                  <a:pt x="200025" y="364331"/>
                </a:lnTo>
                <a:lnTo>
                  <a:pt x="285750" y="354806"/>
                </a:lnTo>
                <a:cubicBezTo>
                  <a:pt x="284956" y="319881"/>
                  <a:pt x="284163" y="284956"/>
                  <a:pt x="283369" y="250031"/>
                </a:cubicBezTo>
                <a:lnTo>
                  <a:pt x="314325" y="221456"/>
                </a:lnTo>
                <a:lnTo>
                  <a:pt x="447675" y="209550"/>
                </a:lnTo>
                <a:lnTo>
                  <a:pt x="459582" y="302419"/>
                </a:lnTo>
                <a:lnTo>
                  <a:pt x="504825" y="304800"/>
                </a:lnTo>
                <a:lnTo>
                  <a:pt x="504825" y="283369"/>
                </a:lnTo>
                <a:lnTo>
                  <a:pt x="492919" y="276225"/>
                </a:lnTo>
                <a:lnTo>
                  <a:pt x="497682" y="204787"/>
                </a:lnTo>
                <a:lnTo>
                  <a:pt x="585788" y="207169"/>
                </a:lnTo>
                <a:lnTo>
                  <a:pt x="581025" y="138112"/>
                </a:lnTo>
                <a:lnTo>
                  <a:pt x="438150" y="133350"/>
                </a:lnTo>
                <a:lnTo>
                  <a:pt x="388144" y="140494"/>
                </a:lnTo>
                <a:lnTo>
                  <a:pt x="350044" y="147637"/>
                </a:lnTo>
                <a:lnTo>
                  <a:pt x="245269" y="154781"/>
                </a:lnTo>
                <a:lnTo>
                  <a:pt x="245269" y="61912"/>
                </a:lnTo>
                <a:lnTo>
                  <a:pt x="242888" y="40481"/>
                </a:lnTo>
                <a:lnTo>
                  <a:pt x="233363" y="28575"/>
                </a:lnTo>
                <a:lnTo>
                  <a:pt x="233363" y="0"/>
                </a:lnTo>
                <a:lnTo>
                  <a:pt x="192882" y="69056"/>
                </a:lnTo>
                <a:lnTo>
                  <a:pt x="169069" y="76200"/>
                </a:lnTo>
                <a:lnTo>
                  <a:pt x="190500" y="142875"/>
                </a:lnTo>
                <a:lnTo>
                  <a:pt x="190500" y="166687"/>
                </a:lnTo>
                <a:lnTo>
                  <a:pt x="104775" y="180975"/>
                </a:lnTo>
              </a:path>
            </a:pathLst>
          </a:custGeom>
          <a:noFill/>
          <a:ln w="19050">
            <a:solidFill>
              <a:srgbClr val="996633">
                <a:alpha val="99000"/>
              </a:srgb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55" name="グループ化 54"/>
          <p:cNvGrpSpPr/>
          <p:nvPr/>
        </p:nvGrpSpPr>
        <p:grpSpPr>
          <a:xfrm>
            <a:off x="3959175" y="3454054"/>
            <a:ext cx="648072" cy="222597"/>
            <a:chOff x="3563888" y="3284984"/>
            <a:chExt cx="648072" cy="222597"/>
          </a:xfrm>
        </p:grpSpPr>
        <p:sp>
          <p:nvSpPr>
            <p:cNvPr id="52" name="正方形/長方形 51"/>
            <p:cNvSpPr/>
            <p:nvPr/>
          </p:nvSpPr>
          <p:spPr>
            <a:xfrm>
              <a:off x="3563888" y="3284984"/>
              <a:ext cx="648072" cy="222597"/>
            </a:xfrm>
            <a:prstGeom prst="rect">
              <a:avLst/>
            </a:prstGeom>
            <a:solidFill>
              <a:schemeClr val="bg1"/>
            </a:solidFill>
            <a:ln w="19050">
              <a:no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1" name="テキスト ボックス 150"/>
            <p:cNvSpPr txBox="1"/>
            <p:nvPr/>
          </p:nvSpPr>
          <p:spPr>
            <a:xfrm>
              <a:off x="3752713" y="3302028"/>
              <a:ext cx="187312" cy="76944"/>
            </a:xfrm>
            <a:prstGeom prst="rect">
              <a:avLst/>
            </a:prstGeom>
            <a:no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鉄道</a:t>
              </a:r>
              <a:endParaRPr kumimoji="1" lang="en-US" altLang="ja-JP" sz="5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endParaRPr>
            </a:p>
          </p:txBody>
        </p:sp>
        <p:grpSp>
          <p:nvGrpSpPr>
            <p:cNvPr id="54" name="グループ化 53"/>
            <p:cNvGrpSpPr/>
            <p:nvPr/>
          </p:nvGrpSpPr>
          <p:grpSpPr>
            <a:xfrm>
              <a:off x="3604370" y="3341464"/>
              <a:ext cx="149696" cy="0"/>
              <a:chOff x="3554935" y="3598068"/>
              <a:chExt cx="149696" cy="0"/>
            </a:xfrm>
          </p:grpSpPr>
          <p:cxnSp>
            <p:nvCxnSpPr>
              <p:cNvPr id="160" name="直線コネクタ 159"/>
              <p:cNvCxnSpPr/>
              <p:nvPr/>
            </p:nvCxnSpPr>
            <p:spPr>
              <a:xfrm>
                <a:off x="3554935" y="3598068"/>
                <a:ext cx="144016"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直線コネクタ 50"/>
              <p:cNvCxnSpPr/>
              <p:nvPr/>
            </p:nvCxnSpPr>
            <p:spPr>
              <a:xfrm>
                <a:off x="3560615" y="3598068"/>
                <a:ext cx="144016" cy="0"/>
              </a:xfrm>
              <a:prstGeom prst="line">
                <a:avLst/>
              </a:prstGeom>
              <a:ln w="19050">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cxnSp>
        </p:grpSp>
        <p:sp>
          <p:nvSpPr>
            <p:cNvPr id="156" name="テキスト ボックス 155"/>
            <p:cNvSpPr txBox="1"/>
            <p:nvPr/>
          </p:nvSpPr>
          <p:spPr>
            <a:xfrm>
              <a:off x="3751337" y="3406933"/>
              <a:ext cx="432048" cy="76944"/>
            </a:xfrm>
            <a:prstGeom prst="rect">
              <a:avLst/>
            </a:prstGeom>
            <a:no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主要バス路線</a:t>
              </a:r>
            </a:p>
          </p:txBody>
        </p:sp>
        <p:cxnSp>
          <p:nvCxnSpPr>
            <p:cNvPr id="161" name="直線コネクタ 160"/>
            <p:cNvCxnSpPr/>
            <p:nvPr/>
          </p:nvCxnSpPr>
          <p:spPr>
            <a:xfrm>
              <a:off x="3604370" y="3448720"/>
              <a:ext cx="144016" cy="0"/>
            </a:xfrm>
            <a:prstGeom prst="line">
              <a:avLst/>
            </a:prstGeom>
            <a:ln w="25400">
              <a:solidFill>
                <a:srgbClr val="996633"/>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8" name="フリーフォーム 17"/>
          <p:cNvSpPr/>
          <p:nvPr/>
        </p:nvSpPr>
        <p:spPr>
          <a:xfrm>
            <a:off x="5298754" y="2852936"/>
            <a:ext cx="890587" cy="1121568"/>
          </a:xfrm>
          <a:custGeom>
            <a:avLst/>
            <a:gdLst>
              <a:gd name="connsiteX0" fmla="*/ 92868 w 890587"/>
              <a:gd name="connsiteY0" fmla="*/ 0 h 1121568"/>
              <a:gd name="connsiteX1" fmla="*/ 71437 w 890587"/>
              <a:gd name="connsiteY1" fmla="*/ 59531 h 1121568"/>
              <a:gd name="connsiteX2" fmla="*/ 61912 w 890587"/>
              <a:gd name="connsiteY2" fmla="*/ 80962 h 1121568"/>
              <a:gd name="connsiteX3" fmla="*/ 38100 w 890587"/>
              <a:gd name="connsiteY3" fmla="*/ 100012 h 1121568"/>
              <a:gd name="connsiteX4" fmla="*/ 11906 w 890587"/>
              <a:gd name="connsiteY4" fmla="*/ 114300 h 1121568"/>
              <a:gd name="connsiteX5" fmla="*/ 0 w 890587"/>
              <a:gd name="connsiteY5" fmla="*/ 140493 h 1121568"/>
              <a:gd name="connsiteX6" fmla="*/ 0 w 890587"/>
              <a:gd name="connsiteY6" fmla="*/ 164306 h 1121568"/>
              <a:gd name="connsiteX7" fmla="*/ 2381 w 890587"/>
              <a:gd name="connsiteY7" fmla="*/ 204787 h 1121568"/>
              <a:gd name="connsiteX8" fmla="*/ 50006 w 890587"/>
              <a:gd name="connsiteY8" fmla="*/ 440531 h 1121568"/>
              <a:gd name="connsiteX9" fmla="*/ 95250 w 890587"/>
              <a:gd name="connsiteY9" fmla="*/ 616743 h 1121568"/>
              <a:gd name="connsiteX10" fmla="*/ 114300 w 890587"/>
              <a:gd name="connsiteY10" fmla="*/ 690562 h 1121568"/>
              <a:gd name="connsiteX11" fmla="*/ 188118 w 890587"/>
              <a:gd name="connsiteY11" fmla="*/ 821531 h 1121568"/>
              <a:gd name="connsiteX12" fmla="*/ 254793 w 890587"/>
              <a:gd name="connsiteY12" fmla="*/ 883443 h 1121568"/>
              <a:gd name="connsiteX13" fmla="*/ 383381 w 890587"/>
              <a:gd name="connsiteY13" fmla="*/ 964406 h 1121568"/>
              <a:gd name="connsiteX14" fmla="*/ 478631 w 890587"/>
              <a:gd name="connsiteY14" fmla="*/ 1019175 h 1121568"/>
              <a:gd name="connsiteX15" fmla="*/ 607218 w 890587"/>
              <a:gd name="connsiteY15" fmla="*/ 1064418 h 1121568"/>
              <a:gd name="connsiteX16" fmla="*/ 709612 w 890587"/>
              <a:gd name="connsiteY16" fmla="*/ 1100137 h 1121568"/>
              <a:gd name="connsiteX17" fmla="*/ 890587 w 890587"/>
              <a:gd name="connsiteY17" fmla="*/ 1121568 h 112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0587" h="1121568">
                <a:moveTo>
                  <a:pt x="92868" y="0"/>
                </a:moveTo>
                <a:lnTo>
                  <a:pt x="71437" y="59531"/>
                </a:lnTo>
                <a:lnTo>
                  <a:pt x="61912" y="80962"/>
                </a:lnTo>
                <a:lnTo>
                  <a:pt x="38100" y="100012"/>
                </a:lnTo>
                <a:lnTo>
                  <a:pt x="11906" y="114300"/>
                </a:lnTo>
                <a:lnTo>
                  <a:pt x="0" y="140493"/>
                </a:lnTo>
                <a:lnTo>
                  <a:pt x="0" y="164306"/>
                </a:lnTo>
                <a:lnTo>
                  <a:pt x="2381" y="204787"/>
                </a:lnTo>
                <a:lnTo>
                  <a:pt x="50006" y="440531"/>
                </a:lnTo>
                <a:lnTo>
                  <a:pt x="95250" y="616743"/>
                </a:lnTo>
                <a:lnTo>
                  <a:pt x="114300" y="690562"/>
                </a:lnTo>
                <a:lnTo>
                  <a:pt x="188118" y="821531"/>
                </a:lnTo>
                <a:lnTo>
                  <a:pt x="254793" y="883443"/>
                </a:lnTo>
                <a:lnTo>
                  <a:pt x="383381" y="964406"/>
                </a:lnTo>
                <a:lnTo>
                  <a:pt x="478631" y="1019175"/>
                </a:lnTo>
                <a:lnTo>
                  <a:pt x="607218" y="1064418"/>
                </a:lnTo>
                <a:lnTo>
                  <a:pt x="709612" y="1100137"/>
                </a:lnTo>
                <a:lnTo>
                  <a:pt x="890587" y="1121568"/>
                </a:lnTo>
              </a:path>
            </a:pathLst>
          </a:custGeom>
          <a:noFill/>
          <a:ln w="12700">
            <a:solidFill>
              <a:schemeClr val="bg1">
                <a:alpha val="99000"/>
              </a:schemeClr>
            </a:solidFill>
            <a:prstDash val="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 name="フリーフォーム 11"/>
          <p:cNvSpPr/>
          <p:nvPr/>
        </p:nvSpPr>
        <p:spPr>
          <a:xfrm>
            <a:off x="5619751" y="2131220"/>
            <a:ext cx="909637" cy="1847850"/>
          </a:xfrm>
          <a:custGeom>
            <a:avLst/>
            <a:gdLst>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57150 w 385763"/>
              <a:gd name="connsiteY7" fmla="*/ 785813 h 1228725"/>
              <a:gd name="connsiteX8" fmla="*/ 85725 w 385763"/>
              <a:gd name="connsiteY8" fmla="*/ 914400 h 1228725"/>
              <a:gd name="connsiteX9" fmla="*/ 157163 w 385763"/>
              <a:gd name="connsiteY9" fmla="*/ 1162050 h 1228725"/>
              <a:gd name="connsiteX10" fmla="*/ 171450 w 385763"/>
              <a:gd name="connsiteY10" fmla="*/ 1195388 h 1228725"/>
              <a:gd name="connsiteX11" fmla="*/ 190500 w 385763"/>
              <a:gd name="connsiteY11" fmla="*/ 1228725 h 1228725"/>
              <a:gd name="connsiteX0" fmla="*/ 385763 w 385763"/>
              <a:gd name="connsiteY0" fmla="*/ 0 h 1228725"/>
              <a:gd name="connsiteX1" fmla="*/ 42863 w 385763"/>
              <a:gd name="connsiteY1" fmla="*/ 485775 h 1228725"/>
              <a:gd name="connsiteX2" fmla="*/ 14288 w 385763"/>
              <a:gd name="connsiteY2" fmla="*/ 528638 h 1228725"/>
              <a:gd name="connsiteX3" fmla="*/ 0 w 385763"/>
              <a:gd name="connsiteY3" fmla="*/ 557213 h 1228725"/>
              <a:gd name="connsiteX4" fmla="*/ 0 w 385763"/>
              <a:gd name="connsiteY4" fmla="*/ 581025 h 1228725"/>
              <a:gd name="connsiteX5" fmla="*/ 9525 w 385763"/>
              <a:gd name="connsiteY5" fmla="*/ 619125 h 1228725"/>
              <a:gd name="connsiteX6" fmla="*/ 23813 w 385763"/>
              <a:gd name="connsiteY6" fmla="*/ 690563 h 1228725"/>
              <a:gd name="connsiteX7" fmla="*/ 85725 w 385763"/>
              <a:gd name="connsiteY7" fmla="*/ 914400 h 1228725"/>
              <a:gd name="connsiteX8" fmla="*/ 157163 w 385763"/>
              <a:gd name="connsiteY8" fmla="*/ 1162050 h 1228725"/>
              <a:gd name="connsiteX9" fmla="*/ 171450 w 385763"/>
              <a:gd name="connsiteY9" fmla="*/ 1195388 h 1228725"/>
              <a:gd name="connsiteX10" fmla="*/ 190500 w 385763"/>
              <a:gd name="connsiteY10" fmla="*/ 1228725 h 1228725"/>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909637 w 909637"/>
              <a:gd name="connsiteY10"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71450 w 909637"/>
              <a:gd name="connsiteY9" fmla="*/ 1195388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0500 w 909637"/>
              <a:gd name="connsiteY10" fmla="*/ 1238249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76212 w 909637"/>
              <a:gd name="connsiteY10" fmla="*/ 1245393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335756 w 909637"/>
              <a:gd name="connsiteY10" fmla="*/ 1252537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240506 w 909637"/>
              <a:gd name="connsiteY10" fmla="*/ 1281112 h 1854994"/>
              <a:gd name="connsiteX11" fmla="*/ 909637 w 909637"/>
              <a:gd name="connsiteY11"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85763 w 909637"/>
              <a:gd name="connsiteY0" fmla="*/ 0 h 1854994"/>
              <a:gd name="connsiteX1" fmla="*/ 42863 w 909637"/>
              <a:gd name="connsiteY1" fmla="*/ 485775 h 1854994"/>
              <a:gd name="connsiteX2" fmla="*/ 14288 w 909637"/>
              <a:gd name="connsiteY2" fmla="*/ 528638 h 1854994"/>
              <a:gd name="connsiteX3" fmla="*/ 0 w 909637"/>
              <a:gd name="connsiteY3" fmla="*/ 557213 h 1854994"/>
              <a:gd name="connsiteX4" fmla="*/ 0 w 909637"/>
              <a:gd name="connsiteY4" fmla="*/ 581025 h 1854994"/>
              <a:gd name="connsiteX5" fmla="*/ 9525 w 909637"/>
              <a:gd name="connsiteY5" fmla="*/ 619125 h 1854994"/>
              <a:gd name="connsiteX6" fmla="*/ 23813 w 909637"/>
              <a:gd name="connsiteY6" fmla="*/ 690563 h 1854994"/>
              <a:gd name="connsiteX7" fmla="*/ 85725 w 909637"/>
              <a:gd name="connsiteY7" fmla="*/ 914400 h 1854994"/>
              <a:gd name="connsiteX8" fmla="*/ 157163 w 909637"/>
              <a:gd name="connsiteY8" fmla="*/ 1162050 h 1854994"/>
              <a:gd name="connsiteX9" fmla="*/ 166688 w 909637"/>
              <a:gd name="connsiteY9" fmla="*/ 1197769 h 1854994"/>
              <a:gd name="connsiteX10" fmla="*/ 192881 w 909637"/>
              <a:gd name="connsiteY10" fmla="*/ 1240630 h 1854994"/>
              <a:gd name="connsiteX11" fmla="*/ 240506 w 909637"/>
              <a:gd name="connsiteY11" fmla="*/ 1281112 h 1854994"/>
              <a:gd name="connsiteX12" fmla="*/ 909637 w 909637"/>
              <a:gd name="connsiteY12" fmla="*/ 1854994 h 1854994"/>
              <a:gd name="connsiteX0" fmla="*/ 390525 w 909637"/>
              <a:gd name="connsiteY0" fmla="*/ 0 h 1847850"/>
              <a:gd name="connsiteX1" fmla="*/ 42863 w 909637"/>
              <a:gd name="connsiteY1" fmla="*/ 478631 h 1847850"/>
              <a:gd name="connsiteX2" fmla="*/ 14288 w 909637"/>
              <a:gd name="connsiteY2" fmla="*/ 521494 h 1847850"/>
              <a:gd name="connsiteX3" fmla="*/ 0 w 909637"/>
              <a:gd name="connsiteY3" fmla="*/ 550069 h 1847850"/>
              <a:gd name="connsiteX4" fmla="*/ 0 w 909637"/>
              <a:gd name="connsiteY4" fmla="*/ 573881 h 1847850"/>
              <a:gd name="connsiteX5" fmla="*/ 9525 w 909637"/>
              <a:gd name="connsiteY5" fmla="*/ 611981 h 1847850"/>
              <a:gd name="connsiteX6" fmla="*/ 23813 w 909637"/>
              <a:gd name="connsiteY6" fmla="*/ 683419 h 1847850"/>
              <a:gd name="connsiteX7" fmla="*/ 85725 w 909637"/>
              <a:gd name="connsiteY7" fmla="*/ 907256 h 1847850"/>
              <a:gd name="connsiteX8" fmla="*/ 157163 w 909637"/>
              <a:gd name="connsiteY8" fmla="*/ 1154906 h 1847850"/>
              <a:gd name="connsiteX9" fmla="*/ 166688 w 909637"/>
              <a:gd name="connsiteY9" fmla="*/ 1190625 h 1847850"/>
              <a:gd name="connsiteX10" fmla="*/ 192881 w 909637"/>
              <a:gd name="connsiteY10" fmla="*/ 1233486 h 1847850"/>
              <a:gd name="connsiteX11" fmla="*/ 240506 w 909637"/>
              <a:gd name="connsiteY11" fmla="*/ 1273968 h 1847850"/>
              <a:gd name="connsiteX12" fmla="*/ 909637 w 909637"/>
              <a:gd name="connsiteY12" fmla="*/ 1847850 h 18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9637" h="1847850">
                <a:moveTo>
                  <a:pt x="390525" y="0"/>
                </a:moveTo>
                <a:lnTo>
                  <a:pt x="42863" y="478631"/>
                </a:lnTo>
                <a:lnTo>
                  <a:pt x="14288" y="521494"/>
                </a:lnTo>
                <a:lnTo>
                  <a:pt x="0" y="550069"/>
                </a:lnTo>
                <a:lnTo>
                  <a:pt x="0" y="573881"/>
                </a:lnTo>
                <a:lnTo>
                  <a:pt x="9525" y="611981"/>
                </a:lnTo>
                <a:lnTo>
                  <a:pt x="23813" y="683419"/>
                </a:lnTo>
                <a:lnTo>
                  <a:pt x="85725" y="907256"/>
                </a:lnTo>
                <a:lnTo>
                  <a:pt x="157163" y="1154906"/>
                </a:lnTo>
                <a:lnTo>
                  <a:pt x="166688" y="1190625"/>
                </a:lnTo>
                <a:cubicBezTo>
                  <a:pt x="172641" y="1203722"/>
                  <a:pt x="180578" y="1219596"/>
                  <a:pt x="192881" y="1233486"/>
                </a:cubicBezTo>
                <a:cubicBezTo>
                  <a:pt x="205184" y="1247377"/>
                  <a:pt x="122634" y="1169987"/>
                  <a:pt x="240506" y="1273968"/>
                </a:cubicBezTo>
                <a:lnTo>
                  <a:pt x="909637" y="1847850"/>
                </a:lnTo>
              </a:path>
            </a:pathLst>
          </a:custGeom>
          <a:noFill/>
          <a:ln w="12700">
            <a:solidFill>
              <a:schemeClr val="bg1">
                <a:alpha val="99000"/>
              </a:schemeClr>
            </a:solidFill>
            <a:prstDash val="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フリーフォーム 14"/>
          <p:cNvSpPr/>
          <p:nvPr/>
        </p:nvSpPr>
        <p:spPr>
          <a:xfrm>
            <a:off x="5698332" y="3005139"/>
            <a:ext cx="931069" cy="223837"/>
          </a:xfrm>
          <a:custGeom>
            <a:avLst/>
            <a:gdLst>
              <a:gd name="connsiteX0" fmla="*/ 0 w 931069"/>
              <a:gd name="connsiteY0" fmla="*/ 0 h 223837"/>
              <a:gd name="connsiteX1" fmla="*/ 35719 w 931069"/>
              <a:gd name="connsiteY1" fmla="*/ 52387 h 223837"/>
              <a:gd name="connsiteX2" fmla="*/ 71438 w 931069"/>
              <a:gd name="connsiteY2" fmla="*/ 76200 h 223837"/>
              <a:gd name="connsiteX3" fmla="*/ 142875 w 931069"/>
              <a:gd name="connsiteY3" fmla="*/ 92868 h 223837"/>
              <a:gd name="connsiteX4" fmla="*/ 330994 w 931069"/>
              <a:gd name="connsiteY4" fmla="*/ 126206 h 223837"/>
              <a:gd name="connsiteX5" fmla="*/ 704850 w 931069"/>
              <a:gd name="connsiteY5" fmla="*/ 185737 h 223837"/>
              <a:gd name="connsiteX6" fmla="*/ 931069 w 931069"/>
              <a:gd name="connsiteY6"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069" h="223837">
                <a:moveTo>
                  <a:pt x="0" y="0"/>
                </a:moveTo>
                <a:lnTo>
                  <a:pt x="35719" y="52387"/>
                </a:lnTo>
                <a:lnTo>
                  <a:pt x="71438" y="76200"/>
                </a:lnTo>
                <a:lnTo>
                  <a:pt x="142875" y="92868"/>
                </a:lnTo>
                <a:lnTo>
                  <a:pt x="330994" y="126206"/>
                </a:lnTo>
                <a:lnTo>
                  <a:pt x="704850" y="185737"/>
                </a:lnTo>
                <a:lnTo>
                  <a:pt x="931069" y="223837"/>
                </a:lnTo>
              </a:path>
            </a:pathLst>
          </a:custGeom>
          <a:noFill/>
          <a:ln w="12700">
            <a:solidFill>
              <a:schemeClr val="bg1">
                <a:alpha val="99000"/>
              </a:schemeClr>
            </a:solidFill>
            <a:prstDash val="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6" name="正方形/長方形 55"/>
          <p:cNvSpPr/>
          <p:nvPr/>
        </p:nvSpPr>
        <p:spPr>
          <a:xfrm rot="4525980">
            <a:off x="5614417" y="2849609"/>
            <a:ext cx="94135" cy="45719"/>
          </a:xfrm>
          <a:prstGeom prst="rect">
            <a:avLst/>
          </a:prstGeom>
          <a:solidFill>
            <a:schemeClr val="bg1"/>
          </a:solidFill>
          <a:ln w="9525">
            <a:solidFill>
              <a:srgbClr val="0033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9" name="テキスト ボックス 168"/>
          <p:cNvSpPr txBox="1"/>
          <p:nvPr/>
        </p:nvSpPr>
        <p:spPr>
          <a:xfrm rot="557612">
            <a:off x="6105189" y="3110009"/>
            <a:ext cx="387240" cy="61555"/>
          </a:xfrm>
          <a:prstGeom prst="rect">
            <a:avLst/>
          </a:prstGeom>
          <a:solidFill>
            <a:schemeClr val="bg1">
              <a:alpha val="75000"/>
            </a:schemeClr>
          </a:solid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弘南鉄道弘南線</a:t>
            </a:r>
            <a:endParaRPr kumimoji="1" lang="en-US" altLang="ja-JP"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endParaRPr>
          </a:p>
        </p:txBody>
      </p:sp>
      <p:sp>
        <p:nvSpPr>
          <p:cNvPr id="171" name="テキスト ボックス 170"/>
          <p:cNvSpPr txBox="1"/>
          <p:nvPr/>
        </p:nvSpPr>
        <p:spPr>
          <a:xfrm rot="1518779">
            <a:off x="5488310" y="3849841"/>
            <a:ext cx="432048" cy="61555"/>
          </a:xfrm>
          <a:prstGeom prst="rect">
            <a:avLst/>
          </a:prstGeom>
          <a:solidFill>
            <a:schemeClr val="bg1">
              <a:alpha val="75000"/>
            </a:schemeClr>
          </a:solid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弘南鉄道大鰐線</a:t>
            </a:r>
          </a:p>
        </p:txBody>
      </p:sp>
      <p:sp>
        <p:nvSpPr>
          <p:cNvPr id="175" name="テキスト ボックス 174"/>
          <p:cNvSpPr txBox="1"/>
          <p:nvPr/>
        </p:nvSpPr>
        <p:spPr>
          <a:xfrm rot="2368776">
            <a:off x="6080665" y="3574549"/>
            <a:ext cx="154976" cy="61555"/>
          </a:xfrm>
          <a:prstGeom prst="rect">
            <a:avLst/>
          </a:prstGeom>
          <a:solidFill>
            <a:schemeClr val="bg1">
              <a:alpha val="75000"/>
            </a:schemeClr>
          </a:solidFill>
        </p:spPr>
        <p:txBody>
          <a:bodyPr wrap="square" lIns="0" tIns="0" rIns="0" bIns="0"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rPr>
              <a:t>ＪＲ</a:t>
            </a:r>
            <a:endParaRPr kumimoji="1" lang="en-US" altLang="ja-JP" sz="400" b="0" i="0" u="none" strike="noStrike" kern="1200" cap="none" spc="0" normalizeH="0" baseline="0" noProof="0" dirty="0">
              <a:ln>
                <a:noFill/>
              </a:ln>
              <a:solidFill>
                <a:srgbClr val="000000"/>
              </a:solidFill>
              <a:effectLst/>
              <a:uLnTx/>
              <a:uFillTx/>
              <a:latin typeface="Arial" charset="0"/>
              <a:ea typeface="HGPｺﾞｼｯｸM" panose="020B0600000000000000" pitchFamily="50" charset="-128"/>
              <a:cs typeface="+mn-cs"/>
            </a:endParaRPr>
          </a:p>
        </p:txBody>
      </p:sp>
      <p:cxnSp>
        <p:nvCxnSpPr>
          <p:cNvPr id="106" name="直線矢印コネクタ 105"/>
          <p:cNvCxnSpPr>
            <a:cxnSpLocks/>
          </p:cNvCxnSpPr>
          <p:nvPr/>
        </p:nvCxnSpPr>
        <p:spPr>
          <a:xfrm flipH="1">
            <a:off x="6105128" y="2996952"/>
            <a:ext cx="576064" cy="936104"/>
          </a:xfrm>
          <a:prstGeom prst="straightConnector1">
            <a:avLst/>
          </a:prstGeom>
          <a:ln w="50800">
            <a:solidFill>
              <a:srgbClr val="008000">
                <a:alpha val="60000"/>
              </a:srgb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7" name="直線矢印コネクタ 106"/>
          <p:cNvCxnSpPr>
            <a:cxnSpLocks/>
          </p:cNvCxnSpPr>
          <p:nvPr/>
        </p:nvCxnSpPr>
        <p:spPr>
          <a:xfrm flipH="1" flipV="1">
            <a:off x="6105128" y="5191100"/>
            <a:ext cx="576064" cy="216024"/>
          </a:xfrm>
          <a:prstGeom prst="straightConnector1">
            <a:avLst/>
          </a:prstGeom>
          <a:ln w="50800">
            <a:solidFill>
              <a:srgbClr val="008000">
                <a:alpha val="60000"/>
              </a:srgb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a:cxnSpLocks/>
          </p:cNvCxnSpPr>
          <p:nvPr/>
        </p:nvCxnSpPr>
        <p:spPr>
          <a:xfrm flipV="1">
            <a:off x="4664968" y="3168650"/>
            <a:ext cx="681732" cy="620390"/>
          </a:xfrm>
          <a:prstGeom prst="line">
            <a:avLst/>
          </a:prstGeom>
          <a:ln w="28575">
            <a:solidFill>
              <a:srgbClr val="7030A0"/>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a:cxnSpLocks/>
          </p:cNvCxnSpPr>
          <p:nvPr/>
        </p:nvCxnSpPr>
        <p:spPr>
          <a:xfrm flipV="1">
            <a:off x="4664968" y="3455864"/>
            <a:ext cx="924936" cy="333176"/>
          </a:xfrm>
          <a:prstGeom prst="line">
            <a:avLst/>
          </a:prstGeom>
          <a:ln w="28575">
            <a:solidFill>
              <a:srgbClr val="7030A0"/>
            </a:solidFill>
            <a:prstDash val="sysDot"/>
            <a:tailEnd type="none"/>
          </a:ln>
        </p:spPr>
        <p:style>
          <a:lnRef idx="1">
            <a:schemeClr val="accent1"/>
          </a:lnRef>
          <a:fillRef idx="0">
            <a:schemeClr val="accent1"/>
          </a:fillRef>
          <a:effectRef idx="0">
            <a:schemeClr val="accent1"/>
          </a:effectRef>
          <a:fontRef idx="minor">
            <a:schemeClr val="tx1"/>
          </a:fontRef>
        </p:style>
      </p:cxnSp>
      <p:pic>
        <p:nvPicPr>
          <p:cNvPr id="5" name="図 4"/>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323659" y="4702369"/>
            <a:ext cx="968871" cy="645447"/>
          </a:xfrm>
          <a:prstGeom prst="rect">
            <a:avLst/>
          </a:prstGeom>
        </p:spPr>
      </p:pic>
      <p:sp>
        <p:nvSpPr>
          <p:cNvPr id="142"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１－１</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267028576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noChangeAspect="1"/>
          </p:cNvPicPr>
          <p:nvPr/>
        </p:nvPicPr>
        <p:blipFill rotWithShape="1">
          <a:blip r:embed="rId3"/>
          <a:srcRect l="4956" r="35720"/>
          <a:stretch/>
        </p:blipFill>
        <p:spPr>
          <a:xfrm>
            <a:off x="3514734" y="2739353"/>
            <a:ext cx="2468317" cy="3053001"/>
          </a:xfrm>
          <a:prstGeom prst="rect">
            <a:avLst/>
          </a:prstGeom>
        </p:spPr>
      </p:pic>
      <p:sp>
        <p:nvSpPr>
          <p:cNvPr id="40" name="フローチャート: 処理 39"/>
          <p:cNvSpPr/>
          <p:nvPr/>
        </p:nvSpPr>
        <p:spPr>
          <a:xfrm>
            <a:off x="6381825" y="1950721"/>
            <a:ext cx="3060000" cy="3888105"/>
          </a:xfrm>
          <a:prstGeom prst="flowChartProcess">
            <a:avLst/>
          </a:pr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3" name="タイトル 1"/>
          <p:cNvSpPr>
            <a:spLocks noGrp="1"/>
          </p:cNvSpPr>
          <p:nvPr>
            <p:ph type="title"/>
          </p:nvPr>
        </p:nvSpPr>
        <p:spPr>
          <a:xfrm>
            <a:off x="56456" y="44624"/>
            <a:ext cx="9144000" cy="476250"/>
          </a:xfrm>
        </p:spPr>
        <p:txBody>
          <a:bodyPr/>
          <a:lstStyle/>
          <a:p>
            <a:pPr>
              <a:lnSpc>
                <a:spcPts val="2200"/>
              </a:lnSpc>
            </a:pPr>
            <a:r>
              <a:rPr lang="ja-JP" altLang="en-US" sz="2000" dirty="0" smtClean="0"/>
              <a:t>山形県</a:t>
            </a:r>
            <a:r>
              <a:rPr lang="ja-JP" altLang="en-US" sz="2000" dirty="0"/>
              <a:t>鶴岡市：人口約１２．９万人（</a:t>
            </a:r>
            <a:r>
              <a:rPr lang="en-US" altLang="ja-JP" sz="2000" dirty="0"/>
              <a:t>H27</a:t>
            </a:r>
            <a:r>
              <a:rPr lang="ja-JP" altLang="en-US" sz="2000" dirty="0"/>
              <a:t>）↘約１０．５万人</a:t>
            </a:r>
            <a:r>
              <a:rPr lang="ja-JP" altLang="en-US" sz="2000" dirty="0" smtClean="0"/>
              <a:t>（</a:t>
            </a:r>
            <a:r>
              <a:rPr lang="en-US" altLang="ja-JP" sz="2000" dirty="0" smtClean="0"/>
              <a:t>R22</a:t>
            </a:r>
            <a:r>
              <a:rPr lang="ja-JP" altLang="en-US" sz="2000" dirty="0"/>
              <a:t>）</a:t>
            </a:r>
          </a:p>
        </p:txBody>
      </p:sp>
      <p:sp>
        <p:nvSpPr>
          <p:cNvPr id="15" name="テキスト ボックス 14"/>
          <p:cNvSpPr txBox="1"/>
          <p:nvPr/>
        </p:nvSpPr>
        <p:spPr>
          <a:xfrm>
            <a:off x="423547" y="3788650"/>
            <a:ext cx="2736000" cy="1800591"/>
          </a:xfrm>
          <a:prstGeom prst="rect">
            <a:avLst/>
          </a:prstGeom>
          <a:noFill/>
          <a:ln w="12700">
            <a:solidFill>
              <a:srgbClr val="0070C0"/>
            </a:solidFill>
            <a:prstDash val="solid"/>
          </a:ln>
        </p:spPr>
        <p:txBody>
          <a:bodyPr wrap="square" rtlCol="0">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endParaRPr kumimoji="1" lang="en-US" altLang="ja-JP" sz="105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13" name="正方形/長方形 12"/>
          <p:cNvSpPr/>
          <p:nvPr/>
        </p:nvSpPr>
        <p:spPr bwMode="auto">
          <a:xfrm>
            <a:off x="2936776" y="620686"/>
            <a:ext cx="3480954" cy="757265"/>
          </a:xfrm>
          <a:prstGeom prst="rect">
            <a:avLst/>
          </a:prstGeom>
          <a:noFill/>
          <a:ln w="19050">
            <a:solidFill>
              <a:srgbClr val="002060"/>
            </a:solidFill>
            <a:prstDash val="solid"/>
          </a:ln>
          <a:extLst/>
        </p:spPr>
        <p:txBody>
          <a:bodyPr wrap="square" tIns="0" bIns="0" rtlCol="0" anchor="t" anchorCtr="0">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r>
              <a:rPr kumimoji="1" lang="ja-JP" altLang="en-US" sz="1400" b="0" i="0" u="sng" strike="noStrike" kern="1200" cap="none" spc="0" normalizeH="0" baseline="0" noProof="0">
                <a:ln>
                  <a:noFill/>
                </a:ln>
                <a:solidFill>
                  <a:prstClr val="white"/>
                </a:solidFill>
                <a:effectLst/>
                <a:uLnTx/>
                <a:uFillTx/>
                <a:latin typeface="ＭＳ Ｐゴシック"/>
                <a:ea typeface="ＭＳ Ｐゴシック"/>
                <a:cs typeface="+mn-cs"/>
              </a:rPr>
              <a:t>　</a:t>
            </a:r>
            <a:endParaRPr kumimoji="1" lang="ja-JP" altLang="en-US" sz="1400" b="0" i="0" u="sng" strike="noStrike" kern="1200" cap="none" spc="0" normalizeH="0" baseline="0" noProof="0" dirty="0">
              <a:ln>
                <a:noFill/>
              </a:ln>
              <a:solidFill>
                <a:prstClr val="white"/>
              </a:solidFill>
              <a:effectLst/>
              <a:uLnTx/>
              <a:uFillTx/>
              <a:latin typeface="ＭＳ Ｐゴシック"/>
              <a:ea typeface="ＭＳ Ｐゴシック"/>
              <a:cs typeface="+mn-cs"/>
            </a:endParaRPr>
          </a:p>
        </p:txBody>
      </p:sp>
      <p:sp>
        <p:nvSpPr>
          <p:cNvPr id="14" name="テキスト ボックス 13"/>
          <p:cNvSpPr txBox="1"/>
          <p:nvPr/>
        </p:nvSpPr>
        <p:spPr>
          <a:xfrm>
            <a:off x="2936776" y="982195"/>
            <a:ext cx="3422496" cy="691521"/>
          </a:xfrm>
          <a:prstGeom prst="rect">
            <a:avLst/>
          </a:prstGeom>
          <a:noFill/>
        </p:spPr>
        <p:txBody>
          <a:bodyPr wrap="square" lIns="36000" tIns="0" rIns="36000" bIns="0" rtlCol="0">
            <a:noAutofit/>
          </a:bodyPr>
          <a:lstStyle/>
          <a:p>
            <a:pPr marL="447675" marR="0" lvl="0" indent="-447675" algn="l" defTabSz="914400" rtl="0" eaLnBrk="1" fontAlgn="base" latinLnBrk="0" hangingPunct="1">
              <a:lnSpc>
                <a:spcPct val="100000"/>
              </a:lnSpc>
              <a:spcBef>
                <a:spcPts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HG明朝B" panose="02020809000000000000" pitchFamily="17" charset="-128"/>
                <a:ea typeface="HG明朝B" panose="02020809000000000000" pitchFamily="17" charset="-128"/>
                <a:cs typeface="+mn-cs"/>
              </a:rPr>
              <a:t>郊外部の開発許可面積が</a:t>
            </a:r>
            <a:r>
              <a:rPr kumimoji="1" lang="ja-JP" altLang="en-US" sz="1200" b="0" i="0" u="none" strike="noStrike" kern="1200" cap="none" spc="0" normalizeH="0" baseline="0" noProof="0" dirty="0">
                <a:ln>
                  <a:noFill/>
                </a:ln>
                <a:solidFill>
                  <a:prstClr val="black"/>
                </a:solidFill>
                <a:effectLst/>
                <a:uLnTx/>
                <a:uFillTx/>
                <a:latin typeface="HG明朝B" panose="02020809000000000000" pitchFamily="17" charset="-128"/>
                <a:ea typeface="HG明朝B" panose="02020809000000000000" pitchFamily="17" charset="-128"/>
                <a:cs typeface="+mn-cs"/>
              </a:rPr>
              <a:t>激減 </a:t>
            </a:r>
            <a:r>
              <a:rPr kumimoji="1" lang="en-US" altLang="ja-JP" sz="12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2.8</a:t>
            </a:r>
            <a:r>
              <a:rPr kumimoji="1" lang="en-US" altLang="ja-JP"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ha/</a:t>
            </a:r>
            <a:r>
              <a:rPr kumimoji="1" lang="ja-JP" altLang="en-US"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年</a:t>
            </a:r>
            <a:r>
              <a:rPr kumimoji="1" lang="ja-JP" altLang="en-US" sz="12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 → </a:t>
            </a:r>
            <a:r>
              <a:rPr kumimoji="1" lang="en-US" altLang="ja-JP" sz="12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0.9</a:t>
            </a:r>
            <a:r>
              <a:rPr kumimoji="1" lang="en-US" altLang="ja-JP"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ha/</a:t>
            </a:r>
            <a:r>
              <a:rPr kumimoji="1" lang="ja-JP" altLang="en-US"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年</a:t>
            </a:r>
            <a:endParaRPr kumimoji="1" lang="en-US" altLang="ja-JP" sz="9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endParaRPr>
          </a:p>
          <a:p>
            <a:pPr marL="447675" marR="0" lvl="0" indent="-447675" algn="l" defTabSz="914400" rtl="0" eaLnBrk="1" fontAlgn="base" latinLnBrk="0" hangingPunct="1">
              <a:lnSpc>
                <a:spcPct val="100000"/>
              </a:lnSpc>
              <a:spcBef>
                <a:spcPts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HG明朝B" panose="02020809000000000000" pitchFamily="17" charset="-128"/>
                <a:ea typeface="HG明朝B" panose="02020809000000000000" pitchFamily="17" charset="-128"/>
                <a:cs typeface="+mn-cs"/>
              </a:rPr>
              <a:t>市街化区域の人口割合も</a:t>
            </a:r>
            <a:r>
              <a:rPr kumimoji="1" lang="ja-JP" altLang="en-US" sz="1200" b="0" i="0" u="none" strike="noStrike" kern="1200" cap="none" spc="0" normalizeH="0" baseline="0" noProof="0" dirty="0">
                <a:ln>
                  <a:noFill/>
                </a:ln>
                <a:solidFill>
                  <a:prstClr val="black"/>
                </a:solidFill>
                <a:effectLst/>
                <a:uLnTx/>
                <a:uFillTx/>
                <a:latin typeface="HG明朝B" panose="02020809000000000000" pitchFamily="17" charset="-128"/>
                <a:ea typeface="HG明朝B" panose="02020809000000000000" pitchFamily="17" charset="-128"/>
                <a:cs typeface="+mn-cs"/>
              </a:rPr>
              <a:t>増加 </a:t>
            </a:r>
            <a:r>
              <a:rPr kumimoji="1" lang="en-US" altLang="ja-JP"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52</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 → </a:t>
            </a:r>
            <a:r>
              <a:rPr kumimoji="1" lang="en-US" altLang="ja-JP"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60</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endParaRPr kumimoji="1" lang="en-US" altLang="ja-JP"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線引きの導入は市町村合併に伴うものを除くと２例のみ。開発の比較は、</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3000</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㎡以上を対象に、</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H11</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15</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と</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H16</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20</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で比較。人口割合は、</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H17</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と</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H27</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で比較</a:t>
            </a:r>
            <a:r>
              <a:rPr kumimoji="1" lang="ja-JP" altLang="en-US"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rPr>
              <a:t>　</a:t>
            </a:r>
            <a:endParaRPr kumimoji="1" lang="en-US" altLang="ja-JP"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endParaRPr>
          </a:p>
        </p:txBody>
      </p:sp>
      <p:sp>
        <p:nvSpPr>
          <p:cNvPr id="44" name="正方形/長方形 43"/>
          <p:cNvSpPr/>
          <p:nvPr/>
        </p:nvSpPr>
        <p:spPr>
          <a:xfrm>
            <a:off x="2936776" y="620688"/>
            <a:ext cx="3472246" cy="360040"/>
          </a:xfrm>
          <a:prstGeom prst="rect">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HGP明朝E" panose="02020900000000000000" pitchFamily="18" charset="-128"/>
                <a:ea typeface="HGP明朝E" panose="02020900000000000000" pitchFamily="18" charset="-128"/>
                <a:cs typeface="+mn-cs"/>
              </a:rPr>
              <a:t>極めて稀な「線引き」導入</a:t>
            </a:r>
            <a:r>
              <a:rPr kumimoji="1" lang="en-US" altLang="ja-JP" sz="900" b="0" i="0" u="none" strike="noStrike" kern="1200" cap="none" spc="0" normalizeH="0" baseline="0" noProof="0" dirty="0">
                <a:ln>
                  <a:noFill/>
                </a:ln>
                <a:solidFill>
                  <a:prstClr val="white"/>
                </a:solidFill>
                <a:effectLst/>
                <a:uLnTx/>
                <a:uFillTx/>
                <a:latin typeface="HGP明朝E" panose="02020900000000000000" pitchFamily="18" charset="-128"/>
                <a:ea typeface="HGP明朝E" panose="02020900000000000000" pitchFamily="18" charset="-128"/>
                <a:cs typeface="+mn-cs"/>
              </a:rPr>
              <a:t>(H16)</a:t>
            </a:r>
            <a:endParaRPr kumimoji="1" lang="en-US" altLang="ja-JP" sz="1200" b="0" i="0" u="none" strike="noStrike" kern="1200" cap="none" spc="0" normalizeH="0" baseline="0" noProof="0" dirty="0">
              <a:ln>
                <a:noFill/>
              </a:ln>
              <a:solidFill>
                <a:prstClr val="white"/>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HGP明朝E" panose="02020900000000000000" pitchFamily="18" charset="-128"/>
                <a:ea typeface="HGP明朝E" panose="02020900000000000000" pitchFamily="18" charset="-128"/>
                <a:cs typeface="+mn-cs"/>
              </a:rPr>
              <a:t>開発動向は郊外部から市街地へシフト。</a:t>
            </a:r>
            <a:endParaRPr kumimoji="1" lang="en-US" altLang="ja-JP" sz="1200" b="0" i="0" u="none" strike="noStrike" kern="1200" cap="none" spc="0" normalizeH="0" baseline="0" noProof="0" dirty="0">
              <a:ln>
                <a:noFill/>
              </a:ln>
              <a:solidFill>
                <a:prstClr val="white"/>
              </a:solidFill>
              <a:effectLst/>
              <a:uLnTx/>
              <a:uFillTx/>
              <a:latin typeface="HGP明朝E" panose="02020900000000000000" pitchFamily="18" charset="-128"/>
              <a:ea typeface="HGP明朝E" panose="02020900000000000000" pitchFamily="18" charset="-128"/>
              <a:cs typeface="+mn-cs"/>
            </a:endParaRPr>
          </a:p>
        </p:txBody>
      </p:sp>
      <p:sp>
        <p:nvSpPr>
          <p:cNvPr id="53" name="正方形/長方形 52"/>
          <p:cNvSpPr/>
          <p:nvPr/>
        </p:nvSpPr>
        <p:spPr>
          <a:xfrm>
            <a:off x="6391350" y="4017048"/>
            <a:ext cx="3060000" cy="373070"/>
          </a:xfrm>
          <a:prstGeom prst="rect">
            <a:avLst/>
          </a:prstGeom>
          <a:solidFill>
            <a:srgbClr val="0070C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高さ規制の見直しで、市街地の更新に。</a:t>
            </a:r>
            <a:endParaRPr kumimoji="1" lang="en-US" altLang="ja-JP"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古くからの路地裏等を生かした空間づくりも。</a:t>
            </a:r>
            <a:endParaRPr kumimoji="1" lang="en-US" altLang="ja-JP"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p:txBody>
      </p:sp>
      <p:sp>
        <p:nvSpPr>
          <p:cNvPr id="56" name="テキスト ボックス 55"/>
          <p:cNvSpPr txBox="1"/>
          <p:nvPr/>
        </p:nvSpPr>
        <p:spPr>
          <a:xfrm>
            <a:off x="6483816" y="4437112"/>
            <a:ext cx="2808312" cy="324524"/>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・景観形成のための高度地区規制を柔軟化。景観に配慮した中高層住宅を誘導し、新たな居住ニーズに対応</a:t>
            </a:r>
          </a:p>
        </p:txBody>
      </p:sp>
      <p:sp>
        <p:nvSpPr>
          <p:cNvPr id="57" name="フローチャート: 処理 56"/>
          <p:cNvSpPr/>
          <p:nvPr/>
        </p:nvSpPr>
        <p:spPr>
          <a:xfrm>
            <a:off x="560513" y="6338317"/>
            <a:ext cx="8856983" cy="428482"/>
          </a:xfrm>
          <a:prstGeom prst="flowChartProcess">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59" name="正方形/長方形 58"/>
          <p:cNvSpPr/>
          <p:nvPr/>
        </p:nvSpPr>
        <p:spPr>
          <a:xfrm>
            <a:off x="421513" y="3459068"/>
            <a:ext cx="2736000" cy="329776"/>
          </a:xfrm>
          <a:prstGeom prst="rect">
            <a:avLst/>
          </a:prstGeom>
          <a:solidFill>
            <a:srgbClr val="0070C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若年層に魅力のある「働く場所」づくり。</a:t>
            </a:r>
            <a:endParaRPr kumimoji="1" lang="en-US" altLang="ja-JP"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ベンチャーを育む環境へ強力に誘導。</a:t>
            </a:r>
            <a:endParaRPr kumimoji="1" lang="en-US" altLang="ja-JP"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p:txBody>
      </p:sp>
      <p:sp>
        <p:nvSpPr>
          <p:cNvPr id="89" name="テキスト ボックス 88"/>
          <p:cNvSpPr txBox="1"/>
          <p:nvPr/>
        </p:nvSpPr>
        <p:spPr>
          <a:xfrm>
            <a:off x="451112" y="2369542"/>
            <a:ext cx="2557673" cy="987450"/>
          </a:xfrm>
          <a:prstGeom prst="rect">
            <a:avLst/>
          </a:prstGeom>
          <a:noFill/>
          <a:ln w="3175">
            <a:noFill/>
            <a:prstDash val="solid"/>
          </a:ln>
        </p:spPr>
        <p:txBody>
          <a:bodyPr wrap="square" lIns="0" tIns="0" rIns="0" bIns="0" rtlCol="0">
            <a:spAutoFit/>
          </a:bodyPr>
          <a:lstStyle/>
          <a:p>
            <a:pPr marL="95250" marR="0" lvl="0" indent="-95250" algn="l" defTabSz="914400" rtl="0" eaLnBrk="1" fontAlgn="base" latinLnBrk="0" hangingPunct="1">
              <a:lnSpc>
                <a:spcPts val="1300"/>
              </a:lnSpc>
              <a:spcBef>
                <a:spcPct val="0"/>
              </a:spcBef>
              <a:spcAft>
                <a:spcPts val="3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ベンチャー企業の萌芽</a:t>
            </a:r>
            <a:endParaRPr kumimoji="1" lang="en-US"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95250" marR="0" lvl="0" indent="-95250" algn="l" defTabSz="914400" rtl="0" eaLnBrk="1" fontAlgn="base" latinLnBrk="0" hangingPunct="1">
              <a:lnSpc>
                <a:spcPts val="1100"/>
              </a:lnSpc>
              <a:spcBef>
                <a:spcPct val="0"/>
              </a:spcBef>
              <a:spcAft>
                <a:spcPts val="30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慶応大学</a:t>
            </a:r>
            <a:r>
              <a:rPr kumimoji="1" lang="zh-TW"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先端生命科学研究所</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を誘致</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H13</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95250" marR="0" lvl="0" indent="-95250" algn="l" defTabSz="914400" rtl="0" eaLnBrk="1" fontAlgn="base" latinLnBrk="0" hangingPunct="1">
              <a:lnSpc>
                <a:spcPts val="1100"/>
              </a:lnSpc>
              <a:spcBef>
                <a:spcPct val="0"/>
              </a:spcBef>
              <a:spcAft>
                <a:spcPts val="3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・当大学と連携した</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若者</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による</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ベンチャー企業が萌芽（スパイバー</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社</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ヤマガタ</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デザイン</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社　</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等）</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95250" marR="0" lvl="0" indent="-95250" algn="l" defTabSz="914400" rtl="0" eaLnBrk="1" fontAlgn="base" latinLnBrk="0" hangingPunct="1">
              <a:lnSpc>
                <a:spcPts val="1100"/>
              </a:lnSpc>
              <a:spcBef>
                <a:spcPct val="0"/>
              </a:spcBef>
              <a:spcAft>
                <a:spcPts val="3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・市も、慶応大学と連携し、 ベンチャー支援のための「レンタル・ラボ」を整備</a:t>
            </a:r>
            <a:r>
              <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(H18)</a:t>
            </a:r>
          </a:p>
        </p:txBody>
      </p:sp>
      <p:sp>
        <p:nvSpPr>
          <p:cNvPr id="91" name="テキスト ボックス 90"/>
          <p:cNvSpPr txBox="1"/>
          <p:nvPr/>
        </p:nvSpPr>
        <p:spPr>
          <a:xfrm>
            <a:off x="434896" y="3873930"/>
            <a:ext cx="2718984" cy="615553"/>
          </a:xfrm>
          <a:prstGeom prst="rect">
            <a:avLst/>
          </a:prstGeom>
          <a:noFill/>
          <a:ln w="3175">
            <a:noFill/>
            <a:prstDash val="solid"/>
          </a:ln>
        </p:spPr>
        <p:txBody>
          <a:bodyPr wrap="square" lIns="0" tIns="0" rIns="0" bIns="0" rtlCol="0">
            <a:spAutoFit/>
          </a:bodyPr>
          <a:lstStyle/>
          <a:p>
            <a:pPr marL="72000" marR="0" lvl="0" indent="-72000" algn="l" defTabSz="914400" rtl="0" eaLnBrk="1" fontAlgn="base" latinLnBrk="0" hangingPunct="1">
              <a:lnSpc>
                <a:spcPts val="1100"/>
              </a:lnSpc>
              <a:spcBef>
                <a:spcPct val="0"/>
              </a:spcBef>
              <a:spcAft>
                <a:spcPts val="4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・「サイエンスパーク」を都市機能誘導区域に。研究教育施設を誘導</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ts val="1100"/>
              </a:lnSpc>
              <a:spcBef>
                <a:spcPct val="0"/>
              </a:spcBef>
              <a:spcAft>
                <a:spcPts val="4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地域デベロッパー</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が、グローバル対応を意識したクリエイティヴな起業者向けの交流・滞在施設を</a:t>
            </a:r>
            <a:r>
              <a:rPr kumimoji="1" lang="ja-JP" altLang="en-US" sz="9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整備（</a:t>
            </a:r>
            <a:r>
              <a:rPr kumimoji="1" lang="en-US" altLang="ja-JP" sz="9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H30.9</a:t>
            </a:r>
            <a:r>
              <a:rPr kumimoji="1" lang="ja-JP" altLang="en-US" sz="9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93" name="テキスト ボックス 92"/>
          <p:cNvSpPr txBox="1"/>
          <p:nvPr/>
        </p:nvSpPr>
        <p:spPr>
          <a:xfrm>
            <a:off x="695004" y="6347420"/>
            <a:ext cx="5626149" cy="400110"/>
          </a:xfrm>
          <a:prstGeom prst="rect">
            <a:avLst/>
          </a:prstGeom>
          <a:noFill/>
        </p:spPr>
        <p:txBody>
          <a:bodyPr wrap="square" lIns="0" tIns="0" rIns="0" bIns="0" rtlCol="0" anchor="ctr"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charset="0"/>
                <a:ea typeface="HGP明朝E" panose="02020900000000000000" pitchFamily="18" charset="-128"/>
                <a:cs typeface="+mn-cs"/>
              </a:rPr>
              <a:t>○若年層の「働く場所」と「住む場所」をつくり、</a:t>
            </a:r>
            <a:endParaRPr kumimoji="1" lang="en-US" altLang="ja-JP" sz="1200" b="0" i="0" u="none" strike="noStrike" kern="1200" cap="none" spc="0" normalizeH="0" baseline="0" noProof="0" dirty="0">
              <a:ln>
                <a:noFill/>
              </a:ln>
              <a:solidFill>
                <a:prstClr val="black"/>
              </a:solidFill>
              <a:effectLst/>
              <a:uLnTx/>
              <a:uFillTx/>
              <a:latin typeface="Arial" charset="0"/>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charset="0"/>
                <a:ea typeface="HGP明朝E" panose="02020900000000000000" pitchFamily="18" charset="-128"/>
                <a:cs typeface="+mn-cs"/>
              </a:rPr>
              <a:t>地元に定着する若年層を</a:t>
            </a:r>
            <a:r>
              <a:rPr kumimoji="1" lang="ja-JP" altLang="en-US" sz="1400" b="0" i="0" u="none" strike="noStrike" kern="1200" cap="none" spc="0" normalizeH="0" baseline="0" noProof="0" dirty="0">
                <a:ln>
                  <a:noFill/>
                </a:ln>
                <a:solidFill>
                  <a:prstClr val="black"/>
                </a:solidFill>
                <a:effectLst/>
                <a:uLnTx/>
                <a:uFillTx/>
                <a:latin typeface="Arial" charset="0"/>
                <a:ea typeface="HGP明朝E" panose="02020900000000000000" pitchFamily="18" charset="-128"/>
                <a:cs typeface="+mn-cs"/>
              </a:rPr>
              <a:t> </a:t>
            </a:r>
            <a:r>
              <a:rPr kumimoji="1" lang="en-US" altLang="ja-JP" sz="14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1.0</a:t>
            </a:r>
            <a:r>
              <a:rPr kumimoji="1" lang="ja-JP" altLang="en-US" sz="14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千人</a:t>
            </a:r>
            <a:r>
              <a:rPr kumimoji="1" lang="en-US" altLang="ja-JP" sz="1100" b="0" i="0" u="none" strike="noStrike" kern="1200" cap="none" spc="0" normalizeH="0" baseline="0" noProof="0" dirty="0" smtClean="0">
                <a:ln>
                  <a:noFill/>
                </a:ln>
                <a:solidFill>
                  <a:srgbClr val="FF0000"/>
                </a:solidFill>
                <a:effectLst/>
                <a:uLnTx/>
                <a:uFillTx/>
                <a:latin typeface="HGS明朝B" panose="02020800000000000000" pitchFamily="18" charset="-128"/>
                <a:ea typeface="HGS明朝B" panose="02020800000000000000" pitchFamily="18" charset="-128"/>
                <a:cs typeface="+mn-cs"/>
              </a:rPr>
              <a:t>(R22</a:t>
            </a:r>
            <a:r>
              <a:rPr kumimoji="1" lang="ja-JP" altLang="en-US" sz="11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･ﾄﾚﾝﾄﾞ</a:t>
            </a:r>
            <a:r>
              <a:rPr kumimoji="1" lang="en-US" altLang="ja-JP" sz="11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a:t>
            </a:r>
            <a:r>
              <a:rPr kumimoji="1" lang="ja-JP" altLang="en-US" sz="11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から</a:t>
            </a:r>
            <a:r>
              <a:rPr kumimoji="1" lang="en-US" altLang="ja-JP" sz="14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1.6</a:t>
            </a:r>
            <a:r>
              <a:rPr kumimoji="1" lang="ja-JP" altLang="en-US" sz="14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千人</a:t>
            </a:r>
            <a:r>
              <a:rPr kumimoji="1" lang="en-US" altLang="ja-JP" sz="1100" b="0" i="0" u="none" strike="noStrike" kern="1200" cap="none" spc="0" normalizeH="0" baseline="0" noProof="0" dirty="0" smtClean="0">
                <a:ln>
                  <a:noFill/>
                </a:ln>
                <a:solidFill>
                  <a:srgbClr val="FF0000"/>
                </a:solidFill>
                <a:effectLst/>
                <a:uLnTx/>
                <a:uFillTx/>
                <a:latin typeface="HGS明朝B" panose="02020800000000000000" pitchFamily="18" charset="-128"/>
                <a:ea typeface="HGS明朝B" panose="02020800000000000000" pitchFamily="18" charset="-128"/>
                <a:cs typeface="+mn-cs"/>
              </a:rPr>
              <a:t>(R22</a:t>
            </a:r>
            <a:r>
              <a:rPr kumimoji="1" lang="en-US" altLang="ja-JP" sz="11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a:t>
            </a:r>
            <a:r>
              <a:rPr kumimoji="1" lang="ja-JP" altLang="en-US" sz="1100" b="0" i="0" u="none" strike="noStrike" kern="1200" cap="none" spc="0" normalizeH="0" baseline="0" noProof="0" dirty="0">
                <a:ln>
                  <a:noFill/>
                </a:ln>
                <a:solidFill>
                  <a:srgbClr val="FF0000"/>
                </a:solidFill>
                <a:effectLst/>
                <a:uLnTx/>
                <a:uFillTx/>
                <a:latin typeface="HGS明朝B" panose="02020800000000000000" pitchFamily="18" charset="-128"/>
                <a:ea typeface="HGS明朝B" panose="02020800000000000000" pitchFamily="18" charset="-128"/>
                <a:cs typeface="+mn-cs"/>
              </a:rPr>
              <a:t>へ</a:t>
            </a:r>
            <a:r>
              <a:rPr kumimoji="1" lang="ja-JP" altLang="en-US" sz="1000" b="0" i="0" u="none" strike="noStrike" kern="1200" cap="none" spc="0" normalizeH="0" baseline="3000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43" name="テキスト ボックス 42"/>
          <p:cNvSpPr txBox="1"/>
          <p:nvPr/>
        </p:nvSpPr>
        <p:spPr>
          <a:xfrm>
            <a:off x="6465169" y="2163172"/>
            <a:ext cx="2863051" cy="648071"/>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ＮＰＯ</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が、「ランドバンク事業」（空き家・空き地の寄付を受け、周辺道路と周辺宅地の拡張種地とする）を</a:t>
            </a:r>
            <a:r>
              <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H25</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から実施。小規模・連鎖的に土地利用を進め、「都市のスポンジ化」に的確に対応</a:t>
            </a:r>
            <a:endParaRPr kumimoji="1" lang="en-US" altLang="ja-JP" sz="3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22" name="直線矢印コネクタ 21"/>
          <p:cNvCxnSpPr>
            <a:cxnSpLocks/>
          </p:cNvCxnSpPr>
          <p:nvPr/>
        </p:nvCxnSpPr>
        <p:spPr>
          <a:xfrm flipH="1">
            <a:off x="4984497" y="4371975"/>
            <a:ext cx="1387729" cy="65137"/>
          </a:xfrm>
          <a:prstGeom prst="straightConnector1">
            <a:avLst/>
          </a:prstGeom>
          <a:ln w="50800">
            <a:solidFill>
              <a:srgbClr val="0070C0">
                <a:alpha val="70000"/>
              </a:srgbClr>
            </a:solidFill>
            <a:prstDash val="sysDot"/>
            <a:headEnd type="oval" w="sm" len="sm"/>
            <a:tailEnd type="stealth" w="sm" len="med"/>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6393161" y="4739335"/>
            <a:ext cx="2363161" cy="821563"/>
          </a:xfrm>
          <a:prstGeom prst="rect">
            <a:avLst/>
          </a:prstGeom>
          <a:noFill/>
          <a:ln w="3175">
            <a:noFill/>
            <a:prstDash val="solid"/>
          </a:ln>
        </p:spPr>
        <p:txBody>
          <a:bodyPr wrap="square" rtlCol="0">
            <a:noAutofit/>
          </a:bodyPr>
          <a:lstStyle/>
          <a:p>
            <a:pPr marL="72000" marR="0" lvl="0" indent="-72000" algn="l" defTabSz="914400" rtl="0" eaLnBrk="1" fontAlgn="base" latinLnBrk="0" hangingPunct="1">
              <a:lnSpc>
                <a:spcPts val="1200"/>
              </a:lnSpc>
              <a:spcBef>
                <a:spcPct val="0"/>
              </a:spcBef>
              <a:spcAft>
                <a:spcPts val="3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HGPｺﾞｼｯｸM" panose="020B0600000000000000" pitchFamily="50" charset="-128"/>
                <a:cs typeface="+mn-cs"/>
              </a:rPr>
              <a:t>・中心部の路地や蔵を生かし、街区の内側に「ナカニワ広場」 を配する住宅街区に再編。若年層にも魅力ある居住空間を提供</a:t>
            </a:r>
            <a:endParaRPr kumimoji="1" lang="en-US" altLang="ja-JP" sz="900" b="0" i="0" u="none" strike="noStrike" kern="1200" cap="none" spc="0" normalizeH="0" baseline="0" noProof="0" dirty="0">
              <a:ln>
                <a:noFill/>
              </a:ln>
              <a:solidFill>
                <a:prstClr val="black"/>
              </a:solidFill>
              <a:effectLst/>
              <a:uLnTx/>
              <a:uFillTx/>
              <a:latin typeface="ＭＳ Ｐゴシック"/>
              <a:ea typeface="HGPｺﾞｼｯｸM" panose="020B0600000000000000" pitchFamily="50" charset="-128"/>
              <a:cs typeface="+mn-cs"/>
            </a:endParaRPr>
          </a:p>
          <a:p>
            <a:pPr marL="72000" marR="0" lvl="0" indent="-72000" algn="l" defTabSz="914400" rtl="0" eaLnBrk="1" fontAlgn="base" latinLnBrk="0" hangingPunct="1">
              <a:lnSpc>
                <a:spcPts val="13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まちづくり会社</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が、倉庫跡を映画館「鶴岡まちなかキネマ」にリノベーション</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a:ea typeface="HGPｺﾞｼｯｸM" panose="020B0600000000000000" pitchFamily="50" charset="-128"/>
              <a:cs typeface="+mn-cs"/>
            </a:endParaRPr>
          </a:p>
        </p:txBody>
      </p:sp>
      <p:sp>
        <p:nvSpPr>
          <p:cNvPr id="58" name="正方形/長方形 57"/>
          <p:cNvSpPr/>
          <p:nvPr/>
        </p:nvSpPr>
        <p:spPr>
          <a:xfrm>
            <a:off x="6381825" y="1700809"/>
            <a:ext cx="3060000" cy="206601"/>
          </a:xfrm>
          <a:prstGeom prst="rect">
            <a:avLst/>
          </a:prstGeom>
          <a:solidFill>
            <a:srgbClr val="0070C0"/>
          </a:solid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「負の資産」も賢く生かして、居住を再集約。</a:t>
            </a:r>
            <a:endParaRPr kumimoji="1" lang="en-US" altLang="ja-JP" sz="12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p:txBody>
      </p:sp>
      <p:sp>
        <p:nvSpPr>
          <p:cNvPr id="103" name="テキスト ボックス 102"/>
          <p:cNvSpPr txBox="1"/>
          <p:nvPr/>
        </p:nvSpPr>
        <p:spPr>
          <a:xfrm>
            <a:off x="704528" y="5617816"/>
            <a:ext cx="5688632" cy="538609"/>
          </a:xfrm>
          <a:prstGeom prst="rect">
            <a:avLst/>
          </a:prstGeom>
          <a:noFill/>
        </p:spPr>
        <p:txBody>
          <a:bodyPr wrap="square" lIns="0" tIns="0" rIns="0" bIns="0" rtlCol="0" anchor="ctr"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ベンチャー事業者の活力</a:t>
            </a:r>
            <a:r>
              <a:rPr kumimoji="1" lang="ja-JP" altLang="en-US"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をまちづくりへ</a:t>
            </a:r>
            <a:r>
              <a:rPr kumimoji="1" lang="ja-JP" altLang="en-US" sz="10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　</a:t>
            </a:r>
            <a:endParaRPr kumimoji="1" lang="en-US" altLang="ja-JP" sz="10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活力ある</a:t>
            </a:r>
            <a:r>
              <a:rPr kumimoji="1" lang="ja-JP" altLang="en-US" sz="10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ベンチャー事業者、地域デベロッパー、不動産事業者、リノベーター</a:t>
            </a:r>
            <a:r>
              <a:rPr kumimoji="1" lang="ja-JP" altLang="en-US"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等で「コンソーシアム」を結成。</a:t>
            </a:r>
            <a:endParaRPr kumimoji="1" lang="en-US" altLang="ja-JP"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誘導区域内での若年層のニーズに合った居住空間の提供や、都市機能の誘導に参画</a:t>
            </a:r>
          </a:p>
        </p:txBody>
      </p:sp>
      <p:sp>
        <p:nvSpPr>
          <p:cNvPr id="104" name="テキスト ボックス 103"/>
          <p:cNvSpPr txBox="1"/>
          <p:nvPr/>
        </p:nvSpPr>
        <p:spPr>
          <a:xfrm>
            <a:off x="482601" y="5178247"/>
            <a:ext cx="2590890" cy="369332"/>
          </a:xfrm>
          <a:prstGeom prst="rect">
            <a:avLst/>
          </a:prstGeom>
          <a:noFill/>
          <a:ln w="3175">
            <a:noFill/>
            <a:prstDash val="solid"/>
          </a:ln>
        </p:spPr>
        <p:txBody>
          <a:bodyPr wrap="square" lIns="72000" tIns="0" rIns="7200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ベンチャーを育む研究教育施設を</a:t>
            </a:r>
            <a:endParaRPr kumimoji="1" lang="en-US"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　</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１０年</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R</a:t>
            </a:r>
            <a:r>
              <a:rPr kumimoji="1" lang="en-US" altLang="ja-JP"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7</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で</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３０施設</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に</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倍増</a:t>
            </a:r>
            <a:endParaRPr kumimoji="1" lang="en-US" altLang="ja-JP"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cxnSp>
        <p:nvCxnSpPr>
          <p:cNvPr id="31" name="直線矢印コネクタ 30"/>
          <p:cNvCxnSpPr>
            <a:cxnSpLocks/>
          </p:cNvCxnSpPr>
          <p:nvPr/>
        </p:nvCxnSpPr>
        <p:spPr>
          <a:xfrm flipV="1">
            <a:off x="3224808" y="3623956"/>
            <a:ext cx="1447210" cy="381112"/>
          </a:xfrm>
          <a:prstGeom prst="straightConnector1">
            <a:avLst/>
          </a:prstGeom>
          <a:ln w="50800">
            <a:solidFill>
              <a:srgbClr val="0070C0">
                <a:alpha val="70000"/>
              </a:srgbClr>
            </a:solidFill>
            <a:prstDash val="sysDot"/>
            <a:headEnd type="oval" w="sm" len="sm"/>
            <a:tailEnd type="stealth" w="sm" len="med"/>
          </a:ln>
        </p:spPr>
        <p:style>
          <a:lnRef idx="1">
            <a:schemeClr val="accent1"/>
          </a:lnRef>
          <a:fillRef idx="0">
            <a:schemeClr val="accent1"/>
          </a:fillRef>
          <a:effectRef idx="0">
            <a:schemeClr val="accent1"/>
          </a:effectRef>
          <a:fontRef idx="minor">
            <a:schemeClr val="tx1"/>
          </a:fontRef>
        </p:style>
      </p:cxnSp>
      <p:sp>
        <p:nvSpPr>
          <p:cNvPr id="120" name="テキスト ボックス 119"/>
          <p:cNvSpPr txBox="1"/>
          <p:nvPr/>
        </p:nvSpPr>
        <p:spPr>
          <a:xfrm>
            <a:off x="1060965" y="5000946"/>
            <a:ext cx="1604035" cy="141710"/>
          </a:xfrm>
          <a:prstGeom prst="rect">
            <a:avLst/>
          </a:prstGeom>
          <a:solidFill>
            <a:schemeClr val="bg1">
              <a:alpha val="79000"/>
            </a:schemeClr>
          </a:solidFill>
        </p:spPr>
        <p:txBody>
          <a:bodyPr wrap="square" lIns="0" tIns="0" rIns="0" bIns="0" rtlCol="0" anchor="t">
            <a:no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1" lang="ja-JP" altLang="en-US" sz="800" b="0" i="0" u="none" strike="noStrike" kern="1200" cap="none" spc="0" normalizeH="0" baseline="0" noProof="0" dirty="0" smtClean="0">
                <a:ln>
                  <a:noFill/>
                </a:ln>
                <a:solidFill>
                  <a:srgbClr val="000000"/>
                </a:solidFill>
                <a:effectLst/>
                <a:uLnTx/>
                <a:uFillTx/>
                <a:latin typeface="ＭＳ Ｐゴシック"/>
                <a:ea typeface="ＭＳ Ｐゴシック"/>
                <a:cs typeface="+mn-cs"/>
              </a:rPr>
              <a:t>ショウナイホテル　スイデンテラス</a:t>
            </a:r>
            <a:endParaRPr kumimoji="1" lang="en-US" altLang="ja-JP" sz="800" b="0" i="0" u="none" strike="noStrike" kern="1200" cap="none" spc="0" normalizeH="0" baseline="0" noProof="0" dirty="0">
              <a:ln>
                <a:noFill/>
              </a:ln>
              <a:solidFill>
                <a:srgbClr val="000000"/>
              </a:solidFill>
              <a:effectLst/>
              <a:uLnTx/>
              <a:uFillTx/>
              <a:latin typeface="ＭＳ Ｐゴシック"/>
              <a:ea typeface="ＭＳ Ｐゴシック"/>
              <a:cs typeface="+mn-cs"/>
            </a:endParaRPr>
          </a:p>
        </p:txBody>
      </p:sp>
      <p:sp>
        <p:nvSpPr>
          <p:cNvPr id="121" name="二等辺三角形 120"/>
          <p:cNvSpPr/>
          <p:nvPr/>
        </p:nvSpPr>
        <p:spPr bwMode="auto">
          <a:xfrm flipV="1">
            <a:off x="4088904" y="6194595"/>
            <a:ext cx="1763302" cy="144897"/>
          </a:xfrm>
          <a:prstGeom prst="triangle">
            <a:avLst/>
          </a:prstGeom>
          <a:solidFill>
            <a:srgbClr val="0070C0">
              <a:alpha val="75000"/>
            </a:srgbClr>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1" name="正方形/長方形 40"/>
          <p:cNvSpPr/>
          <p:nvPr/>
        </p:nvSpPr>
        <p:spPr>
          <a:xfrm>
            <a:off x="6381825" y="1957984"/>
            <a:ext cx="3060000" cy="187050"/>
          </a:xfrm>
          <a:prstGeom prst="rect">
            <a:avLst/>
          </a:prstGeom>
          <a:solidFill>
            <a:srgbClr val="0070C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rPr>
              <a:t>「ランドバンク事業」で良好な基盤の住環境に。</a:t>
            </a:r>
            <a:endParaRPr kumimoji="1" lang="en-US" altLang="ja-JP" sz="1100" b="0" i="0" u="none" strike="noStrike" kern="1200" cap="none" spc="0" normalizeH="0" baseline="0" noProof="0" dirty="0">
              <a:ln>
                <a:noFill/>
              </a:ln>
              <a:solidFill>
                <a:prstClr val="white"/>
              </a:solidFill>
              <a:effectLst/>
              <a:uLnTx/>
              <a:uFillTx/>
              <a:latin typeface="HGP創英角ｺﾞｼｯｸUB"/>
              <a:ea typeface="HGP創英角ｺﾞｼｯｸUB"/>
              <a:cs typeface="+mn-cs"/>
            </a:endParaRPr>
          </a:p>
        </p:txBody>
      </p:sp>
      <p:sp>
        <p:nvSpPr>
          <p:cNvPr id="90" name="二等辺三角形 89"/>
          <p:cNvSpPr/>
          <p:nvPr/>
        </p:nvSpPr>
        <p:spPr bwMode="auto">
          <a:xfrm flipV="1">
            <a:off x="1568625" y="3349339"/>
            <a:ext cx="386095" cy="98967"/>
          </a:xfrm>
          <a:prstGeom prst="triangle">
            <a:avLst/>
          </a:prstGeom>
          <a:solidFill>
            <a:srgbClr val="0070C0">
              <a:alpha val="75000"/>
            </a:srgbClr>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pic>
        <p:nvPicPr>
          <p:cNvPr id="54" name="図 53"/>
          <p:cNvPicPr>
            <a:picLocks noChangeAspect="1"/>
          </p:cNvPicPr>
          <p:nvPr/>
        </p:nvPicPr>
        <p:blipFill rotWithShape="1">
          <a:blip r:embed="rId4" cstate="print">
            <a:extLst>
              <a:ext uri="{28A0092B-C50C-407E-A947-70E740481C1C}">
                <a14:useLocalDpi xmlns:a14="http://schemas.microsoft.com/office/drawing/2010/main"/>
              </a:ext>
            </a:extLst>
          </a:blip>
          <a:srcRect l="2068" t="8834" r="2940" b="2787"/>
          <a:stretch/>
        </p:blipFill>
        <p:spPr>
          <a:xfrm>
            <a:off x="8828351" y="4784648"/>
            <a:ext cx="535807" cy="663285"/>
          </a:xfrm>
          <a:prstGeom prst="rect">
            <a:avLst/>
          </a:prstGeom>
        </p:spPr>
      </p:pic>
      <p:pic>
        <p:nvPicPr>
          <p:cNvPr id="55" name="図 54"/>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1080823" y="4488534"/>
            <a:ext cx="1522115" cy="494716"/>
          </a:xfrm>
          <a:prstGeom prst="rect">
            <a:avLst/>
          </a:prstGeom>
        </p:spPr>
      </p:pic>
      <p:sp>
        <p:nvSpPr>
          <p:cNvPr id="111" name="テキスト ボックス 110"/>
          <p:cNvSpPr txBox="1"/>
          <p:nvPr/>
        </p:nvSpPr>
        <p:spPr>
          <a:xfrm>
            <a:off x="6465168" y="5888923"/>
            <a:ext cx="3071336" cy="355848"/>
          </a:xfrm>
          <a:prstGeom prst="rect">
            <a:avLst/>
          </a:prstGeom>
          <a:noFill/>
        </p:spPr>
        <p:txBody>
          <a:bodyPr wrap="square" lIns="36000" tIns="0" rIns="36000" bIns="0" rtlCol="0">
            <a:no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明朝B" panose="02020800000000000000" pitchFamily="18" charset="-128"/>
                <a:ea typeface="HGS明朝B" panose="02020800000000000000" pitchFamily="18" charset="-128"/>
                <a:cs typeface="+mn-cs"/>
              </a:rPr>
              <a:t>中心部の人口を</a:t>
            </a:r>
            <a:endParaRPr kumimoji="1" lang="en-US" altLang="ja-JP" sz="900" b="0" i="0" u="none" strike="noStrike" kern="1200" cap="none" spc="0" normalizeH="0" baseline="0" noProof="0" dirty="0">
              <a:ln>
                <a:noFill/>
              </a:ln>
              <a:solidFill>
                <a:prstClr val="black"/>
              </a:solidFill>
              <a:effectLst/>
              <a:uLnTx/>
              <a:uFillTx/>
              <a:latin typeface="HGS明朝B" panose="02020800000000000000" pitchFamily="18" charset="-128"/>
              <a:ea typeface="HGS明朝B" panose="02020800000000000000" pitchFamily="18"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約６，４００人</a:t>
            </a:r>
            <a:r>
              <a:rPr kumimoji="1" lang="ja-JP" altLang="en-US"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R22</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・ﾄﾚﾝﾄﾞ）</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から約９，８００人</a:t>
            </a:r>
            <a:r>
              <a:rPr kumimoji="1" lang="ja-JP" altLang="en-US"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en-US" altLang="ja-JP" sz="900" b="0" i="0" u="none" strike="noStrike" kern="1200" cap="none" spc="0" normalizeH="0" baseline="0" noProof="0" dirty="0" smtClean="0">
                <a:ln>
                  <a:noFill/>
                </a:ln>
                <a:solidFill>
                  <a:srgbClr val="FF0000"/>
                </a:solidFill>
                <a:effectLst/>
                <a:uLnTx/>
                <a:uFillTx/>
                <a:latin typeface="HGP明朝E" panose="02020900000000000000" pitchFamily="18" charset="-128"/>
                <a:ea typeface="HGP明朝E" panose="02020900000000000000" pitchFamily="18" charset="-128"/>
                <a:cs typeface="+mn-cs"/>
              </a:rPr>
              <a:t>R22</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へ</a:t>
            </a:r>
            <a:r>
              <a:rPr kumimoji="1" lang="ja-JP" altLang="en-US" sz="1000" b="0" i="0" u="none" strike="noStrike" kern="1200" cap="none" spc="0" normalizeH="0" baseline="3000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p:txBody>
      </p:sp>
      <p:sp>
        <p:nvSpPr>
          <p:cNvPr id="114" name="二等辺三角形 113"/>
          <p:cNvSpPr/>
          <p:nvPr/>
        </p:nvSpPr>
        <p:spPr bwMode="auto">
          <a:xfrm flipV="1">
            <a:off x="7780363" y="5859227"/>
            <a:ext cx="386095" cy="119750"/>
          </a:xfrm>
          <a:prstGeom prst="triangle">
            <a:avLst/>
          </a:prstGeom>
          <a:solidFill>
            <a:srgbClr val="0070C0">
              <a:alpha val="75000"/>
            </a:srgbClr>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5" name="テキスト ボックス 114"/>
          <p:cNvSpPr txBox="1"/>
          <p:nvPr/>
        </p:nvSpPr>
        <p:spPr>
          <a:xfrm>
            <a:off x="6465168" y="3429000"/>
            <a:ext cx="2808312" cy="522244"/>
          </a:xfrm>
          <a:prstGeom prst="rect">
            <a:avLst/>
          </a:prstGeom>
          <a:noFill/>
        </p:spPr>
        <p:txBody>
          <a:bodyPr wrap="square" lIns="0" tIns="0" rIns="0" bIns="0" rtlCol="0" anchor="t">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現在</a:t>
            </a:r>
            <a:r>
              <a:rPr kumimoji="1" lang="en-US" altLang="ja-JP"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1,075</a:t>
            </a:r>
            <a:r>
              <a:rPr kumimoji="1" lang="ja-JP" altLang="en-US"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棟の</a:t>
            </a:r>
            <a:r>
              <a:rPr kumimoji="1" lang="ja-JP" altLang="en-US" sz="11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空き家</a:t>
            </a:r>
            <a:r>
              <a:rPr kumimoji="1" lang="ja-JP" altLang="en-US" sz="8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（居住誘導区域内）</a:t>
            </a:r>
            <a:r>
              <a:rPr kumimoji="1" lang="ja-JP" altLang="en-US" sz="10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が</a:t>
            </a:r>
            <a:endParaRPr kumimoji="1" lang="en-US" altLang="ja-JP" sz="10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 </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５年</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で</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約１５０棟</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（１３％）</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減少</a:t>
            </a:r>
            <a:endParaRPr kumimoji="1" lang="en-US" altLang="ja-JP"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基盤の整った</a:t>
            </a:r>
            <a:r>
              <a:rPr kumimoji="1" lang="ja-JP" altLang="en-US" sz="11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防災性・利便性の高い</a:t>
            </a:r>
            <a:r>
              <a:rPr kumimoji="1" lang="ja-JP" altLang="en-US"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市街地に</a:t>
            </a:r>
            <a:endParaRPr kumimoji="1" lang="en-US" altLang="ja-JP" sz="9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endParaRPr>
          </a:p>
        </p:txBody>
      </p:sp>
      <p:sp>
        <p:nvSpPr>
          <p:cNvPr id="116" name="テキスト ボックス 115"/>
          <p:cNvSpPr txBox="1"/>
          <p:nvPr/>
        </p:nvSpPr>
        <p:spPr>
          <a:xfrm>
            <a:off x="6825208" y="5625781"/>
            <a:ext cx="2682638" cy="227127"/>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約３００戸</a:t>
            </a:r>
            <a:r>
              <a:rPr kumimoji="1" lang="ja-JP" altLang="en-US" sz="10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の住宅の</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増加</a:t>
            </a:r>
            <a:r>
              <a:rPr kumimoji="1" lang="ja-JP" altLang="en-US" sz="1000" b="0" i="0" u="none" strike="noStrike" kern="1200" cap="none" spc="0" normalizeH="0" baseline="3000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HGS明朝B" panose="02020800000000000000" pitchFamily="18" charset="-128"/>
                <a:ea typeface="HGS明朝B" panose="02020800000000000000" pitchFamily="18" charset="-128"/>
                <a:cs typeface="+mn-cs"/>
              </a:rPr>
              <a:t>で市街地</a:t>
            </a:r>
            <a:r>
              <a:rPr kumimoji="1" lang="ja-JP" altLang="en-US"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の更新に</a:t>
            </a:r>
            <a:endParaRPr kumimoji="1" lang="en-US" altLang="ja-JP" sz="9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p:txBody>
      </p:sp>
      <p:sp>
        <p:nvSpPr>
          <p:cNvPr id="81" name="テキスト ボックス 80"/>
          <p:cNvSpPr txBox="1"/>
          <p:nvPr/>
        </p:nvSpPr>
        <p:spPr>
          <a:xfrm>
            <a:off x="6465169" y="2807290"/>
            <a:ext cx="1021543" cy="693719"/>
          </a:xfrm>
          <a:prstGeom prst="rect">
            <a:avLst/>
          </a:prstGeom>
          <a:noFill/>
        </p:spPr>
        <p:txBody>
          <a:bodyPr wrap="square" lIns="0" tIns="0" rIns="0" bIns="0" rtlCol="0" anchor="t">
            <a:noAutofit/>
          </a:bodyPr>
          <a:lstStyle/>
          <a:p>
            <a:pPr marL="72000" marR="0" lvl="0" indent="-72000" algn="l" defTabSz="914400" rtl="0" eaLnBrk="1" fontAlgn="base" latinLnBrk="0" hangingPunct="1">
              <a:lnSpc>
                <a:spcPts val="12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・居住誘導区域外からの住宅開発の届出をとらえ、区域内の物件をあっせん。</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72000" marR="0" lvl="0" indent="-72000"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47" name="右矢印 46"/>
          <p:cNvSpPr/>
          <p:nvPr/>
        </p:nvSpPr>
        <p:spPr bwMode="auto">
          <a:xfrm>
            <a:off x="8393869" y="2940202"/>
            <a:ext cx="169056" cy="201622"/>
          </a:xfrm>
          <a:prstGeom prst="rightArrow">
            <a:avLst>
              <a:gd name="adj1" fmla="val 50000"/>
              <a:gd name="adj2" fmla="val 66073"/>
            </a:avLst>
          </a:prstGeom>
          <a:solidFill>
            <a:srgbClr val="0070C0"/>
          </a:solidFill>
          <a:ln w="12700">
            <a:solidFill>
              <a:schemeClr val="bg1"/>
            </a:solidFill>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76" name="テキスト ボックス 75"/>
          <p:cNvSpPr txBox="1"/>
          <p:nvPr/>
        </p:nvSpPr>
        <p:spPr>
          <a:xfrm>
            <a:off x="6537177" y="818281"/>
            <a:ext cx="2987825" cy="718145"/>
          </a:xfrm>
          <a:prstGeom prst="rect">
            <a:avLst/>
          </a:prstGeom>
          <a:noFill/>
          <a:ln w="3175">
            <a:noFill/>
            <a:prstDash val="solid"/>
          </a:ln>
        </p:spPr>
        <p:txBody>
          <a:bodyPr wrap="square" lIns="72000" tIns="0" rIns="72000" bIns="0" rtlCol="0">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中心部には、すでに主な都市機能は集積しているが、</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ts val="15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若年層を中心に縁辺部へ流出し、</a:t>
            </a: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ドーナツ化現象</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城下町の町割</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から</a:t>
            </a:r>
            <a:r>
              <a:rPr kumimoji="1" lang="ja-JP"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宅地・道路が狭く</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r" defTabSz="914400" rtl="0" eaLnBrk="1" fontAlgn="base" latinLnBrk="0" hangingPunct="1">
              <a:lnSpc>
                <a:spcPts val="1500"/>
              </a:lnSpc>
              <a:spcBef>
                <a:spcPct val="0"/>
              </a:spcBef>
              <a:spcAft>
                <a:spcPct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空き家</a:t>
            </a: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・空き地</a:t>
            </a:r>
            <a:r>
              <a:rPr kumimoji="1" lang="ja-JP"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（負の</a:t>
            </a: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資産</a:t>
            </a:r>
            <a:r>
              <a:rPr kumimoji="1" lang="ja-JP"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a:t>
            </a:r>
            <a:r>
              <a:rPr kumimoji="1" lang="ja-JP"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を生む構造</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77" name="二等辺三角形 76"/>
          <p:cNvSpPr/>
          <p:nvPr/>
        </p:nvSpPr>
        <p:spPr bwMode="auto">
          <a:xfrm flipV="1">
            <a:off x="7805177" y="1527096"/>
            <a:ext cx="386095" cy="119750"/>
          </a:xfrm>
          <a:prstGeom prst="triangle">
            <a:avLst/>
          </a:prstGeom>
          <a:solidFill>
            <a:srgbClr val="0070C0">
              <a:alpha val="75000"/>
            </a:srgbClr>
          </a:solidFill>
          <a:ln w="9525">
            <a:noFill/>
            <a:prstDash val="dash"/>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0" name="テキスト ボックス 109"/>
          <p:cNvSpPr txBox="1"/>
          <p:nvPr/>
        </p:nvSpPr>
        <p:spPr>
          <a:xfrm>
            <a:off x="5809481" y="6435904"/>
            <a:ext cx="3672408" cy="307777"/>
          </a:xfrm>
          <a:prstGeom prst="rect">
            <a:avLst/>
          </a:prstGeom>
          <a:noFill/>
        </p:spPr>
        <p:txBody>
          <a:bodyPr wrap="square" lIns="0" tIns="0" rIns="0" bIns="0" rtlCol="0" anchor="ctr" anchorCtr="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地元定着率</a:t>
            </a:r>
            <a:r>
              <a:rPr kumimoji="1" lang="ja-JP" altLang="en-US" sz="8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18</a:t>
            </a:r>
            <a:r>
              <a:rPr kumimoji="1" lang="ja-JP" altLang="en-US" sz="8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歳転出者の</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U</a:t>
            </a:r>
            <a:r>
              <a:rPr kumimoji="1" lang="ja-JP" altLang="en-US" sz="8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ターン率）</a:t>
            </a:r>
            <a:r>
              <a:rPr kumimoji="1" lang="ja-JP" altLang="en-US" sz="10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を</a:t>
            </a:r>
            <a:r>
              <a:rPr kumimoji="1" lang="en-US" altLang="ja-JP"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35.6</a:t>
            </a: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(H22)</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から</a:t>
            </a:r>
            <a:r>
              <a:rPr kumimoji="1" lang="en-US" altLang="ja-JP"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51.7</a:t>
            </a: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8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(R22</a:t>
            </a: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へ</a:t>
            </a:r>
            <a:endPar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charset="0"/>
                <a:ea typeface="HGPｺﾞｼｯｸM" panose="020B0600000000000000"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人数</a:t>
            </a:r>
            <a:r>
              <a:rPr kumimoji="1" lang="ja-JP" altLang="en-US" sz="10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は</a:t>
            </a:r>
            <a:r>
              <a:rPr kumimoji="1" lang="en-US" altLang="ja-JP" sz="10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R18</a:t>
            </a:r>
            <a:r>
              <a:rPr kumimoji="1" lang="ja-JP" altLang="en-US" sz="10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a:t>
            </a:r>
            <a:r>
              <a:rPr kumimoji="1" lang="en-US" altLang="ja-JP" sz="10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の</a:t>
            </a:r>
            <a:r>
              <a:rPr kumimoji="1" lang="en-US" altLang="ja-JP"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年間</a:t>
            </a:r>
          </a:p>
        </p:txBody>
      </p:sp>
      <p:grpSp>
        <p:nvGrpSpPr>
          <p:cNvPr id="21" name="グループ化 20"/>
          <p:cNvGrpSpPr/>
          <p:nvPr/>
        </p:nvGrpSpPr>
        <p:grpSpPr>
          <a:xfrm>
            <a:off x="704529" y="638175"/>
            <a:ext cx="2009009" cy="1639150"/>
            <a:chOff x="323528" y="638175"/>
            <a:chExt cx="2009009" cy="1639150"/>
          </a:xfrm>
        </p:grpSpPr>
        <p:pic>
          <p:nvPicPr>
            <p:cNvPr id="75" name="図 74"/>
            <p:cNvPicPr>
              <a:picLocks noChangeAspect="1"/>
            </p:cNvPicPr>
            <p:nvPr/>
          </p:nvPicPr>
          <p:blipFill>
            <a:blip r:embed="rId6"/>
            <a:stretch>
              <a:fillRect/>
            </a:stretch>
          </p:blipFill>
          <p:spPr>
            <a:xfrm>
              <a:off x="323528" y="740182"/>
              <a:ext cx="2009009" cy="1537143"/>
            </a:xfrm>
            <a:prstGeom prst="rect">
              <a:avLst/>
            </a:prstGeom>
          </p:spPr>
        </p:pic>
        <p:sp>
          <p:nvSpPr>
            <p:cNvPr id="113" name="フリーフォーム 112"/>
            <p:cNvSpPr/>
            <p:nvPr/>
          </p:nvSpPr>
          <p:spPr bwMode="auto">
            <a:xfrm>
              <a:off x="1076325" y="654050"/>
              <a:ext cx="1198924" cy="1358900"/>
            </a:xfrm>
            <a:custGeom>
              <a:avLst/>
              <a:gdLst>
                <a:gd name="connsiteX0" fmla="*/ 56591 w 1256927"/>
                <a:gd name="connsiteY0" fmla="*/ 443797 h 1468401"/>
                <a:gd name="connsiteX1" fmla="*/ 92333 w 1256927"/>
                <a:gd name="connsiteY1" fmla="*/ 411033 h 1468401"/>
                <a:gd name="connsiteX2" fmla="*/ 125097 w 1256927"/>
                <a:gd name="connsiteY2" fmla="*/ 428904 h 1468401"/>
                <a:gd name="connsiteX3" fmla="*/ 110204 w 1256927"/>
                <a:gd name="connsiteY3" fmla="*/ 387205 h 1468401"/>
                <a:gd name="connsiteX4" fmla="*/ 145946 w 1256927"/>
                <a:gd name="connsiteY4" fmla="*/ 351463 h 1468401"/>
                <a:gd name="connsiteX5" fmla="*/ 190624 w 1256927"/>
                <a:gd name="connsiteY5" fmla="*/ 333592 h 1468401"/>
                <a:gd name="connsiteX6" fmla="*/ 235301 w 1256927"/>
                <a:gd name="connsiteY6" fmla="*/ 211474 h 1468401"/>
                <a:gd name="connsiteX7" fmla="*/ 253172 w 1256927"/>
                <a:gd name="connsiteY7" fmla="*/ 166796 h 1468401"/>
                <a:gd name="connsiteX8" fmla="*/ 274022 w 1256927"/>
                <a:gd name="connsiteY8" fmla="*/ 163817 h 1468401"/>
                <a:gd name="connsiteX9" fmla="*/ 294871 w 1256927"/>
                <a:gd name="connsiteY9" fmla="*/ 145946 h 1468401"/>
                <a:gd name="connsiteX10" fmla="*/ 387205 w 1256927"/>
                <a:gd name="connsiteY10" fmla="*/ 145946 h 1468401"/>
                <a:gd name="connsiteX11" fmla="*/ 399119 w 1256927"/>
                <a:gd name="connsiteY11" fmla="*/ 89355 h 1468401"/>
                <a:gd name="connsiteX12" fmla="*/ 497409 w 1256927"/>
                <a:gd name="connsiteY12" fmla="*/ 98290 h 1468401"/>
                <a:gd name="connsiteX13" fmla="*/ 506345 w 1256927"/>
                <a:gd name="connsiteY13" fmla="*/ 77441 h 1468401"/>
                <a:gd name="connsiteX14" fmla="*/ 565915 w 1256927"/>
                <a:gd name="connsiteY14" fmla="*/ 104247 h 1468401"/>
                <a:gd name="connsiteX15" fmla="*/ 536130 w 1256927"/>
                <a:gd name="connsiteY15" fmla="*/ 160839 h 1468401"/>
                <a:gd name="connsiteX16" fmla="*/ 539108 w 1256927"/>
                <a:gd name="connsiteY16" fmla="*/ 211474 h 1468401"/>
                <a:gd name="connsiteX17" fmla="*/ 533151 w 1256927"/>
                <a:gd name="connsiteY17" fmla="*/ 247216 h 1468401"/>
                <a:gd name="connsiteX18" fmla="*/ 545065 w 1256927"/>
                <a:gd name="connsiteY18" fmla="*/ 271044 h 1468401"/>
                <a:gd name="connsiteX19" fmla="*/ 592721 w 1256927"/>
                <a:gd name="connsiteY19" fmla="*/ 274022 h 1468401"/>
                <a:gd name="connsiteX20" fmla="*/ 634420 w 1256927"/>
                <a:gd name="connsiteY20" fmla="*/ 291893 h 1468401"/>
                <a:gd name="connsiteX21" fmla="*/ 670162 w 1256927"/>
                <a:gd name="connsiteY21" fmla="*/ 300829 h 1468401"/>
                <a:gd name="connsiteX22" fmla="*/ 691012 w 1256927"/>
                <a:gd name="connsiteY22" fmla="*/ 351463 h 1468401"/>
                <a:gd name="connsiteX23" fmla="*/ 723775 w 1256927"/>
                <a:gd name="connsiteY23" fmla="*/ 381248 h 1468401"/>
                <a:gd name="connsiteX24" fmla="*/ 688033 w 1256927"/>
                <a:gd name="connsiteY24" fmla="*/ 479539 h 1468401"/>
                <a:gd name="connsiteX25" fmla="*/ 714840 w 1256927"/>
                <a:gd name="connsiteY25" fmla="*/ 494431 h 1468401"/>
                <a:gd name="connsiteX26" fmla="*/ 738668 w 1256927"/>
                <a:gd name="connsiteY26" fmla="*/ 488474 h 1468401"/>
                <a:gd name="connsiteX27" fmla="*/ 786324 w 1256927"/>
                <a:gd name="connsiteY27" fmla="*/ 524216 h 1468401"/>
                <a:gd name="connsiteX28" fmla="*/ 777388 w 1256927"/>
                <a:gd name="connsiteY28" fmla="*/ 434861 h 1468401"/>
                <a:gd name="connsiteX29" fmla="*/ 798238 w 1256927"/>
                <a:gd name="connsiteY29" fmla="*/ 402098 h 1468401"/>
                <a:gd name="connsiteX30" fmla="*/ 816109 w 1256927"/>
                <a:gd name="connsiteY30" fmla="*/ 396141 h 1468401"/>
                <a:gd name="connsiteX31" fmla="*/ 816109 w 1256927"/>
                <a:gd name="connsiteY31" fmla="*/ 378270 h 1468401"/>
                <a:gd name="connsiteX32" fmla="*/ 845894 w 1256927"/>
                <a:gd name="connsiteY32" fmla="*/ 375291 h 1468401"/>
                <a:gd name="connsiteX33" fmla="*/ 845894 w 1256927"/>
                <a:gd name="connsiteY33" fmla="*/ 309764 h 1468401"/>
                <a:gd name="connsiteX34" fmla="*/ 872701 w 1256927"/>
                <a:gd name="connsiteY34" fmla="*/ 294872 h 1468401"/>
                <a:gd name="connsiteX35" fmla="*/ 878658 w 1256927"/>
                <a:gd name="connsiteY35" fmla="*/ 244237 h 1468401"/>
                <a:gd name="connsiteX36" fmla="*/ 816109 w 1256927"/>
                <a:gd name="connsiteY36" fmla="*/ 196581 h 1468401"/>
                <a:gd name="connsiteX37" fmla="*/ 783345 w 1256927"/>
                <a:gd name="connsiteY37" fmla="*/ 107226 h 1468401"/>
                <a:gd name="connsiteX38" fmla="*/ 789302 w 1256927"/>
                <a:gd name="connsiteY38" fmla="*/ 74462 h 1468401"/>
                <a:gd name="connsiteX39" fmla="*/ 750582 w 1256927"/>
                <a:gd name="connsiteY39" fmla="*/ 62548 h 1468401"/>
                <a:gd name="connsiteX40" fmla="*/ 735689 w 1256927"/>
                <a:gd name="connsiteY40" fmla="*/ 26806 h 1468401"/>
                <a:gd name="connsiteX41" fmla="*/ 783345 w 1256927"/>
                <a:gd name="connsiteY41" fmla="*/ 0 h 1468401"/>
                <a:gd name="connsiteX42" fmla="*/ 801216 w 1256927"/>
                <a:gd name="connsiteY42" fmla="*/ 35742 h 1468401"/>
                <a:gd name="connsiteX43" fmla="*/ 857808 w 1256927"/>
                <a:gd name="connsiteY43" fmla="*/ 38720 h 1468401"/>
                <a:gd name="connsiteX44" fmla="*/ 887593 w 1256927"/>
                <a:gd name="connsiteY44" fmla="*/ 56591 h 1468401"/>
                <a:gd name="connsiteX45" fmla="*/ 914400 w 1256927"/>
                <a:gd name="connsiteY45" fmla="*/ 59570 h 1468401"/>
                <a:gd name="connsiteX46" fmla="*/ 932271 w 1256927"/>
                <a:gd name="connsiteY46" fmla="*/ 92333 h 1468401"/>
                <a:gd name="connsiteX47" fmla="*/ 938228 w 1256927"/>
                <a:gd name="connsiteY47" fmla="*/ 125097 h 1468401"/>
                <a:gd name="connsiteX48" fmla="*/ 973970 w 1256927"/>
                <a:gd name="connsiteY48" fmla="*/ 145946 h 1468401"/>
                <a:gd name="connsiteX49" fmla="*/ 1021626 w 1256927"/>
                <a:gd name="connsiteY49" fmla="*/ 184667 h 1468401"/>
                <a:gd name="connsiteX50" fmla="*/ 1030561 w 1256927"/>
                <a:gd name="connsiteY50" fmla="*/ 232323 h 1468401"/>
                <a:gd name="connsiteX51" fmla="*/ 1081196 w 1256927"/>
                <a:gd name="connsiteY51" fmla="*/ 265087 h 1468401"/>
                <a:gd name="connsiteX52" fmla="*/ 1134809 w 1256927"/>
                <a:gd name="connsiteY52" fmla="*/ 318700 h 1468401"/>
                <a:gd name="connsiteX53" fmla="*/ 1161615 w 1256927"/>
                <a:gd name="connsiteY53" fmla="*/ 351463 h 1468401"/>
                <a:gd name="connsiteX54" fmla="*/ 1179486 w 1256927"/>
                <a:gd name="connsiteY54" fmla="*/ 366356 h 1468401"/>
                <a:gd name="connsiteX55" fmla="*/ 1167572 w 1256927"/>
                <a:gd name="connsiteY55" fmla="*/ 431883 h 1468401"/>
                <a:gd name="connsiteX56" fmla="*/ 1173529 w 1256927"/>
                <a:gd name="connsiteY56" fmla="*/ 479539 h 1468401"/>
                <a:gd name="connsiteX57" fmla="*/ 1256927 w 1256927"/>
                <a:gd name="connsiteY57" fmla="*/ 509324 h 1468401"/>
                <a:gd name="connsiteX58" fmla="*/ 1242035 w 1256927"/>
                <a:gd name="connsiteY58" fmla="*/ 571872 h 1468401"/>
                <a:gd name="connsiteX59" fmla="*/ 1146723 w 1256927"/>
                <a:gd name="connsiteY59" fmla="*/ 571872 h 1468401"/>
                <a:gd name="connsiteX60" fmla="*/ 1108002 w 1256927"/>
                <a:gd name="connsiteY60" fmla="*/ 610593 h 1468401"/>
                <a:gd name="connsiteX61" fmla="*/ 1090131 w 1256927"/>
                <a:gd name="connsiteY61" fmla="*/ 649313 h 1468401"/>
                <a:gd name="connsiteX62" fmla="*/ 1110981 w 1256927"/>
                <a:gd name="connsiteY62" fmla="*/ 699948 h 1468401"/>
                <a:gd name="connsiteX63" fmla="*/ 1140766 w 1256927"/>
                <a:gd name="connsiteY63" fmla="*/ 753561 h 1468401"/>
                <a:gd name="connsiteX64" fmla="*/ 1143744 w 1256927"/>
                <a:gd name="connsiteY64" fmla="*/ 789303 h 1468401"/>
                <a:gd name="connsiteX65" fmla="*/ 1075239 w 1256927"/>
                <a:gd name="connsiteY65" fmla="*/ 807174 h 1468401"/>
                <a:gd name="connsiteX66" fmla="*/ 1060346 w 1256927"/>
                <a:gd name="connsiteY66" fmla="*/ 863765 h 1468401"/>
                <a:gd name="connsiteX67" fmla="*/ 1030561 w 1256927"/>
                <a:gd name="connsiteY67" fmla="*/ 932271 h 1468401"/>
                <a:gd name="connsiteX68" fmla="*/ 988862 w 1256927"/>
                <a:gd name="connsiteY68" fmla="*/ 965034 h 1468401"/>
                <a:gd name="connsiteX69" fmla="*/ 959077 w 1256927"/>
                <a:gd name="connsiteY69" fmla="*/ 982905 h 1468401"/>
                <a:gd name="connsiteX70" fmla="*/ 941206 w 1256927"/>
                <a:gd name="connsiteY70" fmla="*/ 1015669 h 1468401"/>
                <a:gd name="connsiteX71" fmla="*/ 932271 w 1256927"/>
                <a:gd name="connsiteY71" fmla="*/ 1051411 h 1468401"/>
                <a:gd name="connsiteX72" fmla="*/ 872701 w 1256927"/>
                <a:gd name="connsiteY72" fmla="*/ 1060346 h 1468401"/>
                <a:gd name="connsiteX73" fmla="*/ 857808 w 1256927"/>
                <a:gd name="connsiteY73" fmla="*/ 1066303 h 1468401"/>
                <a:gd name="connsiteX74" fmla="*/ 833980 w 1256927"/>
                <a:gd name="connsiteY74" fmla="*/ 1099067 h 1468401"/>
                <a:gd name="connsiteX75" fmla="*/ 783345 w 1256927"/>
                <a:gd name="connsiteY75" fmla="*/ 1173530 h 1468401"/>
                <a:gd name="connsiteX76" fmla="*/ 783345 w 1256927"/>
                <a:gd name="connsiteY76" fmla="*/ 1221186 h 1468401"/>
                <a:gd name="connsiteX77" fmla="*/ 753560 w 1256927"/>
                <a:gd name="connsiteY77" fmla="*/ 1242035 h 1468401"/>
                <a:gd name="connsiteX78" fmla="*/ 750582 w 1256927"/>
                <a:gd name="connsiteY78" fmla="*/ 1274799 h 1468401"/>
                <a:gd name="connsiteX79" fmla="*/ 759517 w 1256927"/>
                <a:gd name="connsiteY79" fmla="*/ 1307562 h 1468401"/>
                <a:gd name="connsiteX80" fmla="*/ 685055 w 1256927"/>
                <a:gd name="connsiteY80" fmla="*/ 1352240 h 1468401"/>
                <a:gd name="connsiteX81" fmla="*/ 649313 w 1256927"/>
                <a:gd name="connsiteY81" fmla="*/ 1385003 h 1468401"/>
                <a:gd name="connsiteX82" fmla="*/ 652291 w 1256927"/>
                <a:gd name="connsiteY82" fmla="*/ 1468401 h 1468401"/>
                <a:gd name="connsiteX83" fmla="*/ 601657 w 1256927"/>
                <a:gd name="connsiteY83" fmla="*/ 1438616 h 1468401"/>
                <a:gd name="connsiteX84" fmla="*/ 577829 w 1256927"/>
                <a:gd name="connsiteY84" fmla="*/ 1376068 h 1468401"/>
                <a:gd name="connsiteX85" fmla="*/ 646334 w 1256927"/>
                <a:gd name="connsiteY85" fmla="*/ 1316498 h 1468401"/>
                <a:gd name="connsiteX86" fmla="*/ 583786 w 1256927"/>
                <a:gd name="connsiteY86" fmla="*/ 1230121 h 1468401"/>
                <a:gd name="connsiteX87" fmla="*/ 583786 w 1256927"/>
                <a:gd name="connsiteY87" fmla="*/ 1194379 h 1468401"/>
                <a:gd name="connsiteX88" fmla="*/ 610592 w 1256927"/>
                <a:gd name="connsiteY88" fmla="*/ 1110981 h 1468401"/>
                <a:gd name="connsiteX89" fmla="*/ 577829 w 1256927"/>
                <a:gd name="connsiteY89" fmla="*/ 1054389 h 1468401"/>
                <a:gd name="connsiteX90" fmla="*/ 542087 w 1256927"/>
                <a:gd name="connsiteY90" fmla="*/ 994819 h 1468401"/>
                <a:gd name="connsiteX91" fmla="*/ 548044 w 1256927"/>
                <a:gd name="connsiteY91" fmla="*/ 947163 h 1468401"/>
                <a:gd name="connsiteX92" fmla="*/ 518259 w 1256927"/>
                <a:gd name="connsiteY92" fmla="*/ 884615 h 1468401"/>
                <a:gd name="connsiteX93" fmla="*/ 482517 w 1256927"/>
                <a:gd name="connsiteY93" fmla="*/ 851851 h 1468401"/>
                <a:gd name="connsiteX94" fmla="*/ 479538 w 1256927"/>
                <a:gd name="connsiteY94" fmla="*/ 813131 h 1468401"/>
                <a:gd name="connsiteX95" fmla="*/ 464646 w 1256927"/>
                <a:gd name="connsiteY95" fmla="*/ 813131 h 1468401"/>
                <a:gd name="connsiteX96" fmla="*/ 458689 w 1256927"/>
                <a:gd name="connsiteY96" fmla="*/ 831002 h 1468401"/>
                <a:gd name="connsiteX97" fmla="*/ 446775 w 1256927"/>
                <a:gd name="connsiteY97" fmla="*/ 825045 h 1468401"/>
                <a:gd name="connsiteX98" fmla="*/ 440818 w 1256927"/>
                <a:gd name="connsiteY98" fmla="*/ 777389 h 1468401"/>
                <a:gd name="connsiteX99" fmla="*/ 440818 w 1256927"/>
                <a:gd name="connsiteY99" fmla="*/ 777389 h 1468401"/>
                <a:gd name="connsiteX100" fmla="*/ 416990 w 1256927"/>
                <a:gd name="connsiteY100" fmla="*/ 822066 h 1468401"/>
                <a:gd name="connsiteX101" fmla="*/ 419968 w 1256927"/>
                <a:gd name="connsiteY101" fmla="*/ 869722 h 1468401"/>
                <a:gd name="connsiteX102" fmla="*/ 419968 w 1256927"/>
                <a:gd name="connsiteY102" fmla="*/ 869722 h 1468401"/>
                <a:gd name="connsiteX103" fmla="*/ 378269 w 1256927"/>
                <a:gd name="connsiteY103" fmla="*/ 860787 h 1468401"/>
                <a:gd name="connsiteX104" fmla="*/ 369334 w 1256927"/>
                <a:gd name="connsiteY104" fmla="*/ 875679 h 1468401"/>
                <a:gd name="connsiteX105" fmla="*/ 345506 w 1256927"/>
                <a:gd name="connsiteY105" fmla="*/ 866744 h 1468401"/>
                <a:gd name="connsiteX106" fmla="*/ 330613 w 1256927"/>
                <a:gd name="connsiteY106" fmla="*/ 848873 h 1468401"/>
                <a:gd name="connsiteX107" fmla="*/ 315721 w 1256927"/>
                <a:gd name="connsiteY107" fmla="*/ 854830 h 1468401"/>
                <a:gd name="connsiteX108" fmla="*/ 309764 w 1256927"/>
                <a:gd name="connsiteY108" fmla="*/ 905464 h 1468401"/>
                <a:gd name="connsiteX109" fmla="*/ 309764 w 1256927"/>
                <a:gd name="connsiteY109" fmla="*/ 905464 h 1468401"/>
                <a:gd name="connsiteX110" fmla="*/ 297850 w 1256927"/>
                <a:gd name="connsiteY110" fmla="*/ 947163 h 1468401"/>
                <a:gd name="connsiteX111" fmla="*/ 265086 w 1256927"/>
                <a:gd name="connsiteY111" fmla="*/ 947163 h 1468401"/>
                <a:gd name="connsiteX112" fmla="*/ 238280 w 1256927"/>
                <a:gd name="connsiteY112" fmla="*/ 917378 h 1468401"/>
                <a:gd name="connsiteX113" fmla="*/ 247215 w 1256927"/>
                <a:gd name="connsiteY113" fmla="*/ 848873 h 1468401"/>
                <a:gd name="connsiteX114" fmla="*/ 238280 w 1256927"/>
                <a:gd name="connsiteY114" fmla="*/ 836959 h 1468401"/>
                <a:gd name="connsiteX115" fmla="*/ 271043 w 1256927"/>
                <a:gd name="connsiteY115" fmla="*/ 825045 h 1468401"/>
                <a:gd name="connsiteX116" fmla="*/ 265086 w 1256927"/>
                <a:gd name="connsiteY116" fmla="*/ 801217 h 1468401"/>
                <a:gd name="connsiteX117" fmla="*/ 300828 w 1256927"/>
                <a:gd name="connsiteY117" fmla="*/ 759518 h 1468401"/>
                <a:gd name="connsiteX118" fmla="*/ 288914 w 1256927"/>
                <a:gd name="connsiteY118" fmla="*/ 738668 h 1468401"/>
                <a:gd name="connsiteX119" fmla="*/ 256151 w 1256927"/>
                <a:gd name="connsiteY119" fmla="*/ 753561 h 1468401"/>
                <a:gd name="connsiteX120" fmla="*/ 253172 w 1256927"/>
                <a:gd name="connsiteY120" fmla="*/ 783346 h 1468401"/>
                <a:gd name="connsiteX121" fmla="*/ 229344 w 1256927"/>
                <a:gd name="connsiteY121" fmla="*/ 783346 h 1468401"/>
                <a:gd name="connsiteX122" fmla="*/ 226366 w 1256927"/>
                <a:gd name="connsiteY122" fmla="*/ 813131 h 1468401"/>
                <a:gd name="connsiteX123" fmla="*/ 211473 w 1256927"/>
                <a:gd name="connsiteY123" fmla="*/ 804195 h 1468401"/>
                <a:gd name="connsiteX124" fmla="*/ 184667 w 1256927"/>
                <a:gd name="connsiteY124" fmla="*/ 798238 h 1468401"/>
                <a:gd name="connsiteX125" fmla="*/ 190624 w 1256927"/>
                <a:gd name="connsiteY125" fmla="*/ 842916 h 1468401"/>
                <a:gd name="connsiteX126" fmla="*/ 175731 w 1256927"/>
                <a:gd name="connsiteY126" fmla="*/ 836959 h 1468401"/>
                <a:gd name="connsiteX127" fmla="*/ 151903 w 1256927"/>
                <a:gd name="connsiteY127" fmla="*/ 828023 h 1468401"/>
                <a:gd name="connsiteX128" fmla="*/ 137011 w 1256927"/>
                <a:gd name="connsiteY128" fmla="*/ 789303 h 1468401"/>
                <a:gd name="connsiteX129" fmla="*/ 119140 w 1256927"/>
                <a:gd name="connsiteY129" fmla="*/ 798238 h 1468401"/>
                <a:gd name="connsiteX130" fmla="*/ 113183 w 1256927"/>
                <a:gd name="connsiteY130" fmla="*/ 854830 h 1468401"/>
                <a:gd name="connsiteX131" fmla="*/ 95312 w 1256927"/>
                <a:gd name="connsiteY131" fmla="*/ 825045 h 1468401"/>
                <a:gd name="connsiteX132" fmla="*/ 83398 w 1256927"/>
                <a:gd name="connsiteY132" fmla="*/ 833980 h 1468401"/>
                <a:gd name="connsiteX133" fmla="*/ 80419 w 1256927"/>
                <a:gd name="connsiteY133" fmla="*/ 863765 h 1468401"/>
                <a:gd name="connsiteX134" fmla="*/ 65527 w 1256927"/>
                <a:gd name="connsiteY134" fmla="*/ 816109 h 1468401"/>
                <a:gd name="connsiteX135" fmla="*/ 50634 w 1256927"/>
                <a:gd name="connsiteY135" fmla="*/ 795260 h 1468401"/>
                <a:gd name="connsiteX136" fmla="*/ 44677 w 1256927"/>
                <a:gd name="connsiteY136" fmla="*/ 786324 h 1468401"/>
                <a:gd name="connsiteX137" fmla="*/ 0 w 1256927"/>
                <a:gd name="connsiteY137" fmla="*/ 816109 h 1468401"/>
                <a:gd name="connsiteX138" fmla="*/ 11914 w 1256927"/>
                <a:gd name="connsiteY138" fmla="*/ 774410 h 1468401"/>
                <a:gd name="connsiteX139" fmla="*/ 17871 w 1256927"/>
                <a:gd name="connsiteY139" fmla="*/ 756539 h 1468401"/>
                <a:gd name="connsiteX140" fmla="*/ 41699 w 1256927"/>
                <a:gd name="connsiteY140" fmla="*/ 732711 h 1468401"/>
                <a:gd name="connsiteX141" fmla="*/ 53613 w 1256927"/>
                <a:gd name="connsiteY141" fmla="*/ 708883 h 1468401"/>
                <a:gd name="connsiteX142" fmla="*/ 41699 w 1256927"/>
                <a:gd name="connsiteY142" fmla="*/ 679098 h 1468401"/>
                <a:gd name="connsiteX143" fmla="*/ 32763 w 1256927"/>
                <a:gd name="connsiteY143" fmla="*/ 655270 h 1468401"/>
                <a:gd name="connsiteX144" fmla="*/ 62548 w 1256927"/>
                <a:gd name="connsiteY144" fmla="*/ 610593 h 1468401"/>
                <a:gd name="connsiteX145" fmla="*/ 113183 w 1256927"/>
                <a:gd name="connsiteY145" fmla="*/ 574851 h 1468401"/>
                <a:gd name="connsiteX146" fmla="*/ 142968 w 1256927"/>
                <a:gd name="connsiteY146" fmla="*/ 536130 h 1468401"/>
                <a:gd name="connsiteX147" fmla="*/ 190624 w 1256927"/>
                <a:gd name="connsiteY147" fmla="*/ 524216 h 1468401"/>
                <a:gd name="connsiteX148" fmla="*/ 148925 w 1256927"/>
                <a:gd name="connsiteY148" fmla="*/ 509324 h 1468401"/>
                <a:gd name="connsiteX149" fmla="*/ 113183 w 1256927"/>
                <a:gd name="connsiteY149" fmla="*/ 530173 h 1468401"/>
                <a:gd name="connsiteX150" fmla="*/ 56591 w 1256927"/>
                <a:gd name="connsiteY150" fmla="*/ 443797 h 146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256927" h="1468401">
                  <a:moveTo>
                    <a:pt x="56591" y="443797"/>
                  </a:moveTo>
                  <a:lnTo>
                    <a:pt x="92333" y="411033"/>
                  </a:lnTo>
                  <a:lnTo>
                    <a:pt x="125097" y="428904"/>
                  </a:lnTo>
                  <a:lnTo>
                    <a:pt x="110204" y="387205"/>
                  </a:lnTo>
                  <a:lnTo>
                    <a:pt x="145946" y="351463"/>
                  </a:lnTo>
                  <a:lnTo>
                    <a:pt x="190624" y="333592"/>
                  </a:lnTo>
                  <a:lnTo>
                    <a:pt x="235301" y="211474"/>
                  </a:lnTo>
                  <a:lnTo>
                    <a:pt x="253172" y="166796"/>
                  </a:lnTo>
                  <a:lnTo>
                    <a:pt x="274022" y="163817"/>
                  </a:lnTo>
                  <a:lnTo>
                    <a:pt x="294871" y="145946"/>
                  </a:lnTo>
                  <a:lnTo>
                    <a:pt x="387205" y="145946"/>
                  </a:lnTo>
                  <a:lnTo>
                    <a:pt x="399119" y="89355"/>
                  </a:lnTo>
                  <a:lnTo>
                    <a:pt x="497409" y="98290"/>
                  </a:lnTo>
                  <a:lnTo>
                    <a:pt x="506345" y="77441"/>
                  </a:lnTo>
                  <a:lnTo>
                    <a:pt x="565915" y="104247"/>
                  </a:lnTo>
                  <a:lnTo>
                    <a:pt x="536130" y="160839"/>
                  </a:lnTo>
                  <a:lnTo>
                    <a:pt x="539108" y="211474"/>
                  </a:lnTo>
                  <a:lnTo>
                    <a:pt x="533151" y="247216"/>
                  </a:lnTo>
                  <a:lnTo>
                    <a:pt x="545065" y="271044"/>
                  </a:lnTo>
                  <a:lnTo>
                    <a:pt x="592721" y="274022"/>
                  </a:lnTo>
                  <a:lnTo>
                    <a:pt x="634420" y="291893"/>
                  </a:lnTo>
                  <a:lnTo>
                    <a:pt x="670162" y="300829"/>
                  </a:lnTo>
                  <a:lnTo>
                    <a:pt x="691012" y="351463"/>
                  </a:lnTo>
                  <a:lnTo>
                    <a:pt x="723775" y="381248"/>
                  </a:lnTo>
                  <a:lnTo>
                    <a:pt x="688033" y="479539"/>
                  </a:lnTo>
                  <a:lnTo>
                    <a:pt x="714840" y="494431"/>
                  </a:lnTo>
                  <a:lnTo>
                    <a:pt x="738668" y="488474"/>
                  </a:lnTo>
                  <a:lnTo>
                    <a:pt x="786324" y="524216"/>
                  </a:lnTo>
                  <a:lnTo>
                    <a:pt x="777388" y="434861"/>
                  </a:lnTo>
                  <a:lnTo>
                    <a:pt x="798238" y="402098"/>
                  </a:lnTo>
                  <a:lnTo>
                    <a:pt x="816109" y="396141"/>
                  </a:lnTo>
                  <a:lnTo>
                    <a:pt x="816109" y="378270"/>
                  </a:lnTo>
                  <a:lnTo>
                    <a:pt x="845894" y="375291"/>
                  </a:lnTo>
                  <a:lnTo>
                    <a:pt x="845894" y="309764"/>
                  </a:lnTo>
                  <a:lnTo>
                    <a:pt x="872701" y="294872"/>
                  </a:lnTo>
                  <a:lnTo>
                    <a:pt x="878658" y="244237"/>
                  </a:lnTo>
                  <a:lnTo>
                    <a:pt x="816109" y="196581"/>
                  </a:lnTo>
                  <a:lnTo>
                    <a:pt x="783345" y="107226"/>
                  </a:lnTo>
                  <a:lnTo>
                    <a:pt x="789302" y="74462"/>
                  </a:lnTo>
                  <a:lnTo>
                    <a:pt x="750582" y="62548"/>
                  </a:lnTo>
                  <a:lnTo>
                    <a:pt x="735689" y="26806"/>
                  </a:lnTo>
                  <a:lnTo>
                    <a:pt x="783345" y="0"/>
                  </a:lnTo>
                  <a:lnTo>
                    <a:pt x="801216" y="35742"/>
                  </a:lnTo>
                  <a:lnTo>
                    <a:pt x="857808" y="38720"/>
                  </a:lnTo>
                  <a:lnTo>
                    <a:pt x="887593" y="56591"/>
                  </a:lnTo>
                  <a:lnTo>
                    <a:pt x="914400" y="59570"/>
                  </a:lnTo>
                  <a:lnTo>
                    <a:pt x="932271" y="92333"/>
                  </a:lnTo>
                  <a:lnTo>
                    <a:pt x="938228" y="125097"/>
                  </a:lnTo>
                  <a:lnTo>
                    <a:pt x="973970" y="145946"/>
                  </a:lnTo>
                  <a:lnTo>
                    <a:pt x="1021626" y="184667"/>
                  </a:lnTo>
                  <a:lnTo>
                    <a:pt x="1030561" y="232323"/>
                  </a:lnTo>
                  <a:lnTo>
                    <a:pt x="1081196" y="265087"/>
                  </a:lnTo>
                  <a:lnTo>
                    <a:pt x="1134809" y="318700"/>
                  </a:lnTo>
                  <a:lnTo>
                    <a:pt x="1161615" y="351463"/>
                  </a:lnTo>
                  <a:lnTo>
                    <a:pt x="1179486" y="366356"/>
                  </a:lnTo>
                  <a:lnTo>
                    <a:pt x="1167572" y="431883"/>
                  </a:lnTo>
                  <a:lnTo>
                    <a:pt x="1173529" y="479539"/>
                  </a:lnTo>
                  <a:lnTo>
                    <a:pt x="1256927" y="509324"/>
                  </a:lnTo>
                  <a:lnTo>
                    <a:pt x="1242035" y="571872"/>
                  </a:lnTo>
                  <a:lnTo>
                    <a:pt x="1146723" y="571872"/>
                  </a:lnTo>
                  <a:lnTo>
                    <a:pt x="1108002" y="610593"/>
                  </a:lnTo>
                  <a:lnTo>
                    <a:pt x="1090131" y="649313"/>
                  </a:lnTo>
                  <a:lnTo>
                    <a:pt x="1110981" y="699948"/>
                  </a:lnTo>
                  <a:lnTo>
                    <a:pt x="1140766" y="753561"/>
                  </a:lnTo>
                  <a:lnTo>
                    <a:pt x="1143744" y="789303"/>
                  </a:lnTo>
                  <a:lnTo>
                    <a:pt x="1075239" y="807174"/>
                  </a:lnTo>
                  <a:lnTo>
                    <a:pt x="1060346" y="863765"/>
                  </a:lnTo>
                  <a:lnTo>
                    <a:pt x="1030561" y="932271"/>
                  </a:lnTo>
                  <a:lnTo>
                    <a:pt x="988862" y="965034"/>
                  </a:lnTo>
                  <a:lnTo>
                    <a:pt x="959077" y="982905"/>
                  </a:lnTo>
                  <a:lnTo>
                    <a:pt x="941206" y="1015669"/>
                  </a:lnTo>
                  <a:lnTo>
                    <a:pt x="932271" y="1051411"/>
                  </a:lnTo>
                  <a:lnTo>
                    <a:pt x="872701" y="1060346"/>
                  </a:lnTo>
                  <a:lnTo>
                    <a:pt x="857808" y="1066303"/>
                  </a:lnTo>
                  <a:lnTo>
                    <a:pt x="833980" y="1099067"/>
                  </a:lnTo>
                  <a:lnTo>
                    <a:pt x="783345" y="1173530"/>
                  </a:lnTo>
                  <a:lnTo>
                    <a:pt x="783345" y="1221186"/>
                  </a:lnTo>
                  <a:lnTo>
                    <a:pt x="753560" y="1242035"/>
                  </a:lnTo>
                  <a:lnTo>
                    <a:pt x="750582" y="1274799"/>
                  </a:lnTo>
                  <a:lnTo>
                    <a:pt x="759517" y="1307562"/>
                  </a:lnTo>
                  <a:lnTo>
                    <a:pt x="685055" y="1352240"/>
                  </a:lnTo>
                  <a:lnTo>
                    <a:pt x="649313" y="1385003"/>
                  </a:lnTo>
                  <a:lnTo>
                    <a:pt x="652291" y="1468401"/>
                  </a:lnTo>
                  <a:lnTo>
                    <a:pt x="601657" y="1438616"/>
                  </a:lnTo>
                  <a:lnTo>
                    <a:pt x="577829" y="1376068"/>
                  </a:lnTo>
                  <a:lnTo>
                    <a:pt x="646334" y="1316498"/>
                  </a:lnTo>
                  <a:lnTo>
                    <a:pt x="583786" y="1230121"/>
                  </a:lnTo>
                  <a:lnTo>
                    <a:pt x="583786" y="1194379"/>
                  </a:lnTo>
                  <a:lnTo>
                    <a:pt x="610592" y="1110981"/>
                  </a:lnTo>
                  <a:lnTo>
                    <a:pt x="577829" y="1054389"/>
                  </a:lnTo>
                  <a:lnTo>
                    <a:pt x="542087" y="994819"/>
                  </a:lnTo>
                  <a:lnTo>
                    <a:pt x="548044" y="947163"/>
                  </a:lnTo>
                  <a:lnTo>
                    <a:pt x="518259" y="884615"/>
                  </a:lnTo>
                  <a:lnTo>
                    <a:pt x="482517" y="851851"/>
                  </a:lnTo>
                  <a:lnTo>
                    <a:pt x="479538" y="813131"/>
                  </a:lnTo>
                  <a:lnTo>
                    <a:pt x="464646" y="813131"/>
                  </a:lnTo>
                  <a:lnTo>
                    <a:pt x="458689" y="831002"/>
                  </a:lnTo>
                  <a:lnTo>
                    <a:pt x="446775" y="825045"/>
                  </a:lnTo>
                  <a:lnTo>
                    <a:pt x="440818" y="777389"/>
                  </a:lnTo>
                  <a:lnTo>
                    <a:pt x="440818" y="777389"/>
                  </a:lnTo>
                  <a:lnTo>
                    <a:pt x="416990" y="822066"/>
                  </a:lnTo>
                  <a:lnTo>
                    <a:pt x="419968" y="869722"/>
                  </a:lnTo>
                  <a:lnTo>
                    <a:pt x="419968" y="869722"/>
                  </a:lnTo>
                  <a:lnTo>
                    <a:pt x="378269" y="860787"/>
                  </a:lnTo>
                  <a:lnTo>
                    <a:pt x="369334" y="875679"/>
                  </a:lnTo>
                  <a:lnTo>
                    <a:pt x="345506" y="866744"/>
                  </a:lnTo>
                  <a:lnTo>
                    <a:pt x="330613" y="848873"/>
                  </a:lnTo>
                  <a:lnTo>
                    <a:pt x="315721" y="854830"/>
                  </a:lnTo>
                  <a:lnTo>
                    <a:pt x="309764" y="905464"/>
                  </a:lnTo>
                  <a:lnTo>
                    <a:pt x="309764" y="905464"/>
                  </a:lnTo>
                  <a:lnTo>
                    <a:pt x="297850" y="947163"/>
                  </a:lnTo>
                  <a:lnTo>
                    <a:pt x="265086" y="947163"/>
                  </a:lnTo>
                  <a:lnTo>
                    <a:pt x="238280" y="917378"/>
                  </a:lnTo>
                  <a:lnTo>
                    <a:pt x="247215" y="848873"/>
                  </a:lnTo>
                  <a:lnTo>
                    <a:pt x="238280" y="836959"/>
                  </a:lnTo>
                  <a:lnTo>
                    <a:pt x="271043" y="825045"/>
                  </a:lnTo>
                  <a:lnTo>
                    <a:pt x="265086" y="801217"/>
                  </a:lnTo>
                  <a:lnTo>
                    <a:pt x="300828" y="759518"/>
                  </a:lnTo>
                  <a:lnTo>
                    <a:pt x="288914" y="738668"/>
                  </a:lnTo>
                  <a:lnTo>
                    <a:pt x="256151" y="753561"/>
                  </a:lnTo>
                  <a:lnTo>
                    <a:pt x="253172" y="783346"/>
                  </a:lnTo>
                  <a:lnTo>
                    <a:pt x="229344" y="783346"/>
                  </a:lnTo>
                  <a:lnTo>
                    <a:pt x="226366" y="813131"/>
                  </a:lnTo>
                  <a:lnTo>
                    <a:pt x="211473" y="804195"/>
                  </a:lnTo>
                  <a:lnTo>
                    <a:pt x="184667" y="798238"/>
                  </a:lnTo>
                  <a:lnTo>
                    <a:pt x="190624" y="842916"/>
                  </a:lnTo>
                  <a:lnTo>
                    <a:pt x="175731" y="836959"/>
                  </a:lnTo>
                  <a:lnTo>
                    <a:pt x="151903" y="828023"/>
                  </a:lnTo>
                  <a:lnTo>
                    <a:pt x="137011" y="789303"/>
                  </a:lnTo>
                  <a:lnTo>
                    <a:pt x="119140" y="798238"/>
                  </a:lnTo>
                  <a:lnTo>
                    <a:pt x="113183" y="854830"/>
                  </a:lnTo>
                  <a:lnTo>
                    <a:pt x="95312" y="825045"/>
                  </a:lnTo>
                  <a:lnTo>
                    <a:pt x="83398" y="833980"/>
                  </a:lnTo>
                  <a:lnTo>
                    <a:pt x="80419" y="863765"/>
                  </a:lnTo>
                  <a:lnTo>
                    <a:pt x="65527" y="816109"/>
                  </a:lnTo>
                  <a:lnTo>
                    <a:pt x="50634" y="795260"/>
                  </a:lnTo>
                  <a:lnTo>
                    <a:pt x="44677" y="786324"/>
                  </a:lnTo>
                  <a:lnTo>
                    <a:pt x="0" y="816109"/>
                  </a:lnTo>
                  <a:lnTo>
                    <a:pt x="11914" y="774410"/>
                  </a:lnTo>
                  <a:lnTo>
                    <a:pt x="17871" y="756539"/>
                  </a:lnTo>
                  <a:lnTo>
                    <a:pt x="41699" y="732711"/>
                  </a:lnTo>
                  <a:lnTo>
                    <a:pt x="53613" y="708883"/>
                  </a:lnTo>
                  <a:lnTo>
                    <a:pt x="41699" y="679098"/>
                  </a:lnTo>
                  <a:lnTo>
                    <a:pt x="32763" y="655270"/>
                  </a:lnTo>
                  <a:lnTo>
                    <a:pt x="62548" y="610593"/>
                  </a:lnTo>
                  <a:lnTo>
                    <a:pt x="113183" y="574851"/>
                  </a:lnTo>
                  <a:lnTo>
                    <a:pt x="142968" y="536130"/>
                  </a:lnTo>
                  <a:lnTo>
                    <a:pt x="190624" y="524216"/>
                  </a:lnTo>
                  <a:lnTo>
                    <a:pt x="148925" y="509324"/>
                  </a:lnTo>
                  <a:lnTo>
                    <a:pt x="113183" y="530173"/>
                  </a:lnTo>
                  <a:lnTo>
                    <a:pt x="56591" y="443797"/>
                  </a:lnTo>
                  <a:close/>
                </a:path>
              </a:pathLst>
            </a:custGeom>
            <a:noFill/>
            <a:ln w="3175">
              <a:solidFill>
                <a:schemeClr val="tx1"/>
              </a:solidFill>
              <a:prstDash val="solid"/>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7" name="フリーフォーム 116"/>
            <p:cNvSpPr/>
            <p:nvPr/>
          </p:nvSpPr>
          <p:spPr bwMode="auto">
            <a:xfrm>
              <a:off x="847725" y="1239044"/>
              <a:ext cx="228600" cy="189706"/>
            </a:xfrm>
            <a:custGeom>
              <a:avLst/>
              <a:gdLst>
                <a:gd name="connsiteX0" fmla="*/ 0 w 266700"/>
                <a:gd name="connsiteY0" fmla="*/ 161925 h 197644"/>
                <a:gd name="connsiteX1" fmla="*/ 38100 w 266700"/>
                <a:gd name="connsiteY1" fmla="*/ 197644 h 197644"/>
                <a:gd name="connsiteX2" fmla="*/ 111919 w 266700"/>
                <a:gd name="connsiteY2" fmla="*/ 178594 h 197644"/>
                <a:gd name="connsiteX3" fmla="*/ 66675 w 266700"/>
                <a:gd name="connsiteY3" fmla="*/ 135731 h 197644"/>
                <a:gd name="connsiteX4" fmla="*/ 95250 w 266700"/>
                <a:gd name="connsiteY4" fmla="*/ 128587 h 197644"/>
                <a:gd name="connsiteX5" fmla="*/ 90488 w 266700"/>
                <a:gd name="connsiteY5" fmla="*/ 95250 h 197644"/>
                <a:gd name="connsiteX6" fmla="*/ 123825 w 266700"/>
                <a:gd name="connsiteY6" fmla="*/ 88106 h 197644"/>
                <a:gd name="connsiteX7" fmla="*/ 164306 w 266700"/>
                <a:gd name="connsiteY7" fmla="*/ 54769 h 197644"/>
                <a:gd name="connsiteX8" fmla="*/ 197644 w 266700"/>
                <a:gd name="connsiteY8" fmla="*/ 52387 h 197644"/>
                <a:gd name="connsiteX9" fmla="*/ 200025 w 266700"/>
                <a:gd name="connsiteY9" fmla="*/ 30956 h 197644"/>
                <a:gd name="connsiteX10" fmla="*/ 242888 w 266700"/>
                <a:gd name="connsiteY10" fmla="*/ 33337 h 197644"/>
                <a:gd name="connsiteX11" fmla="*/ 266700 w 266700"/>
                <a:gd name="connsiteY11" fmla="*/ 0 h 197644"/>
                <a:gd name="connsiteX12" fmla="*/ 228600 w 266700"/>
                <a:gd name="connsiteY12" fmla="*/ 7144 h 197644"/>
                <a:gd name="connsiteX13" fmla="*/ 161925 w 266700"/>
                <a:gd name="connsiteY13" fmla="*/ 33337 h 197644"/>
                <a:gd name="connsiteX14" fmla="*/ 130969 w 266700"/>
                <a:gd name="connsiteY14" fmla="*/ 59531 h 197644"/>
                <a:gd name="connsiteX15" fmla="*/ 111919 w 266700"/>
                <a:gd name="connsiteY15" fmla="*/ 59531 h 197644"/>
                <a:gd name="connsiteX16" fmla="*/ 83344 w 266700"/>
                <a:gd name="connsiteY16" fmla="*/ 54769 h 197644"/>
                <a:gd name="connsiteX17" fmla="*/ 66675 w 266700"/>
                <a:gd name="connsiteY17" fmla="*/ 66675 h 197644"/>
                <a:gd name="connsiteX18" fmla="*/ 42863 w 266700"/>
                <a:gd name="connsiteY18" fmla="*/ 92869 h 197644"/>
                <a:gd name="connsiteX19" fmla="*/ 0 w 266700"/>
                <a:gd name="connsiteY19" fmla="*/ 161925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6700" h="197644">
                  <a:moveTo>
                    <a:pt x="0" y="161925"/>
                  </a:moveTo>
                  <a:lnTo>
                    <a:pt x="38100" y="197644"/>
                  </a:lnTo>
                  <a:lnTo>
                    <a:pt x="111919" y="178594"/>
                  </a:lnTo>
                  <a:lnTo>
                    <a:pt x="66675" y="135731"/>
                  </a:lnTo>
                  <a:lnTo>
                    <a:pt x="95250" y="128587"/>
                  </a:lnTo>
                  <a:lnTo>
                    <a:pt x="90488" y="95250"/>
                  </a:lnTo>
                  <a:lnTo>
                    <a:pt x="123825" y="88106"/>
                  </a:lnTo>
                  <a:lnTo>
                    <a:pt x="164306" y="54769"/>
                  </a:lnTo>
                  <a:lnTo>
                    <a:pt x="197644" y="52387"/>
                  </a:lnTo>
                  <a:lnTo>
                    <a:pt x="200025" y="30956"/>
                  </a:lnTo>
                  <a:lnTo>
                    <a:pt x="242888" y="33337"/>
                  </a:lnTo>
                  <a:lnTo>
                    <a:pt x="266700" y="0"/>
                  </a:lnTo>
                  <a:lnTo>
                    <a:pt x="228600" y="7144"/>
                  </a:lnTo>
                  <a:lnTo>
                    <a:pt x="161925" y="33337"/>
                  </a:lnTo>
                  <a:lnTo>
                    <a:pt x="130969" y="59531"/>
                  </a:lnTo>
                  <a:lnTo>
                    <a:pt x="111919" y="59531"/>
                  </a:lnTo>
                  <a:lnTo>
                    <a:pt x="83344" y="54769"/>
                  </a:lnTo>
                  <a:lnTo>
                    <a:pt x="66675" y="66675"/>
                  </a:lnTo>
                  <a:lnTo>
                    <a:pt x="42863" y="92869"/>
                  </a:lnTo>
                  <a:lnTo>
                    <a:pt x="0" y="161925"/>
                  </a:lnTo>
                  <a:close/>
                </a:path>
              </a:pathLst>
            </a:custGeom>
            <a:noFill/>
            <a:ln w="3175">
              <a:solidFill>
                <a:schemeClr val="tx1"/>
              </a:solidFill>
              <a:prstDash val="solid"/>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8" name="フリーフォーム 117"/>
            <p:cNvSpPr/>
            <p:nvPr/>
          </p:nvSpPr>
          <p:spPr bwMode="auto">
            <a:xfrm>
              <a:off x="507802" y="1738908"/>
              <a:ext cx="202406" cy="200025"/>
            </a:xfrm>
            <a:custGeom>
              <a:avLst/>
              <a:gdLst>
                <a:gd name="connsiteX0" fmla="*/ 69056 w 202406"/>
                <a:gd name="connsiteY0" fmla="*/ 0 h 200025"/>
                <a:gd name="connsiteX1" fmla="*/ 104775 w 202406"/>
                <a:gd name="connsiteY1" fmla="*/ 47625 h 200025"/>
                <a:gd name="connsiteX2" fmla="*/ 104775 w 202406"/>
                <a:gd name="connsiteY2" fmla="*/ 69056 h 200025"/>
                <a:gd name="connsiteX3" fmla="*/ 130968 w 202406"/>
                <a:gd name="connsiteY3" fmla="*/ 97631 h 200025"/>
                <a:gd name="connsiteX4" fmla="*/ 166687 w 202406"/>
                <a:gd name="connsiteY4" fmla="*/ 85725 h 200025"/>
                <a:gd name="connsiteX5" fmla="*/ 202406 w 202406"/>
                <a:gd name="connsiteY5" fmla="*/ 104775 h 200025"/>
                <a:gd name="connsiteX6" fmla="*/ 173831 w 202406"/>
                <a:gd name="connsiteY6" fmla="*/ 128588 h 200025"/>
                <a:gd name="connsiteX7" fmla="*/ 176212 w 202406"/>
                <a:gd name="connsiteY7" fmla="*/ 145256 h 200025"/>
                <a:gd name="connsiteX8" fmla="*/ 147637 w 202406"/>
                <a:gd name="connsiteY8" fmla="*/ 145256 h 200025"/>
                <a:gd name="connsiteX9" fmla="*/ 152400 w 202406"/>
                <a:gd name="connsiteY9" fmla="*/ 180975 h 200025"/>
                <a:gd name="connsiteX10" fmla="*/ 138112 w 202406"/>
                <a:gd name="connsiteY10" fmla="*/ 200025 h 200025"/>
                <a:gd name="connsiteX11" fmla="*/ 0 w 202406"/>
                <a:gd name="connsiteY11" fmla="*/ 133350 h 200025"/>
                <a:gd name="connsiteX12" fmla="*/ 69056 w 202406"/>
                <a:gd name="connsiteY12"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406" h="200025">
                  <a:moveTo>
                    <a:pt x="69056" y="0"/>
                  </a:moveTo>
                  <a:lnTo>
                    <a:pt x="104775" y="47625"/>
                  </a:lnTo>
                  <a:lnTo>
                    <a:pt x="104775" y="69056"/>
                  </a:lnTo>
                  <a:lnTo>
                    <a:pt x="130968" y="97631"/>
                  </a:lnTo>
                  <a:lnTo>
                    <a:pt x="166687" y="85725"/>
                  </a:lnTo>
                  <a:lnTo>
                    <a:pt x="202406" y="104775"/>
                  </a:lnTo>
                  <a:lnTo>
                    <a:pt x="173831" y="128588"/>
                  </a:lnTo>
                  <a:lnTo>
                    <a:pt x="176212" y="145256"/>
                  </a:lnTo>
                  <a:lnTo>
                    <a:pt x="147637" y="145256"/>
                  </a:lnTo>
                  <a:lnTo>
                    <a:pt x="152400" y="180975"/>
                  </a:lnTo>
                  <a:lnTo>
                    <a:pt x="138112" y="200025"/>
                  </a:lnTo>
                  <a:lnTo>
                    <a:pt x="0" y="133350"/>
                  </a:lnTo>
                  <a:lnTo>
                    <a:pt x="69056" y="0"/>
                  </a:lnTo>
                  <a:close/>
                </a:path>
              </a:pathLst>
            </a:custGeom>
            <a:noFill/>
            <a:ln w="3175">
              <a:solidFill>
                <a:schemeClr val="tx1"/>
              </a:solidFill>
              <a:prstDash val="solid"/>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9" name="フリーフォーム 118"/>
            <p:cNvSpPr/>
            <p:nvPr/>
          </p:nvSpPr>
          <p:spPr>
            <a:xfrm>
              <a:off x="337815" y="2133600"/>
              <a:ext cx="124148" cy="119064"/>
            </a:xfrm>
            <a:custGeom>
              <a:avLst/>
              <a:gdLst>
                <a:gd name="connsiteX0" fmla="*/ 201239 w 430721"/>
                <a:gd name="connsiteY0" fmla="*/ 0 h 458965"/>
                <a:gd name="connsiteX1" fmla="*/ 247135 w 430721"/>
                <a:gd name="connsiteY1" fmla="*/ 123567 h 458965"/>
                <a:gd name="connsiteX2" fmla="*/ 363642 w 430721"/>
                <a:gd name="connsiteY2" fmla="*/ 151811 h 458965"/>
                <a:gd name="connsiteX3" fmla="*/ 409538 w 430721"/>
                <a:gd name="connsiteY3" fmla="*/ 187116 h 458965"/>
                <a:gd name="connsiteX4" fmla="*/ 430721 w 430721"/>
                <a:gd name="connsiteY4" fmla="*/ 240074 h 458965"/>
                <a:gd name="connsiteX5" fmla="*/ 360111 w 430721"/>
                <a:gd name="connsiteY5" fmla="*/ 296562 h 458965"/>
                <a:gd name="connsiteX6" fmla="*/ 275379 w 430721"/>
                <a:gd name="connsiteY6" fmla="*/ 282440 h 458965"/>
                <a:gd name="connsiteX7" fmla="*/ 268318 w 430721"/>
                <a:gd name="connsiteY7" fmla="*/ 307153 h 458965"/>
                <a:gd name="connsiteX8" fmla="*/ 285971 w 430721"/>
                <a:gd name="connsiteY8" fmla="*/ 356581 h 458965"/>
                <a:gd name="connsiteX9" fmla="*/ 236544 w 430721"/>
                <a:gd name="connsiteY9" fmla="*/ 451904 h 458965"/>
                <a:gd name="connsiteX10" fmla="*/ 187117 w 430721"/>
                <a:gd name="connsiteY10" fmla="*/ 458965 h 458965"/>
                <a:gd name="connsiteX11" fmla="*/ 180056 w 430721"/>
                <a:gd name="connsiteY11" fmla="*/ 388355 h 458965"/>
                <a:gd name="connsiteX12" fmla="*/ 148281 w 430721"/>
                <a:gd name="connsiteY12" fmla="*/ 324806 h 458965"/>
                <a:gd name="connsiteX13" fmla="*/ 112976 w 430721"/>
                <a:gd name="connsiteY13" fmla="*/ 338928 h 458965"/>
                <a:gd name="connsiteX14" fmla="*/ 60019 w 430721"/>
                <a:gd name="connsiteY14" fmla="*/ 293031 h 458965"/>
                <a:gd name="connsiteX15" fmla="*/ 38836 w 430721"/>
                <a:gd name="connsiteY15" fmla="*/ 236543 h 458965"/>
                <a:gd name="connsiteX16" fmla="*/ 0 w 430721"/>
                <a:gd name="connsiteY16" fmla="*/ 236543 h 458965"/>
                <a:gd name="connsiteX17" fmla="*/ 49427 w 430721"/>
                <a:gd name="connsiteY17" fmla="*/ 208299 h 458965"/>
                <a:gd name="connsiteX18" fmla="*/ 81202 w 430721"/>
                <a:gd name="connsiteY18" fmla="*/ 236543 h 458965"/>
                <a:gd name="connsiteX19" fmla="*/ 127098 w 430721"/>
                <a:gd name="connsiteY19" fmla="*/ 208299 h 458965"/>
                <a:gd name="connsiteX20" fmla="*/ 127098 w 430721"/>
                <a:gd name="connsiteY20" fmla="*/ 158872 h 458965"/>
                <a:gd name="connsiteX21" fmla="*/ 91793 w 430721"/>
                <a:gd name="connsiteY21" fmla="*/ 134159 h 458965"/>
                <a:gd name="connsiteX22" fmla="*/ 116507 w 430721"/>
                <a:gd name="connsiteY22" fmla="*/ 77671 h 458965"/>
                <a:gd name="connsiteX23" fmla="*/ 201239 w 430721"/>
                <a:gd name="connsiteY23" fmla="*/ 0 h 45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0721" h="458965">
                  <a:moveTo>
                    <a:pt x="201239" y="0"/>
                  </a:moveTo>
                  <a:lnTo>
                    <a:pt x="247135" y="123567"/>
                  </a:lnTo>
                  <a:lnTo>
                    <a:pt x="363642" y="151811"/>
                  </a:lnTo>
                  <a:lnTo>
                    <a:pt x="409538" y="187116"/>
                  </a:lnTo>
                  <a:lnTo>
                    <a:pt x="430721" y="240074"/>
                  </a:lnTo>
                  <a:lnTo>
                    <a:pt x="360111" y="296562"/>
                  </a:lnTo>
                  <a:lnTo>
                    <a:pt x="275379" y="282440"/>
                  </a:lnTo>
                  <a:lnTo>
                    <a:pt x="268318" y="307153"/>
                  </a:lnTo>
                  <a:lnTo>
                    <a:pt x="285971" y="356581"/>
                  </a:lnTo>
                  <a:lnTo>
                    <a:pt x="236544" y="451904"/>
                  </a:lnTo>
                  <a:lnTo>
                    <a:pt x="187117" y="458965"/>
                  </a:lnTo>
                  <a:lnTo>
                    <a:pt x="180056" y="388355"/>
                  </a:lnTo>
                  <a:lnTo>
                    <a:pt x="148281" y="324806"/>
                  </a:lnTo>
                  <a:lnTo>
                    <a:pt x="112976" y="338928"/>
                  </a:lnTo>
                  <a:lnTo>
                    <a:pt x="60019" y="293031"/>
                  </a:lnTo>
                  <a:lnTo>
                    <a:pt x="38836" y="236543"/>
                  </a:lnTo>
                  <a:lnTo>
                    <a:pt x="0" y="236543"/>
                  </a:lnTo>
                  <a:lnTo>
                    <a:pt x="49427" y="208299"/>
                  </a:lnTo>
                  <a:lnTo>
                    <a:pt x="81202" y="236543"/>
                  </a:lnTo>
                  <a:lnTo>
                    <a:pt x="127098" y="208299"/>
                  </a:lnTo>
                  <a:lnTo>
                    <a:pt x="127098" y="158872"/>
                  </a:lnTo>
                  <a:lnTo>
                    <a:pt x="91793" y="134159"/>
                  </a:lnTo>
                  <a:lnTo>
                    <a:pt x="116507" y="77671"/>
                  </a:lnTo>
                  <a:lnTo>
                    <a:pt x="201239" y="0"/>
                  </a:lnTo>
                  <a:close/>
                </a:path>
              </a:pathLst>
            </a:cu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5" name="テキスト ボックス 84"/>
            <p:cNvSpPr txBox="1"/>
            <p:nvPr/>
          </p:nvSpPr>
          <p:spPr>
            <a:xfrm>
              <a:off x="579810" y="1719982"/>
              <a:ext cx="360039" cy="9233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温海地区</a:t>
              </a:r>
            </a:p>
          </p:txBody>
        </p:sp>
        <p:sp>
          <p:nvSpPr>
            <p:cNvPr id="87" name="テキスト ボックス 86"/>
            <p:cNvSpPr txBox="1"/>
            <p:nvPr/>
          </p:nvSpPr>
          <p:spPr>
            <a:xfrm>
              <a:off x="423094" y="2158256"/>
              <a:ext cx="432048" cy="9233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鼠ヶ関地区</a:t>
              </a:r>
            </a:p>
          </p:txBody>
        </p:sp>
        <p:sp>
          <p:nvSpPr>
            <p:cNvPr id="79" name="テキスト ボックス 78"/>
            <p:cNvSpPr txBox="1"/>
            <p:nvPr/>
          </p:nvSpPr>
          <p:spPr>
            <a:xfrm>
              <a:off x="1465908" y="927646"/>
              <a:ext cx="360039" cy="9497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鶴岡地区</a:t>
              </a:r>
            </a:p>
          </p:txBody>
        </p:sp>
        <p:sp>
          <p:nvSpPr>
            <p:cNvPr id="82" name="テキスト ボックス 81"/>
            <p:cNvSpPr txBox="1"/>
            <p:nvPr/>
          </p:nvSpPr>
          <p:spPr>
            <a:xfrm>
              <a:off x="956618" y="1151464"/>
              <a:ext cx="360039" cy="9233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大山地区</a:t>
              </a:r>
            </a:p>
          </p:txBody>
        </p:sp>
        <p:sp>
          <p:nvSpPr>
            <p:cNvPr id="83" name="テキスト ボックス 82"/>
            <p:cNvSpPr txBox="1"/>
            <p:nvPr/>
          </p:nvSpPr>
          <p:spPr>
            <a:xfrm>
              <a:off x="931342" y="796454"/>
              <a:ext cx="432048" cy="9233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湯野浜地区</a:t>
              </a:r>
            </a:p>
          </p:txBody>
        </p:sp>
        <p:sp>
          <p:nvSpPr>
            <p:cNvPr id="84" name="テキスト ボックス 83"/>
            <p:cNvSpPr txBox="1"/>
            <p:nvPr/>
          </p:nvSpPr>
          <p:spPr>
            <a:xfrm>
              <a:off x="1907704" y="836712"/>
              <a:ext cx="360039" cy="92333"/>
            </a:xfrm>
            <a:prstGeom prst="rect">
              <a:avLst/>
            </a:prstGeom>
            <a:noFill/>
            <a:ln w="6350">
              <a:noFill/>
            </a:ln>
          </p:spPr>
          <p:txBody>
            <a:bodyPr wrap="square" lIns="0" tIns="0" rIns="0" bIns="0" rtlCol="0" anchor="ctr" anchorCtr="1">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藤島地区</a:t>
              </a:r>
            </a:p>
          </p:txBody>
        </p:sp>
        <p:sp>
          <p:nvSpPr>
            <p:cNvPr id="20" name="正方形/長方形 19"/>
            <p:cNvSpPr/>
            <p:nvPr/>
          </p:nvSpPr>
          <p:spPr bwMode="auto">
            <a:xfrm>
              <a:off x="1691680" y="638175"/>
              <a:ext cx="339526" cy="97383"/>
            </a:xfrm>
            <a:prstGeom prst="rect">
              <a:avLst/>
            </a:prstGeom>
            <a:solidFill>
              <a:srgbClr val="F6F8F9"/>
            </a:solidFill>
            <a:ln w="9525">
              <a:noFill/>
              <a:prstDash val="dash"/>
            </a:ln>
            <a:extLst/>
          </p:spPr>
          <p:txBody>
            <a:bodyPr wrap="square" rtlCol="0" anchor="ctr">
              <a:no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grpSp>
      <p:cxnSp>
        <p:nvCxnSpPr>
          <p:cNvPr id="78" name="直線矢印コネクタ 77"/>
          <p:cNvCxnSpPr/>
          <p:nvPr/>
        </p:nvCxnSpPr>
        <p:spPr>
          <a:xfrm>
            <a:off x="2166429" y="1428948"/>
            <a:ext cx="1289847" cy="1468605"/>
          </a:xfrm>
          <a:prstGeom prst="straightConnector1">
            <a:avLst/>
          </a:prstGeom>
          <a:ln w="57150">
            <a:solidFill>
              <a:srgbClr val="CC99FF"/>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86" name="テキスト ボックス 85"/>
          <p:cNvSpPr txBox="1"/>
          <p:nvPr/>
        </p:nvSpPr>
        <p:spPr>
          <a:xfrm>
            <a:off x="3079717" y="1669334"/>
            <a:ext cx="3289154" cy="919293"/>
          </a:xfrm>
          <a:prstGeom prst="rect">
            <a:avLst/>
          </a:prstGeom>
          <a:noFill/>
        </p:spPr>
        <p:txBody>
          <a:bodyPr wrap="square" lIns="36000" tIns="0" rIns="36000" bIns="0" rtlCol="0">
            <a:noAutofit/>
          </a:bodyPr>
          <a:lstStyle/>
          <a:p>
            <a:pPr marL="88900" marR="0" lvl="0" indent="-88900" algn="l" defTabSz="914400" rtl="0" eaLnBrk="1" fontAlgn="base" latinLnBrk="0" hangingPunct="1">
              <a:lnSpc>
                <a:spcPct val="100000"/>
              </a:lnSpc>
              <a:spcBef>
                <a:spcPts val="0"/>
              </a:spcBef>
              <a:spcAft>
                <a:spcPts val="3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rPr>
              <a:t>将来を見据え、広大な市域から拠点を絞込み</a:t>
            </a:r>
            <a:endParaRPr kumimoji="1" lang="en-US" altLang="ja-JP" sz="1200" b="0" i="0" u="none" strike="noStrike" kern="1200" cap="none" spc="0" normalizeH="0" baseline="0" noProof="0" dirty="0">
              <a:ln>
                <a:noFill/>
              </a:ln>
              <a:solidFill>
                <a:prstClr val="black"/>
              </a:solidFill>
              <a:effectLst/>
              <a:uLnTx/>
              <a:uFillTx/>
              <a:latin typeface="HGP明朝E" panose="02020900000000000000" pitchFamily="18" charset="-128"/>
              <a:ea typeface="HGP明朝E" panose="02020900000000000000" pitchFamily="18" charset="-128"/>
              <a:cs typeface="+mn-cs"/>
            </a:endParaRPr>
          </a:p>
          <a:p>
            <a:pPr marL="88900" marR="0" lvl="0" indent="-88900" algn="l" defTabSz="914400" rtl="0" eaLnBrk="1" fontAlgn="base" latinLnBrk="0" hangingPunct="1">
              <a:lnSpc>
                <a:spcPts val="12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・周辺の町村との合併に伴い、線引きを導入するも、</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88900" marR="0" lvl="0" indent="-88900" algn="l" defTabSz="914400" rtl="0" eaLnBrk="1" fontAlgn="base" latinLnBrk="0" hangingPunct="1">
              <a:lnSpc>
                <a:spcPts val="1200"/>
              </a:lnSpc>
              <a:spcBef>
                <a:spcPts val="0"/>
              </a:spcBef>
              <a:spcAft>
                <a:spcPts val="30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市街化区域の</a:t>
            </a:r>
            <a:r>
              <a:rPr kumimoji="1" lang="ja-JP" altLang="en-US" sz="12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人口密度</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は</a:t>
            </a:r>
            <a:r>
              <a:rPr kumimoji="1" lang="en-US" altLang="ja-JP" sz="12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36</a:t>
            </a:r>
            <a:r>
              <a:rPr kumimoji="1" lang="ja-JP" altLang="en-US" sz="10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人</a:t>
            </a:r>
            <a:r>
              <a:rPr kumimoji="1" lang="en-US" altLang="ja-JP" sz="1000" b="0" i="0" u="none" strike="noStrike" kern="1200" cap="none" spc="0" normalizeH="0" baseline="0" noProof="0" dirty="0">
                <a:ln>
                  <a:noFill/>
                </a:ln>
                <a:solidFill>
                  <a:prstClr val="black"/>
                </a:solidFill>
                <a:effectLst/>
                <a:uLnTx/>
                <a:uFillTx/>
                <a:latin typeface="HGP明朝B" panose="02020800000000000000" pitchFamily="18" charset="-128"/>
                <a:ea typeface="HGP明朝B" panose="02020800000000000000" pitchFamily="18" charset="-128"/>
                <a:cs typeface="+mn-cs"/>
              </a:rPr>
              <a:t>/ha</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H25</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）と徐々に減少</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88900" marR="0" lvl="0" indent="-88900" algn="l" defTabSz="914400" rtl="0" eaLnBrk="1" fontAlgn="base" latinLnBrk="0" hangingPunct="1">
              <a:lnSpc>
                <a:spcPts val="12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・居住誘導区域、都市機能誘導区域を、６つの市街化区域のうち、</a:t>
            </a:r>
            <a:endParaRPr kumimoji="1" lang="en-US" altLang="ja-JP"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ts val="12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FF0000"/>
                </a:solidFill>
                <a:effectLst/>
                <a:uLnTx/>
                <a:uFillTx/>
                <a:latin typeface="HG明朝B" panose="02020809000000000000" pitchFamily="17" charset="-128"/>
                <a:ea typeface="HG明朝B" panose="02020809000000000000" pitchFamily="17" charset="-128"/>
                <a:cs typeface="+mn-cs"/>
              </a:rPr>
              <a:t> </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鶴岡市街地</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旧鶴岡市</a:t>
            </a:r>
            <a:r>
              <a:rPr kumimoji="1" lang="en-US" altLang="ja-JP" sz="9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のみ</a:t>
            </a:r>
            <a:r>
              <a:rPr kumimoji="1" lang="ja-JP" altLang="en-US"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n-cs"/>
              </a:rPr>
              <a:t>に設定 </a:t>
            </a:r>
            <a:r>
              <a:rPr kumimoji="1" lang="en-US" altLang="ja-JP"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n-cs"/>
              </a:rPr>
              <a:t>市街化区域の</a:t>
            </a:r>
            <a:r>
              <a:rPr kumimoji="1" lang="ja-JP" altLang="en-US" sz="1200" b="0" i="0" u="none" strike="noStrike" kern="1200" cap="none" spc="0" normalizeH="0" baseline="0" noProof="0" dirty="0">
                <a:ln>
                  <a:noFill/>
                </a:ln>
                <a:solidFill>
                  <a:srgbClr val="FF0000"/>
                </a:solidFill>
                <a:effectLst/>
                <a:uLnTx/>
                <a:uFillTx/>
                <a:latin typeface="HGP明朝E" panose="02020900000000000000" pitchFamily="18" charset="-128"/>
                <a:ea typeface="HGP明朝E" panose="02020900000000000000" pitchFamily="18" charset="-128"/>
                <a:cs typeface="+mn-cs"/>
              </a:rPr>
              <a:t>４割</a:t>
            </a:r>
            <a:r>
              <a:rPr kumimoji="1" lang="ja-JP" altLang="en-US" sz="9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64" name="テキスト ボックス 63"/>
          <p:cNvSpPr txBox="1"/>
          <p:nvPr/>
        </p:nvSpPr>
        <p:spPr>
          <a:xfrm>
            <a:off x="8095580" y="6758558"/>
            <a:ext cx="1374170" cy="118493"/>
          </a:xfrm>
          <a:prstGeom prst="rect">
            <a:avLst/>
          </a:prstGeom>
          <a:noFill/>
        </p:spPr>
        <p:txBody>
          <a:bodyPr wrap="square" lIns="0" tIns="0" rIns="0" bIns="0" rtlCol="0" anchor="t">
            <a:no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＊鶴岡市資料をもとに国土交通省試算</a:t>
            </a:r>
            <a:endParaRPr kumimoji="1" lang="en-US" altLang="ja-JP" sz="6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pic>
        <p:nvPicPr>
          <p:cNvPr id="7" name="図 6"/>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7591831" y="2664470"/>
            <a:ext cx="795328" cy="754648"/>
          </a:xfrm>
          <a:prstGeom prst="rect">
            <a:avLst/>
          </a:prstGeom>
        </p:spPr>
      </p:pic>
      <p:pic>
        <p:nvPicPr>
          <p:cNvPr id="8" name="図 7"/>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553401" y="2652788"/>
            <a:ext cx="804883" cy="762875"/>
          </a:xfrm>
          <a:prstGeom prst="rect">
            <a:avLst/>
          </a:prstGeom>
        </p:spPr>
      </p:pic>
      <p:grpSp>
        <p:nvGrpSpPr>
          <p:cNvPr id="28" name="グループ化 27"/>
          <p:cNvGrpSpPr/>
          <p:nvPr/>
        </p:nvGrpSpPr>
        <p:grpSpPr>
          <a:xfrm>
            <a:off x="5048818" y="3897154"/>
            <a:ext cx="104148" cy="471"/>
            <a:chOff x="4658295" y="4012406"/>
            <a:chExt cx="94680" cy="471"/>
          </a:xfrm>
        </p:grpSpPr>
        <p:cxnSp>
          <p:nvCxnSpPr>
            <p:cNvPr id="11" name="直線コネクタ 10"/>
            <p:cNvCxnSpPr/>
            <p:nvPr/>
          </p:nvCxnSpPr>
          <p:spPr>
            <a:xfrm flipV="1">
              <a:off x="4658295" y="4012406"/>
              <a:ext cx="94680" cy="4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flipV="1">
              <a:off x="4667820" y="4012406"/>
              <a:ext cx="75059" cy="275"/>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9" name="テキスト ボックス 28"/>
          <p:cNvSpPr txBox="1"/>
          <p:nvPr/>
        </p:nvSpPr>
        <p:spPr>
          <a:xfrm>
            <a:off x="4877468" y="3796079"/>
            <a:ext cx="187548" cy="61555"/>
          </a:xfrm>
          <a:prstGeom prst="rect">
            <a:avLst/>
          </a:prstGeom>
          <a:noFill/>
        </p:spPr>
        <p:txBody>
          <a:bodyPr wrap="square" lIns="0" tIns="0" rIns="0" bIns="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Arial" charset="0"/>
                <a:ea typeface="ＭＳ Ｐゴシック" pitchFamily="50" charset="-128"/>
                <a:cs typeface="+mn-cs"/>
              </a:rPr>
              <a:t>鶴岡駅</a:t>
            </a:r>
          </a:p>
        </p:txBody>
      </p:sp>
      <p:sp>
        <p:nvSpPr>
          <p:cNvPr id="30" name="円/楕円 29"/>
          <p:cNvSpPr/>
          <p:nvPr/>
        </p:nvSpPr>
        <p:spPr bwMode="auto">
          <a:xfrm>
            <a:off x="4938587" y="3915354"/>
            <a:ext cx="64800" cy="64800"/>
          </a:xfrm>
          <a:prstGeom prst="ellipse">
            <a:avLst/>
          </a:prstGeom>
          <a:solidFill>
            <a:srgbClr val="FF0000"/>
          </a:solidFill>
          <a:ln w="6350">
            <a:solidFill>
              <a:schemeClr val="tx1"/>
            </a:solidFill>
            <a:prstDash val="solid"/>
          </a:ln>
          <a:extLst/>
        </p:spPr>
        <p:txBody>
          <a:bodyPr wrap="square" rtlCol="0" anchor="ctr">
            <a:spAutoFit/>
          </a:bodyPr>
          <a:lstStyle/>
          <a:p>
            <a:pPr marL="180975" marR="0" lvl="0" indent="-180975" algn="ctr" defTabSz="914400" rtl="0" eaLnBrk="1" fontAlgn="base" latinLnBrk="0" hangingPunct="1">
              <a:lnSpc>
                <a:spcPct val="100000"/>
              </a:lnSpc>
              <a:spcBef>
                <a:spcPct val="0"/>
              </a:spcBef>
              <a:spcAft>
                <a:spcPct val="0"/>
              </a:spcAft>
              <a:buClrTx/>
              <a:buSzTx/>
              <a:buFontTx/>
              <a:buNone/>
              <a:tabLst/>
              <a:defRPr/>
            </a:pPr>
            <a:endPar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88" name="テキスト ボックス 87"/>
          <p:cNvSpPr txBox="1"/>
          <p:nvPr/>
        </p:nvSpPr>
        <p:spPr>
          <a:xfrm>
            <a:off x="5021394" y="2593537"/>
            <a:ext cx="1378694" cy="503684"/>
          </a:xfrm>
          <a:prstGeom prst="rect">
            <a:avLst/>
          </a:prstGeom>
          <a:solidFill>
            <a:srgbClr val="F6F8F9">
              <a:alpha val="25000"/>
            </a:srgbClr>
          </a:solidFill>
        </p:spPr>
        <p:txBody>
          <a:bodyPr wrap="square" lIns="0" tIns="0" rIns="0" bIns="0" rtlCol="0" anchor="ctr" anchorCtr="0">
            <a:noAutofit/>
          </a:bodyPr>
          <a:lstStyle/>
          <a:p>
            <a:pPr marL="0" marR="0" lvl="0" indent="0" algn="l" defTabSz="914400" rtl="0" eaLnBrk="1" fontAlgn="base"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・老朽化した商業施設等を大規</a:t>
            </a:r>
            <a:endPar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ts val="1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模改修する</a:t>
            </a:r>
            <a:r>
              <a:rPr kumimoji="1" lang="ja-JP" altLang="en-US"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rPr>
              <a:t>民間誘導施設等整</a:t>
            </a:r>
            <a:endParaRPr kumimoji="1" lang="en-US" altLang="ja-JP"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endParaRPr>
          </a:p>
          <a:p>
            <a:pPr marL="0" marR="0" lvl="0" indent="0" algn="l" defTabSz="914400" rtl="0" eaLnBrk="1" fontAlgn="base" latinLnBrk="0" hangingPunct="1">
              <a:lnSpc>
                <a:spcPts val="1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rPr>
              <a:t> </a:t>
            </a:r>
            <a:r>
              <a:rPr kumimoji="1" lang="ja-JP" altLang="en-US" sz="800" b="0" i="0" u="none" strike="noStrike" kern="1200" cap="none" spc="0" normalizeH="0" baseline="0" noProof="0" dirty="0">
                <a:ln>
                  <a:noFill/>
                </a:ln>
                <a:solidFill>
                  <a:prstClr val="black"/>
                </a:solidFill>
                <a:effectLst/>
                <a:uLnTx/>
                <a:uFillTx/>
                <a:latin typeface="HG明朝E" panose="02020909000000000000" pitchFamily="17" charset="-128"/>
                <a:ea typeface="HG明朝E" panose="02020909000000000000" pitchFamily="17" charset="-128"/>
                <a:cs typeface="+mn-cs"/>
              </a:rPr>
              <a:t>備計画</a:t>
            </a:r>
            <a:r>
              <a:rPr kumimoji="1" lang="ja-JP" altLang="en-US" sz="8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の認定は</a:t>
            </a:r>
            <a:r>
              <a:rPr kumimoji="1" lang="ja-JP" altLang="en-US"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rPr>
              <a:t>全国初</a:t>
            </a:r>
            <a:endParaRPr kumimoji="1" lang="en-US" altLang="ja-JP" sz="1000" b="0" i="0" u="none" strike="noStrike" kern="1200" cap="none" spc="0" normalizeH="0" baseline="0" noProof="0" dirty="0">
              <a:ln>
                <a:noFill/>
              </a:ln>
              <a:solidFill>
                <a:srgbClr val="FF0000"/>
              </a:solidFill>
              <a:effectLst/>
              <a:uLnTx/>
              <a:uFillTx/>
              <a:latin typeface="HG明朝E" panose="02020909000000000000" pitchFamily="17" charset="-128"/>
              <a:ea typeface="HG明朝E" panose="02020909000000000000" pitchFamily="17" charset="-128"/>
              <a:cs typeface="+mn-cs"/>
            </a:endParaRPr>
          </a:p>
        </p:txBody>
      </p:sp>
      <p:cxnSp>
        <p:nvCxnSpPr>
          <p:cNvPr id="92" name="直線矢印コネクタ 91"/>
          <p:cNvCxnSpPr>
            <a:cxnSpLocks/>
            <a:stCxn id="88" idx="2"/>
          </p:cNvCxnSpPr>
          <p:nvPr/>
        </p:nvCxnSpPr>
        <p:spPr>
          <a:xfrm flipH="1">
            <a:off x="5010097" y="3097221"/>
            <a:ext cx="700644" cy="825668"/>
          </a:xfrm>
          <a:prstGeom prst="straightConnector1">
            <a:avLst/>
          </a:prstGeom>
          <a:ln w="50800">
            <a:solidFill>
              <a:srgbClr val="0070C0">
                <a:alpha val="70000"/>
              </a:srgbClr>
            </a:solidFill>
            <a:prstDash val="sysDot"/>
            <a:headEnd type="oval" w="sm" len="sm"/>
            <a:tailEnd type="stealth" w="sm" len="med"/>
          </a:ln>
        </p:spPr>
        <p:style>
          <a:lnRef idx="1">
            <a:schemeClr val="accent1"/>
          </a:lnRef>
          <a:fillRef idx="0">
            <a:schemeClr val="accent1"/>
          </a:fillRef>
          <a:effectRef idx="0">
            <a:schemeClr val="accent1"/>
          </a:effectRef>
          <a:fontRef idx="minor">
            <a:schemeClr val="tx1"/>
          </a:fontRef>
        </p:style>
      </p:cxnSp>
      <p:sp>
        <p:nvSpPr>
          <p:cNvPr id="95" name="タイトル 1"/>
          <p:cNvSpPr txBox="1">
            <a:spLocks/>
          </p:cNvSpPr>
          <p:nvPr/>
        </p:nvSpPr>
        <p:spPr bwMode="auto">
          <a:xfrm>
            <a:off x="6545559" y="169357"/>
            <a:ext cx="3412962" cy="573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95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a:t>
            </a:r>
            <a:r>
              <a:rPr kumimoji="1" lang="ja-JP" altLang="en-US" sz="95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２８年　４月　１日公表</a:t>
            </a:r>
            <a:endParaRPr kumimoji="1" lang="en-US" altLang="ja-JP" sz="95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95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a:t>
            </a:r>
            <a:r>
              <a:rPr kumimoji="1" lang="ja-JP" altLang="en-US" sz="95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立地適正化計画）平成</a:t>
            </a:r>
            <a:r>
              <a:rPr kumimoji="1" lang="ja-JP" altLang="en-US" sz="95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２９年　４月　１日公表</a:t>
            </a:r>
            <a:endParaRPr kumimoji="1" lang="en-US" altLang="ja-JP" sz="95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95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平成３０年１１月</a:t>
            </a:r>
            <a:r>
              <a:rPr kumimoji="1" lang="ja-JP" altLang="en-US" sz="95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　</a:t>
            </a:r>
            <a:r>
              <a:rPr kumimoji="1" lang="ja-JP" altLang="en-US" sz="95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１日変更</a:t>
            </a:r>
            <a:endParaRPr kumimoji="1" lang="en-US" altLang="ja-JP" sz="95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65"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１－２</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362098163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1" name="グループ化 270">
            <a:extLst>
              <a:ext uri="{FF2B5EF4-FFF2-40B4-BE49-F238E27FC236}">
                <a16:creationId xmlns:a16="http://schemas.microsoft.com/office/drawing/2014/main" id="{FC2858FA-997B-44C4-ACB4-3DE2234CBA02}"/>
              </a:ext>
            </a:extLst>
          </p:cNvPr>
          <p:cNvGrpSpPr/>
          <p:nvPr/>
        </p:nvGrpSpPr>
        <p:grpSpPr>
          <a:xfrm>
            <a:off x="2747045" y="2646283"/>
            <a:ext cx="3100684" cy="2915594"/>
            <a:chOff x="486347" y="3777060"/>
            <a:chExt cx="3100684" cy="2915594"/>
          </a:xfrm>
        </p:grpSpPr>
        <p:pic>
          <p:nvPicPr>
            <p:cNvPr id="272" name="図 271">
              <a:extLst>
                <a:ext uri="{FF2B5EF4-FFF2-40B4-BE49-F238E27FC236}">
                  <a16:creationId xmlns:a16="http://schemas.microsoft.com/office/drawing/2014/main" id="{6F98F20A-77ED-4FB2-A3BB-55C840DC522B}"/>
                </a:ext>
              </a:extLst>
            </p:cNvPr>
            <p:cNvPicPr>
              <a:picLocks noChangeAspect="1"/>
            </p:cNvPicPr>
            <p:nvPr/>
          </p:nvPicPr>
          <p:blipFill rotWithShape="1">
            <a:blip r:embed="rId3" cstate="print">
              <a:alphaModFix/>
              <a:extLst>
                <a:ext uri="{28A0092B-C50C-407E-A947-70E740481C1C}">
                  <a14:useLocalDpi xmlns:a14="http://schemas.microsoft.com/office/drawing/2010/main" val="0"/>
                </a:ext>
              </a:extLst>
            </a:blip>
            <a:srcRect l="454" t="16365" r="-12" b="15518"/>
            <a:stretch/>
          </p:blipFill>
          <p:spPr>
            <a:xfrm>
              <a:off x="520069" y="3798099"/>
              <a:ext cx="3066962" cy="2894555"/>
            </a:xfrm>
            <a:prstGeom prst="rect">
              <a:avLst/>
            </a:prstGeom>
            <a:ln w="19050">
              <a:solidFill>
                <a:schemeClr val="tx1"/>
              </a:solidFill>
            </a:ln>
          </p:spPr>
        </p:pic>
        <p:sp>
          <p:nvSpPr>
            <p:cNvPr id="273" name="フリーフォーム 272"/>
            <p:cNvSpPr/>
            <p:nvPr/>
          </p:nvSpPr>
          <p:spPr>
            <a:xfrm>
              <a:off x="2571751" y="5712807"/>
              <a:ext cx="484871" cy="830992"/>
            </a:xfrm>
            <a:custGeom>
              <a:avLst/>
              <a:gdLst>
                <a:gd name="connsiteX0" fmla="*/ 266700 w 771525"/>
                <a:gd name="connsiteY0" fmla="*/ 311150 h 1368425"/>
                <a:gd name="connsiteX1" fmla="*/ 263525 w 771525"/>
                <a:gd name="connsiteY1" fmla="*/ 260350 h 1368425"/>
                <a:gd name="connsiteX2" fmla="*/ 333375 w 771525"/>
                <a:gd name="connsiteY2" fmla="*/ 257175 h 1368425"/>
                <a:gd name="connsiteX3" fmla="*/ 368300 w 771525"/>
                <a:gd name="connsiteY3" fmla="*/ 536575 h 1368425"/>
                <a:gd name="connsiteX4" fmla="*/ 485775 w 771525"/>
                <a:gd name="connsiteY4" fmla="*/ 539750 h 1368425"/>
                <a:gd name="connsiteX5" fmla="*/ 650875 w 771525"/>
                <a:gd name="connsiteY5" fmla="*/ 606425 h 1368425"/>
                <a:gd name="connsiteX6" fmla="*/ 765175 w 771525"/>
                <a:gd name="connsiteY6" fmla="*/ 1352550 h 1368425"/>
                <a:gd name="connsiteX7" fmla="*/ 771525 w 771525"/>
                <a:gd name="connsiteY7" fmla="*/ 1368425 h 1368425"/>
                <a:gd name="connsiteX8" fmla="*/ 615950 w 771525"/>
                <a:gd name="connsiteY8" fmla="*/ 1365250 h 1368425"/>
                <a:gd name="connsiteX9" fmla="*/ 565150 w 771525"/>
                <a:gd name="connsiteY9" fmla="*/ 1206500 h 1368425"/>
                <a:gd name="connsiteX10" fmla="*/ 400050 w 771525"/>
                <a:gd name="connsiteY10" fmla="*/ 1130300 h 1368425"/>
                <a:gd name="connsiteX11" fmla="*/ 365125 w 771525"/>
                <a:gd name="connsiteY11" fmla="*/ 1104900 h 1368425"/>
                <a:gd name="connsiteX12" fmla="*/ 349250 w 771525"/>
                <a:gd name="connsiteY12" fmla="*/ 1060450 h 1368425"/>
                <a:gd name="connsiteX13" fmla="*/ 25400 w 771525"/>
                <a:gd name="connsiteY13" fmla="*/ 1047750 h 1368425"/>
                <a:gd name="connsiteX14" fmla="*/ 0 w 771525"/>
                <a:gd name="connsiteY14" fmla="*/ 901700 h 1368425"/>
                <a:gd name="connsiteX15" fmla="*/ 44450 w 771525"/>
                <a:gd name="connsiteY15" fmla="*/ 901700 h 1368425"/>
                <a:gd name="connsiteX16" fmla="*/ 15875 w 771525"/>
                <a:gd name="connsiteY16" fmla="*/ 733425 h 1368425"/>
                <a:gd name="connsiteX17" fmla="*/ 63500 w 771525"/>
                <a:gd name="connsiteY17" fmla="*/ 682625 h 1368425"/>
                <a:gd name="connsiteX18" fmla="*/ 117475 w 771525"/>
                <a:gd name="connsiteY18" fmla="*/ 523875 h 1368425"/>
                <a:gd name="connsiteX19" fmla="*/ 76200 w 771525"/>
                <a:gd name="connsiteY19" fmla="*/ 136525 h 1368425"/>
                <a:gd name="connsiteX20" fmla="*/ 88900 w 771525"/>
                <a:gd name="connsiteY20" fmla="*/ 0 h 1368425"/>
                <a:gd name="connsiteX21" fmla="*/ 342900 w 771525"/>
                <a:gd name="connsiteY21" fmla="*/ 0 h 1368425"/>
                <a:gd name="connsiteX22" fmla="*/ 342900 w 771525"/>
                <a:gd name="connsiteY22" fmla="*/ 0 h 1368425"/>
                <a:gd name="connsiteX0" fmla="*/ 266700 w 771525"/>
                <a:gd name="connsiteY0" fmla="*/ 311150 h 1368425"/>
                <a:gd name="connsiteX1" fmla="*/ 263525 w 771525"/>
                <a:gd name="connsiteY1" fmla="*/ 260350 h 1368425"/>
                <a:gd name="connsiteX2" fmla="*/ 333375 w 771525"/>
                <a:gd name="connsiteY2" fmla="*/ 257175 h 1368425"/>
                <a:gd name="connsiteX3" fmla="*/ 368300 w 771525"/>
                <a:gd name="connsiteY3" fmla="*/ 536575 h 1368425"/>
                <a:gd name="connsiteX4" fmla="*/ 485775 w 771525"/>
                <a:gd name="connsiteY4" fmla="*/ 539750 h 1368425"/>
                <a:gd name="connsiteX5" fmla="*/ 650875 w 771525"/>
                <a:gd name="connsiteY5" fmla="*/ 606425 h 1368425"/>
                <a:gd name="connsiteX6" fmla="*/ 765175 w 771525"/>
                <a:gd name="connsiteY6" fmla="*/ 1352550 h 1368425"/>
                <a:gd name="connsiteX7" fmla="*/ 771525 w 771525"/>
                <a:gd name="connsiteY7" fmla="*/ 1368425 h 1368425"/>
                <a:gd name="connsiteX8" fmla="*/ 615950 w 771525"/>
                <a:gd name="connsiteY8" fmla="*/ 1365250 h 1368425"/>
                <a:gd name="connsiteX9" fmla="*/ 565150 w 771525"/>
                <a:gd name="connsiteY9" fmla="*/ 1206500 h 1368425"/>
                <a:gd name="connsiteX10" fmla="*/ 400050 w 771525"/>
                <a:gd name="connsiteY10" fmla="*/ 1130300 h 1368425"/>
                <a:gd name="connsiteX11" fmla="*/ 365125 w 771525"/>
                <a:gd name="connsiteY11" fmla="*/ 1104900 h 1368425"/>
                <a:gd name="connsiteX12" fmla="*/ 349250 w 771525"/>
                <a:gd name="connsiteY12" fmla="*/ 1060450 h 1368425"/>
                <a:gd name="connsiteX13" fmla="*/ 25400 w 771525"/>
                <a:gd name="connsiteY13" fmla="*/ 1047750 h 1368425"/>
                <a:gd name="connsiteX14" fmla="*/ 0 w 771525"/>
                <a:gd name="connsiteY14" fmla="*/ 901700 h 1368425"/>
                <a:gd name="connsiteX15" fmla="*/ 44450 w 771525"/>
                <a:gd name="connsiteY15" fmla="*/ 901700 h 1368425"/>
                <a:gd name="connsiteX16" fmla="*/ 15875 w 771525"/>
                <a:gd name="connsiteY16" fmla="*/ 733425 h 1368425"/>
                <a:gd name="connsiteX17" fmla="*/ 63500 w 771525"/>
                <a:gd name="connsiteY17" fmla="*/ 682625 h 1368425"/>
                <a:gd name="connsiteX18" fmla="*/ 117475 w 771525"/>
                <a:gd name="connsiteY18" fmla="*/ 523875 h 1368425"/>
                <a:gd name="connsiteX19" fmla="*/ 76200 w 771525"/>
                <a:gd name="connsiteY19" fmla="*/ 136525 h 1368425"/>
                <a:gd name="connsiteX20" fmla="*/ 88900 w 771525"/>
                <a:gd name="connsiteY20" fmla="*/ 0 h 1368425"/>
                <a:gd name="connsiteX21" fmla="*/ 342900 w 771525"/>
                <a:gd name="connsiteY21" fmla="*/ 0 h 1368425"/>
                <a:gd name="connsiteX22" fmla="*/ 241513 w 771525"/>
                <a:gd name="connsiteY22" fmla="*/ 9406 h 1368425"/>
                <a:gd name="connsiteX0" fmla="*/ 266700 w 771525"/>
                <a:gd name="connsiteY0" fmla="*/ 311150 h 1368425"/>
                <a:gd name="connsiteX1" fmla="*/ 263525 w 771525"/>
                <a:gd name="connsiteY1" fmla="*/ 260350 h 1368425"/>
                <a:gd name="connsiteX2" fmla="*/ 333375 w 771525"/>
                <a:gd name="connsiteY2" fmla="*/ 257175 h 1368425"/>
                <a:gd name="connsiteX3" fmla="*/ 368300 w 771525"/>
                <a:gd name="connsiteY3" fmla="*/ 536575 h 1368425"/>
                <a:gd name="connsiteX4" fmla="*/ 485775 w 771525"/>
                <a:gd name="connsiteY4" fmla="*/ 539750 h 1368425"/>
                <a:gd name="connsiteX5" fmla="*/ 650875 w 771525"/>
                <a:gd name="connsiteY5" fmla="*/ 606425 h 1368425"/>
                <a:gd name="connsiteX6" fmla="*/ 765175 w 771525"/>
                <a:gd name="connsiteY6" fmla="*/ 1352550 h 1368425"/>
                <a:gd name="connsiteX7" fmla="*/ 771525 w 771525"/>
                <a:gd name="connsiteY7" fmla="*/ 1368425 h 1368425"/>
                <a:gd name="connsiteX8" fmla="*/ 615950 w 771525"/>
                <a:gd name="connsiteY8" fmla="*/ 1365250 h 1368425"/>
                <a:gd name="connsiteX9" fmla="*/ 565150 w 771525"/>
                <a:gd name="connsiteY9" fmla="*/ 1206500 h 1368425"/>
                <a:gd name="connsiteX10" fmla="*/ 400050 w 771525"/>
                <a:gd name="connsiteY10" fmla="*/ 1130300 h 1368425"/>
                <a:gd name="connsiteX11" fmla="*/ 365125 w 771525"/>
                <a:gd name="connsiteY11" fmla="*/ 1104900 h 1368425"/>
                <a:gd name="connsiteX12" fmla="*/ 349250 w 771525"/>
                <a:gd name="connsiteY12" fmla="*/ 1060450 h 1368425"/>
                <a:gd name="connsiteX13" fmla="*/ 25400 w 771525"/>
                <a:gd name="connsiteY13" fmla="*/ 1047750 h 1368425"/>
                <a:gd name="connsiteX14" fmla="*/ 0 w 771525"/>
                <a:gd name="connsiteY14" fmla="*/ 901700 h 1368425"/>
                <a:gd name="connsiteX15" fmla="*/ 44450 w 771525"/>
                <a:gd name="connsiteY15" fmla="*/ 901700 h 1368425"/>
                <a:gd name="connsiteX16" fmla="*/ 15875 w 771525"/>
                <a:gd name="connsiteY16" fmla="*/ 733425 h 1368425"/>
                <a:gd name="connsiteX17" fmla="*/ 63500 w 771525"/>
                <a:gd name="connsiteY17" fmla="*/ 682625 h 1368425"/>
                <a:gd name="connsiteX18" fmla="*/ 117475 w 771525"/>
                <a:gd name="connsiteY18" fmla="*/ 523875 h 1368425"/>
                <a:gd name="connsiteX19" fmla="*/ 76200 w 771525"/>
                <a:gd name="connsiteY19" fmla="*/ 136525 h 1368425"/>
                <a:gd name="connsiteX20" fmla="*/ 88900 w 771525"/>
                <a:gd name="connsiteY20" fmla="*/ 0 h 1368425"/>
                <a:gd name="connsiteX21" fmla="*/ 241513 w 771525"/>
                <a:gd name="connsiteY21" fmla="*/ 9406 h 136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1525" h="1368425">
                  <a:moveTo>
                    <a:pt x="266700" y="311150"/>
                  </a:moveTo>
                  <a:lnTo>
                    <a:pt x="263525" y="260350"/>
                  </a:lnTo>
                  <a:lnTo>
                    <a:pt x="333375" y="257175"/>
                  </a:lnTo>
                  <a:lnTo>
                    <a:pt x="368300" y="536575"/>
                  </a:lnTo>
                  <a:lnTo>
                    <a:pt x="485775" y="539750"/>
                  </a:lnTo>
                  <a:lnTo>
                    <a:pt x="650875" y="606425"/>
                  </a:lnTo>
                  <a:lnTo>
                    <a:pt x="765175" y="1352550"/>
                  </a:lnTo>
                  <a:lnTo>
                    <a:pt x="771525" y="1368425"/>
                  </a:lnTo>
                  <a:lnTo>
                    <a:pt x="615950" y="1365250"/>
                  </a:lnTo>
                  <a:lnTo>
                    <a:pt x="565150" y="1206500"/>
                  </a:lnTo>
                  <a:lnTo>
                    <a:pt x="400050" y="1130300"/>
                  </a:lnTo>
                  <a:lnTo>
                    <a:pt x="365125" y="1104900"/>
                  </a:lnTo>
                  <a:lnTo>
                    <a:pt x="349250" y="1060450"/>
                  </a:lnTo>
                  <a:lnTo>
                    <a:pt x="25400" y="1047750"/>
                  </a:lnTo>
                  <a:lnTo>
                    <a:pt x="0" y="901700"/>
                  </a:lnTo>
                  <a:lnTo>
                    <a:pt x="44450" y="901700"/>
                  </a:lnTo>
                  <a:lnTo>
                    <a:pt x="15875" y="733425"/>
                  </a:lnTo>
                  <a:lnTo>
                    <a:pt x="63500" y="682625"/>
                  </a:lnTo>
                  <a:lnTo>
                    <a:pt x="117475" y="523875"/>
                  </a:lnTo>
                  <a:lnTo>
                    <a:pt x="76200" y="136525"/>
                  </a:lnTo>
                  <a:lnTo>
                    <a:pt x="88900" y="0"/>
                  </a:lnTo>
                  <a:lnTo>
                    <a:pt x="241513" y="9406"/>
                  </a:lnTo>
                </a:path>
              </a:pathLst>
            </a:custGeom>
            <a:noFill/>
            <a:ln w="38100" cmpd="sng">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5" name="円/楕円 274"/>
            <p:cNvSpPr/>
            <p:nvPr/>
          </p:nvSpPr>
          <p:spPr>
            <a:xfrm>
              <a:off x="2714225" y="5737447"/>
              <a:ext cx="80275" cy="70385"/>
            </a:xfrm>
            <a:prstGeom prst="ellipse">
              <a:avLst/>
            </a:prstGeom>
            <a:solidFill>
              <a:schemeClr val="accent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6" name="テキスト ボックス 14"/>
            <p:cNvSpPr txBox="1"/>
            <p:nvPr/>
          </p:nvSpPr>
          <p:spPr>
            <a:xfrm>
              <a:off x="2928478" y="5407044"/>
              <a:ext cx="624886"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noFill/>
                  </a:ln>
                  <a:solidFill>
                    <a:srgbClr val="FFFFFF"/>
                  </a:solidFill>
                  <a:effectLst/>
                  <a:uLnTx/>
                  <a:uFillTx/>
                  <a:latin typeface="Arial"/>
                  <a:ea typeface="ＭＳ Ｐゴシック"/>
                  <a:cs typeface="+mn-cs"/>
                </a:rPr>
                <a:t>見附地区</a:t>
              </a:r>
            </a:p>
          </p:txBody>
        </p:sp>
        <p:sp>
          <p:nvSpPr>
            <p:cNvPr id="277" name="フリーフォーム 276"/>
            <p:cNvSpPr/>
            <p:nvPr/>
          </p:nvSpPr>
          <p:spPr>
            <a:xfrm>
              <a:off x="914915" y="4344882"/>
              <a:ext cx="1802292" cy="1352277"/>
            </a:xfrm>
            <a:custGeom>
              <a:avLst/>
              <a:gdLst>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1300 w 2451100"/>
                <a:gd name="connsiteY10" fmla="*/ 1155700 h 2057400"/>
                <a:gd name="connsiteX11" fmla="*/ 1263650 w 2451100"/>
                <a:gd name="connsiteY11" fmla="*/ 996950 h 2057400"/>
                <a:gd name="connsiteX12" fmla="*/ 1168400 w 2451100"/>
                <a:gd name="connsiteY12" fmla="*/ 1117600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89000 w 2451100"/>
                <a:gd name="connsiteY17" fmla="*/ 1238250 h 2057400"/>
                <a:gd name="connsiteX18" fmla="*/ 711200 w 2451100"/>
                <a:gd name="connsiteY18" fmla="*/ 1555750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1300 w 2451100"/>
                <a:gd name="connsiteY10" fmla="*/ 1155700 h 2057400"/>
                <a:gd name="connsiteX11" fmla="*/ 1263650 w 2451100"/>
                <a:gd name="connsiteY11" fmla="*/ 996950 h 2057400"/>
                <a:gd name="connsiteX12" fmla="*/ 1168400 w 2451100"/>
                <a:gd name="connsiteY12" fmla="*/ 1117600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89000 w 2451100"/>
                <a:gd name="connsiteY17" fmla="*/ 1238250 h 2057400"/>
                <a:gd name="connsiteX18" fmla="*/ 720725 w 2451100"/>
                <a:gd name="connsiteY18" fmla="*/ 1565275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1300 w 2451100"/>
                <a:gd name="connsiteY10" fmla="*/ 1155700 h 2057400"/>
                <a:gd name="connsiteX11" fmla="*/ 1263650 w 2451100"/>
                <a:gd name="connsiteY11" fmla="*/ 996950 h 2057400"/>
                <a:gd name="connsiteX12" fmla="*/ 1168400 w 2451100"/>
                <a:gd name="connsiteY12" fmla="*/ 1117600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77094 w 2451100"/>
                <a:gd name="connsiteY17" fmla="*/ 1238250 h 2057400"/>
                <a:gd name="connsiteX18" fmla="*/ 720725 w 2451100"/>
                <a:gd name="connsiteY18" fmla="*/ 1565275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1300 w 2451100"/>
                <a:gd name="connsiteY10" fmla="*/ 1155700 h 2057400"/>
                <a:gd name="connsiteX11" fmla="*/ 1263650 w 2451100"/>
                <a:gd name="connsiteY11" fmla="*/ 996950 h 2057400"/>
                <a:gd name="connsiteX12" fmla="*/ 1180306 w 2451100"/>
                <a:gd name="connsiteY12" fmla="*/ 1105694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77094 w 2451100"/>
                <a:gd name="connsiteY17" fmla="*/ 1238250 h 2057400"/>
                <a:gd name="connsiteX18" fmla="*/ 720725 w 2451100"/>
                <a:gd name="connsiteY18" fmla="*/ 1565275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1300 w 2451100"/>
                <a:gd name="connsiteY10" fmla="*/ 1155700 h 2057400"/>
                <a:gd name="connsiteX11" fmla="*/ 1263650 w 2451100"/>
                <a:gd name="connsiteY11" fmla="*/ 996950 h 2057400"/>
                <a:gd name="connsiteX12" fmla="*/ 1199356 w 2451100"/>
                <a:gd name="connsiteY12" fmla="*/ 1136651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77094 w 2451100"/>
                <a:gd name="connsiteY17" fmla="*/ 1238250 h 2057400"/>
                <a:gd name="connsiteX18" fmla="*/ 720725 w 2451100"/>
                <a:gd name="connsiteY18" fmla="*/ 1565275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250950 w 2451100"/>
                <a:gd name="connsiteY8" fmla="*/ 1250950 h 2057400"/>
                <a:gd name="connsiteX9" fmla="*/ 1485900 w 2451100"/>
                <a:gd name="connsiteY9" fmla="*/ 1295400 h 2057400"/>
                <a:gd name="connsiteX10" fmla="*/ 1516062 w 2451100"/>
                <a:gd name="connsiteY10" fmla="*/ 1146175 h 2057400"/>
                <a:gd name="connsiteX11" fmla="*/ 1263650 w 2451100"/>
                <a:gd name="connsiteY11" fmla="*/ 996950 h 2057400"/>
                <a:gd name="connsiteX12" fmla="*/ 1199356 w 2451100"/>
                <a:gd name="connsiteY12" fmla="*/ 1136651 h 2057400"/>
                <a:gd name="connsiteX13" fmla="*/ 1231900 w 2451100"/>
                <a:gd name="connsiteY13" fmla="*/ 1206500 h 2057400"/>
                <a:gd name="connsiteX14" fmla="*/ 1098550 w 2451100"/>
                <a:gd name="connsiteY14" fmla="*/ 1168400 h 2057400"/>
                <a:gd name="connsiteX15" fmla="*/ 1003300 w 2451100"/>
                <a:gd name="connsiteY15" fmla="*/ 939800 h 2057400"/>
                <a:gd name="connsiteX16" fmla="*/ 857250 w 2451100"/>
                <a:gd name="connsiteY16" fmla="*/ 946150 h 2057400"/>
                <a:gd name="connsiteX17" fmla="*/ 877094 w 2451100"/>
                <a:gd name="connsiteY17" fmla="*/ 1238250 h 2057400"/>
                <a:gd name="connsiteX18" fmla="*/ 720725 w 2451100"/>
                <a:gd name="connsiteY18" fmla="*/ 1565275 h 2057400"/>
                <a:gd name="connsiteX19" fmla="*/ 482600 w 2451100"/>
                <a:gd name="connsiteY19" fmla="*/ 1479550 h 2057400"/>
                <a:gd name="connsiteX20" fmla="*/ 584200 w 2451100"/>
                <a:gd name="connsiteY20" fmla="*/ 1238250 h 2057400"/>
                <a:gd name="connsiteX21" fmla="*/ 406400 w 2451100"/>
                <a:gd name="connsiteY21" fmla="*/ 1079500 h 2057400"/>
                <a:gd name="connsiteX22" fmla="*/ 457200 w 2451100"/>
                <a:gd name="connsiteY22" fmla="*/ 927100 h 2057400"/>
                <a:gd name="connsiteX23" fmla="*/ 120650 w 2451100"/>
                <a:gd name="connsiteY23" fmla="*/ 717550 h 2057400"/>
                <a:gd name="connsiteX24" fmla="*/ 139700 w 2451100"/>
                <a:gd name="connsiteY24" fmla="*/ 552450 h 2057400"/>
                <a:gd name="connsiteX25" fmla="*/ 254000 w 2451100"/>
                <a:gd name="connsiteY25" fmla="*/ 0 h 2057400"/>
                <a:gd name="connsiteX26" fmla="*/ 171450 w 2451100"/>
                <a:gd name="connsiteY26" fmla="*/ 6350 h 2057400"/>
                <a:gd name="connsiteX27" fmla="*/ 44450 w 2451100"/>
                <a:gd name="connsiteY27" fmla="*/ 107950 h 2057400"/>
                <a:gd name="connsiteX28" fmla="*/ 0 w 2451100"/>
                <a:gd name="connsiteY28"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60600 w 2451100"/>
                <a:gd name="connsiteY3" fmla="*/ 1473200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388269 w 2451100"/>
                <a:gd name="connsiteY8" fmla="*/ 1531144 h 2057400"/>
                <a:gd name="connsiteX9" fmla="*/ 1250950 w 2451100"/>
                <a:gd name="connsiteY9" fmla="*/ 1250950 h 2057400"/>
                <a:gd name="connsiteX10" fmla="*/ 1485900 w 2451100"/>
                <a:gd name="connsiteY10" fmla="*/ 1295400 h 2057400"/>
                <a:gd name="connsiteX11" fmla="*/ 1516062 w 2451100"/>
                <a:gd name="connsiteY11" fmla="*/ 1146175 h 2057400"/>
                <a:gd name="connsiteX12" fmla="*/ 1263650 w 2451100"/>
                <a:gd name="connsiteY12" fmla="*/ 996950 h 2057400"/>
                <a:gd name="connsiteX13" fmla="*/ 1199356 w 2451100"/>
                <a:gd name="connsiteY13" fmla="*/ 1136651 h 2057400"/>
                <a:gd name="connsiteX14" fmla="*/ 1231900 w 2451100"/>
                <a:gd name="connsiteY14" fmla="*/ 1206500 h 2057400"/>
                <a:gd name="connsiteX15" fmla="*/ 1098550 w 2451100"/>
                <a:gd name="connsiteY15" fmla="*/ 1168400 h 2057400"/>
                <a:gd name="connsiteX16" fmla="*/ 1003300 w 2451100"/>
                <a:gd name="connsiteY16" fmla="*/ 939800 h 2057400"/>
                <a:gd name="connsiteX17" fmla="*/ 857250 w 2451100"/>
                <a:gd name="connsiteY17" fmla="*/ 946150 h 2057400"/>
                <a:gd name="connsiteX18" fmla="*/ 877094 w 2451100"/>
                <a:gd name="connsiteY18" fmla="*/ 1238250 h 2057400"/>
                <a:gd name="connsiteX19" fmla="*/ 720725 w 2451100"/>
                <a:gd name="connsiteY19" fmla="*/ 1565275 h 2057400"/>
                <a:gd name="connsiteX20" fmla="*/ 482600 w 2451100"/>
                <a:gd name="connsiteY20" fmla="*/ 1479550 h 2057400"/>
                <a:gd name="connsiteX21" fmla="*/ 584200 w 2451100"/>
                <a:gd name="connsiteY21" fmla="*/ 1238250 h 2057400"/>
                <a:gd name="connsiteX22" fmla="*/ 406400 w 2451100"/>
                <a:gd name="connsiteY22" fmla="*/ 1079500 h 2057400"/>
                <a:gd name="connsiteX23" fmla="*/ 457200 w 2451100"/>
                <a:gd name="connsiteY23" fmla="*/ 927100 h 2057400"/>
                <a:gd name="connsiteX24" fmla="*/ 120650 w 2451100"/>
                <a:gd name="connsiteY24" fmla="*/ 717550 h 2057400"/>
                <a:gd name="connsiteX25" fmla="*/ 139700 w 2451100"/>
                <a:gd name="connsiteY25" fmla="*/ 552450 h 2057400"/>
                <a:gd name="connsiteX26" fmla="*/ 254000 w 2451100"/>
                <a:gd name="connsiteY26" fmla="*/ 0 h 2057400"/>
                <a:gd name="connsiteX27" fmla="*/ 171450 w 2451100"/>
                <a:gd name="connsiteY27" fmla="*/ 6350 h 2057400"/>
                <a:gd name="connsiteX28" fmla="*/ 44450 w 2451100"/>
                <a:gd name="connsiteY28" fmla="*/ 107950 h 2057400"/>
                <a:gd name="connsiteX29" fmla="*/ 0 w 2451100"/>
                <a:gd name="connsiteY29"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43931 w 2451100"/>
                <a:gd name="connsiteY3" fmla="*/ 1482725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388269 w 2451100"/>
                <a:gd name="connsiteY8" fmla="*/ 1531144 h 2057400"/>
                <a:gd name="connsiteX9" fmla="*/ 1250950 w 2451100"/>
                <a:gd name="connsiteY9" fmla="*/ 1250950 h 2057400"/>
                <a:gd name="connsiteX10" fmla="*/ 1485900 w 2451100"/>
                <a:gd name="connsiteY10" fmla="*/ 1295400 h 2057400"/>
                <a:gd name="connsiteX11" fmla="*/ 1516062 w 2451100"/>
                <a:gd name="connsiteY11" fmla="*/ 1146175 h 2057400"/>
                <a:gd name="connsiteX12" fmla="*/ 1263650 w 2451100"/>
                <a:gd name="connsiteY12" fmla="*/ 996950 h 2057400"/>
                <a:gd name="connsiteX13" fmla="*/ 1199356 w 2451100"/>
                <a:gd name="connsiteY13" fmla="*/ 1136651 h 2057400"/>
                <a:gd name="connsiteX14" fmla="*/ 1231900 w 2451100"/>
                <a:gd name="connsiteY14" fmla="*/ 1206500 h 2057400"/>
                <a:gd name="connsiteX15" fmla="*/ 1098550 w 2451100"/>
                <a:gd name="connsiteY15" fmla="*/ 1168400 h 2057400"/>
                <a:gd name="connsiteX16" fmla="*/ 1003300 w 2451100"/>
                <a:gd name="connsiteY16" fmla="*/ 939800 h 2057400"/>
                <a:gd name="connsiteX17" fmla="*/ 857250 w 2451100"/>
                <a:gd name="connsiteY17" fmla="*/ 946150 h 2057400"/>
                <a:gd name="connsiteX18" fmla="*/ 877094 w 2451100"/>
                <a:gd name="connsiteY18" fmla="*/ 1238250 h 2057400"/>
                <a:gd name="connsiteX19" fmla="*/ 720725 w 2451100"/>
                <a:gd name="connsiteY19" fmla="*/ 1565275 h 2057400"/>
                <a:gd name="connsiteX20" fmla="*/ 482600 w 2451100"/>
                <a:gd name="connsiteY20" fmla="*/ 1479550 h 2057400"/>
                <a:gd name="connsiteX21" fmla="*/ 584200 w 2451100"/>
                <a:gd name="connsiteY21" fmla="*/ 1238250 h 2057400"/>
                <a:gd name="connsiteX22" fmla="*/ 406400 w 2451100"/>
                <a:gd name="connsiteY22" fmla="*/ 1079500 h 2057400"/>
                <a:gd name="connsiteX23" fmla="*/ 457200 w 2451100"/>
                <a:gd name="connsiteY23" fmla="*/ 927100 h 2057400"/>
                <a:gd name="connsiteX24" fmla="*/ 120650 w 2451100"/>
                <a:gd name="connsiteY24" fmla="*/ 717550 h 2057400"/>
                <a:gd name="connsiteX25" fmla="*/ 139700 w 2451100"/>
                <a:gd name="connsiteY25" fmla="*/ 552450 h 2057400"/>
                <a:gd name="connsiteX26" fmla="*/ 254000 w 2451100"/>
                <a:gd name="connsiteY26" fmla="*/ 0 h 2057400"/>
                <a:gd name="connsiteX27" fmla="*/ 171450 w 2451100"/>
                <a:gd name="connsiteY27" fmla="*/ 6350 h 2057400"/>
                <a:gd name="connsiteX28" fmla="*/ 44450 w 2451100"/>
                <a:gd name="connsiteY28" fmla="*/ 107950 h 2057400"/>
                <a:gd name="connsiteX29" fmla="*/ 0 w 2451100"/>
                <a:gd name="connsiteY29"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43931 w 2451100"/>
                <a:gd name="connsiteY3" fmla="*/ 1482725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388269 w 2451100"/>
                <a:gd name="connsiteY8" fmla="*/ 1531144 h 2057400"/>
                <a:gd name="connsiteX9" fmla="*/ 1250950 w 2451100"/>
                <a:gd name="connsiteY9" fmla="*/ 1250950 h 2057400"/>
                <a:gd name="connsiteX10" fmla="*/ 1485900 w 2451100"/>
                <a:gd name="connsiteY10" fmla="*/ 1295400 h 2057400"/>
                <a:gd name="connsiteX11" fmla="*/ 1516062 w 2451100"/>
                <a:gd name="connsiteY11" fmla="*/ 1146175 h 2057400"/>
                <a:gd name="connsiteX12" fmla="*/ 1263650 w 2451100"/>
                <a:gd name="connsiteY12" fmla="*/ 996950 h 2057400"/>
                <a:gd name="connsiteX13" fmla="*/ 1199356 w 2451100"/>
                <a:gd name="connsiteY13" fmla="*/ 1136651 h 2057400"/>
                <a:gd name="connsiteX14" fmla="*/ 1231900 w 2451100"/>
                <a:gd name="connsiteY14" fmla="*/ 1206500 h 2057400"/>
                <a:gd name="connsiteX15" fmla="*/ 1098550 w 2451100"/>
                <a:gd name="connsiteY15" fmla="*/ 1168400 h 2057400"/>
                <a:gd name="connsiteX16" fmla="*/ 1003300 w 2451100"/>
                <a:gd name="connsiteY16" fmla="*/ 939800 h 2057400"/>
                <a:gd name="connsiteX17" fmla="*/ 857250 w 2451100"/>
                <a:gd name="connsiteY17" fmla="*/ 946150 h 2057400"/>
                <a:gd name="connsiteX18" fmla="*/ 877094 w 2451100"/>
                <a:gd name="connsiteY18" fmla="*/ 1238250 h 2057400"/>
                <a:gd name="connsiteX19" fmla="*/ 718344 w 2451100"/>
                <a:gd name="connsiteY19" fmla="*/ 1579563 h 2057400"/>
                <a:gd name="connsiteX20" fmla="*/ 482600 w 2451100"/>
                <a:gd name="connsiteY20" fmla="*/ 1479550 h 2057400"/>
                <a:gd name="connsiteX21" fmla="*/ 584200 w 2451100"/>
                <a:gd name="connsiteY21" fmla="*/ 1238250 h 2057400"/>
                <a:gd name="connsiteX22" fmla="*/ 406400 w 2451100"/>
                <a:gd name="connsiteY22" fmla="*/ 1079500 h 2057400"/>
                <a:gd name="connsiteX23" fmla="*/ 457200 w 2451100"/>
                <a:gd name="connsiteY23" fmla="*/ 927100 h 2057400"/>
                <a:gd name="connsiteX24" fmla="*/ 120650 w 2451100"/>
                <a:gd name="connsiteY24" fmla="*/ 717550 h 2057400"/>
                <a:gd name="connsiteX25" fmla="*/ 139700 w 2451100"/>
                <a:gd name="connsiteY25" fmla="*/ 552450 h 2057400"/>
                <a:gd name="connsiteX26" fmla="*/ 254000 w 2451100"/>
                <a:gd name="connsiteY26" fmla="*/ 0 h 2057400"/>
                <a:gd name="connsiteX27" fmla="*/ 171450 w 2451100"/>
                <a:gd name="connsiteY27" fmla="*/ 6350 h 2057400"/>
                <a:gd name="connsiteX28" fmla="*/ 44450 w 2451100"/>
                <a:gd name="connsiteY28" fmla="*/ 107950 h 2057400"/>
                <a:gd name="connsiteX29" fmla="*/ 0 w 2451100"/>
                <a:gd name="connsiteY29"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43931 w 2451100"/>
                <a:gd name="connsiteY3" fmla="*/ 1482725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388269 w 2451100"/>
                <a:gd name="connsiteY8" fmla="*/ 1531144 h 2057400"/>
                <a:gd name="connsiteX9" fmla="*/ 1250950 w 2451100"/>
                <a:gd name="connsiteY9" fmla="*/ 1250950 h 2057400"/>
                <a:gd name="connsiteX10" fmla="*/ 1485900 w 2451100"/>
                <a:gd name="connsiteY10" fmla="*/ 1295400 h 2057400"/>
                <a:gd name="connsiteX11" fmla="*/ 1516062 w 2451100"/>
                <a:gd name="connsiteY11" fmla="*/ 1146175 h 2057400"/>
                <a:gd name="connsiteX12" fmla="*/ 1263650 w 2451100"/>
                <a:gd name="connsiteY12" fmla="*/ 996950 h 2057400"/>
                <a:gd name="connsiteX13" fmla="*/ 1199356 w 2451100"/>
                <a:gd name="connsiteY13" fmla="*/ 1136651 h 2057400"/>
                <a:gd name="connsiteX14" fmla="*/ 1231900 w 2451100"/>
                <a:gd name="connsiteY14" fmla="*/ 1206500 h 2057400"/>
                <a:gd name="connsiteX15" fmla="*/ 1098550 w 2451100"/>
                <a:gd name="connsiteY15" fmla="*/ 1168400 h 2057400"/>
                <a:gd name="connsiteX16" fmla="*/ 1003300 w 2451100"/>
                <a:gd name="connsiteY16" fmla="*/ 939800 h 2057400"/>
                <a:gd name="connsiteX17" fmla="*/ 857250 w 2451100"/>
                <a:gd name="connsiteY17" fmla="*/ 946150 h 2057400"/>
                <a:gd name="connsiteX18" fmla="*/ 877094 w 2451100"/>
                <a:gd name="connsiteY18" fmla="*/ 1238250 h 2057400"/>
                <a:gd name="connsiteX19" fmla="*/ 718344 w 2451100"/>
                <a:gd name="connsiteY19" fmla="*/ 1579563 h 2057400"/>
                <a:gd name="connsiteX20" fmla="*/ 482600 w 2451100"/>
                <a:gd name="connsiteY20" fmla="*/ 1479550 h 2057400"/>
                <a:gd name="connsiteX21" fmla="*/ 584200 w 2451100"/>
                <a:gd name="connsiteY21" fmla="*/ 1238250 h 2057400"/>
                <a:gd name="connsiteX22" fmla="*/ 406400 w 2451100"/>
                <a:gd name="connsiteY22" fmla="*/ 1079500 h 2057400"/>
                <a:gd name="connsiteX23" fmla="*/ 457200 w 2451100"/>
                <a:gd name="connsiteY23" fmla="*/ 927100 h 2057400"/>
                <a:gd name="connsiteX24" fmla="*/ 120650 w 2451100"/>
                <a:gd name="connsiteY24" fmla="*/ 717550 h 2057400"/>
                <a:gd name="connsiteX25" fmla="*/ 147638 w 2451100"/>
                <a:gd name="connsiteY25" fmla="*/ 616744 h 2057400"/>
                <a:gd name="connsiteX26" fmla="*/ 139700 w 2451100"/>
                <a:gd name="connsiteY26" fmla="*/ 552450 h 2057400"/>
                <a:gd name="connsiteX27" fmla="*/ 254000 w 2451100"/>
                <a:gd name="connsiteY27" fmla="*/ 0 h 2057400"/>
                <a:gd name="connsiteX28" fmla="*/ 171450 w 2451100"/>
                <a:gd name="connsiteY28" fmla="*/ 6350 h 2057400"/>
                <a:gd name="connsiteX29" fmla="*/ 44450 w 2451100"/>
                <a:gd name="connsiteY29" fmla="*/ 107950 h 2057400"/>
                <a:gd name="connsiteX30" fmla="*/ 0 w 2451100"/>
                <a:gd name="connsiteY30" fmla="*/ 228600 h 2057400"/>
                <a:gd name="connsiteX0" fmla="*/ 2451100 w 2451100"/>
                <a:gd name="connsiteY0" fmla="*/ 2057400 h 2057400"/>
                <a:gd name="connsiteX1" fmla="*/ 2413000 w 2451100"/>
                <a:gd name="connsiteY1" fmla="*/ 1600200 h 2057400"/>
                <a:gd name="connsiteX2" fmla="*/ 2260600 w 2451100"/>
                <a:gd name="connsiteY2" fmla="*/ 1612900 h 2057400"/>
                <a:gd name="connsiteX3" fmla="*/ 2243931 w 2451100"/>
                <a:gd name="connsiteY3" fmla="*/ 1482725 h 2057400"/>
                <a:gd name="connsiteX4" fmla="*/ 2089150 w 2451100"/>
                <a:gd name="connsiteY4" fmla="*/ 1517650 h 2057400"/>
                <a:gd name="connsiteX5" fmla="*/ 2152650 w 2451100"/>
                <a:gd name="connsiteY5" fmla="*/ 1619250 h 2057400"/>
                <a:gd name="connsiteX6" fmla="*/ 2019300 w 2451100"/>
                <a:gd name="connsiteY6" fmla="*/ 1625600 h 2057400"/>
                <a:gd name="connsiteX7" fmla="*/ 1625600 w 2451100"/>
                <a:gd name="connsiteY7" fmla="*/ 1885950 h 2057400"/>
                <a:gd name="connsiteX8" fmla="*/ 1388269 w 2451100"/>
                <a:gd name="connsiteY8" fmla="*/ 1531144 h 2057400"/>
                <a:gd name="connsiteX9" fmla="*/ 1250950 w 2451100"/>
                <a:gd name="connsiteY9" fmla="*/ 1250950 h 2057400"/>
                <a:gd name="connsiteX10" fmla="*/ 1485900 w 2451100"/>
                <a:gd name="connsiteY10" fmla="*/ 1295400 h 2057400"/>
                <a:gd name="connsiteX11" fmla="*/ 1516062 w 2451100"/>
                <a:gd name="connsiteY11" fmla="*/ 1146175 h 2057400"/>
                <a:gd name="connsiteX12" fmla="*/ 1263650 w 2451100"/>
                <a:gd name="connsiteY12" fmla="*/ 996950 h 2057400"/>
                <a:gd name="connsiteX13" fmla="*/ 1199356 w 2451100"/>
                <a:gd name="connsiteY13" fmla="*/ 1136651 h 2057400"/>
                <a:gd name="connsiteX14" fmla="*/ 1231900 w 2451100"/>
                <a:gd name="connsiteY14" fmla="*/ 1206500 h 2057400"/>
                <a:gd name="connsiteX15" fmla="*/ 1098550 w 2451100"/>
                <a:gd name="connsiteY15" fmla="*/ 1168400 h 2057400"/>
                <a:gd name="connsiteX16" fmla="*/ 1003300 w 2451100"/>
                <a:gd name="connsiteY16" fmla="*/ 939800 h 2057400"/>
                <a:gd name="connsiteX17" fmla="*/ 857250 w 2451100"/>
                <a:gd name="connsiteY17" fmla="*/ 946150 h 2057400"/>
                <a:gd name="connsiteX18" fmla="*/ 877094 w 2451100"/>
                <a:gd name="connsiteY18" fmla="*/ 1238250 h 2057400"/>
                <a:gd name="connsiteX19" fmla="*/ 718344 w 2451100"/>
                <a:gd name="connsiteY19" fmla="*/ 1579563 h 2057400"/>
                <a:gd name="connsiteX20" fmla="*/ 482600 w 2451100"/>
                <a:gd name="connsiteY20" fmla="*/ 1479550 h 2057400"/>
                <a:gd name="connsiteX21" fmla="*/ 584200 w 2451100"/>
                <a:gd name="connsiteY21" fmla="*/ 1238250 h 2057400"/>
                <a:gd name="connsiteX22" fmla="*/ 406400 w 2451100"/>
                <a:gd name="connsiteY22" fmla="*/ 1079500 h 2057400"/>
                <a:gd name="connsiteX23" fmla="*/ 457200 w 2451100"/>
                <a:gd name="connsiteY23" fmla="*/ 927100 h 2057400"/>
                <a:gd name="connsiteX24" fmla="*/ 120650 w 2451100"/>
                <a:gd name="connsiteY24" fmla="*/ 717550 h 2057400"/>
                <a:gd name="connsiteX25" fmla="*/ 147638 w 2451100"/>
                <a:gd name="connsiteY25" fmla="*/ 616744 h 2057400"/>
                <a:gd name="connsiteX26" fmla="*/ 146844 w 2451100"/>
                <a:gd name="connsiteY26" fmla="*/ 542925 h 2057400"/>
                <a:gd name="connsiteX27" fmla="*/ 254000 w 2451100"/>
                <a:gd name="connsiteY27" fmla="*/ 0 h 2057400"/>
                <a:gd name="connsiteX28" fmla="*/ 171450 w 2451100"/>
                <a:gd name="connsiteY28" fmla="*/ 6350 h 2057400"/>
                <a:gd name="connsiteX29" fmla="*/ 44450 w 2451100"/>
                <a:gd name="connsiteY29" fmla="*/ 107950 h 2057400"/>
                <a:gd name="connsiteX30" fmla="*/ 0 w 2451100"/>
                <a:gd name="connsiteY30" fmla="*/ 228600 h 2057400"/>
                <a:gd name="connsiteX0" fmla="*/ 2460625 w 2460625"/>
                <a:gd name="connsiteY0" fmla="*/ 2057400 h 2057400"/>
                <a:gd name="connsiteX1" fmla="*/ 2422525 w 2460625"/>
                <a:gd name="connsiteY1" fmla="*/ 1600200 h 2057400"/>
                <a:gd name="connsiteX2" fmla="*/ 2270125 w 2460625"/>
                <a:gd name="connsiteY2" fmla="*/ 1612900 h 2057400"/>
                <a:gd name="connsiteX3" fmla="*/ 2253456 w 2460625"/>
                <a:gd name="connsiteY3" fmla="*/ 1482725 h 2057400"/>
                <a:gd name="connsiteX4" fmla="*/ 2098675 w 2460625"/>
                <a:gd name="connsiteY4" fmla="*/ 1517650 h 2057400"/>
                <a:gd name="connsiteX5" fmla="*/ 2162175 w 2460625"/>
                <a:gd name="connsiteY5" fmla="*/ 1619250 h 2057400"/>
                <a:gd name="connsiteX6" fmla="*/ 2028825 w 2460625"/>
                <a:gd name="connsiteY6" fmla="*/ 1625600 h 2057400"/>
                <a:gd name="connsiteX7" fmla="*/ 1635125 w 2460625"/>
                <a:gd name="connsiteY7" fmla="*/ 1885950 h 2057400"/>
                <a:gd name="connsiteX8" fmla="*/ 1397794 w 2460625"/>
                <a:gd name="connsiteY8" fmla="*/ 1531144 h 2057400"/>
                <a:gd name="connsiteX9" fmla="*/ 1260475 w 2460625"/>
                <a:gd name="connsiteY9" fmla="*/ 1250950 h 2057400"/>
                <a:gd name="connsiteX10" fmla="*/ 1495425 w 2460625"/>
                <a:gd name="connsiteY10" fmla="*/ 1295400 h 2057400"/>
                <a:gd name="connsiteX11" fmla="*/ 1525587 w 2460625"/>
                <a:gd name="connsiteY11" fmla="*/ 1146175 h 2057400"/>
                <a:gd name="connsiteX12" fmla="*/ 1273175 w 2460625"/>
                <a:gd name="connsiteY12" fmla="*/ 996950 h 2057400"/>
                <a:gd name="connsiteX13" fmla="*/ 1208881 w 2460625"/>
                <a:gd name="connsiteY13" fmla="*/ 1136651 h 2057400"/>
                <a:gd name="connsiteX14" fmla="*/ 1241425 w 2460625"/>
                <a:gd name="connsiteY14" fmla="*/ 1206500 h 2057400"/>
                <a:gd name="connsiteX15" fmla="*/ 1108075 w 2460625"/>
                <a:gd name="connsiteY15" fmla="*/ 1168400 h 2057400"/>
                <a:gd name="connsiteX16" fmla="*/ 1012825 w 2460625"/>
                <a:gd name="connsiteY16" fmla="*/ 939800 h 2057400"/>
                <a:gd name="connsiteX17" fmla="*/ 866775 w 2460625"/>
                <a:gd name="connsiteY17" fmla="*/ 946150 h 2057400"/>
                <a:gd name="connsiteX18" fmla="*/ 886619 w 2460625"/>
                <a:gd name="connsiteY18" fmla="*/ 1238250 h 2057400"/>
                <a:gd name="connsiteX19" fmla="*/ 727869 w 2460625"/>
                <a:gd name="connsiteY19" fmla="*/ 1579563 h 2057400"/>
                <a:gd name="connsiteX20" fmla="*/ 492125 w 2460625"/>
                <a:gd name="connsiteY20" fmla="*/ 1479550 h 2057400"/>
                <a:gd name="connsiteX21" fmla="*/ 593725 w 2460625"/>
                <a:gd name="connsiteY21" fmla="*/ 1238250 h 2057400"/>
                <a:gd name="connsiteX22" fmla="*/ 415925 w 2460625"/>
                <a:gd name="connsiteY22" fmla="*/ 1079500 h 2057400"/>
                <a:gd name="connsiteX23" fmla="*/ 466725 w 2460625"/>
                <a:gd name="connsiteY23" fmla="*/ 927100 h 2057400"/>
                <a:gd name="connsiteX24" fmla="*/ 130175 w 2460625"/>
                <a:gd name="connsiteY24" fmla="*/ 717550 h 2057400"/>
                <a:gd name="connsiteX25" fmla="*/ 157163 w 2460625"/>
                <a:gd name="connsiteY25" fmla="*/ 616744 h 2057400"/>
                <a:gd name="connsiteX26" fmla="*/ 156369 w 2460625"/>
                <a:gd name="connsiteY26" fmla="*/ 542925 h 2057400"/>
                <a:gd name="connsiteX27" fmla="*/ 263525 w 2460625"/>
                <a:gd name="connsiteY27" fmla="*/ 0 h 2057400"/>
                <a:gd name="connsiteX28" fmla="*/ 180975 w 2460625"/>
                <a:gd name="connsiteY28" fmla="*/ 6350 h 2057400"/>
                <a:gd name="connsiteX29" fmla="*/ 53975 w 2460625"/>
                <a:gd name="connsiteY29" fmla="*/ 107950 h 2057400"/>
                <a:gd name="connsiteX30" fmla="*/ 0 w 2460625"/>
                <a:gd name="connsiteY30" fmla="*/ 388144 h 2057400"/>
                <a:gd name="connsiteX0" fmla="*/ 2460625 w 2460625"/>
                <a:gd name="connsiteY0" fmla="*/ 2057400 h 2057400"/>
                <a:gd name="connsiteX1" fmla="*/ 2422525 w 2460625"/>
                <a:gd name="connsiteY1" fmla="*/ 1600200 h 2057400"/>
                <a:gd name="connsiteX2" fmla="*/ 2270125 w 2460625"/>
                <a:gd name="connsiteY2" fmla="*/ 1612900 h 2057400"/>
                <a:gd name="connsiteX3" fmla="*/ 2253456 w 2460625"/>
                <a:gd name="connsiteY3" fmla="*/ 1482725 h 2057400"/>
                <a:gd name="connsiteX4" fmla="*/ 2098675 w 2460625"/>
                <a:gd name="connsiteY4" fmla="*/ 1517650 h 2057400"/>
                <a:gd name="connsiteX5" fmla="*/ 2162175 w 2460625"/>
                <a:gd name="connsiteY5" fmla="*/ 1619250 h 2057400"/>
                <a:gd name="connsiteX6" fmla="*/ 2028825 w 2460625"/>
                <a:gd name="connsiteY6" fmla="*/ 1625600 h 2057400"/>
                <a:gd name="connsiteX7" fmla="*/ 1635125 w 2460625"/>
                <a:gd name="connsiteY7" fmla="*/ 1885950 h 2057400"/>
                <a:gd name="connsiteX8" fmla="*/ 1397794 w 2460625"/>
                <a:gd name="connsiteY8" fmla="*/ 1531144 h 2057400"/>
                <a:gd name="connsiteX9" fmla="*/ 1260475 w 2460625"/>
                <a:gd name="connsiteY9" fmla="*/ 1250950 h 2057400"/>
                <a:gd name="connsiteX10" fmla="*/ 1495425 w 2460625"/>
                <a:gd name="connsiteY10" fmla="*/ 1295400 h 2057400"/>
                <a:gd name="connsiteX11" fmla="*/ 1525587 w 2460625"/>
                <a:gd name="connsiteY11" fmla="*/ 1146175 h 2057400"/>
                <a:gd name="connsiteX12" fmla="*/ 1273175 w 2460625"/>
                <a:gd name="connsiteY12" fmla="*/ 996950 h 2057400"/>
                <a:gd name="connsiteX13" fmla="*/ 1208881 w 2460625"/>
                <a:gd name="connsiteY13" fmla="*/ 1136651 h 2057400"/>
                <a:gd name="connsiteX14" fmla="*/ 1241425 w 2460625"/>
                <a:gd name="connsiteY14" fmla="*/ 1206500 h 2057400"/>
                <a:gd name="connsiteX15" fmla="*/ 1108075 w 2460625"/>
                <a:gd name="connsiteY15" fmla="*/ 1168400 h 2057400"/>
                <a:gd name="connsiteX16" fmla="*/ 1012825 w 2460625"/>
                <a:gd name="connsiteY16" fmla="*/ 939800 h 2057400"/>
                <a:gd name="connsiteX17" fmla="*/ 866775 w 2460625"/>
                <a:gd name="connsiteY17" fmla="*/ 946150 h 2057400"/>
                <a:gd name="connsiteX18" fmla="*/ 886619 w 2460625"/>
                <a:gd name="connsiteY18" fmla="*/ 1238250 h 2057400"/>
                <a:gd name="connsiteX19" fmla="*/ 727869 w 2460625"/>
                <a:gd name="connsiteY19" fmla="*/ 1579563 h 2057400"/>
                <a:gd name="connsiteX20" fmla="*/ 492125 w 2460625"/>
                <a:gd name="connsiteY20" fmla="*/ 1479550 h 2057400"/>
                <a:gd name="connsiteX21" fmla="*/ 593725 w 2460625"/>
                <a:gd name="connsiteY21" fmla="*/ 1238250 h 2057400"/>
                <a:gd name="connsiteX22" fmla="*/ 415925 w 2460625"/>
                <a:gd name="connsiteY22" fmla="*/ 1079500 h 2057400"/>
                <a:gd name="connsiteX23" fmla="*/ 466725 w 2460625"/>
                <a:gd name="connsiteY23" fmla="*/ 927100 h 2057400"/>
                <a:gd name="connsiteX24" fmla="*/ 130175 w 2460625"/>
                <a:gd name="connsiteY24" fmla="*/ 717550 h 2057400"/>
                <a:gd name="connsiteX25" fmla="*/ 157163 w 2460625"/>
                <a:gd name="connsiteY25" fmla="*/ 616744 h 2057400"/>
                <a:gd name="connsiteX26" fmla="*/ 156369 w 2460625"/>
                <a:gd name="connsiteY26" fmla="*/ 542925 h 2057400"/>
                <a:gd name="connsiteX27" fmla="*/ 263525 w 2460625"/>
                <a:gd name="connsiteY27" fmla="*/ 0 h 2057400"/>
                <a:gd name="connsiteX28" fmla="*/ 180975 w 2460625"/>
                <a:gd name="connsiteY28" fmla="*/ 6350 h 2057400"/>
                <a:gd name="connsiteX29" fmla="*/ 39688 w 2460625"/>
                <a:gd name="connsiteY29" fmla="*/ 98425 h 2057400"/>
                <a:gd name="connsiteX30" fmla="*/ 0 w 2460625"/>
                <a:gd name="connsiteY30" fmla="*/ 388144 h 2057400"/>
                <a:gd name="connsiteX0" fmla="*/ 2443956 w 2443956"/>
                <a:gd name="connsiteY0" fmla="*/ 2057400 h 2057400"/>
                <a:gd name="connsiteX1" fmla="*/ 2405856 w 2443956"/>
                <a:gd name="connsiteY1" fmla="*/ 1600200 h 2057400"/>
                <a:gd name="connsiteX2" fmla="*/ 2253456 w 2443956"/>
                <a:gd name="connsiteY2" fmla="*/ 1612900 h 2057400"/>
                <a:gd name="connsiteX3" fmla="*/ 2236787 w 2443956"/>
                <a:gd name="connsiteY3" fmla="*/ 1482725 h 2057400"/>
                <a:gd name="connsiteX4" fmla="*/ 2082006 w 2443956"/>
                <a:gd name="connsiteY4" fmla="*/ 1517650 h 2057400"/>
                <a:gd name="connsiteX5" fmla="*/ 2145506 w 2443956"/>
                <a:gd name="connsiteY5" fmla="*/ 1619250 h 2057400"/>
                <a:gd name="connsiteX6" fmla="*/ 2012156 w 2443956"/>
                <a:gd name="connsiteY6" fmla="*/ 1625600 h 2057400"/>
                <a:gd name="connsiteX7" fmla="*/ 1618456 w 2443956"/>
                <a:gd name="connsiteY7" fmla="*/ 1885950 h 2057400"/>
                <a:gd name="connsiteX8" fmla="*/ 1381125 w 2443956"/>
                <a:gd name="connsiteY8" fmla="*/ 1531144 h 2057400"/>
                <a:gd name="connsiteX9" fmla="*/ 1243806 w 2443956"/>
                <a:gd name="connsiteY9" fmla="*/ 1250950 h 2057400"/>
                <a:gd name="connsiteX10" fmla="*/ 1478756 w 2443956"/>
                <a:gd name="connsiteY10" fmla="*/ 1295400 h 2057400"/>
                <a:gd name="connsiteX11" fmla="*/ 1508918 w 2443956"/>
                <a:gd name="connsiteY11" fmla="*/ 1146175 h 2057400"/>
                <a:gd name="connsiteX12" fmla="*/ 1256506 w 2443956"/>
                <a:gd name="connsiteY12" fmla="*/ 996950 h 2057400"/>
                <a:gd name="connsiteX13" fmla="*/ 1192212 w 2443956"/>
                <a:gd name="connsiteY13" fmla="*/ 1136651 h 2057400"/>
                <a:gd name="connsiteX14" fmla="*/ 1224756 w 2443956"/>
                <a:gd name="connsiteY14" fmla="*/ 1206500 h 2057400"/>
                <a:gd name="connsiteX15" fmla="*/ 1091406 w 2443956"/>
                <a:gd name="connsiteY15" fmla="*/ 1168400 h 2057400"/>
                <a:gd name="connsiteX16" fmla="*/ 996156 w 2443956"/>
                <a:gd name="connsiteY16" fmla="*/ 939800 h 2057400"/>
                <a:gd name="connsiteX17" fmla="*/ 850106 w 2443956"/>
                <a:gd name="connsiteY17" fmla="*/ 946150 h 2057400"/>
                <a:gd name="connsiteX18" fmla="*/ 869950 w 2443956"/>
                <a:gd name="connsiteY18" fmla="*/ 1238250 h 2057400"/>
                <a:gd name="connsiteX19" fmla="*/ 711200 w 2443956"/>
                <a:gd name="connsiteY19" fmla="*/ 1579563 h 2057400"/>
                <a:gd name="connsiteX20" fmla="*/ 475456 w 2443956"/>
                <a:gd name="connsiteY20" fmla="*/ 1479550 h 2057400"/>
                <a:gd name="connsiteX21" fmla="*/ 577056 w 2443956"/>
                <a:gd name="connsiteY21" fmla="*/ 1238250 h 2057400"/>
                <a:gd name="connsiteX22" fmla="*/ 399256 w 2443956"/>
                <a:gd name="connsiteY22" fmla="*/ 1079500 h 2057400"/>
                <a:gd name="connsiteX23" fmla="*/ 450056 w 2443956"/>
                <a:gd name="connsiteY23" fmla="*/ 927100 h 2057400"/>
                <a:gd name="connsiteX24" fmla="*/ 113506 w 2443956"/>
                <a:gd name="connsiteY24" fmla="*/ 717550 h 2057400"/>
                <a:gd name="connsiteX25" fmla="*/ 140494 w 2443956"/>
                <a:gd name="connsiteY25" fmla="*/ 616744 h 2057400"/>
                <a:gd name="connsiteX26" fmla="*/ 139700 w 2443956"/>
                <a:gd name="connsiteY26" fmla="*/ 542925 h 2057400"/>
                <a:gd name="connsiteX27" fmla="*/ 246856 w 2443956"/>
                <a:gd name="connsiteY27" fmla="*/ 0 h 2057400"/>
                <a:gd name="connsiteX28" fmla="*/ 164306 w 2443956"/>
                <a:gd name="connsiteY28" fmla="*/ 6350 h 2057400"/>
                <a:gd name="connsiteX29" fmla="*/ 23019 w 2443956"/>
                <a:gd name="connsiteY29" fmla="*/ 98425 h 2057400"/>
                <a:gd name="connsiteX30" fmla="*/ 0 w 2443956"/>
                <a:gd name="connsiteY30" fmla="*/ 376237 h 205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43956" h="2057400">
                  <a:moveTo>
                    <a:pt x="2443956" y="2057400"/>
                  </a:moveTo>
                  <a:lnTo>
                    <a:pt x="2405856" y="1600200"/>
                  </a:lnTo>
                  <a:lnTo>
                    <a:pt x="2253456" y="1612900"/>
                  </a:lnTo>
                  <a:lnTo>
                    <a:pt x="2236787" y="1482725"/>
                  </a:lnTo>
                  <a:lnTo>
                    <a:pt x="2082006" y="1517650"/>
                  </a:lnTo>
                  <a:lnTo>
                    <a:pt x="2145506" y="1619250"/>
                  </a:lnTo>
                  <a:lnTo>
                    <a:pt x="2012156" y="1625600"/>
                  </a:lnTo>
                  <a:lnTo>
                    <a:pt x="1618456" y="1885950"/>
                  </a:lnTo>
                  <a:cubicBezTo>
                    <a:pt x="1545696" y="1760538"/>
                    <a:pt x="1453885" y="1656556"/>
                    <a:pt x="1381125" y="1531144"/>
                  </a:cubicBezTo>
                  <a:lnTo>
                    <a:pt x="1243806" y="1250950"/>
                  </a:lnTo>
                  <a:lnTo>
                    <a:pt x="1478756" y="1295400"/>
                  </a:lnTo>
                  <a:lnTo>
                    <a:pt x="1508918" y="1146175"/>
                  </a:lnTo>
                  <a:lnTo>
                    <a:pt x="1256506" y="996950"/>
                  </a:lnTo>
                  <a:lnTo>
                    <a:pt x="1192212" y="1136651"/>
                  </a:lnTo>
                  <a:lnTo>
                    <a:pt x="1224756" y="1206500"/>
                  </a:lnTo>
                  <a:lnTo>
                    <a:pt x="1091406" y="1168400"/>
                  </a:lnTo>
                  <a:lnTo>
                    <a:pt x="996156" y="939800"/>
                  </a:lnTo>
                  <a:lnTo>
                    <a:pt x="850106" y="946150"/>
                  </a:lnTo>
                  <a:lnTo>
                    <a:pt x="869950" y="1238250"/>
                  </a:lnTo>
                  <a:lnTo>
                    <a:pt x="711200" y="1579563"/>
                  </a:lnTo>
                  <a:lnTo>
                    <a:pt x="475456" y="1479550"/>
                  </a:lnTo>
                  <a:lnTo>
                    <a:pt x="577056" y="1238250"/>
                  </a:lnTo>
                  <a:lnTo>
                    <a:pt x="399256" y="1079500"/>
                  </a:lnTo>
                  <a:lnTo>
                    <a:pt x="450056" y="927100"/>
                  </a:lnTo>
                  <a:lnTo>
                    <a:pt x="113506" y="717550"/>
                  </a:lnTo>
                  <a:cubicBezTo>
                    <a:pt x="116152" y="683948"/>
                    <a:pt x="137848" y="650346"/>
                    <a:pt x="140494" y="616744"/>
                  </a:cubicBezTo>
                  <a:cubicBezTo>
                    <a:pt x="140229" y="592138"/>
                    <a:pt x="139965" y="567531"/>
                    <a:pt x="139700" y="542925"/>
                  </a:cubicBezTo>
                  <a:lnTo>
                    <a:pt x="246856" y="0"/>
                  </a:lnTo>
                  <a:lnTo>
                    <a:pt x="164306" y="6350"/>
                  </a:lnTo>
                  <a:lnTo>
                    <a:pt x="23019" y="98425"/>
                  </a:lnTo>
                  <a:lnTo>
                    <a:pt x="0" y="376237"/>
                  </a:lnTo>
                </a:path>
              </a:pathLst>
            </a:custGeom>
            <a:noFill/>
            <a:ln w="38100" cmpd="sng">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8" name="テキスト ボックス 14"/>
            <p:cNvSpPr txBox="1"/>
            <p:nvPr/>
          </p:nvSpPr>
          <p:spPr>
            <a:xfrm>
              <a:off x="1909266" y="4754832"/>
              <a:ext cx="716175"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b="1">
                  <a:ln>
                    <a:solidFill>
                      <a:schemeClr val="bg1"/>
                    </a:solidFill>
                  </a:ln>
                  <a:solidFill>
                    <a:schemeClr val="bg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solidFill>
                      <a:srgbClr val="FFFFFF"/>
                    </a:solidFill>
                  </a:ln>
                  <a:solidFill>
                    <a:srgbClr val="FFFFFF"/>
                  </a:solidFill>
                  <a:effectLst/>
                  <a:uLnTx/>
                  <a:uFillTx/>
                  <a:latin typeface="Arial"/>
                  <a:ea typeface="ＭＳ Ｐゴシック"/>
                  <a:cs typeface="+mn-cs"/>
                </a:rPr>
                <a:t>見附駅周辺地区</a:t>
              </a:r>
            </a:p>
          </p:txBody>
        </p:sp>
        <p:sp>
          <p:nvSpPr>
            <p:cNvPr id="279" name="円/楕円 278"/>
            <p:cNvSpPr/>
            <p:nvPr/>
          </p:nvSpPr>
          <p:spPr>
            <a:xfrm>
              <a:off x="879658" y="4557308"/>
              <a:ext cx="60814" cy="5020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0" name="円/楕円 279"/>
            <p:cNvSpPr/>
            <p:nvPr/>
          </p:nvSpPr>
          <p:spPr>
            <a:xfrm>
              <a:off x="2306387" y="5423020"/>
              <a:ext cx="91063" cy="81145"/>
            </a:xfrm>
            <a:prstGeom prst="ellipse">
              <a:avLst/>
            </a:prstGeom>
            <a:solidFill>
              <a:schemeClr val="accent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1" name="円/楕円 280"/>
            <p:cNvSpPr/>
            <p:nvPr/>
          </p:nvSpPr>
          <p:spPr>
            <a:xfrm>
              <a:off x="1819324" y="5020405"/>
              <a:ext cx="54390" cy="51560"/>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282" name="Picture 25" descr="D:\奈良資料入2014\素材\bas.bmp"/>
            <p:cNvPicPr>
              <a:picLocks noChangeAspect="1" noChangeArrowheads="1"/>
            </p:cNvPicPr>
            <p:nvPr/>
          </p:nvPicPr>
          <p:blipFill rotWithShape="1">
            <a:blip r:embed="rId4" cstate="print">
              <a:clrChange>
                <a:clrFrom>
                  <a:srgbClr val="FFFFFF"/>
                </a:clrFrom>
                <a:clrTo>
                  <a:srgbClr val="FFFFFF">
                    <a:alpha val="0"/>
                  </a:srgbClr>
                </a:clrTo>
              </a:clrChange>
            </a:blip>
            <a:srcRect l="11796" t="25302" b="24097"/>
            <a:stretch/>
          </p:blipFill>
          <p:spPr bwMode="auto">
            <a:xfrm rot="1922374" flipH="1">
              <a:off x="1005372" y="4655180"/>
              <a:ext cx="530520" cy="292838"/>
            </a:xfrm>
            <a:prstGeom prst="rect">
              <a:avLst/>
            </a:prstGeom>
            <a:noFill/>
          </p:spPr>
        </p:pic>
        <p:sp>
          <p:nvSpPr>
            <p:cNvPr id="283" name="正方形/長方形 282"/>
            <p:cNvSpPr/>
            <p:nvPr/>
          </p:nvSpPr>
          <p:spPr>
            <a:xfrm>
              <a:off x="539735" y="6222537"/>
              <a:ext cx="1033171" cy="4329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6" name="テキスト ボックス 34"/>
            <p:cNvSpPr txBox="1"/>
            <p:nvPr/>
          </p:nvSpPr>
          <p:spPr>
            <a:xfrm>
              <a:off x="673002" y="6222537"/>
              <a:ext cx="899903" cy="177613"/>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居住誘導区域</a:t>
              </a:r>
            </a:p>
          </p:txBody>
        </p:sp>
        <p:sp>
          <p:nvSpPr>
            <p:cNvPr id="287" name="正方形/長方形 286"/>
            <p:cNvSpPr/>
            <p:nvPr/>
          </p:nvSpPr>
          <p:spPr>
            <a:xfrm>
              <a:off x="574778" y="6269400"/>
              <a:ext cx="127829" cy="66619"/>
            </a:xfrm>
            <a:prstGeom prst="rect">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5" name="テキスト ボックス 34"/>
            <p:cNvSpPr txBox="1"/>
            <p:nvPr/>
          </p:nvSpPr>
          <p:spPr>
            <a:xfrm>
              <a:off x="673002" y="6361458"/>
              <a:ext cx="899903" cy="177613"/>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都市機能誘導区域</a:t>
              </a:r>
            </a:p>
          </p:txBody>
        </p:sp>
        <p:sp>
          <p:nvSpPr>
            <p:cNvPr id="296" name="正方形/長方形 295"/>
            <p:cNvSpPr/>
            <p:nvPr/>
          </p:nvSpPr>
          <p:spPr>
            <a:xfrm>
              <a:off x="574778" y="6412035"/>
              <a:ext cx="127829" cy="66619"/>
            </a:xfrm>
            <a:prstGeom prst="rect">
              <a:avLst/>
            </a:prstGeom>
            <a:noFill/>
            <a:ln w="19050">
              <a:solidFill>
                <a:srgbClr val="3333FF"/>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7" name="テキスト ボックス 34"/>
            <p:cNvSpPr txBox="1"/>
            <p:nvPr/>
          </p:nvSpPr>
          <p:spPr>
            <a:xfrm>
              <a:off x="671537" y="6498813"/>
              <a:ext cx="981405" cy="177613"/>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コミュニティバス路線</a:t>
              </a:r>
            </a:p>
          </p:txBody>
        </p:sp>
        <p:cxnSp>
          <p:nvCxnSpPr>
            <p:cNvPr id="298" name="直線コネクタ 297"/>
            <p:cNvCxnSpPr/>
            <p:nvPr/>
          </p:nvCxnSpPr>
          <p:spPr>
            <a:xfrm>
              <a:off x="581569" y="6581433"/>
              <a:ext cx="118200" cy="204"/>
            </a:xfrm>
            <a:prstGeom prst="line">
              <a:avLst/>
            </a:prstGeom>
            <a:noFill/>
            <a:ln w="57150" cmpd="sng">
              <a:solidFill>
                <a:srgbClr val="FF9966"/>
              </a:solidFill>
            </a:ln>
          </p:spPr>
          <p:style>
            <a:lnRef idx="2">
              <a:schemeClr val="accent1">
                <a:shade val="50000"/>
              </a:schemeClr>
            </a:lnRef>
            <a:fillRef idx="1">
              <a:schemeClr val="accent1"/>
            </a:fillRef>
            <a:effectRef idx="0">
              <a:schemeClr val="accent1"/>
            </a:effectRef>
            <a:fontRef idx="minor">
              <a:schemeClr val="lt1"/>
            </a:fontRef>
          </p:style>
        </p:cxnSp>
        <p:sp>
          <p:nvSpPr>
            <p:cNvPr id="299" name="テキスト ボックス 14"/>
            <p:cNvSpPr txBox="1"/>
            <p:nvPr/>
          </p:nvSpPr>
          <p:spPr>
            <a:xfrm>
              <a:off x="2508100" y="4520522"/>
              <a:ext cx="839763" cy="198871"/>
            </a:xfrm>
            <a:prstGeom prst="rect">
              <a:avLst/>
            </a:prstGeom>
            <a:solidFill>
              <a:schemeClr val="bg1"/>
            </a:solidFill>
            <a:ln w="19050">
              <a:solidFill>
                <a:srgbClr val="33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Arial"/>
                  <a:ea typeface="ＭＳ Ｐゴシック"/>
                  <a:cs typeface="+mn-cs"/>
                </a:rPr>
                <a:t>ネーブルみつけ</a:t>
              </a:r>
            </a:p>
          </p:txBody>
        </p:sp>
        <p:sp>
          <p:nvSpPr>
            <p:cNvPr id="300" name="テキスト ボックス 14"/>
            <p:cNvSpPr txBox="1"/>
            <p:nvPr/>
          </p:nvSpPr>
          <p:spPr>
            <a:xfrm>
              <a:off x="2663804" y="4872056"/>
              <a:ext cx="853779" cy="198871"/>
            </a:xfrm>
            <a:prstGeom prst="rect">
              <a:avLst/>
            </a:prstGeom>
            <a:solidFill>
              <a:schemeClr val="bg1"/>
            </a:solidFill>
            <a:ln w="19050">
              <a:solidFill>
                <a:srgbClr val="33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800">
                  <a:solidFill>
                    <a:schemeClr val="tx1"/>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Arial"/>
                  <a:ea typeface="ＭＳ Ｐゴシック"/>
                  <a:cs typeface="+mn-cs"/>
                </a:rPr>
                <a:t>コミュニティ銭湯</a:t>
              </a:r>
            </a:p>
          </p:txBody>
        </p:sp>
        <p:cxnSp>
          <p:nvCxnSpPr>
            <p:cNvPr id="301" name="直線コネクタ 300"/>
            <p:cNvCxnSpPr>
              <a:cxnSpLocks/>
              <a:stCxn id="280" idx="7"/>
            </p:cNvCxnSpPr>
            <p:nvPr/>
          </p:nvCxnSpPr>
          <p:spPr>
            <a:xfrm flipV="1">
              <a:off x="2384114" y="4722599"/>
              <a:ext cx="302427" cy="712304"/>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2" name="直線コネクタ 301"/>
            <p:cNvCxnSpPr>
              <a:cxnSpLocks/>
              <a:stCxn id="275" idx="7"/>
            </p:cNvCxnSpPr>
            <p:nvPr/>
          </p:nvCxnSpPr>
          <p:spPr>
            <a:xfrm flipV="1">
              <a:off x="2782744" y="5086575"/>
              <a:ext cx="264791" cy="66118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3" name="テキスト ボックス 14"/>
            <p:cNvSpPr txBox="1"/>
            <p:nvPr/>
          </p:nvSpPr>
          <p:spPr>
            <a:xfrm>
              <a:off x="1490945" y="5690172"/>
              <a:ext cx="512942"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noFill/>
                  </a:ln>
                  <a:solidFill>
                    <a:srgbClr val="000000"/>
                  </a:solidFill>
                  <a:effectLst>
                    <a:glow rad="152400">
                      <a:prstClr val="white"/>
                    </a:glow>
                  </a:effectLst>
                  <a:uLnTx/>
                  <a:uFillTx/>
                  <a:latin typeface="Arial"/>
                  <a:ea typeface="ＭＳ Ｐゴシック"/>
                  <a:cs typeface="+mn-cs"/>
                </a:rPr>
                <a:t>見附市役所</a:t>
              </a:r>
            </a:p>
          </p:txBody>
        </p:sp>
        <p:sp>
          <p:nvSpPr>
            <p:cNvPr id="304" name="テキスト ボックス 14"/>
            <p:cNvSpPr txBox="1"/>
            <p:nvPr/>
          </p:nvSpPr>
          <p:spPr>
            <a:xfrm>
              <a:off x="486347" y="4653921"/>
              <a:ext cx="342657"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noFill/>
                  </a:ln>
                  <a:solidFill>
                    <a:srgbClr val="000000"/>
                  </a:solidFill>
                  <a:effectLst>
                    <a:glow rad="152400">
                      <a:prstClr val="white"/>
                    </a:glow>
                  </a:effectLst>
                  <a:uLnTx/>
                  <a:uFillTx/>
                  <a:latin typeface="Arial"/>
                  <a:ea typeface="ＭＳ Ｐゴシック"/>
                  <a:cs typeface="+mn-cs"/>
                </a:rPr>
                <a:t>道の駅</a:t>
              </a:r>
            </a:p>
          </p:txBody>
        </p:sp>
        <p:sp>
          <p:nvSpPr>
            <p:cNvPr id="305" name="テキスト ボックス 14"/>
            <p:cNvSpPr txBox="1"/>
            <p:nvPr/>
          </p:nvSpPr>
          <p:spPr>
            <a:xfrm>
              <a:off x="1958563" y="5176718"/>
              <a:ext cx="342619"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noFill/>
                  </a:ln>
                  <a:solidFill>
                    <a:srgbClr val="000000"/>
                  </a:solidFill>
                  <a:effectLst>
                    <a:glow rad="152400">
                      <a:prstClr val="white"/>
                    </a:glow>
                  </a:effectLst>
                  <a:uLnTx/>
                  <a:uFillTx/>
                  <a:latin typeface="Arial"/>
                  <a:ea typeface="ＭＳ Ｐゴシック"/>
                  <a:cs typeface="+mn-cs"/>
                </a:rPr>
                <a:t>見附駅</a:t>
              </a:r>
            </a:p>
          </p:txBody>
        </p:sp>
        <p:cxnSp>
          <p:nvCxnSpPr>
            <p:cNvPr id="307" name="直線コネクタ 306"/>
            <p:cNvCxnSpPr/>
            <p:nvPr/>
          </p:nvCxnSpPr>
          <p:spPr>
            <a:xfrm>
              <a:off x="1860427" y="5056619"/>
              <a:ext cx="214800" cy="1533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直線コネクタ 307"/>
            <p:cNvCxnSpPr>
              <a:cxnSpLocks/>
            </p:cNvCxnSpPr>
            <p:nvPr/>
          </p:nvCxnSpPr>
          <p:spPr>
            <a:xfrm flipV="1">
              <a:off x="667976" y="4592630"/>
              <a:ext cx="223182" cy="8505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9" name="正方形/長方形 308">
              <a:extLst>
                <a:ext uri="{FF2B5EF4-FFF2-40B4-BE49-F238E27FC236}">
                  <a16:creationId xmlns:a16="http://schemas.microsoft.com/office/drawing/2014/main" id="{C60A4BA4-05B9-44DB-ADFF-0A71BA791636}"/>
                </a:ext>
              </a:extLst>
            </p:cNvPr>
            <p:cNvSpPr/>
            <p:nvPr/>
          </p:nvSpPr>
          <p:spPr>
            <a:xfrm>
              <a:off x="524343" y="3798990"/>
              <a:ext cx="970876" cy="200323"/>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10" name="テキスト ボックス 309">
              <a:extLst>
                <a:ext uri="{FF2B5EF4-FFF2-40B4-BE49-F238E27FC236}">
                  <a16:creationId xmlns:a16="http://schemas.microsoft.com/office/drawing/2014/main" id="{05802F3B-BFC1-4654-9879-753238D800B0}"/>
                </a:ext>
              </a:extLst>
            </p:cNvPr>
            <p:cNvSpPr txBox="1"/>
            <p:nvPr/>
          </p:nvSpPr>
          <p:spPr>
            <a:xfrm>
              <a:off x="525208" y="3777060"/>
              <a:ext cx="942472" cy="22018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ＭＳ Ｐゴシック"/>
                  <a:ea typeface="ＭＳ Ｐゴシック"/>
                  <a:cs typeface="+mn-cs"/>
                </a:rPr>
                <a:t>＜集約区域図＞</a:t>
              </a:r>
            </a:p>
          </p:txBody>
        </p:sp>
        <p:sp>
          <p:nvSpPr>
            <p:cNvPr id="313" name="円/楕円 312"/>
            <p:cNvSpPr/>
            <p:nvPr/>
          </p:nvSpPr>
          <p:spPr>
            <a:xfrm>
              <a:off x="2230371" y="5494334"/>
              <a:ext cx="54390" cy="51560"/>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14" name="円/楕円 313"/>
            <p:cNvSpPr/>
            <p:nvPr/>
          </p:nvSpPr>
          <p:spPr>
            <a:xfrm>
              <a:off x="2538933" y="5301208"/>
              <a:ext cx="54390" cy="51560"/>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315" name="直線コネクタ 314"/>
            <p:cNvCxnSpPr>
              <a:cxnSpLocks/>
            </p:cNvCxnSpPr>
            <p:nvPr/>
          </p:nvCxnSpPr>
          <p:spPr>
            <a:xfrm flipH="1">
              <a:off x="2335773" y="5345218"/>
              <a:ext cx="222629" cy="46573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直線コネクタ 315"/>
            <p:cNvCxnSpPr>
              <a:cxnSpLocks/>
            </p:cNvCxnSpPr>
            <p:nvPr/>
          </p:nvCxnSpPr>
          <p:spPr>
            <a:xfrm flipV="1">
              <a:off x="1896693" y="5532595"/>
              <a:ext cx="341641" cy="1944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7" name="テキスト ボックス 14"/>
            <p:cNvSpPr txBox="1"/>
            <p:nvPr/>
          </p:nvSpPr>
          <p:spPr>
            <a:xfrm>
              <a:off x="2033793" y="5728451"/>
              <a:ext cx="512942"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1" i="0" u="none" strike="noStrike" kern="1200" cap="none" spc="0" normalizeH="0" baseline="0" noProof="0" dirty="0">
                  <a:ln>
                    <a:noFill/>
                  </a:ln>
                  <a:solidFill>
                    <a:srgbClr val="000000"/>
                  </a:solidFill>
                  <a:effectLst>
                    <a:glow rad="152400">
                      <a:prstClr val="white"/>
                    </a:glow>
                  </a:effectLst>
                  <a:uLnTx/>
                  <a:uFillTx/>
                  <a:latin typeface="Arial"/>
                  <a:ea typeface="ＭＳ Ｐゴシック"/>
                  <a:cs typeface="+mn-cs"/>
                </a:rPr>
                <a:t>見附市立病院</a:t>
              </a:r>
            </a:p>
          </p:txBody>
        </p:sp>
        <p:sp>
          <p:nvSpPr>
            <p:cNvPr id="318" name="正方形/長方形 317">
              <a:extLst>
                <a:ext uri="{FF2B5EF4-FFF2-40B4-BE49-F238E27FC236}">
                  <a16:creationId xmlns:a16="http://schemas.microsoft.com/office/drawing/2014/main" id="{685F5959-B06C-4E65-869C-DD11AA183403}"/>
                </a:ext>
              </a:extLst>
            </p:cNvPr>
            <p:cNvSpPr/>
            <p:nvPr/>
          </p:nvSpPr>
          <p:spPr>
            <a:xfrm>
              <a:off x="3245255" y="3798099"/>
              <a:ext cx="341750" cy="526792"/>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319" name="図 318">
              <a:extLst>
                <a:ext uri="{FF2B5EF4-FFF2-40B4-BE49-F238E27FC236}">
                  <a16:creationId xmlns:a16="http://schemas.microsoft.com/office/drawing/2014/main" id="{6CA6CEF5-4994-410F-AACB-E03DEDADD489}"/>
                </a:ext>
              </a:extLst>
            </p:cNvPr>
            <p:cNvPicPr>
              <a:picLocks noChangeAspect="1"/>
            </p:cNvPicPr>
            <p:nvPr/>
          </p:nvPicPr>
          <p:blipFill>
            <a:blip r:embed="rId5"/>
            <a:stretch>
              <a:fillRect/>
            </a:stretch>
          </p:blipFill>
          <p:spPr>
            <a:xfrm>
              <a:off x="3347864" y="3826241"/>
              <a:ext cx="227921" cy="250831"/>
            </a:xfrm>
            <a:prstGeom prst="rect">
              <a:avLst/>
            </a:prstGeom>
          </p:spPr>
        </p:pic>
        <p:sp>
          <p:nvSpPr>
            <p:cNvPr id="274" name="テキスト ボックス 14"/>
            <p:cNvSpPr txBox="1"/>
            <p:nvPr/>
          </p:nvSpPr>
          <p:spPr>
            <a:xfrm>
              <a:off x="1396371" y="4259741"/>
              <a:ext cx="839380" cy="184517"/>
            </a:xfrm>
            <a:prstGeom prst="rect">
              <a:avLst/>
            </a:prstGeom>
            <a:solidFill>
              <a:schemeClr val="bg1"/>
            </a:solidFill>
            <a:ln w="19050">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Arial"/>
                  <a:ea typeface="ＭＳ Ｐゴシック"/>
                  <a:cs typeface="+mn-cs"/>
                </a:rPr>
                <a:t>コミュニティバス</a:t>
              </a:r>
            </a:p>
          </p:txBody>
        </p:sp>
      </p:grpSp>
      <p:sp>
        <p:nvSpPr>
          <p:cNvPr id="5" name="正方形/長方形 4"/>
          <p:cNvSpPr/>
          <p:nvPr/>
        </p:nvSpPr>
        <p:spPr>
          <a:xfrm>
            <a:off x="5881448" y="2185158"/>
            <a:ext cx="269219" cy="195728"/>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7" name="下矢印 56"/>
          <p:cNvSpPr/>
          <p:nvPr/>
        </p:nvSpPr>
        <p:spPr>
          <a:xfrm>
            <a:off x="5777617" y="2350294"/>
            <a:ext cx="871640" cy="1193032"/>
          </a:xfrm>
          <a:prstGeom prst="downArrow">
            <a:avLst>
              <a:gd name="adj1" fmla="val 51615"/>
              <a:gd name="adj2" fmla="val 30229"/>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4" name="正方形/長方形 203"/>
          <p:cNvSpPr/>
          <p:nvPr/>
        </p:nvSpPr>
        <p:spPr>
          <a:xfrm>
            <a:off x="6070439" y="1220159"/>
            <a:ext cx="3366829" cy="1974292"/>
          </a:xfrm>
          <a:prstGeom prst="rect">
            <a:avLst/>
          </a:prstGeom>
          <a:solidFill>
            <a:schemeClr val="bg1"/>
          </a:solidFill>
          <a:ln w="19050">
            <a:solidFill>
              <a:srgbClr val="3333CC"/>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pic>
        <p:nvPicPr>
          <p:cNvPr id="221" name="図 220"/>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7421684" y="2286431"/>
            <a:ext cx="645195" cy="459967"/>
          </a:xfrm>
          <a:prstGeom prst="rect">
            <a:avLst/>
          </a:prstGeom>
        </p:spPr>
      </p:pic>
      <p:pic>
        <p:nvPicPr>
          <p:cNvPr id="189" name="コンテンツ プレースホルダー 8"/>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bwMode="auto">
          <a:xfrm>
            <a:off x="8748276" y="2275887"/>
            <a:ext cx="610215" cy="4728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正方形/長方形 213"/>
          <p:cNvSpPr/>
          <p:nvPr/>
        </p:nvSpPr>
        <p:spPr>
          <a:xfrm>
            <a:off x="8839200" y="2667370"/>
            <a:ext cx="519290"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8" name="正方形/長方形 117"/>
          <p:cNvSpPr/>
          <p:nvPr/>
        </p:nvSpPr>
        <p:spPr>
          <a:xfrm>
            <a:off x="444784" y="3796038"/>
            <a:ext cx="2255763" cy="1848625"/>
          </a:xfrm>
          <a:prstGeom prst="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2" name="正方形/長方形 71"/>
          <p:cNvSpPr/>
          <p:nvPr/>
        </p:nvSpPr>
        <p:spPr>
          <a:xfrm>
            <a:off x="6312333" y="4776866"/>
            <a:ext cx="2135108" cy="885166"/>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0" name="角丸四角形 189"/>
          <p:cNvSpPr/>
          <p:nvPr/>
        </p:nvSpPr>
        <p:spPr>
          <a:xfrm>
            <a:off x="433060" y="6039537"/>
            <a:ext cx="9011828" cy="622523"/>
          </a:xfrm>
          <a:prstGeom prst="roundRect">
            <a:avLst>
              <a:gd name="adj" fmla="val 0"/>
            </a:avLst>
          </a:prstGeom>
          <a:noFill/>
          <a:ln w="28575">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pic>
        <p:nvPicPr>
          <p:cNvPr id="62" name="図 61"/>
          <p:cNvPicPr/>
          <p:nvPr/>
        </p:nvPicPr>
        <p:blipFill rotWithShape="1">
          <a:blip r:embed="rId8" cstate="screen">
            <a:extLst>
              <a:ext uri="{28A0092B-C50C-407E-A947-70E740481C1C}">
                <a14:useLocalDpi xmlns:a14="http://schemas.microsoft.com/office/drawing/2010/main"/>
              </a:ext>
            </a:extLst>
          </a:blip>
          <a:srcRect/>
          <a:stretch/>
        </p:blipFill>
        <p:spPr bwMode="auto">
          <a:xfrm>
            <a:off x="594665" y="5013176"/>
            <a:ext cx="892188" cy="502698"/>
          </a:xfrm>
          <a:prstGeom prst="rect">
            <a:avLst/>
          </a:prstGeom>
          <a:noFill/>
          <a:ln>
            <a:noFill/>
          </a:ln>
          <a:extLst>
            <a:ext uri="{53640926-AAD7-44D8-BBD7-CCE9431645EC}">
              <a14:shadowObscured xmlns:a14="http://schemas.microsoft.com/office/drawing/2010/main"/>
            </a:ext>
          </a:extLst>
        </p:spPr>
      </p:pic>
      <p:pic>
        <p:nvPicPr>
          <p:cNvPr id="63" name="図 62"/>
          <p:cNvPicPr/>
          <p:nvPr/>
        </p:nvPicPr>
        <p:blipFill rotWithShape="1">
          <a:blip r:embed="rId9" cstate="screen">
            <a:extLst>
              <a:ext uri="{28A0092B-C50C-407E-A947-70E740481C1C}">
                <a14:useLocalDpi xmlns:a14="http://schemas.microsoft.com/office/drawing/2010/main"/>
              </a:ext>
            </a:extLst>
          </a:blip>
          <a:srcRect/>
          <a:stretch/>
        </p:blipFill>
        <p:spPr bwMode="auto">
          <a:xfrm>
            <a:off x="1595324" y="5013176"/>
            <a:ext cx="960593" cy="502698"/>
          </a:xfrm>
          <a:prstGeom prst="rect">
            <a:avLst/>
          </a:prstGeom>
          <a:ln>
            <a:noFill/>
          </a:ln>
          <a:extLst>
            <a:ext uri="{53640926-AAD7-44D8-BBD7-CCE9431645EC}">
              <a14:shadowObscured xmlns:a14="http://schemas.microsoft.com/office/drawing/2010/main"/>
            </a:ext>
          </a:extLst>
        </p:spPr>
      </p:pic>
      <p:sp>
        <p:nvSpPr>
          <p:cNvPr id="64" name="テキスト ボックス 63"/>
          <p:cNvSpPr txBox="1"/>
          <p:nvPr/>
        </p:nvSpPr>
        <p:spPr>
          <a:xfrm>
            <a:off x="413975" y="4110364"/>
            <a:ext cx="2306467" cy="83080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地域コミュニティ組織</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11</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地区）</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において使途を地域に委ねた自由度の</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高い交付金により地域づくりを支援。</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コミュニティワゴン</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を貸与し、</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都市部と村部を結ぶ。</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99" name="角丸四角形 98"/>
          <p:cNvSpPr/>
          <p:nvPr/>
        </p:nvSpPr>
        <p:spPr>
          <a:xfrm>
            <a:off x="6426" y="530868"/>
            <a:ext cx="9899574" cy="501968"/>
          </a:xfrm>
          <a:prstGeom prst="roundRect">
            <a:avLst/>
          </a:prstGeom>
          <a:gradFill>
            <a:gsLst>
              <a:gs pos="0">
                <a:srgbClr val="FFFF00">
                  <a:alpha val="12000"/>
                </a:srgbClr>
              </a:gs>
              <a:gs pos="46000">
                <a:srgbClr val="FFFF00">
                  <a:alpha val="74000"/>
                </a:srgbClr>
              </a:gs>
              <a:gs pos="79000">
                <a:srgbClr val="FFC000">
                  <a:alpha val="95000"/>
                  <a:lumMod val="56000"/>
                  <a:lumOff val="44000"/>
                </a:srgbClr>
              </a:gs>
              <a:gs pos="100000">
                <a:srgbClr val="FFFF00">
                  <a:lumMod val="70000"/>
                  <a:lumOff val="30000"/>
                  <a:alpha val="1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7332" rtl="0" eaLnBrk="1" fontAlgn="base" latinLnBrk="0" hangingPunct="1">
              <a:lnSpc>
                <a:spcPct val="100000"/>
              </a:lnSpc>
              <a:spcBef>
                <a:spcPct val="0"/>
              </a:spcBef>
              <a:spcAft>
                <a:spcPct val="0"/>
              </a:spcAft>
              <a:buClrTx/>
              <a:buSzTx/>
              <a:buFontTx/>
              <a:buNone/>
              <a:tabLst/>
              <a:defRPr/>
            </a:pPr>
            <a:endParaRPr kumimoji="1" lang="ja-JP" altLang="en-US" sz="1628"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03" name="テキスト ボックス 102"/>
          <p:cNvSpPr txBox="1"/>
          <p:nvPr/>
        </p:nvSpPr>
        <p:spPr>
          <a:xfrm>
            <a:off x="14691" y="590925"/>
            <a:ext cx="9865096" cy="376385"/>
          </a:xfrm>
          <a:prstGeom prst="rect">
            <a:avLst/>
          </a:prstGeom>
          <a:noFill/>
        </p:spPr>
        <p:txBody>
          <a:bodyPr wrap="square" rtlCol="0">
            <a:spAutoFit/>
          </a:bodyPr>
          <a:lstStyle/>
          <a:p>
            <a:pPr marL="0" marR="0" lvl="0" indent="0" algn="ctr" defTabSz="827332"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「スマートウエルネス</a:t>
            </a:r>
            <a:r>
              <a:rPr kumimoji="1" lang="ja-JP" altLang="en-US" sz="1846" b="0" i="0" u="none" strike="noStrike" kern="1200" cap="none" spc="0" normalizeH="0" baseline="0" noProof="0" dirty="0" smtClean="0">
                <a:ln>
                  <a:noFill/>
                </a:ln>
                <a:solidFill>
                  <a:srgbClr val="000000"/>
                </a:solidFill>
                <a:effectLst/>
                <a:uLnTx/>
                <a:uFillTx/>
                <a:latin typeface="AR P明朝体U" panose="02020A00000000000000" pitchFamily="18" charset="-128"/>
                <a:ea typeface="AR P明朝体U" panose="02020A00000000000000" pitchFamily="18" charset="-128"/>
                <a:cs typeface="+mn-cs"/>
              </a:rPr>
              <a:t>みつけ</a:t>
            </a:r>
            <a:r>
              <a:rPr kumimoji="1" lang="en-US" altLang="ja-JP" sz="1846"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 </a:t>
            </a:r>
            <a:r>
              <a:rPr kumimoji="1" lang="ja-JP" altLang="en-US" sz="1846" b="0" i="0" u="none" strike="noStrike" kern="1200" cap="none" spc="0" normalizeH="0" baseline="0" noProof="0" dirty="0" smtClean="0">
                <a:ln>
                  <a:noFill/>
                </a:ln>
                <a:solidFill>
                  <a:srgbClr val="000000"/>
                </a:solidFill>
                <a:effectLst/>
                <a:uLnTx/>
                <a:uFillTx/>
                <a:latin typeface="AR P明朝体U" panose="02020A00000000000000" pitchFamily="18" charset="-128"/>
                <a:ea typeface="AR P明朝体U" panose="02020A00000000000000" pitchFamily="18" charset="-128"/>
                <a:cs typeface="+mn-cs"/>
              </a:rPr>
              <a:t>」の</a:t>
            </a:r>
            <a:r>
              <a:rPr kumimoji="1" lang="ja-JP" altLang="en-US" sz="1846"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実現 </a:t>
            </a:r>
            <a:r>
              <a:rPr kumimoji="1" lang="ja-JP" altLang="en-US" sz="1800"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～都市部と村部が持続</a:t>
            </a:r>
            <a:r>
              <a:rPr kumimoji="1" lang="ja-JP" altLang="en-US" sz="1800" b="0" i="0" u="none" strike="noStrike" kern="1200" cap="none" spc="0" normalizeH="0" baseline="0" noProof="0" dirty="0" err="1">
                <a:ln>
                  <a:noFill/>
                </a:ln>
                <a:solidFill>
                  <a:srgbClr val="000000"/>
                </a:solidFill>
                <a:effectLst/>
                <a:uLnTx/>
                <a:uFillTx/>
                <a:latin typeface="AR P明朝体U" panose="02020A00000000000000" pitchFamily="18" charset="-128"/>
                <a:ea typeface="AR P明朝体U" panose="02020A00000000000000" pitchFamily="18" charset="-128"/>
                <a:cs typeface="+mn-cs"/>
              </a:rPr>
              <a:t>する歩いて</a:t>
            </a:r>
            <a:r>
              <a:rPr kumimoji="1" lang="ja-JP" altLang="en-US" sz="1800"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暮らせる健幸都市～</a:t>
            </a:r>
          </a:p>
        </p:txBody>
      </p:sp>
      <p:sp>
        <p:nvSpPr>
          <p:cNvPr id="176" name="テキスト ボックス 175"/>
          <p:cNvSpPr txBox="1"/>
          <p:nvPr/>
        </p:nvSpPr>
        <p:spPr>
          <a:xfrm>
            <a:off x="382325" y="1035544"/>
            <a:ext cx="1822002" cy="2414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ＭＳ Ｐゴシック"/>
                <a:ea typeface="ＭＳ Ｐゴシック"/>
                <a:cs typeface="+mn-cs"/>
              </a:rPr>
              <a:t>＜見附市立地適正化計画図＞</a:t>
            </a:r>
          </a:p>
        </p:txBody>
      </p:sp>
      <p:sp>
        <p:nvSpPr>
          <p:cNvPr id="184" name="テキスト ボックス 14"/>
          <p:cNvSpPr txBox="1"/>
          <p:nvPr/>
        </p:nvSpPr>
        <p:spPr>
          <a:xfrm>
            <a:off x="426053" y="6021289"/>
            <a:ext cx="1221610" cy="262829"/>
          </a:xfrm>
          <a:prstGeom prst="rect">
            <a:avLst/>
          </a:prstGeom>
          <a:solidFill>
            <a:srgbClr val="FFCC00"/>
          </a:solidFill>
        </p:spPr>
        <p:txBody>
          <a:bodyPr wrap="square" rtlCol="0">
            <a:spAutoFit/>
          </a:bodyPr>
          <a:lstStyle>
            <a:defPPr>
              <a:defRPr lang="ja-JP"/>
            </a:defPPr>
            <a:lvl1pPr>
              <a:spcAft>
                <a:spcPts val="96"/>
              </a:spcAft>
              <a:defRPr sz="1200" b="1">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108"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rPr>
              <a:t>期待される効果</a:t>
            </a:r>
            <a:endParaRPr kumimoji="1" lang="ja-JP" altLang="en-US" sz="923" b="0"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endParaRPr>
          </a:p>
        </p:txBody>
      </p:sp>
      <p:sp>
        <p:nvSpPr>
          <p:cNvPr id="191" name="テキスト ボックス 190"/>
          <p:cNvSpPr txBox="1"/>
          <p:nvPr/>
        </p:nvSpPr>
        <p:spPr>
          <a:xfrm>
            <a:off x="346036" y="3584916"/>
            <a:ext cx="1189472" cy="2414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ＭＳ Ｐゴシック"/>
                <a:ea typeface="ＭＳ Ｐゴシック"/>
                <a:cs typeface="+mn-cs"/>
              </a:rPr>
              <a:t>＜集約区域外＞</a:t>
            </a:r>
          </a:p>
        </p:txBody>
      </p:sp>
      <p:sp>
        <p:nvSpPr>
          <p:cNvPr id="168" name="テキスト ボックス 167"/>
          <p:cNvSpPr txBox="1"/>
          <p:nvPr/>
        </p:nvSpPr>
        <p:spPr>
          <a:xfrm>
            <a:off x="2773058" y="1228420"/>
            <a:ext cx="1845625" cy="291170"/>
          </a:xfrm>
          <a:prstGeom prst="rect">
            <a:avLst/>
          </a:prstGeom>
          <a:solidFill>
            <a:srgbClr val="FF9966"/>
          </a:solidFill>
        </p:spPr>
        <p:txBody>
          <a:bodyPr wrap="square" rtlCol="0">
            <a:spAutoFit/>
          </a:bodyPr>
          <a:lstStyle>
            <a:defPPr>
              <a:defRPr lang="ja-JP"/>
            </a:defPPr>
            <a:lvl1pPr algn="ctr">
              <a:spcAft>
                <a:spcPts val="96"/>
              </a:spcAft>
              <a:defRPr sz="1200">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交通</a:t>
            </a:r>
            <a:r>
              <a:rPr kumimoji="1" lang="ja-JP" altLang="en-US" sz="1108"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　</a:t>
            </a:r>
            <a:r>
              <a:rPr kumimoji="1" lang="ja-JP" altLang="en-US" sz="923"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バスで拠点を連結</a:t>
            </a:r>
            <a:endParaRPr kumimoji="1" lang="en-US" altLang="ja-JP" sz="923"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69" name="テキスト ボックス 168"/>
          <p:cNvSpPr txBox="1"/>
          <p:nvPr/>
        </p:nvSpPr>
        <p:spPr>
          <a:xfrm>
            <a:off x="2823416" y="1493984"/>
            <a:ext cx="3359577" cy="546753"/>
          </a:xfrm>
          <a:prstGeom prst="rect">
            <a:avLst/>
          </a:prstGeom>
          <a:noFill/>
        </p:spPr>
        <p:txBody>
          <a:bodyPr wrap="square" lIns="33231" rIns="33231"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○市役所等の都市機能が集積する見附地区と他の地区を</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69"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コミュニティバス</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で結び、</a:t>
            </a:r>
            <a:r>
              <a:rPr kumimoji="1" lang="ja-JP" altLang="en-US" sz="969"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回遊性を向上</a:t>
            </a: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運行間隔を</a:t>
            </a:r>
            <a:r>
              <a:rPr kumimoji="1" lang="en-US" altLang="ja-JP" sz="1015"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25</a:t>
            </a:r>
            <a:r>
              <a:rPr kumimoji="1" lang="ja-JP" altLang="en-US" sz="738"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分</a:t>
            </a:r>
            <a:r>
              <a:rPr kumimoji="1" lang="ja-JP" altLang="en-US" sz="831"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短縮</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45</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分</a:t>
            </a: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(H26)</a:t>
            </a:r>
            <a:r>
              <a:rPr kumimoji="1" lang="ja-JP" altLang="en-US" sz="923"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31</a:t>
            </a:r>
            <a:r>
              <a:rPr kumimoji="1" lang="ja-JP" altLang="en-US" sz="9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分</a:t>
            </a:r>
            <a:r>
              <a:rPr kumimoji="1" lang="en-US" altLang="ja-JP" sz="7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(H28)</a:t>
            </a:r>
            <a:r>
              <a:rPr kumimoji="1" lang="ja-JP" altLang="en-US" sz="800"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23"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20</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分</a:t>
            </a:r>
            <a:r>
              <a:rPr kumimoji="1" lang="en-US" altLang="ja-JP" sz="738"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(R2</a:t>
            </a: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70" name="正方形/長方形 169"/>
          <p:cNvSpPr/>
          <p:nvPr/>
        </p:nvSpPr>
        <p:spPr>
          <a:xfrm>
            <a:off x="2766646" y="1227199"/>
            <a:ext cx="3106256" cy="1219389"/>
          </a:xfrm>
          <a:prstGeom prst="rect">
            <a:avLst/>
          </a:prstGeom>
          <a:noFill/>
          <a:ln w="19050">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4" name="テキスト ボックス 173"/>
          <p:cNvSpPr txBox="1"/>
          <p:nvPr/>
        </p:nvSpPr>
        <p:spPr>
          <a:xfrm>
            <a:off x="6070438" y="1216939"/>
            <a:ext cx="2089102" cy="291170"/>
          </a:xfrm>
          <a:prstGeom prst="rect">
            <a:avLst/>
          </a:prstGeom>
          <a:solidFill>
            <a:srgbClr val="3333CC"/>
          </a:solidFill>
          <a:ln>
            <a:solidFill>
              <a:srgbClr val="3333CC"/>
            </a:solidFill>
          </a:ln>
        </p:spPr>
        <p:txBody>
          <a:bodyPr wrap="square" rtlCol="0">
            <a:spAutoFit/>
          </a:bodyPr>
          <a:lstStyle>
            <a:defPPr>
              <a:defRPr lang="ja-JP"/>
            </a:defPPr>
            <a:lvl1pPr algn="ctr">
              <a:spcAft>
                <a:spcPts val="96"/>
              </a:spcAft>
              <a:defRPr sz="1200">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拠点</a:t>
            </a:r>
            <a:r>
              <a:rPr kumimoji="1" lang="ja-JP" altLang="en-US" sz="1108"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　</a:t>
            </a:r>
            <a:r>
              <a:rPr kumimoji="1" lang="ja-JP" altLang="en-US" sz="923"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まちなかへ都市機能を集積</a:t>
            </a:r>
            <a:endParaRPr kumimoji="1" lang="en-US" altLang="ja-JP" sz="969"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202" name="テキスト ボックス 201"/>
          <p:cNvSpPr txBox="1"/>
          <p:nvPr/>
        </p:nvSpPr>
        <p:spPr>
          <a:xfrm>
            <a:off x="6094858" y="1465632"/>
            <a:ext cx="1994407" cy="816634"/>
          </a:xfrm>
          <a:prstGeom prst="rect">
            <a:avLst/>
          </a:prstGeom>
          <a:noFill/>
        </p:spPr>
        <p:txBody>
          <a:bodyPr wrap="square" lIns="33231" rIns="3323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○空き商業施設を改修し、市民の</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交流拠点として、健康運動教室</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物産コーナー</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子育て支援等の</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機能を集積。</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年間利用者</a:t>
            </a:r>
            <a:r>
              <a:rPr kumimoji="1" lang="ja-JP" altLang="en-US" sz="923"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数</a:t>
            </a:r>
            <a:r>
              <a:rPr kumimoji="1" lang="en-US" altLang="ja-JP" sz="1015"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48</a:t>
            </a:r>
            <a:r>
              <a:rPr kumimoji="1" lang="ja-JP" altLang="en-US" sz="738"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万人</a:t>
            </a:r>
            <a:r>
              <a:rPr kumimoji="1" lang="ja-JP" altLang="en-US" sz="831"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831"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13" name="テキスト ボックス 212"/>
          <p:cNvSpPr txBox="1"/>
          <p:nvPr/>
        </p:nvSpPr>
        <p:spPr>
          <a:xfrm>
            <a:off x="6080304" y="3525213"/>
            <a:ext cx="1970380" cy="291170"/>
          </a:xfrm>
          <a:prstGeom prst="rect">
            <a:avLst/>
          </a:prstGeom>
          <a:solidFill>
            <a:srgbClr val="00B050"/>
          </a:solidFill>
        </p:spPr>
        <p:txBody>
          <a:bodyPr wrap="square" rtlCol="0">
            <a:spAutoFit/>
          </a:bodyPr>
          <a:lstStyle>
            <a:defPPr>
              <a:defRPr lang="ja-JP"/>
            </a:defPPr>
            <a:lvl1pPr>
              <a:spcAft>
                <a:spcPts val="96"/>
              </a:spcAft>
              <a:defRPr sz="1200" b="1">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ｺﾞｼｯｸM" panose="020B0609000000000000" pitchFamily="49" charset="-128"/>
                <a:ea typeface="HGｺﾞｼｯｸM" panose="020B0609000000000000" pitchFamily="49" charset="-128"/>
              </a:rPr>
              <a:t>健康</a:t>
            </a:r>
            <a:r>
              <a:rPr kumimoji="1" lang="ja-JP" altLang="en-US" sz="1108" b="1" i="0" u="none" strike="noStrike" kern="1200" cap="none" spc="0" normalizeH="0" baseline="0" noProof="0" dirty="0">
                <a:ln>
                  <a:noFill/>
                </a:ln>
                <a:solidFill>
                  <a:srgbClr val="FFFFFF"/>
                </a:solidFill>
                <a:effectLst/>
                <a:uLnTx/>
                <a:uFillTx/>
                <a:latin typeface="HGｺﾞｼｯｸM" panose="020B0609000000000000" pitchFamily="49" charset="-128"/>
                <a:ea typeface="HGｺﾞｼｯｸM" panose="020B0609000000000000" pitchFamily="49" charset="-128"/>
              </a:rPr>
              <a:t>　</a:t>
            </a:r>
            <a:r>
              <a:rPr kumimoji="1" lang="ja-JP" altLang="en-US" sz="923" b="1" i="0" u="none" strike="noStrike" kern="1200" cap="none" spc="0" normalizeH="0" baseline="0" noProof="0" dirty="0">
                <a:ln>
                  <a:noFill/>
                </a:ln>
                <a:solidFill>
                  <a:srgbClr val="FFFFFF"/>
                </a:solidFill>
                <a:effectLst/>
                <a:uLnTx/>
                <a:uFillTx/>
                <a:latin typeface="HGｺﾞｼｯｸM" panose="020B0609000000000000" pitchFamily="49" charset="-128"/>
                <a:ea typeface="HGｺﾞｼｯｸM" panose="020B0609000000000000" pitchFamily="49" charset="-128"/>
              </a:rPr>
              <a:t>歩きたくなるまちなか</a:t>
            </a:r>
            <a:endParaRPr kumimoji="1" lang="en-US" altLang="ja-JP" sz="923" b="1" i="0" u="none" strike="noStrike" kern="1200" cap="none" spc="0" normalizeH="0" baseline="0" noProof="0" dirty="0">
              <a:ln>
                <a:noFill/>
              </a:ln>
              <a:solidFill>
                <a:srgbClr val="FFFFFF"/>
              </a:solidFill>
              <a:effectLst/>
              <a:uLnTx/>
              <a:uFillTx/>
              <a:latin typeface="HGｺﾞｼｯｸM" panose="020B0609000000000000" pitchFamily="49" charset="-128"/>
              <a:ea typeface="HGｺﾞｼｯｸM" panose="020B0609000000000000" pitchFamily="49" charset="-128"/>
            </a:endParaRPr>
          </a:p>
        </p:txBody>
      </p:sp>
      <p:sp>
        <p:nvSpPr>
          <p:cNvPr id="215" name="正方形/長方形 214"/>
          <p:cNvSpPr/>
          <p:nvPr/>
        </p:nvSpPr>
        <p:spPr>
          <a:xfrm>
            <a:off x="6083328" y="3528280"/>
            <a:ext cx="3358007" cy="2116383"/>
          </a:xfrm>
          <a:prstGeom prst="rect">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23" name="テキスト ボックス 222"/>
          <p:cNvSpPr txBox="1"/>
          <p:nvPr/>
        </p:nvSpPr>
        <p:spPr>
          <a:xfrm>
            <a:off x="6091803" y="3761713"/>
            <a:ext cx="3324100" cy="1049646"/>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全国初の</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「歩こう条例」「健幸基本条例」</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の施行</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185"/>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健幸ウォーキングロード</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など歩ける環境の整備</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185"/>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健幸ポイント制度</a:t>
            </a:r>
            <a:r>
              <a:rPr kumimoji="1" lang="ja-JP" altLang="en-US" sz="1015" b="1"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の導入</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歩数や運動教室への参加等によりポイントが貯まり、</a:t>
            </a:r>
            <a:endPar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地域商品券等と交換可能</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185"/>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15"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健幸クラウド</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を活用した施策の実証的検証</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257" name="二等辺三角形 256"/>
          <p:cNvSpPr/>
          <p:nvPr/>
        </p:nvSpPr>
        <p:spPr>
          <a:xfrm rot="10800000">
            <a:off x="1962522" y="5668107"/>
            <a:ext cx="5737328" cy="341052"/>
          </a:xfrm>
          <a:prstGeom prst="triangle">
            <a:avLst>
              <a:gd name="adj" fmla="val 48628"/>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8" name="テキスト ボックス 257"/>
          <p:cNvSpPr txBox="1"/>
          <p:nvPr/>
        </p:nvSpPr>
        <p:spPr>
          <a:xfrm>
            <a:off x="2621928" y="1028884"/>
            <a:ext cx="1182523" cy="2414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ＭＳ Ｐゴシック"/>
                <a:ea typeface="ＭＳ Ｐゴシック"/>
                <a:cs typeface="+mn-cs"/>
              </a:rPr>
              <a:t>＜集約区域内＞</a:t>
            </a:r>
          </a:p>
        </p:txBody>
      </p:sp>
      <p:pic>
        <p:nvPicPr>
          <p:cNvPr id="261" name="図 260" descr="\\jsvr01\運動教室\武道館用　フォルダ\健幸ポイント画像素材\歩数計写真.JPG"/>
          <p:cNvPicPr>
            <a:picLocks noChangeAspect="1" noChangeArrowheads="1"/>
          </p:cNvPicPr>
          <p:nvPr/>
        </p:nvPicPr>
        <p:blipFill>
          <a:blip r:embed="rId10" cstate="print">
            <a:clrChange>
              <a:clrFrom>
                <a:srgbClr val="E7E7E5"/>
              </a:clrFrom>
              <a:clrTo>
                <a:srgbClr val="E7E7E5">
                  <a:alpha val="0"/>
                </a:srgbClr>
              </a:clrTo>
            </a:clrChange>
            <a:extLst>
              <a:ext uri="{28A0092B-C50C-407E-A947-70E740481C1C}">
                <a14:useLocalDpi xmlns:a14="http://schemas.microsoft.com/office/drawing/2010/main" val="0"/>
              </a:ext>
            </a:extLst>
          </a:blip>
          <a:srcRect l="17398" t="13150" r="16818" b="29968"/>
          <a:stretch>
            <a:fillRect/>
          </a:stretch>
        </p:blipFill>
        <p:spPr bwMode="auto">
          <a:xfrm>
            <a:off x="9017001" y="4116545"/>
            <a:ext cx="387167" cy="567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テキスト ボックス 261"/>
          <p:cNvSpPr txBox="1"/>
          <p:nvPr/>
        </p:nvSpPr>
        <p:spPr>
          <a:xfrm>
            <a:off x="2033196" y="6265859"/>
            <a:ext cx="3772918" cy="348109"/>
          </a:xfrm>
          <a:prstGeom prst="rect">
            <a:avLst/>
          </a:prstGeom>
          <a:noFill/>
        </p:spPr>
        <p:txBody>
          <a:bodyPr wrap="square" rtlCol="0">
            <a:spAutoFit/>
          </a:bodyPr>
          <a:lstStyle>
            <a:defPPr>
              <a:defRPr lang="ja-JP"/>
            </a:defPPr>
            <a:lvl1pPr algn="ctr" defTabSz="896254">
              <a:defRPr sz="2000">
                <a:solidFill>
                  <a:srgbClr val="000000"/>
                </a:solidFill>
                <a:latin typeface="AR P明朝体U" panose="02020A00000000000000" pitchFamily="18" charset="-128"/>
                <a:ea typeface="AR P明朝体U" panose="02020A00000000000000" pitchFamily="18"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高齢者の介護費用を</a:t>
            </a:r>
            <a:r>
              <a:rPr kumimoji="1" lang="ja-JP" altLang="en-US" sz="1662"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５</a:t>
            </a:r>
            <a:r>
              <a:rPr kumimoji="1" lang="en-US" altLang="ja-JP" sz="1662"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662"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１</a:t>
            </a:r>
            <a:r>
              <a:rPr kumimoji="1" lang="ja-JP" altLang="en-US" sz="1108"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億円／年</a:t>
            </a:r>
            <a:r>
              <a:rPr kumimoji="1" lang="en-US" altLang="ja-JP" sz="1108"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477"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削減</a:t>
            </a:r>
            <a:endParaRPr kumimoji="1" lang="en-US" altLang="ja-JP" sz="1477"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59" name="テキスト ボックス 1"/>
          <p:cNvSpPr txBox="1"/>
          <p:nvPr/>
        </p:nvSpPr>
        <p:spPr>
          <a:xfrm>
            <a:off x="7917304" y="5350882"/>
            <a:ext cx="592771"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462" b="0" i="0" u="none" strike="noStrike" kern="1200" cap="none" spc="0" normalizeH="0" baseline="0" noProof="0" dirty="0">
                <a:ln>
                  <a:noFill/>
                </a:ln>
                <a:solidFill>
                  <a:srgbClr val="000000"/>
                </a:solidFill>
                <a:effectLst/>
                <a:uLnTx/>
                <a:uFillTx/>
                <a:latin typeface="Arial"/>
                <a:ea typeface="ＭＳ Ｐゴシック"/>
                <a:cs typeface="+mn-cs"/>
              </a:rPr>
              <a:t>H22</a:t>
            </a: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462" b="0" i="0" u="none" strike="noStrike" kern="1200" cap="none" spc="0" normalizeH="0" baseline="0" noProof="0" dirty="0">
                <a:ln>
                  <a:noFill/>
                </a:ln>
                <a:solidFill>
                  <a:srgbClr val="000000"/>
                </a:solidFill>
                <a:effectLst/>
                <a:uLnTx/>
                <a:uFillTx/>
                <a:latin typeface="Arial"/>
                <a:ea typeface="ＭＳ Ｐゴシック"/>
                <a:cs typeface="+mn-cs"/>
              </a:rPr>
              <a:t>H24</a:t>
            </a: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は</a:t>
            </a:r>
            <a:endParaRPr kumimoji="1" lang="en-US" altLang="ja-JP" sz="462"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38" b="0" i="0" u="sng" strike="noStrike" kern="1200" cap="none" spc="0" normalizeH="0" baseline="0" noProof="0" dirty="0">
                <a:ln>
                  <a:noFill/>
                </a:ln>
                <a:solidFill>
                  <a:srgbClr val="000000"/>
                </a:solidFill>
                <a:effectLst/>
                <a:uLnTx/>
                <a:uFillTx/>
                <a:latin typeface="Arial"/>
                <a:ea typeface="ＭＳ Ｐゴシック"/>
                <a:cs typeface="+mn-cs"/>
              </a:rPr>
              <a:t>県内１位</a:t>
            </a:r>
            <a:endParaRPr kumimoji="1" lang="ja-JP" altLang="en-US" sz="462" b="0" i="0" u="sng"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60" name="テキスト ボックス 93"/>
          <p:cNvSpPr txBox="1"/>
          <p:nvPr/>
        </p:nvSpPr>
        <p:spPr>
          <a:xfrm>
            <a:off x="6390608" y="4728142"/>
            <a:ext cx="1510350" cy="20589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Arial"/>
                <a:ea typeface="ＭＳ Ｐゴシック"/>
                <a:cs typeface="+mn-cs"/>
              </a:rPr>
              <a:t>介護認定率の推移（見附市調べ）</a:t>
            </a:r>
          </a:p>
        </p:txBody>
      </p:sp>
      <p:sp>
        <p:nvSpPr>
          <p:cNvPr id="3" name="二等辺三角形 2"/>
          <p:cNvSpPr/>
          <p:nvPr/>
        </p:nvSpPr>
        <p:spPr>
          <a:xfrm>
            <a:off x="7811378" y="4939079"/>
            <a:ext cx="65971" cy="47215"/>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8" name="二等辺三角形 67"/>
          <p:cNvSpPr/>
          <p:nvPr/>
        </p:nvSpPr>
        <p:spPr>
          <a:xfrm>
            <a:off x="7808783" y="5115883"/>
            <a:ext cx="65971" cy="47215"/>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69" name="円/楕円 68"/>
          <p:cNvSpPr/>
          <p:nvPr/>
        </p:nvSpPr>
        <p:spPr>
          <a:xfrm>
            <a:off x="7945217" y="4924836"/>
            <a:ext cx="407489" cy="25087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0" name="テキスト ボックス 69"/>
          <p:cNvSpPr txBox="1"/>
          <p:nvPr/>
        </p:nvSpPr>
        <p:spPr>
          <a:xfrm>
            <a:off x="7923426" y="4899394"/>
            <a:ext cx="467630" cy="2628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FF0000"/>
                </a:solidFill>
                <a:effectLst/>
                <a:uLnTx/>
                <a:uFillTx/>
                <a:latin typeface="ＭＳ Ｐゴシック"/>
                <a:ea typeface="ＭＳ Ｐゴシック"/>
              </a:rPr>
              <a:t>1.7</a:t>
            </a:r>
            <a:r>
              <a:rPr kumimoji="1" lang="ja-JP" altLang="en-US" sz="831" b="0" i="0" u="none" strike="noStrike" kern="1200" cap="none" spc="0" normalizeH="0" baseline="0" noProof="0" dirty="0">
                <a:ln>
                  <a:noFill/>
                </a:ln>
                <a:solidFill>
                  <a:srgbClr val="FF0000"/>
                </a:solidFill>
                <a:effectLst/>
                <a:uLnTx/>
                <a:uFillTx/>
                <a:latin typeface="ＭＳ Ｐゴシック"/>
                <a:ea typeface="ＭＳ Ｐゴシック"/>
              </a:rPr>
              <a:t>％</a:t>
            </a:r>
            <a:r>
              <a:rPr kumimoji="1" lang="ja-JP" altLang="en-US" sz="462" b="0" i="0" u="none" strike="noStrike" kern="1200" cap="none" spc="0" normalizeH="0" baseline="0" noProof="0" dirty="0">
                <a:ln>
                  <a:noFill/>
                </a:ln>
                <a:solidFill>
                  <a:srgbClr val="FF0000"/>
                </a:solidFill>
                <a:effectLst/>
                <a:uLnTx/>
                <a:uFillTx/>
                <a:latin typeface="ＭＳ Ｐゴシック"/>
                <a:ea typeface="ＭＳ Ｐゴシック"/>
              </a:rPr>
              <a:t>減</a:t>
            </a:r>
            <a:endParaRPr kumimoji="1" lang="en-US" altLang="ja-JP" sz="462" b="0" i="0" u="none" strike="noStrike" kern="1200" cap="none" spc="0" normalizeH="0" baseline="0" noProof="0" dirty="0">
              <a:ln>
                <a:noFill/>
              </a:ln>
              <a:solidFill>
                <a:srgbClr val="FF0000"/>
              </a:solidFill>
              <a:effectLst/>
              <a:uLnTx/>
              <a:uFillTx/>
              <a:latin typeface="ＭＳ Ｐゴシック"/>
              <a:ea typeface="ＭＳ Ｐゴシック"/>
            </a:endParaRPr>
          </a:p>
        </p:txBody>
      </p:sp>
      <p:sp>
        <p:nvSpPr>
          <p:cNvPr id="217" name="テキスト ボックス 216"/>
          <p:cNvSpPr txBox="1"/>
          <p:nvPr/>
        </p:nvSpPr>
        <p:spPr>
          <a:xfrm>
            <a:off x="6062817" y="3182312"/>
            <a:ext cx="2523628" cy="291170"/>
          </a:xfrm>
          <a:prstGeom prst="rect">
            <a:avLst/>
          </a:prstGeom>
          <a:noFill/>
          <a:ln>
            <a:noFill/>
          </a:ln>
        </p:spPr>
        <p:txBody>
          <a:bodyPr wrap="square" lIns="33231" rIns="33231"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高齢者の外出機会を増加</a:t>
            </a:r>
            <a:endParaRPr kumimoji="1" lang="en-US" altLang="ja-JP" sz="1292"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16" name="テキスト ボックス 115"/>
          <p:cNvSpPr txBox="1"/>
          <p:nvPr/>
        </p:nvSpPr>
        <p:spPr>
          <a:xfrm>
            <a:off x="444784" y="3797827"/>
            <a:ext cx="1588412" cy="291170"/>
          </a:xfrm>
          <a:prstGeom prst="rect">
            <a:avLst/>
          </a:prstGeom>
          <a:solidFill>
            <a:schemeClr val="bg1">
              <a:lumMod val="75000"/>
            </a:schemeClr>
          </a:solidFill>
          <a:ln>
            <a:noFill/>
          </a:ln>
        </p:spPr>
        <p:txBody>
          <a:bodyPr wrap="square" rtlCol="0">
            <a:spAutoFit/>
          </a:bodyPr>
          <a:lstStyle/>
          <a:p>
            <a:pPr marL="0" marR="0" lvl="0" indent="0" algn="l" defTabSz="914400" rtl="0" eaLnBrk="1" fontAlgn="base" latinLnBrk="0" hangingPunct="1">
              <a:lnSpc>
                <a:spcPct val="100000"/>
              </a:lnSpc>
              <a:spcBef>
                <a:spcPct val="0"/>
              </a:spcBef>
              <a:spcAft>
                <a:spcPts val="89"/>
              </a:spcAft>
              <a:buClrTx/>
              <a:buSzTx/>
              <a:buFontTx/>
              <a:buNone/>
              <a:tabLst/>
              <a:defRPr/>
            </a:pPr>
            <a:r>
              <a:rPr kumimoji="1" lang="ja-JP" altLang="en-US" sz="1292"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地域　</a:t>
            </a:r>
            <a:r>
              <a:rPr kumimoji="1" lang="ja-JP" altLang="en-US" sz="923"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自治権を住民に</a:t>
            </a:r>
            <a:endParaRPr kumimoji="1" lang="en-US" altLang="ja-JP" sz="1015"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57" name="二等辺三角形 156"/>
          <p:cNvSpPr/>
          <p:nvPr/>
        </p:nvSpPr>
        <p:spPr>
          <a:xfrm rot="5400000">
            <a:off x="2863373" y="2105119"/>
            <a:ext cx="140677" cy="110025"/>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3" name="円形吹き出し 162"/>
          <p:cNvSpPr/>
          <p:nvPr/>
        </p:nvSpPr>
        <p:spPr>
          <a:xfrm>
            <a:off x="8444000" y="4815243"/>
            <a:ext cx="970908" cy="368813"/>
          </a:xfrm>
          <a:prstGeom prst="wedgeEllipseCallout">
            <a:avLst>
              <a:gd name="adj1" fmla="val -32002"/>
              <a:gd name="adj2" fmla="val -73649"/>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4" name="テキスト ボックス 163"/>
          <p:cNvSpPr txBox="1"/>
          <p:nvPr/>
        </p:nvSpPr>
        <p:spPr>
          <a:xfrm>
            <a:off x="8490079" y="4857598"/>
            <a:ext cx="885563" cy="29110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a:t>
            </a:r>
            <a:r>
              <a:rPr kumimoji="1" lang="ja-JP" altLang="en-US"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株</a:t>
            </a:r>
            <a:r>
              <a:rPr kumimoji="1" lang="en-US" altLang="ja-JP"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a:t>
            </a:r>
            <a:r>
              <a:rPr kumimoji="1" lang="ja-JP" altLang="en-US"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つくばウエル</a:t>
            </a:r>
            <a:endParaRPr kumimoji="1" lang="en-US" altLang="ja-JP"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ネスリサーチと連携</a:t>
            </a:r>
            <a:endParaRPr kumimoji="1" lang="en-US" altLang="ja-JP" sz="277"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207" name="テキスト ボックス 68"/>
          <p:cNvSpPr txBox="1"/>
          <p:nvPr/>
        </p:nvSpPr>
        <p:spPr>
          <a:xfrm>
            <a:off x="7327990" y="5195749"/>
            <a:ext cx="488385" cy="177613"/>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B050"/>
                </a:solidFill>
                <a:effectLst/>
                <a:uLnTx/>
                <a:uFillTx/>
                <a:latin typeface="HGSｺﾞｼｯｸM" panose="020B0600000000000000" pitchFamily="50" charset="-128"/>
                <a:ea typeface="HGSｺﾞｼｯｸM" panose="020B0600000000000000" pitchFamily="50" charset="-128"/>
                <a:cs typeface="+mn-cs"/>
              </a:rPr>
              <a:t>目標</a:t>
            </a:r>
            <a:endParaRPr kumimoji="1" lang="en-US" altLang="ja-JP" sz="554" b="0" i="0" u="none" strike="noStrike" kern="1200" cap="none" spc="0" normalizeH="0" baseline="0" noProof="0" dirty="0">
              <a:ln>
                <a:noFill/>
              </a:ln>
              <a:solidFill>
                <a:srgbClr val="00B050"/>
              </a:solidFill>
              <a:effectLst/>
              <a:uLnTx/>
              <a:uFillTx/>
              <a:latin typeface="HGSｺﾞｼｯｸM" panose="020B0600000000000000" pitchFamily="50" charset="-128"/>
              <a:ea typeface="HGSｺﾞｼｯｸM" panose="020B0600000000000000" pitchFamily="50" charset="-128"/>
              <a:cs typeface="+mn-cs"/>
            </a:endParaRPr>
          </a:p>
        </p:txBody>
      </p:sp>
      <p:sp>
        <p:nvSpPr>
          <p:cNvPr id="210" name="テキスト ボックス 68"/>
          <p:cNvSpPr txBox="1"/>
          <p:nvPr/>
        </p:nvSpPr>
        <p:spPr>
          <a:xfrm>
            <a:off x="7245746" y="4958044"/>
            <a:ext cx="516584" cy="177613"/>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トレンド</a:t>
            </a:r>
            <a:endParaRPr kumimoji="1" lang="en-US" altLang="ja-JP"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211" name="テキスト ボックス 210"/>
          <p:cNvSpPr txBox="1"/>
          <p:nvPr/>
        </p:nvSpPr>
        <p:spPr>
          <a:xfrm>
            <a:off x="3659365" y="5675038"/>
            <a:ext cx="2523628" cy="291170"/>
          </a:xfrm>
          <a:prstGeom prst="rect">
            <a:avLst/>
          </a:prstGeom>
          <a:noFill/>
          <a:ln>
            <a:noFill/>
          </a:ln>
        </p:spPr>
        <p:txBody>
          <a:bodyPr wrap="square" lIns="33231" rIns="33231" rtlCol="0">
            <a:spAutoFit/>
          </a:body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歩く高齢者数を増加</a:t>
            </a:r>
            <a:endParaRPr kumimoji="1" lang="en-US" altLang="ja-JP" sz="1292"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01" name="テキスト ボックス 200"/>
          <p:cNvSpPr txBox="1"/>
          <p:nvPr/>
        </p:nvSpPr>
        <p:spPr>
          <a:xfrm>
            <a:off x="7711575" y="5121507"/>
            <a:ext cx="339110" cy="17761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4" b="0" i="0" u="none" strike="noStrike" kern="1200" cap="none" spc="0" normalizeH="0" baseline="0" noProof="0" dirty="0">
                <a:ln>
                  <a:noFill/>
                </a:ln>
                <a:solidFill>
                  <a:srgbClr val="000000"/>
                </a:solidFill>
                <a:effectLst/>
                <a:uLnTx/>
                <a:uFillTx/>
                <a:latin typeface="ＭＳ Ｐゴシック"/>
                <a:ea typeface="ＭＳ Ｐゴシック"/>
              </a:rPr>
              <a:t>19.2</a:t>
            </a:r>
            <a:r>
              <a:rPr kumimoji="1" lang="ja-JP" altLang="en-US" sz="462" b="0" i="0" u="none" strike="noStrike" kern="1200" cap="none" spc="0" normalizeH="0" baseline="0" noProof="0" dirty="0">
                <a:ln>
                  <a:noFill/>
                </a:ln>
                <a:solidFill>
                  <a:srgbClr val="000000"/>
                </a:solidFill>
                <a:effectLst/>
                <a:uLnTx/>
                <a:uFillTx/>
                <a:latin typeface="ＭＳ Ｐゴシック"/>
                <a:ea typeface="ＭＳ Ｐゴシック"/>
              </a:rPr>
              <a:t>％</a:t>
            </a:r>
            <a:endParaRPr kumimoji="1" lang="en-US" altLang="ja-JP" sz="462" b="0" i="0" u="none" strike="noStrike" kern="1200" cap="none" spc="0" normalizeH="0" baseline="0" noProof="0" dirty="0">
              <a:ln>
                <a:noFill/>
              </a:ln>
              <a:solidFill>
                <a:srgbClr val="000000"/>
              </a:solidFill>
              <a:effectLst/>
              <a:uLnTx/>
              <a:uFillTx/>
              <a:latin typeface="ＭＳ Ｐゴシック"/>
              <a:ea typeface="ＭＳ Ｐゴシック"/>
            </a:endParaRPr>
          </a:p>
        </p:txBody>
      </p:sp>
      <p:sp>
        <p:nvSpPr>
          <p:cNvPr id="206" name="テキスト ボックス 205"/>
          <p:cNvSpPr txBox="1"/>
          <p:nvPr/>
        </p:nvSpPr>
        <p:spPr>
          <a:xfrm>
            <a:off x="7727925" y="4776867"/>
            <a:ext cx="349124" cy="17761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4" b="0" i="0" u="none" strike="noStrike" kern="1200" cap="none" spc="0" normalizeH="0" baseline="0" noProof="0" dirty="0">
                <a:ln>
                  <a:noFill/>
                </a:ln>
                <a:solidFill>
                  <a:srgbClr val="000000"/>
                </a:solidFill>
                <a:effectLst/>
                <a:uLnTx/>
                <a:uFillTx/>
                <a:latin typeface="ＭＳ Ｐゴシック"/>
                <a:ea typeface="ＭＳ Ｐゴシック"/>
              </a:rPr>
              <a:t>20.9</a:t>
            </a:r>
            <a:r>
              <a:rPr kumimoji="1" lang="ja-JP" altLang="en-US" sz="462" b="0" i="0" u="none" strike="noStrike" kern="1200" cap="none" spc="0" normalizeH="0" baseline="0" noProof="0" dirty="0">
                <a:ln>
                  <a:noFill/>
                </a:ln>
                <a:solidFill>
                  <a:srgbClr val="000000"/>
                </a:solidFill>
                <a:effectLst/>
                <a:uLnTx/>
                <a:uFillTx/>
                <a:latin typeface="ＭＳ Ｐゴシック"/>
                <a:ea typeface="ＭＳ Ｐゴシック"/>
              </a:rPr>
              <a:t>％</a:t>
            </a:r>
            <a:endParaRPr kumimoji="1" lang="en-US" altLang="ja-JP" sz="100" b="0" i="0" u="none" strike="noStrike" kern="1200" cap="none" spc="0" normalizeH="0" baseline="0" noProof="0" dirty="0">
              <a:ln>
                <a:noFill/>
              </a:ln>
              <a:solidFill>
                <a:srgbClr val="000000"/>
              </a:solidFill>
              <a:effectLst/>
              <a:uLnTx/>
              <a:uFillTx/>
              <a:latin typeface="ＭＳ Ｐゴシック"/>
              <a:ea typeface="ＭＳ Ｐゴシック"/>
            </a:endParaRPr>
          </a:p>
        </p:txBody>
      </p:sp>
      <p:pic>
        <p:nvPicPr>
          <p:cNvPr id="218" name="図 217"/>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8201247" y="1251728"/>
            <a:ext cx="1185662" cy="854629"/>
          </a:xfrm>
          <a:prstGeom prst="rect">
            <a:avLst/>
          </a:prstGeom>
        </p:spPr>
      </p:pic>
      <p:pic>
        <p:nvPicPr>
          <p:cNvPr id="219" name="Picture 49" descr="DSCF0492"/>
          <p:cNvPicPr>
            <a:picLocks noChangeAspect="1" noChangeArrowheads="1"/>
          </p:cNvPicPr>
          <p:nvPr/>
        </p:nvPicPr>
        <p:blipFill rotWithShape="1">
          <a:blip r:embed="rId12" cstate="screen">
            <a:lum/>
            <a:extLst>
              <a:ext uri="{28A0092B-C50C-407E-A947-70E740481C1C}">
                <a14:useLocalDpi xmlns:a14="http://schemas.microsoft.com/office/drawing/2010/main"/>
              </a:ext>
            </a:extLst>
          </a:blip>
          <a:srcRect/>
          <a:stretch/>
        </p:blipFill>
        <p:spPr bwMode="auto">
          <a:xfrm>
            <a:off x="6134451" y="2279913"/>
            <a:ext cx="591124" cy="4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図 219"/>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8104294" y="2279911"/>
            <a:ext cx="601556" cy="467352"/>
          </a:xfrm>
          <a:prstGeom prst="rect">
            <a:avLst/>
          </a:prstGeom>
          <a:noFill/>
          <a:ln>
            <a:noFill/>
          </a:ln>
        </p:spPr>
      </p:pic>
      <p:pic>
        <p:nvPicPr>
          <p:cNvPr id="222" name="Picture 3" descr="ネーブル物産展写真"/>
          <p:cNvPicPr>
            <a:picLocks noChangeAspect="1" noChangeArrowheads="1"/>
          </p:cNvPicPr>
          <p:nvPr/>
        </p:nvPicPr>
        <p:blipFill rotWithShape="1">
          <a:blip r:embed="rId14" cstate="screen">
            <a:extLst>
              <a:ext uri="{28A0092B-C50C-407E-A947-70E740481C1C}">
                <a14:useLocalDpi xmlns:a14="http://schemas.microsoft.com/office/drawing/2010/main"/>
              </a:ext>
            </a:extLst>
          </a:blip>
          <a:srcRect/>
          <a:stretch/>
        </p:blipFill>
        <p:spPr bwMode="auto">
          <a:xfrm>
            <a:off x="6762992" y="2279911"/>
            <a:ext cx="619265" cy="467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 name="テキスト ボックス 14"/>
          <p:cNvSpPr txBox="1"/>
          <p:nvPr/>
        </p:nvSpPr>
        <p:spPr>
          <a:xfrm>
            <a:off x="8794136" y="2631226"/>
            <a:ext cx="604272" cy="16344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500">
                <a:solidFill>
                  <a:schemeClr val="tx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囲碁・将棋コーナー</a:t>
            </a:r>
          </a:p>
        </p:txBody>
      </p:sp>
      <p:sp>
        <p:nvSpPr>
          <p:cNvPr id="187" name="テキスト ボックス 186"/>
          <p:cNvSpPr txBox="1"/>
          <p:nvPr/>
        </p:nvSpPr>
        <p:spPr>
          <a:xfrm>
            <a:off x="2901662" y="2039041"/>
            <a:ext cx="2874719" cy="3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defTabSz="2794681" fontAlgn="base">
              <a:spcBef>
                <a:spcPct val="0"/>
              </a:spcBef>
              <a:spcAft>
                <a:spcPct val="0"/>
              </a:spcAft>
              <a:defRPr sz="5501">
                <a:solidFill>
                  <a:srgbClr val="FFFF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2794681"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コミュニティバスの年間利用者数を約</a:t>
            </a:r>
            <a:r>
              <a:rPr kumimoji="1" lang="en-US" altLang="ja-JP" sz="1015"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63</a:t>
            </a:r>
            <a:r>
              <a:rPr kumimoji="1" lang="ja-JP" altLang="en-US" sz="738"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増加</a:t>
            </a:r>
          </a:p>
          <a:p>
            <a:pPr marL="0" marR="0" lvl="0" indent="0" algn="l" defTabSz="2794681"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12</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万人</a:t>
            </a: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(H27)</a:t>
            </a: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20</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万人</a:t>
            </a:r>
            <a:r>
              <a:rPr kumimoji="1" lang="en-US" altLang="ja-JP" sz="738" b="0" i="0" u="none" strike="noStrike" kern="1200" cap="none" spc="0" normalizeH="0" baseline="0" noProof="0" dirty="0" smtClean="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(R2</a:t>
            </a: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69"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29" name="テキスト ボックス 228"/>
          <p:cNvSpPr txBox="1"/>
          <p:nvPr/>
        </p:nvSpPr>
        <p:spPr>
          <a:xfrm>
            <a:off x="6096602" y="2802235"/>
            <a:ext cx="3338222" cy="390556"/>
          </a:xfrm>
          <a:prstGeom prst="rect">
            <a:avLst/>
          </a:prstGeom>
          <a:noFill/>
        </p:spPr>
        <p:txBody>
          <a:bodyPr wrap="square" lIns="33231" rIns="3323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○まちなかにコミュニティ銭湯を整備。</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年間利用者数</a:t>
            </a:r>
            <a:r>
              <a:rPr kumimoji="1" lang="en-US" altLang="ja-JP" sz="1015"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20</a:t>
            </a:r>
            <a:r>
              <a:rPr kumimoji="1" lang="ja-JP" altLang="en-US" sz="738" b="1" i="0" u="none" strike="noStrike" kern="1200" cap="none" spc="0" normalizeH="0" baseline="0" noProof="0" dirty="0" smtClean="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万人</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cxnSp>
        <p:nvCxnSpPr>
          <p:cNvPr id="7" name="直線矢印コネクタ 6"/>
          <p:cNvCxnSpPr/>
          <p:nvPr/>
        </p:nvCxnSpPr>
        <p:spPr>
          <a:xfrm>
            <a:off x="7836964" y="4967574"/>
            <a:ext cx="180" cy="189719"/>
          </a:xfrm>
          <a:prstGeom prst="straightConnector1">
            <a:avLst/>
          </a:prstGeom>
          <a:ln w="31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34" name="二等辺三角形 233"/>
          <p:cNvSpPr/>
          <p:nvPr/>
        </p:nvSpPr>
        <p:spPr>
          <a:xfrm rot="5400000">
            <a:off x="6109288" y="2133524"/>
            <a:ext cx="140677" cy="84896"/>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7" name="二等辺三角形 236"/>
          <p:cNvSpPr/>
          <p:nvPr/>
        </p:nvSpPr>
        <p:spPr>
          <a:xfrm rot="5400000">
            <a:off x="6117146" y="3006202"/>
            <a:ext cx="140677" cy="84896"/>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246" name="直線コネクタ 245"/>
          <p:cNvCxnSpPr>
            <a:stCxn id="300" idx="3"/>
          </p:cNvCxnSpPr>
          <p:nvPr/>
        </p:nvCxnSpPr>
        <p:spPr>
          <a:xfrm flipH="1" flipV="1">
            <a:off x="5773999" y="3492592"/>
            <a:ext cx="4282" cy="348123"/>
          </a:xfrm>
          <a:prstGeom prst="line">
            <a:avLst/>
          </a:prstGeom>
          <a:ln w="28575">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248" name="直線コネクタ 247"/>
          <p:cNvCxnSpPr>
            <a:stCxn id="274" idx="0"/>
            <a:endCxn id="170" idx="2"/>
          </p:cNvCxnSpPr>
          <p:nvPr/>
        </p:nvCxnSpPr>
        <p:spPr>
          <a:xfrm flipV="1">
            <a:off x="4076759" y="2446588"/>
            <a:ext cx="243015" cy="682376"/>
          </a:xfrm>
          <a:prstGeom prst="line">
            <a:avLst/>
          </a:prstGeom>
          <a:ln w="28575">
            <a:solidFill>
              <a:srgbClr val="FF9966"/>
            </a:solidFill>
          </a:ln>
        </p:spPr>
        <p:style>
          <a:lnRef idx="1">
            <a:schemeClr val="accent1"/>
          </a:lnRef>
          <a:fillRef idx="0">
            <a:schemeClr val="accent1"/>
          </a:fillRef>
          <a:effectRef idx="0">
            <a:schemeClr val="accent1"/>
          </a:effectRef>
          <a:fontRef idx="minor">
            <a:schemeClr val="tx1"/>
          </a:fontRef>
        </p:style>
      </p:cxnSp>
      <p:cxnSp>
        <p:nvCxnSpPr>
          <p:cNvPr id="186" name="直線コネクタ 185"/>
          <p:cNvCxnSpPr>
            <a:stCxn id="299" idx="3"/>
          </p:cNvCxnSpPr>
          <p:nvPr/>
        </p:nvCxnSpPr>
        <p:spPr>
          <a:xfrm>
            <a:off x="5608561" y="3489181"/>
            <a:ext cx="153713" cy="10926"/>
          </a:xfrm>
          <a:prstGeom prst="line">
            <a:avLst/>
          </a:prstGeom>
          <a:ln w="28575">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200" name="直線コネクタ 199"/>
          <p:cNvCxnSpPr>
            <a:stCxn id="204" idx="1"/>
          </p:cNvCxnSpPr>
          <p:nvPr/>
        </p:nvCxnSpPr>
        <p:spPr>
          <a:xfrm flipH="1">
            <a:off x="5773999" y="2207305"/>
            <a:ext cx="296440" cy="1292802"/>
          </a:xfrm>
          <a:prstGeom prst="line">
            <a:avLst/>
          </a:prstGeom>
          <a:ln w="28575">
            <a:solidFill>
              <a:srgbClr val="3333CC"/>
            </a:solidFill>
          </a:ln>
        </p:spPr>
        <p:style>
          <a:lnRef idx="1">
            <a:schemeClr val="accent1"/>
          </a:lnRef>
          <a:fillRef idx="0">
            <a:schemeClr val="accent1"/>
          </a:fillRef>
          <a:effectRef idx="0">
            <a:schemeClr val="accent1"/>
          </a:effectRef>
          <a:fontRef idx="minor">
            <a:schemeClr val="tx1"/>
          </a:fontRef>
        </p:style>
      </p:cxnSp>
      <p:graphicFrame>
        <p:nvGraphicFramePr>
          <p:cNvPr id="167" name="グラフ 166"/>
          <p:cNvGraphicFramePr>
            <a:graphicFrameLocks/>
          </p:cNvGraphicFramePr>
          <p:nvPr>
            <p:extLst/>
          </p:nvPr>
        </p:nvGraphicFramePr>
        <p:xfrm>
          <a:off x="6329206" y="4842190"/>
          <a:ext cx="1573374" cy="846754"/>
        </p:xfrm>
        <a:graphic>
          <a:graphicData uri="http://schemas.openxmlformats.org/drawingml/2006/chart">
            <c:chart xmlns:c="http://schemas.openxmlformats.org/drawingml/2006/chart" xmlns:r="http://schemas.openxmlformats.org/officeDocument/2006/relationships" r:id="rId15"/>
          </a:graphicData>
        </a:graphic>
      </p:graphicFrame>
      <p:sp>
        <p:nvSpPr>
          <p:cNvPr id="205" name="テキスト ボックス 204"/>
          <p:cNvSpPr txBox="1"/>
          <p:nvPr/>
        </p:nvSpPr>
        <p:spPr>
          <a:xfrm>
            <a:off x="5531187" y="6114170"/>
            <a:ext cx="3976005" cy="518412"/>
          </a:xfrm>
          <a:prstGeom prst="rect">
            <a:avLst/>
          </a:prstGeom>
          <a:noFill/>
        </p:spPr>
        <p:txBody>
          <a:bodyPr wrap="square" rtlCol="0">
            <a:spAutoFit/>
          </a:bodyPr>
          <a:lstStyle>
            <a:defPPr>
              <a:defRPr lang="ja-JP"/>
            </a:defPPr>
            <a:lvl1pPr algn="ctr" defTabSz="896254">
              <a:defRPr sz="2000">
                <a:solidFill>
                  <a:srgbClr val="000000"/>
                </a:solidFill>
                <a:latin typeface="AR P明朝体U" panose="02020A00000000000000" pitchFamily="18" charset="-128"/>
                <a:ea typeface="AR P明朝体U" panose="02020A00000000000000" pitchFamily="18"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896254"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見附市の介護認定率の目標値及び「平成</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27</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年度 介護認定給付費</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等実態調査</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厚生労働省</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」に基づく一人あたり介護費用</a:t>
            </a:r>
            <a:r>
              <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190.9</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千円</a:t>
            </a: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月</a:t>
            </a:r>
            <a:endPar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896254" rtl="0" eaLnBrk="1" fontAlgn="base" latinLnBrk="0" hangingPunct="1">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より国土交通省が試算</a:t>
            </a:r>
            <a:endParaRPr kumimoji="1" lang="en-US" altLang="ja-JP" sz="923"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08" name="テキスト ボックス 1"/>
          <p:cNvSpPr txBox="1"/>
          <p:nvPr/>
        </p:nvSpPr>
        <p:spPr>
          <a:xfrm>
            <a:off x="7695152" y="5499725"/>
            <a:ext cx="355532" cy="177613"/>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4" b="0" i="0" u="none" strike="noStrike" kern="1200" cap="none" spc="0" normalizeH="0" baseline="0" noProof="0" dirty="0" smtClean="0">
                <a:ln>
                  <a:noFill/>
                </a:ln>
                <a:solidFill>
                  <a:srgbClr val="000000"/>
                </a:solidFill>
                <a:effectLst/>
                <a:uLnTx/>
                <a:uFillTx/>
                <a:latin typeface="Arial"/>
                <a:ea typeface="ＭＳ Ｐゴシック"/>
                <a:cs typeface="+mn-cs"/>
              </a:rPr>
              <a:t>R2</a:t>
            </a:r>
            <a:endPar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212" name="円/楕円 211"/>
          <p:cNvSpPr/>
          <p:nvPr/>
        </p:nvSpPr>
        <p:spPr>
          <a:xfrm>
            <a:off x="4803995" y="4170047"/>
            <a:ext cx="54390" cy="51560"/>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8" name="直線コネクタ 7"/>
          <p:cNvCxnSpPr>
            <a:stCxn id="212" idx="3"/>
          </p:cNvCxnSpPr>
          <p:nvPr/>
        </p:nvCxnSpPr>
        <p:spPr>
          <a:xfrm flipH="1">
            <a:off x="4589333" y="4214057"/>
            <a:ext cx="222629" cy="46573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正方形/長方形 231"/>
          <p:cNvSpPr/>
          <p:nvPr/>
        </p:nvSpPr>
        <p:spPr>
          <a:xfrm>
            <a:off x="8220443" y="2662229"/>
            <a:ext cx="487915"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3" name="正方形/長方形 232"/>
          <p:cNvSpPr/>
          <p:nvPr/>
        </p:nvSpPr>
        <p:spPr>
          <a:xfrm>
            <a:off x="7515607" y="2664096"/>
            <a:ext cx="544903"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8" name="テキスト ボックス 14"/>
          <p:cNvSpPr txBox="1"/>
          <p:nvPr/>
        </p:nvSpPr>
        <p:spPr>
          <a:xfrm>
            <a:off x="7483144" y="2632394"/>
            <a:ext cx="621956" cy="16344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500">
                <a:solidFill>
                  <a:schemeClr val="tx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子育て支援センター</a:t>
            </a:r>
          </a:p>
        </p:txBody>
      </p:sp>
      <p:sp>
        <p:nvSpPr>
          <p:cNvPr id="226" name="テキスト ボックス 14"/>
          <p:cNvSpPr txBox="1"/>
          <p:nvPr/>
        </p:nvSpPr>
        <p:spPr>
          <a:xfrm>
            <a:off x="8156586" y="2619892"/>
            <a:ext cx="604272" cy="16344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500">
                <a:solidFill>
                  <a:schemeClr val="tx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市民交流コーナー</a:t>
            </a:r>
          </a:p>
        </p:txBody>
      </p:sp>
      <p:sp>
        <p:nvSpPr>
          <p:cNvPr id="239" name="正方形/長方形 238"/>
          <p:cNvSpPr/>
          <p:nvPr/>
        </p:nvSpPr>
        <p:spPr>
          <a:xfrm>
            <a:off x="7002135" y="2661257"/>
            <a:ext cx="381358"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3" name="正方形/長方形 242"/>
          <p:cNvSpPr/>
          <p:nvPr/>
        </p:nvSpPr>
        <p:spPr>
          <a:xfrm>
            <a:off x="6296676" y="2662229"/>
            <a:ext cx="430034"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4" name="テキスト ボックス 14"/>
          <p:cNvSpPr txBox="1"/>
          <p:nvPr/>
        </p:nvSpPr>
        <p:spPr>
          <a:xfrm>
            <a:off x="6278226" y="2637738"/>
            <a:ext cx="502123" cy="16344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500">
                <a:solidFill>
                  <a:schemeClr val="tx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健康運動教室</a:t>
            </a:r>
          </a:p>
        </p:txBody>
      </p:sp>
      <p:sp>
        <p:nvSpPr>
          <p:cNvPr id="224" name="テキスト ボックス 14"/>
          <p:cNvSpPr txBox="1"/>
          <p:nvPr/>
        </p:nvSpPr>
        <p:spPr>
          <a:xfrm>
            <a:off x="6956355" y="2628597"/>
            <a:ext cx="502123" cy="16344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500">
                <a:solidFill>
                  <a:schemeClr val="tx1"/>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62" b="0" i="0" u="none" strike="noStrike" kern="1200" cap="none" spc="0" normalizeH="0" baseline="0" noProof="0" dirty="0">
                <a:ln>
                  <a:noFill/>
                </a:ln>
                <a:solidFill>
                  <a:srgbClr val="000000"/>
                </a:solidFill>
                <a:effectLst/>
                <a:uLnTx/>
                <a:uFillTx/>
                <a:latin typeface="Arial"/>
                <a:ea typeface="ＭＳ Ｐゴシック"/>
                <a:cs typeface="+mn-cs"/>
              </a:rPr>
              <a:t>物産コーナー</a:t>
            </a:r>
          </a:p>
        </p:txBody>
      </p:sp>
      <p:sp>
        <p:nvSpPr>
          <p:cNvPr id="244" name="正方形/長方形 243"/>
          <p:cNvSpPr/>
          <p:nvPr/>
        </p:nvSpPr>
        <p:spPr>
          <a:xfrm>
            <a:off x="8842006" y="2009451"/>
            <a:ext cx="544903" cy="96183"/>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9" name="テキスト ボックス 14"/>
          <p:cNvSpPr txBox="1"/>
          <p:nvPr/>
        </p:nvSpPr>
        <p:spPr>
          <a:xfrm>
            <a:off x="8760023" y="1962899"/>
            <a:ext cx="722698"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ネーブルみつけ</a:t>
            </a:r>
          </a:p>
        </p:txBody>
      </p:sp>
      <p:sp>
        <p:nvSpPr>
          <p:cNvPr id="249" name="正方形/長方形 248"/>
          <p:cNvSpPr/>
          <p:nvPr/>
        </p:nvSpPr>
        <p:spPr>
          <a:xfrm>
            <a:off x="1681810" y="5431888"/>
            <a:ext cx="877128" cy="853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6" name="テキスト ボックス 14"/>
          <p:cNvSpPr txBox="1"/>
          <p:nvPr/>
        </p:nvSpPr>
        <p:spPr>
          <a:xfrm>
            <a:off x="1647664" y="5382861"/>
            <a:ext cx="931871"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コミュニティワゴンによる通院</a:t>
            </a:r>
          </a:p>
        </p:txBody>
      </p:sp>
      <p:sp>
        <p:nvSpPr>
          <p:cNvPr id="250" name="正方形/長方形 249"/>
          <p:cNvSpPr/>
          <p:nvPr/>
        </p:nvSpPr>
        <p:spPr>
          <a:xfrm>
            <a:off x="901245" y="5425816"/>
            <a:ext cx="598533" cy="9036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5" name="テキスト ボックス 14"/>
          <p:cNvSpPr txBox="1"/>
          <p:nvPr/>
        </p:nvSpPr>
        <p:spPr>
          <a:xfrm>
            <a:off x="857414" y="5379472"/>
            <a:ext cx="678095"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コミュニティワゴン</a:t>
            </a:r>
          </a:p>
        </p:txBody>
      </p:sp>
      <p:sp>
        <p:nvSpPr>
          <p:cNvPr id="6" name="正方形/長方形 5"/>
          <p:cNvSpPr/>
          <p:nvPr/>
        </p:nvSpPr>
        <p:spPr>
          <a:xfrm>
            <a:off x="3844703" y="4602136"/>
            <a:ext cx="361777" cy="983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1" name="テキスト ボックス 14"/>
          <p:cNvSpPr txBox="1"/>
          <p:nvPr/>
        </p:nvSpPr>
        <p:spPr>
          <a:xfrm>
            <a:off x="3750441" y="4558628"/>
            <a:ext cx="512942"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見附市役所</a:t>
            </a:r>
          </a:p>
        </p:txBody>
      </p:sp>
      <p:sp>
        <p:nvSpPr>
          <p:cNvPr id="252" name="正方形/長方形 251"/>
          <p:cNvSpPr/>
          <p:nvPr/>
        </p:nvSpPr>
        <p:spPr>
          <a:xfrm>
            <a:off x="2816364" y="3562597"/>
            <a:ext cx="224341" cy="983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3" name="テキスト ボックス 14"/>
          <p:cNvSpPr txBox="1"/>
          <p:nvPr/>
        </p:nvSpPr>
        <p:spPr>
          <a:xfrm>
            <a:off x="2741953" y="3521519"/>
            <a:ext cx="342657"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道の駅</a:t>
            </a:r>
          </a:p>
        </p:txBody>
      </p:sp>
      <p:sp>
        <p:nvSpPr>
          <p:cNvPr id="255" name="正方形/長方形 254"/>
          <p:cNvSpPr/>
          <p:nvPr/>
        </p:nvSpPr>
        <p:spPr>
          <a:xfrm>
            <a:off x="4288479" y="4079046"/>
            <a:ext cx="224341" cy="983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6" name="テキスト ボックス 14"/>
          <p:cNvSpPr txBox="1"/>
          <p:nvPr/>
        </p:nvSpPr>
        <p:spPr>
          <a:xfrm>
            <a:off x="4216255" y="4039540"/>
            <a:ext cx="342619"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見附駅</a:t>
            </a:r>
          </a:p>
        </p:txBody>
      </p:sp>
      <p:sp>
        <p:nvSpPr>
          <p:cNvPr id="259" name="正方形/長方形 258"/>
          <p:cNvSpPr/>
          <p:nvPr/>
        </p:nvSpPr>
        <p:spPr>
          <a:xfrm>
            <a:off x="3995429" y="3369939"/>
            <a:ext cx="751867" cy="137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0" name="正方形/長方形 259"/>
          <p:cNvSpPr/>
          <p:nvPr/>
        </p:nvSpPr>
        <p:spPr>
          <a:xfrm>
            <a:off x="5249224" y="4288527"/>
            <a:ext cx="453838" cy="1079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3" name="正方形/長方形 262"/>
          <p:cNvSpPr/>
          <p:nvPr/>
        </p:nvSpPr>
        <p:spPr>
          <a:xfrm>
            <a:off x="4341568" y="4651522"/>
            <a:ext cx="454602" cy="978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4" name="正方形/長方形 263"/>
          <p:cNvSpPr/>
          <p:nvPr/>
        </p:nvSpPr>
        <p:spPr>
          <a:xfrm>
            <a:off x="2846740" y="3031555"/>
            <a:ext cx="433162" cy="1029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5" name="テキスト ボックス 14"/>
          <p:cNvSpPr txBox="1"/>
          <p:nvPr/>
        </p:nvSpPr>
        <p:spPr>
          <a:xfrm>
            <a:off x="4302587" y="4607283"/>
            <a:ext cx="512942" cy="177613"/>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見附市立病院</a:t>
            </a:r>
          </a:p>
        </p:txBody>
      </p:sp>
      <p:sp>
        <p:nvSpPr>
          <p:cNvPr id="266" name="テキスト ボックス 14"/>
          <p:cNvSpPr txBox="1"/>
          <p:nvPr/>
        </p:nvSpPr>
        <p:spPr>
          <a:xfrm>
            <a:off x="3959982" y="3338011"/>
            <a:ext cx="809758" cy="220188"/>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900" b="1">
                <a:solidFill>
                  <a:srgbClr val="0066FF"/>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66FF"/>
                </a:solidFill>
                <a:effectLst/>
                <a:uLnTx/>
                <a:uFillTx/>
                <a:latin typeface="Arial"/>
                <a:ea typeface="ＭＳ Ｐゴシック"/>
                <a:cs typeface="+mn-cs"/>
              </a:rPr>
              <a:t>見附駅周辺地区</a:t>
            </a:r>
          </a:p>
        </p:txBody>
      </p:sp>
      <p:sp>
        <p:nvSpPr>
          <p:cNvPr id="267" name="テキスト ボックス 14"/>
          <p:cNvSpPr txBox="1"/>
          <p:nvPr/>
        </p:nvSpPr>
        <p:spPr>
          <a:xfrm>
            <a:off x="5161281" y="4225107"/>
            <a:ext cx="624885" cy="220188"/>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900" b="1">
                <a:solidFill>
                  <a:srgbClr val="0066FF"/>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66FF"/>
                </a:solidFill>
                <a:effectLst/>
                <a:uLnTx/>
                <a:uFillTx/>
                <a:latin typeface="Arial"/>
                <a:ea typeface="ＭＳ Ｐゴシック"/>
                <a:cs typeface="+mn-cs"/>
              </a:rPr>
              <a:t>見附地区</a:t>
            </a:r>
          </a:p>
        </p:txBody>
      </p:sp>
      <p:sp>
        <p:nvSpPr>
          <p:cNvPr id="268" name="テキスト ボックス 14"/>
          <p:cNvSpPr txBox="1"/>
          <p:nvPr/>
        </p:nvSpPr>
        <p:spPr>
          <a:xfrm>
            <a:off x="2759264" y="2967870"/>
            <a:ext cx="580138" cy="220188"/>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b="1">
                <a:solidFill>
                  <a:srgbClr val="0066FF"/>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66FF"/>
                </a:solidFill>
                <a:effectLst/>
                <a:uLnTx/>
                <a:uFillTx/>
                <a:latin typeface="Arial"/>
                <a:ea typeface="ＭＳ Ｐゴシック"/>
                <a:cs typeface="+mn-cs"/>
              </a:rPr>
              <a:t>今町地区</a:t>
            </a:r>
          </a:p>
        </p:txBody>
      </p:sp>
      <p:cxnSp>
        <p:nvCxnSpPr>
          <p:cNvPr id="269" name="直線コネクタ 268"/>
          <p:cNvCxnSpPr/>
          <p:nvPr/>
        </p:nvCxnSpPr>
        <p:spPr>
          <a:xfrm>
            <a:off x="4126768" y="3933299"/>
            <a:ext cx="214800" cy="15339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16" name="タイトル 1"/>
          <p:cNvSpPr>
            <a:spLocks noGrp="1"/>
          </p:cNvSpPr>
          <p:nvPr>
            <p:ph type="title"/>
          </p:nvPr>
        </p:nvSpPr>
        <p:spPr>
          <a:xfrm>
            <a:off x="64069" y="44624"/>
            <a:ext cx="8273307" cy="430902"/>
          </a:xfrm>
        </p:spPr>
        <p:txBody>
          <a:bodyPr/>
          <a:lstStyle/>
          <a:p>
            <a:pPr>
              <a:lnSpc>
                <a:spcPts val="2200"/>
              </a:lnSpc>
            </a:pPr>
            <a:r>
              <a:rPr lang="ja-JP" altLang="en-US" sz="2000" dirty="0" smtClean="0"/>
              <a:t>新潟県</a:t>
            </a:r>
            <a:r>
              <a:rPr lang="ja-JP" altLang="en-US" sz="2000" dirty="0"/>
              <a:t>見附市：人口</a:t>
            </a:r>
            <a:r>
              <a:rPr lang="ja-JP" altLang="en-US" sz="2000" dirty="0" smtClean="0"/>
              <a:t>約</a:t>
            </a:r>
            <a:r>
              <a:rPr lang="ja-JP" altLang="en-US" sz="2000" dirty="0"/>
              <a:t>４．１</a:t>
            </a:r>
            <a:r>
              <a:rPr lang="ja-JP" altLang="en-US" sz="2000" dirty="0" smtClean="0"/>
              <a:t>万人</a:t>
            </a:r>
            <a:r>
              <a:rPr lang="en-US" altLang="ja-JP" sz="2000" dirty="0"/>
              <a:t>(H27)</a:t>
            </a:r>
            <a:r>
              <a:rPr lang="ja-JP" altLang="en-US" sz="2000" dirty="0" smtClean="0"/>
              <a:t>↘</a:t>
            </a:r>
            <a:r>
              <a:rPr lang="ja-JP" altLang="en-US" sz="2000" dirty="0"/>
              <a:t>３．１</a:t>
            </a:r>
            <a:r>
              <a:rPr lang="ja-JP" altLang="en-US" sz="2000" dirty="0" smtClean="0"/>
              <a:t>万人</a:t>
            </a:r>
            <a:r>
              <a:rPr lang="en-US" altLang="ja-JP" sz="2000" smtClean="0"/>
              <a:t>(R22)</a:t>
            </a:r>
            <a:endParaRPr lang="ja-JP" altLang="en-US" sz="2000" dirty="0"/>
          </a:p>
        </p:txBody>
      </p:sp>
      <p:sp>
        <p:nvSpPr>
          <p:cNvPr id="231" name="タイトル 1"/>
          <p:cNvSpPr txBox="1">
            <a:spLocks/>
          </p:cNvSpPr>
          <p:nvPr/>
        </p:nvSpPr>
        <p:spPr bwMode="auto">
          <a:xfrm>
            <a:off x="6709004" y="191000"/>
            <a:ext cx="3256743" cy="573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a:t>
            </a:r>
            <a:r>
              <a:rPr kumimoji="1" lang="ja-JP" altLang="en-US" sz="1000" b="0" i="0" u="none" strike="noStrike" kern="0" cap="none" spc="0" normalizeH="0" baseline="0" noProof="0" dirty="0" smtClean="0">
                <a:ln>
                  <a:noFill/>
                </a:ln>
                <a:solidFill>
                  <a:srgbClr val="333399"/>
                </a:solidFill>
                <a:effectLst/>
                <a:uLnTx/>
                <a:uFillTx/>
                <a:latin typeface="HGP創英角ｺﾞｼｯｸUB"/>
                <a:ea typeface="HGP創英角ｺﾞｼｯｸUB"/>
                <a:cs typeface="+mj-cs"/>
              </a:rPr>
              <a:t>２８年３月策定</a:t>
            </a:r>
            <a:endParaRPr kumimoji="1" lang="en-US" altLang="ja-JP"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２９</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年３月３１日公表（都市機能）</a:t>
            </a:r>
            <a:endPar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endParaRPr>
          </a:p>
          <a:p>
            <a:pPr marL="0" marR="0" lvl="0" indent="0" algn="r"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平成３１年３月２８日変更　　　（居住）</a:t>
            </a:r>
            <a:endParaRPr kumimoji="1" lang="en-US" altLang="ja-JP"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endParaRPr>
          </a:p>
        </p:txBody>
      </p:sp>
      <p:grpSp>
        <p:nvGrpSpPr>
          <p:cNvPr id="388" name="グループ化 387"/>
          <p:cNvGrpSpPr/>
          <p:nvPr/>
        </p:nvGrpSpPr>
        <p:grpSpPr>
          <a:xfrm>
            <a:off x="437318" y="1416087"/>
            <a:ext cx="2079466" cy="1919090"/>
            <a:chOff x="-1820407" y="2474734"/>
            <a:chExt cx="2324833" cy="2145536"/>
          </a:xfrm>
        </p:grpSpPr>
        <p:pic>
          <p:nvPicPr>
            <p:cNvPr id="390" name="図 389"/>
            <p:cNvPicPr>
              <a:picLocks noChangeAspect="1"/>
            </p:cNvPicPr>
            <p:nvPr/>
          </p:nvPicPr>
          <p:blipFill rotWithShape="1">
            <a:blip r:embed="rId16" cstate="print">
              <a:extLst>
                <a:ext uri="{28A0092B-C50C-407E-A947-70E740481C1C}">
                  <a14:useLocalDpi xmlns:a14="http://schemas.microsoft.com/office/drawing/2010/main" val="0"/>
                </a:ext>
              </a:extLst>
            </a:blip>
            <a:srcRect l="22371" t="31101" r="23408" b="21144"/>
            <a:stretch/>
          </p:blipFill>
          <p:spPr>
            <a:xfrm>
              <a:off x="-1820407" y="2474734"/>
              <a:ext cx="2175598" cy="2127006"/>
            </a:xfrm>
            <a:prstGeom prst="rect">
              <a:avLst/>
            </a:prstGeom>
          </p:spPr>
        </p:pic>
        <p:sp>
          <p:nvSpPr>
            <p:cNvPr id="391" name="円/楕円 390"/>
            <p:cNvSpPr/>
            <p:nvPr/>
          </p:nvSpPr>
          <p:spPr>
            <a:xfrm>
              <a:off x="-253267" y="3803919"/>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2" name="円/楕円 391"/>
            <p:cNvSpPr/>
            <p:nvPr/>
          </p:nvSpPr>
          <p:spPr>
            <a:xfrm>
              <a:off x="-1057261" y="3147872"/>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3" name="正方形/長方形 392"/>
            <p:cNvSpPr/>
            <p:nvPr/>
          </p:nvSpPr>
          <p:spPr>
            <a:xfrm>
              <a:off x="-1791435" y="4280469"/>
              <a:ext cx="1056200" cy="3035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4" name="円/楕円 393"/>
            <p:cNvSpPr/>
            <p:nvPr/>
          </p:nvSpPr>
          <p:spPr>
            <a:xfrm rot="16200000">
              <a:off x="-1724781" y="4416203"/>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5" name="テキスト ボックス 34"/>
            <p:cNvSpPr txBox="1"/>
            <p:nvPr/>
          </p:nvSpPr>
          <p:spPr>
            <a:xfrm>
              <a:off x="-1748547" y="4248800"/>
              <a:ext cx="1178299" cy="353412"/>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Arial" charset="0"/>
                  <a:ea typeface="ＭＳ Ｐゴシック" charset="-128"/>
                  <a:cs typeface="+mn-cs"/>
                </a:rPr>
                <a:t>地域コミュニティ</a:t>
              </a:r>
              <a:endParaRPr kumimoji="1" lang="en-US" altLang="ja-JP" sz="9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（ふるさとセンター設置箇所）</a:t>
              </a:r>
            </a:p>
          </p:txBody>
        </p:sp>
        <p:sp>
          <p:nvSpPr>
            <p:cNvPr id="396" name="円弧 395"/>
            <p:cNvSpPr/>
            <p:nvPr/>
          </p:nvSpPr>
          <p:spPr>
            <a:xfrm flipV="1">
              <a:off x="-1015940" y="3309998"/>
              <a:ext cx="346170" cy="311147"/>
            </a:xfrm>
            <a:prstGeom prst="arc">
              <a:avLst>
                <a:gd name="adj1" fmla="val 14612887"/>
                <a:gd name="adj2" fmla="val 19661030"/>
              </a:avLst>
            </a:pr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97" name="フリーフォーム 396"/>
            <p:cNvSpPr/>
            <p:nvPr/>
          </p:nvSpPr>
          <p:spPr>
            <a:xfrm>
              <a:off x="-972403" y="3667739"/>
              <a:ext cx="84660" cy="252595"/>
            </a:xfrm>
            <a:custGeom>
              <a:avLst/>
              <a:gdLst>
                <a:gd name="connsiteX0" fmla="*/ 0 w 152400"/>
                <a:gd name="connsiteY0" fmla="*/ 0 h 404813"/>
                <a:gd name="connsiteX1" fmla="*/ 152400 w 152400"/>
                <a:gd name="connsiteY1" fmla="*/ 404813 h 404813"/>
                <a:gd name="connsiteX2" fmla="*/ 152400 w 152400"/>
                <a:gd name="connsiteY2" fmla="*/ 404813 h 404813"/>
                <a:gd name="connsiteX3" fmla="*/ 152400 w 152400"/>
                <a:gd name="connsiteY3" fmla="*/ 404813 h 404813"/>
              </a:gdLst>
              <a:ahLst/>
              <a:cxnLst>
                <a:cxn ang="0">
                  <a:pos x="connsiteX0" y="connsiteY0"/>
                </a:cxn>
                <a:cxn ang="0">
                  <a:pos x="connsiteX1" y="connsiteY1"/>
                </a:cxn>
                <a:cxn ang="0">
                  <a:pos x="connsiteX2" y="connsiteY2"/>
                </a:cxn>
                <a:cxn ang="0">
                  <a:pos x="connsiteX3" y="connsiteY3"/>
                </a:cxn>
              </a:cxnLst>
              <a:rect l="l" t="t" r="r" b="b"/>
              <a:pathLst>
                <a:path w="152400" h="404813">
                  <a:moveTo>
                    <a:pt x="0" y="0"/>
                  </a:moveTo>
                  <a:lnTo>
                    <a:pt x="152400" y="404813"/>
                  </a:lnTo>
                  <a:lnTo>
                    <a:pt x="152400" y="404813"/>
                  </a:lnTo>
                  <a:lnTo>
                    <a:pt x="152400" y="404813"/>
                  </a:lnTo>
                </a:path>
              </a:pathLst>
            </a:cu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98" name="フリーフォーム 397"/>
            <p:cNvSpPr/>
            <p:nvPr/>
          </p:nvSpPr>
          <p:spPr>
            <a:xfrm rot="19892416" flipH="1">
              <a:off x="-1047689" y="3575695"/>
              <a:ext cx="128200" cy="452247"/>
            </a:xfrm>
            <a:custGeom>
              <a:avLst/>
              <a:gdLst>
                <a:gd name="connsiteX0" fmla="*/ 0 w 152400"/>
                <a:gd name="connsiteY0" fmla="*/ 0 h 404813"/>
                <a:gd name="connsiteX1" fmla="*/ 152400 w 152400"/>
                <a:gd name="connsiteY1" fmla="*/ 404813 h 404813"/>
                <a:gd name="connsiteX2" fmla="*/ 152400 w 152400"/>
                <a:gd name="connsiteY2" fmla="*/ 404813 h 404813"/>
                <a:gd name="connsiteX3" fmla="*/ 152400 w 152400"/>
                <a:gd name="connsiteY3" fmla="*/ 404813 h 404813"/>
              </a:gdLst>
              <a:ahLst/>
              <a:cxnLst>
                <a:cxn ang="0">
                  <a:pos x="connsiteX0" y="connsiteY0"/>
                </a:cxn>
                <a:cxn ang="0">
                  <a:pos x="connsiteX1" y="connsiteY1"/>
                </a:cxn>
                <a:cxn ang="0">
                  <a:pos x="connsiteX2" y="connsiteY2"/>
                </a:cxn>
                <a:cxn ang="0">
                  <a:pos x="connsiteX3" y="connsiteY3"/>
                </a:cxn>
              </a:cxnLst>
              <a:rect l="l" t="t" r="r" b="b"/>
              <a:pathLst>
                <a:path w="152400" h="404813">
                  <a:moveTo>
                    <a:pt x="0" y="0"/>
                  </a:moveTo>
                  <a:lnTo>
                    <a:pt x="152400" y="404813"/>
                  </a:lnTo>
                  <a:lnTo>
                    <a:pt x="152400" y="404813"/>
                  </a:lnTo>
                  <a:lnTo>
                    <a:pt x="152400" y="404813"/>
                  </a:lnTo>
                </a:path>
              </a:pathLst>
            </a:cu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399" name="円弧 159"/>
            <p:cNvSpPr/>
            <p:nvPr/>
          </p:nvSpPr>
          <p:spPr>
            <a:xfrm rot="20738573">
              <a:off x="-1317251" y="3582212"/>
              <a:ext cx="277732" cy="71489"/>
            </a:xfrm>
            <a:custGeom>
              <a:avLst/>
              <a:gdLst>
                <a:gd name="connsiteX0" fmla="*/ 416338 w 755204"/>
                <a:gd name="connsiteY0" fmla="*/ 842 h 319026"/>
                <a:gd name="connsiteX1" fmla="*/ 720534 w 755204"/>
                <a:gd name="connsiteY1" fmla="*/ 92746 h 319026"/>
                <a:gd name="connsiteX2" fmla="*/ 377602 w 755204"/>
                <a:gd name="connsiteY2" fmla="*/ 159513 h 319026"/>
                <a:gd name="connsiteX3" fmla="*/ 416338 w 755204"/>
                <a:gd name="connsiteY3" fmla="*/ 842 h 319026"/>
                <a:gd name="connsiteX0" fmla="*/ 416338 w 755204"/>
                <a:gd name="connsiteY0" fmla="*/ 842 h 319026"/>
                <a:gd name="connsiteX1" fmla="*/ 720534 w 755204"/>
                <a:gd name="connsiteY1" fmla="*/ 92746 h 319026"/>
                <a:gd name="connsiteX0" fmla="*/ 38736 w 342932"/>
                <a:gd name="connsiteY0" fmla="*/ 0 h 158671"/>
                <a:gd name="connsiteX1" fmla="*/ 342932 w 342932"/>
                <a:gd name="connsiteY1" fmla="*/ 91904 h 158671"/>
                <a:gd name="connsiteX2" fmla="*/ 0 w 342932"/>
                <a:gd name="connsiteY2" fmla="*/ 158671 h 158671"/>
                <a:gd name="connsiteX3" fmla="*/ 38736 w 342932"/>
                <a:gd name="connsiteY3" fmla="*/ 0 h 158671"/>
                <a:gd name="connsiteX0" fmla="*/ 54784 w 342932"/>
                <a:gd name="connsiteY0" fmla="*/ 46148 h 158671"/>
                <a:gd name="connsiteX1" fmla="*/ 342932 w 342932"/>
                <a:gd name="connsiteY1" fmla="*/ 91904 h 158671"/>
                <a:gd name="connsiteX0" fmla="*/ 0 w 304196"/>
                <a:gd name="connsiteY0" fmla="*/ 0 h 141522"/>
                <a:gd name="connsiteX1" fmla="*/ 304196 w 304196"/>
                <a:gd name="connsiteY1" fmla="*/ 91904 h 141522"/>
                <a:gd name="connsiteX2" fmla="*/ 75593 w 304196"/>
                <a:gd name="connsiteY2" fmla="*/ 141522 h 141522"/>
                <a:gd name="connsiteX3" fmla="*/ 0 w 304196"/>
                <a:gd name="connsiteY3" fmla="*/ 0 h 141522"/>
                <a:gd name="connsiteX0" fmla="*/ 16048 w 304196"/>
                <a:gd name="connsiteY0" fmla="*/ 46148 h 141522"/>
                <a:gd name="connsiteX1" fmla="*/ 304196 w 304196"/>
                <a:gd name="connsiteY1" fmla="*/ 91904 h 141522"/>
                <a:gd name="connsiteX0" fmla="*/ 31247 w 288148"/>
                <a:gd name="connsiteY0" fmla="*/ 29436 h 95374"/>
                <a:gd name="connsiteX1" fmla="*/ 288148 w 288148"/>
                <a:gd name="connsiteY1" fmla="*/ 45756 h 95374"/>
                <a:gd name="connsiteX2" fmla="*/ 59545 w 288148"/>
                <a:gd name="connsiteY2" fmla="*/ 95374 h 95374"/>
                <a:gd name="connsiteX3" fmla="*/ 31247 w 288148"/>
                <a:gd name="connsiteY3" fmla="*/ 29436 h 95374"/>
                <a:gd name="connsiteX0" fmla="*/ 0 w 288148"/>
                <a:gd name="connsiteY0" fmla="*/ 0 h 95374"/>
                <a:gd name="connsiteX1" fmla="*/ 288148 w 288148"/>
                <a:gd name="connsiteY1" fmla="*/ 45756 h 95374"/>
                <a:gd name="connsiteX0" fmla="*/ 19601 w 276502"/>
                <a:gd name="connsiteY0" fmla="*/ 13294 h 79232"/>
                <a:gd name="connsiteX1" fmla="*/ 276502 w 276502"/>
                <a:gd name="connsiteY1" fmla="*/ 29614 h 79232"/>
                <a:gd name="connsiteX2" fmla="*/ 47899 w 276502"/>
                <a:gd name="connsiteY2" fmla="*/ 79232 h 79232"/>
                <a:gd name="connsiteX3" fmla="*/ 19601 w 276502"/>
                <a:gd name="connsiteY3" fmla="*/ 13294 h 79232"/>
                <a:gd name="connsiteX0" fmla="*/ 0 w 276502"/>
                <a:gd name="connsiteY0" fmla="*/ 4629 h 79232"/>
                <a:gd name="connsiteX1" fmla="*/ 276502 w 276502"/>
                <a:gd name="connsiteY1" fmla="*/ 29614 h 79232"/>
              </a:gdLst>
              <a:ahLst/>
              <a:cxnLst>
                <a:cxn ang="0">
                  <a:pos x="connsiteX0" y="connsiteY0"/>
                </a:cxn>
                <a:cxn ang="0">
                  <a:pos x="connsiteX1" y="connsiteY1"/>
                </a:cxn>
              </a:cxnLst>
              <a:rect l="l" t="t" r="r" b="b"/>
              <a:pathLst>
                <a:path w="276502" h="79232" stroke="0" extrusionOk="0">
                  <a:moveTo>
                    <a:pt x="19601" y="13294"/>
                  </a:moveTo>
                  <a:cubicBezTo>
                    <a:pt x="152313" y="19076"/>
                    <a:pt x="220657" y="-21571"/>
                    <a:pt x="276502" y="29614"/>
                  </a:cubicBezTo>
                  <a:lnTo>
                    <a:pt x="47899" y="79232"/>
                  </a:lnTo>
                  <a:lnTo>
                    <a:pt x="19601" y="13294"/>
                  </a:lnTo>
                  <a:close/>
                </a:path>
                <a:path w="276502" h="79232" fill="none">
                  <a:moveTo>
                    <a:pt x="0" y="4629"/>
                  </a:moveTo>
                  <a:cubicBezTo>
                    <a:pt x="132712" y="10411"/>
                    <a:pt x="220657" y="-21571"/>
                    <a:pt x="276502" y="29614"/>
                  </a:cubicBezTo>
                </a:path>
              </a:pathLst>
            </a:cu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400" name="フリーフォーム 399"/>
            <p:cNvSpPr/>
            <p:nvPr/>
          </p:nvSpPr>
          <p:spPr>
            <a:xfrm>
              <a:off x="-1030981" y="3193425"/>
              <a:ext cx="42202" cy="156885"/>
            </a:xfrm>
            <a:custGeom>
              <a:avLst/>
              <a:gdLst>
                <a:gd name="connsiteX0" fmla="*/ 0 w 152400"/>
                <a:gd name="connsiteY0" fmla="*/ 0 h 404813"/>
                <a:gd name="connsiteX1" fmla="*/ 152400 w 152400"/>
                <a:gd name="connsiteY1" fmla="*/ 404813 h 404813"/>
                <a:gd name="connsiteX2" fmla="*/ 152400 w 152400"/>
                <a:gd name="connsiteY2" fmla="*/ 404813 h 404813"/>
                <a:gd name="connsiteX3" fmla="*/ 152400 w 152400"/>
                <a:gd name="connsiteY3" fmla="*/ 404813 h 404813"/>
              </a:gdLst>
              <a:ahLst/>
              <a:cxnLst>
                <a:cxn ang="0">
                  <a:pos x="connsiteX0" y="connsiteY0"/>
                </a:cxn>
                <a:cxn ang="0">
                  <a:pos x="connsiteX1" y="connsiteY1"/>
                </a:cxn>
                <a:cxn ang="0">
                  <a:pos x="connsiteX2" y="connsiteY2"/>
                </a:cxn>
                <a:cxn ang="0">
                  <a:pos x="connsiteX3" y="connsiteY3"/>
                </a:cxn>
              </a:cxnLst>
              <a:rect l="l" t="t" r="r" b="b"/>
              <a:pathLst>
                <a:path w="152400" h="404813">
                  <a:moveTo>
                    <a:pt x="0" y="0"/>
                  </a:moveTo>
                  <a:lnTo>
                    <a:pt x="152400" y="404813"/>
                  </a:lnTo>
                  <a:lnTo>
                    <a:pt x="152400" y="404813"/>
                  </a:lnTo>
                  <a:lnTo>
                    <a:pt x="152400" y="404813"/>
                  </a:lnTo>
                </a:path>
              </a:pathLst>
            </a:cu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401" name="テキスト ボックス 14"/>
            <p:cNvSpPr txBox="1"/>
            <p:nvPr/>
          </p:nvSpPr>
          <p:spPr>
            <a:xfrm>
              <a:off x="-647535" y="2901535"/>
              <a:ext cx="977479" cy="223661"/>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7200" algn="l" rtl="0" fontAlgn="base">
                <a:spcBef>
                  <a:spcPct val="0"/>
                </a:spcBef>
                <a:spcAft>
                  <a:spcPct val="0"/>
                </a:spcAft>
                <a:defRPr kumimoji="1" kern="1200">
                  <a:solidFill>
                    <a:schemeClr val="dk1"/>
                  </a:solidFill>
                  <a:latin typeface="+mn-lt"/>
                  <a:ea typeface="+mn-ea"/>
                  <a:cs typeface="+mn-cs"/>
                </a:defRPr>
              </a:lvl2pPr>
              <a:lvl3pPr marL="914400" algn="l" rtl="0" fontAlgn="base">
                <a:spcBef>
                  <a:spcPct val="0"/>
                </a:spcBef>
                <a:spcAft>
                  <a:spcPct val="0"/>
                </a:spcAft>
                <a:defRPr kumimoji="1" kern="1200">
                  <a:solidFill>
                    <a:schemeClr val="dk1"/>
                  </a:solidFill>
                  <a:latin typeface="+mn-lt"/>
                  <a:ea typeface="+mn-ea"/>
                  <a:cs typeface="+mn-cs"/>
                </a:defRPr>
              </a:lvl3pPr>
              <a:lvl4pPr marL="1371600" algn="l" rtl="0" fontAlgn="base">
                <a:spcBef>
                  <a:spcPct val="0"/>
                </a:spcBef>
                <a:spcAft>
                  <a:spcPct val="0"/>
                </a:spcAft>
                <a:defRPr kumimoji="1" kern="1200">
                  <a:solidFill>
                    <a:schemeClr val="dk1"/>
                  </a:solidFill>
                  <a:latin typeface="+mn-lt"/>
                  <a:ea typeface="+mn-ea"/>
                  <a:cs typeface="+mn-cs"/>
                </a:defRPr>
              </a:lvl4pPr>
              <a:lvl5pPr marL="1828800" algn="l" rtl="0" fontAlgn="base">
                <a:spcBef>
                  <a:spcPct val="0"/>
                </a:spcBef>
                <a:spcAft>
                  <a:spcPct val="0"/>
                </a:spcAft>
                <a:defRPr kumimoji="1" kern="1200">
                  <a:solidFill>
                    <a:schemeClr val="dk1"/>
                  </a:solidFill>
                  <a:latin typeface="+mn-lt"/>
                  <a:ea typeface="+mn-ea"/>
                  <a:cs typeface="+mn-cs"/>
                </a:defRPr>
              </a:lvl5pPr>
              <a:lvl6pPr marL="2286000" algn="l" defTabSz="914400" rtl="0" eaLnBrk="1" latinLnBrk="0" hangingPunct="1">
                <a:defRPr kumimoji="1" kern="1200">
                  <a:solidFill>
                    <a:schemeClr val="dk1"/>
                  </a:solidFill>
                  <a:latin typeface="+mn-lt"/>
                  <a:ea typeface="+mn-ea"/>
                  <a:cs typeface="+mn-cs"/>
                </a:defRPr>
              </a:lvl6pPr>
              <a:lvl7pPr marL="2743200" algn="l" defTabSz="914400" rtl="0" eaLnBrk="1" latinLnBrk="0" hangingPunct="1">
                <a:defRPr kumimoji="1" kern="1200">
                  <a:solidFill>
                    <a:schemeClr val="dk1"/>
                  </a:solidFill>
                  <a:latin typeface="+mn-lt"/>
                  <a:ea typeface="+mn-ea"/>
                  <a:cs typeface="+mn-cs"/>
                </a:defRPr>
              </a:lvl7pPr>
              <a:lvl8pPr marL="3200400" algn="l" defTabSz="914400" rtl="0" eaLnBrk="1" latinLnBrk="0" hangingPunct="1">
                <a:defRPr kumimoji="1" kern="1200">
                  <a:solidFill>
                    <a:schemeClr val="dk1"/>
                  </a:solidFill>
                  <a:latin typeface="+mn-lt"/>
                  <a:ea typeface="+mn-ea"/>
                  <a:cs typeface="+mn-cs"/>
                </a:defRPr>
              </a:lvl8pPr>
              <a:lvl9pPr marL="3657600" algn="l" defTabSz="914400" rtl="0" eaLnBrk="1" latinLnBrk="0" hangingPunct="1">
                <a:defRPr kumimoji="1" kern="12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コミュニティワゴン</a:t>
              </a:r>
              <a:endParaRPr kumimoji="1" lang="ja-JP" altLang="en-US" sz="646"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402" name="円弧 166"/>
            <p:cNvSpPr/>
            <p:nvPr/>
          </p:nvSpPr>
          <p:spPr>
            <a:xfrm rot="1894632">
              <a:off x="-1532134" y="3104376"/>
              <a:ext cx="568359" cy="221457"/>
            </a:xfrm>
            <a:custGeom>
              <a:avLst/>
              <a:gdLst>
                <a:gd name="connsiteX0" fmla="*/ 121671 w 755204"/>
                <a:gd name="connsiteY0" fmla="*/ 42229 h 319026"/>
                <a:gd name="connsiteX1" fmla="*/ 412264 w 755204"/>
                <a:gd name="connsiteY1" fmla="*/ 674 h 319026"/>
                <a:gd name="connsiteX2" fmla="*/ 755204 w 755204"/>
                <a:gd name="connsiteY2" fmla="*/ 159514 h 319026"/>
                <a:gd name="connsiteX3" fmla="*/ 377602 w 755204"/>
                <a:gd name="connsiteY3" fmla="*/ 159513 h 319026"/>
                <a:gd name="connsiteX4" fmla="*/ 121671 w 755204"/>
                <a:gd name="connsiteY4" fmla="*/ 42229 h 319026"/>
                <a:gd name="connsiteX0" fmla="*/ 121671 w 755204"/>
                <a:gd name="connsiteY0" fmla="*/ 42229 h 319026"/>
                <a:gd name="connsiteX1" fmla="*/ 412264 w 755204"/>
                <a:gd name="connsiteY1" fmla="*/ 674 h 319026"/>
                <a:gd name="connsiteX2" fmla="*/ 755204 w 755204"/>
                <a:gd name="connsiteY2" fmla="*/ 159514 h 319026"/>
                <a:gd name="connsiteX0" fmla="*/ 0 w 1012186"/>
                <a:gd name="connsiteY0" fmla="*/ 42229 h 615487"/>
                <a:gd name="connsiteX1" fmla="*/ 290593 w 1012186"/>
                <a:gd name="connsiteY1" fmla="*/ 674 h 615487"/>
                <a:gd name="connsiteX2" fmla="*/ 633533 w 1012186"/>
                <a:gd name="connsiteY2" fmla="*/ 159514 h 615487"/>
                <a:gd name="connsiteX3" fmla="*/ 255931 w 1012186"/>
                <a:gd name="connsiteY3" fmla="*/ 159513 h 615487"/>
                <a:gd name="connsiteX4" fmla="*/ 0 w 1012186"/>
                <a:gd name="connsiteY4" fmla="*/ 42229 h 615487"/>
                <a:gd name="connsiteX0" fmla="*/ 0 w 1012186"/>
                <a:gd name="connsiteY0" fmla="*/ 42229 h 615487"/>
                <a:gd name="connsiteX1" fmla="*/ 290593 w 1012186"/>
                <a:gd name="connsiteY1" fmla="*/ 674 h 615487"/>
                <a:gd name="connsiteX2" fmla="*/ 1012186 w 1012186"/>
                <a:gd name="connsiteY2" fmla="*/ 615487 h 615487"/>
                <a:gd name="connsiteX0" fmla="*/ 0 w 1012186"/>
                <a:gd name="connsiteY0" fmla="*/ 55392 h 628650"/>
                <a:gd name="connsiteX1" fmla="*/ 290593 w 1012186"/>
                <a:gd name="connsiteY1" fmla="*/ 13837 h 628650"/>
                <a:gd name="connsiteX2" fmla="*/ 641795 w 1012186"/>
                <a:gd name="connsiteY2" fmla="*/ 283130 h 628650"/>
                <a:gd name="connsiteX3" fmla="*/ 255931 w 1012186"/>
                <a:gd name="connsiteY3" fmla="*/ 172676 h 628650"/>
                <a:gd name="connsiteX4" fmla="*/ 0 w 1012186"/>
                <a:gd name="connsiteY4" fmla="*/ 55392 h 628650"/>
                <a:gd name="connsiteX0" fmla="*/ 0 w 1012186"/>
                <a:gd name="connsiteY0" fmla="*/ 55392 h 628650"/>
                <a:gd name="connsiteX1" fmla="*/ 290593 w 1012186"/>
                <a:gd name="connsiteY1" fmla="*/ 13837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290593 w 1012186"/>
                <a:gd name="connsiteY1" fmla="*/ 13837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433652 w 1012186"/>
                <a:gd name="connsiteY1" fmla="*/ 101065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418689 w 1012186"/>
                <a:gd name="connsiteY1" fmla="*/ 76721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430377 w 1012186"/>
                <a:gd name="connsiteY1" fmla="*/ 100283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430377 w 1012186"/>
                <a:gd name="connsiteY1" fmla="*/ 100283 h 628650"/>
                <a:gd name="connsiteX2" fmla="*/ 1012186 w 1012186"/>
                <a:gd name="connsiteY2" fmla="*/ 628650 h 628650"/>
                <a:gd name="connsiteX0" fmla="*/ 0 w 1012186"/>
                <a:gd name="connsiteY0" fmla="*/ 55392 h 628650"/>
                <a:gd name="connsiteX1" fmla="*/ 290593 w 1012186"/>
                <a:gd name="connsiteY1" fmla="*/ 13837 h 628650"/>
                <a:gd name="connsiteX2" fmla="*/ 641795 w 1012186"/>
                <a:gd name="connsiteY2" fmla="*/ 283130 h 628650"/>
                <a:gd name="connsiteX3" fmla="*/ 318367 w 1012186"/>
                <a:gd name="connsiteY3" fmla="*/ 104484 h 628650"/>
                <a:gd name="connsiteX4" fmla="*/ 0 w 1012186"/>
                <a:gd name="connsiteY4" fmla="*/ 55392 h 628650"/>
                <a:gd name="connsiteX0" fmla="*/ 0 w 1012186"/>
                <a:gd name="connsiteY0" fmla="*/ 55392 h 628650"/>
                <a:gd name="connsiteX1" fmla="*/ 301846 w 1012186"/>
                <a:gd name="connsiteY1" fmla="*/ 73071 h 628650"/>
                <a:gd name="connsiteX2" fmla="*/ 1012186 w 1012186"/>
                <a:gd name="connsiteY2" fmla="*/ 628650 h 628650"/>
              </a:gdLst>
              <a:ahLst/>
              <a:cxnLst>
                <a:cxn ang="0">
                  <a:pos x="connsiteX0" y="connsiteY0"/>
                </a:cxn>
                <a:cxn ang="0">
                  <a:pos x="connsiteX1" y="connsiteY1"/>
                </a:cxn>
                <a:cxn ang="0">
                  <a:pos x="connsiteX2" y="connsiteY2"/>
                </a:cxn>
              </a:cxnLst>
              <a:rect l="l" t="t" r="r" b="b"/>
              <a:pathLst>
                <a:path w="1012186" h="628650" stroke="0" extrusionOk="0">
                  <a:moveTo>
                    <a:pt x="0" y="55392"/>
                  </a:moveTo>
                  <a:cubicBezTo>
                    <a:pt x="78579" y="24793"/>
                    <a:pt x="183627" y="-24119"/>
                    <a:pt x="290593" y="13837"/>
                  </a:cubicBezTo>
                  <a:cubicBezTo>
                    <a:pt x="397559" y="51793"/>
                    <a:pt x="641795" y="200706"/>
                    <a:pt x="641795" y="283130"/>
                  </a:cubicBezTo>
                  <a:lnTo>
                    <a:pt x="318367" y="104484"/>
                  </a:lnTo>
                  <a:lnTo>
                    <a:pt x="0" y="55392"/>
                  </a:lnTo>
                  <a:close/>
                </a:path>
                <a:path w="1012186" h="628650" fill="none">
                  <a:moveTo>
                    <a:pt x="0" y="55392"/>
                  </a:moveTo>
                  <a:cubicBezTo>
                    <a:pt x="78579" y="24793"/>
                    <a:pt x="195426" y="68927"/>
                    <a:pt x="301846" y="73071"/>
                  </a:cubicBezTo>
                  <a:cubicBezTo>
                    <a:pt x="494088" y="118232"/>
                    <a:pt x="1012186" y="546226"/>
                    <a:pt x="1012186" y="628650"/>
                  </a:cubicBezTo>
                </a:path>
              </a:pathLst>
            </a:cu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pic>
          <p:nvPicPr>
            <p:cNvPr id="403" name="Picture 5" descr="C:\Users\kikaku-h\Desktop\イラスト\car_a02\car_a02.wmf"/>
            <p:cNvPicPr>
              <a:picLocks noChangeAspect="1" noChangeArrowheads="1"/>
            </p:cNvPicPr>
            <p:nvPr/>
          </p:nvPicPr>
          <p:blipFill>
            <a:blip r:embed="rId17" cstate="print"/>
            <a:srcRect/>
            <a:stretch>
              <a:fillRect/>
            </a:stretch>
          </p:blipFill>
          <p:spPr bwMode="auto">
            <a:xfrm rot="466287">
              <a:off x="-657254" y="3112889"/>
              <a:ext cx="635382" cy="392639"/>
            </a:xfrm>
            <a:prstGeom prst="rect">
              <a:avLst/>
            </a:prstGeom>
            <a:noFill/>
          </p:spPr>
        </p:pic>
        <p:sp>
          <p:nvSpPr>
            <p:cNvPr id="404" name="正方形/長方形 403"/>
            <p:cNvSpPr/>
            <p:nvPr/>
          </p:nvSpPr>
          <p:spPr>
            <a:xfrm>
              <a:off x="-1684568" y="2943224"/>
              <a:ext cx="979252" cy="927212"/>
            </a:xfrm>
            <a:prstGeom prst="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405" name="Picture 2" descr="D:\奈良資料入2014\素材\images.jpg"/>
            <p:cNvPicPr>
              <a:picLocks noChangeAspect="1" noChangeArrowheads="1"/>
            </p:cNvPicPr>
            <p:nvPr/>
          </p:nvPicPr>
          <p:blipFill>
            <a:blip r:embed="rId18" cstate="print">
              <a:lum contrast="-10000"/>
            </a:blip>
            <a:srcRect t="10895" b="32104"/>
            <a:stretch>
              <a:fillRect/>
            </a:stretch>
          </p:blipFill>
          <p:spPr bwMode="auto">
            <a:xfrm rot="2493651" flipH="1">
              <a:off x="-1499657" y="2794374"/>
              <a:ext cx="496254" cy="240924"/>
            </a:xfrm>
            <a:prstGeom prst="rect">
              <a:avLst/>
            </a:prstGeom>
            <a:noFill/>
            <a:scene3d>
              <a:camera prst="orthographicFront">
                <a:rot lat="0" lon="0" rev="20999999"/>
              </a:camera>
              <a:lightRig rig="threePt" dir="t"/>
            </a:scene3d>
          </p:spPr>
        </p:pic>
        <p:sp>
          <p:nvSpPr>
            <p:cNvPr id="406" name="テキスト ボックス 14"/>
            <p:cNvSpPr txBox="1"/>
            <p:nvPr/>
          </p:nvSpPr>
          <p:spPr>
            <a:xfrm>
              <a:off x="-1458528" y="2512810"/>
              <a:ext cx="733825" cy="223661"/>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algn="l" rtl="0" fontAlgn="base">
                <a:spcBef>
                  <a:spcPct val="0"/>
                </a:spcBef>
                <a:spcAft>
                  <a:spcPct val="0"/>
                </a:spcAft>
                <a:defRPr kumimoji="1" kern="1200">
                  <a:solidFill>
                    <a:schemeClr val="dk1"/>
                  </a:solidFill>
                  <a:latin typeface="+mn-lt"/>
                  <a:ea typeface="+mn-ea"/>
                  <a:cs typeface="+mn-cs"/>
                </a:defRPr>
              </a:lvl1pPr>
              <a:lvl2pPr marL="457200" algn="l" rtl="0" fontAlgn="base">
                <a:spcBef>
                  <a:spcPct val="0"/>
                </a:spcBef>
                <a:spcAft>
                  <a:spcPct val="0"/>
                </a:spcAft>
                <a:defRPr kumimoji="1" kern="1200">
                  <a:solidFill>
                    <a:schemeClr val="dk1"/>
                  </a:solidFill>
                  <a:latin typeface="+mn-lt"/>
                  <a:ea typeface="+mn-ea"/>
                  <a:cs typeface="+mn-cs"/>
                </a:defRPr>
              </a:lvl2pPr>
              <a:lvl3pPr marL="914400" algn="l" rtl="0" fontAlgn="base">
                <a:spcBef>
                  <a:spcPct val="0"/>
                </a:spcBef>
                <a:spcAft>
                  <a:spcPct val="0"/>
                </a:spcAft>
                <a:defRPr kumimoji="1" kern="1200">
                  <a:solidFill>
                    <a:schemeClr val="dk1"/>
                  </a:solidFill>
                  <a:latin typeface="+mn-lt"/>
                  <a:ea typeface="+mn-ea"/>
                  <a:cs typeface="+mn-cs"/>
                </a:defRPr>
              </a:lvl3pPr>
              <a:lvl4pPr marL="1371600" algn="l" rtl="0" fontAlgn="base">
                <a:spcBef>
                  <a:spcPct val="0"/>
                </a:spcBef>
                <a:spcAft>
                  <a:spcPct val="0"/>
                </a:spcAft>
                <a:defRPr kumimoji="1" kern="1200">
                  <a:solidFill>
                    <a:schemeClr val="dk1"/>
                  </a:solidFill>
                  <a:latin typeface="+mn-lt"/>
                  <a:ea typeface="+mn-ea"/>
                  <a:cs typeface="+mn-cs"/>
                </a:defRPr>
              </a:lvl4pPr>
              <a:lvl5pPr marL="1828800" algn="l" rtl="0" fontAlgn="base">
                <a:spcBef>
                  <a:spcPct val="0"/>
                </a:spcBef>
                <a:spcAft>
                  <a:spcPct val="0"/>
                </a:spcAft>
                <a:defRPr kumimoji="1" kern="1200">
                  <a:solidFill>
                    <a:schemeClr val="dk1"/>
                  </a:solidFill>
                  <a:latin typeface="+mn-lt"/>
                  <a:ea typeface="+mn-ea"/>
                  <a:cs typeface="+mn-cs"/>
                </a:defRPr>
              </a:lvl5pPr>
              <a:lvl6pPr marL="2286000" algn="l" defTabSz="914400" rtl="0" eaLnBrk="1" latinLnBrk="0" hangingPunct="1">
                <a:defRPr kumimoji="1" kern="1200">
                  <a:solidFill>
                    <a:schemeClr val="dk1"/>
                  </a:solidFill>
                  <a:latin typeface="+mn-lt"/>
                  <a:ea typeface="+mn-ea"/>
                  <a:cs typeface="+mn-cs"/>
                </a:defRPr>
              </a:lvl6pPr>
              <a:lvl7pPr marL="2743200" algn="l" defTabSz="914400" rtl="0" eaLnBrk="1" latinLnBrk="0" hangingPunct="1">
                <a:defRPr kumimoji="1" kern="1200">
                  <a:solidFill>
                    <a:schemeClr val="dk1"/>
                  </a:solidFill>
                  <a:latin typeface="+mn-lt"/>
                  <a:ea typeface="+mn-ea"/>
                  <a:cs typeface="+mn-cs"/>
                </a:defRPr>
              </a:lvl7pPr>
              <a:lvl8pPr marL="3200400" algn="l" defTabSz="914400" rtl="0" eaLnBrk="1" latinLnBrk="0" hangingPunct="1">
                <a:defRPr kumimoji="1" kern="1200">
                  <a:solidFill>
                    <a:schemeClr val="dk1"/>
                  </a:solidFill>
                  <a:latin typeface="+mn-lt"/>
                  <a:ea typeface="+mn-ea"/>
                  <a:cs typeface="+mn-cs"/>
                </a:defRPr>
              </a:lvl8pPr>
              <a:lvl9pPr marL="3657600" algn="l" defTabSz="914400" rtl="0" eaLnBrk="1" latinLnBrk="0" hangingPunct="1">
                <a:defRPr kumimoji="1" kern="1200">
                  <a:solidFill>
                    <a:schemeClr val="dk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a:ea typeface="ＭＳ Ｐゴシック"/>
                  <a:cs typeface="+mn-cs"/>
                </a:rPr>
                <a:t>デマンドタクシー</a:t>
              </a:r>
            </a:p>
          </p:txBody>
        </p:sp>
        <p:sp>
          <p:nvSpPr>
            <p:cNvPr id="407" name="正方形/長方形 406"/>
            <p:cNvSpPr/>
            <p:nvPr/>
          </p:nvSpPr>
          <p:spPr>
            <a:xfrm>
              <a:off x="-718686" y="4116719"/>
              <a:ext cx="1059351" cy="47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8" name="テキスト ボックス 34"/>
            <p:cNvSpPr txBox="1"/>
            <p:nvPr/>
          </p:nvSpPr>
          <p:spPr>
            <a:xfrm>
              <a:off x="-642556" y="4238779"/>
              <a:ext cx="930229" cy="223661"/>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居住誘導区域</a:t>
              </a:r>
            </a:p>
          </p:txBody>
        </p:sp>
        <p:sp>
          <p:nvSpPr>
            <p:cNvPr id="409" name="テキスト ボックス 34"/>
            <p:cNvSpPr txBox="1"/>
            <p:nvPr/>
          </p:nvSpPr>
          <p:spPr>
            <a:xfrm>
              <a:off x="-678440" y="4088159"/>
              <a:ext cx="1182866" cy="223661"/>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 立地適正化計画区域</a:t>
              </a:r>
            </a:p>
          </p:txBody>
        </p:sp>
        <p:sp>
          <p:nvSpPr>
            <p:cNvPr id="410" name="正方形/長方形 409"/>
            <p:cNvSpPr/>
            <p:nvPr/>
          </p:nvSpPr>
          <p:spPr>
            <a:xfrm>
              <a:off x="-687145" y="4154834"/>
              <a:ext cx="107514" cy="98792"/>
            </a:xfrm>
            <a:prstGeom prst="rect">
              <a:avLst/>
            </a:prstGeom>
            <a:noFill/>
            <a:ln w="9525">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1" name="円/楕円 410"/>
            <p:cNvSpPr/>
            <p:nvPr/>
          </p:nvSpPr>
          <p:spPr>
            <a:xfrm>
              <a:off x="-1488520" y="2945210"/>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2" name="円/楕円 411"/>
            <p:cNvSpPr/>
            <p:nvPr/>
          </p:nvSpPr>
          <p:spPr>
            <a:xfrm>
              <a:off x="-1364381" y="3612167"/>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3" name="円/楕円 412"/>
            <p:cNvSpPr/>
            <p:nvPr/>
          </p:nvSpPr>
          <p:spPr>
            <a:xfrm>
              <a:off x="-905792" y="3897856"/>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4" name="円/楕円 413"/>
            <p:cNvSpPr/>
            <p:nvPr/>
          </p:nvSpPr>
          <p:spPr>
            <a:xfrm>
              <a:off x="-943750" y="4025290"/>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5" name="テキスト ボックス 34"/>
            <p:cNvSpPr txBox="1"/>
            <p:nvPr/>
          </p:nvSpPr>
          <p:spPr>
            <a:xfrm>
              <a:off x="-678440" y="4396609"/>
              <a:ext cx="1125057" cy="223661"/>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Arial" charset="0"/>
                  <a:ea typeface="ＭＳ Ｐゴシック" charset="-128"/>
                  <a:cs typeface="+mn-cs"/>
                </a:rPr>
                <a:t> 都市機能誘導区域</a:t>
              </a:r>
            </a:p>
          </p:txBody>
        </p:sp>
        <p:sp>
          <p:nvSpPr>
            <p:cNvPr id="416" name="正方形/長方形 415"/>
            <p:cNvSpPr/>
            <p:nvPr/>
          </p:nvSpPr>
          <p:spPr>
            <a:xfrm>
              <a:off x="-686025" y="4309702"/>
              <a:ext cx="107514" cy="98792"/>
            </a:xfrm>
            <a:prstGeom prst="rect">
              <a:avLst/>
            </a:prstGeom>
            <a:no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7" name="正方形/長方形 416"/>
            <p:cNvSpPr/>
            <p:nvPr/>
          </p:nvSpPr>
          <p:spPr>
            <a:xfrm>
              <a:off x="-687974" y="4467339"/>
              <a:ext cx="107514" cy="98792"/>
            </a:xfrm>
            <a:prstGeom prst="rect">
              <a:avLst/>
            </a:prstGeom>
            <a:noFill/>
            <a:ln w="95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8" name="円/楕円 417"/>
            <p:cNvSpPr/>
            <p:nvPr/>
          </p:nvSpPr>
          <p:spPr>
            <a:xfrm>
              <a:off x="-697860" y="3543290"/>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9" name="円/楕円 418"/>
            <p:cNvSpPr/>
            <p:nvPr/>
          </p:nvSpPr>
          <p:spPr>
            <a:xfrm>
              <a:off x="-4958" y="3551377"/>
              <a:ext cx="42202" cy="42202"/>
            </a:xfrm>
            <a:prstGeom prst="ellipse">
              <a:avLst/>
            </a:prstGeom>
            <a:solidFill>
              <a:srgbClr val="FFFF6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0" name="円弧 419"/>
            <p:cNvSpPr/>
            <p:nvPr/>
          </p:nvSpPr>
          <p:spPr>
            <a:xfrm>
              <a:off x="-1168697" y="3520877"/>
              <a:ext cx="1324379" cy="132030"/>
            </a:xfrm>
            <a:prstGeom prst="arc">
              <a:avLst>
                <a:gd name="adj1" fmla="val 11391610"/>
                <a:gd name="adj2" fmla="val 21321200"/>
              </a:avLst>
            </a:prstGeom>
            <a:ln w="6350">
              <a:solidFill>
                <a:schemeClr val="tx1"/>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algn="l" rtl="0" fontAlgn="base">
                <a:spcBef>
                  <a:spcPct val="0"/>
                </a:spcBef>
                <a:spcAft>
                  <a:spcPct val="0"/>
                </a:spcAft>
                <a:defRPr kumimoji="1" kern="1200">
                  <a:solidFill>
                    <a:schemeClr val="tx1"/>
                  </a:solidFill>
                  <a:latin typeface="+mn-lt"/>
                  <a:ea typeface="+mn-ea"/>
                  <a:cs typeface="+mn-cs"/>
                </a:defRPr>
              </a:lvl1pPr>
              <a:lvl2pPr marL="457200" algn="l" rtl="0" fontAlgn="base">
                <a:spcBef>
                  <a:spcPct val="0"/>
                </a:spcBef>
                <a:spcAft>
                  <a:spcPct val="0"/>
                </a:spcAft>
                <a:defRPr kumimoji="1" kern="1200">
                  <a:solidFill>
                    <a:schemeClr val="tx1"/>
                  </a:solidFill>
                  <a:latin typeface="+mn-lt"/>
                  <a:ea typeface="+mn-ea"/>
                  <a:cs typeface="+mn-cs"/>
                </a:defRPr>
              </a:lvl2pPr>
              <a:lvl3pPr marL="914400" algn="l" rtl="0" fontAlgn="base">
                <a:spcBef>
                  <a:spcPct val="0"/>
                </a:spcBef>
                <a:spcAft>
                  <a:spcPct val="0"/>
                </a:spcAft>
                <a:defRPr kumimoji="1" kern="1200">
                  <a:solidFill>
                    <a:schemeClr val="tx1"/>
                  </a:solidFill>
                  <a:latin typeface="+mn-lt"/>
                  <a:ea typeface="+mn-ea"/>
                  <a:cs typeface="+mn-cs"/>
                </a:defRPr>
              </a:lvl3pPr>
              <a:lvl4pPr marL="1371600" algn="l" rtl="0" fontAlgn="base">
                <a:spcBef>
                  <a:spcPct val="0"/>
                </a:spcBef>
                <a:spcAft>
                  <a:spcPct val="0"/>
                </a:spcAft>
                <a:defRPr kumimoji="1" kern="1200">
                  <a:solidFill>
                    <a:schemeClr val="tx1"/>
                  </a:solidFill>
                  <a:latin typeface="+mn-lt"/>
                  <a:ea typeface="+mn-ea"/>
                  <a:cs typeface="+mn-cs"/>
                </a:defRPr>
              </a:lvl4pPr>
              <a:lvl5pPr marL="1828800" algn="l" rtl="0" fontAlgn="base">
                <a:spcBef>
                  <a:spcPct val="0"/>
                </a:spcBef>
                <a:spcAft>
                  <a:spcPct val="0"/>
                </a:spcAft>
                <a:defRPr kumimoji="1" kern="1200">
                  <a:solidFill>
                    <a:schemeClr val="tx1"/>
                  </a:solidFill>
                  <a:latin typeface="+mn-lt"/>
                  <a:ea typeface="+mn-ea"/>
                  <a:cs typeface="+mn-cs"/>
                </a:defRPr>
              </a:lvl5pPr>
              <a:lvl6pPr marL="2286000" algn="l" defTabSz="914400" rtl="0" eaLnBrk="1" latinLnBrk="0" hangingPunct="1">
                <a:defRPr kumimoji="1" kern="1200">
                  <a:solidFill>
                    <a:schemeClr val="tx1"/>
                  </a:solidFill>
                  <a:latin typeface="+mn-lt"/>
                  <a:ea typeface="+mn-ea"/>
                  <a:cs typeface="+mn-cs"/>
                </a:defRPr>
              </a:lvl6pPr>
              <a:lvl7pPr marL="2743200" algn="l" defTabSz="914400" rtl="0" eaLnBrk="1" latinLnBrk="0" hangingPunct="1">
                <a:defRPr kumimoji="1" kern="1200">
                  <a:solidFill>
                    <a:schemeClr val="tx1"/>
                  </a:solidFill>
                  <a:latin typeface="+mn-lt"/>
                  <a:ea typeface="+mn-ea"/>
                  <a:cs typeface="+mn-cs"/>
                </a:defRPr>
              </a:lvl7pPr>
              <a:lvl8pPr marL="3200400" algn="l" defTabSz="914400" rtl="0" eaLnBrk="1" latinLnBrk="0" hangingPunct="1">
                <a:defRPr kumimoji="1" kern="1200">
                  <a:solidFill>
                    <a:schemeClr val="tx1"/>
                  </a:solidFill>
                  <a:latin typeface="+mn-lt"/>
                  <a:ea typeface="+mn-ea"/>
                  <a:cs typeface="+mn-cs"/>
                </a:defRPr>
              </a:lvl8pPr>
              <a:lvl9pPr marL="3657600" algn="l" defTabSz="914400" rtl="0" eaLnBrk="1" latinLnBrk="0" hangingPunct="1">
                <a:defRPr kumimoji="1"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a:ea typeface="ＭＳ Ｐゴシック"/>
                <a:cs typeface="+mn-cs"/>
              </a:endParaRPr>
            </a:p>
          </p:txBody>
        </p:sp>
      </p:grpSp>
      <p:pic>
        <p:nvPicPr>
          <p:cNvPr id="421" name="図 420">
            <a:extLst>
              <a:ext uri="{FF2B5EF4-FFF2-40B4-BE49-F238E27FC236}">
                <a16:creationId xmlns:a16="http://schemas.microsoft.com/office/drawing/2014/main" id="{B8DD41FC-A3E5-4195-B89C-5F97F654B2A2}"/>
              </a:ext>
            </a:extLst>
          </p:cNvPr>
          <p:cNvPicPr>
            <a:picLocks noChangeAspect="1"/>
          </p:cNvPicPr>
          <p:nvPr/>
        </p:nvPicPr>
        <p:blipFill rotWithShape="1">
          <a:blip r:embed="rId19" cstate="print">
            <a:extLst>
              <a:ext uri="{28A0092B-C50C-407E-A947-70E740481C1C}">
                <a14:useLocalDpi xmlns:a14="http://schemas.microsoft.com/office/drawing/2010/main" val="0"/>
              </a:ext>
            </a:extLst>
          </a:blip>
          <a:srcRect l="5033" t="20732" r="7405" b="15301"/>
          <a:stretch/>
        </p:blipFill>
        <p:spPr>
          <a:xfrm>
            <a:off x="588254" y="1950077"/>
            <a:ext cx="806485" cy="666736"/>
          </a:xfrm>
          <a:prstGeom prst="rect">
            <a:avLst/>
          </a:prstGeom>
        </p:spPr>
      </p:pic>
      <p:sp>
        <p:nvSpPr>
          <p:cNvPr id="165" name="Freeform 3"/>
          <p:cNvSpPr>
            <a:spLocks/>
          </p:cNvSpPr>
          <p:nvPr/>
        </p:nvSpPr>
        <p:spPr bwMode="gray">
          <a:xfrm rot="12666545" flipH="1" flipV="1">
            <a:off x="1398613" y="2438668"/>
            <a:ext cx="1499771" cy="485932"/>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0000"/>
          </a:solidFill>
          <a:ln w="12700">
            <a:noFill/>
            <a:round/>
            <a:headEnd/>
            <a:tailEnd/>
          </a:ln>
        </p:spPr>
        <p:txBody>
          <a:bodyPr lIns="84370" tIns="42186" rIns="84370" bIns="42186"/>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smtClean="0">
              <a:ln>
                <a:noFill/>
              </a:ln>
              <a:solidFill>
                <a:srgbClr val="000000"/>
              </a:solidFill>
              <a:effectLst/>
              <a:uLnTx/>
              <a:uFillTx/>
              <a:latin typeface="ＭＳ Ｐゴシック"/>
              <a:ea typeface="ＭＳ Ｐゴシック"/>
              <a:cs typeface="+mn-cs"/>
            </a:endParaRPr>
          </a:p>
        </p:txBody>
      </p:sp>
      <p:sp>
        <p:nvSpPr>
          <p:cNvPr id="171"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１－３</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9737390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下矢印 169"/>
          <p:cNvSpPr/>
          <p:nvPr/>
        </p:nvSpPr>
        <p:spPr>
          <a:xfrm rot="10800000" flipV="1">
            <a:off x="6781244" y="4078677"/>
            <a:ext cx="405993" cy="1912549"/>
          </a:xfrm>
          <a:prstGeom prst="downArrow">
            <a:avLst>
              <a:gd name="adj1" fmla="val 48911"/>
              <a:gd name="adj2" fmla="val 39105"/>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9" name="正方形/長方形 168"/>
          <p:cNvSpPr/>
          <p:nvPr/>
        </p:nvSpPr>
        <p:spPr>
          <a:xfrm rot="16200000">
            <a:off x="6265919" y="2578998"/>
            <a:ext cx="213631" cy="407589"/>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6" name="正方形/長方形 165"/>
          <p:cNvSpPr/>
          <p:nvPr/>
        </p:nvSpPr>
        <p:spPr>
          <a:xfrm>
            <a:off x="6465278" y="2867989"/>
            <a:ext cx="68950" cy="1304062"/>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5" name="正方形/長方形 194"/>
          <p:cNvSpPr/>
          <p:nvPr/>
        </p:nvSpPr>
        <p:spPr>
          <a:xfrm>
            <a:off x="6583496" y="3147845"/>
            <a:ext cx="2847089" cy="2560601"/>
          </a:xfrm>
          <a:prstGeom prst="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1" name="正方形/長方形 160"/>
          <p:cNvSpPr/>
          <p:nvPr/>
        </p:nvSpPr>
        <p:spPr>
          <a:xfrm>
            <a:off x="3792598" y="1136094"/>
            <a:ext cx="2691148" cy="2688330"/>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0" name="下矢印 129"/>
          <p:cNvSpPr/>
          <p:nvPr/>
        </p:nvSpPr>
        <p:spPr>
          <a:xfrm rot="10800000" flipV="1">
            <a:off x="4453857" y="3829051"/>
            <a:ext cx="405993" cy="2150165"/>
          </a:xfrm>
          <a:prstGeom prst="downArrow">
            <a:avLst>
              <a:gd name="adj1" fmla="val 48911"/>
              <a:gd name="adj2" fmla="val 39105"/>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5" name="正方形/長方形 124"/>
          <p:cNvSpPr/>
          <p:nvPr/>
        </p:nvSpPr>
        <p:spPr>
          <a:xfrm>
            <a:off x="8573583" y="4982424"/>
            <a:ext cx="550242" cy="17546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 name="正方形/長方形 3"/>
          <p:cNvSpPr/>
          <p:nvPr/>
        </p:nvSpPr>
        <p:spPr>
          <a:xfrm>
            <a:off x="7399251" y="5064210"/>
            <a:ext cx="538483" cy="10257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9" name="正方形/長方形 158"/>
          <p:cNvSpPr/>
          <p:nvPr/>
        </p:nvSpPr>
        <p:spPr>
          <a:xfrm>
            <a:off x="3953209" y="4259688"/>
            <a:ext cx="2521275" cy="156663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79" name="正方形/長方形 378"/>
          <p:cNvSpPr/>
          <p:nvPr/>
        </p:nvSpPr>
        <p:spPr>
          <a:xfrm>
            <a:off x="458756" y="1130390"/>
            <a:ext cx="3229823" cy="2684861"/>
          </a:xfrm>
          <a:prstGeom prst="rect">
            <a:avLst/>
          </a:prstGeom>
          <a:solidFill>
            <a:schemeClr val="bg1"/>
          </a:solidFill>
          <a:ln w="19050">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8" name="正方形/長方形 227"/>
          <p:cNvSpPr/>
          <p:nvPr/>
        </p:nvSpPr>
        <p:spPr>
          <a:xfrm>
            <a:off x="2040037" y="2710999"/>
            <a:ext cx="1594866" cy="949396"/>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2" name="図 1"/>
          <p:cNvPicPr>
            <a:picLocks noChangeAspect="1"/>
          </p:cNvPicPr>
          <p:nvPr/>
        </p:nvPicPr>
        <p:blipFill rotWithShape="1">
          <a:blip r:embed="rId3"/>
          <a:srcRect l="4714" t="11182" r="7323" b="11987"/>
          <a:stretch/>
        </p:blipFill>
        <p:spPr>
          <a:xfrm>
            <a:off x="526387" y="2252683"/>
            <a:ext cx="1464842" cy="1508662"/>
          </a:xfrm>
          <a:prstGeom prst="rect">
            <a:avLst/>
          </a:prstGeom>
          <a:ln>
            <a:solidFill>
              <a:schemeClr val="tx1"/>
            </a:solidFill>
          </a:ln>
        </p:spPr>
      </p:pic>
      <p:sp>
        <p:nvSpPr>
          <p:cNvPr id="99" name="角丸四角形 98"/>
          <p:cNvSpPr/>
          <p:nvPr/>
        </p:nvSpPr>
        <p:spPr>
          <a:xfrm>
            <a:off x="458956" y="594358"/>
            <a:ext cx="8960217" cy="466174"/>
          </a:xfrm>
          <a:prstGeom prst="roundRect">
            <a:avLst/>
          </a:prstGeom>
          <a:gradFill>
            <a:gsLst>
              <a:gs pos="0">
                <a:srgbClr val="FFFF00">
                  <a:alpha val="12000"/>
                </a:srgbClr>
              </a:gs>
              <a:gs pos="46000">
                <a:srgbClr val="FFFF00">
                  <a:alpha val="74000"/>
                </a:srgbClr>
              </a:gs>
              <a:gs pos="79000">
                <a:srgbClr val="FFC000">
                  <a:alpha val="95000"/>
                  <a:lumMod val="56000"/>
                  <a:lumOff val="44000"/>
                </a:srgbClr>
              </a:gs>
              <a:gs pos="100000">
                <a:srgbClr val="FFFF00">
                  <a:lumMod val="70000"/>
                  <a:lumOff val="30000"/>
                  <a:alpha val="1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27332"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「軸線強化型都市構造」への転換</a:t>
            </a:r>
            <a:r>
              <a:rPr kumimoji="1" lang="ja-JP" altLang="en-US" sz="2215"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　</a:t>
            </a:r>
            <a:r>
              <a:rPr kumimoji="1" lang="ja-JP" altLang="en-US" sz="1800"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～まちなかを核とした集約都市の形成～</a:t>
            </a:r>
            <a:endParaRPr kumimoji="1" lang="ja-JP" altLang="en-US" sz="2215" b="0" i="0" u="none" strike="noStrike" kern="120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endParaRPr>
          </a:p>
        </p:txBody>
      </p:sp>
      <p:pic>
        <p:nvPicPr>
          <p:cNvPr id="176" name="図 175"/>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bwMode="auto">
          <a:xfrm>
            <a:off x="559518" y="3247937"/>
            <a:ext cx="359377" cy="470930"/>
          </a:xfrm>
          <a:prstGeom prst="rect">
            <a:avLst/>
          </a:prstGeom>
          <a:ln w="3175">
            <a:solidFill>
              <a:schemeClr val="tx1"/>
            </a:solidFill>
          </a:ln>
          <a:extLst>
            <a:ext uri="{53640926-AAD7-44D8-BBD7-CCE9431645EC}">
              <a14:shadowObscured xmlns:a14="http://schemas.microsoft.com/office/drawing/2010/main"/>
            </a:ext>
          </a:extLst>
        </p:spPr>
      </p:pic>
      <p:sp>
        <p:nvSpPr>
          <p:cNvPr id="89" name="角丸四角形 88"/>
          <p:cNvSpPr/>
          <p:nvPr/>
        </p:nvSpPr>
        <p:spPr>
          <a:xfrm>
            <a:off x="3803083" y="5981701"/>
            <a:ext cx="5616089" cy="790913"/>
          </a:xfrm>
          <a:prstGeom prst="roundRect">
            <a:avLst>
              <a:gd name="adj" fmla="val 0"/>
            </a:avLst>
          </a:prstGeom>
          <a:noFill/>
          <a:ln w="28575">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90" name="テキスト ボックス 14"/>
          <p:cNvSpPr txBox="1"/>
          <p:nvPr/>
        </p:nvSpPr>
        <p:spPr>
          <a:xfrm>
            <a:off x="3795755" y="5976065"/>
            <a:ext cx="822427" cy="390620"/>
          </a:xfrm>
          <a:prstGeom prst="rect">
            <a:avLst/>
          </a:prstGeom>
          <a:solidFill>
            <a:srgbClr val="FFCC00"/>
          </a:solidFill>
        </p:spPr>
        <p:txBody>
          <a:bodyPr wrap="square" rtlCol="0">
            <a:spAutoFit/>
          </a:bodyPr>
          <a:lstStyle>
            <a:defPPr>
              <a:defRPr lang="ja-JP"/>
            </a:defPPr>
            <a:lvl1pPr>
              <a:spcAft>
                <a:spcPts val="96"/>
              </a:spcAft>
              <a:defRPr sz="1200" b="1">
                <a:solidFill>
                  <a:schemeClr val="bg1"/>
                </a:solidFill>
                <a:latin typeface="ARゴシック体M" panose="020B0609000000000000" pitchFamily="49" charset="-128"/>
                <a:ea typeface="ARゴシック体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969" b="1" i="0" u="none" strike="noStrike" kern="1200" cap="none" spc="0" normalizeH="0" baseline="0" noProof="0" dirty="0">
                <a:ln>
                  <a:noFill/>
                </a:ln>
                <a:solidFill>
                  <a:srgbClr val="FFFFFF"/>
                </a:solidFill>
                <a:effectLst/>
                <a:uLnTx/>
                <a:uFillTx/>
                <a:latin typeface="ARゴシック体M" panose="020B0609000000000000" pitchFamily="49" charset="-128"/>
                <a:ea typeface="ARゴシック体M" panose="020B0609000000000000" pitchFamily="49" charset="-128"/>
              </a:rPr>
              <a:t>期待される効果</a:t>
            </a:r>
          </a:p>
        </p:txBody>
      </p:sp>
      <p:sp>
        <p:nvSpPr>
          <p:cNvPr id="65" name="テキスト ボックス 64"/>
          <p:cNvSpPr txBox="1"/>
          <p:nvPr/>
        </p:nvSpPr>
        <p:spPr>
          <a:xfrm>
            <a:off x="455219" y="1443945"/>
            <a:ext cx="1928888" cy="81560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○都心と市街地ゾーンを結ぶ</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主要なバスルートと鉄道を</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公共交通重要路線とし、</a:t>
            </a:r>
            <a:endParaRPr kumimoji="1" lang="en-US" altLang="ja-JP"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沿線を</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居住誘導区域に設定。</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（市街化区域の</a:t>
            </a:r>
            <a:r>
              <a:rPr kumimoji="1" lang="en-US" altLang="ja-JP" sz="11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43</a:t>
            </a:r>
            <a:r>
              <a:rPr kumimoji="1" lang="ja-JP" altLang="en-US"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pic>
        <p:nvPicPr>
          <p:cNvPr id="67" name="図 66"/>
          <p:cNvPicPr>
            <a:picLocks noChangeAspect="1"/>
          </p:cNvPicPr>
          <p:nvPr/>
        </p:nvPicPr>
        <p:blipFill>
          <a:blip r:embed="rId5"/>
          <a:stretch>
            <a:fillRect/>
          </a:stretch>
        </p:blipFill>
        <p:spPr>
          <a:xfrm>
            <a:off x="2140147" y="1516621"/>
            <a:ext cx="1457706" cy="820778"/>
          </a:xfrm>
          <a:prstGeom prst="rect">
            <a:avLst/>
          </a:prstGeom>
        </p:spPr>
      </p:pic>
      <p:sp>
        <p:nvSpPr>
          <p:cNvPr id="129" name="正方形/長方形 128"/>
          <p:cNvSpPr/>
          <p:nvPr/>
        </p:nvSpPr>
        <p:spPr>
          <a:xfrm>
            <a:off x="1082079" y="2847143"/>
            <a:ext cx="519804" cy="536107"/>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1" name="テキスト ボックス 140"/>
          <p:cNvSpPr txBox="1"/>
          <p:nvPr/>
        </p:nvSpPr>
        <p:spPr>
          <a:xfrm>
            <a:off x="2068687" y="2324179"/>
            <a:ext cx="1610631" cy="4048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居住誘導区域内の人口密度</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62.9</a:t>
            </a:r>
            <a:r>
              <a:rPr kumimoji="1" lang="ja-JP" altLang="en-US"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人</a:t>
            </a:r>
            <a:r>
              <a:rPr kumimoji="1" lang="en-US" altLang="ja-JP"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を維持。</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283" name="テキスト ボックス 282"/>
          <p:cNvSpPr txBox="1"/>
          <p:nvPr/>
        </p:nvSpPr>
        <p:spPr>
          <a:xfrm>
            <a:off x="454708" y="1130389"/>
            <a:ext cx="3233871" cy="291170"/>
          </a:xfrm>
          <a:prstGeom prst="rect">
            <a:avLst/>
          </a:prstGeom>
          <a:solidFill>
            <a:srgbClr val="FF9966"/>
          </a:solidFill>
        </p:spPr>
        <p:txBody>
          <a:bodyPr wrap="square" rtlCol="0">
            <a:spAutoFit/>
          </a:bodyPr>
          <a:lstStyle>
            <a:defPPr>
              <a:defRPr lang="ja-JP"/>
            </a:defPPr>
            <a:lvl1pPr>
              <a:spcAft>
                <a:spcPts val="96"/>
              </a:spcAft>
              <a:defRPr sz="1400" b="1">
                <a:solidFill>
                  <a:schemeClr val="bg1"/>
                </a:solidFill>
                <a:latin typeface="HGｺﾞｼｯｸM" panose="020B0609000000000000" pitchFamily="49" charset="-128"/>
                <a:ea typeface="HGｺﾞｼｯｸM" panose="020B0609000000000000" pitchFamily="49"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3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居住の集約</a:t>
            </a:r>
            <a:r>
              <a:rPr kumimoji="1" lang="ja-JP" altLang="en-US" sz="1292" b="1" i="0" u="none" strike="noStrike" kern="1200" cap="none" spc="0" normalizeH="0" baseline="0" noProof="0" dirty="0">
                <a:ln>
                  <a:noFill/>
                </a:ln>
                <a:solidFill>
                  <a:srgbClr val="FFFFFF"/>
                </a:solidFill>
                <a:effectLst/>
                <a:uLnTx/>
                <a:uFillTx/>
                <a:latin typeface="HGｺﾞｼｯｸM" panose="020B0609000000000000" pitchFamily="49" charset="-128"/>
                <a:ea typeface="HGｺﾞｼｯｸM" panose="020B0609000000000000" pitchFamily="49" charset="-128"/>
              </a:rPr>
              <a:t>　</a:t>
            </a:r>
            <a:r>
              <a:rPr kumimoji="1" lang="ja-JP" altLang="en-US" sz="1100" b="1" i="0" u="none" strike="noStrike" kern="1200" cap="none" spc="0" normalizeH="0" baseline="0" noProof="0" dirty="0">
                <a:ln>
                  <a:noFill/>
                </a:ln>
                <a:solidFill>
                  <a:prstClr val="white"/>
                </a:solidFill>
                <a:effectLst/>
                <a:uLnTx/>
                <a:uFillTx/>
                <a:latin typeface="HGｺﾞｼｯｸM" panose="020B0609000000000000" pitchFamily="49" charset="-128"/>
                <a:ea typeface="HGｺﾞｼｯｸM" panose="020B0609000000000000" pitchFamily="49" charset="-128"/>
              </a:rPr>
              <a:t>公共交通重要路線沿線への誘導</a:t>
            </a:r>
            <a:endParaRPr kumimoji="1" lang="en-US" altLang="ja-JP" sz="1050" b="1" i="0" u="none" strike="noStrike" kern="1200" cap="none" spc="0" normalizeH="0" baseline="0" noProof="0" dirty="0">
              <a:ln>
                <a:noFill/>
              </a:ln>
              <a:solidFill>
                <a:prstClr val="white"/>
              </a:solidFill>
              <a:effectLst/>
              <a:uLnTx/>
              <a:uFillTx/>
              <a:latin typeface="HGｺﾞｼｯｸM" panose="020B0609000000000000" pitchFamily="49" charset="-128"/>
              <a:ea typeface="HGｺﾞｼｯｸM" panose="020B0609000000000000" pitchFamily="49" charset="-128"/>
            </a:endParaRPr>
          </a:p>
        </p:txBody>
      </p:sp>
      <p:sp>
        <p:nvSpPr>
          <p:cNvPr id="402" name="テキスト ボックス 401"/>
          <p:cNvSpPr txBox="1"/>
          <p:nvPr/>
        </p:nvSpPr>
        <p:spPr>
          <a:xfrm>
            <a:off x="4531948" y="6349284"/>
            <a:ext cx="4847263" cy="477054"/>
          </a:xfrm>
          <a:prstGeom prst="rect">
            <a:avLst/>
          </a:prstGeom>
          <a:noFill/>
        </p:spPr>
        <p:txBody>
          <a:bodyPr wrap="square" rtlCol="0">
            <a:spAutoFit/>
          </a:bodyPr>
          <a:lstStyle>
            <a:defPPr>
              <a:defRPr lang="ja-JP"/>
            </a:defPPr>
            <a:lvl1pPr algn="ctr" defTabSz="896254">
              <a:defRPr sz="2000">
                <a:solidFill>
                  <a:srgbClr val="000000"/>
                </a:solidFill>
                <a:latin typeface="AR P明朝体U" panose="02020A00000000000000" pitchFamily="18" charset="-128"/>
                <a:ea typeface="AR P明朝体U" panose="02020A00000000000000" pitchFamily="18"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・金沢の歴史・文化の保全を図るとともに、まちなかの賑わいを創出する</a:t>
            </a:r>
            <a:endParaRPr kumimoji="1" lang="en-US" altLang="ja-JP"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ことで、年間入り込み客数を</a:t>
            </a:r>
            <a:r>
              <a:rPr kumimoji="1" lang="en-US" altLang="ja-JP" sz="14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100</a:t>
            </a:r>
            <a:r>
              <a:rPr kumimoji="1" lang="ja-JP" altLang="en-US" sz="10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万人</a:t>
            </a:r>
            <a:r>
              <a:rPr kumimoji="1" lang="ja-JP" altLang="en-US" sz="11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増加</a:t>
            </a:r>
            <a:r>
              <a:rPr kumimoji="1" lang="en-US" altLang="ja-JP" sz="1100" b="0" i="0" u="none" strike="noStrike" kern="1200" cap="none" spc="0" normalizeH="0" baseline="3000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千万人</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(H27)</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1.1</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千万人</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(R2)</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grpSp>
        <p:nvGrpSpPr>
          <p:cNvPr id="3" name="グループ化 2"/>
          <p:cNvGrpSpPr/>
          <p:nvPr/>
        </p:nvGrpSpPr>
        <p:grpSpPr>
          <a:xfrm>
            <a:off x="461011" y="4403837"/>
            <a:ext cx="3173893" cy="2357054"/>
            <a:chOff x="128464" y="4225766"/>
            <a:chExt cx="3230623" cy="2417164"/>
          </a:xfrm>
        </p:grpSpPr>
        <p:pic>
          <p:nvPicPr>
            <p:cNvPr id="320" name="図 319"/>
            <p:cNvPicPr/>
            <p:nvPr/>
          </p:nvPicPr>
          <p:blipFill rotWithShape="1">
            <a:blip r:embed="rId6" cstate="print">
              <a:extLst>
                <a:ext uri="{28A0092B-C50C-407E-A947-70E740481C1C}">
                  <a14:useLocalDpi xmlns:a14="http://schemas.microsoft.com/office/drawing/2010/main"/>
                </a:ext>
              </a:extLst>
            </a:blip>
            <a:srcRect l="22120" t="37406" r="1189" b="13897"/>
            <a:stretch/>
          </p:blipFill>
          <p:spPr>
            <a:xfrm>
              <a:off x="128464" y="4225766"/>
              <a:ext cx="3230623" cy="2417164"/>
            </a:xfrm>
            <a:prstGeom prst="rect">
              <a:avLst/>
            </a:prstGeom>
            <a:ln>
              <a:solidFill>
                <a:schemeClr val="tx1"/>
              </a:solidFill>
            </a:ln>
          </p:spPr>
        </p:pic>
        <p:sp>
          <p:nvSpPr>
            <p:cNvPr id="321" name="フリーフォーム 320"/>
            <p:cNvSpPr/>
            <p:nvPr/>
          </p:nvSpPr>
          <p:spPr>
            <a:xfrm>
              <a:off x="743963" y="4382613"/>
              <a:ext cx="1873250" cy="1889125"/>
            </a:xfrm>
            <a:custGeom>
              <a:avLst/>
              <a:gdLst>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5700 w 1847850"/>
                <a:gd name="connsiteY25" fmla="*/ 1676400 h 1866900"/>
                <a:gd name="connsiteX26" fmla="*/ 1003300 w 1847850"/>
                <a:gd name="connsiteY26" fmla="*/ 1866900 h 1866900"/>
                <a:gd name="connsiteX27" fmla="*/ 939800 w 1847850"/>
                <a:gd name="connsiteY27" fmla="*/ 179705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017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5700 w 1847850"/>
                <a:gd name="connsiteY25" fmla="*/ 1676400 h 1866900"/>
                <a:gd name="connsiteX26" fmla="*/ 1003300 w 1847850"/>
                <a:gd name="connsiteY26" fmla="*/ 1866900 h 1866900"/>
                <a:gd name="connsiteX27" fmla="*/ 939800 w 1847850"/>
                <a:gd name="connsiteY27" fmla="*/ 179705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5700 w 1847850"/>
                <a:gd name="connsiteY25" fmla="*/ 1676400 h 1866900"/>
                <a:gd name="connsiteX26" fmla="*/ 1003300 w 1847850"/>
                <a:gd name="connsiteY26" fmla="*/ 1866900 h 1866900"/>
                <a:gd name="connsiteX27" fmla="*/ 939800 w 1847850"/>
                <a:gd name="connsiteY27" fmla="*/ 179705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5700 w 1847850"/>
                <a:gd name="connsiteY25" fmla="*/ 1676400 h 1866900"/>
                <a:gd name="connsiteX26" fmla="*/ 1003300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5700 w 1847850"/>
                <a:gd name="connsiteY25" fmla="*/ 16764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82750 h 1866900"/>
                <a:gd name="connsiteX25" fmla="*/ 1152525 w 1847850"/>
                <a:gd name="connsiteY25" fmla="*/ 17018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81150 w 1847850"/>
                <a:gd name="connsiteY22" fmla="*/ 1657350 h 1866900"/>
                <a:gd name="connsiteX23" fmla="*/ 1460500 w 1847850"/>
                <a:gd name="connsiteY23" fmla="*/ 1631950 h 1866900"/>
                <a:gd name="connsiteX24" fmla="*/ 1320800 w 1847850"/>
                <a:gd name="connsiteY24" fmla="*/ 1692275 h 1866900"/>
                <a:gd name="connsiteX25" fmla="*/ 1152525 w 1847850"/>
                <a:gd name="connsiteY25" fmla="*/ 17018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41500 w 1847850"/>
                <a:gd name="connsiteY17" fmla="*/ 15240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90675 w 1847850"/>
                <a:gd name="connsiteY22" fmla="*/ 1673225 h 1866900"/>
                <a:gd name="connsiteX23" fmla="*/ 1460500 w 1847850"/>
                <a:gd name="connsiteY23" fmla="*/ 1631950 h 1866900"/>
                <a:gd name="connsiteX24" fmla="*/ 1320800 w 1847850"/>
                <a:gd name="connsiteY24" fmla="*/ 1692275 h 1866900"/>
                <a:gd name="connsiteX25" fmla="*/ 1152525 w 1847850"/>
                <a:gd name="connsiteY25" fmla="*/ 17018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784350 w 1847850"/>
                <a:gd name="connsiteY16" fmla="*/ 1479550 h 1866900"/>
                <a:gd name="connsiteX17" fmla="*/ 1835150 w 1847850"/>
                <a:gd name="connsiteY17" fmla="*/ 15367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90675 w 1847850"/>
                <a:gd name="connsiteY22" fmla="*/ 1673225 h 1866900"/>
                <a:gd name="connsiteX23" fmla="*/ 1460500 w 1847850"/>
                <a:gd name="connsiteY23" fmla="*/ 1631950 h 1866900"/>
                <a:gd name="connsiteX24" fmla="*/ 1320800 w 1847850"/>
                <a:gd name="connsiteY24" fmla="*/ 1692275 h 1866900"/>
                <a:gd name="connsiteX25" fmla="*/ 1152525 w 1847850"/>
                <a:gd name="connsiteY25" fmla="*/ 17018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47850"/>
                <a:gd name="connsiteY0" fmla="*/ 977900 h 1866900"/>
                <a:gd name="connsiteX1" fmla="*/ 615950 w 1847850"/>
                <a:gd name="connsiteY1" fmla="*/ 127000 h 1866900"/>
                <a:gd name="connsiteX2" fmla="*/ 812800 w 1847850"/>
                <a:gd name="connsiteY2" fmla="*/ 0 h 1866900"/>
                <a:gd name="connsiteX3" fmla="*/ 958850 w 1847850"/>
                <a:gd name="connsiteY3" fmla="*/ 171450 h 1866900"/>
                <a:gd name="connsiteX4" fmla="*/ 1181100 w 1847850"/>
                <a:gd name="connsiteY4" fmla="*/ 273050 h 1866900"/>
                <a:gd name="connsiteX5" fmla="*/ 1333500 w 1847850"/>
                <a:gd name="connsiteY5" fmla="*/ 342900 h 1866900"/>
                <a:gd name="connsiteX6" fmla="*/ 1365250 w 1847850"/>
                <a:gd name="connsiteY6" fmla="*/ 488950 h 1866900"/>
                <a:gd name="connsiteX7" fmla="*/ 1384300 w 1847850"/>
                <a:gd name="connsiteY7" fmla="*/ 584200 h 1866900"/>
                <a:gd name="connsiteX8" fmla="*/ 1803400 w 1847850"/>
                <a:gd name="connsiteY8" fmla="*/ 869950 h 1866900"/>
                <a:gd name="connsiteX9" fmla="*/ 1670050 w 1847850"/>
                <a:gd name="connsiteY9" fmla="*/ 920750 h 1866900"/>
                <a:gd name="connsiteX10" fmla="*/ 1797050 w 1847850"/>
                <a:gd name="connsiteY10" fmla="*/ 1085850 h 1866900"/>
                <a:gd name="connsiteX11" fmla="*/ 1790700 w 1847850"/>
                <a:gd name="connsiteY11" fmla="*/ 1225550 h 1866900"/>
                <a:gd name="connsiteX12" fmla="*/ 1816100 w 1847850"/>
                <a:gd name="connsiteY12" fmla="*/ 1314450 h 1866900"/>
                <a:gd name="connsiteX13" fmla="*/ 1847850 w 1847850"/>
                <a:gd name="connsiteY13" fmla="*/ 1352550 h 1866900"/>
                <a:gd name="connsiteX14" fmla="*/ 1847850 w 1847850"/>
                <a:gd name="connsiteY14" fmla="*/ 1352550 h 1866900"/>
                <a:gd name="connsiteX15" fmla="*/ 1790700 w 1847850"/>
                <a:gd name="connsiteY15" fmla="*/ 1397000 h 1866900"/>
                <a:gd name="connsiteX16" fmla="*/ 1816100 w 1847850"/>
                <a:gd name="connsiteY16" fmla="*/ 1489075 h 1866900"/>
                <a:gd name="connsiteX17" fmla="*/ 1835150 w 1847850"/>
                <a:gd name="connsiteY17" fmla="*/ 1536700 h 1866900"/>
                <a:gd name="connsiteX18" fmla="*/ 1727200 w 1847850"/>
                <a:gd name="connsiteY18" fmla="*/ 1581150 h 1866900"/>
                <a:gd name="connsiteX19" fmla="*/ 1714500 w 1847850"/>
                <a:gd name="connsiteY19" fmla="*/ 1562100 h 1866900"/>
                <a:gd name="connsiteX20" fmla="*/ 1625600 w 1847850"/>
                <a:gd name="connsiteY20" fmla="*/ 1600200 h 1866900"/>
                <a:gd name="connsiteX21" fmla="*/ 1644650 w 1847850"/>
                <a:gd name="connsiteY21" fmla="*/ 1625600 h 1866900"/>
                <a:gd name="connsiteX22" fmla="*/ 1590675 w 1847850"/>
                <a:gd name="connsiteY22" fmla="*/ 1673225 h 1866900"/>
                <a:gd name="connsiteX23" fmla="*/ 1460500 w 1847850"/>
                <a:gd name="connsiteY23" fmla="*/ 1631950 h 1866900"/>
                <a:gd name="connsiteX24" fmla="*/ 1320800 w 1847850"/>
                <a:gd name="connsiteY24" fmla="*/ 1692275 h 1866900"/>
                <a:gd name="connsiteX25" fmla="*/ 1152525 w 1847850"/>
                <a:gd name="connsiteY25" fmla="*/ 1701800 h 1866900"/>
                <a:gd name="connsiteX26" fmla="*/ 1019175 w 1847850"/>
                <a:gd name="connsiteY26" fmla="*/ 1866900 h 1866900"/>
                <a:gd name="connsiteX27" fmla="*/ 942975 w 1847850"/>
                <a:gd name="connsiteY27" fmla="*/ 1816100 h 1866900"/>
                <a:gd name="connsiteX28" fmla="*/ 768350 w 1847850"/>
                <a:gd name="connsiteY28" fmla="*/ 1670050 h 1866900"/>
                <a:gd name="connsiteX29" fmla="*/ 679450 w 1847850"/>
                <a:gd name="connsiteY29" fmla="*/ 1555750 h 1866900"/>
                <a:gd name="connsiteX30" fmla="*/ 590550 w 1847850"/>
                <a:gd name="connsiteY30" fmla="*/ 1397000 h 1866900"/>
                <a:gd name="connsiteX31" fmla="*/ 508000 w 1847850"/>
                <a:gd name="connsiteY31" fmla="*/ 1314450 h 1866900"/>
                <a:gd name="connsiteX32" fmla="*/ 355600 w 1847850"/>
                <a:gd name="connsiteY32" fmla="*/ 1244600 h 1866900"/>
                <a:gd name="connsiteX33" fmla="*/ 101600 w 1847850"/>
                <a:gd name="connsiteY33" fmla="*/ 1079500 h 1866900"/>
                <a:gd name="connsiteX34" fmla="*/ 0 w 1847850"/>
                <a:gd name="connsiteY34" fmla="*/ 977900 h 1866900"/>
                <a:gd name="connsiteX0" fmla="*/ 0 w 1857375"/>
                <a:gd name="connsiteY0" fmla="*/ 977900 h 1866900"/>
                <a:gd name="connsiteX1" fmla="*/ 615950 w 1857375"/>
                <a:gd name="connsiteY1" fmla="*/ 127000 h 1866900"/>
                <a:gd name="connsiteX2" fmla="*/ 812800 w 1857375"/>
                <a:gd name="connsiteY2" fmla="*/ 0 h 1866900"/>
                <a:gd name="connsiteX3" fmla="*/ 958850 w 1857375"/>
                <a:gd name="connsiteY3" fmla="*/ 171450 h 1866900"/>
                <a:gd name="connsiteX4" fmla="*/ 1181100 w 1857375"/>
                <a:gd name="connsiteY4" fmla="*/ 273050 h 1866900"/>
                <a:gd name="connsiteX5" fmla="*/ 1333500 w 1857375"/>
                <a:gd name="connsiteY5" fmla="*/ 342900 h 1866900"/>
                <a:gd name="connsiteX6" fmla="*/ 1365250 w 1857375"/>
                <a:gd name="connsiteY6" fmla="*/ 488950 h 1866900"/>
                <a:gd name="connsiteX7" fmla="*/ 1384300 w 1857375"/>
                <a:gd name="connsiteY7" fmla="*/ 584200 h 1866900"/>
                <a:gd name="connsiteX8" fmla="*/ 1803400 w 1857375"/>
                <a:gd name="connsiteY8" fmla="*/ 869950 h 1866900"/>
                <a:gd name="connsiteX9" fmla="*/ 1670050 w 1857375"/>
                <a:gd name="connsiteY9" fmla="*/ 920750 h 1866900"/>
                <a:gd name="connsiteX10" fmla="*/ 1797050 w 1857375"/>
                <a:gd name="connsiteY10" fmla="*/ 1085850 h 1866900"/>
                <a:gd name="connsiteX11" fmla="*/ 1790700 w 1857375"/>
                <a:gd name="connsiteY11" fmla="*/ 1225550 h 1866900"/>
                <a:gd name="connsiteX12" fmla="*/ 1816100 w 1857375"/>
                <a:gd name="connsiteY12" fmla="*/ 1314450 h 1866900"/>
                <a:gd name="connsiteX13" fmla="*/ 1847850 w 1857375"/>
                <a:gd name="connsiteY13" fmla="*/ 1352550 h 1866900"/>
                <a:gd name="connsiteX14" fmla="*/ 1847850 w 1857375"/>
                <a:gd name="connsiteY14" fmla="*/ 1352550 h 1866900"/>
                <a:gd name="connsiteX15" fmla="*/ 1790700 w 1857375"/>
                <a:gd name="connsiteY15" fmla="*/ 1397000 h 1866900"/>
                <a:gd name="connsiteX16" fmla="*/ 1816100 w 1857375"/>
                <a:gd name="connsiteY16" fmla="*/ 1489075 h 1866900"/>
                <a:gd name="connsiteX17" fmla="*/ 1857375 w 1857375"/>
                <a:gd name="connsiteY17" fmla="*/ 1539875 h 1866900"/>
                <a:gd name="connsiteX18" fmla="*/ 1727200 w 1857375"/>
                <a:gd name="connsiteY18" fmla="*/ 1581150 h 1866900"/>
                <a:gd name="connsiteX19" fmla="*/ 1714500 w 1857375"/>
                <a:gd name="connsiteY19" fmla="*/ 1562100 h 1866900"/>
                <a:gd name="connsiteX20" fmla="*/ 1625600 w 1857375"/>
                <a:gd name="connsiteY20" fmla="*/ 1600200 h 1866900"/>
                <a:gd name="connsiteX21" fmla="*/ 1644650 w 1857375"/>
                <a:gd name="connsiteY21" fmla="*/ 1625600 h 1866900"/>
                <a:gd name="connsiteX22" fmla="*/ 1590675 w 1857375"/>
                <a:gd name="connsiteY22" fmla="*/ 1673225 h 1866900"/>
                <a:gd name="connsiteX23" fmla="*/ 1460500 w 1857375"/>
                <a:gd name="connsiteY23" fmla="*/ 1631950 h 1866900"/>
                <a:gd name="connsiteX24" fmla="*/ 1320800 w 1857375"/>
                <a:gd name="connsiteY24" fmla="*/ 1692275 h 1866900"/>
                <a:gd name="connsiteX25" fmla="*/ 1152525 w 1857375"/>
                <a:gd name="connsiteY25" fmla="*/ 1701800 h 1866900"/>
                <a:gd name="connsiteX26" fmla="*/ 1019175 w 1857375"/>
                <a:gd name="connsiteY26" fmla="*/ 1866900 h 1866900"/>
                <a:gd name="connsiteX27" fmla="*/ 942975 w 1857375"/>
                <a:gd name="connsiteY27" fmla="*/ 1816100 h 1866900"/>
                <a:gd name="connsiteX28" fmla="*/ 768350 w 1857375"/>
                <a:gd name="connsiteY28" fmla="*/ 1670050 h 1866900"/>
                <a:gd name="connsiteX29" fmla="*/ 679450 w 1857375"/>
                <a:gd name="connsiteY29" fmla="*/ 1555750 h 1866900"/>
                <a:gd name="connsiteX30" fmla="*/ 590550 w 1857375"/>
                <a:gd name="connsiteY30" fmla="*/ 1397000 h 1866900"/>
                <a:gd name="connsiteX31" fmla="*/ 508000 w 1857375"/>
                <a:gd name="connsiteY31" fmla="*/ 1314450 h 1866900"/>
                <a:gd name="connsiteX32" fmla="*/ 355600 w 1857375"/>
                <a:gd name="connsiteY32" fmla="*/ 1244600 h 1866900"/>
                <a:gd name="connsiteX33" fmla="*/ 101600 w 1857375"/>
                <a:gd name="connsiteY33" fmla="*/ 1079500 h 1866900"/>
                <a:gd name="connsiteX34" fmla="*/ 0 w 1857375"/>
                <a:gd name="connsiteY34" fmla="*/ 977900 h 1866900"/>
                <a:gd name="connsiteX0" fmla="*/ 0 w 1857375"/>
                <a:gd name="connsiteY0" fmla="*/ 977900 h 1866900"/>
                <a:gd name="connsiteX1" fmla="*/ 615950 w 1857375"/>
                <a:gd name="connsiteY1" fmla="*/ 127000 h 1866900"/>
                <a:gd name="connsiteX2" fmla="*/ 812800 w 1857375"/>
                <a:gd name="connsiteY2" fmla="*/ 0 h 1866900"/>
                <a:gd name="connsiteX3" fmla="*/ 958850 w 1857375"/>
                <a:gd name="connsiteY3" fmla="*/ 171450 h 1866900"/>
                <a:gd name="connsiteX4" fmla="*/ 1181100 w 1857375"/>
                <a:gd name="connsiteY4" fmla="*/ 273050 h 1866900"/>
                <a:gd name="connsiteX5" fmla="*/ 1333500 w 1857375"/>
                <a:gd name="connsiteY5" fmla="*/ 342900 h 1866900"/>
                <a:gd name="connsiteX6" fmla="*/ 1365250 w 1857375"/>
                <a:gd name="connsiteY6" fmla="*/ 488950 h 1866900"/>
                <a:gd name="connsiteX7" fmla="*/ 1384300 w 1857375"/>
                <a:gd name="connsiteY7" fmla="*/ 584200 h 1866900"/>
                <a:gd name="connsiteX8" fmla="*/ 1803400 w 1857375"/>
                <a:gd name="connsiteY8" fmla="*/ 869950 h 1866900"/>
                <a:gd name="connsiteX9" fmla="*/ 1670050 w 1857375"/>
                <a:gd name="connsiteY9" fmla="*/ 920750 h 1866900"/>
                <a:gd name="connsiteX10" fmla="*/ 1797050 w 1857375"/>
                <a:gd name="connsiteY10" fmla="*/ 1085850 h 1866900"/>
                <a:gd name="connsiteX11" fmla="*/ 1790700 w 1857375"/>
                <a:gd name="connsiteY11" fmla="*/ 1225550 h 1866900"/>
                <a:gd name="connsiteX12" fmla="*/ 1816100 w 1857375"/>
                <a:gd name="connsiteY12" fmla="*/ 1314450 h 1866900"/>
                <a:gd name="connsiteX13" fmla="*/ 1847850 w 1857375"/>
                <a:gd name="connsiteY13" fmla="*/ 1352550 h 1866900"/>
                <a:gd name="connsiteX14" fmla="*/ 1857375 w 1857375"/>
                <a:gd name="connsiteY14" fmla="*/ 1374775 h 1866900"/>
                <a:gd name="connsiteX15" fmla="*/ 1790700 w 1857375"/>
                <a:gd name="connsiteY15" fmla="*/ 1397000 h 1866900"/>
                <a:gd name="connsiteX16" fmla="*/ 1816100 w 1857375"/>
                <a:gd name="connsiteY16" fmla="*/ 1489075 h 1866900"/>
                <a:gd name="connsiteX17" fmla="*/ 1857375 w 1857375"/>
                <a:gd name="connsiteY17" fmla="*/ 1539875 h 1866900"/>
                <a:gd name="connsiteX18" fmla="*/ 1727200 w 1857375"/>
                <a:gd name="connsiteY18" fmla="*/ 1581150 h 1866900"/>
                <a:gd name="connsiteX19" fmla="*/ 1714500 w 1857375"/>
                <a:gd name="connsiteY19" fmla="*/ 1562100 h 1866900"/>
                <a:gd name="connsiteX20" fmla="*/ 1625600 w 1857375"/>
                <a:gd name="connsiteY20" fmla="*/ 1600200 h 1866900"/>
                <a:gd name="connsiteX21" fmla="*/ 1644650 w 1857375"/>
                <a:gd name="connsiteY21" fmla="*/ 1625600 h 1866900"/>
                <a:gd name="connsiteX22" fmla="*/ 1590675 w 1857375"/>
                <a:gd name="connsiteY22" fmla="*/ 1673225 h 1866900"/>
                <a:gd name="connsiteX23" fmla="*/ 1460500 w 1857375"/>
                <a:gd name="connsiteY23" fmla="*/ 1631950 h 1866900"/>
                <a:gd name="connsiteX24" fmla="*/ 1320800 w 1857375"/>
                <a:gd name="connsiteY24" fmla="*/ 1692275 h 1866900"/>
                <a:gd name="connsiteX25" fmla="*/ 1152525 w 1857375"/>
                <a:gd name="connsiteY25" fmla="*/ 1701800 h 1866900"/>
                <a:gd name="connsiteX26" fmla="*/ 1019175 w 1857375"/>
                <a:gd name="connsiteY26" fmla="*/ 1866900 h 1866900"/>
                <a:gd name="connsiteX27" fmla="*/ 942975 w 1857375"/>
                <a:gd name="connsiteY27" fmla="*/ 1816100 h 1866900"/>
                <a:gd name="connsiteX28" fmla="*/ 768350 w 1857375"/>
                <a:gd name="connsiteY28" fmla="*/ 1670050 h 1866900"/>
                <a:gd name="connsiteX29" fmla="*/ 679450 w 1857375"/>
                <a:gd name="connsiteY29" fmla="*/ 1555750 h 1866900"/>
                <a:gd name="connsiteX30" fmla="*/ 590550 w 1857375"/>
                <a:gd name="connsiteY30" fmla="*/ 1397000 h 1866900"/>
                <a:gd name="connsiteX31" fmla="*/ 508000 w 1857375"/>
                <a:gd name="connsiteY31" fmla="*/ 1314450 h 1866900"/>
                <a:gd name="connsiteX32" fmla="*/ 355600 w 1857375"/>
                <a:gd name="connsiteY32" fmla="*/ 1244600 h 1866900"/>
                <a:gd name="connsiteX33" fmla="*/ 101600 w 1857375"/>
                <a:gd name="connsiteY33" fmla="*/ 1079500 h 1866900"/>
                <a:gd name="connsiteX34" fmla="*/ 0 w 1857375"/>
                <a:gd name="connsiteY34" fmla="*/ 977900 h 1866900"/>
                <a:gd name="connsiteX0" fmla="*/ 0 w 1857375"/>
                <a:gd name="connsiteY0" fmla="*/ 977900 h 1866900"/>
                <a:gd name="connsiteX1" fmla="*/ 615950 w 1857375"/>
                <a:gd name="connsiteY1" fmla="*/ 127000 h 1866900"/>
                <a:gd name="connsiteX2" fmla="*/ 812800 w 1857375"/>
                <a:gd name="connsiteY2" fmla="*/ 0 h 1866900"/>
                <a:gd name="connsiteX3" fmla="*/ 958850 w 1857375"/>
                <a:gd name="connsiteY3" fmla="*/ 171450 h 1866900"/>
                <a:gd name="connsiteX4" fmla="*/ 1181100 w 1857375"/>
                <a:gd name="connsiteY4" fmla="*/ 273050 h 1866900"/>
                <a:gd name="connsiteX5" fmla="*/ 1333500 w 1857375"/>
                <a:gd name="connsiteY5" fmla="*/ 342900 h 1866900"/>
                <a:gd name="connsiteX6" fmla="*/ 1365250 w 1857375"/>
                <a:gd name="connsiteY6" fmla="*/ 488950 h 1866900"/>
                <a:gd name="connsiteX7" fmla="*/ 1384300 w 1857375"/>
                <a:gd name="connsiteY7" fmla="*/ 584200 h 1866900"/>
                <a:gd name="connsiteX8" fmla="*/ 1803400 w 1857375"/>
                <a:gd name="connsiteY8" fmla="*/ 869950 h 1866900"/>
                <a:gd name="connsiteX9" fmla="*/ 1670050 w 1857375"/>
                <a:gd name="connsiteY9" fmla="*/ 920750 h 1866900"/>
                <a:gd name="connsiteX10" fmla="*/ 1797050 w 1857375"/>
                <a:gd name="connsiteY10" fmla="*/ 1085850 h 1866900"/>
                <a:gd name="connsiteX11" fmla="*/ 1771650 w 1857375"/>
                <a:gd name="connsiteY11" fmla="*/ 1225550 h 1866900"/>
                <a:gd name="connsiteX12" fmla="*/ 1816100 w 1857375"/>
                <a:gd name="connsiteY12" fmla="*/ 1314450 h 1866900"/>
                <a:gd name="connsiteX13" fmla="*/ 1847850 w 1857375"/>
                <a:gd name="connsiteY13" fmla="*/ 1352550 h 1866900"/>
                <a:gd name="connsiteX14" fmla="*/ 1857375 w 1857375"/>
                <a:gd name="connsiteY14" fmla="*/ 1374775 h 1866900"/>
                <a:gd name="connsiteX15" fmla="*/ 1790700 w 1857375"/>
                <a:gd name="connsiteY15" fmla="*/ 1397000 h 1866900"/>
                <a:gd name="connsiteX16" fmla="*/ 1816100 w 1857375"/>
                <a:gd name="connsiteY16" fmla="*/ 1489075 h 1866900"/>
                <a:gd name="connsiteX17" fmla="*/ 1857375 w 1857375"/>
                <a:gd name="connsiteY17" fmla="*/ 1539875 h 1866900"/>
                <a:gd name="connsiteX18" fmla="*/ 1727200 w 1857375"/>
                <a:gd name="connsiteY18" fmla="*/ 1581150 h 1866900"/>
                <a:gd name="connsiteX19" fmla="*/ 1714500 w 1857375"/>
                <a:gd name="connsiteY19" fmla="*/ 1562100 h 1866900"/>
                <a:gd name="connsiteX20" fmla="*/ 1625600 w 1857375"/>
                <a:gd name="connsiteY20" fmla="*/ 1600200 h 1866900"/>
                <a:gd name="connsiteX21" fmla="*/ 1644650 w 1857375"/>
                <a:gd name="connsiteY21" fmla="*/ 1625600 h 1866900"/>
                <a:gd name="connsiteX22" fmla="*/ 1590675 w 1857375"/>
                <a:gd name="connsiteY22" fmla="*/ 1673225 h 1866900"/>
                <a:gd name="connsiteX23" fmla="*/ 1460500 w 1857375"/>
                <a:gd name="connsiteY23" fmla="*/ 1631950 h 1866900"/>
                <a:gd name="connsiteX24" fmla="*/ 1320800 w 1857375"/>
                <a:gd name="connsiteY24" fmla="*/ 1692275 h 1866900"/>
                <a:gd name="connsiteX25" fmla="*/ 1152525 w 1857375"/>
                <a:gd name="connsiteY25" fmla="*/ 1701800 h 1866900"/>
                <a:gd name="connsiteX26" fmla="*/ 1019175 w 1857375"/>
                <a:gd name="connsiteY26" fmla="*/ 1866900 h 1866900"/>
                <a:gd name="connsiteX27" fmla="*/ 942975 w 1857375"/>
                <a:gd name="connsiteY27" fmla="*/ 1816100 h 1866900"/>
                <a:gd name="connsiteX28" fmla="*/ 768350 w 1857375"/>
                <a:gd name="connsiteY28" fmla="*/ 1670050 h 1866900"/>
                <a:gd name="connsiteX29" fmla="*/ 679450 w 1857375"/>
                <a:gd name="connsiteY29" fmla="*/ 1555750 h 1866900"/>
                <a:gd name="connsiteX30" fmla="*/ 590550 w 1857375"/>
                <a:gd name="connsiteY30" fmla="*/ 1397000 h 1866900"/>
                <a:gd name="connsiteX31" fmla="*/ 508000 w 1857375"/>
                <a:gd name="connsiteY31" fmla="*/ 1314450 h 1866900"/>
                <a:gd name="connsiteX32" fmla="*/ 355600 w 1857375"/>
                <a:gd name="connsiteY32" fmla="*/ 1244600 h 1866900"/>
                <a:gd name="connsiteX33" fmla="*/ 101600 w 1857375"/>
                <a:gd name="connsiteY33" fmla="*/ 1079500 h 1866900"/>
                <a:gd name="connsiteX34" fmla="*/ 0 w 1857375"/>
                <a:gd name="connsiteY34" fmla="*/ 977900 h 1866900"/>
                <a:gd name="connsiteX0" fmla="*/ 0 w 1857375"/>
                <a:gd name="connsiteY0" fmla="*/ 977900 h 1866900"/>
                <a:gd name="connsiteX1" fmla="*/ 615950 w 1857375"/>
                <a:gd name="connsiteY1" fmla="*/ 127000 h 1866900"/>
                <a:gd name="connsiteX2" fmla="*/ 812800 w 1857375"/>
                <a:gd name="connsiteY2" fmla="*/ 0 h 1866900"/>
                <a:gd name="connsiteX3" fmla="*/ 958850 w 1857375"/>
                <a:gd name="connsiteY3" fmla="*/ 171450 h 1866900"/>
                <a:gd name="connsiteX4" fmla="*/ 1181100 w 1857375"/>
                <a:gd name="connsiteY4" fmla="*/ 273050 h 1866900"/>
                <a:gd name="connsiteX5" fmla="*/ 1333500 w 1857375"/>
                <a:gd name="connsiteY5" fmla="*/ 342900 h 1866900"/>
                <a:gd name="connsiteX6" fmla="*/ 1365250 w 1857375"/>
                <a:gd name="connsiteY6" fmla="*/ 488950 h 1866900"/>
                <a:gd name="connsiteX7" fmla="*/ 1384300 w 1857375"/>
                <a:gd name="connsiteY7" fmla="*/ 584200 h 1866900"/>
                <a:gd name="connsiteX8" fmla="*/ 1803400 w 1857375"/>
                <a:gd name="connsiteY8" fmla="*/ 869950 h 1866900"/>
                <a:gd name="connsiteX9" fmla="*/ 1670050 w 1857375"/>
                <a:gd name="connsiteY9" fmla="*/ 920750 h 1866900"/>
                <a:gd name="connsiteX10" fmla="*/ 1800225 w 1857375"/>
                <a:gd name="connsiteY10" fmla="*/ 1120775 h 1866900"/>
                <a:gd name="connsiteX11" fmla="*/ 1771650 w 1857375"/>
                <a:gd name="connsiteY11" fmla="*/ 1225550 h 1866900"/>
                <a:gd name="connsiteX12" fmla="*/ 1816100 w 1857375"/>
                <a:gd name="connsiteY12" fmla="*/ 1314450 h 1866900"/>
                <a:gd name="connsiteX13" fmla="*/ 1847850 w 1857375"/>
                <a:gd name="connsiteY13" fmla="*/ 1352550 h 1866900"/>
                <a:gd name="connsiteX14" fmla="*/ 1857375 w 1857375"/>
                <a:gd name="connsiteY14" fmla="*/ 1374775 h 1866900"/>
                <a:gd name="connsiteX15" fmla="*/ 1790700 w 1857375"/>
                <a:gd name="connsiteY15" fmla="*/ 1397000 h 1866900"/>
                <a:gd name="connsiteX16" fmla="*/ 1816100 w 1857375"/>
                <a:gd name="connsiteY16" fmla="*/ 1489075 h 1866900"/>
                <a:gd name="connsiteX17" fmla="*/ 1857375 w 1857375"/>
                <a:gd name="connsiteY17" fmla="*/ 1539875 h 1866900"/>
                <a:gd name="connsiteX18" fmla="*/ 1727200 w 1857375"/>
                <a:gd name="connsiteY18" fmla="*/ 1581150 h 1866900"/>
                <a:gd name="connsiteX19" fmla="*/ 1714500 w 1857375"/>
                <a:gd name="connsiteY19" fmla="*/ 1562100 h 1866900"/>
                <a:gd name="connsiteX20" fmla="*/ 1625600 w 1857375"/>
                <a:gd name="connsiteY20" fmla="*/ 1600200 h 1866900"/>
                <a:gd name="connsiteX21" fmla="*/ 1644650 w 1857375"/>
                <a:gd name="connsiteY21" fmla="*/ 1625600 h 1866900"/>
                <a:gd name="connsiteX22" fmla="*/ 1590675 w 1857375"/>
                <a:gd name="connsiteY22" fmla="*/ 1673225 h 1866900"/>
                <a:gd name="connsiteX23" fmla="*/ 1460500 w 1857375"/>
                <a:gd name="connsiteY23" fmla="*/ 1631950 h 1866900"/>
                <a:gd name="connsiteX24" fmla="*/ 1320800 w 1857375"/>
                <a:gd name="connsiteY24" fmla="*/ 1692275 h 1866900"/>
                <a:gd name="connsiteX25" fmla="*/ 1152525 w 1857375"/>
                <a:gd name="connsiteY25" fmla="*/ 1701800 h 1866900"/>
                <a:gd name="connsiteX26" fmla="*/ 1019175 w 1857375"/>
                <a:gd name="connsiteY26" fmla="*/ 1866900 h 1866900"/>
                <a:gd name="connsiteX27" fmla="*/ 942975 w 1857375"/>
                <a:gd name="connsiteY27" fmla="*/ 1816100 h 1866900"/>
                <a:gd name="connsiteX28" fmla="*/ 768350 w 1857375"/>
                <a:gd name="connsiteY28" fmla="*/ 1670050 h 1866900"/>
                <a:gd name="connsiteX29" fmla="*/ 679450 w 1857375"/>
                <a:gd name="connsiteY29" fmla="*/ 1555750 h 1866900"/>
                <a:gd name="connsiteX30" fmla="*/ 590550 w 1857375"/>
                <a:gd name="connsiteY30" fmla="*/ 1397000 h 1866900"/>
                <a:gd name="connsiteX31" fmla="*/ 508000 w 1857375"/>
                <a:gd name="connsiteY31" fmla="*/ 1314450 h 1866900"/>
                <a:gd name="connsiteX32" fmla="*/ 355600 w 1857375"/>
                <a:gd name="connsiteY32" fmla="*/ 1244600 h 1866900"/>
                <a:gd name="connsiteX33" fmla="*/ 101600 w 1857375"/>
                <a:gd name="connsiteY33" fmla="*/ 1079500 h 1866900"/>
                <a:gd name="connsiteX34" fmla="*/ 0 w 1857375"/>
                <a:gd name="connsiteY34" fmla="*/ 977900 h 1866900"/>
                <a:gd name="connsiteX0" fmla="*/ 0 w 1857375"/>
                <a:gd name="connsiteY0" fmla="*/ 1000125 h 1889125"/>
                <a:gd name="connsiteX1" fmla="*/ 615950 w 1857375"/>
                <a:gd name="connsiteY1" fmla="*/ 149225 h 1889125"/>
                <a:gd name="connsiteX2" fmla="*/ 812800 w 1857375"/>
                <a:gd name="connsiteY2" fmla="*/ 0 h 1889125"/>
                <a:gd name="connsiteX3" fmla="*/ 958850 w 1857375"/>
                <a:gd name="connsiteY3" fmla="*/ 193675 h 1889125"/>
                <a:gd name="connsiteX4" fmla="*/ 1181100 w 1857375"/>
                <a:gd name="connsiteY4" fmla="*/ 295275 h 1889125"/>
                <a:gd name="connsiteX5" fmla="*/ 1333500 w 1857375"/>
                <a:gd name="connsiteY5" fmla="*/ 365125 h 1889125"/>
                <a:gd name="connsiteX6" fmla="*/ 1365250 w 1857375"/>
                <a:gd name="connsiteY6" fmla="*/ 511175 h 1889125"/>
                <a:gd name="connsiteX7" fmla="*/ 1384300 w 1857375"/>
                <a:gd name="connsiteY7" fmla="*/ 606425 h 1889125"/>
                <a:gd name="connsiteX8" fmla="*/ 1803400 w 1857375"/>
                <a:gd name="connsiteY8" fmla="*/ 892175 h 1889125"/>
                <a:gd name="connsiteX9" fmla="*/ 1670050 w 1857375"/>
                <a:gd name="connsiteY9" fmla="*/ 942975 h 1889125"/>
                <a:gd name="connsiteX10" fmla="*/ 1800225 w 1857375"/>
                <a:gd name="connsiteY10" fmla="*/ 1143000 h 1889125"/>
                <a:gd name="connsiteX11" fmla="*/ 1771650 w 1857375"/>
                <a:gd name="connsiteY11" fmla="*/ 1247775 h 1889125"/>
                <a:gd name="connsiteX12" fmla="*/ 1816100 w 1857375"/>
                <a:gd name="connsiteY12" fmla="*/ 1336675 h 1889125"/>
                <a:gd name="connsiteX13" fmla="*/ 1847850 w 1857375"/>
                <a:gd name="connsiteY13" fmla="*/ 1374775 h 1889125"/>
                <a:gd name="connsiteX14" fmla="*/ 1857375 w 1857375"/>
                <a:gd name="connsiteY14" fmla="*/ 1397000 h 1889125"/>
                <a:gd name="connsiteX15" fmla="*/ 1790700 w 1857375"/>
                <a:gd name="connsiteY15" fmla="*/ 1419225 h 1889125"/>
                <a:gd name="connsiteX16" fmla="*/ 1816100 w 1857375"/>
                <a:gd name="connsiteY16" fmla="*/ 1511300 h 1889125"/>
                <a:gd name="connsiteX17" fmla="*/ 1857375 w 1857375"/>
                <a:gd name="connsiteY17" fmla="*/ 1562100 h 1889125"/>
                <a:gd name="connsiteX18" fmla="*/ 1727200 w 1857375"/>
                <a:gd name="connsiteY18" fmla="*/ 1603375 h 1889125"/>
                <a:gd name="connsiteX19" fmla="*/ 1714500 w 1857375"/>
                <a:gd name="connsiteY19" fmla="*/ 1584325 h 1889125"/>
                <a:gd name="connsiteX20" fmla="*/ 1625600 w 1857375"/>
                <a:gd name="connsiteY20" fmla="*/ 1622425 h 1889125"/>
                <a:gd name="connsiteX21" fmla="*/ 1644650 w 1857375"/>
                <a:gd name="connsiteY21" fmla="*/ 1647825 h 1889125"/>
                <a:gd name="connsiteX22" fmla="*/ 1590675 w 1857375"/>
                <a:gd name="connsiteY22" fmla="*/ 1695450 h 1889125"/>
                <a:gd name="connsiteX23" fmla="*/ 1460500 w 1857375"/>
                <a:gd name="connsiteY23" fmla="*/ 1654175 h 1889125"/>
                <a:gd name="connsiteX24" fmla="*/ 1320800 w 1857375"/>
                <a:gd name="connsiteY24" fmla="*/ 1714500 h 1889125"/>
                <a:gd name="connsiteX25" fmla="*/ 1152525 w 1857375"/>
                <a:gd name="connsiteY25" fmla="*/ 1724025 h 1889125"/>
                <a:gd name="connsiteX26" fmla="*/ 1019175 w 1857375"/>
                <a:gd name="connsiteY26" fmla="*/ 1889125 h 1889125"/>
                <a:gd name="connsiteX27" fmla="*/ 942975 w 1857375"/>
                <a:gd name="connsiteY27" fmla="*/ 1838325 h 1889125"/>
                <a:gd name="connsiteX28" fmla="*/ 768350 w 1857375"/>
                <a:gd name="connsiteY28" fmla="*/ 1692275 h 1889125"/>
                <a:gd name="connsiteX29" fmla="*/ 679450 w 1857375"/>
                <a:gd name="connsiteY29" fmla="*/ 1577975 h 1889125"/>
                <a:gd name="connsiteX30" fmla="*/ 590550 w 1857375"/>
                <a:gd name="connsiteY30" fmla="*/ 1419225 h 1889125"/>
                <a:gd name="connsiteX31" fmla="*/ 508000 w 1857375"/>
                <a:gd name="connsiteY31" fmla="*/ 1336675 h 1889125"/>
                <a:gd name="connsiteX32" fmla="*/ 355600 w 1857375"/>
                <a:gd name="connsiteY32" fmla="*/ 1266825 h 1889125"/>
                <a:gd name="connsiteX33" fmla="*/ 101600 w 1857375"/>
                <a:gd name="connsiteY33" fmla="*/ 1101725 h 1889125"/>
                <a:gd name="connsiteX34" fmla="*/ 0 w 1857375"/>
                <a:gd name="connsiteY34" fmla="*/ 10001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81125 w 1873250"/>
                <a:gd name="connsiteY6" fmla="*/ 511175 h 1889125"/>
                <a:gd name="connsiteX7" fmla="*/ 1400175 w 1873250"/>
                <a:gd name="connsiteY7" fmla="*/ 606425 h 1889125"/>
                <a:gd name="connsiteX8" fmla="*/ 1819275 w 1873250"/>
                <a:gd name="connsiteY8" fmla="*/ 892175 h 1889125"/>
                <a:gd name="connsiteX9" fmla="*/ 1685925 w 1873250"/>
                <a:gd name="connsiteY9" fmla="*/ 942975 h 1889125"/>
                <a:gd name="connsiteX10" fmla="*/ 1816100 w 1873250"/>
                <a:gd name="connsiteY10" fmla="*/ 1143000 h 1889125"/>
                <a:gd name="connsiteX11" fmla="*/ 1787525 w 1873250"/>
                <a:gd name="connsiteY11" fmla="*/ 1247775 h 1889125"/>
                <a:gd name="connsiteX12" fmla="*/ 1831975 w 1873250"/>
                <a:gd name="connsiteY12" fmla="*/ 1336675 h 1889125"/>
                <a:gd name="connsiteX13" fmla="*/ 1863725 w 1873250"/>
                <a:gd name="connsiteY13" fmla="*/ 1374775 h 1889125"/>
                <a:gd name="connsiteX14" fmla="*/ 1873250 w 1873250"/>
                <a:gd name="connsiteY14" fmla="*/ 1397000 h 1889125"/>
                <a:gd name="connsiteX15" fmla="*/ 1806575 w 1873250"/>
                <a:gd name="connsiteY15" fmla="*/ 1419225 h 1889125"/>
                <a:gd name="connsiteX16" fmla="*/ 1831975 w 1873250"/>
                <a:gd name="connsiteY16" fmla="*/ 1511300 h 1889125"/>
                <a:gd name="connsiteX17" fmla="*/ 1873250 w 1873250"/>
                <a:gd name="connsiteY17" fmla="*/ 1562100 h 1889125"/>
                <a:gd name="connsiteX18" fmla="*/ 1743075 w 1873250"/>
                <a:gd name="connsiteY18" fmla="*/ 1603375 h 1889125"/>
                <a:gd name="connsiteX19" fmla="*/ 1730375 w 1873250"/>
                <a:gd name="connsiteY19" fmla="*/ 1584325 h 1889125"/>
                <a:gd name="connsiteX20" fmla="*/ 1641475 w 1873250"/>
                <a:gd name="connsiteY20" fmla="*/ 1622425 h 1889125"/>
                <a:gd name="connsiteX21" fmla="*/ 1660525 w 1873250"/>
                <a:gd name="connsiteY21" fmla="*/ 1647825 h 1889125"/>
                <a:gd name="connsiteX22" fmla="*/ 1606550 w 1873250"/>
                <a:gd name="connsiteY22" fmla="*/ 1695450 h 1889125"/>
                <a:gd name="connsiteX23" fmla="*/ 1476375 w 1873250"/>
                <a:gd name="connsiteY23" fmla="*/ 1654175 h 1889125"/>
                <a:gd name="connsiteX24" fmla="*/ 1336675 w 1873250"/>
                <a:gd name="connsiteY24" fmla="*/ 1714500 h 1889125"/>
                <a:gd name="connsiteX25" fmla="*/ 1168400 w 1873250"/>
                <a:gd name="connsiteY25" fmla="*/ 1724025 h 1889125"/>
                <a:gd name="connsiteX26" fmla="*/ 1035050 w 1873250"/>
                <a:gd name="connsiteY26" fmla="*/ 1889125 h 1889125"/>
                <a:gd name="connsiteX27" fmla="*/ 958850 w 1873250"/>
                <a:gd name="connsiteY27" fmla="*/ 1838325 h 1889125"/>
                <a:gd name="connsiteX28" fmla="*/ 784225 w 1873250"/>
                <a:gd name="connsiteY28" fmla="*/ 1692275 h 1889125"/>
                <a:gd name="connsiteX29" fmla="*/ 695325 w 1873250"/>
                <a:gd name="connsiteY29" fmla="*/ 1577975 h 1889125"/>
                <a:gd name="connsiteX30" fmla="*/ 606425 w 1873250"/>
                <a:gd name="connsiteY30" fmla="*/ 1419225 h 1889125"/>
                <a:gd name="connsiteX31" fmla="*/ 523875 w 1873250"/>
                <a:gd name="connsiteY31" fmla="*/ 1336675 h 1889125"/>
                <a:gd name="connsiteX32" fmla="*/ 371475 w 1873250"/>
                <a:gd name="connsiteY32" fmla="*/ 1266825 h 1889125"/>
                <a:gd name="connsiteX33" fmla="*/ 117475 w 1873250"/>
                <a:gd name="connsiteY33" fmla="*/ 1101725 h 1889125"/>
                <a:gd name="connsiteX34" fmla="*/ 0 w 1873250"/>
                <a:gd name="connsiteY34" fmla="*/ 10128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81125 w 1873250"/>
                <a:gd name="connsiteY6" fmla="*/ 511175 h 1889125"/>
                <a:gd name="connsiteX7" fmla="*/ 1400175 w 1873250"/>
                <a:gd name="connsiteY7" fmla="*/ 606425 h 1889125"/>
                <a:gd name="connsiteX8" fmla="*/ 1819275 w 1873250"/>
                <a:gd name="connsiteY8" fmla="*/ 892175 h 1889125"/>
                <a:gd name="connsiteX9" fmla="*/ 1685925 w 1873250"/>
                <a:gd name="connsiteY9" fmla="*/ 942975 h 1889125"/>
                <a:gd name="connsiteX10" fmla="*/ 1816100 w 1873250"/>
                <a:gd name="connsiteY10" fmla="*/ 1143000 h 1889125"/>
                <a:gd name="connsiteX11" fmla="*/ 1787525 w 1873250"/>
                <a:gd name="connsiteY11" fmla="*/ 1247775 h 1889125"/>
                <a:gd name="connsiteX12" fmla="*/ 1831975 w 1873250"/>
                <a:gd name="connsiteY12" fmla="*/ 1336675 h 1889125"/>
                <a:gd name="connsiteX13" fmla="*/ 1863725 w 1873250"/>
                <a:gd name="connsiteY13" fmla="*/ 1374775 h 1889125"/>
                <a:gd name="connsiteX14" fmla="*/ 1873250 w 1873250"/>
                <a:gd name="connsiteY14" fmla="*/ 1397000 h 1889125"/>
                <a:gd name="connsiteX15" fmla="*/ 1806575 w 1873250"/>
                <a:gd name="connsiteY15" fmla="*/ 1419225 h 1889125"/>
                <a:gd name="connsiteX16" fmla="*/ 1831975 w 1873250"/>
                <a:gd name="connsiteY16" fmla="*/ 1511300 h 1889125"/>
                <a:gd name="connsiteX17" fmla="*/ 1873250 w 1873250"/>
                <a:gd name="connsiteY17" fmla="*/ 1562100 h 1889125"/>
                <a:gd name="connsiteX18" fmla="*/ 1743075 w 1873250"/>
                <a:gd name="connsiteY18" fmla="*/ 1603375 h 1889125"/>
                <a:gd name="connsiteX19" fmla="*/ 1730375 w 1873250"/>
                <a:gd name="connsiteY19" fmla="*/ 1584325 h 1889125"/>
                <a:gd name="connsiteX20" fmla="*/ 1641475 w 1873250"/>
                <a:gd name="connsiteY20" fmla="*/ 1622425 h 1889125"/>
                <a:gd name="connsiteX21" fmla="*/ 1660525 w 1873250"/>
                <a:gd name="connsiteY21" fmla="*/ 1647825 h 1889125"/>
                <a:gd name="connsiteX22" fmla="*/ 1606550 w 1873250"/>
                <a:gd name="connsiteY22" fmla="*/ 1695450 h 1889125"/>
                <a:gd name="connsiteX23" fmla="*/ 1476375 w 1873250"/>
                <a:gd name="connsiteY23" fmla="*/ 1654175 h 1889125"/>
                <a:gd name="connsiteX24" fmla="*/ 1336675 w 1873250"/>
                <a:gd name="connsiteY24" fmla="*/ 1714500 h 1889125"/>
                <a:gd name="connsiteX25" fmla="*/ 1168400 w 1873250"/>
                <a:gd name="connsiteY25" fmla="*/ 1724025 h 1889125"/>
                <a:gd name="connsiteX26" fmla="*/ 1035050 w 1873250"/>
                <a:gd name="connsiteY26" fmla="*/ 1889125 h 1889125"/>
                <a:gd name="connsiteX27" fmla="*/ 958850 w 1873250"/>
                <a:gd name="connsiteY27" fmla="*/ 1838325 h 1889125"/>
                <a:gd name="connsiteX28" fmla="*/ 749300 w 1873250"/>
                <a:gd name="connsiteY28" fmla="*/ 1670050 h 1889125"/>
                <a:gd name="connsiteX29" fmla="*/ 695325 w 1873250"/>
                <a:gd name="connsiteY29" fmla="*/ 1577975 h 1889125"/>
                <a:gd name="connsiteX30" fmla="*/ 606425 w 1873250"/>
                <a:gd name="connsiteY30" fmla="*/ 1419225 h 1889125"/>
                <a:gd name="connsiteX31" fmla="*/ 523875 w 1873250"/>
                <a:gd name="connsiteY31" fmla="*/ 1336675 h 1889125"/>
                <a:gd name="connsiteX32" fmla="*/ 371475 w 1873250"/>
                <a:gd name="connsiteY32" fmla="*/ 1266825 h 1889125"/>
                <a:gd name="connsiteX33" fmla="*/ 117475 w 1873250"/>
                <a:gd name="connsiteY33" fmla="*/ 1101725 h 1889125"/>
                <a:gd name="connsiteX34" fmla="*/ 0 w 1873250"/>
                <a:gd name="connsiteY34" fmla="*/ 10128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81125 w 1873250"/>
                <a:gd name="connsiteY6" fmla="*/ 511175 h 1889125"/>
                <a:gd name="connsiteX7" fmla="*/ 1400175 w 1873250"/>
                <a:gd name="connsiteY7" fmla="*/ 606425 h 1889125"/>
                <a:gd name="connsiteX8" fmla="*/ 1819275 w 1873250"/>
                <a:gd name="connsiteY8" fmla="*/ 892175 h 1889125"/>
                <a:gd name="connsiteX9" fmla="*/ 1685925 w 1873250"/>
                <a:gd name="connsiteY9" fmla="*/ 942975 h 1889125"/>
                <a:gd name="connsiteX10" fmla="*/ 1816100 w 1873250"/>
                <a:gd name="connsiteY10" fmla="*/ 1143000 h 1889125"/>
                <a:gd name="connsiteX11" fmla="*/ 1787525 w 1873250"/>
                <a:gd name="connsiteY11" fmla="*/ 1247775 h 1889125"/>
                <a:gd name="connsiteX12" fmla="*/ 1831975 w 1873250"/>
                <a:gd name="connsiteY12" fmla="*/ 1336675 h 1889125"/>
                <a:gd name="connsiteX13" fmla="*/ 1863725 w 1873250"/>
                <a:gd name="connsiteY13" fmla="*/ 1374775 h 1889125"/>
                <a:gd name="connsiteX14" fmla="*/ 1873250 w 1873250"/>
                <a:gd name="connsiteY14" fmla="*/ 1397000 h 1889125"/>
                <a:gd name="connsiteX15" fmla="*/ 1806575 w 1873250"/>
                <a:gd name="connsiteY15" fmla="*/ 1419225 h 1889125"/>
                <a:gd name="connsiteX16" fmla="*/ 1831975 w 1873250"/>
                <a:gd name="connsiteY16" fmla="*/ 1511300 h 1889125"/>
                <a:gd name="connsiteX17" fmla="*/ 1873250 w 1873250"/>
                <a:gd name="connsiteY17" fmla="*/ 1562100 h 1889125"/>
                <a:gd name="connsiteX18" fmla="*/ 1743075 w 1873250"/>
                <a:gd name="connsiteY18" fmla="*/ 1603375 h 1889125"/>
                <a:gd name="connsiteX19" fmla="*/ 1730375 w 1873250"/>
                <a:gd name="connsiteY19" fmla="*/ 1584325 h 1889125"/>
                <a:gd name="connsiteX20" fmla="*/ 1641475 w 1873250"/>
                <a:gd name="connsiteY20" fmla="*/ 1622425 h 1889125"/>
                <a:gd name="connsiteX21" fmla="*/ 1660525 w 1873250"/>
                <a:gd name="connsiteY21" fmla="*/ 1647825 h 1889125"/>
                <a:gd name="connsiteX22" fmla="*/ 1606550 w 1873250"/>
                <a:gd name="connsiteY22" fmla="*/ 1695450 h 1889125"/>
                <a:gd name="connsiteX23" fmla="*/ 1476375 w 1873250"/>
                <a:gd name="connsiteY23" fmla="*/ 1654175 h 1889125"/>
                <a:gd name="connsiteX24" fmla="*/ 1336675 w 1873250"/>
                <a:gd name="connsiteY24" fmla="*/ 1714500 h 1889125"/>
                <a:gd name="connsiteX25" fmla="*/ 1168400 w 1873250"/>
                <a:gd name="connsiteY25" fmla="*/ 1724025 h 1889125"/>
                <a:gd name="connsiteX26" fmla="*/ 1035050 w 1873250"/>
                <a:gd name="connsiteY26" fmla="*/ 1889125 h 1889125"/>
                <a:gd name="connsiteX27" fmla="*/ 958850 w 1873250"/>
                <a:gd name="connsiteY27" fmla="*/ 1838325 h 1889125"/>
                <a:gd name="connsiteX28" fmla="*/ 749300 w 1873250"/>
                <a:gd name="connsiteY28" fmla="*/ 1670050 h 1889125"/>
                <a:gd name="connsiteX29" fmla="*/ 695325 w 1873250"/>
                <a:gd name="connsiteY29" fmla="*/ 1577975 h 1889125"/>
                <a:gd name="connsiteX30" fmla="*/ 584200 w 1873250"/>
                <a:gd name="connsiteY30" fmla="*/ 1419225 h 1889125"/>
                <a:gd name="connsiteX31" fmla="*/ 523875 w 1873250"/>
                <a:gd name="connsiteY31" fmla="*/ 1336675 h 1889125"/>
                <a:gd name="connsiteX32" fmla="*/ 371475 w 1873250"/>
                <a:gd name="connsiteY32" fmla="*/ 1266825 h 1889125"/>
                <a:gd name="connsiteX33" fmla="*/ 117475 w 1873250"/>
                <a:gd name="connsiteY33" fmla="*/ 1101725 h 1889125"/>
                <a:gd name="connsiteX34" fmla="*/ 0 w 1873250"/>
                <a:gd name="connsiteY34" fmla="*/ 10128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81125 w 1873250"/>
                <a:gd name="connsiteY6" fmla="*/ 511175 h 1889125"/>
                <a:gd name="connsiteX7" fmla="*/ 1400175 w 1873250"/>
                <a:gd name="connsiteY7" fmla="*/ 606425 h 1889125"/>
                <a:gd name="connsiteX8" fmla="*/ 1819275 w 1873250"/>
                <a:gd name="connsiteY8" fmla="*/ 892175 h 1889125"/>
                <a:gd name="connsiteX9" fmla="*/ 1685925 w 1873250"/>
                <a:gd name="connsiteY9" fmla="*/ 942975 h 1889125"/>
                <a:gd name="connsiteX10" fmla="*/ 1816100 w 1873250"/>
                <a:gd name="connsiteY10" fmla="*/ 1143000 h 1889125"/>
                <a:gd name="connsiteX11" fmla="*/ 1787525 w 1873250"/>
                <a:gd name="connsiteY11" fmla="*/ 1247775 h 1889125"/>
                <a:gd name="connsiteX12" fmla="*/ 1831975 w 1873250"/>
                <a:gd name="connsiteY12" fmla="*/ 1336675 h 1889125"/>
                <a:gd name="connsiteX13" fmla="*/ 1863725 w 1873250"/>
                <a:gd name="connsiteY13" fmla="*/ 1374775 h 1889125"/>
                <a:gd name="connsiteX14" fmla="*/ 1873250 w 1873250"/>
                <a:gd name="connsiteY14" fmla="*/ 1397000 h 1889125"/>
                <a:gd name="connsiteX15" fmla="*/ 1806575 w 1873250"/>
                <a:gd name="connsiteY15" fmla="*/ 1419225 h 1889125"/>
                <a:gd name="connsiteX16" fmla="*/ 1831975 w 1873250"/>
                <a:gd name="connsiteY16" fmla="*/ 1511300 h 1889125"/>
                <a:gd name="connsiteX17" fmla="*/ 1873250 w 1873250"/>
                <a:gd name="connsiteY17" fmla="*/ 1562100 h 1889125"/>
                <a:gd name="connsiteX18" fmla="*/ 1743075 w 1873250"/>
                <a:gd name="connsiteY18" fmla="*/ 1603375 h 1889125"/>
                <a:gd name="connsiteX19" fmla="*/ 1730375 w 1873250"/>
                <a:gd name="connsiteY19" fmla="*/ 1584325 h 1889125"/>
                <a:gd name="connsiteX20" fmla="*/ 1641475 w 1873250"/>
                <a:gd name="connsiteY20" fmla="*/ 1622425 h 1889125"/>
                <a:gd name="connsiteX21" fmla="*/ 1660525 w 1873250"/>
                <a:gd name="connsiteY21" fmla="*/ 1647825 h 1889125"/>
                <a:gd name="connsiteX22" fmla="*/ 1606550 w 1873250"/>
                <a:gd name="connsiteY22" fmla="*/ 1695450 h 1889125"/>
                <a:gd name="connsiteX23" fmla="*/ 1476375 w 1873250"/>
                <a:gd name="connsiteY23" fmla="*/ 1654175 h 1889125"/>
                <a:gd name="connsiteX24" fmla="*/ 1336675 w 1873250"/>
                <a:gd name="connsiteY24" fmla="*/ 1714500 h 1889125"/>
                <a:gd name="connsiteX25" fmla="*/ 1168400 w 1873250"/>
                <a:gd name="connsiteY25" fmla="*/ 1724025 h 1889125"/>
                <a:gd name="connsiteX26" fmla="*/ 1035050 w 1873250"/>
                <a:gd name="connsiteY26" fmla="*/ 1889125 h 1889125"/>
                <a:gd name="connsiteX27" fmla="*/ 958850 w 1873250"/>
                <a:gd name="connsiteY27" fmla="*/ 1838325 h 1889125"/>
                <a:gd name="connsiteX28" fmla="*/ 749300 w 1873250"/>
                <a:gd name="connsiteY28" fmla="*/ 1670050 h 1889125"/>
                <a:gd name="connsiteX29" fmla="*/ 695325 w 1873250"/>
                <a:gd name="connsiteY29" fmla="*/ 1577975 h 1889125"/>
                <a:gd name="connsiteX30" fmla="*/ 584200 w 1873250"/>
                <a:gd name="connsiteY30" fmla="*/ 1419225 h 1889125"/>
                <a:gd name="connsiteX31" fmla="*/ 523875 w 1873250"/>
                <a:gd name="connsiteY31" fmla="*/ 1336675 h 1889125"/>
                <a:gd name="connsiteX32" fmla="*/ 374650 w 1873250"/>
                <a:gd name="connsiteY32" fmla="*/ 1276350 h 1889125"/>
                <a:gd name="connsiteX33" fmla="*/ 117475 w 1873250"/>
                <a:gd name="connsiteY33" fmla="*/ 1101725 h 1889125"/>
                <a:gd name="connsiteX34" fmla="*/ 0 w 1873250"/>
                <a:gd name="connsiteY34" fmla="*/ 10128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81125 w 1873250"/>
                <a:gd name="connsiteY6" fmla="*/ 511175 h 1889125"/>
                <a:gd name="connsiteX7" fmla="*/ 1400175 w 1873250"/>
                <a:gd name="connsiteY7" fmla="*/ 606425 h 1889125"/>
                <a:gd name="connsiteX8" fmla="*/ 1819275 w 1873250"/>
                <a:gd name="connsiteY8" fmla="*/ 892175 h 1889125"/>
                <a:gd name="connsiteX9" fmla="*/ 1685925 w 1873250"/>
                <a:gd name="connsiteY9" fmla="*/ 942975 h 1889125"/>
                <a:gd name="connsiteX10" fmla="*/ 1816100 w 1873250"/>
                <a:gd name="connsiteY10" fmla="*/ 1143000 h 1889125"/>
                <a:gd name="connsiteX11" fmla="*/ 1787525 w 1873250"/>
                <a:gd name="connsiteY11" fmla="*/ 1247775 h 1889125"/>
                <a:gd name="connsiteX12" fmla="*/ 1831975 w 1873250"/>
                <a:gd name="connsiteY12" fmla="*/ 1336675 h 1889125"/>
                <a:gd name="connsiteX13" fmla="*/ 1863725 w 1873250"/>
                <a:gd name="connsiteY13" fmla="*/ 1374775 h 1889125"/>
                <a:gd name="connsiteX14" fmla="*/ 1873250 w 1873250"/>
                <a:gd name="connsiteY14" fmla="*/ 1397000 h 1889125"/>
                <a:gd name="connsiteX15" fmla="*/ 1806575 w 1873250"/>
                <a:gd name="connsiteY15" fmla="*/ 1419225 h 1889125"/>
                <a:gd name="connsiteX16" fmla="*/ 1831975 w 1873250"/>
                <a:gd name="connsiteY16" fmla="*/ 1511300 h 1889125"/>
                <a:gd name="connsiteX17" fmla="*/ 1873250 w 1873250"/>
                <a:gd name="connsiteY17" fmla="*/ 1562100 h 1889125"/>
                <a:gd name="connsiteX18" fmla="*/ 1743075 w 1873250"/>
                <a:gd name="connsiteY18" fmla="*/ 1603375 h 1889125"/>
                <a:gd name="connsiteX19" fmla="*/ 1730375 w 1873250"/>
                <a:gd name="connsiteY19" fmla="*/ 1584325 h 1889125"/>
                <a:gd name="connsiteX20" fmla="*/ 1641475 w 1873250"/>
                <a:gd name="connsiteY20" fmla="*/ 1622425 h 1889125"/>
                <a:gd name="connsiteX21" fmla="*/ 1660525 w 1873250"/>
                <a:gd name="connsiteY21" fmla="*/ 1647825 h 1889125"/>
                <a:gd name="connsiteX22" fmla="*/ 1606550 w 1873250"/>
                <a:gd name="connsiteY22" fmla="*/ 1695450 h 1889125"/>
                <a:gd name="connsiteX23" fmla="*/ 1476375 w 1873250"/>
                <a:gd name="connsiteY23" fmla="*/ 1654175 h 1889125"/>
                <a:gd name="connsiteX24" fmla="*/ 1336675 w 1873250"/>
                <a:gd name="connsiteY24" fmla="*/ 1714500 h 1889125"/>
                <a:gd name="connsiteX25" fmla="*/ 1168400 w 1873250"/>
                <a:gd name="connsiteY25" fmla="*/ 1724025 h 1889125"/>
                <a:gd name="connsiteX26" fmla="*/ 1035050 w 1873250"/>
                <a:gd name="connsiteY26" fmla="*/ 1889125 h 1889125"/>
                <a:gd name="connsiteX27" fmla="*/ 958850 w 1873250"/>
                <a:gd name="connsiteY27" fmla="*/ 1838325 h 1889125"/>
                <a:gd name="connsiteX28" fmla="*/ 749300 w 1873250"/>
                <a:gd name="connsiteY28" fmla="*/ 1670050 h 1889125"/>
                <a:gd name="connsiteX29" fmla="*/ 695325 w 1873250"/>
                <a:gd name="connsiteY29" fmla="*/ 1577975 h 1889125"/>
                <a:gd name="connsiteX30" fmla="*/ 584200 w 1873250"/>
                <a:gd name="connsiteY30" fmla="*/ 1419225 h 1889125"/>
                <a:gd name="connsiteX31" fmla="*/ 495300 w 1873250"/>
                <a:gd name="connsiteY31" fmla="*/ 1339850 h 1889125"/>
                <a:gd name="connsiteX32" fmla="*/ 374650 w 1873250"/>
                <a:gd name="connsiteY32" fmla="*/ 1276350 h 1889125"/>
                <a:gd name="connsiteX33" fmla="*/ 117475 w 1873250"/>
                <a:gd name="connsiteY33" fmla="*/ 1101725 h 1889125"/>
                <a:gd name="connsiteX34" fmla="*/ 0 w 1873250"/>
                <a:gd name="connsiteY34" fmla="*/ 1012825 h 1889125"/>
                <a:gd name="connsiteX0" fmla="*/ 0 w 1873250"/>
                <a:gd name="connsiteY0" fmla="*/ 1012825 h 1889125"/>
                <a:gd name="connsiteX1" fmla="*/ 631825 w 1873250"/>
                <a:gd name="connsiteY1" fmla="*/ 149225 h 1889125"/>
                <a:gd name="connsiteX2" fmla="*/ 828675 w 1873250"/>
                <a:gd name="connsiteY2" fmla="*/ 0 h 1889125"/>
                <a:gd name="connsiteX3" fmla="*/ 974725 w 1873250"/>
                <a:gd name="connsiteY3" fmla="*/ 193675 h 1889125"/>
                <a:gd name="connsiteX4" fmla="*/ 1196975 w 1873250"/>
                <a:gd name="connsiteY4" fmla="*/ 295275 h 1889125"/>
                <a:gd name="connsiteX5" fmla="*/ 1349375 w 1873250"/>
                <a:gd name="connsiteY5" fmla="*/ 365125 h 1889125"/>
                <a:gd name="connsiteX6" fmla="*/ 1374775 w 1873250"/>
                <a:gd name="connsiteY6" fmla="*/ 450851 h 1889125"/>
                <a:gd name="connsiteX7" fmla="*/ 1381125 w 1873250"/>
                <a:gd name="connsiteY7" fmla="*/ 511175 h 1889125"/>
                <a:gd name="connsiteX8" fmla="*/ 1400175 w 1873250"/>
                <a:gd name="connsiteY8" fmla="*/ 606425 h 1889125"/>
                <a:gd name="connsiteX9" fmla="*/ 1819275 w 1873250"/>
                <a:gd name="connsiteY9" fmla="*/ 892175 h 1889125"/>
                <a:gd name="connsiteX10" fmla="*/ 1685925 w 1873250"/>
                <a:gd name="connsiteY10" fmla="*/ 942975 h 1889125"/>
                <a:gd name="connsiteX11" fmla="*/ 1816100 w 1873250"/>
                <a:gd name="connsiteY11" fmla="*/ 1143000 h 1889125"/>
                <a:gd name="connsiteX12" fmla="*/ 1787525 w 1873250"/>
                <a:gd name="connsiteY12" fmla="*/ 1247775 h 1889125"/>
                <a:gd name="connsiteX13" fmla="*/ 1831975 w 1873250"/>
                <a:gd name="connsiteY13" fmla="*/ 1336675 h 1889125"/>
                <a:gd name="connsiteX14" fmla="*/ 1863725 w 1873250"/>
                <a:gd name="connsiteY14" fmla="*/ 1374775 h 1889125"/>
                <a:gd name="connsiteX15" fmla="*/ 1873250 w 1873250"/>
                <a:gd name="connsiteY15" fmla="*/ 1397000 h 1889125"/>
                <a:gd name="connsiteX16" fmla="*/ 1806575 w 1873250"/>
                <a:gd name="connsiteY16" fmla="*/ 1419225 h 1889125"/>
                <a:gd name="connsiteX17" fmla="*/ 1831975 w 1873250"/>
                <a:gd name="connsiteY17" fmla="*/ 1511300 h 1889125"/>
                <a:gd name="connsiteX18" fmla="*/ 1873250 w 1873250"/>
                <a:gd name="connsiteY18" fmla="*/ 1562100 h 1889125"/>
                <a:gd name="connsiteX19" fmla="*/ 1743075 w 1873250"/>
                <a:gd name="connsiteY19" fmla="*/ 1603375 h 1889125"/>
                <a:gd name="connsiteX20" fmla="*/ 1730375 w 1873250"/>
                <a:gd name="connsiteY20" fmla="*/ 1584325 h 1889125"/>
                <a:gd name="connsiteX21" fmla="*/ 1641475 w 1873250"/>
                <a:gd name="connsiteY21" fmla="*/ 1622425 h 1889125"/>
                <a:gd name="connsiteX22" fmla="*/ 1660525 w 1873250"/>
                <a:gd name="connsiteY22" fmla="*/ 1647825 h 1889125"/>
                <a:gd name="connsiteX23" fmla="*/ 1606550 w 1873250"/>
                <a:gd name="connsiteY23" fmla="*/ 1695450 h 1889125"/>
                <a:gd name="connsiteX24" fmla="*/ 1476375 w 1873250"/>
                <a:gd name="connsiteY24" fmla="*/ 1654175 h 1889125"/>
                <a:gd name="connsiteX25" fmla="*/ 1336675 w 1873250"/>
                <a:gd name="connsiteY25" fmla="*/ 1714500 h 1889125"/>
                <a:gd name="connsiteX26" fmla="*/ 1168400 w 1873250"/>
                <a:gd name="connsiteY26" fmla="*/ 1724025 h 1889125"/>
                <a:gd name="connsiteX27" fmla="*/ 1035050 w 1873250"/>
                <a:gd name="connsiteY27" fmla="*/ 1889125 h 1889125"/>
                <a:gd name="connsiteX28" fmla="*/ 958850 w 1873250"/>
                <a:gd name="connsiteY28" fmla="*/ 1838325 h 1889125"/>
                <a:gd name="connsiteX29" fmla="*/ 749300 w 1873250"/>
                <a:gd name="connsiteY29" fmla="*/ 1670050 h 1889125"/>
                <a:gd name="connsiteX30" fmla="*/ 695325 w 1873250"/>
                <a:gd name="connsiteY30" fmla="*/ 1577975 h 1889125"/>
                <a:gd name="connsiteX31" fmla="*/ 584200 w 1873250"/>
                <a:gd name="connsiteY31" fmla="*/ 1419225 h 1889125"/>
                <a:gd name="connsiteX32" fmla="*/ 495300 w 1873250"/>
                <a:gd name="connsiteY32" fmla="*/ 1339850 h 1889125"/>
                <a:gd name="connsiteX33" fmla="*/ 374650 w 1873250"/>
                <a:gd name="connsiteY33" fmla="*/ 1276350 h 1889125"/>
                <a:gd name="connsiteX34" fmla="*/ 117475 w 1873250"/>
                <a:gd name="connsiteY34" fmla="*/ 1101725 h 1889125"/>
                <a:gd name="connsiteX35" fmla="*/ 0 w 1873250"/>
                <a:gd name="connsiteY35" fmla="*/ 1012825 h 188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3250" h="1889125">
                  <a:moveTo>
                    <a:pt x="0" y="1012825"/>
                  </a:moveTo>
                  <a:lnTo>
                    <a:pt x="631825" y="149225"/>
                  </a:lnTo>
                  <a:lnTo>
                    <a:pt x="828675" y="0"/>
                  </a:lnTo>
                  <a:lnTo>
                    <a:pt x="974725" y="193675"/>
                  </a:lnTo>
                  <a:lnTo>
                    <a:pt x="1196975" y="295275"/>
                  </a:lnTo>
                  <a:lnTo>
                    <a:pt x="1349375" y="365125"/>
                  </a:lnTo>
                  <a:cubicBezTo>
                    <a:pt x="1352550" y="392642"/>
                    <a:pt x="1371600" y="423334"/>
                    <a:pt x="1374775" y="450851"/>
                  </a:cubicBezTo>
                  <a:lnTo>
                    <a:pt x="1381125" y="511175"/>
                  </a:lnTo>
                  <a:lnTo>
                    <a:pt x="1400175" y="606425"/>
                  </a:lnTo>
                  <a:lnTo>
                    <a:pt x="1819275" y="892175"/>
                  </a:lnTo>
                  <a:lnTo>
                    <a:pt x="1685925" y="942975"/>
                  </a:lnTo>
                  <a:lnTo>
                    <a:pt x="1816100" y="1143000"/>
                  </a:lnTo>
                  <a:lnTo>
                    <a:pt x="1787525" y="1247775"/>
                  </a:lnTo>
                  <a:lnTo>
                    <a:pt x="1831975" y="1336675"/>
                  </a:lnTo>
                  <a:cubicBezTo>
                    <a:pt x="1842558" y="1349375"/>
                    <a:pt x="1856846" y="1364721"/>
                    <a:pt x="1863725" y="1374775"/>
                  </a:cubicBezTo>
                  <a:cubicBezTo>
                    <a:pt x="1870604" y="1384829"/>
                    <a:pt x="1870075" y="1389592"/>
                    <a:pt x="1873250" y="1397000"/>
                  </a:cubicBezTo>
                  <a:lnTo>
                    <a:pt x="1806575" y="1419225"/>
                  </a:lnTo>
                  <a:lnTo>
                    <a:pt x="1831975" y="1511300"/>
                  </a:lnTo>
                  <a:lnTo>
                    <a:pt x="1873250" y="1562100"/>
                  </a:lnTo>
                  <a:lnTo>
                    <a:pt x="1743075" y="1603375"/>
                  </a:lnTo>
                  <a:lnTo>
                    <a:pt x="1730375" y="1584325"/>
                  </a:lnTo>
                  <a:lnTo>
                    <a:pt x="1641475" y="1622425"/>
                  </a:lnTo>
                  <a:lnTo>
                    <a:pt x="1660525" y="1647825"/>
                  </a:lnTo>
                  <a:lnTo>
                    <a:pt x="1606550" y="1695450"/>
                  </a:lnTo>
                  <a:lnTo>
                    <a:pt x="1476375" y="1654175"/>
                  </a:lnTo>
                  <a:lnTo>
                    <a:pt x="1336675" y="1714500"/>
                  </a:lnTo>
                  <a:lnTo>
                    <a:pt x="1168400" y="1724025"/>
                  </a:lnTo>
                  <a:lnTo>
                    <a:pt x="1035050" y="1889125"/>
                  </a:lnTo>
                  <a:lnTo>
                    <a:pt x="958850" y="1838325"/>
                  </a:lnTo>
                  <a:lnTo>
                    <a:pt x="749300" y="1670050"/>
                  </a:lnTo>
                  <a:lnTo>
                    <a:pt x="695325" y="1577975"/>
                  </a:lnTo>
                  <a:lnTo>
                    <a:pt x="584200" y="1419225"/>
                  </a:lnTo>
                  <a:lnTo>
                    <a:pt x="495300" y="1339850"/>
                  </a:lnTo>
                  <a:lnTo>
                    <a:pt x="374650" y="1276350"/>
                  </a:lnTo>
                  <a:lnTo>
                    <a:pt x="117475" y="1101725"/>
                  </a:lnTo>
                  <a:lnTo>
                    <a:pt x="0" y="1012825"/>
                  </a:lnTo>
                  <a:close/>
                </a:path>
              </a:pathLst>
            </a:custGeom>
            <a:solidFill>
              <a:srgbClr val="00B0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322" name="グループ化 321"/>
            <p:cNvGrpSpPr/>
            <p:nvPr/>
          </p:nvGrpSpPr>
          <p:grpSpPr>
            <a:xfrm>
              <a:off x="144328" y="4547917"/>
              <a:ext cx="2399515" cy="2056103"/>
              <a:chOff x="3115358" y="4212819"/>
              <a:chExt cx="2542012" cy="2213288"/>
            </a:xfrm>
          </p:grpSpPr>
          <p:sp>
            <p:nvSpPr>
              <p:cNvPr id="328" name="テキスト ボックス 14"/>
              <p:cNvSpPr txBox="1"/>
              <p:nvPr/>
            </p:nvSpPr>
            <p:spPr>
              <a:xfrm>
                <a:off x="4859069" y="5483933"/>
                <a:ext cx="496392" cy="196067"/>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金沢市役所</a:t>
                </a:r>
              </a:p>
            </p:txBody>
          </p:sp>
          <p:sp>
            <p:nvSpPr>
              <p:cNvPr id="332" name="テキスト ボックス 14"/>
              <p:cNvSpPr txBox="1"/>
              <p:nvPr/>
            </p:nvSpPr>
            <p:spPr>
              <a:xfrm>
                <a:off x="4492406" y="4212819"/>
                <a:ext cx="363092" cy="196067"/>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金沢駅</a:t>
                </a:r>
              </a:p>
            </p:txBody>
          </p:sp>
          <p:sp>
            <p:nvSpPr>
              <p:cNvPr id="335" name="正方形/長方形 334"/>
              <p:cNvSpPr/>
              <p:nvPr/>
            </p:nvSpPr>
            <p:spPr>
              <a:xfrm>
                <a:off x="3115358" y="5662430"/>
                <a:ext cx="1171934" cy="7636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6" name="テキスト ボックス 34"/>
              <p:cNvSpPr txBox="1"/>
              <p:nvPr/>
            </p:nvSpPr>
            <p:spPr>
              <a:xfrm>
                <a:off x="3260676" y="5686741"/>
                <a:ext cx="894750" cy="168224"/>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都市機能誘導区域</a:t>
                </a:r>
              </a:p>
            </p:txBody>
          </p:sp>
          <p:sp>
            <p:nvSpPr>
              <p:cNvPr id="337" name="正方形/長方形 336"/>
              <p:cNvSpPr/>
              <p:nvPr/>
            </p:nvSpPr>
            <p:spPr>
              <a:xfrm>
                <a:off x="3146619" y="5735928"/>
                <a:ext cx="133961" cy="69850"/>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8" name="テキスト ボックス 34"/>
              <p:cNvSpPr txBox="1"/>
              <p:nvPr/>
            </p:nvSpPr>
            <p:spPr>
              <a:xfrm>
                <a:off x="3256977" y="5810805"/>
                <a:ext cx="990840" cy="168224"/>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駐車場配置適正化区域</a:t>
                </a:r>
              </a:p>
            </p:txBody>
          </p:sp>
          <p:sp>
            <p:nvSpPr>
              <p:cNvPr id="339" name="正方形/長方形 338"/>
              <p:cNvSpPr/>
              <p:nvPr/>
            </p:nvSpPr>
            <p:spPr>
              <a:xfrm>
                <a:off x="3146617" y="5864567"/>
                <a:ext cx="133961" cy="69850"/>
              </a:xfrm>
              <a:prstGeom prst="rect">
                <a:avLst/>
              </a:prstGeom>
              <a:solidFill>
                <a:srgbClr val="00B0F0">
                  <a:alpha val="30196"/>
                </a:srgbClr>
              </a:solid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1" name="テキスト ボックス 34"/>
              <p:cNvSpPr txBox="1"/>
              <p:nvPr/>
            </p:nvSpPr>
            <p:spPr>
              <a:xfrm>
                <a:off x="3250058" y="5946722"/>
                <a:ext cx="1114955" cy="168224"/>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都心軸（再開発実施エリア）</a:t>
                </a:r>
              </a:p>
            </p:txBody>
          </p:sp>
          <p:sp>
            <p:nvSpPr>
              <p:cNvPr id="344" name="円/楕円 343"/>
              <p:cNvSpPr/>
              <p:nvPr/>
            </p:nvSpPr>
            <p:spPr>
              <a:xfrm>
                <a:off x="4852758" y="5553308"/>
                <a:ext cx="60929" cy="600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7" name="テキスト ボックス 14"/>
              <p:cNvSpPr txBox="1"/>
              <p:nvPr/>
            </p:nvSpPr>
            <p:spPr>
              <a:xfrm>
                <a:off x="5085302" y="5152757"/>
                <a:ext cx="572068" cy="196067"/>
              </a:xfrm>
              <a:prstGeom prst="rect">
                <a:avLst/>
              </a:prstGeom>
              <a:no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金沢城跡公園</a:t>
                </a:r>
              </a:p>
            </p:txBody>
          </p:sp>
          <p:sp>
            <p:nvSpPr>
              <p:cNvPr id="350" name="円/楕円 349"/>
              <p:cNvSpPr/>
              <p:nvPr/>
            </p:nvSpPr>
            <p:spPr>
              <a:xfrm>
                <a:off x="4492066" y="5513175"/>
                <a:ext cx="60930" cy="60068"/>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2" name="テキスト ボックス 14"/>
              <p:cNvSpPr txBox="1"/>
              <p:nvPr/>
            </p:nvSpPr>
            <p:spPr>
              <a:xfrm>
                <a:off x="3587184" y="5132459"/>
                <a:ext cx="926034" cy="196067"/>
              </a:xfrm>
              <a:prstGeom prst="rect">
                <a:avLst/>
              </a:prstGeom>
              <a:solidFill>
                <a:schemeClr val="lt1"/>
              </a:solidFill>
              <a:ln w="3175" cmpd="sng">
                <a:noFill/>
              </a:ln>
            </p:spPr>
            <p:style>
              <a:lnRef idx="0">
                <a:scrgbClr r="0" g="0" b="0"/>
              </a:lnRef>
              <a:fillRef idx="0">
                <a:scrgbClr r="0" g="0" b="0"/>
              </a:fillRef>
              <a:effectRef idx="0">
                <a:scrgbClr r="0" g="0" b="0"/>
              </a:effectRef>
              <a:fontRef idx="minor">
                <a:schemeClr val="dk1"/>
              </a:fontRef>
            </p:style>
            <p:txBody>
              <a:bodyPr wrap="square" lIns="33231" rIns="10658" rtlCol="0" anchor="ctr">
                <a:spAutoFit/>
              </a:bodyPr>
              <a:lstStyle>
                <a:defPPr>
                  <a:defRPr lang="ja-JP"/>
                </a:defPPr>
                <a:lvl1pPr marL="0" indent="0" algn="ctr">
                  <a:defRPr sz="600"/>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a:ea typeface="ＭＳ Ｐゴシック"/>
                    <a:cs typeface="+mn-cs"/>
                  </a:rPr>
                  <a:t>学生のまち市民交流館</a:t>
                </a:r>
              </a:p>
            </p:txBody>
          </p:sp>
          <p:sp>
            <p:nvSpPr>
              <p:cNvPr id="367" name="円/楕円 366"/>
              <p:cNvSpPr/>
              <p:nvPr/>
            </p:nvSpPr>
            <p:spPr>
              <a:xfrm>
                <a:off x="3183132" y="6131107"/>
                <a:ext cx="60929" cy="60068"/>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8" name="テキスト ボックス 34"/>
              <p:cNvSpPr txBox="1"/>
              <p:nvPr/>
            </p:nvSpPr>
            <p:spPr>
              <a:xfrm>
                <a:off x="3251963" y="6068945"/>
                <a:ext cx="1074003" cy="168224"/>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再開発施設（商業系主体）</a:t>
                </a:r>
              </a:p>
            </p:txBody>
          </p:sp>
        </p:grpSp>
        <p:sp>
          <p:nvSpPr>
            <p:cNvPr id="143" name="円/楕円 142"/>
            <p:cNvSpPr/>
            <p:nvPr/>
          </p:nvSpPr>
          <p:spPr>
            <a:xfrm>
              <a:off x="1981845" y="5486476"/>
              <a:ext cx="57514" cy="55802"/>
            </a:xfrm>
            <a:prstGeom prst="ellipse">
              <a:avLst/>
            </a:prstGeom>
            <a:solidFill>
              <a:schemeClr val="tx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grpSp>
      <p:cxnSp>
        <p:nvCxnSpPr>
          <p:cNvPr id="145" name="直線コネクタ 144"/>
          <p:cNvCxnSpPr/>
          <p:nvPr/>
        </p:nvCxnSpPr>
        <p:spPr>
          <a:xfrm flipV="1">
            <a:off x="958227" y="2470033"/>
            <a:ext cx="396846" cy="817950"/>
          </a:xfrm>
          <a:prstGeom prst="line">
            <a:avLst/>
          </a:prstGeom>
          <a:ln w="12700">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49" name="テキスト ボックス 148"/>
          <p:cNvSpPr txBox="1"/>
          <p:nvPr/>
        </p:nvSpPr>
        <p:spPr>
          <a:xfrm>
            <a:off x="4075932" y="4226209"/>
            <a:ext cx="2492704" cy="220188"/>
          </a:xfrm>
          <a:prstGeom prst="rect">
            <a:avLst/>
          </a:prstGeom>
          <a:noFill/>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一日あたりのバス利用者数</a:t>
            </a:r>
            <a:r>
              <a:rPr kumimoji="1" lang="ja-JP" altLang="en-US"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（ふらっとバス含む）</a:t>
            </a:r>
            <a:endParaRPr kumimoji="1" lang="en-US" altLang="ja-JP" sz="738"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endParaRPr>
          </a:p>
        </p:txBody>
      </p:sp>
      <p:sp>
        <p:nvSpPr>
          <p:cNvPr id="384" name="Freeform 3"/>
          <p:cNvSpPr>
            <a:spLocks/>
          </p:cNvSpPr>
          <p:nvPr/>
        </p:nvSpPr>
        <p:spPr bwMode="gray">
          <a:xfrm rot="4543196">
            <a:off x="1241987" y="3381434"/>
            <a:ext cx="1244653" cy="850442"/>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0000"/>
          </a:solidFill>
          <a:ln w="12700">
            <a:noFill/>
            <a:round/>
            <a:headEnd/>
            <a:tailEnd/>
          </a:ln>
        </p:spPr>
        <p:txBody>
          <a:bodyPr lIns="84370" tIns="42186" rIns="84370" bIns="42186"/>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ＭＳ Ｐゴシック"/>
              <a:ea typeface="ＭＳ Ｐゴシック"/>
              <a:cs typeface="+mn-cs"/>
            </a:endParaRPr>
          </a:p>
        </p:txBody>
      </p:sp>
      <p:sp>
        <p:nvSpPr>
          <p:cNvPr id="157" name="テキスト ボックス 156"/>
          <p:cNvSpPr txBox="1"/>
          <p:nvPr/>
        </p:nvSpPr>
        <p:spPr>
          <a:xfrm>
            <a:off x="3974871" y="5427967"/>
            <a:ext cx="2653820" cy="36933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公共交通重要路線沿線への居住誘導やパーク＆ライドの推進等により、バスの利用者数を</a:t>
            </a:r>
            <a:r>
              <a:rPr kumimoji="1" lang="en-US" altLang="ja-JP" sz="10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20</a:t>
            </a:r>
            <a:r>
              <a:rPr kumimoji="1" lang="ja-JP" altLang="en-US" sz="7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a:t>
            </a:r>
            <a:r>
              <a:rPr kumimoji="1" lang="ja-JP" altLang="en-US"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増加</a:t>
            </a:r>
            <a:endParaRPr kumimoji="1" lang="en-US" altLang="ja-JP"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endParaRPr>
          </a:p>
        </p:txBody>
      </p:sp>
      <p:sp>
        <p:nvSpPr>
          <p:cNvPr id="134" name="二等辺三角形 133"/>
          <p:cNvSpPr/>
          <p:nvPr/>
        </p:nvSpPr>
        <p:spPr>
          <a:xfrm rot="5400000">
            <a:off x="2013589" y="2416040"/>
            <a:ext cx="140677" cy="84896"/>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6" name="正方形/長方形 155"/>
          <p:cNvSpPr/>
          <p:nvPr/>
        </p:nvSpPr>
        <p:spPr>
          <a:xfrm>
            <a:off x="6583496" y="1135793"/>
            <a:ext cx="2847089" cy="1813848"/>
          </a:xfrm>
          <a:prstGeom prst="rect">
            <a:avLst/>
          </a:prstGeom>
          <a:solidFill>
            <a:schemeClr val="bg1"/>
          </a:solidFill>
          <a:ln w="1905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7" name="正方形/長方形 40"/>
          <p:cNvSpPr>
            <a:spLocks noChangeArrowheads="1"/>
          </p:cNvSpPr>
          <p:nvPr/>
        </p:nvSpPr>
        <p:spPr bwMode="auto">
          <a:xfrm>
            <a:off x="3811600" y="1448669"/>
            <a:ext cx="2644085" cy="2398055"/>
          </a:xfrm>
          <a:prstGeom prst="rect">
            <a:avLst/>
          </a:prstGeom>
          <a:noFill/>
          <a:ln>
            <a:noFill/>
          </a:ln>
          <a:extLst/>
        </p:spPr>
        <p:txBody>
          <a:bodyPr wrap="square" lIns="36000" tIns="36000" rIns="36000" bIns="36000">
            <a:no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53576" marR="0" lvl="0" indent="-53576"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○都心軸で再開発（</a:t>
            </a:r>
            <a:r>
              <a:rPr kumimoji="1" lang="en-US" altLang="ja-JP" sz="105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16</a:t>
            </a:r>
            <a:r>
              <a:rPr kumimoji="1" lang="ja-JP" altLang="en-US"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箇所</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敷地面積</a:t>
            </a:r>
            <a:r>
              <a:rPr kumimoji="1" lang="en-US" altLang="ja-JP" sz="105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14</a:t>
            </a:r>
            <a:r>
              <a:rPr kumimoji="1" lang="en-US" altLang="ja-JP" sz="8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ha</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集中的に行い、多様な機能を集積</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ホテル</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商業</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p>
          <a:p>
            <a:pPr marL="53576" marR="0" lvl="0" indent="-53576"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子育て支援等</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0" i="0" u="none" strike="noStrike" kern="1200" cap="none" spc="0" normalizeH="0" baseline="0" noProof="0" dirty="0" err="1">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8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○北陸新幹線の開業に備えて金沢駅前の区画整理</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を行い、民間投資（</a:t>
            </a:r>
            <a:r>
              <a:rPr kumimoji="1" lang="ja-JP" altLang="en-US"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a:t>
            </a:r>
            <a:r>
              <a:rPr kumimoji="1" lang="en-US" altLang="ja-JP" sz="105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450</a:t>
            </a:r>
            <a:r>
              <a:rPr kumimoji="1" lang="ja-JP" altLang="en-US"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億円</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）を誘発。</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16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○民間事業者による空きビルのホテルへのリノ</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ベーション、専門学校等の教育機関のまちなか</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への誘致を促進。</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8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金沢学生のまち市民交流館</a:t>
            </a:r>
            <a:endParaRPr kumimoji="1" lang="en-US" altLang="ja-JP"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を整備し、学生をまちなかに</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呼込み、交流を促進。</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75" name="テキスト ボックス 174"/>
          <p:cNvSpPr txBox="1"/>
          <p:nvPr/>
        </p:nvSpPr>
        <p:spPr>
          <a:xfrm>
            <a:off x="3788372" y="1135793"/>
            <a:ext cx="2695375" cy="291170"/>
          </a:xfrm>
          <a:prstGeom prst="rect">
            <a:avLst/>
          </a:prstGeom>
          <a:solidFill>
            <a:srgbClr val="00B050"/>
          </a:solidFill>
        </p:spPr>
        <p:txBody>
          <a:bodyPr wrap="square" lIns="66462" rIns="66462" rtlCol="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3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賑わいの創出  </a:t>
            </a:r>
            <a:r>
              <a:rPr kumimoji="1" lang="ja-JP" altLang="en-US" sz="11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都心軸での再開発等</a:t>
            </a:r>
            <a:endParaRPr kumimoji="1" lang="en-US" altLang="ja-JP" sz="105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77" name="テキスト ボックス 176"/>
          <p:cNvSpPr txBox="1"/>
          <p:nvPr/>
        </p:nvSpPr>
        <p:spPr>
          <a:xfrm>
            <a:off x="6553358" y="1439334"/>
            <a:ext cx="2963529" cy="151067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○バス路線の段階的再編や交通結節点の機能を強化。</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駐車場配置適正化区域</a:t>
            </a:r>
            <a:r>
              <a:rPr kumimoji="1" lang="ja-JP" altLang="en-US" sz="900" b="0" i="0" u="none" strike="noStrike" kern="1200" cap="none" spc="0" normalizeH="0" baseline="3000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a:t>
            </a:r>
            <a:r>
              <a:rPr kumimoji="1" lang="ja-JP" altLang="en-US" sz="11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全国で初めて</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導入。</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駐車場設置の指導等によりまちなかへのマイカー</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流入を抑制。</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369"/>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「金沢ふらっとバス」</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により、まちなかの回遊性</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を向上。</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369"/>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○公共レンタサイクル</a:t>
            </a:r>
            <a:r>
              <a:rPr kumimoji="1" lang="ja-JP" altLang="en-US" sz="9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「まちのり」</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や公共レンタ</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ベビーカー</a:t>
            </a:r>
            <a:r>
              <a:rPr kumimoji="1" lang="ja-JP" altLang="en-US" sz="9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「ベビのり」</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により、まちなかの</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回遊性を向上。</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78" name="テキスト ボックス 177"/>
          <p:cNvSpPr txBox="1"/>
          <p:nvPr/>
        </p:nvSpPr>
        <p:spPr>
          <a:xfrm>
            <a:off x="6583496" y="1144179"/>
            <a:ext cx="2847088" cy="291170"/>
          </a:xfrm>
          <a:prstGeom prst="rect">
            <a:avLst/>
          </a:prstGeom>
          <a:solidFill>
            <a:srgbClr val="0033CC"/>
          </a:solidFill>
        </p:spPr>
        <p:txBody>
          <a:bodyPr wrap="square" rtlCol="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3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公共交通軸の強化</a:t>
            </a:r>
            <a:r>
              <a:rPr kumimoji="1" lang="ja-JP" altLang="en-US" sz="1292"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　</a:t>
            </a:r>
            <a:r>
              <a:rPr kumimoji="1" lang="ja-JP" altLang="en-US" sz="11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バス路線の再編等</a:t>
            </a:r>
            <a:endParaRPr kumimoji="1" lang="en-US" altLang="ja-JP" sz="11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80" name="テキスト ボックス 179"/>
          <p:cNvSpPr txBox="1"/>
          <p:nvPr/>
        </p:nvSpPr>
        <p:spPr>
          <a:xfrm>
            <a:off x="6583496" y="3149740"/>
            <a:ext cx="2856682" cy="292388"/>
          </a:xfrm>
          <a:prstGeom prst="rect">
            <a:avLst/>
          </a:prstGeom>
          <a:solidFill>
            <a:schemeClr val="bg1">
              <a:lumMod val="75000"/>
            </a:schemeClr>
          </a:solidFill>
        </p:spPr>
        <p:txBody>
          <a:bodyPr wrap="square" rtlCol="0">
            <a:spAutoFit/>
          </a:bodyPr>
          <a:lstStyle>
            <a:defPPr>
              <a:defRPr lang="ja-JP"/>
            </a:defPPr>
            <a:lvl1pPr>
              <a:spcAft>
                <a:spcPts val="96"/>
              </a:spcAft>
              <a:defRPr sz="1400" b="1">
                <a:solidFill>
                  <a:schemeClr val="bg1"/>
                </a:solidFill>
                <a:latin typeface="HGSｺﾞｼｯｸM" panose="020B0600000000000000" pitchFamily="50" charset="-128"/>
                <a:ea typeface="HGSｺﾞｼｯｸM" panose="020B0600000000000000" pitchFamily="50" charset="-128"/>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ts val="96"/>
              </a:spcAft>
              <a:buClrTx/>
              <a:buSzTx/>
              <a:buFontTx/>
              <a:buNone/>
              <a:tabLst/>
              <a:defRPr/>
            </a:pPr>
            <a:r>
              <a:rPr kumimoji="1" lang="ja-JP" altLang="en-US" sz="13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歴史的町並みの保全</a:t>
            </a:r>
            <a:r>
              <a:rPr kumimoji="1" lang="ja-JP" altLang="en-US" sz="1292"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　</a:t>
            </a:r>
            <a:r>
              <a:rPr kumimoji="1" lang="ja-JP" altLang="en-US" sz="11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空き町家の再生</a:t>
            </a:r>
            <a:endParaRPr kumimoji="1" lang="en-US" altLang="ja-JP" sz="1100" b="1"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81" name="正方形/長方形 40"/>
          <p:cNvSpPr>
            <a:spLocks noChangeArrowheads="1"/>
          </p:cNvSpPr>
          <p:nvPr/>
        </p:nvSpPr>
        <p:spPr bwMode="auto">
          <a:xfrm>
            <a:off x="6544515" y="3429000"/>
            <a:ext cx="2925048" cy="1051122"/>
          </a:xfrm>
          <a:prstGeom prst="rect">
            <a:avLst/>
          </a:prstGeom>
          <a:noFill/>
          <a:ln>
            <a:noFill/>
          </a:ln>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53576" marR="0" lvl="0" indent="-53576"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金澤町家情報館</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を活用し、居住希望者を対象</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とする町家の売買等の総合相談窓口として機能。</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20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金澤町家情報バンク</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によるマッチング。</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277"/>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1000" b="1"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金澤町家再生活用事業</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により、居住誘導区域の　</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一部であるまちなかでの空き町家の修繕等に</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53576" marR="0" lvl="0" indent="-53576" algn="l" defTabSz="914400" rtl="0" eaLnBrk="1" fontAlgn="base" latinLnBrk="0" hangingPunct="1">
              <a:lnSpc>
                <a:spcPct val="100000"/>
              </a:lnSpc>
              <a:spcBef>
                <a:spcPts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ついて補助を実施</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(H22</a:t>
            </a:r>
            <a:r>
              <a:rPr kumimoji="1" lang="ja-JP" altLang="en-US"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8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err="1">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82" name="テキスト ボックス 181"/>
          <p:cNvSpPr txBox="1"/>
          <p:nvPr/>
        </p:nvSpPr>
        <p:spPr>
          <a:xfrm>
            <a:off x="6720170" y="5225426"/>
            <a:ext cx="2757853" cy="507831"/>
          </a:xfrm>
          <a:prstGeom prst="rect">
            <a:avLst/>
          </a:prstGeom>
          <a:noFill/>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まちなか区域の住宅棟数の約</a:t>
            </a:r>
            <a:r>
              <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30</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rPr>
              <a:t>％を占める町家の保全活用を図ることにより、町家の消失割合を</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約</a:t>
            </a:r>
            <a:r>
              <a:rPr kumimoji="1" lang="en-US" altLang="ja-JP"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10</a:t>
            </a:r>
            <a:r>
              <a:rPr kumimoji="1" lang="ja-JP" altLang="en-US" sz="7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rPr>
              <a:t>抑制</a:t>
            </a:r>
            <a:endParaRPr kumimoji="1" lang="en-US" altLang="ja-JP" sz="5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endParaRPr>
          </a:p>
        </p:txBody>
      </p:sp>
      <p:sp>
        <p:nvSpPr>
          <p:cNvPr id="188" name="円形吹き出し 187"/>
          <p:cNvSpPr/>
          <p:nvPr/>
        </p:nvSpPr>
        <p:spPr>
          <a:xfrm>
            <a:off x="8961702" y="3781897"/>
            <a:ext cx="366474" cy="226512"/>
          </a:xfrm>
          <a:prstGeom prst="wedgeEllipseCallout">
            <a:avLst>
              <a:gd name="adj1" fmla="val -61281"/>
              <a:gd name="adj2" fmla="val 3375"/>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9" name="テキスト ボックス 188"/>
          <p:cNvSpPr txBox="1"/>
          <p:nvPr/>
        </p:nvSpPr>
        <p:spPr>
          <a:xfrm>
            <a:off x="8921571" y="3772138"/>
            <a:ext cx="474547" cy="26289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FFFF"/>
                </a:solidFill>
                <a:effectLst/>
                <a:uLnTx/>
                <a:uFillTx/>
                <a:latin typeface="ＭＳ Ｐゴシック"/>
                <a:ea typeface="ＭＳ Ｐゴシック"/>
              </a:rPr>
              <a:t> </a:t>
            </a:r>
            <a:r>
              <a:rPr kumimoji="1" lang="ja-JP" altLang="en-US" sz="554"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建築士会</a:t>
            </a:r>
            <a:endParaRPr kumimoji="1" lang="en-US" altLang="ja-JP" sz="554"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rPr>
              <a:t> と連携</a:t>
            </a:r>
            <a:endParaRPr kumimoji="1" lang="en-US" altLang="ja-JP" sz="185" b="0" i="0" u="none" strike="noStrike" kern="1200" cap="none" spc="0" normalizeH="0" baseline="0" noProof="0" dirty="0">
              <a:ln>
                <a:noFill/>
              </a:ln>
              <a:solidFill>
                <a:srgbClr val="FFFFFF"/>
              </a:solidFill>
              <a:effectLst/>
              <a:uLnTx/>
              <a:uFillTx/>
              <a:latin typeface="HGSｺﾞｼｯｸM" panose="020B0600000000000000" pitchFamily="50" charset="-128"/>
              <a:ea typeface="HGSｺﾞｼｯｸM" panose="020B0600000000000000" pitchFamily="50" charset="-128"/>
            </a:endParaRPr>
          </a:p>
        </p:txBody>
      </p:sp>
      <p:sp>
        <p:nvSpPr>
          <p:cNvPr id="194" name="テキスト ボックス 193"/>
          <p:cNvSpPr txBox="1"/>
          <p:nvPr/>
        </p:nvSpPr>
        <p:spPr>
          <a:xfrm>
            <a:off x="8023052" y="5091175"/>
            <a:ext cx="1187623" cy="17761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町家が連続した歴史的な町並み</a:t>
            </a:r>
          </a:p>
        </p:txBody>
      </p:sp>
      <p:sp>
        <p:nvSpPr>
          <p:cNvPr id="207" name="テキスト ボックス 206"/>
          <p:cNvSpPr txBox="1"/>
          <p:nvPr/>
        </p:nvSpPr>
        <p:spPr>
          <a:xfrm>
            <a:off x="7678923" y="1939822"/>
            <a:ext cx="1717195" cy="17761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＊都市再生特別措置法第</a:t>
            </a:r>
            <a:r>
              <a:rPr kumimoji="1" lang="en-US" altLang="ja-JP"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81</a:t>
            </a:r>
            <a:r>
              <a:rPr kumimoji="1" lang="ja-JP" altLang="en-US"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条第</a:t>
            </a:r>
            <a:r>
              <a:rPr kumimoji="1" lang="en-US" altLang="ja-JP"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5</a:t>
            </a:r>
            <a:r>
              <a:rPr kumimoji="1" lang="ja-JP" altLang="en-US"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項に基づく制度</a:t>
            </a:r>
            <a:endParaRPr kumimoji="1" lang="en-US" altLang="ja-JP" sz="554"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63" name="正方形/長方形 162"/>
          <p:cNvSpPr/>
          <p:nvPr/>
        </p:nvSpPr>
        <p:spPr>
          <a:xfrm>
            <a:off x="2500406" y="3820723"/>
            <a:ext cx="155337" cy="337997"/>
          </a:xfrm>
          <a:prstGeom prst="rect">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4" name="下矢印 163"/>
          <p:cNvSpPr/>
          <p:nvPr/>
        </p:nvSpPr>
        <p:spPr>
          <a:xfrm rot="5400000" flipV="1">
            <a:off x="3393328" y="3090794"/>
            <a:ext cx="249230" cy="2037500"/>
          </a:xfrm>
          <a:prstGeom prst="downArrow">
            <a:avLst>
              <a:gd name="adj1" fmla="val 48911"/>
              <a:gd name="adj2" fmla="val 39105"/>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65" name="下矢印 164"/>
          <p:cNvSpPr/>
          <p:nvPr/>
        </p:nvSpPr>
        <p:spPr>
          <a:xfrm rot="16200000" flipV="1">
            <a:off x="5489229" y="3250316"/>
            <a:ext cx="252734" cy="1721956"/>
          </a:xfrm>
          <a:prstGeom prst="downArrow">
            <a:avLst>
              <a:gd name="adj1" fmla="val 48911"/>
              <a:gd name="adj2" fmla="val 39105"/>
            </a:avLst>
          </a:prstGeom>
          <a:solidFill>
            <a:srgbClr val="CC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97" name="テキスト ボックス 196"/>
          <p:cNvSpPr txBox="1"/>
          <p:nvPr/>
        </p:nvSpPr>
        <p:spPr>
          <a:xfrm>
            <a:off x="300922" y="4153220"/>
            <a:ext cx="1822002" cy="24147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ＭＳ Ｐゴシック"/>
                <a:ea typeface="ＭＳ Ｐゴシック"/>
                <a:cs typeface="+mn-cs"/>
              </a:rPr>
              <a:t>＜金沢市立地適正化計画図＞</a:t>
            </a:r>
          </a:p>
        </p:txBody>
      </p:sp>
      <p:sp>
        <p:nvSpPr>
          <p:cNvPr id="6" name="フリーフォーム 5"/>
          <p:cNvSpPr/>
          <p:nvPr/>
        </p:nvSpPr>
        <p:spPr>
          <a:xfrm>
            <a:off x="1667804" y="4806809"/>
            <a:ext cx="394066" cy="1307085"/>
          </a:xfrm>
          <a:custGeom>
            <a:avLst/>
            <a:gdLst>
              <a:gd name="connsiteX0" fmla="*/ 0 w 482600"/>
              <a:gd name="connsiteY0" fmla="*/ 107950 h 1422400"/>
              <a:gd name="connsiteX1" fmla="*/ 215900 w 482600"/>
              <a:gd name="connsiteY1" fmla="*/ 279400 h 1422400"/>
              <a:gd name="connsiteX2" fmla="*/ 330200 w 482600"/>
              <a:gd name="connsiteY2" fmla="*/ 463550 h 1422400"/>
              <a:gd name="connsiteX3" fmla="*/ 317500 w 482600"/>
              <a:gd name="connsiteY3" fmla="*/ 546100 h 1422400"/>
              <a:gd name="connsiteX4" fmla="*/ 279400 w 482600"/>
              <a:gd name="connsiteY4" fmla="*/ 704850 h 1422400"/>
              <a:gd name="connsiteX5" fmla="*/ 215900 w 482600"/>
              <a:gd name="connsiteY5" fmla="*/ 1060450 h 1422400"/>
              <a:gd name="connsiteX6" fmla="*/ 196850 w 482600"/>
              <a:gd name="connsiteY6" fmla="*/ 1187450 h 1422400"/>
              <a:gd name="connsiteX7" fmla="*/ 69850 w 482600"/>
              <a:gd name="connsiteY7" fmla="*/ 1308100 h 1422400"/>
              <a:gd name="connsiteX8" fmla="*/ 69850 w 482600"/>
              <a:gd name="connsiteY8" fmla="*/ 1422400 h 1422400"/>
              <a:gd name="connsiteX9" fmla="*/ 285750 w 482600"/>
              <a:gd name="connsiteY9" fmla="*/ 1289050 h 1422400"/>
              <a:gd name="connsiteX10" fmla="*/ 323850 w 482600"/>
              <a:gd name="connsiteY10" fmla="*/ 1162050 h 1422400"/>
              <a:gd name="connsiteX11" fmla="*/ 342900 w 482600"/>
              <a:gd name="connsiteY11" fmla="*/ 984250 h 1422400"/>
              <a:gd name="connsiteX12" fmla="*/ 355600 w 482600"/>
              <a:gd name="connsiteY12" fmla="*/ 857250 h 1422400"/>
              <a:gd name="connsiteX13" fmla="*/ 412750 w 482600"/>
              <a:gd name="connsiteY13" fmla="*/ 584200 h 1422400"/>
              <a:gd name="connsiteX14" fmla="*/ 482600 w 482600"/>
              <a:gd name="connsiteY14" fmla="*/ 520700 h 1422400"/>
              <a:gd name="connsiteX15" fmla="*/ 476250 w 482600"/>
              <a:gd name="connsiteY15" fmla="*/ 419100 h 1422400"/>
              <a:gd name="connsiteX16" fmla="*/ 336550 w 482600"/>
              <a:gd name="connsiteY16" fmla="*/ 222250 h 1422400"/>
              <a:gd name="connsiteX17" fmla="*/ 63500 w 482600"/>
              <a:gd name="connsiteY17" fmla="*/ 0 h 1422400"/>
              <a:gd name="connsiteX18" fmla="*/ 0 w 482600"/>
              <a:gd name="connsiteY18" fmla="*/ 107950 h 1422400"/>
              <a:gd name="connsiteX0" fmla="*/ 0 w 482600"/>
              <a:gd name="connsiteY0" fmla="*/ 107950 h 1422400"/>
              <a:gd name="connsiteX1" fmla="*/ 215900 w 482600"/>
              <a:gd name="connsiteY1" fmla="*/ 279400 h 1422400"/>
              <a:gd name="connsiteX2" fmla="*/ 330200 w 482600"/>
              <a:gd name="connsiteY2" fmla="*/ 463550 h 1422400"/>
              <a:gd name="connsiteX3" fmla="*/ 317500 w 482600"/>
              <a:gd name="connsiteY3" fmla="*/ 546100 h 1422400"/>
              <a:gd name="connsiteX4" fmla="*/ 279400 w 482600"/>
              <a:gd name="connsiteY4" fmla="*/ 704850 h 1422400"/>
              <a:gd name="connsiteX5" fmla="*/ 215900 w 482600"/>
              <a:gd name="connsiteY5" fmla="*/ 1060450 h 1422400"/>
              <a:gd name="connsiteX6" fmla="*/ 229153 w 482600"/>
              <a:gd name="connsiteY6" fmla="*/ 1201519 h 1422400"/>
              <a:gd name="connsiteX7" fmla="*/ 69850 w 482600"/>
              <a:gd name="connsiteY7" fmla="*/ 1308100 h 1422400"/>
              <a:gd name="connsiteX8" fmla="*/ 69850 w 482600"/>
              <a:gd name="connsiteY8" fmla="*/ 1422400 h 1422400"/>
              <a:gd name="connsiteX9" fmla="*/ 285750 w 482600"/>
              <a:gd name="connsiteY9" fmla="*/ 1289050 h 1422400"/>
              <a:gd name="connsiteX10" fmla="*/ 323850 w 482600"/>
              <a:gd name="connsiteY10" fmla="*/ 1162050 h 1422400"/>
              <a:gd name="connsiteX11" fmla="*/ 342900 w 482600"/>
              <a:gd name="connsiteY11" fmla="*/ 984250 h 1422400"/>
              <a:gd name="connsiteX12" fmla="*/ 355600 w 482600"/>
              <a:gd name="connsiteY12" fmla="*/ 857250 h 1422400"/>
              <a:gd name="connsiteX13" fmla="*/ 412750 w 482600"/>
              <a:gd name="connsiteY13" fmla="*/ 584200 h 1422400"/>
              <a:gd name="connsiteX14" fmla="*/ 482600 w 482600"/>
              <a:gd name="connsiteY14" fmla="*/ 520700 h 1422400"/>
              <a:gd name="connsiteX15" fmla="*/ 476250 w 482600"/>
              <a:gd name="connsiteY15" fmla="*/ 419100 h 1422400"/>
              <a:gd name="connsiteX16" fmla="*/ 336550 w 482600"/>
              <a:gd name="connsiteY16" fmla="*/ 222250 h 1422400"/>
              <a:gd name="connsiteX17" fmla="*/ 63500 w 482600"/>
              <a:gd name="connsiteY17" fmla="*/ 0 h 1422400"/>
              <a:gd name="connsiteX18" fmla="*/ 0 w 482600"/>
              <a:gd name="connsiteY18" fmla="*/ 107950 h 1422400"/>
              <a:gd name="connsiteX0" fmla="*/ 0 w 482600"/>
              <a:gd name="connsiteY0" fmla="*/ 107950 h 1422400"/>
              <a:gd name="connsiteX1" fmla="*/ 215900 w 482600"/>
              <a:gd name="connsiteY1" fmla="*/ 279400 h 1422400"/>
              <a:gd name="connsiteX2" fmla="*/ 330200 w 482600"/>
              <a:gd name="connsiteY2" fmla="*/ 463550 h 1422400"/>
              <a:gd name="connsiteX3" fmla="*/ 317500 w 482600"/>
              <a:gd name="connsiteY3" fmla="*/ 546100 h 1422400"/>
              <a:gd name="connsiteX4" fmla="*/ 279400 w 482600"/>
              <a:gd name="connsiteY4" fmla="*/ 704850 h 1422400"/>
              <a:gd name="connsiteX5" fmla="*/ 234744 w 482600"/>
              <a:gd name="connsiteY5" fmla="*/ 1060450 h 1422400"/>
              <a:gd name="connsiteX6" fmla="*/ 229153 w 482600"/>
              <a:gd name="connsiteY6" fmla="*/ 1201519 h 1422400"/>
              <a:gd name="connsiteX7" fmla="*/ 69850 w 482600"/>
              <a:gd name="connsiteY7" fmla="*/ 1308100 h 1422400"/>
              <a:gd name="connsiteX8" fmla="*/ 69850 w 482600"/>
              <a:gd name="connsiteY8" fmla="*/ 1422400 h 1422400"/>
              <a:gd name="connsiteX9" fmla="*/ 285750 w 482600"/>
              <a:gd name="connsiteY9" fmla="*/ 1289050 h 1422400"/>
              <a:gd name="connsiteX10" fmla="*/ 323850 w 482600"/>
              <a:gd name="connsiteY10" fmla="*/ 1162050 h 1422400"/>
              <a:gd name="connsiteX11" fmla="*/ 342900 w 482600"/>
              <a:gd name="connsiteY11" fmla="*/ 984250 h 1422400"/>
              <a:gd name="connsiteX12" fmla="*/ 355600 w 482600"/>
              <a:gd name="connsiteY12" fmla="*/ 857250 h 1422400"/>
              <a:gd name="connsiteX13" fmla="*/ 412750 w 482600"/>
              <a:gd name="connsiteY13" fmla="*/ 584200 h 1422400"/>
              <a:gd name="connsiteX14" fmla="*/ 482600 w 482600"/>
              <a:gd name="connsiteY14" fmla="*/ 520700 h 1422400"/>
              <a:gd name="connsiteX15" fmla="*/ 476250 w 482600"/>
              <a:gd name="connsiteY15" fmla="*/ 419100 h 1422400"/>
              <a:gd name="connsiteX16" fmla="*/ 336550 w 482600"/>
              <a:gd name="connsiteY16" fmla="*/ 222250 h 1422400"/>
              <a:gd name="connsiteX17" fmla="*/ 63500 w 482600"/>
              <a:gd name="connsiteY17" fmla="*/ 0 h 1422400"/>
              <a:gd name="connsiteX18" fmla="*/ 0 w 482600"/>
              <a:gd name="connsiteY18" fmla="*/ 107950 h 1422400"/>
              <a:gd name="connsiteX0" fmla="*/ 0 w 482600"/>
              <a:gd name="connsiteY0" fmla="*/ 107950 h 1422400"/>
              <a:gd name="connsiteX1" fmla="*/ 215900 w 482600"/>
              <a:gd name="connsiteY1" fmla="*/ 279400 h 1422400"/>
              <a:gd name="connsiteX2" fmla="*/ 330200 w 482600"/>
              <a:gd name="connsiteY2" fmla="*/ 463550 h 1422400"/>
              <a:gd name="connsiteX3" fmla="*/ 317500 w 482600"/>
              <a:gd name="connsiteY3" fmla="*/ 546100 h 1422400"/>
              <a:gd name="connsiteX4" fmla="*/ 279400 w 482600"/>
              <a:gd name="connsiteY4" fmla="*/ 704850 h 1422400"/>
              <a:gd name="connsiteX5" fmla="*/ 234744 w 482600"/>
              <a:gd name="connsiteY5" fmla="*/ 1060450 h 1422400"/>
              <a:gd name="connsiteX6" fmla="*/ 229153 w 482600"/>
              <a:gd name="connsiteY6" fmla="*/ 1201519 h 1422400"/>
              <a:gd name="connsiteX7" fmla="*/ 67159 w 482600"/>
              <a:gd name="connsiteY7" fmla="*/ 1319824 h 1422400"/>
              <a:gd name="connsiteX8" fmla="*/ 69850 w 482600"/>
              <a:gd name="connsiteY8" fmla="*/ 1422400 h 1422400"/>
              <a:gd name="connsiteX9" fmla="*/ 285750 w 482600"/>
              <a:gd name="connsiteY9" fmla="*/ 1289050 h 1422400"/>
              <a:gd name="connsiteX10" fmla="*/ 323850 w 482600"/>
              <a:gd name="connsiteY10" fmla="*/ 1162050 h 1422400"/>
              <a:gd name="connsiteX11" fmla="*/ 342900 w 482600"/>
              <a:gd name="connsiteY11" fmla="*/ 984250 h 1422400"/>
              <a:gd name="connsiteX12" fmla="*/ 355600 w 482600"/>
              <a:gd name="connsiteY12" fmla="*/ 857250 h 1422400"/>
              <a:gd name="connsiteX13" fmla="*/ 412750 w 482600"/>
              <a:gd name="connsiteY13" fmla="*/ 584200 h 1422400"/>
              <a:gd name="connsiteX14" fmla="*/ 482600 w 482600"/>
              <a:gd name="connsiteY14" fmla="*/ 520700 h 1422400"/>
              <a:gd name="connsiteX15" fmla="*/ 476250 w 482600"/>
              <a:gd name="connsiteY15" fmla="*/ 419100 h 1422400"/>
              <a:gd name="connsiteX16" fmla="*/ 336550 w 482600"/>
              <a:gd name="connsiteY16" fmla="*/ 222250 h 1422400"/>
              <a:gd name="connsiteX17" fmla="*/ 63500 w 482600"/>
              <a:gd name="connsiteY17" fmla="*/ 0 h 1422400"/>
              <a:gd name="connsiteX18" fmla="*/ 0 w 482600"/>
              <a:gd name="connsiteY18" fmla="*/ 107950 h 1422400"/>
              <a:gd name="connsiteX0" fmla="*/ 0 w 482600"/>
              <a:gd name="connsiteY0" fmla="*/ 107950 h 1405987"/>
              <a:gd name="connsiteX1" fmla="*/ 215900 w 482600"/>
              <a:gd name="connsiteY1" fmla="*/ 279400 h 1405987"/>
              <a:gd name="connsiteX2" fmla="*/ 330200 w 482600"/>
              <a:gd name="connsiteY2" fmla="*/ 463550 h 1405987"/>
              <a:gd name="connsiteX3" fmla="*/ 317500 w 482600"/>
              <a:gd name="connsiteY3" fmla="*/ 546100 h 1405987"/>
              <a:gd name="connsiteX4" fmla="*/ 279400 w 482600"/>
              <a:gd name="connsiteY4" fmla="*/ 704850 h 1405987"/>
              <a:gd name="connsiteX5" fmla="*/ 234744 w 482600"/>
              <a:gd name="connsiteY5" fmla="*/ 1060450 h 1405987"/>
              <a:gd name="connsiteX6" fmla="*/ 229153 w 482600"/>
              <a:gd name="connsiteY6" fmla="*/ 1201519 h 1405987"/>
              <a:gd name="connsiteX7" fmla="*/ 67159 w 482600"/>
              <a:gd name="connsiteY7" fmla="*/ 1319824 h 1405987"/>
              <a:gd name="connsiteX8" fmla="*/ 112921 w 482600"/>
              <a:gd name="connsiteY8" fmla="*/ 1405987 h 1405987"/>
              <a:gd name="connsiteX9" fmla="*/ 285750 w 482600"/>
              <a:gd name="connsiteY9" fmla="*/ 1289050 h 1405987"/>
              <a:gd name="connsiteX10" fmla="*/ 323850 w 482600"/>
              <a:gd name="connsiteY10" fmla="*/ 1162050 h 1405987"/>
              <a:gd name="connsiteX11" fmla="*/ 342900 w 482600"/>
              <a:gd name="connsiteY11" fmla="*/ 984250 h 1405987"/>
              <a:gd name="connsiteX12" fmla="*/ 355600 w 482600"/>
              <a:gd name="connsiteY12" fmla="*/ 857250 h 1405987"/>
              <a:gd name="connsiteX13" fmla="*/ 412750 w 482600"/>
              <a:gd name="connsiteY13" fmla="*/ 584200 h 1405987"/>
              <a:gd name="connsiteX14" fmla="*/ 482600 w 482600"/>
              <a:gd name="connsiteY14" fmla="*/ 520700 h 1405987"/>
              <a:gd name="connsiteX15" fmla="*/ 476250 w 482600"/>
              <a:gd name="connsiteY15" fmla="*/ 419100 h 1405987"/>
              <a:gd name="connsiteX16" fmla="*/ 336550 w 482600"/>
              <a:gd name="connsiteY16" fmla="*/ 222250 h 1405987"/>
              <a:gd name="connsiteX17" fmla="*/ 63500 w 482600"/>
              <a:gd name="connsiteY17" fmla="*/ 0 h 1405987"/>
              <a:gd name="connsiteX18" fmla="*/ 0 w 482600"/>
              <a:gd name="connsiteY18" fmla="*/ 107950 h 1405987"/>
              <a:gd name="connsiteX0" fmla="*/ 0 w 482600"/>
              <a:gd name="connsiteY0" fmla="*/ 107950 h 1405987"/>
              <a:gd name="connsiteX1" fmla="*/ 215900 w 482600"/>
              <a:gd name="connsiteY1" fmla="*/ 279400 h 1405987"/>
              <a:gd name="connsiteX2" fmla="*/ 330200 w 482600"/>
              <a:gd name="connsiteY2" fmla="*/ 463550 h 1405987"/>
              <a:gd name="connsiteX3" fmla="*/ 317500 w 482600"/>
              <a:gd name="connsiteY3" fmla="*/ 546100 h 1405987"/>
              <a:gd name="connsiteX4" fmla="*/ 279400 w 482600"/>
              <a:gd name="connsiteY4" fmla="*/ 704850 h 1405987"/>
              <a:gd name="connsiteX5" fmla="*/ 234744 w 482600"/>
              <a:gd name="connsiteY5" fmla="*/ 1060450 h 1405987"/>
              <a:gd name="connsiteX6" fmla="*/ 202234 w 482600"/>
              <a:gd name="connsiteY6" fmla="*/ 1192140 h 1405987"/>
              <a:gd name="connsiteX7" fmla="*/ 67159 w 482600"/>
              <a:gd name="connsiteY7" fmla="*/ 1319824 h 1405987"/>
              <a:gd name="connsiteX8" fmla="*/ 112921 w 482600"/>
              <a:gd name="connsiteY8" fmla="*/ 1405987 h 1405987"/>
              <a:gd name="connsiteX9" fmla="*/ 285750 w 482600"/>
              <a:gd name="connsiteY9" fmla="*/ 1289050 h 1405987"/>
              <a:gd name="connsiteX10" fmla="*/ 323850 w 482600"/>
              <a:gd name="connsiteY10" fmla="*/ 1162050 h 1405987"/>
              <a:gd name="connsiteX11" fmla="*/ 342900 w 482600"/>
              <a:gd name="connsiteY11" fmla="*/ 984250 h 1405987"/>
              <a:gd name="connsiteX12" fmla="*/ 355600 w 482600"/>
              <a:gd name="connsiteY12" fmla="*/ 857250 h 1405987"/>
              <a:gd name="connsiteX13" fmla="*/ 412750 w 482600"/>
              <a:gd name="connsiteY13" fmla="*/ 584200 h 1405987"/>
              <a:gd name="connsiteX14" fmla="*/ 482600 w 482600"/>
              <a:gd name="connsiteY14" fmla="*/ 520700 h 1405987"/>
              <a:gd name="connsiteX15" fmla="*/ 476250 w 482600"/>
              <a:gd name="connsiteY15" fmla="*/ 419100 h 1405987"/>
              <a:gd name="connsiteX16" fmla="*/ 336550 w 482600"/>
              <a:gd name="connsiteY16" fmla="*/ 222250 h 1405987"/>
              <a:gd name="connsiteX17" fmla="*/ 63500 w 482600"/>
              <a:gd name="connsiteY17" fmla="*/ 0 h 1405987"/>
              <a:gd name="connsiteX18" fmla="*/ 0 w 482600"/>
              <a:gd name="connsiteY18" fmla="*/ 107950 h 1405987"/>
              <a:gd name="connsiteX0" fmla="*/ 0 w 482600"/>
              <a:gd name="connsiteY0" fmla="*/ 107950 h 1405987"/>
              <a:gd name="connsiteX1" fmla="*/ 215900 w 482600"/>
              <a:gd name="connsiteY1" fmla="*/ 279400 h 1405987"/>
              <a:gd name="connsiteX2" fmla="*/ 330200 w 482600"/>
              <a:gd name="connsiteY2" fmla="*/ 463550 h 1405987"/>
              <a:gd name="connsiteX3" fmla="*/ 317500 w 482600"/>
              <a:gd name="connsiteY3" fmla="*/ 546100 h 1405987"/>
              <a:gd name="connsiteX4" fmla="*/ 279400 w 482600"/>
              <a:gd name="connsiteY4" fmla="*/ 704850 h 1405987"/>
              <a:gd name="connsiteX5" fmla="*/ 234744 w 482600"/>
              <a:gd name="connsiteY5" fmla="*/ 1060450 h 1405987"/>
              <a:gd name="connsiteX6" fmla="*/ 202234 w 482600"/>
              <a:gd name="connsiteY6" fmla="*/ 1192140 h 1405987"/>
              <a:gd name="connsiteX7" fmla="*/ 67159 w 482600"/>
              <a:gd name="connsiteY7" fmla="*/ 1319824 h 1405987"/>
              <a:gd name="connsiteX8" fmla="*/ 112921 w 482600"/>
              <a:gd name="connsiteY8" fmla="*/ 1405987 h 1405987"/>
              <a:gd name="connsiteX9" fmla="*/ 285750 w 482600"/>
              <a:gd name="connsiteY9" fmla="*/ 1289050 h 1405987"/>
              <a:gd name="connsiteX10" fmla="*/ 321158 w 482600"/>
              <a:gd name="connsiteY10" fmla="*/ 1152671 h 1405987"/>
              <a:gd name="connsiteX11" fmla="*/ 342900 w 482600"/>
              <a:gd name="connsiteY11" fmla="*/ 984250 h 1405987"/>
              <a:gd name="connsiteX12" fmla="*/ 355600 w 482600"/>
              <a:gd name="connsiteY12" fmla="*/ 857250 h 1405987"/>
              <a:gd name="connsiteX13" fmla="*/ 412750 w 482600"/>
              <a:gd name="connsiteY13" fmla="*/ 584200 h 1405987"/>
              <a:gd name="connsiteX14" fmla="*/ 482600 w 482600"/>
              <a:gd name="connsiteY14" fmla="*/ 520700 h 1405987"/>
              <a:gd name="connsiteX15" fmla="*/ 476250 w 482600"/>
              <a:gd name="connsiteY15" fmla="*/ 419100 h 1405987"/>
              <a:gd name="connsiteX16" fmla="*/ 336550 w 482600"/>
              <a:gd name="connsiteY16" fmla="*/ 222250 h 1405987"/>
              <a:gd name="connsiteX17" fmla="*/ 63500 w 482600"/>
              <a:gd name="connsiteY17" fmla="*/ 0 h 1405987"/>
              <a:gd name="connsiteX18" fmla="*/ 0 w 482600"/>
              <a:gd name="connsiteY18" fmla="*/ 107950 h 1405987"/>
              <a:gd name="connsiteX0" fmla="*/ 0 w 482600"/>
              <a:gd name="connsiteY0" fmla="*/ 107950 h 1405987"/>
              <a:gd name="connsiteX1" fmla="*/ 215900 w 482600"/>
              <a:gd name="connsiteY1" fmla="*/ 279400 h 1405987"/>
              <a:gd name="connsiteX2" fmla="*/ 330200 w 482600"/>
              <a:gd name="connsiteY2" fmla="*/ 463550 h 1405987"/>
              <a:gd name="connsiteX3" fmla="*/ 317500 w 482600"/>
              <a:gd name="connsiteY3" fmla="*/ 546100 h 1405987"/>
              <a:gd name="connsiteX4" fmla="*/ 279400 w 482600"/>
              <a:gd name="connsiteY4" fmla="*/ 704850 h 1405987"/>
              <a:gd name="connsiteX5" fmla="*/ 234744 w 482600"/>
              <a:gd name="connsiteY5" fmla="*/ 1060450 h 1405987"/>
              <a:gd name="connsiteX6" fmla="*/ 202234 w 482600"/>
              <a:gd name="connsiteY6" fmla="*/ 1192140 h 1405987"/>
              <a:gd name="connsiteX7" fmla="*/ 67159 w 482600"/>
              <a:gd name="connsiteY7" fmla="*/ 1319824 h 1405987"/>
              <a:gd name="connsiteX8" fmla="*/ 112921 w 482600"/>
              <a:gd name="connsiteY8" fmla="*/ 1405987 h 1405987"/>
              <a:gd name="connsiteX9" fmla="*/ 277674 w 482600"/>
              <a:gd name="connsiteY9" fmla="*/ 1279671 h 1405987"/>
              <a:gd name="connsiteX10" fmla="*/ 321158 w 482600"/>
              <a:gd name="connsiteY10" fmla="*/ 1152671 h 1405987"/>
              <a:gd name="connsiteX11" fmla="*/ 342900 w 482600"/>
              <a:gd name="connsiteY11" fmla="*/ 984250 h 1405987"/>
              <a:gd name="connsiteX12" fmla="*/ 355600 w 482600"/>
              <a:gd name="connsiteY12" fmla="*/ 857250 h 1405987"/>
              <a:gd name="connsiteX13" fmla="*/ 412750 w 482600"/>
              <a:gd name="connsiteY13" fmla="*/ 584200 h 1405987"/>
              <a:gd name="connsiteX14" fmla="*/ 482600 w 482600"/>
              <a:gd name="connsiteY14" fmla="*/ 520700 h 1405987"/>
              <a:gd name="connsiteX15" fmla="*/ 476250 w 482600"/>
              <a:gd name="connsiteY15" fmla="*/ 419100 h 1405987"/>
              <a:gd name="connsiteX16" fmla="*/ 336550 w 482600"/>
              <a:gd name="connsiteY16" fmla="*/ 222250 h 1405987"/>
              <a:gd name="connsiteX17" fmla="*/ 63500 w 482600"/>
              <a:gd name="connsiteY17" fmla="*/ 0 h 1405987"/>
              <a:gd name="connsiteX18" fmla="*/ 0 w 482600"/>
              <a:gd name="connsiteY18" fmla="*/ 107950 h 1405987"/>
              <a:gd name="connsiteX0" fmla="*/ 0 w 482600"/>
              <a:gd name="connsiteY0" fmla="*/ 107950 h 1405987"/>
              <a:gd name="connsiteX1" fmla="*/ 215900 w 482600"/>
              <a:gd name="connsiteY1" fmla="*/ 279400 h 1405987"/>
              <a:gd name="connsiteX2" fmla="*/ 330200 w 482600"/>
              <a:gd name="connsiteY2" fmla="*/ 463550 h 1405987"/>
              <a:gd name="connsiteX3" fmla="*/ 317500 w 482600"/>
              <a:gd name="connsiteY3" fmla="*/ 546100 h 1405987"/>
              <a:gd name="connsiteX4" fmla="*/ 279400 w 482600"/>
              <a:gd name="connsiteY4" fmla="*/ 704850 h 1405987"/>
              <a:gd name="connsiteX5" fmla="*/ 234744 w 482600"/>
              <a:gd name="connsiteY5" fmla="*/ 1060450 h 1405987"/>
              <a:gd name="connsiteX6" fmla="*/ 202234 w 482600"/>
              <a:gd name="connsiteY6" fmla="*/ 1192140 h 1405987"/>
              <a:gd name="connsiteX7" fmla="*/ 67159 w 482600"/>
              <a:gd name="connsiteY7" fmla="*/ 1319824 h 1405987"/>
              <a:gd name="connsiteX8" fmla="*/ 112921 w 482600"/>
              <a:gd name="connsiteY8" fmla="*/ 1405987 h 1405987"/>
              <a:gd name="connsiteX9" fmla="*/ 277674 w 482600"/>
              <a:gd name="connsiteY9" fmla="*/ 1279671 h 1405987"/>
              <a:gd name="connsiteX10" fmla="*/ 321158 w 482600"/>
              <a:gd name="connsiteY10" fmla="*/ 1152671 h 1405987"/>
              <a:gd name="connsiteX11" fmla="*/ 342900 w 482600"/>
              <a:gd name="connsiteY11" fmla="*/ 984250 h 1405987"/>
              <a:gd name="connsiteX12" fmla="*/ 355600 w 482600"/>
              <a:gd name="connsiteY12" fmla="*/ 857250 h 1405987"/>
              <a:gd name="connsiteX13" fmla="*/ 418133 w 482600"/>
              <a:gd name="connsiteY13" fmla="*/ 591234 h 1405987"/>
              <a:gd name="connsiteX14" fmla="*/ 482600 w 482600"/>
              <a:gd name="connsiteY14" fmla="*/ 520700 h 1405987"/>
              <a:gd name="connsiteX15" fmla="*/ 476250 w 482600"/>
              <a:gd name="connsiteY15" fmla="*/ 419100 h 1405987"/>
              <a:gd name="connsiteX16" fmla="*/ 336550 w 482600"/>
              <a:gd name="connsiteY16" fmla="*/ 222250 h 1405987"/>
              <a:gd name="connsiteX17" fmla="*/ 63500 w 482600"/>
              <a:gd name="connsiteY17" fmla="*/ 0 h 1405987"/>
              <a:gd name="connsiteX18" fmla="*/ 0 w 482600"/>
              <a:gd name="connsiteY18" fmla="*/ 107950 h 1405987"/>
              <a:gd name="connsiteX0" fmla="*/ 0 w 482600"/>
              <a:gd name="connsiteY0" fmla="*/ 96226 h 1394263"/>
              <a:gd name="connsiteX1" fmla="*/ 215900 w 482600"/>
              <a:gd name="connsiteY1" fmla="*/ 267676 h 1394263"/>
              <a:gd name="connsiteX2" fmla="*/ 330200 w 482600"/>
              <a:gd name="connsiteY2" fmla="*/ 451826 h 1394263"/>
              <a:gd name="connsiteX3" fmla="*/ 317500 w 482600"/>
              <a:gd name="connsiteY3" fmla="*/ 534376 h 1394263"/>
              <a:gd name="connsiteX4" fmla="*/ 279400 w 482600"/>
              <a:gd name="connsiteY4" fmla="*/ 693126 h 1394263"/>
              <a:gd name="connsiteX5" fmla="*/ 234744 w 482600"/>
              <a:gd name="connsiteY5" fmla="*/ 1048726 h 1394263"/>
              <a:gd name="connsiteX6" fmla="*/ 202234 w 482600"/>
              <a:gd name="connsiteY6" fmla="*/ 1180416 h 1394263"/>
              <a:gd name="connsiteX7" fmla="*/ 67159 w 482600"/>
              <a:gd name="connsiteY7" fmla="*/ 1308100 h 1394263"/>
              <a:gd name="connsiteX8" fmla="*/ 112921 w 482600"/>
              <a:gd name="connsiteY8" fmla="*/ 1394263 h 1394263"/>
              <a:gd name="connsiteX9" fmla="*/ 277674 w 482600"/>
              <a:gd name="connsiteY9" fmla="*/ 1267947 h 1394263"/>
              <a:gd name="connsiteX10" fmla="*/ 321158 w 482600"/>
              <a:gd name="connsiteY10" fmla="*/ 1140947 h 1394263"/>
              <a:gd name="connsiteX11" fmla="*/ 342900 w 482600"/>
              <a:gd name="connsiteY11" fmla="*/ 972526 h 1394263"/>
              <a:gd name="connsiteX12" fmla="*/ 355600 w 482600"/>
              <a:gd name="connsiteY12" fmla="*/ 845526 h 1394263"/>
              <a:gd name="connsiteX13" fmla="*/ 418133 w 482600"/>
              <a:gd name="connsiteY13" fmla="*/ 579510 h 1394263"/>
              <a:gd name="connsiteX14" fmla="*/ 482600 w 482600"/>
              <a:gd name="connsiteY14" fmla="*/ 508976 h 1394263"/>
              <a:gd name="connsiteX15" fmla="*/ 476250 w 482600"/>
              <a:gd name="connsiteY15" fmla="*/ 407376 h 1394263"/>
              <a:gd name="connsiteX16" fmla="*/ 336550 w 482600"/>
              <a:gd name="connsiteY16" fmla="*/ 210526 h 1394263"/>
              <a:gd name="connsiteX17" fmla="*/ 79652 w 482600"/>
              <a:gd name="connsiteY17" fmla="*/ 0 h 1394263"/>
              <a:gd name="connsiteX18" fmla="*/ 0 w 482600"/>
              <a:gd name="connsiteY18" fmla="*/ 96226 h 139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2600" h="1394263">
                <a:moveTo>
                  <a:pt x="0" y="96226"/>
                </a:moveTo>
                <a:lnTo>
                  <a:pt x="215900" y="267676"/>
                </a:lnTo>
                <a:lnTo>
                  <a:pt x="330200" y="451826"/>
                </a:lnTo>
                <a:lnTo>
                  <a:pt x="317500" y="534376"/>
                </a:lnTo>
                <a:lnTo>
                  <a:pt x="279400" y="693126"/>
                </a:lnTo>
                <a:lnTo>
                  <a:pt x="234744" y="1048726"/>
                </a:lnTo>
                <a:lnTo>
                  <a:pt x="202234" y="1180416"/>
                </a:lnTo>
                <a:lnTo>
                  <a:pt x="67159" y="1308100"/>
                </a:lnTo>
                <a:lnTo>
                  <a:pt x="112921" y="1394263"/>
                </a:lnTo>
                <a:lnTo>
                  <a:pt x="277674" y="1267947"/>
                </a:lnTo>
                <a:lnTo>
                  <a:pt x="321158" y="1140947"/>
                </a:lnTo>
                <a:lnTo>
                  <a:pt x="342900" y="972526"/>
                </a:lnTo>
                <a:lnTo>
                  <a:pt x="355600" y="845526"/>
                </a:lnTo>
                <a:lnTo>
                  <a:pt x="418133" y="579510"/>
                </a:lnTo>
                <a:lnTo>
                  <a:pt x="482600" y="508976"/>
                </a:lnTo>
                <a:lnTo>
                  <a:pt x="476250" y="407376"/>
                </a:lnTo>
                <a:lnTo>
                  <a:pt x="336550" y="210526"/>
                </a:lnTo>
                <a:lnTo>
                  <a:pt x="79652" y="0"/>
                </a:lnTo>
                <a:lnTo>
                  <a:pt x="0" y="96226"/>
                </a:lnTo>
                <a:close/>
              </a:path>
            </a:pathLst>
          </a:custGeom>
          <a:solidFill>
            <a:srgbClr val="FFFF99"/>
          </a:solidFill>
          <a:ln w="1270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8" name="円/楕円 147"/>
          <p:cNvSpPr/>
          <p:nvPr/>
        </p:nvSpPr>
        <p:spPr>
          <a:xfrm>
            <a:off x="2038243" y="5283661"/>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1" name="円/楕円 150"/>
          <p:cNvSpPr/>
          <p:nvPr/>
        </p:nvSpPr>
        <p:spPr>
          <a:xfrm>
            <a:off x="1853440" y="5821721"/>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162" name="直線コネクタ 161"/>
          <p:cNvCxnSpPr>
            <a:stCxn id="350" idx="2"/>
            <a:endCxn id="352" idx="2"/>
          </p:cNvCxnSpPr>
          <p:nvPr/>
        </p:nvCxnSpPr>
        <p:spPr>
          <a:xfrm flipH="1" flipV="1">
            <a:off x="1343539" y="5728674"/>
            <a:ext cx="409771" cy="19447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213" name="円/楕円 212"/>
          <p:cNvSpPr/>
          <p:nvPr/>
        </p:nvSpPr>
        <p:spPr>
          <a:xfrm>
            <a:off x="1858066" y="5681524"/>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4" name="円/楕円 213"/>
          <p:cNvSpPr/>
          <p:nvPr/>
        </p:nvSpPr>
        <p:spPr>
          <a:xfrm>
            <a:off x="1872670" y="5622816"/>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5" name="円/楕円 214"/>
          <p:cNvSpPr/>
          <p:nvPr/>
        </p:nvSpPr>
        <p:spPr>
          <a:xfrm>
            <a:off x="1993215" y="5220344"/>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6" name="円/楕円 215"/>
          <p:cNvSpPr/>
          <p:nvPr/>
        </p:nvSpPr>
        <p:spPr>
          <a:xfrm>
            <a:off x="1976012" y="5268263"/>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7" name="円/楕円 216"/>
          <p:cNvSpPr/>
          <p:nvPr/>
        </p:nvSpPr>
        <p:spPr>
          <a:xfrm>
            <a:off x="1909584" y="5013331"/>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8" name="円/楕円 217"/>
          <p:cNvSpPr/>
          <p:nvPr/>
        </p:nvSpPr>
        <p:spPr>
          <a:xfrm>
            <a:off x="1871204" y="4969876"/>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9" name="円/楕円 218"/>
          <p:cNvSpPr/>
          <p:nvPr/>
        </p:nvSpPr>
        <p:spPr>
          <a:xfrm>
            <a:off x="1817672" y="4939145"/>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0" name="円/楕円 219"/>
          <p:cNvSpPr/>
          <p:nvPr/>
        </p:nvSpPr>
        <p:spPr>
          <a:xfrm>
            <a:off x="1774291" y="4897659"/>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1" name="円/楕円 220"/>
          <p:cNvSpPr/>
          <p:nvPr/>
        </p:nvSpPr>
        <p:spPr>
          <a:xfrm>
            <a:off x="1781729" y="5007417"/>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2" name="円/楕円 221"/>
          <p:cNvSpPr/>
          <p:nvPr/>
        </p:nvSpPr>
        <p:spPr>
          <a:xfrm>
            <a:off x="1547949" y="4911937"/>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3" name="円/楕円 222"/>
          <p:cNvSpPr/>
          <p:nvPr/>
        </p:nvSpPr>
        <p:spPr>
          <a:xfrm>
            <a:off x="1600317" y="4939145"/>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4" name="円/楕円 223"/>
          <p:cNvSpPr/>
          <p:nvPr/>
        </p:nvSpPr>
        <p:spPr>
          <a:xfrm>
            <a:off x="1804915" y="5962452"/>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6" name="円/楕円 225"/>
          <p:cNvSpPr/>
          <p:nvPr/>
        </p:nvSpPr>
        <p:spPr>
          <a:xfrm>
            <a:off x="1945150" y="5791829"/>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7" name="円/楕円 226"/>
          <p:cNvSpPr/>
          <p:nvPr/>
        </p:nvSpPr>
        <p:spPr>
          <a:xfrm>
            <a:off x="1954045" y="5183563"/>
            <a:ext cx="56504" cy="54414"/>
          </a:xfrm>
          <a:prstGeom prst="ellipse">
            <a:avLst/>
          </a:prstGeom>
          <a:solidFill>
            <a:srgbClr val="00B05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9" name="正方形/長方形 228"/>
          <p:cNvSpPr/>
          <p:nvPr/>
        </p:nvSpPr>
        <p:spPr>
          <a:xfrm>
            <a:off x="505584" y="6335017"/>
            <a:ext cx="124231" cy="63276"/>
          </a:xfrm>
          <a:prstGeom prst="rect">
            <a:avLst/>
          </a:prstGeom>
          <a:solidFill>
            <a:srgbClr val="FFFF99"/>
          </a:solidFill>
          <a:ln w="9525">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0" name="二等辺三角形 139"/>
          <p:cNvSpPr/>
          <p:nvPr/>
        </p:nvSpPr>
        <p:spPr>
          <a:xfrm rot="5400000">
            <a:off x="6631338" y="5317783"/>
            <a:ext cx="140677" cy="84896"/>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aphicFrame>
        <p:nvGraphicFramePr>
          <p:cNvPr id="121" name="グラフ 120"/>
          <p:cNvGraphicFramePr>
            <a:graphicFrameLocks/>
          </p:cNvGraphicFramePr>
          <p:nvPr>
            <p:extLst/>
          </p:nvPr>
        </p:nvGraphicFramePr>
        <p:xfrm>
          <a:off x="2094654" y="2627865"/>
          <a:ext cx="1701996" cy="994493"/>
        </p:xfrm>
        <a:graphic>
          <a:graphicData uri="http://schemas.openxmlformats.org/drawingml/2006/chart">
            <c:chart xmlns:c="http://schemas.openxmlformats.org/drawingml/2006/chart" xmlns:r="http://schemas.openxmlformats.org/officeDocument/2006/relationships" r:id="rId7"/>
          </a:graphicData>
        </a:graphic>
      </p:graphicFrame>
      <p:sp>
        <p:nvSpPr>
          <p:cNvPr id="122" name="テキスト ボックス 121"/>
          <p:cNvSpPr txBox="1"/>
          <p:nvPr/>
        </p:nvSpPr>
        <p:spPr>
          <a:xfrm>
            <a:off x="4536693" y="5931459"/>
            <a:ext cx="4945764" cy="477054"/>
          </a:xfrm>
          <a:prstGeom prst="rect">
            <a:avLst/>
          </a:prstGeom>
          <a:noFill/>
        </p:spPr>
        <p:txBody>
          <a:bodyPr wrap="square" rtlCol="0">
            <a:spAutoFit/>
          </a:bodyPr>
          <a:lstStyle>
            <a:defPPr>
              <a:defRPr lang="ja-JP"/>
            </a:defPPr>
            <a:lvl1pPr algn="ctr" defTabSz="896254">
              <a:defRPr sz="2000">
                <a:solidFill>
                  <a:srgbClr val="000000"/>
                </a:solidFill>
                <a:latin typeface="AR P明朝体U" panose="02020A00000000000000" pitchFamily="18" charset="-128"/>
                <a:ea typeface="AR P明朝体U" panose="02020A00000000000000" pitchFamily="18"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・まちなかの魅力が向上することで、中心市街地における４５歳未満人口</a:t>
            </a:r>
            <a:endParaRPr kumimoji="1" lang="en-US" altLang="ja-JP"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a:p>
            <a:pPr marL="0" marR="0" lvl="0" indent="0" algn="l" defTabSz="896254"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　の増加数が</a:t>
            </a:r>
            <a:r>
              <a:rPr kumimoji="1" lang="ja-JP" altLang="en-US" sz="105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a:t>
            </a:r>
            <a:r>
              <a:rPr kumimoji="1" lang="ja-JP" altLang="en-US" sz="14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７</a:t>
            </a:r>
            <a:r>
              <a:rPr kumimoji="1" lang="ja-JP" altLang="en-US" sz="10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割</a:t>
            </a:r>
            <a:r>
              <a:rPr kumimoji="1" lang="en-US" altLang="ja-JP" sz="1100" b="0" i="0" u="none" strike="noStrike" kern="1200" cap="none" spc="0" normalizeH="0" baseline="3000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※1</a:t>
            </a:r>
            <a:r>
              <a:rPr kumimoji="1" lang="ja-JP" altLang="en-US"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増加（自然増除く）</a:t>
            </a:r>
            <a:endParaRPr kumimoji="1" lang="en-US" altLang="ja-JP" sz="11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09" name="テキスト ボックス 108"/>
          <p:cNvSpPr txBox="1"/>
          <p:nvPr/>
        </p:nvSpPr>
        <p:spPr>
          <a:xfrm>
            <a:off x="8292707" y="6732581"/>
            <a:ext cx="1337990" cy="177613"/>
          </a:xfrm>
          <a:prstGeom prst="rect">
            <a:avLst/>
          </a:prstGeom>
          <a:noFill/>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Arial"/>
                <a:ea typeface="ＭＳ Ｐゴシック"/>
              </a:rPr>
              <a:t>※2 </a:t>
            </a:r>
            <a:r>
              <a:rPr kumimoji="1" lang="ja-JP" altLang="en-US" sz="554" b="0" i="0" u="none" strike="noStrike" kern="1200" cap="none" spc="0" normalizeH="0" baseline="0" noProof="0" dirty="0">
                <a:ln>
                  <a:noFill/>
                </a:ln>
                <a:solidFill>
                  <a:prstClr val="black"/>
                </a:solidFill>
                <a:effectLst/>
                <a:uLnTx/>
                <a:uFillTx/>
                <a:latin typeface="Arial"/>
                <a:ea typeface="ＭＳ Ｐゴシック"/>
              </a:rPr>
              <a:t>金沢市観光戦略プラン</a:t>
            </a:r>
            <a:r>
              <a:rPr kumimoji="1" lang="en-US" altLang="ja-JP" sz="554" b="0" i="0" u="none" strike="noStrike" kern="1200" cap="none" spc="0" normalizeH="0" baseline="0" noProof="0" dirty="0">
                <a:ln>
                  <a:noFill/>
                </a:ln>
                <a:solidFill>
                  <a:prstClr val="black"/>
                </a:solidFill>
                <a:effectLst/>
                <a:uLnTx/>
                <a:uFillTx/>
                <a:latin typeface="Arial"/>
                <a:ea typeface="ＭＳ Ｐゴシック"/>
              </a:rPr>
              <a:t>2016</a:t>
            </a:r>
            <a:r>
              <a:rPr kumimoji="1" lang="ja-JP" altLang="en-US" sz="554" b="0" i="0" u="none" strike="noStrike" kern="1200" cap="none" spc="0" normalizeH="0" baseline="0" noProof="0" dirty="0">
                <a:ln>
                  <a:noFill/>
                </a:ln>
                <a:solidFill>
                  <a:prstClr val="black"/>
                </a:solidFill>
                <a:effectLst/>
                <a:uLnTx/>
                <a:uFillTx/>
                <a:latin typeface="Arial"/>
                <a:ea typeface="ＭＳ Ｐゴシック"/>
              </a:rPr>
              <a:t>より</a:t>
            </a:r>
            <a:endParaRPr kumimoji="1" lang="en-US" altLang="ja-JP" sz="554" b="0" i="0" u="none" strike="noStrike" kern="1200" cap="none" spc="0" normalizeH="0" baseline="0" noProof="0" dirty="0">
              <a:ln>
                <a:noFill/>
              </a:ln>
              <a:solidFill>
                <a:prstClr val="black"/>
              </a:solidFill>
              <a:effectLst/>
              <a:uLnTx/>
              <a:uFillTx/>
              <a:latin typeface="Arial"/>
              <a:ea typeface="ＭＳ Ｐゴシック"/>
            </a:endParaRPr>
          </a:p>
        </p:txBody>
      </p:sp>
      <p:sp>
        <p:nvSpPr>
          <p:cNvPr id="172" name="テキスト ボックス 171"/>
          <p:cNvSpPr txBox="1"/>
          <p:nvPr/>
        </p:nvSpPr>
        <p:spPr>
          <a:xfrm>
            <a:off x="5509359" y="3643110"/>
            <a:ext cx="888148" cy="177613"/>
          </a:xfrm>
          <a:prstGeom prst="rect">
            <a:avLst/>
          </a:prstGeom>
          <a:noFill/>
        </p:spPr>
        <p:txBody>
          <a:bodyPr wrap="square" rtlCol="0">
            <a:spAutoFit/>
          </a:bodyPr>
          <a:lstStyle>
            <a:defPPr>
              <a:defRPr lang="ja-JP"/>
            </a:defPPr>
            <a:lvl1pPr>
              <a:defRPr sz="600"/>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金澤町家での学生活動</a:t>
            </a:r>
          </a:p>
        </p:txBody>
      </p:sp>
      <p:sp>
        <p:nvSpPr>
          <p:cNvPr id="110" name="二等辺三角形 109"/>
          <p:cNvSpPr/>
          <p:nvPr/>
        </p:nvSpPr>
        <p:spPr>
          <a:xfrm rot="5400000">
            <a:off x="3945772" y="2360150"/>
            <a:ext cx="140677" cy="84896"/>
          </a:xfrm>
          <a:prstGeom prst="triangle">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1" name="テキスト ボックス 110"/>
          <p:cNvSpPr txBox="1"/>
          <p:nvPr/>
        </p:nvSpPr>
        <p:spPr>
          <a:xfrm>
            <a:off x="4019784" y="2276872"/>
            <a:ext cx="2389072" cy="234286"/>
          </a:xfrm>
          <a:prstGeom prst="rect">
            <a:avLst/>
          </a:prstGeom>
          <a:noFill/>
        </p:spPr>
        <p:txBody>
          <a:bodyPr wrap="square" lIns="72000" tIns="36000" rIns="72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地価が</a:t>
            </a:r>
            <a:r>
              <a:rPr kumimoji="1" lang="ja-JP" altLang="en-US" sz="9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約</a:t>
            </a:r>
            <a:r>
              <a:rPr kumimoji="1" lang="ja-JP" altLang="en-US" sz="105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１</a:t>
            </a:r>
            <a:r>
              <a:rPr kumimoji="1" lang="ja-JP" altLang="en-US" sz="9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万円</a:t>
            </a:r>
            <a:r>
              <a:rPr kumimoji="1" lang="en-US" altLang="ja-JP" sz="700" b="1"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/m</a:t>
            </a:r>
            <a:r>
              <a:rPr kumimoji="1" lang="en-US" altLang="ja-JP" sz="700" b="1" i="0" u="none" strike="noStrike" kern="1200" cap="none" spc="0" normalizeH="0" baseline="3000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2</a:t>
            </a:r>
            <a:r>
              <a:rPr kumimoji="1" lang="en-US" altLang="ja-JP"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６年間で５</a:t>
            </a:r>
            <a:r>
              <a:rPr kumimoji="1" lang="ja-JP" altLang="en-US"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en-US" altLang="ja-JP" sz="8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rPr>
              <a:t>上昇。</a:t>
            </a:r>
            <a:endParaRPr kumimoji="1" lang="en-US" altLang="ja-JP" sz="9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eiryo UI" panose="020B0604030504040204" pitchFamily="50" charset="-128"/>
            </a:endParaRPr>
          </a:p>
        </p:txBody>
      </p:sp>
      <p:sp>
        <p:nvSpPr>
          <p:cNvPr id="112" name="円/楕円 111"/>
          <p:cNvSpPr/>
          <p:nvPr/>
        </p:nvSpPr>
        <p:spPr>
          <a:xfrm>
            <a:off x="1457844" y="4848054"/>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3" name="円/楕円 112"/>
          <p:cNvSpPr/>
          <p:nvPr/>
        </p:nvSpPr>
        <p:spPr>
          <a:xfrm>
            <a:off x="1548608" y="4705343"/>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4" name="円/楕円 113"/>
          <p:cNvSpPr/>
          <p:nvPr/>
        </p:nvSpPr>
        <p:spPr>
          <a:xfrm>
            <a:off x="1476362" y="4722734"/>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5" name="円/楕円 114"/>
          <p:cNvSpPr/>
          <p:nvPr/>
        </p:nvSpPr>
        <p:spPr>
          <a:xfrm>
            <a:off x="1404980" y="4810585"/>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6" name="円/楕円 115"/>
          <p:cNvSpPr/>
          <p:nvPr/>
        </p:nvSpPr>
        <p:spPr>
          <a:xfrm>
            <a:off x="1400847" y="4705390"/>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7" name="円/楕円 116"/>
          <p:cNvSpPr/>
          <p:nvPr/>
        </p:nvSpPr>
        <p:spPr>
          <a:xfrm>
            <a:off x="1356958" y="4766168"/>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 name="円/楕円 7"/>
          <p:cNvSpPr/>
          <p:nvPr/>
        </p:nvSpPr>
        <p:spPr>
          <a:xfrm rot="1839549">
            <a:off x="1358419" y="4612595"/>
            <a:ext cx="237420" cy="319715"/>
          </a:xfrm>
          <a:prstGeom prst="ellipse">
            <a:avLst/>
          </a:prstGeom>
          <a:noFill/>
          <a:ln w="12700">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3" name="円/楕円 182"/>
          <p:cNvSpPr/>
          <p:nvPr/>
        </p:nvSpPr>
        <p:spPr>
          <a:xfrm>
            <a:off x="543320" y="6647504"/>
            <a:ext cx="56504" cy="54414"/>
          </a:xfrm>
          <a:prstGeom prst="ellipse">
            <a:avLst/>
          </a:prstGeom>
          <a:solidFill>
            <a:srgbClr val="FFFF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326"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4" name="テキスト ボックス 34"/>
          <p:cNvSpPr txBox="1"/>
          <p:nvPr/>
        </p:nvSpPr>
        <p:spPr>
          <a:xfrm>
            <a:off x="601512" y="6504403"/>
            <a:ext cx="1033973" cy="152391"/>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土地区画整理事業エリア</a:t>
            </a:r>
          </a:p>
        </p:txBody>
      </p:sp>
      <p:sp>
        <p:nvSpPr>
          <p:cNvPr id="185" name="テキスト ボックス 34"/>
          <p:cNvSpPr txBox="1"/>
          <p:nvPr/>
        </p:nvSpPr>
        <p:spPr>
          <a:xfrm>
            <a:off x="595951" y="6602153"/>
            <a:ext cx="1033973" cy="152391"/>
          </a:xfrm>
          <a:prstGeom prst="rect">
            <a:avLst/>
          </a:prstGeom>
          <a:noFill/>
        </p:spPr>
        <p:txBody>
          <a:bodyPr wrap="square" lIns="66462" tIns="33231" rIns="66462" bIns="33231"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charset="-128"/>
                <a:cs typeface="+mn-cs"/>
              </a:rPr>
              <a:t>進出した民間企業</a:t>
            </a:r>
          </a:p>
        </p:txBody>
      </p:sp>
      <p:sp>
        <p:nvSpPr>
          <p:cNvPr id="190" name="円/楕円 189"/>
          <p:cNvSpPr/>
          <p:nvPr/>
        </p:nvSpPr>
        <p:spPr>
          <a:xfrm rot="5400000">
            <a:off x="530884" y="6511069"/>
            <a:ext cx="68521" cy="134763"/>
          </a:xfrm>
          <a:prstGeom prst="ellipse">
            <a:avLst/>
          </a:prstGeom>
          <a:noFill/>
          <a:ln w="12700">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9" name="テキスト ボックス 118"/>
          <p:cNvSpPr txBox="1"/>
          <p:nvPr/>
        </p:nvSpPr>
        <p:spPr>
          <a:xfrm>
            <a:off x="2058862" y="3540824"/>
            <a:ext cx="1742450" cy="169277"/>
          </a:xfrm>
          <a:prstGeom prst="rect">
            <a:avLst/>
          </a:prstGeom>
          <a:noFill/>
        </p:spPr>
        <p:txBody>
          <a:bodyPr wrap="square" rtlCol="0">
            <a:spAutoFit/>
          </a:bodyPr>
          <a:lstStyle>
            <a:defPPr>
              <a:defRPr lang="ja-JP"/>
            </a:defPPr>
            <a:lvl1pPr>
              <a:defRPr sz="600"/>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1" lang="ja-JP" altLang="en-US" sz="5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国立社会保障・人口問題研究所の推計方法に準拠</a:t>
            </a:r>
          </a:p>
        </p:txBody>
      </p:sp>
      <p:graphicFrame>
        <p:nvGraphicFramePr>
          <p:cNvPr id="123" name="グラフ 122"/>
          <p:cNvGraphicFramePr>
            <a:graphicFrameLocks/>
          </p:cNvGraphicFramePr>
          <p:nvPr>
            <p:extLst/>
          </p:nvPr>
        </p:nvGraphicFramePr>
        <p:xfrm>
          <a:off x="4011392" y="4321796"/>
          <a:ext cx="2544008" cy="1885068"/>
        </p:xfrm>
        <a:graphic>
          <a:graphicData uri="http://schemas.openxmlformats.org/drawingml/2006/chart">
            <c:chart xmlns:c="http://schemas.openxmlformats.org/drawingml/2006/chart" xmlns:r="http://schemas.openxmlformats.org/officeDocument/2006/relationships" r:id="rId8"/>
          </a:graphicData>
        </a:graphic>
      </p:graphicFrame>
      <p:sp>
        <p:nvSpPr>
          <p:cNvPr id="152" name="テキスト ボックス 151"/>
          <p:cNvSpPr txBox="1"/>
          <p:nvPr/>
        </p:nvSpPr>
        <p:spPr>
          <a:xfrm>
            <a:off x="6040553" y="4594694"/>
            <a:ext cx="497977" cy="191719"/>
          </a:xfrm>
          <a:prstGeom prst="rect">
            <a:avLst/>
          </a:prstGeom>
          <a:noFill/>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46" b="0" i="0" u="none" strike="noStrike" kern="1200" cap="none" spc="0" normalizeH="0" baseline="0" noProof="0" dirty="0">
                <a:ln>
                  <a:noFill/>
                </a:ln>
                <a:solidFill>
                  <a:srgbClr val="3366FF"/>
                </a:solidFill>
                <a:effectLst/>
                <a:uLnTx/>
                <a:uFillTx/>
                <a:latin typeface="ＭＳ Ｐゴシック"/>
                <a:ea typeface="ＭＳ Ｐゴシック"/>
              </a:rPr>
              <a:t>84,000</a:t>
            </a:r>
            <a:r>
              <a:rPr kumimoji="1" lang="ja-JP" altLang="en-US" sz="646" b="0" i="0" u="none" strike="noStrike" kern="1200" cap="none" spc="0" normalizeH="0" baseline="0" noProof="0" dirty="0">
                <a:ln>
                  <a:noFill/>
                </a:ln>
                <a:solidFill>
                  <a:srgbClr val="3366FF"/>
                </a:solidFill>
                <a:effectLst/>
                <a:uLnTx/>
                <a:uFillTx/>
                <a:latin typeface="ＭＳ Ｐゴシック"/>
                <a:ea typeface="ＭＳ Ｐゴシック"/>
              </a:rPr>
              <a:t>人</a:t>
            </a:r>
            <a:endParaRPr kumimoji="1" lang="en-US" altLang="ja-JP" sz="646" b="0" i="0" u="none" strike="noStrike" kern="1200" cap="none" spc="0" normalizeH="0" baseline="0" noProof="0" dirty="0">
              <a:ln>
                <a:noFill/>
              </a:ln>
              <a:solidFill>
                <a:srgbClr val="3366FF"/>
              </a:solidFill>
              <a:effectLst/>
              <a:uLnTx/>
              <a:uFillTx/>
              <a:latin typeface="ＭＳ Ｐゴシック"/>
              <a:ea typeface="ＭＳ Ｐゴシック"/>
            </a:endParaRPr>
          </a:p>
        </p:txBody>
      </p:sp>
      <p:grpSp>
        <p:nvGrpSpPr>
          <p:cNvPr id="9" name="グループ化 8"/>
          <p:cNvGrpSpPr/>
          <p:nvPr/>
        </p:nvGrpSpPr>
        <p:grpSpPr>
          <a:xfrm>
            <a:off x="4973052" y="4593547"/>
            <a:ext cx="595308" cy="238581"/>
            <a:chOff x="6074684" y="5629880"/>
            <a:chExt cx="595308" cy="238581"/>
          </a:xfrm>
        </p:grpSpPr>
        <p:sp>
          <p:nvSpPr>
            <p:cNvPr id="210" name="円/楕円 209"/>
            <p:cNvSpPr/>
            <p:nvPr/>
          </p:nvSpPr>
          <p:spPr>
            <a:xfrm>
              <a:off x="6074684" y="5653312"/>
              <a:ext cx="494141" cy="21514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08" name="テキスト ボックス 207"/>
            <p:cNvSpPr txBox="1"/>
            <p:nvPr/>
          </p:nvSpPr>
          <p:spPr>
            <a:xfrm>
              <a:off x="6098734" y="5629880"/>
              <a:ext cx="571258" cy="2343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srgbClr val="FF0000"/>
                  </a:solidFill>
                  <a:effectLst/>
                  <a:uLnTx/>
                  <a:uFillTx/>
                  <a:latin typeface="ＭＳ Ｐゴシック"/>
                  <a:ea typeface="ＭＳ Ｐゴシック"/>
                </a:rPr>
                <a:t>20</a:t>
              </a:r>
              <a:r>
                <a:rPr kumimoji="1" lang="ja-JP" altLang="en-US" sz="554" b="0" i="0" u="none" strike="noStrike" kern="1200" cap="none" spc="0" normalizeH="0" baseline="0" noProof="0" dirty="0">
                  <a:ln>
                    <a:noFill/>
                  </a:ln>
                  <a:solidFill>
                    <a:srgbClr val="FF0000"/>
                  </a:solidFill>
                  <a:effectLst/>
                  <a:uLnTx/>
                  <a:uFillTx/>
                  <a:latin typeface="ＭＳ Ｐゴシック"/>
                  <a:ea typeface="ＭＳ Ｐゴシック"/>
                </a:rPr>
                <a:t>％増加</a:t>
              </a:r>
              <a:endParaRPr kumimoji="1" lang="en-US" altLang="ja-JP" sz="554" b="0" i="0" u="none" strike="noStrike" kern="1200" cap="none" spc="0" normalizeH="0" baseline="0" noProof="0" dirty="0">
                <a:ln>
                  <a:noFill/>
                </a:ln>
                <a:solidFill>
                  <a:srgbClr val="FF0000"/>
                </a:solidFill>
                <a:effectLst/>
                <a:uLnTx/>
                <a:uFillTx/>
                <a:latin typeface="ＭＳ Ｐゴシック"/>
                <a:ea typeface="ＭＳ Ｐゴシック"/>
              </a:endParaRPr>
            </a:p>
          </p:txBody>
        </p:sp>
      </p:grpSp>
      <p:sp>
        <p:nvSpPr>
          <p:cNvPr id="154" name="テキスト ボックス 153"/>
          <p:cNvSpPr txBox="1"/>
          <p:nvPr/>
        </p:nvSpPr>
        <p:spPr>
          <a:xfrm>
            <a:off x="5536076" y="4931230"/>
            <a:ext cx="872780" cy="319575"/>
          </a:xfrm>
          <a:prstGeom prst="rect">
            <a:avLst/>
          </a:prstGeom>
          <a:noFill/>
          <a:ln>
            <a:solidFill>
              <a:schemeClr val="tx1"/>
            </a:solidFill>
            <a:prstDash val="dash"/>
          </a:ln>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646" b="0" i="0" u="none" strike="noStrike" kern="1200" cap="none" spc="0" normalizeH="0" baseline="0" noProof="0" dirty="0">
                <a:ln>
                  <a:noFill/>
                </a:ln>
                <a:solidFill>
                  <a:srgbClr val="000000"/>
                </a:solidFill>
                <a:effectLst/>
                <a:uLnTx/>
                <a:uFillTx/>
                <a:latin typeface="ＭＳ Ｐゴシック"/>
                <a:ea typeface="ＭＳ Ｐゴシック"/>
              </a:rPr>
              <a:t>【</a:t>
            </a:r>
            <a:r>
              <a:rPr kumimoji="1" lang="ja-JP" altLang="en-US" sz="646" b="0" i="0" u="none" strike="noStrike" kern="1200" cap="none" spc="0" normalizeH="0" baseline="0" noProof="0" dirty="0">
                <a:ln>
                  <a:noFill/>
                </a:ln>
                <a:solidFill>
                  <a:srgbClr val="000000"/>
                </a:solidFill>
                <a:effectLst/>
                <a:uLnTx/>
                <a:uFillTx/>
                <a:latin typeface="ＭＳ Ｐゴシック"/>
                <a:ea typeface="ＭＳ Ｐゴシック"/>
              </a:rPr>
              <a:t>参考（現状）</a:t>
            </a:r>
            <a:r>
              <a:rPr kumimoji="1" lang="en-US" altLang="ja-JP" sz="646" b="0" i="0" u="none" strike="noStrike" kern="1200" cap="none" spc="0" normalizeH="0" baseline="0" noProof="0" dirty="0">
                <a:ln>
                  <a:noFill/>
                </a:ln>
                <a:solidFill>
                  <a:srgbClr val="000000"/>
                </a:solidFill>
                <a:effectLst/>
                <a:uLnTx/>
                <a:uFillTx/>
                <a:latin typeface="ＭＳ Ｐゴシック"/>
                <a:ea typeface="ＭＳ Ｐゴシック"/>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000000"/>
                </a:solidFill>
                <a:effectLst/>
                <a:uLnTx/>
                <a:uFillTx/>
                <a:latin typeface="ＭＳ Ｐゴシック"/>
                <a:ea typeface="ＭＳ Ｐゴシック"/>
              </a:rPr>
              <a:t>全国平均：</a:t>
            </a:r>
            <a:r>
              <a:rPr kumimoji="1" lang="ja-JP" altLang="en-US" sz="831" b="0" i="0" u="none" strike="noStrike" kern="1200" cap="none" spc="0" normalizeH="0" baseline="0" noProof="0" dirty="0">
                <a:ln>
                  <a:noFill/>
                </a:ln>
                <a:solidFill>
                  <a:srgbClr val="000000"/>
                </a:solidFill>
                <a:effectLst/>
                <a:uLnTx/>
                <a:uFillTx/>
                <a:latin typeface="ＭＳ Ｐゴシック"/>
                <a:ea typeface="ＭＳ Ｐゴシック"/>
              </a:rPr>
              <a:t>２</a:t>
            </a:r>
            <a:r>
              <a:rPr kumimoji="1" lang="ja-JP" altLang="en-US" sz="554" b="0" i="0" u="none" strike="noStrike" kern="1200" cap="none" spc="0" normalizeH="0" baseline="0" noProof="0" dirty="0">
                <a:ln>
                  <a:noFill/>
                </a:ln>
                <a:solidFill>
                  <a:srgbClr val="000000"/>
                </a:solidFill>
                <a:effectLst/>
                <a:uLnTx/>
                <a:uFillTx/>
                <a:latin typeface="ＭＳ Ｐゴシック"/>
                <a:ea typeface="ＭＳ Ｐゴシック"/>
              </a:rPr>
              <a:t>％</a:t>
            </a:r>
            <a:r>
              <a:rPr kumimoji="1" lang="ja-JP" altLang="en-US" sz="646" b="0" i="0" u="none" strike="noStrike" kern="1200" cap="none" spc="0" normalizeH="0" baseline="0" noProof="0" dirty="0">
                <a:ln>
                  <a:noFill/>
                </a:ln>
                <a:solidFill>
                  <a:srgbClr val="000000"/>
                </a:solidFill>
                <a:effectLst/>
                <a:uLnTx/>
                <a:uFillTx/>
                <a:latin typeface="ＭＳ Ｐゴシック"/>
                <a:ea typeface="ＭＳ Ｐゴシック"/>
              </a:rPr>
              <a:t>減</a:t>
            </a:r>
            <a:r>
              <a:rPr kumimoji="1" lang="en-US" altLang="ja-JP" sz="646" b="0" i="0" u="none" strike="noStrike" kern="1200" cap="none" spc="0" normalizeH="0" baseline="0" noProof="0" dirty="0">
                <a:ln>
                  <a:noFill/>
                </a:ln>
                <a:solidFill>
                  <a:srgbClr val="000000"/>
                </a:solidFill>
                <a:effectLst/>
                <a:uLnTx/>
                <a:uFillTx/>
                <a:latin typeface="ＭＳ Ｐゴシック"/>
                <a:ea typeface="ＭＳ Ｐゴシック"/>
              </a:rPr>
              <a:t>/</a:t>
            </a:r>
            <a:r>
              <a:rPr kumimoji="1" lang="ja-JP" altLang="en-US" sz="646" b="0" i="0" u="none" strike="noStrike" kern="1200" cap="none" spc="0" normalizeH="0" baseline="0" noProof="0" dirty="0">
                <a:ln>
                  <a:noFill/>
                </a:ln>
                <a:solidFill>
                  <a:srgbClr val="000000"/>
                </a:solidFill>
                <a:effectLst/>
                <a:uLnTx/>
                <a:uFillTx/>
                <a:latin typeface="ＭＳ Ｐゴシック"/>
                <a:ea typeface="ＭＳ Ｐゴシック"/>
              </a:rPr>
              <a:t>年</a:t>
            </a:r>
            <a:endParaRPr kumimoji="1" lang="en-US" altLang="ja-JP" sz="646" b="0" i="0" u="none" strike="noStrike" kern="1200" cap="none" spc="0" normalizeH="0" baseline="0" noProof="0" dirty="0">
              <a:ln>
                <a:noFill/>
              </a:ln>
              <a:solidFill>
                <a:srgbClr val="000000"/>
              </a:solidFill>
              <a:effectLst/>
              <a:uLnTx/>
              <a:uFillTx/>
              <a:latin typeface="ＭＳ Ｐゴシック"/>
              <a:ea typeface="ＭＳ Ｐゴシック"/>
            </a:endParaRPr>
          </a:p>
        </p:txBody>
      </p:sp>
      <p:cxnSp>
        <p:nvCxnSpPr>
          <p:cNvPr id="118" name="直線コネクタ 117"/>
          <p:cNvCxnSpPr/>
          <p:nvPr/>
        </p:nvCxnSpPr>
        <p:spPr>
          <a:xfrm flipV="1">
            <a:off x="4618182" y="4525982"/>
            <a:ext cx="1511601" cy="640804"/>
          </a:xfrm>
          <a:prstGeom prst="line">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24" name="テキスト ボックス 123"/>
          <p:cNvSpPr txBox="1"/>
          <p:nvPr/>
        </p:nvSpPr>
        <p:spPr>
          <a:xfrm>
            <a:off x="5802809" y="6737644"/>
            <a:ext cx="2444575" cy="177613"/>
          </a:xfrm>
          <a:prstGeom prst="rect">
            <a:avLst/>
          </a:prstGeom>
          <a:noFill/>
        </p:spPr>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Arial"/>
                <a:ea typeface="ＭＳ Ｐゴシック"/>
              </a:rPr>
              <a:t>※1 </a:t>
            </a:r>
            <a:r>
              <a:rPr kumimoji="1" lang="ja-JP" altLang="en-US" sz="554" b="0" i="0" u="none" strike="noStrike" kern="1200" cap="none" spc="0" normalizeH="0" baseline="0" noProof="0" dirty="0">
                <a:ln>
                  <a:noFill/>
                </a:ln>
                <a:solidFill>
                  <a:prstClr val="black"/>
                </a:solidFill>
                <a:effectLst/>
                <a:uLnTx/>
                <a:uFillTx/>
                <a:latin typeface="Arial"/>
                <a:ea typeface="ＭＳ Ｐゴシック"/>
              </a:rPr>
              <a:t>金沢市中心市街地活性化基本計画（平成</a:t>
            </a:r>
            <a:r>
              <a:rPr kumimoji="1" lang="en-US" altLang="ja-JP" sz="554" b="0" i="0" u="none" strike="noStrike" kern="1200" cap="none" spc="0" normalizeH="0" baseline="0" noProof="0" dirty="0">
                <a:ln>
                  <a:noFill/>
                </a:ln>
                <a:solidFill>
                  <a:prstClr val="black"/>
                </a:solidFill>
                <a:effectLst/>
                <a:uLnTx/>
                <a:uFillTx/>
                <a:latin typeface="Arial"/>
                <a:ea typeface="ＭＳ Ｐゴシック"/>
              </a:rPr>
              <a:t>29</a:t>
            </a:r>
            <a:r>
              <a:rPr kumimoji="1" lang="ja-JP" altLang="en-US" sz="554" b="0" i="0" u="none" strike="noStrike" kern="1200" cap="none" spc="0" normalizeH="0" baseline="0" noProof="0" dirty="0">
                <a:ln>
                  <a:noFill/>
                </a:ln>
                <a:solidFill>
                  <a:prstClr val="black"/>
                </a:solidFill>
                <a:effectLst/>
                <a:uLnTx/>
                <a:uFillTx/>
                <a:latin typeface="Arial"/>
                <a:ea typeface="ＭＳ Ｐゴシック"/>
              </a:rPr>
              <a:t>年４月～令和</a:t>
            </a:r>
            <a:r>
              <a:rPr kumimoji="1" lang="en-US" altLang="ja-JP" sz="554" b="0" i="0" u="none" strike="noStrike" kern="1200" cap="none" spc="0" normalizeH="0" baseline="0" noProof="0" dirty="0">
                <a:ln>
                  <a:noFill/>
                </a:ln>
                <a:solidFill>
                  <a:prstClr val="black"/>
                </a:solidFill>
                <a:effectLst/>
                <a:uLnTx/>
                <a:uFillTx/>
                <a:latin typeface="Arial"/>
                <a:ea typeface="ＭＳ Ｐゴシック"/>
              </a:rPr>
              <a:t>4</a:t>
            </a:r>
            <a:r>
              <a:rPr kumimoji="1" lang="ja-JP" altLang="en-US" sz="554" b="0" i="0" u="none" strike="noStrike" kern="1200" cap="none" spc="0" normalizeH="0" baseline="0" noProof="0" dirty="0">
                <a:ln>
                  <a:noFill/>
                </a:ln>
                <a:solidFill>
                  <a:prstClr val="black"/>
                </a:solidFill>
                <a:effectLst/>
                <a:uLnTx/>
                <a:uFillTx/>
                <a:latin typeface="Arial"/>
                <a:ea typeface="ＭＳ Ｐゴシック"/>
              </a:rPr>
              <a:t>年３月）より</a:t>
            </a:r>
            <a:endParaRPr kumimoji="1" lang="en-US" altLang="ja-JP" sz="554" b="0" i="0" u="none" strike="noStrike" kern="1200" cap="none" spc="0" normalizeH="0" baseline="0" noProof="0" dirty="0">
              <a:ln>
                <a:noFill/>
              </a:ln>
              <a:solidFill>
                <a:prstClr val="black"/>
              </a:solidFill>
              <a:effectLst/>
              <a:uLnTx/>
              <a:uFillTx/>
              <a:latin typeface="Arial"/>
              <a:ea typeface="ＭＳ Ｐゴシック"/>
            </a:endParaRPr>
          </a:p>
        </p:txBody>
      </p:sp>
      <p:sp>
        <p:nvSpPr>
          <p:cNvPr id="127" name="円形吹き出し 126"/>
          <p:cNvSpPr/>
          <p:nvPr/>
        </p:nvSpPr>
        <p:spPr>
          <a:xfrm>
            <a:off x="5990435" y="2445858"/>
            <a:ext cx="453227" cy="176393"/>
          </a:xfrm>
          <a:prstGeom prst="wedgeEllipseCallout">
            <a:avLst>
              <a:gd name="adj1" fmla="val -48147"/>
              <a:gd name="adj2" fmla="val -50559"/>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6" name="テキスト ボックス 125"/>
          <p:cNvSpPr txBox="1"/>
          <p:nvPr/>
        </p:nvSpPr>
        <p:spPr>
          <a:xfrm>
            <a:off x="5990435" y="2434714"/>
            <a:ext cx="644859" cy="17761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554">
                <a:solidFill>
                  <a:srgbClr val="FFFFFF"/>
                </a:solidFill>
                <a:latin typeface="ＭＳ Ｐゴシック"/>
                <a:ea typeface="ＭＳ Ｐゴシック"/>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FFFF"/>
                </a:solidFill>
                <a:effectLst/>
                <a:uLnTx/>
                <a:uFillTx/>
                <a:latin typeface="ＭＳ Ｐゴシック"/>
                <a:ea typeface="ＭＳ Ｐゴシック"/>
              </a:rPr>
              <a:t>国交省試算</a:t>
            </a:r>
            <a:endParaRPr kumimoji="1" lang="en-US" altLang="ja-JP" sz="554" b="0" i="0" u="none" strike="noStrike" kern="1200" cap="none" spc="0" normalizeH="0" baseline="0" noProof="0" dirty="0">
              <a:ln>
                <a:noFill/>
              </a:ln>
              <a:solidFill>
                <a:srgbClr val="FFFFFF"/>
              </a:solidFill>
              <a:effectLst/>
              <a:uLnTx/>
              <a:uFillTx/>
              <a:latin typeface="ＭＳ Ｐゴシック"/>
              <a:ea typeface="ＭＳ Ｐゴシック"/>
            </a:endParaRPr>
          </a:p>
        </p:txBody>
      </p:sp>
      <p:sp>
        <p:nvSpPr>
          <p:cNvPr id="128" name="右中かっこ 127"/>
          <p:cNvSpPr/>
          <p:nvPr/>
        </p:nvSpPr>
        <p:spPr>
          <a:xfrm>
            <a:off x="3193077" y="3019498"/>
            <a:ext cx="73921" cy="333528"/>
          </a:xfrm>
          <a:prstGeom prst="rightBrace">
            <a:avLst/>
          </a:prstGeom>
          <a:ln w="6350">
            <a:solidFill>
              <a:schemeClr val="accent1"/>
            </a:solidFill>
          </a:ln>
        </p:spPr>
        <p:style>
          <a:lnRef idx="1">
            <a:schemeClr val="accent1"/>
          </a:lnRef>
          <a:fillRef idx="0">
            <a:schemeClr val="accent1"/>
          </a:fillRef>
          <a:effectRef idx="0">
            <a:schemeClr val="accent1"/>
          </a:effectRef>
          <a:fontRef idx="minor">
            <a:schemeClr val="tx1"/>
          </a:fontRef>
        </p:style>
        <p:txBody>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15"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131" name="円/楕円 130"/>
          <p:cNvSpPr/>
          <p:nvPr/>
        </p:nvSpPr>
        <p:spPr>
          <a:xfrm>
            <a:off x="3266998" y="3039671"/>
            <a:ext cx="367906" cy="25087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2" name="テキスト ボックス 131"/>
          <p:cNvSpPr txBox="1"/>
          <p:nvPr/>
        </p:nvSpPr>
        <p:spPr>
          <a:xfrm>
            <a:off x="3230037" y="3044371"/>
            <a:ext cx="493963" cy="24147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800">
                <a:solidFill>
                  <a:schemeClr val="tx1"/>
                </a:solidFill>
                <a:latin typeface="ARゴシック体M" panose="020B0609000000000000" pitchFamily="49" charset="-128"/>
                <a:ea typeface="ARゴシック体M" panose="020B0609000000000000" pitchFamily="49" charset="-128"/>
                <a:cs typeface="Meiryo UI" panose="020B0604030504040204" pitchFamily="50" charset="-128"/>
              </a:defRPr>
            </a:lvl1pPr>
            <a:lvl2pPr>
              <a:defRPr>
                <a:solidFill>
                  <a:schemeClr val="tx1"/>
                </a:solidFill>
                <a:latin typeface="Arial" charset="0"/>
                <a:ea typeface="ＭＳ Ｐゴシック" charset="-128"/>
              </a:defRPr>
            </a:lvl2pPr>
            <a:lvl3pPr>
              <a:defRPr>
                <a:solidFill>
                  <a:schemeClr val="tx1"/>
                </a:solidFill>
                <a:latin typeface="Arial" charset="0"/>
                <a:ea typeface="ＭＳ Ｐゴシック" charset="-128"/>
              </a:defRPr>
            </a:lvl3pPr>
            <a:lvl4pPr>
              <a:defRPr>
                <a:solidFill>
                  <a:schemeClr val="tx1"/>
                </a:solidFill>
                <a:latin typeface="Arial" charset="0"/>
                <a:ea typeface="ＭＳ Ｐゴシック" charset="-128"/>
              </a:defRPr>
            </a:lvl4pPr>
            <a:lvl5pPr>
              <a:defRPr>
                <a:solidFill>
                  <a:schemeClr val="tx1"/>
                </a:solidFill>
                <a:latin typeface="Arial" charset="0"/>
                <a:ea typeface="ＭＳ Ｐゴシック" charset="-128"/>
              </a:defRPr>
            </a:lvl5pPr>
            <a:lvl6pPr>
              <a:defRPr>
                <a:solidFill>
                  <a:schemeClr val="tx1"/>
                </a:solidFill>
                <a:latin typeface="Arial" charset="0"/>
                <a:ea typeface="ＭＳ Ｐゴシック" charset="-128"/>
              </a:defRPr>
            </a:lvl6pPr>
            <a:lvl7pPr>
              <a:defRPr>
                <a:solidFill>
                  <a:schemeClr val="tx1"/>
                </a:solidFill>
                <a:latin typeface="Arial" charset="0"/>
                <a:ea typeface="ＭＳ Ｐゴシック" charset="-128"/>
              </a:defRPr>
            </a:lvl7pPr>
            <a:lvl8pPr>
              <a:defRPr>
                <a:solidFill>
                  <a:schemeClr val="tx1"/>
                </a:solidFill>
                <a:latin typeface="Arial" charset="0"/>
                <a:ea typeface="ＭＳ Ｐゴシック" charset="-128"/>
              </a:defRPr>
            </a:lvl8pPr>
            <a:lvl9pPr>
              <a:defRPr>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69" b="0" i="0" u="none" strike="noStrike" kern="1200" cap="none" spc="0" normalizeH="0" baseline="0" noProof="0" dirty="0">
                <a:ln>
                  <a:noFill/>
                </a:ln>
                <a:solidFill>
                  <a:srgbClr val="FF0000"/>
                </a:solidFill>
                <a:effectLst/>
                <a:uLnTx/>
                <a:uFillTx/>
                <a:latin typeface="ＭＳ Ｐゴシック"/>
                <a:ea typeface="ＭＳ Ｐゴシック"/>
              </a:rPr>
              <a:t>1</a:t>
            </a:r>
            <a:r>
              <a:rPr kumimoji="1" lang="ja-JP" altLang="en-US" sz="969" b="0" i="0" u="none" strike="noStrike" kern="1200" cap="none" spc="0" normalizeH="0" baseline="0" noProof="0" dirty="0">
                <a:ln>
                  <a:noFill/>
                </a:ln>
                <a:solidFill>
                  <a:srgbClr val="FF0000"/>
                </a:solidFill>
                <a:effectLst/>
                <a:uLnTx/>
                <a:uFillTx/>
                <a:latin typeface="ＭＳ Ｐゴシック"/>
                <a:ea typeface="ＭＳ Ｐゴシック"/>
              </a:rPr>
              <a:t>０</a:t>
            </a:r>
            <a:r>
              <a:rPr kumimoji="1" lang="ja-JP" altLang="en-US" sz="554" b="0" i="0" u="none" strike="noStrike" kern="1200" cap="none" spc="0" normalizeH="0" baseline="0" noProof="0" dirty="0">
                <a:ln>
                  <a:noFill/>
                </a:ln>
                <a:solidFill>
                  <a:srgbClr val="FF0000"/>
                </a:solidFill>
                <a:effectLst/>
                <a:uLnTx/>
                <a:uFillTx/>
                <a:latin typeface="ＭＳ Ｐゴシック"/>
                <a:ea typeface="ＭＳ Ｐゴシック"/>
              </a:rPr>
              <a:t>％</a:t>
            </a:r>
            <a:r>
              <a:rPr kumimoji="1" lang="ja-JP" altLang="en-US" sz="646" b="0" i="0" u="none" strike="noStrike" kern="1200" cap="none" spc="0" normalizeH="0" baseline="0" noProof="0" dirty="0">
                <a:ln>
                  <a:noFill/>
                </a:ln>
                <a:solidFill>
                  <a:srgbClr val="FF0000"/>
                </a:solidFill>
                <a:effectLst/>
                <a:uLnTx/>
                <a:uFillTx/>
                <a:latin typeface="ＭＳ Ｐゴシック"/>
                <a:ea typeface="ＭＳ Ｐゴシック"/>
              </a:rPr>
              <a:t>増</a:t>
            </a:r>
            <a:endParaRPr kumimoji="1" lang="en-US" altLang="ja-JP" sz="646" b="0" i="0" u="none" strike="noStrike" kern="1200" cap="none" spc="0" normalizeH="0" baseline="0" noProof="0" dirty="0">
              <a:ln>
                <a:noFill/>
              </a:ln>
              <a:solidFill>
                <a:srgbClr val="FF0000"/>
              </a:solidFill>
              <a:effectLst/>
              <a:uLnTx/>
              <a:uFillTx/>
              <a:latin typeface="ＭＳ Ｐゴシック"/>
              <a:ea typeface="ＭＳ Ｐゴシック"/>
            </a:endParaRPr>
          </a:p>
        </p:txBody>
      </p:sp>
      <p:sp>
        <p:nvSpPr>
          <p:cNvPr id="133" name="円形吹き出し 132"/>
          <p:cNvSpPr/>
          <p:nvPr/>
        </p:nvSpPr>
        <p:spPr>
          <a:xfrm>
            <a:off x="7411382" y="5534269"/>
            <a:ext cx="453227" cy="176393"/>
          </a:xfrm>
          <a:prstGeom prst="wedgeEllipseCallout">
            <a:avLst>
              <a:gd name="adj1" fmla="val -61282"/>
              <a:gd name="adj2" fmla="val -3310"/>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6" name="テキスト ボックス 135"/>
          <p:cNvSpPr txBox="1"/>
          <p:nvPr/>
        </p:nvSpPr>
        <p:spPr>
          <a:xfrm>
            <a:off x="7399251" y="5524972"/>
            <a:ext cx="644859" cy="17761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lIns="66462" rIns="66462" rtlCol="0">
            <a:spAutoFit/>
          </a:bodyPr>
          <a:lstStyle>
            <a:defPPr>
              <a:defRPr lang="ja-JP"/>
            </a:defPPr>
            <a:lvl1pPr>
              <a:defRPr sz="554">
                <a:solidFill>
                  <a:srgbClr val="FFFFFF"/>
                </a:solidFill>
                <a:latin typeface="ＭＳ Ｐゴシック"/>
                <a:ea typeface="ＭＳ Ｐゴシック"/>
                <a:cs typeface="Meiryo UI" panose="020B0604030504040204" pitchFamily="50" charset="-128"/>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FFFFFF"/>
                </a:solidFill>
                <a:effectLst/>
                <a:uLnTx/>
                <a:uFillTx/>
                <a:latin typeface="ＭＳ Ｐゴシック"/>
                <a:ea typeface="ＭＳ Ｐゴシック"/>
              </a:rPr>
              <a:t>国交省試算</a:t>
            </a:r>
            <a:endParaRPr kumimoji="1" lang="en-US" altLang="ja-JP" sz="554" b="0" i="0" u="none" strike="noStrike" kern="1200" cap="none" spc="0" normalizeH="0" baseline="0" noProof="0" dirty="0">
              <a:ln>
                <a:noFill/>
              </a:ln>
              <a:solidFill>
                <a:srgbClr val="FFFFFF"/>
              </a:solidFill>
              <a:effectLst/>
              <a:uLnTx/>
              <a:uFillTx/>
              <a:latin typeface="ＭＳ Ｐゴシック"/>
              <a:ea typeface="ＭＳ Ｐゴシック"/>
            </a:endParaRPr>
          </a:p>
        </p:txBody>
      </p:sp>
      <p:pic>
        <p:nvPicPr>
          <p:cNvPr id="5" name="図 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534933" y="3061326"/>
            <a:ext cx="900000" cy="600000"/>
          </a:xfrm>
          <a:prstGeom prst="rect">
            <a:avLst/>
          </a:prstGeom>
        </p:spPr>
      </p:pic>
      <p:pic>
        <p:nvPicPr>
          <p:cNvPr id="7" name="図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901144" y="4482751"/>
            <a:ext cx="982800" cy="655200"/>
          </a:xfrm>
          <a:prstGeom prst="rect">
            <a:avLst/>
          </a:prstGeom>
        </p:spPr>
      </p:pic>
      <p:sp>
        <p:nvSpPr>
          <p:cNvPr id="187" name="テキスト ボックス 186"/>
          <p:cNvSpPr txBox="1"/>
          <p:nvPr/>
        </p:nvSpPr>
        <p:spPr>
          <a:xfrm>
            <a:off x="7060742" y="5095715"/>
            <a:ext cx="688015" cy="17761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554"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金澤町家情報館</a:t>
            </a:r>
          </a:p>
        </p:txBody>
      </p:sp>
      <p:pic>
        <p:nvPicPr>
          <p:cNvPr id="10" name="図 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086772" y="4481256"/>
            <a:ext cx="986323" cy="655200"/>
          </a:xfrm>
          <a:prstGeom prst="rect">
            <a:avLst/>
          </a:prstGeom>
        </p:spPr>
      </p:pic>
      <p:sp>
        <p:nvSpPr>
          <p:cNvPr id="139" name="タイトル 1"/>
          <p:cNvSpPr txBox="1">
            <a:spLocks/>
          </p:cNvSpPr>
          <p:nvPr/>
        </p:nvSpPr>
        <p:spPr bwMode="auto">
          <a:xfrm>
            <a:off x="56456" y="44625"/>
            <a:ext cx="6948262" cy="43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585">
                <a:solidFill>
                  <a:srgbClr val="4087C8"/>
                </a:solidFill>
                <a:latin typeface="+mj-lt"/>
                <a:ea typeface="+mj-ea"/>
                <a:cs typeface="+mj-cs"/>
              </a:defRPr>
            </a:lvl1pPr>
            <a:lvl2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5pPr>
            <a:lvl6pPr marL="422041"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6pPr>
            <a:lvl7pPr marL="844083"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7pPr>
            <a:lvl8pPr marL="1266124"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8pPr>
            <a:lvl9pPr marL="1688165" algn="l" rtl="0" eaLnBrk="1" fontAlgn="base" hangingPunct="1">
              <a:spcBef>
                <a:spcPct val="0"/>
              </a:spcBef>
              <a:spcAft>
                <a:spcPct val="0"/>
              </a:spcAft>
              <a:defRPr kumimoji="1" sz="2585">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石川県金沢市：人口約４６．６万人</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↘４１．７万人</a:t>
            </a:r>
            <a:r>
              <a:rPr kumimoji="1" lang="en-US" altLang="ja-JP" sz="2000" b="0" i="0" u="none" strike="noStrike" kern="0" cap="none" spc="0" normalizeH="0" baseline="0" noProof="0">
                <a:ln>
                  <a:noFill/>
                </a:ln>
                <a:solidFill>
                  <a:srgbClr val="4087C8"/>
                </a:solidFill>
                <a:effectLst/>
                <a:uLnTx/>
                <a:uFillTx/>
                <a:latin typeface="HGP創英角ｺﾞｼｯｸUB"/>
                <a:ea typeface="HGP創英角ｺﾞｼｯｸUB"/>
                <a:cs typeface="+mj-cs"/>
              </a:rPr>
              <a:t>(R22</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142" name="タイトル 1"/>
          <p:cNvSpPr txBox="1">
            <a:spLocks/>
          </p:cNvSpPr>
          <p:nvPr/>
        </p:nvSpPr>
        <p:spPr bwMode="auto">
          <a:xfrm>
            <a:off x="7285509" y="112547"/>
            <a:ext cx="3068091" cy="573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（地域公共交通網形成計画）策定予定</a:t>
            </a:r>
            <a:endParaRPr kumimoji="1" lang="en-US" altLang="ja-JP"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（立地適正化計画）平成２９年３月３１日公表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12" name="正方形/長方形 11"/>
          <p:cNvSpPr/>
          <p:nvPr/>
        </p:nvSpPr>
        <p:spPr>
          <a:xfrm>
            <a:off x="2993887" y="3486906"/>
            <a:ext cx="360039" cy="98696"/>
          </a:xfrm>
          <a:prstGeom prst="rect">
            <a:avLst/>
          </a:prstGeom>
          <a:solidFill>
            <a:srgbClr val="FFFFCC"/>
          </a:solidFill>
          <a:ln>
            <a:solidFill>
              <a:srgbClr val="FFFF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prstClr val="black">
                    <a:lumMod val="65000"/>
                    <a:lumOff val="35000"/>
                  </a:prstClr>
                </a:solidFill>
                <a:effectLst/>
                <a:uLnTx/>
                <a:uFillTx/>
                <a:latin typeface="Arial"/>
                <a:ea typeface="ＭＳ Ｐゴシック"/>
                <a:cs typeface="+mn-cs"/>
              </a:rPr>
              <a:t>R22</a:t>
            </a:r>
            <a:endParaRPr kumimoji="1" lang="ja-JP" altLang="en-US" sz="500" b="0" i="0" u="none" strike="noStrike" kern="1200" cap="none" spc="0" normalizeH="0" baseline="0" noProof="0" dirty="0">
              <a:ln>
                <a:noFill/>
              </a:ln>
              <a:solidFill>
                <a:prstClr val="black">
                  <a:lumMod val="65000"/>
                  <a:lumOff val="35000"/>
                </a:prstClr>
              </a:solidFill>
              <a:effectLst/>
              <a:uLnTx/>
              <a:uFillTx/>
              <a:latin typeface="Arial"/>
              <a:ea typeface="ＭＳ Ｐゴシック"/>
              <a:cs typeface="+mn-cs"/>
            </a:endParaRPr>
          </a:p>
        </p:txBody>
      </p:sp>
      <p:sp>
        <p:nvSpPr>
          <p:cNvPr id="135"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１－４</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15990617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06954" y="5942936"/>
            <a:ext cx="474038" cy="670517"/>
          </a:xfrm>
          <a:prstGeom prst="rect">
            <a:avLst/>
          </a:prstGeom>
        </p:spPr>
      </p:pic>
      <p:grpSp>
        <p:nvGrpSpPr>
          <p:cNvPr id="30" name="グループ化 29"/>
          <p:cNvGrpSpPr/>
          <p:nvPr/>
        </p:nvGrpSpPr>
        <p:grpSpPr>
          <a:xfrm>
            <a:off x="6362908" y="1274212"/>
            <a:ext cx="3124243" cy="870790"/>
            <a:chOff x="5795086" y="1465602"/>
            <a:chExt cx="3124243" cy="870790"/>
          </a:xfrm>
        </p:grpSpPr>
        <p:grpSp>
          <p:nvGrpSpPr>
            <p:cNvPr id="1040" name="グループ化 1039"/>
            <p:cNvGrpSpPr/>
            <p:nvPr/>
          </p:nvGrpSpPr>
          <p:grpSpPr>
            <a:xfrm>
              <a:off x="5812001" y="1465602"/>
              <a:ext cx="2918532" cy="870790"/>
              <a:chOff x="-9424988" y="1462089"/>
              <a:chExt cx="6022975" cy="1797049"/>
            </a:xfrm>
          </p:grpSpPr>
          <p:pic>
            <p:nvPicPr>
              <p:cNvPr id="1062" name="Picture 3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24988" y="1462089"/>
                <a:ext cx="6022975" cy="1797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Rectangle 39"/>
              <p:cNvSpPr>
                <a:spLocks noChangeArrowheads="1"/>
              </p:cNvSpPr>
              <p:nvPr/>
            </p:nvSpPr>
            <p:spPr bwMode="auto">
              <a:xfrm>
                <a:off x="-5916613" y="1900238"/>
                <a:ext cx="1452563" cy="282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96" name="Rectangle 40"/>
              <p:cNvSpPr>
                <a:spLocks noChangeArrowheads="1"/>
              </p:cNvSpPr>
              <p:nvPr/>
            </p:nvSpPr>
            <p:spPr bwMode="auto">
              <a:xfrm>
                <a:off x="-6100916" y="1841453"/>
                <a:ext cx="1739373" cy="381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幹線区間</a:t>
                </a: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における</a:t>
                </a:r>
                <a:r>
                  <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a:r>
                <a:br>
                  <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br>
                <a:r>
                  <a:rPr kumimoji="0" lang="ja-JP"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サービス水準維持</a:t>
                </a:r>
                <a:r>
                  <a:rPr kumimoji="0" lang="ja-JP" altLang="en-US" sz="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mn-cs"/>
                  </a:rPr>
                  <a:t>･</a:t>
                </a:r>
                <a:r>
                  <a:rPr kumimoji="0" lang="ja-JP"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向上</a:t>
                </a:r>
                <a:endParaRPr kumimoji="0" lang="ja-JP"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mn-cs"/>
                </a:endParaRPr>
              </a:p>
            </p:txBody>
          </p:sp>
          <p:sp>
            <p:nvSpPr>
              <p:cNvPr id="97" name="Rectangle 41"/>
              <p:cNvSpPr>
                <a:spLocks noChangeArrowheads="1"/>
              </p:cNvSpPr>
              <p:nvPr/>
            </p:nvSpPr>
            <p:spPr bwMode="auto">
              <a:xfrm>
                <a:off x="-4573588" y="2003424"/>
                <a:ext cx="69472" cy="254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800" b="0" i="0" u="none" strike="noStrike" kern="1200" cap="none" spc="0" normalizeH="0" baseline="0" noProof="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 </a:t>
                </a:r>
                <a:endParaRPr kumimoji="0" lang="ja-JP" altLang="ja-JP" sz="18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128"/>
                  <a:cs typeface="+mn-cs"/>
                </a:endParaRPr>
              </a:p>
            </p:txBody>
          </p:sp>
          <p:pic>
            <p:nvPicPr>
              <p:cNvPr id="1066" name="Picture 4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72202" y="2265364"/>
                <a:ext cx="1340583" cy="229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 name="グループ化 27"/>
            <p:cNvGrpSpPr/>
            <p:nvPr/>
          </p:nvGrpSpPr>
          <p:grpSpPr>
            <a:xfrm>
              <a:off x="5795086" y="1468994"/>
              <a:ext cx="3124243" cy="710812"/>
              <a:chOff x="5795086" y="1468994"/>
              <a:chExt cx="3124243" cy="710812"/>
            </a:xfrm>
          </p:grpSpPr>
          <p:sp>
            <p:nvSpPr>
              <p:cNvPr id="1043" name="正方形/長方形 1042"/>
              <p:cNvSpPr/>
              <p:nvPr/>
            </p:nvSpPr>
            <p:spPr>
              <a:xfrm>
                <a:off x="5795086" y="1468994"/>
                <a:ext cx="860127" cy="1048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4" name="正方形/長方形 353"/>
              <p:cNvSpPr/>
              <p:nvPr/>
            </p:nvSpPr>
            <p:spPr>
              <a:xfrm>
                <a:off x="7213622" y="1997426"/>
                <a:ext cx="506573" cy="1413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5" name="正方形/長方形 354"/>
              <p:cNvSpPr/>
              <p:nvPr/>
            </p:nvSpPr>
            <p:spPr>
              <a:xfrm>
                <a:off x="8149941" y="1605450"/>
                <a:ext cx="506573" cy="1413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6" name="Rectangle 40"/>
              <p:cNvSpPr>
                <a:spLocks noChangeArrowheads="1"/>
              </p:cNvSpPr>
              <p:nvPr/>
            </p:nvSpPr>
            <p:spPr bwMode="auto">
              <a:xfrm>
                <a:off x="6843728" y="1995140"/>
                <a:ext cx="9362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FF5050"/>
                    </a:solidFill>
                    <a:effectLst/>
                    <a:uLnTx/>
                    <a:uFillTx/>
                    <a:latin typeface="HGSｺﾞｼｯｸM" panose="020B0600000000000000" pitchFamily="50" charset="-128"/>
                    <a:ea typeface="HGSｺﾞｼｯｸM" panose="020B0600000000000000" pitchFamily="50" charset="-128"/>
                    <a:cs typeface="+mn-cs"/>
                  </a:rPr>
                  <a:t>地域生活拠点</a:t>
                </a:r>
                <a:r>
                  <a:rPr kumimoji="0" lang="en-US" altLang="ja-JP" sz="600" b="0" i="0" u="none" strike="noStrike" kern="1200" cap="none" spc="0" normalizeH="0" baseline="0" noProof="0" dirty="0">
                    <a:ln>
                      <a:noFill/>
                    </a:ln>
                    <a:solidFill>
                      <a:srgbClr val="FF5050"/>
                    </a:solidFill>
                    <a:effectLst/>
                    <a:uLnTx/>
                    <a:uFillTx/>
                    <a:latin typeface="HGSｺﾞｼｯｸM" panose="020B0600000000000000" pitchFamily="50" charset="-128"/>
                    <a:ea typeface="HGSｺﾞｼｯｸM" panose="020B0600000000000000" pitchFamily="50" charset="-128"/>
                    <a:cs typeface="+mn-cs"/>
                  </a:rPr>
                  <a:t/>
                </a:r>
                <a:br>
                  <a:rPr kumimoji="0" lang="en-US" altLang="ja-JP" sz="600" b="0" i="0" u="none" strike="noStrike" kern="1200" cap="none" spc="0" normalizeH="0" baseline="0" noProof="0" dirty="0">
                    <a:ln>
                      <a:noFill/>
                    </a:ln>
                    <a:solidFill>
                      <a:srgbClr val="FF5050"/>
                    </a:solidFill>
                    <a:effectLst/>
                    <a:uLnTx/>
                    <a:uFillTx/>
                    <a:latin typeface="HGSｺﾞｼｯｸM" panose="020B0600000000000000" pitchFamily="50" charset="-128"/>
                    <a:ea typeface="HGSｺﾞｼｯｸM" panose="020B0600000000000000" pitchFamily="50" charset="-128"/>
                    <a:cs typeface="+mn-cs"/>
                  </a:rPr>
                </a:br>
                <a:r>
                  <a:rPr kumimoji="0" lang="ja-JP" altLang="en-US" sz="600" b="0" i="0" u="none" strike="noStrike" kern="1200" cap="none" spc="0" normalizeH="0" baseline="0" noProof="0" dirty="0">
                    <a:ln>
                      <a:noFill/>
                    </a:ln>
                    <a:solidFill>
                      <a:srgbClr val="FF5050"/>
                    </a:solidFill>
                    <a:effectLst/>
                    <a:uLnTx/>
                    <a:uFillTx/>
                    <a:latin typeface="HGSｺﾞｼｯｸM" panose="020B0600000000000000" pitchFamily="50" charset="-128"/>
                    <a:ea typeface="HGSｺﾞｼｯｸM" panose="020B0600000000000000" pitchFamily="50" charset="-128"/>
                    <a:cs typeface="+mn-cs"/>
                  </a:rPr>
                  <a:t>（トランジットセンター）</a:t>
                </a:r>
                <a:endParaRPr kumimoji="0" lang="en-US" altLang="ja-JP" sz="600" b="0" i="0" u="none" strike="noStrike" kern="1200" cap="none" spc="0" normalizeH="0" baseline="0" noProof="0" dirty="0">
                  <a:ln>
                    <a:noFill/>
                  </a:ln>
                  <a:solidFill>
                    <a:srgbClr val="FF5050"/>
                  </a:solidFill>
                  <a:effectLst/>
                  <a:uLnTx/>
                  <a:uFillTx/>
                  <a:latin typeface="HGSｺﾞｼｯｸM" panose="020B0600000000000000" pitchFamily="50" charset="-128"/>
                  <a:ea typeface="HGSｺﾞｼｯｸM" panose="020B0600000000000000" pitchFamily="50" charset="-128"/>
                  <a:cs typeface="+mn-cs"/>
                </a:endParaRPr>
              </a:p>
            </p:txBody>
          </p:sp>
          <p:sp>
            <p:nvSpPr>
              <p:cNvPr id="357" name="Rectangle 40"/>
              <p:cNvSpPr>
                <a:spLocks noChangeArrowheads="1"/>
              </p:cNvSpPr>
              <p:nvPr/>
            </p:nvSpPr>
            <p:spPr bwMode="auto">
              <a:xfrm>
                <a:off x="7983091" y="1558867"/>
                <a:ext cx="9362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まちなか</a:t>
                </a:r>
                <a:r>
                  <a:rPr kumimoji="0" lang="en-US" altLang="ja-JP"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
                </a:r>
                <a:br>
                  <a:rPr kumimoji="0" lang="en-US" altLang="ja-JP"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br>
                <a:r>
                  <a:rPr kumimoji="0" lang="ja-JP" altLang="en-US"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a:t>
                </a:r>
                <a:r>
                  <a:rPr kumimoji="0" lang="en-US" altLang="ja-JP"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JR</a:t>
                </a:r>
                <a:r>
                  <a:rPr kumimoji="0" lang="ja-JP" altLang="en-US"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rPr>
                  <a:t>・名鉄岐阜駅）</a:t>
                </a:r>
                <a:endParaRPr kumimoji="0" lang="en-US" altLang="ja-JP" sz="600" b="0" i="0" u="none" strike="noStrike" kern="1200" cap="none" spc="0" normalizeH="0" baseline="0" noProof="0" dirty="0">
                  <a:ln>
                    <a:noFill/>
                  </a:ln>
                  <a:solidFill>
                    <a:srgbClr val="FF0000"/>
                  </a:solidFill>
                  <a:effectLst/>
                  <a:uLnTx/>
                  <a:uFillTx/>
                  <a:latin typeface="HGSｺﾞｼｯｸM" panose="020B0600000000000000" pitchFamily="50" charset="-128"/>
                  <a:ea typeface="HGSｺﾞｼｯｸM" panose="020B0600000000000000" pitchFamily="50" charset="-128"/>
                  <a:cs typeface="+mn-cs"/>
                </a:endParaRPr>
              </a:p>
            </p:txBody>
          </p:sp>
        </p:grpSp>
        <p:cxnSp>
          <p:nvCxnSpPr>
            <p:cNvPr id="26" name="直線コネクタ 25"/>
            <p:cNvCxnSpPr>
              <a:stCxn id="23" idx="0"/>
            </p:cNvCxnSpPr>
            <p:nvPr/>
          </p:nvCxnSpPr>
          <p:spPr>
            <a:xfrm flipH="1" flipV="1">
              <a:off x="7916331" y="1988760"/>
              <a:ext cx="42935" cy="209955"/>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フリーフォーム 5"/>
          <p:cNvSpPr/>
          <p:nvPr/>
        </p:nvSpPr>
        <p:spPr>
          <a:xfrm>
            <a:off x="4556185" y="623737"/>
            <a:ext cx="4899804" cy="3672219"/>
          </a:xfrm>
          <a:custGeom>
            <a:avLst/>
            <a:gdLst>
              <a:gd name="connsiteX0" fmla="*/ 17253 w 4899804"/>
              <a:gd name="connsiteY0" fmla="*/ 0 h 3605842"/>
              <a:gd name="connsiteX1" fmla="*/ 4899804 w 4899804"/>
              <a:gd name="connsiteY1" fmla="*/ 0 h 3605842"/>
              <a:gd name="connsiteX2" fmla="*/ 4899804 w 4899804"/>
              <a:gd name="connsiteY2" fmla="*/ 3605842 h 3605842"/>
              <a:gd name="connsiteX3" fmla="*/ 2398143 w 4899804"/>
              <a:gd name="connsiteY3" fmla="*/ 3605842 h 3605842"/>
              <a:gd name="connsiteX4" fmla="*/ 2398143 w 4899804"/>
              <a:gd name="connsiteY4" fmla="*/ 1742536 h 3605842"/>
              <a:gd name="connsiteX5" fmla="*/ 0 w 4899804"/>
              <a:gd name="connsiteY5" fmla="*/ 1742536 h 3605842"/>
              <a:gd name="connsiteX6" fmla="*/ 17253 w 4899804"/>
              <a:gd name="connsiteY6" fmla="*/ 0 h 360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804" h="3605842">
                <a:moveTo>
                  <a:pt x="17253" y="0"/>
                </a:moveTo>
                <a:lnTo>
                  <a:pt x="4899804" y="0"/>
                </a:lnTo>
                <a:lnTo>
                  <a:pt x="4899804" y="3605842"/>
                </a:lnTo>
                <a:lnTo>
                  <a:pt x="2398143" y="3605842"/>
                </a:lnTo>
                <a:lnTo>
                  <a:pt x="2398143" y="1742536"/>
                </a:lnTo>
                <a:lnTo>
                  <a:pt x="0" y="1742536"/>
                </a:lnTo>
                <a:lnTo>
                  <a:pt x="17253" y="0"/>
                </a:lnTo>
                <a:close/>
              </a:path>
            </a:pathLst>
          </a:custGeom>
          <a:noFill/>
          <a:ln w="57150">
            <a:solidFill>
              <a:srgbClr val="006600">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 name="フリーフォーム 10"/>
          <p:cNvSpPr/>
          <p:nvPr/>
        </p:nvSpPr>
        <p:spPr>
          <a:xfrm>
            <a:off x="6219825" y="4438651"/>
            <a:ext cx="3248025" cy="2349945"/>
          </a:xfrm>
          <a:custGeom>
            <a:avLst/>
            <a:gdLst>
              <a:gd name="connsiteX0" fmla="*/ 3248025 w 3333750"/>
              <a:gd name="connsiteY0" fmla="*/ 9525 h 2276475"/>
              <a:gd name="connsiteX1" fmla="*/ 3248025 w 3333750"/>
              <a:gd name="connsiteY1" fmla="*/ 2276475 h 2276475"/>
              <a:gd name="connsiteX2" fmla="*/ 3333750 w 3333750"/>
              <a:gd name="connsiteY2" fmla="*/ 2276475 h 2276475"/>
              <a:gd name="connsiteX3" fmla="*/ 0 w 3333750"/>
              <a:gd name="connsiteY3" fmla="*/ 2276475 h 2276475"/>
              <a:gd name="connsiteX4" fmla="*/ 0 w 3333750"/>
              <a:gd name="connsiteY4" fmla="*/ 2143125 h 2276475"/>
              <a:gd name="connsiteX5" fmla="*/ 0 w 3333750"/>
              <a:gd name="connsiteY5" fmla="*/ 0 h 2276475"/>
              <a:gd name="connsiteX6" fmla="*/ 3248025 w 3333750"/>
              <a:gd name="connsiteY6" fmla="*/ 9525 h 2276475"/>
              <a:gd name="connsiteX0" fmla="*/ 3248025 w 3248025"/>
              <a:gd name="connsiteY0" fmla="*/ 9525 h 2276475"/>
              <a:gd name="connsiteX1" fmla="*/ 3248025 w 3248025"/>
              <a:gd name="connsiteY1" fmla="*/ 2276475 h 2276475"/>
              <a:gd name="connsiteX2" fmla="*/ 0 w 3248025"/>
              <a:gd name="connsiteY2" fmla="*/ 2276475 h 2276475"/>
              <a:gd name="connsiteX3" fmla="*/ 0 w 3248025"/>
              <a:gd name="connsiteY3" fmla="*/ 2143125 h 2276475"/>
              <a:gd name="connsiteX4" fmla="*/ 0 w 3248025"/>
              <a:gd name="connsiteY4" fmla="*/ 0 h 2276475"/>
              <a:gd name="connsiteX5" fmla="*/ 3248025 w 3248025"/>
              <a:gd name="connsiteY5" fmla="*/ 9525 h 227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025" h="2276475">
                <a:moveTo>
                  <a:pt x="3248025" y="9525"/>
                </a:moveTo>
                <a:lnTo>
                  <a:pt x="3248025" y="2276475"/>
                </a:lnTo>
                <a:lnTo>
                  <a:pt x="0" y="2276475"/>
                </a:lnTo>
                <a:lnTo>
                  <a:pt x="0" y="2143125"/>
                </a:lnTo>
                <a:lnTo>
                  <a:pt x="0" y="0"/>
                </a:lnTo>
                <a:lnTo>
                  <a:pt x="3248025" y="9525"/>
                </a:lnTo>
                <a:close/>
              </a:path>
            </a:pathLst>
          </a:custGeom>
          <a:noFill/>
          <a:ln w="57150">
            <a:solidFill>
              <a:srgbClr val="FF0DC0">
                <a:alpha val="4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7" name="フリーフォーム 6"/>
          <p:cNvSpPr/>
          <p:nvPr/>
        </p:nvSpPr>
        <p:spPr>
          <a:xfrm>
            <a:off x="437993" y="691744"/>
            <a:ext cx="4618524" cy="6018946"/>
          </a:xfrm>
          <a:custGeom>
            <a:avLst/>
            <a:gdLst>
              <a:gd name="connsiteX0" fmla="*/ 3398808 w 4649638"/>
              <a:gd name="connsiteY0" fmla="*/ 0 h 6064370"/>
              <a:gd name="connsiteX1" fmla="*/ 3398808 w 4649638"/>
              <a:gd name="connsiteY1" fmla="*/ 5184475 h 6064370"/>
              <a:gd name="connsiteX2" fmla="*/ 4649638 w 4649638"/>
              <a:gd name="connsiteY2" fmla="*/ 5184475 h 6064370"/>
              <a:gd name="connsiteX3" fmla="*/ 4649638 w 4649638"/>
              <a:gd name="connsiteY3" fmla="*/ 6064370 h 6064370"/>
              <a:gd name="connsiteX4" fmla="*/ 0 w 4649638"/>
              <a:gd name="connsiteY4" fmla="*/ 6064370 h 6064370"/>
              <a:gd name="connsiteX5" fmla="*/ 0 w 4649638"/>
              <a:gd name="connsiteY5" fmla="*/ 17253 h 6064370"/>
              <a:gd name="connsiteX6" fmla="*/ 3398808 w 4649638"/>
              <a:gd name="connsiteY6" fmla="*/ 0 h 60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9638" h="6064370">
                <a:moveTo>
                  <a:pt x="3398808" y="0"/>
                </a:moveTo>
                <a:lnTo>
                  <a:pt x="3398808" y="5184475"/>
                </a:lnTo>
                <a:lnTo>
                  <a:pt x="4649638" y="5184475"/>
                </a:lnTo>
                <a:lnTo>
                  <a:pt x="4649638" y="6064370"/>
                </a:lnTo>
                <a:lnTo>
                  <a:pt x="0" y="6064370"/>
                </a:lnTo>
                <a:lnTo>
                  <a:pt x="0" y="17253"/>
                </a:lnTo>
                <a:lnTo>
                  <a:pt x="3398808" y="0"/>
                </a:lnTo>
                <a:close/>
              </a:path>
            </a:pathLst>
          </a:custGeom>
          <a:noFill/>
          <a:ln w="57150">
            <a:solidFill>
              <a:srgbClr val="A8C9D8">
                <a:alpha val="73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8" name="下矢印 177"/>
          <p:cNvSpPr/>
          <p:nvPr/>
        </p:nvSpPr>
        <p:spPr>
          <a:xfrm rot="10800000">
            <a:off x="1621070" y="5593496"/>
            <a:ext cx="799495" cy="180680"/>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6" name="角丸四角形 175"/>
          <p:cNvSpPr/>
          <p:nvPr/>
        </p:nvSpPr>
        <p:spPr>
          <a:xfrm>
            <a:off x="534958" y="5918553"/>
            <a:ext cx="4418042" cy="749169"/>
          </a:xfrm>
          <a:prstGeom prst="roundRect">
            <a:avLst>
              <a:gd name="adj" fmla="val 1976"/>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28" name="下矢印 427"/>
          <p:cNvSpPr/>
          <p:nvPr/>
        </p:nvSpPr>
        <p:spPr>
          <a:xfrm>
            <a:off x="1621071" y="4804368"/>
            <a:ext cx="799495" cy="206910"/>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pic>
        <p:nvPicPr>
          <p:cNvPr id="256" name="図 255"/>
          <p:cNvPicPr>
            <a:picLocks noChangeAspect="1"/>
          </p:cNvPicPr>
          <p:nvPr/>
        </p:nvPicPr>
        <p:blipFill rotWithShape="1">
          <a:blip r:embed="rId6"/>
          <a:srcRect t="1666" r="30909"/>
          <a:stretch/>
        </p:blipFill>
        <p:spPr>
          <a:xfrm>
            <a:off x="607104" y="1505667"/>
            <a:ext cx="2951741" cy="3249968"/>
          </a:xfrm>
          <a:prstGeom prst="rect">
            <a:avLst/>
          </a:prstGeom>
        </p:spPr>
      </p:pic>
      <p:sp>
        <p:nvSpPr>
          <p:cNvPr id="47" name="テキスト ボックス 46"/>
          <p:cNvSpPr txBox="1"/>
          <p:nvPr/>
        </p:nvSpPr>
        <p:spPr>
          <a:xfrm>
            <a:off x="2348546" y="3691414"/>
            <a:ext cx="264816" cy="20005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700" b="1" i="0" u="none" strike="noStrike" kern="1200" cap="none" spc="0" normalizeH="0" baseline="0" noProof="0" dirty="0">
                <a:ln>
                  <a:noFill/>
                </a:ln>
                <a:solidFill>
                  <a:srgbClr val="EBEDC4"/>
                </a:solidFill>
                <a:effectLst/>
                <a:uLnTx/>
                <a:uFillTx/>
                <a:latin typeface="Arial" charset="0"/>
                <a:ea typeface="ＭＳ Ｐゴシック" charset="-128"/>
                <a:cs typeface="+mn-cs"/>
              </a:rPr>
              <a:t>-2</a:t>
            </a:r>
            <a:endParaRPr kumimoji="1" lang="ja-JP" altLang="en-US" sz="700" b="1" i="0" u="none" strike="noStrike" kern="1200" cap="none" spc="0" normalizeH="0" baseline="0" noProof="0" dirty="0">
              <a:ln>
                <a:noFill/>
              </a:ln>
              <a:solidFill>
                <a:srgbClr val="EBEDC4"/>
              </a:solidFill>
              <a:effectLst/>
              <a:uLnTx/>
              <a:uFillTx/>
              <a:latin typeface="Arial" charset="0"/>
              <a:ea typeface="ＭＳ Ｐゴシック" charset="-128"/>
              <a:cs typeface="+mn-cs"/>
            </a:endParaRPr>
          </a:p>
        </p:txBody>
      </p:sp>
      <p:sp>
        <p:nvSpPr>
          <p:cNvPr id="46" name="円/楕円 45"/>
          <p:cNvSpPr/>
          <p:nvPr/>
        </p:nvSpPr>
        <p:spPr>
          <a:xfrm>
            <a:off x="2333804" y="3732448"/>
            <a:ext cx="110743" cy="110743"/>
          </a:xfrm>
          <a:prstGeom prst="ellipse">
            <a:avLst/>
          </a:prstGeom>
          <a:solidFill>
            <a:srgbClr val="ADCD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7" name="フリーフォーム 256"/>
          <p:cNvSpPr/>
          <p:nvPr/>
        </p:nvSpPr>
        <p:spPr>
          <a:xfrm>
            <a:off x="1478030" y="3001805"/>
            <a:ext cx="297077" cy="168344"/>
          </a:xfrm>
          <a:custGeom>
            <a:avLst/>
            <a:gdLst>
              <a:gd name="connsiteX0" fmla="*/ 147638 w 428625"/>
              <a:gd name="connsiteY0" fmla="*/ 2381 h 242888"/>
              <a:gd name="connsiteX1" fmla="*/ 78582 w 428625"/>
              <a:gd name="connsiteY1" fmla="*/ 0 h 242888"/>
              <a:gd name="connsiteX2" fmla="*/ 0 w 428625"/>
              <a:gd name="connsiteY2" fmla="*/ 92869 h 242888"/>
              <a:gd name="connsiteX3" fmla="*/ 88107 w 428625"/>
              <a:gd name="connsiteY3" fmla="*/ 207169 h 242888"/>
              <a:gd name="connsiteX4" fmla="*/ 276225 w 428625"/>
              <a:gd name="connsiteY4" fmla="*/ 216694 h 242888"/>
              <a:gd name="connsiteX5" fmla="*/ 411957 w 428625"/>
              <a:gd name="connsiteY5" fmla="*/ 242888 h 242888"/>
              <a:gd name="connsiteX6" fmla="*/ 428625 w 428625"/>
              <a:gd name="connsiteY6" fmla="*/ 204788 h 242888"/>
              <a:gd name="connsiteX7" fmla="*/ 295275 w 428625"/>
              <a:gd name="connsiteY7" fmla="*/ 169069 h 242888"/>
              <a:gd name="connsiteX8" fmla="*/ 130969 w 428625"/>
              <a:gd name="connsiteY8" fmla="*/ 166688 h 242888"/>
              <a:gd name="connsiteX9" fmla="*/ 147638 w 428625"/>
              <a:gd name="connsiteY9" fmla="*/ 2381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5" h="242888">
                <a:moveTo>
                  <a:pt x="147638" y="2381"/>
                </a:moveTo>
                <a:lnTo>
                  <a:pt x="78582" y="0"/>
                </a:lnTo>
                <a:lnTo>
                  <a:pt x="0" y="92869"/>
                </a:lnTo>
                <a:lnTo>
                  <a:pt x="88107" y="207169"/>
                </a:lnTo>
                <a:lnTo>
                  <a:pt x="276225" y="216694"/>
                </a:lnTo>
                <a:lnTo>
                  <a:pt x="411957" y="242888"/>
                </a:lnTo>
                <a:lnTo>
                  <a:pt x="428625" y="204788"/>
                </a:lnTo>
                <a:lnTo>
                  <a:pt x="295275" y="169069"/>
                </a:lnTo>
                <a:lnTo>
                  <a:pt x="130969" y="166688"/>
                </a:lnTo>
                <a:lnTo>
                  <a:pt x="147638" y="2381"/>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59" name="フリーフォーム 258"/>
          <p:cNvSpPr/>
          <p:nvPr/>
        </p:nvSpPr>
        <p:spPr>
          <a:xfrm>
            <a:off x="1859277" y="2907733"/>
            <a:ext cx="165042" cy="315231"/>
          </a:xfrm>
          <a:custGeom>
            <a:avLst/>
            <a:gdLst>
              <a:gd name="connsiteX0" fmla="*/ 59531 w 238125"/>
              <a:gd name="connsiteY0" fmla="*/ 0 h 454819"/>
              <a:gd name="connsiteX1" fmla="*/ 180975 w 238125"/>
              <a:gd name="connsiteY1" fmla="*/ 14287 h 454819"/>
              <a:gd name="connsiteX2" fmla="*/ 169069 w 238125"/>
              <a:gd name="connsiteY2" fmla="*/ 178594 h 454819"/>
              <a:gd name="connsiteX3" fmla="*/ 154781 w 238125"/>
              <a:gd name="connsiteY3" fmla="*/ 335756 h 454819"/>
              <a:gd name="connsiteX4" fmla="*/ 238125 w 238125"/>
              <a:gd name="connsiteY4" fmla="*/ 354806 h 454819"/>
              <a:gd name="connsiteX5" fmla="*/ 176213 w 238125"/>
              <a:gd name="connsiteY5" fmla="*/ 366712 h 454819"/>
              <a:gd name="connsiteX6" fmla="*/ 138113 w 238125"/>
              <a:gd name="connsiteY6" fmla="*/ 454819 h 454819"/>
              <a:gd name="connsiteX7" fmla="*/ 78581 w 238125"/>
              <a:gd name="connsiteY7" fmla="*/ 426244 h 454819"/>
              <a:gd name="connsiteX8" fmla="*/ 0 w 238125"/>
              <a:gd name="connsiteY8" fmla="*/ 433387 h 454819"/>
              <a:gd name="connsiteX9" fmla="*/ 59531 w 238125"/>
              <a:gd name="connsiteY9" fmla="*/ 0 h 454819"/>
              <a:gd name="connsiteX0" fmla="*/ 59531 w 238125"/>
              <a:gd name="connsiteY0" fmla="*/ 0 h 454819"/>
              <a:gd name="connsiteX1" fmla="*/ 180975 w 238125"/>
              <a:gd name="connsiteY1" fmla="*/ 14287 h 454819"/>
              <a:gd name="connsiteX2" fmla="*/ 178594 w 238125"/>
              <a:gd name="connsiteY2" fmla="*/ 173832 h 454819"/>
              <a:gd name="connsiteX3" fmla="*/ 154781 w 238125"/>
              <a:gd name="connsiteY3" fmla="*/ 335756 h 454819"/>
              <a:gd name="connsiteX4" fmla="*/ 238125 w 238125"/>
              <a:gd name="connsiteY4" fmla="*/ 354806 h 454819"/>
              <a:gd name="connsiteX5" fmla="*/ 176213 w 238125"/>
              <a:gd name="connsiteY5" fmla="*/ 366712 h 454819"/>
              <a:gd name="connsiteX6" fmla="*/ 138113 w 238125"/>
              <a:gd name="connsiteY6" fmla="*/ 454819 h 454819"/>
              <a:gd name="connsiteX7" fmla="*/ 78581 w 238125"/>
              <a:gd name="connsiteY7" fmla="*/ 426244 h 454819"/>
              <a:gd name="connsiteX8" fmla="*/ 0 w 238125"/>
              <a:gd name="connsiteY8" fmla="*/ 433387 h 454819"/>
              <a:gd name="connsiteX9" fmla="*/ 59531 w 238125"/>
              <a:gd name="connsiteY9" fmla="*/ 0 h 45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125" h="454819">
                <a:moveTo>
                  <a:pt x="59531" y="0"/>
                </a:moveTo>
                <a:lnTo>
                  <a:pt x="180975" y="14287"/>
                </a:lnTo>
                <a:cubicBezTo>
                  <a:pt x="180181" y="67469"/>
                  <a:pt x="179388" y="120650"/>
                  <a:pt x="178594" y="173832"/>
                </a:cubicBezTo>
                <a:lnTo>
                  <a:pt x="154781" y="335756"/>
                </a:lnTo>
                <a:lnTo>
                  <a:pt x="238125" y="354806"/>
                </a:lnTo>
                <a:lnTo>
                  <a:pt x="176213" y="366712"/>
                </a:lnTo>
                <a:lnTo>
                  <a:pt x="138113" y="454819"/>
                </a:lnTo>
                <a:lnTo>
                  <a:pt x="78581" y="426244"/>
                </a:lnTo>
                <a:lnTo>
                  <a:pt x="0" y="433387"/>
                </a:lnTo>
                <a:lnTo>
                  <a:pt x="59531" y="0"/>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0" name="フリーフォーム 259"/>
          <p:cNvSpPr/>
          <p:nvPr/>
        </p:nvSpPr>
        <p:spPr>
          <a:xfrm>
            <a:off x="2866038" y="2925887"/>
            <a:ext cx="163392" cy="206303"/>
          </a:xfrm>
          <a:custGeom>
            <a:avLst/>
            <a:gdLst>
              <a:gd name="connsiteX0" fmla="*/ 135731 w 235743"/>
              <a:gd name="connsiteY0" fmla="*/ 0 h 297656"/>
              <a:gd name="connsiteX1" fmla="*/ 214312 w 235743"/>
              <a:gd name="connsiteY1" fmla="*/ 33337 h 297656"/>
              <a:gd name="connsiteX2" fmla="*/ 233362 w 235743"/>
              <a:gd name="connsiteY2" fmla="*/ 57150 h 297656"/>
              <a:gd name="connsiteX3" fmla="*/ 235743 w 235743"/>
              <a:gd name="connsiteY3" fmla="*/ 80962 h 297656"/>
              <a:gd name="connsiteX4" fmla="*/ 185737 w 235743"/>
              <a:gd name="connsiteY4" fmla="*/ 88106 h 297656"/>
              <a:gd name="connsiteX5" fmla="*/ 188118 w 235743"/>
              <a:gd name="connsiteY5" fmla="*/ 121443 h 297656"/>
              <a:gd name="connsiteX6" fmla="*/ 154781 w 235743"/>
              <a:gd name="connsiteY6" fmla="*/ 126206 h 297656"/>
              <a:gd name="connsiteX7" fmla="*/ 102393 w 235743"/>
              <a:gd name="connsiteY7" fmla="*/ 202406 h 297656"/>
              <a:gd name="connsiteX8" fmla="*/ 135731 w 235743"/>
              <a:gd name="connsiteY8" fmla="*/ 207168 h 297656"/>
              <a:gd name="connsiteX9" fmla="*/ 164306 w 235743"/>
              <a:gd name="connsiteY9" fmla="*/ 230981 h 297656"/>
              <a:gd name="connsiteX10" fmla="*/ 157162 w 235743"/>
              <a:gd name="connsiteY10" fmla="*/ 259556 h 297656"/>
              <a:gd name="connsiteX11" fmla="*/ 126206 w 235743"/>
              <a:gd name="connsiteY11" fmla="*/ 261937 h 297656"/>
              <a:gd name="connsiteX12" fmla="*/ 119062 w 235743"/>
              <a:gd name="connsiteY12" fmla="*/ 221456 h 297656"/>
              <a:gd name="connsiteX13" fmla="*/ 78581 w 235743"/>
              <a:gd name="connsiteY13" fmla="*/ 228600 h 297656"/>
              <a:gd name="connsiteX14" fmla="*/ 80962 w 235743"/>
              <a:gd name="connsiteY14" fmla="*/ 247650 h 297656"/>
              <a:gd name="connsiteX15" fmla="*/ 45243 w 235743"/>
              <a:gd name="connsiteY15" fmla="*/ 297656 h 297656"/>
              <a:gd name="connsiteX16" fmla="*/ 0 w 235743"/>
              <a:gd name="connsiteY16" fmla="*/ 288131 h 297656"/>
              <a:gd name="connsiteX17" fmla="*/ 133350 w 235743"/>
              <a:gd name="connsiteY17" fmla="*/ 102393 h 297656"/>
              <a:gd name="connsiteX18" fmla="*/ 135731 w 235743"/>
              <a:gd name="connsiteY18" fmla="*/ 0 h 29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743" h="297656">
                <a:moveTo>
                  <a:pt x="135731" y="0"/>
                </a:moveTo>
                <a:lnTo>
                  <a:pt x="214312" y="33337"/>
                </a:lnTo>
                <a:lnTo>
                  <a:pt x="233362" y="57150"/>
                </a:lnTo>
                <a:lnTo>
                  <a:pt x="235743" y="80962"/>
                </a:lnTo>
                <a:lnTo>
                  <a:pt x="185737" y="88106"/>
                </a:lnTo>
                <a:lnTo>
                  <a:pt x="188118" y="121443"/>
                </a:lnTo>
                <a:lnTo>
                  <a:pt x="154781" y="126206"/>
                </a:lnTo>
                <a:lnTo>
                  <a:pt x="102393" y="202406"/>
                </a:lnTo>
                <a:lnTo>
                  <a:pt x="135731" y="207168"/>
                </a:lnTo>
                <a:lnTo>
                  <a:pt x="164306" y="230981"/>
                </a:lnTo>
                <a:lnTo>
                  <a:pt x="157162" y="259556"/>
                </a:lnTo>
                <a:lnTo>
                  <a:pt x="126206" y="261937"/>
                </a:lnTo>
                <a:lnTo>
                  <a:pt x="119062" y="221456"/>
                </a:lnTo>
                <a:lnTo>
                  <a:pt x="78581" y="228600"/>
                </a:lnTo>
                <a:lnTo>
                  <a:pt x="80962" y="247650"/>
                </a:lnTo>
                <a:lnTo>
                  <a:pt x="45243" y="297656"/>
                </a:lnTo>
                <a:lnTo>
                  <a:pt x="0" y="288131"/>
                </a:lnTo>
                <a:lnTo>
                  <a:pt x="133350" y="102393"/>
                </a:lnTo>
                <a:cubicBezTo>
                  <a:pt x="134144" y="68262"/>
                  <a:pt x="134937" y="34131"/>
                  <a:pt x="135731" y="0"/>
                </a:cubicBez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1" name="フリーフォーム 260"/>
          <p:cNvSpPr/>
          <p:nvPr/>
        </p:nvSpPr>
        <p:spPr>
          <a:xfrm>
            <a:off x="2036106" y="3618889"/>
            <a:ext cx="298727" cy="99025"/>
          </a:xfrm>
          <a:custGeom>
            <a:avLst/>
            <a:gdLst>
              <a:gd name="connsiteX0" fmla="*/ 2382 w 428625"/>
              <a:gd name="connsiteY0" fmla="*/ 14287 h 142875"/>
              <a:gd name="connsiteX1" fmla="*/ 126207 w 428625"/>
              <a:gd name="connsiteY1" fmla="*/ 33337 h 142875"/>
              <a:gd name="connsiteX2" fmla="*/ 245269 w 428625"/>
              <a:gd name="connsiteY2" fmla="*/ 0 h 142875"/>
              <a:gd name="connsiteX3" fmla="*/ 304800 w 428625"/>
              <a:gd name="connsiteY3" fmla="*/ 40481 h 142875"/>
              <a:gd name="connsiteX4" fmla="*/ 428625 w 428625"/>
              <a:gd name="connsiteY4" fmla="*/ 38100 h 142875"/>
              <a:gd name="connsiteX5" fmla="*/ 395288 w 428625"/>
              <a:gd name="connsiteY5" fmla="*/ 54768 h 142875"/>
              <a:gd name="connsiteX6" fmla="*/ 395288 w 428625"/>
              <a:gd name="connsiteY6" fmla="*/ 97631 h 142875"/>
              <a:gd name="connsiteX7" fmla="*/ 283369 w 428625"/>
              <a:gd name="connsiteY7" fmla="*/ 128587 h 142875"/>
              <a:gd name="connsiteX8" fmla="*/ 171450 w 428625"/>
              <a:gd name="connsiteY8" fmla="*/ 121443 h 142875"/>
              <a:gd name="connsiteX9" fmla="*/ 173832 w 428625"/>
              <a:gd name="connsiteY9" fmla="*/ 107156 h 142875"/>
              <a:gd name="connsiteX10" fmla="*/ 147638 w 428625"/>
              <a:gd name="connsiteY10" fmla="*/ 109537 h 142875"/>
              <a:gd name="connsiteX11" fmla="*/ 150019 w 428625"/>
              <a:gd name="connsiteY11" fmla="*/ 140493 h 142875"/>
              <a:gd name="connsiteX12" fmla="*/ 95250 w 428625"/>
              <a:gd name="connsiteY12" fmla="*/ 142875 h 142875"/>
              <a:gd name="connsiteX13" fmla="*/ 88107 w 428625"/>
              <a:gd name="connsiteY13" fmla="*/ 111918 h 142875"/>
              <a:gd name="connsiteX14" fmla="*/ 19050 w 428625"/>
              <a:gd name="connsiteY14" fmla="*/ 119062 h 142875"/>
              <a:gd name="connsiteX15" fmla="*/ 19050 w 428625"/>
              <a:gd name="connsiteY15" fmla="*/ 92868 h 142875"/>
              <a:gd name="connsiteX16" fmla="*/ 0 w 428625"/>
              <a:gd name="connsiteY16" fmla="*/ 90487 h 142875"/>
              <a:gd name="connsiteX17" fmla="*/ 2382 w 428625"/>
              <a:gd name="connsiteY17" fmla="*/ 14287 h 142875"/>
              <a:gd name="connsiteX0" fmla="*/ 2382 w 428625"/>
              <a:gd name="connsiteY0" fmla="*/ 14287 h 142875"/>
              <a:gd name="connsiteX1" fmla="*/ 126207 w 428625"/>
              <a:gd name="connsiteY1" fmla="*/ 33337 h 142875"/>
              <a:gd name="connsiteX2" fmla="*/ 245269 w 428625"/>
              <a:gd name="connsiteY2" fmla="*/ 0 h 142875"/>
              <a:gd name="connsiteX3" fmla="*/ 304800 w 428625"/>
              <a:gd name="connsiteY3" fmla="*/ 40481 h 142875"/>
              <a:gd name="connsiteX4" fmla="*/ 428625 w 428625"/>
              <a:gd name="connsiteY4" fmla="*/ 38100 h 142875"/>
              <a:gd name="connsiteX5" fmla="*/ 395288 w 428625"/>
              <a:gd name="connsiteY5" fmla="*/ 54768 h 142875"/>
              <a:gd name="connsiteX6" fmla="*/ 416720 w 428625"/>
              <a:gd name="connsiteY6" fmla="*/ 100012 h 142875"/>
              <a:gd name="connsiteX7" fmla="*/ 283369 w 428625"/>
              <a:gd name="connsiteY7" fmla="*/ 128587 h 142875"/>
              <a:gd name="connsiteX8" fmla="*/ 171450 w 428625"/>
              <a:gd name="connsiteY8" fmla="*/ 121443 h 142875"/>
              <a:gd name="connsiteX9" fmla="*/ 173832 w 428625"/>
              <a:gd name="connsiteY9" fmla="*/ 107156 h 142875"/>
              <a:gd name="connsiteX10" fmla="*/ 147638 w 428625"/>
              <a:gd name="connsiteY10" fmla="*/ 109537 h 142875"/>
              <a:gd name="connsiteX11" fmla="*/ 150019 w 428625"/>
              <a:gd name="connsiteY11" fmla="*/ 140493 h 142875"/>
              <a:gd name="connsiteX12" fmla="*/ 95250 w 428625"/>
              <a:gd name="connsiteY12" fmla="*/ 142875 h 142875"/>
              <a:gd name="connsiteX13" fmla="*/ 88107 w 428625"/>
              <a:gd name="connsiteY13" fmla="*/ 111918 h 142875"/>
              <a:gd name="connsiteX14" fmla="*/ 19050 w 428625"/>
              <a:gd name="connsiteY14" fmla="*/ 119062 h 142875"/>
              <a:gd name="connsiteX15" fmla="*/ 19050 w 428625"/>
              <a:gd name="connsiteY15" fmla="*/ 92868 h 142875"/>
              <a:gd name="connsiteX16" fmla="*/ 0 w 428625"/>
              <a:gd name="connsiteY16" fmla="*/ 90487 h 142875"/>
              <a:gd name="connsiteX17" fmla="*/ 2382 w 428625"/>
              <a:gd name="connsiteY17" fmla="*/ 14287 h 142875"/>
              <a:gd name="connsiteX0" fmla="*/ 2382 w 428625"/>
              <a:gd name="connsiteY0" fmla="*/ 14287 h 142875"/>
              <a:gd name="connsiteX1" fmla="*/ 126207 w 428625"/>
              <a:gd name="connsiteY1" fmla="*/ 33337 h 142875"/>
              <a:gd name="connsiteX2" fmla="*/ 245269 w 428625"/>
              <a:gd name="connsiteY2" fmla="*/ 0 h 142875"/>
              <a:gd name="connsiteX3" fmla="*/ 304800 w 428625"/>
              <a:gd name="connsiteY3" fmla="*/ 40481 h 142875"/>
              <a:gd name="connsiteX4" fmla="*/ 428625 w 428625"/>
              <a:gd name="connsiteY4" fmla="*/ 38100 h 142875"/>
              <a:gd name="connsiteX5" fmla="*/ 409575 w 428625"/>
              <a:gd name="connsiteY5" fmla="*/ 57149 h 142875"/>
              <a:gd name="connsiteX6" fmla="*/ 416720 w 428625"/>
              <a:gd name="connsiteY6" fmla="*/ 100012 h 142875"/>
              <a:gd name="connsiteX7" fmla="*/ 283369 w 428625"/>
              <a:gd name="connsiteY7" fmla="*/ 128587 h 142875"/>
              <a:gd name="connsiteX8" fmla="*/ 171450 w 428625"/>
              <a:gd name="connsiteY8" fmla="*/ 121443 h 142875"/>
              <a:gd name="connsiteX9" fmla="*/ 173832 w 428625"/>
              <a:gd name="connsiteY9" fmla="*/ 107156 h 142875"/>
              <a:gd name="connsiteX10" fmla="*/ 147638 w 428625"/>
              <a:gd name="connsiteY10" fmla="*/ 109537 h 142875"/>
              <a:gd name="connsiteX11" fmla="*/ 150019 w 428625"/>
              <a:gd name="connsiteY11" fmla="*/ 140493 h 142875"/>
              <a:gd name="connsiteX12" fmla="*/ 95250 w 428625"/>
              <a:gd name="connsiteY12" fmla="*/ 142875 h 142875"/>
              <a:gd name="connsiteX13" fmla="*/ 88107 w 428625"/>
              <a:gd name="connsiteY13" fmla="*/ 111918 h 142875"/>
              <a:gd name="connsiteX14" fmla="*/ 19050 w 428625"/>
              <a:gd name="connsiteY14" fmla="*/ 119062 h 142875"/>
              <a:gd name="connsiteX15" fmla="*/ 19050 w 428625"/>
              <a:gd name="connsiteY15" fmla="*/ 92868 h 142875"/>
              <a:gd name="connsiteX16" fmla="*/ 0 w 428625"/>
              <a:gd name="connsiteY16" fmla="*/ 90487 h 142875"/>
              <a:gd name="connsiteX17" fmla="*/ 2382 w 428625"/>
              <a:gd name="connsiteY17" fmla="*/ 14287 h 142875"/>
              <a:gd name="connsiteX0" fmla="*/ 2382 w 431006"/>
              <a:gd name="connsiteY0" fmla="*/ 14287 h 142875"/>
              <a:gd name="connsiteX1" fmla="*/ 126207 w 431006"/>
              <a:gd name="connsiteY1" fmla="*/ 33337 h 142875"/>
              <a:gd name="connsiteX2" fmla="*/ 245269 w 431006"/>
              <a:gd name="connsiteY2" fmla="*/ 0 h 142875"/>
              <a:gd name="connsiteX3" fmla="*/ 304800 w 431006"/>
              <a:gd name="connsiteY3" fmla="*/ 40481 h 142875"/>
              <a:gd name="connsiteX4" fmla="*/ 431006 w 431006"/>
              <a:gd name="connsiteY4" fmla="*/ 30956 h 142875"/>
              <a:gd name="connsiteX5" fmla="*/ 409575 w 431006"/>
              <a:gd name="connsiteY5" fmla="*/ 57149 h 142875"/>
              <a:gd name="connsiteX6" fmla="*/ 416720 w 431006"/>
              <a:gd name="connsiteY6" fmla="*/ 100012 h 142875"/>
              <a:gd name="connsiteX7" fmla="*/ 283369 w 431006"/>
              <a:gd name="connsiteY7" fmla="*/ 128587 h 142875"/>
              <a:gd name="connsiteX8" fmla="*/ 171450 w 431006"/>
              <a:gd name="connsiteY8" fmla="*/ 121443 h 142875"/>
              <a:gd name="connsiteX9" fmla="*/ 173832 w 431006"/>
              <a:gd name="connsiteY9" fmla="*/ 107156 h 142875"/>
              <a:gd name="connsiteX10" fmla="*/ 147638 w 431006"/>
              <a:gd name="connsiteY10" fmla="*/ 109537 h 142875"/>
              <a:gd name="connsiteX11" fmla="*/ 150019 w 431006"/>
              <a:gd name="connsiteY11" fmla="*/ 140493 h 142875"/>
              <a:gd name="connsiteX12" fmla="*/ 95250 w 431006"/>
              <a:gd name="connsiteY12" fmla="*/ 142875 h 142875"/>
              <a:gd name="connsiteX13" fmla="*/ 88107 w 431006"/>
              <a:gd name="connsiteY13" fmla="*/ 111918 h 142875"/>
              <a:gd name="connsiteX14" fmla="*/ 19050 w 431006"/>
              <a:gd name="connsiteY14" fmla="*/ 119062 h 142875"/>
              <a:gd name="connsiteX15" fmla="*/ 19050 w 431006"/>
              <a:gd name="connsiteY15" fmla="*/ 92868 h 142875"/>
              <a:gd name="connsiteX16" fmla="*/ 0 w 431006"/>
              <a:gd name="connsiteY16" fmla="*/ 90487 h 142875"/>
              <a:gd name="connsiteX17" fmla="*/ 2382 w 431006"/>
              <a:gd name="connsiteY17" fmla="*/ 14287 h 142875"/>
              <a:gd name="connsiteX0" fmla="*/ 2382 w 431006"/>
              <a:gd name="connsiteY0" fmla="*/ 14287 h 142875"/>
              <a:gd name="connsiteX1" fmla="*/ 126207 w 431006"/>
              <a:gd name="connsiteY1" fmla="*/ 33337 h 142875"/>
              <a:gd name="connsiteX2" fmla="*/ 245269 w 431006"/>
              <a:gd name="connsiteY2" fmla="*/ 0 h 142875"/>
              <a:gd name="connsiteX3" fmla="*/ 321469 w 431006"/>
              <a:gd name="connsiteY3" fmla="*/ 28575 h 142875"/>
              <a:gd name="connsiteX4" fmla="*/ 431006 w 431006"/>
              <a:gd name="connsiteY4" fmla="*/ 30956 h 142875"/>
              <a:gd name="connsiteX5" fmla="*/ 409575 w 431006"/>
              <a:gd name="connsiteY5" fmla="*/ 57149 h 142875"/>
              <a:gd name="connsiteX6" fmla="*/ 416720 w 431006"/>
              <a:gd name="connsiteY6" fmla="*/ 100012 h 142875"/>
              <a:gd name="connsiteX7" fmla="*/ 283369 w 431006"/>
              <a:gd name="connsiteY7" fmla="*/ 128587 h 142875"/>
              <a:gd name="connsiteX8" fmla="*/ 171450 w 431006"/>
              <a:gd name="connsiteY8" fmla="*/ 121443 h 142875"/>
              <a:gd name="connsiteX9" fmla="*/ 173832 w 431006"/>
              <a:gd name="connsiteY9" fmla="*/ 107156 h 142875"/>
              <a:gd name="connsiteX10" fmla="*/ 147638 w 431006"/>
              <a:gd name="connsiteY10" fmla="*/ 109537 h 142875"/>
              <a:gd name="connsiteX11" fmla="*/ 150019 w 431006"/>
              <a:gd name="connsiteY11" fmla="*/ 140493 h 142875"/>
              <a:gd name="connsiteX12" fmla="*/ 95250 w 431006"/>
              <a:gd name="connsiteY12" fmla="*/ 142875 h 142875"/>
              <a:gd name="connsiteX13" fmla="*/ 88107 w 431006"/>
              <a:gd name="connsiteY13" fmla="*/ 111918 h 142875"/>
              <a:gd name="connsiteX14" fmla="*/ 19050 w 431006"/>
              <a:gd name="connsiteY14" fmla="*/ 119062 h 142875"/>
              <a:gd name="connsiteX15" fmla="*/ 19050 w 431006"/>
              <a:gd name="connsiteY15" fmla="*/ 92868 h 142875"/>
              <a:gd name="connsiteX16" fmla="*/ 0 w 431006"/>
              <a:gd name="connsiteY16" fmla="*/ 90487 h 142875"/>
              <a:gd name="connsiteX17" fmla="*/ 2382 w 431006"/>
              <a:gd name="connsiteY17" fmla="*/ 14287 h 142875"/>
              <a:gd name="connsiteX0" fmla="*/ 2382 w 431006"/>
              <a:gd name="connsiteY0" fmla="*/ 14287 h 142875"/>
              <a:gd name="connsiteX1" fmla="*/ 126207 w 431006"/>
              <a:gd name="connsiteY1" fmla="*/ 33337 h 142875"/>
              <a:gd name="connsiteX2" fmla="*/ 245269 w 431006"/>
              <a:gd name="connsiteY2" fmla="*/ 0 h 142875"/>
              <a:gd name="connsiteX3" fmla="*/ 321469 w 431006"/>
              <a:gd name="connsiteY3" fmla="*/ 28575 h 142875"/>
              <a:gd name="connsiteX4" fmla="*/ 431006 w 431006"/>
              <a:gd name="connsiteY4" fmla="*/ 30956 h 142875"/>
              <a:gd name="connsiteX5" fmla="*/ 426244 w 431006"/>
              <a:gd name="connsiteY5" fmla="*/ 59530 h 142875"/>
              <a:gd name="connsiteX6" fmla="*/ 416720 w 431006"/>
              <a:gd name="connsiteY6" fmla="*/ 100012 h 142875"/>
              <a:gd name="connsiteX7" fmla="*/ 283369 w 431006"/>
              <a:gd name="connsiteY7" fmla="*/ 128587 h 142875"/>
              <a:gd name="connsiteX8" fmla="*/ 171450 w 431006"/>
              <a:gd name="connsiteY8" fmla="*/ 121443 h 142875"/>
              <a:gd name="connsiteX9" fmla="*/ 173832 w 431006"/>
              <a:gd name="connsiteY9" fmla="*/ 107156 h 142875"/>
              <a:gd name="connsiteX10" fmla="*/ 147638 w 431006"/>
              <a:gd name="connsiteY10" fmla="*/ 109537 h 142875"/>
              <a:gd name="connsiteX11" fmla="*/ 150019 w 431006"/>
              <a:gd name="connsiteY11" fmla="*/ 140493 h 142875"/>
              <a:gd name="connsiteX12" fmla="*/ 95250 w 431006"/>
              <a:gd name="connsiteY12" fmla="*/ 142875 h 142875"/>
              <a:gd name="connsiteX13" fmla="*/ 88107 w 431006"/>
              <a:gd name="connsiteY13" fmla="*/ 111918 h 142875"/>
              <a:gd name="connsiteX14" fmla="*/ 19050 w 431006"/>
              <a:gd name="connsiteY14" fmla="*/ 119062 h 142875"/>
              <a:gd name="connsiteX15" fmla="*/ 19050 w 431006"/>
              <a:gd name="connsiteY15" fmla="*/ 92868 h 142875"/>
              <a:gd name="connsiteX16" fmla="*/ 0 w 431006"/>
              <a:gd name="connsiteY16" fmla="*/ 90487 h 142875"/>
              <a:gd name="connsiteX17" fmla="*/ 2382 w 431006"/>
              <a:gd name="connsiteY17" fmla="*/ 1428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1006" h="142875">
                <a:moveTo>
                  <a:pt x="2382" y="14287"/>
                </a:moveTo>
                <a:lnTo>
                  <a:pt x="126207" y="33337"/>
                </a:lnTo>
                <a:lnTo>
                  <a:pt x="245269" y="0"/>
                </a:lnTo>
                <a:lnTo>
                  <a:pt x="321469" y="28575"/>
                </a:lnTo>
                <a:lnTo>
                  <a:pt x="431006" y="30956"/>
                </a:lnTo>
                <a:lnTo>
                  <a:pt x="426244" y="59530"/>
                </a:lnTo>
                <a:lnTo>
                  <a:pt x="416720" y="100012"/>
                </a:lnTo>
                <a:lnTo>
                  <a:pt x="283369" y="128587"/>
                </a:lnTo>
                <a:lnTo>
                  <a:pt x="171450" y="121443"/>
                </a:lnTo>
                <a:lnTo>
                  <a:pt x="173832" y="107156"/>
                </a:lnTo>
                <a:lnTo>
                  <a:pt x="147638" y="109537"/>
                </a:lnTo>
                <a:lnTo>
                  <a:pt x="150019" y="140493"/>
                </a:lnTo>
                <a:lnTo>
                  <a:pt x="95250" y="142875"/>
                </a:lnTo>
                <a:lnTo>
                  <a:pt x="88107" y="111918"/>
                </a:lnTo>
                <a:lnTo>
                  <a:pt x="19050" y="119062"/>
                </a:lnTo>
                <a:lnTo>
                  <a:pt x="19050" y="92868"/>
                </a:lnTo>
                <a:lnTo>
                  <a:pt x="0" y="90487"/>
                </a:lnTo>
                <a:lnTo>
                  <a:pt x="2382" y="14287"/>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3" name="フリーフォーム 262"/>
          <p:cNvSpPr/>
          <p:nvPr/>
        </p:nvSpPr>
        <p:spPr>
          <a:xfrm>
            <a:off x="2236532" y="3720637"/>
            <a:ext cx="82522" cy="37960"/>
          </a:xfrm>
          <a:custGeom>
            <a:avLst/>
            <a:gdLst>
              <a:gd name="connsiteX0" fmla="*/ 0 w 104775"/>
              <a:gd name="connsiteY0" fmla="*/ 42862 h 54769"/>
              <a:gd name="connsiteX1" fmla="*/ 54769 w 104775"/>
              <a:gd name="connsiteY1" fmla="*/ 0 h 54769"/>
              <a:gd name="connsiteX2" fmla="*/ 104775 w 104775"/>
              <a:gd name="connsiteY2" fmla="*/ 26194 h 54769"/>
              <a:gd name="connsiteX3" fmla="*/ 90487 w 104775"/>
              <a:gd name="connsiteY3" fmla="*/ 54769 h 54769"/>
              <a:gd name="connsiteX4" fmla="*/ 0 w 104775"/>
              <a:gd name="connsiteY4" fmla="*/ 42862 h 54769"/>
              <a:gd name="connsiteX0" fmla="*/ 0 w 119063"/>
              <a:gd name="connsiteY0" fmla="*/ 42862 h 54769"/>
              <a:gd name="connsiteX1" fmla="*/ 54769 w 119063"/>
              <a:gd name="connsiteY1" fmla="*/ 0 h 54769"/>
              <a:gd name="connsiteX2" fmla="*/ 119063 w 119063"/>
              <a:gd name="connsiteY2" fmla="*/ 9525 h 54769"/>
              <a:gd name="connsiteX3" fmla="*/ 90487 w 119063"/>
              <a:gd name="connsiteY3" fmla="*/ 54769 h 54769"/>
              <a:gd name="connsiteX4" fmla="*/ 0 w 119063"/>
              <a:gd name="connsiteY4" fmla="*/ 42862 h 5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63" h="54769">
                <a:moveTo>
                  <a:pt x="0" y="42862"/>
                </a:moveTo>
                <a:lnTo>
                  <a:pt x="54769" y="0"/>
                </a:lnTo>
                <a:lnTo>
                  <a:pt x="119063" y="9525"/>
                </a:lnTo>
                <a:lnTo>
                  <a:pt x="90487" y="54769"/>
                </a:lnTo>
                <a:lnTo>
                  <a:pt x="0" y="42862"/>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4" name="フリーフォーム 263"/>
          <p:cNvSpPr/>
          <p:nvPr/>
        </p:nvSpPr>
        <p:spPr>
          <a:xfrm>
            <a:off x="1116587" y="3670229"/>
            <a:ext cx="330085" cy="409306"/>
          </a:xfrm>
          <a:custGeom>
            <a:avLst/>
            <a:gdLst>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6212 w 476250"/>
              <a:gd name="connsiteY32" fmla="*/ 97632 h 590550"/>
              <a:gd name="connsiteX33" fmla="*/ 0 w 476250"/>
              <a:gd name="connsiteY33"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4762 w 476250"/>
              <a:gd name="connsiteY32" fmla="*/ 166689 h 590550"/>
              <a:gd name="connsiteX33" fmla="*/ 0 w 476250"/>
              <a:gd name="connsiteY33"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4762 w 476250"/>
              <a:gd name="connsiteY32" fmla="*/ 166689 h 590550"/>
              <a:gd name="connsiteX33" fmla="*/ 0 w 476250"/>
              <a:gd name="connsiteY33"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85737 w 476250"/>
              <a:gd name="connsiteY32" fmla="*/ 133350 h 590550"/>
              <a:gd name="connsiteX33" fmla="*/ 4762 w 476250"/>
              <a:gd name="connsiteY33" fmla="*/ 166689 h 590550"/>
              <a:gd name="connsiteX34" fmla="*/ 0 w 476250"/>
              <a:gd name="connsiteY34"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1450 w 476250"/>
              <a:gd name="connsiteY32" fmla="*/ 138113 h 590550"/>
              <a:gd name="connsiteX33" fmla="*/ 4762 w 476250"/>
              <a:gd name="connsiteY33" fmla="*/ 166689 h 590550"/>
              <a:gd name="connsiteX34" fmla="*/ 0 w 476250"/>
              <a:gd name="connsiteY34"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1450 w 476250"/>
              <a:gd name="connsiteY32" fmla="*/ 138113 h 590550"/>
              <a:gd name="connsiteX33" fmla="*/ 4762 w 476250"/>
              <a:gd name="connsiteY33" fmla="*/ 166689 h 590550"/>
              <a:gd name="connsiteX34" fmla="*/ 0 w 476250"/>
              <a:gd name="connsiteY34"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73831 w 476250"/>
              <a:gd name="connsiteY26" fmla="*/ 457200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1450 w 476250"/>
              <a:gd name="connsiteY32" fmla="*/ 138113 h 590550"/>
              <a:gd name="connsiteX33" fmla="*/ 4762 w 476250"/>
              <a:gd name="connsiteY33" fmla="*/ 166689 h 590550"/>
              <a:gd name="connsiteX34" fmla="*/ 0 w 476250"/>
              <a:gd name="connsiteY34"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21468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66688 w 476250"/>
              <a:gd name="connsiteY26" fmla="*/ 454819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1450 w 476250"/>
              <a:gd name="connsiteY32" fmla="*/ 138113 h 590550"/>
              <a:gd name="connsiteX33" fmla="*/ 4762 w 476250"/>
              <a:gd name="connsiteY33" fmla="*/ 166689 h 590550"/>
              <a:gd name="connsiteX34" fmla="*/ 0 w 476250"/>
              <a:gd name="connsiteY34" fmla="*/ 133350 h 590550"/>
              <a:gd name="connsiteX0" fmla="*/ 0 w 476250"/>
              <a:gd name="connsiteY0" fmla="*/ 133350 h 590550"/>
              <a:gd name="connsiteX1" fmla="*/ 273843 w 476250"/>
              <a:gd name="connsiteY1" fmla="*/ 26194 h 590550"/>
              <a:gd name="connsiteX2" fmla="*/ 471487 w 476250"/>
              <a:gd name="connsiteY2" fmla="*/ 0 h 590550"/>
              <a:gd name="connsiteX3" fmla="*/ 476250 w 476250"/>
              <a:gd name="connsiteY3" fmla="*/ 52388 h 590550"/>
              <a:gd name="connsiteX4" fmla="*/ 454818 w 476250"/>
              <a:gd name="connsiteY4" fmla="*/ 54769 h 590550"/>
              <a:gd name="connsiteX5" fmla="*/ 452437 w 476250"/>
              <a:gd name="connsiteY5" fmla="*/ 23813 h 590550"/>
              <a:gd name="connsiteX6" fmla="*/ 292893 w 476250"/>
              <a:gd name="connsiteY6" fmla="*/ 69057 h 590550"/>
              <a:gd name="connsiteX7" fmla="*/ 276225 w 476250"/>
              <a:gd name="connsiteY7" fmla="*/ 145257 h 590550"/>
              <a:gd name="connsiteX8" fmla="*/ 259556 w 476250"/>
              <a:gd name="connsiteY8" fmla="*/ 140494 h 590550"/>
              <a:gd name="connsiteX9" fmla="*/ 257175 w 476250"/>
              <a:gd name="connsiteY9" fmla="*/ 216694 h 590550"/>
              <a:gd name="connsiteX10" fmla="*/ 352425 w 476250"/>
              <a:gd name="connsiteY10" fmla="*/ 185738 h 590550"/>
              <a:gd name="connsiteX11" fmla="*/ 354806 w 476250"/>
              <a:gd name="connsiteY11" fmla="*/ 292894 h 590550"/>
              <a:gd name="connsiteX12" fmla="*/ 335756 w 476250"/>
              <a:gd name="connsiteY12" fmla="*/ 302419 h 590550"/>
              <a:gd name="connsiteX13" fmla="*/ 338137 w 476250"/>
              <a:gd name="connsiteY13" fmla="*/ 328613 h 590550"/>
              <a:gd name="connsiteX14" fmla="*/ 359568 w 476250"/>
              <a:gd name="connsiteY14" fmla="*/ 345282 h 590550"/>
              <a:gd name="connsiteX15" fmla="*/ 357187 w 476250"/>
              <a:gd name="connsiteY15" fmla="*/ 369094 h 590550"/>
              <a:gd name="connsiteX16" fmla="*/ 338137 w 476250"/>
              <a:gd name="connsiteY16" fmla="*/ 366713 h 590550"/>
              <a:gd name="connsiteX17" fmla="*/ 330993 w 476250"/>
              <a:gd name="connsiteY17" fmla="*/ 390525 h 590550"/>
              <a:gd name="connsiteX18" fmla="*/ 288131 w 476250"/>
              <a:gd name="connsiteY18" fmla="*/ 388144 h 590550"/>
              <a:gd name="connsiteX19" fmla="*/ 302418 w 476250"/>
              <a:gd name="connsiteY19" fmla="*/ 464344 h 590550"/>
              <a:gd name="connsiteX20" fmla="*/ 250031 w 476250"/>
              <a:gd name="connsiteY20" fmla="*/ 466725 h 590550"/>
              <a:gd name="connsiteX21" fmla="*/ 254793 w 476250"/>
              <a:gd name="connsiteY21" fmla="*/ 590550 h 590550"/>
              <a:gd name="connsiteX22" fmla="*/ 111918 w 476250"/>
              <a:gd name="connsiteY22" fmla="*/ 585788 h 590550"/>
              <a:gd name="connsiteX23" fmla="*/ 109537 w 476250"/>
              <a:gd name="connsiteY23" fmla="*/ 497682 h 590550"/>
              <a:gd name="connsiteX24" fmla="*/ 97631 w 476250"/>
              <a:gd name="connsiteY24" fmla="*/ 490538 h 590550"/>
              <a:gd name="connsiteX25" fmla="*/ 100012 w 476250"/>
              <a:gd name="connsiteY25" fmla="*/ 476250 h 590550"/>
              <a:gd name="connsiteX26" fmla="*/ 166688 w 476250"/>
              <a:gd name="connsiteY26" fmla="*/ 454819 h 590550"/>
              <a:gd name="connsiteX27" fmla="*/ 173831 w 476250"/>
              <a:gd name="connsiteY27" fmla="*/ 423863 h 590550"/>
              <a:gd name="connsiteX28" fmla="*/ 73818 w 476250"/>
              <a:gd name="connsiteY28" fmla="*/ 419100 h 590550"/>
              <a:gd name="connsiteX29" fmla="*/ 85725 w 476250"/>
              <a:gd name="connsiteY29" fmla="*/ 361950 h 590550"/>
              <a:gd name="connsiteX30" fmla="*/ 166687 w 476250"/>
              <a:gd name="connsiteY30" fmla="*/ 357188 h 590550"/>
              <a:gd name="connsiteX31" fmla="*/ 169068 w 476250"/>
              <a:gd name="connsiteY31" fmla="*/ 271463 h 590550"/>
              <a:gd name="connsiteX32" fmla="*/ 171450 w 476250"/>
              <a:gd name="connsiteY32" fmla="*/ 138113 h 590550"/>
              <a:gd name="connsiteX33" fmla="*/ 4762 w 476250"/>
              <a:gd name="connsiteY33" fmla="*/ 166689 h 590550"/>
              <a:gd name="connsiteX34" fmla="*/ 0 w 476250"/>
              <a:gd name="connsiteY34" fmla="*/ 1333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6250" h="590550">
                <a:moveTo>
                  <a:pt x="0" y="133350"/>
                </a:moveTo>
                <a:lnTo>
                  <a:pt x="273843" y="26194"/>
                </a:lnTo>
                <a:lnTo>
                  <a:pt x="471487" y="0"/>
                </a:lnTo>
                <a:lnTo>
                  <a:pt x="476250" y="52388"/>
                </a:lnTo>
                <a:lnTo>
                  <a:pt x="454818" y="54769"/>
                </a:lnTo>
                <a:lnTo>
                  <a:pt x="452437" y="23813"/>
                </a:lnTo>
                <a:lnTo>
                  <a:pt x="292893" y="69057"/>
                </a:lnTo>
                <a:lnTo>
                  <a:pt x="276225" y="145257"/>
                </a:lnTo>
                <a:lnTo>
                  <a:pt x="259556" y="140494"/>
                </a:lnTo>
                <a:cubicBezTo>
                  <a:pt x="258762" y="165894"/>
                  <a:pt x="257969" y="191294"/>
                  <a:pt x="257175" y="216694"/>
                </a:cubicBezTo>
                <a:lnTo>
                  <a:pt x="352425" y="185738"/>
                </a:lnTo>
                <a:cubicBezTo>
                  <a:pt x="353219" y="221457"/>
                  <a:pt x="354012" y="257175"/>
                  <a:pt x="354806" y="292894"/>
                </a:cubicBezTo>
                <a:lnTo>
                  <a:pt x="335756" y="302419"/>
                </a:lnTo>
                <a:lnTo>
                  <a:pt x="338137" y="328613"/>
                </a:lnTo>
                <a:lnTo>
                  <a:pt x="359568" y="345282"/>
                </a:lnTo>
                <a:lnTo>
                  <a:pt x="357187" y="369094"/>
                </a:lnTo>
                <a:lnTo>
                  <a:pt x="338137" y="366713"/>
                </a:lnTo>
                <a:lnTo>
                  <a:pt x="330993" y="390525"/>
                </a:lnTo>
                <a:lnTo>
                  <a:pt x="288131" y="388144"/>
                </a:lnTo>
                <a:lnTo>
                  <a:pt x="302418" y="464344"/>
                </a:lnTo>
                <a:lnTo>
                  <a:pt x="250031" y="466725"/>
                </a:lnTo>
                <a:lnTo>
                  <a:pt x="254793" y="590550"/>
                </a:lnTo>
                <a:lnTo>
                  <a:pt x="111918" y="585788"/>
                </a:lnTo>
                <a:cubicBezTo>
                  <a:pt x="111124" y="556419"/>
                  <a:pt x="110331" y="527051"/>
                  <a:pt x="109537" y="497682"/>
                </a:cubicBezTo>
                <a:lnTo>
                  <a:pt x="97631" y="490538"/>
                </a:lnTo>
                <a:lnTo>
                  <a:pt x="100012" y="476250"/>
                </a:lnTo>
                <a:lnTo>
                  <a:pt x="166688" y="454819"/>
                </a:lnTo>
                <a:lnTo>
                  <a:pt x="173831" y="423863"/>
                </a:lnTo>
                <a:lnTo>
                  <a:pt x="73818" y="419100"/>
                </a:lnTo>
                <a:lnTo>
                  <a:pt x="85725" y="361950"/>
                </a:lnTo>
                <a:lnTo>
                  <a:pt x="166687" y="357188"/>
                </a:lnTo>
                <a:cubicBezTo>
                  <a:pt x="167481" y="328613"/>
                  <a:pt x="168274" y="300038"/>
                  <a:pt x="169068" y="271463"/>
                </a:cubicBezTo>
                <a:cubicBezTo>
                  <a:pt x="163909" y="244872"/>
                  <a:pt x="170259" y="193675"/>
                  <a:pt x="171450" y="138113"/>
                </a:cubicBezTo>
                <a:cubicBezTo>
                  <a:pt x="36910" y="170657"/>
                  <a:pt x="27384" y="177405"/>
                  <a:pt x="4762" y="166689"/>
                </a:cubicBezTo>
                <a:lnTo>
                  <a:pt x="0" y="133350"/>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5" name="フリーフォーム 264"/>
          <p:cNvSpPr/>
          <p:nvPr/>
        </p:nvSpPr>
        <p:spPr>
          <a:xfrm>
            <a:off x="1262650" y="4435927"/>
            <a:ext cx="412607" cy="127083"/>
          </a:xfrm>
          <a:custGeom>
            <a:avLst/>
            <a:gdLst>
              <a:gd name="connsiteX0" fmla="*/ 107156 w 588168"/>
              <a:gd name="connsiteY0" fmla="*/ 0 h 188119"/>
              <a:gd name="connsiteX1" fmla="*/ 197643 w 588168"/>
              <a:gd name="connsiteY1" fmla="*/ 14287 h 188119"/>
              <a:gd name="connsiteX2" fmla="*/ 361950 w 588168"/>
              <a:gd name="connsiteY2" fmla="*/ 23812 h 188119"/>
              <a:gd name="connsiteX3" fmla="*/ 371475 w 588168"/>
              <a:gd name="connsiteY3" fmla="*/ 4762 h 188119"/>
              <a:gd name="connsiteX4" fmla="*/ 588168 w 588168"/>
              <a:gd name="connsiteY4" fmla="*/ 23812 h 188119"/>
              <a:gd name="connsiteX5" fmla="*/ 581025 w 588168"/>
              <a:gd name="connsiteY5" fmla="*/ 50006 h 188119"/>
              <a:gd name="connsiteX6" fmla="*/ 457200 w 588168"/>
              <a:gd name="connsiteY6" fmla="*/ 30956 h 188119"/>
              <a:gd name="connsiteX7" fmla="*/ 457200 w 588168"/>
              <a:gd name="connsiteY7" fmla="*/ 45244 h 188119"/>
              <a:gd name="connsiteX8" fmla="*/ 411956 w 588168"/>
              <a:gd name="connsiteY8" fmla="*/ 59531 h 188119"/>
              <a:gd name="connsiteX9" fmla="*/ 361950 w 588168"/>
              <a:gd name="connsiteY9" fmla="*/ 54769 h 188119"/>
              <a:gd name="connsiteX10" fmla="*/ 354806 w 588168"/>
              <a:gd name="connsiteY10" fmla="*/ 97631 h 188119"/>
              <a:gd name="connsiteX11" fmla="*/ 169068 w 588168"/>
              <a:gd name="connsiteY11" fmla="*/ 185737 h 188119"/>
              <a:gd name="connsiteX12" fmla="*/ 33337 w 588168"/>
              <a:gd name="connsiteY12" fmla="*/ 188119 h 188119"/>
              <a:gd name="connsiteX13" fmla="*/ 0 w 588168"/>
              <a:gd name="connsiteY13" fmla="*/ 54769 h 188119"/>
              <a:gd name="connsiteX0" fmla="*/ 0 w 595312"/>
              <a:gd name="connsiteY0" fmla="*/ 54769 h 183357"/>
              <a:gd name="connsiteX1" fmla="*/ 204787 w 595312"/>
              <a:gd name="connsiteY1" fmla="*/ 9525 h 183357"/>
              <a:gd name="connsiteX2" fmla="*/ 369094 w 595312"/>
              <a:gd name="connsiteY2" fmla="*/ 19050 h 183357"/>
              <a:gd name="connsiteX3" fmla="*/ 378619 w 595312"/>
              <a:gd name="connsiteY3" fmla="*/ 0 h 183357"/>
              <a:gd name="connsiteX4" fmla="*/ 595312 w 595312"/>
              <a:gd name="connsiteY4" fmla="*/ 19050 h 183357"/>
              <a:gd name="connsiteX5" fmla="*/ 588169 w 595312"/>
              <a:gd name="connsiteY5" fmla="*/ 45244 h 183357"/>
              <a:gd name="connsiteX6" fmla="*/ 464344 w 595312"/>
              <a:gd name="connsiteY6" fmla="*/ 26194 h 183357"/>
              <a:gd name="connsiteX7" fmla="*/ 464344 w 595312"/>
              <a:gd name="connsiteY7" fmla="*/ 40482 h 183357"/>
              <a:gd name="connsiteX8" fmla="*/ 419100 w 595312"/>
              <a:gd name="connsiteY8" fmla="*/ 54769 h 183357"/>
              <a:gd name="connsiteX9" fmla="*/ 369094 w 595312"/>
              <a:gd name="connsiteY9" fmla="*/ 50007 h 183357"/>
              <a:gd name="connsiteX10" fmla="*/ 361950 w 595312"/>
              <a:gd name="connsiteY10" fmla="*/ 92869 h 183357"/>
              <a:gd name="connsiteX11" fmla="*/ 176212 w 595312"/>
              <a:gd name="connsiteY11" fmla="*/ 180975 h 183357"/>
              <a:gd name="connsiteX12" fmla="*/ 40481 w 595312"/>
              <a:gd name="connsiteY12" fmla="*/ 183357 h 183357"/>
              <a:gd name="connsiteX13" fmla="*/ 7144 w 595312"/>
              <a:gd name="connsiteY13" fmla="*/ 50007 h 183357"/>
              <a:gd name="connsiteX0" fmla="*/ 0 w 595312"/>
              <a:gd name="connsiteY0" fmla="*/ 54769 h 183357"/>
              <a:gd name="connsiteX1" fmla="*/ 121444 w 595312"/>
              <a:gd name="connsiteY1" fmla="*/ 0 h 183357"/>
              <a:gd name="connsiteX2" fmla="*/ 204787 w 595312"/>
              <a:gd name="connsiteY2" fmla="*/ 9525 h 183357"/>
              <a:gd name="connsiteX3" fmla="*/ 369094 w 595312"/>
              <a:gd name="connsiteY3" fmla="*/ 19050 h 183357"/>
              <a:gd name="connsiteX4" fmla="*/ 378619 w 595312"/>
              <a:gd name="connsiteY4" fmla="*/ 0 h 183357"/>
              <a:gd name="connsiteX5" fmla="*/ 595312 w 595312"/>
              <a:gd name="connsiteY5" fmla="*/ 19050 h 183357"/>
              <a:gd name="connsiteX6" fmla="*/ 588169 w 595312"/>
              <a:gd name="connsiteY6" fmla="*/ 45244 h 183357"/>
              <a:gd name="connsiteX7" fmla="*/ 464344 w 595312"/>
              <a:gd name="connsiteY7" fmla="*/ 26194 h 183357"/>
              <a:gd name="connsiteX8" fmla="*/ 464344 w 595312"/>
              <a:gd name="connsiteY8" fmla="*/ 40482 h 183357"/>
              <a:gd name="connsiteX9" fmla="*/ 419100 w 595312"/>
              <a:gd name="connsiteY9" fmla="*/ 54769 h 183357"/>
              <a:gd name="connsiteX10" fmla="*/ 369094 w 595312"/>
              <a:gd name="connsiteY10" fmla="*/ 50007 h 183357"/>
              <a:gd name="connsiteX11" fmla="*/ 361950 w 595312"/>
              <a:gd name="connsiteY11" fmla="*/ 92869 h 183357"/>
              <a:gd name="connsiteX12" fmla="*/ 176212 w 595312"/>
              <a:gd name="connsiteY12" fmla="*/ 180975 h 183357"/>
              <a:gd name="connsiteX13" fmla="*/ 40481 w 595312"/>
              <a:gd name="connsiteY13" fmla="*/ 183357 h 183357"/>
              <a:gd name="connsiteX14" fmla="*/ 7144 w 595312"/>
              <a:gd name="connsiteY14" fmla="*/ 50007 h 183357"/>
              <a:gd name="connsiteX0" fmla="*/ 0 w 595312"/>
              <a:gd name="connsiteY0" fmla="*/ 54769 h 183357"/>
              <a:gd name="connsiteX1" fmla="*/ 121444 w 595312"/>
              <a:gd name="connsiteY1" fmla="*/ 0 h 183357"/>
              <a:gd name="connsiteX2" fmla="*/ 204787 w 595312"/>
              <a:gd name="connsiteY2" fmla="*/ 9525 h 183357"/>
              <a:gd name="connsiteX3" fmla="*/ 369094 w 595312"/>
              <a:gd name="connsiteY3" fmla="*/ 19050 h 183357"/>
              <a:gd name="connsiteX4" fmla="*/ 378619 w 595312"/>
              <a:gd name="connsiteY4" fmla="*/ 0 h 183357"/>
              <a:gd name="connsiteX5" fmla="*/ 595312 w 595312"/>
              <a:gd name="connsiteY5" fmla="*/ 19050 h 183357"/>
              <a:gd name="connsiteX6" fmla="*/ 588169 w 595312"/>
              <a:gd name="connsiteY6" fmla="*/ 45244 h 183357"/>
              <a:gd name="connsiteX7" fmla="*/ 464344 w 595312"/>
              <a:gd name="connsiteY7" fmla="*/ 26194 h 183357"/>
              <a:gd name="connsiteX8" fmla="*/ 464344 w 595312"/>
              <a:gd name="connsiteY8" fmla="*/ 40482 h 183357"/>
              <a:gd name="connsiteX9" fmla="*/ 419100 w 595312"/>
              <a:gd name="connsiteY9" fmla="*/ 54769 h 183357"/>
              <a:gd name="connsiteX10" fmla="*/ 369094 w 595312"/>
              <a:gd name="connsiteY10" fmla="*/ 50007 h 183357"/>
              <a:gd name="connsiteX11" fmla="*/ 361950 w 595312"/>
              <a:gd name="connsiteY11" fmla="*/ 92869 h 183357"/>
              <a:gd name="connsiteX12" fmla="*/ 176212 w 595312"/>
              <a:gd name="connsiteY12" fmla="*/ 180975 h 183357"/>
              <a:gd name="connsiteX13" fmla="*/ 40481 w 595312"/>
              <a:gd name="connsiteY13" fmla="*/ 183357 h 183357"/>
              <a:gd name="connsiteX14" fmla="*/ 7144 w 595312"/>
              <a:gd name="connsiteY14" fmla="*/ 50007 h 18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312" h="183357">
                <a:moveTo>
                  <a:pt x="0" y="54769"/>
                </a:moveTo>
                <a:cubicBezTo>
                  <a:pt x="39687" y="43657"/>
                  <a:pt x="81757" y="11112"/>
                  <a:pt x="121444" y="0"/>
                </a:cubicBezTo>
                <a:cubicBezTo>
                  <a:pt x="132556" y="31750"/>
                  <a:pt x="177006" y="6350"/>
                  <a:pt x="204787" y="9525"/>
                </a:cubicBezTo>
                <a:lnTo>
                  <a:pt x="369094" y="19050"/>
                </a:lnTo>
                <a:lnTo>
                  <a:pt x="378619" y="0"/>
                </a:lnTo>
                <a:lnTo>
                  <a:pt x="595312" y="19050"/>
                </a:lnTo>
                <a:lnTo>
                  <a:pt x="588169" y="45244"/>
                </a:lnTo>
                <a:lnTo>
                  <a:pt x="464344" y="26194"/>
                </a:lnTo>
                <a:lnTo>
                  <a:pt x="464344" y="40482"/>
                </a:lnTo>
                <a:lnTo>
                  <a:pt x="419100" y="54769"/>
                </a:lnTo>
                <a:lnTo>
                  <a:pt x="369094" y="50007"/>
                </a:lnTo>
                <a:lnTo>
                  <a:pt x="361950" y="92869"/>
                </a:lnTo>
                <a:lnTo>
                  <a:pt x="176212" y="180975"/>
                </a:lnTo>
                <a:lnTo>
                  <a:pt x="40481" y="183357"/>
                </a:lnTo>
                <a:lnTo>
                  <a:pt x="7144" y="50007"/>
                </a:lnTo>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6" name="フリーフォーム 265"/>
          <p:cNvSpPr/>
          <p:nvPr/>
        </p:nvSpPr>
        <p:spPr>
          <a:xfrm>
            <a:off x="1585308" y="4096040"/>
            <a:ext cx="219507" cy="123783"/>
          </a:xfrm>
          <a:custGeom>
            <a:avLst/>
            <a:gdLst>
              <a:gd name="connsiteX0" fmla="*/ 0 w 316706"/>
              <a:gd name="connsiteY0" fmla="*/ 0 h 178594"/>
              <a:gd name="connsiteX1" fmla="*/ 130968 w 316706"/>
              <a:gd name="connsiteY1" fmla="*/ 4762 h 178594"/>
              <a:gd name="connsiteX2" fmla="*/ 135731 w 316706"/>
              <a:gd name="connsiteY2" fmla="*/ 21431 h 178594"/>
              <a:gd name="connsiteX3" fmla="*/ 309562 w 316706"/>
              <a:gd name="connsiteY3" fmla="*/ 33337 h 178594"/>
              <a:gd name="connsiteX4" fmla="*/ 316706 w 316706"/>
              <a:gd name="connsiteY4" fmla="*/ 92869 h 178594"/>
              <a:gd name="connsiteX5" fmla="*/ 269081 w 316706"/>
              <a:gd name="connsiteY5" fmla="*/ 147637 h 178594"/>
              <a:gd name="connsiteX6" fmla="*/ 216693 w 316706"/>
              <a:gd name="connsiteY6" fmla="*/ 166687 h 178594"/>
              <a:gd name="connsiteX7" fmla="*/ 116681 w 316706"/>
              <a:gd name="connsiteY7" fmla="*/ 178594 h 178594"/>
              <a:gd name="connsiteX8" fmla="*/ 11906 w 316706"/>
              <a:gd name="connsiteY8" fmla="*/ 169069 h 178594"/>
              <a:gd name="connsiteX9" fmla="*/ 0 w 316706"/>
              <a:gd name="connsiteY9" fmla="*/ 0 h 17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706" h="178594">
                <a:moveTo>
                  <a:pt x="0" y="0"/>
                </a:moveTo>
                <a:lnTo>
                  <a:pt x="130968" y="4762"/>
                </a:lnTo>
                <a:lnTo>
                  <a:pt x="135731" y="21431"/>
                </a:lnTo>
                <a:lnTo>
                  <a:pt x="309562" y="33337"/>
                </a:lnTo>
                <a:lnTo>
                  <a:pt x="316706" y="92869"/>
                </a:lnTo>
                <a:lnTo>
                  <a:pt x="269081" y="147637"/>
                </a:lnTo>
                <a:lnTo>
                  <a:pt x="216693" y="166687"/>
                </a:lnTo>
                <a:lnTo>
                  <a:pt x="116681" y="178594"/>
                </a:lnTo>
                <a:lnTo>
                  <a:pt x="11906" y="169069"/>
                </a:lnTo>
                <a:lnTo>
                  <a:pt x="0" y="0"/>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7" name="フリーフォーム 266"/>
          <p:cNvSpPr/>
          <p:nvPr/>
        </p:nvSpPr>
        <p:spPr>
          <a:xfrm>
            <a:off x="1501136" y="3267525"/>
            <a:ext cx="506681" cy="691529"/>
          </a:xfrm>
          <a:custGeom>
            <a:avLst/>
            <a:gdLst>
              <a:gd name="connsiteX0" fmla="*/ 731044 w 731044"/>
              <a:gd name="connsiteY0" fmla="*/ 2382 h 997744"/>
              <a:gd name="connsiteX1" fmla="*/ 604837 w 731044"/>
              <a:gd name="connsiteY1" fmla="*/ 0 h 997744"/>
              <a:gd name="connsiteX2" fmla="*/ 545306 w 731044"/>
              <a:gd name="connsiteY2" fmla="*/ 59532 h 997744"/>
              <a:gd name="connsiteX3" fmla="*/ 561975 w 731044"/>
              <a:gd name="connsiteY3" fmla="*/ 90488 h 997744"/>
              <a:gd name="connsiteX4" fmla="*/ 526256 w 731044"/>
              <a:gd name="connsiteY4" fmla="*/ 102394 h 997744"/>
              <a:gd name="connsiteX5" fmla="*/ 533400 w 731044"/>
              <a:gd name="connsiteY5" fmla="*/ 159544 h 997744"/>
              <a:gd name="connsiteX6" fmla="*/ 478631 w 731044"/>
              <a:gd name="connsiteY6" fmla="*/ 159544 h 997744"/>
              <a:gd name="connsiteX7" fmla="*/ 473869 w 731044"/>
              <a:gd name="connsiteY7" fmla="*/ 121444 h 997744"/>
              <a:gd name="connsiteX8" fmla="*/ 421481 w 731044"/>
              <a:gd name="connsiteY8" fmla="*/ 242888 h 997744"/>
              <a:gd name="connsiteX9" fmla="*/ 371475 w 731044"/>
              <a:gd name="connsiteY9" fmla="*/ 240507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61975 w 731044"/>
              <a:gd name="connsiteY3" fmla="*/ 90488 h 997744"/>
              <a:gd name="connsiteX4" fmla="*/ 526256 w 731044"/>
              <a:gd name="connsiteY4" fmla="*/ 102394 h 997744"/>
              <a:gd name="connsiteX5" fmla="*/ 533400 w 731044"/>
              <a:gd name="connsiteY5" fmla="*/ 159544 h 997744"/>
              <a:gd name="connsiteX6" fmla="*/ 478631 w 731044"/>
              <a:gd name="connsiteY6" fmla="*/ 159544 h 997744"/>
              <a:gd name="connsiteX7" fmla="*/ 473869 w 731044"/>
              <a:gd name="connsiteY7" fmla="*/ 121444 h 997744"/>
              <a:gd name="connsiteX8" fmla="*/ 421481 w 731044"/>
              <a:gd name="connsiteY8" fmla="*/ 242888 h 997744"/>
              <a:gd name="connsiteX9" fmla="*/ 371475 w 731044"/>
              <a:gd name="connsiteY9" fmla="*/ 240507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73869 w 731044"/>
              <a:gd name="connsiteY7" fmla="*/ 121444 h 997744"/>
              <a:gd name="connsiteX8" fmla="*/ 421481 w 731044"/>
              <a:gd name="connsiteY8" fmla="*/ 242888 h 997744"/>
              <a:gd name="connsiteX9" fmla="*/ 371475 w 731044"/>
              <a:gd name="connsiteY9" fmla="*/ 240507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64344 w 731044"/>
              <a:gd name="connsiteY7" fmla="*/ 121444 h 997744"/>
              <a:gd name="connsiteX8" fmla="*/ 421481 w 731044"/>
              <a:gd name="connsiteY8" fmla="*/ 242888 h 997744"/>
              <a:gd name="connsiteX9" fmla="*/ 371475 w 731044"/>
              <a:gd name="connsiteY9" fmla="*/ 240507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64344 w 731044"/>
              <a:gd name="connsiteY7" fmla="*/ 121444 h 997744"/>
              <a:gd name="connsiteX8" fmla="*/ 421481 w 731044"/>
              <a:gd name="connsiteY8" fmla="*/ 242888 h 997744"/>
              <a:gd name="connsiteX9" fmla="*/ 361950 w 731044"/>
              <a:gd name="connsiteY9" fmla="*/ 226219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64344 w 731044"/>
              <a:gd name="connsiteY7" fmla="*/ 121444 h 997744"/>
              <a:gd name="connsiteX8" fmla="*/ 421481 w 731044"/>
              <a:gd name="connsiteY8" fmla="*/ 242888 h 997744"/>
              <a:gd name="connsiteX9" fmla="*/ 361950 w 731044"/>
              <a:gd name="connsiteY9" fmla="*/ 226219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66687 w 731044"/>
              <a:gd name="connsiteY19" fmla="*/ 862013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64344 w 731044"/>
              <a:gd name="connsiteY7" fmla="*/ 121444 h 997744"/>
              <a:gd name="connsiteX8" fmla="*/ 421481 w 731044"/>
              <a:gd name="connsiteY8" fmla="*/ 242888 h 997744"/>
              <a:gd name="connsiteX9" fmla="*/ 361950 w 731044"/>
              <a:gd name="connsiteY9" fmla="*/ 226219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92881 w 731044"/>
              <a:gd name="connsiteY18" fmla="*/ 692944 h 997744"/>
              <a:gd name="connsiteX19" fmla="*/ 154781 w 731044"/>
              <a:gd name="connsiteY19" fmla="*/ 854869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 name="connsiteX0" fmla="*/ 731044 w 731044"/>
              <a:gd name="connsiteY0" fmla="*/ 2382 h 997744"/>
              <a:gd name="connsiteX1" fmla="*/ 604837 w 731044"/>
              <a:gd name="connsiteY1" fmla="*/ 0 h 997744"/>
              <a:gd name="connsiteX2" fmla="*/ 531019 w 731044"/>
              <a:gd name="connsiteY2" fmla="*/ 54769 h 997744"/>
              <a:gd name="connsiteX3" fmla="*/ 550069 w 731044"/>
              <a:gd name="connsiteY3" fmla="*/ 88107 h 997744"/>
              <a:gd name="connsiteX4" fmla="*/ 526256 w 731044"/>
              <a:gd name="connsiteY4" fmla="*/ 102394 h 997744"/>
              <a:gd name="connsiteX5" fmla="*/ 533400 w 731044"/>
              <a:gd name="connsiteY5" fmla="*/ 159544 h 997744"/>
              <a:gd name="connsiteX6" fmla="*/ 478631 w 731044"/>
              <a:gd name="connsiteY6" fmla="*/ 159544 h 997744"/>
              <a:gd name="connsiteX7" fmla="*/ 464344 w 731044"/>
              <a:gd name="connsiteY7" fmla="*/ 121444 h 997744"/>
              <a:gd name="connsiteX8" fmla="*/ 421481 w 731044"/>
              <a:gd name="connsiteY8" fmla="*/ 242888 h 997744"/>
              <a:gd name="connsiteX9" fmla="*/ 361950 w 731044"/>
              <a:gd name="connsiteY9" fmla="*/ 226219 h 997744"/>
              <a:gd name="connsiteX10" fmla="*/ 254794 w 731044"/>
              <a:gd name="connsiteY10" fmla="*/ 290513 h 997744"/>
              <a:gd name="connsiteX11" fmla="*/ 254794 w 731044"/>
              <a:gd name="connsiteY11" fmla="*/ 421482 h 997744"/>
              <a:gd name="connsiteX12" fmla="*/ 204787 w 731044"/>
              <a:gd name="connsiteY12" fmla="*/ 407194 h 997744"/>
              <a:gd name="connsiteX13" fmla="*/ 76200 w 731044"/>
              <a:gd name="connsiteY13" fmla="*/ 423863 h 997744"/>
              <a:gd name="connsiteX14" fmla="*/ 102394 w 731044"/>
              <a:gd name="connsiteY14" fmla="*/ 611982 h 997744"/>
              <a:gd name="connsiteX15" fmla="*/ 0 w 731044"/>
              <a:gd name="connsiteY15" fmla="*/ 650082 h 997744"/>
              <a:gd name="connsiteX16" fmla="*/ 23812 w 731044"/>
              <a:gd name="connsiteY16" fmla="*/ 695325 h 997744"/>
              <a:gd name="connsiteX17" fmla="*/ 109537 w 731044"/>
              <a:gd name="connsiteY17" fmla="*/ 678657 h 997744"/>
              <a:gd name="connsiteX18" fmla="*/ 183356 w 731044"/>
              <a:gd name="connsiteY18" fmla="*/ 692944 h 997744"/>
              <a:gd name="connsiteX19" fmla="*/ 154781 w 731044"/>
              <a:gd name="connsiteY19" fmla="*/ 854869 h 997744"/>
              <a:gd name="connsiteX20" fmla="*/ 107156 w 731044"/>
              <a:gd name="connsiteY20" fmla="*/ 857250 h 997744"/>
              <a:gd name="connsiteX21" fmla="*/ 114300 w 731044"/>
              <a:gd name="connsiteY21" fmla="*/ 928688 h 997744"/>
              <a:gd name="connsiteX22" fmla="*/ 392906 w 731044"/>
              <a:gd name="connsiteY22" fmla="*/ 997744 h 997744"/>
              <a:gd name="connsiteX23" fmla="*/ 416719 w 731044"/>
              <a:gd name="connsiteY23" fmla="*/ 942975 h 997744"/>
              <a:gd name="connsiteX24" fmla="*/ 414337 w 731044"/>
              <a:gd name="connsiteY24" fmla="*/ 897732 h 997744"/>
              <a:gd name="connsiteX25" fmla="*/ 488156 w 731044"/>
              <a:gd name="connsiteY25" fmla="*/ 859632 h 997744"/>
              <a:gd name="connsiteX26" fmla="*/ 521494 w 731044"/>
              <a:gd name="connsiteY26" fmla="*/ 862013 h 997744"/>
              <a:gd name="connsiteX27" fmla="*/ 569119 w 731044"/>
              <a:gd name="connsiteY27" fmla="*/ 833438 h 997744"/>
              <a:gd name="connsiteX28" fmla="*/ 519112 w 731044"/>
              <a:gd name="connsiteY28" fmla="*/ 757238 h 997744"/>
              <a:gd name="connsiteX29" fmla="*/ 490537 w 731044"/>
              <a:gd name="connsiteY29" fmla="*/ 723900 h 997744"/>
              <a:gd name="connsiteX30" fmla="*/ 402431 w 731044"/>
              <a:gd name="connsiteY30" fmla="*/ 719138 h 997744"/>
              <a:gd name="connsiteX31" fmla="*/ 404812 w 731044"/>
              <a:gd name="connsiteY31" fmla="*/ 547688 h 997744"/>
              <a:gd name="connsiteX32" fmla="*/ 438150 w 731044"/>
              <a:gd name="connsiteY32" fmla="*/ 321469 h 997744"/>
              <a:gd name="connsiteX33" fmla="*/ 452437 w 731044"/>
              <a:gd name="connsiteY33" fmla="*/ 276225 h 997744"/>
              <a:gd name="connsiteX34" fmla="*/ 481012 w 731044"/>
              <a:gd name="connsiteY34" fmla="*/ 257175 h 997744"/>
              <a:gd name="connsiteX35" fmla="*/ 519112 w 731044"/>
              <a:gd name="connsiteY35" fmla="*/ 173832 h 997744"/>
              <a:gd name="connsiteX36" fmla="*/ 559594 w 731044"/>
              <a:gd name="connsiteY36" fmla="*/ 159544 h 997744"/>
              <a:gd name="connsiteX37" fmla="*/ 597694 w 731044"/>
              <a:gd name="connsiteY37" fmla="*/ 176213 h 997744"/>
              <a:gd name="connsiteX38" fmla="*/ 664369 w 731044"/>
              <a:gd name="connsiteY38" fmla="*/ 97632 h 997744"/>
              <a:gd name="connsiteX39" fmla="*/ 642937 w 731044"/>
              <a:gd name="connsiteY39" fmla="*/ 57150 h 997744"/>
              <a:gd name="connsiteX40" fmla="*/ 731044 w 731044"/>
              <a:gd name="connsiteY40" fmla="*/ 2382 h 9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31044" h="997744">
                <a:moveTo>
                  <a:pt x="731044" y="2382"/>
                </a:moveTo>
                <a:lnTo>
                  <a:pt x="604837" y="0"/>
                </a:lnTo>
                <a:lnTo>
                  <a:pt x="531019" y="54769"/>
                </a:lnTo>
                <a:lnTo>
                  <a:pt x="550069" y="88107"/>
                </a:lnTo>
                <a:lnTo>
                  <a:pt x="526256" y="102394"/>
                </a:lnTo>
                <a:lnTo>
                  <a:pt x="533400" y="159544"/>
                </a:lnTo>
                <a:lnTo>
                  <a:pt x="478631" y="159544"/>
                </a:lnTo>
                <a:lnTo>
                  <a:pt x="464344" y="121444"/>
                </a:lnTo>
                <a:lnTo>
                  <a:pt x="421481" y="242888"/>
                </a:lnTo>
                <a:lnTo>
                  <a:pt x="361950" y="226219"/>
                </a:lnTo>
                <a:lnTo>
                  <a:pt x="254794" y="290513"/>
                </a:lnTo>
                <a:lnTo>
                  <a:pt x="254794" y="421482"/>
                </a:lnTo>
                <a:lnTo>
                  <a:pt x="204787" y="407194"/>
                </a:lnTo>
                <a:lnTo>
                  <a:pt x="76200" y="423863"/>
                </a:lnTo>
                <a:lnTo>
                  <a:pt x="102394" y="611982"/>
                </a:lnTo>
                <a:lnTo>
                  <a:pt x="0" y="650082"/>
                </a:lnTo>
                <a:lnTo>
                  <a:pt x="23812" y="695325"/>
                </a:lnTo>
                <a:lnTo>
                  <a:pt x="109537" y="678657"/>
                </a:lnTo>
                <a:lnTo>
                  <a:pt x="183356" y="692944"/>
                </a:lnTo>
                <a:lnTo>
                  <a:pt x="154781" y="854869"/>
                </a:lnTo>
                <a:lnTo>
                  <a:pt x="107156" y="857250"/>
                </a:lnTo>
                <a:lnTo>
                  <a:pt x="114300" y="928688"/>
                </a:lnTo>
                <a:lnTo>
                  <a:pt x="392906" y="997744"/>
                </a:lnTo>
                <a:lnTo>
                  <a:pt x="416719" y="942975"/>
                </a:lnTo>
                <a:lnTo>
                  <a:pt x="414337" y="897732"/>
                </a:lnTo>
                <a:lnTo>
                  <a:pt x="488156" y="859632"/>
                </a:lnTo>
                <a:lnTo>
                  <a:pt x="521494" y="862013"/>
                </a:lnTo>
                <a:lnTo>
                  <a:pt x="569119" y="833438"/>
                </a:lnTo>
                <a:lnTo>
                  <a:pt x="519112" y="757238"/>
                </a:lnTo>
                <a:lnTo>
                  <a:pt x="490537" y="723900"/>
                </a:lnTo>
                <a:lnTo>
                  <a:pt x="402431" y="719138"/>
                </a:lnTo>
                <a:cubicBezTo>
                  <a:pt x="403225" y="661988"/>
                  <a:pt x="404018" y="604838"/>
                  <a:pt x="404812" y="547688"/>
                </a:cubicBezTo>
                <a:lnTo>
                  <a:pt x="438150" y="321469"/>
                </a:lnTo>
                <a:lnTo>
                  <a:pt x="452437" y="276225"/>
                </a:lnTo>
                <a:lnTo>
                  <a:pt x="481012" y="257175"/>
                </a:lnTo>
                <a:lnTo>
                  <a:pt x="519112" y="173832"/>
                </a:lnTo>
                <a:lnTo>
                  <a:pt x="559594" y="159544"/>
                </a:lnTo>
                <a:lnTo>
                  <a:pt x="597694" y="176213"/>
                </a:lnTo>
                <a:lnTo>
                  <a:pt x="664369" y="97632"/>
                </a:lnTo>
                <a:lnTo>
                  <a:pt x="642937" y="57150"/>
                </a:lnTo>
                <a:lnTo>
                  <a:pt x="731044" y="2382"/>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9" name="円/楕円 268"/>
          <p:cNvSpPr/>
          <p:nvPr/>
        </p:nvSpPr>
        <p:spPr>
          <a:xfrm>
            <a:off x="2971175" y="2993515"/>
            <a:ext cx="109799" cy="10979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0" name="フリーフォーム 269"/>
          <p:cNvSpPr/>
          <p:nvPr/>
        </p:nvSpPr>
        <p:spPr>
          <a:xfrm>
            <a:off x="946592" y="3739547"/>
            <a:ext cx="1571207" cy="191450"/>
          </a:xfrm>
          <a:custGeom>
            <a:avLst/>
            <a:gdLst>
              <a:gd name="connsiteX0" fmla="*/ 0 w 2266950"/>
              <a:gd name="connsiteY0" fmla="*/ 276225 h 276225"/>
              <a:gd name="connsiteX1" fmla="*/ 0 w 2266950"/>
              <a:gd name="connsiteY1" fmla="*/ 276225 h 276225"/>
              <a:gd name="connsiteX2" fmla="*/ 285750 w 2266950"/>
              <a:gd name="connsiteY2" fmla="*/ 176212 h 276225"/>
              <a:gd name="connsiteX3" fmla="*/ 609600 w 2266950"/>
              <a:gd name="connsiteY3" fmla="*/ 73819 h 276225"/>
              <a:gd name="connsiteX4" fmla="*/ 804862 w 2266950"/>
              <a:gd name="connsiteY4" fmla="*/ 16669 h 276225"/>
              <a:gd name="connsiteX5" fmla="*/ 902494 w 2266950"/>
              <a:gd name="connsiteY5" fmla="*/ 0 h 276225"/>
              <a:gd name="connsiteX6" fmla="*/ 1052512 w 2266950"/>
              <a:gd name="connsiteY6" fmla="*/ 23812 h 276225"/>
              <a:gd name="connsiteX7" fmla="*/ 1202531 w 2266950"/>
              <a:gd name="connsiteY7" fmla="*/ 35719 h 276225"/>
              <a:gd name="connsiteX8" fmla="*/ 2266950 w 2266950"/>
              <a:gd name="connsiteY8" fmla="*/ 259556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950" h="276225">
                <a:moveTo>
                  <a:pt x="0" y="276225"/>
                </a:moveTo>
                <a:lnTo>
                  <a:pt x="0" y="276225"/>
                </a:lnTo>
                <a:lnTo>
                  <a:pt x="285750" y="176212"/>
                </a:lnTo>
                <a:lnTo>
                  <a:pt x="609600" y="73819"/>
                </a:lnTo>
                <a:lnTo>
                  <a:pt x="804862" y="16669"/>
                </a:lnTo>
                <a:lnTo>
                  <a:pt x="902494" y="0"/>
                </a:lnTo>
                <a:lnTo>
                  <a:pt x="1052512" y="23812"/>
                </a:lnTo>
                <a:lnTo>
                  <a:pt x="1202531" y="35719"/>
                </a:lnTo>
                <a:lnTo>
                  <a:pt x="2266950" y="259556"/>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1" name="フリーフォーム 270"/>
          <p:cNvSpPr/>
          <p:nvPr/>
        </p:nvSpPr>
        <p:spPr>
          <a:xfrm>
            <a:off x="1375702" y="3716441"/>
            <a:ext cx="1160250" cy="889580"/>
          </a:xfrm>
          <a:custGeom>
            <a:avLst/>
            <a:gdLst>
              <a:gd name="connsiteX0" fmla="*/ 1674019 w 1674019"/>
              <a:gd name="connsiteY0" fmla="*/ 323850 h 1283494"/>
              <a:gd name="connsiteX1" fmla="*/ 1459706 w 1674019"/>
              <a:gd name="connsiteY1" fmla="*/ 330994 h 1283494"/>
              <a:gd name="connsiteX2" fmla="*/ 1369219 w 1674019"/>
              <a:gd name="connsiteY2" fmla="*/ 333375 h 1283494"/>
              <a:gd name="connsiteX3" fmla="*/ 1271587 w 1674019"/>
              <a:gd name="connsiteY3" fmla="*/ 290513 h 1283494"/>
              <a:gd name="connsiteX4" fmla="*/ 1171575 w 1674019"/>
              <a:gd name="connsiteY4" fmla="*/ 261938 h 1283494"/>
              <a:gd name="connsiteX5" fmla="*/ 1078706 w 1674019"/>
              <a:gd name="connsiteY5" fmla="*/ 252413 h 1283494"/>
              <a:gd name="connsiteX6" fmla="*/ 997744 w 1674019"/>
              <a:gd name="connsiteY6" fmla="*/ 233363 h 1283494"/>
              <a:gd name="connsiteX7" fmla="*/ 981075 w 1674019"/>
              <a:gd name="connsiteY7" fmla="*/ 138113 h 1283494"/>
              <a:gd name="connsiteX8" fmla="*/ 964406 w 1674019"/>
              <a:gd name="connsiteY8" fmla="*/ 73819 h 1283494"/>
              <a:gd name="connsiteX9" fmla="*/ 914400 w 1674019"/>
              <a:gd name="connsiteY9" fmla="*/ 40482 h 1283494"/>
              <a:gd name="connsiteX10" fmla="*/ 826294 w 1674019"/>
              <a:gd name="connsiteY10" fmla="*/ 21432 h 1283494"/>
              <a:gd name="connsiteX11" fmla="*/ 766762 w 1674019"/>
              <a:gd name="connsiteY11" fmla="*/ 11907 h 1283494"/>
              <a:gd name="connsiteX12" fmla="*/ 719137 w 1674019"/>
              <a:gd name="connsiteY12" fmla="*/ 30957 h 1283494"/>
              <a:gd name="connsiteX13" fmla="*/ 614362 w 1674019"/>
              <a:gd name="connsiteY13" fmla="*/ 0 h 1283494"/>
              <a:gd name="connsiteX14" fmla="*/ 569119 w 1674019"/>
              <a:gd name="connsiteY14" fmla="*/ 9525 h 1283494"/>
              <a:gd name="connsiteX15" fmla="*/ 552450 w 1674019"/>
              <a:gd name="connsiteY15" fmla="*/ 19050 h 1283494"/>
              <a:gd name="connsiteX16" fmla="*/ 550069 w 1674019"/>
              <a:gd name="connsiteY16" fmla="*/ 85725 h 1283494"/>
              <a:gd name="connsiteX17" fmla="*/ 559594 w 1674019"/>
              <a:gd name="connsiteY17" fmla="*/ 135732 h 1283494"/>
              <a:gd name="connsiteX18" fmla="*/ 642937 w 1674019"/>
              <a:gd name="connsiteY18" fmla="*/ 152400 h 1283494"/>
              <a:gd name="connsiteX19" fmla="*/ 700087 w 1674019"/>
              <a:gd name="connsiteY19" fmla="*/ 192882 h 1283494"/>
              <a:gd name="connsiteX20" fmla="*/ 719137 w 1674019"/>
              <a:gd name="connsiteY20" fmla="*/ 254794 h 1283494"/>
              <a:gd name="connsiteX21" fmla="*/ 709612 w 1674019"/>
              <a:gd name="connsiteY21" fmla="*/ 447675 h 1283494"/>
              <a:gd name="connsiteX22" fmla="*/ 726281 w 1674019"/>
              <a:gd name="connsiteY22" fmla="*/ 611982 h 1283494"/>
              <a:gd name="connsiteX23" fmla="*/ 702469 w 1674019"/>
              <a:gd name="connsiteY23" fmla="*/ 731044 h 1283494"/>
              <a:gd name="connsiteX24" fmla="*/ 671512 w 1674019"/>
              <a:gd name="connsiteY24" fmla="*/ 831057 h 1283494"/>
              <a:gd name="connsiteX25" fmla="*/ 642937 w 1674019"/>
              <a:gd name="connsiteY25" fmla="*/ 878682 h 1283494"/>
              <a:gd name="connsiteX26" fmla="*/ 609600 w 1674019"/>
              <a:gd name="connsiteY26" fmla="*/ 914400 h 1283494"/>
              <a:gd name="connsiteX27" fmla="*/ 550069 w 1674019"/>
              <a:gd name="connsiteY27" fmla="*/ 952500 h 1283494"/>
              <a:gd name="connsiteX28" fmla="*/ 509587 w 1674019"/>
              <a:gd name="connsiteY28" fmla="*/ 992982 h 1283494"/>
              <a:gd name="connsiteX29" fmla="*/ 478631 w 1674019"/>
              <a:gd name="connsiteY29" fmla="*/ 1042988 h 1283494"/>
              <a:gd name="connsiteX30" fmla="*/ 450056 w 1674019"/>
              <a:gd name="connsiteY30" fmla="*/ 1104900 h 1283494"/>
              <a:gd name="connsiteX31" fmla="*/ 433387 w 1674019"/>
              <a:gd name="connsiteY31" fmla="*/ 1126332 h 1283494"/>
              <a:gd name="connsiteX32" fmla="*/ 330994 w 1674019"/>
              <a:gd name="connsiteY32" fmla="*/ 1100138 h 1283494"/>
              <a:gd name="connsiteX33" fmla="*/ 283369 w 1674019"/>
              <a:gd name="connsiteY33" fmla="*/ 1092994 h 1283494"/>
              <a:gd name="connsiteX34" fmla="*/ 226219 w 1674019"/>
              <a:gd name="connsiteY34" fmla="*/ 1112044 h 1283494"/>
              <a:gd name="connsiteX35" fmla="*/ 133350 w 1674019"/>
              <a:gd name="connsiteY35" fmla="*/ 1131094 h 1283494"/>
              <a:gd name="connsiteX36" fmla="*/ 78581 w 1674019"/>
              <a:gd name="connsiteY36" fmla="*/ 1138238 h 1283494"/>
              <a:gd name="connsiteX37" fmla="*/ 0 w 1674019"/>
              <a:gd name="connsiteY37" fmla="*/ 1283494 h 128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74019" h="1283494">
                <a:moveTo>
                  <a:pt x="1674019" y="323850"/>
                </a:moveTo>
                <a:lnTo>
                  <a:pt x="1459706" y="330994"/>
                </a:lnTo>
                <a:lnTo>
                  <a:pt x="1369219" y="333375"/>
                </a:lnTo>
                <a:lnTo>
                  <a:pt x="1271587" y="290513"/>
                </a:lnTo>
                <a:lnTo>
                  <a:pt x="1171575" y="261938"/>
                </a:lnTo>
                <a:lnTo>
                  <a:pt x="1078706" y="252413"/>
                </a:lnTo>
                <a:lnTo>
                  <a:pt x="997744" y="233363"/>
                </a:lnTo>
                <a:lnTo>
                  <a:pt x="981075" y="138113"/>
                </a:lnTo>
                <a:lnTo>
                  <a:pt x="964406" y="73819"/>
                </a:lnTo>
                <a:lnTo>
                  <a:pt x="914400" y="40482"/>
                </a:lnTo>
                <a:lnTo>
                  <a:pt x="826294" y="21432"/>
                </a:lnTo>
                <a:lnTo>
                  <a:pt x="766762" y="11907"/>
                </a:lnTo>
                <a:lnTo>
                  <a:pt x="719137" y="30957"/>
                </a:lnTo>
                <a:lnTo>
                  <a:pt x="614362" y="0"/>
                </a:lnTo>
                <a:lnTo>
                  <a:pt x="569119" y="9525"/>
                </a:lnTo>
                <a:lnTo>
                  <a:pt x="552450" y="19050"/>
                </a:lnTo>
                <a:cubicBezTo>
                  <a:pt x="551656" y="41275"/>
                  <a:pt x="550863" y="63500"/>
                  <a:pt x="550069" y="85725"/>
                </a:cubicBezTo>
                <a:lnTo>
                  <a:pt x="559594" y="135732"/>
                </a:lnTo>
                <a:lnTo>
                  <a:pt x="642937" y="152400"/>
                </a:lnTo>
                <a:lnTo>
                  <a:pt x="700087" y="192882"/>
                </a:lnTo>
                <a:lnTo>
                  <a:pt x="719137" y="254794"/>
                </a:lnTo>
                <a:lnTo>
                  <a:pt x="709612" y="447675"/>
                </a:lnTo>
                <a:lnTo>
                  <a:pt x="726281" y="611982"/>
                </a:lnTo>
                <a:lnTo>
                  <a:pt x="702469" y="731044"/>
                </a:lnTo>
                <a:lnTo>
                  <a:pt x="671512" y="831057"/>
                </a:lnTo>
                <a:lnTo>
                  <a:pt x="642937" y="878682"/>
                </a:lnTo>
                <a:lnTo>
                  <a:pt x="609600" y="914400"/>
                </a:lnTo>
                <a:lnTo>
                  <a:pt x="550069" y="952500"/>
                </a:lnTo>
                <a:lnTo>
                  <a:pt x="509587" y="992982"/>
                </a:lnTo>
                <a:lnTo>
                  <a:pt x="478631" y="1042988"/>
                </a:lnTo>
                <a:lnTo>
                  <a:pt x="450056" y="1104900"/>
                </a:lnTo>
                <a:lnTo>
                  <a:pt x="433387" y="1126332"/>
                </a:lnTo>
                <a:lnTo>
                  <a:pt x="330994" y="1100138"/>
                </a:lnTo>
                <a:lnTo>
                  <a:pt x="283369" y="1092994"/>
                </a:lnTo>
                <a:lnTo>
                  <a:pt x="226219" y="1112044"/>
                </a:lnTo>
                <a:lnTo>
                  <a:pt x="133350" y="1131094"/>
                </a:lnTo>
                <a:lnTo>
                  <a:pt x="78581" y="1138238"/>
                </a:lnTo>
                <a:lnTo>
                  <a:pt x="0" y="1283494"/>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2" name="フリーフォーム 271"/>
          <p:cNvSpPr/>
          <p:nvPr/>
        </p:nvSpPr>
        <p:spPr>
          <a:xfrm>
            <a:off x="1804814" y="4345254"/>
            <a:ext cx="24756" cy="105627"/>
          </a:xfrm>
          <a:custGeom>
            <a:avLst/>
            <a:gdLst>
              <a:gd name="connsiteX0" fmla="*/ 0 w 35719"/>
              <a:gd name="connsiteY0" fmla="*/ 0 h 152400"/>
              <a:gd name="connsiteX1" fmla="*/ 14287 w 35719"/>
              <a:gd name="connsiteY1" fmla="*/ 100012 h 152400"/>
              <a:gd name="connsiteX2" fmla="*/ 35719 w 35719"/>
              <a:gd name="connsiteY2" fmla="*/ 152400 h 152400"/>
            </a:gdLst>
            <a:ahLst/>
            <a:cxnLst>
              <a:cxn ang="0">
                <a:pos x="connsiteX0" y="connsiteY0"/>
              </a:cxn>
              <a:cxn ang="0">
                <a:pos x="connsiteX1" y="connsiteY1"/>
              </a:cxn>
              <a:cxn ang="0">
                <a:pos x="connsiteX2" y="connsiteY2"/>
              </a:cxn>
            </a:cxnLst>
            <a:rect l="l" t="t" r="r" b="b"/>
            <a:pathLst>
              <a:path w="35719" h="152400">
                <a:moveTo>
                  <a:pt x="0" y="0"/>
                </a:moveTo>
                <a:lnTo>
                  <a:pt x="14287" y="100012"/>
                </a:lnTo>
                <a:lnTo>
                  <a:pt x="35719" y="152400"/>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73" name="グループ化 272"/>
          <p:cNvGrpSpPr/>
          <p:nvPr/>
        </p:nvGrpSpPr>
        <p:grpSpPr>
          <a:xfrm>
            <a:off x="1218731" y="3692331"/>
            <a:ext cx="1266238" cy="828890"/>
            <a:chOff x="3743065" y="4339571"/>
            <a:chExt cx="1826939" cy="1195930"/>
          </a:xfrm>
        </p:grpSpPr>
        <p:sp>
          <p:nvSpPr>
            <p:cNvPr id="295" name="円/楕円 294"/>
            <p:cNvSpPr/>
            <p:nvPr/>
          </p:nvSpPr>
          <p:spPr>
            <a:xfrm>
              <a:off x="5497996" y="4667473"/>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6" name="円/楕円 295"/>
            <p:cNvSpPr/>
            <p:nvPr/>
          </p:nvSpPr>
          <p:spPr>
            <a:xfrm>
              <a:off x="5361178" y="4673178"/>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7" name="円/楕円 296"/>
            <p:cNvSpPr/>
            <p:nvPr/>
          </p:nvSpPr>
          <p:spPr>
            <a:xfrm>
              <a:off x="5179632" y="4631469"/>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8" name="円/楕円 297"/>
            <p:cNvSpPr/>
            <p:nvPr/>
          </p:nvSpPr>
          <p:spPr>
            <a:xfrm>
              <a:off x="4969739" y="4589447"/>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9" name="円/楕円 298"/>
            <p:cNvSpPr/>
            <p:nvPr/>
          </p:nvSpPr>
          <p:spPr>
            <a:xfrm>
              <a:off x="5309654" y="4575244"/>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0" name="円/楕円 299"/>
            <p:cNvSpPr/>
            <p:nvPr/>
          </p:nvSpPr>
          <p:spPr>
            <a:xfrm>
              <a:off x="4711945" y="4353350"/>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1" name="円/楕円 300"/>
            <p:cNvSpPr/>
            <p:nvPr/>
          </p:nvSpPr>
          <p:spPr>
            <a:xfrm>
              <a:off x="4477979" y="4339571"/>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3" name="円/楕円 302"/>
            <p:cNvSpPr/>
            <p:nvPr/>
          </p:nvSpPr>
          <p:spPr>
            <a:xfrm>
              <a:off x="4596024" y="4500563"/>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4" name="円/楕円 303"/>
            <p:cNvSpPr/>
            <p:nvPr/>
          </p:nvSpPr>
          <p:spPr>
            <a:xfrm>
              <a:off x="4643252" y="4566952"/>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5" name="円/楕円 304"/>
            <p:cNvSpPr/>
            <p:nvPr/>
          </p:nvSpPr>
          <p:spPr>
            <a:xfrm>
              <a:off x="4655443" y="4862227"/>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6" name="円/楕円 305"/>
            <p:cNvSpPr/>
            <p:nvPr/>
          </p:nvSpPr>
          <p:spPr>
            <a:xfrm>
              <a:off x="4552665" y="5244950"/>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7" name="円/楕円 306"/>
            <p:cNvSpPr/>
            <p:nvPr/>
          </p:nvSpPr>
          <p:spPr>
            <a:xfrm>
              <a:off x="4427934" y="5373875"/>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8" name="円/楕円 307"/>
            <p:cNvSpPr/>
            <p:nvPr/>
          </p:nvSpPr>
          <p:spPr>
            <a:xfrm>
              <a:off x="4059461" y="5463493"/>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09" name="円/楕円 308"/>
            <p:cNvSpPr/>
            <p:nvPr/>
          </p:nvSpPr>
          <p:spPr>
            <a:xfrm>
              <a:off x="3743065" y="4508611"/>
              <a:ext cx="72008" cy="720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74" name="フリーフォーム 273"/>
          <p:cNvSpPr/>
          <p:nvPr/>
        </p:nvSpPr>
        <p:spPr>
          <a:xfrm>
            <a:off x="1301434" y="5466037"/>
            <a:ext cx="37959" cy="44561"/>
          </a:xfrm>
          <a:custGeom>
            <a:avLst/>
            <a:gdLst>
              <a:gd name="connsiteX0" fmla="*/ 54768 w 54768"/>
              <a:gd name="connsiteY0" fmla="*/ 0 h 64293"/>
              <a:gd name="connsiteX1" fmla="*/ 52387 w 54768"/>
              <a:gd name="connsiteY1" fmla="*/ 59531 h 64293"/>
              <a:gd name="connsiteX2" fmla="*/ 19050 w 54768"/>
              <a:gd name="connsiteY2" fmla="*/ 64293 h 64293"/>
              <a:gd name="connsiteX3" fmla="*/ 4762 w 54768"/>
              <a:gd name="connsiteY3" fmla="*/ 50006 h 64293"/>
              <a:gd name="connsiteX4" fmla="*/ 0 w 54768"/>
              <a:gd name="connsiteY4" fmla="*/ 16668 h 64293"/>
              <a:gd name="connsiteX5" fmla="*/ 54768 w 54768"/>
              <a:gd name="connsiteY5"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68" h="64293">
                <a:moveTo>
                  <a:pt x="54768" y="0"/>
                </a:moveTo>
                <a:cubicBezTo>
                  <a:pt x="53974" y="19844"/>
                  <a:pt x="53181" y="39687"/>
                  <a:pt x="52387" y="59531"/>
                </a:cubicBezTo>
                <a:lnTo>
                  <a:pt x="19050" y="64293"/>
                </a:lnTo>
                <a:lnTo>
                  <a:pt x="4762" y="50006"/>
                </a:lnTo>
                <a:lnTo>
                  <a:pt x="0" y="16668"/>
                </a:lnTo>
                <a:lnTo>
                  <a:pt x="54768" y="0"/>
                </a:lnTo>
                <a:close/>
              </a:path>
            </a:pathLst>
          </a:custGeom>
          <a:solidFill>
            <a:srgbClr val="E6E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5" name="円/楕円 274"/>
          <p:cNvSpPr/>
          <p:nvPr/>
        </p:nvSpPr>
        <p:spPr>
          <a:xfrm>
            <a:off x="1457250" y="3248666"/>
            <a:ext cx="102235" cy="102235"/>
          </a:xfrm>
          <a:prstGeom prst="ellipse">
            <a:avLst/>
          </a:prstGeom>
          <a:solidFill>
            <a:srgbClr val="E6E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6" name="フリーフォーム 275"/>
          <p:cNvSpPr/>
          <p:nvPr/>
        </p:nvSpPr>
        <p:spPr>
          <a:xfrm>
            <a:off x="1489583" y="3209761"/>
            <a:ext cx="161743" cy="181547"/>
          </a:xfrm>
          <a:custGeom>
            <a:avLst/>
            <a:gdLst>
              <a:gd name="connsiteX0" fmla="*/ 0 w 233363"/>
              <a:gd name="connsiteY0" fmla="*/ 21431 h 261937"/>
              <a:gd name="connsiteX1" fmla="*/ 109538 w 233363"/>
              <a:gd name="connsiteY1" fmla="*/ 0 h 261937"/>
              <a:gd name="connsiteX2" fmla="*/ 152400 w 233363"/>
              <a:gd name="connsiteY2" fmla="*/ 107156 h 261937"/>
              <a:gd name="connsiteX3" fmla="*/ 78581 w 233363"/>
              <a:gd name="connsiteY3" fmla="*/ 173831 h 261937"/>
              <a:gd name="connsiteX4" fmla="*/ 95250 w 233363"/>
              <a:gd name="connsiteY4" fmla="*/ 173831 h 261937"/>
              <a:gd name="connsiteX5" fmla="*/ 166688 w 233363"/>
              <a:gd name="connsiteY5" fmla="*/ 126206 h 261937"/>
              <a:gd name="connsiteX6" fmla="*/ 173831 w 233363"/>
              <a:gd name="connsiteY6" fmla="*/ 166687 h 261937"/>
              <a:gd name="connsiteX7" fmla="*/ 226219 w 233363"/>
              <a:gd name="connsiteY7" fmla="*/ 147637 h 261937"/>
              <a:gd name="connsiteX8" fmla="*/ 233363 w 233363"/>
              <a:gd name="connsiteY8" fmla="*/ 183356 h 261937"/>
              <a:gd name="connsiteX9" fmla="*/ 64294 w 233363"/>
              <a:gd name="connsiteY9" fmla="*/ 261937 h 261937"/>
              <a:gd name="connsiteX10" fmla="*/ 0 w 233363"/>
              <a:gd name="connsiteY10" fmla="*/ 21431 h 26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63" h="261937">
                <a:moveTo>
                  <a:pt x="0" y="21431"/>
                </a:moveTo>
                <a:lnTo>
                  <a:pt x="109538" y="0"/>
                </a:lnTo>
                <a:lnTo>
                  <a:pt x="152400" y="107156"/>
                </a:lnTo>
                <a:lnTo>
                  <a:pt x="78581" y="173831"/>
                </a:lnTo>
                <a:lnTo>
                  <a:pt x="95250" y="173831"/>
                </a:lnTo>
                <a:lnTo>
                  <a:pt x="166688" y="126206"/>
                </a:lnTo>
                <a:lnTo>
                  <a:pt x="173831" y="166687"/>
                </a:lnTo>
                <a:lnTo>
                  <a:pt x="226219" y="147637"/>
                </a:lnTo>
                <a:lnTo>
                  <a:pt x="233363" y="183356"/>
                </a:lnTo>
                <a:lnTo>
                  <a:pt x="64294" y="261937"/>
                </a:lnTo>
                <a:lnTo>
                  <a:pt x="0" y="21431"/>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7" name="円/楕円 276"/>
          <p:cNvSpPr/>
          <p:nvPr/>
        </p:nvSpPr>
        <p:spPr>
          <a:xfrm>
            <a:off x="1952609" y="2544240"/>
            <a:ext cx="102235" cy="102235"/>
          </a:xfrm>
          <a:prstGeom prst="ellipse">
            <a:avLst/>
          </a:prstGeom>
          <a:solidFill>
            <a:srgbClr val="E6E6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78" name="フリーフォーム 277"/>
          <p:cNvSpPr/>
          <p:nvPr/>
        </p:nvSpPr>
        <p:spPr>
          <a:xfrm>
            <a:off x="1997914" y="2514931"/>
            <a:ext cx="113879" cy="155141"/>
          </a:xfrm>
          <a:custGeom>
            <a:avLst/>
            <a:gdLst>
              <a:gd name="connsiteX0" fmla="*/ 14288 w 164306"/>
              <a:gd name="connsiteY0" fmla="*/ 0 h 223838"/>
              <a:gd name="connsiteX1" fmla="*/ 119063 w 164306"/>
              <a:gd name="connsiteY1" fmla="*/ 0 h 223838"/>
              <a:gd name="connsiteX2" fmla="*/ 130969 w 164306"/>
              <a:gd name="connsiteY2" fmla="*/ 28575 h 223838"/>
              <a:gd name="connsiteX3" fmla="*/ 164306 w 164306"/>
              <a:gd name="connsiteY3" fmla="*/ 35719 h 223838"/>
              <a:gd name="connsiteX4" fmla="*/ 107156 w 164306"/>
              <a:gd name="connsiteY4" fmla="*/ 66675 h 223838"/>
              <a:gd name="connsiteX5" fmla="*/ 159544 w 164306"/>
              <a:gd name="connsiteY5" fmla="*/ 102394 h 223838"/>
              <a:gd name="connsiteX6" fmla="*/ 109538 w 164306"/>
              <a:gd name="connsiteY6" fmla="*/ 123825 h 223838"/>
              <a:gd name="connsiteX7" fmla="*/ 76200 w 164306"/>
              <a:gd name="connsiteY7" fmla="*/ 223838 h 223838"/>
              <a:gd name="connsiteX8" fmla="*/ 0 w 164306"/>
              <a:gd name="connsiteY8" fmla="*/ 195263 h 223838"/>
              <a:gd name="connsiteX9" fmla="*/ 4763 w 164306"/>
              <a:gd name="connsiteY9" fmla="*/ 119063 h 223838"/>
              <a:gd name="connsiteX10" fmla="*/ 14288 w 164306"/>
              <a:gd name="connsiteY10" fmla="*/ 0 h 22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306" h="223838">
                <a:moveTo>
                  <a:pt x="14288" y="0"/>
                </a:moveTo>
                <a:lnTo>
                  <a:pt x="119063" y="0"/>
                </a:lnTo>
                <a:lnTo>
                  <a:pt x="130969" y="28575"/>
                </a:lnTo>
                <a:lnTo>
                  <a:pt x="164306" y="35719"/>
                </a:lnTo>
                <a:lnTo>
                  <a:pt x="107156" y="66675"/>
                </a:lnTo>
                <a:lnTo>
                  <a:pt x="159544" y="102394"/>
                </a:lnTo>
                <a:lnTo>
                  <a:pt x="109538" y="123825"/>
                </a:lnTo>
                <a:lnTo>
                  <a:pt x="76200" y="223838"/>
                </a:lnTo>
                <a:lnTo>
                  <a:pt x="0" y="195263"/>
                </a:lnTo>
                <a:lnTo>
                  <a:pt x="4763" y="119063"/>
                </a:lnTo>
                <a:cubicBezTo>
                  <a:pt x="5557" y="80963"/>
                  <a:pt x="6350" y="42863"/>
                  <a:pt x="14288" y="0"/>
                </a:cubicBez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79" name="グループ化 278"/>
          <p:cNvGrpSpPr/>
          <p:nvPr/>
        </p:nvGrpSpPr>
        <p:grpSpPr>
          <a:xfrm>
            <a:off x="868660" y="2601394"/>
            <a:ext cx="2077831" cy="1625313"/>
            <a:chOff x="1188203" y="2676040"/>
            <a:chExt cx="4008894" cy="3135824"/>
          </a:xfrm>
        </p:grpSpPr>
        <p:grpSp>
          <p:nvGrpSpPr>
            <p:cNvPr id="281" name="グループ化 280"/>
            <p:cNvGrpSpPr/>
            <p:nvPr/>
          </p:nvGrpSpPr>
          <p:grpSpPr>
            <a:xfrm>
              <a:off x="1188203" y="2676040"/>
              <a:ext cx="4008894" cy="3135824"/>
              <a:chOff x="1188203" y="2676040"/>
              <a:chExt cx="4008894" cy="3135824"/>
            </a:xfrm>
          </p:grpSpPr>
          <p:sp>
            <p:nvSpPr>
              <p:cNvPr id="283" name="フリーフォーム 282"/>
              <p:cNvSpPr/>
              <p:nvPr/>
            </p:nvSpPr>
            <p:spPr>
              <a:xfrm>
                <a:off x="2133601" y="3017004"/>
                <a:ext cx="707756" cy="1844298"/>
              </a:xfrm>
              <a:custGeom>
                <a:avLst/>
                <a:gdLst>
                  <a:gd name="connsiteX0" fmla="*/ 87824 w 619932"/>
                  <a:gd name="connsiteY0" fmla="*/ 0 h 1632489"/>
                  <a:gd name="connsiteX1" fmla="*/ 180814 w 619932"/>
                  <a:gd name="connsiteY1" fmla="*/ 0 h 1632489"/>
                  <a:gd name="connsiteX2" fmla="*/ 185980 w 619932"/>
                  <a:gd name="connsiteY2" fmla="*/ 160150 h 1632489"/>
                  <a:gd name="connsiteX3" fmla="*/ 185980 w 619932"/>
                  <a:gd name="connsiteY3" fmla="*/ 201478 h 1632489"/>
                  <a:gd name="connsiteX4" fmla="*/ 129153 w 619932"/>
                  <a:gd name="connsiteY4" fmla="*/ 330631 h 1632489"/>
                  <a:gd name="connsiteX5" fmla="*/ 464949 w 619932"/>
                  <a:gd name="connsiteY5" fmla="*/ 470116 h 1632489"/>
                  <a:gd name="connsiteX6" fmla="*/ 459783 w 619932"/>
                  <a:gd name="connsiteY6" fmla="*/ 692258 h 1632489"/>
                  <a:gd name="connsiteX7" fmla="*/ 449451 w 619932"/>
                  <a:gd name="connsiteY7" fmla="*/ 795580 h 1632489"/>
                  <a:gd name="connsiteX8" fmla="*/ 568271 w 619932"/>
                  <a:gd name="connsiteY8" fmla="*/ 1188204 h 1632489"/>
                  <a:gd name="connsiteX9" fmla="*/ 619932 w 619932"/>
                  <a:gd name="connsiteY9" fmla="*/ 1632489 h 1632489"/>
                  <a:gd name="connsiteX10" fmla="*/ 294468 w 619932"/>
                  <a:gd name="connsiteY10" fmla="*/ 1281194 h 1632489"/>
                  <a:gd name="connsiteX11" fmla="*/ 0 w 619932"/>
                  <a:gd name="connsiteY11" fmla="*/ 1441343 h 1632489"/>
                  <a:gd name="connsiteX12" fmla="*/ 149817 w 619932"/>
                  <a:gd name="connsiteY12" fmla="*/ 1616990 h 1632489"/>
                  <a:gd name="connsiteX13" fmla="*/ 454617 w 619932"/>
                  <a:gd name="connsiteY13" fmla="*/ 1622156 h 1632489"/>
                  <a:gd name="connsiteX0" fmla="*/ 87824 w 650929"/>
                  <a:gd name="connsiteY0" fmla="*/ 0 h 1833967"/>
                  <a:gd name="connsiteX1" fmla="*/ 180814 w 650929"/>
                  <a:gd name="connsiteY1" fmla="*/ 0 h 1833967"/>
                  <a:gd name="connsiteX2" fmla="*/ 185980 w 650929"/>
                  <a:gd name="connsiteY2" fmla="*/ 160150 h 1833967"/>
                  <a:gd name="connsiteX3" fmla="*/ 185980 w 650929"/>
                  <a:gd name="connsiteY3" fmla="*/ 201478 h 1833967"/>
                  <a:gd name="connsiteX4" fmla="*/ 129153 w 650929"/>
                  <a:gd name="connsiteY4" fmla="*/ 330631 h 1833967"/>
                  <a:gd name="connsiteX5" fmla="*/ 464949 w 650929"/>
                  <a:gd name="connsiteY5" fmla="*/ 470116 h 1833967"/>
                  <a:gd name="connsiteX6" fmla="*/ 459783 w 650929"/>
                  <a:gd name="connsiteY6" fmla="*/ 692258 h 1833967"/>
                  <a:gd name="connsiteX7" fmla="*/ 449451 w 650929"/>
                  <a:gd name="connsiteY7" fmla="*/ 795580 h 1833967"/>
                  <a:gd name="connsiteX8" fmla="*/ 568271 w 650929"/>
                  <a:gd name="connsiteY8" fmla="*/ 1188204 h 1833967"/>
                  <a:gd name="connsiteX9" fmla="*/ 619932 w 650929"/>
                  <a:gd name="connsiteY9" fmla="*/ 1632489 h 1833967"/>
                  <a:gd name="connsiteX10" fmla="*/ 650929 w 650929"/>
                  <a:gd name="connsiteY10" fmla="*/ 1833967 h 1833967"/>
                  <a:gd name="connsiteX11" fmla="*/ 0 w 650929"/>
                  <a:gd name="connsiteY11" fmla="*/ 1441343 h 1833967"/>
                  <a:gd name="connsiteX12" fmla="*/ 149817 w 650929"/>
                  <a:gd name="connsiteY12" fmla="*/ 1616990 h 1833967"/>
                  <a:gd name="connsiteX13" fmla="*/ 454617 w 650929"/>
                  <a:gd name="connsiteY13" fmla="*/ 1622156 h 1833967"/>
                  <a:gd name="connsiteX0" fmla="*/ 0 w 707756"/>
                  <a:gd name="connsiteY0" fmla="*/ 0 h 1844298"/>
                  <a:gd name="connsiteX1" fmla="*/ 92990 w 707756"/>
                  <a:gd name="connsiteY1" fmla="*/ 0 h 1844298"/>
                  <a:gd name="connsiteX2" fmla="*/ 98156 w 707756"/>
                  <a:gd name="connsiteY2" fmla="*/ 160150 h 1844298"/>
                  <a:gd name="connsiteX3" fmla="*/ 98156 w 707756"/>
                  <a:gd name="connsiteY3" fmla="*/ 201478 h 1844298"/>
                  <a:gd name="connsiteX4" fmla="*/ 41329 w 707756"/>
                  <a:gd name="connsiteY4" fmla="*/ 330631 h 1844298"/>
                  <a:gd name="connsiteX5" fmla="*/ 377125 w 707756"/>
                  <a:gd name="connsiteY5" fmla="*/ 470116 h 1844298"/>
                  <a:gd name="connsiteX6" fmla="*/ 371959 w 707756"/>
                  <a:gd name="connsiteY6" fmla="*/ 692258 h 1844298"/>
                  <a:gd name="connsiteX7" fmla="*/ 361627 w 707756"/>
                  <a:gd name="connsiteY7" fmla="*/ 795580 h 1844298"/>
                  <a:gd name="connsiteX8" fmla="*/ 480447 w 707756"/>
                  <a:gd name="connsiteY8" fmla="*/ 1188204 h 1844298"/>
                  <a:gd name="connsiteX9" fmla="*/ 532108 w 707756"/>
                  <a:gd name="connsiteY9" fmla="*/ 1632489 h 1844298"/>
                  <a:gd name="connsiteX10" fmla="*/ 563105 w 707756"/>
                  <a:gd name="connsiteY10" fmla="*/ 1833967 h 1844298"/>
                  <a:gd name="connsiteX11" fmla="*/ 707756 w 707756"/>
                  <a:gd name="connsiteY11" fmla="*/ 1844298 h 1844298"/>
                  <a:gd name="connsiteX12" fmla="*/ 61993 w 707756"/>
                  <a:gd name="connsiteY12" fmla="*/ 1616990 h 1844298"/>
                  <a:gd name="connsiteX13" fmla="*/ 366793 w 707756"/>
                  <a:gd name="connsiteY13" fmla="*/ 1622156 h 1844298"/>
                  <a:gd name="connsiteX0" fmla="*/ 0 w 707756"/>
                  <a:gd name="connsiteY0" fmla="*/ 0 h 1844298"/>
                  <a:gd name="connsiteX1" fmla="*/ 92990 w 707756"/>
                  <a:gd name="connsiteY1" fmla="*/ 0 h 1844298"/>
                  <a:gd name="connsiteX2" fmla="*/ 98156 w 707756"/>
                  <a:gd name="connsiteY2" fmla="*/ 160150 h 1844298"/>
                  <a:gd name="connsiteX3" fmla="*/ 98156 w 707756"/>
                  <a:gd name="connsiteY3" fmla="*/ 201478 h 1844298"/>
                  <a:gd name="connsiteX4" fmla="*/ 41329 w 707756"/>
                  <a:gd name="connsiteY4" fmla="*/ 330631 h 1844298"/>
                  <a:gd name="connsiteX5" fmla="*/ 377125 w 707756"/>
                  <a:gd name="connsiteY5" fmla="*/ 470116 h 1844298"/>
                  <a:gd name="connsiteX6" fmla="*/ 371959 w 707756"/>
                  <a:gd name="connsiteY6" fmla="*/ 692258 h 1844298"/>
                  <a:gd name="connsiteX7" fmla="*/ 361627 w 707756"/>
                  <a:gd name="connsiteY7" fmla="*/ 795580 h 1844298"/>
                  <a:gd name="connsiteX8" fmla="*/ 480447 w 707756"/>
                  <a:gd name="connsiteY8" fmla="*/ 1188204 h 1844298"/>
                  <a:gd name="connsiteX9" fmla="*/ 532108 w 707756"/>
                  <a:gd name="connsiteY9" fmla="*/ 1632489 h 1844298"/>
                  <a:gd name="connsiteX10" fmla="*/ 563105 w 707756"/>
                  <a:gd name="connsiteY10" fmla="*/ 1833967 h 1844298"/>
                  <a:gd name="connsiteX11" fmla="*/ 707756 w 707756"/>
                  <a:gd name="connsiteY11" fmla="*/ 1844298 h 1844298"/>
                  <a:gd name="connsiteX12" fmla="*/ 366793 w 707756"/>
                  <a:gd name="connsiteY12" fmla="*/ 1622156 h 1844298"/>
                  <a:gd name="connsiteX0" fmla="*/ 0 w 707756"/>
                  <a:gd name="connsiteY0" fmla="*/ 0 h 1844298"/>
                  <a:gd name="connsiteX1" fmla="*/ 92990 w 707756"/>
                  <a:gd name="connsiteY1" fmla="*/ 0 h 1844298"/>
                  <a:gd name="connsiteX2" fmla="*/ 98156 w 707756"/>
                  <a:gd name="connsiteY2" fmla="*/ 160150 h 1844298"/>
                  <a:gd name="connsiteX3" fmla="*/ 98156 w 707756"/>
                  <a:gd name="connsiteY3" fmla="*/ 201478 h 1844298"/>
                  <a:gd name="connsiteX4" fmla="*/ 41329 w 707756"/>
                  <a:gd name="connsiteY4" fmla="*/ 330631 h 1844298"/>
                  <a:gd name="connsiteX5" fmla="*/ 377125 w 707756"/>
                  <a:gd name="connsiteY5" fmla="*/ 470116 h 1844298"/>
                  <a:gd name="connsiteX6" fmla="*/ 371959 w 707756"/>
                  <a:gd name="connsiteY6" fmla="*/ 692258 h 1844298"/>
                  <a:gd name="connsiteX7" fmla="*/ 361627 w 707756"/>
                  <a:gd name="connsiteY7" fmla="*/ 795580 h 1844298"/>
                  <a:gd name="connsiteX8" fmla="*/ 480447 w 707756"/>
                  <a:gd name="connsiteY8" fmla="*/ 1188204 h 1844298"/>
                  <a:gd name="connsiteX9" fmla="*/ 532108 w 707756"/>
                  <a:gd name="connsiteY9" fmla="*/ 1632489 h 1844298"/>
                  <a:gd name="connsiteX10" fmla="*/ 563105 w 707756"/>
                  <a:gd name="connsiteY10" fmla="*/ 1833967 h 1844298"/>
                  <a:gd name="connsiteX11" fmla="*/ 707756 w 707756"/>
                  <a:gd name="connsiteY11" fmla="*/ 1844298 h 184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7756" h="1844298">
                    <a:moveTo>
                      <a:pt x="0" y="0"/>
                    </a:moveTo>
                    <a:lnTo>
                      <a:pt x="92990" y="0"/>
                    </a:lnTo>
                    <a:lnTo>
                      <a:pt x="98156" y="160150"/>
                    </a:lnTo>
                    <a:lnTo>
                      <a:pt x="98156" y="201478"/>
                    </a:lnTo>
                    <a:lnTo>
                      <a:pt x="41329" y="330631"/>
                    </a:lnTo>
                    <a:lnTo>
                      <a:pt x="377125" y="470116"/>
                    </a:lnTo>
                    <a:lnTo>
                      <a:pt x="371959" y="692258"/>
                    </a:lnTo>
                    <a:lnTo>
                      <a:pt x="361627" y="795580"/>
                    </a:lnTo>
                    <a:lnTo>
                      <a:pt x="480447" y="1188204"/>
                    </a:lnTo>
                    <a:lnTo>
                      <a:pt x="532108" y="1632489"/>
                    </a:lnTo>
                    <a:lnTo>
                      <a:pt x="563105" y="1833967"/>
                    </a:lnTo>
                    <a:lnTo>
                      <a:pt x="707756" y="1844298"/>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4" name="フリーフォーム 283"/>
              <p:cNvSpPr/>
              <p:nvPr/>
            </p:nvSpPr>
            <p:spPr>
              <a:xfrm>
                <a:off x="2833006" y="2676040"/>
                <a:ext cx="643780" cy="2188447"/>
              </a:xfrm>
              <a:custGeom>
                <a:avLst/>
                <a:gdLst>
                  <a:gd name="connsiteX0" fmla="*/ 0 w 1343186"/>
                  <a:gd name="connsiteY0" fmla="*/ 2025112 h 2025112"/>
                  <a:gd name="connsiteX1" fmla="*/ 36163 w 1343186"/>
                  <a:gd name="connsiteY1" fmla="*/ 1689315 h 2025112"/>
                  <a:gd name="connsiteX2" fmla="*/ 82657 w 1343186"/>
                  <a:gd name="connsiteY2" fmla="*/ 1549830 h 2025112"/>
                  <a:gd name="connsiteX3" fmla="*/ 160149 w 1343186"/>
                  <a:gd name="connsiteY3" fmla="*/ 1332854 h 2025112"/>
                  <a:gd name="connsiteX4" fmla="*/ 278969 w 1343186"/>
                  <a:gd name="connsiteY4" fmla="*/ 1343186 h 2025112"/>
                  <a:gd name="connsiteX5" fmla="*/ 263471 w 1343186"/>
                  <a:gd name="connsiteY5" fmla="*/ 1260529 h 2025112"/>
                  <a:gd name="connsiteX6" fmla="*/ 356461 w 1343186"/>
                  <a:gd name="connsiteY6" fmla="*/ 1245030 h 2025112"/>
                  <a:gd name="connsiteX7" fmla="*/ 392624 w 1343186"/>
                  <a:gd name="connsiteY7" fmla="*/ 976393 h 2025112"/>
                  <a:gd name="connsiteX8" fmla="*/ 408122 w 1343186"/>
                  <a:gd name="connsiteY8" fmla="*/ 811078 h 2025112"/>
                  <a:gd name="connsiteX9" fmla="*/ 449451 w 1343186"/>
                  <a:gd name="connsiteY9" fmla="*/ 645763 h 2025112"/>
                  <a:gd name="connsiteX10" fmla="*/ 459783 w 1343186"/>
                  <a:gd name="connsiteY10" fmla="*/ 351295 h 2025112"/>
                  <a:gd name="connsiteX11" fmla="*/ 439118 w 1343186"/>
                  <a:gd name="connsiteY11" fmla="*/ 247973 h 2025112"/>
                  <a:gd name="connsiteX12" fmla="*/ 578603 w 1343186"/>
                  <a:gd name="connsiteY12" fmla="*/ 41329 h 2025112"/>
                  <a:gd name="connsiteX13" fmla="*/ 785247 w 1343186"/>
                  <a:gd name="connsiteY13" fmla="*/ 5166 h 2025112"/>
                  <a:gd name="connsiteX14" fmla="*/ 1105546 w 1343186"/>
                  <a:gd name="connsiteY14" fmla="*/ 0 h 2025112"/>
                  <a:gd name="connsiteX15" fmla="*/ 1343186 w 1343186"/>
                  <a:gd name="connsiteY15" fmla="*/ 10332 h 2025112"/>
                  <a:gd name="connsiteX0" fmla="*/ 0 w 1343186"/>
                  <a:gd name="connsiteY0" fmla="*/ 2185261 h 2185261"/>
                  <a:gd name="connsiteX1" fmla="*/ 36163 w 1343186"/>
                  <a:gd name="connsiteY1" fmla="*/ 1849464 h 2185261"/>
                  <a:gd name="connsiteX2" fmla="*/ 82657 w 1343186"/>
                  <a:gd name="connsiteY2" fmla="*/ 1709979 h 2185261"/>
                  <a:gd name="connsiteX3" fmla="*/ 160149 w 1343186"/>
                  <a:gd name="connsiteY3" fmla="*/ 1493003 h 2185261"/>
                  <a:gd name="connsiteX4" fmla="*/ 278969 w 1343186"/>
                  <a:gd name="connsiteY4" fmla="*/ 1503335 h 2185261"/>
                  <a:gd name="connsiteX5" fmla="*/ 263471 w 1343186"/>
                  <a:gd name="connsiteY5" fmla="*/ 1420678 h 2185261"/>
                  <a:gd name="connsiteX6" fmla="*/ 356461 w 1343186"/>
                  <a:gd name="connsiteY6" fmla="*/ 1405179 h 2185261"/>
                  <a:gd name="connsiteX7" fmla="*/ 392624 w 1343186"/>
                  <a:gd name="connsiteY7" fmla="*/ 1136542 h 2185261"/>
                  <a:gd name="connsiteX8" fmla="*/ 408122 w 1343186"/>
                  <a:gd name="connsiteY8" fmla="*/ 971227 h 2185261"/>
                  <a:gd name="connsiteX9" fmla="*/ 449451 w 1343186"/>
                  <a:gd name="connsiteY9" fmla="*/ 805912 h 2185261"/>
                  <a:gd name="connsiteX10" fmla="*/ 459783 w 1343186"/>
                  <a:gd name="connsiteY10" fmla="*/ 511444 h 2185261"/>
                  <a:gd name="connsiteX11" fmla="*/ 439118 w 1343186"/>
                  <a:gd name="connsiteY11" fmla="*/ 408122 h 2185261"/>
                  <a:gd name="connsiteX12" fmla="*/ 578603 w 1343186"/>
                  <a:gd name="connsiteY12" fmla="*/ 201478 h 2185261"/>
                  <a:gd name="connsiteX13" fmla="*/ 640596 w 1343186"/>
                  <a:gd name="connsiteY13" fmla="*/ 0 h 2185261"/>
                  <a:gd name="connsiteX14" fmla="*/ 1105546 w 1343186"/>
                  <a:gd name="connsiteY14" fmla="*/ 160149 h 2185261"/>
                  <a:gd name="connsiteX15" fmla="*/ 1343186 w 1343186"/>
                  <a:gd name="connsiteY15" fmla="*/ 170481 h 2185261"/>
                  <a:gd name="connsiteX0" fmla="*/ 0 w 1343186"/>
                  <a:gd name="connsiteY0" fmla="*/ 2185261 h 2185261"/>
                  <a:gd name="connsiteX1" fmla="*/ 36163 w 1343186"/>
                  <a:gd name="connsiteY1" fmla="*/ 1849464 h 2185261"/>
                  <a:gd name="connsiteX2" fmla="*/ 82657 w 1343186"/>
                  <a:gd name="connsiteY2" fmla="*/ 1709979 h 2185261"/>
                  <a:gd name="connsiteX3" fmla="*/ 160149 w 1343186"/>
                  <a:gd name="connsiteY3" fmla="*/ 1493003 h 2185261"/>
                  <a:gd name="connsiteX4" fmla="*/ 278969 w 1343186"/>
                  <a:gd name="connsiteY4" fmla="*/ 1503335 h 2185261"/>
                  <a:gd name="connsiteX5" fmla="*/ 263471 w 1343186"/>
                  <a:gd name="connsiteY5" fmla="*/ 1420678 h 2185261"/>
                  <a:gd name="connsiteX6" fmla="*/ 356461 w 1343186"/>
                  <a:gd name="connsiteY6" fmla="*/ 1405179 h 2185261"/>
                  <a:gd name="connsiteX7" fmla="*/ 392624 w 1343186"/>
                  <a:gd name="connsiteY7" fmla="*/ 1136542 h 2185261"/>
                  <a:gd name="connsiteX8" fmla="*/ 408122 w 1343186"/>
                  <a:gd name="connsiteY8" fmla="*/ 971227 h 2185261"/>
                  <a:gd name="connsiteX9" fmla="*/ 449451 w 1343186"/>
                  <a:gd name="connsiteY9" fmla="*/ 805912 h 2185261"/>
                  <a:gd name="connsiteX10" fmla="*/ 459783 w 1343186"/>
                  <a:gd name="connsiteY10" fmla="*/ 511444 h 2185261"/>
                  <a:gd name="connsiteX11" fmla="*/ 439118 w 1343186"/>
                  <a:gd name="connsiteY11" fmla="*/ 408122 h 2185261"/>
                  <a:gd name="connsiteX12" fmla="*/ 578603 w 1343186"/>
                  <a:gd name="connsiteY12" fmla="*/ 201478 h 2185261"/>
                  <a:gd name="connsiteX13" fmla="*/ 640596 w 1343186"/>
                  <a:gd name="connsiteY13" fmla="*/ 0 h 2185261"/>
                  <a:gd name="connsiteX14" fmla="*/ 1343186 w 1343186"/>
                  <a:gd name="connsiteY14" fmla="*/ 170481 h 2185261"/>
                  <a:gd name="connsiteX0" fmla="*/ 0 w 640596"/>
                  <a:gd name="connsiteY0" fmla="*/ 2185261 h 2185261"/>
                  <a:gd name="connsiteX1" fmla="*/ 36163 w 640596"/>
                  <a:gd name="connsiteY1" fmla="*/ 1849464 h 2185261"/>
                  <a:gd name="connsiteX2" fmla="*/ 82657 w 640596"/>
                  <a:gd name="connsiteY2" fmla="*/ 1709979 h 2185261"/>
                  <a:gd name="connsiteX3" fmla="*/ 160149 w 640596"/>
                  <a:gd name="connsiteY3" fmla="*/ 1493003 h 2185261"/>
                  <a:gd name="connsiteX4" fmla="*/ 278969 w 640596"/>
                  <a:gd name="connsiteY4" fmla="*/ 1503335 h 2185261"/>
                  <a:gd name="connsiteX5" fmla="*/ 263471 w 640596"/>
                  <a:gd name="connsiteY5" fmla="*/ 1420678 h 2185261"/>
                  <a:gd name="connsiteX6" fmla="*/ 356461 w 640596"/>
                  <a:gd name="connsiteY6" fmla="*/ 1405179 h 2185261"/>
                  <a:gd name="connsiteX7" fmla="*/ 392624 w 640596"/>
                  <a:gd name="connsiteY7" fmla="*/ 1136542 h 2185261"/>
                  <a:gd name="connsiteX8" fmla="*/ 408122 w 640596"/>
                  <a:gd name="connsiteY8" fmla="*/ 971227 h 2185261"/>
                  <a:gd name="connsiteX9" fmla="*/ 449451 w 640596"/>
                  <a:gd name="connsiteY9" fmla="*/ 805912 h 2185261"/>
                  <a:gd name="connsiteX10" fmla="*/ 459783 w 640596"/>
                  <a:gd name="connsiteY10" fmla="*/ 511444 h 2185261"/>
                  <a:gd name="connsiteX11" fmla="*/ 439118 w 640596"/>
                  <a:gd name="connsiteY11" fmla="*/ 408122 h 2185261"/>
                  <a:gd name="connsiteX12" fmla="*/ 578603 w 640596"/>
                  <a:gd name="connsiteY12" fmla="*/ 201478 h 2185261"/>
                  <a:gd name="connsiteX13" fmla="*/ 640596 w 640596"/>
                  <a:gd name="connsiteY13" fmla="*/ 0 h 2185261"/>
                  <a:gd name="connsiteX0" fmla="*/ 0 w 643780"/>
                  <a:gd name="connsiteY0" fmla="*/ 2188446 h 2188446"/>
                  <a:gd name="connsiteX1" fmla="*/ 39347 w 643780"/>
                  <a:gd name="connsiteY1" fmla="*/ 1849464 h 2188446"/>
                  <a:gd name="connsiteX2" fmla="*/ 85841 w 643780"/>
                  <a:gd name="connsiteY2" fmla="*/ 1709979 h 2188446"/>
                  <a:gd name="connsiteX3" fmla="*/ 163333 w 643780"/>
                  <a:gd name="connsiteY3" fmla="*/ 1493003 h 2188446"/>
                  <a:gd name="connsiteX4" fmla="*/ 282153 w 643780"/>
                  <a:gd name="connsiteY4" fmla="*/ 1503335 h 2188446"/>
                  <a:gd name="connsiteX5" fmla="*/ 266655 w 643780"/>
                  <a:gd name="connsiteY5" fmla="*/ 1420678 h 2188446"/>
                  <a:gd name="connsiteX6" fmla="*/ 359645 w 643780"/>
                  <a:gd name="connsiteY6" fmla="*/ 1405179 h 2188446"/>
                  <a:gd name="connsiteX7" fmla="*/ 395808 w 643780"/>
                  <a:gd name="connsiteY7" fmla="*/ 1136542 h 2188446"/>
                  <a:gd name="connsiteX8" fmla="*/ 411306 w 643780"/>
                  <a:gd name="connsiteY8" fmla="*/ 971227 h 2188446"/>
                  <a:gd name="connsiteX9" fmla="*/ 452635 w 643780"/>
                  <a:gd name="connsiteY9" fmla="*/ 805912 h 2188446"/>
                  <a:gd name="connsiteX10" fmla="*/ 462967 w 643780"/>
                  <a:gd name="connsiteY10" fmla="*/ 511444 h 2188446"/>
                  <a:gd name="connsiteX11" fmla="*/ 442302 w 643780"/>
                  <a:gd name="connsiteY11" fmla="*/ 408122 h 2188446"/>
                  <a:gd name="connsiteX12" fmla="*/ 581787 w 643780"/>
                  <a:gd name="connsiteY12" fmla="*/ 201478 h 2188446"/>
                  <a:gd name="connsiteX13" fmla="*/ 643780 w 643780"/>
                  <a:gd name="connsiteY13" fmla="*/ 0 h 218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3780" h="2188446">
                    <a:moveTo>
                      <a:pt x="0" y="2188446"/>
                    </a:moveTo>
                    <a:lnTo>
                      <a:pt x="39347" y="1849464"/>
                    </a:lnTo>
                    <a:lnTo>
                      <a:pt x="85841" y="1709979"/>
                    </a:lnTo>
                    <a:lnTo>
                      <a:pt x="163333" y="1493003"/>
                    </a:lnTo>
                    <a:lnTo>
                      <a:pt x="282153" y="1503335"/>
                    </a:lnTo>
                    <a:lnTo>
                      <a:pt x="266655" y="1420678"/>
                    </a:lnTo>
                    <a:lnTo>
                      <a:pt x="359645" y="1405179"/>
                    </a:lnTo>
                    <a:lnTo>
                      <a:pt x="395808" y="1136542"/>
                    </a:lnTo>
                    <a:lnTo>
                      <a:pt x="411306" y="971227"/>
                    </a:lnTo>
                    <a:lnTo>
                      <a:pt x="452635" y="805912"/>
                    </a:lnTo>
                    <a:lnTo>
                      <a:pt x="462967" y="511444"/>
                    </a:lnTo>
                    <a:lnTo>
                      <a:pt x="442302" y="408122"/>
                    </a:lnTo>
                    <a:lnTo>
                      <a:pt x="581787" y="201478"/>
                    </a:lnTo>
                    <a:lnTo>
                      <a:pt x="643780"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7" name="フリーフォーム 286"/>
              <p:cNvSpPr/>
              <p:nvPr/>
            </p:nvSpPr>
            <p:spPr>
              <a:xfrm>
                <a:off x="2510725" y="3698929"/>
                <a:ext cx="723255" cy="144651"/>
              </a:xfrm>
              <a:custGeom>
                <a:avLst/>
                <a:gdLst>
                  <a:gd name="connsiteX0" fmla="*/ 0 w 723255"/>
                  <a:gd name="connsiteY0" fmla="*/ 0 h 144651"/>
                  <a:gd name="connsiteX1" fmla="*/ 289302 w 723255"/>
                  <a:gd name="connsiteY1" fmla="*/ 5166 h 144651"/>
                  <a:gd name="connsiteX2" fmla="*/ 382292 w 723255"/>
                  <a:gd name="connsiteY2" fmla="*/ 30996 h 144651"/>
                  <a:gd name="connsiteX3" fmla="*/ 537275 w 723255"/>
                  <a:gd name="connsiteY3" fmla="*/ 139485 h 144651"/>
                  <a:gd name="connsiteX4" fmla="*/ 635431 w 723255"/>
                  <a:gd name="connsiteY4" fmla="*/ 144651 h 144651"/>
                  <a:gd name="connsiteX5" fmla="*/ 723255 w 723255"/>
                  <a:gd name="connsiteY5" fmla="*/ 139485 h 14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255" h="144651">
                    <a:moveTo>
                      <a:pt x="0" y="0"/>
                    </a:moveTo>
                    <a:lnTo>
                      <a:pt x="289302" y="5166"/>
                    </a:lnTo>
                    <a:lnTo>
                      <a:pt x="382292" y="30996"/>
                    </a:lnTo>
                    <a:lnTo>
                      <a:pt x="537275" y="139485"/>
                    </a:lnTo>
                    <a:lnTo>
                      <a:pt x="635431" y="144651"/>
                    </a:lnTo>
                    <a:lnTo>
                      <a:pt x="723255" y="139485"/>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8" name="フリーフォーム 287"/>
              <p:cNvSpPr/>
              <p:nvPr/>
            </p:nvSpPr>
            <p:spPr>
              <a:xfrm>
                <a:off x="2779363" y="3817749"/>
                <a:ext cx="180813" cy="1038387"/>
              </a:xfrm>
              <a:custGeom>
                <a:avLst/>
                <a:gdLst>
                  <a:gd name="connsiteX0" fmla="*/ 0 w 180813"/>
                  <a:gd name="connsiteY0" fmla="*/ 1038387 h 1038387"/>
                  <a:gd name="connsiteX1" fmla="*/ 0 w 180813"/>
                  <a:gd name="connsiteY1" fmla="*/ 790414 h 1038387"/>
                  <a:gd name="connsiteX2" fmla="*/ 46495 w 180813"/>
                  <a:gd name="connsiteY2" fmla="*/ 552773 h 1038387"/>
                  <a:gd name="connsiteX3" fmla="*/ 56827 w 180813"/>
                  <a:gd name="connsiteY3" fmla="*/ 408122 h 1038387"/>
                  <a:gd name="connsiteX4" fmla="*/ 180813 w 180813"/>
                  <a:gd name="connsiteY4" fmla="*/ 361627 h 1038387"/>
                  <a:gd name="connsiteX5" fmla="*/ 87823 w 180813"/>
                  <a:gd name="connsiteY5" fmla="*/ 237641 h 1038387"/>
                  <a:gd name="connsiteX6" fmla="*/ 87823 w 180813"/>
                  <a:gd name="connsiteY6" fmla="*/ 118820 h 1038387"/>
                  <a:gd name="connsiteX7" fmla="*/ 113654 w 180813"/>
                  <a:gd name="connsiteY7" fmla="*/ 0 h 10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813" h="1038387">
                    <a:moveTo>
                      <a:pt x="0" y="1038387"/>
                    </a:moveTo>
                    <a:lnTo>
                      <a:pt x="0" y="790414"/>
                    </a:lnTo>
                    <a:lnTo>
                      <a:pt x="46495" y="552773"/>
                    </a:lnTo>
                    <a:lnTo>
                      <a:pt x="56827" y="408122"/>
                    </a:lnTo>
                    <a:lnTo>
                      <a:pt x="180813" y="361627"/>
                    </a:lnTo>
                    <a:lnTo>
                      <a:pt x="87823" y="237641"/>
                    </a:lnTo>
                    <a:lnTo>
                      <a:pt x="87823" y="118820"/>
                    </a:lnTo>
                    <a:lnTo>
                      <a:pt x="113654"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89" name="フリーフォーム 288"/>
              <p:cNvSpPr/>
              <p:nvPr/>
            </p:nvSpPr>
            <p:spPr>
              <a:xfrm>
                <a:off x="1188203" y="4174210"/>
                <a:ext cx="1451675" cy="284136"/>
              </a:xfrm>
              <a:custGeom>
                <a:avLst/>
                <a:gdLst>
                  <a:gd name="connsiteX0" fmla="*/ 1451675 w 1451675"/>
                  <a:gd name="connsiteY0" fmla="*/ 211810 h 284136"/>
                  <a:gd name="connsiteX1" fmla="*/ 1296692 w 1451675"/>
                  <a:gd name="connsiteY1" fmla="*/ 284136 h 284136"/>
                  <a:gd name="connsiteX2" fmla="*/ 1033221 w 1451675"/>
                  <a:gd name="connsiteY2" fmla="*/ 222143 h 284136"/>
                  <a:gd name="connsiteX3" fmla="*/ 816244 w 1451675"/>
                  <a:gd name="connsiteY3" fmla="*/ 160149 h 284136"/>
                  <a:gd name="connsiteX4" fmla="*/ 609600 w 1451675"/>
                  <a:gd name="connsiteY4" fmla="*/ 154983 h 284136"/>
                  <a:gd name="connsiteX5" fmla="*/ 408122 w 1451675"/>
                  <a:gd name="connsiteY5" fmla="*/ 103322 h 284136"/>
                  <a:gd name="connsiteX6" fmla="*/ 77492 w 1451675"/>
                  <a:gd name="connsiteY6" fmla="*/ 0 h 284136"/>
                  <a:gd name="connsiteX7" fmla="*/ 0 w 1451675"/>
                  <a:gd name="connsiteY7" fmla="*/ 5166 h 28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1675" h="284136">
                    <a:moveTo>
                      <a:pt x="1451675" y="211810"/>
                    </a:moveTo>
                    <a:lnTo>
                      <a:pt x="1296692" y="284136"/>
                    </a:lnTo>
                    <a:lnTo>
                      <a:pt x="1033221" y="222143"/>
                    </a:lnTo>
                    <a:lnTo>
                      <a:pt x="816244" y="160149"/>
                    </a:lnTo>
                    <a:lnTo>
                      <a:pt x="609600" y="154983"/>
                    </a:lnTo>
                    <a:lnTo>
                      <a:pt x="408122" y="103322"/>
                    </a:lnTo>
                    <a:lnTo>
                      <a:pt x="77492" y="0"/>
                    </a:lnTo>
                    <a:lnTo>
                      <a:pt x="0" y="5166"/>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0" name="フリーフォーム 289"/>
              <p:cNvSpPr/>
              <p:nvPr/>
            </p:nvSpPr>
            <p:spPr>
              <a:xfrm>
                <a:off x="1844298" y="4835471"/>
                <a:ext cx="867192" cy="630264"/>
              </a:xfrm>
              <a:custGeom>
                <a:avLst/>
                <a:gdLst>
                  <a:gd name="connsiteX0" fmla="*/ 960895 w 960895"/>
                  <a:gd name="connsiteY0" fmla="*/ 25831 h 588936"/>
                  <a:gd name="connsiteX1" fmla="*/ 826577 w 960895"/>
                  <a:gd name="connsiteY1" fmla="*/ 0 h 588936"/>
                  <a:gd name="connsiteX2" fmla="*/ 811078 w 960895"/>
                  <a:gd name="connsiteY2" fmla="*/ 346129 h 588936"/>
                  <a:gd name="connsiteX3" fmla="*/ 692258 w 960895"/>
                  <a:gd name="connsiteY3" fmla="*/ 340963 h 588936"/>
                  <a:gd name="connsiteX4" fmla="*/ 563106 w 960895"/>
                  <a:gd name="connsiteY4" fmla="*/ 402956 h 588936"/>
                  <a:gd name="connsiteX5" fmla="*/ 454617 w 960895"/>
                  <a:gd name="connsiteY5" fmla="*/ 490780 h 588936"/>
                  <a:gd name="connsiteX6" fmla="*/ 268638 w 960895"/>
                  <a:gd name="connsiteY6" fmla="*/ 501112 h 588936"/>
                  <a:gd name="connsiteX7" fmla="*/ 273804 w 960895"/>
                  <a:gd name="connsiteY7" fmla="*/ 588936 h 588936"/>
                  <a:gd name="connsiteX8" fmla="*/ 82658 w 960895"/>
                  <a:gd name="connsiteY8" fmla="*/ 588936 h 588936"/>
                  <a:gd name="connsiteX9" fmla="*/ 0 w 960895"/>
                  <a:gd name="connsiteY9" fmla="*/ 387458 h 588936"/>
                  <a:gd name="connsiteX0" fmla="*/ 960895 w 960895"/>
                  <a:gd name="connsiteY0" fmla="*/ 25831 h 630264"/>
                  <a:gd name="connsiteX1" fmla="*/ 826577 w 960895"/>
                  <a:gd name="connsiteY1" fmla="*/ 0 h 630264"/>
                  <a:gd name="connsiteX2" fmla="*/ 811078 w 960895"/>
                  <a:gd name="connsiteY2" fmla="*/ 346129 h 630264"/>
                  <a:gd name="connsiteX3" fmla="*/ 692258 w 960895"/>
                  <a:gd name="connsiteY3" fmla="*/ 340963 h 630264"/>
                  <a:gd name="connsiteX4" fmla="*/ 563106 w 960895"/>
                  <a:gd name="connsiteY4" fmla="*/ 402956 h 630264"/>
                  <a:gd name="connsiteX5" fmla="*/ 454617 w 960895"/>
                  <a:gd name="connsiteY5" fmla="*/ 490780 h 630264"/>
                  <a:gd name="connsiteX6" fmla="*/ 268638 w 960895"/>
                  <a:gd name="connsiteY6" fmla="*/ 501112 h 630264"/>
                  <a:gd name="connsiteX7" fmla="*/ 278970 w 960895"/>
                  <a:gd name="connsiteY7" fmla="*/ 630264 h 630264"/>
                  <a:gd name="connsiteX8" fmla="*/ 82658 w 960895"/>
                  <a:gd name="connsiteY8" fmla="*/ 588936 h 630264"/>
                  <a:gd name="connsiteX9" fmla="*/ 0 w 960895"/>
                  <a:gd name="connsiteY9" fmla="*/ 387458 h 630264"/>
                  <a:gd name="connsiteX0" fmla="*/ 960895 w 960895"/>
                  <a:gd name="connsiteY0" fmla="*/ 25831 h 630264"/>
                  <a:gd name="connsiteX1" fmla="*/ 826577 w 960895"/>
                  <a:gd name="connsiteY1" fmla="*/ 0 h 630264"/>
                  <a:gd name="connsiteX2" fmla="*/ 811078 w 960895"/>
                  <a:gd name="connsiteY2" fmla="*/ 346129 h 630264"/>
                  <a:gd name="connsiteX3" fmla="*/ 692258 w 960895"/>
                  <a:gd name="connsiteY3" fmla="*/ 340963 h 630264"/>
                  <a:gd name="connsiteX4" fmla="*/ 563106 w 960895"/>
                  <a:gd name="connsiteY4" fmla="*/ 402956 h 630264"/>
                  <a:gd name="connsiteX5" fmla="*/ 454617 w 960895"/>
                  <a:gd name="connsiteY5" fmla="*/ 490780 h 630264"/>
                  <a:gd name="connsiteX6" fmla="*/ 268638 w 960895"/>
                  <a:gd name="connsiteY6" fmla="*/ 501112 h 630264"/>
                  <a:gd name="connsiteX7" fmla="*/ 278970 w 960895"/>
                  <a:gd name="connsiteY7" fmla="*/ 630264 h 630264"/>
                  <a:gd name="connsiteX8" fmla="*/ 129153 w 960895"/>
                  <a:gd name="connsiteY8" fmla="*/ 630264 h 630264"/>
                  <a:gd name="connsiteX9" fmla="*/ 0 w 960895"/>
                  <a:gd name="connsiteY9" fmla="*/ 387458 h 630264"/>
                  <a:gd name="connsiteX0" fmla="*/ 831742 w 831742"/>
                  <a:gd name="connsiteY0" fmla="*/ 25831 h 630264"/>
                  <a:gd name="connsiteX1" fmla="*/ 697424 w 831742"/>
                  <a:gd name="connsiteY1" fmla="*/ 0 h 630264"/>
                  <a:gd name="connsiteX2" fmla="*/ 681925 w 831742"/>
                  <a:gd name="connsiteY2" fmla="*/ 346129 h 630264"/>
                  <a:gd name="connsiteX3" fmla="*/ 563105 w 831742"/>
                  <a:gd name="connsiteY3" fmla="*/ 340963 h 630264"/>
                  <a:gd name="connsiteX4" fmla="*/ 433953 w 831742"/>
                  <a:gd name="connsiteY4" fmla="*/ 402956 h 630264"/>
                  <a:gd name="connsiteX5" fmla="*/ 325464 w 831742"/>
                  <a:gd name="connsiteY5" fmla="*/ 490780 h 630264"/>
                  <a:gd name="connsiteX6" fmla="*/ 139485 w 831742"/>
                  <a:gd name="connsiteY6" fmla="*/ 501112 h 630264"/>
                  <a:gd name="connsiteX7" fmla="*/ 149817 w 831742"/>
                  <a:gd name="connsiteY7" fmla="*/ 630264 h 630264"/>
                  <a:gd name="connsiteX8" fmla="*/ 0 w 831742"/>
                  <a:gd name="connsiteY8" fmla="*/ 630264 h 630264"/>
                  <a:gd name="connsiteX0" fmla="*/ 816244 w 816244"/>
                  <a:gd name="connsiteY0" fmla="*/ 25831 h 630264"/>
                  <a:gd name="connsiteX1" fmla="*/ 681926 w 816244"/>
                  <a:gd name="connsiteY1" fmla="*/ 0 h 630264"/>
                  <a:gd name="connsiteX2" fmla="*/ 666427 w 816244"/>
                  <a:gd name="connsiteY2" fmla="*/ 346129 h 630264"/>
                  <a:gd name="connsiteX3" fmla="*/ 547607 w 816244"/>
                  <a:gd name="connsiteY3" fmla="*/ 340963 h 630264"/>
                  <a:gd name="connsiteX4" fmla="*/ 418455 w 816244"/>
                  <a:gd name="connsiteY4" fmla="*/ 402956 h 630264"/>
                  <a:gd name="connsiteX5" fmla="*/ 309966 w 816244"/>
                  <a:gd name="connsiteY5" fmla="*/ 490780 h 630264"/>
                  <a:gd name="connsiteX6" fmla="*/ 123987 w 816244"/>
                  <a:gd name="connsiteY6" fmla="*/ 501112 h 630264"/>
                  <a:gd name="connsiteX7" fmla="*/ 134319 w 816244"/>
                  <a:gd name="connsiteY7" fmla="*/ 630264 h 630264"/>
                  <a:gd name="connsiteX8" fmla="*/ 0 w 816244"/>
                  <a:gd name="connsiteY8" fmla="*/ 619931 h 630264"/>
                  <a:gd name="connsiteX0" fmla="*/ 867192 w 867192"/>
                  <a:gd name="connsiteY0" fmla="*/ 22647 h 630264"/>
                  <a:gd name="connsiteX1" fmla="*/ 681926 w 867192"/>
                  <a:gd name="connsiteY1" fmla="*/ 0 h 630264"/>
                  <a:gd name="connsiteX2" fmla="*/ 666427 w 867192"/>
                  <a:gd name="connsiteY2" fmla="*/ 346129 h 630264"/>
                  <a:gd name="connsiteX3" fmla="*/ 547607 w 867192"/>
                  <a:gd name="connsiteY3" fmla="*/ 340963 h 630264"/>
                  <a:gd name="connsiteX4" fmla="*/ 418455 w 867192"/>
                  <a:gd name="connsiteY4" fmla="*/ 402956 h 630264"/>
                  <a:gd name="connsiteX5" fmla="*/ 309966 w 867192"/>
                  <a:gd name="connsiteY5" fmla="*/ 490780 h 630264"/>
                  <a:gd name="connsiteX6" fmla="*/ 123987 w 867192"/>
                  <a:gd name="connsiteY6" fmla="*/ 501112 h 630264"/>
                  <a:gd name="connsiteX7" fmla="*/ 134319 w 867192"/>
                  <a:gd name="connsiteY7" fmla="*/ 630264 h 630264"/>
                  <a:gd name="connsiteX8" fmla="*/ 0 w 867192"/>
                  <a:gd name="connsiteY8" fmla="*/ 619931 h 63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192" h="630264">
                    <a:moveTo>
                      <a:pt x="867192" y="22647"/>
                    </a:moveTo>
                    <a:lnTo>
                      <a:pt x="681926" y="0"/>
                    </a:lnTo>
                    <a:lnTo>
                      <a:pt x="666427" y="346129"/>
                    </a:lnTo>
                    <a:lnTo>
                      <a:pt x="547607" y="340963"/>
                    </a:lnTo>
                    <a:lnTo>
                      <a:pt x="418455" y="402956"/>
                    </a:lnTo>
                    <a:lnTo>
                      <a:pt x="309966" y="490780"/>
                    </a:lnTo>
                    <a:lnTo>
                      <a:pt x="123987" y="501112"/>
                    </a:lnTo>
                    <a:lnTo>
                      <a:pt x="134319" y="630264"/>
                    </a:lnTo>
                    <a:lnTo>
                      <a:pt x="0" y="619931"/>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1" name="フリーフォーム 290"/>
              <p:cNvSpPr/>
              <p:nvPr/>
            </p:nvSpPr>
            <p:spPr>
              <a:xfrm>
                <a:off x="1833966" y="5176434"/>
                <a:ext cx="687092" cy="635430"/>
              </a:xfrm>
              <a:custGeom>
                <a:avLst/>
                <a:gdLst>
                  <a:gd name="connsiteX0" fmla="*/ 687092 w 687092"/>
                  <a:gd name="connsiteY0" fmla="*/ 0 h 635430"/>
                  <a:gd name="connsiteX1" fmla="*/ 676759 w 687092"/>
                  <a:gd name="connsiteY1" fmla="*/ 82658 h 635430"/>
                  <a:gd name="connsiteX2" fmla="*/ 650929 w 687092"/>
                  <a:gd name="connsiteY2" fmla="*/ 82658 h 635430"/>
                  <a:gd name="connsiteX3" fmla="*/ 0 w 687092"/>
                  <a:gd name="connsiteY3" fmla="*/ 635430 h 635430"/>
                </a:gdLst>
                <a:ahLst/>
                <a:cxnLst>
                  <a:cxn ang="0">
                    <a:pos x="connsiteX0" y="connsiteY0"/>
                  </a:cxn>
                  <a:cxn ang="0">
                    <a:pos x="connsiteX1" y="connsiteY1"/>
                  </a:cxn>
                  <a:cxn ang="0">
                    <a:pos x="connsiteX2" y="connsiteY2"/>
                  </a:cxn>
                  <a:cxn ang="0">
                    <a:pos x="connsiteX3" y="connsiteY3"/>
                  </a:cxn>
                </a:cxnLst>
                <a:rect l="l" t="t" r="r" b="b"/>
                <a:pathLst>
                  <a:path w="687092" h="635430">
                    <a:moveTo>
                      <a:pt x="687092" y="0"/>
                    </a:moveTo>
                    <a:lnTo>
                      <a:pt x="676759" y="82658"/>
                    </a:lnTo>
                    <a:lnTo>
                      <a:pt x="650929" y="82658"/>
                    </a:lnTo>
                    <a:lnTo>
                      <a:pt x="0" y="63543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2" name="フリーフォーム 291"/>
              <p:cNvSpPr/>
              <p:nvPr/>
            </p:nvSpPr>
            <p:spPr>
              <a:xfrm>
                <a:off x="2701872" y="4869227"/>
                <a:ext cx="170482" cy="885809"/>
              </a:xfrm>
              <a:custGeom>
                <a:avLst/>
                <a:gdLst>
                  <a:gd name="connsiteX0" fmla="*/ 149817 w 170482"/>
                  <a:gd name="connsiteY0" fmla="*/ 0 h 873071"/>
                  <a:gd name="connsiteX1" fmla="*/ 170482 w 170482"/>
                  <a:gd name="connsiteY1" fmla="*/ 98156 h 873071"/>
                  <a:gd name="connsiteX2" fmla="*/ 87824 w 170482"/>
                  <a:gd name="connsiteY2" fmla="*/ 289302 h 873071"/>
                  <a:gd name="connsiteX3" fmla="*/ 30997 w 170482"/>
                  <a:gd name="connsiteY3" fmla="*/ 511444 h 873071"/>
                  <a:gd name="connsiteX4" fmla="*/ 0 w 170482"/>
                  <a:gd name="connsiteY4" fmla="*/ 873071 h 873071"/>
                  <a:gd name="connsiteX0" fmla="*/ 140263 w 170482"/>
                  <a:gd name="connsiteY0" fmla="*/ 0 h 885808"/>
                  <a:gd name="connsiteX1" fmla="*/ 170482 w 170482"/>
                  <a:gd name="connsiteY1" fmla="*/ 110893 h 885808"/>
                  <a:gd name="connsiteX2" fmla="*/ 87824 w 170482"/>
                  <a:gd name="connsiteY2" fmla="*/ 302039 h 885808"/>
                  <a:gd name="connsiteX3" fmla="*/ 30997 w 170482"/>
                  <a:gd name="connsiteY3" fmla="*/ 524181 h 885808"/>
                  <a:gd name="connsiteX4" fmla="*/ 0 w 170482"/>
                  <a:gd name="connsiteY4" fmla="*/ 885808 h 88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482" h="885808">
                    <a:moveTo>
                      <a:pt x="140263" y="0"/>
                    </a:moveTo>
                    <a:lnTo>
                      <a:pt x="170482" y="110893"/>
                    </a:lnTo>
                    <a:lnTo>
                      <a:pt x="87824" y="302039"/>
                    </a:lnTo>
                    <a:lnTo>
                      <a:pt x="30997" y="524181"/>
                    </a:lnTo>
                    <a:lnTo>
                      <a:pt x="0" y="885808"/>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3" name="フリーフォーム 292"/>
              <p:cNvSpPr/>
              <p:nvPr/>
            </p:nvSpPr>
            <p:spPr>
              <a:xfrm>
                <a:off x="2882685" y="3461288"/>
                <a:ext cx="2314412" cy="1219200"/>
              </a:xfrm>
              <a:custGeom>
                <a:avLst/>
                <a:gdLst>
                  <a:gd name="connsiteX0" fmla="*/ 0 w 1973451"/>
                  <a:gd name="connsiteY0" fmla="*/ 707756 h 749085"/>
                  <a:gd name="connsiteX1" fmla="*/ 402956 w 1973451"/>
                  <a:gd name="connsiteY1" fmla="*/ 738753 h 749085"/>
                  <a:gd name="connsiteX2" fmla="*/ 718088 w 1973451"/>
                  <a:gd name="connsiteY2" fmla="*/ 749085 h 749085"/>
                  <a:gd name="connsiteX3" fmla="*/ 1038386 w 1973451"/>
                  <a:gd name="connsiteY3" fmla="*/ 681926 h 749085"/>
                  <a:gd name="connsiteX4" fmla="*/ 1245030 w 1973451"/>
                  <a:gd name="connsiteY4" fmla="*/ 681926 h 749085"/>
                  <a:gd name="connsiteX5" fmla="*/ 1369017 w 1973451"/>
                  <a:gd name="connsiteY5" fmla="*/ 650929 h 749085"/>
                  <a:gd name="connsiteX6" fmla="*/ 1425844 w 1973451"/>
                  <a:gd name="connsiteY6" fmla="*/ 563105 h 749085"/>
                  <a:gd name="connsiteX7" fmla="*/ 1441342 w 1973451"/>
                  <a:gd name="connsiteY7" fmla="*/ 418455 h 749085"/>
                  <a:gd name="connsiteX8" fmla="*/ 1472339 w 1973451"/>
                  <a:gd name="connsiteY8" fmla="*/ 315133 h 749085"/>
                  <a:gd name="connsiteX9" fmla="*/ 1565329 w 1973451"/>
                  <a:gd name="connsiteY9" fmla="*/ 237641 h 749085"/>
                  <a:gd name="connsiteX10" fmla="*/ 1684149 w 1973451"/>
                  <a:gd name="connsiteY10" fmla="*/ 211811 h 749085"/>
                  <a:gd name="connsiteX11" fmla="*/ 1885627 w 1973451"/>
                  <a:gd name="connsiteY11" fmla="*/ 56828 h 749085"/>
                  <a:gd name="connsiteX12" fmla="*/ 1973451 w 1973451"/>
                  <a:gd name="connsiteY12" fmla="*/ 0 h 749085"/>
                  <a:gd name="connsiteX0" fmla="*/ 0 w 2314413"/>
                  <a:gd name="connsiteY0" fmla="*/ 1177871 h 1219200"/>
                  <a:gd name="connsiteX1" fmla="*/ 402956 w 2314413"/>
                  <a:gd name="connsiteY1" fmla="*/ 1208868 h 1219200"/>
                  <a:gd name="connsiteX2" fmla="*/ 718088 w 2314413"/>
                  <a:gd name="connsiteY2" fmla="*/ 1219200 h 1219200"/>
                  <a:gd name="connsiteX3" fmla="*/ 1038386 w 2314413"/>
                  <a:gd name="connsiteY3" fmla="*/ 1152041 h 1219200"/>
                  <a:gd name="connsiteX4" fmla="*/ 1245030 w 2314413"/>
                  <a:gd name="connsiteY4" fmla="*/ 1152041 h 1219200"/>
                  <a:gd name="connsiteX5" fmla="*/ 1369017 w 2314413"/>
                  <a:gd name="connsiteY5" fmla="*/ 1121044 h 1219200"/>
                  <a:gd name="connsiteX6" fmla="*/ 1425844 w 2314413"/>
                  <a:gd name="connsiteY6" fmla="*/ 1033220 h 1219200"/>
                  <a:gd name="connsiteX7" fmla="*/ 1441342 w 2314413"/>
                  <a:gd name="connsiteY7" fmla="*/ 888570 h 1219200"/>
                  <a:gd name="connsiteX8" fmla="*/ 1472339 w 2314413"/>
                  <a:gd name="connsiteY8" fmla="*/ 785248 h 1219200"/>
                  <a:gd name="connsiteX9" fmla="*/ 1565329 w 2314413"/>
                  <a:gd name="connsiteY9" fmla="*/ 707756 h 1219200"/>
                  <a:gd name="connsiteX10" fmla="*/ 1684149 w 2314413"/>
                  <a:gd name="connsiteY10" fmla="*/ 681926 h 1219200"/>
                  <a:gd name="connsiteX11" fmla="*/ 1885627 w 2314413"/>
                  <a:gd name="connsiteY11" fmla="*/ 526943 h 1219200"/>
                  <a:gd name="connsiteX12" fmla="*/ 2314413 w 2314413"/>
                  <a:gd name="connsiteY12" fmla="*/ 0 h 1219200"/>
                  <a:gd name="connsiteX0" fmla="*/ 0 w 2314413"/>
                  <a:gd name="connsiteY0" fmla="*/ 1177871 h 1219200"/>
                  <a:gd name="connsiteX1" fmla="*/ 402956 w 2314413"/>
                  <a:gd name="connsiteY1" fmla="*/ 1208868 h 1219200"/>
                  <a:gd name="connsiteX2" fmla="*/ 718088 w 2314413"/>
                  <a:gd name="connsiteY2" fmla="*/ 1219200 h 1219200"/>
                  <a:gd name="connsiteX3" fmla="*/ 1038386 w 2314413"/>
                  <a:gd name="connsiteY3" fmla="*/ 1152041 h 1219200"/>
                  <a:gd name="connsiteX4" fmla="*/ 1245030 w 2314413"/>
                  <a:gd name="connsiteY4" fmla="*/ 1152041 h 1219200"/>
                  <a:gd name="connsiteX5" fmla="*/ 1369017 w 2314413"/>
                  <a:gd name="connsiteY5" fmla="*/ 1121044 h 1219200"/>
                  <a:gd name="connsiteX6" fmla="*/ 1425844 w 2314413"/>
                  <a:gd name="connsiteY6" fmla="*/ 1033220 h 1219200"/>
                  <a:gd name="connsiteX7" fmla="*/ 1441342 w 2314413"/>
                  <a:gd name="connsiteY7" fmla="*/ 888570 h 1219200"/>
                  <a:gd name="connsiteX8" fmla="*/ 1472339 w 2314413"/>
                  <a:gd name="connsiteY8" fmla="*/ 785248 h 1219200"/>
                  <a:gd name="connsiteX9" fmla="*/ 1565329 w 2314413"/>
                  <a:gd name="connsiteY9" fmla="*/ 707756 h 1219200"/>
                  <a:gd name="connsiteX10" fmla="*/ 1684149 w 2314413"/>
                  <a:gd name="connsiteY10" fmla="*/ 681926 h 1219200"/>
                  <a:gd name="connsiteX11" fmla="*/ 1885627 w 2314413"/>
                  <a:gd name="connsiteY11" fmla="*/ 526943 h 1219200"/>
                  <a:gd name="connsiteX12" fmla="*/ 1963118 w 2314413"/>
                  <a:gd name="connsiteY12" fmla="*/ 464949 h 1219200"/>
                  <a:gd name="connsiteX13" fmla="*/ 2314413 w 2314413"/>
                  <a:gd name="connsiteY13"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4413" h="1219200">
                    <a:moveTo>
                      <a:pt x="0" y="1177871"/>
                    </a:moveTo>
                    <a:lnTo>
                      <a:pt x="402956" y="1208868"/>
                    </a:lnTo>
                    <a:lnTo>
                      <a:pt x="718088" y="1219200"/>
                    </a:lnTo>
                    <a:lnTo>
                      <a:pt x="1038386" y="1152041"/>
                    </a:lnTo>
                    <a:lnTo>
                      <a:pt x="1245030" y="1152041"/>
                    </a:lnTo>
                    <a:lnTo>
                      <a:pt x="1369017" y="1121044"/>
                    </a:lnTo>
                    <a:lnTo>
                      <a:pt x="1425844" y="1033220"/>
                    </a:lnTo>
                    <a:lnTo>
                      <a:pt x="1441342" y="888570"/>
                    </a:lnTo>
                    <a:lnTo>
                      <a:pt x="1472339" y="785248"/>
                    </a:lnTo>
                    <a:lnTo>
                      <a:pt x="1565329" y="707756"/>
                    </a:lnTo>
                    <a:lnTo>
                      <a:pt x="1684149" y="681926"/>
                    </a:lnTo>
                    <a:lnTo>
                      <a:pt x="1885627" y="526943"/>
                    </a:lnTo>
                    <a:cubicBezTo>
                      <a:pt x="1902847" y="501112"/>
                      <a:pt x="1945898" y="490780"/>
                      <a:pt x="1963118" y="464949"/>
                    </a:cubicBezTo>
                    <a:lnTo>
                      <a:pt x="2314413" y="0"/>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4" name="フリーフォーム 293"/>
              <p:cNvSpPr/>
              <p:nvPr/>
            </p:nvSpPr>
            <p:spPr>
              <a:xfrm>
                <a:off x="2650210" y="4355024"/>
                <a:ext cx="247973" cy="41329"/>
              </a:xfrm>
              <a:custGeom>
                <a:avLst/>
                <a:gdLst>
                  <a:gd name="connsiteX0" fmla="*/ 0 w 247973"/>
                  <a:gd name="connsiteY0" fmla="*/ 41329 h 41329"/>
                  <a:gd name="connsiteX1" fmla="*/ 165315 w 247973"/>
                  <a:gd name="connsiteY1" fmla="*/ 0 h 41329"/>
                  <a:gd name="connsiteX2" fmla="*/ 247973 w 247973"/>
                  <a:gd name="connsiteY2" fmla="*/ 36162 h 41329"/>
                </a:gdLst>
                <a:ahLst/>
                <a:cxnLst>
                  <a:cxn ang="0">
                    <a:pos x="connsiteX0" y="connsiteY0"/>
                  </a:cxn>
                  <a:cxn ang="0">
                    <a:pos x="connsiteX1" y="connsiteY1"/>
                  </a:cxn>
                  <a:cxn ang="0">
                    <a:pos x="connsiteX2" y="connsiteY2"/>
                  </a:cxn>
                </a:cxnLst>
                <a:rect l="l" t="t" r="r" b="b"/>
                <a:pathLst>
                  <a:path w="247973" h="41329">
                    <a:moveTo>
                      <a:pt x="0" y="41329"/>
                    </a:moveTo>
                    <a:lnTo>
                      <a:pt x="165315" y="0"/>
                    </a:lnTo>
                    <a:lnTo>
                      <a:pt x="247973" y="36162"/>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82" name="フリーフォーム 281"/>
            <p:cNvSpPr/>
            <p:nvPr/>
          </p:nvSpPr>
          <p:spPr>
            <a:xfrm>
              <a:off x="1591159" y="4639159"/>
              <a:ext cx="1069383" cy="237641"/>
            </a:xfrm>
            <a:custGeom>
              <a:avLst/>
              <a:gdLst>
                <a:gd name="connsiteX0" fmla="*/ 1069383 w 1069383"/>
                <a:gd name="connsiteY0" fmla="*/ 0 h 237641"/>
                <a:gd name="connsiteX1" fmla="*/ 945397 w 1069383"/>
                <a:gd name="connsiteY1" fmla="*/ 0 h 237641"/>
                <a:gd name="connsiteX2" fmla="*/ 811078 w 1069383"/>
                <a:gd name="connsiteY2" fmla="*/ 56827 h 237641"/>
                <a:gd name="connsiteX3" fmla="*/ 423621 w 1069383"/>
                <a:gd name="connsiteY3" fmla="*/ 165316 h 237641"/>
                <a:gd name="connsiteX4" fmla="*/ 397790 w 1069383"/>
                <a:gd name="connsiteY4" fmla="*/ 118821 h 237641"/>
                <a:gd name="connsiteX5" fmla="*/ 289302 w 1069383"/>
                <a:gd name="connsiteY5" fmla="*/ 123987 h 237641"/>
                <a:gd name="connsiteX6" fmla="*/ 227309 w 1069383"/>
                <a:gd name="connsiteY6" fmla="*/ 108488 h 237641"/>
                <a:gd name="connsiteX7" fmla="*/ 180814 w 1069383"/>
                <a:gd name="connsiteY7" fmla="*/ 139485 h 237641"/>
                <a:gd name="connsiteX8" fmla="*/ 129153 w 1069383"/>
                <a:gd name="connsiteY8" fmla="*/ 196312 h 237641"/>
                <a:gd name="connsiteX9" fmla="*/ 0 w 1069383"/>
                <a:gd name="connsiteY9" fmla="*/ 237641 h 23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383" h="237641">
                  <a:moveTo>
                    <a:pt x="1069383" y="0"/>
                  </a:moveTo>
                  <a:lnTo>
                    <a:pt x="945397" y="0"/>
                  </a:lnTo>
                  <a:lnTo>
                    <a:pt x="811078" y="56827"/>
                  </a:lnTo>
                  <a:lnTo>
                    <a:pt x="423621" y="165316"/>
                  </a:lnTo>
                  <a:lnTo>
                    <a:pt x="397790" y="118821"/>
                  </a:lnTo>
                  <a:lnTo>
                    <a:pt x="289302" y="123987"/>
                  </a:lnTo>
                  <a:lnTo>
                    <a:pt x="227309" y="108488"/>
                  </a:lnTo>
                  <a:lnTo>
                    <a:pt x="180814" y="139485"/>
                  </a:lnTo>
                  <a:lnTo>
                    <a:pt x="129153" y="196312"/>
                  </a:lnTo>
                  <a:lnTo>
                    <a:pt x="0" y="237641"/>
                  </a:lnTo>
                </a:path>
              </a:pathLst>
            </a:cu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280" name="フリーフォーム 279"/>
          <p:cNvSpPr/>
          <p:nvPr/>
        </p:nvSpPr>
        <p:spPr>
          <a:xfrm>
            <a:off x="1704137" y="3765955"/>
            <a:ext cx="323484" cy="462119"/>
          </a:xfrm>
          <a:custGeom>
            <a:avLst/>
            <a:gdLst>
              <a:gd name="connsiteX0" fmla="*/ 4763 w 466725"/>
              <a:gd name="connsiteY0" fmla="*/ 0 h 666750"/>
              <a:gd name="connsiteX1" fmla="*/ 0 w 466725"/>
              <a:gd name="connsiteY1" fmla="*/ 61912 h 666750"/>
              <a:gd name="connsiteX2" fmla="*/ 466725 w 466725"/>
              <a:gd name="connsiteY2" fmla="*/ 666750 h 666750"/>
            </a:gdLst>
            <a:ahLst/>
            <a:cxnLst>
              <a:cxn ang="0">
                <a:pos x="connsiteX0" y="connsiteY0"/>
              </a:cxn>
              <a:cxn ang="0">
                <a:pos x="connsiteX1" y="connsiteY1"/>
              </a:cxn>
              <a:cxn ang="0">
                <a:pos x="connsiteX2" y="connsiteY2"/>
              </a:cxn>
            </a:cxnLst>
            <a:rect l="l" t="t" r="r" b="b"/>
            <a:pathLst>
              <a:path w="466725" h="666750">
                <a:moveTo>
                  <a:pt x="4763" y="0"/>
                </a:moveTo>
                <a:lnTo>
                  <a:pt x="0" y="61912"/>
                </a:lnTo>
                <a:lnTo>
                  <a:pt x="466725" y="66675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62" name="フリーフォーム 261"/>
          <p:cNvSpPr/>
          <p:nvPr/>
        </p:nvSpPr>
        <p:spPr>
          <a:xfrm>
            <a:off x="2227323" y="3747799"/>
            <a:ext cx="186498" cy="56114"/>
          </a:xfrm>
          <a:custGeom>
            <a:avLst/>
            <a:gdLst>
              <a:gd name="connsiteX0" fmla="*/ 0 w 269081"/>
              <a:gd name="connsiteY0" fmla="*/ 0 h 80963"/>
              <a:gd name="connsiteX1" fmla="*/ 7144 w 269081"/>
              <a:gd name="connsiteY1" fmla="*/ 80963 h 80963"/>
              <a:gd name="connsiteX2" fmla="*/ 269081 w 269081"/>
              <a:gd name="connsiteY2" fmla="*/ 71438 h 80963"/>
              <a:gd name="connsiteX3" fmla="*/ 266700 w 269081"/>
              <a:gd name="connsiteY3" fmla="*/ 40481 h 80963"/>
              <a:gd name="connsiteX4" fmla="*/ 42862 w 269081"/>
              <a:gd name="connsiteY4" fmla="*/ 45244 h 80963"/>
              <a:gd name="connsiteX5" fmla="*/ 45244 w 269081"/>
              <a:gd name="connsiteY5" fmla="*/ 38100 h 80963"/>
              <a:gd name="connsiteX6" fmla="*/ 0 w 269081"/>
              <a:gd name="connsiteY6" fmla="*/ 0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81" h="80963">
                <a:moveTo>
                  <a:pt x="0" y="0"/>
                </a:moveTo>
                <a:lnTo>
                  <a:pt x="7144" y="80963"/>
                </a:lnTo>
                <a:lnTo>
                  <a:pt x="269081" y="71438"/>
                </a:lnTo>
                <a:lnTo>
                  <a:pt x="266700" y="40481"/>
                </a:lnTo>
                <a:lnTo>
                  <a:pt x="42862" y="45244"/>
                </a:lnTo>
                <a:lnTo>
                  <a:pt x="45244" y="38100"/>
                </a:lnTo>
                <a:lnTo>
                  <a:pt x="0" y="0"/>
                </a:lnTo>
                <a:close/>
              </a:path>
            </a:pathLst>
          </a:cu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角丸四角形 14"/>
          <p:cNvSpPr/>
          <p:nvPr/>
        </p:nvSpPr>
        <p:spPr>
          <a:xfrm>
            <a:off x="521669" y="1008433"/>
            <a:ext cx="3204422" cy="3799904"/>
          </a:xfrm>
          <a:prstGeom prst="roundRect">
            <a:avLst>
              <a:gd name="adj" fmla="val 1976"/>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07" name="角丸四角形 406"/>
          <p:cNvSpPr/>
          <p:nvPr/>
        </p:nvSpPr>
        <p:spPr>
          <a:xfrm>
            <a:off x="6288706" y="4508596"/>
            <a:ext cx="3133093" cy="1463430"/>
          </a:xfrm>
          <a:prstGeom prst="roundRect">
            <a:avLst>
              <a:gd name="adj" fmla="val 4726"/>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44" name="グループ化 43"/>
          <p:cNvGrpSpPr/>
          <p:nvPr/>
        </p:nvGrpSpPr>
        <p:grpSpPr>
          <a:xfrm>
            <a:off x="2573064" y="3646432"/>
            <a:ext cx="957166" cy="774425"/>
            <a:chOff x="6631313" y="3235942"/>
            <a:chExt cx="1116017" cy="902948"/>
          </a:xfrm>
        </p:grpSpPr>
        <p:pic>
          <p:nvPicPr>
            <p:cNvPr id="409" name="図 408"/>
            <p:cNvPicPr>
              <a:picLocks noChangeAspect="1"/>
            </p:cNvPicPr>
            <p:nvPr/>
          </p:nvPicPr>
          <p:blipFill rotWithShape="1">
            <a:blip r:embed="rId7" cstate="print">
              <a:extLst>
                <a:ext uri="{28A0092B-C50C-407E-A947-70E740481C1C}">
                  <a14:useLocalDpi xmlns:a14="http://schemas.microsoft.com/office/drawing/2010/main" val="0"/>
                </a:ext>
              </a:extLst>
            </a:blip>
            <a:srcRect l="5159" t="73335" r="4560" b="12789"/>
            <a:stretch/>
          </p:blipFill>
          <p:spPr bwMode="auto">
            <a:xfrm>
              <a:off x="6636750" y="3778850"/>
              <a:ext cx="1110580" cy="360040"/>
            </a:xfrm>
            <a:prstGeom prst="rect">
              <a:avLst/>
            </a:prstGeom>
            <a:ln w="6350">
              <a:noFill/>
            </a:ln>
            <a:extLst>
              <a:ext uri="{53640926-AAD7-44D8-BBD7-CCE9431645EC}">
                <a14:shadowObscured xmlns:a14="http://schemas.microsoft.com/office/drawing/2010/main"/>
              </a:ext>
            </a:extLst>
          </p:spPr>
        </p:pic>
        <p:sp>
          <p:nvSpPr>
            <p:cNvPr id="410" name="円/楕円 409"/>
            <p:cNvSpPr/>
            <p:nvPr/>
          </p:nvSpPr>
          <p:spPr>
            <a:xfrm>
              <a:off x="6747145" y="3821243"/>
              <a:ext cx="149893" cy="14989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35" name="直線コネクタ 34"/>
            <p:cNvCxnSpPr/>
            <p:nvPr/>
          </p:nvCxnSpPr>
          <p:spPr>
            <a:xfrm>
              <a:off x="6667395" y="4091408"/>
              <a:ext cx="309393" cy="0"/>
            </a:xfrm>
            <a:prstGeom prst="line">
              <a:avLst/>
            </a:prstGeom>
            <a:noFill/>
            <a:ln w="762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cxnSp>
        <p:pic>
          <p:nvPicPr>
            <p:cNvPr id="408" name="図 407"/>
            <p:cNvPicPr>
              <a:picLocks noChangeAspect="1"/>
            </p:cNvPicPr>
            <p:nvPr/>
          </p:nvPicPr>
          <p:blipFill rotWithShape="1">
            <a:blip r:embed="rId7" cstate="print">
              <a:extLst>
                <a:ext uri="{28A0092B-C50C-407E-A947-70E740481C1C}">
                  <a14:useLocalDpi xmlns:a14="http://schemas.microsoft.com/office/drawing/2010/main" val="0"/>
                </a:ext>
              </a:extLst>
            </a:blip>
            <a:srcRect l="5159" t="23253" r="4560" b="55054"/>
            <a:stretch/>
          </p:blipFill>
          <p:spPr bwMode="auto">
            <a:xfrm>
              <a:off x="6631313" y="3235942"/>
              <a:ext cx="1110580" cy="562862"/>
            </a:xfrm>
            <a:prstGeom prst="rect">
              <a:avLst/>
            </a:prstGeom>
            <a:ln w="6350">
              <a:noFill/>
            </a:ln>
            <a:extLst>
              <a:ext uri="{53640926-AAD7-44D8-BBD7-CCE9431645EC}">
                <a14:shadowObscured xmlns:a14="http://schemas.microsoft.com/office/drawing/2010/main"/>
              </a:ext>
            </a:extLst>
          </p:spPr>
        </p:pic>
        <p:sp>
          <p:nvSpPr>
            <p:cNvPr id="43" name="正方形/長方形 42"/>
            <p:cNvSpPr/>
            <p:nvPr/>
          </p:nvSpPr>
          <p:spPr>
            <a:xfrm>
              <a:off x="6664831" y="3476880"/>
              <a:ext cx="304392" cy="108631"/>
            </a:xfrm>
            <a:prstGeom prst="rect">
              <a:avLst/>
            </a:prstGeom>
            <a:solidFill>
              <a:srgbClr val="FF7C80"/>
            </a:solidFill>
            <a:ln w="19050">
              <a:solidFill>
                <a:srgbClr val="FF7C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412" name="正方形/長方形 411"/>
          <p:cNvSpPr>
            <a:spLocks noChangeArrowheads="1"/>
          </p:cNvSpPr>
          <p:nvPr/>
        </p:nvSpPr>
        <p:spPr bwMode="auto">
          <a:xfrm>
            <a:off x="569709" y="882573"/>
            <a:ext cx="2152364" cy="253916"/>
          </a:xfrm>
          <a:prstGeom prst="rect">
            <a:avLst/>
          </a:prstGeom>
          <a:solidFill>
            <a:srgbClr val="A8C9D8"/>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srgbClr val="FFFFFF"/>
                </a:solidFill>
                <a:effectLst/>
                <a:uLnTx/>
                <a:uFillTx/>
                <a:latin typeface="ＭＳ Ｐゴシック"/>
                <a:ea typeface="ＭＳ Ｐゴシック"/>
                <a:cs typeface="+mn-cs"/>
              </a:rPr>
              <a:t>幹線バス路線沿線への居住誘導</a:t>
            </a:r>
            <a:endParaRPr kumimoji="0" lang="en-US" altLang="ja-JP" sz="1050" b="1"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sp>
        <p:nvSpPr>
          <p:cNvPr id="50" name="正方形/長方形 49"/>
          <p:cNvSpPr/>
          <p:nvPr/>
        </p:nvSpPr>
        <p:spPr>
          <a:xfrm>
            <a:off x="591320" y="1182701"/>
            <a:ext cx="3074389" cy="589486"/>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5" name="Text Box 29"/>
          <p:cNvSpPr txBox="1">
            <a:spLocks noChangeArrowheads="1"/>
          </p:cNvSpPr>
          <p:nvPr/>
        </p:nvSpPr>
        <p:spPr bwMode="auto">
          <a:xfrm>
            <a:off x="437994" y="5143515"/>
            <a:ext cx="2860044" cy="461649"/>
          </a:xfrm>
          <a:prstGeom prst="rect">
            <a:avLst/>
          </a:prstGeom>
          <a:noFill/>
          <a:ln>
            <a:noFill/>
          </a:ln>
          <a:effectLst/>
          <a:extLst/>
        </p:spPr>
        <p:txBody>
          <a:bodyPr wrap="non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居住誘導区域の人口密度を維持</a:t>
            </a:r>
            <a:b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b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 </a:t>
            </a:r>
            <a: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51.2</a:t>
            </a: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人</a:t>
            </a:r>
            <a: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/ha(H27)→ 51.2</a:t>
            </a: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人</a:t>
            </a:r>
            <a: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a:t>
            </a:r>
            <a:r>
              <a:rPr kumimoji="1" lang="en-US" altLang="ja-JP" sz="1200" b="0" i="0" u="none" strike="noStrike" kern="0" cap="none" spc="0" normalizeH="0" baseline="0" noProof="0" dirty="0" smtClean="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ha(R17)</a:t>
            </a:r>
            <a:endPar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endParaRPr>
          </a:p>
        </p:txBody>
      </p:sp>
      <p:sp>
        <p:nvSpPr>
          <p:cNvPr id="416" name="Text Box 29"/>
          <p:cNvSpPr txBox="1">
            <a:spLocks noChangeArrowheads="1"/>
          </p:cNvSpPr>
          <p:nvPr/>
        </p:nvSpPr>
        <p:spPr bwMode="auto">
          <a:xfrm>
            <a:off x="420117" y="4950256"/>
            <a:ext cx="3337369" cy="25390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居住誘導区域へ３</a:t>
            </a:r>
            <a:r>
              <a:rPr kumimoji="1" lang="en-US" altLang="ja-JP" sz="105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ja-JP" altLang="en-US" sz="105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３万人誘導</a:t>
            </a:r>
            <a:r>
              <a:rPr kumimoji="1" lang="en-US" altLang="ja-JP" sz="8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ja-JP" altLang="en-US" sz="8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区域外人口の約２０％</a:t>
            </a:r>
            <a:r>
              <a:rPr kumimoji="1" lang="en-US" altLang="ja-JP" sz="8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p>
        </p:txBody>
      </p:sp>
      <p:sp>
        <p:nvSpPr>
          <p:cNvPr id="417" name="正方形/長方形 416"/>
          <p:cNvSpPr/>
          <p:nvPr/>
        </p:nvSpPr>
        <p:spPr>
          <a:xfrm>
            <a:off x="496804" y="5168627"/>
            <a:ext cx="3278026" cy="39633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18" name="Text Box 29"/>
          <p:cNvSpPr txBox="1">
            <a:spLocks noChangeArrowheads="1"/>
          </p:cNvSpPr>
          <p:nvPr/>
        </p:nvSpPr>
        <p:spPr bwMode="auto">
          <a:xfrm>
            <a:off x="7005282" y="3815430"/>
            <a:ext cx="2116250" cy="461649"/>
          </a:xfrm>
          <a:prstGeom prst="rect">
            <a:avLst/>
          </a:prstGeom>
          <a:solidFill>
            <a:sysClr val="window" lastClr="FFFFFF">
              <a:alpha val="49000"/>
            </a:sysClr>
          </a:solidFill>
          <a:ln>
            <a:noFill/>
          </a:ln>
          <a:effectLst/>
          <a:extLst/>
        </p:spPr>
        <p:txBody>
          <a:bodyPr wrap="non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バス利用者増・運行の効率化</a:t>
            </a:r>
            <a: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
            </a:r>
            <a:b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b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により乗車効率約</a:t>
            </a:r>
            <a:r>
              <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2</a:t>
            </a: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割向上</a:t>
            </a:r>
            <a:endParaRPr kumimoji="1" lang="en-US" altLang="ja-JP"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endParaRPr>
          </a:p>
        </p:txBody>
      </p:sp>
      <p:sp>
        <p:nvSpPr>
          <p:cNvPr id="421" name="正方形/長方形 420"/>
          <p:cNvSpPr/>
          <p:nvPr/>
        </p:nvSpPr>
        <p:spPr>
          <a:xfrm>
            <a:off x="7018764" y="3825014"/>
            <a:ext cx="2102769" cy="41780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52" name="グループ化 51"/>
          <p:cNvGrpSpPr/>
          <p:nvPr/>
        </p:nvGrpSpPr>
        <p:grpSpPr>
          <a:xfrm>
            <a:off x="4650871" y="794212"/>
            <a:ext cx="3475950" cy="461665"/>
            <a:chOff x="6274911" y="841132"/>
            <a:chExt cx="3869858" cy="461665"/>
          </a:xfrm>
        </p:grpSpPr>
        <p:sp>
          <p:nvSpPr>
            <p:cNvPr id="422" name="テキスト ボックス 421"/>
            <p:cNvSpPr txBox="1"/>
            <p:nvPr/>
          </p:nvSpPr>
          <p:spPr>
            <a:xfrm>
              <a:off x="6274911" y="841132"/>
              <a:ext cx="3869858" cy="461665"/>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ビッグデータ</a:t>
              </a:r>
              <a:r>
                <a:rPr kumimoji="1" lang="ja-JP" altLang="en-US"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や</a:t>
              </a:r>
              <a:r>
                <a:rPr kumimoji="1"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地域住民の意見を反映</a:t>
              </a:r>
              <a:r>
                <a:rPr kumimoji="1" lang="ja-JP" altLang="en-US"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させた、</a:t>
              </a:r>
              <a:r>
                <a:rPr kumimoji="1" lang="en-US" altLang="ja-JP"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
              </a:r>
              <a:br>
                <a:rPr kumimoji="1" lang="en-US" altLang="ja-JP"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br>
              <a:r>
                <a:rPr kumimoji="1" lang="ja-JP" altLang="en-US"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生産性の高い持続可能な地域公共交通の再構築</a:t>
              </a:r>
              <a:endPar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sp>
          <p:nvSpPr>
            <p:cNvPr id="423" name="正方形/長方形 422"/>
            <p:cNvSpPr/>
            <p:nvPr/>
          </p:nvSpPr>
          <p:spPr>
            <a:xfrm>
              <a:off x="6321320" y="863828"/>
              <a:ext cx="3657997" cy="42136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60" name="グループ化 59"/>
          <p:cNvGrpSpPr/>
          <p:nvPr/>
        </p:nvGrpSpPr>
        <p:grpSpPr>
          <a:xfrm>
            <a:off x="6325547" y="4581128"/>
            <a:ext cx="2584977" cy="251817"/>
            <a:chOff x="2838927" y="6351470"/>
            <a:chExt cx="2320438" cy="295874"/>
          </a:xfrm>
        </p:grpSpPr>
        <p:sp>
          <p:nvSpPr>
            <p:cNvPr id="431" name="テキスト ボックス 430"/>
            <p:cNvSpPr txBox="1"/>
            <p:nvPr/>
          </p:nvSpPr>
          <p:spPr>
            <a:xfrm>
              <a:off x="2838927" y="6351470"/>
              <a:ext cx="2320438" cy="295874"/>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まちなかへ出かける仕掛けづくり</a:t>
              </a:r>
              <a:endParaRPr kumimoji="1" lang="en-US" altLang="ja-JP" sz="1200" b="0" i="0" u="none" strike="noStrike" kern="0" cap="none" spc="0" normalizeH="0" baseline="0" noProof="0" dirty="0">
                <a:ln>
                  <a:noFill/>
                </a:ln>
                <a:solidFill>
                  <a:prstClr val="black"/>
                </a:solidFill>
                <a:effectLst/>
                <a:uLnTx/>
                <a:uFillTx/>
                <a:latin typeface="AR P明朝体U" panose="02020A00000000000000" pitchFamily="18" charset="-128"/>
                <a:ea typeface="AR P明朝体U" panose="02020A00000000000000" pitchFamily="18" charset="-128"/>
                <a:cs typeface="メイリオ" panose="020B0604030504040204" pitchFamily="50" charset="-128"/>
              </a:endParaRPr>
            </a:p>
          </p:txBody>
        </p:sp>
        <p:sp>
          <p:nvSpPr>
            <p:cNvPr id="432" name="正方形/長方形 431"/>
            <p:cNvSpPr/>
            <p:nvPr/>
          </p:nvSpPr>
          <p:spPr>
            <a:xfrm>
              <a:off x="2873708" y="6363619"/>
              <a:ext cx="2245000" cy="24735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grpSp>
        <p:nvGrpSpPr>
          <p:cNvPr id="61" name="グループ化 60"/>
          <p:cNvGrpSpPr/>
          <p:nvPr/>
        </p:nvGrpSpPr>
        <p:grpSpPr>
          <a:xfrm>
            <a:off x="8157990" y="6237312"/>
            <a:ext cx="1329162" cy="530898"/>
            <a:chOff x="7772209" y="6157536"/>
            <a:chExt cx="1221775" cy="530898"/>
          </a:xfrm>
          <a:noFill/>
        </p:grpSpPr>
        <p:sp>
          <p:nvSpPr>
            <p:cNvPr id="433" name="Text Box 29"/>
            <p:cNvSpPr txBox="1">
              <a:spLocks noChangeArrowheads="1"/>
            </p:cNvSpPr>
            <p:nvPr/>
          </p:nvSpPr>
          <p:spPr bwMode="auto">
            <a:xfrm>
              <a:off x="7772209" y="6157536"/>
              <a:ext cx="1221775" cy="530898"/>
            </a:xfrm>
            <a:prstGeom prst="rect">
              <a:avLst/>
            </a:prstGeom>
            <a:grpFill/>
            <a:ln>
              <a:noFill/>
            </a:ln>
            <a:effectLst/>
            <a:extLst/>
          </p:spPr>
          <p:txBody>
            <a:bodyPr wrap="non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zh-TW"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医療費抑制</a:t>
              </a:r>
              <a:endParaRPr kumimoji="1" lang="en-US" altLang="zh-TW"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endParaRPr>
            </a:p>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14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約２７</a:t>
              </a:r>
              <a:r>
                <a:rPr kumimoji="1" lang="zh-TW" altLang="en-US" sz="14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億円</a:t>
              </a:r>
              <a:r>
                <a:rPr kumimoji="1" lang="en-US" altLang="zh-TW"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a:t>
              </a:r>
              <a:r>
                <a:rPr kumimoji="1" lang="zh-TW"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年</a:t>
              </a:r>
            </a:p>
          </p:txBody>
        </p:sp>
        <p:sp>
          <p:nvSpPr>
            <p:cNvPr id="434" name="正方形/長方形 433"/>
            <p:cNvSpPr/>
            <p:nvPr/>
          </p:nvSpPr>
          <p:spPr>
            <a:xfrm>
              <a:off x="7793011" y="6191696"/>
              <a:ext cx="1137205" cy="460242"/>
            </a:xfrm>
            <a:prstGeom prst="rect">
              <a:avLst/>
            </a:prstGeom>
            <a:grp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392" name="角丸四角形 391"/>
          <p:cNvSpPr/>
          <p:nvPr/>
        </p:nvSpPr>
        <p:spPr>
          <a:xfrm>
            <a:off x="4650910" y="717476"/>
            <a:ext cx="4726682" cy="1624679"/>
          </a:xfrm>
          <a:prstGeom prst="roundRect">
            <a:avLst>
              <a:gd name="adj" fmla="val 1976"/>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7" name="テキスト ボックス 56"/>
          <p:cNvSpPr txBox="1"/>
          <p:nvPr/>
        </p:nvSpPr>
        <p:spPr>
          <a:xfrm>
            <a:off x="309771" y="6696255"/>
            <a:ext cx="2954655" cy="184666"/>
          </a:xfrm>
          <a:prstGeom prst="rect">
            <a:avLst/>
          </a:prstGeom>
          <a:noFill/>
        </p:spPr>
        <p:txBody>
          <a:bodyPr wrap="non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 </a:t>
            </a:r>
            <a:r>
              <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岐阜市の設定する各計画の目標が達成された場合を仮定して国土交通省試算</a:t>
            </a:r>
            <a:endPar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512" name="テキスト ボックス 511"/>
          <p:cNvSpPr txBox="1"/>
          <p:nvPr/>
        </p:nvSpPr>
        <p:spPr>
          <a:xfrm>
            <a:off x="6219826" y="4797876"/>
            <a:ext cx="3248024" cy="1223412"/>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〇市街地再開発と合わせて、まちなかに健康・運動</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施設</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charset="-128"/>
                <a:cs typeface="+mn-cs"/>
              </a:rPr>
              <a:t>を</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charset="-128"/>
                <a:cs typeface="+mn-cs"/>
              </a:rPr>
              <a:t>整備</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〇中心市街地空き店舗を活用した健康ステーション</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〇歩車</a:t>
            </a:r>
            <a:r>
              <a:rPr kumimoji="0" lang="ja-JP" altLang="en-US" sz="1050" b="0" i="0" u="none" strike="noStrike" kern="0" cap="none" spc="0" normalizeH="0" baseline="0" noProof="0">
                <a:ln>
                  <a:noFill/>
                </a:ln>
                <a:solidFill>
                  <a:srgbClr val="000000"/>
                </a:solidFill>
                <a:effectLst/>
                <a:uLnTx/>
                <a:uFillTx/>
                <a:latin typeface="ＭＳ Ｐゴシック"/>
                <a:ea typeface="ＭＳ Ｐゴシック"/>
                <a:cs typeface="+mn-cs"/>
              </a:rPr>
              <a:t>分離</a:t>
            </a:r>
            <a:r>
              <a:rPr kumimoji="0" lang="ja-JP" altLang="en-US" sz="1050" b="0" i="0" u="none" strike="noStrike" kern="0" cap="none" spc="0" normalizeH="0" baseline="0" noProof="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a:ln>
                  <a:noFill/>
                </a:ln>
                <a:solidFill>
                  <a:srgbClr val="000000"/>
                </a:solidFill>
                <a:effectLst/>
                <a:uLnTx/>
                <a:uFillTx/>
                <a:latin typeface="ＭＳ Ｐゴシック"/>
                <a:ea typeface="ＭＳ Ｐゴシック"/>
                <a:cs typeface="+mn-cs"/>
              </a:rPr>
              <a:t>ウォーキングコース</a:t>
            </a:r>
            <a:r>
              <a:rPr kumimoji="0" lang="ja-JP" altLang="en-US" sz="1050" b="0" i="0" u="none" strike="noStrike" kern="0" cap="none" spc="0" normalizeH="0" baseline="0" noProof="0" smtClean="0">
                <a:ln>
                  <a:noFill/>
                </a:ln>
                <a:solidFill>
                  <a:srgbClr val="000000"/>
                </a:solidFill>
                <a:effectLst/>
                <a:uLnTx/>
                <a:uFillTx/>
                <a:latin typeface="ＭＳ Ｐゴシック"/>
                <a:ea typeface="ＭＳ Ｐゴシック"/>
                <a:cs typeface="+mn-cs"/>
              </a:rPr>
              <a:t>の</a:t>
            </a:r>
            <a:r>
              <a:rPr kumimoji="0" lang="ja-JP" altLang="en-US" sz="1050" b="0" i="0" u="none" strike="noStrike" kern="0" cap="none" spc="0" normalizeH="0" baseline="0" noProof="0">
                <a:ln>
                  <a:noFill/>
                </a:ln>
                <a:solidFill>
                  <a:srgbClr val="000000"/>
                </a:solidFill>
                <a:effectLst/>
                <a:uLnTx/>
                <a:uFillTx/>
                <a:latin typeface="ＭＳ Ｐゴシック"/>
                <a:ea typeface="ＭＳ Ｐゴシック"/>
                <a:cs typeface="+mn-cs"/>
              </a:rPr>
              <a:t>案内</a:t>
            </a:r>
            <a:r>
              <a:rPr kumimoji="0" lang="ja-JP" altLang="en-US" sz="1050" b="0" i="0" u="none" strike="noStrike" kern="0" cap="none" spc="0" normalizeH="0" baseline="0" noProof="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a:ln>
                  <a:noFill/>
                </a:ln>
                <a:solidFill>
                  <a:srgbClr val="000000"/>
                </a:solidFill>
                <a:effectLst/>
                <a:uLnTx/>
                <a:uFillTx/>
                <a:latin typeface="ＭＳ Ｐゴシック"/>
                <a:ea typeface="ＭＳ Ｐゴシック"/>
                <a:cs typeface="+mn-cs"/>
              </a:rPr>
              <a:t>トイレ</a:t>
            </a:r>
            <a:r>
              <a:rPr kumimoji="0" lang="ja-JP" altLang="en-US" sz="1050" b="0" i="0" u="none" strike="noStrike" kern="0" cap="none" spc="0" normalizeH="0" baseline="0" noProof="0" smtClean="0">
                <a:ln>
                  <a:noFill/>
                </a:ln>
                <a:solidFill>
                  <a:srgbClr val="000000"/>
                </a:solidFill>
                <a:effectLst/>
                <a:uLnTx/>
                <a:uFillTx/>
                <a:latin typeface="ＭＳ Ｐゴシック"/>
                <a:ea typeface="ＭＳ Ｐゴシック"/>
                <a:cs typeface="+mn-cs"/>
              </a:rPr>
              <a:t>整備・</a:t>
            </a:r>
            <a:r>
              <a:rPr kumimoji="0" lang="ja-JP" altLang="en-US" sz="1050" b="0" i="0" u="none" strike="noStrike" kern="0" cap="none" spc="0" normalizeH="0" baseline="0" noProof="0">
                <a:ln>
                  <a:noFill/>
                </a:ln>
                <a:solidFill>
                  <a:srgbClr val="000000"/>
                </a:solidFill>
                <a:effectLst/>
                <a:uLnTx/>
                <a:uFillTx/>
                <a:latin typeface="ＭＳ Ｐゴシック"/>
                <a:ea typeface="ＭＳ Ｐゴシック"/>
                <a:cs typeface="+mn-cs"/>
              </a:rPr>
              <a:t>ウォーキング</a:t>
            </a:r>
            <a:r>
              <a:rPr kumimoji="0" lang="en-US" altLang="ja-JP" sz="1050" b="0" i="0" u="none" strike="noStrike" kern="0" cap="none" spc="0" normalizeH="0" baseline="0" noProof="0" smtClean="0">
                <a:ln>
                  <a:noFill/>
                </a:ln>
                <a:solidFill>
                  <a:srgbClr val="000000"/>
                </a:solidFill>
                <a:effectLst/>
                <a:uLnTx/>
                <a:uFillTx/>
                <a:latin typeface="ＭＳ Ｐゴシック"/>
                <a:ea typeface="ＭＳ Ｐゴシック"/>
                <a:cs typeface="+mn-cs"/>
              </a:rPr>
              <a:t>MAP</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作成</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〇住民参加型の</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健康づくり運動</a:t>
            </a:r>
            <a: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t/>
            </a:r>
            <a:b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b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各地域で実施）</a:t>
            </a:r>
          </a:p>
        </p:txBody>
      </p:sp>
      <p:sp>
        <p:nvSpPr>
          <p:cNvPr id="435" name="Text Box 29"/>
          <p:cNvSpPr txBox="1">
            <a:spLocks noChangeArrowheads="1"/>
          </p:cNvSpPr>
          <p:nvPr/>
        </p:nvSpPr>
        <p:spPr bwMode="auto">
          <a:xfrm>
            <a:off x="6035547" y="6021288"/>
            <a:ext cx="3076450" cy="261594"/>
          </a:xfrm>
          <a:prstGeom prst="rect">
            <a:avLst/>
          </a:prstGeom>
          <a:noFill/>
          <a:ln>
            <a:noFill/>
          </a:ln>
          <a:effectLst/>
          <a:extLst/>
        </p:spPr>
        <p:txBody>
          <a:bodyPr wrap="non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ctr" defTabSz="2951866" rtl="0" eaLnBrk="1" fontAlgn="auto" latinLnBrk="0" hangingPunct="1">
              <a:lnSpc>
                <a:spcPct val="100000"/>
              </a:lnSpc>
              <a:spcBef>
                <a:spcPct val="0"/>
              </a:spcBef>
              <a:spcAft>
                <a:spcPts val="300"/>
              </a:spcAft>
              <a:buClrTx/>
              <a:buSzTx/>
              <a:buFontTx/>
              <a:buNone/>
              <a:tabLst/>
              <a:defRPr/>
            </a:pPr>
            <a:r>
              <a:rPr kumimoji="1" lang="ja-JP" altLang="en-US"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成人に占める</a:t>
            </a:r>
            <a:r>
              <a:rPr kumimoji="1" lang="en-US" altLang="ja-JP"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8000</a:t>
            </a:r>
            <a:r>
              <a:rPr kumimoji="1" lang="ja-JP" altLang="en-US"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歩</a:t>
            </a:r>
            <a:r>
              <a:rPr kumimoji="1" lang="en-US" altLang="ja-JP"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ja-JP" altLang="en-US"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日歩く人の割合が増加</a:t>
            </a:r>
            <a:endParaRPr kumimoji="1" lang="en-US" altLang="ja-JP" sz="16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520" name="Text Box 29"/>
          <p:cNvSpPr txBox="1">
            <a:spLocks noChangeArrowheads="1"/>
          </p:cNvSpPr>
          <p:nvPr/>
        </p:nvSpPr>
        <p:spPr bwMode="auto">
          <a:xfrm>
            <a:off x="3340503" y="4814424"/>
            <a:ext cx="379746"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a:t>
            </a:r>
            <a:endParaRPr kumimoji="1" lang="ja-JP" altLang="en-US" sz="5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 name="正方形/長方形 1"/>
          <p:cNvSpPr/>
          <p:nvPr/>
        </p:nvSpPr>
        <p:spPr>
          <a:xfrm>
            <a:off x="1634785" y="3514674"/>
            <a:ext cx="161155" cy="264474"/>
          </a:xfrm>
          <a:prstGeom prst="rect">
            <a:avLst/>
          </a:prstGeom>
          <a:no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1" name="円/楕円 130"/>
          <p:cNvSpPr/>
          <p:nvPr/>
        </p:nvSpPr>
        <p:spPr>
          <a:xfrm>
            <a:off x="1679321" y="3732297"/>
            <a:ext cx="49908" cy="4990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5" name="グループ化 24"/>
          <p:cNvGrpSpPr/>
          <p:nvPr/>
        </p:nvGrpSpPr>
        <p:grpSpPr>
          <a:xfrm>
            <a:off x="781051" y="2282606"/>
            <a:ext cx="2562225" cy="2421731"/>
            <a:chOff x="400050" y="2188369"/>
            <a:chExt cx="2562225" cy="2421731"/>
          </a:xfrm>
        </p:grpSpPr>
        <p:sp>
          <p:nvSpPr>
            <p:cNvPr id="3" name="フリーフォーム 2"/>
            <p:cNvSpPr/>
            <p:nvPr/>
          </p:nvSpPr>
          <p:spPr>
            <a:xfrm>
              <a:off x="1350169" y="2250281"/>
              <a:ext cx="238125" cy="723900"/>
            </a:xfrm>
            <a:custGeom>
              <a:avLst/>
              <a:gdLst>
                <a:gd name="connsiteX0" fmla="*/ 238125 w 238125"/>
                <a:gd name="connsiteY0" fmla="*/ 38100 h 723900"/>
                <a:gd name="connsiteX1" fmla="*/ 219075 w 238125"/>
                <a:gd name="connsiteY1" fmla="*/ 90488 h 723900"/>
                <a:gd name="connsiteX2" fmla="*/ 202406 w 238125"/>
                <a:gd name="connsiteY2" fmla="*/ 73819 h 723900"/>
                <a:gd name="connsiteX3" fmla="*/ 178594 w 238125"/>
                <a:gd name="connsiteY3" fmla="*/ 73819 h 723900"/>
                <a:gd name="connsiteX4" fmla="*/ 157162 w 238125"/>
                <a:gd name="connsiteY4" fmla="*/ 33338 h 723900"/>
                <a:gd name="connsiteX5" fmla="*/ 140494 w 238125"/>
                <a:gd name="connsiteY5" fmla="*/ 0 h 723900"/>
                <a:gd name="connsiteX6" fmla="*/ 130969 w 238125"/>
                <a:gd name="connsiteY6" fmla="*/ 73819 h 723900"/>
                <a:gd name="connsiteX7" fmla="*/ 97631 w 238125"/>
                <a:gd name="connsiteY7" fmla="*/ 78582 h 723900"/>
                <a:gd name="connsiteX8" fmla="*/ 126206 w 238125"/>
                <a:gd name="connsiteY8" fmla="*/ 102394 h 723900"/>
                <a:gd name="connsiteX9" fmla="*/ 128587 w 238125"/>
                <a:gd name="connsiteY9" fmla="*/ 121444 h 723900"/>
                <a:gd name="connsiteX10" fmla="*/ 159544 w 238125"/>
                <a:gd name="connsiteY10" fmla="*/ 133350 h 723900"/>
                <a:gd name="connsiteX11" fmla="*/ 197644 w 238125"/>
                <a:gd name="connsiteY11" fmla="*/ 147638 h 723900"/>
                <a:gd name="connsiteX12" fmla="*/ 154781 w 238125"/>
                <a:gd name="connsiteY12" fmla="*/ 166688 h 723900"/>
                <a:gd name="connsiteX13" fmla="*/ 157162 w 238125"/>
                <a:gd name="connsiteY13" fmla="*/ 195263 h 723900"/>
                <a:gd name="connsiteX14" fmla="*/ 214312 w 238125"/>
                <a:gd name="connsiteY14" fmla="*/ 221457 h 723900"/>
                <a:gd name="connsiteX15" fmla="*/ 214312 w 238125"/>
                <a:gd name="connsiteY15" fmla="*/ 259557 h 723900"/>
                <a:gd name="connsiteX16" fmla="*/ 233362 w 238125"/>
                <a:gd name="connsiteY16" fmla="*/ 309563 h 723900"/>
                <a:gd name="connsiteX17" fmla="*/ 235744 w 238125"/>
                <a:gd name="connsiteY17" fmla="*/ 352425 h 723900"/>
                <a:gd name="connsiteX18" fmla="*/ 211931 w 238125"/>
                <a:gd name="connsiteY18" fmla="*/ 361950 h 723900"/>
                <a:gd name="connsiteX19" fmla="*/ 176212 w 238125"/>
                <a:gd name="connsiteY19" fmla="*/ 350044 h 723900"/>
                <a:gd name="connsiteX20" fmla="*/ 154781 w 238125"/>
                <a:gd name="connsiteY20" fmla="*/ 340519 h 723900"/>
                <a:gd name="connsiteX21" fmla="*/ 164306 w 238125"/>
                <a:gd name="connsiteY21" fmla="*/ 383382 h 723900"/>
                <a:gd name="connsiteX22" fmla="*/ 200025 w 238125"/>
                <a:gd name="connsiteY22" fmla="*/ 419100 h 723900"/>
                <a:gd name="connsiteX23" fmla="*/ 209550 w 238125"/>
                <a:gd name="connsiteY23" fmla="*/ 442913 h 723900"/>
                <a:gd name="connsiteX24" fmla="*/ 204787 w 238125"/>
                <a:gd name="connsiteY24" fmla="*/ 481013 h 723900"/>
                <a:gd name="connsiteX25" fmla="*/ 197644 w 238125"/>
                <a:gd name="connsiteY25" fmla="*/ 502444 h 723900"/>
                <a:gd name="connsiteX26" fmla="*/ 150019 w 238125"/>
                <a:gd name="connsiteY26" fmla="*/ 466725 h 723900"/>
                <a:gd name="connsiteX27" fmla="*/ 119062 w 238125"/>
                <a:gd name="connsiteY27" fmla="*/ 461963 h 723900"/>
                <a:gd name="connsiteX28" fmla="*/ 54769 w 238125"/>
                <a:gd name="connsiteY28" fmla="*/ 533400 h 723900"/>
                <a:gd name="connsiteX29" fmla="*/ 30956 w 238125"/>
                <a:gd name="connsiteY29" fmla="*/ 571500 h 723900"/>
                <a:gd name="connsiteX30" fmla="*/ 38100 w 238125"/>
                <a:gd name="connsiteY30" fmla="*/ 592932 h 723900"/>
                <a:gd name="connsiteX31" fmla="*/ 19050 w 238125"/>
                <a:gd name="connsiteY31" fmla="*/ 619125 h 723900"/>
                <a:gd name="connsiteX32" fmla="*/ 0 w 238125"/>
                <a:gd name="connsiteY32" fmla="*/ 640557 h 723900"/>
                <a:gd name="connsiteX33" fmla="*/ 0 w 238125"/>
                <a:gd name="connsiteY33" fmla="*/ 640557 h 723900"/>
                <a:gd name="connsiteX34" fmla="*/ 111919 w 238125"/>
                <a:gd name="connsiteY34" fmla="*/ 678657 h 723900"/>
                <a:gd name="connsiteX35" fmla="*/ 121444 w 238125"/>
                <a:gd name="connsiteY35" fmla="*/ 692944 h 723900"/>
                <a:gd name="connsiteX36" fmla="*/ 102394 w 238125"/>
                <a:gd name="connsiteY36" fmla="*/ 723900 h 723900"/>
                <a:gd name="connsiteX37" fmla="*/ 52387 w 238125"/>
                <a:gd name="connsiteY37" fmla="*/ 716757 h 723900"/>
                <a:gd name="connsiteX38" fmla="*/ 28575 w 238125"/>
                <a:gd name="connsiteY38" fmla="*/ 714375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8125" h="723900">
                  <a:moveTo>
                    <a:pt x="238125" y="38100"/>
                  </a:moveTo>
                  <a:lnTo>
                    <a:pt x="219075" y="90488"/>
                  </a:lnTo>
                  <a:lnTo>
                    <a:pt x="202406" y="73819"/>
                  </a:lnTo>
                  <a:lnTo>
                    <a:pt x="178594" y="73819"/>
                  </a:lnTo>
                  <a:lnTo>
                    <a:pt x="157162" y="33338"/>
                  </a:lnTo>
                  <a:lnTo>
                    <a:pt x="140494" y="0"/>
                  </a:lnTo>
                  <a:lnTo>
                    <a:pt x="130969" y="73819"/>
                  </a:lnTo>
                  <a:lnTo>
                    <a:pt x="97631" y="78582"/>
                  </a:lnTo>
                  <a:lnTo>
                    <a:pt x="126206" y="102394"/>
                  </a:lnTo>
                  <a:lnTo>
                    <a:pt x="128587" y="121444"/>
                  </a:lnTo>
                  <a:lnTo>
                    <a:pt x="159544" y="133350"/>
                  </a:lnTo>
                  <a:lnTo>
                    <a:pt x="197644" y="147638"/>
                  </a:lnTo>
                  <a:lnTo>
                    <a:pt x="154781" y="166688"/>
                  </a:lnTo>
                  <a:lnTo>
                    <a:pt x="157162" y="195263"/>
                  </a:lnTo>
                  <a:lnTo>
                    <a:pt x="214312" y="221457"/>
                  </a:lnTo>
                  <a:lnTo>
                    <a:pt x="214312" y="259557"/>
                  </a:lnTo>
                  <a:lnTo>
                    <a:pt x="233362" y="309563"/>
                  </a:lnTo>
                  <a:lnTo>
                    <a:pt x="235744" y="352425"/>
                  </a:lnTo>
                  <a:lnTo>
                    <a:pt x="211931" y="361950"/>
                  </a:lnTo>
                  <a:lnTo>
                    <a:pt x="176212" y="350044"/>
                  </a:lnTo>
                  <a:lnTo>
                    <a:pt x="154781" y="340519"/>
                  </a:lnTo>
                  <a:lnTo>
                    <a:pt x="164306" y="383382"/>
                  </a:lnTo>
                  <a:lnTo>
                    <a:pt x="200025" y="419100"/>
                  </a:lnTo>
                  <a:lnTo>
                    <a:pt x="209550" y="442913"/>
                  </a:lnTo>
                  <a:lnTo>
                    <a:pt x="204787" y="481013"/>
                  </a:lnTo>
                  <a:lnTo>
                    <a:pt x="197644" y="502444"/>
                  </a:lnTo>
                  <a:lnTo>
                    <a:pt x="150019" y="466725"/>
                  </a:lnTo>
                  <a:lnTo>
                    <a:pt x="119062" y="461963"/>
                  </a:lnTo>
                  <a:lnTo>
                    <a:pt x="54769" y="533400"/>
                  </a:lnTo>
                  <a:lnTo>
                    <a:pt x="30956" y="571500"/>
                  </a:lnTo>
                  <a:lnTo>
                    <a:pt x="38100" y="592932"/>
                  </a:lnTo>
                  <a:lnTo>
                    <a:pt x="19050" y="619125"/>
                  </a:lnTo>
                  <a:lnTo>
                    <a:pt x="0" y="640557"/>
                  </a:lnTo>
                  <a:lnTo>
                    <a:pt x="0" y="640557"/>
                  </a:lnTo>
                  <a:lnTo>
                    <a:pt x="111919" y="678657"/>
                  </a:lnTo>
                  <a:lnTo>
                    <a:pt x="121444" y="692944"/>
                  </a:lnTo>
                  <a:lnTo>
                    <a:pt x="102394" y="723900"/>
                  </a:lnTo>
                  <a:lnTo>
                    <a:pt x="52387" y="716757"/>
                  </a:lnTo>
                  <a:lnTo>
                    <a:pt x="28575" y="714375"/>
                  </a:lnTo>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フリーフォーム 4"/>
            <p:cNvSpPr/>
            <p:nvPr/>
          </p:nvSpPr>
          <p:spPr>
            <a:xfrm>
              <a:off x="1433513" y="2271713"/>
              <a:ext cx="1528762" cy="1252537"/>
            </a:xfrm>
            <a:custGeom>
              <a:avLst/>
              <a:gdLst>
                <a:gd name="connsiteX0" fmla="*/ 154781 w 1528762"/>
                <a:gd name="connsiteY0" fmla="*/ 0 h 1252537"/>
                <a:gd name="connsiteX1" fmla="*/ 200025 w 1528762"/>
                <a:gd name="connsiteY1" fmla="*/ 45243 h 1252537"/>
                <a:gd name="connsiteX2" fmla="*/ 238125 w 1528762"/>
                <a:gd name="connsiteY2" fmla="*/ 16668 h 1252537"/>
                <a:gd name="connsiteX3" fmla="*/ 328612 w 1528762"/>
                <a:gd name="connsiteY3" fmla="*/ 59531 h 1252537"/>
                <a:gd name="connsiteX4" fmla="*/ 276225 w 1528762"/>
                <a:gd name="connsiteY4" fmla="*/ 102393 h 1252537"/>
                <a:gd name="connsiteX5" fmla="*/ 276225 w 1528762"/>
                <a:gd name="connsiteY5" fmla="*/ 128587 h 1252537"/>
                <a:gd name="connsiteX6" fmla="*/ 297656 w 1528762"/>
                <a:gd name="connsiteY6" fmla="*/ 123825 h 1252537"/>
                <a:gd name="connsiteX7" fmla="*/ 309562 w 1528762"/>
                <a:gd name="connsiteY7" fmla="*/ 183356 h 1252537"/>
                <a:gd name="connsiteX8" fmla="*/ 366712 w 1528762"/>
                <a:gd name="connsiteY8" fmla="*/ 219075 h 1252537"/>
                <a:gd name="connsiteX9" fmla="*/ 404812 w 1528762"/>
                <a:gd name="connsiteY9" fmla="*/ 197643 h 1252537"/>
                <a:gd name="connsiteX10" fmla="*/ 507206 w 1528762"/>
                <a:gd name="connsiteY10" fmla="*/ 235743 h 1252537"/>
                <a:gd name="connsiteX11" fmla="*/ 509587 w 1528762"/>
                <a:gd name="connsiteY11" fmla="*/ 250031 h 1252537"/>
                <a:gd name="connsiteX12" fmla="*/ 461962 w 1528762"/>
                <a:gd name="connsiteY12" fmla="*/ 247650 h 1252537"/>
                <a:gd name="connsiteX13" fmla="*/ 447675 w 1528762"/>
                <a:gd name="connsiteY13" fmla="*/ 266700 h 1252537"/>
                <a:gd name="connsiteX14" fmla="*/ 450056 w 1528762"/>
                <a:gd name="connsiteY14" fmla="*/ 295275 h 1252537"/>
                <a:gd name="connsiteX15" fmla="*/ 488156 w 1528762"/>
                <a:gd name="connsiteY15" fmla="*/ 328612 h 1252537"/>
                <a:gd name="connsiteX16" fmla="*/ 504825 w 1528762"/>
                <a:gd name="connsiteY16" fmla="*/ 352425 h 1252537"/>
                <a:gd name="connsiteX17" fmla="*/ 497681 w 1528762"/>
                <a:gd name="connsiteY17" fmla="*/ 369093 h 1252537"/>
                <a:gd name="connsiteX18" fmla="*/ 395287 w 1528762"/>
                <a:gd name="connsiteY18" fmla="*/ 297656 h 1252537"/>
                <a:gd name="connsiteX19" fmla="*/ 371475 w 1528762"/>
                <a:gd name="connsiteY19" fmla="*/ 271462 h 1252537"/>
                <a:gd name="connsiteX20" fmla="*/ 347662 w 1528762"/>
                <a:gd name="connsiteY20" fmla="*/ 285750 h 1252537"/>
                <a:gd name="connsiteX21" fmla="*/ 354806 w 1528762"/>
                <a:gd name="connsiteY21" fmla="*/ 307181 h 1252537"/>
                <a:gd name="connsiteX22" fmla="*/ 319087 w 1528762"/>
                <a:gd name="connsiteY22" fmla="*/ 347662 h 1252537"/>
                <a:gd name="connsiteX23" fmla="*/ 307181 w 1528762"/>
                <a:gd name="connsiteY23" fmla="*/ 342900 h 1252537"/>
                <a:gd name="connsiteX24" fmla="*/ 314325 w 1528762"/>
                <a:gd name="connsiteY24" fmla="*/ 292893 h 1252537"/>
                <a:gd name="connsiteX25" fmla="*/ 242887 w 1528762"/>
                <a:gd name="connsiteY25" fmla="*/ 323850 h 1252537"/>
                <a:gd name="connsiteX26" fmla="*/ 209550 w 1528762"/>
                <a:gd name="connsiteY26" fmla="*/ 369093 h 1252537"/>
                <a:gd name="connsiteX27" fmla="*/ 228600 w 1528762"/>
                <a:gd name="connsiteY27" fmla="*/ 390525 h 1252537"/>
                <a:gd name="connsiteX28" fmla="*/ 171450 w 1528762"/>
                <a:gd name="connsiteY28" fmla="*/ 423862 h 1252537"/>
                <a:gd name="connsiteX29" fmla="*/ 238125 w 1528762"/>
                <a:gd name="connsiteY29" fmla="*/ 485775 h 1252537"/>
                <a:gd name="connsiteX30" fmla="*/ 216693 w 1528762"/>
                <a:gd name="connsiteY30" fmla="*/ 483393 h 1252537"/>
                <a:gd name="connsiteX31" fmla="*/ 178593 w 1528762"/>
                <a:gd name="connsiteY31" fmla="*/ 447675 h 1252537"/>
                <a:gd name="connsiteX32" fmla="*/ 159543 w 1528762"/>
                <a:gd name="connsiteY32" fmla="*/ 478631 h 1252537"/>
                <a:gd name="connsiteX33" fmla="*/ 178593 w 1528762"/>
                <a:gd name="connsiteY33" fmla="*/ 485775 h 1252537"/>
                <a:gd name="connsiteX34" fmla="*/ 178593 w 1528762"/>
                <a:gd name="connsiteY34" fmla="*/ 485775 h 1252537"/>
                <a:gd name="connsiteX35" fmla="*/ 188118 w 1528762"/>
                <a:gd name="connsiteY35" fmla="*/ 511968 h 1252537"/>
                <a:gd name="connsiteX36" fmla="*/ 185737 w 1528762"/>
                <a:gd name="connsiteY36" fmla="*/ 547687 h 1252537"/>
                <a:gd name="connsiteX37" fmla="*/ 185737 w 1528762"/>
                <a:gd name="connsiteY37" fmla="*/ 547687 h 1252537"/>
                <a:gd name="connsiteX38" fmla="*/ 252412 w 1528762"/>
                <a:gd name="connsiteY38" fmla="*/ 559593 h 1252537"/>
                <a:gd name="connsiteX39" fmla="*/ 278606 w 1528762"/>
                <a:gd name="connsiteY39" fmla="*/ 585787 h 1252537"/>
                <a:gd name="connsiteX40" fmla="*/ 290512 w 1528762"/>
                <a:gd name="connsiteY40" fmla="*/ 597693 h 1252537"/>
                <a:gd name="connsiteX41" fmla="*/ 373856 w 1528762"/>
                <a:gd name="connsiteY41" fmla="*/ 585787 h 1252537"/>
                <a:gd name="connsiteX42" fmla="*/ 345281 w 1528762"/>
                <a:gd name="connsiteY42" fmla="*/ 614362 h 1252537"/>
                <a:gd name="connsiteX43" fmla="*/ 342900 w 1528762"/>
                <a:gd name="connsiteY43" fmla="*/ 669131 h 1252537"/>
                <a:gd name="connsiteX44" fmla="*/ 373856 w 1528762"/>
                <a:gd name="connsiteY44" fmla="*/ 659606 h 1252537"/>
                <a:gd name="connsiteX45" fmla="*/ 364331 w 1528762"/>
                <a:gd name="connsiteY45" fmla="*/ 690562 h 1252537"/>
                <a:gd name="connsiteX46" fmla="*/ 364331 w 1528762"/>
                <a:gd name="connsiteY46" fmla="*/ 690562 h 1252537"/>
                <a:gd name="connsiteX47" fmla="*/ 395287 w 1528762"/>
                <a:gd name="connsiteY47" fmla="*/ 711993 h 1252537"/>
                <a:gd name="connsiteX48" fmla="*/ 357187 w 1528762"/>
                <a:gd name="connsiteY48" fmla="*/ 726281 h 1252537"/>
                <a:gd name="connsiteX49" fmla="*/ 392906 w 1528762"/>
                <a:gd name="connsiteY49" fmla="*/ 740568 h 1252537"/>
                <a:gd name="connsiteX50" fmla="*/ 421481 w 1528762"/>
                <a:gd name="connsiteY50" fmla="*/ 735806 h 1252537"/>
                <a:gd name="connsiteX51" fmla="*/ 450056 w 1528762"/>
                <a:gd name="connsiteY51" fmla="*/ 754856 h 1252537"/>
                <a:gd name="connsiteX52" fmla="*/ 428625 w 1528762"/>
                <a:gd name="connsiteY52" fmla="*/ 788193 h 1252537"/>
                <a:gd name="connsiteX53" fmla="*/ 442912 w 1528762"/>
                <a:gd name="connsiteY53" fmla="*/ 812006 h 1252537"/>
                <a:gd name="connsiteX54" fmla="*/ 466725 w 1528762"/>
                <a:gd name="connsiteY54" fmla="*/ 769143 h 1252537"/>
                <a:gd name="connsiteX55" fmla="*/ 514350 w 1528762"/>
                <a:gd name="connsiteY55" fmla="*/ 771525 h 1252537"/>
                <a:gd name="connsiteX56" fmla="*/ 533400 w 1528762"/>
                <a:gd name="connsiteY56" fmla="*/ 804862 h 1252537"/>
                <a:gd name="connsiteX57" fmla="*/ 500062 w 1528762"/>
                <a:gd name="connsiteY57" fmla="*/ 833437 h 1252537"/>
                <a:gd name="connsiteX58" fmla="*/ 454818 w 1528762"/>
                <a:gd name="connsiteY58" fmla="*/ 854868 h 1252537"/>
                <a:gd name="connsiteX59" fmla="*/ 419100 w 1528762"/>
                <a:gd name="connsiteY59" fmla="*/ 850106 h 1252537"/>
                <a:gd name="connsiteX60" fmla="*/ 371475 w 1528762"/>
                <a:gd name="connsiteY60" fmla="*/ 873918 h 1252537"/>
                <a:gd name="connsiteX61" fmla="*/ 321468 w 1528762"/>
                <a:gd name="connsiteY61" fmla="*/ 862012 h 1252537"/>
                <a:gd name="connsiteX62" fmla="*/ 257175 w 1528762"/>
                <a:gd name="connsiteY62" fmla="*/ 850106 h 1252537"/>
                <a:gd name="connsiteX63" fmla="*/ 211931 w 1528762"/>
                <a:gd name="connsiteY63" fmla="*/ 866775 h 1252537"/>
                <a:gd name="connsiteX64" fmla="*/ 178593 w 1528762"/>
                <a:gd name="connsiteY64" fmla="*/ 866775 h 1252537"/>
                <a:gd name="connsiteX65" fmla="*/ 207168 w 1528762"/>
                <a:gd name="connsiteY65" fmla="*/ 907256 h 1252537"/>
                <a:gd name="connsiteX66" fmla="*/ 152400 w 1528762"/>
                <a:gd name="connsiteY66" fmla="*/ 952500 h 1252537"/>
                <a:gd name="connsiteX67" fmla="*/ 171450 w 1528762"/>
                <a:gd name="connsiteY67" fmla="*/ 973931 h 1252537"/>
                <a:gd name="connsiteX68" fmla="*/ 123825 w 1528762"/>
                <a:gd name="connsiteY68" fmla="*/ 1000125 h 1252537"/>
                <a:gd name="connsiteX69" fmla="*/ 142875 w 1528762"/>
                <a:gd name="connsiteY69" fmla="*/ 1042987 h 1252537"/>
                <a:gd name="connsiteX70" fmla="*/ 138112 w 1528762"/>
                <a:gd name="connsiteY70" fmla="*/ 1069181 h 1252537"/>
                <a:gd name="connsiteX71" fmla="*/ 102393 w 1528762"/>
                <a:gd name="connsiteY71" fmla="*/ 1040606 h 1252537"/>
                <a:gd name="connsiteX72" fmla="*/ 78581 w 1528762"/>
                <a:gd name="connsiteY72" fmla="*/ 1026318 h 1252537"/>
                <a:gd name="connsiteX73" fmla="*/ 50006 w 1528762"/>
                <a:gd name="connsiteY73" fmla="*/ 1073943 h 1252537"/>
                <a:gd name="connsiteX74" fmla="*/ 66675 w 1528762"/>
                <a:gd name="connsiteY74" fmla="*/ 1085850 h 1252537"/>
                <a:gd name="connsiteX75" fmla="*/ 19050 w 1528762"/>
                <a:gd name="connsiteY75" fmla="*/ 1078706 h 1252537"/>
                <a:gd name="connsiteX76" fmla="*/ 19050 w 1528762"/>
                <a:gd name="connsiteY76" fmla="*/ 1102518 h 1252537"/>
                <a:gd name="connsiteX77" fmla="*/ 16668 w 1528762"/>
                <a:gd name="connsiteY77" fmla="*/ 1133475 h 1252537"/>
                <a:gd name="connsiteX78" fmla="*/ 50006 w 1528762"/>
                <a:gd name="connsiteY78" fmla="*/ 1147762 h 1252537"/>
                <a:gd name="connsiteX79" fmla="*/ 50006 w 1528762"/>
                <a:gd name="connsiteY79" fmla="*/ 1147762 h 1252537"/>
                <a:gd name="connsiteX80" fmla="*/ 16668 w 1528762"/>
                <a:gd name="connsiteY80" fmla="*/ 1157287 h 1252537"/>
                <a:gd name="connsiteX81" fmla="*/ 7143 w 1528762"/>
                <a:gd name="connsiteY81" fmla="*/ 1216818 h 1252537"/>
                <a:gd name="connsiteX82" fmla="*/ 0 w 1528762"/>
                <a:gd name="connsiteY82" fmla="*/ 1240631 h 1252537"/>
                <a:gd name="connsiteX83" fmla="*/ 35718 w 1528762"/>
                <a:gd name="connsiteY83" fmla="*/ 1214437 h 1252537"/>
                <a:gd name="connsiteX84" fmla="*/ 59531 w 1528762"/>
                <a:gd name="connsiteY84" fmla="*/ 1245393 h 1252537"/>
                <a:gd name="connsiteX85" fmla="*/ 76200 w 1528762"/>
                <a:gd name="connsiteY85" fmla="*/ 1226343 h 1252537"/>
                <a:gd name="connsiteX86" fmla="*/ 95250 w 1528762"/>
                <a:gd name="connsiteY86" fmla="*/ 1214437 h 1252537"/>
                <a:gd name="connsiteX87" fmla="*/ 102393 w 1528762"/>
                <a:gd name="connsiteY87" fmla="*/ 1252537 h 1252537"/>
                <a:gd name="connsiteX88" fmla="*/ 133350 w 1528762"/>
                <a:gd name="connsiteY88" fmla="*/ 1252537 h 1252537"/>
                <a:gd name="connsiteX89" fmla="*/ 128587 w 1528762"/>
                <a:gd name="connsiteY89" fmla="*/ 1219200 h 1252537"/>
                <a:gd name="connsiteX90" fmla="*/ 102393 w 1528762"/>
                <a:gd name="connsiteY90" fmla="*/ 1171575 h 1252537"/>
                <a:gd name="connsiteX91" fmla="*/ 147637 w 1528762"/>
                <a:gd name="connsiteY91" fmla="*/ 1152525 h 1252537"/>
                <a:gd name="connsiteX92" fmla="*/ 176212 w 1528762"/>
                <a:gd name="connsiteY92" fmla="*/ 1147762 h 1252537"/>
                <a:gd name="connsiteX93" fmla="*/ 183356 w 1528762"/>
                <a:gd name="connsiteY93" fmla="*/ 1190625 h 1252537"/>
                <a:gd name="connsiteX94" fmla="*/ 209550 w 1528762"/>
                <a:gd name="connsiteY94" fmla="*/ 1212056 h 1252537"/>
                <a:gd name="connsiteX95" fmla="*/ 235743 w 1528762"/>
                <a:gd name="connsiteY95" fmla="*/ 1204912 h 1252537"/>
                <a:gd name="connsiteX96" fmla="*/ 247650 w 1528762"/>
                <a:gd name="connsiteY96" fmla="*/ 1188243 h 1252537"/>
                <a:gd name="connsiteX97" fmla="*/ 245268 w 1528762"/>
                <a:gd name="connsiteY97" fmla="*/ 1159668 h 1252537"/>
                <a:gd name="connsiteX98" fmla="*/ 252412 w 1528762"/>
                <a:gd name="connsiteY98" fmla="*/ 1138237 h 1252537"/>
                <a:gd name="connsiteX99" fmla="*/ 242887 w 1528762"/>
                <a:gd name="connsiteY99" fmla="*/ 1100137 h 1252537"/>
                <a:gd name="connsiteX100" fmla="*/ 242887 w 1528762"/>
                <a:gd name="connsiteY100" fmla="*/ 1100137 h 1252537"/>
                <a:gd name="connsiteX101" fmla="*/ 283368 w 1528762"/>
                <a:gd name="connsiteY101" fmla="*/ 1123950 h 1252537"/>
                <a:gd name="connsiteX102" fmla="*/ 290512 w 1528762"/>
                <a:gd name="connsiteY102" fmla="*/ 1150143 h 1252537"/>
                <a:gd name="connsiteX103" fmla="*/ 297656 w 1528762"/>
                <a:gd name="connsiteY103" fmla="*/ 1176337 h 1252537"/>
                <a:gd name="connsiteX104" fmla="*/ 309562 w 1528762"/>
                <a:gd name="connsiteY104" fmla="*/ 1183481 h 1252537"/>
                <a:gd name="connsiteX105" fmla="*/ 338137 w 1528762"/>
                <a:gd name="connsiteY105" fmla="*/ 1183481 h 1252537"/>
                <a:gd name="connsiteX106" fmla="*/ 304800 w 1528762"/>
                <a:gd name="connsiteY106" fmla="*/ 1197768 h 1252537"/>
                <a:gd name="connsiteX107" fmla="*/ 311943 w 1528762"/>
                <a:gd name="connsiteY107" fmla="*/ 1223962 h 1252537"/>
                <a:gd name="connsiteX108" fmla="*/ 326231 w 1528762"/>
                <a:gd name="connsiteY108" fmla="*/ 1240631 h 1252537"/>
                <a:gd name="connsiteX109" fmla="*/ 326231 w 1528762"/>
                <a:gd name="connsiteY109" fmla="*/ 1240631 h 1252537"/>
                <a:gd name="connsiteX110" fmla="*/ 359568 w 1528762"/>
                <a:gd name="connsiteY110" fmla="*/ 1226343 h 1252537"/>
                <a:gd name="connsiteX111" fmla="*/ 376237 w 1528762"/>
                <a:gd name="connsiteY111" fmla="*/ 1209675 h 1252537"/>
                <a:gd name="connsiteX112" fmla="*/ 383381 w 1528762"/>
                <a:gd name="connsiteY112" fmla="*/ 1233487 h 1252537"/>
                <a:gd name="connsiteX113" fmla="*/ 407193 w 1528762"/>
                <a:gd name="connsiteY113" fmla="*/ 1240631 h 1252537"/>
                <a:gd name="connsiteX114" fmla="*/ 433387 w 1528762"/>
                <a:gd name="connsiteY114" fmla="*/ 1212056 h 1252537"/>
                <a:gd name="connsiteX115" fmla="*/ 438150 w 1528762"/>
                <a:gd name="connsiteY115" fmla="*/ 1193006 h 1252537"/>
                <a:gd name="connsiteX116" fmla="*/ 473868 w 1528762"/>
                <a:gd name="connsiteY116" fmla="*/ 1178718 h 1252537"/>
                <a:gd name="connsiteX117" fmla="*/ 495300 w 1528762"/>
                <a:gd name="connsiteY117" fmla="*/ 1197768 h 1252537"/>
                <a:gd name="connsiteX118" fmla="*/ 495300 w 1528762"/>
                <a:gd name="connsiteY118" fmla="*/ 1219200 h 1252537"/>
                <a:gd name="connsiteX119" fmla="*/ 507206 w 1528762"/>
                <a:gd name="connsiteY119" fmla="*/ 1228725 h 1252537"/>
                <a:gd name="connsiteX120" fmla="*/ 561975 w 1528762"/>
                <a:gd name="connsiteY120" fmla="*/ 1226343 h 1252537"/>
                <a:gd name="connsiteX121" fmla="*/ 631031 w 1528762"/>
                <a:gd name="connsiteY121" fmla="*/ 1214437 h 1252537"/>
                <a:gd name="connsiteX122" fmla="*/ 657225 w 1528762"/>
                <a:gd name="connsiteY122" fmla="*/ 1188243 h 1252537"/>
                <a:gd name="connsiteX123" fmla="*/ 661987 w 1528762"/>
                <a:gd name="connsiteY123" fmla="*/ 1145381 h 1252537"/>
                <a:gd name="connsiteX124" fmla="*/ 645318 w 1528762"/>
                <a:gd name="connsiteY124" fmla="*/ 1143000 h 1252537"/>
                <a:gd name="connsiteX125" fmla="*/ 631031 w 1528762"/>
                <a:gd name="connsiteY125" fmla="*/ 1159668 h 1252537"/>
                <a:gd name="connsiteX126" fmla="*/ 631031 w 1528762"/>
                <a:gd name="connsiteY126" fmla="*/ 1159668 h 1252537"/>
                <a:gd name="connsiteX127" fmla="*/ 635793 w 1528762"/>
                <a:gd name="connsiteY127" fmla="*/ 1121568 h 1252537"/>
                <a:gd name="connsiteX128" fmla="*/ 595312 w 1528762"/>
                <a:gd name="connsiteY128" fmla="*/ 1109662 h 1252537"/>
                <a:gd name="connsiteX129" fmla="*/ 595312 w 1528762"/>
                <a:gd name="connsiteY129" fmla="*/ 1109662 h 1252537"/>
                <a:gd name="connsiteX130" fmla="*/ 561975 w 1528762"/>
                <a:gd name="connsiteY130" fmla="*/ 1112043 h 1252537"/>
                <a:gd name="connsiteX131" fmla="*/ 578643 w 1528762"/>
                <a:gd name="connsiteY131" fmla="*/ 1088231 h 1252537"/>
                <a:gd name="connsiteX132" fmla="*/ 578643 w 1528762"/>
                <a:gd name="connsiteY132" fmla="*/ 1088231 h 1252537"/>
                <a:gd name="connsiteX133" fmla="*/ 561975 w 1528762"/>
                <a:gd name="connsiteY133" fmla="*/ 1107281 h 1252537"/>
                <a:gd name="connsiteX134" fmla="*/ 552450 w 1528762"/>
                <a:gd name="connsiteY134" fmla="*/ 1076325 h 1252537"/>
                <a:gd name="connsiteX135" fmla="*/ 495300 w 1528762"/>
                <a:gd name="connsiteY135" fmla="*/ 1062037 h 1252537"/>
                <a:gd name="connsiteX136" fmla="*/ 464343 w 1528762"/>
                <a:gd name="connsiteY136" fmla="*/ 1085850 h 1252537"/>
                <a:gd name="connsiteX137" fmla="*/ 426243 w 1528762"/>
                <a:gd name="connsiteY137" fmla="*/ 1078706 h 1252537"/>
                <a:gd name="connsiteX138" fmla="*/ 431006 w 1528762"/>
                <a:gd name="connsiteY138" fmla="*/ 1050131 h 1252537"/>
                <a:gd name="connsiteX139" fmla="*/ 461962 w 1528762"/>
                <a:gd name="connsiteY139" fmla="*/ 1016793 h 1252537"/>
                <a:gd name="connsiteX140" fmla="*/ 504825 w 1528762"/>
                <a:gd name="connsiteY140" fmla="*/ 1038225 h 1252537"/>
                <a:gd name="connsiteX141" fmla="*/ 554831 w 1528762"/>
                <a:gd name="connsiteY141" fmla="*/ 1007268 h 1252537"/>
                <a:gd name="connsiteX142" fmla="*/ 523875 w 1528762"/>
                <a:gd name="connsiteY142" fmla="*/ 935831 h 1252537"/>
                <a:gd name="connsiteX143" fmla="*/ 495300 w 1528762"/>
                <a:gd name="connsiteY143" fmla="*/ 926306 h 1252537"/>
                <a:gd name="connsiteX144" fmla="*/ 478631 w 1528762"/>
                <a:gd name="connsiteY144" fmla="*/ 947737 h 1252537"/>
                <a:gd name="connsiteX145" fmla="*/ 452437 w 1528762"/>
                <a:gd name="connsiteY145" fmla="*/ 950118 h 1252537"/>
                <a:gd name="connsiteX146" fmla="*/ 428625 w 1528762"/>
                <a:gd name="connsiteY146" fmla="*/ 952500 h 1252537"/>
                <a:gd name="connsiteX147" fmla="*/ 397668 w 1528762"/>
                <a:gd name="connsiteY147" fmla="*/ 928687 h 1252537"/>
                <a:gd name="connsiteX148" fmla="*/ 528637 w 1528762"/>
                <a:gd name="connsiteY148" fmla="*/ 873918 h 1252537"/>
                <a:gd name="connsiteX149" fmla="*/ 588168 w 1528762"/>
                <a:gd name="connsiteY149" fmla="*/ 835818 h 1252537"/>
                <a:gd name="connsiteX150" fmla="*/ 685800 w 1528762"/>
                <a:gd name="connsiteY150" fmla="*/ 802481 h 1252537"/>
                <a:gd name="connsiteX151" fmla="*/ 828675 w 1528762"/>
                <a:gd name="connsiteY151" fmla="*/ 800100 h 1252537"/>
                <a:gd name="connsiteX152" fmla="*/ 814387 w 1528762"/>
                <a:gd name="connsiteY152" fmla="*/ 840581 h 1252537"/>
                <a:gd name="connsiteX153" fmla="*/ 778668 w 1528762"/>
                <a:gd name="connsiteY153" fmla="*/ 840581 h 1252537"/>
                <a:gd name="connsiteX154" fmla="*/ 762000 w 1528762"/>
                <a:gd name="connsiteY154" fmla="*/ 869156 h 1252537"/>
                <a:gd name="connsiteX155" fmla="*/ 762000 w 1528762"/>
                <a:gd name="connsiteY155" fmla="*/ 869156 h 1252537"/>
                <a:gd name="connsiteX156" fmla="*/ 752475 w 1528762"/>
                <a:gd name="connsiteY156" fmla="*/ 840581 h 1252537"/>
                <a:gd name="connsiteX157" fmla="*/ 752475 w 1528762"/>
                <a:gd name="connsiteY157" fmla="*/ 840581 h 1252537"/>
                <a:gd name="connsiteX158" fmla="*/ 723900 w 1528762"/>
                <a:gd name="connsiteY158" fmla="*/ 876300 h 1252537"/>
                <a:gd name="connsiteX159" fmla="*/ 645318 w 1528762"/>
                <a:gd name="connsiteY159" fmla="*/ 873918 h 1252537"/>
                <a:gd name="connsiteX160" fmla="*/ 628650 w 1528762"/>
                <a:gd name="connsiteY160" fmla="*/ 859631 h 1252537"/>
                <a:gd name="connsiteX161" fmla="*/ 581025 w 1528762"/>
                <a:gd name="connsiteY161" fmla="*/ 883443 h 1252537"/>
                <a:gd name="connsiteX162" fmla="*/ 538162 w 1528762"/>
                <a:gd name="connsiteY162" fmla="*/ 923925 h 1252537"/>
                <a:gd name="connsiteX163" fmla="*/ 573881 w 1528762"/>
                <a:gd name="connsiteY163" fmla="*/ 978693 h 1252537"/>
                <a:gd name="connsiteX164" fmla="*/ 614362 w 1528762"/>
                <a:gd name="connsiteY164" fmla="*/ 1004887 h 1252537"/>
                <a:gd name="connsiteX165" fmla="*/ 647700 w 1528762"/>
                <a:gd name="connsiteY165" fmla="*/ 1009650 h 1252537"/>
                <a:gd name="connsiteX166" fmla="*/ 671512 w 1528762"/>
                <a:gd name="connsiteY166" fmla="*/ 1007268 h 1252537"/>
                <a:gd name="connsiteX167" fmla="*/ 690562 w 1528762"/>
                <a:gd name="connsiteY167" fmla="*/ 985837 h 1252537"/>
                <a:gd name="connsiteX168" fmla="*/ 740568 w 1528762"/>
                <a:gd name="connsiteY168" fmla="*/ 966787 h 1252537"/>
                <a:gd name="connsiteX169" fmla="*/ 773906 w 1528762"/>
                <a:gd name="connsiteY169" fmla="*/ 988218 h 1252537"/>
                <a:gd name="connsiteX170" fmla="*/ 897731 w 1528762"/>
                <a:gd name="connsiteY170" fmla="*/ 919162 h 1252537"/>
                <a:gd name="connsiteX171" fmla="*/ 876300 w 1528762"/>
                <a:gd name="connsiteY171" fmla="*/ 850106 h 1252537"/>
                <a:gd name="connsiteX172" fmla="*/ 923925 w 1528762"/>
                <a:gd name="connsiteY172" fmla="*/ 864393 h 1252537"/>
                <a:gd name="connsiteX173" fmla="*/ 947737 w 1528762"/>
                <a:gd name="connsiteY173" fmla="*/ 835818 h 1252537"/>
                <a:gd name="connsiteX174" fmla="*/ 966787 w 1528762"/>
                <a:gd name="connsiteY174" fmla="*/ 795337 h 1252537"/>
                <a:gd name="connsiteX175" fmla="*/ 966787 w 1528762"/>
                <a:gd name="connsiteY175" fmla="*/ 778668 h 1252537"/>
                <a:gd name="connsiteX176" fmla="*/ 1014412 w 1528762"/>
                <a:gd name="connsiteY176" fmla="*/ 773906 h 1252537"/>
                <a:gd name="connsiteX177" fmla="*/ 1028700 w 1528762"/>
                <a:gd name="connsiteY177" fmla="*/ 750093 h 1252537"/>
                <a:gd name="connsiteX178" fmla="*/ 1004887 w 1528762"/>
                <a:gd name="connsiteY178" fmla="*/ 704850 h 1252537"/>
                <a:gd name="connsiteX179" fmla="*/ 981075 w 1528762"/>
                <a:gd name="connsiteY179" fmla="*/ 638175 h 1252537"/>
                <a:gd name="connsiteX180" fmla="*/ 997743 w 1528762"/>
                <a:gd name="connsiteY180" fmla="*/ 633412 h 1252537"/>
                <a:gd name="connsiteX181" fmla="*/ 1066800 w 1528762"/>
                <a:gd name="connsiteY181" fmla="*/ 652462 h 1252537"/>
                <a:gd name="connsiteX182" fmla="*/ 1066800 w 1528762"/>
                <a:gd name="connsiteY182" fmla="*/ 652462 h 1252537"/>
                <a:gd name="connsiteX183" fmla="*/ 1100137 w 1528762"/>
                <a:gd name="connsiteY183" fmla="*/ 616743 h 1252537"/>
                <a:gd name="connsiteX184" fmla="*/ 1107281 w 1528762"/>
                <a:gd name="connsiteY184" fmla="*/ 588168 h 1252537"/>
                <a:gd name="connsiteX185" fmla="*/ 1147762 w 1528762"/>
                <a:gd name="connsiteY185" fmla="*/ 602456 h 1252537"/>
                <a:gd name="connsiteX186" fmla="*/ 1133475 w 1528762"/>
                <a:gd name="connsiteY186" fmla="*/ 571500 h 1252537"/>
                <a:gd name="connsiteX187" fmla="*/ 1100137 w 1528762"/>
                <a:gd name="connsiteY187" fmla="*/ 576262 h 1252537"/>
                <a:gd name="connsiteX188" fmla="*/ 1076325 w 1528762"/>
                <a:gd name="connsiteY188" fmla="*/ 540543 h 1252537"/>
                <a:gd name="connsiteX189" fmla="*/ 1069181 w 1528762"/>
                <a:gd name="connsiteY189" fmla="*/ 597693 h 1252537"/>
                <a:gd name="connsiteX190" fmla="*/ 995362 w 1528762"/>
                <a:gd name="connsiteY190" fmla="*/ 573881 h 1252537"/>
                <a:gd name="connsiteX191" fmla="*/ 1035843 w 1528762"/>
                <a:gd name="connsiteY191" fmla="*/ 485775 h 1252537"/>
                <a:gd name="connsiteX192" fmla="*/ 1085850 w 1528762"/>
                <a:gd name="connsiteY192" fmla="*/ 454818 h 1252537"/>
                <a:gd name="connsiteX193" fmla="*/ 1162050 w 1528762"/>
                <a:gd name="connsiteY193" fmla="*/ 414337 h 1252537"/>
                <a:gd name="connsiteX194" fmla="*/ 1185862 w 1528762"/>
                <a:gd name="connsiteY194" fmla="*/ 409575 h 1252537"/>
                <a:gd name="connsiteX195" fmla="*/ 1200150 w 1528762"/>
                <a:gd name="connsiteY195" fmla="*/ 433387 h 1252537"/>
                <a:gd name="connsiteX196" fmla="*/ 1173956 w 1528762"/>
                <a:gd name="connsiteY196" fmla="*/ 440531 h 1252537"/>
                <a:gd name="connsiteX197" fmla="*/ 1126331 w 1528762"/>
                <a:gd name="connsiteY197" fmla="*/ 445293 h 1252537"/>
                <a:gd name="connsiteX198" fmla="*/ 1100137 w 1528762"/>
                <a:gd name="connsiteY198" fmla="*/ 478631 h 1252537"/>
                <a:gd name="connsiteX199" fmla="*/ 1069181 w 1528762"/>
                <a:gd name="connsiteY199" fmla="*/ 502443 h 1252537"/>
                <a:gd name="connsiteX200" fmla="*/ 1069181 w 1528762"/>
                <a:gd name="connsiteY200" fmla="*/ 516731 h 1252537"/>
                <a:gd name="connsiteX201" fmla="*/ 1102518 w 1528762"/>
                <a:gd name="connsiteY201" fmla="*/ 533400 h 1252537"/>
                <a:gd name="connsiteX202" fmla="*/ 1123950 w 1528762"/>
                <a:gd name="connsiteY202" fmla="*/ 535781 h 1252537"/>
                <a:gd name="connsiteX203" fmla="*/ 1145381 w 1528762"/>
                <a:gd name="connsiteY203" fmla="*/ 552450 h 1252537"/>
                <a:gd name="connsiteX204" fmla="*/ 1159668 w 1528762"/>
                <a:gd name="connsiteY204" fmla="*/ 561975 h 1252537"/>
                <a:gd name="connsiteX205" fmla="*/ 1204912 w 1528762"/>
                <a:gd name="connsiteY205" fmla="*/ 561975 h 1252537"/>
                <a:gd name="connsiteX206" fmla="*/ 1212056 w 1528762"/>
                <a:gd name="connsiteY206" fmla="*/ 531018 h 1252537"/>
                <a:gd name="connsiteX207" fmla="*/ 1228725 w 1528762"/>
                <a:gd name="connsiteY207" fmla="*/ 502443 h 1252537"/>
                <a:gd name="connsiteX208" fmla="*/ 1245393 w 1528762"/>
                <a:gd name="connsiteY208" fmla="*/ 476250 h 1252537"/>
                <a:gd name="connsiteX209" fmla="*/ 1283493 w 1528762"/>
                <a:gd name="connsiteY209" fmla="*/ 492918 h 1252537"/>
                <a:gd name="connsiteX210" fmla="*/ 1233487 w 1528762"/>
                <a:gd name="connsiteY210" fmla="*/ 552450 h 1252537"/>
                <a:gd name="connsiteX211" fmla="*/ 1219200 w 1528762"/>
                <a:gd name="connsiteY211" fmla="*/ 590550 h 1252537"/>
                <a:gd name="connsiteX212" fmla="*/ 1252537 w 1528762"/>
                <a:gd name="connsiteY212" fmla="*/ 557212 h 1252537"/>
                <a:gd name="connsiteX213" fmla="*/ 1293018 w 1528762"/>
                <a:gd name="connsiteY213" fmla="*/ 554831 h 1252537"/>
                <a:gd name="connsiteX214" fmla="*/ 1304925 w 1528762"/>
                <a:gd name="connsiteY214" fmla="*/ 581025 h 1252537"/>
                <a:gd name="connsiteX215" fmla="*/ 1326356 w 1528762"/>
                <a:gd name="connsiteY215" fmla="*/ 585787 h 1252537"/>
                <a:gd name="connsiteX216" fmla="*/ 1347787 w 1528762"/>
                <a:gd name="connsiteY216" fmla="*/ 578643 h 1252537"/>
                <a:gd name="connsiteX217" fmla="*/ 1354931 w 1528762"/>
                <a:gd name="connsiteY217" fmla="*/ 557212 h 1252537"/>
                <a:gd name="connsiteX218" fmla="*/ 1335881 w 1528762"/>
                <a:gd name="connsiteY218" fmla="*/ 500062 h 1252537"/>
                <a:gd name="connsiteX219" fmla="*/ 1390650 w 1528762"/>
                <a:gd name="connsiteY219" fmla="*/ 469106 h 1252537"/>
                <a:gd name="connsiteX220" fmla="*/ 1416843 w 1528762"/>
                <a:gd name="connsiteY220" fmla="*/ 509587 h 1252537"/>
                <a:gd name="connsiteX221" fmla="*/ 1421606 w 1528762"/>
                <a:gd name="connsiteY221" fmla="*/ 490537 h 1252537"/>
                <a:gd name="connsiteX222" fmla="*/ 1464468 w 1528762"/>
                <a:gd name="connsiteY222" fmla="*/ 481012 h 1252537"/>
                <a:gd name="connsiteX223" fmla="*/ 1497806 w 1528762"/>
                <a:gd name="connsiteY223" fmla="*/ 483393 h 1252537"/>
                <a:gd name="connsiteX224" fmla="*/ 1493043 w 1528762"/>
                <a:gd name="connsiteY224" fmla="*/ 516731 h 1252537"/>
                <a:gd name="connsiteX225" fmla="*/ 1528762 w 1528762"/>
                <a:gd name="connsiteY225" fmla="*/ 531018 h 1252537"/>
                <a:gd name="connsiteX226" fmla="*/ 1495425 w 1528762"/>
                <a:gd name="connsiteY226" fmla="*/ 576262 h 1252537"/>
                <a:gd name="connsiteX227" fmla="*/ 1447800 w 1528762"/>
                <a:gd name="connsiteY227" fmla="*/ 588168 h 1252537"/>
                <a:gd name="connsiteX228" fmla="*/ 1395412 w 1528762"/>
                <a:gd name="connsiteY228" fmla="*/ 590550 h 1252537"/>
                <a:gd name="connsiteX229" fmla="*/ 1431131 w 1528762"/>
                <a:gd name="connsiteY229" fmla="*/ 611981 h 1252537"/>
                <a:gd name="connsiteX230" fmla="*/ 1435893 w 1528762"/>
                <a:gd name="connsiteY230" fmla="*/ 640556 h 1252537"/>
                <a:gd name="connsiteX231" fmla="*/ 1454943 w 1528762"/>
                <a:gd name="connsiteY231" fmla="*/ 671512 h 1252537"/>
                <a:gd name="connsiteX232" fmla="*/ 1400175 w 1528762"/>
                <a:gd name="connsiteY232" fmla="*/ 676275 h 1252537"/>
                <a:gd name="connsiteX233" fmla="*/ 1378743 w 1528762"/>
                <a:gd name="connsiteY233" fmla="*/ 626268 h 1252537"/>
                <a:gd name="connsiteX234" fmla="*/ 1333500 w 1528762"/>
                <a:gd name="connsiteY234" fmla="*/ 645318 h 1252537"/>
                <a:gd name="connsiteX235" fmla="*/ 1307306 w 1528762"/>
                <a:gd name="connsiteY235" fmla="*/ 659606 h 1252537"/>
                <a:gd name="connsiteX236" fmla="*/ 1254918 w 1528762"/>
                <a:gd name="connsiteY236" fmla="*/ 661987 h 1252537"/>
                <a:gd name="connsiteX237" fmla="*/ 1235868 w 1528762"/>
                <a:gd name="connsiteY237" fmla="*/ 616743 h 1252537"/>
                <a:gd name="connsiteX238" fmla="*/ 1181100 w 1528762"/>
                <a:gd name="connsiteY238" fmla="*/ 635793 h 1252537"/>
                <a:gd name="connsiteX239" fmla="*/ 1162050 w 1528762"/>
                <a:gd name="connsiteY239" fmla="*/ 664368 h 1252537"/>
                <a:gd name="connsiteX240" fmla="*/ 1147762 w 1528762"/>
                <a:gd name="connsiteY240" fmla="*/ 688181 h 1252537"/>
                <a:gd name="connsiteX241" fmla="*/ 1152525 w 1528762"/>
                <a:gd name="connsiteY241" fmla="*/ 721518 h 1252537"/>
                <a:gd name="connsiteX242" fmla="*/ 1200150 w 1528762"/>
                <a:gd name="connsiteY242" fmla="*/ 731043 h 1252537"/>
                <a:gd name="connsiteX243" fmla="*/ 1281112 w 1528762"/>
                <a:gd name="connsiteY243" fmla="*/ 776287 h 1252537"/>
                <a:gd name="connsiteX244" fmla="*/ 1281112 w 1528762"/>
                <a:gd name="connsiteY244" fmla="*/ 776287 h 1252537"/>
                <a:gd name="connsiteX245" fmla="*/ 1188243 w 1528762"/>
                <a:gd name="connsiteY245" fmla="*/ 759618 h 1252537"/>
                <a:gd name="connsiteX246" fmla="*/ 1150143 w 1528762"/>
                <a:gd name="connsiteY246" fmla="*/ 752475 h 1252537"/>
                <a:gd name="connsiteX247" fmla="*/ 1128712 w 1528762"/>
                <a:gd name="connsiteY247" fmla="*/ 731043 h 1252537"/>
                <a:gd name="connsiteX248" fmla="*/ 1104900 w 1528762"/>
                <a:gd name="connsiteY248" fmla="*/ 766762 h 1252537"/>
                <a:gd name="connsiteX249" fmla="*/ 1078706 w 1528762"/>
                <a:gd name="connsiteY249" fmla="*/ 790575 h 1252537"/>
                <a:gd name="connsiteX250" fmla="*/ 1088231 w 1528762"/>
                <a:gd name="connsiteY250" fmla="*/ 814387 h 1252537"/>
                <a:gd name="connsiteX251" fmla="*/ 1116806 w 1528762"/>
                <a:gd name="connsiteY251" fmla="*/ 816768 h 1252537"/>
                <a:gd name="connsiteX252" fmla="*/ 1145381 w 1528762"/>
                <a:gd name="connsiteY252" fmla="*/ 838200 h 1252537"/>
                <a:gd name="connsiteX253" fmla="*/ 1169193 w 1528762"/>
                <a:gd name="connsiteY253" fmla="*/ 845343 h 1252537"/>
                <a:gd name="connsiteX254" fmla="*/ 1200150 w 1528762"/>
                <a:gd name="connsiteY254" fmla="*/ 838200 h 1252537"/>
                <a:gd name="connsiteX255" fmla="*/ 1228725 w 1528762"/>
                <a:gd name="connsiteY255" fmla="*/ 838200 h 1252537"/>
                <a:gd name="connsiteX256" fmla="*/ 1262062 w 1528762"/>
                <a:gd name="connsiteY256" fmla="*/ 857250 h 1252537"/>
                <a:gd name="connsiteX257" fmla="*/ 1247775 w 1528762"/>
                <a:gd name="connsiteY257" fmla="*/ 871537 h 1252537"/>
                <a:gd name="connsiteX258" fmla="*/ 1264443 w 1528762"/>
                <a:gd name="connsiteY258" fmla="*/ 895350 h 1252537"/>
                <a:gd name="connsiteX259" fmla="*/ 1250156 w 1528762"/>
                <a:gd name="connsiteY259" fmla="*/ 916781 h 1252537"/>
                <a:gd name="connsiteX260" fmla="*/ 1228725 w 1528762"/>
                <a:gd name="connsiteY260" fmla="*/ 909637 h 1252537"/>
                <a:gd name="connsiteX261" fmla="*/ 1223962 w 1528762"/>
                <a:gd name="connsiteY261" fmla="*/ 933450 h 1252537"/>
                <a:gd name="connsiteX262" fmla="*/ 1197768 w 1528762"/>
                <a:gd name="connsiteY262" fmla="*/ 957262 h 1252537"/>
                <a:gd name="connsiteX263" fmla="*/ 1173956 w 1528762"/>
                <a:gd name="connsiteY263" fmla="*/ 940593 h 1252537"/>
                <a:gd name="connsiteX264" fmla="*/ 1164431 w 1528762"/>
                <a:gd name="connsiteY264" fmla="*/ 902493 h 1252537"/>
                <a:gd name="connsiteX265" fmla="*/ 1169193 w 1528762"/>
                <a:gd name="connsiteY265" fmla="*/ 881062 h 1252537"/>
                <a:gd name="connsiteX266" fmla="*/ 1185862 w 1528762"/>
                <a:gd name="connsiteY266" fmla="*/ 873918 h 1252537"/>
                <a:gd name="connsiteX267" fmla="*/ 1181100 w 1528762"/>
                <a:gd name="connsiteY267" fmla="*/ 852487 h 1252537"/>
                <a:gd name="connsiteX268" fmla="*/ 1143000 w 1528762"/>
                <a:gd name="connsiteY268" fmla="*/ 852487 h 1252537"/>
                <a:gd name="connsiteX269" fmla="*/ 1114425 w 1528762"/>
                <a:gd name="connsiteY269" fmla="*/ 847725 h 1252537"/>
                <a:gd name="connsiteX270" fmla="*/ 1112043 w 1528762"/>
                <a:gd name="connsiteY270" fmla="*/ 873918 h 1252537"/>
                <a:gd name="connsiteX271" fmla="*/ 1092993 w 1528762"/>
                <a:gd name="connsiteY271" fmla="*/ 866775 h 1252537"/>
                <a:gd name="connsiteX272" fmla="*/ 1078706 w 1528762"/>
                <a:gd name="connsiteY272" fmla="*/ 842962 h 1252537"/>
                <a:gd name="connsiteX273" fmla="*/ 1054893 w 1528762"/>
                <a:gd name="connsiteY273" fmla="*/ 850106 h 1252537"/>
                <a:gd name="connsiteX274" fmla="*/ 1028700 w 1528762"/>
                <a:gd name="connsiteY274" fmla="*/ 862012 h 1252537"/>
                <a:gd name="connsiteX275" fmla="*/ 1042987 w 1528762"/>
                <a:gd name="connsiteY275" fmla="*/ 907256 h 1252537"/>
                <a:gd name="connsiteX276" fmla="*/ 1059656 w 1528762"/>
                <a:gd name="connsiteY276" fmla="*/ 940593 h 1252537"/>
                <a:gd name="connsiteX277" fmla="*/ 1071562 w 1528762"/>
                <a:gd name="connsiteY277" fmla="*/ 950118 h 1252537"/>
                <a:gd name="connsiteX278" fmla="*/ 1100137 w 1528762"/>
                <a:gd name="connsiteY278" fmla="*/ 964406 h 1252537"/>
                <a:gd name="connsiteX279" fmla="*/ 1121568 w 1528762"/>
                <a:gd name="connsiteY279" fmla="*/ 962025 h 1252537"/>
                <a:gd name="connsiteX280" fmla="*/ 1128712 w 1528762"/>
                <a:gd name="connsiteY280" fmla="*/ 973931 h 1252537"/>
                <a:gd name="connsiteX281" fmla="*/ 1104900 w 1528762"/>
                <a:gd name="connsiteY281" fmla="*/ 990600 h 1252537"/>
                <a:gd name="connsiteX282" fmla="*/ 1085850 w 1528762"/>
                <a:gd name="connsiteY282" fmla="*/ 1002506 h 1252537"/>
                <a:gd name="connsiteX283" fmla="*/ 1071562 w 1528762"/>
                <a:gd name="connsiteY283" fmla="*/ 990600 h 1252537"/>
                <a:gd name="connsiteX284" fmla="*/ 1045368 w 1528762"/>
                <a:gd name="connsiteY284" fmla="*/ 995362 h 1252537"/>
                <a:gd name="connsiteX285" fmla="*/ 1045368 w 1528762"/>
                <a:gd name="connsiteY285" fmla="*/ 1009650 h 1252537"/>
                <a:gd name="connsiteX286" fmla="*/ 1021556 w 1528762"/>
                <a:gd name="connsiteY286" fmla="*/ 1007268 h 1252537"/>
                <a:gd name="connsiteX287" fmla="*/ 1031081 w 1528762"/>
                <a:gd name="connsiteY287" fmla="*/ 962025 h 1252537"/>
                <a:gd name="connsiteX288" fmla="*/ 1026318 w 1528762"/>
                <a:gd name="connsiteY288" fmla="*/ 931068 h 1252537"/>
                <a:gd name="connsiteX289" fmla="*/ 978693 w 1528762"/>
                <a:gd name="connsiteY289" fmla="*/ 892968 h 1252537"/>
                <a:gd name="connsiteX290" fmla="*/ 945356 w 1528762"/>
                <a:gd name="connsiteY290" fmla="*/ 921543 h 1252537"/>
                <a:gd name="connsiteX291" fmla="*/ 945356 w 1528762"/>
                <a:gd name="connsiteY291" fmla="*/ 942975 h 1252537"/>
                <a:gd name="connsiteX292" fmla="*/ 945356 w 1528762"/>
                <a:gd name="connsiteY292" fmla="*/ 942975 h 1252537"/>
                <a:gd name="connsiteX293" fmla="*/ 945356 w 1528762"/>
                <a:gd name="connsiteY293" fmla="*/ 942975 h 1252537"/>
                <a:gd name="connsiteX294" fmla="*/ 945356 w 1528762"/>
                <a:gd name="connsiteY294" fmla="*/ 978693 h 1252537"/>
                <a:gd name="connsiteX295" fmla="*/ 914400 w 1528762"/>
                <a:gd name="connsiteY295" fmla="*/ 995362 h 1252537"/>
                <a:gd name="connsiteX296" fmla="*/ 904875 w 1528762"/>
                <a:gd name="connsiteY296" fmla="*/ 957262 h 1252537"/>
                <a:gd name="connsiteX297" fmla="*/ 881062 w 1528762"/>
                <a:gd name="connsiteY297" fmla="*/ 966787 h 1252537"/>
                <a:gd name="connsiteX298" fmla="*/ 871537 w 1528762"/>
                <a:gd name="connsiteY298" fmla="*/ 1000125 h 1252537"/>
                <a:gd name="connsiteX299" fmla="*/ 878681 w 1528762"/>
                <a:gd name="connsiteY299" fmla="*/ 1021556 h 1252537"/>
                <a:gd name="connsiteX300" fmla="*/ 835818 w 1528762"/>
                <a:gd name="connsiteY300" fmla="*/ 1019175 h 1252537"/>
                <a:gd name="connsiteX301" fmla="*/ 828675 w 1528762"/>
                <a:gd name="connsiteY301" fmla="*/ 1002506 h 1252537"/>
                <a:gd name="connsiteX302" fmla="*/ 797718 w 1528762"/>
                <a:gd name="connsiteY302" fmla="*/ 1014412 h 1252537"/>
                <a:gd name="connsiteX303" fmla="*/ 812006 w 1528762"/>
                <a:gd name="connsiteY303" fmla="*/ 1033462 h 1252537"/>
                <a:gd name="connsiteX304" fmla="*/ 766762 w 1528762"/>
                <a:gd name="connsiteY304" fmla="*/ 1023937 h 1252537"/>
                <a:gd name="connsiteX305" fmla="*/ 742950 w 1528762"/>
                <a:gd name="connsiteY305" fmla="*/ 1047750 h 1252537"/>
                <a:gd name="connsiteX306" fmla="*/ 750093 w 1528762"/>
                <a:gd name="connsiteY306" fmla="*/ 1066800 h 1252537"/>
                <a:gd name="connsiteX307" fmla="*/ 723900 w 1528762"/>
                <a:gd name="connsiteY307" fmla="*/ 1092993 h 1252537"/>
                <a:gd name="connsiteX308" fmla="*/ 695325 w 1528762"/>
                <a:gd name="connsiteY308" fmla="*/ 1092993 h 1252537"/>
                <a:gd name="connsiteX309" fmla="*/ 685800 w 1528762"/>
                <a:gd name="connsiteY309" fmla="*/ 1183481 h 1252537"/>
                <a:gd name="connsiteX310" fmla="*/ 704850 w 1528762"/>
                <a:gd name="connsiteY310" fmla="*/ 1216818 h 1252537"/>
                <a:gd name="connsiteX311" fmla="*/ 742950 w 1528762"/>
                <a:gd name="connsiteY311" fmla="*/ 1231106 h 125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528762" h="1252537">
                  <a:moveTo>
                    <a:pt x="154781" y="0"/>
                  </a:moveTo>
                  <a:lnTo>
                    <a:pt x="200025" y="45243"/>
                  </a:lnTo>
                  <a:lnTo>
                    <a:pt x="238125" y="16668"/>
                  </a:lnTo>
                  <a:lnTo>
                    <a:pt x="328612" y="59531"/>
                  </a:lnTo>
                  <a:lnTo>
                    <a:pt x="276225" y="102393"/>
                  </a:lnTo>
                  <a:lnTo>
                    <a:pt x="276225" y="128587"/>
                  </a:lnTo>
                  <a:lnTo>
                    <a:pt x="297656" y="123825"/>
                  </a:lnTo>
                  <a:lnTo>
                    <a:pt x="309562" y="183356"/>
                  </a:lnTo>
                  <a:lnTo>
                    <a:pt x="366712" y="219075"/>
                  </a:lnTo>
                  <a:lnTo>
                    <a:pt x="404812" y="197643"/>
                  </a:lnTo>
                  <a:lnTo>
                    <a:pt x="507206" y="235743"/>
                  </a:lnTo>
                  <a:lnTo>
                    <a:pt x="509587" y="250031"/>
                  </a:lnTo>
                  <a:lnTo>
                    <a:pt x="461962" y="247650"/>
                  </a:lnTo>
                  <a:lnTo>
                    <a:pt x="447675" y="266700"/>
                  </a:lnTo>
                  <a:lnTo>
                    <a:pt x="450056" y="295275"/>
                  </a:lnTo>
                  <a:lnTo>
                    <a:pt x="488156" y="328612"/>
                  </a:lnTo>
                  <a:lnTo>
                    <a:pt x="504825" y="352425"/>
                  </a:lnTo>
                  <a:lnTo>
                    <a:pt x="497681" y="369093"/>
                  </a:lnTo>
                  <a:lnTo>
                    <a:pt x="395287" y="297656"/>
                  </a:lnTo>
                  <a:lnTo>
                    <a:pt x="371475" y="271462"/>
                  </a:lnTo>
                  <a:lnTo>
                    <a:pt x="347662" y="285750"/>
                  </a:lnTo>
                  <a:lnTo>
                    <a:pt x="354806" y="307181"/>
                  </a:lnTo>
                  <a:lnTo>
                    <a:pt x="319087" y="347662"/>
                  </a:lnTo>
                  <a:lnTo>
                    <a:pt x="307181" y="342900"/>
                  </a:lnTo>
                  <a:lnTo>
                    <a:pt x="314325" y="292893"/>
                  </a:lnTo>
                  <a:lnTo>
                    <a:pt x="242887" y="323850"/>
                  </a:lnTo>
                  <a:lnTo>
                    <a:pt x="209550" y="369093"/>
                  </a:lnTo>
                  <a:lnTo>
                    <a:pt x="228600" y="390525"/>
                  </a:lnTo>
                  <a:lnTo>
                    <a:pt x="171450" y="423862"/>
                  </a:lnTo>
                  <a:lnTo>
                    <a:pt x="238125" y="485775"/>
                  </a:lnTo>
                  <a:lnTo>
                    <a:pt x="216693" y="483393"/>
                  </a:lnTo>
                  <a:lnTo>
                    <a:pt x="178593" y="447675"/>
                  </a:lnTo>
                  <a:lnTo>
                    <a:pt x="159543" y="478631"/>
                  </a:lnTo>
                  <a:lnTo>
                    <a:pt x="178593" y="485775"/>
                  </a:lnTo>
                  <a:lnTo>
                    <a:pt x="178593" y="485775"/>
                  </a:lnTo>
                  <a:lnTo>
                    <a:pt x="188118" y="511968"/>
                  </a:lnTo>
                  <a:lnTo>
                    <a:pt x="185737" y="547687"/>
                  </a:lnTo>
                  <a:lnTo>
                    <a:pt x="185737" y="547687"/>
                  </a:lnTo>
                  <a:lnTo>
                    <a:pt x="252412" y="559593"/>
                  </a:lnTo>
                  <a:lnTo>
                    <a:pt x="278606" y="585787"/>
                  </a:lnTo>
                  <a:lnTo>
                    <a:pt x="290512" y="597693"/>
                  </a:lnTo>
                  <a:lnTo>
                    <a:pt x="373856" y="585787"/>
                  </a:lnTo>
                  <a:lnTo>
                    <a:pt x="345281" y="614362"/>
                  </a:lnTo>
                  <a:cubicBezTo>
                    <a:pt x="344487" y="632618"/>
                    <a:pt x="343694" y="650875"/>
                    <a:pt x="342900" y="669131"/>
                  </a:cubicBezTo>
                  <a:lnTo>
                    <a:pt x="373856" y="659606"/>
                  </a:lnTo>
                  <a:lnTo>
                    <a:pt x="364331" y="690562"/>
                  </a:lnTo>
                  <a:lnTo>
                    <a:pt x="364331" y="690562"/>
                  </a:lnTo>
                  <a:lnTo>
                    <a:pt x="395287" y="711993"/>
                  </a:lnTo>
                  <a:lnTo>
                    <a:pt x="357187" y="726281"/>
                  </a:lnTo>
                  <a:lnTo>
                    <a:pt x="392906" y="740568"/>
                  </a:lnTo>
                  <a:lnTo>
                    <a:pt x="421481" y="735806"/>
                  </a:lnTo>
                  <a:lnTo>
                    <a:pt x="450056" y="754856"/>
                  </a:lnTo>
                  <a:lnTo>
                    <a:pt x="428625" y="788193"/>
                  </a:lnTo>
                  <a:lnTo>
                    <a:pt x="442912" y="812006"/>
                  </a:lnTo>
                  <a:lnTo>
                    <a:pt x="466725" y="769143"/>
                  </a:lnTo>
                  <a:lnTo>
                    <a:pt x="514350" y="771525"/>
                  </a:lnTo>
                  <a:lnTo>
                    <a:pt x="533400" y="804862"/>
                  </a:lnTo>
                  <a:lnTo>
                    <a:pt x="500062" y="833437"/>
                  </a:lnTo>
                  <a:lnTo>
                    <a:pt x="454818" y="854868"/>
                  </a:lnTo>
                  <a:lnTo>
                    <a:pt x="419100" y="850106"/>
                  </a:lnTo>
                  <a:lnTo>
                    <a:pt x="371475" y="873918"/>
                  </a:lnTo>
                  <a:lnTo>
                    <a:pt x="321468" y="862012"/>
                  </a:lnTo>
                  <a:lnTo>
                    <a:pt x="257175" y="850106"/>
                  </a:lnTo>
                  <a:lnTo>
                    <a:pt x="211931" y="866775"/>
                  </a:lnTo>
                  <a:lnTo>
                    <a:pt x="178593" y="866775"/>
                  </a:lnTo>
                  <a:lnTo>
                    <a:pt x="207168" y="907256"/>
                  </a:lnTo>
                  <a:lnTo>
                    <a:pt x="152400" y="952500"/>
                  </a:lnTo>
                  <a:lnTo>
                    <a:pt x="171450" y="973931"/>
                  </a:lnTo>
                  <a:lnTo>
                    <a:pt x="123825" y="1000125"/>
                  </a:lnTo>
                  <a:lnTo>
                    <a:pt x="142875" y="1042987"/>
                  </a:lnTo>
                  <a:lnTo>
                    <a:pt x="138112" y="1069181"/>
                  </a:lnTo>
                  <a:lnTo>
                    <a:pt x="102393" y="1040606"/>
                  </a:lnTo>
                  <a:lnTo>
                    <a:pt x="78581" y="1026318"/>
                  </a:lnTo>
                  <a:lnTo>
                    <a:pt x="50006" y="1073943"/>
                  </a:lnTo>
                  <a:lnTo>
                    <a:pt x="66675" y="1085850"/>
                  </a:lnTo>
                  <a:lnTo>
                    <a:pt x="19050" y="1078706"/>
                  </a:lnTo>
                  <a:lnTo>
                    <a:pt x="19050" y="1102518"/>
                  </a:lnTo>
                  <a:lnTo>
                    <a:pt x="16668" y="1133475"/>
                  </a:lnTo>
                  <a:lnTo>
                    <a:pt x="50006" y="1147762"/>
                  </a:lnTo>
                  <a:lnTo>
                    <a:pt x="50006" y="1147762"/>
                  </a:lnTo>
                  <a:lnTo>
                    <a:pt x="16668" y="1157287"/>
                  </a:lnTo>
                  <a:lnTo>
                    <a:pt x="7143" y="1216818"/>
                  </a:lnTo>
                  <a:lnTo>
                    <a:pt x="0" y="1240631"/>
                  </a:lnTo>
                  <a:lnTo>
                    <a:pt x="35718" y="1214437"/>
                  </a:lnTo>
                  <a:lnTo>
                    <a:pt x="59531" y="1245393"/>
                  </a:lnTo>
                  <a:lnTo>
                    <a:pt x="76200" y="1226343"/>
                  </a:lnTo>
                  <a:lnTo>
                    <a:pt x="95250" y="1214437"/>
                  </a:lnTo>
                  <a:lnTo>
                    <a:pt x="102393" y="1252537"/>
                  </a:lnTo>
                  <a:lnTo>
                    <a:pt x="133350" y="1252537"/>
                  </a:lnTo>
                  <a:lnTo>
                    <a:pt x="128587" y="1219200"/>
                  </a:lnTo>
                  <a:lnTo>
                    <a:pt x="102393" y="1171575"/>
                  </a:lnTo>
                  <a:lnTo>
                    <a:pt x="147637" y="1152525"/>
                  </a:lnTo>
                  <a:lnTo>
                    <a:pt x="176212" y="1147762"/>
                  </a:lnTo>
                  <a:lnTo>
                    <a:pt x="183356" y="1190625"/>
                  </a:lnTo>
                  <a:lnTo>
                    <a:pt x="209550" y="1212056"/>
                  </a:lnTo>
                  <a:lnTo>
                    <a:pt x="235743" y="1204912"/>
                  </a:lnTo>
                  <a:lnTo>
                    <a:pt x="247650" y="1188243"/>
                  </a:lnTo>
                  <a:lnTo>
                    <a:pt x="245268" y="1159668"/>
                  </a:lnTo>
                  <a:lnTo>
                    <a:pt x="252412" y="1138237"/>
                  </a:lnTo>
                  <a:lnTo>
                    <a:pt x="242887" y="1100137"/>
                  </a:lnTo>
                  <a:lnTo>
                    <a:pt x="242887" y="1100137"/>
                  </a:lnTo>
                  <a:lnTo>
                    <a:pt x="283368" y="1123950"/>
                  </a:lnTo>
                  <a:lnTo>
                    <a:pt x="290512" y="1150143"/>
                  </a:lnTo>
                  <a:lnTo>
                    <a:pt x="297656" y="1176337"/>
                  </a:lnTo>
                  <a:lnTo>
                    <a:pt x="309562" y="1183481"/>
                  </a:lnTo>
                  <a:lnTo>
                    <a:pt x="338137" y="1183481"/>
                  </a:lnTo>
                  <a:lnTo>
                    <a:pt x="304800" y="1197768"/>
                  </a:lnTo>
                  <a:lnTo>
                    <a:pt x="311943" y="1223962"/>
                  </a:lnTo>
                  <a:lnTo>
                    <a:pt x="326231" y="1240631"/>
                  </a:lnTo>
                  <a:lnTo>
                    <a:pt x="326231" y="1240631"/>
                  </a:lnTo>
                  <a:lnTo>
                    <a:pt x="359568" y="1226343"/>
                  </a:lnTo>
                  <a:lnTo>
                    <a:pt x="376237" y="1209675"/>
                  </a:lnTo>
                  <a:lnTo>
                    <a:pt x="383381" y="1233487"/>
                  </a:lnTo>
                  <a:lnTo>
                    <a:pt x="407193" y="1240631"/>
                  </a:lnTo>
                  <a:lnTo>
                    <a:pt x="433387" y="1212056"/>
                  </a:lnTo>
                  <a:lnTo>
                    <a:pt x="438150" y="1193006"/>
                  </a:lnTo>
                  <a:lnTo>
                    <a:pt x="473868" y="1178718"/>
                  </a:lnTo>
                  <a:lnTo>
                    <a:pt x="495300" y="1197768"/>
                  </a:lnTo>
                  <a:lnTo>
                    <a:pt x="495300" y="1219200"/>
                  </a:lnTo>
                  <a:lnTo>
                    <a:pt x="507206" y="1228725"/>
                  </a:lnTo>
                  <a:lnTo>
                    <a:pt x="561975" y="1226343"/>
                  </a:lnTo>
                  <a:lnTo>
                    <a:pt x="631031" y="1214437"/>
                  </a:lnTo>
                  <a:lnTo>
                    <a:pt x="657225" y="1188243"/>
                  </a:lnTo>
                  <a:lnTo>
                    <a:pt x="661987" y="1145381"/>
                  </a:lnTo>
                  <a:lnTo>
                    <a:pt x="645318" y="1143000"/>
                  </a:lnTo>
                  <a:lnTo>
                    <a:pt x="631031" y="1159668"/>
                  </a:lnTo>
                  <a:lnTo>
                    <a:pt x="631031" y="1159668"/>
                  </a:lnTo>
                  <a:lnTo>
                    <a:pt x="635793" y="1121568"/>
                  </a:lnTo>
                  <a:lnTo>
                    <a:pt x="595312" y="1109662"/>
                  </a:lnTo>
                  <a:lnTo>
                    <a:pt x="595312" y="1109662"/>
                  </a:lnTo>
                  <a:lnTo>
                    <a:pt x="561975" y="1112043"/>
                  </a:lnTo>
                  <a:lnTo>
                    <a:pt x="578643" y="1088231"/>
                  </a:lnTo>
                  <a:lnTo>
                    <a:pt x="578643" y="1088231"/>
                  </a:lnTo>
                  <a:lnTo>
                    <a:pt x="561975" y="1107281"/>
                  </a:lnTo>
                  <a:lnTo>
                    <a:pt x="552450" y="1076325"/>
                  </a:lnTo>
                  <a:lnTo>
                    <a:pt x="495300" y="1062037"/>
                  </a:lnTo>
                  <a:lnTo>
                    <a:pt x="464343" y="1085850"/>
                  </a:lnTo>
                  <a:lnTo>
                    <a:pt x="426243" y="1078706"/>
                  </a:lnTo>
                  <a:lnTo>
                    <a:pt x="431006" y="1050131"/>
                  </a:lnTo>
                  <a:lnTo>
                    <a:pt x="461962" y="1016793"/>
                  </a:lnTo>
                  <a:lnTo>
                    <a:pt x="504825" y="1038225"/>
                  </a:lnTo>
                  <a:lnTo>
                    <a:pt x="554831" y="1007268"/>
                  </a:lnTo>
                  <a:lnTo>
                    <a:pt x="523875" y="935831"/>
                  </a:lnTo>
                  <a:lnTo>
                    <a:pt x="495300" y="926306"/>
                  </a:lnTo>
                  <a:lnTo>
                    <a:pt x="478631" y="947737"/>
                  </a:lnTo>
                  <a:lnTo>
                    <a:pt x="452437" y="950118"/>
                  </a:lnTo>
                  <a:lnTo>
                    <a:pt x="428625" y="952500"/>
                  </a:lnTo>
                  <a:lnTo>
                    <a:pt x="397668" y="928687"/>
                  </a:lnTo>
                  <a:lnTo>
                    <a:pt x="528637" y="873918"/>
                  </a:lnTo>
                  <a:lnTo>
                    <a:pt x="588168" y="835818"/>
                  </a:lnTo>
                  <a:lnTo>
                    <a:pt x="685800" y="802481"/>
                  </a:lnTo>
                  <a:lnTo>
                    <a:pt x="828675" y="800100"/>
                  </a:lnTo>
                  <a:lnTo>
                    <a:pt x="814387" y="840581"/>
                  </a:lnTo>
                  <a:lnTo>
                    <a:pt x="778668" y="840581"/>
                  </a:lnTo>
                  <a:lnTo>
                    <a:pt x="762000" y="869156"/>
                  </a:lnTo>
                  <a:lnTo>
                    <a:pt x="762000" y="869156"/>
                  </a:lnTo>
                  <a:lnTo>
                    <a:pt x="752475" y="840581"/>
                  </a:lnTo>
                  <a:lnTo>
                    <a:pt x="752475" y="840581"/>
                  </a:lnTo>
                  <a:lnTo>
                    <a:pt x="723900" y="876300"/>
                  </a:lnTo>
                  <a:lnTo>
                    <a:pt x="645318" y="873918"/>
                  </a:lnTo>
                  <a:lnTo>
                    <a:pt x="628650" y="859631"/>
                  </a:lnTo>
                  <a:lnTo>
                    <a:pt x="581025" y="883443"/>
                  </a:lnTo>
                  <a:lnTo>
                    <a:pt x="538162" y="923925"/>
                  </a:lnTo>
                  <a:lnTo>
                    <a:pt x="573881" y="978693"/>
                  </a:lnTo>
                  <a:lnTo>
                    <a:pt x="614362" y="1004887"/>
                  </a:lnTo>
                  <a:lnTo>
                    <a:pt x="647700" y="1009650"/>
                  </a:lnTo>
                  <a:lnTo>
                    <a:pt x="671512" y="1007268"/>
                  </a:lnTo>
                  <a:lnTo>
                    <a:pt x="690562" y="985837"/>
                  </a:lnTo>
                  <a:lnTo>
                    <a:pt x="740568" y="966787"/>
                  </a:lnTo>
                  <a:lnTo>
                    <a:pt x="773906" y="988218"/>
                  </a:lnTo>
                  <a:lnTo>
                    <a:pt x="897731" y="919162"/>
                  </a:lnTo>
                  <a:lnTo>
                    <a:pt x="876300" y="850106"/>
                  </a:lnTo>
                  <a:lnTo>
                    <a:pt x="923925" y="864393"/>
                  </a:lnTo>
                  <a:lnTo>
                    <a:pt x="947737" y="835818"/>
                  </a:lnTo>
                  <a:lnTo>
                    <a:pt x="966787" y="795337"/>
                  </a:lnTo>
                  <a:lnTo>
                    <a:pt x="966787" y="778668"/>
                  </a:lnTo>
                  <a:lnTo>
                    <a:pt x="1014412" y="773906"/>
                  </a:lnTo>
                  <a:lnTo>
                    <a:pt x="1028700" y="750093"/>
                  </a:lnTo>
                  <a:lnTo>
                    <a:pt x="1004887" y="704850"/>
                  </a:lnTo>
                  <a:lnTo>
                    <a:pt x="981075" y="638175"/>
                  </a:lnTo>
                  <a:lnTo>
                    <a:pt x="997743" y="633412"/>
                  </a:lnTo>
                  <a:lnTo>
                    <a:pt x="1066800" y="652462"/>
                  </a:lnTo>
                  <a:lnTo>
                    <a:pt x="1066800" y="652462"/>
                  </a:lnTo>
                  <a:lnTo>
                    <a:pt x="1100137" y="616743"/>
                  </a:lnTo>
                  <a:lnTo>
                    <a:pt x="1107281" y="588168"/>
                  </a:lnTo>
                  <a:lnTo>
                    <a:pt x="1147762" y="602456"/>
                  </a:lnTo>
                  <a:lnTo>
                    <a:pt x="1133475" y="571500"/>
                  </a:lnTo>
                  <a:lnTo>
                    <a:pt x="1100137" y="576262"/>
                  </a:lnTo>
                  <a:lnTo>
                    <a:pt x="1076325" y="540543"/>
                  </a:lnTo>
                  <a:lnTo>
                    <a:pt x="1069181" y="597693"/>
                  </a:lnTo>
                  <a:lnTo>
                    <a:pt x="995362" y="573881"/>
                  </a:lnTo>
                  <a:lnTo>
                    <a:pt x="1035843" y="485775"/>
                  </a:lnTo>
                  <a:lnTo>
                    <a:pt x="1085850" y="454818"/>
                  </a:lnTo>
                  <a:lnTo>
                    <a:pt x="1162050" y="414337"/>
                  </a:lnTo>
                  <a:lnTo>
                    <a:pt x="1185862" y="409575"/>
                  </a:lnTo>
                  <a:lnTo>
                    <a:pt x="1200150" y="433387"/>
                  </a:lnTo>
                  <a:lnTo>
                    <a:pt x="1173956" y="440531"/>
                  </a:lnTo>
                  <a:lnTo>
                    <a:pt x="1126331" y="445293"/>
                  </a:lnTo>
                  <a:lnTo>
                    <a:pt x="1100137" y="478631"/>
                  </a:lnTo>
                  <a:lnTo>
                    <a:pt x="1069181" y="502443"/>
                  </a:lnTo>
                  <a:lnTo>
                    <a:pt x="1069181" y="516731"/>
                  </a:lnTo>
                  <a:lnTo>
                    <a:pt x="1102518" y="533400"/>
                  </a:lnTo>
                  <a:lnTo>
                    <a:pt x="1123950" y="535781"/>
                  </a:lnTo>
                  <a:cubicBezTo>
                    <a:pt x="1143597" y="552973"/>
                    <a:pt x="1134562" y="552450"/>
                    <a:pt x="1145381" y="552450"/>
                  </a:cubicBezTo>
                  <a:lnTo>
                    <a:pt x="1159668" y="561975"/>
                  </a:lnTo>
                  <a:lnTo>
                    <a:pt x="1204912" y="561975"/>
                  </a:lnTo>
                  <a:lnTo>
                    <a:pt x="1212056" y="531018"/>
                  </a:lnTo>
                  <a:lnTo>
                    <a:pt x="1228725" y="502443"/>
                  </a:lnTo>
                  <a:lnTo>
                    <a:pt x="1245393" y="476250"/>
                  </a:lnTo>
                  <a:lnTo>
                    <a:pt x="1283493" y="492918"/>
                  </a:lnTo>
                  <a:lnTo>
                    <a:pt x="1233487" y="552450"/>
                  </a:lnTo>
                  <a:lnTo>
                    <a:pt x="1219200" y="590550"/>
                  </a:lnTo>
                  <a:lnTo>
                    <a:pt x="1252537" y="557212"/>
                  </a:lnTo>
                  <a:lnTo>
                    <a:pt x="1293018" y="554831"/>
                  </a:lnTo>
                  <a:lnTo>
                    <a:pt x="1304925" y="581025"/>
                  </a:lnTo>
                  <a:lnTo>
                    <a:pt x="1326356" y="585787"/>
                  </a:lnTo>
                  <a:lnTo>
                    <a:pt x="1347787" y="578643"/>
                  </a:lnTo>
                  <a:lnTo>
                    <a:pt x="1354931" y="557212"/>
                  </a:lnTo>
                  <a:lnTo>
                    <a:pt x="1335881" y="500062"/>
                  </a:lnTo>
                  <a:lnTo>
                    <a:pt x="1390650" y="469106"/>
                  </a:lnTo>
                  <a:lnTo>
                    <a:pt x="1416843" y="509587"/>
                  </a:lnTo>
                  <a:lnTo>
                    <a:pt x="1421606" y="490537"/>
                  </a:lnTo>
                  <a:lnTo>
                    <a:pt x="1464468" y="481012"/>
                  </a:lnTo>
                  <a:lnTo>
                    <a:pt x="1497806" y="483393"/>
                  </a:lnTo>
                  <a:lnTo>
                    <a:pt x="1493043" y="516731"/>
                  </a:lnTo>
                  <a:lnTo>
                    <a:pt x="1528762" y="531018"/>
                  </a:lnTo>
                  <a:lnTo>
                    <a:pt x="1495425" y="576262"/>
                  </a:lnTo>
                  <a:lnTo>
                    <a:pt x="1447800" y="588168"/>
                  </a:lnTo>
                  <a:lnTo>
                    <a:pt x="1395412" y="590550"/>
                  </a:lnTo>
                  <a:lnTo>
                    <a:pt x="1431131" y="611981"/>
                  </a:lnTo>
                  <a:lnTo>
                    <a:pt x="1435893" y="640556"/>
                  </a:lnTo>
                  <a:lnTo>
                    <a:pt x="1454943" y="671512"/>
                  </a:lnTo>
                  <a:lnTo>
                    <a:pt x="1400175" y="676275"/>
                  </a:lnTo>
                  <a:lnTo>
                    <a:pt x="1378743" y="626268"/>
                  </a:lnTo>
                  <a:lnTo>
                    <a:pt x="1333500" y="645318"/>
                  </a:lnTo>
                  <a:lnTo>
                    <a:pt x="1307306" y="659606"/>
                  </a:lnTo>
                  <a:lnTo>
                    <a:pt x="1254918" y="661987"/>
                  </a:lnTo>
                  <a:lnTo>
                    <a:pt x="1235868" y="616743"/>
                  </a:lnTo>
                  <a:lnTo>
                    <a:pt x="1181100" y="635793"/>
                  </a:lnTo>
                  <a:lnTo>
                    <a:pt x="1162050" y="664368"/>
                  </a:lnTo>
                  <a:lnTo>
                    <a:pt x="1147762" y="688181"/>
                  </a:lnTo>
                  <a:lnTo>
                    <a:pt x="1152525" y="721518"/>
                  </a:lnTo>
                  <a:lnTo>
                    <a:pt x="1200150" y="731043"/>
                  </a:lnTo>
                  <a:lnTo>
                    <a:pt x="1281112" y="776287"/>
                  </a:lnTo>
                  <a:lnTo>
                    <a:pt x="1281112" y="776287"/>
                  </a:lnTo>
                  <a:lnTo>
                    <a:pt x="1188243" y="759618"/>
                  </a:lnTo>
                  <a:lnTo>
                    <a:pt x="1150143" y="752475"/>
                  </a:lnTo>
                  <a:lnTo>
                    <a:pt x="1128712" y="731043"/>
                  </a:lnTo>
                  <a:lnTo>
                    <a:pt x="1104900" y="766762"/>
                  </a:lnTo>
                  <a:lnTo>
                    <a:pt x="1078706" y="790575"/>
                  </a:lnTo>
                  <a:lnTo>
                    <a:pt x="1088231" y="814387"/>
                  </a:lnTo>
                  <a:lnTo>
                    <a:pt x="1116806" y="816768"/>
                  </a:lnTo>
                  <a:lnTo>
                    <a:pt x="1145381" y="838200"/>
                  </a:lnTo>
                  <a:lnTo>
                    <a:pt x="1169193" y="845343"/>
                  </a:lnTo>
                  <a:lnTo>
                    <a:pt x="1200150" y="838200"/>
                  </a:lnTo>
                  <a:lnTo>
                    <a:pt x="1228725" y="838200"/>
                  </a:lnTo>
                  <a:lnTo>
                    <a:pt x="1262062" y="857250"/>
                  </a:lnTo>
                  <a:lnTo>
                    <a:pt x="1247775" y="871537"/>
                  </a:lnTo>
                  <a:lnTo>
                    <a:pt x="1264443" y="895350"/>
                  </a:lnTo>
                  <a:lnTo>
                    <a:pt x="1250156" y="916781"/>
                  </a:lnTo>
                  <a:lnTo>
                    <a:pt x="1228725" y="909637"/>
                  </a:lnTo>
                  <a:lnTo>
                    <a:pt x="1223962" y="933450"/>
                  </a:lnTo>
                  <a:lnTo>
                    <a:pt x="1197768" y="957262"/>
                  </a:lnTo>
                  <a:lnTo>
                    <a:pt x="1173956" y="940593"/>
                  </a:lnTo>
                  <a:lnTo>
                    <a:pt x="1164431" y="902493"/>
                  </a:lnTo>
                  <a:lnTo>
                    <a:pt x="1169193" y="881062"/>
                  </a:lnTo>
                  <a:lnTo>
                    <a:pt x="1185862" y="873918"/>
                  </a:lnTo>
                  <a:lnTo>
                    <a:pt x="1181100" y="852487"/>
                  </a:lnTo>
                  <a:lnTo>
                    <a:pt x="1143000" y="852487"/>
                  </a:lnTo>
                  <a:lnTo>
                    <a:pt x="1114425" y="847725"/>
                  </a:lnTo>
                  <a:lnTo>
                    <a:pt x="1112043" y="873918"/>
                  </a:lnTo>
                  <a:lnTo>
                    <a:pt x="1092993" y="866775"/>
                  </a:lnTo>
                  <a:lnTo>
                    <a:pt x="1078706" y="842962"/>
                  </a:lnTo>
                  <a:lnTo>
                    <a:pt x="1054893" y="850106"/>
                  </a:lnTo>
                  <a:lnTo>
                    <a:pt x="1028700" y="862012"/>
                  </a:lnTo>
                  <a:lnTo>
                    <a:pt x="1042987" y="907256"/>
                  </a:lnTo>
                  <a:lnTo>
                    <a:pt x="1059656" y="940593"/>
                  </a:lnTo>
                  <a:lnTo>
                    <a:pt x="1071562" y="950118"/>
                  </a:lnTo>
                  <a:lnTo>
                    <a:pt x="1100137" y="964406"/>
                  </a:lnTo>
                  <a:lnTo>
                    <a:pt x="1121568" y="962025"/>
                  </a:lnTo>
                  <a:lnTo>
                    <a:pt x="1128712" y="973931"/>
                  </a:lnTo>
                  <a:lnTo>
                    <a:pt x="1104900" y="990600"/>
                  </a:lnTo>
                  <a:lnTo>
                    <a:pt x="1085850" y="1002506"/>
                  </a:lnTo>
                  <a:lnTo>
                    <a:pt x="1071562" y="990600"/>
                  </a:lnTo>
                  <a:lnTo>
                    <a:pt x="1045368" y="995362"/>
                  </a:lnTo>
                  <a:lnTo>
                    <a:pt x="1045368" y="1009650"/>
                  </a:lnTo>
                  <a:lnTo>
                    <a:pt x="1021556" y="1007268"/>
                  </a:lnTo>
                  <a:lnTo>
                    <a:pt x="1031081" y="962025"/>
                  </a:lnTo>
                  <a:lnTo>
                    <a:pt x="1026318" y="931068"/>
                  </a:lnTo>
                  <a:lnTo>
                    <a:pt x="978693" y="892968"/>
                  </a:lnTo>
                  <a:lnTo>
                    <a:pt x="945356" y="921543"/>
                  </a:lnTo>
                  <a:lnTo>
                    <a:pt x="945356" y="942975"/>
                  </a:lnTo>
                  <a:lnTo>
                    <a:pt x="945356" y="942975"/>
                  </a:lnTo>
                  <a:lnTo>
                    <a:pt x="945356" y="942975"/>
                  </a:lnTo>
                  <a:lnTo>
                    <a:pt x="945356" y="978693"/>
                  </a:lnTo>
                  <a:lnTo>
                    <a:pt x="914400" y="995362"/>
                  </a:lnTo>
                  <a:lnTo>
                    <a:pt x="904875" y="957262"/>
                  </a:lnTo>
                  <a:lnTo>
                    <a:pt x="881062" y="966787"/>
                  </a:lnTo>
                  <a:lnTo>
                    <a:pt x="871537" y="1000125"/>
                  </a:lnTo>
                  <a:lnTo>
                    <a:pt x="878681" y="1021556"/>
                  </a:lnTo>
                  <a:lnTo>
                    <a:pt x="835818" y="1019175"/>
                  </a:lnTo>
                  <a:lnTo>
                    <a:pt x="828675" y="1002506"/>
                  </a:lnTo>
                  <a:lnTo>
                    <a:pt x="797718" y="1014412"/>
                  </a:lnTo>
                  <a:lnTo>
                    <a:pt x="812006" y="1033462"/>
                  </a:lnTo>
                  <a:lnTo>
                    <a:pt x="766762" y="1023937"/>
                  </a:lnTo>
                  <a:lnTo>
                    <a:pt x="742950" y="1047750"/>
                  </a:lnTo>
                  <a:lnTo>
                    <a:pt x="750093" y="1066800"/>
                  </a:lnTo>
                  <a:lnTo>
                    <a:pt x="723900" y="1092993"/>
                  </a:lnTo>
                  <a:lnTo>
                    <a:pt x="695325" y="1092993"/>
                  </a:lnTo>
                  <a:lnTo>
                    <a:pt x="685800" y="1183481"/>
                  </a:lnTo>
                  <a:lnTo>
                    <a:pt x="704850" y="1216818"/>
                  </a:lnTo>
                  <a:lnTo>
                    <a:pt x="742950" y="1231106"/>
                  </a:lnTo>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8" name="フリーフォーム 7"/>
            <p:cNvSpPr/>
            <p:nvPr/>
          </p:nvSpPr>
          <p:spPr>
            <a:xfrm>
              <a:off x="1626067" y="3495452"/>
              <a:ext cx="538162" cy="545307"/>
            </a:xfrm>
            <a:custGeom>
              <a:avLst/>
              <a:gdLst>
                <a:gd name="connsiteX0" fmla="*/ 538162 w 538162"/>
                <a:gd name="connsiteY0" fmla="*/ 0 h 545307"/>
                <a:gd name="connsiteX1" fmla="*/ 492919 w 538162"/>
                <a:gd name="connsiteY1" fmla="*/ 35719 h 545307"/>
                <a:gd name="connsiteX2" fmla="*/ 497681 w 538162"/>
                <a:gd name="connsiteY2" fmla="*/ 52388 h 545307"/>
                <a:gd name="connsiteX3" fmla="*/ 531019 w 538162"/>
                <a:gd name="connsiteY3" fmla="*/ 73819 h 545307"/>
                <a:gd name="connsiteX4" fmla="*/ 526256 w 538162"/>
                <a:gd name="connsiteY4" fmla="*/ 92869 h 545307"/>
                <a:gd name="connsiteX5" fmla="*/ 509587 w 538162"/>
                <a:gd name="connsiteY5" fmla="*/ 83344 h 545307"/>
                <a:gd name="connsiteX6" fmla="*/ 459581 w 538162"/>
                <a:gd name="connsiteY6" fmla="*/ 80963 h 545307"/>
                <a:gd name="connsiteX7" fmla="*/ 464344 w 538162"/>
                <a:gd name="connsiteY7" fmla="*/ 128588 h 545307"/>
                <a:gd name="connsiteX8" fmla="*/ 504825 w 538162"/>
                <a:gd name="connsiteY8" fmla="*/ 126207 h 545307"/>
                <a:gd name="connsiteX9" fmla="*/ 504825 w 538162"/>
                <a:gd name="connsiteY9" fmla="*/ 152400 h 545307"/>
                <a:gd name="connsiteX10" fmla="*/ 511969 w 538162"/>
                <a:gd name="connsiteY10" fmla="*/ 190500 h 545307"/>
                <a:gd name="connsiteX11" fmla="*/ 504825 w 538162"/>
                <a:gd name="connsiteY11" fmla="*/ 211932 h 545307"/>
                <a:gd name="connsiteX12" fmla="*/ 447675 w 538162"/>
                <a:gd name="connsiteY12" fmla="*/ 204788 h 545307"/>
                <a:gd name="connsiteX13" fmla="*/ 407194 w 538162"/>
                <a:gd name="connsiteY13" fmla="*/ 247650 h 545307"/>
                <a:gd name="connsiteX14" fmla="*/ 335756 w 538162"/>
                <a:gd name="connsiteY14" fmla="*/ 247650 h 545307"/>
                <a:gd name="connsiteX15" fmla="*/ 330994 w 538162"/>
                <a:gd name="connsiteY15" fmla="*/ 226219 h 545307"/>
                <a:gd name="connsiteX16" fmla="*/ 247650 w 538162"/>
                <a:gd name="connsiteY16" fmla="*/ 233363 h 545307"/>
                <a:gd name="connsiteX17" fmla="*/ 247650 w 538162"/>
                <a:gd name="connsiteY17" fmla="*/ 221457 h 545307"/>
                <a:gd name="connsiteX18" fmla="*/ 223837 w 538162"/>
                <a:gd name="connsiteY18" fmla="*/ 221457 h 545307"/>
                <a:gd name="connsiteX19" fmla="*/ 214312 w 538162"/>
                <a:gd name="connsiteY19" fmla="*/ 171450 h 545307"/>
                <a:gd name="connsiteX20" fmla="*/ 107156 w 538162"/>
                <a:gd name="connsiteY20" fmla="*/ 176213 h 545307"/>
                <a:gd name="connsiteX21" fmla="*/ 104775 w 538162"/>
                <a:gd name="connsiteY21" fmla="*/ 271463 h 545307"/>
                <a:gd name="connsiteX22" fmla="*/ 185737 w 538162"/>
                <a:gd name="connsiteY22" fmla="*/ 283369 h 545307"/>
                <a:gd name="connsiteX23" fmla="*/ 314325 w 538162"/>
                <a:gd name="connsiteY23" fmla="*/ 335757 h 545307"/>
                <a:gd name="connsiteX24" fmla="*/ 385762 w 538162"/>
                <a:gd name="connsiteY24" fmla="*/ 333375 h 545307"/>
                <a:gd name="connsiteX25" fmla="*/ 385762 w 538162"/>
                <a:gd name="connsiteY25" fmla="*/ 333375 h 545307"/>
                <a:gd name="connsiteX26" fmla="*/ 526256 w 538162"/>
                <a:gd name="connsiteY26" fmla="*/ 347663 h 545307"/>
                <a:gd name="connsiteX27" fmla="*/ 531019 w 538162"/>
                <a:gd name="connsiteY27" fmla="*/ 383382 h 545307"/>
                <a:gd name="connsiteX28" fmla="*/ 497681 w 538162"/>
                <a:gd name="connsiteY28" fmla="*/ 395288 h 545307"/>
                <a:gd name="connsiteX29" fmla="*/ 466725 w 538162"/>
                <a:gd name="connsiteY29" fmla="*/ 426244 h 545307"/>
                <a:gd name="connsiteX30" fmla="*/ 504825 w 538162"/>
                <a:gd name="connsiteY30" fmla="*/ 461963 h 545307"/>
                <a:gd name="connsiteX31" fmla="*/ 514350 w 538162"/>
                <a:gd name="connsiteY31" fmla="*/ 502444 h 545307"/>
                <a:gd name="connsiteX32" fmla="*/ 514350 w 538162"/>
                <a:gd name="connsiteY32" fmla="*/ 502444 h 545307"/>
                <a:gd name="connsiteX33" fmla="*/ 471487 w 538162"/>
                <a:gd name="connsiteY33" fmla="*/ 488157 h 545307"/>
                <a:gd name="connsiteX34" fmla="*/ 459581 w 538162"/>
                <a:gd name="connsiteY34" fmla="*/ 538163 h 545307"/>
                <a:gd name="connsiteX35" fmla="*/ 459581 w 538162"/>
                <a:gd name="connsiteY35" fmla="*/ 538163 h 545307"/>
                <a:gd name="connsiteX36" fmla="*/ 404812 w 538162"/>
                <a:gd name="connsiteY36" fmla="*/ 519113 h 545307"/>
                <a:gd name="connsiteX37" fmla="*/ 364331 w 538162"/>
                <a:gd name="connsiteY37" fmla="*/ 545307 h 545307"/>
                <a:gd name="connsiteX38" fmla="*/ 330994 w 538162"/>
                <a:gd name="connsiteY38" fmla="*/ 540544 h 545307"/>
                <a:gd name="connsiteX39" fmla="*/ 328612 w 538162"/>
                <a:gd name="connsiteY39" fmla="*/ 504825 h 545307"/>
                <a:gd name="connsiteX40" fmla="*/ 311944 w 538162"/>
                <a:gd name="connsiteY40" fmla="*/ 466725 h 545307"/>
                <a:gd name="connsiteX41" fmla="*/ 259556 w 538162"/>
                <a:gd name="connsiteY41" fmla="*/ 457200 h 545307"/>
                <a:gd name="connsiteX42" fmla="*/ 245269 w 538162"/>
                <a:gd name="connsiteY42" fmla="*/ 419100 h 545307"/>
                <a:gd name="connsiteX43" fmla="*/ 211931 w 538162"/>
                <a:gd name="connsiteY43" fmla="*/ 411957 h 545307"/>
                <a:gd name="connsiteX44" fmla="*/ 207169 w 538162"/>
                <a:gd name="connsiteY44" fmla="*/ 390525 h 545307"/>
                <a:gd name="connsiteX45" fmla="*/ 185737 w 538162"/>
                <a:gd name="connsiteY45" fmla="*/ 392907 h 545307"/>
                <a:gd name="connsiteX46" fmla="*/ 185737 w 538162"/>
                <a:gd name="connsiteY46" fmla="*/ 373857 h 545307"/>
                <a:gd name="connsiteX47" fmla="*/ 169069 w 538162"/>
                <a:gd name="connsiteY47" fmla="*/ 350044 h 545307"/>
                <a:gd name="connsiteX48" fmla="*/ 135731 w 538162"/>
                <a:gd name="connsiteY48" fmla="*/ 323850 h 545307"/>
                <a:gd name="connsiteX49" fmla="*/ 33337 w 538162"/>
                <a:gd name="connsiteY49" fmla="*/ 342900 h 545307"/>
                <a:gd name="connsiteX50" fmla="*/ 7144 w 538162"/>
                <a:gd name="connsiteY50" fmla="*/ 352425 h 545307"/>
                <a:gd name="connsiteX51" fmla="*/ 7144 w 538162"/>
                <a:gd name="connsiteY51" fmla="*/ 352425 h 545307"/>
                <a:gd name="connsiteX52" fmla="*/ 0 w 538162"/>
                <a:gd name="connsiteY52" fmla="*/ 390525 h 54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8162" h="545307">
                  <a:moveTo>
                    <a:pt x="538162" y="0"/>
                  </a:moveTo>
                  <a:lnTo>
                    <a:pt x="492919" y="35719"/>
                  </a:lnTo>
                  <a:lnTo>
                    <a:pt x="497681" y="52388"/>
                  </a:lnTo>
                  <a:lnTo>
                    <a:pt x="531019" y="73819"/>
                  </a:lnTo>
                  <a:lnTo>
                    <a:pt x="526256" y="92869"/>
                  </a:lnTo>
                  <a:lnTo>
                    <a:pt x="509587" y="83344"/>
                  </a:lnTo>
                  <a:lnTo>
                    <a:pt x="459581" y="80963"/>
                  </a:lnTo>
                  <a:lnTo>
                    <a:pt x="464344" y="128588"/>
                  </a:lnTo>
                  <a:lnTo>
                    <a:pt x="504825" y="126207"/>
                  </a:lnTo>
                  <a:lnTo>
                    <a:pt x="504825" y="152400"/>
                  </a:lnTo>
                  <a:lnTo>
                    <a:pt x="511969" y="190500"/>
                  </a:lnTo>
                  <a:lnTo>
                    <a:pt x="504825" y="211932"/>
                  </a:lnTo>
                  <a:lnTo>
                    <a:pt x="447675" y="204788"/>
                  </a:lnTo>
                  <a:lnTo>
                    <a:pt x="407194" y="247650"/>
                  </a:lnTo>
                  <a:lnTo>
                    <a:pt x="335756" y="247650"/>
                  </a:lnTo>
                  <a:lnTo>
                    <a:pt x="330994" y="226219"/>
                  </a:lnTo>
                  <a:lnTo>
                    <a:pt x="247650" y="233363"/>
                  </a:lnTo>
                  <a:lnTo>
                    <a:pt x="247650" y="221457"/>
                  </a:lnTo>
                  <a:lnTo>
                    <a:pt x="223837" y="221457"/>
                  </a:lnTo>
                  <a:lnTo>
                    <a:pt x="214312" y="171450"/>
                  </a:lnTo>
                  <a:lnTo>
                    <a:pt x="107156" y="176213"/>
                  </a:lnTo>
                  <a:cubicBezTo>
                    <a:pt x="106362" y="207963"/>
                    <a:pt x="105569" y="239713"/>
                    <a:pt x="104775" y="271463"/>
                  </a:cubicBezTo>
                  <a:lnTo>
                    <a:pt x="185737" y="283369"/>
                  </a:lnTo>
                  <a:lnTo>
                    <a:pt x="314325" y="335757"/>
                  </a:lnTo>
                  <a:lnTo>
                    <a:pt x="385762" y="333375"/>
                  </a:lnTo>
                  <a:lnTo>
                    <a:pt x="385762" y="333375"/>
                  </a:lnTo>
                  <a:lnTo>
                    <a:pt x="526256" y="347663"/>
                  </a:lnTo>
                  <a:lnTo>
                    <a:pt x="531019" y="383382"/>
                  </a:lnTo>
                  <a:lnTo>
                    <a:pt x="497681" y="395288"/>
                  </a:lnTo>
                  <a:lnTo>
                    <a:pt x="466725" y="426244"/>
                  </a:lnTo>
                  <a:lnTo>
                    <a:pt x="504825" y="461963"/>
                  </a:lnTo>
                  <a:lnTo>
                    <a:pt x="514350" y="502444"/>
                  </a:lnTo>
                  <a:lnTo>
                    <a:pt x="514350" y="502444"/>
                  </a:lnTo>
                  <a:lnTo>
                    <a:pt x="471487" y="488157"/>
                  </a:lnTo>
                  <a:lnTo>
                    <a:pt x="459581" y="538163"/>
                  </a:lnTo>
                  <a:lnTo>
                    <a:pt x="459581" y="538163"/>
                  </a:lnTo>
                  <a:lnTo>
                    <a:pt x="404812" y="519113"/>
                  </a:lnTo>
                  <a:lnTo>
                    <a:pt x="364331" y="545307"/>
                  </a:lnTo>
                  <a:lnTo>
                    <a:pt x="330994" y="540544"/>
                  </a:lnTo>
                  <a:lnTo>
                    <a:pt x="328612" y="504825"/>
                  </a:lnTo>
                  <a:lnTo>
                    <a:pt x="311944" y="466725"/>
                  </a:lnTo>
                  <a:lnTo>
                    <a:pt x="259556" y="457200"/>
                  </a:lnTo>
                  <a:lnTo>
                    <a:pt x="245269" y="419100"/>
                  </a:lnTo>
                  <a:lnTo>
                    <a:pt x="211931" y="411957"/>
                  </a:lnTo>
                  <a:lnTo>
                    <a:pt x="207169" y="390525"/>
                  </a:lnTo>
                  <a:lnTo>
                    <a:pt x="185737" y="392907"/>
                  </a:lnTo>
                  <a:lnTo>
                    <a:pt x="185737" y="373857"/>
                  </a:lnTo>
                  <a:lnTo>
                    <a:pt x="169069" y="350044"/>
                  </a:lnTo>
                  <a:lnTo>
                    <a:pt x="135731" y="323850"/>
                  </a:lnTo>
                  <a:lnTo>
                    <a:pt x="33337" y="342900"/>
                  </a:lnTo>
                  <a:lnTo>
                    <a:pt x="7144" y="352425"/>
                  </a:lnTo>
                  <a:lnTo>
                    <a:pt x="7144" y="352425"/>
                  </a:lnTo>
                  <a:lnTo>
                    <a:pt x="0" y="390525"/>
                  </a:lnTo>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9" name="フリーフォーム 8"/>
            <p:cNvSpPr/>
            <p:nvPr/>
          </p:nvSpPr>
          <p:spPr>
            <a:xfrm>
              <a:off x="400050" y="2859881"/>
              <a:ext cx="1235869" cy="1750219"/>
            </a:xfrm>
            <a:custGeom>
              <a:avLst/>
              <a:gdLst>
                <a:gd name="connsiteX0" fmla="*/ 1235869 w 1235869"/>
                <a:gd name="connsiteY0" fmla="*/ 1023938 h 1750219"/>
                <a:gd name="connsiteX1" fmla="*/ 1183481 w 1235869"/>
                <a:gd name="connsiteY1" fmla="*/ 1038225 h 1750219"/>
                <a:gd name="connsiteX2" fmla="*/ 1173956 w 1235869"/>
                <a:gd name="connsiteY2" fmla="*/ 1021557 h 1750219"/>
                <a:gd name="connsiteX3" fmla="*/ 1147763 w 1235869"/>
                <a:gd name="connsiteY3" fmla="*/ 1014413 h 1750219"/>
                <a:gd name="connsiteX4" fmla="*/ 1119188 w 1235869"/>
                <a:gd name="connsiteY4" fmla="*/ 1031082 h 1750219"/>
                <a:gd name="connsiteX5" fmla="*/ 1126331 w 1235869"/>
                <a:gd name="connsiteY5" fmla="*/ 1059657 h 1750219"/>
                <a:gd name="connsiteX6" fmla="*/ 1083469 w 1235869"/>
                <a:gd name="connsiteY6" fmla="*/ 1088232 h 1750219"/>
                <a:gd name="connsiteX7" fmla="*/ 1064419 w 1235869"/>
                <a:gd name="connsiteY7" fmla="*/ 1131094 h 1750219"/>
                <a:gd name="connsiteX8" fmla="*/ 1083469 w 1235869"/>
                <a:gd name="connsiteY8" fmla="*/ 1164432 h 1750219"/>
                <a:gd name="connsiteX9" fmla="*/ 1076325 w 1235869"/>
                <a:gd name="connsiteY9" fmla="*/ 1193007 h 1750219"/>
                <a:gd name="connsiteX10" fmla="*/ 1057275 w 1235869"/>
                <a:gd name="connsiteY10" fmla="*/ 1207294 h 1750219"/>
                <a:gd name="connsiteX11" fmla="*/ 1057275 w 1235869"/>
                <a:gd name="connsiteY11" fmla="*/ 1207294 h 1750219"/>
                <a:gd name="connsiteX12" fmla="*/ 1035844 w 1235869"/>
                <a:gd name="connsiteY12" fmla="*/ 1257300 h 1750219"/>
                <a:gd name="connsiteX13" fmla="*/ 1040606 w 1235869"/>
                <a:gd name="connsiteY13" fmla="*/ 1273969 h 1750219"/>
                <a:gd name="connsiteX14" fmla="*/ 1059656 w 1235869"/>
                <a:gd name="connsiteY14" fmla="*/ 1259682 h 1750219"/>
                <a:gd name="connsiteX15" fmla="*/ 1064419 w 1235869"/>
                <a:gd name="connsiteY15" fmla="*/ 1304925 h 1750219"/>
                <a:gd name="connsiteX16" fmla="*/ 1028700 w 1235869"/>
                <a:gd name="connsiteY16" fmla="*/ 1297782 h 1750219"/>
                <a:gd name="connsiteX17" fmla="*/ 1023938 w 1235869"/>
                <a:gd name="connsiteY17" fmla="*/ 1321594 h 1750219"/>
                <a:gd name="connsiteX18" fmla="*/ 997744 w 1235869"/>
                <a:gd name="connsiteY18" fmla="*/ 1321594 h 1750219"/>
                <a:gd name="connsiteX19" fmla="*/ 978694 w 1235869"/>
                <a:gd name="connsiteY19" fmla="*/ 1304925 h 1750219"/>
                <a:gd name="connsiteX20" fmla="*/ 945356 w 1235869"/>
                <a:gd name="connsiteY20" fmla="*/ 1333500 h 1750219"/>
                <a:gd name="connsiteX21" fmla="*/ 916781 w 1235869"/>
                <a:gd name="connsiteY21" fmla="*/ 1357313 h 1750219"/>
                <a:gd name="connsiteX22" fmla="*/ 885825 w 1235869"/>
                <a:gd name="connsiteY22" fmla="*/ 1385888 h 1750219"/>
                <a:gd name="connsiteX23" fmla="*/ 842963 w 1235869"/>
                <a:gd name="connsiteY23" fmla="*/ 1416844 h 1750219"/>
                <a:gd name="connsiteX24" fmla="*/ 842963 w 1235869"/>
                <a:gd name="connsiteY24" fmla="*/ 1416844 h 1750219"/>
                <a:gd name="connsiteX25" fmla="*/ 785813 w 1235869"/>
                <a:gd name="connsiteY25" fmla="*/ 1428750 h 1750219"/>
                <a:gd name="connsiteX26" fmla="*/ 752475 w 1235869"/>
                <a:gd name="connsiteY26" fmla="*/ 1421607 h 1750219"/>
                <a:gd name="connsiteX27" fmla="*/ 707231 w 1235869"/>
                <a:gd name="connsiteY27" fmla="*/ 1412082 h 1750219"/>
                <a:gd name="connsiteX28" fmla="*/ 654844 w 1235869"/>
                <a:gd name="connsiteY28" fmla="*/ 1409700 h 1750219"/>
                <a:gd name="connsiteX29" fmla="*/ 604838 w 1235869"/>
                <a:gd name="connsiteY29" fmla="*/ 1409700 h 1750219"/>
                <a:gd name="connsiteX30" fmla="*/ 554831 w 1235869"/>
                <a:gd name="connsiteY30" fmla="*/ 1431132 h 1750219"/>
                <a:gd name="connsiteX31" fmla="*/ 528638 w 1235869"/>
                <a:gd name="connsiteY31" fmla="*/ 1421607 h 1750219"/>
                <a:gd name="connsiteX32" fmla="*/ 519113 w 1235869"/>
                <a:gd name="connsiteY32" fmla="*/ 1385888 h 1750219"/>
                <a:gd name="connsiteX33" fmla="*/ 492919 w 1235869"/>
                <a:gd name="connsiteY33" fmla="*/ 1366838 h 1750219"/>
                <a:gd name="connsiteX34" fmla="*/ 473869 w 1235869"/>
                <a:gd name="connsiteY34" fmla="*/ 1533525 h 1750219"/>
                <a:gd name="connsiteX35" fmla="*/ 507206 w 1235869"/>
                <a:gd name="connsiteY35" fmla="*/ 1664494 h 1750219"/>
                <a:gd name="connsiteX36" fmla="*/ 490538 w 1235869"/>
                <a:gd name="connsiteY36" fmla="*/ 1690688 h 1750219"/>
                <a:gd name="connsiteX37" fmla="*/ 481013 w 1235869"/>
                <a:gd name="connsiteY37" fmla="*/ 1731169 h 1750219"/>
                <a:gd name="connsiteX38" fmla="*/ 435769 w 1235869"/>
                <a:gd name="connsiteY38" fmla="*/ 1750219 h 1750219"/>
                <a:gd name="connsiteX39" fmla="*/ 390525 w 1235869"/>
                <a:gd name="connsiteY39" fmla="*/ 1702594 h 1750219"/>
                <a:gd name="connsiteX40" fmla="*/ 361950 w 1235869"/>
                <a:gd name="connsiteY40" fmla="*/ 1702594 h 1750219"/>
                <a:gd name="connsiteX41" fmla="*/ 326231 w 1235869"/>
                <a:gd name="connsiteY41" fmla="*/ 1726407 h 1750219"/>
                <a:gd name="connsiteX42" fmla="*/ 319088 w 1235869"/>
                <a:gd name="connsiteY42" fmla="*/ 1743075 h 1750219"/>
                <a:gd name="connsiteX43" fmla="*/ 319088 w 1235869"/>
                <a:gd name="connsiteY43" fmla="*/ 1743075 h 1750219"/>
                <a:gd name="connsiteX44" fmla="*/ 230981 w 1235869"/>
                <a:gd name="connsiteY44" fmla="*/ 1721644 h 1750219"/>
                <a:gd name="connsiteX45" fmla="*/ 202406 w 1235869"/>
                <a:gd name="connsiteY45" fmla="*/ 1700213 h 1750219"/>
                <a:gd name="connsiteX46" fmla="*/ 200025 w 1235869"/>
                <a:gd name="connsiteY46" fmla="*/ 1669257 h 1750219"/>
                <a:gd name="connsiteX47" fmla="*/ 292894 w 1235869"/>
                <a:gd name="connsiteY47" fmla="*/ 1671638 h 1750219"/>
                <a:gd name="connsiteX48" fmla="*/ 292894 w 1235869"/>
                <a:gd name="connsiteY48" fmla="*/ 1695450 h 1750219"/>
                <a:gd name="connsiteX49" fmla="*/ 321469 w 1235869"/>
                <a:gd name="connsiteY49" fmla="*/ 1695450 h 1750219"/>
                <a:gd name="connsiteX50" fmla="*/ 319088 w 1235869"/>
                <a:gd name="connsiteY50" fmla="*/ 1669257 h 1750219"/>
                <a:gd name="connsiteX51" fmla="*/ 473869 w 1235869"/>
                <a:gd name="connsiteY51" fmla="*/ 1683544 h 1750219"/>
                <a:gd name="connsiteX52" fmla="*/ 476250 w 1235869"/>
                <a:gd name="connsiteY52" fmla="*/ 1638300 h 1750219"/>
                <a:gd name="connsiteX53" fmla="*/ 414338 w 1235869"/>
                <a:gd name="connsiteY53" fmla="*/ 1631157 h 1750219"/>
                <a:gd name="connsiteX54" fmla="*/ 414338 w 1235869"/>
                <a:gd name="connsiteY54" fmla="*/ 1593057 h 1750219"/>
                <a:gd name="connsiteX55" fmla="*/ 404813 w 1235869"/>
                <a:gd name="connsiteY55" fmla="*/ 1593057 h 1750219"/>
                <a:gd name="connsiteX56" fmla="*/ 404813 w 1235869"/>
                <a:gd name="connsiteY56" fmla="*/ 1566863 h 1750219"/>
                <a:gd name="connsiteX57" fmla="*/ 454819 w 1235869"/>
                <a:gd name="connsiteY57" fmla="*/ 1554957 h 1750219"/>
                <a:gd name="connsiteX58" fmla="*/ 409575 w 1235869"/>
                <a:gd name="connsiteY58" fmla="*/ 1538288 h 1750219"/>
                <a:gd name="connsiteX59" fmla="*/ 407194 w 1235869"/>
                <a:gd name="connsiteY59" fmla="*/ 1514475 h 1750219"/>
                <a:gd name="connsiteX60" fmla="*/ 452438 w 1235869"/>
                <a:gd name="connsiteY60" fmla="*/ 1509713 h 1750219"/>
                <a:gd name="connsiteX61" fmla="*/ 421481 w 1235869"/>
                <a:gd name="connsiteY61" fmla="*/ 1488282 h 1750219"/>
                <a:gd name="connsiteX62" fmla="*/ 431006 w 1235869"/>
                <a:gd name="connsiteY62" fmla="*/ 1476375 h 1750219"/>
                <a:gd name="connsiteX63" fmla="*/ 409575 w 1235869"/>
                <a:gd name="connsiteY63" fmla="*/ 1459707 h 1750219"/>
                <a:gd name="connsiteX64" fmla="*/ 433388 w 1235869"/>
                <a:gd name="connsiteY64" fmla="*/ 1445419 h 1750219"/>
                <a:gd name="connsiteX65" fmla="*/ 409575 w 1235869"/>
                <a:gd name="connsiteY65" fmla="*/ 1431132 h 1750219"/>
                <a:gd name="connsiteX66" fmla="*/ 433388 w 1235869"/>
                <a:gd name="connsiteY66" fmla="*/ 1419225 h 1750219"/>
                <a:gd name="connsiteX67" fmla="*/ 428625 w 1235869"/>
                <a:gd name="connsiteY67" fmla="*/ 1395413 h 1750219"/>
                <a:gd name="connsiteX68" fmla="*/ 414338 w 1235869"/>
                <a:gd name="connsiteY68" fmla="*/ 1397794 h 1750219"/>
                <a:gd name="connsiteX69" fmla="*/ 411956 w 1235869"/>
                <a:gd name="connsiteY69" fmla="*/ 1347788 h 1750219"/>
                <a:gd name="connsiteX70" fmla="*/ 364331 w 1235869"/>
                <a:gd name="connsiteY70" fmla="*/ 1335882 h 1750219"/>
                <a:gd name="connsiteX71" fmla="*/ 373856 w 1235869"/>
                <a:gd name="connsiteY71" fmla="*/ 1331119 h 1750219"/>
                <a:gd name="connsiteX72" fmla="*/ 347663 w 1235869"/>
                <a:gd name="connsiteY72" fmla="*/ 1304925 h 1750219"/>
                <a:gd name="connsiteX73" fmla="*/ 395288 w 1235869"/>
                <a:gd name="connsiteY73" fmla="*/ 1288257 h 1750219"/>
                <a:gd name="connsiteX74" fmla="*/ 414338 w 1235869"/>
                <a:gd name="connsiteY74" fmla="*/ 1281113 h 1750219"/>
                <a:gd name="connsiteX75" fmla="*/ 416719 w 1235869"/>
                <a:gd name="connsiteY75" fmla="*/ 1247775 h 1750219"/>
                <a:gd name="connsiteX76" fmla="*/ 359569 w 1235869"/>
                <a:gd name="connsiteY76" fmla="*/ 1245394 h 1750219"/>
                <a:gd name="connsiteX77" fmla="*/ 338138 w 1235869"/>
                <a:gd name="connsiteY77" fmla="*/ 1228725 h 1750219"/>
                <a:gd name="connsiteX78" fmla="*/ 328613 w 1235869"/>
                <a:gd name="connsiteY78" fmla="*/ 1231107 h 1750219"/>
                <a:gd name="connsiteX79" fmla="*/ 304800 w 1235869"/>
                <a:gd name="connsiteY79" fmla="*/ 1252538 h 1750219"/>
                <a:gd name="connsiteX80" fmla="*/ 314325 w 1235869"/>
                <a:gd name="connsiteY80" fmla="*/ 1276350 h 1750219"/>
                <a:gd name="connsiteX81" fmla="*/ 271463 w 1235869"/>
                <a:gd name="connsiteY81" fmla="*/ 1285875 h 1750219"/>
                <a:gd name="connsiteX82" fmla="*/ 261938 w 1235869"/>
                <a:gd name="connsiteY82" fmla="*/ 1347788 h 1750219"/>
                <a:gd name="connsiteX83" fmla="*/ 302419 w 1235869"/>
                <a:gd name="connsiteY83" fmla="*/ 1395413 h 1750219"/>
                <a:gd name="connsiteX84" fmla="*/ 269081 w 1235869"/>
                <a:gd name="connsiteY84" fmla="*/ 1452563 h 1750219"/>
                <a:gd name="connsiteX85" fmla="*/ 326231 w 1235869"/>
                <a:gd name="connsiteY85" fmla="*/ 1464469 h 1750219"/>
                <a:gd name="connsiteX86" fmla="*/ 319088 w 1235869"/>
                <a:gd name="connsiteY86" fmla="*/ 1612107 h 1750219"/>
                <a:gd name="connsiteX87" fmla="*/ 278606 w 1235869"/>
                <a:gd name="connsiteY87" fmla="*/ 1607344 h 1750219"/>
                <a:gd name="connsiteX88" fmla="*/ 278606 w 1235869"/>
                <a:gd name="connsiteY88" fmla="*/ 1581150 h 1750219"/>
                <a:gd name="connsiteX89" fmla="*/ 235744 w 1235869"/>
                <a:gd name="connsiteY89" fmla="*/ 1576388 h 1750219"/>
                <a:gd name="connsiteX90" fmla="*/ 252413 w 1235869"/>
                <a:gd name="connsiteY90" fmla="*/ 1538288 h 1750219"/>
                <a:gd name="connsiteX91" fmla="*/ 252413 w 1235869"/>
                <a:gd name="connsiteY91" fmla="*/ 1538288 h 1750219"/>
                <a:gd name="connsiteX92" fmla="*/ 238125 w 1235869"/>
                <a:gd name="connsiteY92" fmla="*/ 1502569 h 1750219"/>
                <a:gd name="connsiteX93" fmla="*/ 221456 w 1235869"/>
                <a:gd name="connsiteY93" fmla="*/ 1502569 h 1750219"/>
                <a:gd name="connsiteX94" fmla="*/ 228600 w 1235869"/>
                <a:gd name="connsiteY94" fmla="*/ 1438275 h 1750219"/>
                <a:gd name="connsiteX95" fmla="*/ 235744 w 1235869"/>
                <a:gd name="connsiteY95" fmla="*/ 1431132 h 1750219"/>
                <a:gd name="connsiteX96" fmla="*/ 230981 w 1235869"/>
                <a:gd name="connsiteY96" fmla="*/ 1416844 h 1750219"/>
                <a:gd name="connsiteX97" fmla="*/ 204788 w 1235869"/>
                <a:gd name="connsiteY97" fmla="*/ 1404938 h 1750219"/>
                <a:gd name="connsiteX98" fmla="*/ 133350 w 1235869"/>
                <a:gd name="connsiteY98" fmla="*/ 1423988 h 1750219"/>
                <a:gd name="connsiteX99" fmla="*/ 138113 w 1235869"/>
                <a:gd name="connsiteY99" fmla="*/ 1464469 h 1750219"/>
                <a:gd name="connsiteX100" fmla="*/ 121444 w 1235869"/>
                <a:gd name="connsiteY100" fmla="*/ 1459707 h 1750219"/>
                <a:gd name="connsiteX101" fmla="*/ 123825 w 1235869"/>
                <a:gd name="connsiteY101" fmla="*/ 1490663 h 1750219"/>
                <a:gd name="connsiteX102" fmla="*/ 71438 w 1235869"/>
                <a:gd name="connsiteY102" fmla="*/ 1493044 h 1750219"/>
                <a:gd name="connsiteX103" fmla="*/ 73819 w 1235869"/>
                <a:gd name="connsiteY103" fmla="*/ 1559719 h 1750219"/>
                <a:gd name="connsiteX104" fmla="*/ 123825 w 1235869"/>
                <a:gd name="connsiteY104" fmla="*/ 1526382 h 1750219"/>
                <a:gd name="connsiteX105" fmla="*/ 130969 w 1235869"/>
                <a:gd name="connsiteY105" fmla="*/ 1559719 h 1750219"/>
                <a:gd name="connsiteX106" fmla="*/ 161925 w 1235869"/>
                <a:gd name="connsiteY106" fmla="*/ 1538288 h 1750219"/>
                <a:gd name="connsiteX107" fmla="*/ 195263 w 1235869"/>
                <a:gd name="connsiteY107" fmla="*/ 1550194 h 1750219"/>
                <a:gd name="connsiteX108" fmla="*/ 221456 w 1235869"/>
                <a:gd name="connsiteY108" fmla="*/ 1524000 h 1750219"/>
                <a:gd name="connsiteX109" fmla="*/ 238125 w 1235869"/>
                <a:gd name="connsiteY109" fmla="*/ 1552575 h 1750219"/>
                <a:gd name="connsiteX110" fmla="*/ 176213 w 1235869"/>
                <a:gd name="connsiteY110" fmla="*/ 1578769 h 1750219"/>
                <a:gd name="connsiteX111" fmla="*/ 173831 w 1235869"/>
                <a:gd name="connsiteY111" fmla="*/ 1612107 h 1750219"/>
                <a:gd name="connsiteX112" fmla="*/ 171450 w 1235869"/>
                <a:gd name="connsiteY112" fmla="*/ 1631157 h 1750219"/>
                <a:gd name="connsiteX113" fmla="*/ 142875 w 1235869"/>
                <a:gd name="connsiteY113" fmla="*/ 1650207 h 1750219"/>
                <a:gd name="connsiteX114" fmla="*/ 138113 w 1235869"/>
                <a:gd name="connsiteY114" fmla="*/ 1635919 h 1750219"/>
                <a:gd name="connsiteX115" fmla="*/ 102394 w 1235869"/>
                <a:gd name="connsiteY115" fmla="*/ 1657350 h 1750219"/>
                <a:gd name="connsiteX116" fmla="*/ 107156 w 1235869"/>
                <a:gd name="connsiteY116" fmla="*/ 1619250 h 1750219"/>
                <a:gd name="connsiteX117" fmla="*/ 140494 w 1235869"/>
                <a:gd name="connsiteY117" fmla="*/ 1612107 h 1750219"/>
                <a:gd name="connsiteX118" fmla="*/ 142875 w 1235869"/>
                <a:gd name="connsiteY118" fmla="*/ 1566863 h 1750219"/>
                <a:gd name="connsiteX119" fmla="*/ 80963 w 1235869"/>
                <a:gd name="connsiteY119" fmla="*/ 1571625 h 1750219"/>
                <a:gd name="connsiteX120" fmla="*/ 54769 w 1235869"/>
                <a:gd name="connsiteY120" fmla="*/ 1597819 h 1750219"/>
                <a:gd name="connsiteX121" fmla="*/ 40481 w 1235869"/>
                <a:gd name="connsiteY121" fmla="*/ 1693069 h 1750219"/>
                <a:gd name="connsiteX122" fmla="*/ 0 w 1235869"/>
                <a:gd name="connsiteY122" fmla="*/ 1688307 h 1750219"/>
                <a:gd name="connsiteX123" fmla="*/ 23813 w 1235869"/>
                <a:gd name="connsiteY123" fmla="*/ 1545432 h 1750219"/>
                <a:gd name="connsiteX124" fmla="*/ 78581 w 1235869"/>
                <a:gd name="connsiteY124" fmla="*/ 1445419 h 1750219"/>
                <a:gd name="connsiteX125" fmla="*/ 183356 w 1235869"/>
                <a:gd name="connsiteY125" fmla="*/ 1364457 h 1750219"/>
                <a:gd name="connsiteX126" fmla="*/ 261938 w 1235869"/>
                <a:gd name="connsiteY126" fmla="*/ 1207294 h 1750219"/>
                <a:gd name="connsiteX127" fmla="*/ 257175 w 1235869"/>
                <a:gd name="connsiteY127" fmla="*/ 1114425 h 1750219"/>
                <a:gd name="connsiteX128" fmla="*/ 254794 w 1235869"/>
                <a:gd name="connsiteY128" fmla="*/ 1090613 h 1750219"/>
                <a:gd name="connsiteX129" fmla="*/ 221456 w 1235869"/>
                <a:gd name="connsiteY129" fmla="*/ 990600 h 1750219"/>
                <a:gd name="connsiteX130" fmla="*/ 202406 w 1235869"/>
                <a:gd name="connsiteY130" fmla="*/ 947738 h 1750219"/>
                <a:gd name="connsiteX131" fmla="*/ 119063 w 1235869"/>
                <a:gd name="connsiteY131" fmla="*/ 907257 h 1750219"/>
                <a:gd name="connsiteX132" fmla="*/ 111919 w 1235869"/>
                <a:gd name="connsiteY132" fmla="*/ 828675 h 1750219"/>
                <a:gd name="connsiteX133" fmla="*/ 45244 w 1235869"/>
                <a:gd name="connsiteY133" fmla="*/ 826294 h 1750219"/>
                <a:gd name="connsiteX134" fmla="*/ 45244 w 1235869"/>
                <a:gd name="connsiteY134" fmla="*/ 707232 h 1750219"/>
                <a:gd name="connsiteX135" fmla="*/ 130969 w 1235869"/>
                <a:gd name="connsiteY135" fmla="*/ 709613 h 1750219"/>
                <a:gd name="connsiteX136" fmla="*/ 161925 w 1235869"/>
                <a:gd name="connsiteY136" fmla="*/ 719138 h 1750219"/>
                <a:gd name="connsiteX137" fmla="*/ 195263 w 1235869"/>
                <a:gd name="connsiteY137" fmla="*/ 752475 h 1750219"/>
                <a:gd name="connsiteX138" fmla="*/ 245269 w 1235869"/>
                <a:gd name="connsiteY138" fmla="*/ 807244 h 1750219"/>
                <a:gd name="connsiteX139" fmla="*/ 321469 w 1235869"/>
                <a:gd name="connsiteY139" fmla="*/ 752475 h 1750219"/>
                <a:gd name="connsiteX140" fmla="*/ 388144 w 1235869"/>
                <a:gd name="connsiteY140" fmla="*/ 702469 h 1750219"/>
                <a:gd name="connsiteX141" fmla="*/ 416719 w 1235869"/>
                <a:gd name="connsiteY141" fmla="*/ 669132 h 1750219"/>
                <a:gd name="connsiteX142" fmla="*/ 390525 w 1235869"/>
                <a:gd name="connsiteY142" fmla="*/ 607219 h 1750219"/>
                <a:gd name="connsiteX143" fmla="*/ 404813 w 1235869"/>
                <a:gd name="connsiteY143" fmla="*/ 576263 h 1750219"/>
                <a:gd name="connsiteX144" fmla="*/ 395288 w 1235869"/>
                <a:gd name="connsiteY144" fmla="*/ 540544 h 1750219"/>
                <a:gd name="connsiteX145" fmla="*/ 352425 w 1235869"/>
                <a:gd name="connsiteY145" fmla="*/ 540544 h 1750219"/>
                <a:gd name="connsiteX146" fmla="*/ 395288 w 1235869"/>
                <a:gd name="connsiteY146" fmla="*/ 459582 h 1750219"/>
                <a:gd name="connsiteX147" fmla="*/ 388144 w 1235869"/>
                <a:gd name="connsiteY147" fmla="*/ 381000 h 1750219"/>
                <a:gd name="connsiteX148" fmla="*/ 457200 w 1235869"/>
                <a:gd name="connsiteY148" fmla="*/ 295275 h 1750219"/>
                <a:gd name="connsiteX149" fmla="*/ 545306 w 1235869"/>
                <a:gd name="connsiteY149" fmla="*/ 288132 h 1750219"/>
                <a:gd name="connsiteX150" fmla="*/ 604838 w 1235869"/>
                <a:gd name="connsiteY150" fmla="*/ 226219 h 1750219"/>
                <a:gd name="connsiteX151" fmla="*/ 626269 w 1235869"/>
                <a:gd name="connsiteY151" fmla="*/ 166688 h 1750219"/>
                <a:gd name="connsiteX152" fmla="*/ 664369 w 1235869"/>
                <a:gd name="connsiteY152" fmla="*/ 90488 h 1750219"/>
                <a:gd name="connsiteX153" fmla="*/ 721519 w 1235869"/>
                <a:gd name="connsiteY153" fmla="*/ 47625 h 1750219"/>
                <a:gd name="connsiteX154" fmla="*/ 871538 w 1235869"/>
                <a:gd name="connsiteY154" fmla="*/ 45244 h 1750219"/>
                <a:gd name="connsiteX155" fmla="*/ 864394 w 1235869"/>
                <a:gd name="connsiteY155" fmla="*/ 0 h 1750219"/>
                <a:gd name="connsiteX156" fmla="*/ 892969 w 1235869"/>
                <a:gd name="connsiteY156" fmla="*/ 42863 h 1750219"/>
                <a:gd name="connsiteX157" fmla="*/ 940594 w 1235869"/>
                <a:gd name="connsiteY157" fmla="*/ 45244 h 1750219"/>
                <a:gd name="connsiteX158" fmla="*/ 938213 w 1235869"/>
                <a:gd name="connsiteY158" fmla="*/ 88107 h 1750219"/>
                <a:gd name="connsiteX159" fmla="*/ 969169 w 1235869"/>
                <a:gd name="connsiteY159" fmla="*/ 85725 h 1750219"/>
                <a:gd name="connsiteX160" fmla="*/ 978694 w 1235869"/>
                <a:gd name="connsiteY160" fmla="*/ 111919 h 175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5869" h="1750219">
                  <a:moveTo>
                    <a:pt x="1235869" y="1023938"/>
                  </a:moveTo>
                  <a:lnTo>
                    <a:pt x="1183481" y="1038225"/>
                  </a:lnTo>
                  <a:lnTo>
                    <a:pt x="1173956" y="1021557"/>
                  </a:lnTo>
                  <a:lnTo>
                    <a:pt x="1147763" y="1014413"/>
                  </a:lnTo>
                  <a:lnTo>
                    <a:pt x="1119188" y="1031082"/>
                  </a:lnTo>
                  <a:lnTo>
                    <a:pt x="1126331" y="1059657"/>
                  </a:lnTo>
                  <a:lnTo>
                    <a:pt x="1083469" y="1088232"/>
                  </a:lnTo>
                  <a:lnTo>
                    <a:pt x="1064419" y="1131094"/>
                  </a:lnTo>
                  <a:lnTo>
                    <a:pt x="1083469" y="1164432"/>
                  </a:lnTo>
                  <a:lnTo>
                    <a:pt x="1076325" y="1193007"/>
                  </a:lnTo>
                  <a:lnTo>
                    <a:pt x="1057275" y="1207294"/>
                  </a:lnTo>
                  <a:lnTo>
                    <a:pt x="1057275" y="1207294"/>
                  </a:lnTo>
                  <a:lnTo>
                    <a:pt x="1035844" y="1257300"/>
                  </a:lnTo>
                  <a:lnTo>
                    <a:pt x="1040606" y="1273969"/>
                  </a:lnTo>
                  <a:lnTo>
                    <a:pt x="1059656" y="1259682"/>
                  </a:lnTo>
                  <a:lnTo>
                    <a:pt x="1064419" y="1304925"/>
                  </a:lnTo>
                  <a:lnTo>
                    <a:pt x="1028700" y="1297782"/>
                  </a:lnTo>
                  <a:lnTo>
                    <a:pt x="1023938" y="1321594"/>
                  </a:lnTo>
                  <a:lnTo>
                    <a:pt x="997744" y="1321594"/>
                  </a:lnTo>
                  <a:lnTo>
                    <a:pt x="978694" y="1304925"/>
                  </a:lnTo>
                  <a:lnTo>
                    <a:pt x="945356" y="1333500"/>
                  </a:lnTo>
                  <a:lnTo>
                    <a:pt x="916781" y="1357313"/>
                  </a:lnTo>
                  <a:lnTo>
                    <a:pt x="885825" y="1385888"/>
                  </a:lnTo>
                  <a:lnTo>
                    <a:pt x="842963" y="1416844"/>
                  </a:lnTo>
                  <a:lnTo>
                    <a:pt x="842963" y="1416844"/>
                  </a:lnTo>
                  <a:lnTo>
                    <a:pt x="785813" y="1428750"/>
                  </a:lnTo>
                  <a:lnTo>
                    <a:pt x="752475" y="1421607"/>
                  </a:lnTo>
                  <a:lnTo>
                    <a:pt x="707231" y="1412082"/>
                  </a:lnTo>
                  <a:lnTo>
                    <a:pt x="654844" y="1409700"/>
                  </a:lnTo>
                  <a:lnTo>
                    <a:pt x="604838" y="1409700"/>
                  </a:lnTo>
                  <a:lnTo>
                    <a:pt x="554831" y="1431132"/>
                  </a:lnTo>
                  <a:lnTo>
                    <a:pt x="528638" y="1421607"/>
                  </a:lnTo>
                  <a:lnTo>
                    <a:pt x="519113" y="1385888"/>
                  </a:lnTo>
                  <a:lnTo>
                    <a:pt x="492919" y="1366838"/>
                  </a:lnTo>
                  <a:lnTo>
                    <a:pt x="473869" y="1533525"/>
                  </a:lnTo>
                  <a:lnTo>
                    <a:pt x="507206" y="1664494"/>
                  </a:lnTo>
                  <a:lnTo>
                    <a:pt x="490538" y="1690688"/>
                  </a:lnTo>
                  <a:lnTo>
                    <a:pt x="481013" y="1731169"/>
                  </a:lnTo>
                  <a:lnTo>
                    <a:pt x="435769" y="1750219"/>
                  </a:lnTo>
                  <a:lnTo>
                    <a:pt x="390525" y="1702594"/>
                  </a:lnTo>
                  <a:lnTo>
                    <a:pt x="361950" y="1702594"/>
                  </a:lnTo>
                  <a:lnTo>
                    <a:pt x="326231" y="1726407"/>
                  </a:lnTo>
                  <a:lnTo>
                    <a:pt x="319088" y="1743075"/>
                  </a:lnTo>
                  <a:lnTo>
                    <a:pt x="319088" y="1743075"/>
                  </a:lnTo>
                  <a:lnTo>
                    <a:pt x="230981" y="1721644"/>
                  </a:lnTo>
                  <a:lnTo>
                    <a:pt x="202406" y="1700213"/>
                  </a:lnTo>
                  <a:lnTo>
                    <a:pt x="200025" y="1669257"/>
                  </a:lnTo>
                  <a:lnTo>
                    <a:pt x="292894" y="1671638"/>
                  </a:lnTo>
                  <a:lnTo>
                    <a:pt x="292894" y="1695450"/>
                  </a:lnTo>
                  <a:lnTo>
                    <a:pt x="321469" y="1695450"/>
                  </a:lnTo>
                  <a:lnTo>
                    <a:pt x="319088" y="1669257"/>
                  </a:lnTo>
                  <a:lnTo>
                    <a:pt x="473869" y="1683544"/>
                  </a:lnTo>
                  <a:lnTo>
                    <a:pt x="476250" y="1638300"/>
                  </a:lnTo>
                  <a:lnTo>
                    <a:pt x="414338" y="1631157"/>
                  </a:lnTo>
                  <a:lnTo>
                    <a:pt x="414338" y="1593057"/>
                  </a:lnTo>
                  <a:lnTo>
                    <a:pt x="404813" y="1593057"/>
                  </a:lnTo>
                  <a:lnTo>
                    <a:pt x="404813" y="1566863"/>
                  </a:lnTo>
                  <a:lnTo>
                    <a:pt x="454819" y="1554957"/>
                  </a:lnTo>
                  <a:lnTo>
                    <a:pt x="409575" y="1538288"/>
                  </a:lnTo>
                  <a:lnTo>
                    <a:pt x="407194" y="1514475"/>
                  </a:lnTo>
                  <a:lnTo>
                    <a:pt x="452438" y="1509713"/>
                  </a:lnTo>
                  <a:lnTo>
                    <a:pt x="421481" y="1488282"/>
                  </a:lnTo>
                  <a:lnTo>
                    <a:pt x="431006" y="1476375"/>
                  </a:lnTo>
                  <a:lnTo>
                    <a:pt x="409575" y="1459707"/>
                  </a:lnTo>
                  <a:lnTo>
                    <a:pt x="433388" y="1445419"/>
                  </a:lnTo>
                  <a:lnTo>
                    <a:pt x="409575" y="1431132"/>
                  </a:lnTo>
                  <a:lnTo>
                    <a:pt x="433388" y="1419225"/>
                  </a:lnTo>
                  <a:lnTo>
                    <a:pt x="428625" y="1395413"/>
                  </a:lnTo>
                  <a:lnTo>
                    <a:pt x="414338" y="1397794"/>
                  </a:lnTo>
                  <a:lnTo>
                    <a:pt x="411956" y="1347788"/>
                  </a:lnTo>
                  <a:lnTo>
                    <a:pt x="364331" y="1335882"/>
                  </a:lnTo>
                  <a:lnTo>
                    <a:pt x="373856" y="1331119"/>
                  </a:lnTo>
                  <a:lnTo>
                    <a:pt x="347663" y="1304925"/>
                  </a:lnTo>
                  <a:lnTo>
                    <a:pt x="395288" y="1288257"/>
                  </a:lnTo>
                  <a:lnTo>
                    <a:pt x="414338" y="1281113"/>
                  </a:lnTo>
                  <a:lnTo>
                    <a:pt x="416719" y="1247775"/>
                  </a:lnTo>
                  <a:lnTo>
                    <a:pt x="359569" y="1245394"/>
                  </a:lnTo>
                  <a:lnTo>
                    <a:pt x="338138" y="1228725"/>
                  </a:lnTo>
                  <a:lnTo>
                    <a:pt x="328613" y="1231107"/>
                  </a:lnTo>
                  <a:lnTo>
                    <a:pt x="304800" y="1252538"/>
                  </a:lnTo>
                  <a:cubicBezTo>
                    <a:pt x="312567" y="1273250"/>
                    <a:pt x="308911" y="1265522"/>
                    <a:pt x="314325" y="1276350"/>
                  </a:cubicBezTo>
                  <a:lnTo>
                    <a:pt x="271463" y="1285875"/>
                  </a:lnTo>
                  <a:lnTo>
                    <a:pt x="261938" y="1347788"/>
                  </a:lnTo>
                  <a:lnTo>
                    <a:pt x="302419" y="1395413"/>
                  </a:lnTo>
                  <a:lnTo>
                    <a:pt x="269081" y="1452563"/>
                  </a:lnTo>
                  <a:lnTo>
                    <a:pt x="326231" y="1464469"/>
                  </a:lnTo>
                  <a:lnTo>
                    <a:pt x="319088" y="1612107"/>
                  </a:lnTo>
                  <a:lnTo>
                    <a:pt x="278606" y="1607344"/>
                  </a:lnTo>
                  <a:lnTo>
                    <a:pt x="278606" y="1581150"/>
                  </a:lnTo>
                  <a:lnTo>
                    <a:pt x="235744" y="1576388"/>
                  </a:lnTo>
                  <a:lnTo>
                    <a:pt x="252413" y="1538288"/>
                  </a:lnTo>
                  <a:lnTo>
                    <a:pt x="252413" y="1538288"/>
                  </a:lnTo>
                  <a:lnTo>
                    <a:pt x="238125" y="1502569"/>
                  </a:lnTo>
                  <a:lnTo>
                    <a:pt x="221456" y="1502569"/>
                  </a:lnTo>
                  <a:lnTo>
                    <a:pt x="228600" y="1438275"/>
                  </a:lnTo>
                  <a:lnTo>
                    <a:pt x="235744" y="1431132"/>
                  </a:lnTo>
                  <a:lnTo>
                    <a:pt x="230981" y="1416844"/>
                  </a:lnTo>
                  <a:lnTo>
                    <a:pt x="204788" y="1404938"/>
                  </a:lnTo>
                  <a:lnTo>
                    <a:pt x="133350" y="1423988"/>
                  </a:lnTo>
                  <a:lnTo>
                    <a:pt x="138113" y="1464469"/>
                  </a:lnTo>
                  <a:lnTo>
                    <a:pt x="121444" y="1459707"/>
                  </a:lnTo>
                  <a:lnTo>
                    <a:pt x="123825" y="1490663"/>
                  </a:lnTo>
                  <a:lnTo>
                    <a:pt x="71438" y="1493044"/>
                  </a:lnTo>
                  <a:cubicBezTo>
                    <a:pt x="72232" y="1515269"/>
                    <a:pt x="73025" y="1537494"/>
                    <a:pt x="73819" y="1559719"/>
                  </a:cubicBezTo>
                  <a:lnTo>
                    <a:pt x="123825" y="1526382"/>
                  </a:lnTo>
                  <a:lnTo>
                    <a:pt x="130969" y="1559719"/>
                  </a:lnTo>
                  <a:lnTo>
                    <a:pt x="161925" y="1538288"/>
                  </a:lnTo>
                  <a:lnTo>
                    <a:pt x="195263" y="1550194"/>
                  </a:lnTo>
                  <a:lnTo>
                    <a:pt x="221456" y="1524000"/>
                  </a:lnTo>
                  <a:lnTo>
                    <a:pt x="238125" y="1552575"/>
                  </a:lnTo>
                  <a:lnTo>
                    <a:pt x="176213" y="1578769"/>
                  </a:lnTo>
                  <a:lnTo>
                    <a:pt x="173831" y="1612107"/>
                  </a:lnTo>
                  <a:lnTo>
                    <a:pt x="171450" y="1631157"/>
                  </a:lnTo>
                  <a:lnTo>
                    <a:pt x="142875" y="1650207"/>
                  </a:lnTo>
                  <a:lnTo>
                    <a:pt x="138113" y="1635919"/>
                  </a:lnTo>
                  <a:lnTo>
                    <a:pt x="102394" y="1657350"/>
                  </a:lnTo>
                  <a:lnTo>
                    <a:pt x="107156" y="1619250"/>
                  </a:lnTo>
                  <a:lnTo>
                    <a:pt x="140494" y="1612107"/>
                  </a:lnTo>
                  <a:lnTo>
                    <a:pt x="142875" y="1566863"/>
                  </a:lnTo>
                  <a:lnTo>
                    <a:pt x="80963" y="1571625"/>
                  </a:lnTo>
                  <a:lnTo>
                    <a:pt x="54769" y="1597819"/>
                  </a:lnTo>
                  <a:lnTo>
                    <a:pt x="40481" y="1693069"/>
                  </a:lnTo>
                  <a:lnTo>
                    <a:pt x="0" y="1688307"/>
                  </a:lnTo>
                  <a:lnTo>
                    <a:pt x="23813" y="1545432"/>
                  </a:lnTo>
                  <a:lnTo>
                    <a:pt x="78581" y="1445419"/>
                  </a:lnTo>
                  <a:lnTo>
                    <a:pt x="183356" y="1364457"/>
                  </a:lnTo>
                  <a:lnTo>
                    <a:pt x="261938" y="1207294"/>
                  </a:lnTo>
                  <a:lnTo>
                    <a:pt x="257175" y="1114425"/>
                  </a:lnTo>
                  <a:lnTo>
                    <a:pt x="254794" y="1090613"/>
                  </a:lnTo>
                  <a:lnTo>
                    <a:pt x="221456" y="990600"/>
                  </a:lnTo>
                  <a:lnTo>
                    <a:pt x="202406" y="947738"/>
                  </a:lnTo>
                  <a:lnTo>
                    <a:pt x="119063" y="907257"/>
                  </a:lnTo>
                  <a:lnTo>
                    <a:pt x="111919" y="828675"/>
                  </a:lnTo>
                  <a:lnTo>
                    <a:pt x="45244" y="826294"/>
                  </a:lnTo>
                  <a:lnTo>
                    <a:pt x="45244" y="707232"/>
                  </a:lnTo>
                  <a:lnTo>
                    <a:pt x="130969" y="709613"/>
                  </a:lnTo>
                  <a:lnTo>
                    <a:pt x="161925" y="719138"/>
                  </a:lnTo>
                  <a:lnTo>
                    <a:pt x="195263" y="752475"/>
                  </a:lnTo>
                  <a:lnTo>
                    <a:pt x="245269" y="807244"/>
                  </a:lnTo>
                  <a:lnTo>
                    <a:pt x="321469" y="752475"/>
                  </a:lnTo>
                  <a:lnTo>
                    <a:pt x="388144" y="702469"/>
                  </a:lnTo>
                  <a:lnTo>
                    <a:pt x="416719" y="669132"/>
                  </a:lnTo>
                  <a:lnTo>
                    <a:pt x="390525" y="607219"/>
                  </a:lnTo>
                  <a:lnTo>
                    <a:pt x="404813" y="576263"/>
                  </a:lnTo>
                  <a:lnTo>
                    <a:pt x="395288" y="540544"/>
                  </a:lnTo>
                  <a:lnTo>
                    <a:pt x="352425" y="540544"/>
                  </a:lnTo>
                  <a:lnTo>
                    <a:pt x="395288" y="459582"/>
                  </a:lnTo>
                  <a:lnTo>
                    <a:pt x="388144" y="381000"/>
                  </a:lnTo>
                  <a:lnTo>
                    <a:pt x="457200" y="295275"/>
                  </a:lnTo>
                  <a:lnTo>
                    <a:pt x="545306" y="288132"/>
                  </a:lnTo>
                  <a:lnTo>
                    <a:pt x="604838" y="226219"/>
                  </a:lnTo>
                  <a:lnTo>
                    <a:pt x="626269" y="166688"/>
                  </a:lnTo>
                  <a:lnTo>
                    <a:pt x="664369" y="90488"/>
                  </a:lnTo>
                  <a:lnTo>
                    <a:pt x="721519" y="47625"/>
                  </a:lnTo>
                  <a:lnTo>
                    <a:pt x="871538" y="45244"/>
                  </a:lnTo>
                  <a:lnTo>
                    <a:pt x="864394" y="0"/>
                  </a:lnTo>
                  <a:lnTo>
                    <a:pt x="892969" y="42863"/>
                  </a:lnTo>
                  <a:lnTo>
                    <a:pt x="940594" y="45244"/>
                  </a:lnTo>
                  <a:lnTo>
                    <a:pt x="938213" y="88107"/>
                  </a:lnTo>
                  <a:lnTo>
                    <a:pt x="969169" y="85725"/>
                  </a:lnTo>
                  <a:lnTo>
                    <a:pt x="978694" y="111919"/>
                  </a:lnTo>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0" name="フリーフォーム 9"/>
            <p:cNvSpPr/>
            <p:nvPr/>
          </p:nvSpPr>
          <p:spPr>
            <a:xfrm>
              <a:off x="438150" y="2486025"/>
              <a:ext cx="583406" cy="728663"/>
            </a:xfrm>
            <a:custGeom>
              <a:avLst/>
              <a:gdLst>
                <a:gd name="connsiteX0" fmla="*/ 95250 w 583406"/>
                <a:gd name="connsiteY0" fmla="*/ 719138 h 728663"/>
                <a:gd name="connsiteX1" fmla="*/ 85725 w 583406"/>
                <a:gd name="connsiteY1" fmla="*/ 366713 h 728663"/>
                <a:gd name="connsiteX2" fmla="*/ 119063 w 583406"/>
                <a:gd name="connsiteY2" fmla="*/ 376238 h 728663"/>
                <a:gd name="connsiteX3" fmla="*/ 121444 w 583406"/>
                <a:gd name="connsiteY3" fmla="*/ 409575 h 728663"/>
                <a:gd name="connsiteX4" fmla="*/ 147638 w 583406"/>
                <a:gd name="connsiteY4" fmla="*/ 407194 h 728663"/>
                <a:gd name="connsiteX5" fmla="*/ 183356 w 583406"/>
                <a:gd name="connsiteY5" fmla="*/ 381000 h 728663"/>
                <a:gd name="connsiteX6" fmla="*/ 176213 w 583406"/>
                <a:gd name="connsiteY6" fmla="*/ 347663 h 728663"/>
                <a:gd name="connsiteX7" fmla="*/ 150019 w 583406"/>
                <a:gd name="connsiteY7" fmla="*/ 309563 h 728663"/>
                <a:gd name="connsiteX8" fmla="*/ 116681 w 583406"/>
                <a:gd name="connsiteY8" fmla="*/ 309563 h 728663"/>
                <a:gd name="connsiteX9" fmla="*/ 111919 w 583406"/>
                <a:gd name="connsiteY9" fmla="*/ 280988 h 728663"/>
                <a:gd name="connsiteX10" fmla="*/ 9525 w 583406"/>
                <a:gd name="connsiteY10" fmla="*/ 271463 h 728663"/>
                <a:gd name="connsiteX11" fmla="*/ 21431 w 583406"/>
                <a:gd name="connsiteY11" fmla="*/ 223838 h 728663"/>
                <a:gd name="connsiteX12" fmla="*/ 2381 w 583406"/>
                <a:gd name="connsiteY12" fmla="*/ 200025 h 728663"/>
                <a:gd name="connsiteX13" fmla="*/ 0 w 583406"/>
                <a:gd name="connsiteY13" fmla="*/ 152400 h 728663"/>
                <a:gd name="connsiteX14" fmla="*/ 0 w 583406"/>
                <a:gd name="connsiteY14" fmla="*/ 152400 h 728663"/>
                <a:gd name="connsiteX15" fmla="*/ 30956 w 583406"/>
                <a:gd name="connsiteY15" fmla="*/ 147638 h 728663"/>
                <a:gd name="connsiteX16" fmla="*/ 35719 w 583406"/>
                <a:gd name="connsiteY16" fmla="*/ 188119 h 728663"/>
                <a:gd name="connsiteX17" fmla="*/ 47625 w 583406"/>
                <a:gd name="connsiteY17" fmla="*/ 188119 h 728663"/>
                <a:gd name="connsiteX18" fmla="*/ 42863 w 583406"/>
                <a:gd name="connsiteY18" fmla="*/ 102394 h 728663"/>
                <a:gd name="connsiteX19" fmla="*/ 95250 w 583406"/>
                <a:gd name="connsiteY19" fmla="*/ 111919 h 728663"/>
                <a:gd name="connsiteX20" fmla="*/ 138113 w 583406"/>
                <a:gd name="connsiteY20" fmla="*/ 140494 h 728663"/>
                <a:gd name="connsiteX21" fmla="*/ 219075 w 583406"/>
                <a:gd name="connsiteY21" fmla="*/ 142875 h 728663"/>
                <a:gd name="connsiteX22" fmla="*/ 276225 w 583406"/>
                <a:gd name="connsiteY22" fmla="*/ 119063 h 728663"/>
                <a:gd name="connsiteX23" fmla="*/ 250031 w 583406"/>
                <a:gd name="connsiteY23" fmla="*/ 69056 h 728663"/>
                <a:gd name="connsiteX24" fmla="*/ 192881 w 583406"/>
                <a:gd name="connsiteY24" fmla="*/ 45244 h 728663"/>
                <a:gd name="connsiteX25" fmla="*/ 130969 w 583406"/>
                <a:gd name="connsiteY25" fmla="*/ 26194 h 728663"/>
                <a:gd name="connsiteX26" fmla="*/ 78581 w 583406"/>
                <a:gd name="connsiteY26" fmla="*/ 0 h 728663"/>
                <a:gd name="connsiteX27" fmla="*/ 166688 w 583406"/>
                <a:gd name="connsiteY27" fmla="*/ 14288 h 728663"/>
                <a:gd name="connsiteX28" fmla="*/ 285750 w 583406"/>
                <a:gd name="connsiteY28" fmla="*/ 57150 h 728663"/>
                <a:gd name="connsiteX29" fmla="*/ 285750 w 583406"/>
                <a:gd name="connsiteY29" fmla="*/ 57150 h 728663"/>
                <a:gd name="connsiteX30" fmla="*/ 330994 w 583406"/>
                <a:gd name="connsiteY30" fmla="*/ 145256 h 728663"/>
                <a:gd name="connsiteX31" fmla="*/ 314325 w 583406"/>
                <a:gd name="connsiteY31" fmla="*/ 159544 h 728663"/>
                <a:gd name="connsiteX32" fmla="*/ 385763 w 583406"/>
                <a:gd name="connsiteY32" fmla="*/ 261938 h 728663"/>
                <a:gd name="connsiteX33" fmla="*/ 516731 w 583406"/>
                <a:gd name="connsiteY33" fmla="*/ 278606 h 728663"/>
                <a:gd name="connsiteX34" fmla="*/ 564356 w 583406"/>
                <a:gd name="connsiteY34" fmla="*/ 311944 h 728663"/>
                <a:gd name="connsiteX35" fmla="*/ 583406 w 583406"/>
                <a:gd name="connsiteY35" fmla="*/ 350044 h 728663"/>
                <a:gd name="connsiteX36" fmla="*/ 573881 w 583406"/>
                <a:gd name="connsiteY36" fmla="*/ 378619 h 728663"/>
                <a:gd name="connsiteX37" fmla="*/ 488156 w 583406"/>
                <a:gd name="connsiteY37" fmla="*/ 383381 h 728663"/>
                <a:gd name="connsiteX38" fmla="*/ 454819 w 583406"/>
                <a:gd name="connsiteY38" fmla="*/ 359569 h 728663"/>
                <a:gd name="connsiteX39" fmla="*/ 321469 w 583406"/>
                <a:gd name="connsiteY39" fmla="*/ 347663 h 728663"/>
                <a:gd name="connsiteX40" fmla="*/ 328613 w 583406"/>
                <a:gd name="connsiteY40" fmla="*/ 271463 h 728663"/>
                <a:gd name="connsiteX41" fmla="*/ 311944 w 583406"/>
                <a:gd name="connsiteY41" fmla="*/ 273844 h 728663"/>
                <a:gd name="connsiteX42" fmla="*/ 309563 w 583406"/>
                <a:gd name="connsiteY42" fmla="*/ 311944 h 728663"/>
                <a:gd name="connsiteX43" fmla="*/ 233363 w 583406"/>
                <a:gd name="connsiteY43" fmla="*/ 323850 h 728663"/>
                <a:gd name="connsiteX44" fmla="*/ 269081 w 583406"/>
                <a:gd name="connsiteY44" fmla="*/ 357188 h 728663"/>
                <a:gd name="connsiteX45" fmla="*/ 269081 w 583406"/>
                <a:gd name="connsiteY45" fmla="*/ 392906 h 728663"/>
                <a:gd name="connsiteX46" fmla="*/ 219075 w 583406"/>
                <a:gd name="connsiteY46" fmla="*/ 397669 h 728663"/>
                <a:gd name="connsiteX47" fmla="*/ 216694 w 583406"/>
                <a:gd name="connsiteY47" fmla="*/ 476250 h 728663"/>
                <a:gd name="connsiteX48" fmla="*/ 311944 w 583406"/>
                <a:gd name="connsiteY48" fmla="*/ 476250 h 728663"/>
                <a:gd name="connsiteX49" fmla="*/ 321469 w 583406"/>
                <a:gd name="connsiteY49" fmla="*/ 573881 h 728663"/>
                <a:gd name="connsiteX50" fmla="*/ 488156 w 583406"/>
                <a:gd name="connsiteY50" fmla="*/ 573881 h 728663"/>
                <a:gd name="connsiteX51" fmla="*/ 485775 w 583406"/>
                <a:gd name="connsiteY51" fmla="*/ 595313 h 728663"/>
                <a:gd name="connsiteX52" fmla="*/ 423863 w 583406"/>
                <a:gd name="connsiteY52" fmla="*/ 604838 h 728663"/>
                <a:gd name="connsiteX53" fmla="*/ 364331 w 583406"/>
                <a:gd name="connsiteY53" fmla="*/ 654844 h 728663"/>
                <a:gd name="connsiteX54" fmla="*/ 307181 w 583406"/>
                <a:gd name="connsiteY54" fmla="*/ 728663 h 728663"/>
                <a:gd name="connsiteX55" fmla="*/ 95250 w 583406"/>
                <a:gd name="connsiteY55" fmla="*/ 719138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83406" h="728663">
                  <a:moveTo>
                    <a:pt x="95250" y="719138"/>
                  </a:moveTo>
                  <a:lnTo>
                    <a:pt x="85725" y="366713"/>
                  </a:lnTo>
                  <a:lnTo>
                    <a:pt x="119063" y="376238"/>
                  </a:lnTo>
                  <a:lnTo>
                    <a:pt x="121444" y="409575"/>
                  </a:lnTo>
                  <a:lnTo>
                    <a:pt x="147638" y="407194"/>
                  </a:lnTo>
                  <a:lnTo>
                    <a:pt x="183356" y="381000"/>
                  </a:lnTo>
                  <a:lnTo>
                    <a:pt x="176213" y="347663"/>
                  </a:lnTo>
                  <a:lnTo>
                    <a:pt x="150019" y="309563"/>
                  </a:lnTo>
                  <a:lnTo>
                    <a:pt x="116681" y="309563"/>
                  </a:lnTo>
                  <a:lnTo>
                    <a:pt x="111919" y="280988"/>
                  </a:lnTo>
                  <a:lnTo>
                    <a:pt x="9525" y="271463"/>
                  </a:lnTo>
                  <a:lnTo>
                    <a:pt x="21431" y="223838"/>
                  </a:lnTo>
                  <a:lnTo>
                    <a:pt x="2381" y="200025"/>
                  </a:lnTo>
                  <a:lnTo>
                    <a:pt x="0" y="152400"/>
                  </a:lnTo>
                  <a:lnTo>
                    <a:pt x="0" y="152400"/>
                  </a:lnTo>
                  <a:lnTo>
                    <a:pt x="30956" y="147638"/>
                  </a:lnTo>
                  <a:lnTo>
                    <a:pt x="35719" y="188119"/>
                  </a:lnTo>
                  <a:lnTo>
                    <a:pt x="47625" y="188119"/>
                  </a:lnTo>
                  <a:lnTo>
                    <a:pt x="42863" y="102394"/>
                  </a:lnTo>
                  <a:lnTo>
                    <a:pt x="95250" y="111919"/>
                  </a:lnTo>
                  <a:lnTo>
                    <a:pt x="138113" y="140494"/>
                  </a:lnTo>
                  <a:lnTo>
                    <a:pt x="219075" y="142875"/>
                  </a:lnTo>
                  <a:lnTo>
                    <a:pt x="276225" y="119063"/>
                  </a:lnTo>
                  <a:lnTo>
                    <a:pt x="250031" y="69056"/>
                  </a:lnTo>
                  <a:lnTo>
                    <a:pt x="192881" y="45244"/>
                  </a:lnTo>
                  <a:lnTo>
                    <a:pt x="130969" y="26194"/>
                  </a:lnTo>
                  <a:lnTo>
                    <a:pt x="78581" y="0"/>
                  </a:lnTo>
                  <a:lnTo>
                    <a:pt x="166688" y="14288"/>
                  </a:lnTo>
                  <a:lnTo>
                    <a:pt x="285750" y="57150"/>
                  </a:lnTo>
                  <a:lnTo>
                    <a:pt x="285750" y="57150"/>
                  </a:lnTo>
                  <a:lnTo>
                    <a:pt x="330994" y="145256"/>
                  </a:lnTo>
                  <a:lnTo>
                    <a:pt x="314325" y="159544"/>
                  </a:lnTo>
                  <a:lnTo>
                    <a:pt x="385763" y="261938"/>
                  </a:lnTo>
                  <a:lnTo>
                    <a:pt x="516731" y="278606"/>
                  </a:lnTo>
                  <a:lnTo>
                    <a:pt x="564356" y="311944"/>
                  </a:lnTo>
                  <a:lnTo>
                    <a:pt x="583406" y="350044"/>
                  </a:lnTo>
                  <a:lnTo>
                    <a:pt x="573881" y="378619"/>
                  </a:lnTo>
                  <a:lnTo>
                    <a:pt x="488156" y="383381"/>
                  </a:lnTo>
                  <a:lnTo>
                    <a:pt x="454819" y="359569"/>
                  </a:lnTo>
                  <a:lnTo>
                    <a:pt x="321469" y="347663"/>
                  </a:lnTo>
                  <a:lnTo>
                    <a:pt x="328613" y="271463"/>
                  </a:lnTo>
                  <a:lnTo>
                    <a:pt x="311944" y="273844"/>
                  </a:lnTo>
                  <a:lnTo>
                    <a:pt x="309563" y="311944"/>
                  </a:lnTo>
                  <a:lnTo>
                    <a:pt x="233363" y="323850"/>
                  </a:lnTo>
                  <a:lnTo>
                    <a:pt x="269081" y="357188"/>
                  </a:lnTo>
                  <a:lnTo>
                    <a:pt x="269081" y="392906"/>
                  </a:lnTo>
                  <a:lnTo>
                    <a:pt x="219075" y="397669"/>
                  </a:lnTo>
                  <a:cubicBezTo>
                    <a:pt x="218281" y="423863"/>
                    <a:pt x="217488" y="450056"/>
                    <a:pt x="216694" y="476250"/>
                  </a:cubicBezTo>
                  <a:lnTo>
                    <a:pt x="311944" y="476250"/>
                  </a:lnTo>
                  <a:lnTo>
                    <a:pt x="321469" y="573881"/>
                  </a:lnTo>
                  <a:lnTo>
                    <a:pt x="488156" y="573881"/>
                  </a:lnTo>
                  <a:lnTo>
                    <a:pt x="485775" y="595313"/>
                  </a:lnTo>
                  <a:lnTo>
                    <a:pt x="423863" y="604838"/>
                  </a:lnTo>
                  <a:lnTo>
                    <a:pt x="364331" y="654844"/>
                  </a:lnTo>
                  <a:lnTo>
                    <a:pt x="307181" y="728663"/>
                  </a:lnTo>
                  <a:lnTo>
                    <a:pt x="95250" y="719138"/>
                  </a:lnTo>
                  <a:close/>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3" name="フリーフォーム 12"/>
            <p:cNvSpPr/>
            <p:nvPr/>
          </p:nvSpPr>
          <p:spPr>
            <a:xfrm>
              <a:off x="895350" y="4295775"/>
              <a:ext cx="447675" cy="233363"/>
            </a:xfrm>
            <a:custGeom>
              <a:avLst/>
              <a:gdLst>
                <a:gd name="connsiteX0" fmla="*/ 0 w 447675"/>
                <a:gd name="connsiteY0" fmla="*/ 64294 h 233363"/>
                <a:gd name="connsiteX1" fmla="*/ 85725 w 447675"/>
                <a:gd name="connsiteY1" fmla="*/ 33338 h 233363"/>
                <a:gd name="connsiteX2" fmla="*/ 114300 w 447675"/>
                <a:gd name="connsiteY2" fmla="*/ 0 h 233363"/>
                <a:gd name="connsiteX3" fmla="*/ 135731 w 447675"/>
                <a:gd name="connsiteY3" fmla="*/ 21431 h 233363"/>
                <a:gd name="connsiteX4" fmla="*/ 147638 w 447675"/>
                <a:gd name="connsiteY4" fmla="*/ 38100 h 233363"/>
                <a:gd name="connsiteX5" fmla="*/ 197644 w 447675"/>
                <a:gd name="connsiteY5" fmla="*/ 38100 h 233363"/>
                <a:gd name="connsiteX6" fmla="*/ 197644 w 447675"/>
                <a:gd name="connsiteY6" fmla="*/ 38100 h 233363"/>
                <a:gd name="connsiteX7" fmla="*/ 335756 w 447675"/>
                <a:gd name="connsiteY7" fmla="*/ 40481 h 233363"/>
                <a:gd name="connsiteX8" fmla="*/ 335756 w 447675"/>
                <a:gd name="connsiteY8" fmla="*/ 40481 h 233363"/>
                <a:gd name="connsiteX9" fmla="*/ 385763 w 447675"/>
                <a:gd name="connsiteY9" fmla="*/ 35719 h 233363"/>
                <a:gd name="connsiteX10" fmla="*/ 414338 w 447675"/>
                <a:gd name="connsiteY10" fmla="*/ 64294 h 233363"/>
                <a:gd name="connsiteX11" fmla="*/ 447675 w 447675"/>
                <a:gd name="connsiteY11" fmla="*/ 116681 h 233363"/>
                <a:gd name="connsiteX12" fmla="*/ 357188 w 447675"/>
                <a:gd name="connsiteY12" fmla="*/ 104775 h 233363"/>
                <a:gd name="connsiteX13" fmla="*/ 333375 w 447675"/>
                <a:gd name="connsiteY13" fmla="*/ 133350 h 233363"/>
                <a:gd name="connsiteX14" fmla="*/ 285750 w 447675"/>
                <a:gd name="connsiteY14" fmla="*/ 130969 h 233363"/>
                <a:gd name="connsiteX15" fmla="*/ 309563 w 447675"/>
                <a:gd name="connsiteY15" fmla="*/ 83344 h 233363"/>
                <a:gd name="connsiteX16" fmla="*/ 214313 w 447675"/>
                <a:gd name="connsiteY16" fmla="*/ 130969 h 233363"/>
                <a:gd name="connsiteX17" fmla="*/ 207169 w 447675"/>
                <a:gd name="connsiteY17" fmla="*/ 200025 h 233363"/>
                <a:gd name="connsiteX18" fmla="*/ 130969 w 447675"/>
                <a:gd name="connsiteY18" fmla="*/ 178594 h 233363"/>
                <a:gd name="connsiteX19" fmla="*/ 104775 w 447675"/>
                <a:gd name="connsiteY19" fmla="*/ 173831 h 233363"/>
                <a:gd name="connsiteX20" fmla="*/ 95250 w 447675"/>
                <a:gd name="connsiteY20" fmla="*/ 200025 h 233363"/>
                <a:gd name="connsiteX21" fmla="*/ 88106 w 447675"/>
                <a:gd name="connsiteY21" fmla="*/ 197644 h 233363"/>
                <a:gd name="connsiteX22" fmla="*/ 78581 w 447675"/>
                <a:gd name="connsiteY22" fmla="*/ 230981 h 233363"/>
                <a:gd name="connsiteX23" fmla="*/ 38100 w 447675"/>
                <a:gd name="connsiteY23" fmla="*/ 233363 h 233363"/>
                <a:gd name="connsiteX24" fmla="*/ 0 w 447675"/>
                <a:gd name="connsiteY24" fmla="*/ 64294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675" h="233363">
                  <a:moveTo>
                    <a:pt x="0" y="64294"/>
                  </a:moveTo>
                  <a:lnTo>
                    <a:pt x="85725" y="33338"/>
                  </a:lnTo>
                  <a:lnTo>
                    <a:pt x="114300" y="0"/>
                  </a:lnTo>
                  <a:lnTo>
                    <a:pt x="135731" y="21431"/>
                  </a:lnTo>
                  <a:lnTo>
                    <a:pt x="147638" y="38100"/>
                  </a:lnTo>
                  <a:lnTo>
                    <a:pt x="197644" y="38100"/>
                  </a:lnTo>
                  <a:lnTo>
                    <a:pt x="197644" y="38100"/>
                  </a:lnTo>
                  <a:lnTo>
                    <a:pt x="335756" y="40481"/>
                  </a:lnTo>
                  <a:lnTo>
                    <a:pt x="335756" y="40481"/>
                  </a:lnTo>
                  <a:lnTo>
                    <a:pt x="385763" y="35719"/>
                  </a:lnTo>
                  <a:lnTo>
                    <a:pt x="414338" y="64294"/>
                  </a:lnTo>
                  <a:lnTo>
                    <a:pt x="447675" y="116681"/>
                  </a:lnTo>
                  <a:lnTo>
                    <a:pt x="357188" y="104775"/>
                  </a:lnTo>
                  <a:lnTo>
                    <a:pt x="333375" y="133350"/>
                  </a:lnTo>
                  <a:lnTo>
                    <a:pt x="285750" y="130969"/>
                  </a:lnTo>
                  <a:lnTo>
                    <a:pt x="309563" y="83344"/>
                  </a:lnTo>
                  <a:lnTo>
                    <a:pt x="214313" y="130969"/>
                  </a:lnTo>
                  <a:lnTo>
                    <a:pt x="207169" y="200025"/>
                  </a:lnTo>
                  <a:lnTo>
                    <a:pt x="130969" y="178594"/>
                  </a:lnTo>
                  <a:lnTo>
                    <a:pt x="104775" y="173831"/>
                  </a:lnTo>
                  <a:lnTo>
                    <a:pt x="95250" y="200025"/>
                  </a:lnTo>
                  <a:lnTo>
                    <a:pt x="88106" y="197644"/>
                  </a:lnTo>
                  <a:lnTo>
                    <a:pt x="78581" y="230981"/>
                  </a:lnTo>
                  <a:lnTo>
                    <a:pt x="38100" y="233363"/>
                  </a:lnTo>
                  <a:lnTo>
                    <a:pt x="0" y="64294"/>
                  </a:lnTo>
                  <a:close/>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4" name="フリーフォーム 13"/>
            <p:cNvSpPr/>
            <p:nvPr/>
          </p:nvSpPr>
          <p:spPr>
            <a:xfrm>
              <a:off x="2019300" y="2593181"/>
              <a:ext cx="257175" cy="207169"/>
            </a:xfrm>
            <a:custGeom>
              <a:avLst/>
              <a:gdLst>
                <a:gd name="connsiteX0" fmla="*/ 0 w 257175"/>
                <a:gd name="connsiteY0" fmla="*/ 78582 h 207169"/>
                <a:gd name="connsiteX1" fmla="*/ 64294 w 257175"/>
                <a:gd name="connsiteY1" fmla="*/ 66675 h 207169"/>
                <a:gd name="connsiteX2" fmla="*/ 97631 w 257175"/>
                <a:gd name="connsiteY2" fmla="*/ 73819 h 207169"/>
                <a:gd name="connsiteX3" fmla="*/ 138113 w 257175"/>
                <a:gd name="connsiteY3" fmla="*/ 42863 h 207169"/>
                <a:gd name="connsiteX4" fmla="*/ 150019 w 257175"/>
                <a:gd name="connsiteY4" fmla="*/ 9525 h 207169"/>
                <a:gd name="connsiteX5" fmla="*/ 192881 w 257175"/>
                <a:gd name="connsiteY5" fmla="*/ 0 h 207169"/>
                <a:gd name="connsiteX6" fmla="*/ 214313 w 257175"/>
                <a:gd name="connsiteY6" fmla="*/ 9525 h 207169"/>
                <a:gd name="connsiteX7" fmla="*/ 188119 w 257175"/>
                <a:gd name="connsiteY7" fmla="*/ 26194 h 207169"/>
                <a:gd name="connsiteX8" fmla="*/ 200025 w 257175"/>
                <a:gd name="connsiteY8" fmla="*/ 40482 h 207169"/>
                <a:gd name="connsiteX9" fmla="*/ 200025 w 257175"/>
                <a:gd name="connsiteY9" fmla="*/ 40482 h 207169"/>
                <a:gd name="connsiteX10" fmla="*/ 169069 w 257175"/>
                <a:gd name="connsiteY10" fmla="*/ 33338 h 207169"/>
                <a:gd name="connsiteX11" fmla="*/ 138113 w 257175"/>
                <a:gd name="connsiteY11" fmla="*/ 42863 h 207169"/>
                <a:gd name="connsiteX12" fmla="*/ 133350 w 257175"/>
                <a:gd name="connsiteY12" fmla="*/ 76200 h 207169"/>
                <a:gd name="connsiteX13" fmla="*/ 150019 w 257175"/>
                <a:gd name="connsiteY13" fmla="*/ 95250 h 207169"/>
                <a:gd name="connsiteX14" fmla="*/ 159544 w 257175"/>
                <a:gd name="connsiteY14" fmla="*/ 85725 h 207169"/>
                <a:gd name="connsiteX15" fmla="*/ 173831 w 257175"/>
                <a:gd name="connsiteY15" fmla="*/ 107157 h 207169"/>
                <a:gd name="connsiteX16" fmla="*/ 173831 w 257175"/>
                <a:gd name="connsiteY16" fmla="*/ 107157 h 207169"/>
                <a:gd name="connsiteX17" fmla="*/ 173831 w 257175"/>
                <a:gd name="connsiteY17" fmla="*/ 107157 h 207169"/>
                <a:gd name="connsiteX18" fmla="*/ 192881 w 257175"/>
                <a:gd name="connsiteY18" fmla="*/ 154782 h 207169"/>
                <a:gd name="connsiteX19" fmla="*/ 257175 w 257175"/>
                <a:gd name="connsiteY19" fmla="*/ 183357 h 207169"/>
                <a:gd name="connsiteX20" fmla="*/ 254794 w 257175"/>
                <a:gd name="connsiteY20" fmla="*/ 207169 h 207169"/>
                <a:gd name="connsiteX21" fmla="*/ 200025 w 257175"/>
                <a:gd name="connsiteY21" fmla="*/ 200025 h 207169"/>
                <a:gd name="connsiteX22" fmla="*/ 200025 w 257175"/>
                <a:gd name="connsiteY22" fmla="*/ 176213 h 207169"/>
                <a:gd name="connsiteX23" fmla="*/ 178594 w 257175"/>
                <a:gd name="connsiteY23" fmla="*/ 169069 h 207169"/>
                <a:gd name="connsiteX24" fmla="*/ 154781 w 257175"/>
                <a:gd name="connsiteY24" fmla="*/ 133350 h 207169"/>
                <a:gd name="connsiteX25" fmla="*/ 135731 w 257175"/>
                <a:gd name="connsiteY25" fmla="*/ 159544 h 207169"/>
                <a:gd name="connsiteX26" fmla="*/ 107156 w 257175"/>
                <a:gd name="connsiteY26" fmla="*/ 130969 h 207169"/>
                <a:gd name="connsiteX27" fmla="*/ 119063 w 257175"/>
                <a:gd name="connsiteY27" fmla="*/ 109538 h 207169"/>
                <a:gd name="connsiteX28" fmla="*/ 97631 w 257175"/>
                <a:gd name="connsiteY28" fmla="*/ 95250 h 207169"/>
                <a:gd name="connsiteX29" fmla="*/ 92869 w 257175"/>
                <a:gd name="connsiteY29" fmla="*/ 119063 h 207169"/>
                <a:gd name="connsiteX30" fmla="*/ 76200 w 257175"/>
                <a:gd name="connsiteY30" fmla="*/ 109538 h 207169"/>
                <a:gd name="connsiteX31" fmla="*/ 57150 w 257175"/>
                <a:gd name="connsiteY31" fmla="*/ 121444 h 207169"/>
                <a:gd name="connsiteX32" fmla="*/ 50006 w 257175"/>
                <a:gd name="connsiteY32" fmla="*/ 104775 h 207169"/>
                <a:gd name="connsiteX33" fmla="*/ 0 w 257175"/>
                <a:gd name="connsiteY33" fmla="*/ 78582 h 2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7175" h="207169">
                  <a:moveTo>
                    <a:pt x="0" y="78582"/>
                  </a:moveTo>
                  <a:lnTo>
                    <a:pt x="64294" y="66675"/>
                  </a:lnTo>
                  <a:lnTo>
                    <a:pt x="97631" y="73819"/>
                  </a:lnTo>
                  <a:lnTo>
                    <a:pt x="138113" y="42863"/>
                  </a:lnTo>
                  <a:lnTo>
                    <a:pt x="150019" y="9525"/>
                  </a:lnTo>
                  <a:lnTo>
                    <a:pt x="192881" y="0"/>
                  </a:lnTo>
                  <a:lnTo>
                    <a:pt x="214313" y="9525"/>
                  </a:lnTo>
                  <a:lnTo>
                    <a:pt x="188119" y="26194"/>
                  </a:lnTo>
                  <a:lnTo>
                    <a:pt x="200025" y="40482"/>
                  </a:lnTo>
                  <a:lnTo>
                    <a:pt x="200025" y="40482"/>
                  </a:lnTo>
                  <a:lnTo>
                    <a:pt x="169069" y="33338"/>
                  </a:lnTo>
                  <a:lnTo>
                    <a:pt x="138113" y="42863"/>
                  </a:lnTo>
                  <a:lnTo>
                    <a:pt x="133350" y="76200"/>
                  </a:lnTo>
                  <a:lnTo>
                    <a:pt x="150019" y="95250"/>
                  </a:lnTo>
                  <a:lnTo>
                    <a:pt x="159544" y="85725"/>
                  </a:lnTo>
                  <a:lnTo>
                    <a:pt x="173831" y="107157"/>
                  </a:lnTo>
                  <a:lnTo>
                    <a:pt x="173831" y="107157"/>
                  </a:lnTo>
                  <a:lnTo>
                    <a:pt x="173831" y="107157"/>
                  </a:lnTo>
                  <a:lnTo>
                    <a:pt x="192881" y="154782"/>
                  </a:lnTo>
                  <a:lnTo>
                    <a:pt x="257175" y="183357"/>
                  </a:lnTo>
                  <a:lnTo>
                    <a:pt x="254794" y="207169"/>
                  </a:lnTo>
                  <a:lnTo>
                    <a:pt x="200025" y="200025"/>
                  </a:lnTo>
                  <a:lnTo>
                    <a:pt x="200025" y="176213"/>
                  </a:lnTo>
                  <a:lnTo>
                    <a:pt x="178594" y="169069"/>
                  </a:lnTo>
                  <a:lnTo>
                    <a:pt x="154781" y="133350"/>
                  </a:lnTo>
                  <a:lnTo>
                    <a:pt x="135731" y="159544"/>
                  </a:lnTo>
                  <a:lnTo>
                    <a:pt x="107156" y="130969"/>
                  </a:lnTo>
                  <a:lnTo>
                    <a:pt x="119063" y="109538"/>
                  </a:lnTo>
                  <a:lnTo>
                    <a:pt x="97631" y="95250"/>
                  </a:lnTo>
                  <a:lnTo>
                    <a:pt x="92869" y="119063"/>
                  </a:lnTo>
                  <a:lnTo>
                    <a:pt x="76200" y="109538"/>
                  </a:lnTo>
                  <a:lnTo>
                    <a:pt x="57150" y="121444"/>
                  </a:lnTo>
                  <a:lnTo>
                    <a:pt x="50006" y="104775"/>
                  </a:lnTo>
                  <a:lnTo>
                    <a:pt x="0" y="78582"/>
                  </a:lnTo>
                  <a:close/>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 name="フリーフォーム 16"/>
            <p:cNvSpPr/>
            <p:nvPr/>
          </p:nvSpPr>
          <p:spPr>
            <a:xfrm>
              <a:off x="1976438" y="2188369"/>
              <a:ext cx="202406" cy="133350"/>
            </a:xfrm>
            <a:custGeom>
              <a:avLst/>
              <a:gdLst>
                <a:gd name="connsiteX0" fmla="*/ 0 w 202406"/>
                <a:gd name="connsiteY0" fmla="*/ 21431 h 133350"/>
                <a:gd name="connsiteX1" fmla="*/ 121443 w 202406"/>
                <a:gd name="connsiteY1" fmla="*/ 26194 h 133350"/>
                <a:gd name="connsiteX2" fmla="*/ 128587 w 202406"/>
                <a:gd name="connsiteY2" fmla="*/ 0 h 133350"/>
                <a:gd name="connsiteX3" fmla="*/ 157162 w 202406"/>
                <a:gd name="connsiteY3" fmla="*/ 21431 h 133350"/>
                <a:gd name="connsiteX4" fmla="*/ 176212 w 202406"/>
                <a:gd name="connsiteY4" fmla="*/ 7144 h 133350"/>
                <a:gd name="connsiteX5" fmla="*/ 202406 w 202406"/>
                <a:gd name="connsiteY5" fmla="*/ 35719 h 133350"/>
                <a:gd name="connsiteX6" fmla="*/ 188118 w 202406"/>
                <a:gd name="connsiteY6" fmla="*/ 61912 h 133350"/>
                <a:gd name="connsiteX7" fmla="*/ 159543 w 202406"/>
                <a:gd name="connsiteY7" fmla="*/ 59531 h 133350"/>
                <a:gd name="connsiteX8" fmla="*/ 80962 w 202406"/>
                <a:gd name="connsiteY8" fmla="*/ 45244 h 133350"/>
                <a:gd name="connsiteX9" fmla="*/ 102393 w 202406"/>
                <a:gd name="connsiteY9" fmla="*/ 71437 h 133350"/>
                <a:gd name="connsiteX10" fmla="*/ 102393 w 202406"/>
                <a:gd name="connsiteY10" fmla="*/ 71437 h 133350"/>
                <a:gd name="connsiteX11" fmla="*/ 190500 w 202406"/>
                <a:gd name="connsiteY11" fmla="*/ 80962 h 133350"/>
                <a:gd name="connsiteX12" fmla="*/ 188118 w 202406"/>
                <a:gd name="connsiteY12" fmla="*/ 128587 h 133350"/>
                <a:gd name="connsiteX13" fmla="*/ 152400 w 202406"/>
                <a:gd name="connsiteY13" fmla="*/ 133350 h 133350"/>
                <a:gd name="connsiteX14" fmla="*/ 154781 w 202406"/>
                <a:gd name="connsiteY14" fmla="*/ 116681 h 133350"/>
                <a:gd name="connsiteX15" fmla="*/ 54768 w 202406"/>
                <a:gd name="connsiteY15" fmla="*/ 78581 h 133350"/>
                <a:gd name="connsiteX16" fmla="*/ 54768 w 202406"/>
                <a:gd name="connsiteY16" fmla="*/ 78581 h 133350"/>
                <a:gd name="connsiteX17" fmla="*/ 0 w 202406"/>
                <a:gd name="connsiteY17" fmla="*/ 2143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406" h="133350">
                  <a:moveTo>
                    <a:pt x="0" y="21431"/>
                  </a:moveTo>
                  <a:lnTo>
                    <a:pt x="121443" y="26194"/>
                  </a:lnTo>
                  <a:lnTo>
                    <a:pt x="128587" y="0"/>
                  </a:lnTo>
                  <a:lnTo>
                    <a:pt x="157162" y="21431"/>
                  </a:lnTo>
                  <a:lnTo>
                    <a:pt x="176212" y="7144"/>
                  </a:lnTo>
                  <a:lnTo>
                    <a:pt x="202406" y="35719"/>
                  </a:lnTo>
                  <a:lnTo>
                    <a:pt x="188118" y="61912"/>
                  </a:lnTo>
                  <a:lnTo>
                    <a:pt x="159543" y="59531"/>
                  </a:lnTo>
                  <a:lnTo>
                    <a:pt x="80962" y="45244"/>
                  </a:lnTo>
                  <a:lnTo>
                    <a:pt x="102393" y="71437"/>
                  </a:lnTo>
                  <a:lnTo>
                    <a:pt x="102393" y="71437"/>
                  </a:lnTo>
                  <a:lnTo>
                    <a:pt x="190500" y="80962"/>
                  </a:lnTo>
                  <a:lnTo>
                    <a:pt x="188118" y="128587"/>
                  </a:lnTo>
                  <a:lnTo>
                    <a:pt x="152400" y="133350"/>
                  </a:lnTo>
                  <a:lnTo>
                    <a:pt x="154781" y="116681"/>
                  </a:lnTo>
                  <a:lnTo>
                    <a:pt x="54768" y="78581"/>
                  </a:lnTo>
                  <a:lnTo>
                    <a:pt x="54768" y="78581"/>
                  </a:lnTo>
                  <a:lnTo>
                    <a:pt x="0" y="21431"/>
                  </a:lnTo>
                  <a:close/>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8" name="フリーフォーム 17"/>
            <p:cNvSpPr/>
            <p:nvPr/>
          </p:nvSpPr>
          <p:spPr>
            <a:xfrm>
              <a:off x="2074069" y="2190750"/>
              <a:ext cx="421481" cy="376238"/>
            </a:xfrm>
            <a:custGeom>
              <a:avLst/>
              <a:gdLst>
                <a:gd name="connsiteX0" fmla="*/ 0 w 421481"/>
                <a:gd name="connsiteY0" fmla="*/ 219075 h 376238"/>
                <a:gd name="connsiteX1" fmla="*/ 0 w 421481"/>
                <a:gd name="connsiteY1" fmla="*/ 264319 h 376238"/>
                <a:gd name="connsiteX2" fmla="*/ 45244 w 421481"/>
                <a:gd name="connsiteY2" fmla="*/ 297656 h 376238"/>
                <a:gd name="connsiteX3" fmla="*/ 50006 w 421481"/>
                <a:gd name="connsiteY3" fmla="*/ 266700 h 376238"/>
                <a:gd name="connsiteX4" fmla="*/ 69056 w 421481"/>
                <a:gd name="connsiteY4" fmla="*/ 254794 h 376238"/>
                <a:gd name="connsiteX5" fmla="*/ 69056 w 421481"/>
                <a:gd name="connsiteY5" fmla="*/ 216694 h 376238"/>
                <a:gd name="connsiteX6" fmla="*/ 133350 w 421481"/>
                <a:gd name="connsiteY6" fmla="*/ 221456 h 376238"/>
                <a:gd name="connsiteX7" fmla="*/ 130969 w 421481"/>
                <a:gd name="connsiteY7" fmla="*/ 269081 h 376238"/>
                <a:gd name="connsiteX8" fmla="*/ 180975 w 421481"/>
                <a:gd name="connsiteY8" fmla="*/ 290513 h 376238"/>
                <a:gd name="connsiteX9" fmla="*/ 195262 w 421481"/>
                <a:gd name="connsiteY9" fmla="*/ 273844 h 376238"/>
                <a:gd name="connsiteX10" fmla="*/ 223837 w 421481"/>
                <a:gd name="connsiteY10" fmla="*/ 254794 h 376238"/>
                <a:gd name="connsiteX11" fmla="*/ 250031 w 421481"/>
                <a:gd name="connsiteY11" fmla="*/ 240506 h 376238"/>
                <a:gd name="connsiteX12" fmla="*/ 233362 w 421481"/>
                <a:gd name="connsiteY12" fmla="*/ 221456 h 376238"/>
                <a:gd name="connsiteX13" fmla="*/ 247650 w 421481"/>
                <a:gd name="connsiteY13" fmla="*/ 190500 h 376238"/>
                <a:gd name="connsiteX14" fmla="*/ 257175 w 421481"/>
                <a:gd name="connsiteY14" fmla="*/ 190500 h 376238"/>
                <a:gd name="connsiteX15" fmla="*/ 264319 w 421481"/>
                <a:gd name="connsiteY15" fmla="*/ 145256 h 376238"/>
                <a:gd name="connsiteX16" fmla="*/ 292894 w 421481"/>
                <a:gd name="connsiteY16" fmla="*/ 147638 h 376238"/>
                <a:gd name="connsiteX17" fmla="*/ 314325 w 421481"/>
                <a:gd name="connsiteY17" fmla="*/ 128588 h 376238"/>
                <a:gd name="connsiteX18" fmla="*/ 364331 w 421481"/>
                <a:gd name="connsiteY18" fmla="*/ 126206 h 376238"/>
                <a:gd name="connsiteX19" fmla="*/ 354806 w 421481"/>
                <a:gd name="connsiteY19" fmla="*/ 166688 h 376238"/>
                <a:gd name="connsiteX20" fmla="*/ 307181 w 421481"/>
                <a:gd name="connsiteY20" fmla="*/ 166688 h 376238"/>
                <a:gd name="connsiteX21" fmla="*/ 311944 w 421481"/>
                <a:gd name="connsiteY21" fmla="*/ 245269 h 376238"/>
                <a:gd name="connsiteX22" fmla="*/ 335756 w 421481"/>
                <a:gd name="connsiteY22" fmla="*/ 242888 h 376238"/>
                <a:gd name="connsiteX23" fmla="*/ 330994 w 421481"/>
                <a:gd name="connsiteY23" fmla="*/ 264319 h 376238"/>
                <a:gd name="connsiteX24" fmla="*/ 311944 w 421481"/>
                <a:gd name="connsiteY24" fmla="*/ 261938 h 376238"/>
                <a:gd name="connsiteX25" fmla="*/ 311944 w 421481"/>
                <a:gd name="connsiteY25" fmla="*/ 273844 h 376238"/>
                <a:gd name="connsiteX26" fmla="*/ 280987 w 421481"/>
                <a:gd name="connsiteY26" fmla="*/ 266700 h 376238"/>
                <a:gd name="connsiteX27" fmla="*/ 278606 w 421481"/>
                <a:gd name="connsiteY27" fmla="*/ 297656 h 376238"/>
                <a:gd name="connsiteX28" fmla="*/ 309562 w 421481"/>
                <a:gd name="connsiteY28" fmla="*/ 295275 h 376238"/>
                <a:gd name="connsiteX29" fmla="*/ 311944 w 421481"/>
                <a:gd name="connsiteY29" fmla="*/ 319088 h 376238"/>
                <a:gd name="connsiteX30" fmla="*/ 290512 w 421481"/>
                <a:gd name="connsiteY30" fmla="*/ 319088 h 376238"/>
                <a:gd name="connsiteX31" fmla="*/ 290512 w 421481"/>
                <a:gd name="connsiteY31" fmla="*/ 376238 h 376238"/>
                <a:gd name="connsiteX32" fmla="*/ 321469 w 421481"/>
                <a:gd name="connsiteY32" fmla="*/ 359569 h 376238"/>
                <a:gd name="connsiteX33" fmla="*/ 342900 w 421481"/>
                <a:gd name="connsiteY33" fmla="*/ 350044 h 376238"/>
                <a:gd name="connsiteX34" fmla="*/ 366712 w 421481"/>
                <a:gd name="connsiteY34" fmla="*/ 316706 h 376238"/>
                <a:gd name="connsiteX35" fmla="*/ 357187 w 421481"/>
                <a:gd name="connsiteY35" fmla="*/ 238125 h 376238"/>
                <a:gd name="connsiteX36" fmla="*/ 385762 w 421481"/>
                <a:gd name="connsiteY36" fmla="*/ 228600 h 376238"/>
                <a:gd name="connsiteX37" fmla="*/ 395287 w 421481"/>
                <a:gd name="connsiteY37" fmla="*/ 200025 h 376238"/>
                <a:gd name="connsiteX38" fmla="*/ 419100 w 421481"/>
                <a:gd name="connsiteY38" fmla="*/ 166688 h 376238"/>
                <a:gd name="connsiteX39" fmla="*/ 421481 w 421481"/>
                <a:gd name="connsiteY39" fmla="*/ 152400 h 376238"/>
                <a:gd name="connsiteX40" fmla="*/ 407194 w 421481"/>
                <a:gd name="connsiteY40" fmla="*/ 111919 h 376238"/>
                <a:gd name="connsiteX41" fmla="*/ 416719 w 421481"/>
                <a:gd name="connsiteY41" fmla="*/ 83344 h 376238"/>
                <a:gd name="connsiteX42" fmla="*/ 421481 w 421481"/>
                <a:gd name="connsiteY42" fmla="*/ 52388 h 376238"/>
                <a:gd name="connsiteX43" fmla="*/ 421481 w 421481"/>
                <a:gd name="connsiteY43" fmla="*/ 35719 h 376238"/>
                <a:gd name="connsiteX44" fmla="*/ 411956 w 421481"/>
                <a:gd name="connsiteY44" fmla="*/ 0 h 376238"/>
                <a:gd name="connsiteX45" fmla="*/ 381000 w 421481"/>
                <a:gd name="connsiteY45" fmla="*/ 0 h 376238"/>
                <a:gd name="connsiteX46" fmla="*/ 388144 w 421481"/>
                <a:gd name="connsiteY46" fmla="*/ 50006 h 376238"/>
                <a:gd name="connsiteX47" fmla="*/ 404812 w 421481"/>
                <a:gd name="connsiteY47" fmla="*/ 54769 h 376238"/>
                <a:gd name="connsiteX48" fmla="*/ 404812 w 421481"/>
                <a:gd name="connsiteY48" fmla="*/ 71438 h 376238"/>
                <a:gd name="connsiteX49" fmla="*/ 383381 w 421481"/>
                <a:gd name="connsiteY49" fmla="*/ 71438 h 376238"/>
                <a:gd name="connsiteX50" fmla="*/ 383381 w 421481"/>
                <a:gd name="connsiteY50" fmla="*/ 71438 h 376238"/>
                <a:gd name="connsiteX51" fmla="*/ 347662 w 421481"/>
                <a:gd name="connsiteY51" fmla="*/ 85725 h 376238"/>
                <a:gd name="connsiteX52" fmla="*/ 323850 w 421481"/>
                <a:gd name="connsiteY52" fmla="*/ 85725 h 376238"/>
                <a:gd name="connsiteX53" fmla="*/ 283369 w 421481"/>
                <a:gd name="connsiteY53" fmla="*/ 61913 h 376238"/>
                <a:gd name="connsiteX54" fmla="*/ 245269 w 421481"/>
                <a:gd name="connsiteY54" fmla="*/ 59531 h 376238"/>
                <a:gd name="connsiteX55" fmla="*/ 207169 w 421481"/>
                <a:gd name="connsiteY55" fmla="*/ 61913 h 376238"/>
                <a:gd name="connsiteX56" fmla="*/ 185737 w 421481"/>
                <a:gd name="connsiteY56" fmla="*/ 52388 h 376238"/>
                <a:gd name="connsiteX57" fmla="*/ 135731 w 421481"/>
                <a:gd name="connsiteY57" fmla="*/ 57150 h 376238"/>
                <a:gd name="connsiteX58" fmla="*/ 142875 w 421481"/>
                <a:gd name="connsiteY58" fmla="*/ 88106 h 376238"/>
                <a:gd name="connsiteX59" fmla="*/ 178594 w 421481"/>
                <a:gd name="connsiteY59" fmla="*/ 88106 h 376238"/>
                <a:gd name="connsiteX60" fmla="*/ 180975 w 421481"/>
                <a:gd name="connsiteY60" fmla="*/ 138113 h 376238"/>
                <a:gd name="connsiteX61" fmla="*/ 211931 w 421481"/>
                <a:gd name="connsiteY61" fmla="*/ 138113 h 376238"/>
                <a:gd name="connsiteX62" fmla="*/ 211931 w 421481"/>
                <a:gd name="connsiteY62" fmla="*/ 197644 h 376238"/>
                <a:gd name="connsiteX63" fmla="*/ 192881 w 421481"/>
                <a:gd name="connsiteY63" fmla="*/ 202406 h 376238"/>
                <a:gd name="connsiteX64" fmla="*/ 173831 w 421481"/>
                <a:gd name="connsiteY64" fmla="*/ 190500 h 376238"/>
                <a:gd name="connsiteX65" fmla="*/ 164306 w 421481"/>
                <a:gd name="connsiteY65" fmla="*/ 183356 h 376238"/>
                <a:gd name="connsiteX66" fmla="*/ 164306 w 421481"/>
                <a:gd name="connsiteY66" fmla="*/ 169069 h 376238"/>
                <a:gd name="connsiteX67" fmla="*/ 152400 w 421481"/>
                <a:gd name="connsiteY67" fmla="*/ 169069 h 376238"/>
                <a:gd name="connsiteX68" fmla="*/ 154781 w 421481"/>
                <a:gd name="connsiteY68" fmla="*/ 192881 h 376238"/>
                <a:gd name="connsiteX69" fmla="*/ 111919 w 421481"/>
                <a:gd name="connsiteY69" fmla="*/ 195263 h 376238"/>
                <a:gd name="connsiteX70" fmla="*/ 90487 w 421481"/>
                <a:gd name="connsiteY70" fmla="*/ 178594 h 376238"/>
                <a:gd name="connsiteX71" fmla="*/ 71437 w 421481"/>
                <a:gd name="connsiteY71" fmla="*/ 178594 h 376238"/>
                <a:gd name="connsiteX72" fmla="*/ 47625 w 421481"/>
                <a:gd name="connsiteY72" fmla="*/ 188119 h 376238"/>
                <a:gd name="connsiteX73" fmla="*/ 0 w 421481"/>
                <a:gd name="connsiteY73" fmla="*/ 219075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21481" h="376238">
                  <a:moveTo>
                    <a:pt x="0" y="219075"/>
                  </a:moveTo>
                  <a:lnTo>
                    <a:pt x="0" y="264319"/>
                  </a:lnTo>
                  <a:lnTo>
                    <a:pt x="45244" y="297656"/>
                  </a:lnTo>
                  <a:lnTo>
                    <a:pt x="50006" y="266700"/>
                  </a:lnTo>
                  <a:lnTo>
                    <a:pt x="69056" y="254794"/>
                  </a:lnTo>
                  <a:lnTo>
                    <a:pt x="69056" y="216694"/>
                  </a:lnTo>
                  <a:lnTo>
                    <a:pt x="133350" y="221456"/>
                  </a:lnTo>
                  <a:lnTo>
                    <a:pt x="130969" y="269081"/>
                  </a:lnTo>
                  <a:lnTo>
                    <a:pt x="180975" y="290513"/>
                  </a:lnTo>
                  <a:lnTo>
                    <a:pt x="195262" y="273844"/>
                  </a:lnTo>
                  <a:lnTo>
                    <a:pt x="223837" y="254794"/>
                  </a:lnTo>
                  <a:lnTo>
                    <a:pt x="250031" y="240506"/>
                  </a:lnTo>
                  <a:lnTo>
                    <a:pt x="233362" y="221456"/>
                  </a:lnTo>
                  <a:lnTo>
                    <a:pt x="247650" y="190500"/>
                  </a:lnTo>
                  <a:lnTo>
                    <a:pt x="257175" y="190500"/>
                  </a:lnTo>
                  <a:lnTo>
                    <a:pt x="264319" y="145256"/>
                  </a:lnTo>
                  <a:lnTo>
                    <a:pt x="292894" y="147638"/>
                  </a:lnTo>
                  <a:lnTo>
                    <a:pt x="314325" y="128588"/>
                  </a:lnTo>
                  <a:lnTo>
                    <a:pt x="364331" y="126206"/>
                  </a:lnTo>
                  <a:lnTo>
                    <a:pt x="354806" y="166688"/>
                  </a:lnTo>
                  <a:lnTo>
                    <a:pt x="307181" y="166688"/>
                  </a:lnTo>
                  <a:lnTo>
                    <a:pt x="311944" y="245269"/>
                  </a:lnTo>
                  <a:lnTo>
                    <a:pt x="335756" y="242888"/>
                  </a:lnTo>
                  <a:lnTo>
                    <a:pt x="330994" y="264319"/>
                  </a:lnTo>
                  <a:lnTo>
                    <a:pt x="311944" y="261938"/>
                  </a:lnTo>
                  <a:lnTo>
                    <a:pt x="311944" y="273844"/>
                  </a:lnTo>
                  <a:lnTo>
                    <a:pt x="280987" y="266700"/>
                  </a:lnTo>
                  <a:lnTo>
                    <a:pt x="278606" y="297656"/>
                  </a:lnTo>
                  <a:lnTo>
                    <a:pt x="309562" y="295275"/>
                  </a:lnTo>
                  <a:lnTo>
                    <a:pt x="311944" y="319088"/>
                  </a:lnTo>
                  <a:lnTo>
                    <a:pt x="290512" y="319088"/>
                  </a:lnTo>
                  <a:lnTo>
                    <a:pt x="290512" y="376238"/>
                  </a:lnTo>
                  <a:lnTo>
                    <a:pt x="321469" y="359569"/>
                  </a:lnTo>
                  <a:lnTo>
                    <a:pt x="342900" y="350044"/>
                  </a:lnTo>
                  <a:lnTo>
                    <a:pt x="366712" y="316706"/>
                  </a:lnTo>
                  <a:lnTo>
                    <a:pt x="357187" y="238125"/>
                  </a:lnTo>
                  <a:lnTo>
                    <a:pt x="385762" y="228600"/>
                  </a:lnTo>
                  <a:lnTo>
                    <a:pt x="395287" y="200025"/>
                  </a:lnTo>
                  <a:lnTo>
                    <a:pt x="419100" y="166688"/>
                  </a:lnTo>
                  <a:lnTo>
                    <a:pt x="421481" y="152400"/>
                  </a:lnTo>
                  <a:lnTo>
                    <a:pt x="407194" y="111919"/>
                  </a:lnTo>
                  <a:lnTo>
                    <a:pt x="416719" y="83344"/>
                  </a:lnTo>
                  <a:lnTo>
                    <a:pt x="421481" y="52388"/>
                  </a:lnTo>
                  <a:lnTo>
                    <a:pt x="421481" y="35719"/>
                  </a:lnTo>
                  <a:lnTo>
                    <a:pt x="411956" y="0"/>
                  </a:lnTo>
                  <a:lnTo>
                    <a:pt x="381000" y="0"/>
                  </a:lnTo>
                  <a:lnTo>
                    <a:pt x="388144" y="50006"/>
                  </a:lnTo>
                  <a:lnTo>
                    <a:pt x="404812" y="54769"/>
                  </a:lnTo>
                  <a:lnTo>
                    <a:pt x="404812" y="71438"/>
                  </a:lnTo>
                  <a:lnTo>
                    <a:pt x="383381" y="71438"/>
                  </a:lnTo>
                  <a:lnTo>
                    <a:pt x="383381" y="71438"/>
                  </a:lnTo>
                  <a:lnTo>
                    <a:pt x="347662" y="85725"/>
                  </a:lnTo>
                  <a:lnTo>
                    <a:pt x="323850" y="85725"/>
                  </a:lnTo>
                  <a:lnTo>
                    <a:pt x="283369" y="61913"/>
                  </a:lnTo>
                  <a:lnTo>
                    <a:pt x="245269" y="59531"/>
                  </a:lnTo>
                  <a:lnTo>
                    <a:pt x="207169" y="61913"/>
                  </a:lnTo>
                  <a:lnTo>
                    <a:pt x="185737" y="52388"/>
                  </a:lnTo>
                  <a:lnTo>
                    <a:pt x="135731" y="57150"/>
                  </a:lnTo>
                  <a:lnTo>
                    <a:pt x="142875" y="88106"/>
                  </a:lnTo>
                  <a:lnTo>
                    <a:pt x="178594" y="88106"/>
                  </a:lnTo>
                  <a:lnTo>
                    <a:pt x="180975" y="138113"/>
                  </a:lnTo>
                  <a:lnTo>
                    <a:pt x="211931" y="138113"/>
                  </a:lnTo>
                  <a:lnTo>
                    <a:pt x="211931" y="197644"/>
                  </a:lnTo>
                  <a:lnTo>
                    <a:pt x="192881" y="202406"/>
                  </a:lnTo>
                  <a:lnTo>
                    <a:pt x="173831" y="190500"/>
                  </a:lnTo>
                  <a:lnTo>
                    <a:pt x="164306" y="183356"/>
                  </a:lnTo>
                  <a:lnTo>
                    <a:pt x="164306" y="169069"/>
                  </a:lnTo>
                  <a:lnTo>
                    <a:pt x="152400" y="169069"/>
                  </a:lnTo>
                  <a:lnTo>
                    <a:pt x="154781" y="192881"/>
                  </a:lnTo>
                  <a:lnTo>
                    <a:pt x="111919" y="195263"/>
                  </a:lnTo>
                  <a:lnTo>
                    <a:pt x="90487" y="178594"/>
                  </a:lnTo>
                  <a:lnTo>
                    <a:pt x="71437" y="178594"/>
                  </a:lnTo>
                  <a:lnTo>
                    <a:pt x="47625" y="188119"/>
                  </a:lnTo>
                  <a:lnTo>
                    <a:pt x="0" y="219075"/>
                  </a:lnTo>
                  <a:close/>
                </a:path>
              </a:pathLst>
            </a:custGeom>
            <a:noFill/>
            <a:ln w="2222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sp>
        <p:nvSpPr>
          <p:cNvPr id="19" name="正方形/長方形 18"/>
          <p:cNvSpPr/>
          <p:nvPr/>
        </p:nvSpPr>
        <p:spPr>
          <a:xfrm>
            <a:off x="2601811" y="3668400"/>
            <a:ext cx="261066" cy="97554"/>
          </a:xfrm>
          <a:prstGeom prst="rect">
            <a:avLst/>
          </a:prstGeom>
          <a:noFill/>
          <a:ln w="2857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75" name="正方形/長方形 174"/>
          <p:cNvSpPr>
            <a:spLocks noChangeArrowheads="1"/>
          </p:cNvSpPr>
          <p:nvPr/>
        </p:nvSpPr>
        <p:spPr bwMode="auto">
          <a:xfrm>
            <a:off x="569710" y="5755431"/>
            <a:ext cx="1526789" cy="253916"/>
          </a:xfrm>
          <a:prstGeom prst="rect">
            <a:avLst/>
          </a:prstGeom>
          <a:solidFill>
            <a:srgbClr val="A8C9D8"/>
          </a:solidFill>
          <a:ln w="9525">
            <a:noFill/>
            <a:miter lim="800000"/>
            <a:headEnd/>
            <a:tailEnd/>
          </a:ln>
        </p:spPr>
        <p:txBody>
          <a:bodyPr wrap="square">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srgbClr val="FFFFFF"/>
                </a:solidFill>
                <a:effectLst/>
                <a:uLnTx/>
                <a:uFillTx/>
                <a:latin typeface="ＭＳ Ｐゴシック"/>
                <a:ea typeface="ＭＳ Ｐゴシック"/>
                <a:cs typeface="+mn-cs"/>
              </a:rPr>
              <a:t>まちなかへの居住誘導</a:t>
            </a:r>
            <a:endParaRPr kumimoji="0" lang="en-US" altLang="ja-JP" sz="1050" b="1"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sp>
        <p:nvSpPr>
          <p:cNvPr id="177" name="テキスト ボックス 176"/>
          <p:cNvSpPr txBox="1"/>
          <p:nvPr/>
        </p:nvSpPr>
        <p:spPr>
          <a:xfrm>
            <a:off x="540302" y="5972025"/>
            <a:ext cx="2936669" cy="738664"/>
          </a:xfrm>
          <a:prstGeom prst="rect">
            <a:avLst/>
          </a:prstGeom>
          <a:noFill/>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〇まちなか２地域の５プロジェクトで約</a:t>
            </a:r>
            <a: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t>1100</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戸供給</a:t>
            </a:r>
            <a: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予定含む</a:t>
            </a:r>
            <a:r>
              <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err="1">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更に４プロジェクトも検討中。</a:t>
            </a:r>
            <a:endParaRPr kumimoji="0" lang="en-US" altLang="ja-JP" sz="70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〇まちなか居住を</a:t>
            </a:r>
            <a:r>
              <a:rPr kumimoji="0" lang="zh-TW"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支援</a:t>
            </a:r>
            <a:r>
              <a:rPr kumimoji="0" lang="en-US" altLang="zh-TW" sz="1050" b="0" i="0" u="none" strike="noStrike" kern="0" cap="none" spc="0" normalizeH="0" baseline="0" noProof="0" dirty="0">
                <a:ln>
                  <a:noFill/>
                </a:ln>
                <a:solidFill>
                  <a:srgbClr val="000000"/>
                </a:solidFill>
                <a:effectLst/>
                <a:uLnTx/>
                <a:uFillTx/>
                <a:latin typeface="ＭＳ Ｐゴシック"/>
                <a:ea typeface="ＭＳ Ｐゴシック"/>
                <a:cs typeface="+mn-cs"/>
              </a:rPr>
              <a:t/>
            </a:r>
            <a:br>
              <a:rPr kumimoji="0" lang="en-US" altLang="zh-TW" sz="1050" b="0" i="0" u="none" strike="noStrike" kern="0" cap="none" spc="0" normalizeH="0" baseline="0" noProof="0" dirty="0">
                <a:ln>
                  <a:noFill/>
                </a:ln>
                <a:solidFill>
                  <a:srgbClr val="000000"/>
                </a:solidFill>
                <a:effectLst/>
                <a:uLnTx/>
                <a:uFillTx/>
                <a:latin typeface="ＭＳ Ｐゴシック"/>
                <a:ea typeface="ＭＳ Ｐゴシック"/>
                <a:cs typeface="+mn-cs"/>
              </a:rPr>
            </a:br>
            <a:r>
              <a:rPr kumimoji="0" lang="en-US" altLang="zh-TW"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新築・購入</a:t>
            </a:r>
            <a:r>
              <a:rPr kumimoji="0" lang="zh-TW"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４０</a:t>
            </a:r>
            <a:r>
              <a:rPr kumimoji="0" lang="zh-TW"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万円</a:t>
            </a:r>
            <a:r>
              <a:rPr kumimoji="0" lang="ja-JP" altLang="en-US"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～最大８０万円</a:t>
            </a:r>
            <a:r>
              <a:rPr kumimoji="0" lang="en-US" altLang="zh-TW"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a:t>
            </a:r>
            <a:r>
              <a:rPr kumimoji="0" lang="ja-JP" altLang="en-US" sz="1050" b="0" i="0" u="none" strike="noStrike" kern="0" cap="none" spc="0" normalizeH="0" baseline="0" noProof="0" dirty="0">
                <a:ln>
                  <a:noFill/>
                </a:ln>
                <a:solidFill>
                  <a:srgbClr val="000000"/>
                </a:solidFill>
                <a:effectLst/>
                <a:uLnTx/>
                <a:uFillTx/>
                <a:latin typeface="ＭＳ Ｐゴシック"/>
                <a:ea typeface="ＭＳ Ｐゴシック"/>
                <a:cs typeface="+mn-cs"/>
              </a:rPr>
              <a:t>戸</a:t>
            </a:r>
            <a:r>
              <a:rPr kumimoji="0" lang="en-US" altLang="zh-TW" sz="1050" b="0" i="0" u="none" strike="noStrike" kern="0" cap="none" spc="0" normalizeH="0" baseline="0" noProof="0" dirty="0" smtClean="0">
                <a:ln>
                  <a:noFill/>
                </a:ln>
                <a:solidFill>
                  <a:srgbClr val="000000"/>
                </a:solidFill>
                <a:effectLst/>
                <a:uLnTx/>
                <a:uFillTx/>
                <a:latin typeface="ＭＳ Ｐゴシック"/>
                <a:ea typeface="ＭＳ Ｐゴシック"/>
                <a:cs typeface="+mn-cs"/>
              </a:rPr>
              <a:t>)</a:t>
            </a:r>
            <a:endParaRPr kumimoji="0" lang="en-US" altLang="ja-JP" sz="105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pic>
        <p:nvPicPr>
          <p:cNvPr id="191" name="図 190"/>
          <p:cNvPicPr>
            <a:picLocks noChangeAspect="1"/>
          </p:cNvPicPr>
          <p:nvPr/>
        </p:nvPicPr>
        <p:blipFill rotWithShape="1">
          <a:blip r:embed="rId8" cstate="print">
            <a:extLst>
              <a:ext uri="{28A0092B-C50C-407E-A947-70E740481C1C}">
                <a14:useLocalDpi xmlns:a14="http://schemas.microsoft.com/office/drawing/2010/main" val="0"/>
              </a:ext>
            </a:extLst>
          </a:blip>
          <a:srcRect t="30492" b="14716"/>
          <a:stretch/>
        </p:blipFill>
        <p:spPr>
          <a:xfrm>
            <a:off x="3533126" y="5941706"/>
            <a:ext cx="825778" cy="675906"/>
          </a:xfrm>
          <a:prstGeom prst="rect">
            <a:avLst/>
          </a:prstGeom>
          <a:ln w="9525">
            <a:noFill/>
            <a:prstDash val="sysDot"/>
          </a:ln>
        </p:spPr>
      </p:pic>
      <p:sp>
        <p:nvSpPr>
          <p:cNvPr id="194" name="Text Box 49"/>
          <p:cNvSpPr txBox="1">
            <a:spLocks noChangeArrowheads="1"/>
          </p:cNvSpPr>
          <p:nvPr/>
        </p:nvSpPr>
        <p:spPr bwMode="auto">
          <a:xfrm>
            <a:off x="3547901" y="5948600"/>
            <a:ext cx="138749" cy="138487"/>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①</a:t>
            </a:r>
          </a:p>
        </p:txBody>
      </p:sp>
      <p:sp>
        <p:nvSpPr>
          <p:cNvPr id="210" name="Text Box 49"/>
          <p:cNvSpPr txBox="1">
            <a:spLocks noChangeArrowheads="1"/>
          </p:cNvSpPr>
          <p:nvPr/>
        </p:nvSpPr>
        <p:spPr bwMode="auto">
          <a:xfrm>
            <a:off x="3941912" y="5960249"/>
            <a:ext cx="134847" cy="134592"/>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②</a:t>
            </a:r>
          </a:p>
        </p:txBody>
      </p:sp>
      <p:sp>
        <p:nvSpPr>
          <p:cNvPr id="211" name="Text Box 49"/>
          <p:cNvSpPr txBox="1">
            <a:spLocks noChangeArrowheads="1"/>
          </p:cNvSpPr>
          <p:nvPr/>
        </p:nvSpPr>
        <p:spPr bwMode="auto">
          <a:xfrm>
            <a:off x="4418169" y="5952454"/>
            <a:ext cx="134847" cy="134592"/>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③</a:t>
            </a:r>
          </a:p>
        </p:txBody>
      </p:sp>
      <p:sp>
        <p:nvSpPr>
          <p:cNvPr id="217" name="右矢印 216"/>
          <p:cNvSpPr/>
          <p:nvPr/>
        </p:nvSpPr>
        <p:spPr>
          <a:xfrm>
            <a:off x="5094695" y="5911757"/>
            <a:ext cx="1150919" cy="816846"/>
          </a:xfrm>
          <a:prstGeom prst="rightArrow">
            <a:avLst>
              <a:gd name="adj1" fmla="val 56307"/>
              <a:gd name="adj2" fmla="val 50000"/>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18" name="Text Box 29"/>
          <p:cNvSpPr txBox="1">
            <a:spLocks noChangeArrowheads="1"/>
          </p:cNvSpPr>
          <p:nvPr/>
        </p:nvSpPr>
        <p:spPr bwMode="auto">
          <a:xfrm>
            <a:off x="5061861" y="6058087"/>
            <a:ext cx="1168285" cy="50781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歩いて暮らせる</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まちなか居住者</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の増加</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19" name="右矢印 218"/>
          <p:cNvSpPr/>
          <p:nvPr/>
        </p:nvSpPr>
        <p:spPr>
          <a:xfrm>
            <a:off x="3829919" y="691743"/>
            <a:ext cx="781463" cy="735659"/>
          </a:xfrm>
          <a:prstGeom prst="rightArrow">
            <a:avLst>
              <a:gd name="adj1" fmla="val 79372"/>
              <a:gd name="adj2" fmla="val 36793"/>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0" name="Text Box 29"/>
          <p:cNvSpPr txBox="1">
            <a:spLocks noChangeArrowheads="1"/>
          </p:cNvSpPr>
          <p:nvPr/>
        </p:nvSpPr>
        <p:spPr bwMode="auto">
          <a:xfrm>
            <a:off x="3775743" y="736414"/>
            <a:ext cx="927830" cy="64631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沿線人口の</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増加により</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バス利用者</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増加</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27" name="右矢印 226"/>
          <p:cNvSpPr/>
          <p:nvPr/>
        </p:nvSpPr>
        <p:spPr>
          <a:xfrm rot="5400000">
            <a:off x="5737307" y="3048225"/>
            <a:ext cx="1781299" cy="516761"/>
          </a:xfrm>
          <a:prstGeom prst="rightArrow">
            <a:avLst>
              <a:gd name="adj1" fmla="val 66424"/>
              <a:gd name="adj2" fmla="val 29621"/>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29" name="Text Box 29"/>
          <p:cNvSpPr txBox="1">
            <a:spLocks noChangeArrowheads="1"/>
          </p:cNvSpPr>
          <p:nvPr/>
        </p:nvSpPr>
        <p:spPr bwMode="auto">
          <a:xfrm>
            <a:off x="6386611" y="2572131"/>
            <a:ext cx="461631" cy="1455678"/>
          </a:xfrm>
          <a:prstGeom prst="rect">
            <a:avLst/>
          </a:prstGeom>
          <a:noFill/>
          <a:ln>
            <a:noFill/>
          </a:ln>
          <a:effectLst/>
          <a:extLst/>
        </p:spPr>
        <p:txBody>
          <a:bodyPr vert="eaVert"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2951866" rtl="0" eaLnBrk="1" fontAlgn="auto" latinLnBrk="0" hangingPunct="1">
              <a:lnSpc>
                <a:spcPct val="100000"/>
              </a:lnSpc>
              <a:spcBef>
                <a:spcPct val="0"/>
              </a:spcBef>
              <a:spcAft>
                <a:spcPts val="300"/>
              </a:spcAft>
              <a:buClrTx/>
              <a:buSzTx/>
              <a:buFontTx/>
              <a:buNone/>
              <a:tabLst/>
              <a:defRPr/>
            </a:pP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まちなかへのバス</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徒歩の</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アクセシビリティ向上</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419" name="Text Box 29"/>
          <p:cNvSpPr txBox="1">
            <a:spLocks noChangeArrowheads="1"/>
          </p:cNvSpPr>
          <p:nvPr/>
        </p:nvSpPr>
        <p:spPr bwMode="auto">
          <a:xfrm>
            <a:off x="7383644" y="2434643"/>
            <a:ext cx="1478229" cy="24620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2951866" rtl="0" eaLnBrk="1" fontAlgn="auto" latinLnBrk="0" hangingPunct="1">
              <a:lnSpc>
                <a:spcPct val="100000"/>
              </a:lnSpc>
              <a:spcBef>
                <a:spcPct val="0"/>
              </a:spcBef>
              <a:spcAft>
                <a:spcPts val="30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バス年間利用者数</a:t>
            </a:r>
            <a:endParaRPr kumimoji="1" lang="en-US" altLang="ja-JP" sz="9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30" name="下矢印 229"/>
          <p:cNvSpPr/>
          <p:nvPr/>
        </p:nvSpPr>
        <p:spPr>
          <a:xfrm>
            <a:off x="7532574" y="2346707"/>
            <a:ext cx="1219410" cy="162342"/>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38" name="Text Box 29"/>
          <p:cNvSpPr txBox="1">
            <a:spLocks noChangeArrowheads="1"/>
          </p:cNvSpPr>
          <p:nvPr/>
        </p:nvSpPr>
        <p:spPr bwMode="auto">
          <a:xfrm>
            <a:off x="8965742" y="6268686"/>
            <a:ext cx="379746"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a:t>
            </a:r>
            <a:endPar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42" name="フリーフォーム 41"/>
          <p:cNvSpPr/>
          <p:nvPr/>
        </p:nvSpPr>
        <p:spPr>
          <a:xfrm>
            <a:off x="1800225" y="2444084"/>
            <a:ext cx="2423171" cy="1067466"/>
          </a:xfrm>
          <a:custGeom>
            <a:avLst/>
            <a:gdLst>
              <a:gd name="connsiteX0" fmla="*/ 2355850 w 2355850"/>
              <a:gd name="connsiteY0" fmla="*/ 0 h 1066800"/>
              <a:gd name="connsiteX1" fmla="*/ 0 w 2355850"/>
              <a:gd name="connsiteY1" fmla="*/ 1066800 h 1066800"/>
            </a:gdLst>
            <a:ahLst/>
            <a:cxnLst>
              <a:cxn ang="0">
                <a:pos x="connsiteX0" y="connsiteY0"/>
              </a:cxn>
              <a:cxn ang="0">
                <a:pos x="connsiteX1" y="connsiteY1"/>
              </a:cxn>
            </a:cxnLst>
            <a:rect l="l" t="t" r="r" b="b"/>
            <a:pathLst>
              <a:path w="2355850" h="1066800">
                <a:moveTo>
                  <a:pt x="2355850" y="0"/>
                </a:moveTo>
                <a:lnTo>
                  <a:pt x="0" y="106680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45" name="フリーフォーム 44"/>
          <p:cNvSpPr/>
          <p:nvPr/>
        </p:nvSpPr>
        <p:spPr>
          <a:xfrm>
            <a:off x="1790700" y="3733488"/>
            <a:ext cx="2430691" cy="1972596"/>
          </a:xfrm>
          <a:custGeom>
            <a:avLst/>
            <a:gdLst>
              <a:gd name="connsiteX0" fmla="*/ 2362200 w 2362200"/>
              <a:gd name="connsiteY0" fmla="*/ 1720850 h 1720850"/>
              <a:gd name="connsiteX1" fmla="*/ 0 w 2362200"/>
              <a:gd name="connsiteY1" fmla="*/ 0 h 1720850"/>
              <a:gd name="connsiteX2" fmla="*/ 0 w 2362200"/>
              <a:gd name="connsiteY2" fmla="*/ 0 h 1720850"/>
            </a:gdLst>
            <a:ahLst/>
            <a:cxnLst>
              <a:cxn ang="0">
                <a:pos x="connsiteX0" y="connsiteY0"/>
              </a:cxn>
              <a:cxn ang="0">
                <a:pos x="connsiteX1" y="connsiteY1"/>
              </a:cxn>
              <a:cxn ang="0">
                <a:pos x="connsiteX2" y="connsiteY2"/>
              </a:cxn>
            </a:cxnLst>
            <a:rect l="l" t="t" r="r" b="b"/>
            <a:pathLst>
              <a:path w="2362200" h="1720850">
                <a:moveTo>
                  <a:pt x="2362200" y="1720850"/>
                </a:moveTo>
                <a:lnTo>
                  <a:pt x="0" y="0"/>
                </a:lnTo>
                <a:lnTo>
                  <a:pt x="0" y="0"/>
                </a:ln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3" name="Text Box 29"/>
          <p:cNvSpPr txBox="1">
            <a:spLocks noChangeArrowheads="1"/>
          </p:cNvSpPr>
          <p:nvPr/>
        </p:nvSpPr>
        <p:spPr bwMode="auto">
          <a:xfrm>
            <a:off x="3080792" y="6696271"/>
            <a:ext cx="3166555"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※3 </a:t>
            </a:r>
            <a:r>
              <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国民健康・栄養調査（</a:t>
            </a: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2008</a:t>
            </a:r>
            <a:r>
              <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13</a:t>
            </a:r>
            <a:r>
              <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年、</a:t>
            </a: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2012</a:t>
            </a:r>
            <a:r>
              <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除く）から国土交通省算出</a:t>
            </a:r>
          </a:p>
        </p:txBody>
      </p:sp>
      <p:grpSp>
        <p:nvGrpSpPr>
          <p:cNvPr id="342" name="グループ化 341"/>
          <p:cNvGrpSpPr/>
          <p:nvPr/>
        </p:nvGrpSpPr>
        <p:grpSpPr>
          <a:xfrm>
            <a:off x="8121353" y="5620255"/>
            <a:ext cx="1387068" cy="339485"/>
            <a:chOff x="7517516" y="676898"/>
            <a:chExt cx="1883325" cy="215163"/>
          </a:xfrm>
        </p:grpSpPr>
        <p:sp>
          <p:nvSpPr>
            <p:cNvPr id="343" name="角丸四角形 342"/>
            <p:cNvSpPr/>
            <p:nvPr/>
          </p:nvSpPr>
          <p:spPr>
            <a:xfrm>
              <a:off x="7576887" y="701004"/>
              <a:ext cx="1606100" cy="191057"/>
            </a:xfrm>
            <a:prstGeom prst="roundRect">
              <a:avLst>
                <a:gd name="adj" fmla="val 31083"/>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4" name="テキスト ボックス 343"/>
            <p:cNvSpPr txBox="1"/>
            <p:nvPr/>
          </p:nvSpPr>
          <p:spPr>
            <a:xfrm>
              <a:off x="7517516" y="676898"/>
              <a:ext cx="1883325" cy="2145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smtClean="0">
                  <a:ln>
                    <a:noFill/>
                  </a:ln>
                  <a:solidFill>
                    <a:srgbClr val="FFFFFF"/>
                  </a:solidFill>
                  <a:effectLst/>
                  <a:uLnTx/>
                  <a:uFillTx/>
                  <a:latin typeface="ＭＳ Ｐゴシック"/>
                  <a:ea typeface="ＭＳ Ｐゴシック"/>
                  <a:cs typeface="+mn-cs"/>
                </a:rPr>
                <a:t>自治会</a:t>
              </a:r>
              <a:r>
                <a:rPr kumimoji="0" lang="ja-JP" altLang="en-US" sz="600" b="0" i="0" u="none" strike="noStrike" kern="0" cap="none" spc="0" normalizeH="0" baseline="0" noProof="0" dirty="0">
                  <a:ln>
                    <a:noFill/>
                  </a:ln>
                  <a:solidFill>
                    <a:srgbClr val="FFFFFF"/>
                  </a:solidFill>
                  <a:effectLst/>
                  <a:uLnTx/>
                  <a:uFillTx/>
                  <a:latin typeface="ＭＳ Ｐゴシック"/>
                  <a:ea typeface="ＭＳ Ｐゴシック"/>
                  <a:cs typeface="+mn-cs"/>
                </a:rPr>
                <a:t>の協力で</a:t>
              </a:r>
              <a:r>
                <a:rPr kumimoji="0" lang="ja-JP" altLang="en-US" sz="600" b="0" i="0" u="none" strike="noStrike" kern="0" cap="none" spc="0" normalizeH="0" baseline="0" noProof="0" dirty="0" smtClean="0">
                  <a:ln>
                    <a:noFill/>
                  </a:ln>
                  <a:solidFill>
                    <a:srgbClr val="FFFFFF"/>
                  </a:solidFill>
                  <a:effectLst/>
                  <a:uLnTx/>
                  <a:uFillTx/>
                  <a:latin typeface="ＭＳ Ｐゴシック"/>
                  <a:ea typeface="ＭＳ Ｐゴシック"/>
                  <a:cs typeface="+mn-cs"/>
                </a:rPr>
                <a:t>ウォーキング</a:t>
              </a:r>
              <a:endParaRPr kumimoji="0" lang="en-US" altLang="ja-JP" sz="600" b="0" i="0" u="none" strike="noStrike" kern="0" cap="none" spc="0" normalizeH="0" baseline="0" noProof="0" dirty="0" smtClean="0">
                <a:ln>
                  <a:noFill/>
                </a:ln>
                <a:solidFill>
                  <a:srgbClr val="FFFFFF"/>
                </a:solidFill>
                <a:effectLst/>
                <a:uLnTx/>
                <a:uFillTx/>
                <a:latin typeface="ＭＳ Ｐゴシック"/>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smtClean="0">
                  <a:ln>
                    <a:noFill/>
                  </a:ln>
                  <a:solidFill>
                    <a:srgbClr val="FFFFFF"/>
                  </a:solidFill>
                  <a:effectLst/>
                  <a:uLnTx/>
                  <a:uFillTx/>
                  <a:latin typeface="ＭＳ Ｐゴシック"/>
                  <a:ea typeface="ＭＳ Ｐゴシック"/>
                  <a:cs typeface="+mn-cs"/>
                </a:rPr>
                <a:t>インベント実施</a:t>
              </a:r>
              <a:endParaRPr kumimoji="0" lang="en-US" altLang="ja-JP" sz="600" b="0"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grpSp>
      <p:sp>
        <p:nvSpPr>
          <p:cNvPr id="345" name="テキスト ボックス 344"/>
          <p:cNvSpPr txBox="1"/>
          <p:nvPr/>
        </p:nvSpPr>
        <p:spPr>
          <a:xfrm>
            <a:off x="2507583" y="1852356"/>
            <a:ext cx="1113747" cy="615553"/>
          </a:xfrm>
          <a:prstGeom prst="rect">
            <a:avLst/>
          </a:prstGeom>
          <a:solidFill>
            <a:schemeClr val="bg1"/>
          </a:solidFill>
          <a:ln w="19050">
            <a:solidFill>
              <a:srgbClr val="A8C9D8"/>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都市機能誘導区域（地域生活拠点）</a:t>
            </a:r>
            <a:endParaRPr kumimoji="0" lang="en-US" altLang="ja-JP"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生活に必要な機能を維持</a:t>
            </a:r>
            <a:endParaRPr kumimoji="0" lang="en-US" altLang="ja-JP"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p>
            <a:pPr marL="8890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r>
              <a:rPr kumimoji="0" lang="ja-JP" altLang="en-US"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医療、福祉、子育て、教育、商業</a:t>
            </a:r>
            <a:r>
              <a:rPr kumimoji="0" lang="en-US" altLang="ja-JP"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endParaRPr kumimoji="0" lang="ja-JP" altLang="en-US" sz="6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1045" name="直線コネクタ 1044"/>
          <p:cNvCxnSpPr>
            <a:endCxn id="278" idx="6"/>
          </p:cNvCxnSpPr>
          <p:nvPr/>
        </p:nvCxnSpPr>
        <p:spPr>
          <a:xfrm flipH="1">
            <a:off x="2073834" y="2478566"/>
            <a:ext cx="677385" cy="122186"/>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50" name="右矢印 349"/>
          <p:cNvSpPr/>
          <p:nvPr/>
        </p:nvSpPr>
        <p:spPr>
          <a:xfrm rot="10800000">
            <a:off x="3766626" y="1519660"/>
            <a:ext cx="781463" cy="735659"/>
          </a:xfrm>
          <a:prstGeom prst="rightArrow">
            <a:avLst>
              <a:gd name="adj1" fmla="val 79372"/>
              <a:gd name="adj2" fmla="val 36793"/>
            </a:avLst>
          </a:prstGeom>
          <a:solidFill>
            <a:schemeClr val="bg1">
              <a:lumMod val="50000"/>
            </a:schemeClr>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1" name="Text Box 29"/>
          <p:cNvSpPr txBox="1">
            <a:spLocks noChangeArrowheads="1"/>
          </p:cNvSpPr>
          <p:nvPr/>
        </p:nvSpPr>
        <p:spPr bwMode="auto">
          <a:xfrm>
            <a:off x="3852134" y="1551916"/>
            <a:ext cx="783356" cy="646315"/>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バスの利便</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性向上に</a:t>
            </a:r>
            <a:r>
              <a:rPr kumimoji="1" lang="ja-JP" altLang="en-US" sz="900" b="0" i="0" u="none" strike="noStrike" kern="0" cap="none" spc="0" normalizeH="0" baseline="0" noProof="0" dirty="0" err="1">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よ</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り沿線人口</a:t>
            </a:r>
            <a: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r>
            <a:br>
              <a:rPr kumimoji="1" lang="en-US" altLang="ja-JP"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9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増加</a:t>
            </a:r>
            <a:endParaRPr kumimoji="1" lang="ja-JP" altLang="en-US" sz="8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cxnSp>
        <p:nvCxnSpPr>
          <p:cNvPr id="358" name="直線コネクタ 357"/>
          <p:cNvCxnSpPr/>
          <p:nvPr/>
        </p:nvCxnSpPr>
        <p:spPr>
          <a:xfrm>
            <a:off x="2599667" y="4524374"/>
            <a:ext cx="265355" cy="0"/>
          </a:xfrm>
          <a:prstGeom prst="lin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cxnSp>
      <p:sp>
        <p:nvSpPr>
          <p:cNvPr id="1046" name="正方形/長方形 1045"/>
          <p:cNvSpPr/>
          <p:nvPr/>
        </p:nvSpPr>
        <p:spPr>
          <a:xfrm>
            <a:off x="2906060" y="3679838"/>
            <a:ext cx="668642" cy="915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59" name="Rectangle 40"/>
          <p:cNvSpPr>
            <a:spLocks noChangeArrowheads="1"/>
          </p:cNvSpPr>
          <p:nvPr/>
        </p:nvSpPr>
        <p:spPr bwMode="auto">
          <a:xfrm>
            <a:off x="2910476" y="4479051"/>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幹線バス</a:t>
            </a:r>
            <a:endParaRPr kumimoji="0" lang="ja-JP"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mn-cs"/>
            </a:endParaRPr>
          </a:p>
        </p:txBody>
      </p:sp>
      <p:sp>
        <p:nvSpPr>
          <p:cNvPr id="360" name="Rectangle 40"/>
          <p:cNvSpPr>
            <a:spLocks noChangeArrowheads="1"/>
          </p:cNvSpPr>
          <p:nvPr/>
        </p:nvSpPr>
        <p:spPr bwMode="auto">
          <a:xfrm>
            <a:off x="2910476" y="3667006"/>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市街化区域</a:t>
            </a:r>
            <a:endPar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362" name="Rectangle 40"/>
          <p:cNvSpPr>
            <a:spLocks noChangeArrowheads="1"/>
          </p:cNvSpPr>
          <p:nvPr/>
        </p:nvSpPr>
        <p:spPr bwMode="auto">
          <a:xfrm>
            <a:off x="2910476" y="3829415"/>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都市機能誘導区域</a:t>
            </a:r>
            <a:endParaRPr kumimoji="0" lang="ja-JP"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363" name="Rectangle 40"/>
          <p:cNvSpPr>
            <a:spLocks noChangeArrowheads="1"/>
          </p:cNvSpPr>
          <p:nvPr/>
        </p:nvSpPr>
        <p:spPr bwMode="auto">
          <a:xfrm>
            <a:off x="2910476" y="3991824"/>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居住誘導区域</a:t>
            </a:r>
            <a:endPar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364" name="Rectangle 40"/>
          <p:cNvSpPr>
            <a:spLocks noChangeArrowheads="1"/>
          </p:cNvSpPr>
          <p:nvPr/>
        </p:nvSpPr>
        <p:spPr bwMode="auto">
          <a:xfrm>
            <a:off x="2910476" y="4154233"/>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鉄道駅</a:t>
            </a:r>
            <a:endPar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365" name="Rectangle 40"/>
          <p:cNvSpPr>
            <a:spLocks noChangeArrowheads="1"/>
          </p:cNvSpPr>
          <p:nvPr/>
        </p:nvSpPr>
        <p:spPr bwMode="auto">
          <a:xfrm>
            <a:off x="2910476" y="4316642"/>
            <a:ext cx="626427"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鉄道路線</a:t>
            </a:r>
            <a:endParaRPr kumimoji="0" lang="en-US" altLang="ja-JP" sz="600" b="0" i="0" u="none" strike="noStrike" kern="120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endParaRPr>
          </a:p>
        </p:txBody>
      </p:sp>
      <p:sp>
        <p:nvSpPr>
          <p:cNvPr id="372" name="Text Box 29"/>
          <p:cNvSpPr txBox="1">
            <a:spLocks noChangeArrowheads="1"/>
          </p:cNvSpPr>
          <p:nvPr/>
        </p:nvSpPr>
        <p:spPr bwMode="auto">
          <a:xfrm>
            <a:off x="8858298" y="3091353"/>
            <a:ext cx="879494" cy="415482"/>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全国平均</a:t>
            </a:r>
            <a:r>
              <a:rPr kumimoji="1" lang="en-US" altLang="ja-JP"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br>
              <a:rPr kumimoji="1" lang="en-US" altLang="ja-JP"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br>
            <a:r>
              <a:rPr kumimoji="1" lang="ja-JP" altLang="en-US"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２％減（</a:t>
            </a:r>
            <a:r>
              <a:rPr kumimoji="1" lang="en-US" altLang="ja-JP"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H17→H25)</a:t>
            </a:r>
          </a:p>
        </p:txBody>
      </p:sp>
      <p:sp>
        <p:nvSpPr>
          <p:cNvPr id="197" name="下矢印 196"/>
          <p:cNvSpPr/>
          <p:nvPr/>
        </p:nvSpPr>
        <p:spPr>
          <a:xfrm>
            <a:off x="6609184" y="5995989"/>
            <a:ext cx="1219410" cy="97307"/>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20" name="グループ化 19"/>
          <p:cNvGrpSpPr/>
          <p:nvPr/>
        </p:nvGrpSpPr>
        <p:grpSpPr>
          <a:xfrm>
            <a:off x="381001" y="467606"/>
            <a:ext cx="995967" cy="400110"/>
            <a:chOff x="-755234" y="604822"/>
            <a:chExt cx="995967" cy="400110"/>
          </a:xfrm>
        </p:grpSpPr>
        <p:sp>
          <p:nvSpPr>
            <p:cNvPr id="16" name="円/楕円 15"/>
            <p:cNvSpPr/>
            <p:nvPr/>
          </p:nvSpPr>
          <p:spPr>
            <a:xfrm>
              <a:off x="-755234" y="645763"/>
              <a:ext cx="744718" cy="357054"/>
            </a:xfrm>
            <a:prstGeom prst="ellipse">
              <a:avLst/>
            </a:prstGeom>
            <a:solidFill>
              <a:srgbClr val="A8C9D8"/>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228" name="テキスト ボックス 227"/>
            <p:cNvSpPr txBox="1"/>
            <p:nvPr/>
          </p:nvSpPr>
          <p:spPr>
            <a:xfrm>
              <a:off x="-731568" y="604822"/>
              <a:ext cx="972301"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居住</a:t>
              </a:r>
              <a:endParaRPr kumimoji="0" lang="ja-JP" altLang="en-US" sz="12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mn-cs"/>
              </a:endParaRPr>
            </a:p>
          </p:txBody>
        </p:sp>
      </p:grpSp>
      <p:grpSp>
        <p:nvGrpSpPr>
          <p:cNvPr id="22" name="グループ化 21"/>
          <p:cNvGrpSpPr/>
          <p:nvPr/>
        </p:nvGrpSpPr>
        <p:grpSpPr>
          <a:xfrm>
            <a:off x="4532520" y="467606"/>
            <a:ext cx="995967" cy="400110"/>
            <a:chOff x="4151519" y="467606"/>
            <a:chExt cx="995967" cy="400110"/>
          </a:xfrm>
        </p:grpSpPr>
        <p:sp>
          <p:nvSpPr>
            <p:cNvPr id="231" name="円/楕円 230"/>
            <p:cNvSpPr/>
            <p:nvPr/>
          </p:nvSpPr>
          <p:spPr>
            <a:xfrm>
              <a:off x="4151519" y="508547"/>
              <a:ext cx="744718" cy="357054"/>
            </a:xfrm>
            <a:prstGeom prst="ellipse">
              <a:avLst/>
            </a:prstGeom>
            <a:solidFill>
              <a:srgbClr val="006600"/>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236" name="テキスト ボックス 235"/>
            <p:cNvSpPr txBox="1"/>
            <p:nvPr/>
          </p:nvSpPr>
          <p:spPr>
            <a:xfrm>
              <a:off x="4175185" y="467606"/>
              <a:ext cx="972301"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交通</a:t>
              </a:r>
              <a:endParaRPr kumimoji="0" lang="ja-JP" altLang="en-US" sz="12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mn-cs"/>
              </a:endParaRPr>
            </a:p>
          </p:txBody>
        </p:sp>
      </p:grpSp>
      <p:grpSp>
        <p:nvGrpSpPr>
          <p:cNvPr id="239" name="グループ化 238"/>
          <p:cNvGrpSpPr/>
          <p:nvPr/>
        </p:nvGrpSpPr>
        <p:grpSpPr>
          <a:xfrm>
            <a:off x="6193442" y="4181018"/>
            <a:ext cx="995967" cy="400110"/>
            <a:chOff x="4151519" y="475054"/>
            <a:chExt cx="995967" cy="400110"/>
          </a:xfrm>
        </p:grpSpPr>
        <p:sp>
          <p:nvSpPr>
            <p:cNvPr id="240" name="円/楕円 239"/>
            <p:cNvSpPr/>
            <p:nvPr/>
          </p:nvSpPr>
          <p:spPr>
            <a:xfrm>
              <a:off x="4151519" y="508547"/>
              <a:ext cx="744718" cy="357054"/>
            </a:xfrm>
            <a:prstGeom prst="ellipse">
              <a:avLst/>
            </a:prstGeom>
            <a:solidFill>
              <a:srgbClr val="FF0DC0"/>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050" b="1" i="0" u="none" strike="noStrike" kern="0" cap="none" spc="0" normalizeH="0" baseline="0" noProof="0">
                <a:ln>
                  <a:noFill/>
                </a:ln>
                <a:solidFill>
                  <a:srgbClr val="FFFFFF"/>
                </a:solidFill>
                <a:effectLst/>
                <a:uLnTx/>
                <a:uFillTx/>
                <a:latin typeface="ＭＳ Ｐゴシック"/>
                <a:ea typeface="ＭＳ Ｐゴシック"/>
                <a:cs typeface="+mn-cs"/>
              </a:endParaRPr>
            </a:p>
          </p:txBody>
        </p:sp>
        <p:sp>
          <p:nvSpPr>
            <p:cNvPr id="241" name="テキスト ボックス 240"/>
            <p:cNvSpPr txBox="1"/>
            <p:nvPr/>
          </p:nvSpPr>
          <p:spPr>
            <a:xfrm>
              <a:off x="4175185" y="475054"/>
              <a:ext cx="972301" cy="400110"/>
            </a:xfrm>
            <a:prstGeom prst="rect">
              <a:avLst/>
            </a:prstGeom>
            <a:noFill/>
          </p:spPr>
          <p:txBody>
            <a:bodyPr wrap="square" rtlCol="0">
              <a:spAutoFit/>
            </a:body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2000" b="0" i="0" u="none" strike="noStrike" kern="0" cap="none" spc="0" normalizeH="0" baseline="0" noProof="0" dirty="0">
                  <a:ln>
                    <a:noFill/>
                  </a:ln>
                  <a:solidFill>
                    <a:srgbClr val="FFFFFF"/>
                  </a:solidFill>
                  <a:effectLst/>
                  <a:uLnTx/>
                  <a:uFillTx/>
                  <a:latin typeface="AR P明朝体U" panose="02020A00000000000000" pitchFamily="18" charset="-128"/>
                  <a:ea typeface="AR P明朝体U" panose="02020A00000000000000" pitchFamily="18" charset="-128"/>
                  <a:cs typeface="メイリオ" panose="020B0604030504040204" pitchFamily="50" charset="-128"/>
                </a:rPr>
                <a:t>健康</a:t>
              </a:r>
              <a:endParaRPr kumimoji="0" lang="ja-JP" altLang="en-US" sz="1200" b="0" i="0" u="none" strike="noStrike" kern="0" cap="none" spc="0" normalizeH="0" baseline="0" noProof="0" dirty="0">
                <a:ln>
                  <a:noFill/>
                </a:ln>
                <a:solidFill>
                  <a:srgbClr val="FFFFFF"/>
                </a:solidFill>
                <a:effectLst/>
                <a:uLnTx/>
                <a:uFillTx/>
                <a:latin typeface="ＭＳ ゴシック" panose="020B0609070205080204" pitchFamily="49" charset="-128"/>
                <a:ea typeface="ＭＳ ゴシック" panose="020B0609070205080204" pitchFamily="49" charset="-128"/>
                <a:cs typeface="+mn-cs"/>
              </a:endParaRPr>
            </a:p>
          </p:txBody>
        </p:sp>
      </p:grpSp>
      <p:sp>
        <p:nvSpPr>
          <p:cNvPr id="414" name="テキスト ボックス 413"/>
          <p:cNvSpPr txBox="1"/>
          <p:nvPr/>
        </p:nvSpPr>
        <p:spPr>
          <a:xfrm>
            <a:off x="537520" y="1160006"/>
            <a:ext cx="3372437" cy="6309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公共交通の便利な地域を居住誘導区域に設定</a:t>
            </a:r>
            <a:r>
              <a:rPr kumimoji="0" lang="en-US" altLang="ja-JP"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
            </a:r>
            <a:br>
              <a:rPr kumimoji="0" lang="en-US" altLang="ja-JP"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br>
            <a:r>
              <a:rPr kumimoji="0" lang="en-US" altLang="ja-JP"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a:t>
            </a:r>
            <a:r>
              <a:rPr kumimoji="0" lang="ja-JP" altLang="en-US" sz="12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市街化区域の</a:t>
            </a:r>
            <a:r>
              <a:rPr kumimoji="0" lang="ja-JP" altLang="en-US" sz="1400" b="0" i="0" u="none" strike="noStrike" kern="0" cap="none" spc="0" normalizeH="0" baseline="0" noProof="0" dirty="0">
                <a:ln>
                  <a:noFill/>
                </a:ln>
                <a:solidFill>
                  <a:srgbClr val="FF0000"/>
                </a:solidFill>
                <a:effectLst/>
                <a:uLnTx/>
                <a:uFillTx/>
                <a:latin typeface="AR P明朝体U" panose="02020A00000000000000" pitchFamily="18" charset="-128"/>
                <a:ea typeface="AR P明朝体U" panose="02020A00000000000000" pitchFamily="18" charset="-128"/>
                <a:cs typeface="+mn-cs"/>
              </a:rPr>
              <a:t>５７％</a:t>
            </a:r>
            <a:r>
              <a:rPr kumimoji="0" lang="en-US" altLang="ja-JP"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rPr>
              <a:t>)</a:t>
            </a:r>
            <a:endParaRPr kumimoji="0" lang="ja-JP" altLang="en-US" sz="1200" b="0" i="0" u="none" strike="noStrike" kern="0" cap="none" spc="0" normalizeH="0" baseline="0" noProof="0" dirty="0">
              <a:ln>
                <a:noFill/>
              </a:ln>
              <a:solidFill>
                <a:srgbClr val="000000"/>
              </a:solidFill>
              <a:effectLst/>
              <a:uLnTx/>
              <a:uFillTx/>
              <a:latin typeface="AR P明朝体U" panose="02020A00000000000000" pitchFamily="18" charset="-128"/>
              <a:ea typeface="AR P明朝体U" panose="02020A00000000000000"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（郊外団地は生活環境を維持しつつ誘導区域に含めない）</a:t>
            </a:r>
          </a:p>
        </p:txBody>
      </p:sp>
      <p:graphicFrame>
        <p:nvGraphicFramePr>
          <p:cNvPr id="12" name="表 11"/>
          <p:cNvGraphicFramePr>
            <a:graphicFrameLocks noGrp="1"/>
          </p:cNvGraphicFramePr>
          <p:nvPr>
            <p:extLst/>
          </p:nvPr>
        </p:nvGraphicFramePr>
        <p:xfrm>
          <a:off x="7047498" y="2652461"/>
          <a:ext cx="1984483" cy="1139190"/>
        </p:xfrm>
        <a:graphic>
          <a:graphicData uri="http://schemas.openxmlformats.org/drawingml/2006/table">
            <a:tbl>
              <a:tblPr>
                <a:tableStyleId>{9D7B26C5-4107-4FEC-AEDC-1716B250A1EF}</a:tableStyleId>
              </a:tblPr>
              <a:tblGrid>
                <a:gridCol w="339738">
                  <a:extLst>
                    <a:ext uri="{9D8B030D-6E8A-4147-A177-3AD203B41FA5}">
                      <a16:colId xmlns:a16="http://schemas.microsoft.com/office/drawing/2014/main" val="20000"/>
                    </a:ext>
                  </a:extLst>
                </a:gridCol>
                <a:gridCol w="596366">
                  <a:extLst>
                    <a:ext uri="{9D8B030D-6E8A-4147-A177-3AD203B41FA5}">
                      <a16:colId xmlns:a16="http://schemas.microsoft.com/office/drawing/2014/main" val="20001"/>
                    </a:ext>
                  </a:extLst>
                </a:gridCol>
                <a:gridCol w="544323">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tblGrid>
              <a:tr h="144544">
                <a:tc>
                  <a:txBody>
                    <a:bodyPr/>
                    <a:lstStyle/>
                    <a:p>
                      <a:pPr algn="l" fontAlgn="ctr"/>
                      <a:r>
                        <a:rPr lang="ja-JP" altLang="en-US" sz="1100" u="none" strike="noStrike" dirty="0">
                          <a:effectLst/>
                        </a:rPr>
                        <a:t>　</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100" u="none" strike="noStrike" dirty="0" smtClean="0">
                          <a:effectLst/>
                        </a:rPr>
                        <a:t>万人</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tc gridSpan="2">
                  <a:txBody>
                    <a:bodyPr/>
                    <a:lstStyle/>
                    <a:p>
                      <a:pPr algn="ctr" fontAlgn="ctr"/>
                      <a:r>
                        <a:rPr lang="en-US" altLang="ja-JP" sz="1100" u="none" strike="noStrike" dirty="0" smtClean="0">
                          <a:effectLst/>
                        </a:rPr>
                        <a:t>5</a:t>
                      </a:r>
                      <a:r>
                        <a:rPr lang="ja-JP" altLang="en-US" sz="1100" u="none" strike="noStrike" dirty="0" smtClean="0">
                          <a:effectLst/>
                        </a:rPr>
                        <a:t>年増減</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tc hMerge="1">
                  <a:txBody>
                    <a:bodyPr/>
                    <a:lstStyle/>
                    <a:p>
                      <a:pPr algn="ctr" fontAlgn="ct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44544">
                <a:tc>
                  <a:txBody>
                    <a:bodyPr/>
                    <a:lstStyle/>
                    <a:p>
                      <a:pPr algn="ctr" fontAlgn="ctr"/>
                      <a:r>
                        <a:rPr lang="en-US" sz="1100" u="none" strike="noStrike">
                          <a:effectLst/>
                        </a:rPr>
                        <a:t>H12</a:t>
                      </a:r>
                      <a:endParaRPr lang="en-US" sz="11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ctr" fontAlgn="ctr"/>
                      <a:r>
                        <a:rPr lang="en-US" altLang="ja-JP" sz="1100" u="none" strike="noStrike" dirty="0">
                          <a:effectLst/>
                        </a:rPr>
                        <a:t>2,390 </a:t>
                      </a:r>
                      <a:endPar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l" fontAlgn="ctr"/>
                      <a:r>
                        <a:rPr lang="ja-JP" altLang="en-US" sz="1100" u="none" strike="noStrike" dirty="0">
                          <a:effectLst/>
                        </a:rPr>
                        <a:t>　</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T w="12700" cap="flat" cmpd="sng" algn="ctr">
                      <a:solidFill>
                        <a:schemeClr val="tx1"/>
                      </a:solidFill>
                      <a:prstDash val="solid"/>
                      <a:round/>
                      <a:headEnd type="none" w="med" len="med"/>
                      <a:tailEnd type="none" w="med" len="med"/>
                    </a:lnT>
                  </a:tcPr>
                </a:tc>
                <a:tc>
                  <a:txBody>
                    <a:bodyPr/>
                    <a:lstStyle/>
                    <a:p>
                      <a:pPr algn="l" fontAlgn="ctr"/>
                      <a:r>
                        <a:rPr lang="ja-JP" altLang="en-US" sz="1100" u="none" strike="noStrike" dirty="0">
                          <a:effectLst/>
                        </a:rPr>
                        <a:t>　</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44544">
                <a:tc>
                  <a:txBody>
                    <a:bodyPr/>
                    <a:lstStyle/>
                    <a:p>
                      <a:pPr algn="ctr" fontAlgn="ctr"/>
                      <a:r>
                        <a:rPr lang="en-US" sz="1100" u="none" strike="noStrike">
                          <a:effectLst/>
                        </a:rPr>
                        <a:t>H17</a:t>
                      </a:r>
                      <a:endParaRPr lang="en-US" sz="11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u="none" strike="noStrike">
                          <a:effectLst/>
                        </a:rPr>
                        <a:t>1,780 </a:t>
                      </a:r>
                      <a:endPar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r" fontAlgn="ctr"/>
                      <a:r>
                        <a:rPr lang="ja-JP" altLang="en-US" sz="1100" b="1" u="none" strike="noStrike" dirty="0" smtClean="0">
                          <a:solidFill>
                            <a:schemeClr val="accent6"/>
                          </a:solidFill>
                          <a:effectLst/>
                        </a:rPr>
                        <a:t>▲</a:t>
                      </a:r>
                      <a:r>
                        <a:rPr lang="en-US" altLang="ja-JP" sz="1100" b="1" u="none" strike="noStrike" dirty="0" smtClean="0">
                          <a:solidFill>
                            <a:schemeClr val="accent6"/>
                          </a:solidFill>
                          <a:effectLst/>
                        </a:rPr>
                        <a:t>610</a:t>
                      </a:r>
                      <a:endParaRPr lang="ja-JP" altLang="en-US" sz="1100" b="1" i="0" u="none" strike="noStrike" dirty="0">
                        <a:solidFill>
                          <a:schemeClr val="accent6"/>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b="1" u="none" strike="noStrike" dirty="0" smtClean="0">
                          <a:solidFill>
                            <a:schemeClr val="accent6"/>
                          </a:solidFill>
                          <a:effectLst/>
                        </a:rPr>
                        <a:t>-26%</a:t>
                      </a:r>
                      <a:endParaRPr lang="ja-JP" altLang="en-US" sz="1100" b="1" i="0" u="none" strike="noStrike" dirty="0">
                        <a:solidFill>
                          <a:schemeClr val="accent6"/>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0002"/>
                  </a:ext>
                </a:extLst>
              </a:tr>
              <a:tr h="144544">
                <a:tc>
                  <a:txBody>
                    <a:bodyPr/>
                    <a:lstStyle/>
                    <a:p>
                      <a:pPr algn="ctr" fontAlgn="ctr"/>
                      <a:r>
                        <a:rPr lang="en-US" sz="1100" u="none" strike="noStrike">
                          <a:effectLst/>
                        </a:rPr>
                        <a:t>H22</a:t>
                      </a:r>
                      <a:endParaRPr lang="en-US" sz="11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u="none" strike="noStrike" dirty="0" smtClean="0">
                          <a:effectLst/>
                        </a:rPr>
                        <a:t>1,800 </a:t>
                      </a:r>
                      <a:endPar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r" fontAlgn="ctr"/>
                      <a:r>
                        <a:rPr lang="en-US" altLang="ja-JP" sz="1100" u="none" strike="noStrike" dirty="0" smtClean="0">
                          <a:solidFill>
                            <a:schemeClr val="tx1"/>
                          </a:solidFill>
                          <a:effectLst/>
                        </a:rPr>
                        <a:t>+20</a:t>
                      </a:r>
                      <a:endPar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u="none" strike="noStrike" dirty="0" smtClean="0">
                          <a:solidFill>
                            <a:schemeClr val="tx1"/>
                          </a:solidFill>
                          <a:effectLst/>
                        </a:rPr>
                        <a:t>+1%</a:t>
                      </a:r>
                      <a:endPar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0003"/>
                  </a:ext>
                </a:extLst>
              </a:tr>
              <a:tr h="144544">
                <a:tc>
                  <a:txBody>
                    <a:bodyPr/>
                    <a:lstStyle/>
                    <a:p>
                      <a:pPr algn="ctr" fontAlgn="ctr"/>
                      <a:r>
                        <a:rPr lang="en-US" sz="1100" u="none" strike="noStrike">
                          <a:effectLst/>
                        </a:rPr>
                        <a:t>H27</a:t>
                      </a:r>
                      <a:endParaRPr lang="en-US" sz="11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u="none" strike="noStrike" dirty="0" smtClean="0">
                          <a:effectLst/>
                        </a:rPr>
                        <a:t>1,730 </a:t>
                      </a:r>
                      <a:endPar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r" fontAlgn="ctr"/>
                      <a:r>
                        <a:rPr lang="ja-JP" altLang="en-US" sz="1100" b="1" u="none" strike="noStrike" dirty="0" smtClean="0">
                          <a:solidFill>
                            <a:schemeClr val="accent6"/>
                          </a:solidFill>
                          <a:effectLst/>
                        </a:rPr>
                        <a:t>▲</a:t>
                      </a:r>
                      <a:r>
                        <a:rPr lang="en-US" altLang="ja-JP" sz="1100" b="1" u="none" strike="noStrike" dirty="0" smtClean="0">
                          <a:solidFill>
                            <a:schemeClr val="accent6"/>
                          </a:solidFill>
                          <a:effectLst/>
                        </a:rPr>
                        <a:t>70</a:t>
                      </a:r>
                      <a:endParaRPr lang="ja-JP" altLang="en-US" sz="1100" b="1" i="0" u="none" strike="noStrike" dirty="0">
                        <a:solidFill>
                          <a:schemeClr val="accent6"/>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100" b="1" u="none" strike="noStrike" dirty="0" smtClean="0">
                          <a:solidFill>
                            <a:schemeClr val="accent6"/>
                          </a:solidFill>
                          <a:effectLst/>
                        </a:rPr>
                        <a:t>-4%</a:t>
                      </a:r>
                      <a:endParaRPr lang="ja-JP" altLang="en-US" sz="1100" b="1" i="0" u="none" strike="noStrike" dirty="0">
                        <a:solidFill>
                          <a:schemeClr val="accent6"/>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0004"/>
                  </a:ext>
                </a:extLst>
              </a:tr>
              <a:tr h="206714">
                <a:tc>
                  <a:txBody>
                    <a:bodyPr/>
                    <a:lstStyle/>
                    <a:p>
                      <a:pPr algn="ctr" fontAlgn="ctr"/>
                      <a:r>
                        <a:rPr lang="en-US" altLang="ja-JP" sz="1100" u="none" strike="noStrike" dirty="0" smtClean="0">
                          <a:solidFill>
                            <a:srgbClr val="FF0000"/>
                          </a:solidFill>
                          <a:effectLst/>
                        </a:rPr>
                        <a:t>R</a:t>
                      </a:r>
                      <a:r>
                        <a:rPr lang="en-US" sz="1100" u="none" strike="noStrike" dirty="0" smtClean="0">
                          <a:solidFill>
                            <a:srgbClr val="FF0000"/>
                          </a:solidFill>
                          <a:effectLst/>
                        </a:rPr>
                        <a:t>2</a:t>
                      </a:r>
                      <a:endParaRPr lang="en-US" sz="11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600" u="none" strike="noStrike" dirty="0">
                          <a:solidFill>
                            <a:srgbClr val="FF0000"/>
                          </a:solidFill>
                          <a:effectLst/>
                        </a:rPr>
                        <a:t>1,900 </a:t>
                      </a:r>
                      <a:endParaRPr lang="en-US" altLang="ja-JP" sz="16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r" fontAlgn="ctr"/>
                      <a:r>
                        <a:rPr lang="en-US" altLang="ja-JP" sz="1600" b="0" i="0" u="none" strike="noStrike" dirty="0" smtClean="0">
                          <a:solidFill>
                            <a:srgbClr val="FF0000"/>
                          </a:solidFill>
                          <a:effectLst/>
                          <a:latin typeface="+mn-lt"/>
                          <a:ea typeface="+mn-ea"/>
                        </a:rPr>
                        <a:t>+170</a:t>
                      </a:r>
                      <a:endParaRPr lang="ja-JP" altLang="en-US" sz="16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ctr" fontAlgn="ctr"/>
                      <a:r>
                        <a:rPr lang="en-US" altLang="ja-JP" sz="1400" u="none" strike="noStrike" dirty="0" smtClean="0">
                          <a:solidFill>
                            <a:srgbClr val="FF0000"/>
                          </a:solidFill>
                          <a:effectLst/>
                        </a:rPr>
                        <a:t>+10%</a:t>
                      </a:r>
                      <a:endParaRPr lang="ja-JP" altLang="en-US" sz="14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extLst>
                  <a:ext uri="{0D108BD9-81ED-4DB2-BD59-A6C34878D82A}">
                    <a16:rowId xmlns:a16="http://schemas.microsoft.com/office/drawing/2014/main" val="10005"/>
                  </a:ext>
                </a:extLst>
              </a:tr>
            </a:tbl>
          </a:graphicData>
        </a:graphic>
      </p:graphicFrame>
      <p:sp>
        <p:nvSpPr>
          <p:cNvPr id="242" name="Text Box 29"/>
          <p:cNvSpPr txBox="1">
            <a:spLocks noChangeArrowheads="1"/>
          </p:cNvSpPr>
          <p:nvPr/>
        </p:nvSpPr>
        <p:spPr bwMode="auto">
          <a:xfrm>
            <a:off x="8910524" y="3567608"/>
            <a:ext cx="645588" cy="200039"/>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l" defTabSz="2951866" rtl="0" eaLnBrk="1" fontAlgn="auto" latinLnBrk="0" hangingPunct="1">
              <a:lnSpc>
                <a:spcPct val="100000"/>
              </a:lnSpc>
              <a:spcBef>
                <a:spcPct val="0"/>
              </a:spcBef>
              <a:spcAft>
                <a:spcPts val="300"/>
              </a:spcAft>
              <a:buClrTx/>
              <a:buSzTx/>
              <a:buFontTx/>
              <a:buNone/>
              <a:tabLst/>
              <a:defRPr/>
            </a:pPr>
            <a:r>
              <a:rPr kumimoji="1" lang="ja-JP" altLang="en-US" sz="700" b="0" i="0" u="none" strike="noStrike" kern="0" cap="none" spc="0" normalizeH="0" baseline="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＜目標＞</a:t>
            </a:r>
            <a:endParaRPr kumimoji="1" lang="en-US" altLang="ja-JP" sz="700" b="0" i="0" u="none" strike="noStrike" kern="0" cap="none" spc="0" normalizeH="0" baseline="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196" name="Text Box 29"/>
          <p:cNvSpPr txBox="1">
            <a:spLocks noChangeArrowheads="1"/>
          </p:cNvSpPr>
          <p:nvPr/>
        </p:nvSpPr>
        <p:spPr bwMode="auto">
          <a:xfrm>
            <a:off x="8908175" y="3785888"/>
            <a:ext cx="379746"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a:t>
            </a:r>
            <a:endPar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pic>
        <p:nvPicPr>
          <p:cNvPr id="31" name="図 30"/>
          <p:cNvPicPr>
            <a:picLocks noChangeAspect="1"/>
          </p:cNvPicPr>
          <p:nvPr/>
        </p:nvPicPr>
        <p:blipFill rotWithShape="1">
          <a:blip r:embed="rId9"/>
          <a:srcRect l="36308" t="2286" r="27377" b="6471"/>
          <a:stretch/>
        </p:blipFill>
        <p:spPr>
          <a:xfrm>
            <a:off x="4229454" y="2451231"/>
            <a:ext cx="1849958" cy="3305662"/>
          </a:xfrm>
          <a:prstGeom prst="rect">
            <a:avLst/>
          </a:prstGeom>
          <a:ln>
            <a:solidFill>
              <a:schemeClr val="bg1">
                <a:lumMod val="50000"/>
              </a:schemeClr>
            </a:solidFill>
          </a:ln>
        </p:spPr>
      </p:pic>
      <p:sp>
        <p:nvSpPr>
          <p:cNvPr id="213" name="Text Box 49"/>
          <p:cNvSpPr txBox="1">
            <a:spLocks noChangeArrowheads="1"/>
          </p:cNvSpPr>
          <p:nvPr/>
        </p:nvSpPr>
        <p:spPr bwMode="auto">
          <a:xfrm>
            <a:off x="4442867" y="5211285"/>
            <a:ext cx="134847" cy="134592"/>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①</a:t>
            </a:r>
          </a:p>
        </p:txBody>
      </p:sp>
      <p:sp>
        <p:nvSpPr>
          <p:cNvPr id="214" name="Text Box 49"/>
          <p:cNvSpPr txBox="1">
            <a:spLocks noChangeArrowheads="1"/>
          </p:cNvSpPr>
          <p:nvPr/>
        </p:nvSpPr>
        <p:spPr bwMode="auto">
          <a:xfrm>
            <a:off x="4465847" y="4940645"/>
            <a:ext cx="134847" cy="134592"/>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②</a:t>
            </a:r>
          </a:p>
        </p:txBody>
      </p:sp>
      <p:sp>
        <p:nvSpPr>
          <p:cNvPr id="33" name="フリーフォーム 32"/>
          <p:cNvSpPr/>
          <p:nvPr/>
        </p:nvSpPr>
        <p:spPr>
          <a:xfrm>
            <a:off x="5394135" y="2539654"/>
            <a:ext cx="80963" cy="847725"/>
          </a:xfrm>
          <a:custGeom>
            <a:avLst/>
            <a:gdLst>
              <a:gd name="connsiteX0" fmla="*/ 80963 w 80963"/>
              <a:gd name="connsiteY0" fmla="*/ 0 h 847725"/>
              <a:gd name="connsiteX1" fmla="*/ 9525 w 80963"/>
              <a:gd name="connsiteY1" fmla="*/ 447675 h 847725"/>
              <a:gd name="connsiteX2" fmla="*/ 0 w 80963"/>
              <a:gd name="connsiteY2" fmla="*/ 728662 h 847725"/>
              <a:gd name="connsiteX3" fmla="*/ 9525 w 80963"/>
              <a:gd name="connsiteY3" fmla="*/ 847725 h 847725"/>
            </a:gdLst>
            <a:ahLst/>
            <a:cxnLst>
              <a:cxn ang="0">
                <a:pos x="connsiteX0" y="connsiteY0"/>
              </a:cxn>
              <a:cxn ang="0">
                <a:pos x="connsiteX1" y="connsiteY1"/>
              </a:cxn>
              <a:cxn ang="0">
                <a:pos x="connsiteX2" y="connsiteY2"/>
              </a:cxn>
              <a:cxn ang="0">
                <a:pos x="connsiteX3" y="connsiteY3"/>
              </a:cxn>
            </a:cxnLst>
            <a:rect l="l" t="t" r="r" b="b"/>
            <a:pathLst>
              <a:path w="80963" h="847725">
                <a:moveTo>
                  <a:pt x="80963" y="0"/>
                </a:moveTo>
                <a:lnTo>
                  <a:pt x="9525" y="447675"/>
                </a:lnTo>
                <a:lnTo>
                  <a:pt x="0" y="728662"/>
                </a:lnTo>
                <a:lnTo>
                  <a:pt x="9525" y="847725"/>
                </a:lnTo>
              </a:path>
            </a:pathLst>
          </a:custGeom>
          <a:noFill/>
          <a:ln w="50800">
            <a:solidFill>
              <a:srgbClr val="FFC000">
                <a:alpha val="70000"/>
              </a:srgb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4" name="フリーフォーム 33"/>
          <p:cNvSpPr/>
          <p:nvPr/>
        </p:nvSpPr>
        <p:spPr>
          <a:xfrm>
            <a:off x="5289360" y="4806603"/>
            <a:ext cx="42863" cy="442912"/>
          </a:xfrm>
          <a:custGeom>
            <a:avLst/>
            <a:gdLst>
              <a:gd name="connsiteX0" fmla="*/ 0 w 42863"/>
              <a:gd name="connsiteY0" fmla="*/ 442912 h 442912"/>
              <a:gd name="connsiteX1" fmla="*/ 42863 w 42863"/>
              <a:gd name="connsiteY1" fmla="*/ 0 h 442912"/>
            </a:gdLst>
            <a:ahLst/>
            <a:cxnLst>
              <a:cxn ang="0">
                <a:pos x="connsiteX0" y="connsiteY0"/>
              </a:cxn>
              <a:cxn ang="0">
                <a:pos x="connsiteX1" y="connsiteY1"/>
              </a:cxn>
            </a:cxnLst>
            <a:rect l="l" t="t" r="r" b="b"/>
            <a:pathLst>
              <a:path w="42863" h="442912">
                <a:moveTo>
                  <a:pt x="0" y="442912"/>
                </a:moveTo>
                <a:lnTo>
                  <a:pt x="42863" y="0"/>
                </a:lnTo>
              </a:path>
            </a:pathLst>
          </a:custGeom>
          <a:noFill/>
          <a:ln w="50800">
            <a:solidFill>
              <a:srgbClr val="FFC000">
                <a:alpha val="70000"/>
              </a:srgb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6" name="フリーフォーム 35"/>
          <p:cNvSpPr/>
          <p:nvPr/>
        </p:nvSpPr>
        <p:spPr>
          <a:xfrm>
            <a:off x="5346322" y="3363973"/>
            <a:ext cx="86845" cy="1504661"/>
          </a:xfrm>
          <a:custGeom>
            <a:avLst/>
            <a:gdLst>
              <a:gd name="connsiteX0" fmla="*/ 38100 w 52387"/>
              <a:gd name="connsiteY0" fmla="*/ 0 h 1362075"/>
              <a:gd name="connsiteX1" fmla="*/ 52387 w 52387"/>
              <a:gd name="connsiteY1" fmla="*/ 619125 h 1362075"/>
              <a:gd name="connsiteX2" fmla="*/ 0 w 52387"/>
              <a:gd name="connsiteY2" fmla="*/ 1362075 h 1362075"/>
            </a:gdLst>
            <a:ahLst/>
            <a:cxnLst>
              <a:cxn ang="0">
                <a:pos x="connsiteX0" y="connsiteY0"/>
              </a:cxn>
              <a:cxn ang="0">
                <a:pos x="connsiteX1" y="connsiteY1"/>
              </a:cxn>
              <a:cxn ang="0">
                <a:pos x="connsiteX2" y="connsiteY2"/>
              </a:cxn>
            </a:cxnLst>
            <a:rect l="l" t="t" r="r" b="b"/>
            <a:pathLst>
              <a:path w="52387" h="1362075">
                <a:moveTo>
                  <a:pt x="38100" y="0"/>
                </a:moveTo>
                <a:lnTo>
                  <a:pt x="52387" y="619125"/>
                </a:lnTo>
                <a:lnTo>
                  <a:pt x="0" y="1362075"/>
                </a:lnTo>
              </a:path>
            </a:pathLst>
          </a:custGeom>
          <a:noFill/>
          <a:ln w="50800">
            <a:solidFill>
              <a:srgbClr val="FFC000">
                <a:alpha val="70000"/>
              </a:srgbClr>
            </a:solidFill>
            <a:headEnd type="arrow"/>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8" name="フリーフォーム 37"/>
          <p:cNvSpPr/>
          <p:nvPr/>
        </p:nvSpPr>
        <p:spPr>
          <a:xfrm>
            <a:off x="5094097" y="2477741"/>
            <a:ext cx="800100" cy="942975"/>
          </a:xfrm>
          <a:custGeom>
            <a:avLst/>
            <a:gdLst>
              <a:gd name="connsiteX0" fmla="*/ 109537 w 800100"/>
              <a:gd name="connsiteY0" fmla="*/ 0 h 942975"/>
              <a:gd name="connsiteX1" fmla="*/ 800100 w 800100"/>
              <a:gd name="connsiteY1" fmla="*/ 133350 h 942975"/>
              <a:gd name="connsiteX2" fmla="*/ 738187 w 800100"/>
              <a:gd name="connsiteY2" fmla="*/ 466725 h 942975"/>
              <a:gd name="connsiteX3" fmla="*/ 723900 w 800100"/>
              <a:gd name="connsiteY3" fmla="*/ 657225 h 942975"/>
              <a:gd name="connsiteX4" fmla="*/ 719137 w 800100"/>
              <a:gd name="connsiteY4" fmla="*/ 942975 h 942975"/>
              <a:gd name="connsiteX5" fmla="*/ 0 w 800100"/>
              <a:gd name="connsiteY5" fmla="*/ 890588 h 942975"/>
              <a:gd name="connsiteX6" fmla="*/ 109537 w 800100"/>
              <a:gd name="connsiteY6"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100" h="942975">
                <a:moveTo>
                  <a:pt x="109537" y="0"/>
                </a:moveTo>
                <a:lnTo>
                  <a:pt x="800100" y="133350"/>
                </a:lnTo>
                <a:lnTo>
                  <a:pt x="738187" y="466725"/>
                </a:lnTo>
                <a:lnTo>
                  <a:pt x="723900" y="657225"/>
                </a:lnTo>
                <a:cubicBezTo>
                  <a:pt x="722312" y="752475"/>
                  <a:pt x="720725" y="847725"/>
                  <a:pt x="719137" y="942975"/>
                </a:cubicBezTo>
                <a:lnTo>
                  <a:pt x="0" y="890588"/>
                </a:lnTo>
                <a:lnTo>
                  <a:pt x="109537" y="0"/>
                </a:lnTo>
                <a:close/>
              </a:path>
            </a:pathLst>
          </a:custGeom>
          <a:noFill/>
          <a:ln w="50800">
            <a:solidFill>
              <a:srgbClr val="FFC000">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9" name="フリーフォーム 38"/>
          <p:cNvSpPr/>
          <p:nvPr/>
        </p:nvSpPr>
        <p:spPr>
          <a:xfrm>
            <a:off x="4284473" y="4678015"/>
            <a:ext cx="1590675" cy="1062038"/>
          </a:xfrm>
          <a:custGeom>
            <a:avLst/>
            <a:gdLst>
              <a:gd name="connsiteX0" fmla="*/ 123825 w 1590675"/>
              <a:gd name="connsiteY0" fmla="*/ 0 h 1062038"/>
              <a:gd name="connsiteX1" fmla="*/ 1504950 w 1590675"/>
              <a:gd name="connsiteY1" fmla="*/ 176213 h 1062038"/>
              <a:gd name="connsiteX2" fmla="*/ 1500187 w 1590675"/>
              <a:gd name="connsiteY2" fmla="*/ 261938 h 1062038"/>
              <a:gd name="connsiteX3" fmla="*/ 1576387 w 1590675"/>
              <a:gd name="connsiteY3" fmla="*/ 371475 h 1062038"/>
              <a:gd name="connsiteX4" fmla="*/ 1476375 w 1590675"/>
              <a:gd name="connsiteY4" fmla="*/ 414338 h 1062038"/>
              <a:gd name="connsiteX5" fmla="*/ 1590675 w 1590675"/>
              <a:gd name="connsiteY5" fmla="*/ 895350 h 1062038"/>
              <a:gd name="connsiteX6" fmla="*/ 1576387 w 1590675"/>
              <a:gd name="connsiteY6" fmla="*/ 1062038 h 1062038"/>
              <a:gd name="connsiteX7" fmla="*/ 0 w 1590675"/>
              <a:gd name="connsiteY7" fmla="*/ 823913 h 1062038"/>
              <a:gd name="connsiteX8" fmla="*/ 123825 w 1590675"/>
              <a:gd name="connsiteY8" fmla="*/ 0 h 106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0675" h="1062038">
                <a:moveTo>
                  <a:pt x="123825" y="0"/>
                </a:moveTo>
                <a:lnTo>
                  <a:pt x="1504950" y="176213"/>
                </a:lnTo>
                <a:lnTo>
                  <a:pt x="1500187" y="261938"/>
                </a:lnTo>
                <a:lnTo>
                  <a:pt x="1576387" y="371475"/>
                </a:lnTo>
                <a:lnTo>
                  <a:pt x="1476375" y="414338"/>
                </a:lnTo>
                <a:lnTo>
                  <a:pt x="1590675" y="895350"/>
                </a:lnTo>
                <a:lnTo>
                  <a:pt x="1576387" y="1062038"/>
                </a:lnTo>
                <a:lnTo>
                  <a:pt x="0" y="823913"/>
                </a:lnTo>
                <a:lnTo>
                  <a:pt x="123825" y="0"/>
                </a:lnTo>
                <a:close/>
              </a:path>
            </a:pathLst>
          </a:custGeom>
          <a:noFill/>
          <a:ln w="50800">
            <a:solidFill>
              <a:srgbClr val="FFC000">
                <a:alpha val="7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cxnSp>
        <p:nvCxnSpPr>
          <p:cNvPr id="64" name="直線コネクタ 63"/>
          <p:cNvCxnSpPr>
            <a:endCxn id="41" idx="2"/>
          </p:cNvCxnSpPr>
          <p:nvPr/>
        </p:nvCxnSpPr>
        <p:spPr>
          <a:xfrm>
            <a:off x="5093293" y="2811996"/>
            <a:ext cx="177159" cy="50782"/>
          </a:xfrm>
          <a:prstGeom prst="line">
            <a:avLst/>
          </a:prstGeom>
          <a:ln w="19050">
            <a:solidFill>
              <a:srgbClr val="FF0DC0"/>
            </a:solidFill>
          </a:ln>
        </p:spPr>
        <p:style>
          <a:lnRef idx="1">
            <a:schemeClr val="accent1"/>
          </a:lnRef>
          <a:fillRef idx="0">
            <a:schemeClr val="accent1"/>
          </a:fillRef>
          <a:effectRef idx="0">
            <a:schemeClr val="accent1"/>
          </a:effectRef>
          <a:fontRef idx="minor">
            <a:schemeClr val="tx1"/>
          </a:fontRef>
        </p:style>
      </p:cxnSp>
      <p:sp>
        <p:nvSpPr>
          <p:cNvPr id="524" name="テキスト ボックス 523"/>
          <p:cNvSpPr txBox="1"/>
          <p:nvPr/>
        </p:nvSpPr>
        <p:spPr>
          <a:xfrm>
            <a:off x="3855587" y="3281849"/>
            <a:ext cx="1167754" cy="246221"/>
          </a:xfrm>
          <a:prstGeom prst="rect">
            <a:avLst/>
          </a:prstGeom>
          <a:solidFill>
            <a:schemeClr val="bg1"/>
          </a:solidFill>
          <a:ln w="19050">
            <a:solidFill>
              <a:srgbClr val="FF0DC0"/>
            </a:solidFill>
          </a:ln>
        </p:spPr>
        <p:txBody>
          <a:bodyPr wrap="square" rtlCol="0">
            <a:spAutoFit/>
          </a:bodyPr>
          <a:lstStyle>
            <a:defPPr>
              <a:defRPr lang="ja-JP"/>
            </a:defPPr>
            <a:lvl1pPr marL="0" marR="0" lvl="0" indent="0" defTabSz="914400" eaLnBrk="1" fontAlgn="auto" latinLnBrk="0" hangingPunct="1">
              <a:lnSpc>
                <a:spcPct val="100000"/>
              </a:lnSpc>
              <a:spcBef>
                <a:spcPts val="0"/>
              </a:spcBef>
              <a:spcAft>
                <a:spcPts val="0"/>
              </a:spcAft>
              <a:buClrTx/>
              <a:buSzTx/>
              <a:buFontTx/>
              <a:buNone/>
              <a:tabLst/>
              <a:defRPr kumimoji="0" sz="800" kern="0">
                <a:solidFill>
                  <a:srgbClr val="000000"/>
                </a:solidFill>
                <a:latin typeface="ＭＳ ゴシック" panose="020B0609070205080204" pitchFamily="49" charset="-128"/>
                <a:ea typeface="ＭＳ ゴシック" panose="020B0609070205080204" pitchFamily="49"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健康・運動</a:t>
            </a:r>
            <a:r>
              <a:rPr kumimoji="0" lang="ja-JP" altLang="en-US" sz="1000" b="0" i="0" u="none" strike="noStrike" kern="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施設</a:t>
            </a:r>
            <a:endParaRPr kumimoji="0" lang="en-US" altLang="zh-TW" sz="7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525" name="直線コネクタ 524"/>
          <p:cNvCxnSpPr>
            <a:stCxn id="524" idx="3"/>
          </p:cNvCxnSpPr>
          <p:nvPr/>
        </p:nvCxnSpPr>
        <p:spPr>
          <a:xfrm flipV="1">
            <a:off x="5023341" y="3357582"/>
            <a:ext cx="189004" cy="47378"/>
          </a:xfrm>
          <a:prstGeom prst="line">
            <a:avLst/>
          </a:prstGeom>
          <a:ln w="19050">
            <a:solidFill>
              <a:srgbClr val="FF0DC0"/>
            </a:solidFill>
          </a:ln>
        </p:spPr>
        <p:style>
          <a:lnRef idx="1">
            <a:schemeClr val="accent1"/>
          </a:lnRef>
          <a:fillRef idx="0">
            <a:schemeClr val="accent1"/>
          </a:fillRef>
          <a:effectRef idx="0">
            <a:schemeClr val="accent1"/>
          </a:effectRef>
          <a:fontRef idx="minor">
            <a:schemeClr val="tx1"/>
          </a:fontRef>
        </p:style>
      </p:cxnSp>
      <p:sp>
        <p:nvSpPr>
          <p:cNvPr id="526" name="テキスト ボックス 525"/>
          <p:cNvSpPr txBox="1"/>
          <p:nvPr/>
        </p:nvSpPr>
        <p:spPr>
          <a:xfrm>
            <a:off x="3885964" y="4192354"/>
            <a:ext cx="1226690" cy="400110"/>
          </a:xfrm>
          <a:prstGeom prst="rect">
            <a:avLst/>
          </a:prstGeom>
          <a:solidFill>
            <a:schemeClr val="bg1"/>
          </a:solidFill>
          <a:ln w="19050">
            <a:solidFill>
              <a:srgbClr val="FF0DC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福祉・医療等施設（３Ｆフロア）</a:t>
            </a:r>
            <a:endParaRPr kumimoji="0" lang="en-US" altLang="zh-TW" sz="10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527" name="直線コネクタ 526"/>
          <p:cNvCxnSpPr/>
          <p:nvPr/>
        </p:nvCxnSpPr>
        <p:spPr>
          <a:xfrm>
            <a:off x="4243813" y="4584487"/>
            <a:ext cx="138073" cy="665029"/>
          </a:xfrm>
          <a:prstGeom prst="line">
            <a:avLst/>
          </a:prstGeom>
          <a:ln w="19050">
            <a:solidFill>
              <a:srgbClr val="FF0DC0"/>
            </a:solidFill>
          </a:ln>
        </p:spPr>
        <p:style>
          <a:lnRef idx="1">
            <a:schemeClr val="accent1"/>
          </a:lnRef>
          <a:fillRef idx="0">
            <a:schemeClr val="accent1"/>
          </a:fillRef>
          <a:effectRef idx="0">
            <a:schemeClr val="accent1"/>
          </a:effectRef>
          <a:fontRef idx="minor">
            <a:schemeClr val="tx1"/>
          </a:fontRef>
        </p:style>
      </p:cxnSp>
      <p:sp>
        <p:nvSpPr>
          <p:cNvPr id="215" name="Text Box 49"/>
          <p:cNvSpPr txBox="1">
            <a:spLocks noChangeArrowheads="1"/>
          </p:cNvSpPr>
          <p:nvPr/>
        </p:nvSpPr>
        <p:spPr bwMode="auto">
          <a:xfrm>
            <a:off x="5302805" y="3312008"/>
            <a:ext cx="134847" cy="134592"/>
          </a:xfrm>
          <a:prstGeom prst="rect">
            <a:avLst/>
          </a:prstGeom>
          <a:solidFill>
            <a:schemeClr val="accent1">
              <a:lumMod val="50000"/>
            </a:schemeClr>
          </a:solidFill>
          <a:ln>
            <a:noFill/>
          </a:ln>
          <a:extLst/>
        </p:spPr>
        <p:txBody>
          <a:bodyPr wrap="none" anchor="ctr"/>
          <a:lstStyle>
            <a:lvl1pPr algn="l" eaLnBrk="0" hangingPunct="0">
              <a:buChar char="•"/>
              <a:defRPr kumimoji="1" sz="3200">
                <a:solidFill>
                  <a:schemeClr val="tx1"/>
                </a:solidFill>
                <a:latin typeface="Arial" charset="0"/>
                <a:ea typeface="ＭＳ Ｐゴシック" charset="-128"/>
              </a:defRPr>
            </a:lvl1pPr>
            <a:lvl2pPr marL="742950" indent="-285750" algn="l" eaLnBrk="0" hangingPunct="0">
              <a:buChar char="–"/>
              <a:defRPr kumimoji="1" sz="2800">
                <a:solidFill>
                  <a:schemeClr val="tx1"/>
                </a:solidFill>
                <a:latin typeface="Arial" charset="0"/>
                <a:ea typeface="ＭＳ Ｐゴシック" charset="-128"/>
              </a:defRPr>
            </a:lvl2pPr>
            <a:lvl3pPr marL="1143000" indent="-228600" algn="l" eaLnBrk="0" hangingPunct="0">
              <a:buChar char="•"/>
              <a:defRPr kumimoji="1" sz="2400">
                <a:solidFill>
                  <a:schemeClr val="tx1"/>
                </a:solidFill>
                <a:latin typeface="Arial" charset="0"/>
                <a:ea typeface="ＭＳ Ｐゴシック" charset="-128"/>
              </a:defRPr>
            </a:lvl3pPr>
            <a:lvl4pPr marL="1600200" indent="-228600" algn="l" eaLnBrk="0" hangingPunct="0">
              <a:buChar char="–"/>
              <a:defRPr kumimoji="1" sz="2000">
                <a:solidFill>
                  <a:schemeClr val="tx1"/>
                </a:solidFill>
                <a:latin typeface="Arial" charset="0"/>
                <a:ea typeface="ＭＳ Ｐゴシック" charset="-128"/>
              </a:defRPr>
            </a:lvl4pPr>
            <a:lvl5pPr marL="2057400" indent="-228600" algn="l" eaLnBrk="0" hangingPunct="0">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③</a:t>
            </a:r>
          </a:p>
        </p:txBody>
      </p:sp>
      <p:sp>
        <p:nvSpPr>
          <p:cNvPr id="523" name="テキスト ボックス 522"/>
          <p:cNvSpPr txBox="1"/>
          <p:nvPr/>
        </p:nvSpPr>
        <p:spPr>
          <a:xfrm>
            <a:off x="3855588" y="2475356"/>
            <a:ext cx="1233331" cy="646331"/>
          </a:xfrm>
          <a:prstGeom prst="rect">
            <a:avLst/>
          </a:prstGeom>
          <a:solidFill>
            <a:schemeClr val="bg1"/>
          </a:solidFill>
          <a:ln w="19050">
            <a:solidFill>
              <a:srgbClr val="FF0DC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rPr>
              <a:t>岐阜市柳ケ瀬健康ステーション</a:t>
            </a: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1" lang="ja-JP" alt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健康チェック、健康づくり教室、健康相談等</a:t>
            </a:r>
            <a:r>
              <a:rPr kumimoji="1" lang="en-US" altLang="ja-JP"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p>
        </p:txBody>
      </p:sp>
      <p:sp>
        <p:nvSpPr>
          <p:cNvPr id="232" name="正方形/長方形 231"/>
          <p:cNvSpPr/>
          <p:nvPr/>
        </p:nvSpPr>
        <p:spPr>
          <a:xfrm>
            <a:off x="5353232" y="2370998"/>
            <a:ext cx="806510" cy="305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柳ケ瀬通周辺地域</a:t>
            </a:r>
          </a:p>
        </p:txBody>
      </p:sp>
      <p:sp>
        <p:nvSpPr>
          <p:cNvPr id="233" name="正方形/長方形 232"/>
          <p:cNvSpPr/>
          <p:nvPr/>
        </p:nvSpPr>
        <p:spPr>
          <a:xfrm>
            <a:off x="4692328" y="5554182"/>
            <a:ext cx="662026" cy="305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ＪＲ岐阜駅</a:t>
            </a:r>
          </a:p>
        </p:txBody>
      </p:sp>
      <p:sp>
        <p:nvSpPr>
          <p:cNvPr id="234" name="正方形/長方形 233"/>
          <p:cNvSpPr/>
          <p:nvPr/>
        </p:nvSpPr>
        <p:spPr>
          <a:xfrm>
            <a:off x="4351158" y="6479452"/>
            <a:ext cx="601842" cy="1899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イメージ図</a:t>
            </a:r>
          </a:p>
        </p:txBody>
      </p:sp>
      <p:sp>
        <p:nvSpPr>
          <p:cNvPr id="235" name="Text Box 33"/>
          <p:cNvSpPr txBox="1">
            <a:spLocks noChangeArrowheads="1"/>
          </p:cNvSpPr>
          <p:nvPr/>
        </p:nvSpPr>
        <p:spPr bwMode="auto">
          <a:xfrm>
            <a:off x="5299379" y="3874881"/>
            <a:ext cx="92333" cy="387130"/>
          </a:xfrm>
          <a:prstGeom prst="rect">
            <a:avLst/>
          </a:prstGeom>
          <a:solidFill>
            <a:schemeClr val="accent6">
              <a:lumMod val="20000"/>
              <a:lumOff val="80000"/>
              <a:alpha val="50000"/>
            </a:schemeClr>
          </a:solidFill>
          <a:ln w="15875">
            <a:noFill/>
            <a:miter lim="800000"/>
            <a:headEnd/>
            <a:tailEnd/>
          </a:ln>
          <a:effectLst/>
        </p:spPr>
        <p:txBody>
          <a:bodyPr vert="eaVert" wrap="square" lIns="0" tIns="0" rIns="0" bIns="0">
            <a:spAutoFit/>
          </a:bodyPr>
          <a:lstStyle>
            <a:lvl1pPr eaLnBrk="0" hangingPunct="0">
              <a:defRPr kumimoji="1">
                <a:solidFill>
                  <a:schemeClr val="tx1"/>
                </a:solidFill>
                <a:latin typeface="Arial Narrow" pitchFamily="34" charset="0"/>
                <a:ea typeface="ＭＳ Ｐゴシック" charset="-128"/>
              </a:defRPr>
            </a:lvl1pPr>
            <a:lvl2pPr marL="742950" indent="-285750" eaLnBrk="0" hangingPunct="0">
              <a:defRPr kumimoji="1">
                <a:solidFill>
                  <a:schemeClr val="tx1"/>
                </a:solidFill>
                <a:latin typeface="Arial Narrow" pitchFamily="34" charset="0"/>
                <a:ea typeface="ＭＳ Ｐゴシック" charset="-128"/>
              </a:defRPr>
            </a:lvl2pPr>
            <a:lvl3pPr marL="1143000" indent="-228600" eaLnBrk="0" hangingPunct="0">
              <a:defRPr kumimoji="1">
                <a:solidFill>
                  <a:schemeClr val="tx1"/>
                </a:solidFill>
                <a:latin typeface="Arial Narrow" pitchFamily="34" charset="0"/>
                <a:ea typeface="ＭＳ Ｐゴシック" charset="-128"/>
              </a:defRPr>
            </a:lvl3pPr>
            <a:lvl4pPr marL="1600200" indent="-228600" eaLnBrk="0" hangingPunct="0">
              <a:defRPr kumimoji="1">
                <a:solidFill>
                  <a:schemeClr val="tx1"/>
                </a:solidFill>
                <a:latin typeface="Arial Narrow" pitchFamily="34" charset="0"/>
                <a:ea typeface="ＭＳ Ｐゴシック" charset="-128"/>
              </a:defRPr>
            </a:lvl4pPr>
            <a:lvl5pPr marL="2057400" indent="-228600" eaLnBrk="0" hangingPunct="0">
              <a:defRPr kumimoji="1">
                <a:solidFill>
                  <a:schemeClr val="tx1"/>
                </a:solidFill>
                <a:latin typeface="Arial Narrow"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Narrow"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Narrow"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Narrow"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Narrow" pitchFamily="34" charset="0"/>
                <a:ea typeface="ＭＳ Ｐゴシック"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玉宮通り</a:t>
            </a:r>
          </a:p>
        </p:txBody>
      </p:sp>
      <p:sp>
        <p:nvSpPr>
          <p:cNvPr id="237" name="Text Box 8"/>
          <p:cNvSpPr txBox="1">
            <a:spLocks noChangeArrowheads="1"/>
          </p:cNvSpPr>
          <p:nvPr/>
        </p:nvSpPr>
        <p:spPr bwMode="auto">
          <a:xfrm>
            <a:off x="5494148" y="3441740"/>
            <a:ext cx="818932" cy="646331"/>
          </a:xfrm>
          <a:prstGeom prst="rect">
            <a:avLst/>
          </a:prstGeom>
          <a:solidFill>
            <a:schemeClr val="bg1"/>
          </a:solidFill>
          <a:ln w="19050">
            <a:solidFill>
              <a:srgbClr val="FF0DC0"/>
            </a:solidFill>
          </a:ln>
          <a:extLst/>
        </p:spPr>
        <p:txBody>
          <a:bodyPr wrap="square" rtlCol="0">
            <a:spAutoFit/>
          </a:bodyPr>
          <a:lstStyle>
            <a:defPPr>
              <a:defRPr lang="ja-JP"/>
            </a:defPPr>
            <a:lvl1pPr marL="0" marR="0" lvl="0" indent="0" defTabSz="914400" eaLnBrk="1" fontAlgn="auto" latinLnBrk="0" hangingPunct="1">
              <a:lnSpc>
                <a:spcPct val="100000"/>
              </a:lnSpc>
              <a:spcBef>
                <a:spcPts val="0"/>
              </a:spcBef>
              <a:spcAft>
                <a:spcPts val="0"/>
              </a:spcAft>
              <a:buClrTx/>
              <a:buSzTx/>
              <a:buFontTx/>
              <a:buNone/>
              <a:tabLst/>
              <a:defRPr kumimoji="0" sz="1000" kern="0">
                <a:solidFill>
                  <a:srgbClr val="000000"/>
                </a:solidFill>
                <a:latin typeface="ＭＳ ゴシック" panose="020B0609070205080204" pitchFamily="49" charset="-128"/>
                <a:ea typeface="ＭＳ ゴシック" panose="020B0609070205080204" pitchFamily="49" charset="-128"/>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都市部の</a:t>
            </a:r>
            <a:r>
              <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a:r>
            <a:br>
              <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br>
            <a:r>
              <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回遊性向上</a:t>
            </a:r>
            <a:endPar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歩行者空間</a:t>
            </a:r>
            <a:r>
              <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a:r>
            <a:br>
              <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br>
            <a:r>
              <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の確保</a:t>
            </a:r>
            <a:endParaRPr kumimoji="0" lang="en-US" altLang="ja-JP" sz="9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pic>
        <p:nvPicPr>
          <p:cNvPr id="55" name="図 54"/>
          <p:cNvPicPr>
            <a:picLocks noChangeAspect="1"/>
          </p:cNvPicPr>
          <p:nvPr/>
        </p:nvPicPr>
        <p:blipFill>
          <a:blip r:embed="rId10"/>
          <a:stretch>
            <a:fillRect/>
          </a:stretch>
        </p:blipFill>
        <p:spPr>
          <a:xfrm>
            <a:off x="5434274" y="4092708"/>
            <a:ext cx="771550" cy="517663"/>
          </a:xfrm>
          <a:prstGeom prst="rect">
            <a:avLst/>
          </a:prstGeom>
        </p:spPr>
      </p:pic>
      <p:sp>
        <p:nvSpPr>
          <p:cNvPr id="41" name="円/楕円 40"/>
          <p:cNvSpPr/>
          <p:nvPr/>
        </p:nvSpPr>
        <p:spPr>
          <a:xfrm>
            <a:off x="5270452" y="2821388"/>
            <a:ext cx="82781" cy="8278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grpSp>
        <p:nvGrpSpPr>
          <p:cNvPr id="65" name="グループ化 64"/>
          <p:cNvGrpSpPr/>
          <p:nvPr/>
        </p:nvGrpSpPr>
        <p:grpSpPr>
          <a:xfrm>
            <a:off x="3787142" y="3657779"/>
            <a:ext cx="1568058" cy="516326"/>
            <a:chOff x="3864005" y="7291102"/>
            <a:chExt cx="1691324" cy="516326"/>
          </a:xfrm>
        </p:grpSpPr>
        <p:sp>
          <p:nvSpPr>
            <p:cNvPr id="59" name="正方形/長方形 58"/>
            <p:cNvSpPr/>
            <p:nvPr/>
          </p:nvSpPr>
          <p:spPr>
            <a:xfrm>
              <a:off x="3936485" y="7334140"/>
              <a:ext cx="1514833" cy="463730"/>
            </a:xfrm>
            <a:prstGeom prst="rect">
              <a:avLst/>
            </a:prstGeom>
            <a:solidFill>
              <a:schemeClr val="bg1"/>
            </a:solid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4" name="テキスト ボックス 53"/>
            <p:cNvSpPr txBox="1"/>
            <p:nvPr/>
          </p:nvSpPr>
          <p:spPr>
            <a:xfrm>
              <a:off x="4181398" y="7622762"/>
              <a:ext cx="1029110" cy="18466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都市再生緊急整備地域</a:t>
              </a:r>
              <a:endPar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617" name="テキスト ボックス 616"/>
            <p:cNvSpPr txBox="1"/>
            <p:nvPr/>
          </p:nvSpPr>
          <p:spPr>
            <a:xfrm>
              <a:off x="3864005" y="7291102"/>
              <a:ext cx="169132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TW"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市街地再開発事業</a:t>
              </a:r>
              <a:endParaRPr kumimoji="1" lang="en-US" altLang="zh-TW"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zh-TW"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完了</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zh-TW"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組合設立</a:t>
              </a:r>
              <a:endParaRPr kumimoji="1" lang="en-US" altLang="zh-TW" sz="6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zh-TW"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準備組合設立</a:t>
              </a:r>
              <a:r>
                <a:rPr kumimoji="1" lang="ja-JP"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　　　 </a:t>
              </a:r>
              <a:r>
                <a:rPr kumimoji="1" lang="zh-TW" altLang="en-US" sz="600" b="0" i="0" u="none" strike="noStrike" kern="1200" cap="none" spc="0" normalizeH="0" baseline="0" noProof="0" dirty="0">
                  <a:ln>
                    <a:noFill/>
                  </a:ln>
                  <a:solidFill>
                    <a:srgbClr val="000000"/>
                  </a:solidFill>
                  <a:effectLst/>
                  <a:uLnTx/>
                  <a:uFillTx/>
                  <a:latin typeface="ＭＳ Ｐゴシック"/>
                  <a:ea typeface="ＭＳ Ｐゴシック"/>
                  <a:cs typeface="+mn-cs"/>
                </a:rPr>
                <a:t>準備組合設立前</a:t>
              </a:r>
            </a:p>
          </p:txBody>
        </p:sp>
        <p:sp>
          <p:nvSpPr>
            <p:cNvPr id="556" name="正方形/長方形 555"/>
            <p:cNvSpPr/>
            <p:nvPr/>
          </p:nvSpPr>
          <p:spPr bwMode="auto">
            <a:xfrm>
              <a:off x="4009834" y="7667097"/>
              <a:ext cx="219075" cy="88021"/>
            </a:xfrm>
            <a:prstGeom prst="rect">
              <a:avLst/>
            </a:prstGeom>
            <a:noFill/>
            <a:ln w="28575" cap="flat" cmpd="sng" algn="ctr">
              <a:solidFill>
                <a:srgbClr val="FFC000">
                  <a:alpha val="48000"/>
                </a:srgb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13" tIns="45708" rIns="91413" bIns="45708" spcCol="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a:ln>
                  <a:noFill/>
                </a:ln>
                <a:solidFill>
                  <a:srgbClr val="FFFFFF"/>
                </a:solidFill>
                <a:effectLst/>
                <a:uLnTx/>
                <a:uFillTx/>
                <a:latin typeface="Arial" pitchFamily="34" charset="0"/>
                <a:ea typeface="ＭＳ Ｐゴシック" pitchFamily="50" charset="-128"/>
                <a:cs typeface="+mn-cs"/>
              </a:endParaRPr>
            </a:p>
          </p:txBody>
        </p:sp>
        <p:sp>
          <p:nvSpPr>
            <p:cNvPr id="558" name="正方形/長方形 557"/>
            <p:cNvSpPr/>
            <p:nvPr/>
          </p:nvSpPr>
          <p:spPr bwMode="auto">
            <a:xfrm>
              <a:off x="4009834" y="7438096"/>
              <a:ext cx="155635" cy="82594"/>
            </a:xfrm>
            <a:prstGeom prst="rect">
              <a:avLst/>
            </a:prstGeom>
            <a:solidFill>
              <a:srgbClr val="FF0000">
                <a:alpha val="74901"/>
              </a:srgbClr>
            </a:solidFill>
            <a:ln w="12700">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22131" tIns="61067" rIns="122131" bIns="61067"/>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a:ln>
                  <a:noFill/>
                </a:ln>
                <a:solidFill>
                  <a:srgbClr val="FFFFFF"/>
                </a:solidFill>
                <a:effectLst/>
                <a:uLnTx/>
                <a:uFillTx/>
                <a:latin typeface="Arial" pitchFamily="34" charset="0"/>
                <a:ea typeface="ＭＳ Ｐゴシック" pitchFamily="50" charset="-128"/>
                <a:cs typeface="+mn-cs"/>
              </a:endParaRPr>
            </a:p>
          </p:txBody>
        </p:sp>
        <p:sp>
          <p:nvSpPr>
            <p:cNvPr id="559" name="正方形/長方形 558"/>
            <p:cNvSpPr/>
            <p:nvPr/>
          </p:nvSpPr>
          <p:spPr bwMode="auto">
            <a:xfrm>
              <a:off x="4708582" y="7438096"/>
              <a:ext cx="150346" cy="82593"/>
            </a:xfrm>
            <a:prstGeom prst="rect">
              <a:avLst/>
            </a:prstGeom>
            <a:pattFill prst="pct25">
              <a:fgClr>
                <a:srgbClr val="FF0000">
                  <a:alpha val="74901"/>
                </a:srgbClr>
              </a:fgClr>
              <a:bgClr>
                <a:srgbClr val="FFFFFF">
                  <a:alpha val="74901"/>
                </a:srgbClr>
              </a:bgClr>
            </a:pattFill>
            <a:ln w="12700" cap="flat" cmpd="sng">
              <a:solidFill>
                <a:srgbClr val="FF0000"/>
              </a:solidFill>
              <a:prstDash val="solid"/>
              <a:round/>
              <a:headEnd type="none" w="med" len="med"/>
              <a:tailEnd type="none" w="med" len="med"/>
            </a:ln>
            <a:extLst/>
          </p:spPr>
          <p:txBody>
            <a:bodyPr lIns="122131" tIns="61067" rIns="122131" bIns="61067"/>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a:ln>
                  <a:noFill/>
                </a:ln>
                <a:solidFill>
                  <a:srgbClr val="FFFFFF"/>
                </a:solidFill>
                <a:effectLst/>
                <a:uLnTx/>
                <a:uFillTx/>
                <a:latin typeface="Arial" pitchFamily="34" charset="0"/>
                <a:ea typeface="ＭＳ Ｐゴシック" pitchFamily="50" charset="-128"/>
                <a:cs typeface="+mn-cs"/>
              </a:endParaRPr>
            </a:p>
          </p:txBody>
        </p:sp>
        <p:sp>
          <p:nvSpPr>
            <p:cNvPr id="560" name="正方形/長方形 559"/>
            <p:cNvSpPr/>
            <p:nvPr/>
          </p:nvSpPr>
          <p:spPr bwMode="auto">
            <a:xfrm>
              <a:off x="4009834" y="7539136"/>
              <a:ext cx="155635" cy="75987"/>
            </a:xfrm>
            <a:prstGeom prst="rect">
              <a:avLst/>
            </a:prstGeom>
            <a:pattFill prst="wdUpDiag">
              <a:fgClr>
                <a:srgbClr val="FF0000">
                  <a:alpha val="74901"/>
                </a:srgbClr>
              </a:fgClr>
              <a:bgClr>
                <a:srgbClr val="FFFFFF">
                  <a:alpha val="74901"/>
                </a:srgbClr>
              </a:bgClr>
            </a:pattFill>
            <a:ln w="12700" cap="flat" cmpd="sng">
              <a:solidFill>
                <a:srgbClr val="FF0000"/>
              </a:solidFill>
              <a:prstDash val="solid"/>
              <a:round/>
              <a:headEnd type="none" w="med" len="med"/>
              <a:tailEnd type="none" w="med" len="med"/>
            </a:ln>
            <a:extLst/>
          </p:spPr>
          <p:txBody>
            <a:bodyPr lIns="122131" tIns="61067" rIns="122131" bIns="61067"/>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700" b="0" i="0" u="none" strike="noStrike" kern="0" cap="none" spc="0" normalizeH="0" baseline="0" noProof="0">
                <a:ln>
                  <a:noFill/>
                </a:ln>
                <a:solidFill>
                  <a:srgbClr val="FFFFFF"/>
                </a:solidFill>
                <a:effectLst/>
                <a:uLnTx/>
                <a:uFillTx/>
                <a:latin typeface="Arial" pitchFamily="34" charset="0"/>
                <a:ea typeface="ＭＳ Ｐゴシック" pitchFamily="50" charset="-128"/>
                <a:cs typeface="+mn-cs"/>
              </a:endParaRPr>
            </a:p>
          </p:txBody>
        </p:sp>
        <p:sp>
          <p:nvSpPr>
            <p:cNvPr id="561" name="正方形/長方形 560"/>
            <p:cNvSpPr/>
            <p:nvPr/>
          </p:nvSpPr>
          <p:spPr bwMode="auto">
            <a:xfrm>
              <a:off x="4708582" y="7539137"/>
              <a:ext cx="150346" cy="75986"/>
            </a:xfrm>
            <a:prstGeom prst="rect">
              <a:avLst/>
            </a:prstGeom>
            <a:noFill/>
            <a:ln w="12700">
              <a:solidFill>
                <a:srgbClr val="FF0000"/>
              </a:solidFill>
              <a:round/>
              <a:headEnd/>
              <a:tailEnd/>
            </a:ln>
            <a:effectLst/>
            <a:extLst/>
          </p:spPr>
          <p:txBody>
            <a:bodyPr lIns="122131" tIns="61067" rIns="122131" bIns="61067"/>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a:ln>
                  <a:noFill/>
                </a:ln>
                <a:solidFill>
                  <a:srgbClr val="FFFFFF"/>
                </a:solidFill>
                <a:effectLst/>
                <a:uLnTx/>
                <a:uFillTx/>
                <a:latin typeface="Arial" pitchFamily="34" charset="0"/>
                <a:ea typeface="ＭＳ Ｐゴシック" pitchFamily="50" charset="-128"/>
                <a:cs typeface="+mn-cs"/>
              </a:endParaRPr>
            </a:p>
          </p:txBody>
        </p:sp>
        <p:sp>
          <p:nvSpPr>
            <p:cNvPr id="616" name="正方形/長方形 615"/>
            <p:cNvSpPr/>
            <p:nvPr/>
          </p:nvSpPr>
          <p:spPr bwMode="auto">
            <a:xfrm>
              <a:off x="4009834" y="7667097"/>
              <a:ext cx="219075" cy="88021"/>
            </a:xfrm>
            <a:prstGeom prst="rect">
              <a:avLst/>
            </a:pr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13" tIns="45708" rIns="91413" bIns="45708" spcCol="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700" b="0" i="0" u="none" strike="noStrike" kern="1200" cap="none" spc="0" normalizeH="0" baseline="0" noProof="0">
                <a:ln>
                  <a:noFill/>
                </a:ln>
                <a:solidFill>
                  <a:srgbClr val="FFFFFF"/>
                </a:solidFill>
                <a:effectLst/>
                <a:uLnTx/>
                <a:uFillTx/>
                <a:latin typeface="Arial" pitchFamily="34" charset="0"/>
                <a:ea typeface="ＭＳ Ｐゴシック" pitchFamily="50" charset="-128"/>
                <a:cs typeface="+mn-cs"/>
              </a:endParaRPr>
            </a:p>
          </p:txBody>
        </p:sp>
      </p:grpSp>
      <p:sp>
        <p:nvSpPr>
          <p:cNvPr id="212" name="テキスト ボックス 211"/>
          <p:cNvSpPr txBox="1"/>
          <p:nvPr/>
        </p:nvSpPr>
        <p:spPr>
          <a:xfrm>
            <a:off x="5433167" y="4649576"/>
            <a:ext cx="726576" cy="369332"/>
          </a:xfrm>
          <a:prstGeom prst="rect">
            <a:avLst/>
          </a:prstGeom>
          <a:solidFill>
            <a:schemeClr val="bg1"/>
          </a:solidFill>
          <a:ln w="19050">
            <a:solidFill>
              <a:srgbClr val="FF0DC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福祉施設</a:t>
            </a:r>
            <a:endParaRPr kumimoji="0" lang="en-US" altLang="ja-JP" sz="10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r>
              <a:rPr kumimoji="0" lang="ja-JP" altLang="en-US"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特養等</a:t>
            </a:r>
            <a:r>
              <a:rPr kumimoji="0" lang="en-US" altLang="ja-JP"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a:t>
            </a:r>
            <a:endParaRPr kumimoji="0" lang="en-US" altLang="zh-TW" sz="800" b="0" i="0" u="none" strike="noStrike" kern="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216" name="直線コネクタ 215"/>
          <p:cNvCxnSpPr>
            <a:stCxn id="212" idx="2"/>
          </p:cNvCxnSpPr>
          <p:nvPr/>
        </p:nvCxnSpPr>
        <p:spPr>
          <a:xfrm flipH="1">
            <a:off x="5670153" y="5018908"/>
            <a:ext cx="126302" cy="389984"/>
          </a:xfrm>
          <a:prstGeom prst="line">
            <a:avLst/>
          </a:prstGeom>
          <a:ln w="19050">
            <a:solidFill>
              <a:srgbClr val="FF0DC0"/>
            </a:solidFill>
          </a:ln>
        </p:spPr>
        <p:style>
          <a:lnRef idx="1">
            <a:schemeClr val="accent1"/>
          </a:lnRef>
          <a:fillRef idx="0">
            <a:schemeClr val="accent1"/>
          </a:fillRef>
          <a:effectRef idx="0">
            <a:schemeClr val="accent1"/>
          </a:effectRef>
          <a:fontRef idx="minor">
            <a:schemeClr val="tx1"/>
          </a:fontRef>
        </p:style>
      </p:cxnSp>
      <p:sp>
        <p:nvSpPr>
          <p:cNvPr id="221" name="正方形/長方形 220"/>
          <p:cNvSpPr/>
          <p:nvPr/>
        </p:nvSpPr>
        <p:spPr>
          <a:xfrm>
            <a:off x="4232920" y="4508596"/>
            <a:ext cx="806510" cy="305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岐阜駅北地域</a:t>
            </a:r>
          </a:p>
        </p:txBody>
      </p:sp>
      <p:sp>
        <p:nvSpPr>
          <p:cNvPr id="222" name="Freeform 3"/>
          <p:cNvSpPr>
            <a:spLocks/>
          </p:cNvSpPr>
          <p:nvPr/>
        </p:nvSpPr>
        <p:spPr bwMode="gray">
          <a:xfrm rot="6300000">
            <a:off x="5238438" y="2952984"/>
            <a:ext cx="311174" cy="169261"/>
          </a:xfrm>
          <a:custGeom>
            <a:avLst/>
            <a:gdLst>
              <a:gd name="T0" fmla="*/ 0 w 982"/>
              <a:gd name="T1" fmla="*/ 2147483647 h 774"/>
              <a:gd name="T2" fmla="*/ 2147483647 w 982"/>
              <a:gd name="T3" fmla="*/ 2147483647 h 774"/>
              <a:gd name="T4" fmla="*/ 2147483647 w 982"/>
              <a:gd name="T5" fmla="*/ 2147483647 h 774"/>
              <a:gd name="T6" fmla="*/ 2147483647 w 982"/>
              <a:gd name="T7" fmla="*/ 2147483647 h 774"/>
              <a:gd name="T8" fmla="*/ 2147483647 w 982"/>
              <a:gd name="T9" fmla="*/ 2147483647 h 774"/>
              <a:gd name="T10" fmla="*/ 2147483647 w 982"/>
              <a:gd name="T11" fmla="*/ 2147483647 h 774"/>
              <a:gd name="T12" fmla="*/ 2147483647 w 982"/>
              <a:gd name="T13" fmla="*/ 2147483647 h 774"/>
              <a:gd name="T14" fmla="*/ 2147483647 w 982"/>
              <a:gd name="T15" fmla="*/ 2147483647 h 774"/>
              <a:gd name="T16" fmla="*/ 2147483647 w 982"/>
              <a:gd name="T17" fmla="*/ 2147483647 h 774"/>
              <a:gd name="T18" fmla="*/ 2147483647 w 982"/>
              <a:gd name="T19" fmla="*/ 2147483647 h 774"/>
              <a:gd name="T20" fmla="*/ 2147483647 w 982"/>
              <a:gd name="T21" fmla="*/ 2147483647 h 774"/>
              <a:gd name="T22" fmla="*/ 2147483647 w 982"/>
              <a:gd name="T23" fmla="*/ 2147483647 h 774"/>
              <a:gd name="T24" fmla="*/ 2147483647 w 982"/>
              <a:gd name="T25" fmla="*/ 2147483647 h 774"/>
              <a:gd name="T26" fmla="*/ 2147483647 w 982"/>
              <a:gd name="T27" fmla="*/ 2147483647 h 774"/>
              <a:gd name="T28" fmla="*/ 2147483647 w 982"/>
              <a:gd name="T29" fmla="*/ 2147483647 h 774"/>
              <a:gd name="T30" fmla="*/ 2147483647 w 982"/>
              <a:gd name="T31" fmla="*/ 2147483647 h 774"/>
              <a:gd name="T32" fmla="*/ 2147483647 w 982"/>
              <a:gd name="T33" fmla="*/ 2147483647 h 774"/>
              <a:gd name="T34" fmla="*/ 2147483647 w 982"/>
              <a:gd name="T35" fmla="*/ 2147483647 h 774"/>
              <a:gd name="T36" fmla="*/ 2147483647 w 982"/>
              <a:gd name="T37" fmla="*/ 2147483647 h 774"/>
              <a:gd name="T38" fmla="*/ 2147483647 w 982"/>
              <a:gd name="T39" fmla="*/ 2147483647 h 774"/>
              <a:gd name="T40" fmla="*/ 2147483647 w 982"/>
              <a:gd name="T41" fmla="*/ 2147483647 h 774"/>
              <a:gd name="T42" fmla="*/ 2147483647 w 982"/>
              <a:gd name="T43" fmla="*/ 2147483647 h 774"/>
              <a:gd name="T44" fmla="*/ 2147483647 w 982"/>
              <a:gd name="T45" fmla="*/ 2147483647 h 774"/>
              <a:gd name="T46" fmla="*/ 2147483647 w 982"/>
              <a:gd name="T47" fmla="*/ 2147483647 h 774"/>
              <a:gd name="T48" fmla="*/ 2147483647 w 982"/>
              <a:gd name="T49" fmla="*/ 2147483647 h 774"/>
              <a:gd name="T50" fmla="*/ 2147483647 w 982"/>
              <a:gd name="T51" fmla="*/ 2147483647 h 774"/>
              <a:gd name="T52" fmla="*/ 2147483647 w 982"/>
              <a:gd name="T53" fmla="*/ 0 h 774"/>
              <a:gd name="T54" fmla="*/ 2147483647 w 982"/>
              <a:gd name="T55" fmla="*/ 2147483647 h 774"/>
              <a:gd name="T56" fmla="*/ 2147483647 w 982"/>
              <a:gd name="T57" fmla="*/ 2147483647 h 774"/>
              <a:gd name="T58" fmla="*/ 2147483647 w 982"/>
              <a:gd name="T59" fmla="*/ 2147483647 h 774"/>
              <a:gd name="T60" fmla="*/ 2147483647 w 982"/>
              <a:gd name="T61" fmla="*/ 2147483647 h 774"/>
              <a:gd name="T62" fmla="*/ 2147483647 w 982"/>
              <a:gd name="T63" fmla="*/ 2147483647 h 774"/>
              <a:gd name="T64" fmla="*/ 2147483647 w 982"/>
              <a:gd name="T65" fmla="*/ 2147483647 h 774"/>
              <a:gd name="T66" fmla="*/ 2147483647 w 982"/>
              <a:gd name="T67" fmla="*/ 2147483647 h 774"/>
              <a:gd name="T68" fmla="*/ 2147483647 w 982"/>
              <a:gd name="T69" fmla="*/ 2147483647 h 774"/>
              <a:gd name="T70" fmla="*/ 2147483647 w 982"/>
              <a:gd name="T71" fmla="*/ 2147483647 h 774"/>
              <a:gd name="T72" fmla="*/ 2147483647 w 982"/>
              <a:gd name="T73" fmla="*/ 2147483647 h 774"/>
              <a:gd name="T74" fmla="*/ 2147483647 w 982"/>
              <a:gd name="T75" fmla="*/ 2147483647 h 774"/>
              <a:gd name="T76" fmla="*/ 2147483647 w 982"/>
              <a:gd name="T77" fmla="*/ 2147483647 h 774"/>
              <a:gd name="T78" fmla="*/ 2147483647 w 982"/>
              <a:gd name="T79" fmla="*/ 2147483647 h 774"/>
              <a:gd name="T80" fmla="*/ 2147483647 w 982"/>
              <a:gd name="T81" fmla="*/ 2147483647 h 774"/>
              <a:gd name="T82" fmla="*/ 2147483647 w 982"/>
              <a:gd name="T83" fmla="*/ 2147483647 h 774"/>
              <a:gd name="T84" fmla="*/ 2147483647 w 982"/>
              <a:gd name="T85" fmla="*/ 2147483647 h 774"/>
              <a:gd name="T86" fmla="*/ 2147483647 w 982"/>
              <a:gd name="T87" fmla="*/ 2147483647 h 774"/>
              <a:gd name="T88" fmla="*/ 2147483647 w 982"/>
              <a:gd name="T89" fmla="*/ 2147483647 h 774"/>
              <a:gd name="T90" fmla="*/ 2147483647 w 982"/>
              <a:gd name="T91" fmla="*/ 2147483647 h 774"/>
              <a:gd name="T92" fmla="*/ 2147483647 w 982"/>
              <a:gd name="T93" fmla="*/ 2147483647 h 774"/>
              <a:gd name="T94" fmla="*/ 2147483647 w 982"/>
              <a:gd name="T95" fmla="*/ 2147483647 h 774"/>
              <a:gd name="T96" fmla="*/ 2147483647 w 982"/>
              <a:gd name="T97" fmla="*/ 2147483647 h 774"/>
              <a:gd name="T98" fmla="*/ 2147483647 w 982"/>
              <a:gd name="T99" fmla="*/ 2147483647 h 774"/>
              <a:gd name="T100" fmla="*/ 2147483647 w 982"/>
              <a:gd name="T101" fmla="*/ 2147483647 h 774"/>
              <a:gd name="T102" fmla="*/ 2147483647 w 982"/>
              <a:gd name="T103" fmla="*/ 2147483647 h 774"/>
              <a:gd name="T104" fmla="*/ 0 w 982"/>
              <a:gd name="T105" fmla="*/ 2147483647 h 774"/>
              <a:gd name="T106" fmla="*/ 0 w 982"/>
              <a:gd name="T107" fmla="*/ 2147483647 h 7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82"/>
              <a:gd name="T163" fmla="*/ 0 h 774"/>
              <a:gd name="T164" fmla="*/ 982 w 982"/>
              <a:gd name="T165" fmla="*/ 774 h 7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solidFill>
            <a:srgbClr val="FF66FF"/>
          </a:solidFill>
          <a:ln w="12700">
            <a:noFill/>
            <a:round/>
            <a:headEnd/>
            <a:tailEnd/>
          </a:ln>
        </p:spPr>
        <p:txBody>
          <a:bodyPr lIns="91401" tIns="45702" rIns="91401" bIns="45702"/>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223" name="正方形/長方形 222"/>
          <p:cNvSpPr/>
          <p:nvPr/>
        </p:nvSpPr>
        <p:spPr>
          <a:xfrm>
            <a:off x="5247262" y="2863302"/>
            <a:ext cx="806510" cy="305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完成後統合</a:t>
            </a:r>
          </a:p>
        </p:txBody>
      </p:sp>
      <p:sp>
        <p:nvSpPr>
          <p:cNvPr id="225" name="Text Box 29"/>
          <p:cNvSpPr txBox="1">
            <a:spLocks noChangeArrowheads="1"/>
          </p:cNvSpPr>
          <p:nvPr/>
        </p:nvSpPr>
        <p:spPr bwMode="auto">
          <a:xfrm>
            <a:off x="8917816" y="4077376"/>
            <a:ext cx="379746"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※1</a:t>
            </a:r>
            <a:endParaRPr kumimoji="1" lang="ja-JP" altLang="en-US"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26" name="円形吹き出し 225"/>
          <p:cNvSpPr/>
          <p:nvPr/>
        </p:nvSpPr>
        <p:spPr>
          <a:xfrm>
            <a:off x="8958159" y="4042722"/>
            <a:ext cx="522712" cy="235143"/>
          </a:xfrm>
          <a:prstGeom prst="wedgeEllipseCallout">
            <a:avLst>
              <a:gd name="adj1" fmla="val -69563"/>
              <a:gd name="adj2" fmla="val -7200"/>
            </a:avLst>
          </a:prstGeom>
          <a:solidFill>
            <a:schemeClr val="bg1"/>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44" name="テキスト ボックス 243"/>
          <p:cNvSpPr txBox="1"/>
          <p:nvPr/>
        </p:nvSpPr>
        <p:spPr>
          <a:xfrm>
            <a:off x="8940853" y="4025148"/>
            <a:ext cx="571680"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rPr>
              <a:t>運転手不足に対応</a:t>
            </a:r>
          </a:p>
        </p:txBody>
      </p:sp>
      <p:sp>
        <p:nvSpPr>
          <p:cNvPr id="21" name="正方形/長方形 20"/>
          <p:cNvSpPr/>
          <p:nvPr/>
        </p:nvSpPr>
        <p:spPr>
          <a:xfrm>
            <a:off x="7649915" y="1982483"/>
            <a:ext cx="1914349"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ビッグデータと都市構造を重ね合せ、</a:t>
            </a:r>
            <a:r>
              <a:rPr kumimoji="1" lang="en-US"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a:r>
            <a:br>
              <a:rPr kumimoji="1" lang="en-US"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br>
            <a:r>
              <a:rPr kumimoji="1" lang="ja-JP"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幹線バス区間を設定</a:t>
            </a:r>
            <a:r>
              <a:rPr kumimoji="1" lang="en-US"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a:r>
            <a:br>
              <a:rPr kumimoji="1" lang="en-US" altLang="ja-JP" sz="6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br>
            <a:r>
              <a:rPr kumimoji="0" lang="ja-JP" altLang="en-US" sz="600" b="0" i="0" u="none" strike="noStrike" kern="0" cap="none" spc="0" normalizeH="0" baseline="0" noProof="0" dirty="0">
                <a:ln>
                  <a:noFill/>
                </a:ln>
                <a:solidFill>
                  <a:srgbClr val="000000"/>
                </a:solidFill>
                <a:effectLst/>
                <a:uLnTx/>
                <a:uFillTx/>
                <a:latin typeface="ＭＳ Ｐゴシック"/>
                <a:ea typeface="ＭＳ Ｐゴシック"/>
                <a:cs typeface="+mn-cs"/>
              </a:rPr>
              <a:t>幹線バス区間はＢＲＴ化（岐阜駅直通路線を統合）</a:t>
            </a:r>
            <a:endParaRPr kumimoji="1" lang="ja-JP" altLang="en-US" sz="6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3" name="正方形/長方形 22"/>
          <p:cNvSpPr/>
          <p:nvPr/>
        </p:nvSpPr>
        <p:spPr>
          <a:xfrm>
            <a:off x="7718573" y="2007325"/>
            <a:ext cx="1617028" cy="301946"/>
          </a:xfrm>
          <a:prstGeom prst="rect">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29" name="正方形/長方形 28"/>
          <p:cNvSpPr/>
          <p:nvPr/>
        </p:nvSpPr>
        <p:spPr>
          <a:xfrm>
            <a:off x="6176086" y="6453336"/>
            <a:ext cx="2089282" cy="3231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※2 </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第三次</a:t>
            </a:r>
            <a:r>
              <a:rPr kumimoji="1" lang="ja-JP" altLang="en-US" sz="500" b="0" i="0" u="none" strike="noStrike" kern="1200" cap="none" spc="0" normalizeH="0" baseline="0" noProof="0" dirty="0" err="1">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ぎふ</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市民健康基本計画</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より引用</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a:r>
            <a:b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b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20</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歳以上の</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岐阜市民</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7.9</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万人</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歩行</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数</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4000</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歩以上～</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8000</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a:t>
            </a:r>
            <a:endPar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    </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未満</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が</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8000</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歩、歩くよう</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歩行数平均</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1300</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歩増加</a:t>
            </a:r>
            <a:r>
              <a:rPr kumimoji="1" lang="en-US"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a:t>
            </a:r>
            <a:r>
              <a:rPr kumimoji="1" lang="ja-JP" altLang="en-US"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になれば</a:t>
            </a:r>
            <a:r>
              <a:rPr kumimoji="1" lang="ja-JP" altLang="ja-JP" sz="500" b="0" i="0" u="none" strike="noStrike" kern="1200" cap="none" spc="0" normalizeH="0" baseline="0" noProof="0" dirty="0">
                <a:ln>
                  <a:noFill/>
                </a:ln>
                <a:solidFill>
                  <a:srgbClr val="000000"/>
                </a:solidFill>
                <a:effectLst/>
                <a:uLnTx/>
                <a:uFillTx/>
                <a:latin typeface="Arial" panose="020B0604020202020204" pitchFamily="34" charset="0"/>
                <a:ea typeface="ＭＳ ゴシック" panose="020B0609070205080204" pitchFamily="49" charset="-128"/>
                <a:cs typeface="Times New Roman" panose="02020603050405020304" pitchFamily="18" charset="0"/>
              </a:rPr>
              <a:t>達成</a:t>
            </a:r>
            <a:endParaRPr kumimoji="1" lang="ja-JP" altLang="en-US" sz="1000" b="0"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245" name="Text Box 29"/>
          <p:cNvSpPr txBox="1">
            <a:spLocks noChangeArrowheads="1"/>
          </p:cNvSpPr>
          <p:nvPr/>
        </p:nvSpPr>
        <p:spPr bwMode="auto">
          <a:xfrm>
            <a:off x="6033120" y="6165304"/>
            <a:ext cx="1890227" cy="307760"/>
          </a:xfrm>
          <a:prstGeom prst="rect">
            <a:avLst/>
          </a:prstGeom>
          <a:noFill/>
          <a:ln>
            <a:noFill/>
          </a:ln>
          <a:effectLst/>
          <a:extLst/>
        </p:spPr>
        <p:txBody>
          <a:bodyPr wrap="non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ctr" defTabSz="2951866" rtl="0" eaLnBrk="1" fontAlgn="auto" latinLnBrk="0" hangingPunct="1">
              <a:lnSpc>
                <a:spcPct val="100000"/>
              </a:lnSpc>
              <a:spcBef>
                <a:spcPct val="0"/>
              </a:spcBef>
              <a:spcAft>
                <a:spcPts val="300"/>
              </a:spcAft>
              <a:buClrTx/>
              <a:buSzTx/>
              <a:buFontTx/>
              <a:buNone/>
              <a:tabLst/>
              <a:defRPr/>
            </a:pPr>
            <a:r>
              <a:rPr kumimoji="1" lang="ja-JP" altLang="en-US"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t>
            </a:r>
            <a:r>
              <a:rPr kumimoji="1" lang="en-US" altLang="ja-JP" sz="11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26.7%(H28)→</a:t>
            </a:r>
            <a:r>
              <a:rPr kumimoji="1" lang="en-US" altLang="ja-JP" sz="1400" b="1" i="0" u="none" strike="noStrike" kern="0" cap="none" spc="0" normalizeH="0" baseline="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50</a:t>
            </a:r>
            <a:r>
              <a:rPr kumimoji="1" lang="en-US" altLang="ja-JP" sz="1400" b="1" i="0" u="none" strike="noStrike" kern="0" cap="none" spc="0" normalizeH="0" baseline="0" noProof="0" dirty="0" smtClean="0">
                <a:ln>
                  <a:noFill/>
                </a:ln>
                <a:solidFill>
                  <a:srgbClr val="FF0000"/>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%(R3</a:t>
            </a:r>
            <a:r>
              <a:rPr kumimoji="1" lang="en-US" altLang="ja-JP" sz="1400" b="1" i="0" u="none" strike="noStrike" kern="0" cap="none" spc="0" normalizeH="0" baseline="0" noProof="0" dirty="0">
                <a:ln>
                  <a:noFill/>
                </a:ln>
                <a:solidFill>
                  <a:srgbClr val="FF0000"/>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a:t>
            </a:r>
            <a:r>
              <a:rPr kumimoji="1" lang="en-US" altLang="ja-JP" sz="1400"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t>
            </a:r>
          </a:p>
        </p:txBody>
      </p:sp>
      <p:sp>
        <p:nvSpPr>
          <p:cNvPr id="348" name="Text Box 29"/>
          <p:cNvSpPr txBox="1">
            <a:spLocks noChangeArrowheads="1"/>
          </p:cNvSpPr>
          <p:nvPr/>
        </p:nvSpPr>
        <p:spPr bwMode="auto">
          <a:xfrm>
            <a:off x="7617296" y="6237312"/>
            <a:ext cx="379746" cy="184650"/>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en-US" altLang="ja-JP"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※2</a:t>
            </a:r>
            <a:endParaRPr kumimoji="1" lang="ja-JP" altLang="en-US" sz="5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349" name="Text Box 29"/>
          <p:cNvSpPr txBox="1">
            <a:spLocks noChangeArrowheads="1"/>
          </p:cNvSpPr>
          <p:nvPr/>
        </p:nvSpPr>
        <p:spPr bwMode="auto">
          <a:xfrm>
            <a:off x="7045425" y="6362278"/>
            <a:ext cx="1122764" cy="200039"/>
          </a:xfrm>
          <a:prstGeom prst="rect">
            <a:avLst/>
          </a:prstGeom>
          <a:noFill/>
          <a:ln>
            <a:noFill/>
          </a:ln>
          <a:effectLst/>
          <a:extLst/>
        </p:spPr>
        <p:txBody>
          <a:bodyPr wrap="square" lIns="91423" tIns="45712" rIns="91423" bIns="45712">
            <a:spAutoFit/>
          </a:bodyPr>
          <a:lstStyle>
            <a:lvl1pPr eaLnBrk="0" hangingPunct="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eaLnBrk="0" hangingPunct="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eaLnBrk="0" hangingPunct="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eaLnBrk="0" hangingPunct="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2951866" rtl="0" eaLnBrk="1" fontAlgn="auto" latinLnBrk="0" hangingPunct="1">
              <a:lnSpc>
                <a:spcPct val="100000"/>
              </a:lnSpc>
              <a:spcBef>
                <a:spcPct val="0"/>
              </a:spcBef>
              <a:spcAft>
                <a:spcPts val="300"/>
              </a:spcAft>
              <a:buClrTx/>
              <a:buSzTx/>
              <a:buFontTx/>
              <a:buNone/>
              <a:tabLst/>
              <a:defRPr/>
            </a:pPr>
            <a:r>
              <a:rPr kumimoji="1" lang="zh-CN" altLang="en-US"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全国平均＝</a:t>
            </a:r>
            <a:r>
              <a:rPr kumimoji="1" lang="en-US" altLang="zh-CN"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32.4</a:t>
            </a:r>
            <a:r>
              <a:rPr kumimoji="1" lang="zh-CN" altLang="en-US" sz="7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 </a:t>
            </a:r>
            <a:r>
              <a:rPr kumimoji="1" lang="en-US" altLang="zh-CN" sz="6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※3 </a:t>
            </a:r>
          </a:p>
        </p:txBody>
      </p:sp>
      <p:sp>
        <p:nvSpPr>
          <p:cNvPr id="517" name="テキスト ボックス 516"/>
          <p:cNvSpPr txBox="1"/>
          <p:nvPr/>
        </p:nvSpPr>
        <p:spPr>
          <a:xfrm>
            <a:off x="4635925" y="1217230"/>
            <a:ext cx="2591683" cy="1169551"/>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〇ビックデータで</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charset="-128"/>
                <a:cs typeface="+mn-cs"/>
              </a:rPr>
              <a:t>乗車率の高いダイヤを設定</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charset="-128"/>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〇乗継拠点の整備と</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t/>
            </a:r>
            <a:b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b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併せて路線分割を行い、</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t/>
            </a:r>
            <a:b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b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幹線と支線を役割分担</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岐阜駅の</a:t>
            </a:r>
            <a:r>
              <a:rPr kumimoji="1" lang="ja-JP" altLang="ja-JP" sz="1000" b="0" i="0" u="none" strike="noStrike" kern="1200" cap="none" spc="0" normalizeH="0" baseline="0" noProof="0" dirty="0">
                <a:ln>
                  <a:noFill/>
                </a:ln>
                <a:solidFill>
                  <a:srgbClr val="000000"/>
                </a:solidFill>
                <a:effectLst/>
                <a:uLnTx/>
                <a:uFillTx/>
                <a:latin typeface="Arial" charset="0"/>
                <a:ea typeface="ＭＳ Ｐゴシック" charset="-128"/>
                <a:cs typeface="+mn-cs"/>
              </a:rPr>
              <a:t>ハブ化</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も実施）</a:t>
            </a: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〇地域住民が、ルート、ダイヤ、運賃を</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t/>
            </a:r>
            <a:b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b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決定するコミュニティバスを運行</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pic>
        <p:nvPicPr>
          <p:cNvPr id="56" name="図 55"/>
          <p:cNvPicPr>
            <a:picLocks noChangeAspect="1"/>
          </p:cNvPicPr>
          <p:nvPr/>
        </p:nvPicPr>
        <p:blipFill>
          <a:blip r:embed="rId11"/>
          <a:stretch>
            <a:fillRect/>
          </a:stretch>
        </p:blipFill>
        <p:spPr>
          <a:xfrm>
            <a:off x="8015457" y="754190"/>
            <a:ext cx="636343" cy="674569"/>
          </a:xfrm>
          <a:prstGeom prst="rect">
            <a:avLst/>
          </a:prstGeom>
        </p:spPr>
      </p:pic>
      <p:grpSp>
        <p:nvGrpSpPr>
          <p:cNvPr id="1042" name="グループ化 1041"/>
          <p:cNvGrpSpPr/>
          <p:nvPr/>
        </p:nvGrpSpPr>
        <p:grpSpPr>
          <a:xfrm>
            <a:off x="8600037" y="787682"/>
            <a:ext cx="724568" cy="523220"/>
            <a:chOff x="8306951" y="663759"/>
            <a:chExt cx="724568" cy="369862"/>
          </a:xfrm>
        </p:grpSpPr>
        <p:sp>
          <p:nvSpPr>
            <p:cNvPr id="1041" name="角丸四角形 1040"/>
            <p:cNvSpPr/>
            <p:nvPr/>
          </p:nvSpPr>
          <p:spPr>
            <a:xfrm>
              <a:off x="8335081" y="701003"/>
              <a:ext cx="696438" cy="308348"/>
            </a:xfrm>
            <a:prstGeom prst="roundRect">
              <a:avLst>
                <a:gd name="adj" fmla="val 31083"/>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339" name="テキスト ボックス 338"/>
            <p:cNvSpPr txBox="1"/>
            <p:nvPr/>
          </p:nvSpPr>
          <p:spPr>
            <a:xfrm>
              <a:off x="8306951" y="663759"/>
              <a:ext cx="724567" cy="369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FFFF"/>
                  </a:solidFill>
                  <a:effectLst/>
                  <a:uLnTx/>
                  <a:uFillTx/>
                  <a:latin typeface="ＭＳ Ｐゴシック"/>
                  <a:ea typeface="ＭＳ Ｐゴシック"/>
                  <a:cs typeface="+mn-cs"/>
                </a:rPr>
                <a:t>バス会社</a:t>
              </a:r>
              <a:r>
                <a:rPr kumimoji="0" lang="ja-JP" altLang="en-US" sz="600" b="0" i="0" u="none" strike="noStrike" kern="0" cap="none" spc="0" normalizeH="0" baseline="0" noProof="0" dirty="0">
                  <a:ln>
                    <a:noFill/>
                  </a:ln>
                  <a:solidFill>
                    <a:srgbClr val="FFFFFF"/>
                  </a:solidFill>
                  <a:effectLst/>
                  <a:uLnTx/>
                  <a:uFillTx/>
                  <a:latin typeface="ＭＳ Ｐゴシック"/>
                  <a:ea typeface="ＭＳ Ｐゴシック"/>
                  <a:cs typeface="+mn-cs"/>
                </a:rPr>
                <a:t>の協力により</a:t>
              </a:r>
              <a:endParaRPr kumimoji="0" lang="en-US" altLang="ja-JP" sz="600" b="0" i="0" u="none" strike="noStrike" kern="0" cap="none" spc="0" normalizeH="0" baseline="0" noProof="0" dirty="0">
                <a:ln>
                  <a:noFill/>
                </a:ln>
                <a:solidFill>
                  <a:srgbClr val="FFFFFF"/>
                </a:solidFill>
                <a:effectLst/>
                <a:uLnTx/>
                <a:uFillTx/>
                <a:latin typeface="ＭＳ Ｐゴシック"/>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600" b="0" i="0" u="none" strike="noStrike" kern="0" cap="none" spc="0" normalizeH="0" baseline="0" noProof="0" dirty="0">
                  <a:ln>
                    <a:noFill/>
                  </a:ln>
                  <a:solidFill>
                    <a:srgbClr val="FFFFFF"/>
                  </a:solidFill>
                  <a:effectLst/>
                  <a:uLnTx/>
                  <a:uFillTx/>
                  <a:latin typeface="ＭＳ Ｐゴシック"/>
                  <a:ea typeface="ＭＳ Ｐゴシック"/>
                  <a:cs typeface="+mn-cs"/>
                </a:rPr>
                <a:t>IC</a:t>
              </a:r>
              <a:r>
                <a:rPr kumimoji="0" lang="ja-JP" altLang="en-US" sz="600" b="0" i="0" u="none" strike="noStrike" kern="0" cap="none" spc="0" normalizeH="0" baseline="0" noProof="0" dirty="0">
                  <a:ln>
                    <a:noFill/>
                  </a:ln>
                  <a:solidFill>
                    <a:srgbClr val="FFFFFF"/>
                  </a:solidFill>
                  <a:effectLst/>
                  <a:uLnTx/>
                  <a:uFillTx/>
                  <a:latin typeface="ＭＳ Ｐゴシック"/>
                  <a:ea typeface="ＭＳ Ｐゴシック"/>
                  <a:cs typeface="+mn-cs"/>
                </a:rPr>
                <a:t>カード導入、ビックデータ取得</a:t>
              </a:r>
              <a:endParaRPr kumimoji="0" lang="en-US" altLang="ja-JP" sz="600" b="0" i="0" u="none" strike="noStrike" kern="0" cap="none" spc="0" normalizeH="0" baseline="0" noProof="0" dirty="0">
                <a:ln>
                  <a:noFill/>
                </a:ln>
                <a:solidFill>
                  <a:srgbClr val="FFFFFF"/>
                </a:solidFill>
                <a:effectLst/>
                <a:uLnTx/>
                <a:uFillTx/>
                <a:latin typeface="ＭＳ Ｐゴシック"/>
                <a:ea typeface="ＭＳ Ｐゴシック"/>
                <a:cs typeface="+mn-cs"/>
              </a:endParaRPr>
            </a:p>
          </p:txBody>
        </p:sp>
      </p:grpSp>
      <p:sp>
        <p:nvSpPr>
          <p:cNvPr id="252" name="タイトル 1"/>
          <p:cNvSpPr txBox="1">
            <a:spLocks/>
          </p:cNvSpPr>
          <p:nvPr/>
        </p:nvSpPr>
        <p:spPr bwMode="auto">
          <a:xfrm>
            <a:off x="-15552" y="18995"/>
            <a:ext cx="728736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岐阜県</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岐阜市：人口約４０</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６万人（</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zh-TW"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３５</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８</a:t>
            </a:r>
            <a:r>
              <a:rPr kumimoji="1" lang="zh-TW"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万人</a:t>
            </a:r>
            <a:r>
              <a:rPr kumimoji="1" lang="zh-TW"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R17</a:t>
            </a:r>
            <a:r>
              <a:rPr kumimoji="1" lang="zh-TW"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253" name="タイトル 1"/>
          <p:cNvSpPr txBox="1">
            <a:spLocks/>
          </p:cNvSpPr>
          <p:nvPr/>
        </p:nvSpPr>
        <p:spPr bwMode="auto">
          <a:xfrm>
            <a:off x="7005747" y="174069"/>
            <a:ext cx="3059821" cy="43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rPr>
              <a:t>（地域公共交通網形成計画）平成２７年４月３日公表</a:t>
            </a:r>
            <a:endParaRPr kumimoji="1" lang="en-US" altLang="zh-TW" sz="1000" b="0" i="0" u="none" strike="noStrike" kern="0" cap="none" spc="0" normalizeH="0" baseline="0" noProof="0" dirty="0">
              <a:ln>
                <a:noFill/>
              </a:ln>
              <a:solidFill>
                <a:srgbClr val="333399"/>
              </a:solidFill>
              <a:effectLst/>
              <a:uLnTx/>
              <a:uFillTx/>
              <a:latin typeface="HGP創英角ｺﾞｼｯｸUB"/>
              <a:ea typeface="HGP創英角ｺﾞｼｯｸUB"/>
              <a:cs typeface="+mj-cs"/>
            </a:endParaRPr>
          </a:p>
          <a:p>
            <a:pPr marL="0" marR="0" lvl="0" indent="0" algn="l" defTabSz="914400" rtl="0" eaLnBrk="1" fontAlgn="base" latinLnBrk="0" hangingPunct="1">
              <a:lnSpc>
                <a:spcPts val="1000"/>
              </a:lnSpc>
              <a:spcBef>
                <a:spcPct val="0"/>
              </a:spcBef>
              <a:spcAft>
                <a:spcPct val="0"/>
              </a:spcAft>
              <a:buClrTx/>
              <a:buSzTx/>
              <a:buFontTx/>
              <a:buNone/>
              <a:tabLst/>
              <a:defRPr/>
            </a:pPr>
            <a:r>
              <a:rPr kumimoji="1" lang="zh-TW"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平成２９年</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３月</a:t>
            </a: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３１</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日公表</a:t>
            </a:r>
            <a:endParaRPr kumimoji="1" lang="en-US" altLang="ja-JP"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24" name="フリーフォーム 23"/>
          <p:cNvSpPr/>
          <p:nvPr/>
        </p:nvSpPr>
        <p:spPr>
          <a:xfrm>
            <a:off x="5568816" y="5400674"/>
            <a:ext cx="179937" cy="119325"/>
          </a:xfrm>
          <a:custGeom>
            <a:avLst/>
            <a:gdLst>
              <a:gd name="connsiteX0" fmla="*/ 33757 w 156001"/>
              <a:gd name="connsiteY0" fmla="*/ 0 h 110144"/>
              <a:gd name="connsiteX1" fmla="*/ 33757 w 156001"/>
              <a:gd name="connsiteY1" fmla="*/ 0 h 110144"/>
              <a:gd name="connsiteX2" fmla="*/ 38520 w 156001"/>
              <a:gd name="connsiteY2" fmla="*/ 21431 h 110144"/>
              <a:gd name="connsiteX3" fmla="*/ 36139 w 156001"/>
              <a:gd name="connsiteY3" fmla="*/ 28575 h 110144"/>
              <a:gd name="connsiteX4" fmla="*/ 5182 w 156001"/>
              <a:gd name="connsiteY4" fmla="*/ 35719 h 110144"/>
              <a:gd name="connsiteX5" fmla="*/ 420 w 156001"/>
              <a:gd name="connsiteY5" fmla="*/ 59531 h 110144"/>
              <a:gd name="connsiteX6" fmla="*/ 2801 w 156001"/>
              <a:gd name="connsiteY6" fmla="*/ 83344 h 110144"/>
              <a:gd name="connsiteX7" fmla="*/ 17089 w 156001"/>
              <a:gd name="connsiteY7" fmla="*/ 85725 h 110144"/>
              <a:gd name="connsiteX8" fmla="*/ 55189 w 156001"/>
              <a:gd name="connsiteY8" fmla="*/ 88106 h 110144"/>
              <a:gd name="connsiteX9" fmla="*/ 69476 w 156001"/>
              <a:gd name="connsiteY9" fmla="*/ 92869 h 110144"/>
              <a:gd name="connsiteX10" fmla="*/ 81382 w 156001"/>
              <a:gd name="connsiteY10" fmla="*/ 95250 h 110144"/>
              <a:gd name="connsiteX11" fmla="*/ 95670 w 156001"/>
              <a:gd name="connsiteY11" fmla="*/ 100013 h 110144"/>
              <a:gd name="connsiteX12" fmla="*/ 109957 w 156001"/>
              <a:gd name="connsiteY12" fmla="*/ 104775 h 110144"/>
              <a:gd name="connsiteX13" fmla="*/ 117101 w 156001"/>
              <a:gd name="connsiteY13" fmla="*/ 107156 h 110144"/>
              <a:gd name="connsiteX14" fmla="*/ 126626 w 156001"/>
              <a:gd name="connsiteY14" fmla="*/ 109538 h 110144"/>
              <a:gd name="connsiteX15" fmla="*/ 155201 w 156001"/>
              <a:gd name="connsiteY15" fmla="*/ 107156 h 110144"/>
              <a:gd name="connsiteX16" fmla="*/ 145676 w 156001"/>
              <a:gd name="connsiteY16" fmla="*/ 85725 h 110144"/>
              <a:gd name="connsiteX17" fmla="*/ 136151 w 156001"/>
              <a:gd name="connsiteY17" fmla="*/ 66675 h 110144"/>
              <a:gd name="connsiteX18" fmla="*/ 133770 w 156001"/>
              <a:gd name="connsiteY18" fmla="*/ 59531 h 110144"/>
              <a:gd name="connsiteX19" fmla="*/ 129007 w 156001"/>
              <a:gd name="connsiteY19" fmla="*/ 52388 h 110144"/>
              <a:gd name="connsiteX20" fmla="*/ 126626 w 156001"/>
              <a:gd name="connsiteY20" fmla="*/ 45244 h 110144"/>
              <a:gd name="connsiteX21" fmla="*/ 105195 w 156001"/>
              <a:gd name="connsiteY21" fmla="*/ 33338 h 110144"/>
              <a:gd name="connsiteX22" fmla="*/ 98051 w 156001"/>
              <a:gd name="connsiteY22" fmla="*/ 28575 h 110144"/>
              <a:gd name="connsiteX23" fmla="*/ 83764 w 156001"/>
              <a:gd name="connsiteY23" fmla="*/ 23813 h 110144"/>
              <a:gd name="connsiteX24" fmla="*/ 76620 w 156001"/>
              <a:gd name="connsiteY24" fmla="*/ 19050 h 110144"/>
              <a:gd name="connsiteX25" fmla="*/ 59951 w 156001"/>
              <a:gd name="connsiteY25" fmla="*/ 14288 h 110144"/>
              <a:gd name="connsiteX26" fmla="*/ 52807 w 156001"/>
              <a:gd name="connsiteY26" fmla="*/ 11906 h 110144"/>
              <a:gd name="connsiteX27" fmla="*/ 43282 w 156001"/>
              <a:gd name="connsiteY27" fmla="*/ 40481 h 110144"/>
              <a:gd name="connsiteX28" fmla="*/ 40901 w 156001"/>
              <a:gd name="connsiteY28" fmla="*/ 47625 h 110144"/>
              <a:gd name="connsiteX29" fmla="*/ 31376 w 156001"/>
              <a:gd name="connsiteY29" fmla="*/ 61913 h 110144"/>
              <a:gd name="connsiteX30" fmla="*/ 26614 w 156001"/>
              <a:gd name="connsiteY30" fmla="*/ 47625 h 110144"/>
              <a:gd name="connsiteX31" fmla="*/ 40901 w 156001"/>
              <a:gd name="connsiteY31" fmla="*/ 42863 h 110144"/>
              <a:gd name="connsiteX32" fmla="*/ 76620 w 156001"/>
              <a:gd name="connsiteY32" fmla="*/ 45244 h 110144"/>
              <a:gd name="connsiteX33" fmla="*/ 90907 w 156001"/>
              <a:gd name="connsiteY33" fmla="*/ 50006 h 110144"/>
              <a:gd name="connsiteX34" fmla="*/ 105195 w 156001"/>
              <a:gd name="connsiteY34" fmla="*/ 59531 h 110144"/>
              <a:gd name="connsiteX35" fmla="*/ 117101 w 156001"/>
              <a:gd name="connsiteY35" fmla="*/ 71438 h 110144"/>
              <a:gd name="connsiteX36" fmla="*/ 126626 w 156001"/>
              <a:gd name="connsiteY36" fmla="*/ 83344 h 110144"/>
              <a:gd name="connsiteX37" fmla="*/ 129007 w 156001"/>
              <a:gd name="connsiteY37" fmla="*/ 90488 h 110144"/>
              <a:gd name="connsiteX38" fmla="*/ 121864 w 156001"/>
              <a:gd name="connsiteY38" fmla="*/ 92869 h 110144"/>
              <a:gd name="connsiteX39" fmla="*/ 98051 w 156001"/>
              <a:gd name="connsiteY39" fmla="*/ 85725 h 110144"/>
              <a:gd name="connsiteX40" fmla="*/ 93289 w 156001"/>
              <a:gd name="connsiteY40" fmla="*/ 78581 h 110144"/>
              <a:gd name="connsiteX41" fmla="*/ 79001 w 156001"/>
              <a:gd name="connsiteY41" fmla="*/ 73819 h 110144"/>
              <a:gd name="connsiteX42" fmla="*/ 64714 w 156001"/>
              <a:gd name="connsiteY42" fmla="*/ 69056 h 110144"/>
              <a:gd name="connsiteX43" fmla="*/ 57570 w 156001"/>
              <a:gd name="connsiteY43" fmla="*/ 66675 h 110144"/>
              <a:gd name="connsiteX44" fmla="*/ 52807 w 156001"/>
              <a:gd name="connsiteY44" fmla="*/ 66675 h 110144"/>
              <a:gd name="connsiteX45" fmla="*/ 52807 w 156001"/>
              <a:gd name="connsiteY45" fmla="*/ 66675 h 110144"/>
              <a:gd name="connsiteX0" fmla="*/ 33757 w 156001"/>
              <a:gd name="connsiteY0" fmla="*/ 9525 h 119669"/>
              <a:gd name="connsiteX1" fmla="*/ 28994 w 156001"/>
              <a:gd name="connsiteY1" fmla="*/ 0 h 119669"/>
              <a:gd name="connsiteX2" fmla="*/ 38520 w 156001"/>
              <a:gd name="connsiteY2" fmla="*/ 30956 h 119669"/>
              <a:gd name="connsiteX3" fmla="*/ 36139 w 156001"/>
              <a:gd name="connsiteY3" fmla="*/ 38100 h 119669"/>
              <a:gd name="connsiteX4" fmla="*/ 5182 w 156001"/>
              <a:gd name="connsiteY4" fmla="*/ 45244 h 119669"/>
              <a:gd name="connsiteX5" fmla="*/ 420 w 156001"/>
              <a:gd name="connsiteY5" fmla="*/ 69056 h 119669"/>
              <a:gd name="connsiteX6" fmla="*/ 2801 w 156001"/>
              <a:gd name="connsiteY6" fmla="*/ 92869 h 119669"/>
              <a:gd name="connsiteX7" fmla="*/ 17089 w 156001"/>
              <a:gd name="connsiteY7" fmla="*/ 95250 h 119669"/>
              <a:gd name="connsiteX8" fmla="*/ 55189 w 156001"/>
              <a:gd name="connsiteY8" fmla="*/ 97631 h 119669"/>
              <a:gd name="connsiteX9" fmla="*/ 69476 w 156001"/>
              <a:gd name="connsiteY9" fmla="*/ 102394 h 119669"/>
              <a:gd name="connsiteX10" fmla="*/ 81382 w 156001"/>
              <a:gd name="connsiteY10" fmla="*/ 104775 h 119669"/>
              <a:gd name="connsiteX11" fmla="*/ 95670 w 156001"/>
              <a:gd name="connsiteY11" fmla="*/ 109538 h 119669"/>
              <a:gd name="connsiteX12" fmla="*/ 109957 w 156001"/>
              <a:gd name="connsiteY12" fmla="*/ 114300 h 119669"/>
              <a:gd name="connsiteX13" fmla="*/ 117101 w 156001"/>
              <a:gd name="connsiteY13" fmla="*/ 116681 h 119669"/>
              <a:gd name="connsiteX14" fmla="*/ 126626 w 156001"/>
              <a:gd name="connsiteY14" fmla="*/ 119063 h 119669"/>
              <a:gd name="connsiteX15" fmla="*/ 155201 w 156001"/>
              <a:gd name="connsiteY15" fmla="*/ 116681 h 119669"/>
              <a:gd name="connsiteX16" fmla="*/ 145676 w 156001"/>
              <a:gd name="connsiteY16" fmla="*/ 95250 h 119669"/>
              <a:gd name="connsiteX17" fmla="*/ 136151 w 156001"/>
              <a:gd name="connsiteY17" fmla="*/ 76200 h 119669"/>
              <a:gd name="connsiteX18" fmla="*/ 133770 w 156001"/>
              <a:gd name="connsiteY18" fmla="*/ 69056 h 119669"/>
              <a:gd name="connsiteX19" fmla="*/ 129007 w 156001"/>
              <a:gd name="connsiteY19" fmla="*/ 61913 h 119669"/>
              <a:gd name="connsiteX20" fmla="*/ 126626 w 156001"/>
              <a:gd name="connsiteY20" fmla="*/ 54769 h 119669"/>
              <a:gd name="connsiteX21" fmla="*/ 105195 w 156001"/>
              <a:gd name="connsiteY21" fmla="*/ 42863 h 119669"/>
              <a:gd name="connsiteX22" fmla="*/ 98051 w 156001"/>
              <a:gd name="connsiteY22" fmla="*/ 38100 h 119669"/>
              <a:gd name="connsiteX23" fmla="*/ 83764 w 156001"/>
              <a:gd name="connsiteY23" fmla="*/ 33338 h 119669"/>
              <a:gd name="connsiteX24" fmla="*/ 76620 w 156001"/>
              <a:gd name="connsiteY24" fmla="*/ 28575 h 119669"/>
              <a:gd name="connsiteX25" fmla="*/ 59951 w 156001"/>
              <a:gd name="connsiteY25" fmla="*/ 23813 h 119669"/>
              <a:gd name="connsiteX26" fmla="*/ 52807 w 156001"/>
              <a:gd name="connsiteY26" fmla="*/ 21431 h 119669"/>
              <a:gd name="connsiteX27" fmla="*/ 43282 w 156001"/>
              <a:gd name="connsiteY27" fmla="*/ 50006 h 119669"/>
              <a:gd name="connsiteX28" fmla="*/ 40901 w 156001"/>
              <a:gd name="connsiteY28" fmla="*/ 57150 h 119669"/>
              <a:gd name="connsiteX29" fmla="*/ 31376 w 156001"/>
              <a:gd name="connsiteY29" fmla="*/ 71438 h 119669"/>
              <a:gd name="connsiteX30" fmla="*/ 26614 w 156001"/>
              <a:gd name="connsiteY30" fmla="*/ 57150 h 119669"/>
              <a:gd name="connsiteX31" fmla="*/ 40901 w 156001"/>
              <a:gd name="connsiteY31" fmla="*/ 52388 h 119669"/>
              <a:gd name="connsiteX32" fmla="*/ 76620 w 156001"/>
              <a:gd name="connsiteY32" fmla="*/ 54769 h 119669"/>
              <a:gd name="connsiteX33" fmla="*/ 90907 w 156001"/>
              <a:gd name="connsiteY33" fmla="*/ 59531 h 119669"/>
              <a:gd name="connsiteX34" fmla="*/ 105195 w 156001"/>
              <a:gd name="connsiteY34" fmla="*/ 69056 h 119669"/>
              <a:gd name="connsiteX35" fmla="*/ 117101 w 156001"/>
              <a:gd name="connsiteY35" fmla="*/ 80963 h 119669"/>
              <a:gd name="connsiteX36" fmla="*/ 126626 w 156001"/>
              <a:gd name="connsiteY36" fmla="*/ 92869 h 119669"/>
              <a:gd name="connsiteX37" fmla="*/ 129007 w 156001"/>
              <a:gd name="connsiteY37" fmla="*/ 100013 h 119669"/>
              <a:gd name="connsiteX38" fmla="*/ 121864 w 156001"/>
              <a:gd name="connsiteY38" fmla="*/ 102394 h 119669"/>
              <a:gd name="connsiteX39" fmla="*/ 98051 w 156001"/>
              <a:gd name="connsiteY39" fmla="*/ 95250 h 119669"/>
              <a:gd name="connsiteX40" fmla="*/ 93289 w 156001"/>
              <a:gd name="connsiteY40" fmla="*/ 88106 h 119669"/>
              <a:gd name="connsiteX41" fmla="*/ 79001 w 156001"/>
              <a:gd name="connsiteY41" fmla="*/ 83344 h 119669"/>
              <a:gd name="connsiteX42" fmla="*/ 64714 w 156001"/>
              <a:gd name="connsiteY42" fmla="*/ 78581 h 119669"/>
              <a:gd name="connsiteX43" fmla="*/ 57570 w 156001"/>
              <a:gd name="connsiteY43" fmla="*/ 76200 h 119669"/>
              <a:gd name="connsiteX44" fmla="*/ 52807 w 156001"/>
              <a:gd name="connsiteY44" fmla="*/ 76200 h 119669"/>
              <a:gd name="connsiteX45" fmla="*/ 52807 w 156001"/>
              <a:gd name="connsiteY45" fmla="*/ 76200 h 119669"/>
              <a:gd name="connsiteX0" fmla="*/ 33757 w 156001"/>
              <a:gd name="connsiteY0" fmla="*/ 9525 h 119669"/>
              <a:gd name="connsiteX1" fmla="*/ 28994 w 156001"/>
              <a:gd name="connsiteY1" fmla="*/ 0 h 119669"/>
              <a:gd name="connsiteX2" fmla="*/ 38520 w 156001"/>
              <a:gd name="connsiteY2" fmla="*/ 30956 h 119669"/>
              <a:gd name="connsiteX3" fmla="*/ 36139 w 156001"/>
              <a:gd name="connsiteY3" fmla="*/ 38100 h 119669"/>
              <a:gd name="connsiteX4" fmla="*/ 5182 w 156001"/>
              <a:gd name="connsiteY4" fmla="*/ 45244 h 119669"/>
              <a:gd name="connsiteX5" fmla="*/ 420 w 156001"/>
              <a:gd name="connsiteY5" fmla="*/ 69056 h 119669"/>
              <a:gd name="connsiteX6" fmla="*/ 2801 w 156001"/>
              <a:gd name="connsiteY6" fmla="*/ 92869 h 119669"/>
              <a:gd name="connsiteX7" fmla="*/ 17089 w 156001"/>
              <a:gd name="connsiteY7" fmla="*/ 95250 h 119669"/>
              <a:gd name="connsiteX8" fmla="*/ 55189 w 156001"/>
              <a:gd name="connsiteY8" fmla="*/ 97631 h 119669"/>
              <a:gd name="connsiteX9" fmla="*/ 69476 w 156001"/>
              <a:gd name="connsiteY9" fmla="*/ 102394 h 119669"/>
              <a:gd name="connsiteX10" fmla="*/ 81382 w 156001"/>
              <a:gd name="connsiteY10" fmla="*/ 104775 h 119669"/>
              <a:gd name="connsiteX11" fmla="*/ 95670 w 156001"/>
              <a:gd name="connsiteY11" fmla="*/ 109538 h 119669"/>
              <a:gd name="connsiteX12" fmla="*/ 109957 w 156001"/>
              <a:gd name="connsiteY12" fmla="*/ 114300 h 119669"/>
              <a:gd name="connsiteX13" fmla="*/ 117101 w 156001"/>
              <a:gd name="connsiteY13" fmla="*/ 116681 h 119669"/>
              <a:gd name="connsiteX14" fmla="*/ 126626 w 156001"/>
              <a:gd name="connsiteY14" fmla="*/ 119063 h 119669"/>
              <a:gd name="connsiteX15" fmla="*/ 155201 w 156001"/>
              <a:gd name="connsiteY15" fmla="*/ 116681 h 119669"/>
              <a:gd name="connsiteX16" fmla="*/ 145676 w 156001"/>
              <a:gd name="connsiteY16" fmla="*/ 95250 h 119669"/>
              <a:gd name="connsiteX17" fmla="*/ 136151 w 156001"/>
              <a:gd name="connsiteY17" fmla="*/ 76200 h 119669"/>
              <a:gd name="connsiteX18" fmla="*/ 133770 w 156001"/>
              <a:gd name="connsiteY18" fmla="*/ 69056 h 119669"/>
              <a:gd name="connsiteX19" fmla="*/ 129007 w 156001"/>
              <a:gd name="connsiteY19" fmla="*/ 61913 h 119669"/>
              <a:gd name="connsiteX20" fmla="*/ 126626 w 156001"/>
              <a:gd name="connsiteY20" fmla="*/ 54769 h 119669"/>
              <a:gd name="connsiteX21" fmla="*/ 105195 w 156001"/>
              <a:gd name="connsiteY21" fmla="*/ 42863 h 119669"/>
              <a:gd name="connsiteX22" fmla="*/ 98051 w 156001"/>
              <a:gd name="connsiteY22" fmla="*/ 38100 h 119669"/>
              <a:gd name="connsiteX23" fmla="*/ 83764 w 156001"/>
              <a:gd name="connsiteY23" fmla="*/ 33338 h 119669"/>
              <a:gd name="connsiteX24" fmla="*/ 76620 w 156001"/>
              <a:gd name="connsiteY24" fmla="*/ 28575 h 119669"/>
              <a:gd name="connsiteX25" fmla="*/ 59951 w 156001"/>
              <a:gd name="connsiteY25" fmla="*/ 23813 h 119669"/>
              <a:gd name="connsiteX26" fmla="*/ 67095 w 156001"/>
              <a:gd name="connsiteY26" fmla="*/ 19050 h 119669"/>
              <a:gd name="connsiteX27" fmla="*/ 43282 w 156001"/>
              <a:gd name="connsiteY27" fmla="*/ 50006 h 119669"/>
              <a:gd name="connsiteX28" fmla="*/ 40901 w 156001"/>
              <a:gd name="connsiteY28" fmla="*/ 57150 h 119669"/>
              <a:gd name="connsiteX29" fmla="*/ 31376 w 156001"/>
              <a:gd name="connsiteY29" fmla="*/ 71438 h 119669"/>
              <a:gd name="connsiteX30" fmla="*/ 26614 w 156001"/>
              <a:gd name="connsiteY30" fmla="*/ 57150 h 119669"/>
              <a:gd name="connsiteX31" fmla="*/ 40901 w 156001"/>
              <a:gd name="connsiteY31" fmla="*/ 52388 h 119669"/>
              <a:gd name="connsiteX32" fmla="*/ 76620 w 156001"/>
              <a:gd name="connsiteY32" fmla="*/ 54769 h 119669"/>
              <a:gd name="connsiteX33" fmla="*/ 90907 w 156001"/>
              <a:gd name="connsiteY33" fmla="*/ 59531 h 119669"/>
              <a:gd name="connsiteX34" fmla="*/ 105195 w 156001"/>
              <a:gd name="connsiteY34" fmla="*/ 69056 h 119669"/>
              <a:gd name="connsiteX35" fmla="*/ 117101 w 156001"/>
              <a:gd name="connsiteY35" fmla="*/ 80963 h 119669"/>
              <a:gd name="connsiteX36" fmla="*/ 126626 w 156001"/>
              <a:gd name="connsiteY36" fmla="*/ 92869 h 119669"/>
              <a:gd name="connsiteX37" fmla="*/ 129007 w 156001"/>
              <a:gd name="connsiteY37" fmla="*/ 100013 h 119669"/>
              <a:gd name="connsiteX38" fmla="*/ 121864 w 156001"/>
              <a:gd name="connsiteY38" fmla="*/ 102394 h 119669"/>
              <a:gd name="connsiteX39" fmla="*/ 98051 w 156001"/>
              <a:gd name="connsiteY39" fmla="*/ 95250 h 119669"/>
              <a:gd name="connsiteX40" fmla="*/ 93289 w 156001"/>
              <a:gd name="connsiteY40" fmla="*/ 88106 h 119669"/>
              <a:gd name="connsiteX41" fmla="*/ 79001 w 156001"/>
              <a:gd name="connsiteY41" fmla="*/ 83344 h 119669"/>
              <a:gd name="connsiteX42" fmla="*/ 64714 w 156001"/>
              <a:gd name="connsiteY42" fmla="*/ 78581 h 119669"/>
              <a:gd name="connsiteX43" fmla="*/ 57570 w 156001"/>
              <a:gd name="connsiteY43" fmla="*/ 76200 h 119669"/>
              <a:gd name="connsiteX44" fmla="*/ 52807 w 156001"/>
              <a:gd name="connsiteY44" fmla="*/ 76200 h 119669"/>
              <a:gd name="connsiteX45" fmla="*/ 52807 w 156001"/>
              <a:gd name="connsiteY45" fmla="*/ 76200 h 119669"/>
              <a:gd name="connsiteX0" fmla="*/ 33757 w 156001"/>
              <a:gd name="connsiteY0" fmla="*/ 0 h 110144"/>
              <a:gd name="connsiteX1" fmla="*/ 55188 w 156001"/>
              <a:gd name="connsiteY1" fmla="*/ 7144 h 110144"/>
              <a:gd name="connsiteX2" fmla="*/ 38520 w 156001"/>
              <a:gd name="connsiteY2" fmla="*/ 21431 h 110144"/>
              <a:gd name="connsiteX3" fmla="*/ 36139 w 156001"/>
              <a:gd name="connsiteY3" fmla="*/ 28575 h 110144"/>
              <a:gd name="connsiteX4" fmla="*/ 5182 w 156001"/>
              <a:gd name="connsiteY4" fmla="*/ 35719 h 110144"/>
              <a:gd name="connsiteX5" fmla="*/ 420 w 156001"/>
              <a:gd name="connsiteY5" fmla="*/ 59531 h 110144"/>
              <a:gd name="connsiteX6" fmla="*/ 2801 w 156001"/>
              <a:gd name="connsiteY6" fmla="*/ 83344 h 110144"/>
              <a:gd name="connsiteX7" fmla="*/ 17089 w 156001"/>
              <a:gd name="connsiteY7" fmla="*/ 85725 h 110144"/>
              <a:gd name="connsiteX8" fmla="*/ 55189 w 156001"/>
              <a:gd name="connsiteY8" fmla="*/ 88106 h 110144"/>
              <a:gd name="connsiteX9" fmla="*/ 69476 w 156001"/>
              <a:gd name="connsiteY9" fmla="*/ 92869 h 110144"/>
              <a:gd name="connsiteX10" fmla="*/ 81382 w 156001"/>
              <a:gd name="connsiteY10" fmla="*/ 95250 h 110144"/>
              <a:gd name="connsiteX11" fmla="*/ 95670 w 156001"/>
              <a:gd name="connsiteY11" fmla="*/ 100013 h 110144"/>
              <a:gd name="connsiteX12" fmla="*/ 109957 w 156001"/>
              <a:gd name="connsiteY12" fmla="*/ 104775 h 110144"/>
              <a:gd name="connsiteX13" fmla="*/ 117101 w 156001"/>
              <a:gd name="connsiteY13" fmla="*/ 107156 h 110144"/>
              <a:gd name="connsiteX14" fmla="*/ 126626 w 156001"/>
              <a:gd name="connsiteY14" fmla="*/ 109538 h 110144"/>
              <a:gd name="connsiteX15" fmla="*/ 155201 w 156001"/>
              <a:gd name="connsiteY15" fmla="*/ 107156 h 110144"/>
              <a:gd name="connsiteX16" fmla="*/ 145676 w 156001"/>
              <a:gd name="connsiteY16" fmla="*/ 85725 h 110144"/>
              <a:gd name="connsiteX17" fmla="*/ 136151 w 156001"/>
              <a:gd name="connsiteY17" fmla="*/ 66675 h 110144"/>
              <a:gd name="connsiteX18" fmla="*/ 133770 w 156001"/>
              <a:gd name="connsiteY18" fmla="*/ 59531 h 110144"/>
              <a:gd name="connsiteX19" fmla="*/ 129007 w 156001"/>
              <a:gd name="connsiteY19" fmla="*/ 52388 h 110144"/>
              <a:gd name="connsiteX20" fmla="*/ 126626 w 156001"/>
              <a:gd name="connsiteY20" fmla="*/ 45244 h 110144"/>
              <a:gd name="connsiteX21" fmla="*/ 105195 w 156001"/>
              <a:gd name="connsiteY21" fmla="*/ 33338 h 110144"/>
              <a:gd name="connsiteX22" fmla="*/ 98051 w 156001"/>
              <a:gd name="connsiteY22" fmla="*/ 28575 h 110144"/>
              <a:gd name="connsiteX23" fmla="*/ 83764 w 156001"/>
              <a:gd name="connsiteY23" fmla="*/ 23813 h 110144"/>
              <a:gd name="connsiteX24" fmla="*/ 76620 w 156001"/>
              <a:gd name="connsiteY24" fmla="*/ 19050 h 110144"/>
              <a:gd name="connsiteX25" fmla="*/ 59951 w 156001"/>
              <a:gd name="connsiteY25" fmla="*/ 14288 h 110144"/>
              <a:gd name="connsiteX26" fmla="*/ 67095 w 156001"/>
              <a:gd name="connsiteY26" fmla="*/ 9525 h 110144"/>
              <a:gd name="connsiteX27" fmla="*/ 43282 w 156001"/>
              <a:gd name="connsiteY27" fmla="*/ 40481 h 110144"/>
              <a:gd name="connsiteX28" fmla="*/ 40901 w 156001"/>
              <a:gd name="connsiteY28" fmla="*/ 47625 h 110144"/>
              <a:gd name="connsiteX29" fmla="*/ 31376 w 156001"/>
              <a:gd name="connsiteY29" fmla="*/ 61913 h 110144"/>
              <a:gd name="connsiteX30" fmla="*/ 26614 w 156001"/>
              <a:gd name="connsiteY30" fmla="*/ 47625 h 110144"/>
              <a:gd name="connsiteX31" fmla="*/ 40901 w 156001"/>
              <a:gd name="connsiteY31" fmla="*/ 42863 h 110144"/>
              <a:gd name="connsiteX32" fmla="*/ 76620 w 156001"/>
              <a:gd name="connsiteY32" fmla="*/ 45244 h 110144"/>
              <a:gd name="connsiteX33" fmla="*/ 90907 w 156001"/>
              <a:gd name="connsiteY33" fmla="*/ 50006 h 110144"/>
              <a:gd name="connsiteX34" fmla="*/ 105195 w 156001"/>
              <a:gd name="connsiteY34" fmla="*/ 59531 h 110144"/>
              <a:gd name="connsiteX35" fmla="*/ 117101 w 156001"/>
              <a:gd name="connsiteY35" fmla="*/ 71438 h 110144"/>
              <a:gd name="connsiteX36" fmla="*/ 126626 w 156001"/>
              <a:gd name="connsiteY36" fmla="*/ 83344 h 110144"/>
              <a:gd name="connsiteX37" fmla="*/ 129007 w 156001"/>
              <a:gd name="connsiteY37" fmla="*/ 90488 h 110144"/>
              <a:gd name="connsiteX38" fmla="*/ 121864 w 156001"/>
              <a:gd name="connsiteY38" fmla="*/ 92869 h 110144"/>
              <a:gd name="connsiteX39" fmla="*/ 98051 w 156001"/>
              <a:gd name="connsiteY39" fmla="*/ 85725 h 110144"/>
              <a:gd name="connsiteX40" fmla="*/ 93289 w 156001"/>
              <a:gd name="connsiteY40" fmla="*/ 78581 h 110144"/>
              <a:gd name="connsiteX41" fmla="*/ 79001 w 156001"/>
              <a:gd name="connsiteY41" fmla="*/ 73819 h 110144"/>
              <a:gd name="connsiteX42" fmla="*/ 64714 w 156001"/>
              <a:gd name="connsiteY42" fmla="*/ 69056 h 110144"/>
              <a:gd name="connsiteX43" fmla="*/ 57570 w 156001"/>
              <a:gd name="connsiteY43" fmla="*/ 66675 h 110144"/>
              <a:gd name="connsiteX44" fmla="*/ 52807 w 156001"/>
              <a:gd name="connsiteY44" fmla="*/ 66675 h 110144"/>
              <a:gd name="connsiteX45" fmla="*/ 52807 w 156001"/>
              <a:gd name="connsiteY45" fmla="*/ 66675 h 110144"/>
              <a:gd name="connsiteX0" fmla="*/ 33757 w 165203"/>
              <a:gd name="connsiteY0" fmla="*/ 0 h 115832"/>
              <a:gd name="connsiteX1" fmla="*/ 55188 w 165203"/>
              <a:gd name="connsiteY1" fmla="*/ 7144 h 115832"/>
              <a:gd name="connsiteX2" fmla="*/ 38520 w 165203"/>
              <a:gd name="connsiteY2" fmla="*/ 21431 h 115832"/>
              <a:gd name="connsiteX3" fmla="*/ 36139 w 165203"/>
              <a:gd name="connsiteY3" fmla="*/ 28575 h 115832"/>
              <a:gd name="connsiteX4" fmla="*/ 5182 w 165203"/>
              <a:gd name="connsiteY4" fmla="*/ 35719 h 115832"/>
              <a:gd name="connsiteX5" fmla="*/ 420 w 165203"/>
              <a:gd name="connsiteY5" fmla="*/ 59531 h 115832"/>
              <a:gd name="connsiteX6" fmla="*/ 2801 w 165203"/>
              <a:gd name="connsiteY6" fmla="*/ 83344 h 115832"/>
              <a:gd name="connsiteX7" fmla="*/ 17089 w 165203"/>
              <a:gd name="connsiteY7" fmla="*/ 85725 h 115832"/>
              <a:gd name="connsiteX8" fmla="*/ 55189 w 165203"/>
              <a:gd name="connsiteY8" fmla="*/ 88106 h 115832"/>
              <a:gd name="connsiteX9" fmla="*/ 69476 w 165203"/>
              <a:gd name="connsiteY9" fmla="*/ 92869 h 115832"/>
              <a:gd name="connsiteX10" fmla="*/ 81382 w 165203"/>
              <a:gd name="connsiteY10" fmla="*/ 95250 h 115832"/>
              <a:gd name="connsiteX11" fmla="*/ 95670 w 165203"/>
              <a:gd name="connsiteY11" fmla="*/ 100013 h 115832"/>
              <a:gd name="connsiteX12" fmla="*/ 109957 w 165203"/>
              <a:gd name="connsiteY12" fmla="*/ 104775 h 115832"/>
              <a:gd name="connsiteX13" fmla="*/ 117101 w 165203"/>
              <a:gd name="connsiteY13" fmla="*/ 107156 h 115832"/>
              <a:gd name="connsiteX14" fmla="*/ 126626 w 165203"/>
              <a:gd name="connsiteY14" fmla="*/ 109538 h 115832"/>
              <a:gd name="connsiteX15" fmla="*/ 164726 w 165203"/>
              <a:gd name="connsiteY15" fmla="*/ 114299 h 115832"/>
              <a:gd name="connsiteX16" fmla="*/ 145676 w 165203"/>
              <a:gd name="connsiteY16" fmla="*/ 85725 h 115832"/>
              <a:gd name="connsiteX17" fmla="*/ 136151 w 165203"/>
              <a:gd name="connsiteY17" fmla="*/ 66675 h 115832"/>
              <a:gd name="connsiteX18" fmla="*/ 133770 w 165203"/>
              <a:gd name="connsiteY18" fmla="*/ 59531 h 115832"/>
              <a:gd name="connsiteX19" fmla="*/ 129007 w 165203"/>
              <a:gd name="connsiteY19" fmla="*/ 52388 h 115832"/>
              <a:gd name="connsiteX20" fmla="*/ 126626 w 165203"/>
              <a:gd name="connsiteY20" fmla="*/ 45244 h 115832"/>
              <a:gd name="connsiteX21" fmla="*/ 105195 w 165203"/>
              <a:gd name="connsiteY21" fmla="*/ 33338 h 115832"/>
              <a:gd name="connsiteX22" fmla="*/ 98051 w 165203"/>
              <a:gd name="connsiteY22" fmla="*/ 28575 h 115832"/>
              <a:gd name="connsiteX23" fmla="*/ 83764 w 165203"/>
              <a:gd name="connsiteY23" fmla="*/ 23813 h 115832"/>
              <a:gd name="connsiteX24" fmla="*/ 76620 w 165203"/>
              <a:gd name="connsiteY24" fmla="*/ 19050 h 115832"/>
              <a:gd name="connsiteX25" fmla="*/ 59951 w 165203"/>
              <a:gd name="connsiteY25" fmla="*/ 14288 h 115832"/>
              <a:gd name="connsiteX26" fmla="*/ 67095 w 165203"/>
              <a:gd name="connsiteY26" fmla="*/ 9525 h 115832"/>
              <a:gd name="connsiteX27" fmla="*/ 43282 w 165203"/>
              <a:gd name="connsiteY27" fmla="*/ 40481 h 115832"/>
              <a:gd name="connsiteX28" fmla="*/ 40901 w 165203"/>
              <a:gd name="connsiteY28" fmla="*/ 47625 h 115832"/>
              <a:gd name="connsiteX29" fmla="*/ 31376 w 165203"/>
              <a:gd name="connsiteY29" fmla="*/ 61913 h 115832"/>
              <a:gd name="connsiteX30" fmla="*/ 26614 w 165203"/>
              <a:gd name="connsiteY30" fmla="*/ 47625 h 115832"/>
              <a:gd name="connsiteX31" fmla="*/ 40901 w 165203"/>
              <a:gd name="connsiteY31" fmla="*/ 42863 h 115832"/>
              <a:gd name="connsiteX32" fmla="*/ 76620 w 165203"/>
              <a:gd name="connsiteY32" fmla="*/ 45244 h 115832"/>
              <a:gd name="connsiteX33" fmla="*/ 90907 w 165203"/>
              <a:gd name="connsiteY33" fmla="*/ 50006 h 115832"/>
              <a:gd name="connsiteX34" fmla="*/ 105195 w 165203"/>
              <a:gd name="connsiteY34" fmla="*/ 59531 h 115832"/>
              <a:gd name="connsiteX35" fmla="*/ 117101 w 165203"/>
              <a:gd name="connsiteY35" fmla="*/ 71438 h 115832"/>
              <a:gd name="connsiteX36" fmla="*/ 126626 w 165203"/>
              <a:gd name="connsiteY36" fmla="*/ 83344 h 115832"/>
              <a:gd name="connsiteX37" fmla="*/ 129007 w 165203"/>
              <a:gd name="connsiteY37" fmla="*/ 90488 h 115832"/>
              <a:gd name="connsiteX38" fmla="*/ 121864 w 165203"/>
              <a:gd name="connsiteY38" fmla="*/ 92869 h 115832"/>
              <a:gd name="connsiteX39" fmla="*/ 98051 w 165203"/>
              <a:gd name="connsiteY39" fmla="*/ 85725 h 115832"/>
              <a:gd name="connsiteX40" fmla="*/ 93289 w 165203"/>
              <a:gd name="connsiteY40" fmla="*/ 78581 h 115832"/>
              <a:gd name="connsiteX41" fmla="*/ 79001 w 165203"/>
              <a:gd name="connsiteY41" fmla="*/ 73819 h 115832"/>
              <a:gd name="connsiteX42" fmla="*/ 64714 w 165203"/>
              <a:gd name="connsiteY42" fmla="*/ 69056 h 115832"/>
              <a:gd name="connsiteX43" fmla="*/ 57570 w 165203"/>
              <a:gd name="connsiteY43" fmla="*/ 66675 h 115832"/>
              <a:gd name="connsiteX44" fmla="*/ 52807 w 165203"/>
              <a:gd name="connsiteY44" fmla="*/ 66675 h 115832"/>
              <a:gd name="connsiteX45" fmla="*/ 52807 w 165203"/>
              <a:gd name="connsiteY45" fmla="*/ 66675 h 115832"/>
              <a:gd name="connsiteX0" fmla="*/ 33757 w 165203"/>
              <a:gd name="connsiteY0" fmla="*/ 0 h 115832"/>
              <a:gd name="connsiteX1" fmla="*/ 55188 w 165203"/>
              <a:gd name="connsiteY1" fmla="*/ 7144 h 115832"/>
              <a:gd name="connsiteX2" fmla="*/ 38520 w 165203"/>
              <a:gd name="connsiteY2" fmla="*/ 21431 h 115832"/>
              <a:gd name="connsiteX3" fmla="*/ 36139 w 165203"/>
              <a:gd name="connsiteY3" fmla="*/ 28575 h 115832"/>
              <a:gd name="connsiteX4" fmla="*/ 5182 w 165203"/>
              <a:gd name="connsiteY4" fmla="*/ 35719 h 115832"/>
              <a:gd name="connsiteX5" fmla="*/ 420 w 165203"/>
              <a:gd name="connsiteY5" fmla="*/ 59531 h 115832"/>
              <a:gd name="connsiteX6" fmla="*/ 2801 w 165203"/>
              <a:gd name="connsiteY6" fmla="*/ 83344 h 115832"/>
              <a:gd name="connsiteX7" fmla="*/ 17089 w 165203"/>
              <a:gd name="connsiteY7" fmla="*/ 85725 h 115832"/>
              <a:gd name="connsiteX8" fmla="*/ 55189 w 165203"/>
              <a:gd name="connsiteY8" fmla="*/ 88106 h 115832"/>
              <a:gd name="connsiteX9" fmla="*/ 69476 w 165203"/>
              <a:gd name="connsiteY9" fmla="*/ 92869 h 115832"/>
              <a:gd name="connsiteX10" fmla="*/ 81382 w 165203"/>
              <a:gd name="connsiteY10" fmla="*/ 95250 h 115832"/>
              <a:gd name="connsiteX11" fmla="*/ 95670 w 165203"/>
              <a:gd name="connsiteY11" fmla="*/ 100013 h 115832"/>
              <a:gd name="connsiteX12" fmla="*/ 109957 w 165203"/>
              <a:gd name="connsiteY12" fmla="*/ 104775 h 115832"/>
              <a:gd name="connsiteX13" fmla="*/ 117101 w 165203"/>
              <a:gd name="connsiteY13" fmla="*/ 107156 h 115832"/>
              <a:gd name="connsiteX14" fmla="*/ 126626 w 165203"/>
              <a:gd name="connsiteY14" fmla="*/ 109538 h 115832"/>
              <a:gd name="connsiteX15" fmla="*/ 164726 w 165203"/>
              <a:gd name="connsiteY15" fmla="*/ 114299 h 115832"/>
              <a:gd name="connsiteX16" fmla="*/ 145676 w 165203"/>
              <a:gd name="connsiteY16" fmla="*/ 85725 h 115832"/>
              <a:gd name="connsiteX17" fmla="*/ 136151 w 165203"/>
              <a:gd name="connsiteY17" fmla="*/ 66675 h 115832"/>
              <a:gd name="connsiteX18" fmla="*/ 133770 w 165203"/>
              <a:gd name="connsiteY18" fmla="*/ 59531 h 115832"/>
              <a:gd name="connsiteX19" fmla="*/ 129007 w 165203"/>
              <a:gd name="connsiteY19" fmla="*/ 52388 h 115832"/>
              <a:gd name="connsiteX20" fmla="*/ 126626 w 165203"/>
              <a:gd name="connsiteY20" fmla="*/ 45244 h 115832"/>
              <a:gd name="connsiteX21" fmla="*/ 105195 w 165203"/>
              <a:gd name="connsiteY21" fmla="*/ 33338 h 115832"/>
              <a:gd name="connsiteX22" fmla="*/ 98051 w 165203"/>
              <a:gd name="connsiteY22" fmla="*/ 28575 h 115832"/>
              <a:gd name="connsiteX23" fmla="*/ 83764 w 165203"/>
              <a:gd name="connsiteY23" fmla="*/ 23813 h 115832"/>
              <a:gd name="connsiteX24" fmla="*/ 76620 w 165203"/>
              <a:gd name="connsiteY24" fmla="*/ 19050 h 115832"/>
              <a:gd name="connsiteX25" fmla="*/ 59951 w 165203"/>
              <a:gd name="connsiteY25" fmla="*/ 14288 h 115832"/>
              <a:gd name="connsiteX26" fmla="*/ 67095 w 165203"/>
              <a:gd name="connsiteY26" fmla="*/ 9525 h 115832"/>
              <a:gd name="connsiteX27" fmla="*/ 43282 w 165203"/>
              <a:gd name="connsiteY27" fmla="*/ 40481 h 115832"/>
              <a:gd name="connsiteX28" fmla="*/ 40901 w 165203"/>
              <a:gd name="connsiteY28" fmla="*/ 47625 h 115832"/>
              <a:gd name="connsiteX29" fmla="*/ 31376 w 165203"/>
              <a:gd name="connsiteY29" fmla="*/ 61913 h 115832"/>
              <a:gd name="connsiteX30" fmla="*/ 26614 w 165203"/>
              <a:gd name="connsiteY30" fmla="*/ 47625 h 115832"/>
              <a:gd name="connsiteX31" fmla="*/ 62332 w 165203"/>
              <a:gd name="connsiteY31" fmla="*/ 42863 h 115832"/>
              <a:gd name="connsiteX32" fmla="*/ 76620 w 165203"/>
              <a:gd name="connsiteY32" fmla="*/ 45244 h 115832"/>
              <a:gd name="connsiteX33" fmla="*/ 90907 w 165203"/>
              <a:gd name="connsiteY33" fmla="*/ 50006 h 115832"/>
              <a:gd name="connsiteX34" fmla="*/ 105195 w 165203"/>
              <a:gd name="connsiteY34" fmla="*/ 59531 h 115832"/>
              <a:gd name="connsiteX35" fmla="*/ 117101 w 165203"/>
              <a:gd name="connsiteY35" fmla="*/ 71438 h 115832"/>
              <a:gd name="connsiteX36" fmla="*/ 126626 w 165203"/>
              <a:gd name="connsiteY36" fmla="*/ 83344 h 115832"/>
              <a:gd name="connsiteX37" fmla="*/ 129007 w 165203"/>
              <a:gd name="connsiteY37" fmla="*/ 90488 h 115832"/>
              <a:gd name="connsiteX38" fmla="*/ 121864 w 165203"/>
              <a:gd name="connsiteY38" fmla="*/ 92869 h 115832"/>
              <a:gd name="connsiteX39" fmla="*/ 98051 w 165203"/>
              <a:gd name="connsiteY39" fmla="*/ 85725 h 115832"/>
              <a:gd name="connsiteX40" fmla="*/ 93289 w 165203"/>
              <a:gd name="connsiteY40" fmla="*/ 78581 h 115832"/>
              <a:gd name="connsiteX41" fmla="*/ 79001 w 165203"/>
              <a:gd name="connsiteY41" fmla="*/ 73819 h 115832"/>
              <a:gd name="connsiteX42" fmla="*/ 64714 w 165203"/>
              <a:gd name="connsiteY42" fmla="*/ 69056 h 115832"/>
              <a:gd name="connsiteX43" fmla="*/ 57570 w 165203"/>
              <a:gd name="connsiteY43" fmla="*/ 66675 h 115832"/>
              <a:gd name="connsiteX44" fmla="*/ 52807 w 165203"/>
              <a:gd name="connsiteY44" fmla="*/ 66675 h 115832"/>
              <a:gd name="connsiteX45" fmla="*/ 52807 w 165203"/>
              <a:gd name="connsiteY45" fmla="*/ 66675 h 115832"/>
              <a:gd name="connsiteX0" fmla="*/ 33757 w 165203"/>
              <a:gd name="connsiteY0" fmla="*/ 0 h 115832"/>
              <a:gd name="connsiteX1" fmla="*/ 55188 w 165203"/>
              <a:gd name="connsiteY1" fmla="*/ 7144 h 115832"/>
              <a:gd name="connsiteX2" fmla="*/ 28995 w 165203"/>
              <a:gd name="connsiteY2" fmla="*/ 14287 h 115832"/>
              <a:gd name="connsiteX3" fmla="*/ 36139 w 165203"/>
              <a:gd name="connsiteY3" fmla="*/ 28575 h 115832"/>
              <a:gd name="connsiteX4" fmla="*/ 5182 w 165203"/>
              <a:gd name="connsiteY4" fmla="*/ 35719 h 115832"/>
              <a:gd name="connsiteX5" fmla="*/ 420 w 165203"/>
              <a:gd name="connsiteY5" fmla="*/ 59531 h 115832"/>
              <a:gd name="connsiteX6" fmla="*/ 2801 w 165203"/>
              <a:gd name="connsiteY6" fmla="*/ 83344 h 115832"/>
              <a:gd name="connsiteX7" fmla="*/ 17089 w 165203"/>
              <a:gd name="connsiteY7" fmla="*/ 85725 h 115832"/>
              <a:gd name="connsiteX8" fmla="*/ 55189 w 165203"/>
              <a:gd name="connsiteY8" fmla="*/ 88106 h 115832"/>
              <a:gd name="connsiteX9" fmla="*/ 69476 w 165203"/>
              <a:gd name="connsiteY9" fmla="*/ 92869 h 115832"/>
              <a:gd name="connsiteX10" fmla="*/ 81382 w 165203"/>
              <a:gd name="connsiteY10" fmla="*/ 95250 h 115832"/>
              <a:gd name="connsiteX11" fmla="*/ 95670 w 165203"/>
              <a:gd name="connsiteY11" fmla="*/ 100013 h 115832"/>
              <a:gd name="connsiteX12" fmla="*/ 109957 w 165203"/>
              <a:gd name="connsiteY12" fmla="*/ 104775 h 115832"/>
              <a:gd name="connsiteX13" fmla="*/ 117101 w 165203"/>
              <a:gd name="connsiteY13" fmla="*/ 107156 h 115832"/>
              <a:gd name="connsiteX14" fmla="*/ 126626 w 165203"/>
              <a:gd name="connsiteY14" fmla="*/ 109538 h 115832"/>
              <a:gd name="connsiteX15" fmla="*/ 164726 w 165203"/>
              <a:gd name="connsiteY15" fmla="*/ 114299 h 115832"/>
              <a:gd name="connsiteX16" fmla="*/ 145676 w 165203"/>
              <a:gd name="connsiteY16" fmla="*/ 85725 h 115832"/>
              <a:gd name="connsiteX17" fmla="*/ 136151 w 165203"/>
              <a:gd name="connsiteY17" fmla="*/ 66675 h 115832"/>
              <a:gd name="connsiteX18" fmla="*/ 133770 w 165203"/>
              <a:gd name="connsiteY18" fmla="*/ 59531 h 115832"/>
              <a:gd name="connsiteX19" fmla="*/ 129007 w 165203"/>
              <a:gd name="connsiteY19" fmla="*/ 52388 h 115832"/>
              <a:gd name="connsiteX20" fmla="*/ 126626 w 165203"/>
              <a:gd name="connsiteY20" fmla="*/ 45244 h 115832"/>
              <a:gd name="connsiteX21" fmla="*/ 105195 w 165203"/>
              <a:gd name="connsiteY21" fmla="*/ 33338 h 115832"/>
              <a:gd name="connsiteX22" fmla="*/ 98051 w 165203"/>
              <a:gd name="connsiteY22" fmla="*/ 28575 h 115832"/>
              <a:gd name="connsiteX23" fmla="*/ 83764 w 165203"/>
              <a:gd name="connsiteY23" fmla="*/ 23813 h 115832"/>
              <a:gd name="connsiteX24" fmla="*/ 76620 w 165203"/>
              <a:gd name="connsiteY24" fmla="*/ 19050 h 115832"/>
              <a:gd name="connsiteX25" fmla="*/ 59951 w 165203"/>
              <a:gd name="connsiteY25" fmla="*/ 14288 h 115832"/>
              <a:gd name="connsiteX26" fmla="*/ 67095 w 165203"/>
              <a:gd name="connsiteY26" fmla="*/ 9525 h 115832"/>
              <a:gd name="connsiteX27" fmla="*/ 43282 w 165203"/>
              <a:gd name="connsiteY27" fmla="*/ 40481 h 115832"/>
              <a:gd name="connsiteX28" fmla="*/ 40901 w 165203"/>
              <a:gd name="connsiteY28" fmla="*/ 47625 h 115832"/>
              <a:gd name="connsiteX29" fmla="*/ 31376 w 165203"/>
              <a:gd name="connsiteY29" fmla="*/ 61913 h 115832"/>
              <a:gd name="connsiteX30" fmla="*/ 26614 w 165203"/>
              <a:gd name="connsiteY30" fmla="*/ 47625 h 115832"/>
              <a:gd name="connsiteX31" fmla="*/ 62332 w 165203"/>
              <a:gd name="connsiteY31" fmla="*/ 42863 h 115832"/>
              <a:gd name="connsiteX32" fmla="*/ 76620 w 165203"/>
              <a:gd name="connsiteY32" fmla="*/ 45244 h 115832"/>
              <a:gd name="connsiteX33" fmla="*/ 90907 w 165203"/>
              <a:gd name="connsiteY33" fmla="*/ 50006 h 115832"/>
              <a:gd name="connsiteX34" fmla="*/ 105195 w 165203"/>
              <a:gd name="connsiteY34" fmla="*/ 59531 h 115832"/>
              <a:gd name="connsiteX35" fmla="*/ 117101 w 165203"/>
              <a:gd name="connsiteY35" fmla="*/ 71438 h 115832"/>
              <a:gd name="connsiteX36" fmla="*/ 126626 w 165203"/>
              <a:gd name="connsiteY36" fmla="*/ 83344 h 115832"/>
              <a:gd name="connsiteX37" fmla="*/ 129007 w 165203"/>
              <a:gd name="connsiteY37" fmla="*/ 90488 h 115832"/>
              <a:gd name="connsiteX38" fmla="*/ 121864 w 165203"/>
              <a:gd name="connsiteY38" fmla="*/ 92869 h 115832"/>
              <a:gd name="connsiteX39" fmla="*/ 98051 w 165203"/>
              <a:gd name="connsiteY39" fmla="*/ 85725 h 115832"/>
              <a:gd name="connsiteX40" fmla="*/ 93289 w 165203"/>
              <a:gd name="connsiteY40" fmla="*/ 78581 h 115832"/>
              <a:gd name="connsiteX41" fmla="*/ 79001 w 165203"/>
              <a:gd name="connsiteY41" fmla="*/ 73819 h 115832"/>
              <a:gd name="connsiteX42" fmla="*/ 64714 w 165203"/>
              <a:gd name="connsiteY42" fmla="*/ 69056 h 115832"/>
              <a:gd name="connsiteX43" fmla="*/ 57570 w 165203"/>
              <a:gd name="connsiteY43" fmla="*/ 66675 h 115832"/>
              <a:gd name="connsiteX44" fmla="*/ 52807 w 165203"/>
              <a:gd name="connsiteY44" fmla="*/ 66675 h 115832"/>
              <a:gd name="connsiteX45" fmla="*/ 52807 w 165203"/>
              <a:gd name="connsiteY45" fmla="*/ 66675 h 115832"/>
              <a:gd name="connsiteX0" fmla="*/ 33757 w 165203"/>
              <a:gd name="connsiteY0" fmla="*/ 0 h 115832"/>
              <a:gd name="connsiteX1" fmla="*/ 55188 w 165203"/>
              <a:gd name="connsiteY1" fmla="*/ 7144 h 115832"/>
              <a:gd name="connsiteX2" fmla="*/ 28995 w 165203"/>
              <a:gd name="connsiteY2" fmla="*/ 14287 h 115832"/>
              <a:gd name="connsiteX3" fmla="*/ 36139 w 165203"/>
              <a:gd name="connsiteY3" fmla="*/ 28575 h 115832"/>
              <a:gd name="connsiteX4" fmla="*/ 5182 w 165203"/>
              <a:gd name="connsiteY4" fmla="*/ 35719 h 115832"/>
              <a:gd name="connsiteX5" fmla="*/ 420 w 165203"/>
              <a:gd name="connsiteY5" fmla="*/ 59531 h 115832"/>
              <a:gd name="connsiteX6" fmla="*/ 2801 w 165203"/>
              <a:gd name="connsiteY6" fmla="*/ 83344 h 115832"/>
              <a:gd name="connsiteX7" fmla="*/ 17089 w 165203"/>
              <a:gd name="connsiteY7" fmla="*/ 85725 h 115832"/>
              <a:gd name="connsiteX8" fmla="*/ 55189 w 165203"/>
              <a:gd name="connsiteY8" fmla="*/ 88106 h 115832"/>
              <a:gd name="connsiteX9" fmla="*/ 69476 w 165203"/>
              <a:gd name="connsiteY9" fmla="*/ 92869 h 115832"/>
              <a:gd name="connsiteX10" fmla="*/ 81382 w 165203"/>
              <a:gd name="connsiteY10" fmla="*/ 95250 h 115832"/>
              <a:gd name="connsiteX11" fmla="*/ 95670 w 165203"/>
              <a:gd name="connsiteY11" fmla="*/ 100013 h 115832"/>
              <a:gd name="connsiteX12" fmla="*/ 109957 w 165203"/>
              <a:gd name="connsiteY12" fmla="*/ 104775 h 115832"/>
              <a:gd name="connsiteX13" fmla="*/ 117101 w 165203"/>
              <a:gd name="connsiteY13" fmla="*/ 107156 h 115832"/>
              <a:gd name="connsiteX14" fmla="*/ 126626 w 165203"/>
              <a:gd name="connsiteY14" fmla="*/ 109538 h 115832"/>
              <a:gd name="connsiteX15" fmla="*/ 164726 w 165203"/>
              <a:gd name="connsiteY15" fmla="*/ 114299 h 115832"/>
              <a:gd name="connsiteX16" fmla="*/ 145676 w 165203"/>
              <a:gd name="connsiteY16" fmla="*/ 85725 h 115832"/>
              <a:gd name="connsiteX17" fmla="*/ 136151 w 165203"/>
              <a:gd name="connsiteY17" fmla="*/ 66675 h 115832"/>
              <a:gd name="connsiteX18" fmla="*/ 133770 w 165203"/>
              <a:gd name="connsiteY18" fmla="*/ 59531 h 115832"/>
              <a:gd name="connsiteX19" fmla="*/ 129007 w 165203"/>
              <a:gd name="connsiteY19" fmla="*/ 52388 h 115832"/>
              <a:gd name="connsiteX20" fmla="*/ 126626 w 165203"/>
              <a:gd name="connsiteY20" fmla="*/ 45244 h 115832"/>
              <a:gd name="connsiteX21" fmla="*/ 105195 w 165203"/>
              <a:gd name="connsiteY21" fmla="*/ 33338 h 115832"/>
              <a:gd name="connsiteX22" fmla="*/ 98051 w 165203"/>
              <a:gd name="connsiteY22" fmla="*/ 28575 h 115832"/>
              <a:gd name="connsiteX23" fmla="*/ 90908 w 165203"/>
              <a:gd name="connsiteY23" fmla="*/ 16669 h 115832"/>
              <a:gd name="connsiteX24" fmla="*/ 76620 w 165203"/>
              <a:gd name="connsiteY24" fmla="*/ 19050 h 115832"/>
              <a:gd name="connsiteX25" fmla="*/ 59951 w 165203"/>
              <a:gd name="connsiteY25" fmla="*/ 14288 h 115832"/>
              <a:gd name="connsiteX26" fmla="*/ 67095 w 165203"/>
              <a:gd name="connsiteY26" fmla="*/ 9525 h 115832"/>
              <a:gd name="connsiteX27" fmla="*/ 43282 w 165203"/>
              <a:gd name="connsiteY27" fmla="*/ 40481 h 115832"/>
              <a:gd name="connsiteX28" fmla="*/ 40901 w 165203"/>
              <a:gd name="connsiteY28" fmla="*/ 47625 h 115832"/>
              <a:gd name="connsiteX29" fmla="*/ 31376 w 165203"/>
              <a:gd name="connsiteY29" fmla="*/ 61913 h 115832"/>
              <a:gd name="connsiteX30" fmla="*/ 26614 w 165203"/>
              <a:gd name="connsiteY30" fmla="*/ 47625 h 115832"/>
              <a:gd name="connsiteX31" fmla="*/ 62332 w 165203"/>
              <a:gd name="connsiteY31" fmla="*/ 42863 h 115832"/>
              <a:gd name="connsiteX32" fmla="*/ 76620 w 165203"/>
              <a:gd name="connsiteY32" fmla="*/ 45244 h 115832"/>
              <a:gd name="connsiteX33" fmla="*/ 90907 w 165203"/>
              <a:gd name="connsiteY33" fmla="*/ 50006 h 115832"/>
              <a:gd name="connsiteX34" fmla="*/ 105195 w 165203"/>
              <a:gd name="connsiteY34" fmla="*/ 59531 h 115832"/>
              <a:gd name="connsiteX35" fmla="*/ 117101 w 165203"/>
              <a:gd name="connsiteY35" fmla="*/ 71438 h 115832"/>
              <a:gd name="connsiteX36" fmla="*/ 126626 w 165203"/>
              <a:gd name="connsiteY36" fmla="*/ 83344 h 115832"/>
              <a:gd name="connsiteX37" fmla="*/ 129007 w 165203"/>
              <a:gd name="connsiteY37" fmla="*/ 90488 h 115832"/>
              <a:gd name="connsiteX38" fmla="*/ 121864 w 165203"/>
              <a:gd name="connsiteY38" fmla="*/ 92869 h 115832"/>
              <a:gd name="connsiteX39" fmla="*/ 98051 w 165203"/>
              <a:gd name="connsiteY39" fmla="*/ 85725 h 115832"/>
              <a:gd name="connsiteX40" fmla="*/ 93289 w 165203"/>
              <a:gd name="connsiteY40" fmla="*/ 78581 h 115832"/>
              <a:gd name="connsiteX41" fmla="*/ 79001 w 165203"/>
              <a:gd name="connsiteY41" fmla="*/ 73819 h 115832"/>
              <a:gd name="connsiteX42" fmla="*/ 64714 w 165203"/>
              <a:gd name="connsiteY42" fmla="*/ 69056 h 115832"/>
              <a:gd name="connsiteX43" fmla="*/ 57570 w 165203"/>
              <a:gd name="connsiteY43" fmla="*/ 66675 h 115832"/>
              <a:gd name="connsiteX44" fmla="*/ 52807 w 165203"/>
              <a:gd name="connsiteY44" fmla="*/ 66675 h 115832"/>
              <a:gd name="connsiteX45" fmla="*/ 52807 w 165203"/>
              <a:gd name="connsiteY45" fmla="*/ 66675 h 115832"/>
              <a:gd name="connsiteX0" fmla="*/ 33757 w 165556"/>
              <a:gd name="connsiteY0" fmla="*/ 0 h 114746"/>
              <a:gd name="connsiteX1" fmla="*/ 55188 w 165556"/>
              <a:gd name="connsiteY1" fmla="*/ 7144 h 114746"/>
              <a:gd name="connsiteX2" fmla="*/ 28995 w 165556"/>
              <a:gd name="connsiteY2" fmla="*/ 14287 h 114746"/>
              <a:gd name="connsiteX3" fmla="*/ 36139 w 165556"/>
              <a:gd name="connsiteY3" fmla="*/ 28575 h 114746"/>
              <a:gd name="connsiteX4" fmla="*/ 5182 w 165556"/>
              <a:gd name="connsiteY4" fmla="*/ 35719 h 114746"/>
              <a:gd name="connsiteX5" fmla="*/ 420 w 165556"/>
              <a:gd name="connsiteY5" fmla="*/ 59531 h 114746"/>
              <a:gd name="connsiteX6" fmla="*/ 2801 w 165556"/>
              <a:gd name="connsiteY6" fmla="*/ 83344 h 114746"/>
              <a:gd name="connsiteX7" fmla="*/ 17089 w 165556"/>
              <a:gd name="connsiteY7" fmla="*/ 85725 h 114746"/>
              <a:gd name="connsiteX8" fmla="*/ 55189 w 165556"/>
              <a:gd name="connsiteY8" fmla="*/ 88106 h 114746"/>
              <a:gd name="connsiteX9" fmla="*/ 69476 w 165556"/>
              <a:gd name="connsiteY9" fmla="*/ 92869 h 114746"/>
              <a:gd name="connsiteX10" fmla="*/ 81382 w 165556"/>
              <a:gd name="connsiteY10" fmla="*/ 95250 h 114746"/>
              <a:gd name="connsiteX11" fmla="*/ 95670 w 165556"/>
              <a:gd name="connsiteY11" fmla="*/ 100013 h 114746"/>
              <a:gd name="connsiteX12" fmla="*/ 109957 w 165556"/>
              <a:gd name="connsiteY12" fmla="*/ 104775 h 114746"/>
              <a:gd name="connsiteX13" fmla="*/ 117101 w 165556"/>
              <a:gd name="connsiteY13" fmla="*/ 107156 h 114746"/>
              <a:gd name="connsiteX14" fmla="*/ 126626 w 165556"/>
              <a:gd name="connsiteY14" fmla="*/ 109538 h 114746"/>
              <a:gd name="connsiteX15" fmla="*/ 164726 w 165556"/>
              <a:gd name="connsiteY15" fmla="*/ 114299 h 114746"/>
              <a:gd name="connsiteX16" fmla="*/ 152820 w 165556"/>
              <a:gd name="connsiteY16" fmla="*/ 95250 h 114746"/>
              <a:gd name="connsiteX17" fmla="*/ 136151 w 165556"/>
              <a:gd name="connsiteY17" fmla="*/ 66675 h 114746"/>
              <a:gd name="connsiteX18" fmla="*/ 133770 w 165556"/>
              <a:gd name="connsiteY18" fmla="*/ 59531 h 114746"/>
              <a:gd name="connsiteX19" fmla="*/ 129007 w 165556"/>
              <a:gd name="connsiteY19" fmla="*/ 52388 h 114746"/>
              <a:gd name="connsiteX20" fmla="*/ 126626 w 165556"/>
              <a:gd name="connsiteY20" fmla="*/ 45244 h 114746"/>
              <a:gd name="connsiteX21" fmla="*/ 105195 w 165556"/>
              <a:gd name="connsiteY21" fmla="*/ 33338 h 114746"/>
              <a:gd name="connsiteX22" fmla="*/ 98051 w 165556"/>
              <a:gd name="connsiteY22" fmla="*/ 28575 h 114746"/>
              <a:gd name="connsiteX23" fmla="*/ 90908 w 165556"/>
              <a:gd name="connsiteY23" fmla="*/ 16669 h 114746"/>
              <a:gd name="connsiteX24" fmla="*/ 76620 w 165556"/>
              <a:gd name="connsiteY24" fmla="*/ 19050 h 114746"/>
              <a:gd name="connsiteX25" fmla="*/ 59951 w 165556"/>
              <a:gd name="connsiteY25" fmla="*/ 14288 h 114746"/>
              <a:gd name="connsiteX26" fmla="*/ 67095 w 165556"/>
              <a:gd name="connsiteY26" fmla="*/ 9525 h 114746"/>
              <a:gd name="connsiteX27" fmla="*/ 43282 w 165556"/>
              <a:gd name="connsiteY27" fmla="*/ 40481 h 114746"/>
              <a:gd name="connsiteX28" fmla="*/ 40901 w 165556"/>
              <a:gd name="connsiteY28" fmla="*/ 47625 h 114746"/>
              <a:gd name="connsiteX29" fmla="*/ 31376 w 165556"/>
              <a:gd name="connsiteY29" fmla="*/ 61913 h 114746"/>
              <a:gd name="connsiteX30" fmla="*/ 26614 w 165556"/>
              <a:gd name="connsiteY30" fmla="*/ 47625 h 114746"/>
              <a:gd name="connsiteX31" fmla="*/ 62332 w 165556"/>
              <a:gd name="connsiteY31" fmla="*/ 42863 h 114746"/>
              <a:gd name="connsiteX32" fmla="*/ 76620 w 165556"/>
              <a:gd name="connsiteY32" fmla="*/ 45244 h 114746"/>
              <a:gd name="connsiteX33" fmla="*/ 90907 w 165556"/>
              <a:gd name="connsiteY33" fmla="*/ 50006 h 114746"/>
              <a:gd name="connsiteX34" fmla="*/ 105195 w 165556"/>
              <a:gd name="connsiteY34" fmla="*/ 59531 h 114746"/>
              <a:gd name="connsiteX35" fmla="*/ 117101 w 165556"/>
              <a:gd name="connsiteY35" fmla="*/ 71438 h 114746"/>
              <a:gd name="connsiteX36" fmla="*/ 126626 w 165556"/>
              <a:gd name="connsiteY36" fmla="*/ 83344 h 114746"/>
              <a:gd name="connsiteX37" fmla="*/ 129007 w 165556"/>
              <a:gd name="connsiteY37" fmla="*/ 90488 h 114746"/>
              <a:gd name="connsiteX38" fmla="*/ 121864 w 165556"/>
              <a:gd name="connsiteY38" fmla="*/ 92869 h 114746"/>
              <a:gd name="connsiteX39" fmla="*/ 98051 w 165556"/>
              <a:gd name="connsiteY39" fmla="*/ 85725 h 114746"/>
              <a:gd name="connsiteX40" fmla="*/ 93289 w 165556"/>
              <a:gd name="connsiteY40" fmla="*/ 78581 h 114746"/>
              <a:gd name="connsiteX41" fmla="*/ 79001 w 165556"/>
              <a:gd name="connsiteY41" fmla="*/ 73819 h 114746"/>
              <a:gd name="connsiteX42" fmla="*/ 64714 w 165556"/>
              <a:gd name="connsiteY42" fmla="*/ 69056 h 114746"/>
              <a:gd name="connsiteX43" fmla="*/ 57570 w 165556"/>
              <a:gd name="connsiteY43" fmla="*/ 66675 h 114746"/>
              <a:gd name="connsiteX44" fmla="*/ 52807 w 165556"/>
              <a:gd name="connsiteY44" fmla="*/ 66675 h 114746"/>
              <a:gd name="connsiteX45" fmla="*/ 52807 w 165556"/>
              <a:gd name="connsiteY45" fmla="*/ 66675 h 114746"/>
              <a:gd name="connsiteX0" fmla="*/ 33757 w 163307"/>
              <a:gd name="connsiteY0" fmla="*/ 0 h 109538"/>
              <a:gd name="connsiteX1" fmla="*/ 55188 w 163307"/>
              <a:gd name="connsiteY1" fmla="*/ 7144 h 109538"/>
              <a:gd name="connsiteX2" fmla="*/ 28995 w 163307"/>
              <a:gd name="connsiteY2" fmla="*/ 14287 h 109538"/>
              <a:gd name="connsiteX3" fmla="*/ 36139 w 163307"/>
              <a:gd name="connsiteY3" fmla="*/ 28575 h 109538"/>
              <a:gd name="connsiteX4" fmla="*/ 5182 w 163307"/>
              <a:gd name="connsiteY4" fmla="*/ 35719 h 109538"/>
              <a:gd name="connsiteX5" fmla="*/ 420 w 163307"/>
              <a:gd name="connsiteY5" fmla="*/ 59531 h 109538"/>
              <a:gd name="connsiteX6" fmla="*/ 2801 w 163307"/>
              <a:gd name="connsiteY6" fmla="*/ 83344 h 109538"/>
              <a:gd name="connsiteX7" fmla="*/ 17089 w 163307"/>
              <a:gd name="connsiteY7" fmla="*/ 85725 h 109538"/>
              <a:gd name="connsiteX8" fmla="*/ 55189 w 163307"/>
              <a:gd name="connsiteY8" fmla="*/ 88106 h 109538"/>
              <a:gd name="connsiteX9" fmla="*/ 69476 w 163307"/>
              <a:gd name="connsiteY9" fmla="*/ 92869 h 109538"/>
              <a:gd name="connsiteX10" fmla="*/ 81382 w 163307"/>
              <a:gd name="connsiteY10" fmla="*/ 95250 h 109538"/>
              <a:gd name="connsiteX11" fmla="*/ 95670 w 163307"/>
              <a:gd name="connsiteY11" fmla="*/ 100013 h 109538"/>
              <a:gd name="connsiteX12" fmla="*/ 109957 w 163307"/>
              <a:gd name="connsiteY12" fmla="*/ 104775 h 109538"/>
              <a:gd name="connsiteX13" fmla="*/ 117101 w 163307"/>
              <a:gd name="connsiteY13" fmla="*/ 107156 h 109538"/>
              <a:gd name="connsiteX14" fmla="*/ 126626 w 163307"/>
              <a:gd name="connsiteY14" fmla="*/ 109538 h 109538"/>
              <a:gd name="connsiteX15" fmla="*/ 162345 w 163307"/>
              <a:gd name="connsiteY15" fmla="*/ 95249 h 109538"/>
              <a:gd name="connsiteX16" fmla="*/ 152820 w 163307"/>
              <a:gd name="connsiteY16" fmla="*/ 95250 h 109538"/>
              <a:gd name="connsiteX17" fmla="*/ 136151 w 163307"/>
              <a:gd name="connsiteY17" fmla="*/ 66675 h 109538"/>
              <a:gd name="connsiteX18" fmla="*/ 133770 w 163307"/>
              <a:gd name="connsiteY18" fmla="*/ 59531 h 109538"/>
              <a:gd name="connsiteX19" fmla="*/ 129007 w 163307"/>
              <a:gd name="connsiteY19" fmla="*/ 52388 h 109538"/>
              <a:gd name="connsiteX20" fmla="*/ 126626 w 163307"/>
              <a:gd name="connsiteY20" fmla="*/ 45244 h 109538"/>
              <a:gd name="connsiteX21" fmla="*/ 105195 w 163307"/>
              <a:gd name="connsiteY21" fmla="*/ 33338 h 109538"/>
              <a:gd name="connsiteX22" fmla="*/ 98051 w 163307"/>
              <a:gd name="connsiteY22" fmla="*/ 28575 h 109538"/>
              <a:gd name="connsiteX23" fmla="*/ 90908 w 163307"/>
              <a:gd name="connsiteY23" fmla="*/ 16669 h 109538"/>
              <a:gd name="connsiteX24" fmla="*/ 76620 w 163307"/>
              <a:gd name="connsiteY24" fmla="*/ 19050 h 109538"/>
              <a:gd name="connsiteX25" fmla="*/ 59951 w 163307"/>
              <a:gd name="connsiteY25" fmla="*/ 14288 h 109538"/>
              <a:gd name="connsiteX26" fmla="*/ 67095 w 163307"/>
              <a:gd name="connsiteY26" fmla="*/ 9525 h 109538"/>
              <a:gd name="connsiteX27" fmla="*/ 43282 w 163307"/>
              <a:gd name="connsiteY27" fmla="*/ 40481 h 109538"/>
              <a:gd name="connsiteX28" fmla="*/ 40901 w 163307"/>
              <a:gd name="connsiteY28" fmla="*/ 47625 h 109538"/>
              <a:gd name="connsiteX29" fmla="*/ 31376 w 163307"/>
              <a:gd name="connsiteY29" fmla="*/ 61913 h 109538"/>
              <a:gd name="connsiteX30" fmla="*/ 26614 w 163307"/>
              <a:gd name="connsiteY30" fmla="*/ 47625 h 109538"/>
              <a:gd name="connsiteX31" fmla="*/ 62332 w 163307"/>
              <a:gd name="connsiteY31" fmla="*/ 42863 h 109538"/>
              <a:gd name="connsiteX32" fmla="*/ 76620 w 163307"/>
              <a:gd name="connsiteY32" fmla="*/ 45244 h 109538"/>
              <a:gd name="connsiteX33" fmla="*/ 90907 w 163307"/>
              <a:gd name="connsiteY33" fmla="*/ 50006 h 109538"/>
              <a:gd name="connsiteX34" fmla="*/ 105195 w 163307"/>
              <a:gd name="connsiteY34" fmla="*/ 59531 h 109538"/>
              <a:gd name="connsiteX35" fmla="*/ 117101 w 163307"/>
              <a:gd name="connsiteY35" fmla="*/ 71438 h 109538"/>
              <a:gd name="connsiteX36" fmla="*/ 126626 w 163307"/>
              <a:gd name="connsiteY36" fmla="*/ 83344 h 109538"/>
              <a:gd name="connsiteX37" fmla="*/ 129007 w 163307"/>
              <a:gd name="connsiteY37" fmla="*/ 90488 h 109538"/>
              <a:gd name="connsiteX38" fmla="*/ 121864 w 163307"/>
              <a:gd name="connsiteY38" fmla="*/ 92869 h 109538"/>
              <a:gd name="connsiteX39" fmla="*/ 98051 w 163307"/>
              <a:gd name="connsiteY39" fmla="*/ 85725 h 109538"/>
              <a:gd name="connsiteX40" fmla="*/ 93289 w 163307"/>
              <a:gd name="connsiteY40" fmla="*/ 78581 h 109538"/>
              <a:gd name="connsiteX41" fmla="*/ 79001 w 163307"/>
              <a:gd name="connsiteY41" fmla="*/ 73819 h 109538"/>
              <a:gd name="connsiteX42" fmla="*/ 64714 w 163307"/>
              <a:gd name="connsiteY42" fmla="*/ 69056 h 109538"/>
              <a:gd name="connsiteX43" fmla="*/ 57570 w 163307"/>
              <a:gd name="connsiteY43" fmla="*/ 66675 h 109538"/>
              <a:gd name="connsiteX44" fmla="*/ 52807 w 163307"/>
              <a:gd name="connsiteY44" fmla="*/ 66675 h 109538"/>
              <a:gd name="connsiteX45" fmla="*/ 52807 w 163307"/>
              <a:gd name="connsiteY45" fmla="*/ 66675 h 109538"/>
              <a:gd name="connsiteX0" fmla="*/ 33757 w 170269"/>
              <a:gd name="connsiteY0" fmla="*/ 0 h 119336"/>
              <a:gd name="connsiteX1" fmla="*/ 55188 w 170269"/>
              <a:gd name="connsiteY1" fmla="*/ 7144 h 119336"/>
              <a:gd name="connsiteX2" fmla="*/ 28995 w 170269"/>
              <a:gd name="connsiteY2" fmla="*/ 14287 h 119336"/>
              <a:gd name="connsiteX3" fmla="*/ 36139 w 170269"/>
              <a:gd name="connsiteY3" fmla="*/ 28575 h 119336"/>
              <a:gd name="connsiteX4" fmla="*/ 5182 w 170269"/>
              <a:gd name="connsiteY4" fmla="*/ 35719 h 119336"/>
              <a:gd name="connsiteX5" fmla="*/ 420 w 170269"/>
              <a:gd name="connsiteY5" fmla="*/ 59531 h 119336"/>
              <a:gd name="connsiteX6" fmla="*/ 2801 w 170269"/>
              <a:gd name="connsiteY6" fmla="*/ 83344 h 119336"/>
              <a:gd name="connsiteX7" fmla="*/ 17089 w 170269"/>
              <a:gd name="connsiteY7" fmla="*/ 85725 h 119336"/>
              <a:gd name="connsiteX8" fmla="*/ 55189 w 170269"/>
              <a:gd name="connsiteY8" fmla="*/ 88106 h 119336"/>
              <a:gd name="connsiteX9" fmla="*/ 69476 w 170269"/>
              <a:gd name="connsiteY9" fmla="*/ 92869 h 119336"/>
              <a:gd name="connsiteX10" fmla="*/ 81382 w 170269"/>
              <a:gd name="connsiteY10" fmla="*/ 95250 h 119336"/>
              <a:gd name="connsiteX11" fmla="*/ 95670 w 170269"/>
              <a:gd name="connsiteY11" fmla="*/ 100013 h 119336"/>
              <a:gd name="connsiteX12" fmla="*/ 109957 w 170269"/>
              <a:gd name="connsiteY12" fmla="*/ 104775 h 119336"/>
              <a:gd name="connsiteX13" fmla="*/ 117101 w 170269"/>
              <a:gd name="connsiteY13" fmla="*/ 107156 h 119336"/>
              <a:gd name="connsiteX14" fmla="*/ 126626 w 170269"/>
              <a:gd name="connsiteY14" fmla="*/ 109538 h 119336"/>
              <a:gd name="connsiteX15" fmla="*/ 162345 w 170269"/>
              <a:gd name="connsiteY15" fmla="*/ 95249 h 119336"/>
              <a:gd name="connsiteX16" fmla="*/ 169489 w 170269"/>
              <a:gd name="connsiteY16" fmla="*/ 119063 h 119336"/>
              <a:gd name="connsiteX17" fmla="*/ 136151 w 170269"/>
              <a:gd name="connsiteY17" fmla="*/ 66675 h 119336"/>
              <a:gd name="connsiteX18" fmla="*/ 133770 w 170269"/>
              <a:gd name="connsiteY18" fmla="*/ 59531 h 119336"/>
              <a:gd name="connsiteX19" fmla="*/ 129007 w 170269"/>
              <a:gd name="connsiteY19" fmla="*/ 52388 h 119336"/>
              <a:gd name="connsiteX20" fmla="*/ 126626 w 170269"/>
              <a:gd name="connsiteY20" fmla="*/ 45244 h 119336"/>
              <a:gd name="connsiteX21" fmla="*/ 105195 w 170269"/>
              <a:gd name="connsiteY21" fmla="*/ 33338 h 119336"/>
              <a:gd name="connsiteX22" fmla="*/ 98051 w 170269"/>
              <a:gd name="connsiteY22" fmla="*/ 28575 h 119336"/>
              <a:gd name="connsiteX23" fmla="*/ 90908 w 170269"/>
              <a:gd name="connsiteY23" fmla="*/ 16669 h 119336"/>
              <a:gd name="connsiteX24" fmla="*/ 76620 w 170269"/>
              <a:gd name="connsiteY24" fmla="*/ 19050 h 119336"/>
              <a:gd name="connsiteX25" fmla="*/ 59951 w 170269"/>
              <a:gd name="connsiteY25" fmla="*/ 14288 h 119336"/>
              <a:gd name="connsiteX26" fmla="*/ 67095 w 170269"/>
              <a:gd name="connsiteY26" fmla="*/ 9525 h 119336"/>
              <a:gd name="connsiteX27" fmla="*/ 43282 w 170269"/>
              <a:gd name="connsiteY27" fmla="*/ 40481 h 119336"/>
              <a:gd name="connsiteX28" fmla="*/ 40901 w 170269"/>
              <a:gd name="connsiteY28" fmla="*/ 47625 h 119336"/>
              <a:gd name="connsiteX29" fmla="*/ 31376 w 170269"/>
              <a:gd name="connsiteY29" fmla="*/ 61913 h 119336"/>
              <a:gd name="connsiteX30" fmla="*/ 26614 w 170269"/>
              <a:gd name="connsiteY30" fmla="*/ 47625 h 119336"/>
              <a:gd name="connsiteX31" fmla="*/ 62332 w 170269"/>
              <a:gd name="connsiteY31" fmla="*/ 42863 h 119336"/>
              <a:gd name="connsiteX32" fmla="*/ 76620 w 170269"/>
              <a:gd name="connsiteY32" fmla="*/ 45244 h 119336"/>
              <a:gd name="connsiteX33" fmla="*/ 90907 w 170269"/>
              <a:gd name="connsiteY33" fmla="*/ 50006 h 119336"/>
              <a:gd name="connsiteX34" fmla="*/ 105195 w 170269"/>
              <a:gd name="connsiteY34" fmla="*/ 59531 h 119336"/>
              <a:gd name="connsiteX35" fmla="*/ 117101 w 170269"/>
              <a:gd name="connsiteY35" fmla="*/ 71438 h 119336"/>
              <a:gd name="connsiteX36" fmla="*/ 126626 w 170269"/>
              <a:gd name="connsiteY36" fmla="*/ 83344 h 119336"/>
              <a:gd name="connsiteX37" fmla="*/ 129007 w 170269"/>
              <a:gd name="connsiteY37" fmla="*/ 90488 h 119336"/>
              <a:gd name="connsiteX38" fmla="*/ 121864 w 170269"/>
              <a:gd name="connsiteY38" fmla="*/ 92869 h 119336"/>
              <a:gd name="connsiteX39" fmla="*/ 98051 w 170269"/>
              <a:gd name="connsiteY39" fmla="*/ 85725 h 119336"/>
              <a:gd name="connsiteX40" fmla="*/ 93289 w 170269"/>
              <a:gd name="connsiteY40" fmla="*/ 78581 h 119336"/>
              <a:gd name="connsiteX41" fmla="*/ 79001 w 170269"/>
              <a:gd name="connsiteY41" fmla="*/ 73819 h 119336"/>
              <a:gd name="connsiteX42" fmla="*/ 64714 w 170269"/>
              <a:gd name="connsiteY42" fmla="*/ 69056 h 119336"/>
              <a:gd name="connsiteX43" fmla="*/ 57570 w 170269"/>
              <a:gd name="connsiteY43" fmla="*/ 66675 h 119336"/>
              <a:gd name="connsiteX44" fmla="*/ 52807 w 170269"/>
              <a:gd name="connsiteY44" fmla="*/ 66675 h 119336"/>
              <a:gd name="connsiteX45" fmla="*/ 52807 w 170269"/>
              <a:gd name="connsiteY45" fmla="*/ 66675 h 119336"/>
              <a:gd name="connsiteX0" fmla="*/ 33757 w 169905"/>
              <a:gd name="connsiteY0" fmla="*/ 0 h 119325"/>
              <a:gd name="connsiteX1" fmla="*/ 55188 w 169905"/>
              <a:gd name="connsiteY1" fmla="*/ 7144 h 119325"/>
              <a:gd name="connsiteX2" fmla="*/ 28995 w 169905"/>
              <a:gd name="connsiteY2" fmla="*/ 14287 h 119325"/>
              <a:gd name="connsiteX3" fmla="*/ 36139 w 169905"/>
              <a:gd name="connsiteY3" fmla="*/ 28575 h 119325"/>
              <a:gd name="connsiteX4" fmla="*/ 5182 w 169905"/>
              <a:gd name="connsiteY4" fmla="*/ 35719 h 119325"/>
              <a:gd name="connsiteX5" fmla="*/ 420 w 169905"/>
              <a:gd name="connsiteY5" fmla="*/ 59531 h 119325"/>
              <a:gd name="connsiteX6" fmla="*/ 2801 w 169905"/>
              <a:gd name="connsiteY6" fmla="*/ 83344 h 119325"/>
              <a:gd name="connsiteX7" fmla="*/ 17089 w 169905"/>
              <a:gd name="connsiteY7" fmla="*/ 85725 h 119325"/>
              <a:gd name="connsiteX8" fmla="*/ 55189 w 169905"/>
              <a:gd name="connsiteY8" fmla="*/ 88106 h 119325"/>
              <a:gd name="connsiteX9" fmla="*/ 69476 w 169905"/>
              <a:gd name="connsiteY9" fmla="*/ 92869 h 119325"/>
              <a:gd name="connsiteX10" fmla="*/ 81382 w 169905"/>
              <a:gd name="connsiteY10" fmla="*/ 95250 h 119325"/>
              <a:gd name="connsiteX11" fmla="*/ 95670 w 169905"/>
              <a:gd name="connsiteY11" fmla="*/ 100013 h 119325"/>
              <a:gd name="connsiteX12" fmla="*/ 109957 w 169905"/>
              <a:gd name="connsiteY12" fmla="*/ 104775 h 119325"/>
              <a:gd name="connsiteX13" fmla="*/ 117101 w 169905"/>
              <a:gd name="connsiteY13" fmla="*/ 107156 h 119325"/>
              <a:gd name="connsiteX14" fmla="*/ 152819 w 169905"/>
              <a:gd name="connsiteY14" fmla="*/ 116682 h 119325"/>
              <a:gd name="connsiteX15" fmla="*/ 162345 w 169905"/>
              <a:gd name="connsiteY15" fmla="*/ 95249 h 119325"/>
              <a:gd name="connsiteX16" fmla="*/ 169489 w 169905"/>
              <a:gd name="connsiteY16" fmla="*/ 119063 h 119325"/>
              <a:gd name="connsiteX17" fmla="*/ 136151 w 169905"/>
              <a:gd name="connsiteY17" fmla="*/ 66675 h 119325"/>
              <a:gd name="connsiteX18" fmla="*/ 133770 w 169905"/>
              <a:gd name="connsiteY18" fmla="*/ 59531 h 119325"/>
              <a:gd name="connsiteX19" fmla="*/ 129007 w 169905"/>
              <a:gd name="connsiteY19" fmla="*/ 52388 h 119325"/>
              <a:gd name="connsiteX20" fmla="*/ 126626 w 169905"/>
              <a:gd name="connsiteY20" fmla="*/ 45244 h 119325"/>
              <a:gd name="connsiteX21" fmla="*/ 105195 w 169905"/>
              <a:gd name="connsiteY21" fmla="*/ 33338 h 119325"/>
              <a:gd name="connsiteX22" fmla="*/ 98051 w 169905"/>
              <a:gd name="connsiteY22" fmla="*/ 28575 h 119325"/>
              <a:gd name="connsiteX23" fmla="*/ 90908 w 169905"/>
              <a:gd name="connsiteY23" fmla="*/ 16669 h 119325"/>
              <a:gd name="connsiteX24" fmla="*/ 76620 w 169905"/>
              <a:gd name="connsiteY24" fmla="*/ 19050 h 119325"/>
              <a:gd name="connsiteX25" fmla="*/ 59951 w 169905"/>
              <a:gd name="connsiteY25" fmla="*/ 14288 h 119325"/>
              <a:gd name="connsiteX26" fmla="*/ 67095 w 169905"/>
              <a:gd name="connsiteY26" fmla="*/ 9525 h 119325"/>
              <a:gd name="connsiteX27" fmla="*/ 43282 w 169905"/>
              <a:gd name="connsiteY27" fmla="*/ 40481 h 119325"/>
              <a:gd name="connsiteX28" fmla="*/ 40901 w 169905"/>
              <a:gd name="connsiteY28" fmla="*/ 47625 h 119325"/>
              <a:gd name="connsiteX29" fmla="*/ 31376 w 169905"/>
              <a:gd name="connsiteY29" fmla="*/ 61913 h 119325"/>
              <a:gd name="connsiteX30" fmla="*/ 26614 w 169905"/>
              <a:gd name="connsiteY30" fmla="*/ 47625 h 119325"/>
              <a:gd name="connsiteX31" fmla="*/ 62332 w 169905"/>
              <a:gd name="connsiteY31" fmla="*/ 42863 h 119325"/>
              <a:gd name="connsiteX32" fmla="*/ 76620 w 169905"/>
              <a:gd name="connsiteY32" fmla="*/ 45244 h 119325"/>
              <a:gd name="connsiteX33" fmla="*/ 90907 w 169905"/>
              <a:gd name="connsiteY33" fmla="*/ 50006 h 119325"/>
              <a:gd name="connsiteX34" fmla="*/ 105195 w 169905"/>
              <a:gd name="connsiteY34" fmla="*/ 59531 h 119325"/>
              <a:gd name="connsiteX35" fmla="*/ 117101 w 169905"/>
              <a:gd name="connsiteY35" fmla="*/ 71438 h 119325"/>
              <a:gd name="connsiteX36" fmla="*/ 126626 w 169905"/>
              <a:gd name="connsiteY36" fmla="*/ 83344 h 119325"/>
              <a:gd name="connsiteX37" fmla="*/ 129007 w 169905"/>
              <a:gd name="connsiteY37" fmla="*/ 90488 h 119325"/>
              <a:gd name="connsiteX38" fmla="*/ 121864 w 169905"/>
              <a:gd name="connsiteY38" fmla="*/ 92869 h 119325"/>
              <a:gd name="connsiteX39" fmla="*/ 98051 w 169905"/>
              <a:gd name="connsiteY39" fmla="*/ 85725 h 119325"/>
              <a:gd name="connsiteX40" fmla="*/ 93289 w 169905"/>
              <a:gd name="connsiteY40" fmla="*/ 78581 h 119325"/>
              <a:gd name="connsiteX41" fmla="*/ 79001 w 169905"/>
              <a:gd name="connsiteY41" fmla="*/ 73819 h 119325"/>
              <a:gd name="connsiteX42" fmla="*/ 64714 w 169905"/>
              <a:gd name="connsiteY42" fmla="*/ 69056 h 119325"/>
              <a:gd name="connsiteX43" fmla="*/ 57570 w 169905"/>
              <a:gd name="connsiteY43" fmla="*/ 66675 h 119325"/>
              <a:gd name="connsiteX44" fmla="*/ 52807 w 169905"/>
              <a:gd name="connsiteY44" fmla="*/ 66675 h 119325"/>
              <a:gd name="connsiteX45" fmla="*/ 52807 w 169905"/>
              <a:gd name="connsiteY45" fmla="*/ 66675 h 119325"/>
              <a:gd name="connsiteX0" fmla="*/ 33757 w 169905"/>
              <a:gd name="connsiteY0" fmla="*/ 0 h 119325"/>
              <a:gd name="connsiteX1" fmla="*/ 55188 w 169905"/>
              <a:gd name="connsiteY1" fmla="*/ 7144 h 119325"/>
              <a:gd name="connsiteX2" fmla="*/ 26614 w 169905"/>
              <a:gd name="connsiteY2" fmla="*/ 7143 h 119325"/>
              <a:gd name="connsiteX3" fmla="*/ 36139 w 169905"/>
              <a:gd name="connsiteY3" fmla="*/ 28575 h 119325"/>
              <a:gd name="connsiteX4" fmla="*/ 5182 w 169905"/>
              <a:gd name="connsiteY4" fmla="*/ 35719 h 119325"/>
              <a:gd name="connsiteX5" fmla="*/ 420 w 169905"/>
              <a:gd name="connsiteY5" fmla="*/ 59531 h 119325"/>
              <a:gd name="connsiteX6" fmla="*/ 2801 w 169905"/>
              <a:gd name="connsiteY6" fmla="*/ 83344 h 119325"/>
              <a:gd name="connsiteX7" fmla="*/ 17089 w 169905"/>
              <a:gd name="connsiteY7" fmla="*/ 85725 h 119325"/>
              <a:gd name="connsiteX8" fmla="*/ 55189 w 169905"/>
              <a:gd name="connsiteY8" fmla="*/ 88106 h 119325"/>
              <a:gd name="connsiteX9" fmla="*/ 69476 w 169905"/>
              <a:gd name="connsiteY9" fmla="*/ 92869 h 119325"/>
              <a:gd name="connsiteX10" fmla="*/ 81382 w 169905"/>
              <a:gd name="connsiteY10" fmla="*/ 95250 h 119325"/>
              <a:gd name="connsiteX11" fmla="*/ 95670 w 169905"/>
              <a:gd name="connsiteY11" fmla="*/ 100013 h 119325"/>
              <a:gd name="connsiteX12" fmla="*/ 109957 w 169905"/>
              <a:gd name="connsiteY12" fmla="*/ 104775 h 119325"/>
              <a:gd name="connsiteX13" fmla="*/ 117101 w 169905"/>
              <a:gd name="connsiteY13" fmla="*/ 107156 h 119325"/>
              <a:gd name="connsiteX14" fmla="*/ 152819 w 169905"/>
              <a:gd name="connsiteY14" fmla="*/ 116682 h 119325"/>
              <a:gd name="connsiteX15" fmla="*/ 162345 w 169905"/>
              <a:gd name="connsiteY15" fmla="*/ 95249 h 119325"/>
              <a:gd name="connsiteX16" fmla="*/ 169489 w 169905"/>
              <a:gd name="connsiteY16" fmla="*/ 119063 h 119325"/>
              <a:gd name="connsiteX17" fmla="*/ 136151 w 169905"/>
              <a:gd name="connsiteY17" fmla="*/ 66675 h 119325"/>
              <a:gd name="connsiteX18" fmla="*/ 133770 w 169905"/>
              <a:gd name="connsiteY18" fmla="*/ 59531 h 119325"/>
              <a:gd name="connsiteX19" fmla="*/ 129007 w 169905"/>
              <a:gd name="connsiteY19" fmla="*/ 52388 h 119325"/>
              <a:gd name="connsiteX20" fmla="*/ 126626 w 169905"/>
              <a:gd name="connsiteY20" fmla="*/ 45244 h 119325"/>
              <a:gd name="connsiteX21" fmla="*/ 105195 w 169905"/>
              <a:gd name="connsiteY21" fmla="*/ 33338 h 119325"/>
              <a:gd name="connsiteX22" fmla="*/ 98051 w 169905"/>
              <a:gd name="connsiteY22" fmla="*/ 28575 h 119325"/>
              <a:gd name="connsiteX23" fmla="*/ 90908 w 169905"/>
              <a:gd name="connsiteY23" fmla="*/ 16669 h 119325"/>
              <a:gd name="connsiteX24" fmla="*/ 76620 w 169905"/>
              <a:gd name="connsiteY24" fmla="*/ 19050 h 119325"/>
              <a:gd name="connsiteX25" fmla="*/ 59951 w 169905"/>
              <a:gd name="connsiteY25" fmla="*/ 14288 h 119325"/>
              <a:gd name="connsiteX26" fmla="*/ 67095 w 169905"/>
              <a:gd name="connsiteY26" fmla="*/ 9525 h 119325"/>
              <a:gd name="connsiteX27" fmla="*/ 43282 w 169905"/>
              <a:gd name="connsiteY27" fmla="*/ 40481 h 119325"/>
              <a:gd name="connsiteX28" fmla="*/ 40901 w 169905"/>
              <a:gd name="connsiteY28" fmla="*/ 47625 h 119325"/>
              <a:gd name="connsiteX29" fmla="*/ 31376 w 169905"/>
              <a:gd name="connsiteY29" fmla="*/ 61913 h 119325"/>
              <a:gd name="connsiteX30" fmla="*/ 26614 w 169905"/>
              <a:gd name="connsiteY30" fmla="*/ 47625 h 119325"/>
              <a:gd name="connsiteX31" fmla="*/ 62332 w 169905"/>
              <a:gd name="connsiteY31" fmla="*/ 42863 h 119325"/>
              <a:gd name="connsiteX32" fmla="*/ 76620 w 169905"/>
              <a:gd name="connsiteY32" fmla="*/ 45244 h 119325"/>
              <a:gd name="connsiteX33" fmla="*/ 90907 w 169905"/>
              <a:gd name="connsiteY33" fmla="*/ 50006 h 119325"/>
              <a:gd name="connsiteX34" fmla="*/ 105195 w 169905"/>
              <a:gd name="connsiteY34" fmla="*/ 59531 h 119325"/>
              <a:gd name="connsiteX35" fmla="*/ 117101 w 169905"/>
              <a:gd name="connsiteY35" fmla="*/ 71438 h 119325"/>
              <a:gd name="connsiteX36" fmla="*/ 126626 w 169905"/>
              <a:gd name="connsiteY36" fmla="*/ 83344 h 119325"/>
              <a:gd name="connsiteX37" fmla="*/ 129007 w 169905"/>
              <a:gd name="connsiteY37" fmla="*/ 90488 h 119325"/>
              <a:gd name="connsiteX38" fmla="*/ 121864 w 169905"/>
              <a:gd name="connsiteY38" fmla="*/ 92869 h 119325"/>
              <a:gd name="connsiteX39" fmla="*/ 98051 w 169905"/>
              <a:gd name="connsiteY39" fmla="*/ 85725 h 119325"/>
              <a:gd name="connsiteX40" fmla="*/ 93289 w 169905"/>
              <a:gd name="connsiteY40" fmla="*/ 78581 h 119325"/>
              <a:gd name="connsiteX41" fmla="*/ 79001 w 169905"/>
              <a:gd name="connsiteY41" fmla="*/ 73819 h 119325"/>
              <a:gd name="connsiteX42" fmla="*/ 64714 w 169905"/>
              <a:gd name="connsiteY42" fmla="*/ 69056 h 119325"/>
              <a:gd name="connsiteX43" fmla="*/ 57570 w 169905"/>
              <a:gd name="connsiteY43" fmla="*/ 66675 h 119325"/>
              <a:gd name="connsiteX44" fmla="*/ 52807 w 169905"/>
              <a:gd name="connsiteY44" fmla="*/ 66675 h 119325"/>
              <a:gd name="connsiteX45" fmla="*/ 52807 w 169905"/>
              <a:gd name="connsiteY45" fmla="*/ 66675 h 119325"/>
              <a:gd name="connsiteX0" fmla="*/ 38852 w 175000"/>
              <a:gd name="connsiteY0" fmla="*/ 0 h 119325"/>
              <a:gd name="connsiteX1" fmla="*/ 60283 w 175000"/>
              <a:gd name="connsiteY1" fmla="*/ 7144 h 119325"/>
              <a:gd name="connsiteX2" fmla="*/ 31709 w 175000"/>
              <a:gd name="connsiteY2" fmla="*/ 7143 h 119325"/>
              <a:gd name="connsiteX3" fmla="*/ 41234 w 175000"/>
              <a:gd name="connsiteY3" fmla="*/ 28575 h 119325"/>
              <a:gd name="connsiteX4" fmla="*/ 752 w 175000"/>
              <a:gd name="connsiteY4" fmla="*/ 26194 h 119325"/>
              <a:gd name="connsiteX5" fmla="*/ 5515 w 175000"/>
              <a:gd name="connsiteY5" fmla="*/ 59531 h 119325"/>
              <a:gd name="connsiteX6" fmla="*/ 7896 w 175000"/>
              <a:gd name="connsiteY6" fmla="*/ 83344 h 119325"/>
              <a:gd name="connsiteX7" fmla="*/ 22184 w 175000"/>
              <a:gd name="connsiteY7" fmla="*/ 85725 h 119325"/>
              <a:gd name="connsiteX8" fmla="*/ 60284 w 175000"/>
              <a:gd name="connsiteY8" fmla="*/ 88106 h 119325"/>
              <a:gd name="connsiteX9" fmla="*/ 74571 w 175000"/>
              <a:gd name="connsiteY9" fmla="*/ 92869 h 119325"/>
              <a:gd name="connsiteX10" fmla="*/ 86477 w 175000"/>
              <a:gd name="connsiteY10" fmla="*/ 95250 h 119325"/>
              <a:gd name="connsiteX11" fmla="*/ 100765 w 175000"/>
              <a:gd name="connsiteY11" fmla="*/ 100013 h 119325"/>
              <a:gd name="connsiteX12" fmla="*/ 115052 w 175000"/>
              <a:gd name="connsiteY12" fmla="*/ 104775 h 119325"/>
              <a:gd name="connsiteX13" fmla="*/ 122196 w 175000"/>
              <a:gd name="connsiteY13" fmla="*/ 107156 h 119325"/>
              <a:gd name="connsiteX14" fmla="*/ 157914 w 175000"/>
              <a:gd name="connsiteY14" fmla="*/ 116682 h 119325"/>
              <a:gd name="connsiteX15" fmla="*/ 167440 w 175000"/>
              <a:gd name="connsiteY15" fmla="*/ 95249 h 119325"/>
              <a:gd name="connsiteX16" fmla="*/ 174584 w 175000"/>
              <a:gd name="connsiteY16" fmla="*/ 119063 h 119325"/>
              <a:gd name="connsiteX17" fmla="*/ 141246 w 175000"/>
              <a:gd name="connsiteY17" fmla="*/ 66675 h 119325"/>
              <a:gd name="connsiteX18" fmla="*/ 138865 w 175000"/>
              <a:gd name="connsiteY18" fmla="*/ 59531 h 119325"/>
              <a:gd name="connsiteX19" fmla="*/ 134102 w 175000"/>
              <a:gd name="connsiteY19" fmla="*/ 52388 h 119325"/>
              <a:gd name="connsiteX20" fmla="*/ 131721 w 175000"/>
              <a:gd name="connsiteY20" fmla="*/ 45244 h 119325"/>
              <a:gd name="connsiteX21" fmla="*/ 110290 w 175000"/>
              <a:gd name="connsiteY21" fmla="*/ 33338 h 119325"/>
              <a:gd name="connsiteX22" fmla="*/ 103146 w 175000"/>
              <a:gd name="connsiteY22" fmla="*/ 28575 h 119325"/>
              <a:gd name="connsiteX23" fmla="*/ 96003 w 175000"/>
              <a:gd name="connsiteY23" fmla="*/ 16669 h 119325"/>
              <a:gd name="connsiteX24" fmla="*/ 81715 w 175000"/>
              <a:gd name="connsiteY24" fmla="*/ 19050 h 119325"/>
              <a:gd name="connsiteX25" fmla="*/ 65046 w 175000"/>
              <a:gd name="connsiteY25" fmla="*/ 14288 h 119325"/>
              <a:gd name="connsiteX26" fmla="*/ 72190 w 175000"/>
              <a:gd name="connsiteY26" fmla="*/ 9525 h 119325"/>
              <a:gd name="connsiteX27" fmla="*/ 48377 w 175000"/>
              <a:gd name="connsiteY27" fmla="*/ 40481 h 119325"/>
              <a:gd name="connsiteX28" fmla="*/ 45996 w 175000"/>
              <a:gd name="connsiteY28" fmla="*/ 47625 h 119325"/>
              <a:gd name="connsiteX29" fmla="*/ 36471 w 175000"/>
              <a:gd name="connsiteY29" fmla="*/ 61913 h 119325"/>
              <a:gd name="connsiteX30" fmla="*/ 31709 w 175000"/>
              <a:gd name="connsiteY30" fmla="*/ 47625 h 119325"/>
              <a:gd name="connsiteX31" fmla="*/ 67427 w 175000"/>
              <a:gd name="connsiteY31" fmla="*/ 42863 h 119325"/>
              <a:gd name="connsiteX32" fmla="*/ 81715 w 175000"/>
              <a:gd name="connsiteY32" fmla="*/ 45244 h 119325"/>
              <a:gd name="connsiteX33" fmla="*/ 96002 w 175000"/>
              <a:gd name="connsiteY33" fmla="*/ 50006 h 119325"/>
              <a:gd name="connsiteX34" fmla="*/ 110290 w 175000"/>
              <a:gd name="connsiteY34" fmla="*/ 59531 h 119325"/>
              <a:gd name="connsiteX35" fmla="*/ 122196 w 175000"/>
              <a:gd name="connsiteY35" fmla="*/ 71438 h 119325"/>
              <a:gd name="connsiteX36" fmla="*/ 131721 w 175000"/>
              <a:gd name="connsiteY36" fmla="*/ 83344 h 119325"/>
              <a:gd name="connsiteX37" fmla="*/ 134102 w 175000"/>
              <a:gd name="connsiteY37" fmla="*/ 90488 h 119325"/>
              <a:gd name="connsiteX38" fmla="*/ 126959 w 175000"/>
              <a:gd name="connsiteY38" fmla="*/ 92869 h 119325"/>
              <a:gd name="connsiteX39" fmla="*/ 103146 w 175000"/>
              <a:gd name="connsiteY39" fmla="*/ 85725 h 119325"/>
              <a:gd name="connsiteX40" fmla="*/ 98384 w 175000"/>
              <a:gd name="connsiteY40" fmla="*/ 78581 h 119325"/>
              <a:gd name="connsiteX41" fmla="*/ 84096 w 175000"/>
              <a:gd name="connsiteY41" fmla="*/ 73819 h 119325"/>
              <a:gd name="connsiteX42" fmla="*/ 69809 w 175000"/>
              <a:gd name="connsiteY42" fmla="*/ 69056 h 119325"/>
              <a:gd name="connsiteX43" fmla="*/ 62665 w 175000"/>
              <a:gd name="connsiteY43" fmla="*/ 66675 h 119325"/>
              <a:gd name="connsiteX44" fmla="*/ 57902 w 175000"/>
              <a:gd name="connsiteY44" fmla="*/ 66675 h 119325"/>
              <a:gd name="connsiteX45" fmla="*/ 57902 w 175000"/>
              <a:gd name="connsiteY45" fmla="*/ 66675 h 119325"/>
              <a:gd name="connsiteX0" fmla="*/ 43724 w 179872"/>
              <a:gd name="connsiteY0" fmla="*/ 0 h 119325"/>
              <a:gd name="connsiteX1" fmla="*/ 65155 w 179872"/>
              <a:gd name="connsiteY1" fmla="*/ 7144 h 119325"/>
              <a:gd name="connsiteX2" fmla="*/ 36581 w 179872"/>
              <a:gd name="connsiteY2" fmla="*/ 7143 h 119325"/>
              <a:gd name="connsiteX3" fmla="*/ 46106 w 179872"/>
              <a:gd name="connsiteY3" fmla="*/ 28575 h 119325"/>
              <a:gd name="connsiteX4" fmla="*/ 5624 w 179872"/>
              <a:gd name="connsiteY4" fmla="*/ 26194 h 119325"/>
              <a:gd name="connsiteX5" fmla="*/ 10387 w 179872"/>
              <a:gd name="connsiteY5" fmla="*/ 59531 h 119325"/>
              <a:gd name="connsiteX6" fmla="*/ 862 w 179872"/>
              <a:gd name="connsiteY6" fmla="*/ 85726 h 119325"/>
              <a:gd name="connsiteX7" fmla="*/ 27056 w 179872"/>
              <a:gd name="connsiteY7" fmla="*/ 85725 h 119325"/>
              <a:gd name="connsiteX8" fmla="*/ 65156 w 179872"/>
              <a:gd name="connsiteY8" fmla="*/ 88106 h 119325"/>
              <a:gd name="connsiteX9" fmla="*/ 79443 w 179872"/>
              <a:gd name="connsiteY9" fmla="*/ 92869 h 119325"/>
              <a:gd name="connsiteX10" fmla="*/ 91349 w 179872"/>
              <a:gd name="connsiteY10" fmla="*/ 95250 h 119325"/>
              <a:gd name="connsiteX11" fmla="*/ 105637 w 179872"/>
              <a:gd name="connsiteY11" fmla="*/ 100013 h 119325"/>
              <a:gd name="connsiteX12" fmla="*/ 119924 w 179872"/>
              <a:gd name="connsiteY12" fmla="*/ 104775 h 119325"/>
              <a:gd name="connsiteX13" fmla="*/ 127068 w 179872"/>
              <a:gd name="connsiteY13" fmla="*/ 107156 h 119325"/>
              <a:gd name="connsiteX14" fmla="*/ 162786 w 179872"/>
              <a:gd name="connsiteY14" fmla="*/ 116682 h 119325"/>
              <a:gd name="connsiteX15" fmla="*/ 172312 w 179872"/>
              <a:gd name="connsiteY15" fmla="*/ 95249 h 119325"/>
              <a:gd name="connsiteX16" fmla="*/ 179456 w 179872"/>
              <a:gd name="connsiteY16" fmla="*/ 119063 h 119325"/>
              <a:gd name="connsiteX17" fmla="*/ 146118 w 179872"/>
              <a:gd name="connsiteY17" fmla="*/ 66675 h 119325"/>
              <a:gd name="connsiteX18" fmla="*/ 143737 w 179872"/>
              <a:gd name="connsiteY18" fmla="*/ 59531 h 119325"/>
              <a:gd name="connsiteX19" fmla="*/ 138974 w 179872"/>
              <a:gd name="connsiteY19" fmla="*/ 52388 h 119325"/>
              <a:gd name="connsiteX20" fmla="*/ 136593 w 179872"/>
              <a:gd name="connsiteY20" fmla="*/ 45244 h 119325"/>
              <a:gd name="connsiteX21" fmla="*/ 115162 w 179872"/>
              <a:gd name="connsiteY21" fmla="*/ 33338 h 119325"/>
              <a:gd name="connsiteX22" fmla="*/ 108018 w 179872"/>
              <a:gd name="connsiteY22" fmla="*/ 28575 h 119325"/>
              <a:gd name="connsiteX23" fmla="*/ 100875 w 179872"/>
              <a:gd name="connsiteY23" fmla="*/ 16669 h 119325"/>
              <a:gd name="connsiteX24" fmla="*/ 86587 w 179872"/>
              <a:gd name="connsiteY24" fmla="*/ 19050 h 119325"/>
              <a:gd name="connsiteX25" fmla="*/ 69918 w 179872"/>
              <a:gd name="connsiteY25" fmla="*/ 14288 h 119325"/>
              <a:gd name="connsiteX26" fmla="*/ 77062 w 179872"/>
              <a:gd name="connsiteY26" fmla="*/ 9525 h 119325"/>
              <a:gd name="connsiteX27" fmla="*/ 53249 w 179872"/>
              <a:gd name="connsiteY27" fmla="*/ 40481 h 119325"/>
              <a:gd name="connsiteX28" fmla="*/ 50868 w 179872"/>
              <a:gd name="connsiteY28" fmla="*/ 47625 h 119325"/>
              <a:gd name="connsiteX29" fmla="*/ 41343 w 179872"/>
              <a:gd name="connsiteY29" fmla="*/ 61913 h 119325"/>
              <a:gd name="connsiteX30" fmla="*/ 36581 w 179872"/>
              <a:gd name="connsiteY30" fmla="*/ 47625 h 119325"/>
              <a:gd name="connsiteX31" fmla="*/ 72299 w 179872"/>
              <a:gd name="connsiteY31" fmla="*/ 42863 h 119325"/>
              <a:gd name="connsiteX32" fmla="*/ 86587 w 179872"/>
              <a:gd name="connsiteY32" fmla="*/ 45244 h 119325"/>
              <a:gd name="connsiteX33" fmla="*/ 100874 w 179872"/>
              <a:gd name="connsiteY33" fmla="*/ 50006 h 119325"/>
              <a:gd name="connsiteX34" fmla="*/ 115162 w 179872"/>
              <a:gd name="connsiteY34" fmla="*/ 59531 h 119325"/>
              <a:gd name="connsiteX35" fmla="*/ 127068 w 179872"/>
              <a:gd name="connsiteY35" fmla="*/ 71438 h 119325"/>
              <a:gd name="connsiteX36" fmla="*/ 136593 w 179872"/>
              <a:gd name="connsiteY36" fmla="*/ 83344 h 119325"/>
              <a:gd name="connsiteX37" fmla="*/ 138974 w 179872"/>
              <a:gd name="connsiteY37" fmla="*/ 90488 h 119325"/>
              <a:gd name="connsiteX38" fmla="*/ 131831 w 179872"/>
              <a:gd name="connsiteY38" fmla="*/ 92869 h 119325"/>
              <a:gd name="connsiteX39" fmla="*/ 108018 w 179872"/>
              <a:gd name="connsiteY39" fmla="*/ 85725 h 119325"/>
              <a:gd name="connsiteX40" fmla="*/ 103256 w 179872"/>
              <a:gd name="connsiteY40" fmla="*/ 78581 h 119325"/>
              <a:gd name="connsiteX41" fmla="*/ 88968 w 179872"/>
              <a:gd name="connsiteY41" fmla="*/ 73819 h 119325"/>
              <a:gd name="connsiteX42" fmla="*/ 74681 w 179872"/>
              <a:gd name="connsiteY42" fmla="*/ 69056 h 119325"/>
              <a:gd name="connsiteX43" fmla="*/ 67537 w 179872"/>
              <a:gd name="connsiteY43" fmla="*/ 66675 h 119325"/>
              <a:gd name="connsiteX44" fmla="*/ 62774 w 179872"/>
              <a:gd name="connsiteY44" fmla="*/ 66675 h 119325"/>
              <a:gd name="connsiteX45" fmla="*/ 62774 w 179872"/>
              <a:gd name="connsiteY45" fmla="*/ 66675 h 119325"/>
              <a:gd name="connsiteX0" fmla="*/ 43724 w 179872"/>
              <a:gd name="connsiteY0" fmla="*/ 0 h 119325"/>
              <a:gd name="connsiteX1" fmla="*/ 65155 w 179872"/>
              <a:gd name="connsiteY1" fmla="*/ 7144 h 119325"/>
              <a:gd name="connsiteX2" fmla="*/ 36581 w 179872"/>
              <a:gd name="connsiteY2" fmla="*/ 7143 h 119325"/>
              <a:gd name="connsiteX3" fmla="*/ 46106 w 179872"/>
              <a:gd name="connsiteY3" fmla="*/ 28575 h 119325"/>
              <a:gd name="connsiteX4" fmla="*/ 5624 w 179872"/>
              <a:gd name="connsiteY4" fmla="*/ 26194 h 119325"/>
              <a:gd name="connsiteX5" fmla="*/ 10387 w 179872"/>
              <a:gd name="connsiteY5" fmla="*/ 59531 h 119325"/>
              <a:gd name="connsiteX6" fmla="*/ 862 w 179872"/>
              <a:gd name="connsiteY6" fmla="*/ 85726 h 119325"/>
              <a:gd name="connsiteX7" fmla="*/ 27056 w 179872"/>
              <a:gd name="connsiteY7" fmla="*/ 85725 h 119325"/>
              <a:gd name="connsiteX8" fmla="*/ 74681 w 179872"/>
              <a:gd name="connsiteY8" fmla="*/ 102394 h 119325"/>
              <a:gd name="connsiteX9" fmla="*/ 79443 w 179872"/>
              <a:gd name="connsiteY9" fmla="*/ 92869 h 119325"/>
              <a:gd name="connsiteX10" fmla="*/ 91349 w 179872"/>
              <a:gd name="connsiteY10" fmla="*/ 95250 h 119325"/>
              <a:gd name="connsiteX11" fmla="*/ 105637 w 179872"/>
              <a:gd name="connsiteY11" fmla="*/ 100013 h 119325"/>
              <a:gd name="connsiteX12" fmla="*/ 119924 w 179872"/>
              <a:gd name="connsiteY12" fmla="*/ 104775 h 119325"/>
              <a:gd name="connsiteX13" fmla="*/ 127068 w 179872"/>
              <a:gd name="connsiteY13" fmla="*/ 107156 h 119325"/>
              <a:gd name="connsiteX14" fmla="*/ 162786 w 179872"/>
              <a:gd name="connsiteY14" fmla="*/ 116682 h 119325"/>
              <a:gd name="connsiteX15" fmla="*/ 172312 w 179872"/>
              <a:gd name="connsiteY15" fmla="*/ 95249 h 119325"/>
              <a:gd name="connsiteX16" fmla="*/ 179456 w 179872"/>
              <a:gd name="connsiteY16" fmla="*/ 119063 h 119325"/>
              <a:gd name="connsiteX17" fmla="*/ 146118 w 179872"/>
              <a:gd name="connsiteY17" fmla="*/ 66675 h 119325"/>
              <a:gd name="connsiteX18" fmla="*/ 143737 w 179872"/>
              <a:gd name="connsiteY18" fmla="*/ 59531 h 119325"/>
              <a:gd name="connsiteX19" fmla="*/ 138974 w 179872"/>
              <a:gd name="connsiteY19" fmla="*/ 52388 h 119325"/>
              <a:gd name="connsiteX20" fmla="*/ 136593 w 179872"/>
              <a:gd name="connsiteY20" fmla="*/ 45244 h 119325"/>
              <a:gd name="connsiteX21" fmla="*/ 115162 w 179872"/>
              <a:gd name="connsiteY21" fmla="*/ 33338 h 119325"/>
              <a:gd name="connsiteX22" fmla="*/ 108018 w 179872"/>
              <a:gd name="connsiteY22" fmla="*/ 28575 h 119325"/>
              <a:gd name="connsiteX23" fmla="*/ 100875 w 179872"/>
              <a:gd name="connsiteY23" fmla="*/ 16669 h 119325"/>
              <a:gd name="connsiteX24" fmla="*/ 86587 w 179872"/>
              <a:gd name="connsiteY24" fmla="*/ 19050 h 119325"/>
              <a:gd name="connsiteX25" fmla="*/ 69918 w 179872"/>
              <a:gd name="connsiteY25" fmla="*/ 14288 h 119325"/>
              <a:gd name="connsiteX26" fmla="*/ 77062 w 179872"/>
              <a:gd name="connsiteY26" fmla="*/ 9525 h 119325"/>
              <a:gd name="connsiteX27" fmla="*/ 53249 w 179872"/>
              <a:gd name="connsiteY27" fmla="*/ 40481 h 119325"/>
              <a:gd name="connsiteX28" fmla="*/ 50868 w 179872"/>
              <a:gd name="connsiteY28" fmla="*/ 47625 h 119325"/>
              <a:gd name="connsiteX29" fmla="*/ 41343 w 179872"/>
              <a:gd name="connsiteY29" fmla="*/ 61913 h 119325"/>
              <a:gd name="connsiteX30" fmla="*/ 36581 w 179872"/>
              <a:gd name="connsiteY30" fmla="*/ 47625 h 119325"/>
              <a:gd name="connsiteX31" fmla="*/ 72299 w 179872"/>
              <a:gd name="connsiteY31" fmla="*/ 42863 h 119325"/>
              <a:gd name="connsiteX32" fmla="*/ 86587 w 179872"/>
              <a:gd name="connsiteY32" fmla="*/ 45244 h 119325"/>
              <a:gd name="connsiteX33" fmla="*/ 100874 w 179872"/>
              <a:gd name="connsiteY33" fmla="*/ 50006 h 119325"/>
              <a:gd name="connsiteX34" fmla="*/ 115162 w 179872"/>
              <a:gd name="connsiteY34" fmla="*/ 59531 h 119325"/>
              <a:gd name="connsiteX35" fmla="*/ 127068 w 179872"/>
              <a:gd name="connsiteY35" fmla="*/ 71438 h 119325"/>
              <a:gd name="connsiteX36" fmla="*/ 136593 w 179872"/>
              <a:gd name="connsiteY36" fmla="*/ 83344 h 119325"/>
              <a:gd name="connsiteX37" fmla="*/ 138974 w 179872"/>
              <a:gd name="connsiteY37" fmla="*/ 90488 h 119325"/>
              <a:gd name="connsiteX38" fmla="*/ 131831 w 179872"/>
              <a:gd name="connsiteY38" fmla="*/ 92869 h 119325"/>
              <a:gd name="connsiteX39" fmla="*/ 108018 w 179872"/>
              <a:gd name="connsiteY39" fmla="*/ 85725 h 119325"/>
              <a:gd name="connsiteX40" fmla="*/ 103256 w 179872"/>
              <a:gd name="connsiteY40" fmla="*/ 78581 h 119325"/>
              <a:gd name="connsiteX41" fmla="*/ 88968 w 179872"/>
              <a:gd name="connsiteY41" fmla="*/ 73819 h 119325"/>
              <a:gd name="connsiteX42" fmla="*/ 74681 w 179872"/>
              <a:gd name="connsiteY42" fmla="*/ 69056 h 119325"/>
              <a:gd name="connsiteX43" fmla="*/ 67537 w 179872"/>
              <a:gd name="connsiteY43" fmla="*/ 66675 h 119325"/>
              <a:gd name="connsiteX44" fmla="*/ 62774 w 179872"/>
              <a:gd name="connsiteY44" fmla="*/ 66675 h 119325"/>
              <a:gd name="connsiteX45" fmla="*/ 62774 w 179872"/>
              <a:gd name="connsiteY45" fmla="*/ 66675 h 119325"/>
              <a:gd name="connsiteX0" fmla="*/ 43724 w 179872"/>
              <a:gd name="connsiteY0" fmla="*/ 0 h 119325"/>
              <a:gd name="connsiteX1" fmla="*/ 65155 w 179872"/>
              <a:gd name="connsiteY1" fmla="*/ 7144 h 119325"/>
              <a:gd name="connsiteX2" fmla="*/ 36581 w 179872"/>
              <a:gd name="connsiteY2" fmla="*/ 7143 h 119325"/>
              <a:gd name="connsiteX3" fmla="*/ 46106 w 179872"/>
              <a:gd name="connsiteY3" fmla="*/ 28575 h 119325"/>
              <a:gd name="connsiteX4" fmla="*/ 5624 w 179872"/>
              <a:gd name="connsiteY4" fmla="*/ 26194 h 119325"/>
              <a:gd name="connsiteX5" fmla="*/ 10387 w 179872"/>
              <a:gd name="connsiteY5" fmla="*/ 59531 h 119325"/>
              <a:gd name="connsiteX6" fmla="*/ 862 w 179872"/>
              <a:gd name="connsiteY6" fmla="*/ 85726 h 119325"/>
              <a:gd name="connsiteX7" fmla="*/ 27056 w 179872"/>
              <a:gd name="connsiteY7" fmla="*/ 85725 h 119325"/>
              <a:gd name="connsiteX8" fmla="*/ 74681 w 179872"/>
              <a:gd name="connsiteY8" fmla="*/ 102394 h 119325"/>
              <a:gd name="connsiteX9" fmla="*/ 79443 w 179872"/>
              <a:gd name="connsiteY9" fmla="*/ 92869 h 119325"/>
              <a:gd name="connsiteX10" fmla="*/ 91349 w 179872"/>
              <a:gd name="connsiteY10" fmla="*/ 95250 h 119325"/>
              <a:gd name="connsiteX11" fmla="*/ 105637 w 179872"/>
              <a:gd name="connsiteY11" fmla="*/ 100013 h 119325"/>
              <a:gd name="connsiteX12" fmla="*/ 119924 w 179872"/>
              <a:gd name="connsiteY12" fmla="*/ 104775 h 119325"/>
              <a:gd name="connsiteX13" fmla="*/ 127068 w 179872"/>
              <a:gd name="connsiteY13" fmla="*/ 107156 h 119325"/>
              <a:gd name="connsiteX14" fmla="*/ 162786 w 179872"/>
              <a:gd name="connsiteY14" fmla="*/ 116682 h 119325"/>
              <a:gd name="connsiteX15" fmla="*/ 172312 w 179872"/>
              <a:gd name="connsiteY15" fmla="*/ 95249 h 119325"/>
              <a:gd name="connsiteX16" fmla="*/ 179456 w 179872"/>
              <a:gd name="connsiteY16" fmla="*/ 119063 h 119325"/>
              <a:gd name="connsiteX17" fmla="*/ 146118 w 179872"/>
              <a:gd name="connsiteY17" fmla="*/ 66675 h 119325"/>
              <a:gd name="connsiteX18" fmla="*/ 143737 w 179872"/>
              <a:gd name="connsiteY18" fmla="*/ 59531 h 119325"/>
              <a:gd name="connsiteX19" fmla="*/ 138974 w 179872"/>
              <a:gd name="connsiteY19" fmla="*/ 52388 h 119325"/>
              <a:gd name="connsiteX20" fmla="*/ 136593 w 179872"/>
              <a:gd name="connsiteY20" fmla="*/ 45244 h 119325"/>
              <a:gd name="connsiteX21" fmla="*/ 115162 w 179872"/>
              <a:gd name="connsiteY21" fmla="*/ 33338 h 119325"/>
              <a:gd name="connsiteX22" fmla="*/ 108018 w 179872"/>
              <a:gd name="connsiteY22" fmla="*/ 28575 h 119325"/>
              <a:gd name="connsiteX23" fmla="*/ 100875 w 179872"/>
              <a:gd name="connsiteY23" fmla="*/ 16669 h 119325"/>
              <a:gd name="connsiteX24" fmla="*/ 86587 w 179872"/>
              <a:gd name="connsiteY24" fmla="*/ 19050 h 119325"/>
              <a:gd name="connsiteX25" fmla="*/ 69918 w 179872"/>
              <a:gd name="connsiteY25" fmla="*/ 14288 h 119325"/>
              <a:gd name="connsiteX26" fmla="*/ 77062 w 179872"/>
              <a:gd name="connsiteY26" fmla="*/ 9525 h 119325"/>
              <a:gd name="connsiteX27" fmla="*/ 53249 w 179872"/>
              <a:gd name="connsiteY27" fmla="*/ 40481 h 119325"/>
              <a:gd name="connsiteX28" fmla="*/ 50868 w 179872"/>
              <a:gd name="connsiteY28" fmla="*/ 47625 h 119325"/>
              <a:gd name="connsiteX29" fmla="*/ 41343 w 179872"/>
              <a:gd name="connsiteY29" fmla="*/ 61913 h 119325"/>
              <a:gd name="connsiteX30" fmla="*/ 36581 w 179872"/>
              <a:gd name="connsiteY30" fmla="*/ 47625 h 119325"/>
              <a:gd name="connsiteX31" fmla="*/ 72299 w 179872"/>
              <a:gd name="connsiteY31" fmla="*/ 42863 h 119325"/>
              <a:gd name="connsiteX32" fmla="*/ 86587 w 179872"/>
              <a:gd name="connsiteY32" fmla="*/ 45244 h 119325"/>
              <a:gd name="connsiteX33" fmla="*/ 100874 w 179872"/>
              <a:gd name="connsiteY33" fmla="*/ 50006 h 119325"/>
              <a:gd name="connsiteX34" fmla="*/ 115162 w 179872"/>
              <a:gd name="connsiteY34" fmla="*/ 59531 h 119325"/>
              <a:gd name="connsiteX35" fmla="*/ 127068 w 179872"/>
              <a:gd name="connsiteY35" fmla="*/ 71438 h 119325"/>
              <a:gd name="connsiteX36" fmla="*/ 136593 w 179872"/>
              <a:gd name="connsiteY36" fmla="*/ 83344 h 119325"/>
              <a:gd name="connsiteX37" fmla="*/ 138974 w 179872"/>
              <a:gd name="connsiteY37" fmla="*/ 90488 h 119325"/>
              <a:gd name="connsiteX38" fmla="*/ 131831 w 179872"/>
              <a:gd name="connsiteY38" fmla="*/ 92869 h 119325"/>
              <a:gd name="connsiteX39" fmla="*/ 108018 w 179872"/>
              <a:gd name="connsiteY39" fmla="*/ 85725 h 119325"/>
              <a:gd name="connsiteX40" fmla="*/ 103256 w 179872"/>
              <a:gd name="connsiteY40" fmla="*/ 78581 h 119325"/>
              <a:gd name="connsiteX41" fmla="*/ 88968 w 179872"/>
              <a:gd name="connsiteY41" fmla="*/ 73819 h 119325"/>
              <a:gd name="connsiteX42" fmla="*/ 74681 w 179872"/>
              <a:gd name="connsiteY42" fmla="*/ 69056 h 119325"/>
              <a:gd name="connsiteX43" fmla="*/ 67537 w 179872"/>
              <a:gd name="connsiteY43" fmla="*/ 66675 h 119325"/>
              <a:gd name="connsiteX44" fmla="*/ 62774 w 179872"/>
              <a:gd name="connsiteY44" fmla="*/ 66675 h 119325"/>
              <a:gd name="connsiteX45" fmla="*/ 62774 w 179872"/>
              <a:gd name="connsiteY45" fmla="*/ 66675 h 119325"/>
              <a:gd name="connsiteX0" fmla="*/ 43789 w 179937"/>
              <a:gd name="connsiteY0" fmla="*/ 0 h 119325"/>
              <a:gd name="connsiteX1" fmla="*/ 65220 w 179937"/>
              <a:gd name="connsiteY1" fmla="*/ 7144 h 119325"/>
              <a:gd name="connsiteX2" fmla="*/ 36646 w 179937"/>
              <a:gd name="connsiteY2" fmla="*/ 7143 h 119325"/>
              <a:gd name="connsiteX3" fmla="*/ 46171 w 179937"/>
              <a:gd name="connsiteY3" fmla="*/ 28575 h 119325"/>
              <a:gd name="connsiteX4" fmla="*/ 12833 w 179937"/>
              <a:gd name="connsiteY4" fmla="*/ 28575 h 119325"/>
              <a:gd name="connsiteX5" fmla="*/ 10452 w 179937"/>
              <a:gd name="connsiteY5" fmla="*/ 59531 h 119325"/>
              <a:gd name="connsiteX6" fmla="*/ 927 w 179937"/>
              <a:gd name="connsiteY6" fmla="*/ 85726 h 119325"/>
              <a:gd name="connsiteX7" fmla="*/ 27121 w 179937"/>
              <a:gd name="connsiteY7" fmla="*/ 85725 h 119325"/>
              <a:gd name="connsiteX8" fmla="*/ 74746 w 179937"/>
              <a:gd name="connsiteY8" fmla="*/ 102394 h 119325"/>
              <a:gd name="connsiteX9" fmla="*/ 79508 w 179937"/>
              <a:gd name="connsiteY9" fmla="*/ 92869 h 119325"/>
              <a:gd name="connsiteX10" fmla="*/ 91414 w 179937"/>
              <a:gd name="connsiteY10" fmla="*/ 95250 h 119325"/>
              <a:gd name="connsiteX11" fmla="*/ 105702 w 179937"/>
              <a:gd name="connsiteY11" fmla="*/ 100013 h 119325"/>
              <a:gd name="connsiteX12" fmla="*/ 119989 w 179937"/>
              <a:gd name="connsiteY12" fmla="*/ 104775 h 119325"/>
              <a:gd name="connsiteX13" fmla="*/ 127133 w 179937"/>
              <a:gd name="connsiteY13" fmla="*/ 107156 h 119325"/>
              <a:gd name="connsiteX14" fmla="*/ 162851 w 179937"/>
              <a:gd name="connsiteY14" fmla="*/ 116682 h 119325"/>
              <a:gd name="connsiteX15" fmla="*/ 172377 w 179937"/>
              <a:gd name="connsiteY15" fmla="*/ 95249 h 119325"/>
              <a:gd name="connsiteX16" fmla="*/ 179521 w 179937"/>
              <a:gd name="connsiteY16" fmla="*/ 119063 h 119325"/>
              <a:gd name="connsiteX17" fmla="*/ 146183 w 179937"/>
              <a:gd name="connsiteY17" fmla="*/ 66675 h 119325"/>
              <a:gd name="connsiteX18" fmla="*/ 143802 w 179937"/>
              <a:gd name="connsiteY18" fmla="*/ 59531 h 119325"/>
              <a:gd name="connsiteX19" fmla="*/ 139039 w 179937"/>
              <a:gd name="connsiteY19" fmla="*/ 52388 h 119325"/>
              <a:gd name="connsiteX20" fmla="*/ 136658 w 179937"/>
              <a:gd name="connsiteY20" fmla="*/ 45244 h 119325"/>
              <a:gd name="connsiteX21" fmla="*/ 115227 w 179937"/>
              <a:gd name="connsiteY21" fmla="*/ 33338 h 119325"/>
              <a:gd name="connsiteX22" fmla="*/ 108083 w 179937"/>
              <a:gd name="connsiteY22" fmla="*/ 28575 h 119325"/>
              <a:gd name="connsiteX23" fmla="*/ 100940 w 179937"/>
              <a:gd name="connsiteY23" fmla="*/ 16669 h 119325"/>
              <a:gd name="connsiteX24" fmla="*/ 86652 w 179937"/>
              <a:gd name="connsiteY24" fmla="*/ 19050 h 119325"/>
              <a:gd name="connsiteX25" fmla="*/ 69983 w 179937"/>
              <a:gd name="connsiteY25" fmla="*/ 14288 h 119325"/>
              <a:gd name="connsiteX26" fmla="*/ 77127 w 179937"/>
              <a:gd name="connsiteY26" fmla="*/ 9525 h 119325"/>
              <a:gd name="connsiteX27" fmla="*/ 53314 w 179937"/>
              <a:gd name="connsiteY27" fmla="*/ 40481 h 119325"/>
              <a:gd name="connsiteX28" fmla="*/ 50933 w 179937"/>
              <a:gd name="connsiteY28" fmla="*/ 47625 h 119325"/>
              <a:gd name="connsiteX29" fmla="*/ 41408 w 179937"/>
              <a:gd name="connsiteY29" fmla="*/ 61913 h 119325"/>
              <a:gd name="connsiteX30" fmla="*/ 36646 w 179937"/>
              <a:gd name="connsiteY30" fmla="*/ 47625 h 119325"/>
              <a:gd name="connsiteX31" fmla="*/ 72364 w 179937"/>
              <a:gd name="connsiteY31" fmla="*/ 42863 h 119325"/>
              <a:gd name="connsiteX32" fmla="*/ 86652 w 179937"/>
              <a:gd name="connsiteY32" fmla="*/ 45244 h 119325"/>
              <a:gd name="connsiteX33" fmla="*/ 100939 w 179937"/>
              <a:gd name="connsiteY33" fmla="*/ 50006 h 119325"/>
              <a:gd name="connsiteX34" fmla="*/ 115227 w 179937"/>
              <a:gd name="connsiteY34" fmla="*/ 59531 h 119325"/>
              <a:gd name="connsiteX35" fmla="*/ 127133 w 179937"/>
              <a:gd name="connsiteY35" fmla="*/ 71438 h 119325"/>
              <a:gd name="connsiteX36" fmla="*/ 136658 w 179937"/>
              <a:gd name="connsiteY36" fmla="*/ 83344 h 119325"/>
              <a:gd name="connsiteX37" fmla="*/ 139039 w 179937"/>
              <a:gd name="connsiteY37" fmla="*/ 90488 h 119325"/>
              <a:gd name="connsiteX38" fmla="*/ 131896 w 179937"/>
              <a:gd name="connsiteY38" fmla="*/ 92869 h 119325"/>
              <a:gd name="connsiteX39" fmla="*/ 108083 w 179937"/>
              <a:gd name="connsiteY39" fmla="*/ 85725 h 119325"/>
              <a:gd name="connsiteX40" fmla="*/ 103321 w 179937"/>
              <a:gd name="connsiteY40" fmla="*/ 78581 h 119325"/>
              <a:gd name="connsiteX41" fmla="*/ 89033 w 179937"/>
              <a:gd name="connsiteY41" fmla="*/ 73819 h 119325"/>
              <a:gd name="connsiteX42" fmla="*/ 74746 w 179937"/>
              <a:gd name="connsiteY42" fmla="*/ 69056 h 119325"/>
              <a:gd name="connsiteX43" fmla="*/ 67602 w 179937"/>
              <a:gd name="connsiteY43" fmla="*/ 66675 h 119325"/>
              <a:gd name="connsiteX44" fmla="*/ 62839 w 179937"/>
              <a:gd name="connsiteY44" fmla="*/ 66675 h 119325"/>
              <a:gd name="connsiteX45" fmla="*/ 62839 w 179937"/>
              <a:gd name="connsiteY45" fmla="*/ 66675 h 119325"/>
              <a:gd name="connsiteX0" fmla="*/ 43789 w 179937"/>
              <a:gd name="connsiteY0" fmla="*/ 0 h 119325"/>
              <a:gd name="connsiteX1" fmla="*/ 65220 w 179937"/>
              <a:gd name="connsiteY1" fmla="*/ 7144 h 119325"/>
              <a:gd name="connsiteX2" fmla="*/ 36646 w 179937"/>
              <a:gd name="connsiteY2" fmla="*/ 7143 h 119325"/>
              <a:gd name="connsiteX3" fmla="*/ 46171 w 179937"/>
              <a:gd name="connsiteY3" fmla="*/ 28575 h 119325"/>
              <a:gd name="connsiteX4" fmla="*/ 12833 w 179937"/>
              <a:gd name="connsiteY4" fmla="*/ 28575 h 119325"/>
              <a:gd name="connsiteX5" fmla="*/ 10452 w 179937"/>
              <a:gd name="connsiteY5" fmla="*/ 59531 h 119325"/>
              <a:gd name="connsiteX6" fmla="*/ 927 w 179937"/>
              <a:gd name="connsiteY6" fmla="*/ 85726 h 119325"/>
              <a:gd name="connsiteX7" fmla="*/ 27121 w 179937"/>
              <a:gd name="connsiteY7" fmla="*/ 85725 h 119325"/>
              <a:gd name="connsiteX8" fmla="*/ 79509 w 179937"/>
              <a:gd name="connsiteY8" fmla="*/ 95250 h 119325"/>
              <a:gd name="connsiteX9" fmla="*/ 79508 w 179937"/>
              <a:gd name="connsiteY9" fmla="*/ 92869 h 119325"/>
              <a:gd name="connsiteX10" fmla="*/ 91414 w 179937"/>
              <a:gd name="connsiteY10" fmla="*/ 95250 h 119325"/>
              <a:gd name="connsiteX11" fmla="*/ 105702 w 179937"/>
              <a:gd name="connsiteY11" fmla="*/ 100013 h 119325"/>
              <a:gd name="connsiteX12" fmla="*/ 119989 w 179937"/>
              <a:gd name="connsiteY12" fmla="*/ 104775 h 119325"/>
              <a:gd name="connsiteX13" fmla="*/ 127133 w 179937"/>
              <a:gd name="connsiteY13" fmla="*/ 107156 h 119325"/>
              <a:gd name="connsiteX14" fmla="*/ 162851 w 179937"/>
              <a:gd name="connsiteY14" fmla="*/ 116682 h 119325"/>
              <a:gd name="connsiteX15" fmla="*/ 172377 w 179937"/>
              <a:gd name="connsiteY15" fmla="*/ 95249 h 119325"/>
              <a:gd name="connsiteX16" fmla="*/ 179521 w 179937"/>
              <a:gd name="connsiteY16" fmla="*/ 119063 h 119325"/>
              <a:gd name="connsiteX17" fmla="*/ 146183 w 179937"/>
              <a:gd name="connsiteY17" fmla="*/ 66675 h 119325"/>
              <a:gd name="connsiteX18" fmla="*/ 143802 w 179937"/>
              <a:gd name="connsiteY18" fmla="*/ 59531 h 119325"/>
              <a:gd name="connsiteX19" fmla="*/ 139039 w 179937"/>
              <a:gd name="connsiteY19" fmla="*/ 52388 h 119325"/>
              <a:gd name="connsiteX20" fmla="*/ 136658 w 179937"/>
              <a:gd name="connsiteY20" fmla="*/ 45244 h 119325"/>
              <a:gd name="connsiteX21" fmla="*/ 115227 w 179937"/>
              <a:gd name="connsiteY21" fmla="*/ 33338 h 119325"/>
              <a:gd name="connsiteX22" fmla="*/ 108083 w 179937"/>
              <a:gd name="connsiteY22" fmla="*/ 28575 h 119325"/>
              <a:gd name="connsiteX23" fmla="*/ 100940 w 179937"/>
              <a:gd name="connsiteY23" fmla="*/ 16669 h 119325"/>
              <a:gd name="connsiteX24" fmla="*/ 86652 w 179937"/>
              <a:gd name="connsiteY24" fmla="*/ 19050 h 119325"/>
              <a:gd name="connsiteX25" fmla="*/ 69983 w 179937"/>
              <a:gd name="connsiteY25" fmla="*/ 14288 h 119325"/>
              <a:gd name="connsiteX26" fmla="*/ 77127 w 179937"/>
              <a:gd name="connsiteY26" fmla="*/ 9525 h 119325"/>
              <a:gd name="connsiteX27" fmla="*/ 53314 w 179937"/>
              <a:gd name="connsiteY27" fmla="*/ 40481 h 119325"/>
              <a:gd name="connsiteX28" fmla="*/ 50933 w 179937"/>
              <a:gd name="connsiteY28" fmla="*/ 47625 h 119325"/>
              <a:gd name="connsiteX29" fmla="*/ 41408 w 179937"/>
              <a:gd name="connsiteY29" fmla="*/ 61913 h 119325"/>
              <a:gd name="connsiteX30" fmla="*/ 36646 w 179937"/>
              <a:gd name="connsiteY30" fmla="*/ 47625 h 119325"/>
              <a:gd name="connsiteX31" fmla="*/ 72364 w 179937"/>
              <a:gd name="connsiteY31" fmla="*/ 42863 h 119325"/>
              <a:gd name="connsiteX32" fmla="*/ 86652 w 179937"/>
              <a:gd name="connsiteY32" fmla="*/ 45244 h 119325"/>
              <a:gd name="connsiteX33" fmla="*/ 100939 w 179937"/>
              <a:gd name="connsiteY33" fmla="*/ 50006 h 119325"/>
              <a:gd name="connsiteX34" fmla="*/ 115227 w 179937"/>
              <a:gd name="connsiteY34" fmla="*/ 59531 h 119325"/>
              <a:gd name="connsiteX35" fmla="*/ 127133 w 179937"/>
              <a:gd name="connsiteY35" fmla="*/ 71438 h 119325"/>
              <a:gd name="connsiteX36" fmla="*/ 136658 w 179937"/>
              <a:gd name="connsiteY36" fmla="*/ 83344 h 119325"/>
              <a:gd name="connsiteX37" fmla="*/ 139039 w 179937"/>
              <a:gd name="connsiteY37" fmla="*/ 90488 h 119325"/>
              <a:gd name="connsiteX38" fmla="*/ 131896 w 179937"/>
              <a:gd name="connsiteY38" fmla="*/ 92869 h 119325"/>
              <a:gd name="connsiteX39" fmla="*/ 108083 w 179937"/>
              <a:gd name="connsiteY39" fmla="*/ 85725 h 119325"/>
              <a:gd name="connsiteX40" fmla="*/ 103321 w 179937"/>
              <a:gd name="connsiteY40" fmla="*/ 78581 h 119325"/>
              <a:gd name="connsiteX41" fmla="*/ 89033 w 179937"/>
              <a:gd name="connsiteY41" fmla="*/ 73819 h 119325"/>
              <a:gd name="connsiteX42" fmla="*/ 74746 w 179937"/>
              <a:gd name="connsiteY42" fmla="*/ 69056 h 119325"/>
              <a:gd name="connsiteX43" fmla="*/ 67602 w 179937"/>
              <a:gd name="connsiteY43" fmla="*/ 66675 h 119325"/>
              <a:gd name="connsiteX44" fmla="*/ 62839 w 179937"/>
              <a:gd name="connsiteY44" fmla="*/ 66675 h 119325"/>
              <a:gd name="connsiteX45" fmla="*/ 62839 w 179937"/>
              <a:gd name="connsiteY45" fmla="*/ 66675 h 11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9937" h="119325">
                <a:moveTo>
                  <a:pt x="43789" y="0"/>
                </a:moveTo>
                <a:cubicBezTo>
                  <a:pt x="50933" y="2381"/>
                  <a:pt x="66410" y="5954"/>
                  <a:pt x="65220" y="7144"/>
                </a:cubicBezTo>
                <a:cubicBezTo>
                  <a:pt x="64030" y="8334"/>
                  <a:pt x="36038" y="-150"/>
                  <a:pt x="36646" y="7143"/>
                </a:cubicBezTo>
                <a:cubicBezTo>
                  <a:pt x="36855" y="9644"/>
                  <a:pt x="50140" y="25003"/>
                  <a:pt x="46171" y="28575"/>
                </a:cubicBezTo>
                <a:cubicBezTo>
                  <a:pt x="42202" y="32147"/>
                  <a:pt x="20010" y="27857"/>
                  <a:pt x="12833" y="28575"/>
                </a:cubicBezTo>
                <a:cubicBezTo>
                  <a:pt x="9901" y="37372"/>
                  <a:pt x="12436" y="50006"/>
                  <a:pt x="10452" y="59531"/>
                </a:cubicBezTo>
                <a:cubicBezTo>
                  <a:pt x="8468" y="69056"/>
                  <a:pt x="-3356" y="78996"/>
                  <a:pt x="927" y="85726"/>
                </a:cubicBezTo>
                <a:cubicBezTo>
                  <a:pt x="3519" y="89799"/>
                  <a:pt x="14024" y="84138"/>
                  <a:pt x="27121" y="85725"/>
                </a:cubicBezTo>
                <a:cubicBezTo>
                  <a:pt x="40218" y="87312"/>
                  <a:pt x="66809" y="94456"/>
                  <a:pt x="79509" y="95250"/>
                </a:cubicBezTo>
                <a:cubicBezTo>
                  <a:pt x="100940" y="101600"/>
                  <a:pt x="77524" y="92869"/>
                  <a:pt x="79508" y="92869"/>
                </a:cubicBezTo>
                <a:cubicBezTo>
                  <a:pt x="81492" y="92869"/>
                  <a:pt x="87509" y="94185"/>
                  <a:pt x="91414" y="95250"/>
                </a:cubicBezTo>
                <a:cubicBezTo>
                  <a:pt x="96257" y="96571"/>
                  <a:pt x="100939" y="98425"/>
                  <a:pt x="105702" y="100013"/>
                </a:cubicBezTo>
                <a:lnTo>
                  <a:pt x="119989" y="104775"/>
                </a:lnTo>
                <a:cubicBezTo>
                  <a:pt x="122370" y="105569"/>
                  <a:pt x="119989" y="105172"/>
                  <a:pt x="127133" y="107156"/>
                </a:cubicBezTo>
                <a:cubicBezTo>
                  <a:pt x="134277" y="109140"/>
                  <a:pt x="150945" y="113507"/>
                  <a:pt x="162851" y="116682"/>
                </a:cubicBezTo>
                <a:cubicBezTo>
                  <a:pt x="172376" y="115888"/>
                  <a:pt x="169599" y="94852"/>
                  <a:pt x="172377" y="95249"/>
                </a:cubicBezTo>
                <a:cubicBezTo>
                  <a:pt x="175155" y="95646"/>
                  <a:pt x="181634" y="122232"/>
                  <a:pt x="179521" y="119063"/>
                </a:cubicBezTo>
                <a:cubicBezTo>
                  <a:pt x="174357" y="88079"/>
                  <a:pt x="152136" y="76597"/>
                  <a:pt x="146183" y="66675"/>
                </a:cubicBezTo>
                <a:cubicBezTo>
                  <a:pt x="140230" y="56753"/>
                  <a:pt x="144925" y="61776"/>
                  <a:pt x="143802" y="59531"/>
                </a:cubicBezTo>
                <a:cubicBezTo>
                  <a:pt x="142522" y="56971"/>
                  <a:pt x="140627" y="54769"/>
                  <a:pt x="139039" y="52388"/>
                </a:cubicBezTo>
                <a:cubicBezTo>
                  <a:pt x="138245" y="50007"/>
                  <a:pt x="138433" y="47019"/>
                  <a:pt x="136658" y="45244"/>
                </a:cubicBezTo>
                <a:cubicBezTo>
                  <a:pt x="128470" y="37055"/>
                  <a:pt x="124210" y="36332"/>
                  <a:pt x="115227" y="33338"/>
                </a:cubicBezTo>
                <a:cubicBezTo>
                  <a:pt x="112846" y="31750"/>
                  <a:pt x="110464" y="31353"/>
                  <a:pt x="108083" y="28575"/>
                </a:cubicBezTo>
                <a:cubicBezTo>
                  <a:pt x="105702" y="25797"/>
                  <a:pt x="100940" y="16669"/>
                  <a:pt x="100940" y="16669"/>
                </a:cubicBezTo>
                <a:cubicBezTo>
                  <a:pt x="98559" y="15081"/>
                  <a:pt x="91811" y="19447"/>
                  <a:pt x="86652" y="19050"/>
                </a:cubicBezTo>
                <a:cubicBezTo>
                  <a:pt x="81493" y="18653"/>
                  <a:pt x="71570" y="15875"/>
                  <a:pt x="69983" y="14288"/>
                </a:cubicBezTo>
                <a:cubicBezTo>
                  <a:pt x="68396" y="12701"/>
                  <a:pt x="79508" y="10319"/>
                  <a:pt x="77127" y="9525"/>
                </a:cubicBezTo>
                <a:cubicBezTo>
                  <a:pt x="69189" y="19844"/>
                  <a:pt x="57680" y="34131"/>
                  <a:pt x="53314" y="40481"/>
                </a:cubicBezTo>
                <a:cubicBezTo>
                  <a:pt x="48948" y="46831"/>
                  <a:pt x="52325" y="45536"/>
                  <a:pt x="50933" y="47625"/>
                </a:cubicBezTo>
                <a:lnTo>
                  <a:pt x="41408" y="61913"/>
                </a:lnTo>
                <a:cubicBezTo>
                  <a:pt x="37088" y="59032"/>
                  <a:pt x="31487" y="50800"/>
                  <a:pt x="36646" y="47625"/>
                </a:cubicBezTo>
                <a:cubicBezTo>
                  <a:pt x="41805" y="44450"/>
                  <a:pt x="72364" y="42863"/>
                  <a:pt x="72364" y="42863"/>
                </a:cubicBezTo>
                <a:cubicBezTo>
                  <a:pt x="84270" y="43657"/>
                  <a:pt x="81889" y="44053"/>
                  <a:pt x="86652" y="45244"/>
                </a:cubicBezTo>
                <a:cubicBezTo>
                  <a:pt x="91415" y="46435"/>
                  <a:pt x="100939" y="50006"/>
                  <a:pt x="100939" y="50006"/>
                </a:cubicBezTo>
                <a:cubicBezTo>
                  <a:pt x="105702" y="53181"/>
                  <a:pt x="112052" y="54768"/>
                  <a:pt x="115227" y="59531"/>
                </a:cubicBezTo>
                <a:cubicBezTo>
                  <a:pt x="121576" y="69056"/>
                  <a:pt x="117608" y="65087"/>
                  <a:pt x="127133" y="71438"/>
                </a:cubicBezTo>
                <a:cubicBezTo>
                  <a:pt x="133118" y="89393"/>
                  <a:pt x="124348" y="67956"/>
                  <a:pt x="136658" y="83344"/>
                </a:cubicBezTo>
                <a:cubicBezTo>
                  <a:pt x="138226" y="85304"/>
                  <a:pt x="138245" y="88107"/>
                  <a:pt x="139039" y="90488"/>
                </a:cubicBezTo>
                <a:cubicBezTo>
                  <a:pt x="136658" y="91282"/>
                  <a:pt x="134406" y="92869"/>
                  <a:pt x="131896" y="92869"/>
                </a:cubicBezTo>
                <a:cubicBezTo>
                  <a:pt x="116572" y="92869"/>
                  <a:pt x="117766" y="92181"/>
                  <a:pt x="108083" y="85725"/>
                </a:cubicBezTo>
                <a:cubicBezTo>
                  <a:pt x="106496" y="83344"/>
                  <a:pt x="105748" y="80098"/>
                  <a:pt x="103321" y="78581"/>
                </a:cubicBezTo>
                <a:cubicBezTo>
                  <a:pt x="99064" y="75920"/>
                  <a:pt x="93796" y="75406"/>
                  <a:pt x="89033" y="73819"/>
                </a:cubicBezTo>
                <a:lnTo>
                  <a:pt x="74746" y="69056"/>
                </a:lnTo>
                <a:cubicBezTo>
                  <a:pt x="72365" y="68262"/>
                  <a:pt x="70112" y="66675"/>
                  <a:pt x="67602" y="66675"/>
                </a:cubicBezTo>
                <a:lnTo>
                  <a:pt x="62839" y="66675"/>
                </a:lnTo>
                <a:lnTo>
                  <a:pt x="62839" y="66675"/>
                </a:lnTo>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24"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１－５</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418733640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グループ化 15"/>
          <p:cNvGrpSpPr/>
          <p:nvPr/>
        </p:nvGrpSpPr>
        <p:grpSpPr>
          <a:xfrm>
            <a:off x="2598083" y="2456736"/>
            <a:ext cx="4100562" cy="3276519"/>
            <a:chOff x="2401840" y="2375714"/>
            <a:chExt cx="4442276" cy="3549563"/>
          </a:xfrm>
        </p:grpSpPr>
        <p:sp>
          <p:nvSpPr>
            <p:cNvPr id="34" name="フリーフォーム 33"/>
            <p:cNvSpPr/>
            <p:nvPr/>
          </p:nvSpPr>
          <p:spPr>
            <a:xfrm>
              <a:off x="2401840" y="2844943"/>
              <a:ext cx="4044044" cy="2719262"/>
            </a:xfrm>
            <a:custGeom>
              <a:avLst/>
              <a:gdLst>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1988001 w 4030561"/>
                <a:gd name="connsiteY20" fmla="*/ 236727 h 2699148"/>
                <a:gd name="connsiteX21" fmla="*/ 1911801 w 4030561"/>
                <a:gd name="connsiteY21" fmla="*/ 259587 h 2699148"/>
                <a:gd name="connsiteX22" fmla="*/ 2155641 w 4030561"/>
                <a:gd name="connsiteY22" fmla="*/ 709167 h 2699148"/>
                <a:gd name="connsiteX23" fmla="*/ 2140401 w 4030561"/>
                <a:gd name="connsiteY23" fmla="*/ 785367 h 2699148"/>
                <a:gd name="connsiteX24" fmla="*/ 1988001 w 4030561"/>
                <a:gd name="connsiteY24" fmla="*/ 808227 h 2699148"/>
                <a:gd name="connsiteX25" fmla="*/ 1835601 w 4030561"/>
                <a:gd name="connsiteY25" fmla="*/ 975867 h 2699148"/>
                <a:gd name="connsiteX26" fmla="*/ 1782261 w 4030561"/>
                <a:gd name="connsiteY26" fmla="*/ 975867 h 2699148"/>
                <a:gd name="connsiteX27" fmla="*/ 1683201 w 4030561"/>
                <a:gd name="connsiteY27" fmla="*/ 884427 h 2699148"/>
                <a:gd name="connsiteX28" fmla="*/ 1515561 w 4030561"/>
                <a:gd name="connsiteY28" fmla="*/ 899667 h 2699148"/>
                <a:gd name="connsiteX29" fmla="*/ 1416501 w 4030561"/>
                <a:gd name="connsiteY29" fmla="*/ 884427 h 2699148"/>
                <a:gd name="connsiteX30" fmla="*/ 1302201 w 4030561"/>
                <a:gd name="connsiteY30" fmla="*/ 831087 h 2699148"/>
                <a:gd name="connsiteX31" fmla="*/ 1172661 w 4030561"/>
                <a:gd name="connsiteY31" fmla="*/ 770127 h 2699148"/>
                <a:gd name="connsiteX32" fmla="*/ 1149801 w 4030561"/>
                <a:gd name="connsiteY32" fmla="*/ 770127 h 2699148"/>
                <a:gd name="connsiteX33" fmla="*/ 1134561 w 4030561"/>
                <a:gd name="connsiteY33" fmla="*/ 899667 h 2699148"/>
                <a:gd name="connsiteX34" fmla="*/ 1058361 w 4030561"/>
                <a:gd name="connsiteY34" fmla="*/ 1036827 h 2699148"/>
                <a:gd name="connsiteX35" fmla="*/ 845001 w 4030561"/>
                <a:gd name="connsiteY35" fmla="*/ 1113027 h 2699148"/>
                <a:gd name="connsiteX36" fmla="*/ 654501 w 4030561"/>
                <a:gd name="connsiteY36" fmla="*/ 1242567 h 2699148"/>
                <a:gd name="connsiteX37" fmla="*/ 486861 w 4030561"/>
                <a:gd name="connsiteY37" fmla="*/ 1318767 h 2699148"/>
                <a:gd name="connsiteX38" fmla="*/ 486861 w 4030561"/>
                <a:gd name="connsiteY38" fmla="*/ 1341627 h 2699148"/>
                <a:gd name="connsiteX39" fmla="*/ 349701 w 4030561"/>
                <a:gd name="connsiteY39" fmla="*/ 1875027 h 2699148"/>
                <a:gd name="connsiteX40" fmla="*/ 296361 w 4030561"/>
                <a:gd name="connsiteY40" fmla="*/ 1890267 h 2699148"/>
                <a:gd name="connsiteX41" fmla="*/ 6801 w 4030561"/>
                <a:gd name="connsiteY41" fmla="*/ 1852167 h 2699148"/>
                <a:gd name="connsiteX42" fmla="*/ 22041 w 4030561"/>
                <a:gd name="connsiteY42" fmla="*/ 1897887 h 2699148"/>
                <a:gd name="connsiteX43" fmla="*/ 235401 w 4030561"/>
                <a:gd name="connsiteY43" fmla="*/ 2195067 h 2699148"/>
                <a:gd name="connsiteX44" fmla="*/ 273501 w 4030561"/>
                <a:gd name="connsiteY44" fmla="*/ 2202687 h 2699148"/>
                <a:gd name="connsiteX45" fmla="*/ 349701 w 4030561"/>
                <a:gd name="connsiteY45" fmla="*/ 2233167 h 2699148"/>
                <a:gd name="connsiteX46" fmla="*/ 349701 w 4030561"/>
                <a:gd name="connsiteY46" fmla="*/ 2347467 h 2699148"/>
                <a:gd name="connsiteX47" fmla="*/ 403041 w 4030561"/>
                <a:gd name="connsiteY47" fmla="*/ 2347467 h 2699148"/>
                <a:gd name="connsiteX48" fmla="*/ 692601 w 4030561"/>
                <a:gd name="connsiteY48" fmla="*/ 2347467 h 2699148"/>
                <a:gd name="connsiteX49" fmla="*/ 845001 w 4030561"/>
                <a:gd name="connsiteY49" fmla="*/ 2316987 h 2699148"/>
                <a:gd name="connsiteX50" fmla="*/ 829761 w 4030561"/>
                <a:gd name="connsiteY50" fmla="*/ 2347467 h 2699148"/>
                <a:gd name="connsiteX51" fmla="*/ 898341 w 4030561"/>
                <a:gd name="connsiteY51" fmla="*/ 2347467 h 2699148"/>
                <a:gd name="connsiteX52" fmla="*/ 1073601 w 4030561"/>
                <a:gd name="connsiteY52" fmla="*/ 2484627 h 2699148"/>
                <a:gd name="connsiteX53" fmla="*/ 1126941 w 4030561"/>
                <a:gd name="connsiteY53" fmla="*/ 2522727 h 2699148"/>
                <a:gd name="connsiteX54" fmla="*/ 1203141 w 4030561"/>
                <a:gd name="connsiteY54" fmla="*/ 2598927 h 2699148"/>
                <a:gd name="connsiteX55" fmla="*/ 1378401 w 4030561"/>
                <a:gd name="connsiteY55" fmla="*/ 2598927 h 2699148"/>
                <a:gd name="connsiteX56" fmla="*/ 1416501 w 4030561"/>
                <a:gd name="connsiteY56" fmla="*/ 2537967 h 2699148"/>
                <a:gd name="connsiteX57" fmla="*/ 1431741 w 4030561"/>
                <a:gd name="connsiteY57" fmla="*/ 2537967 h 2699148"/>
                <a:gd name="connsiteX58" fmla="*/ 1507941 w 4030561"/>
                <a:gd name="connsiteY58" fmla="*/ 2614167 h 2699148"/>
                <a:gd name="connsiteX59" fmla="*/ 1782261 w 4030561"/>
                <a:gd name="connsiteY59" fmla="*/ 2697987 h 2699148"/>
                <a:gd name="connsiteX60" fmla="*/ 1820361 w 4030561"/>
                <a:gd name="connsiteY60" fmla="*/ 2652267 h 2699148"/>
                <a:gd name="connsiteX61" fmla="*/ 1721301 w 4030561"/>
                <a:gd name="connsiteY61" fmla="*/ 2507487 h 2699148"/>
                <a:gd name="connsiteX62" fmla="*/ 1721301 w 4030561"/>
                <a:gd name="connsiteY62" fmla="*/ 2316987 h 2699148"/>
                <a:gd name="connsiteX63" fmla="*/ 1835601 w 4030561"/>
                <a:gd name="connsiteY63" fmla="*/ 2316987 h 2699148"/>
                <a:gd name="connsiteX64" fmla="*/ 2727141 w 4030561"/>
                <a:gd name="connsiteY64" fmla="*/ 2309367 h 2699148"/>
                <a:gd name="connsiteX65" fmla="*/ 2765241 w 4030561"/>
                <a:gd name="connsiteY65" fmla="*/ 2332227 h 2699148"/>
                <a:gd name="connsiteX66" fmla="*/ 2788101 w 4030561"/>
                <a:gd name="connsiteY66" fmla="*/ 2484627 h 2699148"/>
                <a:gd name="connsiteX67" fmla="*/ 2788101 w 4030561"/>
                <a:gd name="connsiteY67" fmla="*/ 2522727 h 2699148"/>
                <a:gd name="connsiteX68" fmla="*/ 3016701 w 4030561"/>
                <a:gd name="connsiteY68" fmla="*/ 2522727 h 2699148"/>
                <a:gd name="connsiteX69" fmla="*/ 3108141 w 4030561"/>
                <a:gd name="connsiteY69" fmla="*/ 2408427 h 2699148"/>
                <a:gd name="connsiteX70" fmla="*/ 3092901 w 4030561"/>
                <a:gd name="connsiteY70" fmla="*/ 2294127 h 2699148"/>
                <a:gd name="connsiteX71" fmla="*/ 3131001 w 4030561"/>
                <a:gd name="connsiteY71" fmla="*/ 2278887 h 2699148"/>
                <a:gd name="connsiteX72" fmla="*/ 3793941 w 4030561"/>
                <a:gd name="connsiteY72" fmla="*/ 2271267 h 2699148"/>
                <a:gd name="connsiteX73" fmla="*/ 3984441 w 4030561"/>
                <a:gd name="connsiteY73" fmla="*/ 2240787 h 2699148"/>
                <a:gd name="connsiteX74" fmla="*/ 4030161 w 4030561"/>
                <a:gd name="connsiteY74" fmla="*/ 2195067 h 2699148"/>
                <a:gd name="connsiteX75" fmla="*/ 3969201 w 4030561"/>
                <a:gd name="connsiteY75" fmla="*/ 2103627 h 2699148"/>
                <a:gd name="connsiteX76" fmla="*/ 3816801 w 4030561"/>
                <a:gd name="connsiteY76" fmla="*/ 2065527 h 2699148"/>
                <a:gd name="connsiteX77" fmla="*/ 3778701 w 4030561"/>
                <a:gd name="connsiteY77" fmla="*/ 1974087 h 2699148"/>
                <a:gd name="connsiteX78" fmla="*/ 3763461 w 4030561"/>
                <a:gd name="connsiteY78" fmla="*/ 1821687 h 2699148"/>
                <a:gd name="connsiteX79" fmla="*/ 3702501 w 4030561"/>
                <a:gd name="connsiteY79" fmla="*/ 1760727 h 2699148"/>
                <a:gd name="connsiteX80" fmla="*/ 3793941 w 4030561"/>
                <a:gd name="connsiteY80" fmla="*/ 1669287 h 2699148"/>
                <a:gd name="connsiteX81" fmla="*/ 3793941 w 4030561"/>
                <a:gd name="connsiteY81" fmla="*/ 1631187 h 2699148"/>
                <a:gd name="connsiteX82" fmla="*/ 3778701 w 4030561"/>
                <a:gd name="connsiteY82" fmla="*/ 1494027 h 2699148"/>
                <a:gd name="connsiteX83" fmla="*/ 3626301 w 4030561"/>
                <a:gd name="connsiteY83"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1988001 w 4030561"/>
                <a:gd name="connsiteY20" fmla="*/ 236727 h 2699148"/>
                <a:gd name="connsiteX21" fmla="*/ 1921326 w 4030561"/>
                <a:gd name="connsiteY21" fmla="*/ 273874 h 2699148"/>
                <a:gd name="connsiteX22" fmla="*/ 2155641 w 4030561"/>
                <a:gd name="connsiteY22" fmla="*/ 709167 h 2699148"/>
                <a:gd name="connsiteX23" fmla="*/ 2140401 w 4030561"/>
                <a:gd name="connsiteY23" fmla="*/ 785367 h 2699148"/>
                <a:gd name="connsiteX24" fmla="*/ 1988001 w 4030561"/>
                <a:gd name="connsiteY24" fmla="*/ 808227 h 2699148"/>
                <a:gd name="connsiteX25" fmla="*/ 1835601 w 4030561"/>
                <a:gd name="connsiteY25" fmla="*/ 975867 h 2699148"/>
                <a:gd name="connsiteX26" fmla="*/ 1782261 w 4030561"/>
                <a:gd name="connsiteY26" fmla="*/ 975867 h 2699148"/>
                <a:gd name="connsiteX27" fmla="*/ 1683201 w 4030561"/>
                <a:gd name="connsiteY27" fmla="*/ 884427 h 2699148"/>
                <a:gd name="connsiteX28" fmla="*/ 1515561 w 4030561"/>
                <a:gd name="connsiteY28" fmla="*/ 899667 h 2699148"/>
                <a:gd name="connsiteX29" fmla="*/ 1416501 w 4030561"/>
                <a:gd name="connsiteY29" fmla="*/ 884427 h 2699148"/>
                <a:gd name="connsiteX30" fmla="*/ 1302201 w 4030561"/>
                <a:gd name="connsiteY30" fmla="*/ 831087 h 2699148"/>
                <a:gd name="connsiteX31" fmla="*/ 1172661 w 4030561"/>
                <a:gd name="connsiteY31" fmla="*/ 770127 h 2699148"/>
                <a:gd name="connsiteX32" fmla="*/ 1149801 w 4030561"/>
                <a:gd name="connsiteY32" fmla="*/ 770127 h 2699148"/>
                <a:gd name="connsiteX33" fmla="*/ 1134561 w 4030561"/>
                <a:gd name="connsiteY33" fmla="*/ 899667 h 2699148"/>
                <a:gd name="connsiteX34" fmla="*/ 1058361 w 4030561"/>
                <a:gd name="connsiteY34" fmla="*/ 1036827 h 2699148"/>
                <a:gd name="connsiteX35" fmla="*/ 845001 w 4030561"/>
                <a:gd name="connsiteY35" fmla="*/ 1113027 h 2699148"/>
                <a:gd name="connsiteX36" fmla="*/ 654501 w 4030561"/>
                <a:gd name="connsiteY36" fmla="*/ 1242567 h 2699148"/>
                <a:gd name="connsiteX37" fmla="*/ 486861 w 4030561"/>
                <a:gd name="connsiteY37" fmla="*/ 1318767 h 2699148"/>
                <a:gd name="connsiteX38" fmla="*/ 486861 w 4030561"/>
                <a:gd name="connsiteY38" fmla="*/ 1341627 h 2699148"/>
                <a:gd name="connsiteX39" fmla="*/ 349701 w 4030561"/>
                <a:gd name="connsiteY39" fmla="*/ 1875027 h 2699148"/>
                <a:gd name="connsiteX40" fmla="*/ 296361 w 4030561"/>
                <a:gd name="connsiteY40" fmla="*/ 1890267 h 2699148"/>
                <a:gd name="connsiteX41" fmla="*/ 6801 w 4030561"/>
                <a:gd name="connsiteY41" fmla="*/ 1852167 h 2699148"/>
                <a:gd name="connsiteX42" fmla="*/ 22041 w 4030561"/>
                <a:gd name="connsiteY42" fmla="*/ 1897887 h 2699148"/>
                <a:gd name="connsiteX43" fmla="*/ 235401 w 4030561"/>
                <a:gd name="connsiteY43" fmla="*/ 2195067 h 2699148"/>
                <a:gd name="connsiteX44" fmla="*/ 273501 w 4030561"/>
                <a:gd name="connsiteY44" fmla="*/ 2202687 h 2699148"/>
                <a:gd name="connsiteX45" fmla="*/ 349701 w 4030561"/>
                <a:gd name="connsiteY45" fmla="*/ 2233167 h 2699148"/>
                <a:gd name="connsiteX46" fmla="*/ 349701 w 4030561"/>
                <a:gd name="connsiteY46" fmla="*/ 2347467 h 2699148"/>
                <a:gd name="connsiteX47" fmla="*/ 403041 w 4030561"/>
                <a:gd name="connsiteY47" fmla="*/ 2347467 h 2699148"/>
                <a:gd name="connsiteX48" fmla="*/ 692601 w 4030561"/>
                <a:gd name="connsiteY48" fmla="*/ 2347467 h 2699148"/>
                <a:gd name="connsiteX49" fmla="*/ 845001 w 4030561"/>
                <a:gd name="connsiteY49" fmla="*/ 2316987 h 2699148"/>
                <a:gd name="connsiteX50" fmla="*/ 829761 w 4030561"/>
                <a:gd name="connsiteY50" fmla="*/ 2347467 h 2699148"/>
                <a:gd name="connsiteX51" fmla="*/ 898341 w 4030561"/>
                <a:gd name="connsiteY51" fmla="*/ 2347467 h 2699148"/>
                <a:gd name="connsiteX52" fmla="*/ 1073601 w 4030561"/>
                <a:gd name="connsiteY52" fmla="*/ 2484627 h 2699148"/>
                <a:gd name="connsiteX53" fmla="*/ 1126941 w 4030561"/>
                <a:gd name="connsiteY53" fmla="*/ 2522727 h 2699148"/>
                <a:gd name="connsiteX54" fmla="*/ 1203141 w 4030561"/>
                <a:gd name="connsiteY54" fmla="*/ 2598927 h 2699148"/>
                <a:gd name="connsiteX55" fmla="*/ 1378401 w 4030561"/>
                <a:gd name="connsiteY55" fmla="*/ 2598927 h 2699148"/>
                <a:gd name="connsiteX56" fmla="*/ 1416501 w 4030561"/>
                <a:gd name="connsiteY56" fmla="*/ 2537967 h 2699148"/>
                <a:gd name="connsiteX57" fmla="*/ 1431741 w 4030561"/>
                <a:gd name="connsiteY57" fmla="*/ 2537967 h 2699148"/>
                <a:gd name="connsiteX58" fmla="*/ 1507941 w 4030561"/>
                <a:gd name="connsiteY58" fmla="*/ 2614167 h 2699148"/>
                <a:gd name="connsiteX59" fmla="*/ 1782261 w 4030561"/>
                <a:gd name="connsiteY59" fmla="*/ 2697987 h 2699148"/>
                <a:gd name="connsiteX60" fmla="*/ 1820361 w 4030561"/>
                <a:gd name="connsiteY60" fmla="*/ 2652267 h 2699148"/>
                <a:gd name="connsiteX61" fmla="*/ 1721301 w 4030561"/>
                <a:gd name="connsiteY61" fmla="*/ 2507487 h 2699148"/>
                <a:gd name="connsiteX62" fmla="*/ 1721301 w 4030561"/>
                <a:gd name="connsiteY62" fmla="*/ 2316987 h 2699148"/>
                <a:gd name="connsiteX63" fmla="*/ 1835601 w 4030561"/>
                <a:gd name="connsiteY63" fmla="*/ 2316987 h 2699148"/>
                <a:gd name="connsiteX64" fmla="*/ 2727141 w 4030561"/>
                <a:gd name="connsiteY64" fmla="*/ 2309367 h 2699148"/>
                <a:gd name="connsiteX65" fmla="*/ 2765241 w 4030561"/>
                <a:gd name="connsiteY65" fmla="*/ 2332227 h 2699148"/>
                <a:gd name="connsiteX66" fmla="*/ 2788101 w 4030561"/>
                <a:gd name="connsiteY66" fmla="*/ 2484627 h 2699148"/>
                <a:gd name="connsiteX67" fmla="*/ 2788101 w 4030561"/>
                <a:gd name="connsiteY67" fmla="*/ 2522727 h 2699148"/>
                <a:gd name="connsiteX68" fmla="*/ 3016701 w 4030561"/>
                <a:gd name="connsiteY68" fmla="*/ 2522727 h 2699148"/>
                <a:gd name="connsiteX69" fmla="*/ 3108141 w 4030561"/>
                <a:gd name="connsiteY69" fmla="*/ 2408427 h 2699148"/>
                <a:gd name="connsiteX70" fmla="*/ 3092901 w 4030561"/>
                <a:gd name="connsiteY70" fmla="*/ 2294127 h 2699148"/>
                <a:gd name="connsiteX71" fmla="*/ 3131001 w 4030561"/>
                <a:gd name="connsiteY71" fmla="*/ 2278887 h 2699148"/>
                <a:gd name="connsiteX72" fmla="*/ 3793941 w 4030561"/>
                <a:gd name="connsiteY72" fmla="*/ 2271267 h 2699148"/>
                <a:gd name="connsiteX73" fmla="*/ 3984441 w 4030561"/>
                <a:gd name="connsiteY73" fmla="*/ 2240787 h 2699148"/>
                <a:gd name="connsiteX74" fmla="*/ 4030161 w 4030561"/>
                <a:gd name="connsiteY74" fmla="*/ 2195067 h 2699148"/>
                <a:gd name="connsiteX75" fmla="*/ 3969201 w 4030561"/>
                <a:gd name="connsiteY75" fmla="*/ 2103627 h 2699148"/>
                <a:gd name="connsiteX76" fmla="*/ 3816801 w 4030561"/>
                <a:gd name="connsiteY76" fmla="*/ 2065527 h 2699148"/>
                <a:gd name="connsiteX77" fmla="*/ 3778701 w 4030561"/>
                <a:gd name="connsiteY77" fmla="*/ 1974087 h 2699148"/>
                <a:gd name="connsiteX78" fmla="*/ 3763461 w 4030561"/>
                <a:gd name="connsiteY78" fmla="*/ 1821687 h 2699148"/>
                <a:gd name="connsiteX79" fmla="*/ 3702501 w 4030561"/>
                <a:gd name="connsiteY79" fmla="*/ 1760727 h 2699148"/>
                <a:gd name="connsiteX80" fmla="*/ 3793941 w 4030561"/>
                <a:gd name="connsiteY80" fmla="*/ 1669287 h 2699148"/>
                <a:gd name="connsiteX81" fmla="*/ 3793941 w 4030561"/>
                <a:gd name="connsiteY81" fmla="*/ 1631187 h 2699148"/>
                <a:gd name="connsiteX82" fmla="*/ 3778701 w 4030561"/>
                <a:gd name="connsiteY82" fmla="*/ 1494027 h 2699148"/>
                <a:gd name="connsiteX83" fmla="*/ 3626301 w 4030561"/>
                <a:gd name="connsiteY83"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1988001 w 4030561"/>
                <a:gd name="connsiteY20" fmla="*/ 236727 h 2699148"/>
                <a:gd name="connsiteX21" fmla="*/ 1921326 w 4030561"/>
                <a:gd name="connsiteY21" fmla="*/ 273874 h 2699148"/>
                <a:gd name="connsiteX22" fmla="*/ 2155641 w 4030561"/>
                <a:gd name="connsiteY22" fmla="*/ 709167 h 2699148"/>
                <a:gd name="connsiteX23" fmla="*/ 2140401 w 4030561"/>
                <a:gd name="connsiteY23" fmla="*/ 785367 h 2699148"/>
                <a:gd name="connsiteX24" fmla="*/ 1988001 w 4030561"/>
                <a:gd name="connsiteY24" fmla="*/ 808227 h 2699148"/>
                <a:gd name="connsiteX25" fmla="*/ 1835601 w 4030561"/>
                <a:gd name="connsiteY25" fmla="*/ 975867 h 2699148"/>
                <a:gd name="connsiteX26" fmla="*/ 1782261 w 4030561"/>
                <a:gd name="connsiteY26" fmla="*/ 975867 h 2699148"/>
                <a:gd name="connsiteX27" fmla="*/ 1683201 w 4030561"/>
                <a:gd name="connsiteY27" fmla="*/ 884427 h 2699148"/>
                <a:gd name="connsiteX28" fmla="*/ 1515561 w 4030561"/>
                <a:gd name="connsiteY28" fmla="*/ 899667 h 2699148"/>
                <a:gd name="connsiteX29" fmla="*/ 1416501 w 4030561"/>
                <a:gd name="connsiteY29" fmla="*/ 884427 h 2699148"/>
                <a:gd name="connsiteX30" fmla="*/ 1302201 w 4030561"/>
                <a:gd name="connsiteY30" fmla="*/ 831087 h 2699148"/>
                <a:gd name="connsiteX31" fmla="*/ 1172661 w 4030561"/>
                <a:gd name="connsiteY31" fmla="*/ 770127 h 2699148"/>
                <a:gd name="connsiteX32" fmla="*/ 1149801 w 4030561"/>
                <a:gd name="connsiteY32" fmla="*/ 770127 h 2699148"/>
                <a:gd name="connsiteX33" fmla="*/ 1134561 w 4030561"/>
                <a:gd name="connsiteY33" fmla="*/ 899667 h 2699148"/>
                <a:gd name="connsiteX34" fmla="*/ 1058361 w 4030561"/>
                <a:gd name="connsiteY34" fmla="*/ 1036827 h 2699148"/>
                <a:gd name="connsiteX35" fmla="*/ 845001 w 4030561"/>
                <a:gd name="connsiteY35" fmla="*/ 1113027 h 2699148"/>
                <a:gd name="connsiteX36" fmla="*/ 654501 w 4030561"/>
                <a:gd name="connsiteY36" fmla="*/ 1242567 h 2699148"/>
                <a:gd name="connsiteX37" fmla="*/ 486861 w 4030561"/>
                <a:gd name="connsiteY37" fmla="*/ 1318767 h 2699148"/>
                <a:gd name="connsiteX38" fmla="*/ 486861 w 4030561"/>
                <a:gd name="connsiteY38" fmla="*/ 1341627 h 2699148"/>
                <a:gd name="connsiteX39" fmla="*/ 349701 w 4030561"/>
                <a:gd name="connsiteY39" fmla="*/ 1875027 h 2699148"/>
                <a:gd name="connsiteX40" fmla="*/ 296361 w 4030561"/>
                <a:gd name="connsiteY40" fmla="*/ 1890267 h 2699148"/>
                <a:gd name="connsiteX41" fmla="*/ 6801 w 4030561"/>
                <a:gd name="connsiteY41" fmla="*/ 1852167 h 2699148"/>
                <a:gd name="connsiteX42" fmla="*/ 22041 w 4030561"/>
                <a:gd name="connsiteY42" fmla="*/ 1897887 h 2699148"/>
                <a:gd name="connsiteX43" fmla="*/ 235401 w 4030561"/>
                <a:gd name="connsiteY43" fmla="*/ 2195067 h 2699148"/>
                <a:gd name="connsiteX44" fmla="*/ 273501 w 4030561"/>
                <a:gd name="connsiteY44" fmla="*/ 2202687 h 2699148"/>
                <a:gd name="connsiteX45" fmla="*/ 349701 w 4030561"/>
                <a:gd name="connsiteY45" fmla="*/ 2233167 h 2699148"/>
                <a:gd name="connsiteX46" fmla="*/ 349701 w 4030561"/>
                <a:gd name="connsiteY46" fmla="*/ 2347467 h 2699148"/>
                <a:gd name="connsiteX47" fmla="*/ 403041 w 4030561"/>
                <a:gd name="connsiteY47" fmla="*/ 2347467 h 2699148"/>
                <a:gd name="connsiteX48" fmla="*/ 692601 w 4030561"/>
                <a:gd name="connsiteY48" fmla="*/ 2347467 h 2699148"/>
                <a:gd name="connsiteX49" fmla="*/ 845001 w 4030561"/>
                <a:gd name="connsiteY49" fmla="*/ 2316987 h 2699148"/>
                <a:gd name="connsiteX50" fmla="*/ 829761 w 4030561"/>
                <a:gd name="connsiteY50" fmla="*/ 2347467 h 2699148"/>
                <a:gd name="connsiteX51" fmla="*/ 898341 w 4030561"/>
                <a:gd name="connsiteY51" fmla="*/ 2347467 h 2699148"/>
                <a:gd name="connsiteX52" fmla="*/ 1073601 w 4030561"/>
                <a:gd name="connsiteY52" fmla="*/ 2484627 h 2699148"/>
                <a:gd name="connsiteX53" fmla="*/ 1126941 w 4030561"/>
                <a:gd name="connsiteY53" fmla="*/ 2522727 h 2699148"/>
                <a:gd name="connsiteX54" fmla="*/ 1203141 w 4030561"/>
                <a:gd name="connsiteY54" fmla="*/ 2598927 h 2699148"/>
                <a:gd name="connsiteX55" fmla="*/ 1378401 w 4030561"/>
                <a:gd name="connsiteY55" fmla="*/ 2598927 h 2699148"/>
                <a:gd name="connsiteX56" fmla="*/ 1416501 w 4030561"/>
                <a:gd name="connsiteY56" fmla="*/ 2537967 h 2699148"/>
                <a:gd name="connsiteX57" fmla="*/ 1431741 w 4030561"/>
                <a:gd name="connsiteY57" fmla="*/ 2537967 h 2699148"/>
                <a:gd name="connsiteX58" fmla="*/ 1507941 w 4030561"/>
                <a:gd name="connsiteY58" fmla="*/ 2614167 h 2699148"/>
                <a:gd name="connsiteX59" fmla="*/ 1782261 w 4030561"/>
                <a:gd name="connsiteY59" fmla="*/ 2697987 h 2699148"/>
                <a:gd name="connsiteX60" fmla="*/ 1820361 w 4030561"/>
                <a:gd name="connsiteY60" fmla="*/ 2652267 h 2699148"/>
                <a:gd name="connsiteX61" fmla="*/ 1721301 w 4030561"/>
                <a:gd name="connsiteY61" fmla="*/ 2507487 h 2699148"/>
                <a:gd name="connsiteX62" fmla="*/ 1721301 w 4030561"/>
                <a:gd name="connsiteY62" fmla="*/ 2316987 h 2699148"/>
                <a:gd name="connsiteX63" fmla="*/ 1835601 w 4030561"/>
                <a:gd name="connsiteY63" fmla="*/ 2316987 h 2699148"/>
                <a:gd name="connsiteX64" fmla="*/ 2727141 w 4030561"/>
                <a:gd name="connsiteY64" fmla="*/ 2309367 h 2699148"/>
                <a:gd name="connsiteX65" fmla="*/ 2765241 w 4030561"/>
                <a:gd name="connsiteY65" fmla="*/ 2332227 h 2699148"/>
                <a:gd name="connsiteX66" fmla="*/ 2788101 w 4030561"/>
                <a:gd name="connsiteY66" fmla="*/ 2484627 h 2699148"/>
                <a:gd name="connsiteX67" fmla="*/ 2788101 w 4030561"/>
                <a:gd name="connsiteY67" fmla="*/ 2522727 h 2699148"/>
                <a:gd name="connsiteX68" fmla="*/ 3016701 w 4030561"/>
                <a:gd name="connsiteY68" fmla="*/ 2522727 h 2699148"/>
                <a:gd name="connsiteX69" fmla="*/ 3108141 w 4030561"/>
                <a:gd name="connsiteY69" fmla="*/ 2408427 h 2699148"/>
                <a:gd name="connsiteX70" fmla="*/ 3092901 w 4030561"/>
                <a:gd name="connsiteY70" fmla="*/ 2294127 h 2699148"/>
                <a:gd name="connsiteX71" fmla="*/ 3131001 w 4030561"/>
                <a:gd name="connsiteY71" fmla="*/ 2278887 h 2699148"/>
                <a:gd name="connsiteX72" fmla="*/ 3793941 w 4030561"/>
                <a:gd name="connsiteY72" fmla="*/ 2271267 h 2699148"/>
                <a:gd name="connsiteX73" fmla="*/ 3984441 w 4030561"/>
                <a:gd name="connsiteY73" fmla="*/ 2240787 h 2699148"/>
                <a:gd name="connsiteX74" fmla="*/ 4030161 w 4030561"/>
                <a:gd name="connsiteY74" fmla="*/ 2195067 h 2699148"/>
                <a:gd name="connsiteX75" fmla="*/ 3969201 w 4030561"/>
                <a:gd name="connsiteY75" fmla="*/ 2103627 h 2699148"/>
                <a:gd name="connsiteX76" fmla="*/ 3816801 w 4030561"/>
                <a:gd name="connsiteY76" fmla="*/ 2065527 h 2699148"/>
                <a:gd name="connsiteX77" fmla="*/ 3778701 w 4030561"/>
                <a:gd name="connsiteY77" fmla="*/ 1974087 h 2699148"/>
                <a:gd name="connsiteX78" fmla="*/ 3763461 w 4030561"/>
                <a:gd name="connsiteY78" fmla="*/ 1821687 h 2699148"/>
                <a:gd name="connsiteX79" fmla="*/ 3702501 w 4030561"/>
                <a:gd name="connsiteY79" fmla="*/ 1760727 h 2699148"/>
                <a:gd name="connsiteX80" fmla="*/ 3793941 w 4030561"/>
                <a:gd name="connsiteY80" fmla="*/ 1669287 h 2699148"/>
                <a:gd name="connsiteX81" fmla="*/ 3793941 w 4030561"/>
                <a:gd name="connsiteY81" fmla="*/ 1631187 h 2699148"/>
                <a:gd name="connsiteX82" fmla="*/ 3778701 w 4030561"/>
                <a:gd name="connsiteY82" fmla="*/ 1494027 h 2699148"/>
                <a:gd name="connsiteX83" fmla="*/ 3626301 w 4030561"/>
                <a:gd name="connsiteY83"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55641 w 4030561"/>
                <a:gd name="connsiteY23" fmla="*/ 709167 h 2699148"/>
                <a:gd name="connsiteX24" fmla="*/ 2140401 w 4030561"/>
                <a:gd name="connsiteY24" fmla="*/ 785367 h 2699148"/>
                <a:gd name="connsiteX25" fmla="*/ 1988001 w 4030561"/>
                <a:gd name="connsiteY25" fmla="*/ 808227 h 2699148"/>
                <a:gd name="connsiteX26" fmla="*/ 1835601 w 4030561"/>
                <a:gd name="connsiteY26" fmla="*/ 975867 h 2699148"/>
                <a:gd name="connsiteX27" fmla="*/ 1782261 w 4030561"/>
                <a:gd name="connsiteY27" fmla="*/ 975867 h 2699148"/>
                <a:gd name="connsiteX28" fmla="*/ 1683201 w 4030561"/>
                <a:gd name="connsiteY28" fmla="*/ 884427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49801 w 4030561"/>
                <a:gd name="connsiteY33" fmla="*/ 770127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40401 w 4030561"/>
                <a:gd name="connsiteY24" fmla="*/ 785367 h 2699148"/>
                <a:gd name="connsiteX25" fmla="*/ 1988001 w 4030561"/>
                <a:gd name="connsiteY25" fmla="*/ 808227 h 2699148"/>
                <a:gd name="connsiteX26" fmla="*/ 1835601 w 4030561"/>
                <a:gd name="connsiteY26" fmla="*/ 975867 h 2699148"/>
                <a:gd name="connsiteX27" fmla="*/ 1782261 w 4030561"/>
                <a:gd name="connsiteY27" fmla="*/ 975867 h 2699148"/>
                <a:gd name="connsiteX28" fmla="*/ 1683201 w 4030561"/>
                <a:gd name="connsiteY28" fmla="*/ 884427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49801 w 4030561"/>
                <a:gd name="connsiteY33" fmla="*/ 770127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88001 w 4030561"/>
                <a:gd name="connsiteY25" fmla="*/ 808227 h 2699148"/>
                <a:gd name="connsiteX26" fmla="*/ 1835601 w 4030561"/>
                <a:gd name="connsiteY26" fmla="*/ 975867 h 2699148"/>
                <a:gd name="connsiteX27" fmla="*/ 1782261 w 4030561"/>
                <a:gd name="connsiteY27" fmla="*/ 975867 h 2699148"/>
                <a:gd name="connsiteX28" fmla="*/ 1683201 w 4030561"/>
                <a:gd name="connsiteY28" fmla="*/ 884427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49801 w 4030561"/>
                <a:gd name="connsiteY33" fmla="*/ 770127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83201 w 4030561"/>
                <a:gd name="connsiteY28" fmla="*/ 884427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49801 w 4030561"/>
                <a:gd name="connsiteY33" fmla="*/ 770127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49801 w 4030561"/>
                <a:gd name="connsiteY33" fmla="*/ 770127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34561 w 4030561"/>
                <a:gd name="connsiteY34" fmla="*/ 899667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58361 w 4030561"/>
                <a:gd name="connsiteY35" fmla="*/ 103682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4157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41577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33167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6301 w 4030561"/>
                <a:gd name="connsiteY0" fmla="*/ 1532127 h 2699148"/>
                <a:gd name="connsiteX1" fmla="*/ 3572961 w 4030561"/>
                <a:gd name="connsiteY1" fmla="*/ 1440687 h 2699148"/>
                <a:gd name="connsiteX2" fmla="*/ 3641541 w 4030561"/>
                <a:gd name="connsiteY2" fmla="*/ 1303527 h 2699148"/>
                <a:gd name="connsiteX3" fmla="*/ 3550101 w 4030561"/>
                <a:gd name="connsiteY3" fmla="*/ 1265427 h 2699148"/>
                <a:gd name="connsiteX4" fmla="*/ 3458661 w 4030561"/>
                <a:gd name="connsiteY4" fmla="*/ 1227327 h 2699148"/>
                <a:gd name="connsiteX5" fmla="*/ 3550101 w 4030561"/>
                <a:gd name="connsiteY5" fmla="*/ 1090167 h 2699148"/>
                <a:gd name="connsiteX6" fmla="*/ 3435801 w 4030561"/>
                <a:gd name="connsiteY6" fmla="*/ 983487 h 2699148"/>
                <a:gd name="connsiteX7" fmla="*/ 3435801 w 4030561"/>
                <a:gd name="connsiteY7" fmla="*/ 846327 h 2699148"/>
                <a:gd name="connsiteX8" fmla="*/ 3572961 w 4030561"/>
                <a:gd name="connsiteY8" fmla="*/ 823467 h 2699148"/>
                <a:gd name="connsiteX9" fmla="*/ 3664401 w 4030561"/>
                <a:gd name="connsiteY9" fmla="*/ 655827 h 2699148"/>
                <a:gd name="connsiteX10" fmla="*/ 3572961 w 4030561"/>
                <a:gd name="connsiteY10" fmla="*/ 564387 h 2699148"/>
                <a:gd name="connsiteX11" fmla="*/ 3572961 w 4030561"/>
                <a:gd name="connsiteY11" fmla="*/ 411987 h 2699148"/>
                <a:gd name="connsiteX12" fmla="*/ 3603441 w 4030561"/>
                <a:gd name="connsiteY12" fmla="*/ 274827 h 2699148"/>
                <a:gd name="connsiteX13" fmla="*/ 3725361 w 4030561"/>
                <a:gd name="connsiteY13" fmla="*/ 198627 h 2699148"/>
                <a:gd name="connsiteX14" fmla="*/ 3702501 w 4030561"/>
                <a:gd name="connsiteY14" fmla="*/ 46227 h 2699148"/>
                <a:gd name="connsiteX15" fmla="*/ 3649161 w 4030561"/>
                <a:gd name="connsiteY15" fmla="*/ 46227 h 2699148"/>
                <a:gd name="connsiteX16" fmla="*/ 2658561 w 4030561"/>
                <a:gd name="connsiteY16" fmla="*/ 8127 h 2699148"/>
                <a:gd name="connsiteX17" fmla="*/ 2597601 w 4030561"/>
                <a:gd name="connsiteY17" fmla="*/ 23367 h 2699148"/>
                <a:gd name="connsiteX18" fmla="*/ 2788101 w 4030561"/>
                <a:gd name="connsiteY18" fmla="*/ 236727 h 2699148"/>
                <a:gd name="connsiteX19" fmla="*/ 2772861 w 4030561"/>
                <a:gd name="connsiteY19" fmla="*/ 274827 h 2699148"/>
                <a:gd name="connsiteX20" fmla="*/ 2042770 w 4030561"/>
                <a:gd name="connsiteY20" fmla="*/ 233393 h 2699148"/>
                <a:gd name="connsiteX21" fmla="*/ 1988001 w 4030561"/>
                <a:gd name="connsiteY21" fmla="*/ 236727 h 2699148"/>
                <a:gd name="connsiteX22" fmla="*/ 1921326 w 4030561"/>
                <a:gd name="connsiteY22" fmla="*/ 273874 h 2699148"/>
                <a:gd name="connsiteX23" fmla="*/ 2138972 w 4030561"/>
                <a:gd name="connsiteY23" fmla="*/ 709167 h 2699148"/>
                <a:gd name="connsiteX24" fmla="*/ 2109445 w 4030561"/>
                <a:gd name="connsiteY24" fmla="*/ 790129 h 2699148"/>
                <a:gd name="connsiteX25" fmla="*/ 1935613 w 4030561"/>
                <a:gd name="connsiteY25" fmla="*/ 820134 h 2699148"/>
                <a:gd name="connsiteX26" fmla="*/ 1835601 w 4030561"/>
                <a:gd name="connsiteY26" fmla="*/ 975867 h 2699148"/>
                <a:gd name="connsiteX27" fmla="*/ 1782261 w 4030561"/>
                <a:gd name="connsiteY27" fmla="*/ 975867 h 2699148"/>
                <a:gd name="connsiteX28" fmla="*/ 1630814 w 4030561"/>
                <a:gd name="connsiteY28" fmla="*/ 872520 h 2699148"/>
                <a:gd name="connsiteX29" fmla="*/ 1515561 w 4030561"/>
                <a:gd name="connsiteY29" fmla="*/ 899667 h 2699148"/>
                <a:gd name="connsiteX30" fmla="*/ 1416501 w 4030561"/>
                <a:gd name="connsiteY30" fmla="*/ 884427 h 2699148"/>
                <a:gd name="connsiteX31" fmla="*/ 1302201 w 4030561"/>
                <a:gd name="connsiteY31" fmla="*/ 831087 h 2699148"/>
                <a:gd name="connsiteX32" fmla="*/ 1172661 w 4030561"/>
                <a:gd name="connsiteY32" fmla="*/ 770127 h 2699148"/>
                <a:gd name="connsiteX33" fmla="*/ 1114082 w 4030561"/>
                <a:gd name="connsiteY33" fmla="*/ 774889 h 2699148"/>
                <a:gd name="connsiteX34" fmla="*/ 1105986 w 4030561"/>
                <a:gd name="connsiteY34" fmla="*/ 916336 h 2699148"/>
                <a:gd name="connsiteX35" fmla="*/ 1034549 w 4030561"/>
                <a:gd name="connsiteY35" fmla="*/ 963009 h 2699148"/>
                <a:gd name="connsiteX36" fmla="*/ 845001 w 4030561"/>
                <a:gd name="connsiteY36" fmla="*/ 1113027 h 2699148"/>
                <a:gd name="connsiteX37" fmla="*/ 654501 w 4030561"/>
                <a:gd name="connsiteY37" fmla="*/ 1242567 h 2699148"/>
                <a:gd name="connsiteX38" fmla="*/ 486861 w 4030561"/>
                <a:gd name="connsiteY38" fmla="*/ 1318767 h 2699148"/>
                <a:gd name="connsiteX39" fmla="*/ 486861 w 4030561"/>
                <a:gd name="connsiteY39" fmla="*/ 1341627 h 2699148"/>
                <a:gd name="connsiteX40" fmla="*/ 349701 w 4030561"/>
                <a:gd name="connsiteY40" fmla="*/ 1875027 h 2699148"/>
                <a:gd name="connsiteX41" fmla="*/ 296361 w 4030561"/>
                <a:gd name="connsiteY41" fmla="*/ 1890267 h 2699148"/>
                <a:gd name="connsiteX42" fmla="*/ 6801 w 4030561"/>
                <a:gd name="connsiteY42" fmla="*/ 1852167 h 2699148"/>
                <a:gd name="connsiteX43" fmla="*/ 22041 w 4030561"/>
                <a:gd name="connsiteY43" fmla="*/ 1897887 h 2699148"/>
                <a:gd name="connsiteX44" fmla="*/ 235401 w 4030561"/>
                <a:gd name="connsiteY44" fmla="*/ 2195067 h 2699148"/>
                <a:gd name="connsiteX45" fmla="*/ 273501 w 4030561"/>
                <a:gd name="connsiteY45" fmla="*/ 2202687 h 2699148"/>
                <a:gd name="connsiteX46" fmla="*/ 349701 w 4030561"/>
                <a:gd name="connsiteY46" fmla="*/ 2256979 h 2699148"/>
                <a:gd name="connsiteX47" fmla="*/ 349701 w 4030561"/>
                <a:gd name="connsiteY47" fmla="*/ 2347467 h 2699148"/>
                <a:gd name="connsiteX48" fmla="*/ 403041 w 4030561"/>
                <a:gd name="connsiteY48" fmla="*/ 2347467 h 2699148"/>
                <a:gd name="connsiteX49" fmla="*/ 692601 w 4030561"/>
                <a:gd name="connsiteY49" fmla="*/ 2347467 h 2699148"/>
                <a:gd name="connsiteX50" fmla="*/ 845001 w 4030561"/>
                <a:gd name="connsiteY50" fmla="*/ 2316987 h 2699148"/>
                <a:gd name="connsiteX51" fmla="*/ 829761 w 4030561"/>
                <a:gd name="connsiteY51" fmla="*/ 2347467 h 2699148"/>
                <a:gd name="connsiteX52" fmla="*/ 898341 w 4030561"/>
                <a:gd name="connsiteY52" fmla="*/ 2347467 h 2699148"/>
                <a:gd name="connsiteX53" fmla="*/ 1073601 w 4030561"/>
                <a:gd name="connsiteY53" fmla="*/ 2484627 h 2699148"/>
                <a:gd name="connsiteX54" fmla="*/ 1126941 w 4030561"/>
                <a:gd name="connsiteY54" fmla="*/ 2522727 h 2699148"/>
                <a:gd name="connsiteX55" fmla="*/ 1203141 w 4030561"/>
                <a:gd name="connsiteY55" fmla="*/ 2598927 h 2699148"/>
                <a:gd name="connsiteX56" fmla="*/ 1378401 w 4030561"/>
                <a:gd name="connsiteY56" fmla="*/ 2598927 h 2699148"/>
                <a:gd name="connsiteX57" fmla="*/ 1416501 w 4030561"/>
                <a:gd name="connsiteY57" fmla="*/ 2537967 h 2699148"/>
                <a:gd name="connsiteX58" fmla="*/ 1431741 w 4030561"/>
                <a:gd name="connsiteY58" fmla="*/ 2537967 h 2699148"/>
                <a:gd name="connsiteX59" fmla="*/ 1507941 w 4030561"/>
                <a:gd name="connsiteY59" fmla="*/ 2614167 h 2699148"/>
                <a:gd name="connsiteX60" fmla="*/ 1782261 w 4030561"/>
                <a:gd name="connsiteY60" fmla="*/ 2697987 h 2699148"/>
                <a:gd name="connsiteX61" fmla="*/ 1820361 w 4030561"/>
                <a:gd name="connsiteY61" fmla="*/ 2652267 h 2699148"/>
                <a:gd name="connsiteX62" fmla="*/ 1721301 w 4030561"/>
                <a:gd name="connsiteY62" fmla="*/ 2507487 h 2699148"/>
                <a:gd name="connsiteX63" fmla="*/ 1721301 w 4030561"/>
                <a:gd name="connsiteY63" fmla="*/ 2316987 h 2699148"/>
                <a:gd name="connsiteX64" fmla="*/ 1835601 w 4030561"/>
                <a:gd name="connsiteY64" fmla="*/ 2316987 h 2699148"/>
                <a:gd name="connsiteX65" fmla="*/ 2727141 w 4030561"/>
                <a:gd name="connsiteY65" fmla="*/ 2309367 h 2699148"/>
                <a:gd name="connsiteX66" fmla="*/ 2765241 w 4030561"/>
                <a:gd name="connsiteY66" fmla="*/ 2332227 h 2699148"/>
                <a:gd name="connsiteX67" fmla="*/ 2788101 w 4030561"/>
                <a:gd name="connsiteY67" fmla="*/ 2484627 h 2699148"/>
                <a:gd name="connsiteX68" fmla="*/ 2788101 w 4030561"/>
                <a:gd name="connsiteY68" fmla="*/ 2522727 h 2699148"/>
                <a:gd name="connsiteX69" fmla="*/ 3016701 w 4030561"/>
                <a:gd name="connsiteY69" fmla="*/ 2522727 h 2699148"/>
                <a:gd name="connsiteX70" fmla="*/ 3108141 w 4030561"/>
                <a:gd name="connsiteY70" fmla="*/ 2408427 h 2699148"/>
                <a:gd name="connsiteX71" fmla="*/ 3092901 w 4030561"/>
                <a:gd name="connsiteY71" fmla="*/ 2294127 h 2699148"/>
                <a:gd name="connsiteX72" fmla="*/ 3131001 w 4030561"/>
                <a:gd name="connsiteY72" fmla="*/ 2278887 h 2699148"/>
                <a:gd name="connsiteX73" fmla="*/ 3793941 w 4030561"/>
                <a:gd name="connsiteY73" fmla="*/ 2271267 h 2699148"/>
                <a:gd name="connsiteX74" fmla="*/ 3984441 w 4030561"/>
                <a:gd name="connsiteY74" fmla="*/ 2240787 h 2699148"/>
                <a:gd name="connsiteX75" fmla="*/ 4030161 w 4030561"/>
                <a:gd name="connsiteY75" fmla="*/ 2195067 h 2699148"/>
                <a:gd name="connsiteX76" fmla="*/ 3969201 w 4030561"/>
                <a:gd name="connsiteY76" fmla="*/ 2103627 h 2699148"/>
                <a:gd name="connsiteX77" fmla="*/ 3816801 w 4030561"/>
                <a:gd name="connsiteY77" fmla="*/ 2065527 h 2699148"/>
                <a:gd name="connsiteX78" fmla="*/ 3778701 w 4030561"/>
                <a:gd name="connsiteY78" fmla="*/ 1974087 h 2699148"/>
                <a:gd name="connsiteX79" fmla="*/ 3763461 w 4030561"/>
                <a:gd name="connsiteY79" fmla="*/ 1821687 h 2699148"/>
                <a:gd name="connsiteX80" fmla="*/ 3702501 w 4030561"/>
                <a:gd name="connsiteY80" fmla="*/ 1760727 h 2699148"/>
                <a:gd name="connsiteX81" fmla="*/ 3793941 w 4030561"/>
                <a:gd name="connsiteY81" fmla="*/ 1669287 h 2699148"/>
                <a:gd name="connsiteX82" fmla="*/ 3793941 w 4030561"/>
                <a:gd name="connsiteY82" fmla="*/ 1631187 h 2699148"/>
                <a:gd name="connsiteX83" fmla="*/ 3778701 w 4030561"/>
                <a:gd name="connsiteY83" fmla="*/ 1494027 h 2699148"/>
                <a:gd name="connsiteX84" fmla="*/ 3626301 w 4030561"/>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1926 w 4029446"/>
                <a:gd name="connsiteY48" fmla="*/ 2347467 h 2699148"/>
                <a:gd name="connsiteX49" fmla="*/ 691486 w 4029446"/>
                <a:gd name="connsiteY49" fmla="*/ 2347467 h 2699148"/>
                <a:gd name="connsiteX50" fmla="*/ 843886 w 4029446"/>
                <a:gd name="connsiteY50" fmla="*/ 2316987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1926 w 4029446"/>
                <a:gd name="connsiteY48" fmla="*/ 2347467 h 2699148"/>
                <a:gd name="connsiteX49" fmla="*/ 691486 w 4029446"/>
                <a:gd name="connsiteY49" fmla="*/ 2347467 h 2699148"/>
                <a:gd name="connsiteX50" fmla="*/ 843886 w 4029446"/>
                <a:gd name="connsiteY50" fmla="*/ 2316987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1926 w 4029446"/>
                <a:gd name="connsiteY48" fmla="*/ 2347467 h 2699148"/>
                <a:gd name="connsiteX49" fmla="*/ 674817 w 4029446"/>
                <a:gd name="connsiteY49" fmla="*/ 2366517 h 2699148"/>
                <a:gd name="connsiteX50" fmla="*/ 843886 w 4029446"/>
                <a:gd name="connsiteY50" fmla="*/ 2316987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74817 w 4029446"/>
                <a:gd name="connsiteY49" fmla="*/ 2366517 h 2699148"/>
                <a:gd name="connsiteX50" fmla="*/ 843886 w 4029446"/>
                <a:gd name="connsiteY50" fmla="*/ 2316987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74817 w 4029446"/>
                <a:gd name="connsiteY49" fmla="*/ 2366517 h 2699148"/>
                <a:gd name="connsiteX50" fmla="*/ 784355 w 4029446"/>
                <a:gd name="connsiteY50" fmla="*/ 2314606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828646 w 4029446"/>
                <a:gd name="connsiteY51" fmla="*/ 2347467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897226 w 4029446"/>
                <a:gd name="connsiteY52" fmla="*/ 2347467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906751 w 4029446"/>
                <a:gd name="connsiteY52" fmla="*/ 2321274 h 2699148"/>
                <a:gd name="connsiteX53" fmla="*/ 1072486 w 4029446"/>
                <a:gd name="connsiteY53" fmla="*/ 2484627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906751 w 4029446"/>
                <a:gd name="connsiteY52" fmla="*/ 2321274 h 2699148"/>
                <a:gd name="connsiteX53" fmla="*/ 1077248 w 4029446"/>
                <a:gd name="connsiteY53" fmla="*/ 2537015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906751 w 4029446"/>
                <a:gd name="connsiteY52" fmla="*/ 2321274 h 2699148"/>
                <a:gd name="connsiteX53" fmla="*/ 1077248 w 4029446"/>
                <a:gd name="connsiteY53" fmla="*/ 2537015 h 2699148"/>
                <a:gd name="connsiteX54" fmla="*/ 1125826 w 4029446"/>
                <a:gd name="connsiteY54" fmla="*/ 2522727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699148"/>
                <a:gd name="connsiteX1" fmla="*/ 3571846 w 4029446"/>
                <a:gd name="connsiteY1" fmla="*/ 1440687 h 2699148"/>
                <a:gd name="connsiteX2" fmla="*/ 3640426 w 4029446"/>
                <a:gd name="connsiteY2" fmla="*/ 1303527 h 2699148"/>
                <a:gd name="connsiteX3" fmla="*/ 3548986 w 4029446"/>
                <a:gd name="connsiteY3" fmla="*/ 1265427 h 2699148"/>
                <a:gd name="connsiteX4" fmla="*/ 3457546 w 4029446"/>
                <a:gd name="connsiteY4" fmla="*/ 1227327 h 2699148"/>
                <a:gd name="connsiteX5" fmla="*/ 3548986 w 4029446"/>
                <a:gd name="connsiteY5" fmla="*/ 1090167 h 2699148"/>
                <a:gd name="connsiteX6" fmla="*/ 3434686 w 4029446"/>
                <a:gd name="connsiteY6" fmla="*/ 983487 h 2699148"/>
                <a:gd name="connsiteX7" fmla="*/ 3434686 w 4029446"/>
                <a:gd name="connsiteY7" fmla="*/ 846327 h 2699148"/>
                <a:gd name="connsiteX8" fmla="*/ 3571846 w 4029446"/>
                <a:gd name="connsiteY8" fmla="*/ 823467 h 2699148"/>
                <a:gd name="connsiteX9" fmla="*/ 3663286 w 4029446"/>
                <a:gd name="connsiteY9" fmla="*/ 655827 h 2699148"/>
                <a:gd name="connsiteX10" fmla="*/ 3571846 w 4029446"/>
                <a:gd name="connsiteY10" fmla="*/ 564387 h 2699148"/>
                <a:gd name="connsiteX11" fmla="*/ 3571846 w 4029446"/>
                <a:gd name="connsiteY11" fmla="*/ 411987 h 2699148"/>
                <a:gd name="connsiteX12" fmla="*/ 3602326 w 4029446"/>
                <a:gd name="connsiteY12" fmla="*/ 274827 h 2699148"/>
                <a:gd name="connsiteX13" fmla="*/ 3724246 w 4029446"/>
                <a:gd name="connsiteY13" fmla="*/ 198627 h 2699148"/>
                <a:gd name="connsiteX14" fmla="*/ 3701386 w 4029446"/>
                <a:gd name="connsiteY14" fmla="*/ 46227 h 2699148"/>
                <a:gd name="connsiteX15" fmla="*/ 3648046 w 4029446"/>
                <a:gd name="connsiteY15" fmla="*/ 46227 h 2699148"/>
                <a:gd name="connsiteX16" fmla="*/ 2657446 w 4029446"/>
                <a:gd name="connsiteY16" fmla="*/ 8127 h 2699148"/>
                <a:gd name="connsiteX17" fmla="*/ 2596486 w 4029446"/>
                <a:gd name="connsiteY17" fmla="*/ 23367 h 2699148"/>
                <a:gd name="connsiteX18" fmla="*/ 2786986 w 4029446"/>
                <a:gd name="connsiteY18" fmla="*/ 236727 h 2699148"/>
                <a:gd name="connsiteX19" fmla="*/ 2771746 w 4029446"/>
                <a:gd name="connsiteY19" fmla="*/ 274827 h 2699148"/>
                <a:gd name="connsiteX20" fmla="*/ 2041655 w 4029446"/>
                <a:gd name="connsiteY20" fmla="*/ 233393 h 2699148"/>
                <a:gd name="connsiteX21" fmla="*/ 1986886 w 4029446"/>
                <a:gd name="connsiteY21" fmla="*/ 236727 h 2699148"/>
                <a:gd name="connsiteX22" fmla="*/ 1920211 w 4029446"/>
                <a:gd name="connsiteY22" fmla="*/ 273874 h 2699148"/>
                <a:gd name="connsiteX23" fmla="*/ 2137857 w 4029446"/>
                <a:gd name="connsiteY23" fmla="*/ 709167 h 2699148"/>
                <a:gd name="connsiteX24" fmla="*/ 2108330 w 4029446"/>
                <a:gd name="connsiteY24" fmla="*/ 790129 h 2699148"/>
                <a:gd name="connsiteX25" fmla="*/ 1934498 w 4029446"/>
                <a:gd name="connsiteY25" fmla="*/ 820134 h 2699148"/>
                <a:gd name="connsiteX26" fmla="*/ 1834486 w 4029446"/>
                <a:gd name="connsiteY26" fmla="*/ 975867 h 2699148"/>
                <a:gd name="connsiteX27" fmla="*/ 1781146 w 4029446"/>
                <a:gd name="connsiteY27" fmla="*/ 975867 h 2699148"/>
                <a:gd name="connsiteX28" fmla="*/ 1629699 w 4029446"/>
                <a:gd name="connsiteY28" fmla="*/ 872520 h 2699148"/>
                <a:gd name="connsiteX29" fmla="*/ 1514446 w 4029446"/>
                <a:gd name="connsiteY29" fmla="*/ 899667 h 2699148"/>
                <a:gd name="connsiteX30" fmla="*/ 1415386 w 4029446"/>
                <a:gd name="connsiteY30" fmla="*/ 884427 h 2699148"/>
                <a:gd name="connsiteX31" fmla="*/ 1301086 w 4029446"/>
                <a:gd name="connsiteY31" fmla="*/ 831087 h 2699148"/>
                <a:gd name="connsiteX32" fmla="*/ 1171546 w 4029446"/>
                <a:gd name="connsiteY32" fmla="*/ 770127 h 2699148"/>
                <a:gd name="connsiteX33" fmla="*/ 1112967 w 4029446"/>
                <a:gd name="connsiteY33" fmla="*/ 774889 h 2699148"/>
                <a:gd name="connsiteX34" fmla="*/ 1104871 w 4029446"/>
                <a:gd name="connsiteY34" fmla="*/ 916336 h 2699148"/>
                <a:gd name="connsiteX35" fmla="*/ 1033434 w 4029446"/>
                <a:gd name="connsiteY35" fmla="*/ 963009 h 2699148"/>
                <a:gd name="connsiteX36" fmla="*/ 843886 w 4029446"/>
                <a:gd name="connsiteY36" fmla="*/ 1113027 h 2699148"/>
                <a:gd name="connsiteX37" fmla="*/ 653386 w 4029446"/>
                <a:gd name="connsiteY37" fmla="*/ 1242567 h 2699148"/>
                <a:gd name="connsiteX38" fmla="*/ 485746 w 4029446"/>
                <a:gd name="connsiteY38" fmla="*/ 1318767 h 2699148"/>
                <a:gd name="connsiteX39" fmla="*/ 485746 w 4029446"/>
                <a:gd name="connsiteY39" fmla="*/ 1341627 h 2699148"/>
                <a:gd name="connsiteX40" fmla="*/ 348586 w 4029446"/>
                <a:gd name="connsiteY40" fmla="*/ 1875027 h 2699148"/>
                <a:gd name="connsiteX41" fmla="*/ 295246 w 4029446"/>
                <a:gd name="connsiteY41" fmla="*/ 1890267 h 2699148"/>
                <a:gd name="connsiteX42" fmla="*/ 5686 w 4029446"/>
                <a:gd name="connsiteY42" fmla="*/ 1852167 h 2699148"/>
                <a:gd name="connsiteX43" fmla="*/ 20926 w 4029446"/>
                <a:gd name="connsiteY43" fmla="*/ 1897887 h 2699148"/>
                <a:gd name="connsiteX44" fmla="*/ 217618 w 4029446"/>
                <a:gd name="connsiteY44" fmla="*/ 2135535 h 2699148"/>
                <a:gd name="connsiteX45" fmla="*/ 272386 w 4029446"/>
                <a:gd name="connsiteY45" fmla="*/ 2202687 h 2699148"/>
                <a:gd name="connsiteX46" fmla="*/ 348586 w 4029446"/>
                <a:gd name="connsiteY46" fmla="*/ 2256979 h 2699148"/>
                <a:gd name="connsiteX47" fmla="*/ 348586 w 4029446"/>
                <a:gd name="connsiteY47" fmla="*/ 2347467 h 2699148"/>
                <a:gd name="connsiteX48" fmla="*/ 406689 w 4029446"/>
                <a:gd name="connsiteY48" fmla="*/ 2356992 h 2699148"/>
                <a:gd name="connsiteX49" fmla="*/ 639098 w 4029446"/>
                <a:gd name="connsiteY49" fmla="*/ 2361754 h 2699148"/>
                <a:gd name="connsiteX50" fmla="*/ 784355 w 4029446"/>
                <a:gd name="connsiteY50" fmla="*/ 2314606 h 2699148"/>
                <a:gd name="connsiteX51" fmla="*/ 773878 w 4029446"/>
                <a:gd name="connsiteY51" fmla="*/ 2371279 h 2699148"/>
                <a:gd name="connsiteX52" fmla="*/ 906751 w 4029446"/>
                <a:gd name="connsiteY52" fmla="*/ 2321274 h 2699148"/>
                <a:gd name="connsiteX53" fmla="*/ 1077248 w 4029446"/>
                <a:gd name="connsiteY53" fmla="*/ 2537015 h 2699148"/>
                <a:gd name="connsiteX54" fmla="*/ 1161545 w 4029446"/>
                <a:gd name="connsiteY54" fmla="*/ 2515583 h 2699148"/>
                <a:gd name="connsiteX55" fmla="*/ 1202026 w 4029446"/>
                <a:gd name="connsiteY55" fmla="*/ 2598927 h 2699148"/>
                <a:gd name="connsiteX56" fmla="*/ 1377286 w 4029446"/>
                <a:gd name="connsiteY56" fmla="*/ 2598927 h 2699148"/>
                <a:gd name="connsiteX57" fmla="*/ 1415386 w 4029446"/>
                <a:gd name="connsiteY57" fmla="*/ 2537967 h 2699148"/>
                <a:gd name="connsiteX58" fmla="*/ 1430626 w 4029446"/>
                <a:gd name="connsiteY58" fmla="*/ 2537967 h 2699148"/>
                <a:gd name="connsiteX59" fmla="*/ 1506826 w 4029446"/>
                <a:gd name="connsiteY59" fmla="*/ 2614167 h 2699148"/>
                <a:gd name="connsiteX60" fmla="*/ 1781146 w 4029446"/>
                <a:gd name="connsiteY60" fmla="*/ 2697987 h 2699148"/>
                <a:gd name="connsiteX61" fmla="*/ 1819246 w 4029446"/>
                <a:gd name="connsiteY61" fmla="*/ 2652267 h 2699148"/>
                <a:gd name="connsiteX62" fmla="*/ 1720186 w 4029446"/>
                <a:gd name="connsiteY62" fmla="*/ 2507487 h 2699148"/>
                <a:gd name="connsiteX63" fmla="*/ 1720186 w 4029446"/>
                <a:gd name="connsiteY63" fmla="*/ 2316987 h 2699148"/>
                <a:gd name="connsiteX64" fmla="*/ 1834486 w 4029446"/>
                <a:gd name="connsiteY64" fmla="*/ 2316987 h 2699148"/>
                <a:gd name="connsiteX65" fmla="*/ 2726026 w 4029446"/>
                <a:gd name="connsiteY65" fmla="*/ 2309367 h 2699148"/>
                <a:gd name="connsiteX66" fmla="*/ 2764126 w 4029446"/>
                <a:gd name="connsiteY66" fmla="*/ 2332227 h 2699148"/>
                <a:gd name="connsiteX67" fmla="*/ 2786986 w 4029446"/>
                <a:gd name="connsiteY67" fmla="*/ 2484627 h 2699148"/>
                <a:gd name="connsiteX68" fmla="*/ 2786986 w 4029446"/>
                <a:gd name="connsiteY68" fmla="*/ 2522727 h 2699148"/>
                <a:gd name="connsiteX69" fmla="*/ 3015586 w 4029446"/>
                <a:gd name="connsiteY69" fmla="*/ 2522727 h 2699148"/>
                <a:gd name="connsiteX70" fmla="*/ 3107026 w 4029446"/>
                <a:gd name="connsiteY70" fmla="*/ 2408427 h 2699148"/>
                <a:gd name="connsiteX71" fmla="*/ 3091786 w 4029446"/>
                <a:gd name="connsiteY71" fmla="*/ 2294127 h 2699148"/>
                <a:gd name="connsiteX72" fmla="*/ 3129886 w 4029446"/>
                <a:gd name="connsiteY72" fmla="*/ 2278887 h 2699148"/>
                <a:gd name="connsiteX73" fmla="*/ 3792826 w 4029446"/>
                <a:gd name="connsiteY73" fmla="*/ 2271267 h 2699148"/>
                <a:gd name="connsiteX74" fmla="*/ 3983326 w 4029446"/>
                <a:gd name="connsiteY74" fmla="*/ 2240787 h 2699148"/>
                <a:gd name="connsiteX75" fmla="*/ 4029046 w 4029446"/>
                <a:gd name="connsiteY75" fmla="*/ 2195067 h 2699148"/>
                <a:gd name="connsiteX76" fmla="*/ 3968086 w 4029446"/>
                <a:gd name="connsiteY76" fmla="*/ 2103627 h 2699148"/>
                <a:gd name="connsiteX77" fmla="*/ 3815686 w 4029446"/>
                <a:gd name="connsiteY77" fmla="*/ 2065527 h 2699148"/>
                <a:gd name="connsiteX78" fmla="*/ 3777586 w 4029446"/>
                <a:gd name="connsiteY78" fmla="*/ 1974087 h 2699148"/>
                <a:gd name="connsiteX79" fmla="*/ 3762346 w 4029446"/>
                <a:gd name="connsiteY79" fmla="*/ 1821687 h 2699148"/>
                <a:gd name="connsiteX80" fmla="*/ 3701386 w 4029446"/>
                <a:gd name="connsiteY80" fmla="*/ 1760727 h 2699148"/>
                <a:gd name="connsiteX81" fmla="*/ 3792826 w 4029446"/>
                <a:gd name="connsiteY81" fmla="*/ 1669287 h 2699148"/>
                <a:gd name="connsiteX82" fmla="*/ 3792826 w 4029446"/>
                <a:gd name="connsiteY82" fmla="*/ 1631187 h 2699148"/>
                <a:gd name="connsiteX83" fmla="*/ 3777586 w 4029446"/>
                <a:gd name="connsiteY83" fmla="*/ 1494027 h 2699148"/>
                <a:gd name="connsiteX84" fmla="*/ 3625186 w 4029446"/>
                <a:gd name="connsiteY84" fmla="*/ 1532127 h 2699148"/>
                <a:gd name="connsiteX0" fmla="*/ 3625186 w 4029446"/>
                <a:gd name="connsiteY0" fmla="*/ 1532127 h 2722466"/>
                <a:gd name="connsiteX1" fmla="*/ 3571846 w 4029446"/>
                <a:gd name="connsiteY1" fmla="*/ 1440687 h 2722466"/>
                <a:gd name="connsiteX2" fmla="*/ 3640426 w 4029446"/>
                <a:gd name="connsiteY2" fmla="*/ 1303527 h 2722466"/>
                <a:gd name="connsiteX3" fmla="*/ 3548986 w 4029446"/>
                <a:gd name="connsiteY3" fmla="*/ 1265427 h 2722466"/>
                <a:gd name="connsiteX4" fmla="*/ 3457546 w 4029446"/>
                <a:gd name="connsiteY4" fmla="*/ 1227327 h 2722466"/>
                <a:gd name="connsiteX5" fmla="*/ 3548986 w 4029446"/>
                <a:gd name="connsiteY5" fmla="*/ 1090167 h 2722466"/>
                <a:gd name="connsiteX6" fmla="*/ 3434686 w 4029446"/>
                <a:gd name="connsiteY6" fmla="*/ 983487 h 2722466"/>
                <a:gd name="connsiteX7" fmla="*/ 3434686 w 4029446"/>
                <a:gd name="connsiteY7" fmla="*/ 846327 h 2722466"/>
                <a:gd name="connsiteX8" fmla="*/ 3571846 w 4029446"/>
                <a:gd name="connsiteY8" fmla="*/ 823467 h 2722466"/>
                <a:gd name="connsiteX9" fmla="*/ 3663286 w 4029446"/>
                <a:gd name="connsiteY9" fmla="*/ 655827 h 2722466"/>
                <a:gd name="connsiteX10" fmla="*/ 3571846 w 4029446"/>
                <a:gd name="connsiteY10" fmla="*/ 564387 h 2722466"/>
                <a:gd name="connsiteX11" fmla="*/ 3571846 w 4029446"/>
                <a:gd name="connsiteY11" fmla="*/ 411987 h 2722466"/>
                <a:gd name="connsiteX12" fmla="*/ 3602326 w 4029446"/>
                <a:gd name="connsiteY12" fmla="*/ 274827 h 2722466"/>
                <a:gd name="connsiteX13" fmla="*/ 3724246 w 4029446"/>
                <a:gd name="connsiteY13" fmla="*/ 198627 h 2722466"/>
                <a:gd name="connsiteX14" fmla="*/ 3701386 w 4029446"/>
                <a:gd name="connsiteY14" fmla="*/ 46227 h 2722466"/>
                <a:gd name="connsiteX15" fmla="*/ 3648046 w 4029446"/>
                <a:gd name="connsiteY15" fmla="*/ 46227 h 2722466"/>
                <a:gd name="connsiteX16" fmla="*/ 2657446 w 4029446"/>
                <a:gd name="connsiteY16" fmla="*/ 8127 h 2722466"/>
                <a:gd name="connsiteX17" fmla="*/ 2596486 w 4029446"/>
                <a:gd name="connsiteY17" fmla="*/ 23367 h 2722466"/>
                <a:gd name="connsiteX18" fmla="*/ 2786986 w 4029446"/>
                <a:gd name="connsiteY18" fmla="*/ 236727 h 2722466"/>
                <a:gd name="connsiteX19" fmla="*/ 2771746 w 4029446"/>
                <a:gd name="connsiteY19" fmla="*/ 274827 h 2722466"/>
                <a:gd name="connsiteX20" fmla="*/ 2041655 w 4029446"/>
                <a:gd name="connsiteY20" fmla="*/ 233393 h 2722466"/>
                <a:gd name="connsiteX21" fmla="*/ 1986886 w 4029446"/>
                <a:gd name="connsiteY21" fmla="*/ 236727 h 2722466"/>
                <a:gd name="connsiteX22" fmla="*/ 1920211 w 4029446"/>
                <a:gd name="connsiteY22" fmla="*/ 273874 h 2722466"/>
                <a:gd name="connsiteX23" fmla="*/ 2137857 w 4029446"/>
                <a:gd name="connsiteY23" fmla="*/ 709167 h 2722466"/>
                <a:gd name="connsiteX24" fmla="*/ 2108330 w 4029446"/>
                <a:gd name="connsiteY24" fmla="*/ 790129 h 2722466"/>
                <a:gd name="connsiteX25" fmla="*/ 1934498 w 4029446"/>
                <a:gd name="connsiteY25" fmla="*/ 820134 h 2722466"/>
                <a:gd name="connsiteX26" fmla="*/ 1834486 w 4029446"/>
                <a:gd name="connsiteY26" fmla="*/ 975867 h 2722466"/>
                <a:gd name="connsiteX27" fmla="*/ 1781146 w 4029446"/>
                <a:gd name="connsiteY27" fmla="*/ 975867 h 2722466"/>
                <a:gd name="connsiteX28" fmla="*/ 1629699 w 4029446"/>
                <a:gd name="connsiteY28" fmla="*/ 872520 h 2722466"/>
                <a:gd name="connsiteX29" fmla="*/ 1514446 w 4029446"/>
                <a:gd name="connsiteY29" fmla="*/ 899667 h 2722466"/>
                <a:gd name="connsiteX30" fmla="*/ 1415386 w 4029446"/>
                <a:gd name="connsiteY30" fmla="*/ 884427 h 2722466"/>
                <a:gd name="connsiteX31" fmla="*/ 1301086 w 4029446"/>
                <a:gd name="connsiteY31" fmla="*/ 831087 h 2722466"/>
                <a:gd name="connsiteX32" fmla="*/ 1171546 w 4029446"/>
                <a:gd name="connsiteY32" fmla="*/ 770127 h 2722466"/>
                <a:gd name="connsiteX33" fmla="*/ 1112967 w 4029446"/>
                <a:gd name="connsiteY33" fmla="*/ 774889 h 2722466"/>
                <a:gd name="connsiteX34" fmla="*/ 1104871 w 4029446"/>
                <a:gd name="connsiteY34" fmla="*/ 916336 h 2722466"/>
                <a:gd name="connsiteX35" fmla="*/ 1033434 w 4029446"/>
                <a:gd name="connsiteY35" fmla="*/ 963009 h 2722466"/>
                <a:gd name="connsiteX36" fmla="*/ 843886 w 4029446"/>
                <a:gd name="connsiteY36" fmla="*/ 1113027 h 2722466"/>
                <a:gd name="connsiteX37" fmla="*/ 653386 w 4029446"/>
                <a:gd name="connsiteY37" fmla="*/ 1242567 h 2722466"/>
                <a:gd name="connsiteX38" fmla="*/ 485746 w 4029446"/>
                <a:gd name="connsiteY38" fmla="*/ 1318767 h 2722466"/>
                <a:gd name="connsiteX39" fmla="*/ 485746 w 4029446"/>
                <a:gd name="connsiteY39" fmla="*/ 1341627 h 2722466"/>
                <a:gd name="connsiteX40" fmla="*/ 348586 w 4029446"/>
                <a:gd name="connsiteY40" fmla="*/ 1875027 h 2722466"/>
                <a:gd name="connsiteX41" fmla="*/ 295246 w 4029446"/>
                <a:gd name="connsiteY41" fmla="*/ 1890267 h 2722466"/>
                <a:gd name="connsiteX42" fmla="*/ 5686 w 4029446"/>
                <a:gd name="connsiteY42" fmla="*/ 1852167 h 2722466"/>
                <a:gd name="connsiteX43" fmla="*/ 20926 w 4029446"/>
                <a:gd name="connsiteY43" fmla="*/ 1897887 h 2722466"/>
                <a:gd name="connsiteX44" fmla="*/ 217618 w 4029446"/>
                <a:gd name="connsiteY44" fmla="*/ 2135535 h 2722466"/>
                <a:gd name="connsiteX45" fmla="*/ 272386 w 4029446"/>
                <a:gd name="connsiteY45" fmla="*/ 2202687 h 2722466"/>
                <a:gd name="connsiteX46" fmla="*/ 348586 w 4029446"/>
                <a:gd name="connsiteY46" fmla="*/ 2256979 h 2722466"/>
                <a:gd name="connsiteX47" fmla="*/ 348586 w 4029446"/>
                <a:gd name="connsiteY47" fmla="*/ 2347467 h 2722466"/>
                <a:gd name="connsiteX48" fmla="*/ 406689 w 4029446"/>
                <a:gd name="connsiteY48" fmla="*/ 2356992 h 2722466"/>
                <a:gd name="connsiteX49" fmla="*/ 639098 w 4029446"/>
                <a:gd name="connsiteY49" fmla="*/ 2361754 h 2722466"/>
                <a:gd name="connsiteX50" fmla="*/ 784355 w 4029446"/>
                <a:gd name="connsiteY50" fmla="*/ 2314606 h 2722466"/>
                <a:gd name="connsiteX51" fmla="*/ 773878 w 4029446"/>
                <a:gd name="connsiteY51" fmla="*/ 2371279 h 2722466"/>
                <a:gd name="connsiteX52" fmla="*/ 906751 w 4029446"/>
                <a:gd name="connsiteY52" fmla="*/ 2321274 h 2722466"/>
                <a:gd name="connsiteX53" fmla="*/ 1077248 w 4029446"/>
                <a:gd name="connsiteY53" fmla="*/ 2537015 h 2722466"/>
                <a:gd name="connsiteX54" fmla="*/ 1161545 w 4029446"/>
                <a:gd name="connsiteY54" fmla="*/ 2515583 h 2722466"/>
                <a:gd name="connsiteX55" fmla="*/ 1202026 w 4029446"/>
                <a:gd name="connsiteY55" fmla="*/ 2598927 h 2722466"/>
                <a:gd name="connsiteX56" fmla="*/ 1377286 w 4029446"/>
                <a:gd name="connsiteY56" fmla="*/ 2598927 h 2722466"/>
                <a:gd name="connsiteX57" fmla="*/ 1415386 w 4029446"/>
                <a:gd name="connsiteY57" fmla="*/ 2537967 h 2722466"/>
                <a:gd name="connsiteX58" fmla="*/ 1430626 w 4029446"/>
                <a:gd name="connsiteY58" fmla="*/ 2537967 h 2722466"/>
                <a:gd name="connsiteX59" fmla="*/ 1506826 w 4029446"/>
                <a:gd name="connsiteY59" fmla="*/ 2614167 h 2722466"/>
                <a:gd name="connsiteX60" fmla="*/ 1797814 w 4029446"/>
                <a:gd name="connsiteY60" fmla="*/ 2721799 h 2722466"/>
                <a:gd name="connsiteX61" fmla="*/ 1819246 w 4029446"/>
                <a:gd name="connsiteY61" fmla="*/ 2652267 h 2722466"/>
                <a:gd name="connsiteX62" fmla="*/ 1720186 w 4029446"/>
                <a:gd name="connsiteY62" fmla="*/ 2507487 h 2722466"/>
                <a:gd name="connsiteX63" fmla="*/ 1720186 w 4029446"/>
                <a:gd name="connsiteY63" fmla="*/ 2316987 h 2722466"/>
                <a:gd name="connsiteX64" fmla="*/ 1834486 w 4029446"/>
                <a:gd name="connsiteY64" fmla="*/ 2316987 h 2722466"/>
                <a:gd name="connsiteX65" fmla="*/ 2726026 w 4029446"/>
                <a:gd name="connsiteY65" fmla="*/ 2309367 h 2722466"/>
                <a:gd name="connsiteX66" fmla="*/ 2764126 w 4029446"/>
                <a:gd name="connsiteY66" fmla="*/ 2332227 h 2722466"/>
                <a:gd name="connsiteX67" fmla="*/ 2786986 w 4029446"/>
                <a:gd name="connsiteY67" fmla="*/ 2484627 h 2722466"/>
                <a:gd name="connsiteX68" fmla="*/ 2786986 w 4029446"/>
                <a:gd name="connsiteY68" fmla="*/ 2522727 h 2722466"/>
                <a:gd name="connsiteX69" fmla="*/ 3015586 w 4029446"/>
                <a:gd name="connsiteY69" fmla="*/ 2522727 h 2722466"/>
                <a:gd name="connsiteX70" fmla="*/ 3107026 w 4029446"/>
                <a:gd name="connsiteY70" fmla="*/ 2408427 h 2722466"/>
                <a:gd name="connsiteX71" fmla="*/ 3091786 w 4029446"/>
                <a:gd name="connsiteY71" fmla="*/ 2294127 h 2722466"/>
                <a:gd name="connsiteX72" fmla="*/ 3129886 w 4029446"/>
                <a:gd name="connsiteY72" fmla="*/ 2278887 h 2722466"/>
                <a:gd name="connsiteX73" fmla="*/ 3792826 w 4029446"/>
                <a:gd name="connsiteY73" fmla="*/ 2271267 h 2722466"/>
                <a:gd name="connsiteX74" fmla="*/ 3983326 w 4029446"/>
                <a:gd name="connsiteY74" fmla="*/ 2240787 h 2722466"/>
                <a:gd name="connsiteX75" fmla="*/ 4029046 w 4029446"/>
                <a:gd name="connsiteY75" fmla="*/ 2195067 h 2722466"/>
                <a:gd name="connsiteX76" fmla="*/ 3968086 w 4029446"/>
                <a:gd name="connsiteY76" fmla="*/ 2103627 h 2722466"/>
                <a:gd name="connsiteX77" fmla="*/ 3815686 w 4029446"/>
                <a:gd name="connsiteY77" fmla="*/ 2065527 h 2722466"/>
                <a:gd name="connsiteX78" fmla="*/ 3777586 w 4029446"/>
                <a:gd name="connsiteY78" fmla="*/ 1974087 h 2722466"/>
                <a:gd name="connsiteX79" fmla="*/ 3762346 w 4029446"/>
                <a:gd name="connsiteY79" fmla="*/ 1821687 h 2722466"/>
                <a:gd name="connsiteX80" fmla="*/ 3701386 w 4029446"/>
                <a:gd name="connsiteY80" fmla="*/ 1760727 h 2722466"/>
                <a:gd name="connsiteX81" fmla="*/ 3792826 w 4029446"/>
                <a:gd name="connsiteY81" fmla="*/ 1669287 h 2722466"/>
                <a:gd name="connsiteX82" fmla="*/ 3792826 w 4029446"/>
                <a:gd name="connsiteY82" fmla="*/ 1631187 h 2722466"/>
                <a:gd name="connsiteX83" fmla="*/ 3777586 w 4029446"/>
                <a:gd name="connsiteY83" fmla="*/ 1494027 h 2722466"/>
                <a:gd name="connsiteX84" fmla="*/ 3625186 w 4029446"/>
                <a:gd name="connsiteY84" fmla="*/ 1532127 h 2722466"/>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20186 w 4029446"/>
                <a:gd name="connsiteY62" fmla="*/ 2507487 h 2721799"/>
                <a:gd name="connsiteX63" fmla="*/ 1720186 w 4029446"/>
                <a:gd name="connsiteY63" fmla="*/ 2316987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20186 w 4029446"/>
                <a:gd name="connsiteY63" fmla="*/ 2316987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20186 w 4029446"/>
                <a:gd name="connsiteY63" fmla="*/ 2316987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20186 w 4029446"/>
                <a:gd name="connsiteY63" fmla="*/ 2316987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20186 w 4029446"/>
                <a:gd name="connsiteY63" fmla="*/ 2316987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16987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726026 w 4029446"/>
                <a:gd name="connsiteY65" fmla="*/ 2309367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86986 w 4029446"/>
                <a:gd name="connsiteY67" fmla="*/ 2484627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3015586 w 4029446"/>
                <a:gd name="connsiteY69" fmla="*/ 2522727 h 2721799"/>
                <a:gd name="connsiteX70" fmla="*/ 3107026 w 4029446"/>
                <a:gd name="connsiteY70" fmla="*/ 2408427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3015586 w 4029446"/>
                <a:gd name="connsiteY69" fmla="*/ 2522727 h 2721799"/>
                <a:gd name="connsiteX70" fmla="*/ 3078451 w 4029446"/>
                <a:gd name="connsiteY70" fmla="*/ 2437002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3015586 w 4029446"/>
                <a:gd name="connsiteY69" fmla="*/ 2522727 h 2721799"/>
                <a:gd name="connsiteX70" fmla="*/ 3078451 w 4029446"/>
                <a:gd name="connsiteY70" fmla="*/ 2437002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3015586 w 4029446"/>
                <a:gd name="connsiteY69" fmla="*/ 2522727 h 2721799"/>
                <a:gd name="connsiteX70" fmla="*/ 3078451 w 4029446"/>
                <a:gd name="connsiteY70" fmla="*/ 2432239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2998917 w 4029446"/>
                <a:gd name="connsiteY69" fmla="*/ 2522727 h 2721799"/>
                <a:gd name="connsiteX70" fmla="*/ 3078451 w 4029446"/>
                <a:gd name="connsiteY70" fmla="*/ 2432239 h 2721799"/>
                <a:gd name="connsiteX71" fmla="*/ 3091786 w 4029446"/>
                <a:gd name="connsiteY71" fmla="*/ 229412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2998917 w 4029446"/>
                <a:gd name="connsiteY69" fmla="*/ 2522727 h 2721799"/>
                <a:gd name="connsiteX70" fmla="*/ 3078451 w 4029446"/>
                <a:gd name="connsiteY70" fmla="*/ 2432239 h 2721799"/>
                <a:gd name="connsiteX71" fmla="*/ 3091786 w 4029446"/>
                <a:gd name="connsiteY71" fmla="*/ 2351277 h 2721799"/>
                <a:gd name="connsiteX72" fmla="*/ 3129886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2998917 w 4029446"/>
                <a:gd name="connsiteY69" fmla="*/ 2522727 h 2721799"/>
                <a:gd name="connsiteX70" fmla="*/ 3078451 w 4029446"/>
                <a:gd name="connsiteY70" fmla="*/ 2432239 h 2721799"/>
                <a:gd name="connsiteX71" fmla="*/ 3091786 w 4029446"/>
                <a:gd name="connsiteY71" fmla="*/ 2351277 h 2721799"/>
                <a:gd name="connsiteX72" fmla="*/ 3170367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2998917 w 4029446"/>
                <a:gd name="connsiteY69" fmla="*/ 2522727 h 2721799"/>
                <a:gd name="connsiteX70" fmla="*/ 3078451 w 4029446"/>
                <a:gd name="connsiteY70" fmla="*/ 2432239 h 2721799"/>
                <a:gd name="connsiteX71" fmla="*/ 3091786 w 4029446"/>
                <a:gd name="connsiteY71" fmla="*/ 2351277 h 2721799"/>
                <a:gd name="connsiteX72" fmla="*/ 3170367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29446"/>
                <a:gd name="connsiteY0" fmla="*/ 1532127 h 2721799"/>
                <a:gd name="connsiteX1" fmla="*/ 3571846 w 4029446"/>
                <a:gd name="connsiteY1" fmla="*/ 1440687 h 2721799"/>
                <a:gd name="connsiteX2" fmla="*/ 3640426 w 4029446"/>
                <a:gd name="connsiteY2" fmla="*/ 1303527 h 2721799"/>
                <a:gd name="connsiteX3" fmla="*/ 3548986 w 4029446"/>
                <a:gd name="connsiteY3" fmla="*/ 1265427 h 2721799"/>
                <a:gd name="connsiteX4" fmla="*/ 3457546 w 4029446"/>
                <a:gd name="connsiteY4" fmla="*/ 1227327 h 2721799"/>
                <a:gd name="connsiteX5" fmla="*/ 3548986 w 4029446"/>
                <a:gd name="connsiteY5" fmla="*/ 1090167 h 2721799"/>
                <a:gd name="connsiteX6" fmla="*/ 3434686 w 4029446"/>
                <a:gd name="connsiteY6" fmla="*/ 983487 h 2721799"/>
                <a:gd name="connsiteX7" fmla="*/ 3434686 w 4029446"/>
                <a:gd name="connsiteY7" fmla="*/ 846327 h 2721799"/>
                <a:gd name="connsiteX8" fmla="*/ 3571846 w 4029446"/>
                <a:gd name="connsiteY8" fmla="*/ 823467 h 2721799"/>
                <a:gd name="connsiteX9" fmla="*/ 3663286 w 4029446"/>
                <a:gd name="connsiteY9" fmla="*/ 655827 h 2721799"/>
                <a:gd name="connsiteX10" fmla="*/ 3571846 w 4029446"/>
                <a:gd name="connsiteY10" fmla="*/ 564387 h 2721799"/>
                <a:gd name="connsiteX11" fmla="*/ 3571846 w 4029446"/>
                <a:gd name="connsiteY11" fmla="*/ 411987 h 2721799"/>
                <a:gd name="connsiteX12" fmla="*/ 3602326 w 4029446"/>
                <a:gd name="connsiteY12" fmla="*/ 274827 h 2721799"/>
                <a:gd name="connsiteX13" fmla="*/ 3724246 w 4029446"/>
                <a:gd name="connsiteY13" fmla="*/ 198627 h 2721799"/>
                <a:gd name="connsiteX14" fmla="*/ 3701386 w 4029446"/>
                <a:gd name="connsiteY14" fmla="*/ 46227 h 2721799"/>
                <a:gd name="connsiteX15" fmla="*/ 3648046 w 4029446"/>
                <a:gd name="connsiteY15" fmla="*/ 46227 h 2721799"/>
                <a:gd name="connsiteX16" fmla="*/ 2657446 w 4029446"/>
                <a:gd name="connsiteY16" fmla="*/ 8127 h 2721799"/>
                <a:gd name="connsiteX17" fmla="*/ 2596486 w 4029446"/>
                <a:gd name="connsiteY17" fmla="*/ 23367 h 2721799"/>
                <a:gd name="connsiteX18" fmla="*/ 2786986 w 4029446"/>
                <a:gd name="connsiteY18" fmla="*/ 236727 h 2721799"/>
                <a:gd name="connsiteX19" fmla="*/ 2771746 w 4029446"/>
                <a:gd name="connsiteY19" fmla="*/ 274827 h 2721799"/>
                <a:gd name="connsiteX20" fmla="*/ 2041655 w 4029446"/>
                <a:gd name="connsiteY20" fmla="*/ 233393 h 2721799"/>
                <a:gd name="connsiteX21" fmla="*/ 1986886 w 4029446"/>
                <a:gd name="connsiteY21" fmla="*/ 236727 h 2721799"/>
                <a:gd name="connsiteX22" fmla="*/ 1920211 w 4029446"/>
                <a:gd name="connsiteY22" fmla="*/ 273874 h 2721799"/>
                <a:gd name="connsiteX23" fmla="*/ 2137857 w 4029446"/>
                <a:gd name="connsiteY23" fmla="*/ 709167 h 2721799"/>
                <a:gd name="connsiteX24" fmla="*/ 2108330 w 4029446"/>
                <a:gd name="connsiteY24" fmla="*/ 790129 h 2721799"/>
                <a:gd name="connsiteX25" fmla="*/ 1934498 w 4029446"/>
                <a:gd name="connsiteY25" fmla="*/ 820134 h 2721799"/>
                <a:gd name="connsiteX26" fmla="*/ 1834486 w 4029446"/>
                <a:gd name="connsiteY26" fmla="*/ 975867 h 2721799"/>
                <a:gd name="connsiteX27" fmla="*/ 1781146 w 4029446"/>
                <a:gd name="connsiteY27" fmla="*/ 975867 h 2721799"/>
                <a:gd name="connsiteX28" fmla="*/ 1629699 w 4029446"/>
                <a:gd name="connsiteY28" fmla="*/ 872520 h 2721799"/>
                <a:gd name="connsiteX29" fmla="*/ 1514446 w 4029446"/>
                <a:gd name="connsiteY29" fmla="*/ 899667 h 2721799"/>
                <a:gd name="connsiteX30" fmla="*/ 1415386 w 4029446"/>
                <a:gd name="connsiteY30" fmla="*/ 884427 h 2721799"/>
                <a:gd name="connsiteX31" fmla="*/ 1301086 w 4029446"/>
                <a:gd name="connsiteY31" fmla="*/ 831087 h 2721799"/>
                <a:gd name="connsiteX32" fmla="*/ 1171546 w 4029446"/>
                <a:gd name="connsiteY32" fmla="*/ 770127 h 2721799"/>
                <a:gd name="connsiteX33" fmla="*/ 1112967 w 4029446"/>
                <a:gd name="connsiteY33" fmla="*/ 774889 h 2721799"/>
                <a:gd name="connsiteX34" fmla="*/ 1104871 w 4029446"/>
                <a:gd name="connsiteY34" fmla="*/ 916336 h 2721799"/>
                <a:gd name="connsiteX35" fmla="*/ 1033434 w 4029446"/>
                <a:gd name="connsiteY35" fmla="*/ 963009 h 2721799"/>
                <a:gd name="connsiteX36" fmla="*/ 843886 w 4029446"/>
                <a:gd name="connsiteY36" fmla="*/ 1113027 h 2721799"/>
                <a:gd name="connsiteX37" fmla="*/ 653386 w 4029446"/>
                <a:gd name="connsiteY37" fmla="*/ 1242567 h 2721799"/>
                <a:gd name="connsiteX38" fmla="*/ 485746 w 4029446"/>
                <a:gd name="connsiteY38" fmla="*/ 1318767 h 2721799"/>
                <a:gd name="connsiteX39" fmla="*/ 485746 w 4029446"/>
                <a:gd name="connsiteY39" fmla="*/ 1341627 h 2721799"/>
                <a:gd name="connsiteX40" fmla="*/ 348586 w 4029446"/>
                <a:gd name="connsiteY40" fmla="*/ 1875027 h 2721799"/>
                <a:gd name="connsiteX41" fmla="*/ 295246 w 4029446"/>
                <a:gd name="connsiteY41" fmla="*/ 1890267 h 2721799"/>
                <a:gd name="connsiteX42" fmla="*/ 5686 w 4029446"/>
                <a:gd name="connsiteY42" fmla="*/ 1852167 h 2721799"/>
                <a:gd name="connsiteX43" fmla="*/ 20926 w 4029446"/>
                <a:gd name="connsiteY43" fmla="*/ 1897887 h 2721799"/>
                <a:gd name="connsiteX44" fmla="*/ 217618 w 4029446"/>
                <a:gd name="connsiteY44" fmla="*/ 2135535 h 2721799"/>
                <a:gd name="connsiteX45" fmla="*/ 272386 w 4029446"/>
                <a:gd name="connsiteY45" fmla="*/ 2202687 h 2721799"/>
                <a:gd name="connsiteX46" fmla="*/ 348586 w 4029446"/>
                <a:gd name="connsiteY46" fmla="*/ 2256979 h 2721799"/>
                <a:gd name="connsiteX47" fmla="*/ 348586 w 4029446"/>
                <a:gd name="connsiteY47" fmla="*/ 2347467 h 2721799"/>
                <a:gd name="connsiteX48" fmla="*/ 406689 w 4029446"/>
                <a:gd name="connsiteY48" fmla="*/ 2356992 h 2721799"/>
                <a:gd name="connsiteX49" fmla="*/ 639098 w 4029446"/>
                <a:gd name="connsiteY49" fmla="*/ 2361754 h 2721799"/>
                <a:gd name="connsiteX50" fmla="*/ 784355 w 4029446"/>
                <a:gd name="connsiteY50" fmla="*/ 2314606 h 2721799"/>
                <a:gd name="connsiteX51" fmla="*/ 773878 w 4029446"/>
                <a:gd name="connsiteY51" fmla="*/ 2371279 h 2721799"/>
                <a:gd name="connsiteX52" fmla="*/ 906751 w 4029446"/>
                <a:gd name="connsiteY52" fmla="*/ 2321274 h 2721799"/>
                <a:gd name="connsiteX53" fmla="*/ 1077248 w 4029446"/>
                <a:gd name="connsiteY53" fmla="*/ 2537015 h 2721799"/>
                <a:gd name="connsiteX54" fmla="*/ 1161545 w 4029446"/>
                <a:gd name="connsiteY54" fmla="*/ 2515583 h 2721799"/>
                <a:gd name="connsiteX55" fmla="*/ 1202026 w 4029446"/>
                <a:gd name="connsiteY55" fmla="*/ 2598927 h 2721799"/>
                <a:gd name="connsiteX56" fmla="*/ 1377286 w 4029446"/>
                <a:gd name="connsiteY56" fmla="*/ 2598927 h 2721799"/>
                <a:gd name="connsiteX57" fmla="*/ 1415386 w 4029446"/>
                <a:gd name="connsiteY57" fmla="*/ 2537967 h 2721799"/>
                <a:gd name="connsiteX58" fmla="*/ 1430626 w 4029446"/>
                <a:gd name="connsiteY58" fmla="*/ 2537967 h 2721799"/>
                <a:gd name="connsiteX59" fmla="*/ 1506826 w 4029446"/>
                <a:gd name="connsiteY59" fmla="*/ 2614167 h 2721799"/>
                <a:gd name="connsiteX60" fmla="*/ 1797814 w 4029446"/>
                <a:gd name="connsiteY60" fmla="*/ 2721799 h 2721799"/>
                <a:gd name="connsiteX61" fmla="*/ 1819246 w 4029446"/>
                <a:gd name="connsiteY61" fmla="*/ 2652267 h 2721799"/>
                <a:gd name="connsiteX62" fmla="*/ 1758286 w 4029446"/>
                <a:gd name="connsiteY62" fmla="*/ 2478912 h 2721799"/>
                <a:gd name="connsiteX63" fmla="*/ 1703517 w 4029446"/>
                <a:gd name="connsiteY63" fmla="*/ 2352706 h 2721799"/>
                <a:gd name="connsiteX64" fmla="*/ 1834486 w 4029446"/>
                <a:gd name="connsiteY64" fmla="*/ 2340799 h 2721799"/>
                <a:gd name="connsiteX65" fmla="*/ 2647445 w 4029446"/>
                <a:gd name="connsiteY65" fmla="*/ 2316510 h 2721799"/>
                <a:gd name="connsiteX66" fmla="*/ 2764126 w 4029446"/>
                <a:gd name="connsiteY66" fmla="*/ 2332227 h 2721799"/>
                <a:gd name="connsiteX67" fmla="*/ 2772698 w 4029446"/>
                <a:gd name="connsiteY67" fmla="*/ 2479865 h 2721799"/>
                <a:gd name="connsiteX68" fmla="*/ 2786986 w 4029446"/>
                <a:gd name="connsiteY68" fmla="*/ 2522727 h 2721799"/>
                <a:gd name="connsiteX69" fmla="*/ 2998917 w 4029446"/>
                <a:gd name="connsiteY69" fmla="*/ 2522727 h 2721799"/>
                <a:gd name="connsiteX70" fmla="*/ 3078451 w 4029446"/>
                <a:gd name="connsiteY70" fmla="*/ 2432239 h 2721799"/>
                <a:gd name="connsiteX71" fmla="*/ 3091786 w 4029446"/>
                <a:gd name="connsiteY71" fmla="*/ 2351277 h 2721799"/>
                <a:gd name="connsiteX72" fmla="*/ 3170367 w 4029446"/>
                <a:gd name="connsiteY72" fmla="*/ 2278887 h 2721799"/>
                <a:gd name="connsiteX73" fmla="*/ 3792826 w 4029446"/>
                <a:gd name="connsiteY73" fmla="*/ 2271267 h 2721799"/>
                <a:gd name="connsiteX74" fmla="*/ 3983326 w 4029446"/>
                <a:gd name="connsiteY74" fmla="*/ 2240787 h 2721799"/>
                <a:gd name="connsiteX75" fmla="*/ 4029046 w 4029446"/>
                <a:gd name="connsiteY75" fmla="*/ 2195067 h 2721799"/>
                <a:gd name="connsiteX76" fmla="*/ 3968086 w 4029446"/>
                <a:gd name="connsiteY76" fmla="*/ 2103627 h 2721799"/>
                <a:gd name="connsiteX77" fmla="*/ 3815686 w 4029446"/>
                <a:gd name="connsiteY77" fmla="*/ 2065527 h 2721799"/>
                <a:gd name="connsiteX78" fmla="*/ 3777586 w 4029446"/>
                <a:gd name="connsiteY78" fmla="*/ 1974087 h 2721799"/>
                <a:gd name="connsiteX79" fmla="*/ 3762346 w 4029446"/>
                <a:gd name="connsiteY79" fmla="*/ 1821687 h 2721799"/>
                <a:gd name="connsiteX80" fmla="*/ 3701386 w 4029446"/>
                <a:gd name="connsiteY80" fmla="*/ 1760727 h 2721799"/>
                <a:gd name="connsiteX81" fmla="*/ 3792826 w 4029446"/>
                <a:gd name="connsiteY81" fmla="*/ 1669287 h 2721799"/>
                <a:gd name="connsiteX82" fmla="*/ 3792826 w 4029446"/>
                <a:gd name="connsiteY82" fmla="*/ 1631187 h 2721799"/>
                <a:gd name="connsiteX83" fmla="*/ 3777586 w 4029446"/>
                <a:gd name="connsiteY83" fmla="*/ 1494027 h 2721799"/>
                <a:gd name="connsiteX84" fmla="*/ 3625186 w 4029446"/>
                <a:gd name="connsiteY84" fmla="*/ 1532127 h 2721799"/>
                <a:gd name="connsiteX0" fmla="*/ 3625186 w 4030094"/>
                <a:gd name="connsiteY0" fmla="*/ 1532127 h 2721799"/>
                <a:gd name="connsiteX1" fmla="*/ 3571846 w 4030094"/>
                <a:gd name="connsiteY1" fmla="*/ 1440687 h 2721799"/>
                <a:gd name="connsiteX2" fmla="*/ 3640426 w 4030094"/>
                <a:gd name="connsiteY2" fmla="*/ 1303527 h 2721799"/>
                <a:gd name="connsiteX3" fmla="*/ 3548986 w 4030094"/>
                <a:gd name="connsiteY3" fmla="*/ 1265427 h 2721799"/>
                <a:gd name="connsiteX4" fmla="*/ 3457546 w 4030094"/>
                <a:gd name="connsiteY4" fmla="*/ 1227327 h 2721799"/>
                <a:gd name="connsiteX5" fmla="*/ 3548986 w 4030094"/>
                <a:gd name="connsiteY5" fmla="*/ 1090167 h 2721799"/>
                <a:gd name="connsiteX6" fmla="*/ 3434686 w 4030094"/>
                <a:gd name="connsiteY6" fmla="*/ 983487 h 2721799"/>
                <a:gd name="connsiteX7" fmla="*/ 3434686 w 4030094"/>
                <a:gd name="connsiteY7" fmla="*/ 846327 h 2721799"/>
                <a:gd name="connsiteX8" fmla="*/ 3571846 w 4030094"/>
                <a:gd name="connsiteY8" fmla="*/ 823467 h 2721799"/>
                <a:gd name="connsiteX9" fmla="*/ 3663286 w 4030094"/>
                <a:gd name="connsiteY9" fmla="*/ 655827 h 2721799"/>
                <a:gd name="connsiteX10" fmla="*/ 3571846 w 4030094"/>
                <a:gd name="connsiteY10" fmla="*/ 564387 h 2721799"/>
                <a:gd name="connsiteX11" fmla="*/ 3571846 w 4030094"/>
                <a:gd name="connsiteY11" fmla="*/ 411987 h 2721799"/>
                <a:gd name="connsiteX12" fmla="*/ 3602326 w 4030094"/>
                <a:gd name="connsiteY12" fmla="*/ 274827 h 2721799"/>
                <a:gd name="connsiteX13" fmla="*/ 3724246 w 4030094"/>
                <a:gd name="connsiteY13" fmla="*/ 198627 h 2721799"/>
                <a:gd name="connsiteX14" fmla="*/ 3701386 w 4030094"/>
                <a:gd name="connsiteY14" fmla="*/ 46227 h 2721799"/>
                <a:gd name="connsiteX15" fmla="*/ 3648046 w 4030094"/>
                <a:gd name="connsiteY15" fmla="*/ 46227 h 2721799"/>
                <a:gd name="connsiteX16" fmla="*/ 2657446 w 4030094"/>
                <a:gd name="connsiteY16" fmla="*/ 8127 h 2721799"/>
                <a:gd name="connsiteX17" fmla="*/ 2596486 w 4030094"/>
                <a:gd name="connsiteY17" fmla="*/ 23367 h 2721799"/>
                <a:gd name="connsiteX18" fmla="*/ 2786986 w 4030094"/>
                <a:gd name="connsiteY18" fmla="*/ 236727 h 2721799"/>
                <a:gd name="connsiteX19" fmla="*/ 2771746 w 4030094"/>
                <a:gd name="connsiteY19" fmla="*/ 274827 h 2721799"/>
                <a:gd name="connsiteX20" fmla="*/ 2041655 w 4030094"/>
                <a:gd name="connsiteY20" fmla="*/ 233393 h 2721799"/>
                <a:gd name="connsiteX21" fmla="*/ 1986886 w 4030094"/>
                <a:gd name="connsiteY21" fmla="*/ 236727 h 2721799"/>
                <a:gd name="connsiteX22" fmla="*/ 1920211 w 4030094"/>
                <a:gd name="connsiteY22" fmla="*/ 273874 h 2721799"/>
                <a:gd name="connsiteX23" fmla="*/ 2137857 w 4030094"/>
                <a:gd name="connsiteY23" fmla="*/ 709167 h 2721799"/>
                <a:gd name="connsiteX24" fmla="*/ 2108330 w 4030094"/>
                <a:gd name="connsiteY24" fmla="*/ 790129 h 2721799"/>
                <a:gd name="connsiteX25" fmla="*/ 1934498 w 4030094"/>
                <a:gd name="connsiteY25" fmla="*/ 820134 h 2721799"/>
                <a:gd name="connsiteX26" fmla="*/ 1834486 w 4030094"/>
                <a:gd name="connsiteY26" fmla="*/ 975867 h 2721799"/>
                <a:gd name="connsiteX27" fmla="*/ 1781146 w 4030094"/>
                <a:gd name="connsiteY27" fmla="*/ 975867 h 2721799"/>
                <a:gd name="connsiteX28" fmla="*/ 1629699 w 4030094"/>
                <a:gd name="connsiteY28" fmla="*/ 872520 h 2721799"/>
                <a:gd name="connsiteX29" fmla="*/ 1514446 w 4030094"/>
                <a:gd name="connsiteY29" fmla="*/ 899667 h 2721799"/>
                <a:gd name="connsiteX30" fmla="*/ 1415386 w 4030094"/>
                <a:gd name="connsiteY30" fmla="*/ 884427 h 2721799"/>
                <a:gd name="connsiteX31" fmla="*/ 1301086 w 4030094"/>
                <a:gd name="connsiteY31" fmla="*/ 831087 h 2721799"/>
                <a:gd name="connsiteX32" fmla="*/ 1171546 w 4030094"/>
                <a:gd name="connsiteY32" fmla="*/ 770127 h 2721799"/>
                <a:gd name="connsiteX33" fmla="*/ 1112967 w 4030094"/>
                <a:gd name="connsiteY33" fmla="*/ 774889 h 2721799"/>
                <a:gd name="connsiteX34" fmla="*/ 1104871 w 4030094"/>
                <a:gd name="connsiteY34" fmla="*/ 916336 h 2721799"/>
                <a:gd name="connsiteX35" fmla="*/ 1033434 w 4030094"/>
                <a:gd name="connsiteY35" fmla="*/ 963009 h 2721799"/>
                <a:gd name="connsiteX36" fmla="*/ 843886 w 4030094"/>
                <a:gd name="connsiteY36" fmla="*/ 1113027 h 2721799"/>
                <a:gd name="connsiteX37" fmla="*/ 653386 w 4030094"/>
                <a:gd name="connsiteY37" fmla="*/ 1242567 h 2721799"/>
                <a:gd name="connsiteX38" fmla="*/ 485746 w 4030094"/>
                <a:gd name="connsiteY38" fmla="*/ 1318767 h 2721799"/>
                <a:gd name="connsiteX39" fmla="*/ 485746 w 4030094"/>
                <a:gd name="connsiteY39" fmla="*/ 1341627 h 2721799"/>
                <a:gd name="connsiteX40" fmla="*/ 348586 w 4030094"/>
                <a:gd name="connsiteY40" fmla="*/ 1875027 h 2721799"/>
                <a:gd name="connsiteX41" fmla="*/ 295246 w 4030094"/>
                <a:gd name="connsiteY41" fmla="*/ 1890267 h 2721799"/>
                <a:gd name="connsiteX42" fmla="*/ 5686 w 4030094"/>
                <a:gd name="connsiteY42" fmla="*/ 1852167 h 2721799"/>
                <a:gd name="connsiteX43" fmla="*/ 20926 w 4030094"/>
                <a:gd name="connsiteY43" fmla="*/ 1897887 h 2721799"/>
                <a:gd name="connsiteX44" fmla="*/ 217618 w 4030094"/>
                <a:gd name="connsiteY44" fmla="*/ 2135535 h 2721799"/>
                <a:gd name="connsiteX45" fmla="*/ 272386 w 4030094"/>
                <a:gd name="connsiteY45" fmla="*/ 2202687 h 2721799"/>
                <a:gd name="connsiteX46" fmla="*/ 348586 w 4030094"/>
                <a:gd name="connsiteY46" fmla="*/ 2256979 h 2721799"/>
                <a:gd name="connsiteX47" fmla="*/ 348586 w 4030094"/>
                <a:gd name="connsiteY47" fmla="*/ 2347467 h 2721799"/>
                <a:gd name="connsiteX48" fmla="*/ 406689 w 4030094"/>
                <a:gd name="connsiteY48" fmla="*/ 2356992 h 2721799"/>
                <a:gd name="connsiteX49" fmla="*/ 639098 w 4030094"/>
                <a:gd name="connsiteY49" fmla="*/ 2361754 h 2721799"/>
                <a:gd name="connsiteX50" fmla="*/ 784355 w 4030094"/>
                <a:gd name="connsiteY50" fmla="*/ 2314606 h 2721799"/>
                <a:gd name="connsiteX51" fmla="*/ 773878 w 4030094"/>
                <a:gd name="connsiteY51" fmla="*/ 2371279 h 2721799"/>
                <a:gd name="connsiteX52" fmla="*/ 906751 w 4030094"/>
                <a:gd name="connsiteY52" fmla="*/ 2321274 h 2721799"/>
                <a:gd name="connsiteX53" fmla="*/ 1077248 w 4030094"/>
                <a:gd name="connsiteY53" fmla="*/ 2537015 h 2721799"/>
                <a:gd name="connsiteX54" fmla="*/ 1161545 w 4030094"/>
                <a:gd name="connsiteY54" fmla="*/ 2515583 h 2721799"/>
                <a:gd name="connsiteX55" fmla="*/ 1202026 w 4030094"/>
                <a:gd name="connsiteY55" fmla="*/ 2598927 h 2721799"/>
                <a:gd name="connsiteX56" fmla="*/ 1377286 w 4030094"/>
                <a:gd name="connsiteY56" fmla="*/ 2598927 h 2721799"/>
                <a:gd name="connsiteX57" fmla="*/ 1415386 w 4030094"/>
                <a:gd name="connsiteY57" fmla="*/ 2537967 h 2721799"/>
                <a:gd name="connsiteX58" fmla="*/ 1430626 w 4030094"/>
                <a:gd name="connsiteY58" fmla="*/ 2537967 h 2721799"/>
                <a:gd name="connsiteX59" fmla="*/ 1506826 w 4030094"/>
                <a:gd name="connsiteY59" fmla="*/ 2614167 h 2721799"/>
                <a:gd name="connsiteX60" fmla="*/ 1797814 w 4030094"/>
                <a:gd name="connsiteY60" fmla="*/ 2721799 h 2721799"/>
                <a:gd name="connsiteX61" fmla="*/ 1819246 w 4030094"/>
                <a:gd name="connsiteY61" fmla="*/ 2652267 h 2721799"/>
                <a:gd name="connsiteX62" fmla="*/ 1758286 w 4030094"/>
                <a:gd name="connsiteY62" fmla="*/ 2478912 h 2721799"/>
                <a:gd name="connsiteX63" fmla="*/ 1703517 w 4030094"/>
                <a:gd name="connsiteY63" fmla="*/ 2352706 h 2721799"/>
                <a:gd name="connsiteX64" fmla="*/ 1834486 w 4030094"/>
                <a:gd name="connsiteY64" fmla="*/ 2340799 h 2721799"/>
                <a:gd name="connsiteX65" fmla="*/ 2647445 w 4030094"/>
                <a:gd name="connsiteY65" fmla="*/ 2316510 h 2721799"/>
                <a:gd name="connsiteX66" fmla="*/ 2764126 w 4030094"/>
                <a:gd name="connsiteY66" fmla="*/ 2332227 h 2721799"/>
                <a:gd name="connsiteX67" fmla="*/ 2772698 w 4030094"/>
                <a:gd name="connsiteY67" fmla="*/ 2479865 h 2721799"/>
                <a:gd name="connsiteX68" fmla="*/ 2786986 w 4030094"/>
                <a:gd name="connsiteY68" fmla="*/ 2522727 h 2721799"/>
                <a:gd name="connsiteX69" fmla="*/ 2998917 w 4030094"/>
                <a:gd name="connsiteY69" fmla="*/ 2522727 h 2721799"/>
                <a:gd name="connsiteX70" fmla="*/ 3078451 w 4030094"/>
                <a:gd name="connsiteY70" fmla="*/ 2432239 h 2721799"/>
                <a:gd name="connsiteX71" fmla="*/ 3091786 w 4030094"/>
                <a:gd name="connsiteY71" fmla="*/ 2351277 h 2721799"/>
                <a:gd name="connsiteX72" fmla="*/ 3170367 w 4030094"/>
                <a:gd name="connsiteY72" fmla="*/ 2278887 h 2721799"/>
                <a:gd name="connsiteX73" fmla="*/ 3792826 w 4030094"/>
                <a:gd name="connsiteY73" fmla="*/ 2271267 h 2721799"/>
                <a:gd name="connsiteX74" fmla="*/ 3923794 w 4030094"/>
                <a:gd name="connsiteY74" fmla="*/ 2236025 h 2721799"/>
                <a:gd name="connsiteX75" fmla="*/ 4029046 w 4030094"/>
                <a:gd name="connsiteY75" fmla="*/ 2195067 h 2721799"/>
                <a:gd name="connsiteX76" fmla="*/ 3968086 w 4030094"/>
                <a:gd name="connsiteY76" fmla="*/ 2103627 h 2721799"/>
                <a:gd name="connsiteX77" fmla="*/ 3815686 w 4030094"/>
                <a:gd name="connsiteY77" fmla="*/ 2065527 h 2721799"/>
                <a:gd name="connsiteX78" fmla="*/ 3777586 w 4030094"/>
                <a:gd name="connsiteY78" fmla="*/ 1974087 h 2721799"/>
                <a:gd name="connsiteX79" fmla="*/ 3762346 w 4030094"/>
                <a:gd name="connsiteY79" fmla="*/ 1821687 h 2721799"/>
                <a:gd name="connsiteX80" fmla="*/ 3701386 w 4030094"/>
                <a:gd name="connsiteY80" fmla="*/ 1760727 h 2721799"/>
                <a:gd name="connsiteX81" fmla="*/ 3792826 w 4030094"/>
                <a:gd name="connsiteY81" fmla="*/ 1669287 h 2721799"/>
                <a:gd name="connsiteX82" fmla="*/ 3792826 w 4030094"/>
                <a:gd name="connsiteY82" fmla="*/ 1631187 h 2721799"/>
                <a:gd name="connsiteX83" fmla="*/ 3777586 w 4030094"/>
                <a:gd name="connsiteY83" fmla="*/ 1494027 h 2721799"/>
                <a:gd name="connsiteX84" fmla="*/ 3625186 w 4030094"/>
                <a:gd name="connsiteY84" fmla="*/ 1532127 h 2721799"/>
                <a:gd name="connsiteX0" fmla="*/ 3625186 w 4044141"/>
                <a:gd name="connsiteY0" fmla="*/ 1532127 h 2721799"/>
                <a:gd name="connsiteX1" fmla="*/ 3571846 w 4044141"/>
                <a:gd name="connsiteY1" fmla="*/ 1440687 h 2721799"/>
                <a:gd name="connsiteX2" fmla="*/ 3640426 w 4044141"/>
                <a:gd name="connsiteY2" fmla="*/ 1303527 h 2721799"/>
                <a:gd name="connsiteX3" fmla="*/ 3548986 w 4044141"/>
                <a:gd name="connsiteY3" fmla="*/ 1265427 h 2721799"/>
                <a:gd name="connsiteX4" fmla="*/ 3457546 w 4044141"/>
                <a:gd name="connsiteY4" fmla="*/ 1227327 h 2721799"/>
                <a:gd name="connsiteX5" fmla="*/ 3548986 w 4044141"/>
                <a:gd name="connsiteY5" fmla="*/ 1090167 h 2721799"/>
                <a:gd name="connsiteX6" fmla="*/ 3434686 w 4044141"/>
                <a:gd name="connsiteY6" fmla="*/ 983487 h 2721799"/>
                <a:gd name="connsiteX7" fmla="*/ 3434686 w 4044141"/>
                <a:gd name="connsiteY7" fmla="*/ 846327 h 2721799"/>
                <a:gd name="connsiteX8" fmla="*/ 3571846 w 4044141"/>
                <a:gd name="connsiteY8" fmla="*/ 823467 h 2721799"/>
                <a:gd name="connsiteX9" fmla="*/ 3663286 w 4044141"/>
                <a:gd name="connsiteY9" fmla="*/ 655827 h 2721799"/>
                <a:gd name="connsiteX10" fmla="*/ 3571846 w 4044141"/>
                <a:gd name="connsiteY10" fmla="*/ 564387 h 2721799"/>
                <a:gd name="connsiteX11" fmla="*/ 3571846 w 4044141"/>
                <a:gd name="connsiteY11" fmla="*/ 411987 h 2721799"/>
                <a:gd name="connsiteX12" fmla="*/ 3602326 w 4044141"/>
                <a:gd name="connsiteY12" fmla="*/ 274827 h 2721799"/>
                <a:gd name="connsiteX13" fmla="*/ 3724246 w 4044141"/>
                <a:gd name="connsiteY13" fmla="*/ 198627 h 2721799"/>
                <a:gd name="connsiteX14" fmla="*/ 3701386 w 4044141"/>
                <a:gd name="connsiteY14" fmla="*/ 46227 h 2721799"/>
                <a:gd name="connsiteX15" fmla="*/ 3648046 w 4044141"/>
                <a:gd name="connsiteY15" fmla="*/ 46227 h 2721799"/>
                <a:gd name="connsiteX16" fmla="*/ 2657446 w 4044141"/>
                <a:gd name="connsiteY16" fmla="*/ 8127 h 2721799"/>
                <a:gd name="connsiteX17" fmla="*/ 2596486 w 4044141"/>
                <a:gd name="connsiteY17" fmla="*/ 23367 h 2721799"/>
                <a:gd name="connsiteX18" fmla="*/ 2786986 w 4044141"/>
                <a:gd name="connsiteY18" fmla="*/ 236727 h 2721799"/>
                <a:gd name="connsiteX19" fmla="*/ 2771746 w 4044141"/>
                <a:gd name="connsiteY19" fmla="*/ 274827 h 2721799"/>
                <a:gd name="connsiteX20" fmla="*/ 2041655 w 4044141"/>
                <a:gd name="connsiteY20" fmla="*/ 233393 h 2721799"/>
                <a:gd name="connsiteX21" fmla="*/ 1986886 w 4044141"/>
                <a:gd name="connsiteY21" fmla="*/ 236727 h 2721799"/>
                <a:gd name="connsiteX22" fmla="*/ 1920211 w 4044141"/>
                <a:gd name="connsiteY22" fmla="*/ 273874 h 2721799"/>
                <a:gd name="connsiteX23" fmla="*/ 2137857 w 4044141"/>
                <a:gd name="connsiteY23" fmla="*/ 709167 h 2721799"/>
                <a:gd name="connsiteX24" fmla="*/ 2108330 w 4044141"/>
                <a:gd name="connsiteY24" fmla="*/ 790129 h 2721799"/>
                <a:gd name="connsiteX25" fmla="*/ 1934498 w 4044141"/>
                <a:gd name="connsiteY25" fmla="*/ 820134 h 2721799"/>
                <a:gd name="connsiteX26" fmla="*/ 1834486 w 4044141"/>
                <a:gd name="connsiteY26" fmla="*/ 975867 h 2721799"/>
                <a:gd name="connsiteX27" fmla="*/ 1781146 w 4044141"/>
                <a:gd name="connsiteY27" fmla="*/ 975867 h 2721799"/>
                <a:gd name="connsiteX28" fmla="*/ 1629699 w 4044141"/>
                <a:gd name="connsiteY28" fmla="*/ 872520 h 2721799"/>
                <a:gd name="connsiteX29" fmla="*/ 1514446 w 4044141"/>
                <a:gd name="connsiteY29" fmla="*/ 899667 h 2721799"/>
                <a:gd name="connsiteX30" fmla="*/ 1415386 w 4044141"/>
                <a:gd name="connsiteY30" fmla="*/ 884427 h 2721799"/>
                <a:gd name="connsiteX31" fmla="*/ 1301086 w 4044141"/>
                <a:gd name="connsiteY31" fmla="*/ 831087 h 2721799"/>
                <a:gd name="connsiteX32" fmla="*/ 1171546 w 4044141"/>
                <a:gd name="connsiteY32" fmla="*/ 770127 h 2721799"/>
                <a:gd name="connsiteX33" fmla="*/ 1112967 w 4044141"/>
                <a:gd name="connsiteY33" fmla="*/ 774889 h 2721799"/>
                <a:gd name="connsiteX34" fmla="*/ 1104871 w 4044141"/>
                <a:gd name="connsiteY34" fmla="*/ 916336 h 2721799"/>
                <a:gd name="connsiteX35" fmla="*/ 1033434 w 4044141"/>
                <a:gd name="connsiteY35" fmla="*/ 963009 h 2721799"/>
                <a:gd name="connsiteX36" fmla="*/ 843886 w 4044141"/>
                <a:gd name="connsiteY36" fmla="*/ 1113027 h 2721799"/>
                <a:gd name="connsiteX37" fmla="*/ 653386 w 4044141"/>
                <a:gd name="connsiteY37" fmla="*/ 1242567 h 2721799"/>
                <a:gd name="connsiteX38" fmla="*/ 485746 w 4044141"/>
                <a:gd name="connsiteY38" fmla="*/ 1318767 h 2721799"/>
                <a:gd name="connsiteX39" fmla="*/ 485746 w 4044141"/>
                <a:gd name="connsiteY39" fmla="*/ 1341627 h 2721799"/>
                <a:gd name="connsiteX40" fmla="*/ 348586 w 4044141"/>
                <a:gd name="connsiteY40" fmla="*/ 1875027 h 2721799"/>
                <a:gd name="connsiteX41" fmla="*/ 295246 w 4044141"/>
                <a:gd name="connsiteY41" fmla="*/ 1890267 h 2721799"/>
                <a:gd name="connsiteX42" fmla="*/ 5686 w 4044141"/>
                <a:gd name="connsiteY42" fmla="*/ 1852167 h 2721799"/>
                <a:gd name="connsiteX43" fmla="*/ 20926 w 4044141"/>
                <a:gd name="connsiteY43" fmla="*/ 1897887 h 2721799"/>
                <a:gd name="connsiteX44" fmla="*/ 217618 w 4044141"/>
                <a:gd name="connsiteY44" fmla="*/ 2135535 h 2721799"/>
                <a:gd name="connsiteX45" fmla="*/ 272386 w 4044141"/>
                <a:gd name="connsiteY45" fmla="*/ 2202687 h 2721799"/>
                <a:gd name="connsiteX46" fmla="*/ 348586 w 4044141"/>
                <a:gd name="connsiteY46" fmla="*/ 2256979 h 2721799"/>
                <a:gd name="connsiteX47" fmla="*/ 348586 w 4044141"/>
                <a:gd name="connsiteY47" fmla="*/ 2347467 h 2721799"/>
                <a:gd name="connsiteX48" fmla="*/ 406689 w 4044141"/>
                <a:gd name="connsiteY48" fmla="*/ 2356992 h 2721799"/>
                <a:gd name="connsiteX49" fmla="*/ 639098 w 4044141"/>
                <a:gd name="connsiteY49" fmla="*/ 2361754 h 2721799"/>
                <a:gd name="connsiteX50" fmla="*/ 784355 w 4044141"/>
                <a:gd name="connsiteY50" fmla="*/ 2314606 h 2721799"/>
                <a:gd name="connsiteX51" fmla="*/ 773878 w 4044141"/>
                <a:gd name="connsiteY51" fmla="*/ 2371279 h 2721799"/>
                <a:gd name="connsiteX52" fmla="*/ 906751 w 4044141"/>
                <a:gd name="connsiteY52" fmla="*/ 2321274 h 2721799"/>
                <a:gd name="connsiteX53" fmla="*/ 1077248 w 4044141"/>
                <a:gd name="connsiteY53" fmla="*/ 2537015 h 2721799"/>
                <a:gd name="connsiteX54" fmla="*/ 1161545 w 4044141"/>
                <a:gd name="connsiteY54" fmla="*/ 2515583 h 2721799"/>
                <a:gd name="connsiteX55" fmla="*/ 1202026 w 4044141"/>
                <a:gd name="connsiteY55" fmla="*/ 2598927 h 2721799"/>
                <a:gd name="connsiteX56" fmla="*/ 1377286 w 4044141"/>
                <a:gd name="connsiteY56" fmla="*/ 2598927 h 2721799"/>
                <a:gd name="connsiteX57" fmla="*/ 1415386 w 4044141"/>
                <a:gd name="connsiteY57" fmla="*/ 2537967 h 2721799"/>
                <a:gd name="connsiteX58" fmla="*/ 1430626 w 4044141"/>
                <a:gd name="connsiteY58" fmla="*/ 2537967 h 2721799"/>
                <a:gd name="connsiteX59" fmla="*/ 1506826 w 4044141"/>
                <a:gd name="connsiteY59" fmla="*/ 2614167 h 2721799"/>
                <a:gd name="connsiteX60" fmla="*/ 1797814 w 4044141"/>
                <a:gd name="connsiteY60" fmla="*/ 2721799 h 2721799"/>
                <a:gd name="connsiteX61" fmla="*/ 1819246 w 4044141"/>
                <a:gd name="connsiteY61" fmla="*/ 2652267 h 2721799"/>
                <a:gd name="connsiteX62" fmla="*/ 1758286 w 4044141"/>
                <a:gd name="connsiteY62" fmla="*/ 2478912 h 2721799"/>
                <a:gd name="connsiteX63" fmla="*/ 1703517 w 4044141"/>
                <a:gd name="connsiteY63" fmla="*/ 2352706 h 2721799"/>
                <a:gd name="connsiteX64" fmla="*/ 1834486 w 4044141"/>
                <a:gd name="connsiteY64" fmla="*/ 2340799 h 2721799"/>
                <a:gd name="connsiteX65" fmla="*/ 2647445 w 4044141"/>
                <a:gd name="connsiteY65" fmla="*/ 2316510 h 2721799"/>
                <a:gd name="connsiteX66" fmla="*/ 2764126 w 4044141"/>
                <a:gd name="connsiteY66" fmla="*/ 2332227 h 2721799"/>
                <a:gd name="connsiteX67" fmla="*/ 2772698 w 4044141"/>
                <a:gd name="connsiteY67" fmla="*/ 2479865 h 2721799"/>
                <a:gd name="connsiteX68" fmla="*/ 2786986 w 4044141"/>
                <a:gd name="connsiteY68" fmla="*/ 2522727 h 2721799"/>
                <a:gd name="connsiteX69" fmla="*/ 2998917 w 4044141"/>
                <a:gd name="connsiteY69" fmla="*/ 2522727 h 2721799"/>
                <a:gd name="connsiteX70" fmla="*/ 3078451 w 4044141"/>
                <a:gd name="connsiteY70" fmla="*/ 2432239 h 2721799"/>
                <a:gd name="connsiteX71" fmla="*/ 3091786 w 4044141"/>
                <a:gd name="connsiteY71" fmla="*/ 2351277 h 2721799"/>
                <a:gd name="connsiteX72" fmla="*/ 3170367 w 4044141"/>
                <a:gd name="connsiteY72" fmla="*/ 2278887 h 2721799"/>
                <a:gd name="connsiteX73" fmla="*/ 3792826 w 4044141"/>
                <a:gd name="connsiteY73" fmla="*/ 2271267 h 2721799"/>
                <a:gd name="connsiteX74" fmla="*/ 3923794 w 4044141"/>
                <a:gd name="connsiteY74" fmla="*/ 2236025 h 2721799"/>
                <a:gd name="connsiteX75" fmla="*/ 4043334 w 4044141"/>
                <a:gd name="connsiteY75" fmla="*/ 2223642 h 2721799"/>
                <a:gd name="connsiteX76" fmla="*/ 3968086 w 4044141"/>
                <a:gd name="connsiteY76" fmla="*/ 2103627 h 2721799"/>
                <a:gd name="connsiteX77" fmla="*/ 3815686 w 4044141"/>
                <a:gd name="connsiteY77" fmla="*/ 2065527 h 2721799"/>
                <a:gd name="connsiteX78" fmla="*/ 3777586 w 4044141"/>
                <a:gd name="connsiteY78" fmla="*/ 1974087 h 2721799"/>
                <a:gd name="connsiteX79" fmla="*/ 3762346 w 4044141"/>
                <a:gd name="connsiteY79" fmla="*/ 1821687 h 2721799"/>
                <a:gd name="connsiteX80" fmla="*/ 3701386 w 4044141"/>
                <a:gd name="connsiteY80" fmla="*/ 1760727 h 2721799"/>
                <a:gd name="connsiteX81" fmla="*/ 3792826 w 4044141"/>
                <a:gd name="connsiteY81" fmla="*/ 1669287 h 2721799"/>
                <a:gd name="connsiteX82" fmla="*/ 3792826 w 4044141"/>
                <a:gd name="connsiteY82" fmla="*/ 1631187 h 2721799"/>
                <a:gd name="connsiteX83" fmla="*/ 3777586 w 4044141"/>
                <a:gd name="connsiteY83" fmla="*/ 1494027 h 2721799"/>
                <a:gd name="connsiteX84" fmla="*/ 3625186 w 4044141"/>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71846 w 4044044"/>
                <a:gd name="connsiteY8" fmla="*/ 823467 h 2721799"/>
                <a:gd name="connsiteX9" fmla="*/ 3663286 w 4044044"/>
                <a:gd name="connsiteY9" fmla="*/ 655827 h 2721799"/>
                <a:gd name="connsiteX10" fmla="*/ 3571846 w 4044044"/>
                <a:gd name="connsiteY10" fmla="*/ 564387 h 2721799"/>
                <a:gd name="connsiteX11" fmla="*/ 3571846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31365 w 4044044"/>
                <a:gd name="connsiteY8" fmla="*/ 735360 h 2721799"/>
                <a:gd name="connsiteX9" fmla="*/ 3663286 w 4044044"/>
                <a:gd name="connsiteY9" fmla="*/ 655827 h 2721799"/>
                <a:gd name="connsiteX10" fmla="*/ 3571846 w 4044044"/>
                <a:gd name="connsiteY10" fmla="*/ 564387 h 2721799"/>
                <a:gd name="connsiteX11" fmla="*/ 3571846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71846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71846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71846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95658 w 4044044"/>
                <a:gd name="connsiteY11" fmla="*/ 411987 h 2721799"/>
                <a:gd name="connsiteX12" fmla="*/ 3602326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95658 w 4044044"/>
                <a:gd name="connsiteY11" fmla="*/ 411987 h 2721799"/>
                <a:gd name="connsiteX12" fmla="*/ 3630901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041655 w 4044044"/>
                <a:gd name="connsiteY20" fmla="*/ 233393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32127 h 2721799"/>
                <a:gd name="connsiteX1" fmla="*/ 3571846 w 4044044"/>
                <a:gd name="connsiteY1" fmla="*/ 1440687 h 2721799"/>
                <a:gd name="connsiteX2" fmla="*/ 3640426 w 4044044"/>
                <a:gd name="connsiteY2" fmla="*/ 1303527 h 2721799"/>
                <a:gd name="connsiteX3" fmla="*/ 3548986 w 4044044"/>
                <a:gd name="connsiteY3" fmla="*/ 1265427 h 2721799"/>
                <a:gd name="connsiteX4" fmla="*/ 3457546 w 4044044"/>
                <a:gd name="connsiteY4" fmla="*/ 1227327 h 2721799"/>
                <a:gd name="connsiteX5" fmla="*/ 3548986 w 4044044"/>
                <a:gd name="connsiteY5" fmla="*/ 1090167 h 2721799"/>
                <a:gd name="connsiteX6" fmla="*/ 3434686 w 4044044"/>
                <a:gd name="connsiteY6" fmla="*/ 983487 h 2721799"/>
                <a:gd name="connsiteX7" fmla="*/ 3434686 w 4044044"/>
                <a:gd name="connsiteY7" fmla="*/ 846327 h 2721799"/>
                <a:gd name="connsiteX8" fmla="*/ 3559940 w 4044044"/>
                <a:gd name="connsiteY8" fmla="*/ 816322 h 2721799"/>
                <a:gd name="connsiteX9" fmla="*/ 3663286 w 4044044"/>
                <a:gd name="connsiteY9" fmla="*/ 655827 h 2721799"/>
                <a:gd name="connsiteX10" fmla="*/ 3571846 w 4044044"/>
                <a:gd name="connsiteY10" fmla="*/ 564387 h 2721799"/>
                <a:gd name="connsiteX11" fmla="*/ 3595658 w 4044044"/>
                <a:gd name="connsiteY11" fmla="*/ 411987 h 2721799"/>
                <a:gd name="connsiteX12" fmla="*/ 3630901 w 4044044"/>
                <a:gd name="connsiteY12" fmla="*/ 274827 h 2721799"/>
                <a:gd name="connsiteX13" fmla="*/ 3724246 w 4044044"/>
                <a:gd name="connsiteY13" fmla="*/ 198627 h 2721799"/>
                <a:gd name="connsiteX14" fmla="*/ 3701386 w 4044044"/>
                <a:gd name="connsiteY14" fmla="*/ 46227 h 2721799"/>
                <a:gd name="connsiteX15" fmla="*/ 3648046 w 4044044"/>
                <a:gd name="connsiteY15" fmla="*/ 46227 h 2721799"/>
                <a:gd name="connsiteX16" fmla="*/ 2657446 w 4044044"/>
                <a:gd name="connsiteY16" fmla="*/ 8127 h 2721799"/>
                <a:gd name="connsiteX17" fmla="*/ 2596486 w 4044044"/>
                <a:gd name="connsiteY17" fmla="*/ 23367 h 2721799"/>
                <a:gd name="connsiteX18" fmla="*/ 2786986 w 4044044"/>
                <a:gd name="connsiteY18" fmla="*/ 236727 h 2721799"/>
                <a:gd name="connsiteX19" fmla="*/ 2771746 w 4044044"/>
                <a:gd name="connsiteY19" fmla="*/ 274827 h 2721799"/>
                <a:gd name="connsiteX20" fmla="*/ 2220249 w 4044044"/>
                <a:gd name="connsiteY20" fmla="*/ 228630 h 2721799"/>
                <a:gd name="connsiteX21" fmla="*/ 1986886 w 4044044"/>
                <a:gd name="connsiteY21" fmla="*/ 236727 h 2721799"/>
                <a:gd name="connsiteX22" fmla="*/ 1920211 w 4044044"/>
                <a:gd name="connsiteY22" fmla="*/ 273874 h 2721799"/>
                <a:gd name="connsiteX23" fmla="*/ 2137857 w 4044044"/>
                <a:gd name="connsiteY23" fmla="*/ 709167 h 2721799"/>
                <a:gd name="connsiteX24" fmla="*/ 2108330 w 4044044"/>
                <a:gd name="connsiteY24" fmla="*/ 790129 h 2721799"/>
                <a:gd name="connsiteX25" fmla="*/ 1934498 w 4044044"/>
                <a:gd name="connsiteY25" fmla="*/ 820134 h 2721799"/>
                <a:gd name="connsiteX26" fmla="*/ 1834486 w 4044044"/>
                <a:gd name="connsiteY26" fmla="*/ 975867 h 2721799"/>
                <a:gd name="connsiteX27" fmla="*/ 1781146 w 4044044"/>
                <a:gd name="connsiteY27" fmla="*/ 975867 h 2721799"/>
                <a:gd name="connsiteX28" fmla="*/ 1629699 w 4044044"/>
                <a:gd name="connsiteY28" fmla="*/ 872520 h 2721799"/>
                <a:gd name="connsiteX29" fmla="*/ 1514446 w 4044044"/>
                <a:gd name="connsiteY29" fmla="*/ 899667 h 2721799"/>
                <a:gd name="connsiteX30" fmla="*/ 1415386 w 4044044"/>
                <a:gd name="connsiteY30" fmla="*/ 884427 h 2721799"/>
                <a:gd name="connsiteX31" fmla="*/ 1301086 w 4044044"/>
                <a:gd name="connsiteY31" fmla="*/ 831087 h 2721799"/>
                <a:gd name="connsiteX32" fmla="*/ 1171546 w 4044044"/>
                <a:gd name="connsiteY32" fmla="*/ 770127 h 2721799"/>
                <a:gd name="connsiteX33" fmla="*/ 1112967 w 4044044"/>
                <a:gd name="connsiteY33" fmla="*/ 774889 h 2721799"/>
                <a:gd name="connsiteX34" fmla="*/ 1104871 w 4044044"/>
                <a:gd name="connsiteY34" fmla="*/ 916336 h 2721799"/>
                <a:gd name="connsiteX35" fmla="*/ 1033434 w 4044044"/>
                <a:gd name="connsiteY35" fmla="*/ 963009 h 2721799"/>
                <a:gd name="connsiteX36" fmla="*/ 843886 w 4044044"/>
                <a:gd name="connsiteY36" fmla="*/ 1113027 h 2721799"/>
                <a:gd name="connsiteX37" fmla="*/ 653386 w 4044044"/>
                <a:gd name="connsiteY37" fmla="*/ 1242567 h 2721799"/>
                <a:gd name="connsiteX38" fmla="*/ 485746 w 4044044"/>
                <a:gd name="connsiteY38" fmla="*/ 1318767 h 2721799"/>
                <a:gd name="connsiteX39" fmla="*/ 485746 w 4044044"/>
                <a:gd name="connsiteY39" fmla="*/ 1341627 h 2721799"/>
                <a:gd name="connsiteX40" fmla="*/ 348586 w 4044044"/>
                <a:gd name="connsiteY40" fmla="*/ 1875027 h 2721799"/>
                <a:gd name="connsiteX41" fmla="*/ 295246 w 4044044"/>
                <a:gd name="connsiteY41" fmla="*/ 1890267 h 2721799"/>
                <a:gd name="connsiteX42" fmla="*/ 5686 w 4044044"/>
                <a:gd name="connsiteY42" fmla="*/ 1852167 h 2721799"/>
                <a:gd name="connsiteX43" fmla="*/ 20926 w 4044044"/>
                <a:gd name="connsiteY43" fmla="*/ 1897887 h 2721799"/>
                <a:gd name="connsiteX44" fmla="*/ 217618 w 4044044"/>
                <a:gd name="connsiteY44" fmla="*/ 2135535 h 2721799"/>
                <a:gd name="connsiteX45" fmla="*/ 272386 w 4044044"/>
                <a:gd name="connsiteY45" fmla="*/ 2202687 h 2721799"/>
                <a:gd name="connsiteX46" fmla="*/ 348586 w 4044044"/>
                <a:gd name="connsiteY46" fmla="*/ 2256979 h 2721799"/>
                <a:gd name="connsiteX47" fmla="*/ 348586 w 4044044"/>
                <a:gd name="connsiteY47" fmla="*/ 2347467 h 2721799"/>
                <a:gd name="connsiteX48" fmla="*/ 406689 w 4044044"/>
                <a:gd name="connsiteY48" fmla="*/ 2356992 h 2721799"/>
                <a:gd name="connsiteX49" fmla="*/ 639098 w 4044044"/>
                <a:gd name="connsiteY49" fmla="*/ 2361754 h 2721799"/>
                <a:gd name="connsiteX50" fmla="*/ 784355 w 4044044"/>
                <a:gd name="connsiteY50" fmla="*/ 2314606 h 2721799"/>
                <a:gd name="connsiteX51" fmla="*/ 773878 w 4044044"/>
                <a:gd name="connsiteY51" fmla="*/ 2371279 h 2721799"/>
                <a:gd name="connsiteX52" fmla="*/ 906751 w 4044044"/>
                <a:gd name="connsiteY52" fmla="*/ 2321274 h 2721799"/>
                <a:gd name="connsiteX53" fmla="*/ 1077248 w 4044044"/>
                <a:gd name="connsiteY53" fmla="*/ 2537015 h 2721799"/>
                <a:gd name="connsiteX54" fmla="*/ 1161545 w 4044044"/>
                <a:gd name="connsiteY54" fmla="*/ 2515583 h 2721799"/>
                <a:gd name="connsiteX55" fmla="*/ 1202026 w 4044044"/>
                <a:gd name="connsiteY55" fmla="*/ 2598927 h 2721799"/>
                <a:gd name="connsiteX56" fmla="*/ 1377286 w 4044044"/>
                <a:gd name="connsiteY56" fmla="*/ 2598927 h 2721799"/>
                <a:gd name="connsiteX57" fmla="*/ 1415386 w 4044044"/>
                <a:gd name="connsiteY57" fmla="*/ 2537967 h 2721799"/>
                <a:gd name="connsiteX58" fmla="*/ 1430626 w 4044044"/>
                <a:gd name="connsiteY58" fmla="*/ 2537967 h 2721799"/>
                <a:gd name="connsiteX59" fmla="*/ 1506826 w 4044044"/>
                <a:gd name="connsiteY59" fmla="*/ 2614167 h 2721799"/>
                <a:gd name="connsiteX60" fmla="*/ 1797814 w 4044044"/>
                <a:gd name="connsiteY60" fmla="*/ 2721799 h 2721799"/>
                <a:gd name="connsiteX61" fmla="*/ 1819246 w 4044044"/>
                <a:gd name="connsiteY61" fmla="*/ 2652267 h 2721799"/>
                <a:gd name="connsiteX62" fmla="*/ 1758286 w 4044044"/>
                <a:gd name="connsiteY62" fmla="*/ 2478912 h 2721799"/>
                <a:gd name="connsiteX63" fmla="*/ 1703517 w 4044044"/>
                <a:gd name="connsiteY63" fmla="*/ 2352706 h 2721799"/>
                <a:gd name="connsiteX64" fmla="*/ 1834486 w 4044044"/>
                <a:gd name="connsiteY64" fmla="*/ 2340799 h 2721799"/>
                <a:gd name="connsiteX65" fmla="*/ 2647445 w 4044044"/>
                <a:gd name="connsiteY65" fmla="*/ 2316510 h 2721799"/>
                <a:gd name="connsiteX66" fmla="*/ 2764126 w 4044044"/>
                <a:gd name="connsiteY66" fmla="*/ 2332227 h 2721799"/>
                <a:gd name="connsiteX67" fmla="*/ 2772698 w 4044044"/>
                <a:gd name="connsiteY67" fmla="*/ 2479865 h 2721799"/>
                <a:gd name="connsiteX68" fmla="*/ 2786986 w 4044044"/>
                <a:gd name="connsiteY68" fmla="*/ 2522727 h 2721799"/>
                <a:gd name="connsiteX69" fmla="*/ 2998917 w 4044044"/>
                <a:gd name="connsiteY69" fmla="*/ 2522727 h 2721799"/>
                <a:gd name="connsiteX70" fmla="*/ 3078451 w 4044044"/>
                <a:gd name="connsiteY70" fmla="*/ 2432239 h 2721799"/>
                <a:gd name="connsiteX71" fmla="*/ 3091786 w 4044044"/>
                <a:gd name="connsiteY71" fmla="*/ 2351277 h 2721799"/>
                <a:gd name="connsiteX72" fmla="*/ 3170367 w 4044044"/>
                <a:gd name="connsiteY72" fmla="*/ 2278887 h 2721799"/>
                <a:gd name="connsiteX73" fmla="*/ 3792826 w 4044044"/>
                <a:gd name="connsiteY73" fmla="*/ 2271267 h 2721799"/>
                <a:gd name="connsiteX74" fmla="*/ 3923794 w 4044044"/>
                <a:gd name="connsiteY74" fmla="*/ 2236025 h 2721799"/>
                <a:gd name="connsiteX75" fmla="*/ 4043334 w 4044044"/>
                <a:gd name="connsiteY75" fmla="*/ 2223642 h 2721799"/>
                <a:gd name="connsiteX76" fmla="*/ 3968086 w 4044044"/>
                <a:gd name="connsiteY76" fmla="*/ 2103627 h 2721799"/>
                <a:gd name="connsiteX77" fmla="*/ 3858548 w 4044044"/>
                <a:gd name="connsiteY77" fmla="*/ 2084577 h 2721799"/>
                <a:gd name="connsiteX78" fmla="*/ 3777586 w 4044044"/>
                <a:gd name="connsiteY78" fmla="*/ 1974087 h 2721799"/>
                <a:gd name="connsiteX79" fmla="*/ 3762346 w 4044044"/>
                <a:gd name="connsiteY79" fmla="*/ 1821687 h 2721799"/>
                <a:gd name="connsiteX80" fmla="*/ 3701386 w 4044044"/>
                <a:gd name="connsiteY80" fmla="*/ 1760727 h 2721799"/>
                <a:gd name="connsiteX81" fmla="*/ 3792826 w 4044044"/>
                <a:gd name="connsiteY81" fmla="*/ 1669287 h 2721799"/>
                <a:gd name="connsiteX82" fmla="*/ 3792826 w 4044044"/>
                <a:gd name="connsiteY82" fmla="*/ 1631187 h 2721799"/>
                <a:gd name="connsiteX83" fmla="*/ 3777586 w 4044044"/>
                <a:gd name="connsiteY83" fmla="*/ 1494027 h 2721799"/>
                <a:gd name="connsiteX84" fmla="*/ 3625186 w 4044044"/>
                <a:gd name="connsiteY84" fmla="*/ 1532127 h 2721799"/>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71746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137857 w 4044044"/>
                <a:gd name="connsiteY23" fmla="*/ 70663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137857 w 4044044"/>
                <a:gd name="connsiteY23" fmla="*/ 70663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137857 w 4044044"/>
                <a:gd name="connsiteY23" fmla="*/ 70663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485746 w 4044044"/>
                <a:gd name="connsiteY38" fmla="*/ 1316230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64327 w 4044044"/>
                <a:gd name="connsiteY38" fmla="*/ 1287655 h 2719262"/>
                <a:gd name="connsiteX39" fmla="*/ 485746 w 4044044"/>
                <a:gd name="connsiteY39" fmla="*/ 1339090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64327 w 4044044"/>
                <a:gd name="connsiteY38" fmla="*/ 1287655 h 2719262"/>
                <a:gd name="connsiteX39" fmla="*/ 454790 w 4044044"/>
                <a:gd name="connsiteY39" fmla="*/ 1458152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04796 w 4044044"/>
                <a:gd name="connsiteY38" fmla="*/ 1294798 h 2719262"/>
                <a:gd name="connsiteX39" fmla="*/ 454790 w 4044044"/>
                <a:gd name="connsiteY39" fmla="*/ 1458152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04796 w 4044044"/>
                <a:gd name="connsiteY38" fmla="*/ 1294798 h 2719262"/>
                <a:gd name="connsiteX39" fmla="*/ 454790 w 4044044"/>
                <a:gd name="connsiteY39" fmla="*/ 1458152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220249 w 4044044"/>
                <a:gd name="connsiteY20" fmla="*/ 226093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04796 w 4044044"/>
                <a:gd name="connsiteY38" fmla="*/ 1294798 h 2719262"/>
                <a:gd name="connsiteX39" fmla="*/ 454790 w 4044044"/>
                <a:gd name="connsiteY39" fmla="*/ 1458152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163099 w 4044044"/>
                <a:gd name="connsiteY20" fmla="*/ 249905 h 2719262"/>
                <a:gd name="connsiteX21" fmla="*/ 1986886 w 4044044"/>
                <a:gd name="connsiteY21" fmla="*/ 234190 h 2719262"/>
                <a:gd name="connsiteX22" fmla="*/ 1920211 w 4044044"/>
                <a:gd name="connsiteY22" fmla="*/ 271337 h 2719262"/>
                <a:gd name="connsiteX23" fmla="*/ 2071182 w 4044044"/>
                <a:gd name="connsiteY23" fmla="*/ 611380 h 2719262"/>
                <a:gd name="connsiteX24" fmla="*/ 2108330 w 4044044"/>
                <a:gd name="connsiteY24" fmla="*/ 787592 h 2719262"/>
                <a:gd name="connsiteX25" fmla="*/ 1934498 w 4044044"/>
                <a:gd name="connsiteY25" fmla="*/ 817597 h 2719262"/>
                <a:gd name="connsiteX26" fmla="*/ 1834486 w 4044044"/>
                <a:gd name="connsiteY26" fmla="*/ 973330 h 2719262"/>
                <a:gd name="connsiteX27" fmla="*/ 1781146 w 4044044"/>
                <a:gd name="connsiteY27" fmla="*/ 973330 h 2719262"/>
                <a:gd name="connsiteX28" fmla="*/ 1629699 w 4044044"/>
                <a:gd name="connsiteY28" fmla="*/ 869983 h 2719262"/>
                <a:gd name="connsiteX29" fmla="*/ 1514446 w 4044044"/>
                <a:gd name="connsiteY29" fmla="*/ 897130 h 2719262"/>
                <a:gd name="connsiteX30" fmla="*/ 1415386 w 4044044"/>
                <a:gd name="connsiteY30" fmla="*/ 881890 h 2719262"/>
                <a:gd name="connsiteX31" fmla="*/ 1301086 w 4044044"/>
                <a:gd name="connsiteY31" fmla="*/ 828550 h 2719262"/>
                <a:gd name="connsiteX32" fmla="*/ 1171546 w 4044044"/>
                <a:gd name="connsiteY32" fmla="*/ 767590 h 2719262"/>
                <a:gd name="connsiteX33" fmla="*/ 1112967 w 4044044"/>
                <a:gd name="connsiteY33" fmla="*/ 772352 h 2719262"/>
                <a:gd name="connsiteX34" fmla="*/ 1104871 w 4044044"/>
                <a:gd name="connsiteY34" fmla="*/ 913799 h 2719262"/>
                <a:gd name="connsiteX35" fmla="*/ 1033434 w 4044044"/>
                <a:gd name="connsiteY35" fmla="*/ 960472 h 2719262"/>
                <a:gd name="connsiteX36" fmla="*/ 843886 w 4044044"/>
                <a:gd name="connsiteY36" fmla="*/ 1110490 h 2719262"/>
                <a:gd name="connsiteX37" fmla="*/ 653386 w 4044044"/>
                <a:gd name="connsiteY37" fmla="*/ 1240030 h 2719262"/>
                <a:gd name="connsiteX38" fmla="*/ 504796 w 4044044"/>
                <a:gd name="connsiteY38" fmla="*/ 1294798 h 2719262"/>
                <a:gd name="connsiteX39" fmla="*/ 454790 w 4044044"/>
                <a:gd name="connsiteY39" fmla="*/ 1458152 h 2719262"/>
                <a:gd name="connsiteX40" fmla="*/ 348586 w 4044044"/>
                <a:gd name="connsiteY40" fmla="*/ 1872490 h 2719262"/>
                <a:gd name="connsiteX41" fmla="*/ 295246 w 4044044"/>
                <a:gd name="connsiteY41" fmla="*/ 1887730 h 2719262"/>
                <a:gd name="connsiteX42" fmla="*/ 5686 w 4044044"/>
                <a:gd name="connsiteY42" fmla="*/ 1849630 h 2719262"/>
                <a:gd name="connsiteX43" fmla="*/ 20926 w 4044044"/>
                <a:gd name="connsiteY43" fmla="*/ 1895350 h 2719262"/>
                <a:gd name="connsiteX44" fmla="*/ 217618 w 4044044"/>
                <a:gd name="connsiteY44" fmla="*/ 2132998 h 2719262"/>
                <a:gd name="connsiteX45" fmla="*/ 272386 w 4044044"/>
                <a:gd name="connsiteY45" fmla="*/ 2200150 h 2719262"/>
                <a:gd name="connsiteX46" fmla="*/ 348586 w 4044044"/>
                <a:gd name="connsiteY46" fmla="*/ 2254442 h 2719262"/>
                <a:gd name="connsiteX47" fmla="*/ 348586 w 4044044"/>
                <a:gd name="connsiteY47" fmla="*/ 2344930 h 2719262"/>
                <a:gd name="connsiteX48" fmla="*/ 406689 w 4044044"/>
                <a:gd name="connsiteY48" fmla="*/ 2354455 h 2719262"/>
                <a:gd name="connsiteX49" fmla="*/ 639098 w 4044044"/>
                <a:gd name="connsiteY49" fmla="*/ 2359217 h 2719262"/>
                <a:gd name="connsiteX50" fmla="*/ 784355 w 4044044"/>
                <a:gd name="connsiteY50" fmla="*/ 2312069 h 2719262"/>
                <a:gd name="connsiteX51" fmla="*/ 773878 w 4044044"/>
                <a:gd name="connsiteY51" fmla="*/ 2368742 h 2719262"/>
                <a:gd name="connsiteX52" fmla="*/ 906751 w 4044044"/>
                <a:gd name="connsiteY52" fmla="*/ 2318737 h 2719262"/>
                <a:gd name="connsiteX53" fmla="*/ 1077248 w 4044044"/>
                <a:gd name="connsiteY53" fmla="*/ 2534478 h 2719262"/>
                <a:gd name="connsiteX54" fmla="*/ 1161545 w 4044044"/>
                <a:gd name="connsiteY54" fmla="*/ 2513046 h 2719262"/>
                <a:gd name="connsiteX55" fmla="*/ 1202026 w 4044044"/>
                <a:gd name="connsiteY55" fmla="*/ 2596390 h 2719262"/>
                <a:gd name="connsiteX56" fmla="*/ 1377286 w 4044044"/>
                <a:gd name="connsiteY56" fmla="*/ 2596390 h 2719262"/>
                <a:gd name="connsiteX57" fmla="*/ 1415386 w 4044044"/>
                <a:gd name="connsiteY57" fmla="*/ 2535430 h 2719262"/>
                <a:gd name="connsiteX58" fmla="*/ 1430626 w 4044044"/>
                <a:gd name="connsiteY58" fmla="*/ 2535430 h 2719262"/>
                <a:gd name="connsiteX59" fmla="*/ 1506826 w 4044044"/>
                <a:gd name="connsiteY59" fmla="*/ 2611630 h 2719262"/>
                <a:gd name="connsiteX60" fmla="*/ 1797814 w 4044044"/>
                <a:gd name="connsiteY60" fmla="*/ 2719262 h 2719262"/>
                <a:gd name="connsiteX61" fmla="*/ 1819246 w 4044044"/>
                <a:gd name="connsiteY61" fmla="*/ 2649730 h 2719262"/>
                <a:gd name="connsiteX62" fmla="*/ 1758286 w 4044044"/>
                <a:gd name="connsiteY62" fmla="*/ 2476375 h 2719262"/>
                <a:gd name="connsiteX63" fmla="*/ 1703517 w 4044044"/>
                <a:gd name="connsiteY63" fmla="*/ 2350169 h 2719262"/>
                <a:gd name="connsiteX64" fmla="*/ 1834486 w 4044044"/>
                <a:gd name="connsiteY64" fmla="*/ 2338262 h 2719262"/>
                <a:gd name="connsiteX65" fmla="*/ 2647445 w 4044044"/>
                <a:gd name="connsiteY65" fmla="*/ 2313973 h 2719262"/>
                <a:gd name="connsiteX66" fmla="*/ 2764126 w 4044044"/>
                <a:gd name="connsiteY66" fmla="*/ 2329690 h 2719262"/>
                <a:gd name="connsiteX67" fmla="*/ 2772698 w 4044044"/>
                <a:gd name="connsiteY67" fmla="*/ 2477328 h 2719262"/>
                <a:gd name="connsiteX68" fmla="*/ 2786986 w 4044044"/>
                <a:gd name="connsiteY68" fmla="*/ 2520190 h 2719262"/>
                <a:gd name="connsiteX69" fmla="*/ 2998917 w 4044044"/>
                <a:gd name="connsiteY69" fmla="*/ 2520190 h 2719262"/>
                <a:gd name="connsiteX70" fmla="*/ 3078451 w 4044044"/>
                <a:gd name="connsiteY70" fmla="*/ 2429702 h 2719262"/>
                <a:gd name="connsiteX71" fmla="*/ 3091786 w 4044044"/>
                <a:gd name="connsiteY71" fmla="*/ 2348740 h 2719262"/>
                <a:gd name="connsiteX72" fmla="*/ 3170367 w 4044044"/>
                <a:gd name="connsiteY72" fmla="*/ 2276350 h 2719262"/>
                <a:gd name="connsiteX73" fmla="*/ 3792826 w 4044044"/>
                <a:gd name="connsiteY73" fmla="*/ 2268730 h 2719262"/>
                <a:gd name="connsiteX74" fmla="*/ 3923794 w 4044044"/>
                <a:gd name="connsiteY74" fmla="*/ 2233488 h 2719262"/>
                <a:gd name="connsiteX75" fmla="*/ 4043334 w 4044044"/>
                <a:gd name="connsiteY75" fmla="*/ 2221105 h 2719262"/>
                <a:gd name="connsiteX76" fmla="*/ 3968086 w 4044044"/>
                <a:gd name="connsiteY76" fmla="*/ 2101090 h 2719262"/>
                <a:gd name="connsiteX77" fmla="*/ 3858548 w 4044044"/>
                <a:gd name="connsiteY77" fmla="*/ 2082040 h 2719262"/>
                <a:gd name="connsiteX78" fmla="*/ 3777586 w 4044044"/>
                <a:gd name="connsiteY78" fmla="*/ 1971550 h 2719262"/>
                <a:gd name="connsiteX79" fmla="*/ 3762346 w 4044044"/>
                <a:gd name="connsiteY79" fmla="*/ 1819150 h 2719262"/>
                <a:gd name="connsiteX80" fmla="*/ 3701386 w 4044044"/>
                <a:gd name="connsiteY80" fmla="*/ 1758190 h 2719262"/>
                <a:gd name="connsiteX81" fmla="*/ 3792826 w 4044044"/>
                <a:gd name="connsiteY81" fmla="*/ 1666750 h 2719262"/>
                <a:gd name="connsiteX82" fmla="*/ 3792826 w 4044044"/>
                <a:gd name="connsiteY82" fmla="*/ 1628650 h 2719262"/>
                <a:gd name="connsiteX83" fmla="*/ 3777586 w 4044044"/>
                <a:gd name="connsiteY83" fmla="*/ 1491490 h 2719262"/>
                <a:gd name="connsiteX84" fmla="*/ 3625186 w 4044044"/>
                <a:gd name="connsiteY84"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446385 w 4044044"/>
                <a:gd name="connsiteY20" fmla="*/ 268298 h 2719262"/>
                <a:gd name="connsiteX21" fmla="*/ 2163099 w 4044044"/>
                <a:gd name="connsiteY21" fmla="*/ 249905 h 2719262"/>
                <a:gd name="connsiteX22" fmla="*/ 1986886 w 4044044"/>
                <a:gd name="connsiteY22" fmla="*/ 234190 h 2719262"/>
                <a:gd name="connsiteX23" fmla="*/ 1920211 w 4044044"/>
                <a:gd name="connsiteY23" fmla="*/ 271337 h 2719262"/>
                <a:gd name="connsiteX24" fmla="*/ 2071182 w 4044044"/>
                <a:gd name="connsiteY24" fmla="*/ 611380 h 2719262"/>
                <a:gd name="connsiteX25" fmla="*/ 2108330 w 4044044"/>
                <a:gd name="connsiteY25" fmla="*/ 787592 h 2719262"/>
                <a:gd name="connsiteX26" fmla="*/ 1934498 w 4044044"/>
                <a:gd name="connsiteY26" fmla="*/ 817597 h 2719262"/>
                <a:gd name="connsiteX27" fmla="*/ 1834486 w 4044044"/>
                <a:gd name="connsiteY27" fmla="*/ 973330 h 2719262"/>
                <a:gd name="connsiteX28" fmla="*/ 1781146 w 4044044"/>
                <a:gd name="connsiteY28" fmla="*/ 973330 h 2719262"/>
                <a:gd name="connsiteX29" fmla="*/ 1629699 w 4044044"/>
                <a:gd name="connsiteY29" fmla="*/ 869983 h 2719262"/>
                <a:gd name="connsiteX30" fmla="*/ 1514446 w 4044044"/>
                <a:gd name="connsiteY30" fmla="*/ 897130 h 2719262"/>
                <a:gd name="connsiteX31" fmla="*/ 1415386 w 4044044"/>
                <a:gd name="connsiteY31" fmla="*/ 881890 h 2719262"/>
                <a:gd name="connsiteX32" fmla="*/ 1301086 w 4044044"/>
                <a:gd name="connsiteY32" fmla="*/ 828550 h 2719262"/>
                <a:gd name="connsiteX33" fmla="*/ 1171546 w 4044044"/>
                <a:gd name="connsiteY33" fmla="*/ 767590 h 2719262"/>
                <a:gd name="connsiteX34" fmla="*/ 1112967 w 4044044"/>
                <a:gd name="connsiteY34" fmla="*/ 772352 h 2719262"/>
                <a:gd name="connsiteX35" fmla="*/ 1104871 w 4044044"/>
                <a:gd name="connsiteY35" fmla="*/ 913799 h 2719262"/>
                <a:gd name="connsiteX36" fmla="*/ 1033434 w 4044044"/>
                <a:gd name="connsiteY36" fmla="*/ 960472 h 2719262"/>
                <a:gd name="connsiteX37" fmla="*/ 843886 w 4044044"/>
                <a:gd name="connsiteY37" fmla="*/ 1110490 h 2719262"/>
                <a:gd name="connsiteX38" fmla="*/ 653386 w 4044044"/>
                <a:gd name="connsiteY38" fmla="*/ 1240030 h 2719262"/>
                <a:gd name="connsiteX39" fmla="*/ 504796 w 4044044"/>
                <a:gd name="connsiteY39" fmla="*/ 1294798 h 2719262"/>
                <a:gd name="connsiteX40" fmla="*/ 454790 w 4044044"/>
                <a:gd name="connsiteY40" fmla="*/ 1458152 h 2719262"/>
                <a:gd name="connsiteX41" fmla="*/ 348586 w 4044044"/>
                <a:gd name="connsiteY41" fmla="*/ 1872490 h 2719262"/>
                <a:gd name="connsiteX42" fmla="*/ 295246 w 4044044"/>
                <a:gd name="connsiteY42" fmla="*/ 1887730 h 2719262"/>
                <a:gd name="connsiteX43" fmla="*/ 5686 w 4044044"/>
                <a:gd name="connsiteY43" fmla="*/ 1849630 h 2719262"/>
                <a:gd name="connsiteX44" fmla="*/ 20926 w 4044044"/>
                <a:gd name="connsiteY44" fmla="*/ 1895350 h 2719262"/>
                <a:gd name="connsiteX45" fmla="*/ 217618 w 4044044"/>
                <a:gd name="connsiteY45" fmla="*/ 2132998 h 2719262"/>
                <a:gd name="connsiteX46" fmla="*/ 272386 w 4044044"/>
                <a:gd name="connsiteY46" fmla="*/ 2200150 h 2719262"/>
                <a:gd name="connsiteX47" fmla="*/ 348586 w 4044044"/>
                <a:gd name="connsiteY47" fmla="*/ 2254442 h 2719262"/>
                <a:gd name="connsiteX48" fmla="*/ 348586 w 4044044"/>
                <a:gd name="connsiteY48" fmla="*/ 2344930 h 2719262"/>
                <a:gd name="connsiteX49" fmla="*/ 406689 w 4044044"/>
                <a:gd name="connsiteY49" fmla="*/ 2354455 h 2719262"/>
                <a:gd name="connsiteX50" fmla="*/ 639098 w 4044044"/>
                <a:gd name="connsiteY50" fmla="*/ 2359217 h 2719262"/>
                <a:gd name="connsiteX51" fmla="*/ 784355 w 4044044"/>
                <a:gd name="connsiteY51" fmla="*/ 2312069 h 2719262"/>
                <a:gd name="connsiteX52" fmla="*/ 773878 w 4044044"/>
                <a:gd name="connsiteY52" fmla="*/ 2368742 h 2719262"/>
                <a:gd name="connsiteX53" fmla="*/ 906751 w 4044044"/>
                <a:gd name="connsiteY53" fmla="*/ 2318737 h 2719262"/>
                <a:gd name="connsiteX54" fmla="*/ 1077248 w 4044044"/>
                <a:gd name="connsiteY54" fmla="*/ 2534478 h 2719262"/>
                <a:gd name="connsiteX55" fmla="*/ 1161545 w 4044044"/>
                <a:gd name="connsiteY55" fmla="*/ 2513046 h 2719262"/>
                <a:gd name="connsiteX56" fmla="*/ 1202026 w 4044044"/>
                <a:gd name="connsiteY56" fmla="*/ 2596390 h 2719262"/>
                <a:gd name="connsiteX57" fmla="*/ 1377286 w 4044044"/>
                <a:gd name="connsiteY57" fmla="*/ 2596390 h 2719262"/>
                <a:gd name="connsiteX58" fmla="*/ 1415386 w 4044044"/>
                <a:gd name="connsiteY58" fmla="*/ 2535430 h 2719262"/>
                <a:gd name="connsiteX59" fmla="*/ 1430626 w 4044044"/>
                <a:gd name="connsiteY59" fmla="*/ 2535430 h 2719262"/>
                <a:gd name="connsiteX60" fmla="*/ 1506826 w 4044044"/>
                <a:gd name="connsiteY60" fmla="*/ 2611630 h 2719262"/>
                <a:gd name="connsiteX61" fmla="*/ 1797814 w 4044044"/>
                <a:gd name="connsiteY61" fmla="*/ 2719262 h 2719262"/>
                <a:gd name="connsiteX62" fmla="*/ 1819246 w 4044044"/>
                <a:gd name="connsiteY62" fmla="*/ 2649730 h 2719262"/>
                <a:gd name="connsiteX63" fmla="*/ 1758286 w 4044044"/>
                <a:gd name="connsiteY63" fmla="*/ 2476375 h 2719262"/>
                <a:gd name="connsiteX64" fmla="*/ 1703517 w 4044044"/>
                <a:gd name="connsiteY64" fmla="*/ 2350169 h 2719262"/>
                <a:gd name="connsiteX65" fmla="*/ 1834486 w 4044044"/>
                <a:gd name="connsiteY65" fmla="*/ 2338262 h 2719262"/>
                <a:gd name="connsiteX66" fmla="*/ 2647445 w 4044044"/>
                <a:gd name="connsiteY66" fmla="*/ 2313973 h 2719262"/>
                <a:gd name="connsiteX67" fmla="*/ 2764126 w 4044044"/>
                <a:gd name="connsiteY67" fmla="*/ 2329690 h 2719262"/>
                <a:gd name="connsiteX68" fmla="*/ 2772698 w 4044044"/>
                <a:gd name="connsiteY68" fmla="*/ 2477328 h 2719262"/>
                <a:gd name="connsiteX69" fmla="*/ 2786986 w 4044044"/>
                <a:gd name="connsiteY69" fmla="*/ 2520190 h 2719262"/>
                <a:gd name="connsiteX70" fmla="*/ 2998917 w 4044044"/>
                <a:gd name="connsiteY70" fmla="*/ 2520190 h 2719262"/>
                <a:gd name="connsiteX71" fmla="*/ 3078451 w 4044044"/>
                <a:gd name="connsiteY71" fmla="*/ 2429702 h 2719262"/>
                <a:gd name="connsiteX72" fmla="*/ 3091786 w 4044044"/>
                <a:gd name="connsiteY72" fmla="*/ 2348740 h 2719262"/>
                <a:gd name="connsiteX73" fmla="*/ 3170367 w 4044044"/>
                <a:gd name="connsiteY73" fmla="*/ 2276350 h 2719262"/>
                <a:gd name="connsiteX74" fmla="*/ 3792826 w 4044044"/>
                <a:gd name="connsiteY74" fmla="*/ 2268730 h 2719262"/>
                <a:gd name="connsiteX75" fmla="*/ 3923794 w 4044044"/>
                <a:gd name="connsiteY75" fmla="*/ 2233488 h 2719262"/>
                <a:gd name="connsiteX76" fmla="*/ 4043334 w 4044044"/>
                <a:gd name="connsiteY76" fmla="*/ 2221105 h 2719262"/>
                <a:gd name="connsiteX77" fmla="*/ 3968086 w 4044044"/>
                <a:gd name="connsiteY77" fmla="*/ 2101090 h 2719262"/>
                <a:gd name="connsiteX78" fmla="*/ 3858548 w 4044044"/>
                <a:gd name="connsiteY78" fmla="*/ 2082040 h 2719262"/>
                <a:gd name="connsiteX79" fmla="*/ 3777586 w 4044044"/>
                <a:gd name="connsiteY79" fmla="*/ 1971550 h 2719262"/>
                <a:gd name="connsiteX80" fmla="*/ 3762346 w 4044044"/>
                <a:gd name="connsiteY80" fmla="*/ 1819150 h 2719262"/>
                <a:gd name="connsiteX81" fmla="*/ 3701386 w 4044044"/>
                <a:gd name="connsiteY81" fmla="*/ 1758190 h 2719262"/>
                <a:gd name="connsiteX82" fmla="*/ 3792826 w 4044044"/>
                <a:gd name="connsiteY82" fmla="*/ 1666750 h 2719262"/>
                <a:gd name="connsiteX83" fmla="*/ 3792826 w 4044044"/>
                <a:gd name="connsiteY83" fmla="*/ 1628650 h 2719262"/>
                <a:gd name="connsiteX84" fmla="*/ 3777586 w 4044044"/>
                <a:gd name="connsiteY84" fmla="*/ 1491490 h 2719262"/>
                <a:gd name="connsiteX85" fmla="*/ 3625186 w 4044044"/>
                <a:gd name="connsiteY85"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432098 w 4044044"/>
                <a:gd name="connsiteY20" fmla="*/ 801698 h 2719262"/>
                <a:gd name="connsiteX21" fmla="*/ 2163099 w 4044044"/>
                <a:gd name="connsiteY21" fmla="*/ 249905 h 2719262"/>
                <a:gd name="connsiteX22" fmla="*/ 1986886 w 4044044"/>
                <a:gd name="connsiteY22" fmla="*/ 234190 h 2719262"/>
                <a:gd name="connsiteX23" fmla="*/ 1920211 w 4044044"/>
                <a:gd name="connsiteY23" fmla="*/ 271337 h 2719262"/>
                <a:gd name="connsiteX24" fmla="*/ 2071182 w 4044044"/>
                <a:gd name="connsiteY24" fmla="*/ 611380 h 2719262"/>
                <a:gd name="connsiteX25" fmla="*/ 2108330 w 4044044"/>
                <a:gd name="connsiteY25" fmla="*/ 787592 h 2719262"/>
                <a:gd name="connsiteX26" fmla="*/ 1934498 w 4044044"/>
                <a:gd name="connsiteY26" fmla="*/ 817597 h 2719262"/>
                <a:gd name="connsiteX27" fmla="*/ 1834486 w 4044044"/>
                <a:gd name="connsiteY27" fmla="*/ 973330 h 2719262"/>
                <a:gd name="connsiteX28" fmla="*/ 1781146 w 4044044"/>
                <a:gd name="connsiteY28" fmla="*/ 973330 h 2719262"/>
                <a:gd name="connsiteX29" fmla="*/ 1629699 w 4044044"/>
                <a:gd name="connsiteY29" fmla="*/ 869983 h 2719262"/>
                <a:gd name="connsiteX30" fmla="*/ 1514446 w 4044044"/>
                <a:gd name="connsiteY30" fmla="*/ 897130 h 2719262"/>
                <a:gd name="connsiteX31" fmla="*/ 1415386 w 4044044"/>
                <a:gd name="connsiteY31" fmla="*/ 881890 h 2719262"/>
                <a:gd name="connsiteX32" fmla="*/ 1301086 w 4044044"/>
                <a:gd name="connsiteY32" fmla="*/ 828550 h 2719262"/>
                <a:gd name="connsiteX33" fmla="*/ 1171546 w 4044044"/>
                <a:gd name="connsiteY33" fmla="*/ 767590 h 2719262"/>
                <a:gd name="connsiteX34" fmla="*/ 1112967 w 4044044"/>
                <a:gd name="connsiteY34" fmla="*/ 772352 h 2719262"/>
                <a:gd name="connsiteX35" fmla="*/ 1104871 w 4044044"/>
                <a:gd name="connsiteY35" fmla="*/ 913799 h 2719262"/>
                <a:gd name="connsiteX36" fmla="*/ 1033434 w 4044044"/>
                <a:gd name="connsiteY36" fmla="*/ 960472 h 2719262"/>
                <a:gd name="connsiteX37" fmla="*/ 843886 w 4044044"/>
                <a:gd name="connsiteY37" fmla="*/ 1110490 h 2719262"/>
                <a:gd name="connsiteX38" fmla="*/ 653386 w 4044044"/>
                <a:gd name="connsiteY38" fmla="*/ 1240030 h 2719262"/>
                <a:gd name="connsiteX39" fmla="*/ 504796 w 4044044"/>
                <a:gd name="connsiteY39" fmla="*/ 1294798 h 2719262"/>
                <a:gd name="connsiteX40" fmla="*/ 454790 w 4044044"/>
                <a:gd name="connsiteY40" fmla="*/ 1458152 h 2719262"/>
                <a:gd name="connsiteX41" fmla="*/ 348586 w 4044044"/>
                <a:gd name="connsiteY41" fmla="*/ 1872490 h 2719262"/>
                <a:gd name="connsiteX42" fmla="*/ 295246 w 4044044"/>
                <a:gd name="connsiteY42" fmla="*/ 1887730 h 2719262"/>
                <a:gd name="connsiteX43" fmla="*/ 5686 w 4044044"/>
                <a:gd name="connsiteY43" fmla="*/ 1849630 h 2719262"/>
                <a:gd name="connsiteX44" fmla="*/ 20926 w 4044044"/>
                <a:gd name="connsiteY44" fmla="*/ 1895350 h 2719262"/>
                <a:gd name="connsiteX45" fmla="*/ 217618 w 4044044"/>
                <a:gd name="connsiteY45" fmla="*/ 2132998 h 2719262"/>
                <a:gd name="connsiteX46" fmla="*/ 272386 w 4044044"/>
                <a:gd name="connsiteY46" fmla="*/ 2200150 h 2719262"/>
                <a:gd name="connsiteX47" fmla="*/ 348586 w 4044044"/>
                <a:gd name="connsiteY47" fmla="*/ 2254442 h 2719262"/>
                <a:gd name="connsiteX48" fmla="*/ 348586 w 4044044"/>
                <a:gd name="connsiteY48" fmla="*/ 2344930 h 2719262"/>
                <a:gd name="connsiteX49" fmla="*/ 406689 w 4044044"/>
                <a:gd name="connsiteY49" fmla="*/ 2354455 h 2719262"/>
                <a:gd name="connsiteX50" fmla="*/ 639098 w 4044044"/>
                <a:gd name="connsiteY50" fmla="*/ 2359217 h 2719262"/>
                <a:gd name="connsiteX51" fmla="*/ 784355 w 4044044"/>
                <a:gd name="connsiteY51" fmla="*/ 2312069 h 2719262"/>
                <a:gd name="connsiteX52" fmla="*/ 773878 w 4044044"/>
                <a:gd name="connsiteY52" fmla="*/ 2368742 h 2719262"/>
                <a:gd name="connsiteX53" fmla="*/ 906751 w 4044044"/>
                <a:gd name="connsiteY53" fmla="*/ 2318737 h 2719262"/>
                <a:gd name="connsiteX54" fmla="*/ 1077248 w 4044044"/>
                <a:gd name="connsiteY54" fmla="*/ 2534478 h 2719262"/>
                <a:gd name="connsiteX55" fmla="*/ 1161545 w 4044044"/>
                <a:gd name="connsiteY55" fmla="*/ 2513046 h 2719262"/>
                <a:gd name="connsiteX56" fmla="*/ 1202026 w 4044044"/>
                <a:gd name="connsiteY56" fmla="*/ 2596390 h 2719262"/>
                <a:gd name="connsiteX57" fmla="*/ 1377286 w 4044044"/>
                <a:gd name="connsiteY57" fmla="*/ 2596390 h 2719262"/>
                <a:gd name="connsiteX58" fmla="*/ 1415386 w 4044044"/>
                <a:gd name="connsiteY58" fmla="*/ 2535430 h 2719262"/>
                <a:gd name="connsiteX59" fmla="*/ 1430626 w 4044044"/>
                <a:gd name="connsiteY59" fmla="*/ 2535430 h 2719262"/>
                <a:gd name="connsiteX60" fmla="*/ 1506826 w 4044044"/>
                <a:gd name="connsiteY60" fmla="*/ 2611630 h 2719262"/>
                <a:gd name="connsiteX61" fmla="*/ 1797814 w 4044044"/>
                <a:gd name="connsiteY61" fmla="*/ 2719262 h 2719262"/>
                <a:gd name="connsiteX62" fmla="*/ 1819246 w 4044044"/>
                <a:gd name="connsiteY62" fmla="*/ 2649730 h 2719262"/>
                <a:gd name="connsiteX63" fmla="*/ 1758286 w 4044044"/>
                <a:gd name="connsiteY63" fmla="*/ 2476375 h 2719262"/>
                <a:gd name="connsiteX64" fmla="*/ 1703517 w 4044044"/>
                <a:gd name="connsiteY64" fmla="*/ 2350169 h 2719262"/>
                <a:gd name="connsiteX65" fmla="*/ 1834486 w 4044044"/>
                <a:gd name="connsiteY65" fmla="*/ 2338262 h 2719262"/>
                <a:gd name="connsiteX66" fmla="*/ 2647445 w 4044044"/>
                <a:gd name="connsiteY66" fmla="*/ 2313973 h 2719262"/>
                <a:gd name="connsiteX67" fmla="*/ 2764126 w 4044044"/>
                <a:gd name="connsiteY67" fmla="*/ 2329690 h 2719262"/>
                <a:gd name="connsiteX68" fmla="*/ 2772698 w 4044044"/>
                <a:gd name="connsiteY68" fmla="*/ 2477328 h 2719262"/>
                <a:gd name="connsiteX69" fmla="*/ 2786986 w 4044044"/>
                <a:gd name="connsiteY69" fmla="*/ 2520190 h 2719262"/>
                <a:gd name="connsiteX70" fmla="*/ 2998917 w 4044044"/>
                <a:gd name="connsiteY70" fmla="*/ 2520190 h 2719262"/>
                <a:gd name="connsiteX71" fmla="*/ 3078451 w 4044044"/>
                <a:gd name="connsiteY71" fmla="*/ 2429702 h 2719262"/>
                <a:gd name="connsiteX72" fmla="*/ 3091786 w 4044044"/>
                <a:gd name="connsiteY72" fmla="*/ 2348740 h 2719262"/>
                <a:gd name="connsiteX73" fmla="*/ 3170367 w 4044044"/>
                <a:gd name="connsiteY73" fmla="*/ 2276350 h 2719262"/>
                <a:gd name="connsiteX74" fmla="*/ 3792826 w 4044044"/>
                <a:gd name="connsiteY74" fmla="*/ 2268730 h 2719262"/>
                <a:gd name="connsiteX75" fmla="*/ 3923794 w 4044044"/>
                <a:gd name="connsiteY75" fmla="*/ 2233488 h 2719262"/>
                <a:gd name="connsiteX76" fmla="*/ 4043334 w 4044044"/>
                <a:gd name="connsiteY76" fmla="*/ 2221105 h 2719262"/>
                <a:gd name="connsiteX77" fmla="*/ 3968086 w 4044044"/>
                <a:gd name="connsiteY77" fmla="*/ 2101090 h 2719262"/>
                <a:gd name="connsiteX78" fmla="*/ 3858548 w 4044044"/>
                <a:gd name="connsiteY78" fmla="*/ 2082040 h 2719262"/>
                <a:gd name="connsiteX79" fmla="*/ 3777586 w 4044044"/>
                <a:gd name="connsiteY79" fmla="*/ 1971550 h 2719262"/>
                <a:gd name="connsiteX80" fmla="*/ 3762346 w 4044044"/>
                <a:gd name="connsiteY80" fmla="*/ 1819150 h 2719262"/>
                <a:gd name="connsiteX81" fmla="*/ 3701386 w 4044044"/>
                <a:gd name="connsiteY81" fmla="*/ 1758190 h 2719262"/>
                <a:gd name="connsiteX82" fmla="*/ 3792826 w 4044044"/>
                <a:gd name="connsiteY82" fmla="*/ 1666750 h 2719262"/>
                <a:gd name="connsiteX83" fmla="*/ 3792826 w 4044044"/>
                <a:gd name="connsiteY83" fmla="*/ 1628650 h 2719262"/>
                <a:gd name="connsiteX84" fmla="*/ 3777586 w 4044044"/>
                <a:gd name="connsiteY84" fmla="*/ 1491490 h 2719262"/>
                <a:gd name="connsiteX85" fmla="*/ 3625186 w 4044044"/>
                <a:gd name="connsiteY85"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98785 w 4044044"/>
                <a:gd name="connsiteY20" fmla="*/ 506423 h 2719262"/>
                <a:gd name="connsiteX21" fmla="*/ 2432098 w 4044044"/>
                <a:gd name="connsiteY21" fmla="*/ 801698 h 2719262"/>
                <a:gd name="connsiteX22" fmla="*/ 2163099 w 4044044"/>
                <a:gd name="connsiteY22" fmla="*/ 249905 h 2719262"/>
                <a:gd name="connsiteX23" fmla="*/ 1986886 w 4044044"/>
                <a:gd name="connsiteY23" fmla="*/ 234190 h 2719262"/>
                <a:gd name="connsiteX24" fmla="*/ 1920211 w 4044044"/>
                <a:gd name="connsiteY24" fmla="*/ 271337 h 2719262"/>
                <a:gd name="connsiteX25" fmla="*/ 2071182 w 4044044"/>
                <a:gd name="connsiteY25" fmla="*/ 611380 h 2719262"/>
                <a:gd name="connsiteX26" fmla="*/ 2108330 w 4044044"/>
                <a:gd name="connsiteY26" fmla="*/ 787592 h 2719262"/>
                <a:gd name="connsiteX27" fmla="*/ 1934498 w 4044044"/>
                <a:gd name="connsiteY27" fmla="*/ 817597 h 2719262"/>
                <a:gd name="connsiteX28" fmla="*/ 1834486 w 4044044"/>
                <a:gd name="connsiteY28" fmla="*/ 973330 h 2719262"/>
                <a:gd name="connsiteX29" fmla="*/ 1781146 w 4044044"/>
                <a:gd name="connsiteY29" fmla="*/ 973330 h 2719262"/>
                <a:gd name="connsiteX30" fmla="*/ 1629699 w 4044044"/>
                <a:gd name="connsiteY30" fmla="*/ 869983 h 2719262"/>
                <a:gd name="connsiteX31" fmla="*/ 1514446 w 4044044"/>
                <a:gd name="connsiteY31" fmla="*/ 897130 h 2719262"/>
                <a:gd name="connsiteX32" fmla="*/ 1415386 w 4044044"/>
                <a:gd name="connsiteY32" fmla="*/ 881890 h 2719262"/>
                <a:gd name="connsiteX33" fmla="*/ 1301086 w 4044044"/>
                <a:gd name="connsiteY33" fmla="*/ 828550 h 2719262"/>
                <a:gd name="connsiteX34" fmla="*/ 1171546 w 4044044"/>
                <a:gd name="connsiteY34" fmla="*/ 767590 h 2719262"/>
                <a:gd name="connsiteX35" fmla="*/ 1112967 w 4044044"/>
                <a:gd name="connsiteY35" fmla="*/ 772352 h 2719262"/>
                <a:gd name="connsiteX36" fmla="*/ 1104871 w 4044044"/>
                <a:gd name="connsiteY36" fmla="*/ 913799 h 2719262"/>
                <a:gd name="connsiteX37" fmla="*/ 1033434 w 4044044"/>
                <a:gd name="connsiteY37" fmla="*/ 960472 h 2719262"/>
                <a:gd name="connsiteX38" fmla="*/ 843886 w 4044044"/>
                <a:gd name="connsiteY38" fmla="*/ 1110490 h 2719262"/>
                <a:gd name="connsiteX39" fmla="*/ 653386 w 4044044"/>
                <a:gd name="connsiteY39" fmla="*/ 1240030 h 2719262"/>
                <a:gd name="connsiteX40" fmla="*/ 504796 w 4044044"/>
                <a:gd name="connsiteY40" fmla="*/ 1294798 h 2719262"/>
                <a:gd name="connsiteX41" fmla="*/ 454790 w 4044044"/>
                <a:gd name="connsiteY41" fmla="*/ 1458152 h 2719262"/>
                <a:gd name="connsiteX42" fmla="*/ 348586 w 4044044"/>
                <a:gd name="connsiteY42" fmla="*/ 1872490 h 2719262"/>
                <a:gd name="connsiteX43" fmla="*/ 295246 w 4044044"/>
                <a:gd name="connsiteY43" fmla="*/ 1887730 h 2719262"/>
                <a:gd name="connsiteX44" fmla="*/ 5686 w 4044044"/>
                <a:gd name="connsiteY44" fmla="*/ 1849630 h 2719262"/>
                <a:gd name="connsiteX45" fmla="*/ 20926 w 4044044"/>
                <a:gd name="connsiteY45" fmla="*/ 1895350 h 2719262"/>
                <a:gd name="connsiteX46" fmla="*/ 217618 w 4044044"/>
                <a:gd name="connsiteY46" fmla="*/ 2132998 h 2719262"/>
                <a:gd name="connsiteX47" fmla="*/ 272386 w 4044044"/>
                <a:gd name="connsiteY47" fmla="*/ 2200150 h 2719262"/>
                <a:gd name="connsiteX48" fmla="*/ 348586 w 4044044"/>
                <a:gd name="connsiteY48" fmla="*/ 2254442 h 2719262"/>
                <a:gd name="connsiteX49" fmla="*/ 348586 w 4044044"/>
                <a:gd name="connsiteY49" fmla="*/ 2344930 h 2719262"/>
                <a:gd name="connsiteX50" fmla="*/ 406689 w 4044044"/>
                <a:gd name="connsiteY50" fmla="*/ 2354455 h 2719262"/>
                <a:gd name="connsiteX51" fmla="*/ 639098 w 4044044"/>
                <a:gd name="connsiteY51" fmla="*/ 2359217 h 2719262"/>
                <a:gd name="connsiteX52" fmla="*/ 784355 w 4044044"/>
                <a:gd name="connsiteY52" fmla="*/ 2312069 h 2719262"/>
                <a:gd name="connsiteX53" fmla="*/ 773878 w 4044044"/>
                <a:gd name="connsiteY53" fmla="*/ 2368742 h 2719262"/>
                <a:gd name="connsiteX54" fmla="*/ 906751 w 4044044"/>
                <a:gd name="connsiteY54" fmla="*/ 2318737 h 2719262"/>
                <a:gd name="connsiteX55" fmla="*/ 1077248 w 4044044"/>
                <a:gd name="connsiteY55" fmla="*/ 2534478 h 2719262"/>
                <a:gd name="connsiteX56" fmla="*/ 1161545 w 4044044"/>
                <a:gd name="connsiteY56" fmla="*/ 2513046 h 2719262"/>
                <a:gd name="connsiteX57" fmla="*/ 1202026 w 4044044"/>
                <a:gd name="connsiteY57" fmla="*/ 2596390 h 2719262"/>
                <a:gd name="connsiteX58" fmla="*/ 1377286 w 4044044"/>
                <a:gd name="connsiteY58" fmla="*/ 2596390 h 2719262"/>
                <a:gd name="connsiteX59" fmla="*/ 1415386 w 4044044"/>
                <a:gd name="connsiteY59" fmla="*/ 2535430 h 2719262"/>
                <a:gd name="connsiteX60" fmla="*/ 1430626 w 4044044"/>
                <a:gd name="connsiteY60" fmla="*/ 2535430 h 2719262"/>
                <a:gd name="connsiteX61" fmla="*/ 1506826 w 4044044"/>
                <a:gd name="connsiteY61" fmla="*/ 2611630 h 2719262"/>
                <a:gd name="connsiteX62" fmla="*/ 1797814 w 4044044"/>
                <a:gd name="connsiteY62" fmla="*/ 2719262 h 2719262"/>
                <a:gd name="connsiteX63" fmla="*/ 1819246 w 4044044"/>
                <a:gd name="connsiteY63" fmla="*/ 2649730 h 2719262"/>
                <a:gd name="connsiteX64" fmla="*/ 1758286 w 4044044"/>
                <a:gd name="connsiteY64" fmla="*/ 2476375 h 2719262"/>
                <a:gd name="connsiteX65" fmla="*/ 1703517 w 4044044"/>
                <a:gd name="connsiteY65" fmla="*/ 2350169 h 2719262"/>
                <a:gd name="connsiteX66" fmla="*/ 1834486 w 4044044"/>
                <a:gd name="connsiteY66" fmla="*/ 2338262 h 2719262"/>
                <a:gd name="connsiteX67" fmla="*/ 2647445 w 4044044"/>
                <a:gd name="connsiteY67" fmla="*/ 2313973 h 2719262"/>
                <a:gd name="connsiteX68" fmla="*/ 2764126 w 4044044"/>
                <a:gd name="connsiteY68" fmla="*/ 2329690 h 2719262"/>
                <a:gd name="connsiteX69" fmla="*/ 2772698 w 4044044"/>
                <a:gd name="connsiteY69" fmla="*/ 2477328 h 2719262"/>
                <a:gd name="connsiteX70" fmla="*/ 2786986 w 4044044"/>
                <a:gd name="connsiteY70" fmla="*/ 2520190 h 2719262"/>
                <a:gd name="connsiteX71" fmla="*/ 2998917 w 4044044"/>
                <a:gd name="connsiteY71" fmla="*/ 2520190 h 2719262"/>
                <a:gd name="connsiteX72" fmla="*/ 3078451 w 4044044"/>
                <a:gd name="connsiteY72" fmla="*/ 2429702 h 2719262"/>
                <a:gd name="connsiteX73" fmla="*/ 3091786 w 4044044"/>
                <a:gd name="connsiteY73" fmla="*/ 2348740 h 2719262"/>
                <a:gd name="connsiteX74" fmla="*/ 3170367 w 4044044"/>
                <a:gd name="connsiteY74" fmla="*/ 2276350 h 2719262"/>
                <a:gd name="connsiteX75" fmla="*/ 3792826 w 4044044"/>
                <a:gd name="connsiteY75" fmla="*/ 2268730 h 2719262"/>
                <a:gd name="connsiteX76" fmla="*/ 3923794 w 4044044"/>
                <a:gd name="connsiteY76" fmla="*/ 2233488 h 2719262"/>
                <a:gd name="connsiteX77" fmla="*/ 4043334 w 4044044"/>
                <a:gd name="connsiteY77" fmla="*/ 2221105 h 2719262"/>
                <a:gd name="connsiteX78" fmla="*/ 3968086 w 4044044"/>
                <a:gd name="connsiteY78" fmla="*/ 2101090 h 2719262"/>
                <a:gd name="connsiteX79" fmla="*/ 3858548 w 4044044"/>
                <a:gd name="connsiteY79" fmla="*/ 2082040 h 2719262"/>
                <a:gd name="connsiteX80" fmla="*/ 3777586 w 4044044"/>
                <a:gd name="connsiteY80" fmla="*/ 1971550 h 2719262"/>
                <a:gd name="connsiteX81" fmla="*/ 3762346 w 4044044"/>
                <a:gd name="connsiteY81" fmla="*/ 1819150 h 2719262"/>
                <a:gd name="connsiteX82" fmla="*/ 3701386 w 4044044"/>
                <a:gd name="connsiteY82" fmla="*/ 1758190 h 2719262"/>
                <a:gd name="connsiteX83" fmla="*/ 3792826 w 4044044"/>
                <a:gd name="connsiteY83" fmla="*/ 1666750 h 2719262"/>
                <a:gd name="connsiteX84" fmla="*/ 3792826 w 4044044"/>
                <a:gd name="connsiteY84" fmla="*/ 1628650 h 2719262"/>
                <a:gd name="connsiteX85" fmla="*/ 3777586 w 4044044"/>
                <a:gd name="connsiteY85" fmla="*/ 1491490 h 2719262"/>
                <a:gd name="connsiteX86" fmla="*/ 3625186 w 4044044"/>
                <a:gd name="connsiteY86"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703560 w 4044044"/>
                <a:gd name="connsiteY20" fmla="*/ 711210 h 2719262"/>
                <a:gd name="connsiteX21" fmla="*/ 2432098 w 4044044"/>
                <a:gd name="connsiteY21" fmla="*/ 801698 h 2719262"/>
                <a:gd name="connsiteX22" fmla="*/ 2163099 w 4044044"/>
                <a:gd name="connsiteY22" fmla="*/ 249905 h 2719262"/>
                <a:gd name="connsiteX23" fmla="*/ 1986886 w 4044044"/>
                <a:gd name="connsiteY23" fmla="*/ 234190 h 2719262"/>
                <a:gd name="connsiteX24" fmla="*/ 1920211 w 4044044"/>
                <a:gd name="connsiteY24" fmla="*/ 271337 h 2719262"/>
                <a:gd name="connsiteX25" fmla="*/ 2071182 w 4044044"/>
                <a:gd name="connsiteY25" fmla="*/ 611380 h 2719262"/>
                <a:gd name="connsiteX26" fmla="*/ 2108330 w 4044044"/>
                <a:gd name="connsiteY26" fmla="*/ 787592 h 2719262"/>
                <a:gd name="connsiteX27" fmla="*/ 1934498 w 4044044"/>
                <a:gd name="connsiteY27" fmla="*/ 817597 h 2719262"/>
                <a:gd name="connsiteX28" fmla="*/ 1834486 w 4044044"/>
                <a:gd name="connsiteY28" fmla="*/ 973330 h 2719262"/>
                <a:gd name="connsiteX29" fmla="*/ 1781146 w 4044044"/>
                <a:gd name="connsiteY29" fmla="*/ 973330 h 2719262"/>
                <a:gd name="connsiteX30" fmla="*/ 1629699 w 4044044"/>
                <a:gd name="connsiteY30" fmla="*/ 869983 h 2719262"/>
                <a:gd name="connsiteX31" fmla="*/ 1514446 w 4044044"/>
                <a:gd name="connsiteY31" fmla="*/ 897130 h 2719262"/>
                <a:gd name="connsiteX32" fmla="*/ 1415386 w 4044044"/>
                <a:gd name="connsiteY32" fmla="*/ 881890 h 2719262"/>
                <a:gd name="connsiteX33" fmla="*/ 1301086 w 4044044"/>
                <a:gd name="connsiteY33" fmla="*/ 828550 h 2719262"/>
                <a:gd name="connsiteX34" fmla="*/ 1171546 w 4044044"/>
                <a:gd name="connsiteY34" fmla="*/ 767590 h 2719262"/>
                <a:gd name="connsiteX35" fmla="*/ 1112967 w 4044044"/>
                <a:gd name="connsiteY35" fmla="*/ 772352 h 2719262"/>
                <a:gd name="connsiteX36" fmla="*/ 1104871 w 4044044"/>
                <a:gd name="connsiteY36" fmla="*/ 913799 h 2719262"/>
                <a:gd name="connsiteX37" fmla="*/ 1033434 w 4044044"/>
                <a:gd name="connsiteY37" fmla="*/ 960472 h 2719262"/>
                <a:gd name="connsiteX38" fmla="*/ 843886 w 4044044"/>
                <a:gd name="connsiteY38" fmla="*/ 1110490 h 2719262"/>
                <a:gd name="connsiteX39" fmla="*/ 653386 w 4044044"/>
                <a:gd name="connsiteY39" fmla="*/ 1240030 h 2719262"/>
                <a:gd name="connsiteX40" fmla="*/ 504796 w 4044044"/>
                <a:gd name="connsiteY40" fmla="*/ 1294798 h 2719262"/>
                <a:gd name="connsiteX41" fmla="*/ 454790 w 4044044"/>
                <a:gd name="connsiteY41" fmla="*/ 1458152 h 2719262"/>
                <a:gd name="connsiteX42" fmla="*/ 348586 w 4044044"/>
                <a:gd name="connsiteY42" fmla="*/ 1872490 h 2719262"/>
                <a:gd name="connsiteX43" fmla="*/ 295246 w 4044044"/>
                <a:gd name="connsiteY43" fmla="*/ 1887730 h 2719262"/>
                <a:gd name="connsiteX44" fmla="*/ 5686 w 4044044"/>
                <a:gd name="connsiteY44" fmla="*/ 1849630 h 2719262"/>
                <a:gd name="connsiteX45" fmla="*/ 20926 w 4044044"/>
                <a:gd name="connsiteY45" fmla="*/ 1895350 h 2719262"/>
                <a:gd name="connsiteX46" fmla="*/ 217618 w 4044044"/>
                <a:gd name="connsiteY46" fmla="*/ 2132998 h 2719262"/>
                <a:gd name="connsiteX47" fmla="*/ 272386 w 4044044"/>
                <a:gd name="connsiteY47" fmla="*/ 2200150 h 2719262"/>
                <a:gd name="connsiteX48" fmla="*/ 348586 w 4044044"/>
                <a:gd name="connsiteY48" fmla="*/ 2254442 h 2719262"/>
                <a:gd name="connsiteX49" fmla="*/ 348586 w 4044044"/>
                <a:gd name="connsiteY49" fmla="*/ 2344930 h 2719262"/>
                <a:gd name="connsiteX50" fmla="*/ 406689 w 4044044"/>
                <a:gd name="connsiteY50" fmla="*/ 2354455 h 2719262"/>
                <a:gd name="connsiteX51" fmla="*/ 639098 w 4044044"/>
                <a:gd name="connsiteY51" fmla="*/ 2359217 h 2719262"/>
                <a:gd name="connsiteX52" fmla="*/ 784355 w 4044044"/>
                <a:gd name="connsiteY52" fmla="*/ 2312069 h 2719262"/>
                <a:gd name="connsiteX53" fmla="*/ 773878 w 4044044"/>
                <a:gd name="connsiteY53" fmla="*/ 2368742 h 2719262"/>
                <a:gd name="connsiteX54" fmla="*/ 906751 w 4044044"/>
                <a:gd name="connsiteY54" fmla="*/ 2318737 h 2719262"/>
                <a:gd name="connsiteX55" fmla="*/ 1077248 w 4044044"/>
                <a:gd name="connsiteY55" fmla="*/ 2534478 h 2719262"/>
                <a:gd name="connsiteX56" fmla="*/ 1161545 w 4044044"/>
                <a:gd name="connsiteY56" fmla="*/ 2513046 h 2719262"/>
                <a:gd name="connsiteX57" fmla="*/ 1202026 w 4044044"/>
                <a:gd name="connsiteY57" fmla="*/ 2596390 h 2719262"/>
                <a:gd name="connsiteX58" fmla="*/ 1377286 w 4044044"/>
                <a:gd name="connsiteY58" fmla="*/ 2596390 h 2719262"/>
                <a:gd name="connsiteX59" fmla="*/ 1415386 w 4044044"/>
                <a:gd name="connsiteY59" fmla="*/ 2535430 h 2719262"/>
                <a:gd name="connsiteX60" fmla="*/ 1430626 w 4044044"/>
                <a:gd name="connsiteY60" fmla="*/ 2535430 h 2719262"/>
                <a:gd name="connsiteX61" fmla="*/ 1506826 w 4044044"/>
                <a:gd name="connsiteY61" fmla="*/ 2611630 h 2719262"/>
                <a:gd name="connsiteX62" fmla="*/ 1797814 w 4044044"/>
                <a:gd name="connsiteY62" fmla="*/ 2719262 h 2719262"/>
                <a:gd name="connsiteX63" fmla="*/ 1819246 w 4044044"/>
                <a:gd name="connsiteY63" fmla="*/ 2649730 h 2719262"/>
                <a:gd name="connsiteX64" fmla="*/ 1758286 w 4044044"/>
                <a:gd name="connsiteY64" fmla="*/ 2476375 h 2719262"/>
                <a:gd name="connsiteX65" fmla="*/ 1703517 w 4044044"/>
                <a:gd name="connsiteY65" fmla="*/ 2350169 h 2719262"/>
                <a:gd name="connsiteX66" fmla="*/ 1834486 w 4044044"/>
                <a:gd name="connsiteY66" fmla="*/ 2338262 h 2719262"/>
                <a:gd name="connsiteX67" fmla="*/ 2647445 w 4044044"/>
                <a:gd name="connsiteY67" fmla="*/ 2313973 h 2719262"/>
                <a:gd name="connsiteX68" fmla="*/ 2764126 w 4044044"/>
                <a:gd name="connsiteY68" fmla="*/ 2329690 h 2719262"/>
                <a:gd name="connsiteX69" fmla="*/ 2772698 w 4044044"/>
                <a:gd name="connsiteY69" fmla="*/ 2477328 h 2719262"/>
                <a:gd name="connsiteX70" fmla="*/ 2786986 w 4044044"/>
                <a:gd name="connsiteY70" fmla="*/ 2520190 h 2719262"/>
                <a:gd name="connsiteX71" fmla="*/ 2998917 w 4044044"/>
                <a:gd name="connsiteY71" fmla="*/ 2520190 h 2719262"/>
                <a:gd name="connsiteX72" fmla="*/ 3078451 w 4044044"/>
                <a:gd name="connsiteY72" fmla="*/ 2429702 h 2719262"/>
                <a:gd name="connsiteX73" fmla="*/ 3091786 w 4044044"/>
                <a:gd name="connsiteY73" fmla="*/ 2348740 h 2719262"/>
                <a:gd name="connsiteX74" fmla="*/ 3170367 w 4044044"/>
                <a:gd name="connsiteY74" fmla="*/ 2276350 h 2719262"/>
                <a:gd name="connsiteX75" fmla="*/ 3792826 w 4044044"/>
                <a:gd name="connsiteY75" fmla="*/ 2268730 h 2719262"/>
                <a:gd name="connsiteX76" fmla="*/ 3923794 w 4044044"/>
                <a:gd name="connsiteY76" fmla="*/ 2233488 h 2719262"/>
                <a:gd name="connsiteX77" fmla="*/ 4043334 w 4044044"/>
                <a:gd name="connsiteY77" fmla="*/ 2221105 h 2719262"/>
                <a:gd name="connsiteX78" fmla="*/ 3968086 w 4044044"/>
                <a:gd name="connsiteY78" fmla="*/ 2101090 h 2719262"/>
                <a:gd name="connsiteX79" fmla="*/ 3858548 w 4044044"/>
                <a:gd name="connsiteY79" fmla="*/ 2082040 h 2719262"/>
                <a:gd name="connsiteX80" fmla="*/ 3777586 w 4044044"/>
                <a:gd name="connsiteY80" fmla="*/ 1971550 h 2719262"/>
                <a:gd name="connsiteX81" fmla="*/ 3762346 w 4044044"/>
                <a:gd name="connsiteY81" fmla="*/ 1819150 h 2719262"/>
                <a:gd name="connsiteX82" fmla="*/ 3701386 w 4044044"/>
                <a:gd name="connsiteY82" fmla="*/ 1758190 h 2719262"/>
                <a:gd name="connsiteX83" fmla="*/ 3792826 w 4044044"/>
                <a:gd name="connsiteY83" fmla="*/ 1666750 h 2719262"/>
                <a:gd name="connsiteX84" fmla="*/ 3792826 w 4044044"/>
                <a:gd name="connsiteY84" fmla="*/ 1628650 h 2719262"/>
                <a:gd name="connsiteX85" fmla="*/ 3777586 w 4044044"/>
                <a:gd name="connsiteY85" fmla="*/ 1491490 h 2719262"/>
                <a:gd name="connsiteX86" fmla="*/ 3625186 w 4044044"/>
                <a:gd name="connsiteY86"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717848 w 4044044"/>
                <a:gd name="connsiteY20" fmla="*/ 387361 h 2719262"/>
                <a:gd name="connsiteX21" fmla="*/ 2703560 w 4044044"/>
                <a:gd name="connsiteY21" fmla="*/ 711210 h 2719262"/>
                <a:gd name="connsiteX22" fmla="*/ 2432098 w 4044044"/>
                <a:gd name="connsiteY22" fmla="*/ 801698 h 2719262"/>
                <a:gd name="connsiteX23" fmla="*/ 2163099 w 4044044"/>
                <a:gd name="connsiteY23" fmla="*/ 249905 h 2719262"/>
                <a:gd name="connsiteX24" fmla="*/ 1986886 w 4044044"/>
                <a:gd name="connsiteY24" fmla="*/ 234190 h 2719262"/>
                <a:gd name="connsiteX25" fmla="*/ 1920211 w 4044044"/>
                <a:gd name="connsiteY25" fmla="*/ 271337 h 2719262"/>
                <a:gd name="connsiteX26" fmla="*/ 2071182 w 4044044"/>
                <a:gd name="connsiteY26" fmla="*/ 611380 h 2719262"/>
                <a:gd name="connsiteX27" fmla="*/ 2108330 w 4044044"/>
                <a:gd name="connsiteY27" fmla="*/ 787592 h 2719262"/>
                <a:gd name="connsiteX28" fmla="*/ 1934498 w 4044044"/>
                <a:gd name="connsiteY28" fmla="*/ 817597 h 2719262"/>
                <a:gd name="connsiteX29" fmla="*/ 1834486 w 4044044"/>
                <a:gd name="connsiteY29" fmla="*/ 973330 h 2719262"/>
                <a:gd name="connsiteX30" fmla="*/ 1781146 w 4044044"/>
                <a:gd name="connsiteY30" fmla="*/ 973330 h 2719262"/>
                <a:gd name="connsiteX31" fmla="*/ 1629699 w 4044044"/>
                <a:gd name="connsiteY31" fmla="*/ 869983 h 2719262"/>
                <a:gd name="connsiteX32" fmla="*/ 1514446 w 4044044"/>
                <a:gd name="connsiteY32" fmla="*/ 897130 h 2719262"/>
                <a:gd name="connsiteX33" fmla="*/ 1415386 w 4044044"/>
                <a:gd name="connsiteY33" fmla="*/ 881890 h 2719262"/>
                <a:gd name="connsiteX34" fmla="*/ 1301086 w 4044044"/>
                <a:gd name="connsiteY34" fmla="*/ 828550 h 2719262"/>
                <a:gd name="connsiteX35" fmla="*/ 1171546 w 4044044"/>
                <a:gd name="connsiteY35" fmla="*/ 767590 h 2719262"/>
                <a:gd name="connsiteX36" fmla="*/ 1112967 w 4044044"/>
                <a:gd name="connsiteY36" fmla="*/ 772352 h 2719262"/>
                <a:gd name="connsiteX37" fmla="*/ 1104871 w 4044044"/>
                <a:gd name="connsiteY37" fmla="*/ 913799 h 2719262"/>
                <a:gd name="connsiteX38" fmla="*/ 1033434 w 4044044"/>
                <a:gd name="connsiteY38" fmla="*/ 960472 h 2719262"/>
                <a:gd name="connsiteX39" fmla="*/ 843886 w 4044044"/>
                <a:gd name="connsiteY39" fmla="*/ 1110490 h 2719262"/>
                <a:gd name="connsiteX40" fmla="*/ 653386 w 4044044"/>
                <a:gd name="connsiteY40" fmla="*/ 1240030 h 2719262"/>
                <a:gd name="connsiteX41" fmla="*/ 504796 w 4044044"/>
                <a:gd name="connsiteY41" fmla="*/ 1294798 h 2719262"/>
                <a:gd name="connsiteX42" fmla="*/ 454790 w 4044044"/>
                <a:gd name="connsiteY42" fmla="*/ 1458152 h 2719262"/>
                <a:gd name="connsiteX43" fmla="*/ 348586 w 4044044"/>
                <a:gd name="connsiteY43" fmla="*/ 1872490 h 2719262"/>
                <a:gd name="connsiteX44" fmla="*/ 295246 w 4044044"/>
                <a:gd name="connsiteY44" fmla="*/ 1887730 h 2719262"/>
                <a:gd name="connsiteX45" fmla="*/ 5686 w 4044044"/>
                <a:gd name="connsiteY45" fmla="*/ 1849630 h 2719262"/>
                <a:gd name="connsiteX46" fmla="*/ 20926 w 4044044"/>
                <a:gd name="connsiteY46" fmla="*/ 1895350 h 2719262"/>
                <a:gd name="connsiteX47" fmla="*/ 217618 w 4044044"/>
                <a:gd name="connsiteY47" fmla="*/ 2132998 h 2719262"/>
                <a:gd name="connsiteX48" fmla="*/ 272386 w 4044044"/>
                <a:gd name="connsiteY48" fmla="*/ 2200150 h 2719262"/>
                <a:gd name="connsiteX49" fmla="*/ 348586 w 4044044"/>
                <a:gd name="connsiteY49" fmla="*/ 2254442 h 2719262"/>
                <a:gd name="connsiteX50" fmla="*/ 348586 w 4044044"/>
                <a:gd name="connsiteY50" fmla="*/ 2344930 h 2719262"/>
                <a:gd name="connsiteX51" fmla="*/ 406689 w 4044044"/>
                <a:gd name="connsiteY51" fmla="*/ 2354455 h 2719262"/>
                <a:gd name="connsiteX52" fmla="*/ 639098 w 4044044"/>
                <a:gd name="connsiteY52" fmla="*/ 2359217 h 2719262"/>
                <a:gd name="connsiteX53" fmla="*/ 784355 w 4044044"/>
                <a:gd name="connsiteY53" fmla="*/ 2312069 h 2719262"/>
                <a:gd name="connsiteX54" fmla="*/ 773878 w 4044044"/>
                <a:gd name="connsiteY54" fmla="*/ 2368742 h 2719262"/>
                <a:gd name="connsiteX55" fmla="*/ 906751 w 4044044"/>
                <a:gd name="connsiteY55" fmla="*/ 2318737 h 2719262"/>
                <a:gd name="connsiteX56" fmla="*/ 1077248 w 4044044"/>
                <a:gd name="connsiteY56" fmla="*/ 2534478 h 2719262"/>
                <a:gd name="connsiteX57" fmla="*/ 1161545 w 4044044"/>
                <a:gd name="connsiteY57" fmla="*/ 2513046 h 2719262"/>
                <a:gd name="connsiteX58" fmla="*/ 1202026 w 4044044"/>
                <a:gd name="connsiteY58" fmla="*/ 2596390 h 2719262"/>
                <a:gd name="connsiteX59" fmla="*/ 1377286 w 4044044"/>
                <a:gd name="connsiteY59" fmla="*/ 2596390 h 2719262"/>
                <a:gd name="connsiteX60" fmla="*/ 1415386 w 4044044"/>
                <a:gd name="connsiteY60" fmla="*/ 2535430 h 2719262"/>
                <a:gd name="connsiteX61" fmla="*/ 1430626 w 4044044"/>
                <a:gd name="connsiteY61" fmla="*/ 2535430 h 2719262"/>
                <a:gd name="connsiteX62" fmla="*/ 1506826 w 4044044"/>
                <a:gd name="connsiteY62" fmla="*/ 2611630 h 2719262"/>
                <a:gd name="connsiteX63" fmla="*/ 1797814 w 4044044"/>
                <a:gd name="connsiteY63" fmla="*/ 2719262 h 2719262"/>
                <a:gd name="connsiteX64" fmla="*/ 1819246 w 4044044"/>
                <a:gd name="connsiteY64" fmla="*/ 2649730 h 2719262"/>
                <a:gd name="connsiteX65" fmla="*/ 1758286 w 4044044"/>
                <a:gd name="connsiteY65" fmla="*/ 2476375 h 2719262"/>
                <a:gd name="connsiteX66" fmla="*/ 1703517 w 4044044"/>
                <a:gd name="connsiteY66" fmla="*/ 2350169 h 2719262"/>
                <a:gd name="connsiteX67" fmla="*/ 1834486 w 4044044"/>
                <a:gd name="connsiteY67" fmla="*/ 2338262 h 2719262"/>
                <a:gd name="connsiteX68" fmla="*/ 2647445 w 4044044"/>
                <a:gd name="connsiteY68" fmla="*/ 2313973 h 2719262"/>
                <a:gd name="connsiteX69" fmla="*/ 2764126 w 4044044"/>
                <a:gd name="connsiteY69" fmla="*/ 2329690 h 2719262"/>
                <a:gd name="connsiteX70" fmla="*/ 2772698 w 4044044"/>
                <a:gd name="connsiteY70" fmla="*/ 2477328 h 2719262"/>
                <a:gd name="connsiteX71" fmla="*/ 2786986 w 4044044"/>
                <a:gd name="connsiteY71" fmla="*/ 2520190 h 2719262"/>
                <a:gd name="connsiteX72" fmla="*/ 2998917 w 4044044"/>
                <a:gd name="connsiteY72" fmla="*/ 2520190 h 2719262"/>
                <a:gd name="connsiteX73" fmla="*/ 3078451 w 4044044"/>
                <a:gd name="connsiteY73" fmla="*/ 2429702 h 2719262"/>
                <a:gd name="connsiteX74" fmla="*/ 3091786 w 4044044"/>
                <a:gd name="connsiteY74" fmla="*/ 2348740 h 2719262"/>
                <a:gd name="connsiteX75" fmla="*/ 3170367 w 4044044"/>
                <a:gd name="connsiteY75" fmla="*/ 2276350 h 2719262"/>
                <a:gd name="connsiteX76" fmla="*/ 3792826 w 4044044"/>
                <a:gd name="connsiteY76" fmla="*/ 2268730 h 2719262"/>
                <a:gd name="connsiteX77" fmla="*/ 3923794 w 4044044"/>
                <a:gd name="connsiteY77" fmla="*/ 2233488 h 2719262"/>
                <a:gd name="connsiteX78" fmla="*/ 4043334 w 4044044"/>
                <a:gd name="connsiteY78" fmla="*/ 2221105 h 2719262"/>
                <a:gd name="connsiteX79" fmla="*/ 3968086 w 4044044"/>
                <a:gd name="connsiteY79" fmla="*/ 2101090 h 2719262"/>
                <a:gd name="connsiteX80" fmla="*/ 3858548 w 4044044"/>
                <a:gd name="connsiteY80" fmla="*/ 2082040 h 2719262"/>
                <a:gd name="connsiteX81" fmla="*/ 3777586 w 4044044"/>
                <a:gd name="connsiteY81" fmla="*/ 1971550 h 2719262"/>
                <a:gd name="connsiteX82" fmla="*/ 3762346 w 4044044"/>
                <a:gd name="connsiteY82" fmla="*/ 1819150 h 2719262"/>
                <a:gd name="connsiteX83" fmla="*/ 3701386 w 4044044"/>
                <a:gd name="connsiteY83" fmla="*/ 1758190 h 2719262"/>
                <a:gd name="connsiteX84" fmla="*/ 3792826 w 4044044"/>
                <a:gd name="connsiteY84" fmla="*/ 1666750 h 2719262"/>
                <a:gd name="connsiteX85" fmla="*/ 3792826 w 4044044"/>
                <a:gd name="connsiteY85" fmla="*/ 1628650 h 2719262"/>
                <a:gd name="connsiteX86" fmla="*/ 3777586 w 4044044"/>
                <a:gd name="connsiteY86" fmla="*/ 1491490 h 2719262"/>
                <a:gd name="connsiteX87" fmla="*/ 3625186 w 4044044"/>
                <a:gd name="connsiteY87"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703560 w 4044044"/>
                <a:gd name="connsiteY21" fmla="*/ 711210 h 2719262"/>
                <a:gd name="connsiteX22" fmla="*/ 2432098 w 4044044"/>
                <a:gd name="connsiteY22" fmla="*/ 801698 h 2719262"/>
                <a:gd name="connsiteX23" fmla="*/ 2163099 w 4044044"/>
                <a:gd name="connsiteY23" fmla="*/ 249905 h 2719262"/>
                <a:gd name="connsiteX24" fmla="*/ 1986886 w 4044044"/>
                <a:gd name="connsiteY24" fmla="*/ 234190 h 2719262"/>
                <a:gd name="connsiteX25" fmla="*/ 1920211 w 4044044"/>
                <a:gd name="connsiteY25" fmla="*/ 271337 h 2719262"/>
                <a:gd name="connsiteX26" fmla="*/ 2071182 w 4044044"/>
                <a:gd name="connsiteY26" fmla="*/ 611380 h 2719262"/>
                <a:gd name="connsiteX27" fmla="*/ 2108330 w 4044044"/>
                <a:gd name="connsiteY27" fmla="*/ 787592 h 2719262"/>
                <a:gd name="connsiteX28" fmla="*/ 1934498 w 4044044"/>
                <a:gd name="connsiteY28" fmla="*/ 817597 h 2719262"/>
                <a:gd name="connsiteX29" fmla="*/ 1834486 w 4044044"/>
                <a:gd name="connsiteY29" fmla="*/ 973330 h 2719262"/>
                <a:gd name="connsiteX30" fmla="*/ 1781146 w 4044044"/>
                <a:gd name="connsiteY30" fmla="*/ 973330 h 2719262"/>
                <a:gd name="connsiteX31" fmla="*/ 1629699 w 4044044"/>
                <a:gd name="connsiteY31" fmla="*/ 869983 h 2719262"/>
                <a:gd name="connsiteX32" fmla="*/ 1514446 w 4044044"/>
                <a:gd name="connsiteY32" fmla="*/ 897130 h 2719262"/>
                <a:gd name="connsiteX33" fmla="*/ 1415386 w 4044044"/>
                <a:gd name="connsiteY33" fmla="*/ 881890 h 2719262"/>
                <a:gd name="connsiteX34" fmla="*/ 1301086 w 4044044"/>
                <a:gd name="connsiteY34" fmla="*/ 828550 h 2719262"/>
                <a:gd name="connsiteX35" fmla="*/ 1171546 w 4044044"/>
                <a:gd name="connsiteY35" fmla="*/ 767590 h 2719262"/>
                <a:gd name="connsiteX36" fmla="*/ 1112967 w 4044044"/>
                <a:gd name="connsiteY36" fmla="*/ 772352 h 2719262"/>
                <a:gd name="connsiteX37" fmla="*/ 1104871 w 4044044"/>
                <a:gd name="connsiteY37" fmla="*/ 913799 h 2719262"/>
                <a:gd name="connsiteX38" fmla="*/ 1033434 w 4044044"/>
                <a:gd name="connsiteY38" fmla="*/ 960472 h 2719262"/>
                <a:gd name="connsiteX39" fmla="*/ 843886 w 4044044"/>
                <a:gd name="connsiteY39" fmla="*/ 1110490 h 2719262"/>
                <a:gd name="connsiteX40" fmla="*/ 653386 w 4044044"/>
                <a:gd name="connsiteY40" fmla="*/ 1240030 h 2719262"/>
                <a:gd name="connsiteX41" fmla="*/ 504796 w 4044044"/>
                <a:gd name="connsiteY41" fmla="*/ 1294798 h 2719262"/>
                <a:gd name="connsiteX42" fmla="*/ 454790 w 4044044"/>
                <a:gd name="connsiteY42" fmla="*/ 1458152 h 2719262"/>
                <a:gd name="connsiteX43" fmla="*/ 348586 w 4044044"/>
                <a:gd name="connsiteY43" fmla="*/ 1872490 h 2719262"/>
                <a:gd name="connsiteX44" fmla="*/ 295246 w 4044044"/>
                <a:gd name="connsiteY44" fmla="*/ 1887730 h 2719262"/>
                <a:gd name="connsiteX45" fmla="*/ 5686 w 4044044"/>
                <a:gd name="connsiteY45" fmla="*/ 1849630 h 2719262"/>
                <a:gd name="connsiteX46" fmla="*/ 20926 w 4044044"/>
                <a:gd name="connsiteY46" fmla="*/ 1895350 h 2719262"/>
                <a:gd name="connsiteX47" fmla="*/ 217618 w 4044044"/>
                <a:gd name="connsiteY47" fmla="*/ 2132998 h 2719262"/>
                <a:gd name="connsiteX48" fmla="*/ 272386 w 4044044"/>
                <a:gd name="connsiteY48" fmla="*/ 2200150 h 2719262"/>
                <a:gd name="connsiteX49" fmla="*/ 348586 w 4044044"/>
                <a:gd name="connsiteY49" fmla="*/ 2254442 h 2719262"/>
                <a:gd name="connsiteX50" fmla="*/ 348586 w 4044044"/>
                <a:gd name="connsiteY50" fmla="*/ 2344930 h 2719262"/>
                <a:gd name="connsiteX51" fmla="*/ 406689 w 4044044"/>
                <a:gd name="connsiteY51" fmla="*/ 2354455 h 2719262"/>
                <a:gd name="connsiteX52" fmla="*/ 639098 w 4044044"/>
                <a:gd name="connsiteY52" fmla="*/ 2359217 h 2719262"/>
                <a:gd name="connsiteX53" fmla="*/ 784355 w 4044044"/>
                <a:gd name="connsiteY53" fmla="*/ 2312069 h 2719262"/>
                <a:gd name="connsiteX54" fmla="*/ 773878 w 4044044"/>
                <a:gd name="connsiteY54" fmla="*/ 2368742 h 2719262"/>
                <a:gd name="connsiteX55" fmla="*/ 906751 w 4044044"/>
                <a:gd name="connsiteY55" fmla="*/ 2318737 h 2719262"/>
                <a:gd name="connsiteX56" fmla="*/ 1077248 w 4044044"/>
                <a:gd name="connsiteY56" fmla="*/ 2534478 h 2719262"/>
                <a:gd name="connsiteX57" fmla="*/ 1161545 w 4044044"/>
                <a:gd name="connsiteY57" fmla="*/ 2513046 h 2719262"/>
                <a:gd name="connsiteX58" fmla="*/ 1202026 w 4044044"/>
                <a:gd name="connsiteY58" fmla="*/ 2596390 h 2719262"/>
                <a:gd name="connsiteX59" fmla="*/ 1377286 w 4044044"/>
                <a:gd name="connsiteY59" fmla="*/ 2596390 h 2719262"/>
                <a:gd name="connsiteX60" fmla="*/ 1415386 w 4044044"/>
                <a:gd name="connsiteY60" fmla="*/ 2535430 h 2719262"/>
                <a:gd name="connsiteX61" fmla="*/ 1430626 w 4044044"/>
                <a:gd name="connsiteY61" fmla="*/ 2535430 h 2719262"/>
                <a:gd name="connsiteX62" fmla="*/ 1506826 w 4044044"/>
                <a:gd name="connsiteY62" fmla="*/ 2611630 h 2719262"/>
                <a:gd name="connsiteX63" fmla="*/ 1797814 w 4044044"/>
                <a:gd name="connsiteY63" fmla="*/ 2719262 h 2719262"/>
                <a:gd name="connsiteX64" fmla="*/ 1819246 w 4044044"/>
                <a:gd name="connsiteY64" fmla="*/ 2649730 h 2719262"/>
                <a:gd name="connsiteX65" fmla="*/ 1758286 w 4044044"/>
                <a:gd name="connsiteY65" fmla="*/ 2476375 h 2719262"/>
                <a:gd name="connsiteX66" fmla="*/ 1703517 w 4044044"/>
                <a:gd name="connsiteY66" fmla="*/ 2350169 h 2719262"/>
                <a:gd name="connsiteX67" fmla="*/ 1834486 w 4044044"/>
                <a:gd name="connsiteY67" fmla="*/ 2338262 h 2719262"/>
                <a:gd name="connsiteX68" fmla="*/ 2647445 w 4044044"/>
                <a:gd name="connsiteY68" fmla="*/ 2313973 h 2719262"/>
                <a:gd name="connsiteX69" fmla="*/ 2764126 w 4044044"/>
                <a:gd name="connsiteY69" fmla="*/ 2329690 h 2719262"/>
                <a:gd name="connsiteX70" fmla="*/ 2772698 w 4044044"/>
                <a:gd name="connsiteY70" fmla="*/ 2477328 h 2719262"/>
                <a:gd name="connsiteX71" fmla="*/ 2786986 w 4044044"/>
                <a:gd name="connsiteY71" fmla="*/ 2520190 h 2719262"/>
                <a:gd name="connsiteX72" fmla="*/ 2998917 w 4044044"/>
                <a:gd name="connsiteY72" fmla="*/ 2520190 h 2719262"/>
                <a:gd name="connsiteX73" fmla="*/ 3078451 w 4044044"/>
                <a:gd name="connsiteY73" fmla="*/ 2429702 h 2719262"/>
                <a:gd name="connsiteX74" fmla="*/ 3091786 w 4044044"/>
                <a:gd name="connsiteY74" fmla="*/ 2348740 h 2719262"/>
                <a:gd name="connsiteX75" fmla="*/ 3170367 w 4044044"/>
                <a:gd name="connsiteY75" fmla="*/ 2276350 h 2719262"/>
                <a:gd name="connsiteX76" fmla="*/ 3792826 w 4044044"/>
                <a:gd name="connsiteY76" fmla="*/ 2268730 h 2719262"/>
                <a:gd name="connsiteX77" fmla="*/ 3923794 w 4044044"/>
                <a:gd name="connsiteY77" fmla="*/ 2233488 h 2719262"/>
                <a:gd name="connsiteX78" fmla="*/ 4043334 w 4044044"/>
                <a:gd name="connsiteY78" fmla="*/ 2221105 h 2719262"/>
                <a:gd name="connsiteX79" fmla="*/ 3968086 w 4044044"/>
                <a:gd name="connsiteY79" fmla="*/ 2101090 h 2719262"/>
                <a:gd name="connsiteX80" fmla="*/ 3858548 w 4044044"/>
                <a:gd name="connsiteY80" fmla="*/ 2082040 h 2719262"/>
                <a:gd name="connsiteX81" fmla="*/ 3777586 w 4044044"/>
                <a:gd name="connsiteY81" fmla="*/ 1971550 h 2719262"/>
                <a:gd name="connsiteX82" fmla="*/ 3762346 w 4044044"/>
                <a:gd name="connsiteY82" fmla="*/ 1819150 h 2719262"/>
                <a:gd name="connsiteX83" fmla="*/ 3701386 w 4044044"/>
                <a:gd name="connsiteY83" fmla="*/ 1758190 h 2719262"/>
                <a:gd name="connsiteX84" fmla="*/ 3792826 w 4044044"/>
                <a:gd name="connsiteY84" fmla="*/ 1666750 h 2719262"/>
                <a:gd name="connsiteX85" fmla="*/ 3792826 w 4044044"/>
                <a:gd name="connsiteY85" fmla="*/ 1628650 h 2719262"/>
                <a:gd name="connsiteX86" fmla="*/ 3777586 w 4044044"/>
                <a:gd name="connsiteY86" fmla="*/ 1491490 h 2719262"/>
                <a:gd name="connsiteX87" fmla="*/ 3625186 w 4044044"/>
                <a:gd name="connsiteY87"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703560 w 4044044"/>
                <a:gd name="connsiteY21" fmla="*/ 711210 h 2719262"/>
                <a:gd name="connsiteX22" fmla="*/ 2432098 w 4044044"/>
                <a:gd name="connsiteY22" fmla="*/ 801698 h 2719262"/>
                <a:gd name="connsiteX23" fmla="*/ 2279698 w 4044044"/>
                <a:gd name="connsiteY23" fmla="*/ 482611 h 2719262"/>
                <a:gd name="connsiteX24" fmla="*/ 2163099 w 4044044"/>
                <a:gd name="connsiteY24" fmla="*/ 249905 h 2719262"/>
                <a:gd name="connsiteX25" fmla="*/ 1986886 w 4044044"/>
                <a:gd name="connsiteY25" fmla="*/ 234190 h 2719262"/>
                <a:gd name="connsiteX26" fmla="*/ 1920211 w 4044044"/>
                <a:gd name="connsiteY26" fmla="*/ 271337 h 2719262"/>
                <a:gd name="connsiteX27" fmla="*/ 2071182 w 4044044"/>
                <a:gd name="connsiteY27" fmla="*/ 611380 h 2719262"/>
                <a:gd name="connsiteX28" fmla="*/ 2108330 w 4044044"/>
                <a:gd name="connsiteY28" fmla="*/ 787592 h 2719262"/>
                <a:gd name="connsiteX29" fmla="*/ 1934498 w 4044044"/>
                <a:gd name="connsiteY29" fmla="*/ 817597 h 2719262"/>
                <a:gd name="connsiteX30" fmla="*/ 1834486 w 4044044"/>
                <a:gd name="connsiteY30" fmla="*/ 973330 h 2719262"/>
                <a:gd name="connsiteX31" fmla="*/ 1781146 w 4044044"/>
                <a:gd name="connsiteY31" fmla="*/ 973330 h 2719262"/>
                <a:gd name="connsiteX32" fmla="*/ 1629699 w 4044044"/>
                <a:gd name="connsiteY32" fmla="*/ 869983 h 2719262"/>
                <a:gd name="connsiteX33" fmla="*/ 1514446 w 4044044"/>
                <a:gd name="connsiteY33" fmla="*/ 897130 h 2719262"/>
                <a:gd name="connsiteX34" fmla="*/ 1415386 w 4044044"/>
                <a:gd name="connsiteY34" fmla="*/ 881890 h 2719262"/>
                <a:gd name="connsiteX35" fmla="*/ 1301086 w 4044044"/>
                <a:gd name="connsiteY35" fmla="*/ 828550 h 2719262"/>
                <a:gd name="connsiteX36" fmla="*/ 1171546 w 4044044"/>
                <a:gd name="connsiteY36" fmla="*/ 767590 h 2719262"/>
                <a:gd name="connsiteX37" fmla="*/ 1112967 w 4044044"/>
                <a:gd name="connsiteY37" fmla="*/ 772352 h 2719262"/>
                <a:gd name="connsiteX38" fmla="*/ 1104871 w 4044044"/>
                <a:gd name="connsiteY38" fmla="*/ 913799 h 2719262"/>
                <a:gd name="connsiteX39" fmla="*/ 1033434 w 4044044"/>
                <a:gd name="connsiteY39" fmla="*/ 960472 h 2719262"/>
                <a:gd name="connsiteX40" fmla="*/ 843886 w 4044044"/>
                <a:gd name="connsiteY40" fmla="*/ 1110490 h 2719262"/>
                <a:gd name="connsiteX41" fmla="*/ 653386 w 4044044"/>
                <a:gd name="connsiteY41" fmla="*/ 1240030 h 2719262"/>
                <a:gd name="connsiteX42" fmla="*/ 504796 w 4044044"/>
                <a:gd name="connsiteY42" fmla="*/ 1294798 h 2719262"/>
                <a:gd name="connsiteX43" fmla="*/ 454790 w 4044044"/>
                <a:gd name="connsiteY43" fmla="*/ 1458152 h 2719262"/>
                <a:gd name="connsiteX44" fmla="*/ 348586 w 4044044"/>
                <a:gd name="connsiteY44" fmla="*/ 1872490 h 2719262"/>
                <a:gd name="connsiteX45" fmla="*/ 295246 w 4044044"/>
                <a:gd name="connsiteY45" fmla="*/ 1887730 h 2719262"/>
                <a:gd name="connsiteX46" fmla="*/ 5686 w 4044044"/>
                <a:gd name="connsiteY46" fmla="*/ 1849630 h 2719262"/>
                <a:gd name="connsiteX47" fmla="*/ 20926 w 4044044"/>
                <a:gd name="connsiteY47" fmla="*/ 1895350 h 2719262"/>
                <a:gd name="connsiteX48" fmla="*/ 217618 w 4044044"/>
                <a:gd name="connsiteY48" fmla="*/ 2132998 h 2719262"/>
                <a:gd name="connsiteX49" fmla="*/ 272386 w 4044044"/>
                <a:gd name="connsiteY49" fmla="*/ 2200150 h 2719262"/>
                <a:gd name="connsiteX50" fmla="*/ 348586 w 4044044"/>
                <a:gd name="connsiteY50" fmla="*/ 2254442 h 2719262"/>
                <a:gd name="connsiteX51" fmla="*/ 348586 w 4044044"/>
                <a:gd name="connsiteY51" fmla="*/ 2344930 h 2719262"/>
                <a:gd name="connsiteX52" fmla="*/ 406689 w 4044044"/>
                <a:gd name="connsiteY52" fmla="*/ 2354455 h 2719262"/>
                <a:gd name="connsiteX53" fmla="*/ 639098 w 4044044"/>
                <a:gd name="connsiteY53" fmla="*/ 2359217 h 2719262"/>
                <a:gd name="connsiteX54" fmla="*/ 784355 w 4044044"/>
                <a:gd name="connsiteY54" fmla="*/ 2312069 h 2719262"/>
                <a:gd name="connsiteX55" fmla="*/ 773878 w 4044044"/>
                <a:gd name="connsiteY55" fmla="*/ 2368742 h 2719262"/>
                <a:gd name="connsiteX56" fmla="*/ 906751 w 4044044"/>
                <a:gd name="connsiteY56" fmla="*/ 2318737 h 2719262"/>
                <a:gd name="connsiteX57" fmla="*/ 1077248 w 4044044"/>
                <a:gd name="connsiteY57" fmla="*/ 2534478 h 2719262"/>
                <a:gd name="connsiteX58" fmla="*/ 1161545 w 4044044"/>
                <a:gd name="connsiteY58" fmla="*/ 2513046 h 2719262"/>
                <a:gd name="connsiteX59" fmla="*/ 1202026 w 4044044"/>
                <a:gd name="connsiteY59" fmla="*/ 2596390 h 2719262"/>
                <a:gd name="connsiteX60" fmla="*/ 1377286 w 4044044"/>
                <a:gd name="connsiteY60" fmla="*/ 2596390 h 2719262"/>
                <a:gd name="connsiteX61" fmla="*/ 1415386 w 4044044"/>
                <a:gd name="connsiteY61" fmla="*/ 2535430 h 2719262"/>
                <a:gd name="connsiteX62" fmla="*/ 1430626 w 4044044"/>
                <a:gd name="connsiteY62" fmla="*/ 2535430 h 2719262"/>
                <a:gd name="connsiteX63" fmla="*/ 1506826 w 4044044"/>
                <a:gd name="connsiteY63" fmla="*/ 2611630 h 2719262"/>
                <a:gd name="connsiteX64" fmla="*/ 1797814 w 4044044"/>
                <a:gd name="connsiteY64" fmla="*/ 2719262 h 2719262"/>
                <a:gd name="connsiteX65" fmla="*/ 1819246 w 4044044"/>
                <a:gd name="connsiteY65" fmla="*/ 2649730 h 2719262"/>
                <a:gd name="connsiteX66" fmla="*/ 1758286 w 4044044"/>
                <a:gd name="connsiteY66" fmla="*/ 2476375 h 2719262"/>
                <a:gd name="connsiteX67" fmla="*/ 1703517 w 4044044"/>
                <a:gd name="connsiteY67" fmla="*/ 2350169 h 2719262"/>
                <a:gd name="connsiteX68" fmla="*/ 1834486 w 4044044"/>
                <a:gd name="connsiteY68" fmla="*/ 2338262 h 2719262"/>
                <a:gd name="connsiteX69" fmla="*/ 2647445 w 4044044"/>
                <a:gd name="connsiteY69" fmla="*/ 2313973 h 2719262"/>
                <a:gd name="connsiteX70" fmla="*/ 2764126 w 4044044"/>
                <a:gd name="connsiteY70" fmla="*/ 2329690 h 2719262"/>
                <a:gd name="connsiteX71" fmla="*/ 2772698 w 4044044"/>
                <a:gd name="connsiteY71" fmla="*/ 2477328 h 2719262"/>
                <a:gd name="connsiteX72" fmla="*/ 2786986 w 4044044"/>
                <a:gd name="connsiteY72" fmla="*/ 2520190 h 2719262"/>
                <a:gd name="connsiteX73" fmla="*/ 2998917 w 4044044"/>
                <a:gd name="connsiteY73" fmla="*/ 2520190 h 2719262"/>
                <a:gd name="connsiteX74" fmla="*/ 3078451 w 4044044"/>
                <a:gd name="connsiteY74" fmla="*/ 2429702 h 2719262"/>
                <a:gd name="connsiteX75" fmla="*/ 3091786 w 4044044"/>
                <a:gd name="connsiteY75" fmla="*/ 2348740 h 2719262"/>
                <a:gd name="connsiteX76" fmla="*/ 3170367 w 4044044"/>
                <a:gd name="connsiteY76" fmla="*/ 2276350 h 2719262"/>
                <a:gd name="connsiteX77" fmla="*/ 3792826 w 4044044"/>
                <a:gd name="connsiteY77" fmla="*/ 2268730 h 2719262"/>
                <a:gd name="connsiteX78" fmla="*/ 3923794 w 4044044"/>
                <a:gd name="connsiteY78" fmla="*/ 2233488 h 2719262"/>
                <a:gd name="connsiteX79" fmla="*/ 4043334 w 4044044"/>
                <a:gd name="connsiteY79" fmla="*/ 2221105 h 2719262"/>
                <a:gd name="connsiteX80" fmla="*/ 3968086 w 4044044"/>
                <a:gd name="connsiteY80" fmla="*/ 2101090 h 2719262"/>
                <a:gd name="connsiteX81" fmla="*/ 3858548 w 4044044"/>
                <a:gd name="connsiteY81" fmla="*/ 2082040 h 2719262"/>
                <a:gd name="connsiteX82" fmla="*/ 3777586 w 4044044"/>
                <a:gd name="connsiteY82" fmla="*/ 1971550 h 2719262"/>
                <a:gd name="connsiteX83" fmla="*/ 3762346 w 4044044"/>
                <a:gd name="connsiteY83" fmla="*/ 1819150 h 2719262"/>
                <a:gd name="connsiteX84" fmla="*/ 3701386 w 4044044"/>
                <a:gd name="connsiteY84" fmla="*/ 1758190 h 2719262"/>
                <a:gd name="connsiteX85" fmla="*/ 3792826 w 4044044"/>
                <a:gd name="connsiteY85" fmla="*/ 1666750 h 2719262"/>
                <a:gd name="connsiteX86" fmla="*/ 3792826 w 4044044"/>
                <a:gd name="connsiteY86" fmla="*/ 1628650 h 2719262"/>
                <a:gd name="connsiteX87" fmla="*/ 3777586 w 4044044"/>
                <a:gd name="connsiteY87" fmla="*/ 1491490 h 2719262"/>
                <a:gd name="connsiteX88" fmla="*/ 3625186 w 4044044"/>
                <a:gd name="connsiteY88"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163099 w 4044044"/>
                <a:gd name="connsiteY25" fmla="*/ 249905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315499 w 4044044"/>
                <a:gd name="connsiteY25" fmla="*/ 273717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9698 w 4044044"/>
                <a:gd name="connsiteY24" fmla="*/ 482611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170161 w 4044044"/>
                <a:gd name="connsiteY24" fmla="*/ 59214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32098 w 4044044"/>
                <a:gd name="connsiteY23" fmla="*/ 80169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65436 w 4044044"/>
                <a:gd name="connsiteY23" fmla="*/ 64929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03560 w 4044044"/>
                <a:gd name="connsiteY22" fmla="*/ 711210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574973 w 4044044"/>
                <a:gd name="connsiteY22" fmla="*/ 649297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36885 w 4044044"/>
                <a:gd name="connsiteY21" fmla="*/ 468323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72290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46504 w 4044044"/>
                <a:gd name="connsiteY18" fmla="*/ 193709 h 2719262"/>
                <a:gd name="connsiteX19" fmla="*/ 2716977 w 4044044"/>
                <a:gd name="connsiteY19" fmla="*/ 281815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56029 w 4044044"/>
                <a:gd name="connsiteY18" fmla="*/ 193709 h 2719262"/>
                <a:gd name="connsiteX19" fmla="*/ 2716977 w 4044044"/>
                <a:gd name="connsiteY19" fmla="*/ 281815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56029 w 4044044"/>
                <a:gd name="connsiteY18" fmla="*/ 193709 h 2719262"/>
                <a:gd name="connsiteX19" fmla="*/ 2731265 w 4044044"/>
                <a:gd name="connsiteY19" fmla="*/ 258002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 name="connsiteX0" fmla="*/ 3625186 w 4044044"/>
                <a:gd name="connsiteY0" fmla="*/ 1529590 h 2719262"/>
                <a:gd name="connsiteX1" fmla="*/ 3571846 w 4044044"/>
                <a:gd name="connsiteY1" fmla="*/ 1438150 h 2719262"/>
                <a:gd name="connsiteX2" fmla="*/ 3640426 w 4044044"/>
                <a:gd name="connsiteY2" fmla="*/ 1300990 h 2719262"/>
                <a:gd name="connsiteX3" fmla="*/ 3548986 w 4044044"/>
                <a:gd name="connsiteY3" fmla="*/ 1262890 h 2719262"/>
                <a:gd name="connsiteX4" fmla="*/ 3457546 w 4044044"/>
                <a:gd name="connsiteY4" fmla="*/ 1224790 h 2719262"/>
                <a:gd name="connsiteX5" fmla="*/ 3548986 w 4044044"/>
                <a:gd name="connsiteY5" fmla="*/ 1087630 h 2719262"/>
                <a:gd name="connsiteX6" fmla="*/ 3434686 w 4044044"/>
                <a:gd name="connsiteY6" fmla="*/ 980950 h 2719262"/>
                <a:gd name="connsiteX7" fmla="*/ 3434686 w 4044044"/>
                <a:gd name="connsiteY7" fmla="*/ 843790 h 2719262"/>
                <a:gd name="connsiteX8" fmla="*/ 3559940 w 4044044"/>
                <a:gd name="connsiteY8" fmla="*/ 813785 h 2719262"/>
                <a:gd name="connsiteX9" fmla="*/ 3663286 w 4044044"/>
                <a:gd name="connsiteY9" fmla="*/ 653290 h 2719262"/>
                <a:gd name="connsiteX10" fmla="*/ 3571846 w 4044044"/>
                <a:gd name="connsiteY10" fmla="*/ 561850 h 2719262"/>
                <a:gd name="connsiteX11" fmla="*/ 3595658 w 4044044"/>
                <a:gd name="connsiteY11" fmla="*/ 409450 h 2719262"/>
                <a:gd name="connsiteX12" fmla="*/ 3630901 w 4044044"/>
                <a:gd name="connsiteY12" fmla="*/ 272290 h 2719262"/>
                <a:gd name="connsiteX13" fmla="*/ 3724246 w 4044044"/>
                <a:gd name="connsiteY13" fmla="*/ 196090 h 2719262"/>
                <a:gd name="connsiteX14" fmla="*/ 3701386 w 4044044"/>
                <a:gd name="connsiteY14" fmla="*/ 43690 h 2719262"/>
                <a:gd name="connsiteX15" fmla="*/ 3648046 w 4044044"/>
                <a:gd name="connsiteY15" fmla="*/ 43690 h 2719262"/>
                <a:gd name="connsiteX16" fmla="*/ 2657446 w 4044044"/>
                <a:gd name="connsiteY16" fmla="*/ 5590 h 2719262"/>
                <a:gd name="connsiteX17" fmla="*/ 2596486 w 4044044"/>
                <a:gd name="connsiteY17" fmla="*/ 20830 h 2719262"/>
                <a:gd name="connsiteX18" fmla="*/ 2756029 w 4044044"/>
                <a:gd name="connsiteY18" fmla="*/ 193709 h 2719262"/>
                <a:gd name="connsiteX19" fmla="*/ 2731265 w 4044044"/>
                <a:gd name="connsiteY19" fmla="*/ 258002 h 2719262"/>
                <a:gd name="connsiteX20" fmla="*/ 2574973 w 4044044"/>
                <a:gd name="connsiteY20" fmla="*/ 258773 h 2719262"/>
                <a:gd name="connsiteX21" fmla="*/ 2603548 w 4044044"/>
                <a:gd name="connsiteY21" fmla="*/ 444511 h 2719262"/>
                <a:gd name="connsiteX22" fmla="*/ 2727373 w 4044044"/>
                <a:gd name="connsiteY22" fmla="*/ 696922 h 2719262"/>
                <a:gd name="connsiteX23" fmla="*/ 2408286 w 4044044"/>
                <a:gd name="connsiteY23" fmla="*/ 782648 h 2719262"/>
                <a:gd name="connsiteX24" fmla="*/ 2274936 w 4044044"/>
                <a:gd name="connsiteY24" fmla="*/ 534999 h 2719262"/>
                <a:gd name="connsiteX25" fmla="*/ 2186912 w 4044044"/>
                <a:gd name="connsiteY25" fmla="*/ 264192 h 2719262"/>
                <a:gd name="connsiteX26" fmla="*/ 1986886 w 4044044"/>
                <a:gd name="connsiteY26" fmla="*/ 234190 h 2719262"/>
                <a:gd name="connsiteX27" fmla="*/ 1920211 w 4044044"/>
                <a:gd name="connsiteY27" fmla="*/ 271337 h 2719262"/>
                <a:gd name="connsiteX28" fmla="*/ 2071182 w 4044044"/>
                <a:gd name="connsiteY28" fmla="*/ 611380 h 2719262"/>
                <a:gd name="connsiteX29" fmla="*/ 2108330 w 4044044"/>
                <a:gd name="connsiteY29" fmla="*/ 787592 h 2719262"/>
                <a:gd name="connsiteX30" fmla="*/ 1934498 w 4044044"/>
                <a:gd name="connsiteY30" fmla="*/ 817597 h 2719262"/>
                <a:gd name="connsiteX31" fmla="*/ 1834486 w 4044044"/>
                <a:gd name="connsiteY31" fmla="*/ 973330 h 2719262"/>
                <a:gd name="connsiteX32" fmla="*/ 1781146 w 4044044"/>
                <a:gd name="connsiteY32" fmla="*/ 973330 h 2719262"/>
                <a:gd name="connsiteX33" fmla="*/ 1629699 w 4044044"/>
                <a:gd name="connsiteY33" fmla="*/ 869983 h 2719262"/>
                <a:gd name="connsiteX34" fmla="*/ 1514446 w 4044044"/>
                <a:gd name="connsiteY34" fmla="*/ 897130 h 2719262"/>
                <a:gd name="connsiteX35" fmla="*/ 1415386 w 4044044"/>
                <a:gd name="connsiteY35" fmla="*/ 881890 h 2719262"/>
                <a:gd name="connsiteX36" fmla="*/ 1301086 w 4044044"/>
                <a:gd name="connsiteY36" fmla="*/ 828550 h 2719262"/>
                <a:gd name="connsiteX37" fmla="*/ 1171546 w 4044044"/>
                <a:gd name="connsiteY37" fmla="*/ 767590 h 2719262"/>
                <a:gd name="connsiteX38" fmla="*/ 1112967 w 4044044"/>
                <a:gd name="connsiteY38" fmla="*/ 772352 h 2719262"/>
                <a:gd name="connsiteX39" fmla="*/ 1104871 w 4044044"/>
                <a:gd name="connsiteY39" fmla="*/ 913799 h 2719262"/>
                <a:gd name="connsiteX40" fmla="*/ 1033434 w 4044044"/>
                <a:gd name="connsiteY40" fmla="*/ 960472 h 2719262"/>
                <a:gd name="connsiteX41" fmla="*/ 843886 w 4044044"/>
                <a:gd name="connsiteY41" fmla="*/ 1110490 h 2719262"/>
                <a:gd name="connsiteX42" fmla="*/ 653386 w 4044044"/>
                <a:gd name="connsiteY42" fmla="*/ 1240030 h 2719262"/>
                <a:gd name="connsiteX43" fmla="*/ 504796 w 4044044"/>
                <a:gd name="connsiteY43" fmla="*/ 1294798 h 2719262"/>
                <a:gd name="connsiteX44" fmla="*/ 454790 w 4044044"/>
                <a:gd name="connsiteY44" fmla="*/ 1458152 h 2719262"/>
                <a:gd name="connsiteX45" fmla="*/ 348586 w 4044044"/>
                <a:gd name="connsiteY45" fmla="*/ 1872490 h 2719262"/>
                <a:gd name="connsiteX46" fmla="*/ 295246 w 4044044"/>
                <a:gd name="connsiteY46" fmla="*/ 1887730 h 2719262"/>
                <a:gd name="connsiteX47" fmla="*/ 5686 w 4044044"/>
                <a:gd name="connsiteY47" fmla="*/ 1849630 h 2719262"/>
                <a:gd name="connsiteX48" fmla="*/ 20926 w 4044044"/>
                <a:gd name="connsiteY48" fmla="*/ 1895350 h 2719262"/>
                <a:gd name="connsiteX49" fmla="*/ 217618 w 4044044"/>
                <a:gd name="connsiteY49" fmla="*/ 2132998 h 2719262"/>
                <a:gd name="connsiteX50" fmla="*/ 272386 w 4044044"/>
                <a:gd name="connsiteY50" fmla="*/ 2200150 h 2719262"/>
                <a:gd name="connsiteX51" fmla="*/ 348586 w 4044044"/>
                <a:gd name="connsiteY51" fmla="*/ 2254442 h 2719262"/>
                <a:gd name="connsiteX52" fmla="*/ 348586 w 4044044"/>
                <a:gd name="connsiteY52" fmla="*/ 2344930 h 2719262"/>
                <a:gd name="connsiteX53" fmla="*/ 406689 w 4044044"/>
                <a:gd name="connsiteY53" fmla="*/ 2354455 h 2719262"/>
                <a:gd name="connsiteX54" fmla="*/ 639098 w 4044044"/>
                <a:gd name="connsiteY54" fmla="*/ 2359217 h 2719262"/>
                <a:gd name="connsiteX55" fmla="*/ 784355 w 4044044"/>
                <a:gd name="connsiteY55" fmla="*/ 2312069 h 2719262"/>
                <a:gd name="connsiteX56" fmla="*/ 773878 w 4044044"/>
                <a:gd name="connsiteY56" fmla="*/ 2368742 h 2719262"/>
                <a:gd name="connsiteX57" fmla="*/ 906751 w 4044044"/>
                <a:gd name="connsiteY57" fmla="*/ 2318737 h 2719262"/>
                <a:gd name="connsiteX58" fmla="*/ 1077248 w 4044044"/>
                <a:gd name="connsiteY58" fmla="*/ 2534478 h 2719262"/>
                <a:gd name="connsiteX59" fmla="*/ 1161545 w 4044044"/>
                <a:gd name="connsiteY59" fmla="*/ 2513046 h 2719262"/>
                <a:gd name="connsiteX60" fmla="*/ 1202026 w 4044044"/>
                <a:gd name="connsiteY60" fmla="*/ 2596390 h 2719262"/>
                <a:gd name="connsiteX61" fmla="*/ 1377286 w 4044044"/>
                <a:gd name="connsiteY61" fmla="*/ 2596390 h 2719262"/>
                <a:gd name="connsiteX62" fmla="*/ 1415386 w 4044044"/>
                <a:gd name="connsiteY62" fmla="*/ 2535430 h 2719262"/>
                <a:gd name="connsiteX63" fmla="*/ 1430626 w 4044044"/>
                <a:gd name="connsiteY63" fmla="*/ 2535430 h 2719262"/>
                <a:gd name="connsiteX64" fmla="*/ 1506826 w 4044044"/>
                <a:gd name="connsiteY64" fmla="*/ 2611630 h 2719262"/>
                <a:gd name="connsiteX65" fmla="*/ 1797814 w 4044044"/>
                <a:gd name="connsiteY65" fmla="*/ 2719262 h 2719262"/>
                <a:gd name="connsiteX66" fmla="*/ 1819246 w 4044044"/>
                <a:gd name="connsiteY66" fmla="*/ 2649730 h 2719262"/>
                <a:gd name="connsiteX67" fmla="*/ 1758286 w 4044044"/>
                <a:gd name="connsiteY67" fmla="*/ 2476375 h 2719262"/>
                <a:gd name="connsiteX68" fmla="*/ 1703517 w 4044044"/>
                <a:gd name="connsiteY68" fmla="*/ 2350169 h 2719262"/>
                <a:gd name="connsiteX69" fmla="*/ 1834486 w 4044044"/>
                <a:gd name="connsiteY69" fmla="*/ 2338262 h 2719262"/>
                <a:gd name="connsiteX70" fmla="*/ 2647445 w 4044044"/>
                <a:gd name="connsiteY70" fmla="*/ 2313973 h 2719262"/>
                <a:gd name="connsiteX71" fmla="*/ 2764126 w 4044044"/>
                <a:gd name="connsiteY71" fmla="*/ 2329690 h 2719262"/>
                <a:gd name="connsiteX72" fmla="*/ 2772698 w 4044044"/>
                <a:gd name="connsiteY72" fmla="*/ 2477328 h 2719262"/>
                <a:gd name="connsiteX73" fmla="*/ 2786986 w 4044044"/>
                <a:gd name="connsiteY73" fmla="*/ 2520190 h 2719262"/>
                <a:gd name="connsiteX74" fmla="*/ 2998917 w 4044044"/>
                <a:gd name="connsiteY74" fmla="*/ 2520190 h 2719262"/>
                <a:gd name="connsiteX75" fmla="*/ 3078451 w 4044044"/>
                <a:gd name="connsiteY75" fmla="*/ 2429702 h 2719262"/>
                <a:gd name="connsiteX76" fmla="*/ 3091786 w 4044044"/>
                <a:gd name="connsiteY76" fmla="*/ 2348740 h 2719262"/>
                <a:gd name="connsiteX77" fmla="*/ 3170367 w 4044044"/>
                <a:gd name="connsiteY77" fmla="*/ 2276350 h 2719262"/>
                <a:gd name="connsiteX78" fmla="*/ 3792826 w 4044044"/>
                <a:gd name="connsiteY78" fmla="*/ 2268730 h 2719262"/>
                <a:gd name="connsiteX79" fmla="*/ 3923794 w 4044044"/>
                <a:gd name="connsiteY79" fmla="*/ 2233488 h 2719262"/>
                <a:gd name="connsiteX80" fmla="*/ 4043334 w 4044044"/>
                <a:gd name="connsiteY80" fmla="*/ 2221105 h 2719262"/>
                <a:gd name="connsiteX81" fmla="*/ 3968086 w 4044044"/>
                <a:gd name="connsiteY81" fmla="*/ 2101090 h 2719262"/>
                <a:gd name="connsiteX82" fmla="*/ 3858548 w 4044044"/>
                <a:gd name="connsiteY82" fmla="*/ 2082040 h 2719262"/>
                <a:gd name="connsiteX83" fmla="*/ 3777586 w 4044044"/>
                <a:gd name="connsiteY83" fmla="*/ 1971550 h 2719262"/>
                <a:gd name="connsiteX84" fmla="*/ 3762346 w 4044044"/>
                <a:gd name="connsiteY84" fmla="*/ 1819150 h 2719262"/>
                <a:gd name="connsiteX85" fmla="*/ 3701386 w 4044044"/>
                <a:gd name="connsiteY85" fmla="*/ 1758190 h 2719262"/>
                <a:gd name="connsiteX86" fmla="*/ 3792826 w 4044044"/>
                <a:gd name="connsiteY86" fmla="*/ 1666750 h 2719262"/>
                <a:gd name="connsiteX87" fmla="*/ 3792826 w 4044044"/>
                <a:gd name="connsiteY87" fmla="*/ 1628650 h 2719262"/>
                <a:gd name="connsiteX88" fmla="*/ 3777586 w 4044044"/>
                <a:gd name="connsiteY88" fmla="*/ 1491490 h 2719262"/>
                <a:gd name="connsiteX89" fmla="*/ 3625186 w 4044044"/>
                <a:gd name="connsiteY89" fmla="*/ 1529590 h 271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044044" h="2719262">
                  <a:moveTo>
                    <a:pt x="3625186" y="1529590"/>
                  </a:moveTo>
                  <a:cubicBezTo>
                    <a:pt x="3590896" y="1520700"/>
                    <a:pt x="3569306" y="1476250"/>
                    <a:pt x="3571846" y="1438150"/>
                  </a:cubicBezTo>
                  <a:cubicBezTo>
                    <a:pt x="3574386" y="1400050"/>
                    <a:pt x="3644236" y="1330200"/>
                    <a:pt x="3640426" y="1300990"/>
                  </a:cubicBezTo>
                  <a:cubicBezTo>
                    <a:pt x="3636616" y="1271780"/>
                    <a:pt x="3548986" y="1262890"/>
                    <a:pt x="3548986" y="1262890"/>
                  </a:cubicBezTo>
                  <a:cubicBezTo>
                    <a:pt x="3518506" y="1250190"/>
                    <a:pt x="3457546" y="1254000"/>
                    <a:pt x="3457546" y="1224790"/>
                  </a:cubicBezTo>
                  <a:cubicBezTo>
                    <a:pt x="3457546" y="1195580"/>
                    <a:pt x="3552796" y="1128270"/>
                    <a:pt x="3548986" y="1087630"/>
                  </a:cubicBezTo>
                  <a:cubicBezTo>
                    <a:pt x="3545176" y="1046990"/>
                    <a:pt x="3453736" y="1021590"/>
                    <a:pt x="3434686" y="980950"/>
                  </a:cubicBezTo>
                  <a:cubicBezTo>
                    <a:pt x="3437068" y="940310"/>
                    <a:pt x="3413810" y="871651"/>
                    <a:pt x="3434686" y="843790"/>
                  </a:cubicBezTo>
                  <a:cubicBezTo>
                    <a:pt x="3455562" y="815929"/>
                    <a:pt x="3521840" y="845535"/>
                    <a:pt x="3559940" y="813785"/>
                  </a:cubicBezTo>
                  <a:cubicBezTo>
                    <a:pt x="3600421" y="651067"/>
                    <a:pt x="3661302" y="695279"/>
                    <a:pt x="3663286" y="653290"/>
                  </a:cubicBezTo>
                  <a:cubicBezTo>
                    <a:pt x="3665270" y="611301"/>
                    <a:pt x="3583117" y="602490"/>
                    <a:pt x="3571846" y="561850"/>
                  </a:cubicBezTo>
                  <a:cubicBezTo>
                    <a:pt x="3560575" y="521210"/>
                    <a:pt x="3585816" y="457710"/>
                    <a:pt x="3595658" y="409450"/>
                  </a:cubicBezTo>
                  <a:cubicBezTo>
                    <a:pt x="3605501" y="361190"/>
                    <a:pt x="3609470" y="307850"/>
                    <a:pt x="3630901" y="272290"/>
                  </a:cubicBezTo>
                  <a:cubicBezTo>
                    <a:pt x="3652332" y="236730"/>
                    <a:pt x="3712499" y="234190"/>
                    <a:pt x="3724246" y="196090"/>
                  </a:cubicBezTo>
                  <a:cubicBezTo>
                    <a:pt x="3735994" y="157990"/>
                    <a:pt x="3714086" y="69090"/>
                    <a:pt x="3701386" y="43690"/>
                  </a:cubicBezTo>
                  <a:cubicBezTo>
                    <a:pt x="3683924" y="46865"/>
                    <a:pt x="3648046" y="43690"/>
                    <a:pt x="3648046" y="43690"/>
                  </a:cubicBezTo>
                  <a:lnTo>
                    <a:pt x="2657446" y="5590"/>
                  </a:lnTo>
                  <a:cubicBezTo>
                    <a:pt x="2482186" y="1780"/>
                    <a:pt x="2580056" y="-10523"/>
                    <a:pt x="2596486" y="20830"/>
                  </a:cubicBezTo>
                  <a:cubicBezTo>
                    <a:pt x="2612916" y="52183"/>
                    <a:pt x="2733566" y="154180"/>
                    <a:pt x="2756029" y="193709"/>
                  </a:cubicBezTo>
                  <a:cubicBezTo>
                    <a:pt x="2778492" y="233238"/>
                    <a:pt x="2736041" y="225727"/>
                    <a:pt x="2731265" y="258002"/>
                  </a:cubicBezTo>
                  <a:cubicBezTo>
                    <a:pt x="2726489" y="290277"/>
                    <a:pt x="2626422" y="254676"/>
                    <a:pt x="2574973" y="258773"/>
                  </a:cubicBezTo>
                  <a:cubicBezTo>
                    <a:pt x="2561624" y="291445"/>
                    <a:pt x="2582117" y="369105"/>
                    <a:pt x="2603548" y="444511"/>
                  </a:cubicBezTo>
                  <a:cubicBezTo>
                    <a:pt x="2624979" y="519917"/>
                    <a:pt x="2637679" y="579448"/>
                    <a:pt x="2727373" y="696922"/>
                  </a:cubicBezTo>
                  <a:cubicBezTo>
                    <a:pt x="2693242" y="752484"/>
                    <a:pt x="2559892" y="773123"/>
                    <a:pt x="2408286" y="782648"/>
                  </a:cubicBezTo>
                  <a:cubicBezTo>
                    <a:pt x="2361454" y="696923"/>
                    <a:pt x="2424544" y="717453"/>
                    <a:pt x="2274936" y="534999"/>
                  </a:cubicBezTo>
                  <a:cubicBezTo>
                    <a:pt x="2172953" y="404933"/>
                    <a:pt x="2211902" y="377033"/>
                    <a:pt x="2186912" y="264192"/>
                  </a:cubicBezTo>
                  <a:cubicBezTo>
                    <a:pt x="2080960" y="256127"/>
                    <a:pt x="2031336" y="232999"/>
                    <a:pt x="1986886" y="234190"/>
                  </a:cubicBezTo>
                  <a:cubicBezTo>
                    <a:pt x="1942436" y="235381"/>
                    <a:pt x="1906162" y="208472"/>
                    <a:pt x="1920211" y="271337"/>
                  </a:cubicBezTo>
                  <a:cubicBezTo>
                    <a:pt x="1934260" y="334202"/>
                    <a:pt x="2020779" y="520576"/>
                    <a:pt x="2071182" y="611380"/>
                  </a:cubicBezTo>
                  <a:cubicBezTo>
                    <a:pt x="2152541" y="737904"/>
                    <a:pt x="2131111" y="753223"/>
                    <a:pt x="2108330" y="787592"/>
                  </a:cubicBezTo>
                  <a:cubicBezTo>
                    <a:pt x="2085549" y="821962"/>
                    <a:pt x="1980139" y="786641"/>
                    <a:pt x="1934498" y="817597"/>
                  </a:cubicBezTo>
                  <a:cubicBezTo>
                    <a:pt x="1888857" y="848553"/>
                    <a:pt x="1860045" y="947375"/>
                    <a:pt x="1834486" y="973330"/>
                  </a:cubicBezTo>
                  <a:cubicBezTo>
                    <a:pt x="1808927" y="999285"/>
                    <a:pt x="1815277" y="990555"/>
                    <a:pt x="1781146" y="973330"/>
                  </a:cubicBezTo>
                  <a:cubicBezTo>
                    <a:pt x="1747015" y="956106"/>
                    <a:pt x="1674149" y="882683"/>
                    <a:pt x="1629699" y="869983"/>
                  </a:cubicBezTo>
                  <a:cubicBezTo>
                    <a:pt x="1585249" y="857283"/>
                    <a:pt x="1550165" y="895146"/>
                    <a:pt x="1514446" y="897130"/>
                  </a:cubicBezTo>
                  <a:cubicBezTo>
                    <a:pt x="1478727" y="899115"/>
                    <a:pt x="1450946" y="893320"/>
                    <a:pt x="1415386" y="881890"/>
                  </a:cubicBezTo>
                  <a:cubicBezTo>
                    <a:pt x="1379826" y="870460"/>
                    <a:pt x="1301086" y="828550"/>
                    <a:pt x="1301086" y="828550"/>
                  </a:cubicBezTo>
                  <a:cubicBezTo>
                    <a:pt x="1260446" y="809500"/>
                    <a:pt x="1202899" y="776956"/>
                    <a:pt x="1171546" y="767590"/>
                  </a:cubicBezTo>
                  <a:cubicBezTo>
                    <a:pt x="1140193" y="758224"/>
                    <a:pt x="1124080" y="747984"/>
                    <a:pt x="1112967" y="772352"/>
                  </a:cubicBezTo>
                  <a:cubicBezTo>
                    <a:pt x="1101854" y="796720"/>
                    <a:pt x="1118126" y="882446"/>
                    <a:pt x="1104871" y="913799"/>
                  </a:cubicBezTo>
                  <a:cubicBezTo>
                    <a:pt x="1091616" y="945152"/>
                    <a:pt x="1043594" y="915783"/>
                    <a:pt x="1033434" y="960472"/>
                  </a:cubicBezTo>
                  <a:cubicBezTo>
                    <a:pt x="1023274" y="1005161"/>
                    <a:pt x="907227" y="1063897"/>
                    <a:pt x="843886" y="1110490"/>
                  </a:cubicBezTo>
                  <a:cubicBezTo>
                    <a:pt x="780545" y="1157083"/>
                    <a:pt x="709901" y="1209312"/>
                    <a:pt x="653386" y="1240030"/>
                  </a:cubicBezTo>
                  <a:cubicBezTo>
                    <a:pt x="596871" y="1270748"/>
                    <a:pt x="559326" y="1275113"/>
                    <a:pt x="504796" y="1294798"/>
                  </a:cubicBezTo>
                  <a:cubicBezTo>
                    <a:pt x="483603" y="1359727"/>
                    <a:pt x="480825" y="1361870"/>
                    <a:pt x="454790" y="1458152"/>
                  </a:cubicBezTo>
                  <a:cubicBezTo>
                    <a:pt x="428755" y="1554434"/>
                    <a:pt x="382933" y="1781993"/>
                    <a:pt x="348586" y="1872490"/>
                  </a:cubicBezTo>
                  <a:cubicBezTo>
                    <a:pt x="328742" y="1892492"/>
                    <a:pt x="352396" y="1891540"/>
                    <a:pt x="295246" y="1887730"/>
                  </a:cubicBezTo>
                  <a:cubicBezTo>
                    <a:pt x="238096" y="1883920"/>
                    <a:pt x="51406" y="1848360"/>
                    <a:pt x="5686" y="1849630"/>
                  </a:cubicBezTo>
                  <a:cubicBezTo>
                    <a:pt x="5686" y="1849630"/>
                    <a:pt x="-14396" y="1848122"/>
                    <a:pt x="20926" y="1895350"/>
                  </a:cubicBezTo>
                  <a:cubicBezTo>
                    <a:pt x="56248" y="1942578"/>
                    <a:pt x="175708" y="2082198"/>
                    <a:pt x="217618" y="2132998"/>
                  </a:cubicBezTo>
                  <a:cubicBezTo>
                    <a:pt x="252384" y="2136173"/>
                    <a:pt x="250558" y="2179909"/>
                    <a:pt x="272386" y="2200150"/>
                  </a:cubicBezTo>
                  <a:cubicBezTo>
                    <a:pt x="294214" y="2220391"/>
                    <a:pt x="335886" y="2230312"/>
                    <a:pt x="348586" y="2254442"/>
                  </a:cubicBezTo>
                  <a:cubicBezTo>
                    <a:pt x="361286" y="2278572"/>
                    <a:pt x="338902" y="2328261"/>
                    <a:pt x="348586" y="2344930"/>
                  </a:cubicBezTo>
                  <a:cubicBezTo>
                    <a:pt x="358270" y="2361599"/>
                    <a:pt x="358270" y="2352074"/>
                    <a:pt x="406689" y="2354455"/>
                  </a:cubicBezTo>
                  <a:cubicBezTo>
                    <a:pt x="455108" y="2356836"/>
                    <a:pt x="576154" y="2366281"/>
                    <a:pt x="639098" y="2359217"/>
                  </a:cubicBezTo>
                  <a:cubicBezTo>
                    <a:pt x="702042" y="2352153"/>
                    <a:pt x="761892" y="2310482"/>
                    <a:pt x="784355" y="2312069"/>
                  </a:cubicBezTo>
                  <a:cubicBezTo>
                    <a:pt x="794912" y="2342231"/>
                    <a:pt x="753479" y="2367631"/>
                    <a:pt x="773878" y="2368742"/>
                  </a:cubicBezTo>
                  <a:cubicBezTo>
                    <a:pt x="794277" y="2369853"/>
                    <a:pt x="856189" y="2291114"/>
                    <a:pt x="906751" y="2318737"/>
                  </a:cubicBezTo>
                  <a:cubicBezTo>
                    <a:pt x="957313" y="2346360"/>
                    <a:pt x="1040736" y="2500903"/>
                    <a:pt x="1077248" y="2534478"/>
                  </a:cubicBezTo>
                  <a:cubicBezTo>
                    <a:pt x="1120905" y="2549004"/>
                    <a:pt x="1140749" y="2502727"/>
                    <a:pt x="1161545" y="2513046"/>
                  </a:cubicBezTo>
                  <a:cubicBezTo>
                    <a:pt x="1182341" y="2523365"/>
                    <a:pt x="1166069" y="2582499"/>
                    <a:pt x="1202026" y="2596390"/>
                  </a:cubicBezTo>
                  <a:cubicBezTo>
                    <a:pt x="1237983" y="2610281"/>
                    <a:pt x="1341726" y="2606550"/>
                    <a:pt x="1377286" y="2596390"/>
                  </a:cubicBezTo>
                  <a:cubicBezTo>
                    <a:pt x="1412846" y="2586230"/>
                    <a:pt x="1406496" y="2545590"/>
                    <a:pt x="1415386" y="2535430"/>
                  </a:cubicBezTo>
                  <a:cubicBezTo>
                    <a:pt x="1424276" y="2525270"/>
                    <a:pt x="1415386" y="2522730"/>
                    <a:pt x="1430626" y="2535430"/>
                  </a:cubicBezTo>
                  <a:cubicBezTo>
                    <a:pt x="1445866" y="2548130"/>
                    <a:pt x="1445628" y="2580991"/>
                    <a:pt x="1506826" y="2611630"/>
                  </a:cubicBezTo>
                  <a:cubicBezTo>
                    <a:pt x="1568024" y="2642269"/>
                    <a:pt x="1745744" y="2712912"/>
                    <a:pt x="1797814" y="2719262"/>
                  </a:cubicBezTo>
                  <a:cubicBezTo>
                    <a:pt x="1833215" y="2697037"/>
                    <a:pt x="1825834" y="2690211"/>
                    <a:pt x="1819246" y="2649730"/>
                  </a:cubicBezTo>
                  <a:cubicBezTo>
                    <a:pt x="1812658" y="2609249"/>
                    <a:pt x="1689070" y="2575117"/>
                    <a:pt x="1758286" y="2476375"/>
                  </a:cubicBezTo>
                  <a:cubicBezTo>
                    <a:pt x="1748919" y="2425257"/>
                    <a:pt x="1731299" y="2400969"/>
                    <a:pt x="1703517" y="2350169"/>
                  </a:cubicBezTo>
                  <a:cubicBezTo>
                    <a:pt x="1716217" y="2323182"/>
                    <a:pt x="1677165" y="2344295"/>
                    <a:pt x="1834486" y="2338262"/>
                  </a:cubicBezTo>
                  <a:lnTo>
                    <a:pt x="2647445" y="2313973"/>
                  </a:lnTo>
                  <a:cubicBezTo>
                    <a:pt x="2735710" y="2312544"/>
                    <a:pt x="2743251" y="2302464"/>
                    <a:pt x="2764126" y="2329690"/>
                  </a:cubicBezTo>
                  <a:cubicBezTo>
                    <a:pt x="2785001" y="2356916"/>
                    <a:pt x="2768888" y="2445578"/>
                    <a:pt x="2772698" y="2477328"/>
                  </a:cubicBezTo>
                  <a:cubicBezTo>
                    <a:pt x="2776508" y="2509078"/>
                    <a:pt x="2749283" y="2513046"/>
                    <a:pt x="2786986" y="2520190"/>
                  </a:cubicBezTo>
                  <a:cubicBezTo>
                    <a:pt x="2824689" y="2527334"/>
                    <a:pt x="2950340" y="2535271"/>
                    <a:pt x="2998917" y="2520190"/>
                  </a:cubicBezTo>
                  <a:cubicBezTo>
                    <a:pt x="3047495" y="2505109"/>
                    <a:pt x="3001458" y="2474945"/>
                    <a:pt x="3078451" y="2429702"/>
                  </a:cubicBezTo>
                  <a:cubicBezTo>
                    <a:pt x="3091151" y="2391602"/>
                    <a:pt x="3088373" y="2393349"/>
                    <a:pt x="3091786" y="2348740"/>
                  </a:cubicBezTo>
                  <a:cubicBezTo>
                    <a:pt x="3107105" y="2323181"/>
                    <a:pt x="3113058" y="2284923"/>
                    <a:pt x="3170367" y="2276350"/>
                  </a:cubicBezTo>
                  <a:cubicBezTo>
                    <a:pt x="3287207" y="2263015"/>
                    <a:pt x="3667255" y="2275874"/>
                    <a:pt x="3792826" y="2268730"/>
                  </a:cubicBezTo>
                  <a:cubicBezTo>
                    <a:pt x="3918397" y="2261586"/>
                    <a:pt x="3882043" y="2241425"/>
                    <a:pt x="3923794" y="2233488"/>
                  </a:cubicBezTo>
                  <a:cubicBezTo>
                    <a:pt x="3965545" y="2225551"/>
                    <a:pt x="4035952" y="2243171"/>
                    <a:pt x="4043334" y="2221105"/>
                  </a:cubicBezTo>
                  <a:cubicBezTo>
                    <a:pt x="4050716" y="2199039"/>
                    <a:pt x="3998884" y="2124268"/>
                    <a:pt x="3968086" y="2101090"/>
                  </a:cubicBezTo>
                  <a:cubicBezTo>
                    <a:pt x="3937288" y="2077913"/>
                    <a:pt x="3890298" y="2103630"/>
                    <a:pt x="3858548" y="2082040"/>
                  </a:cubicBezTo>
                  <a:cubicBezTo>
                    <a:pt x="3826798" y="2060450"/>
                    <a:pt x="3793620" y="2015365"/>
                    <a:pt x="3777586" y="1971550"/>
                  </a:cubicBezTo>
                  <a:cubicBezTo>
                    <a:pt x="3761552" y="1927735"/>
                    <a:pt x="3775046" y="1854710"/>
                    <a:pt x="3762346" y="1819150"/>
                  </a:cubicBezTo>
                  <a:cubicBezTo>
                    <a:pt x="3749646" y="1783590"/>
                    <a:pt x="3696306" y="1783590"/>
                    <a:pt x="3701386" y="1758190"/>
                  </a:cubicBezTo>
                  <a:cubicBezTo>
                    <a:pt x="3706466" y="1732790"/>
                    <a:pt x="3777586" y="1688340"/>
                    <a:pt x="3792826" y="1666750"/>
                  </a:cubicBezTo>
                  <a:cubicBezTo>
                    <a:pt x="3808066" y="1645160"/>
                    <a:pt x="3795366" y="1657860"/>
                    <a:pt x="3792826" y="1628650"/>
                  </a:cubicBezTo>
                  <a:cubicBezTo>
                    <a:pt x="3790286" y="1599440"/>
                    <a:pt x="3805526" y="1508000"/>
                    <a:pt x="3777586" y="1491490"/>
                  </a:cubicBezTo>
                  <a:cubicBezTo>
                    <a:pt x="3749646" y="1474980"/>
                    <a:pt x="3659476" y="1538480"/>
                    <a:pt x="3625186" y="1529590"/>
                  </a:cubicBezTo>
                  <a:close/>
                </a:path>
              </a:pathLst>
            </a:custGeom>
            <a:solidFill>
              <a:srgbClr val="00B050">
                <a:alpha val="30196"/>
              </a:srgbClr>
            </a:solidFill>
            <a:ln w="19050">
              <a:solidFill>
                <a:schemeClr val="accent6">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grpSp>
          <p:nvGrpSpPr>
            <p:cNvPr id="11" name="グループ化 10"/>
            <p:cNvGrpSpPr/>
            <p:nvPr/>
          </p:nvGrpSpPr>
          <p:grpSpPr>
            <a:xfrm rot="401516">
              <a:off x="3428207" y="2375714"/>
              <a:ext cx="2141909" cy="3000295"/>
              <a:chOff x="1644416" y="2122195"/>
              <a:chExt cx="3565526" cy="3862679"/>
            </a:xfrm>
          </p:grpSpPr>
          <p:sp>
            <p:nvSpPr>
              <p:cNvPr id="12" name="フリーフォーム 11"/>
              <p:cNvSpPr/>
              <p:nvPr/>
            </p:nvSpPr>
            <p:spPr>
              <a:xfrm>
                <a:off x="1644416" y="2125662"/>
                <a:ext cx="3560763" cy="3859212"/>
              </a:xfrm>
              <a:custGeom>
                <a:avLst/>
                <a:gdLst>
                  <a:gd name="connsiteX0" fmla="*/ 422275 w 422275"/>
                  <a:gd name="connsiteY0" fmla="*/ 0 h 2444750"/>
                  <a:gd name="connsiteX1" fmla="*/ 415925 w 422275"/>
                  <a:gd name="connsiteY1" fmla="*/ 66675 h 2444750"/>
                  <a:gd name="connsiteX2" fmla="*/ 415925 w 422275"/>
                  <a:gd name="connsiteY2" fmla="*/ 288925 h 2444750"/>
                  <a:gd name="connsiteX3" fmla="*/ 415925 w 422275"/>
                  <a:gd name="connsiteY3" fmla="*/ 419100 h 2444750"/>
                  <a:gd name="connsiteX4" fmla="*/ 419100 w 422275"/>
                  <a:gd name="connsiteY4" fmla="*/ 501650 h 2444750"/>
                  <a:gd name="connsiteX5" fmla="*/ 419100 w 422275"/>
                  <a:gd name="connsiteY5" fmla="*/ 606425 h 2444750"/>
                  <a:gd name="connsiteX6" fmla="*/ 415925 w 422275"/>
                  <a:gd name="connsiteY6" fmla="*/ 650875 h 2444750"/>
                  <a:gd name="connsiteX7" fmla="*/ 412750 w 422275"/>
                  <a:gd name="connsiteY7" fmla="*/ 663575 h 2444750"/>
                  <a:gd name="connsiteX8" fmla="*/ 409575 w 422275"/>
                  <a:gd name="connsiteY8" fmla="*/ 685800 h 2444750"/>
                  <a:gd name="connsiteX9" fmla="*/ 406400 w 422275"/>
                  <a:gd name="connsiteY9" fmla="*/ 781050 h 2444750"/>
                  <a:gd name="connsiteX10" fmla="*/ 400050 w 422275"/>
                  <a:gd name="connsiteY10" fmla="*/ 809625 h 2444750"/>
                  <a:gd name="connsiteX11" fmla="*/ 396875 w 422275"/>
                  <a:gd name="connsiteY11" fmla="*/ 819150 h 2444750"/>
                  <a:gd name="connsiteX12" fmla="*/ 393700 w 422275"/>
                  <a:gd name="connsiteY12" fmla="*/ 838200 h 2444750"/>
                  <a:gd name="connsiteX13" fmla="*/ 390525 w 422275"/>
                  <a:gd name="connsiteY13" fmla="*/ 847725 h 2444750"/>
                  <a:gd name="connsiteX14" fmla="*/ 384175 w 422275"/>
                  <a:gd name="connsiteY14" fmla="*/ 869950 h 2444750"/>
                  <a:gd name="connsiteX15" fmla="*/ 381000 w 422275"/>
                  <a:gd name="connsiteY15" fmla="*/ 876300 h 2444750"/>
                  <a:gd name="connsiteX16" fmla="*/ 0 w 422275"/>
                  <a:gd name="connsiteY16" fmla="*/ 2444750 h 2444750"/>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0 w 3560763"/>
                  <a:gd name="connsiteY16"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1082676 w 3560763"/>
                  <a:gd name="connsiteY16" fmla="*/ 3184525 h 3859212"/>
                  <a:gd name="connsiteX17" fmla="*/ 0 w 3560763"/>
                  <a:gd name="connsiteY17"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1082676 w 3560763"/>
                  <a:gd name="connsiteY16" fmla="*/ 3184525 h 3859212"/>
                  <a:gd name="connsiteX17" fmla="*/ 0 w 3560763"/>
                  <a:gd name="connsiteY17"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082676 w 3560763"/>
                  <a:gd name="connsiteY17" fmla="*/ 3184525 h 3859212"/>
                  <a:gd name="connsiteX18" fmla="*/ 0 w 3560763"/>
                  <a:gd name="connsiteY18"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082676 w 3560763"/>
                  <a:gd name="connsiteY17" fmla="*/ 3184525 h 3859212"/>
                  <a:gd name="connsiteX18" fmla="*/ 0 w 3560763"/>
                  <a:gd name="connsiteY18"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782888 w 3560763"/>
                  <a:gd name="connsiteY16" fmla="*/ 2679700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782888 w 3560763"/>
                  <a:gd name="connsiteY16" fmla="*/ 2679700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982788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763" h="3859212">
                    <a:moveTo>
                      <a:pt x="3560763" y="0"/>
                    </a:moveTo>
                    <a:lnTo>
                      <a:pt x="3554413" y="66675"/>
                    </a:lnTo>
                    <a:lnTo>
                      <a:pt x="3554413" y="288925"/>
                    </a:lnTo>
                    <a:lnTo>
                      <a:pt x="3554413" y="419100"/>
                    </a:lnTo>
                    <a:lnTo>
                      <a:pt x="3557588" y="501650"/>
                    </a:lnTo>
                    <a:lnTo>
                      <a:pt x="3557588" y="606425"/>
                    </a:lnTo>
                    <a:cubicBezTo>
                      <a:pt x="3556530" y="621242"/>
                      <a:pt x="3556053" y="636111"/>
                      <a:pt x="3554413" y="650875"/>
                    </a:cubicBezTo>
                    <a:cubicBezTo>
                      <a:pt x="3553931" y="655212"/>
                      <a:pt x="3552019" y="659282"/>
                      <a:pt x="3551238" y="663575"/>
                    </a:cubicBezTo>
                    <a:cubicBezTo>
                      <a:pt x="3549899" y="670938"/>
                      <a:pt x="3549121" y="678392"/>
                      <a:pt x="3548063" y="685800"/>
                    </a:cubicBezTo>
                    <a:cubicBezTo>
                      <a:pt x="3547005" y="717550"/>
                      <a:pt x="3546700" y="749334"/>
                      <a:pt x="3544888" y="781050"/>
                    </a:cubicBezTo>
                    <a:cubicBezTo>
                      <a:pt x="3544654" y="785142"/>
                      <a:pt x="3539952" y="804677"/>
                      <a:pt x="3538538" y="809625"/>
                    </a:cubicBezTo>
                    <a:cubicBezTo>
                      <a:pt x="3537619" y="812843"/>
                      <a:pt x="3536089" y="815883"/>
                      <a:pt x="3535363" y="819150"/>
                    </a:cubicBezTo>
                    <a:cubicBezTo>
                      <a:pt x="3533966" y="825434"/>
                      <a:pt x="3533585" y="831916"/>
                      <a:pt x="3532188" y="838200"/>
                    </a:cubicBezTo>
                    <a:cubicBezTo>
                      <a:pt x="3531462" y="841467"/>
                      <a:pt x="3529932" y="844507"/>
                      <a:pt x="3529013" y="847725"/>
                    </a:cubicBezTo>
                    <a:cubicBezTo>
                      <a:pt x="3526002" y="858262"/>
                      <a:pt x="3526469" y="860434"/>
                      <a:pt x="3522663" y="869950"/>
                    </a:cubicBezTo>
                    <a:cubicBezTo>
                      <a:pt x="3521784" y="872147"/>
                      <a:pt x="3520546" y="874183"/>
                      <a:pt x="3519488" y="876300"/>
                    </a:cubicBezTo>
                    <a:cubicBezTo>
                      <a:pt x="3446199" y="1120775"/>
                      <a:pt x="3312054" y="1740958"/>
                      <a:pt x="3211513" y="2136775"/>
                    </a:cubicBezTo>
                    <a:cubicBezTo>
                      <a:pt x="3044297" y="2789767"/>
                      <a:pt x="3013869" y="2642394"/>
                      <a:pt x="2830513" y="2765425"/>
                    </a:cubicBezTo>
                    <a:cubicBezTo>
                      <a:pt x="2339446" y="3027891"/>
                      <a:pt x="2207419" y="3027363"/>
                      <a:pt x="1982788" y="3074988"/>
                    </a:cubicBezTo>
                    <a:cubicBezTo>
                      <a:pt x="1758157" y="3122613"/>
                      <a:pt x="1349641" y="3049852"/>
                      <a:pt x="1082676" y="3184525"/>
                    </a:cubicBezTo>
                    <a:lnTo>
                      <a:pt x="0" y="3859212"/>
                    </a:lnTo>
                  </a:path>
                </a:pathLst>
              </a:custGeom>
              <a:noFill/>
              <a:ln w="38100" cap="flat" cmpd="sng" algn="ctr">
                <a:solidFill>
                  <a:sysClr val="windowText" lastClr="000000"/>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8123"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itchFamily="50" charset="-128"/>
                  <a:cs typeface="+mn-cs"/>
                </a:endParaRPr>
              </a:p>
            </p:txBody>
          </p:sp>
          <p:sp>
            <p:nvSpPr>
              <p:cNvPr id="13" name="フリーフォーム 12"/>
              <p:cNvSpPr/>
              <p:nvPr/>
            </p:nvSpPr>
            <p:spPr>
              <a:xfrm>
                <a:off x="1649179" y="2122195"/>
                <a:ext cx="3560763" cy="3859212"/>
              </a:xfrm>
              <a:custGeom>
                <a:avLst/>
                <a:gdLst>
                  <a:gd name="connsiteX0" fmla="*/ 422275 w 422275"/>
                  <a:gd name="connsiteY0" fmla="*/ 0 h 2444750"/>
                  <a:gd name="connsiteX1" fmla="*/ 415925 w 422275"/>
                  <a:gd name="connsiteY1" fmla="*/ 66675 h 2444750"/>
                  <a:gd name="connsiteX2" fmla="*/ 415925 w 422275"/>
                  <a:gd name="connsiteY2" fmla="*/ 288925 h 2444750"/>
                  <a:gd name="connsiteX3" fmla="*/ 415925 w 422275"/>
                  <a:gd name="connsiteY3" fmla="*/ 419100 h 2444750"/>
                  <a:gd name="connsiteX4" fmla="*/ 419100 w 422275"/>
                  <a:gd name="connsiteY4" fmla="*/ 501650 h 2444750"/>
                  <a:gd name="connsiteX5" fmla="*/ 419100 w 422275"/>
                  <a:gd name="connsiteY5" fmla="*/ 606425 h 2444750"/>
                  <a:gd name="connsiteX6" fmla="*/ 415925 w 422275"/>
                  <a:gd name="connsiteY6" fmla="*/ 650875 h 2444750"/>
                  <a:gd name="connsiteX7" fmla="*/ 412750 w 422275"/>
                  <a:gd name="connsiteY7" fmla="*/ 663575 h 2444750"/>
                  <a:gd name="connsiteX8" fmla="*/ 409575 w 422275"/>
                  <a:gd name="connsiteY8" fmla="*/ 685800 h 2444750"/>
                  <a:gd name="connsiteX9" fmla="*/ 406400 w 422275"/>
                  <a:gd name="connsiteY9" fmla="*/ 781050 h 2444750"/>
                  <a:gd name="connsiteX10" fmla="*/ 400050 w 422275"/>
                  <a:gd name="connsiteY10" fmla="*/ 809625 h 2444750"/>
                  <a:gd name="connsiteX11" fmla="*/ 396875 w 422275"/>
                  <a:gd name="connsiteY11" fmla="*/ 819150 h 2444750"/>
                  <a:gd name="connsiteX12" fmla="*/ 393700 w 422275"/>
                  <a:gd name="connsiteY12" fmla="*/ 838200 h 2444750"/>
                  <a:gd name="connsiteX13" fmla="*/ 390525 w 422275"/>
                  <a:gd name="connsiteY13" fmla="*/ 847725 h 2444750"/>
                  <a:gd name="connsiteX14" fmla="*/ 384175 w 422275"/>
                  <a:gd name="connsiteY14" fmla="*/ 869950 h 2444750"/>
                  <a:gd name="connsiteX15" fmla="*/ 381000 w 422275"/>
                  <a:gd name="connsiteY15" fmla="*/ 876300 h 2444750"/>
                  <a:gd name="connsiteX16" fmla="*/ 0 w 422275"/>
                  <a:gd name="connsiteY16" fmla="*/ 2444750 h 2444750"/>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0 w 3560763"/>
                  <a:gd name="connsiteY16"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1082676 w 3560763"/>
                  <a:gd name="connsiteY16" fmla="*/ 3184525 h 3859212"/>
                  <a:gd name="connsiteX17" fmla="*/ 0 w 3560763"/>
                  <a:gd name="connsiteY17"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1082676 w 3560763"/>
                  <a:gd name="connsiteY16" fmla="*/ 3184525 h 3859212"/>
                  <a:gd name="connsiteX17" fmla="*/ 0 w 3560763"/>
                  <a:gd name="connsiteY17"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082676 w 3560763"/>
                  <a:gd name="connsiteY17" fmla="*/ 3184525 h 3859212"/>
                  <a:gd name="connsiteX18" fmla="*/ 0 w 3560763"/>
                  <a:gd name="connsiteY18"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082676 w 3560763"/>
                  <a:gd name="connsiteY17" fmla="*/ 3184525 h 3859212"/>
                  <a:gd name="connsiteX18" fmla="*/ 0 w 3560763"/>
                  <a:gd name="connsiteY18"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430463 w 3560763"/>
                  <a:gd name="connsiteY16" fmla="*/ 289877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782888 w 3560763"/>
                  <a:gd name="connsiteY16" fmla="*/ 2679700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782888 w 3560763"/>
                  <a:gd name="connsiteY16" fmla="*/ 2679700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897063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2830513 w 3560763"/>
                  <a:gd name="connsiteY16" fmla="*/ 2765425 h 3859212"/>
                  <a:gd name="connsiteX17" fmla="*/ 1982788 w 3560763"/>
                  <a:gd name="connsiteY17" fmla="*/ 3074988 h 3859212"/>
                  <a:gd name="connsiteX18" fmla="*/ 1082676 w 3560763"/>
                  <a:gd name="connsiteY18" fmla="*/ 3184525 h 3859212"/>
                  <a:gd name="connsiteX19" fmla="*/ 0 w 3560763"/>
                  <a:gd name="connsiteY19"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 name="connsiteX0" fmla="*/ 3560763 w 3560763"/>
                  <a:gd name="connsiteY0" fmla="*/ 0 h 3859212"/>
                  <a:gd name="connsiteX1" fmla="*/ 3554413 w 3560763"/>
                  <a:gd name="connsiteY1" fmla="*/ 66675 h 3859212"/>
                  <a:gd name="connsiteX2" fmla="*/ 3554413 w 3560763"/>
                  <a:gd name="connsiteY2" fmla="*/ 288925 h 3859212"/>
                  <a:gd name="connsiteX3" fmla="*/ 3554413 w 3560763"/>
                  <a:gd name="connsiteY3" fmla="*/ 419100 h 3859212"/>
                  <a:gd name="connsiteX4" fmla="*/ 3557588 w 3560763"/>
                  <a:gd name="connsiteY4" fmla="*/ 501650 h 3859212"/>
                  <a:gd name="connsiteX5" fmla="*/ 3557588 w 3560763"/>
                  <a:gd name="connsiteY5" fmla="*/ 606425 h 3859212"/>
                  <a:gd name="connsiteX6" fmla="*/ 3554413 w 3560763"/>
                  <a:gd name="connsiteY6" fmla="*/ 650875 h 3859212"/>
                  <a:gd name="connsiteX7" fmla="*/ 3551238 w 3560763"/>
                  <a:gd name="connsiteY7" fmla="*/ 663575 h 3859212"/>
                  <a:gd name="connsiteX8" fmla="*/ 3548063 w 3560763"/>
                  <a:gd name="connsiteY8" fmla="*/ 685800 h 3859212"/>
                  <a:gd name="connsiteX9" fmla="*/ 3544888 w 3560763"/>
                  <a:gd name="connsiteY9" fmla="*/ 781050 h 3859212"/>
                  <a:gd name="connsiteX10" fmla="*/ 3538538 w 3560763"/>
                  <a:gd name="connsiteY10" fmla="*/ 809625 h 3859212"/>
                  <a:gd name="connsiteX11" fmla="*/ 3535363 w 3560763"/>
                  <a:gd name="connsiteY11" fmla="*/ 819150 h 3859212"/>
                  <a:gd name="connsiteX12" fmla="*/ 3532188 w 3560763"/>
                  <a:gd name="connsiteY12" fmla="*/ 838200 h 3859212"/>
                  <a:gd name="connsiteX13" fmla="*/ 3529013 w 3560763"/>
                  <a:gd name="connsiteY13" fmla="*/ 847725 h 3859212"/>
                  <a:gd name="connsiteX14" fmla="*/ 3522663 w 3560763"/>
                  <a:gd name="connsiteY14" fmla="*/ 869950 h 3859212"/>
                  <a:gd name="connsiteX15" fmla="*/ 3519488 w 3560763"/>
                  <a:gd name="connsiteY15" fmla="*/ 876300 h 3859212"/>
                  <a:gd name="connsiteX16" fmla="*/ 3211513 w 3560763"/>
                  <a:gd name="connsiteY16" fmla="*/ 2136775 h 3859212"/>
                  <a:gd name="connsiteX17" fmla="*/ 2830513 w 3560763"/>
                  <a:gd name="connsiteY17" fmla="*/ 2765425 h 3859212"/>
                  <a:gd name="connsiteX18" fmla="*/ 1982788 w 3560763"/>
                  <a:gd name="connsiteY18" fmla="*/ 3074988 h 3859212"/>
                  <a:gd name="connsiteX19" fmla="*/ 1082676 w 3560763"/>
                  <a:gd name="connsiteY19" fmla="*/ 3184525 h 3859212"/>
                  <a:gd name="connsiteX20" fmla="*/ 0 w 3560763"/>
                  <a:gd name="connsiteY20" fmla="*/ 3859212 h 3859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763" h="3859212">
                    <a:moveTo>
                      <a:pt x="3560763" y="0"/>
                    </a:moveTo>
                    <a:lnTo>
                      <a:pt x="3554413" y="66675"/>
                    </a:lnTo>
                    <a:lnTo>
                      <a:pt x="3554413" y="288925"/>
                    </a:lnTo>
                    <a:lnTo>
                      <a:pt x="3554413" y="419100"/>
                    </a:lnTo>
                    <a:lnTo>
                      <a:pt x="3557588" y="501650"/>
                    </a:lnTo>
                    <a:lnTo>
                      <a:pt x="3557588" y="606425"/>
                    </a:lnTo>
                    <a:cubicBezTo>
                      <a:pt x="3556530" y="621242"/>
                      <a:pt x="3556053" y="636111"/>
                      <a:pt x="3554413" y="650875"/>
                    </a:cubicBezTo>
                    <a:cubicBezTo>
                      <a:pt x="3553931" y="655212"/>
                      <a:pt x="3552019" y="659282"/>
                      <a:pt x="3551238" y="663575"/>
                    </a:cubicBezTo>
                    <a:cubicBezTo>
                      <a:pt x="3549899" y="670938"/>
                      <a:pt x="3549121" y="678392"/>
                      <a:pt x="3548063" y="685800"/>
                    </a:cubicBezTo>
                    <a:cubicBezTo>
                      <a:pt x="3547005" y="717550"/>
                      <a:pt x="3546700" y="749334"/>
                      <a:pt x="3544888" y="781050"/>
                    </a:cubicBezTo>
                    <a:cubicBezTo>
                      <a:pt x="3544654" y="785142"/>
                      <a:pt x="3539952" y="804677"/>
                      <a:pt x="3538538" y="809625"/>
                    </a:cubicBezTo>
                    <a:cubicBezTo>
                      <a:pt x="3537619" y="812843"/>
                      <a:pt x="3536089" y="815883"/>
                      <a:pt x="3535363" y="819150"/>
                    </a:cubicBezTo>
                    <a:cubicBezTo>
                      <a:pt x="3533966" y="825434"/>
                      <a:pt x="3533585" y="831916"/>
                      <a:pt x="3532188" y="838200"/>
                    </a:cubicBezTo>
                    <a:cubicBezTo>
                      <a:pt x="3531462" y="841467"/>
                      <a:pt x="3529932" y="844507"/>
                      <a:pt x="3529013" y="847725"/>
                    </a:cubicBezTo>
                    <a:cubicBezTo>
                      <a:pt x="3526002" y="858262"/>
                      <a:pt x="3526469" y="860434"/>
                      <a:pt x="3522663" y="869950"/>
                    </a:cubicBezTo>
                    <a:cubicBezTo>
                      <a:pt x="3521784" y="872147"/>
                      <a:pt x="3520546" y="874183"/>
                      <a:pt x="3519488" y="876300"/>
                    </a:cubicBezTo>
                    <a:cubicBezTo>
                      <a:pt x="3446199" y="1120775"/>
                      <a:pt x="3312054" y="1740958"/>
                      <a:pt x="3211513" y="2136775"/>
                    </a:cubicBezTo>
                    <a:cubicBezTo>
                      <a:pt x="3044297" y="2789767"/>
                      <a:pt x="3013869" y="2642394"/>
                      <a:pt x="2830513" y="2765425"/>
                    </a:cubicBezTo>
                    <a:cubicBezTo>
                      <a:pt x="2339446" y="3027891"/>
                      <a:pt x="2207419" y="3027363"/>
                      <a:pt x="1982788" y="3074988"/>
                    </a:cubicBezTo>
                    <a:cubicBezTo>
                      <a:pt x="1758157" y="3122613"/>
                      <a:pt x="1349641" y="3049852"/>
                      <a:pt x="1082676" y="3184525"/>
                    </a:cubicBezTo>
                    <a:lnTo>
                      <a:pt x="0" y="3859212"/>
                    </a:lnTo>
                  </a:path>
                </a:pathLst>
              </a:custGeom>
              <a:noFill/>
              <a:ln w="28575" cap="flat" cmpd="sng" algn="ctr">
                <a:solidFill>
                  <a:sysClr val="window" lastClr="FFFFFF"/>
                </a:solidFill>
                <a:prstDash val="dash"/>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8123"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itchFamily="50" charset="-128"/>
                  <a:cs typeface="+mn-cs"/>
                </a:endParaRPr>
              </a:p>
            </p:txBody>
          </p:sp>
        </p:grpSp>
        <p:sp>
          <p:nvSpPr>
            <p:cNvPr id="14" name="正方形/長方形 13"/>
            <p:cNvSpPr/>
            <p:nvPr/>
          </p:nvSpPr>
          <p:spPr>
            <a:xfrm rot="5340000">
              <a:off x="4494450" y="4529976"/>
              <a:ext cx="133332" cy="469296"/>
            </a:xfrm>
            <a:prstGeom prst="rect">
              <a:avLst/>
            </a:prstGeom>
            <a:solidFill>
              <a:schemeClr val="bg1"/>
            </a:solidFill>
            <a:ln w="28575">
              <a:solidFill>
                <a:schemeClr val="tx1"/>
              </a:solidFill>
            </a:ln>
          </p:spPr>
          <p:txBody>
            <a:bodyPr wrap="square" rtlCol="0" anchor="ctr">
              <a:spAutoFit/>
            </a:bodyPr>
            <a:lstStyle/>
            <a:p>
              <a:pPr marL="167058" marR="0" lvl="0" indent="-167058" algn="ctr" defTabSz="914400" rtl="0" eaLnBrk="1" fontAlgn="base" latinLnBrk="0" hangingPunct="1">
                <a:lnSpc>
                  <a:spcPct val="100000"/>
                </a:lnSpc>
                <a:spcBef>
                  <a:spcPct val="0"/>
                </a:spcBef>
                <a:spcAft>
                  <a:spcPct val="0"/>
                </a:spcAft>
                <a:buClrTx/>
                <a:buSzTx/>
                <a:buFontTx/>
                <a:buNone/>
                <a:tabLst/>
                <a:defRPr/>
              </a:pPr>
              <a:endParaRPr kumimoji="1" lang="ja-JP" altLang="en-US" sz="2215" b="1"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15" name="正方形/長方形 14"/>
            <p:cNvSpPr/>
            <p:nvPr/>
          </p:nvSpPr>
          <p:spPr>
            <a:xfrm rot="407571">
              <a:off x="5581735" y="2844274"/>
              <a:ext cx="135720" cy="469296"/>
            </a:xfrm>
            <a:prstGeom prst="rect">
              <a:avLst/>
            </a:prstGeom>
            <a:solidFill>
              <a:schemeClr val="bg1"/>
            </a:solidFill>
            <a:ln w="28575">
              <a:solidFill>
                <a:schemeClr val="tx1"/>
              </a:solidFill>
            </a:ln>
          </p:spPr>
          <p:txBody>
            <a:bodyPr wrap="square" rtlCol="0" anchor="ctr">
              <a:spAutoFit/>
            </a:bodyPr>
            <a:lstStyle/>
            <a:p>
              <a:pPr marL="167058" marR="0" lvl="0" indent="-167058" algn="ctr" defTabSz="914400" rtl="0" eaLnBrk="1" fontAlgn="base" latinLnBrk="0" hangingPunct="1">
                <a:lnSpc>
                  <a:spcPct val="100000"/>
                </a:lnSpc>
                <a:spcBef>
                  <a:spcPct val="0"/>
                </a:spcBef>
                <a:spcAft>
                  <a:spcPct val="0"/>
                </a:spcAft>
                <a:buClrTx/>
                <a:buSzTx/>
                <a:buFontTx/>
                <a:buNone/>
                <a:tabLst/>
                <a:defRPr/>
              </a:pPr>
              <a:endParaRPr kumimoji="1" lang="ja-JP" altLang="en-US" sz="2215" b="1"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17" name="正方形/長方形 16"/>
            <p:cNvSpPr/>
            <p:nvPr/>
          </p:nvSpPr>
          <p:spPr>
            <a:xfrm rot="987835">
              <a:off x="5327118" y="3676481"/>
              <a:ext cx="126965" cy="469296"/>
            </a:xfrm>
            <a:prstGeom prst="rect">
              <a:avLst/>
            </a:prstGeom>
            <a:solidFill>
              <a:schemeClr val="bg1"/>
            </a:solidFill>
            <a:ln w="28575">
              <a:solidFill>
                <a:schemeClr val="tx1"/>
              </a:solidFill>
            </a:ln>
          </p:spPr>
          <p:txBody>
            <a:bodyPr wrap="square" rtlCol="0" anchor="ctr">
              <a:spAutoFit/>
            </a:bodyPr>
            <a:lstStyle/>
            <a:p>
              <a:pPr marL="167058" marR="0" lvl="0" indent="-167058" algn="ctr" defTabSz="914400" rtl="0" eaLnBrk="1" fontAlgn="base" latinLnBrk="0" hangingPunct="1">
                <a:lnSpc>
                  <a:spcPct val="100000"/>
                </a:lnSpc>
                <a:spcBef>
                  <a:spcPct val="0"/>
                </a:spcBef>
                <a:spcAft>
                  <a:spcPct val="0"/>
                </a:spcAft>
                <a:buClrTx/>
                <a:buSzTx/>
                <a:buFontTx/>
                <a:buNone/>
                <a:tabLst/>
                <a:defRPr/>
              </a:pPr>
              <a:endParaRPr kumimoji="1" lang="ja-JP" altLang="en-US" sz="2215" b="1" i="0" u="none" strike="noStrike" kern="1200" cap="none" spc="0" normalizeH="0" baseline="0" noProof="0">
                <a:ln>
                  <a:noFill/>
                </a:ln>
                <a:solidFill>
                  <a:prstClr val="black"/>
                </a:solidFill>
                <a:effectLst/>
                <a:uLnTx/>
                <a:uFillTx/>
                <a:latin typeface="ＭＳ Ｐゴシック"/>
                <a:ea typeface="ＭＳ Ｐゴシック"/>
                <a:cs typeface="+mn-cs"/>
              </a:endParaRPr>
            </a:p>
          </p:txBody>
        </p:sp>
        <p:sp>
          <p:nvSpPr>
            <p:cNvPr id="21" name="フリーフォーム 20"/>
            <p:cNvSpPr/>
            <p:nvPr/>
          </p:nvSpPr>
          <p:spPr>
            <a:xfrm rot="1320000">
              <a:off x="3749352" y="4785489"/>
              <a:ext cx="503369" cy="166590"/>
            </a:xfrm>
            <a:custGeom>
              <a:avLst/>
              <a:gdLst>
                <a:gd name="connsiteX0" fmla="*/ 0 w 438150"/>
                <a:gd name="connsiteY0" fmla="*/ 190500 h 190500"/>
                <a:gd name="connsiteX1" fmla="*/ 257175 w 438150"/>
                <a:gd name="connsiteY1" fmla="*/ 133350 h 190500"/>
                <a:gd name="connsiteX2" fmla="*/ 438150 w 438150"/>
                <a:gd name="connsiteY2" fmla="*/ 0 h 190500"/>
                <a:gd name="connsiteX3" fmla="*/ 438150 w 438150"/>
                <a:gd name="connsiteY3" fmla="*/ 0 h 190500"/>
              </a:gdLst>
              <a:ahLst/>
              <a:cxnLst>
                <a:cxn ang="0">
                  <a:pos x="connsiteX0" y="connsiteY0"/>
                </a:cxn>
                <a:cxn ang="0">
                  <a:pos x="connsiteX1" y="connsiteY1"/>
                </a:cxn>
                <a:cxn ang="0">
                  <a:pos x="connsiteX2" y="connsiteY2"/>
                </a:cxn>
                <a:cxn ang="0">
                  <a:pos x="connsiteX3" y="connsiteY3"/>
                </a:cxn>
              </a:cxnLst>
              <a:rect l="l" t="t" r="r" b="b"/>
              <a:pathLst>
                <a:path w="438150" h="190500">
                  <a:moveTo>
                    <a:pt x="0" y="190500"/>
                  </a:moveTo>
                  <a:cubicBezTo>
                    <a:pt x="92075" y="177800"/>
                    <a:pt x="184150" y="165100"/>
                    <a:pt x="257175" y="133350"/>
                  </a:cubicBezTo>
                  <a:cubicBezTo>
                    <a:pt x="330200" y="101600"/>
                    <a:pt x="438150" y="0"/>
                    <a:pt x="438150" y="0"/>
                  </a:cubicBezTo>
                  <a:lnTo>
                    <a:pt x="438150" y="0"/>
                  </a:lnTo>
                </a:path>
              </a:pathLst>
            </a:custGeom>
            <a:noFill/>
            <a:ln w="28575" cap="flat" cmpd="sng" algn="ctr">
              <a:solidFill>
                <a:schemeClr val="bg1">
                  <a:lumMod val="50000"/>
                </a:schemeClr>
              </a:solidFill>
              <a:prstDash val="sysDash"/>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8123"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itchFamily="50" charset="-128"/>
                <a:cs typeface="+mn-cs"/>
              </a:endParaRPr>
            </a:p>
          </p:txBody>
        </p:sp>
        <p:sp>
          <p:nvSpPr>
            <p:cNvPr id="27" name="円/楕円 26"/>
            <p:cNvSpPr/>
            <p:nvPr/>
          </p:nvSpPr>
          <p:spPr>
            <a:xfrm>
              <a:off x="5302868" y="2804377"/>
              <a:ext cx="659768" cy="536291"/>
            </a:xfrm>
            <a:prstGeom prst="ellipse">
              <a:avLst/>
            </a:prstGeom>
            <a:noFill/>
            <a:ln w="38100" cap="flat" cmpd="sng" algn="ctr">
              <a:solidFill>
                <a:srgbClr val="FF0000"/>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2585"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29" name="円/楕円 28"/>
            <p:cNvSpPr/>
            <p:nvPr/>
          </p:nvSpPr>
          <p:spPr>
            <a:xfrm>
              <a:off x="4117030" y="4403855"/>
              <a:ext cx="829861" cy="805517"/>
            </a:xfrm>
            <a:prstGeom prst="ellipse">
              <a:avLst/>
            </a:prstGeom>
            <a:noFill/>
            <a:ln w="38100" cap="flat" cmpd="sng" algn="ctr">
              <a:solidFill>
                <a:srgbClr val="FF0000"/>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2585"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30" name="円/楕円 29"/>
            <p:cNvSpPr/>
            <p:nvPr/>
          </p:nvSpPr>
          <p:spPr>
            <a:xfrm>
              <a:off x="4957763" y="3564336"/>
              <a:ext cx="797057" cy="664386"/>
            </a:xfrm>
            <a:prstGeom prst="ellipse">
              <a:avLst/>
            </a:prstGeom>
            <a:noFill/>
            <a:ln w="38100" cap="flat" cmpd="sng" algn="ctr">
              <a:solidFill>
                <a:srgbClr val="FF0000"/>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2585"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35" name="円/楕円 34"/>
            <p:cNvSpPr/>
            <p:nvPr/>
          </p:nvSpPr>
          <p:spPr>
            <a:xfrm>
              <a:off x="4170103" y="4445634"/>
              <a:ext cx="713298" cy="724306"/>
            </a:xfrm>
            <a:prstGeom prst="ellipse">
              <a:avLst/>
            </a:prstGeom>
            <a:solidFill>
              <a:srgbClr val="FFFF00">
                <a:alpha val="25098"/>
              </a:srgbClr>
            </a:solidFill>
            <a:ln w="19050" cap="flat" cmpd="sng" algn="ctr">
              <a:solidFill>
                <a:srgbClr val="E68300"/>
              </a:solidFill>
              <a:prstDash val="sysDot"/>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4431"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36" name="円/楕円 35"/>
            <p:cNvSpPr/>
            <p:nvPr/>
          </p:nvSpPr>
          <p:spPr>
            <a:xfrm>
              <a:off x="5347105" y="2844943"/>
              <a:ext cx="565516" cy="445175"/>
            </a:xfrm>
            <a:prstGeom prst="ellipse">
              <a:avLst/>
            </a:prstGeom>
            <a:solidFill>
              <a:srgbClr val="FFFF00">
                <a:alpha val="80000"/>
              </a:srgbClr>
            </a:solidFill>
            <a:ln w="19050" cap="flat" cmpd="sng" algn="ctr">
              <a:solidFill>
                <a:srgbClr val="E68300"/>
              </a:solidFill>
              <a:prstDash val="sysDot"/>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4431"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37" name="円/楕円 36"/>
            <p:cNvSpPr/>
            <p:nvPr/>
          </p:nvSpPr>
          <p:spPr>
            <a:xfrm>
              <a:off x="5009987" y="3614201"/>
              <a:ext cx="700262" cy="575983"/>
            </a:xfrm>
            <a:prstGeom prst="ellipse">
              <a:avLst/>
            </a:prstGeom>
            <a:solidFill>
              <a:srgbClr val="FFFF00">
                <a:alpha val="25098"/>
              </a:srgbClr>
            </a:solidFill>
            <a:ln w="19050" cap="flat" cmpd="sng" algn="ctr">
              <a:solidFill>
                <a:srgbClr val="E68300"/>
              </a:solidFill>
              <a:prstDash val="sysDot"/>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4431"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109" name="円/楕円 108"/>
            <p:cNvSpPr/>
            <p:nvPr/>
          </p:nvSpPr>
          <p:spPr>
            <a:xfrm>
              <a:off x="3270079" y="4138116"/>
              <a:ext cx="844399" cy="602208"/>
            </a:xfrm>
            <a:prstGeom prst="ellipse">
              <a:avLst/>
            </a:prstGeom>
            <a:solidFill>
              <a:srgbClr val="FFFFFF"/>
            </a:solidFill>
            <a:ln w="19050" cap="flat" cmpd="sng" algn="ctr">
              <a:solidFill>
                <a:schemeClr val="tx1"/>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4431"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3" name="テキスト ボックス 92"/>
            <p:cNvSpPr txBox="1"/>
            <p:nvPr/>
          </p:nvSpPr>
          <p:spPr>
            <a:xfrm>
              <a:off x="4407941" y="5714063"/>
              <a:ext cx="1003162" cy="211214"/>
            </a:xfrm>
            <a:prstGeom prst="rect">
              <a:avLst/>
            </a:prstGeom>
            <a:solidFill>
              <a:schemeClr val="bg1"/>
            </a:solidFill>
            <a:ln w="38100">
              <a:solidFill>
                <a:srgbClr val="FF0000"/>
              </a:solidFill>
            </a:ln>
          </p:spPr>
          <p:txBody>
            <a:bodyPr vert="horz" wrap="square" lIns="0" tIns="33231" rIns="0" bIns="33231" rtlCol="0">
              <a:spAutoFit/>
            </a:bodyPr>
            <a:lstStyle/>
            <a:p>
              <a:pPr marL="0" marR="0" lvl="0" indent="0" algn="ctr" defTabSz="844099"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都市機能誘導区域</a:t>
              </a:r>
              <a:endParaRPr kumimoji="1" lang="en-US" altLang="ja-JP" sz="831"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cxnSp>
          <p:nvCxnSpPr>
            <p:cNvPr id="69" name="直線コネクタ 68"/>
            <p:cNvCxnSpPr/>
            <p:nvPr/>
          </p:nvCxnSpPr>
          <p:spPr>
            <a:xfrm flipH="1">
              <a:off x="4675593" y="3057525"/>
              <a:ext cx="1125132" cy="1831116"/>
            </a:xfrm>
            <a:prstGeom prst="line">
              <a:avLst/>
            </a:prstGeom>
            <a:ln w="9525">
              <a:solidFill>
                <a:schemeClr val="accent5">
                  <a:lumMod val="75000"/>
                </a:schemeClr>
              </a:solidFill>
              <a:headEnd type="triangle" w="lg" len="lg"/>
            </a:ln>
          </p:spPr>
          <p:style>
            <a:lnRef idx="2">
              <a:schemeClr val="accent5"/>
            </a:lnRef>
            <a:fillRef idx="0">
              <a:schemeClr val="accent5"/>
            </a:fillRef>
            <a:effectRef idx="1">
              <a:schemeClr val="accent5"/>
            </a:effectRef>
            <a:fontRef idx="minor">
              <a:schemeClr val="tx1"/>
            </a:fontRef>
          </p:style>
        </p:cxnSp>
        <p:cxnSp>
          <p:nvCxnSpPr>
            <p:cNvPr id="68" name="直線コネクタ 67"/>
            <p:cNvCxnSpPr/>
            <p:nvPr/>
          </p:nvCxnSpPr>
          <p:spPr>
            <a:xfrm flipH="1">
              <a:off x="4675593" y="3933825"/>
              <a:ext cx="934632" cy="954816"/>
            </a:xfrm>
            <a:prstGeom prst="line">
              <a:avLst/>
            </a:prstGeom>
            <a:ln w="9525">
              <a:solidFill>
                <a:schemeClr val="accent5">
                  <a:lumMod val="75000"/>
                </a:schemeClr>
              </a:solidFill>
              <a:headEnd type="triangle" w="lg" len="lg"/>
            </a:ln>
          </p:spPr>
          <p:style>
            <a:lnRef idx="2">
              <a:schemeClr val="accent5"/>
            </a:lnRef>
            <a:fillRef idx="0">
              <a:schemeClr val="accent5"/>
            </a:fillRef>
            <a:effectRef idx="1">
              <a:schemeClr val="accent5"/>
            </a:effectRef>
            <a:fontRef idx="minor">
              <a:schemeClr val="tx1"/>
            </a:fontRef>
          </p:style>
        </p:cxnSp>
        <p:sp>
          <p:nvSpPr>
            <p:cNvPr id="103" name="円/楕円 102"/>
            <p:cNvSpPr/>
            <p:nvPr/>
          </p:nvSpPr>
          <p:spPr>
            <a:xfrm>
              <a:off x="4601687" y="4836732"/>
              <a:ext cx="139550" cy="139550"/>
            </a:xfrm>
            <a:prstGeom prst="ellipse">
              <a:avLst/>
            </a:prstGeom>
            <a:solidFill>
              <a:srgbClr val="2F5597"/>
            </a:solidFill>
            <a:ln>
              <a:solidFill>
                <a:schemeClr val="accent5">
                  <a:lumMod val="75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77"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81" name="正方形/長方形 80"/>
            <p:cNvSpPr/>
            <p:nvPr/>
          </p:nvSpPr>
          <p:spPr>
            <a:xfrm>
              <a:off x="4617333" y="3950102"/>
              <a:ext cx="478262" cy="183565"/>
            </a:xfrm>
            <a:prstGeom prst="rect">
              <a:avLst/>
            </a:prstGeom>
            <a:solidFill>
              <a:srgbClr val="FFFFFF">
                <a:alpha val="80000"/>
              </a:srgbClr>
            </a:solidFill>
            <a:ln>
              <a:noFill/>
            </a:ln>
          </p:spPr>
          <p:style>
            <a:lnRef idx="2">
              <a:schemeClr val="dk1"/>
            </a:lnRef>
            <a:fillRef idx="1">
              <a:schemeClr val="lt1"/>
            </a:fillRef>
            <a:effectRef idx="0">
              <a:schemeClr val="dk1"/>
            </a:effectRef>
            <a:fontRef idx="minor">
              <a:schemeClr val="dk1"/>
            </a:fontRef>
          </p:style>
          <p:txBody>
            <a:bodyPr wrap="square" lIns="0" tIns="0" rIns="0" bIns="33231"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C00000"/>
                  </a:solidFill>
                  <a:effectLst/>
                  <a:uLnTx/>
                  <a:uFillTx/>
                  <a:latin typeface="HGS明朝E" panose="02020900000000000000" pitchFamily="18" charset="-128"/>
                  <a:ea typeface="HGS明朝E" panose="02020900000000000000" pitchFamily="18" charset="-128"/>
                  <a:cs typeface="+mn-cs"/>
                </a:rPr>
                <a:t>交流</a:t>
              </a:r>
            </a:p>
          </p:txBody>
        </p:sp>
        <p:sp>
          <p:nvSpPr>
            <p:cNvPr id="82" name="正方形/長方形 81"/>
            <p:cNvSpPr/>
            <p:nvPr/>
          </p:nvSpPr>
          <p:spPr>
            <a:xfrm>
              <a:off x="3995160" y="5160654"/>
              <a:ext cx="411983" cy="184692"/>
            </a:xfrm>
            <a:prstGeom prst="rect">
              <a:avLst/>
            </a:prstGeom>
            <a:solidFill>
              <a:srgbClr val="FFFFFF">
                <a:alpha val="80000"/>
              </a:srgbClr>
            </a:solidFill>
            <a:ln>
              <a:noFill/>
            </a:ln>
          </p:spPr>
          <p:style>
            <a:lnRef idx="2">
              <a:schemeClr val="dk1"/>
            </a:lnRef>
            <a:fillRef idx="1">
              <a:schemeClr val="lt1"/>
            </a:fillRef>
            <a:effectRef idx="0">
              <a:schemeClr val="dk1"/>
            </a:effectRef>
            <a:fontRef idx="minor">
              <a:schemeClr val="dk1"/>
            </a:fontRef>
          </p:style>
          <p:txBody>
            <a:bodyPr wrap="square" lIns="0" tIns="0" rIns="0" bIns="33231"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C00000"/>
                  </a:solidFill>
                  <a:effectLst/>
                  <a:uLnTx/>
                  <a:uFillTx/>
                  <a:latin typeface="HGS明朝E" panose="02020900000000000000" pitchFamily="18" charset="-128"/>
                  <a:ea typeface="HGS明朝E" panose="02020900000000000000" pitchFamily="18" charset="-128"/>
                  <a:cs typeface="+mn-cs"/>
                </a:rPr>
                <a:t>交流</a:t>
              </a:r>
            </a:p>
          </p:txBody>
        </p:sp>
        <p:sp>
          <p:nvSpPr>
            <p:cNvPr id="107" name="正方形/長方形 106"/>
            <p:cNvSpPr/>
            <p:nvPr/>
          </p:nvSpPr>
          <p:spPr>
            <a:xfrm>
              <a:off x="4724096" y="4923135"/>
              <a:ext cx="1296034" cy="271438"/>
            </a:xfrm>
            <a:prstGeom prst="rect">
              <a:avLst/>
            </a:prstGeom>
            <a:solidFill>
              <a:srgbClr val="FFFFFF">
                <a:alpha val="80000"/>
              </a:srgbClr>
            </a:solidFill>
            <a:ln w="12700">
              <a:solidFill>
                <a:schemeClr val="accent5">
                  <a:lumMod val="75000"/>
                </a:schemeClr>
              </a:solidFill>
            </a:ln>
          </p:spPr>
          <p:style>
            <a:lnRef idx="2">
              <a:schemeClr val="dk1"/>
            </a:lnRef>
            <a:fillRef idx="1">
              <a:schemeClr val="lt1"/>
            </a:fillRef>
            <a:effectRef idx="0">
              <a:schemeClr val="dk1"/>
            </a:effectRef>
            <a:fontRef idx="minor">
              <a:schemeClr val="dk1"/>
            </a:fontRef>
          </p:style>
          <p:txBody>
            <a:bodyPr wrap="square" lIns="0" tIns="0" rIns="0" bIns="33231"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23" b="1" i="0" u="none" strike="noStrike" kern="1200" cap="none" spc="0" normalizeH="0" baseline="0" noProof="0" dirty="0">
                  <a:ln>
                    <a:noFill/>
                  </a:ln>
                  <a:solidFill>
                    <a:srgbClr val="002060"/>
                  </a:solidFill>
                  <a:effectLst/>
                  <a:uLnTx/>
                  <a:uFillTx/>
                  <a:latin typeface="HGPｺﾞｼｯｸM" panose="020B0600000000000000" pitchFamily="50" charset="-128"/>
                  <a:ea typeface="HGPｺﾞｼｯｸM" panose="020B0600000000000000" pitchFamily="50" charset="-128"/>
                  <a:cs typeface="+mn-cs"/>
                </a:rPr>
                <a:t>送迎保育ステーション</a:t>
              </a:r>
            </a:p>
          </p:txBody>
        </p:sp>
        <p:sp>
          <p:nvSpPr>
            <p:cNvPr id="110" name="テキスト ボックス 109"/>
            <p:cNvSpPr txBox="1"/>
            <p:nvPr/>
          </p:nvSpPr>
          <p:spPr>
            <a:xfrm>
              <a:off x="3172157" y="3695987"/>
              <a:ext cx="1328448" cy="516555"/>
            </a:xfrm>
            <a:prstGeom prst="rect">
              <a:avLst/>
            </a:prstGeom>
            <a:solidFill>
              <a:srgbClr val="FFFFFF"/>
            </a:solidFill>
            <a:ln w="9525" cap="flat" cmpd="sng" algn="ctr">
              <a:solidFill>
                <a:schemeClr val="tx1"/>
              </a:solidFill>
              <a:prstDash val="solid"/>
              <a:miter lim="800000"/>
            </a:ln>
            <a:effectLst/>
          </p:spPr>
          <p:txBody>
            <a:bodyPr lIns="33231" rIns="33231" bIns="66462" rtlCol="0" anchor="ctr"/>
            <a:lstStyle>
              <a:defPPr>
                <a:defRPr lang="ja-JP"/>
              </a:defPPr>
              <a:lvl1pPr marL="0" marR="0" lvl="0" indent="0" algn="ctr" defTabSz="914418" eaLnBrk="1" fontAlgn="auto" latinLnBrk="0" hangingPunct="1">
                <a:lnSpc>
                  <a:spcPct val="100000"/>
                </a:lnSpc>
                <a:spcBef>
                  <a:spcPts val="0"/>
                </a:spcBef>
                <a:spcAft>
                  <a:spcPts val="0"/>
                </a:spcAft>
                <a:buClrTx/>
                <a:buSzTx/>
                <a:buFontTx/>
                <a:buNone/>
                <a:tabLst/>
                <a:defRPr kumimoji="0" sz="4800" b="1" i="0" u="none" strike="noStrike" kern="0" cap="none" spc="0" normalizeH="0" baseline="0">
                  <a:ln>
                    <a:noFill/>
                  </a:ln>
                  <a:solidFill>
                    <a:srgbClr val="0070C0"/>
                  </a:solidFill>
                  <a:effectLst/>
                  <a:uLnTx/>
                  <a:uFillTx/>
                  <a:latin typeface="ＭＳ Ｐゴシック" panose="020B0600070205080204" pitchFamily="50" charset="-128"/>
                </a:defRPr>
              </a:lvl1pPr>
            </a:lstStyle>
            <a:p>
              <a:pPr marL="0" marR="0" lvl="0" indent="0" algn="l" defTabSz="914418"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基幹産業の集積を図り職住超近接を目指すエリア</a:t>
              </a:r>
              <a:endParaRPr kumimoji="0" lang="en-US" altLang="ja-JP" sz="738" b="0"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18" rtl="0" eaLnBrk="1" fontAlgn="auto" latinLnBrk="0" hangingPunct="1">
                <a:lnSpc>
                  <a:spcPct val="100000"/>
                </a:lnSpc>
                <a:spcBef>
                  <a:spcPts val="0"/>
                </a:spcBef>
                <a:spcAft>
                  <a:spcPts val="0"/>
                </a:spcAft>
                <a:buClrTx/>
                <a:buSzTx/>
                <a:buFontTx/>
                <a:buNone/>
                <a:tabLst/>
                <a:defRPr/>
              </a:pPr>
              <a:r>
                <a:rPr kumimoji="0" lang="en-US" altLang="ja-JP" sz="738" b="0"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738" b="0"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居住誘導区域から除外</a:t>
              </a:r>
              <a:endParaRPr kumimoji="0" lang="en-US" altLang="ja-JP" sz="738" b="0"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111" name="テキスト ボックス 110"/>
            <p:cNvSpPr txBox="1"/>
            <p:nvPr/>
          </p:nvSpPr>
          <p:spPr>
            <a:xfrm>
              <a:off x="3638755" y="5708318"/>
              <a:ext cx="748964" cy="216000"/>
            </a:xfrm>
            <a:prstGeom prst="rect">
              <a:avLst/>
            </a:prstGeom>
            <a:solidFill>
              <a:srgbClr val="00B050">
                <a:alpha val="30196"/>
              </a:srgbClr>
            </a:solidFill>
            <a:ln w="19050">
              <a:solidFill>
                <a:schemeClr val="accent6">
                  <a:lumMod val="50000"/>
                </a:schemeClr>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0" tIns="42203" rIns="0" bIns="42203" numCol="1" spcCol="0" rtlCol="0" fromWordArt="0" anchor="ctr" anchorCtr="0" forceAA="0" compatLnSpc="1">
              <a:prstTxWarp prst="textNoShape">
                <a:avLst/>
              </a:prstTxWarp>
              <a:noAutofit/>
            </a:bodyPr>
            <a:lstStyle>
              <a:defPPr>
                <a:defRPr lang="ja-JP"/>
              </a:defPPr>
              <a:lvl1pPr algn="ctr">
                <a:defRPr>
                  <a:solidFill>
                    <a:schemeClr val="dk1"/>
                  </a:solidFill>
                  <a:latin typeface="+mn-lt"/>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srgbClr val="1E2F13"/>
                  </a:solidFill>
                  <a:effectLst/>
                  <a:uLnTx/>
                  <a:uFillTx/>
                  <a:latin typeface="HGPｺﾞｼｯｸM" panose="020B0600000000000000" pitchFamily="50" charset="-128"/>
                  <a:ea typeface="HGPｺﾞｼｯｸM" panose="020B0600000000000000" pitchFamily="50" charset="-128"/>
                  <a:cs typeface="+mn-cs"/>
                </a:rPr>
                <a:t>居住誘導区域</a:t>
              </a:r>
              <a:endParaRPr kumimoji="1" lang="en-US" altLang="ja-JP" sz="831" b="0" i="0" u="none" strike="noStrike" kern="1200" cap="none" spc="0" normalizeH="0" baseline="0" noProof="0" dirty="0">
                <a:ln>
                  <a:noFill/>
                </a:ln>
                <a:solidFill>
                  <a:srgbClr val="1E2F13"/>
                </a:solidFill>
                <a:effectLst/>
                <a:uLnTx/>
                <a:uFillTx/>
                <a:latin typeface="HGPｺﾞｼｯｸM" panose="020B0600000000000000" pitchFamily="50" charset="-128"/>
                <a:ea typeface="HGPｺﾞｼｯｸM" panose="020B0600000000000000" pitchFamily="50" charset="-128"/>
                <a:cs typeface="+mn-cs"/>
              </a:endParaRPr>
            </a:p>
          </p:txBody>
        </p:sp>
        <p:sp>
          <p:nvSpPr>
            <p:cNvPr id="112" name="テキスト ボックス 111"/>
            <p:cNvSpPr txBox="1"/>
            <p:nvPr/>
          </p:nvSpPr>
          <p:spPr>
            <a:xfrm>
              <a:off x="3255533" y="4325466"/>
              <a:ext cx="876497" cy="345107"/>
            </a:xfrm>
            <a:prstGeom prst="rect">
              <a:avLst/>
            </a:prstGeom>
            <a:noFill/>
            <a:ln w="19050" cap="flat" cmpd="sng" algn="ctr">
              <a:noFill/>
              <a:prstDash val="solid"/>
              <a:miter lim="800000"/>
            </a:ln>
            <a:effectLst/>
          </p:spPr>
          <p:txBody>
            <a:bodyPr rtlCol="0" anchor="ctr"/>
            <a:lstStyle>
              <a:defPPr>
                <a:defRPr lang="ja-JP"/>
              </a:defPPr>
              <a:lvl1pPr marL="0" marR="0" lvl="0" indent="0" algn="ctr" defTabSz="914418" eaLnBrk="1" fontAlgn="auto" latinLnBrk="0" hangingPunct="1">
                <a:lnSpc>
                  <a:spcPct val="100000"/>
                </a:lnSpc>
                <a:spcBef>
                  <a:spcPts val="0"/>
                </a:spcBef>
                <a:spcAft>
                  <a:spcPts val="0"/>
                </a:spcAft>
                <a:buClrTx/>
                <a:buSzTx/>
                <a:buFontTx/>
                <a:buNone/>
                <a:tabLst/>
                <a:defRPr kumimoji="0" sz="4800" b="1" i="0" u="none" strike="noStrike" kern="0" cap="none" spc="0" normalizeH="0" baseline="0">
                  <a:ln>
                    <a:noFill/>
                  </a:ln>
                  <a:solidFill>
                    <a:srgbClr val="0070C0"/>
                  </a:solidFill>
                  <a:effectLst/>
                  <a:uLnTx/>
                  <a:uFillTx/>
                  <a:latin typeface="ＭＳ Ｐゴシック" panose="020B0600070205080204" pitchFamily="50" charset="-128"/>
                </a:defRPr>
              </a:lvl1pPr>
            </a:lstStyle>
            <a:p>
              <a:pPr marL="0" marR="0" lvl="0" indent="0" algn="ctr" defTabSz="914418" rtl="0" eaLnBrk="1" fontAlgn="auto" latinLnBrk="0" hangingPunct="1">
                <a:lnSpc>
                  <a:spcPct val="100000"/>
                </a:lnSpc>
                <a:spcBef>
                  <a:spcPts val="0"/>
                </a:spcBef>
                <a:spcAft>
                  <a:spcPts val="0"/>
                </a:spcAft>
                <a:buClrTx/>
                <a:buSzTx/>
                <a:buFontTx/>
                <a:buNone/>
                <a:tabLst/>
                <a:defRPr/>
              </a:pPr>
              <a:r>
                <a:rPr kumimoji="0" lang="ja-JP" altLang="en-US"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産業集積・職住</a:t>
              </a:r>
              <a:endParaRPr kumimoji="0" lang="en-US" altLang="ja-JP"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18" rtl="0" eaLnBrk="1" fontAlgn="auto" latinLnBrk="0" hangingPunct="1">
                <a:lnSpc>
                  <a:spcPct val="100000"/>
                </a:lnSpc>
                <a:spcBef>
                  <a:spcPts val="0"/>
                </a:spcBef>
                <a:spcAft>
                  <a:spcPts val="0"/>
                </a:spcAft>
                <a:buClrTx/>
                <a:buSzTx/>
                <a:buFontTx/>
                <a:buNone/>
                <a:tabLst/>
                <a:defRPr/>
              </a:pPr>
              <a:r>
                <a:rPr kumimoji="0" lang="ja-JP" altLang="en-US"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超近接エリア（</a:t>
              </a:r>
              <a:r>
                <a:rPr kumimoji="0" lang="en-US" altLang="ja-JP"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P</a:t>
              </a:r>
              <a:r>
                <a:rPr kumimoji="0" lang="ja-JP" altLang="en-US"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0" lang="en-US" altLang="ja-JP" sz="738" b="1" i="0" u="none" strike="noStrike" kern="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17" name="正方形/長方形 216"/>
            <p:cNvSpPr/>
            <p:nvPr/>
          </p:nvSpPr>
          <p:spPr>
            <a:xfrm>
              <a:off x="5050425" y="2379795"/>
              <a:ext cx="1190300" cy="450036"/>
            </a:xfrm>
            <a:prstGeom prst="rect">
              <a:avLst/>
            </a:prstGeom>
            <a:solidFill>
              <a:srgbClr val="FFFFFF">
                <a:alpha val="80000"/>
              </a:srgbClr>
            </a:solidFill>
            <a:ln w="12700">
              <a:solidFill>
                <a:schemeClr val="accent5">
                  <a:lumMod val="75000"/>
                </a:schemeClr>
              </a:solidFill>
            </a:ln>
          </p:spPr>
          <p:style>
            <a:lnRef idx="2">
              <a:schemeClr val="dk1"/>
            </a:lnRef>
            <a:fillRef idx="1">
              <a:schemeClr val="lt1"/>
            </a:fillRef>
            <a:effectRef idx="0">
              <a:schemeClr val="dk1"/>
            </a:effectRef>
            <a:fontRef idx="minor">
              <a:schemeClr val="dk1"/>
            </a:fontRef>
          </p:style>
          <p:txBody>
            <a:bodyPr wrap="square" lIns="16615" tIns="33231" rIns="16615" bIns="33231"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23" b="1" i="0" u="none" strike="noStrike" kern="1200" cap="none" spc="0" normalizeH="0" baseline="0" noProof="0" dirty="0">
                  <a:ln>
                    <a:noFill/>
                  </a:ln>
                  <a:solidFill>
                    <a:srgbClr val="002060"/>
                  </a:solidFill>
                  <a:effectLst/>
                  <a:uLnTx/>
                  <a:uFillTx/>
                  <a:latin typeface="HGPｺﾞｼｯｸM" panose="020B0600000000000000" pitchFamily="50" charset="-128"/>
                  <a:ea typeface="HGPｺﾞｼｯｸM" panose="020B0600000000000000" pitchFamily="50" charset="-128"/>
                  <a:cs typeface="+mn-cs"/>
                </a:rPr>
                <a:t>駅そばの子育て世代向け環境整備</a:t>
              </a:r>
            </a:p>
          </p:txBody>
        </p:sp>
        <p:sp>
          <p:nvSpPr>
            <p:cNvPr id="196" name="フリーフォーム 195"/>
            <p:cNvSpPr/>
            <p:nvPr/>
          </p:nvSpPr>
          <p:spPr>
            <a:xfrm>
              <a:off x="5842362" y="2888457"/>
              <a:ext cx="1001754" cy="2291891"/>
            </a:xfrm>
            <a:custGeom>
              <a:avLst/>
              <a:gdLst>
                <a:gd name="connsiteX0" fmla="*/ 0 w 772804"/>
                <a:gd name="connsiteY0" fmla="*/ 0 h 2242081"/>
                <a:gd name="connsiteX1" fmla="*/ 376806 w 772804"/>
                <a:gd name="connsiteY1" fmla="*/ 14492 h 2242081"/>
                <a:gd name="connsiteX2" fmla="*/ 430146 w 772804"/>
                <a:gd name="connsiteY2" fmla="*/ 14492 h 2242081"/>
                <a:gd name="connsiteX3" fmla="*/ 453006 w 772804"/>
                <a:gd name="connsiteY3" fmla="*/ 166892 h 2242081"/>
                <a:gd name="connsiteX4" fmla="*/ 359661 w 772804"/>
                <a:gd name="connsiteY4" fmla="*/ 243092 h 2242081"/>
                <a:gd name="connsiteX5" fmla="*/ 324418 w 772804"/>
                <a:gd name="connsiteY5" fmla="*/ 380252 h 2242081"/>
                <a:gd name="connsiteX6" fmla="*/ 300606 w 772804"/>
                <a:gd name="connsiteY6" fmla="*/ 532652 h 2242081"/>
                <a:gd name="connsiteX7" fmla="*/ 392046 w 772804"/>
                <a:gd name="connsiteY7" fmla="*/ 624092 h 2242081"/>
                <a:gd name="connsiteX8" fmla="*/ 288700 w 772804"/>
                <a:gd name="connsiteY8" fmla="*/ 784587 h 2242081"/>
                <a:gd name="connsiteX9" fmla="*/ 163446 w 772804"/>
                <a:gd name="connsiteY9" fmla="*/ 814592 h 2242081"/>
                <a:gd name="connsiteX10" fmla="*/ 163446 w 772804"/>
                <a:gd name="connsiteY10" fmla="*/ 951752 h 2242081"/>
                <a:gd name="connsiteX11" fmla="*/ 277746 w 772804"/>
                <a:gd name="connsiteY11" fmla="*/ 1058432 h 2242081"/>
                <a:gd name="connsiteX12" fmla="*/ 186306 w 772804"/>
                <a:gd name="connsiteY12" fmla="*/ 1195592 h 2242081"/>
                <a:gd name="connsiteX13" fmla="*/ 277746 w 772804"/>
                <a:gd name="connsiteY13" fmla="*/ 1233692 h 2242081"/>
                <a:gd name="connsiteX14" fmla="*/ 369186 w 772804"/>
                <a:gd name="connsiteY14" fmla="*/ 1271792 h 2242081"/>
                <a:gd name="connsiteX15" fmla="*/ 300606 w 772804"/>
                <a:gd name="connsiteY15" fmla="*/ 1408952 h 2242081"/>
                <a:gd name="connsiteX16" fmla="*/ 353946 w 772804"/>
                <a:gd name="connsiteY16" fmla="*/ 1500392 h 2242081"/>
                <a:gd name="connsiteX17" fmla="*/ 506346 w 772804"/>
                <a:gd name="connsiteY17" fmla="*/ 1462292 h 2242081"/>
                <a:gd name="connsiteX18" fmla="*/ 521586 w 772804"/>
                <a:gd name="connsiteY18" fmla="*/ 1599452 h 2242081"/>
                <a:gd name="connsiteX19" fmla="*/ 521586 w 772804"/>
                <a:gd name="connsiteY19" fmla="*/ 1637552 h 2242081"/>
                <a:gd name="connsiteX20" fmla="*/ 430146 w 772804"/>
                <a:gd name="connsiteY20" fmla="*/ 1728992 h 2242081"/>
                <a:gd name="connsiteX21" fmla="*/ 491106 w 772804"/>
                <a:gd name="connsiteY21" fmla="*/ 1789952 h 2242081"/>
                <a:gd name="connsiteX22" fmla="*/ 506346 w 772804"/>
                <a:gd name="connsiteY22" fmla="*/ 1942352 h 2242081"/>
                <a:gd name="connsiteX23" fmla="*/ 587308 w 772804"/>
                <a:gd name="connsiteY23" fmla="*/ 2052842 h 2242081"/>
                <a:gd name="connsiteX24" fmla="*/ 696846 w 772804"/>
                <a:gd name="connsiteY24" fmla="*/ 2071892 h 2242081"/>
                <a:gd name="connsiteX25" fmla="*/ 772094 w 772804"/>
                <a:gd name="connsiteY25" fmla="*/ 2191907 h 2242081"/>
                <a:gd name="connsiteX26" fmla="*/ 652554 w 772804"/>
                <a:gd name="connsiteY26" fmla="*/ 2204290 h 2242081"/>
                <a:gd name="connsiteX27" fmla="*/ 521586 w 772804"/>
                <a:gd name="connsiteY27" fmla="*/ 2239532 h 2242081"/>
                <a:gd name="connsiteX28" fmla="*/ 28020 w 772804"/>
                <a:gd name="connsiteY28" fmla="*/ 2241341 h 2242081"/>
                <a:gd name="connsiteX29" fmla="*/ 0 w 772804"/>
                <a:gd name="connsiteY29" fmla="*/ 2242081 h 2242081"/>
                <a:gd name="connsiteX0" fmla="*/ 0 w 772804"/>
                <a:gd name="connsiteY0" fmla="*/ 0 h 2242081"/>
                <a:gd name="connsiteX1" fmla="*/ 376806 w 772804"/>
                <a:gd name="connsiteY1" fmla="*/ 14492 h 2242081"/>
                <a:gd name="connsiteX2" fmla="*/ 430146 w 772804"/>
                <a:gd name="connsiteY2" fmla="*/ 14492 h 2242081"/>
                <a:gd name="connsiteX3" fmla="*/ 453006 w 772804"/>
                <a:gd name="connsiteY3" fmla="*/ 166892 h 2242081"/>
                <a:gd name="connsiteX4" fmla="*/ 359661 w 772804"/>
                <a:gd name="connsiteY4" fmla="*/ 243092 h 2242081"/>
                <a:gd name="connsiteX5" fmla="*/ 324418 w 772804"/>
                <a:gd name="connsiteY5" fmla="*/ 380252 h 2242081"/>
                <a:gd name="connsiteX6" fmla="*/ 300606 w 772804"/>
                <a:gd name="connsiteY6" fmla="*/ 532652 h 2242081"/>
                <a:gd name="connsiteX7" fmla="*/ 392046 w 772804"/>
                <a:gd name="connsiteY7" fmla="*/ 624092 h 2242081"/>
                <a:gd name="connsiteX8" fmla="*/ 288700 w 772804"/>
                <a:gd name="connsiteY8" fmla="*/ 784587 h 2242081"/>
                <a:gd name="connsiteX9" fmla="*/ 163446 w 772804"/>
                <a:gd name="connsiteY9" fmla="*/ 814592 h 2242081"/>
                <a:gd name="connsiteX10" fmla="*/ 163446 w 772804"/>
                <a:gd name="connsiteY10" fmla="*/ 951752 h 2242081"/>
                <a:gd name="connsiteX11" fmla="*/ 277746 w 772804"/>
                <a:gd name="connsiteY11" fmla="*/ 1058432 h 2242081"/>
                <a:gd name="connsiteX12" fmla="*/ 186306 w 772804"/>
                <a:gd name="connsiteY12" fmla="*/ 1195592 h 2242081"/>
                <a:gd name="connsiteX13" fmla="*/ 277746 w 772804"/>
                <a:gd name="connsiteY13" fmla="*/ 1233692 h 2242081"/>
                <a:gd name="connsiteX14" fmla="*/ 369186 w 772804"/>
                <a:gd name="connsiteY14" fmla="*/ 1271792 h 2242081"/>
                <a:gd name="connsiteX15" fmla="*/ 300606 w 772804"/>
                <a:gd name="connsiteY15" fmla="*/ 1408952 h 2242081"/>
                <a:gd name="connsiteX16" fmla="*/ 353946 w 772804"/>
                <a:gd name="connsiteY16" fmla="*/ 1500392 h 2242081"/>
                <a:gd name="connsiteX17" fmla="*/ 506346 w 772804"/>
                <a:gd name="connsiteY17" fmla="*/ 1462292 h 2242081"/>
                <a:gd name="connsiteX18" fmla="*/ 521586 w 772804"/>
                <a:gd name="connsiteY18" fmla="*/ 1599452 h 2242081"/>
                <a:gd name="connsiteX19" fmla="*/ 521586 w 772804"/>
                <a:gd name="connsiteY19" fmla="*/ 1637552 h 2242081"/>
                <a:gd name="connsiteX20" fmla="*/ 430146 w 772804"/>
                <a:gd name="connsiteY20" fmla="*/ 1728992 h 2242081"/>
                <a:gd name="connsiteX21" fmla="*/ 491106 w 772804"/>
                <a:gd name="connsiteY21" fmla="*/ 1789952 h 2242081"/>
                <a:gd name="connsiteX22" fmla="*/ 506346 w 772804"/>
                <a:gd name="connsiteY22" fmla="*/ 1942352 h 2242081"/>
                <a:gd name="connsiteX23" fmla="*/ 587308 w 772804"/>
                <a:gd name="connsiteY23" fmla="*/ 2052842 h 2242081"/>
                <a:gd name="connsiteX24" fmla="*/ 696846 w 772804"/>
                <a:gd name="connsiteY24" fmla="*/ 2071892 h 2242081"/>
                <a:gd name="connsiteX25" fmla="*/ 772094 w 772804"/>
                <a:gd name="connsiteY25" fmla="*/ 2191907 h 2242081"/>
                <a:gd name="connsiteX26" fmla="*/ 652554 w 772804"/>
                <a:gd name="connsiteY26" fmla="*/ 2204290 h 2242081"/>
                <a:gd name="connsiteX27" fmla="*/ 521586 w 772804"/>
                <a:gd name="connsiteY27" fmla="*/ 2239532 h 2242081"/>
                <a:gd name="connsiteX28" fmla="*/ 28020 w 772804"/>
                <a:gd name="connsiteY28" fmla="*/ 2241341 h 2242081"/>
                <a:gd name="connsiteX29" fmla="*/ 0 w 772804"/>
                <a:gd name="connsiteY29" fmla="*/ 2242081 h 2242081"/>
                <a:gd name="connsiteX30" fmla="*/ 91440 w 772804"/>
                <a:gd name="connsiteY30" fmla="*/ 91440 h 2242081"/>
                <a:gd name="connsiteX0" fmla="*/ 0 w 772804"/>
                <a:gd name="connsiteY0" fmla="*/ 0 h 2242081"/>
                <a:gd name="connsiteX1" fmla="*/ 376806 w 772804"/>
                <a:gd name="connsiteY1" fmla="*/ 14492 h 2242081"/>
                <a:gd name="connsiteX2" fmla="*/ 430146 w 772804"/>
                <a:gd name="connsiteY2" fmla="*/ 14492 h 2242081"/>
                <a:gd name="connsiteX3" fmla="*/ 453006 w 772804"/>
                <a:gd name="connsiteY3" fmla="*/ 166892 h 2242081"/>
                <a:gd name="connsiteX4" fmla="*/ 359661 w 772804"/>
                <a:gd name="connsiteY4" fmla="*/ 243092 h 2242081"/>
                <a:gd name="connsiteX5" fmla="*/ 324418 w 772804"/>
                <a:gd name="connsiteY5" fmla="*/ 380252 h 2242081"/>
                <a:gd name="connsiteX6" fmla="*/ 300606 w 772804"/>
                <a:gd name="connsiteY6" fmla="*/ 532652 h 2242081"/>
                <a:gd name="connsiteX7" fmla="*/ 392046 w 772804"/>
                <a:gd name="connsiteY7" fmla="*/ 624092 h 2242081"/>
                <a:gd name="connsiteX8" fmla="*/ 288700 w 772804"/>
                <a:gd name="connsiteY8" fmla="*/ 784587 h 2242081"/>
                <a:gd name="connsiteX9" fmla="*/ 163446 w 772804"/>
                <a:gd name="connsiteY9" fmla="*/ 814592 h 2242081"/>
                <a:gd name="connsiteX10" fmla="*/ 163446 w 772804"/>
                <a:gd name="connsiteY10" fmla="*/ 951752 h 2242081"/>
                <a:gd name="connsiteX11" fmla="*/ 277746 w 772804"/>
                <a:gd name="connsiteY11" fmla="*/ 1058432 h 2242081"/>
                <a:gd name="connsiteX12" fmla="*/ 186306 w 772804"/>
                <a:gd name="connsiteY12" fmla="*/ 1195592 h 2242081"/>
                <a:gd name="connsiteX13" fmla="*/ 277746 w 772804"/>
                <a:gd name="connsiteY13" fmla="*/ 1233692 h 2242081"/>
                <a:gd name="connsiteX14" fmla="*/ 369186 w 772804"/>
                <a:gd name="connsiteY14" fmla="*/ 1271792 h 2242081"/>
                <a:gd name="connsiteX15" fmla="*/ 300606 w 772804"/>
                <a:gd name="connsiteY15" fmla="*/ 1408952 h 2242081"/>
                <a:gd name="connsiteX16" fmla="*/ 353946 w 772804"/>
                <a:gd name="connsiteY16" fmla="*/ 1500392 h 2242081"/>
                <a:gd name="connsiteX17" fmla="*/ 506346 w 772804"/>
                <a:gd name="connsiteY17" fmla="*/ 1462292 h 2242081"/>
                <a:gd name="connsiteX18" fmla="*/ 521586 w 772804"/>
                <a:gd name="connsiteY18" fmla="*/ 1599452 h 2242081"/>
                <a:gd name="connsiteX19" fmla="*/ 521586 w 772804"/>
                <a:gd name="connsiteY19" fmla="*/ 1637552 h 2242081"/>
                <a:gd name="connsiteX20" fmla="*/ 430146 w 772804"/>
                <a:gd name="connsiteY20" fmla="*/ 1728992 h 2242081"/>
                <a:gd name="connsiteX21" fmla="*/ 491106 w 772804"/>
                <a:gd name="connsiteY21" fmla="*/ 1789952 h 2242081"/>
                <a:gd name="connsiteX22" fmla="*/ 506346 w 772804"/>
                <a:gd name="connsiteY22" fmla="*/ 1942352 h 2242081"/>
                <a:gd name="connsiteX23" fmla="*/ 587308 w 772804"/>
                <a:gd name="connsiteY23" fmla="*/ 2052842 h 2242081"/>
                <a:gd name="connsiteX24" fmla="*/ 696846 w 772804"/>
                <a:gd name="connsiteY24" fmla="*/ 2071892 h 2242081"/>
                <a:gd name="connsiteX25" fmla="*/ 772094 w 772804"/>
                <a:gd name="connsiteY25" fmla="*/ 2191907 h 2242081"/>
                <a:gd name="connsiteX26" fmla="*/ 652554 w 772804"/>
                <a:gd name="connsiteY26" fmla="*/ 2204290 h 2242081"/>
                <a:gd name="connsiteX27" fmla="*/ 521586 w 772804"/>
                <a:gd name="connsiteY27" fmla="*/ 2239532 h 2242081"/>
                <a:gd name="connsiteX28" fmla="*/ 28020 w 772804"/>
                <a:gd name="connsiteY28" fmla="*/ 2241341 h 2242081"/>
                <a:gd name="connsiteX29" fmla="*/ 0 w 772804"/>
                <a:gd name="connsiteY29" fmla="*/ 2242081 h 2242081"/>
                <a:gd name="connsiteX0" fmla="*/ 0 w 772804"/>
                <a:gd name="connsiteY0" fmla="*/ 0 h 2241861"/>
                <a:gd name="connsiteX1" fmla="*/ 376806 w 772804"/>
                <a:gd name="connsiteY1" fmla="*/ 14492 h 2241861"/>
                <a:gd name="connsiteX2" fmla="*/ 430146 w 772804"/>
                <a:gd name="connsiteY2" fmla="*/ 14492 h 2241861"/>
                <a:gd name="connsiteX3" fmla="*/ 453006 w 772804"/>
                <a:gd name="connsiteY3" fmla="*/ 166892 h 2241861"/>
                <a:gd name="connsiteX4" fmla="*/ 359661 w 772804"/>
                <a:gd name="connsiteY4" fmla="*/ 243092 h 2241861"/>
                <a:gd name="connsiteX5" fmla="*/ 324418 w 772804"/>
                <a:gd name="connsiteY5" fmla="*/ 380252 h 2241861"/>
                <a:gd name="connsiteX6" fmla="*/ 300606 w 772804"/>
                <a:gd name="connsiteY6" fmla="*/ 532652 h 2241861"/>
                <a:gd name="connsiteX7" fmla="*/ 392046 w 772804"/>
                <a:gd name="connsiteY7" fmla="*/ 624092 h 2241861"/>
                <a:gd name="connsiteX8" fmla="*/ 288700 w 772804"/>
                <a:gd name="connsiteY8" fmla="*/ 784587 h 2241861"/>
                <a:gd name="connsiteX9" fmla="*/ 163446 w 772804"/>
                <a:gd name="connsiteY9" fmla="*/ 814592 h 2241861"/>
                <a:gd name="connsiteX10" fmla="*/ 163446 w 772804"/>
                <a:gd name="connsiteY10" fmla="*/ 951752 h 2241861"/>
                <a:gd name="connsiteX11" fmla="*/ 277746 w 772804"/>
                <a:gd name="connsiteY11" fmla="*/ 1058432 h 2241861"/>
                <a:gd name="connsiteX12" fmla="*/ 186306 w 772804"/>
                <a:gd name="connsiteY12" fmla="*/ 1195592 h 2241861"/>
                <a:gd name="connsiteX13" fmla="*/ 277746 w 772804"/>
                <a:gd name="connsiteY13" fmla="*/ 1233692 h 2241861"/>
                <a:gd name="connsiteX14" fmla="*/ 369186 w 772804"/>
                <a:gd name="connsiteY14" fmla="*/ 1271792 h 2241861"/>
                <a:gd name="connsiteX15" fmla="*/ 300606 w 772804"/>
                <a:gd name="connsiteY15" fmla="*/ 1408952 h 2241861"/>
                <a:gd name="connsiteX16" fmla="*/ 353946 w 772804"/>
                <a:gd name="connsiteY16" fmla="*/ 1500392 h 2241861"/>
                <a:gd name="connsiteX17" fmla="*/ 506346 w 772804"/>
                <a:gd name="connsiteY17" fmla="*/ 1462292 h 2241861"/>
                <a:gd name="connsiteX18" fmla="*/ 521586 w 772804"/>
                <a:gd name="connsiteY18" fmla="*/ 1599452 h 2241861"/>
                <a:gd name="connsiteX19" fmla="*/ 521586 w 772804"/>
                <a:gd name="connsiteY19" fmla="*/ 1637552 h 2241861"/>
                <a:gd name="connsiteX20" fmla="*/ 430146 w 772804"/>
                <a:gd name="connsiteY20" fmla="*/ 1728992 h 2241861"/>
                <a:gd name="connsiteX21" fmla="*/ 491106 w 772804"/>
                <a:gd name="connsiteY21" fmla="*/ 1789952 h 2241861"/>
                <a:gd name="connsiteX22" fmla="*/ 506346 w 772804"/>
                <a:gd name="connsiteY22" fmla="*/ 1942352 h 2241861"/>
                <a:gd name="connsiteX23" fmla="*/ 587308 w 772804"/>
                <a:gd name="connsiteY23" fmla="*/ 2052842 h 2241861"/>
                <a:gd name="connsiteX24" fmla="*/ 696846 w 772804"/>
                <a:gd name="connsiteY24" fmla="*/ 2071892 h 2241861"/>
                <a:gd name="connsiteX25" fmla="*/ 772094 w 772804"/>
                <a:gd name="connsiteY25" fmla="*/ 2191907 h 2241861"/>
                <a:gd name="connsiteX26" fmla="*/ 652554 w 772804"/>
                <a:gd name="connsiteY26" fmla="*/ 2204290 h 2241861"/>
                <a:gd name="connsiteX27" fmla="*/ 521586 w 772804"/>
                <a:gd name="connsiteY27" fmla="*/ 2239532 h 2241861"/>
                <a:gd name="connsiteX28" fmla="*/ 28020 w 772804"/>
                <a:gd name="connsiteY28" fmla="*/ 2241341 h 2241861"/>
                <a:gd name="connsiteX0" fmla="*/ 0 w 772804"/>
                <a:gd name="connsiteY0" fmla="*/ 0 h 2239532"/>
                <a:gd name="connsiteX1" fmla="*/ 376806 w 772804"/>
                <a:gd name="connsiteY1" fmla="*/ 14492 h 2239532"/>
                <a:gd name="connsiteX2" fmla="*/ 430146 w 772804"/>
                <a:gd name="connsiteY2" fmla="*/ 14492 h 2239532"/>
                <a:gd name="connsiteX3" fmla="*/ 453006 w 772804"/>
                <a:gd name="connsiteY3" fmla="*/ 166892 h 2239532"/>
                <a:gd name="connsiteX4" fmla="*/ 359661 w 772804"/>
                <a:gd name="connsiteY4" fmla="*/ 243092 h 2239532"/>
                <a:gd name="connsiteX5" fmla="*/ 324418 w 772804"/>
                <a:gd name="connsiteY5" fmla="*/ 380252 h 2239532"/>
                <a:gd name="connsiteX6" fmla="*/ 300606 w 772804"/>
                <a:gd name="connsiteY6" fmla="*/ 532652 h 2239532"/>
                <a:gd name="connsiteX7" fmla="*/ 392046 w 772804"/>
                <a:gd name="connsiteY7" fmla="*/ 624092 h 2239532"/>
                <a:gd name="connsiteX8" fmla="*/ 288700 w 772804"/>
                <a:gd name="connsiteY8" fmla="*/ 784587 h 2239532"/>
                <a:gd name="connsiteX9" fmla="*/ 163446 w 772804"/>
                <a:gd name="connsiteY9" fmla="*/ 814592 h 2239532"/>
                <a:gd name="connsiteX10" fmla="*/ 163446 w 772804"/>
                <a:gd name="connsiteY10" fmla="*/ 951752 h 2239532"/>
                <a:gd name="connsiteX11" fmla="*/ 277746 w 772804"/>
                <a:gd name="connsiteY11" fmla="*/ 1058432 h 2239532"/>
                <a:gd name="connsiteX12" fmla="*/ 186306 w 772804"/>
                <a:gd name="connsiteY12" fmla="*/ 1195592 h 2239532"/>
                <a:gd name="connsiteX13" fmla="*/ 277746 w 772804"/>
                <a:gd name="connsiteY13" fmla="*/ 1233692 h 2239532"/>
                <a:gd name="connsiteX14" fmla="*/ 369186 w 772804"/>
                <a:gd name="connsiteY14" fmla="*/ 1271792 h 2239532"/>
                <a:gd name="connsiteX15" fmla="*/ 300606 w 772804"/>
                <a:gd name="connsiteY15" fmla="*/ 1408952 h 2239532"/>
                <a:gd name="connsiteX16" fmla="*/ 353946 w 772804"/>
                <a:gd name="connsiteY16" fmla="*/ 1500392 h 2239532"/>
                <a:gd name="connsiteX17" fmla="*/ 506346 w 772804"/>
                <a:gd name="connsiteY17" fmla="*/ 1462292 h 2239532"/>
                <a:gd name="connsiteX18" fmla="*/ 521586 w 772804"/>
                <a:gd name="connsiteY18" fmla="*/ 1599452 h 2239532"/>
                <a:gd name="connsiteX19" fmla="*/ 521586 w 772804"/>
                <a:gd name="connsiteY19" fmla="*/ 1637552 h 2239532"/>
                <a:gd name="connsiteX20" fmla="*/ 430146 w 772804"/>
                <a:gd name="connsiteY20" fmla="*/ 1728992 h 2239532"/>
                <a:gd name="connsiteX21" fmla="*/ 491106 w 772804"/>
                <a:gd name="connsiteY21" fmla="*/ 1789952 h 2239532"/>
                <a:gd name="connsiteX22" fmla="*/ 506346 w 772804"/>
                <a:gd name="connsiteY22" fmla="*/ 1942352 h 2239532"/>
                <a:gd name="connsiteX23" fmla="*/ 587308 w 772804"/>
                <a:gd name="connsiteY23" fmla="*/ 2052842 h 2239532"/>
                <a:gd name="connsiteX24" fmla="*/ 696846 w 772804"/>
                <a:gd name="connsiteY24" fmla="*/ 2071892 h 2239532"/>
                <a:gd name="connsiteX25" fmla="*/ 772094 w 772804"/>
                <a:gd name="connsiteY25" fmla="*/ 2191907 h 2239532"/>
                <a:gd name="connsiteX26" fmla="*/ 652554 w 772804"/>
                <a:gd name="connsiteY26" fmla="*/ 2204290 h 2239532"/>
                <a:gd name="connsiteX27" fmla="*/ 521586 w 772804"/>
                <a:gd name="connsiteY27" fmla="*/ 2239532 h 2239532"/>
                <a:gd name="connsiteX0" fmla="*/ 0 w 772804"/>
                <a:gd name="connsiteY0" fmla="*/ 0 h 2204290"/>
                <a:gd name="connsiteX1" fmla="*/ 376806 w 772804"/>
                <a:gd name="connsiteY1" fmla="*/ 14492 h 2204290"/>
                <a:gd name="connsiteX2" fmla="*/ 430146 w 772804"/>
                <a:gd name="connsiteY2" fmla="*/ 14492 h 2204290"/>
                <a:gd name="connsiteX3" fmla="*/ 453006 w 772804"/>
                <a:gd name="connsiteY3" fmla="*/ 166892 h 2204290"/>
                <a:gd name="connsiteX4" fmla="*/ 359661 w 772804"/>
                <a:gd name="connsiteY4" fmla="*/ 243092 h 2204290"/>
                <a:gd name="connsiteX5" fmla="*/ 324418 w 772804"/>
                <a:gd name="connsiteY5" fmla="*/ 380252 h 2204290"/>
                <a:gd name="connsiteX6" fmla="*/ 300606 w 772804"/>
                <a:gd name="connsiteY6" fmla="*/ 532652 h 2204290"/>
                <a:gd name="connsiteX7" fmla="*/ 392046 w 772804"/>
                <a:gd name="connsiteY7" fmla="*/ 624092 h 2204290"/>
                <a:gd name="connsiteX8" fmla="*/ 288700 w 772804"/>
                <a:gd name="connsiteY8" fmla="*/ 784587 h 2204290"/>
                <a:gd name="connsiteX9" fmla="*/ 163446 w 772804"/>
                <a:gd name="connsiteY9" fmla="*/ 814592 h 2204290"/>
                <a:gd name="connsiteX10" fmla="*/ 163446 w 772804"/>
                <a:gd name="connsiteY10" fmla="*/ 951752 h 2204290"/>
                <a:gd name="connsiteX11" fmla="*/ 277746 w 772804"/>
                <a:gd name="connsiteY11" fmla="*/ 1058432 h 2204290"/>
                <a:gd name="connsiteX12" fmla="*/ 186306 w 772804"/>
                <a:gd name="connsiteY12" fmla="*/ 1195592 h 2204290"/>
                <a:gd name="connsiteX13" fmla="*/ 277746 w 772804"/>
                <a:gd name="connsiteY13" fmla="*/ 1233692 h 2204290"/>
                <a:gd name="connsiteX14" fmla="*/ 369186 w 772804"/>
                <a:gd name="connsiteY14" fmla="*/ 1271792 h 2204290"/>
                <a:gd name="connsiteX15" fmla="*/ 300606 w 772804"/>
                <a:gd name="connsiteY15" fmla="*/ 1408952 h 2204290"/>
                <a:gd name="connsiteX16" fmla="*/ 353946 w 772804"/>
                <a:gd name="connsiteY16" fmla="*/ 1500392 h 2204290"/>
                <a:gd name="connsiteX17" fmla="*/ 506346 w 772804"/>
                <a:gd name="connsiteY17" fmla="*/ 1462292 h 2204290"/>
                <a:gd name="connsiteX18" fmla="*/ 521586 w 772804"/>
                <a:gd name="connsiteY18" fmla="*/ 1599452 h 2204290"/>
                <a:gd name="connsiteX19" fmla="*/ 521586 w 772804"/>
                <a:gd name="connsiteY19" fmla="*/ 1637552 h 2204290"/>
                <a:gd name="connsiteX20" fmla="*/ 430146 w 772804"/>
                <a:gd name="connsiteY20" fmla="*/ 1728992 h 2204290"/>
                <a:gd name="connsiteX21" fmla="*/ 491106 w 772804"/>
                <a:gd name="connsiteY21" fmla="*/ 1789952 h 2204290"/>
                <a:gd name="connsiteX22" fmla="*/ 506346 w 772804"/>
                <a:gd name="connsiteY22" fmla="*/ 1942352 h 2204290"/>
                <a:gd name="connsiteX23" fmla="*/ 587308 w 772804"/>
                <a:gd name="connsiteY23" fmla="*/ 2052842 h 2204290"/>
                <a:gd name="connsiteX24" fmla="*/ 696846 w 772804"/>
                <a:gd name="connsiteY24" fmla="*/ 2071892 h 2204290"/>
                <a:gd name="connsiteX25" fmla="*/ 772094 w 772804"/>
                <a:gd name="connsiteY25" fmla="*/ 2191907 h 2204290"/>
                <a:gd name="connsiteX26" fmla="*/ 652554 w 772804"/>
                <a:gd name="connsiteY26" fmla="*/ 2204290 h 2204290"/>
                <a:gd name="connsiteX0" fmla="*/ 0 w 772804"/>
                <a:gd name="connsiteY0" fmla="*/ 0 h 2191907"/>
                <a:gd name="connsiteX1" fmla="*/ 376806 w 772804"/>
                <a:gd name="connsiteY1" fmla="*/ 14492 h 2191907"/>
                <a:gd name="connsiteX2" fmla="*/ 430146 w 772804"/>
                <a:gd name="connsiteY2" fmla="*/ 14492 h 2191907"/>
                <a:gd name="connsiteX3" fmla="*/ 453006 w 772804"/>
                <a:gd name="connsiteY3" fmla="*/ 166892 h 2191907"/>
                <a:gd name="connsiteX4" fmla="*/ 359661 w 772804"/>
                <a:gd name="connsiteY4" fmla="*/ 243092 h 2191907"/>
                <a:gd name="connsiteX5" fmla="*/ 324418 w 772804"/>
                <a:gd name="connsiteY5" fmla="*/ 380252 h 2191907"/>
                <a:gd name="connsiteX6" fmla="*/ 300606 w 772804"/>
                <a:gd name="connsiteY6" fmla="*/ 532652 h 2191907"/>
                <a:gd name="connsiteX7" fmla="*/ 392046 w 772804"/>
                <a:gd name="connsiteY7" fmla="*/ 624092 h 2191907"/>
                <a:gd name="connsiteX8" fmla="*/ 288700 w 772804"/>
                <a:gd name="connsiteY8" fmla="*/ 784587 h 2191907"/>
                <a:gd name="connsiteX9" fmla="*/ 163446 w 772804"/>
                <a:gd name="connsiteY9" fmla="*/ 814592 h 2191907"/>
                <a:gd name="connsiteX10" fmla="*/ 163446 w 772804"/>
                <a:gd name="connsiteY10" fmla="*/ 951752 h 2191907"/>
                <a:gd name="connsiteX11" fmla="*/ 277746 w 772804"/>
                <a:gd name="connsiteY11" fmla="*/ 1058432 h 2191907"/>
                <a:gd name="connsiteX12" fmla="*/ 186306 w 772804"/>
                <a:gd name="connsiteY12" fmla="*/ 1195592 h 2191907"/>
                <a:gd name="connsiteX13" fmla="*/ 277746 w 772804"/>
                <a:gd name="connsiteY13" fmla="*/ 1233692 h 2191907"/>
                <a:gd name="connsiteX14" fmla="*/ 369186 w 772804"/>
                <a:gd name="connsiteY14" fmla="*/ 1271792 h 2191907"/>
                <a:gd name="connsiteX15" fmla="*/ 300606 w 772804"/>
                <a:gd name="connsiteY15" fmla="*/ 1408952 h 2191907"/>
                <a:gd name="connsiteX16" fmla="*/ 353946 w 772804"/>
                <a:gd name="connsiteY16" fmla="*/ 1500392 h 2191907"/>
                <a:gd name="connsiteX17" fmla="*/ 506346 w 772804"/>
                <a:gd name="connsiteY17" fmla="*/ 1462292 h 2191907"/>
                <a:gd name="connsiteX18" fmla="*/ 521586 w 772804"/>
                <a:gd name="connsiteY18" fmla="*/ 1599452 h 2191907"/>
                <a:gd name="connsiteX19" fmla="*/ 521586 w 772804"/>
                <a:gd name="connsiteY19" fmla="*/ 1637552 h 2191907"/>
                <a:gd name="connsiteX20" fmla="*/ 430146 w 772804"/>
                <a:gd name="connsiteY20" fmla="*/ 1728992 h 2191907"/>
                <a:gd name="connsiteX21" fmla="*/ 491106 w 772804"/>
                <a:gd name="connsiteY21" fmla="*/ 1789952 h 2191907"/>
                <a:gd name="connsiteX22" fmla="*/ 506346 w 772804"/>
                <a:gd name="connsiteY22" fmla="*/ 1942352 h 2191907"/>
                <a:gd name="connsiteX23" fmla="*/ 587308 w 772804"/>
                <a:gd name="connsiteY23" fmla="*/ 2052842 h 2191907"/>
                <a:gd name="connsiteX24" fmla="*/ 696846 w 772804"/>
                <a:gd name="connsiteY24" fmla="*/ 2071892 h 2191907"/>
                <a:gd name="connsiteX25" fmla="*/ 772094 w 772804"/>
                <a:gd name="connsiteY25" fmla="*/ 2191907 h 2191907"/>
                <a:gd name="connsiteX0" fmla="*/ 222132 w 618130"/>
                <a:gd name="connsiteY0" fmla="*/ 0 h 2177415"/>
                <a:gd name="connsiteX1" fmla="*/ 275472 w 618130"/>
                <a:gd name="connsiteY1" fmla="*/ 0 h 2177415"/>
                <a:gd name="connsiteX2" fmla="*/ 298332 w 618130"/>
                <a:gd name="connsiteY2" fmla="*/ 152400 h 2177415"/>
                <a:gd name="connsiteX3" fmla="*/ 204987 w 618130"/>
                <a:gd name="connsiteY3" fmla="*/ 228600 h 2177415"/>
                <a:gd name="connsiteX4" fmla="*/ 169744 w 618130"/>
                <a:gd name="connsiteY4" fmla="*/ 365760 h 2177415"/>
                <a:gd name="connsiteX5" fmla="*/ 145932 w 618130"/>
                <a:gd name="connsiteY5" fmla="*/ 518160 h 2177415"/>
                <a:gd name="connsiteX6" fmla="*/ 237372 w 618130"/>
                <a:gd name="connsiteY6" fmla="*/ 609600 h 2177415"/>
                <a:gd name="connsiteX7" fmla="*/ 134026 w 618130"/>
                <a:gd name="connsiteY7" fmla="*/ 770095 h 2177415"/>
                <a:gd name="connsiteX8" fmla="*/ 8772 w 618130"/>
                <a:gd name="connsiteY8" fmla="*/ 800100 h 2177415"/>
                <a:gd name="connsiteX9" fmla="*/ 8772 w 618130"/>
                <a:gd name="connsiteY9" fmla="*/ 937260 h 2177415"/>
                <a:gd name="connsiteX10" fmla="*/ 123072 w 618130"/>
                <a:gd name="connsiteY10" fmla="*/ 1043940 h 2177415"/>
                <a:gd name="connsiteX11" fmla="*/ 31632 w 618130"/>
                <a:gd name="connsiteY11" fmla="*/ 1181100 h 2177415"/>
                <a:gd name="connsiteX12" fmla="*/ 123072 w 618130"/>
                <a:gd name="connsiteY12" fmla="*/ 1219200 h 2177415"/>
                <a:gd name="connsiteX13" fmla="*/ 214512 w 618130"/>
                <a:gd name="connsiteY13" fmla="*/ 1257300 h 2177415"/>
                <a:gd name="connsiteX14" fmla="*/ 145932 w 618130"/>
                <a:gd name="connsiteY14" fmla="*/ 1394460 h 2177415"/>
                <a:gd name="connsiteX15" fmla="*/ 199272 w 618130"/>
                <a:gd name="connsiteY15" fmla="*/ 1485900 h 2177415"/>
                <a:gd name="connsiteX16" fmla="*/ 351672 w 618130"/>
                <a:gd name="connsiteY16" fmla="*/ 1447800 h 2177415"/>
                <a:gd name="connsiteX17" fmla="*/ 366912 w 618130"/>
                <a:gd name="connsiteY17" fmla="*/ 1584960 h 2177415"/>
                <a:gd name="connsiteX18" fmla="*/ 366912 w 618130"/>
                <a:gd name="connsiteY18" fmla="*/ 1623060 h 2177415"/>
                <a:gd name="connsiteX19" fmla="*/ 275472 w 618130"/>
                <a:gd name="connsiteY19" fmla="*/ 1714500 h 2177415"/>
                <a:gd name="connsiteX20" fmla="*/ 336432 w 618130"/>
                <a:gd name="connsiteY20" fmla="*/ 1775460 h 2177415"/>
                <a:gd name="connsiteX21" fmla="*/ 351672 w 618130"/>
                <a:gd name="connsiteY21" fmla="*/ 1927860 h 2177415"/>
                <a:gd name="connsiteX22" fmla="*/ 432634 w 618130"/>
                <a:gd name="connsiteY22" fmla="*/ 2038350 h 2177415"/>
                <a:gd name="connsiteX23" fmla="*/ 542172 w 618130"/>
                <a:gd name="connsiteY23" fmla="*/ 2057400 h 2177415"/>
                <a:gd name="connsiteX24" fmla="*/ 617420 w 618130"/>
                <a:gd name="connsiteY24" fmla="*/ 2177415 h 2177415"/>
                <a:gd name="connsiteX0" fmla="*/ 275472 w 618130"/>
                <a:gd name="connsiteY0" fmla="*/ 0 h 2177415"/>
                <a:gd name="connsiteX1" fmla="*/ 298332 w 618130"/>
                <a:gd name="connsiteY1" fmla="*/ 152400 h 2177415"/>
                <a:gd name="connsiteX2" fmla="*/ 204987 w 618130"/>
                <a:gd name="connsiteY2" fmla="*/ 228600 h 2177415"/>
                <a:gd name="connsiteX3" fmla="*/ 169744 w 618130"/>
                <a:gd name="connsiteY3" fmla="*/ 365760 h 2177415"/>
                <a:gd name="connsiteX4" fmla="*/ 145932 w 618130"/>
                <a:gd name="connsiteY4" fmla="*/ 518160 h 2177415"/>
                <a:gd name="connsiteX5" fmla="*/ 237372 w 618130"/>
                <a:gd name="connsiteY5" fmla="*/ 609600 h 2177415"/>
                <a:gd name="connsiteX6" fmla="*/ 134026 w 618130"/>
                <a:gd name="connsiteY6" fmla="*/ 770095 h 2177415"/>
                <a:gd name="connsiteX7" fmla="*/ 8772 w 618130"/>
                <a:gd name="connsiteY7" fmla="*/ 800100 h 2177415"/>
                <a:gd name="connsiteX8" fmla="*/ 8772 w 618130"/>
                <a:gd name="connsiteY8" fmla="*/ 937260 h 2177415"/>
                <a:gd name="connsiteX9" fmla="*/ 123072 w 618130"/>
                <a:gd name="connsiteY9" fmla="*/ 1043940 h 2177415"/>
                <a:gd name="connsiteX10" fmla="*/ 31632 w 618130"/>
                <a:gd name="connsiteY10" fmla="*/ 1181100 h 2177415"/>
                <a:gd name="connsiteX11" fmla="*/ 123072 w 618130"/>
                <a:gd name="connsiteY11" fmla="*/ 1219200 h 2177415"/>
                <a:gd name="connsiteX12" fmla="*/ 214512 w 618130"/>
                <a:gd name="connsiteY12" fmla="*/ 1257300 h 2177415"/>
                <a:gd name="connsiteX13" fmla="*/ 145932 w 618130"/>
                <a:gd name="connsiteY13" fmla="*/ 1394460 h 2177415"/>
                <a:gd name="connsiteX14" fmla="*/ 199272 w 618130"/>
                <a:gd name="connsiteY14" fmla="*/ 1485900 h 2177415"/>
                <a:gd name="connsiteX15" fmla="*/ 351672 w 618130"/>
                <a:gd name="connsiteY15" fmla="*/ 1447800 h 2177415"/>
                <a:gd name="connsiteX16" fmla="*/ 366912 w 618130"/>
                <a:gd name="connsiteY16" fmla="*/ 1584960 h 2177415"/>
                <a:gd name="connsiteX17" fmla="*/ 366912 w 618130"/>
                <a:gd name="connsiteY17" fmla="*/ 1623060 h 2177415"/>
                <a:gd name="connsiteX18" fmla="*/ 275472 w 618130"/>
                <a:gd name="connsiteY18" fmla="*/ 1714500 h 2177415"/>
                <a:gd name="connsiteX19" fmla="*/ 336432 w 618130"/>
                <a:gd name="connsiteY19" fmla="*/ 1775460 h 2177415"/>
                <a:gd name="connsiteX20" fmla="*/ 351672 w 618130"/>
                <a:gd name="connsiteY20" fmla="*/ 1927860 h 2177415"/>
                <a:gd name="connsiteX21" fmla="*/ 432634 w 618130"/>
                <a:gd name="connsiteY21" fmla="*/ 2038350 h 2177415"/>
                <a:gd name="connsiteX22" fmla="*/ 542172 w 618130"/>
                <a:gd name="connsiteY22" fmla="*/ 2057400 h 2177415"/>
                <a:gd name="connsiteX23" fmla="*/ 617420 w 618130"/>
                <a:gd name="connsiteY23" fmla="*/ 2177415 h 2177415"/>
                <a:gd name="connsiteX0" fmla="*/ 275472 w 618130"/>
                <a:gd name="connsiteY0" fmla="*/ 0 h 2177415"/>
                <a:gd name="connsiteX1" fmla="*/ 289357 w 618130"/>
                <a:gd name="connsiteY1" fmla="*/ 35542 h 2177415"/>
                <a:gd name="connsiteX2" fmla="*/ 298332 w 618130"/>
                <a:gd name="connsiteY2" fmla="*/ 152400 h 2177415"/>
                <a:gd name="connsiteX3" fmla="*/ 204987 w 618130"/>
                <a:gd name="connsiteY3" fmla="*/ 228600 h 2177415"/>
                <a:gd name="connsiteX4" fmla="*/ 169744 w 618130"/>
                <a:gd name="connsiteY4" fmla="*/ 365760 h 2177415"/>
                <a:gd name="connsiteX5" fmla="*/ 145932 w 618130"/>
                <a:gd name="connsiteY5" fmla="*/ 518160 h 2177415"/>
                <a:gd name="connsiteX6" fmla="*/ 237372 w 618130"/>
                <a:gd name="connsiteY6" fmla="*/ 609600 h 2177415"/>
                <a:gd name="connsiteX7" fmla="*/ 134026 w 618130"/>
                <a:gd name="connsiteY7" fmla="*/ 770095 h 2177415"/>
                <a:gd name="connsiteX8" fmla="*/ 8772 w 618130"/>
                <a:gd name="connsiteY8" fmla="*/ 800100 h 2177415"/>
                <a:gd name="connsiteX9" fmla="*/ 8772 w 618130"/>
                <a:gd name="connsiteY9" fmla="*/ 937260 h 2177415"/>
                <a:gd name="connsiteX10" fmla="*/ 123072 w 618130"/>
                <a:gd name="connsiteY10" fmla="*/ 1043940 h 2177415"/>
                <a:gd name="connsiteX11" fmla="*/ 31632 w 618130"/>
                <a:gd name="connsiteY11" fmla="*/ 1181100 h 2177415"/>
                <a:gd name="connsiteX12" fmla="*/ 123072 w 618130"/>
                <a:gd name="connsiteY12" fmla="*/ 1219200 h 2177415"/>
                <a:gd name="connsiteX13" fmla="*/ 214512 w 618130"/>
                <a:gd name="connsiteY13" fmla="*/ 1257300 h 2177415"/>
                <a:gd name="connsiteX14" fmla="*/ 145932 w 618130"/>
                <a:gd name="connsiteY14" fmla="*/ 1394460 h 2177415"/>
                <a:gd name="connsiteX15" fmla="*/ 199272 w 618130"/>
                <a:gd name="connsiteY15" fmla="*/ 1485900 h 2177415"/>
                <a:gd name="connsiteX16" fmla="*/ 351672 w 618130"/>
                <a:gd name="connsiteY16" fmla="*/ 1447800 h 2177415"/>
                <a:gd name="connsiteX17" fmla="*/ 366912 w 618130"/>
                <a:gd name="connsiteY17" fmla="*/ 1584960 h 2177415"/>
                <a:gd name="connsiteX18" fmla="*/ 366912 w 618130"/>
                <a:gd name="connsiteY18" fmla="*/ 1623060 h 2177415"/>
                <a:gd name="connsiteX19" fmla="*/ 275472 w 618130"/>
                <a:gd name="connsiteY19" fmla="*/ 1714500 h 2177415"/>
                <a:gd name="connsiteX20" fmla="*/ 336432 w 618130"/>
                <a:gd name="connsiteY20" fmla="*/ 1775460 h 2177415"/>
                <a:gd name="connsiteX21" fmla="*/ 351672 w 618130"/>
                <a:gd name="connsiteY21" fmla="*/ 1927860 h 2177415"/>
                <a:gd name="connsiteX22" fmla="*/ 432634 w 618130"/>
                <a:gd name="connsiteY22" fmla="*/ 2038350 h 2177415"/>
                <a:gd name="connsiteX23" fmla="*/ 542172 w 618130"/>
                <a:gd name="connsiteY23" fmla="*/ 2057400 h 2177415"/>
                <a:gd name="connsiteX24" fmla="*/ 617420 w 618130"/>
                <a:gd name="connsiteY24" fmla="*/ 2177415 h 2177415"/>
                <a:gd name="connsiteX0" fmla="*/ 537410 w 618130"/>
                <a:gd name="connsiteY0" fmla="*/ 138537 h 2144502"/>
                <a:gd name="connsiteX1" fmla="*/ 289357 w 618130"/>
                <a:gd name="connsiteY1" fmla="*/ 2629 h 2144502"/>
                <a:gd name="connsiteX2" fmla="*/ 298332 w 618130"/>
                <a:gd name="connsiteY2" fmla="*/ 119487 h 2144502"/>
                <a:gd name="connsiteX3" fmla="*/ 204987 w 618130"/>
                <a:gd name="connsiteY3" fmla="*/ 195687 h 2144502"/>
                <a:gd name="connsiteX4" fmla="*/ 169744 w 618130"/>
                <a:gd name="connsiteY4" fmla="*/ 332847 h 2144502"/>
                <a:gd name="connsiteX5" fmla="*/ 145932 w 618130"/>
                <a:gd name="connsiteY5" fmla="*/ 485247 h 2144502"/>
                <a:gd name="connsiteX6" fmla="*/ 237372 w 618130"/>
                <a:gd name="connsiteY6" fmla="*/ 576687 h 2144502"/>
                <a:gd name="connsiteX7" fmla="*/ 134026 w 618130"/>
                <a:gd name="connsiteY7" fmla="*/ 737182 h 2144502"/>
                <a:gd name="connsiteX8" fmla="*/ 8772 w 618130"/>
                <a:gd name="connsiteY8" fmla="*/ 767187 h 2144502"/>
                <a:gd name="connsiteX9" fmla="*/ 8772 w 618130"/>
                <a:gd name="connsiteY9" fmla="*/ 904347 h 2144502"/>
                <a:gd name="connsiteX10" fmla="*/ 123072 w 618130"/>
                <a:gd name="connsiteY10" fmla="*/ 1011027 h 2144502"/>
                <a:gd name="connsiteX11" fmla="*/ 31632 w 618130"/>
                <a:gd name="connsiteY11" fmla="*/ 1148187 h 2144502"/>
                <a:gd name="connsiteX12" fmla="*/ 123072 w 618130"/>
                <a:gd name="connsiteY12" fmla="*/ 1186287 h 2144502"/>
                <a:gd name="connsiteX13" fmla="*/ 214512 w 618130"/>
                <a:gd name="connsiteY13" fmla="*/ 1224387 h 2144502"/>
                <a:gd name="connsiteX14" fmla="*/ 145932 w 618130"/>
                <a:gd name="connsiteY14" fmla="*/ 1361547 h 2144502"/>
                <a:gd name="connsiteX15" fmla="*/ 199272 w 618130"/>
                <a:gd name="connsiteY15" fmla="*/ 1452987 h 2144502"/>
                <a:gd name="connsiteX16" fmla="*/ 351672 w 618130"/>
                <a:gd name="connsiteY16" fmla="*/ 1414887 h 2144502"/>
                <a:gd name="connsiteX17" fmla="*/ 366912 w 618130"/>
                <a:gd name="connsiteY17" fmla="*/ 1552047 h 2144502"/>
                <a:gd name="connsiteX18" fmla="*/ 366912 w 618130"/>
                <a:gd name="connsiteY18" fmla="*/ 1590147 h 2144502"/>
                <a:gd name="connsiteX19" fmla="*/ 275472 w 618130"/>
                <a:gd name="connsiteY19" fmla="*/ 1681587 h 2144502"/>
                <a:gd name="connsiteX20" fmla="*/ 336432 w 618130"/>
                <a:gd name="connsiteY20" fmla="*/ 1742547 h 2144502"/>
                <a:gd name="connsiteX21" fmla="*/ 351672 w 618130"/>
                <a:gd name="connsiteY21" fmla="*/ 1894947 h 2144502"/>
                <a:gd name="connsiteX22" fmla="*/ 432634 w 618130"/>
                <a:gd name="connsiteY22" fmla="*/ 2005437 h 2144502"/>
                <a:gd name="connsiteX23" fmla="*/ 542172 w 618130"/>
                <a:gd name="connsiteY23" fmla="*/ 2024487 h 2144502"/>
                <a:gd name="connsiteX24" fmla="*/ 617420 w 618130"/>
                <a:gd name="connsiteY24" fmla="*/ 2144502 h 2144502"/>
                <a:gd name="connsiteX0" fmla="*/ 537410 w 618130"/>
                <a:gd name="connsiteY0" fmla="*/ 173826 h 2179791"/>
                <a:gd name="connsiteX1" fmla="*/ 277451 w 618130"/>
                <a:gd name="connsiteY1" fmla="*/ 2200 h 2179791"/>
                <a:gd name="connsiteX2" fmla="*/ 298332 w 618130"/>
                <a:gd name="connsiteY2" fmla="*/ 154776 h 2179791"/>
                <a:gd name="connsiteX3" fmla="*/ 204987 w 618130"/>
                <a:gd name="connsiteY3" fmla="*/ 230976 h 2179791"/>
                <a:gd name="connsiteX4" fmla="*/ 169744 w 618130"/>
                <a:gd name="connsiteY4" fmla="*/ 368136 h 2179791"/>
                <a:gd name="connsiteX5" fmla="*/ 145932 w 618130"/>
                <a:gd name="connsiteY5" fmla="*/ 520536 h 2179791"/>
                <a:gd name="connsiteX6" fmla="*/ 237372 w 618130"/>
                <a:gd name="connsiteY6" fmla="*/ 611976 h 2179791"/>
                <a:gd name="connsiteX7" fmla="*/ 134026 w 618130"/>
                <a:gd name="connsiteY7" fmla="*/ 772471 h 2179791"/>
                <a:gd name="connsiteX8" fmla="*/ 8772 w 618130"/>
                <a:gd name="connsiteY8" fmla="*/ 802476 h 2179791"/>
                <a:gd name="connsiteX9" fmla="*/ 8772 w 618130"/>
                <a:gd name="connsiteY9" fmla="*/ 939636 h 2179791"/>
                <a:gd name="connsiteX10" fmla="*/ 123072 w 618130"/>
                <a:gd name="connsiteY10" fmla="*/ 1046316 h 2179791"/>
                <a:gd name="connsiteX11" fmla="*/ 31632 w 618130"/>
                <a:gd name="connsiteY11" fmla="*/ 1183476 h 2179791"/>
                <a:gd name="connsiteX12" fmla="*/ 123072 w 618130"/>
                <a:gd name="connsiteY12" fmla="*/ 1221576 h 2179791"/>
                <a:gd name="connsiteX13" fmla="*/ 214512 w 618130"/>
                <a:gd name="connsiteY13" fmla="*/ 1259676 h 2179791"/>
                <a:gd name="connsiteX14" fmla="*/ 145932 w 618130"/>
                <a:gd name="connsiteY14" fmla="*/ 1396836 h 2179791"/>
                <a:gd name="connsiteX15" fmla="*/ 199272 w 618130"/>
                <a:gd name="connsiteY15" fmla="*/ 1488276 h 2179791"/>
                <a:gd name="connsiteX16" fmla="*/ 351672 w 618130"/>
                <a:gd name="connsiteY16" fmla="*/ 1450176 h 2179791"/>
                <a:gd name="connsiteX17" fmla="*/ 366912 w 618130"/>
                <a:gd name="connsiteY17" fmla="*/ 1587336 h 2179791"/>
                <a:gd name="connsiteX18" fmla="*/ 366912 w 618130"/>
                <a:gd name="connsiteY18" fmla="*/ 1625436 h 2179791"/>
                <a:gd name="connsiteX19" fmla="*/ 275472 w 618130"/>
                <a:gd name="connsiteY19" fmla="*/ 1716876 h 2179791"/>
                <a:gd name="connsiteX20" fmla="*/ 336432 w 618130"/>
                <a:gd name="connsiteY20" fmla="*/ 1777836 h 2179791"/>
                <a:gd name="connsiteX21" fmla="*/ 351672 w 618130"/>
                <a:gd name="connsiteY21" fmla="*/ 1930236 h 2179791"/>
                <a:gd name="connsiteX22" fmla="*/ 432634 w 618130"/>
                <a:gd name="connsiteY22" fmla="*/ 2040726 h 2179791"/>
                <a:gd name="connsiteX23" fmla="*/ 542172 w 618130"/>
                <a:gd name="connsiteY23" fmla="*/ 2059776 h 2179791"/>
                <a:gd name="connsiteX24" fmla="*/ 617420 w 618130"/>
                <a:gd name="connsiteY24" fmla="*/ 2179791 h 2179791"/>
                <a:gd name="connsiteX0" fmla="*/ 1025566 w 1025571"/>
                <a:gd name="connsiteY0" fmla="*/ 315835 h 2178925"/>
                <a:gd name="connsiteX1" fmla="*/ 277451 w 1025571"/>
                <a:gd name="connsiteY1" fmla="*/ 1334 h 2178925"/>
                <a:gd name="connsiteX2" fmla="*/ 298332 w 1025571"/>
                <a:gd name="connsiteY2" fmla="*/ 153910 h 2178925"/>
                <a:gd name="connsiteX3" fmla="*/ 204987 w 1025571"/>
                <a:gd name="connsiteY3" fmla="*/ 230110 h 2178925"/>
                <a:gd name="connsiteX4" fmla="*/ 169744 w 1025571"/>
                <a:gd name="connsiteY4" fmla="*/ 367270 h 2178925"/>
                <a:gd name="connsiteX5" fmla="*/ 145932 w 1025571"/>
                <a:gd name="connsiteY5" fmla="*/ 519670 h 2178925"/>
                <a:gd name="connsiteX6" fmla="*/ 237372 w 1025571"/>
                <a:gd name="connsiteY6" fmla="*/ 611110 h 2178925"/>
                <a:gd name="connsiteX7" fmla="*/ 134026 w 1025571"/>
                <a:gd name="connsiteY7" fmla="*/ 771605 h 2178925"/>
                <a:gd name="connsiteX8" fmla="*/ 8772 w 1025571"/>
                <a:gd name="connsiteY8" fmla="*/ 801610 h 2178925"/>
                <a:gd name="connsiteX9" fmla="*/ 8772 w 1025571"/>
                <a:gd name="connsiteY9" fmla="*/ 938770 h 2178925"/>
                <a:gd name="connsiteX10" fmla="*/ 123072 w 1025571"/>
                <a:gd name="connsiteY10" fmla="*/ 1045450 h 2178925"/>
                <a:gd name="connsiteX11" fmla="*/ 31632 w 1025571"/>
                <a:gd name="connsiteY11" fmla="*/ 1182610 h 2178925"/>
                <a:gd name="connsiteX12" fmla="*/ 123072 w 1025571"/>
                <a:gd name="connsiteY12" fmla="*/ 1220710 h 2178925"/>
                <a:gd name="connsiteX13" fmla="*/ 214512 w 1025571"/>
                <a:gd name="connsiteY13" fmla="*/ 1258810 h 2178925"/>
                <a:gd name="connsiteX14" fmla="*/ 145932 w 1025571"/>
                <a:gd name="connsiteY14" fmla="*/ 1395970 h 2178925"/>
                <a:gd name="connsiteX15" fmla="*/ 199272 w 1025571"/>
                <a:gd name="connsiteY15" fmla="*/ 1487410 h 2178925"/>
                <a:gd name="connsiteX16" fmla="*/ 351672 w 1025571"/>
                <a:gd name="connsiteY16" fmla="*/ 1449310 h 2178925"/>
                <a:gd name="connsiteX17" fmla="*/ 366912 w 1025571"/>
                <a:gd name="connsiteY17" fmla="*/ 1586470 h 2178925"/>
                <a:gd name="connsiteX18" fmla="*/ 366912 w 1025571"/>
                <a:gd name="connsiteY18" fmla="*/ 1624570 h 2178925"/>
                <a:gd name="connsiteX19" fmla="*/ 275472 w 1025571"/>
                <a:gd name="connsiteY19" fmla="*/ 1716010 h 2178925"/>
                <a:gd name="connsiteX20" fmla="*/ 336432 w 1025571"/>
                <a:gd name="connsiteY20" fmla="*/ 1776970 h 2178925"/>
                <a:gd name="connsiteX21" fmla="*/ 351672 w 1025571"/>
                <a:gd name="connsiteY21" fmla="*/ 1929370 h 2178925"/>
                <a:gd name="connsiteX22" fmla="*/ 432634 w 1025571"/>
                <a:gd name="connsiteY22" fmla="*/ 2039860 h 2178925"/>
                <a:gd name="connsiteX23" fmla="*/ 542172 w 1025571"/>
                <a:gd name="connsiteY23" fmla="*/ 2058910 h 2178925"/>
                <a:gd name="connsiteX24" fmla="*/ 617420 w 1025571"/>
                <a:gd name="connsiteY24" fmla="*/ 2178925 h 2178925"/>
                <a:gd name="connsiteX0" fmla="*/ 1025566 w 1025566"/>
                <a:gd name="connsiteY0" fmla="*/ 314679 h 2177769"/>
                <a:gd name="connsiteX1" fmla="*/ 598919 w 1025566"/>
                <a:gd name="connsiteY1" fmla="*/ 126384 h 2177769"/>
                <a:gd name="connsiteX2" fmla="*/ 277451 w 1025566"/>
                <a:gd name="connsiteY2" fmla="*/ 178 h 2177769"/>
                <a:gd name="connsiteX3" fmla="*/ 298332 w 1025566"/>
                <a:gd name="connsiteY3" fmla="*/ 152754 h 2177769"/>
                <a:gd name="connsiteX4" fmla="*/ 204987 w 1025566"/>
                <a:gd name="connsiteY4" fmla="*/ 228954 h 2177769"/>
                <a:gd name="connsiteX5" fmla="*/ 169744 w 1025566"/>
                <a:gd name="connsiteY5" fmla="*/ 366114 h 2177769"/>
                <a:gd name="connsiteX6" fmla="*/ 145932 w 1025566"/>
                <a:gd name="connsiteY6" fmla="*/ 518514 h 2177769"/>
                <a:gd name="connsiteX7" fmla="*/ 237372 w 1025566"/>
                <a:gd name="connsiteY7" fmla="*/ 609954 h 2177769"/>
                <a:gd name="connsiteX8" fmla="*/ 134026 w 1025566"/>
                <a:gd name="connsiteY8" fmla="*/ 770449 h 2177769"/>
                <a:gd name="connsiteX9" fmla="*/ 8772 w 1025566"/>
                <a:gd name="connsiteY9" fmla="*/ 800454 h 2177769"/>
                <a:gd name="connsiteX10" fmla="*/ 8772 w 1025566"/>
                <a:gd name="connsiteY10" fmla="*/ 937614 h 2177769"/>
                <a:gd name="connsiteX11" fmla="*/ 123072 w 1025566"/>
                <a:gd name="connsiteY11" fmla="*/ 1044294 h 2177769"/>
                <a:gd name="connsiteX12" fmla="*/ 31632 w 1025566"/>
                <a:gd name="connsiteY12" fmla="*/ 1181454 h 2177769"/>
                <a:gd name="connsiteX13" fmla="*/ 123072 w 1025566"/>
                <a:gd name="connsiteY13" fmla="*/ 1219554 h 2177769"/>
                <a:gd name="connsiteX14" fmla="*/ 214512 w 1025566"/>
                <a:gd name="connsiteY14" fmla="*/ 1257654 h 2177769"/>
                <a:gd name="connsiteX15" fmla="*/ 145932 w 1025566"/>
                <a:gd name="connsiteY15" fmla="*/ 1394814 h 2177769"/>
                <a:gd name="connsiteX16" fmla="*/ 199272 w 1025566"/>
                <a:gd name="connsiteY16" fmla="*/ 1486254 h 2177769"/>
                <a:gd name="connsiteX17" fmla="*/ 351672 w 1025566"/>
                <a:gd name="connsiteY17" fmla="*/ 1448154 h 2177769"/>
                <a:gd name="connsiteX18" fmla="*/ 366912 w 1025566"/>
                <a:gd name="connsiteY18" fmla="*/ 1585314 h 2177769"/>
                <a:gd name="connsiteX19" fmla="*/ 366912 w 1025566"/>
                <a:gd name="connsiteY19" fmla="*/ 1623414 h 2177769"/>
                <a:gd name="connsiteX20" fmla="*/ 275472 w 1025566"/>
                <a:gd name="connsiteY20" fmla="*/ 1714854 h 2177769"/>
                <a:gd name="connsiteX21" fmla="*/ 336432 w 1025566"/>
                <a:gd name="connsiteY21" fmla="*/ 1775814 h 2177769"/>
                <a:gd name="connsiteX22" fmla="*/ 351672 w 1025566"/>
                <a:gd name="connsiteY22" fmla="*/ 1928214 h 2177769"/>
                <a:gd name="connsiteX23" fmla="*/ 432634 w 1025566"/>
                <a:gd name="connsiteY23" fmla="*/ 2038704 h 2177769"/>
                <a:gd name="connsiteX24" fmla="*/ 542172 w 1025566"/>
                <a:gd name="connsiteY24" fmla="*/ 2057754 h 2177769"/>
                <a:gd name="connsiteX25" fmla="*/ 617420 w 1025566"/>
                <a:gd name="connsiteY25" fmla="*/ 2177769 h 2177769"/>
                <a:gd name="connsiteX0" fmla="*/ 1025566 w 1025566"/>
                <a:gd name="connsiteY0" fmla="*/ 314557 h 2177647"/>
                <a:gd name="connsiteX1" fmla="*/ 639400 w 1025566"/>
                <a:gd name="connsiteY1" fmla="*/ 304855 h 2177647"/>
                <a:gd name="connsiteX2" fmla="*/ 277451 w 1025566"/>
                <a:gd name="connsiteY2" fmla="*/ 56 h 2177647"/>
                <a:gd name="connsiteX3" fmla="*/ 298332 w 1025566"/>
                <a:gd name="connsiteY3" fmla="*/ 152632 h 2177647"/>
                <a:gd name="connsiteX4" fmla="*/ 204987 w 1025566"/>
                <a:gd name="connsiteY4" fmla="*/ 228832 h 2177647"/>
                <a:gd name="connsiteX5" fmla="*/ 169744 w 1025566"/>
                <a:gd name="connsiteY5" fmla="*/ 365992 h 2177647"/>
                <a:gd name="connsiteX6" fmla="*/ 145932 w 1025566"/>
                <a:gd name="connsiteY6" fmla="*/ 518392 h 2177647"/>
                <a:gd name="connsiteX7" fmla="*/ 237372 w 1025566"/>
                <a:gd name="connsiteY7" fmla="*/ 609832 h 2177647"/>
                <a:gd name="connsiteX8" fmla="*/ 134026 w 1025566"/>
                <a:gd name="connsiteY8" fmla="*/ 770327 h 2177647"/>
                <a:gd name="connsiteX9" fmla="*/ 8772 w 1025566"/>
                <a:gd name="connsiteY9" fmla="*/ 800332 h 2177647"/>
                <a:gd name="connsiteX10" fmla="*/ 8772 w 1025566"/>
                <a:gd name="connsiteY10" fmla="*/ 937492 h 2177647"/>
                <a:gd name="connsiteX11" fmla="*/ 123072 w 1025566"/>
                <a:gd name="connsiteY11" fmla="*/ 1044172 h 2177647"/>
                <a:gd name="connsiteX12" fmla="*/ 31632 w 1025566"/>
                <a:gd name="connsiteY12" fmla="*/ 1181332 h 2177647"/>
                <a:gd name="connsiteX13" fmla="*/ 123072 w 1025566"/>
                <a:gd name="connsiteY13" fmla="*/ 1219432 h 2177647"/>
                <a:gd name="connsiteX14" fmla="*/ 214512 w 1025566"/>
                <a:gd name="connsiteY14" fmla="*/ 1257532 h 2177647"/>
                <a:gd name="connsiteX15" fmla="*/ 145932 w 1025566"/>
                <a:gd name="connsiteY15" fmla="*/ 1394692 h 2177647"/>
                <a:gd name="connsiteX16" fmla="*/ 199272 w 1025566"/>
                <a:gd name="connsiteY16" fmla="*/ 1486132 h 2177647"/>
                <a:gd name="connsiteX17" fmla="*/ 351672 w 1025566"/>
                <a:gd name="connsiteY17" fmla="*/ 1448032 h 2177647"/>
                <a:gd name="connsiteX18" fmla="*/ 366912 w 1025566"/>
                <a:gd name="connsiteY18" fmla="*/ 1585192 h 2177647"/>
                <a:gd name="connsiteX19" fmla="*/ 366912 w 1025566"/>
                <a:gd name="connsiteY19" fmla="*/ 1623292 h 2177647"/>
                <a:gd name="connsiteX20" fmla="*/ 275472 w 1025566"/>
                <a:gd name="connsiteY20" fmla="*/ 1714732 h 2177647"/>
                <a:gd name="connsiteX21" fmla="*/ 336432 w 1025566"/>
                <a:gd name="connsiteY21" fmla="*/ 1775692 h 2177647"/>
                <a:gd name="connsiteX22" fmla="*/ 351672 w 1025566"/>
                <a:gd name="connsiteY22" fmla="*/ 1928092 h 2177647"/>
                <a:gd name="connsiteX23" fmla="*/ 432634 w 1025566"/>
                <a:gd name="connsiteY23" fmla="*/ 2038582 h 2177647"/>
                <a:gd name="connsiteX24" fmla="*/ 542172 w 1025566"/>
                <a:gd name="connsiteY24" fmla="*/ 2057632 h 2177647"/>
                <a:gd name="connsiteX25" fmla="*/ 617420 w 1025566"/>
                <a:gd name="connsiteY25" fmla="*/ 2177647 h 2177647"/>
                <a:gd name="connsiteX0" fmla="*/ 1025566 w 1025566"/>
                <a:gd name="connsiteY0" fmla="*/ 314557 h 2177647"/>
                <a:gd name="connsiteX1" fmla="*/ 639400 w 1025566"/>
                <a:gd name="connsiteY1" fmla="*/ 304855 h 2177647"/>
                <a:gd name="connsiteX2" fmla="*/ 277451 w 1025566"/>
                <a:gd name="connsiteY2" fmla="*/ 56 h 2177647"/>
                <a:gd name="connsiteX3" fmla="*/ 298332 w 1025566"/>
                <a:gd name="connsiteY3" fmla="*/ 152632 h 2177647"/>
                <a:gd name="connsiteX4" fmla="*/ 204987 w 1025566"/>
                <a:gd name="connsiteY4" fmla="*/ 228832 h 2177647"/>
                <a:gd name="connsiteX5" fmla="*/ 169744 w 1025566"/>
                <a:gd name="connsiteY5" fmla="*/ 365992 h 2177647"/>
                <a:gd name="connsiteX6" fmla="*/ 145932 w 1025566"/>
                <a:gd name="connsiteY6" fmla="*/ 518392 h 2177647"/>
                <a:gd name="connsiteX7" fmla="*/ 237372 w 1025566"/>
                <a:gd name="connsiteY7" fmla="*/ 609832 h 2177647"/>
                <a:gd name="connsiteX8" fmla="*/ 134026 w 1025566"/>
                <a:gd name="connsiteY8" fmla="*/ 770327 h 2177647"/>
                <a:gd name="connsiteX9" fmla="*/ 8772 w 1025566"/>
                <a:gd name="connsiteY9" fmla="*/ 800332 h 2177647"/>
                <a:gd name="connsiteX10" fmla="*/ 8772 w 1025566"/>
                <a:gd name="connsiteY10" fmla="*/ 937492 h 2177647"/>
                <a:gd name="connsiteX11" fmla="*/ 123072 w 1025566"/>
                <a:gd name="connsiteY11" fmla="*/ 1044172 h 2177647"/>
                <a:gd name="connsiteX12" fmla="*/ 31632 w 1025566"/>
                <a:gd name="connsiteY12" fmla="*/ 1181332 h 2177647"/>
                <a:gd name="connsiteX13" fmla="*/ 123072 w 1025566"/>
                <a:gd name="connsiteY13" fmla="*/ 1219432 h 2177647"/>
                <a:gd name="connsiteX14" fmla="*/ 214512 w 1025566"/>
                <a:gd name="connsiteY14" fmla="*/ 1257532 h 2177647"/>
                <a:gd name="connsiteX15" fmla="*/ 145932 w 1025566"/>
                <a:gd name="connsiteY15" fmla="*/ 1394692 h 2177647"/>
                <a:gd name="connsiteX16" fmla="*/ 199272 w 1025566"/>
                <a:gd name="connsiteY16" fmla="*/ 1486132 h 2177647"/>
                <a:gd name="connsiteX17" fmla="*/ 351672 w 1025566"/>
                <a:gd name="connsiteY17" fmla="*/ 1448032 h 2177647"/>
                <a:gd name="connsiteX18" fmla="*/ 366912 w 1025566"/>
                <a:gd name="connsiteY18" fmla="*/ 1585192 h 2177647"/>
                <a:gd name="connsiteX19" fmla="*/ 366912 w 1025566"/>
                <a:gd name="connsiteY19" fmla="*/ 1623292 h 2177647"/>
                <a:gd name="connsiteX20" fmla="*/ 275472 w 1025566"/>
                <a:gd name="connsiteY20" fmla="*/ 1714732 h 2177647"/>
                <a:gd name="connsiteX21" fmla="*/ 336432 w 1025566"/>
                <a:gd name="connsiteY21" fmla="*/ 1775692 h 2177647"/>
                <a:gd name="connsiteX22" fmla="*/ 351672 w 1025566"/>
                <a:gd name="connsiteY22" fmla="*/ 1928092 h 2177647"/>
                <a:gd name="connsiteX23" fmla="*/ 432634 w 1025566"/>
                <a:gd name="connsiteY23" fmla="*/ 2038582 h 2177647"/>
                <a:gd name="connsiteX24" fmla="*/ 542172 w 1025566"/>
                <a:gd name="connsiteY24" fmla="*/ 2057632 h 2177647"/>
                <a:gd name="connsiteX25" fmla="*/ 617420 w 1025566"/>
                <a:gd name="connsiteY25" fmla="*/ 2177647 h 2177647"/>
                <a:gd name="connsiteX0" fmla="*/ 1025566 w 1025566"/>
                <a:gd name="connsiteY0" fmla="*/ 314501 h 2177591"/>
                <a:gd name="connsiteX1" fmla="*/ 639400 w 1025566"/>
                <a:gd name="connsiteY1" fmla="*/ 304799 h 2177591"/>
                <a:gd name="connsiteX2" fmla="*/ 277451 w 1025566"/>
                <a:gd name="connsiteY2" fmla="*/ 0 h 2177591"/>
                <a:gd name="connsiteX3" fmla="*/ 298332 w 1025566"/>
                <a:gd name="connsiteY3" fmla="*/ 152576 h 2177591"/>
                <a:gd name="connsiteX4" fmla="*/ 204987 w 1025566"/>
                <a:gd name="connsiteY4" fmla="*/ 228776 h 2177591"/>
                <a:gd name="connsiteX5" fmla="*/ 169744 w 1025566"/>
                <a:gd name="connsiteY5" fmla="*/ 365936 h 2177591"/>
                <a:gd name="connsiteX6" fmla="*/ 145932 w 1025566"/>
                <a:gd name="connsiteY6" fmla="*/ 518336 h 2177591"/>
                <a:gd name="connsiteX7" fmla="*/ 237372 w 1025566"/>
                <a:gd name="connsiteY7" fmla="*/ 609776 h 2177591"/>
                <a:gd name="connsiteX8" fmla="*/ 134026 w 1025566"/>
                <a:gd name="connsiteY8" fmla="*/ 770271 h 2177591"/>
                <a:gd name="connsiteX9" fmla="*/ 8772 w 1025566"/>
                <a:gd name="connsiteY9" fmla="*/ 800276 h 2177591"/>
                <a:gd name="connsiteX10" fmla="*/ 8772 w 1025566"/>
                <a:gd name="connsiteY10" fmla="*/ 937436 h 2177591"/>
                <a:gd name="connsiteX11" fmla="*/ 123072 w 1025566"/>
                <a:gd name="connsiteY11" fmla="*/ 1044116 h 2177591"/>
                <a:gd name="connsiteX12" fmla="*/ 31632 w 1025566"/>
                <a:gd name="connsiteY12" fmla="*/ 1181276 h 2177591"/>
                <a:gd name="connsiteX13" fmla="*/ 123072 w 1025566"/>
                <a:gd name="connsiteY13" fmla="*/ 1219376 h 2177591"/>
                <a:gd name="connsiteX14" fmla="*/ 214512 w 1025566"/>
                <a:gd name="connsiteY14" fmla="*/ 1257476 h 2177591"/>
                <a:gd name="connsiteX15" fmla="*/ 145932 w 1025566"/>
                <a:gd name="connsiteY15" fmla="*/ 1394636 h 2177591"/>
                <a:gd name="connsiteX16" fmla="*/ 199272 w 1025566"/>
                <a:gd name="connsiteY16" fmla="*/ 1486076 h 2177591"/>
                <a:gd name="connsiteX17" fmla="*/ 351672 w 1025566"/>
                <a:gd name="connsiteY17" fmla="*/ 1447976 h 2177591"/>
                <a:gd name="connsiteX18" fmla="*/ 366912 w 1025566"/>
                <a:gd name="connsiteY18" fmla="*/ 1585136 h 2177591"/>
                <a:gd name="connsiteX19" fmla="*/ 366912 w 1025566"/>
                <a:gd name="connsiteY19" fmla="*/ 1623236 h 2177591"/>
                <a:gd name="connsiteX20" fmla="*/ 275472 w 1025566"/>
                <a:gd name="connsiteY20" fmla="*/ 1714676 h 2177591"/>
                <a:gd name="connsiteX21" fmla="*/ 336432 w 1025566"/>
                <a:gd name="connsiteY21" fmla="*/ 1775636 h 2177591"/>
                <a:gd name="connsiteX22" fmla="*/ 351672 w 1025566"/>
                <a:gd name="connsiteY22" fmla="*/ 1928036 h 2177591"/>
                <a:gd name="connsiteX23" fmla="*/ 432634 w 1025566"/>
                <a:gd name="connsiteY23" fmla="*/ 2038526 h 2177591"/>
                <a:gd name="connsiteX24" fmla="*/ 542172 w 1025566"/>
                <a:gd name="connsiteY24" fmla="*/ 2057576 h 2177591"/>
                <a:gd name="connsiteX25" fmla="*/ 617420 w 1025566"/>
                <a:gd name="connsiteY25" fmla="*/ 2177591 h 2177591"/>
                <a:gd name="connsiteX0" fmla="*/ 1025566 w 1025566"/>
                <a:gd name="connsiteY0" fmla="*/ 314501 h 2177591"/>
                <a:gd name="connsiteX1" fmla="*/ 825138 w 1025566"/>
                <a:gd name="connsiteY1" fmla="*/ 311943 h 2177591"/>
                <a:gd name="connsiteX2" fmla="*/ 639400 w 1025566"/>
                <a:gd name="connsiteY2" fmla="*/ 304799 h 2177591"/>
                <a:gd name="connsiteX3" fmla="*/ 277451 w 1025566"/>
                <a:gd name="connsiteY3" fmla="*/ 0 h 2177591"/>
                <a:gd name="connsiteX4" fmla="*/ 298332 w 1025566"/>
                <a:gd name="connsiteY4" fmla="*/ 152576 h 2177591"/>
                <a:gd name="connsiteX5" fmla="*/ 204987 w 1025566"/>
                <a:gd name="connsiteY5" fmla="*/ 228776 h 2177591"/>
                <a:gd name="connsiteX6" fmla="*/ 169744 w 1025566"/>
                <a:gd name="connsiteY6" fmla="*/ 365936 h 2177591"/>
                <a:gd name="connsiteX7" fmla="*/ 145932 w 1025566"/>
                <a:gd name="connsiteY7" fmla="*/ 518336 h 2177591"/>
                <a:gd name="connsiteX8" fmla="*/ 237372 w 1025566"/>
                <a:gd name="connsiteY8" fmla="*/ 609776 h 2177591"/>
                <a:gd name="connsiteX9" fmla="*/ 134026 w 1025566"/>
                <a:gd name="connsiteY9" fmla="*/ 770271 h 2177591"/>
                <a:gd name="connsiteX10" fmla="*/ 8772 w 1025566"/>
                <a:gd name="connsiteY10" fmla="*/ 800276 h 2177591"/>
                <a:gd name="connsiteX11" fmla="*/ 8772 w 1025566"/>
                <a:gd name="connsiteY11" fmla="*/ 937436 h 2177591"/>
                <a:gd name="connsiteX12" fmla="*/ 123072 w 1025566"/>
                <a:gd name="connsiteY12" fmla="*/ 1044116 h 2177591"/>
                <a:gd name="connsiteX13" fmla="*/ 31632 w 1025566"/>
                <a:gd name="connsiteY13" fmla="*/ 1181276 h 2177591"/>
                <a:gd name="connsiteX14" fmla="*/ 123072 w 1025566"/>
                <a:gd name="connsiteY14" fmla="*/ 1219376 h 2177591"/>
                <a:gd name="connsiteX15" fmla="*/ 214512 w 1025566"/>
                <a:gd name="connsiteY15" fmla="*/ 1257476 h 2177591"/>
                <a:gd name="connsiteX16" fmla="*/ 145932 w 1025566"/>
                <a:gd name="connsiteY16" fmla="*/ 1394636 h 2177591"/>
                <a:gd name="connsiteX17" fmla="*/ 199272 w 1025566"/>
                <a:gd name="connsiteY17" fmla="*/ 1486076 h 2177591"/>
                <a:gd name="connsiteX18" fmla="*/ 351672 w 1025566"/>
                <a:gd name="connsiteY18" fmla="*/ 1447976 h 2177591"/>
                <a:gd name="connsiteX19" fmla="*/ 366912 w 1025566"/>
                <a:gd name="connsiteY19" fmla="*/ 1585136 h 2177591"/>
                <a:gd name="connsiteX20" fmla="*/ 366912 w 1025566"/>
                <a:gd name="connsiteY20" fmla="*/ 1623236 h 2177591"/>
                <a:gd name="connsiteX21" fmla="*/ 275472 w 1025566"/>
                <a:gd name="connsiteY21" fmla="*/ 1714676 h 2177591"/>
                <a:gd name="connsiteX22" fmla="*/ 336432 w 1025566"/>
                <a:gd name="connsiteY22" fmla="*/ 1775636 h 2177591"/>
                <a:gd name="connsiteX23" fmla="*/ 351672 w 1025566"/>
                <a:gd name="connsiteY23" fmla="*/ 1928036 h 2177591"/>
                <a:gd name="connsiteX24" fmla="*/ 432634 w 1025566"/>
                <a:gd name="connsiteY24" fmla="*/ 2038526 h 2177591"/>
                <a:gd name="connsiteX25" fmla="*/ 542172 w 1025566"/>
                <a:gd name="connsiteY25" fmla="*/ 2057576 h 2177591"/>
                <a:gd name="connsiteX26" fmla="*/ 617420 w 1025566"/>
                <a:gd name="connsiteY26" fmla="*/ 2177591 h 2177591"/>
                <a:gd name="connsiteX0" fmla="*/ 1001754 w 1001754"/>
                <a:gd name="connsiteY0" fmla="*/ 726458 h 2177591"/>
                <a:gd name="connsiteX1" fmla="*/ 825138 w 1001754"/>
                <a:gd name="connsiteY1" fmla="*/ 311943 h 2177591"/>
                <a:gd name="connsiteX2" fmla="*/ 639400 w 1001754"/>
                <a:gd name="connsiteY2" fmla="*/ 304799 h 2177591"/>
                <a:gd name="connsiteX3" fmla="*/ 277451 w 1001754"/>
                <a:gd name="connsiteY3" fmla="*/ 0 h 2177591"/>
                <a:gd name="connsiteX4" fmla="*/ 298332 w 1001754"/>
                <a:gd name="connsiteY4" fmla="*/ 152576 h 2177591"/>
                <a:gd name="connsiteX5" fmla="*/ 204987 w 1001754"/>
                <a:gd name="connsiteY5" fmla="*/ 228776 h 2177591"/>
                <a:gd name="connsiteX6" fmla="*/ 169744 w 1001754"/>
                <a:gd name="connsiteY6" fmla="*/ 365936 h 2177591"/>
                <a:gd name="connsiteX7" fmla="*/ 145932 w 1001754"/>
                <a:gd name="connsiteY7" fmla="*/ 518336 h 2177591"/>
                <a:gd name="connsiteX8" fmla="*/ 237372 w 1001754"/>
                <a:gd name="connsiteY8" fmla="*/ 609776 h 2177591"/>
                <a:gd name="connsiteX9" fmla="*/ 134026 w 1001754"/>
                <a:gd name="connsiteY9" fmla="*/ 770271 h 2177591"/>
                <a:gd name="connsiteX10" fmla="*/ 8772 w 1001754"/>
                <a:gd name="connsiteY10" fmla="*/ 800276 h 2177591"/>
                <a:gd name="connsiteX11" fmla="*/ 8772 w 1001754"/>
                <a:gd name="connsiteY11" fmla="*/ 937436 h 2177591"/>
                <a:gd name="connsiteX12" fmla="*/ 123072 w 1001754"/>
                <a:gd name="connsiteY12" fmla="*/ 1044116 h 2177591"/>
                <a:gd name="connsiteX13" fmla="*/ 31632 w 1001754"/>
                <a:gd name="connsiteY13" fmla="*/ 1181276 h 2177591"/>
                <a:gd name="connsiteX14" fmla="*/ 123072 w 1001754"/>
                <a:gd name="connsiteY14" fmla="*/ 1219376 h 2177591"/>
                <a:gd name="connsiteX15" fmla="*/ 214512 w 1001754"/>
                <a:gd name="connsiteY15" fmla="*/ 1257476 h 2177591"/>
                <a:gd name="connsiteX16" fmla="*/ 145932 w 1001754"/>
                <a:gd name="connsiteY16" fmla="*/ 1394636 h 2177591"/>
                <a:gd name="connsiteX17" fmla="*/ 199272 w 1001754"/>
                <a:gd name="connsiteY17" fmla="*/ 1486076 h 2177591"/>
                <a:gd name="connsiteX18" fmla="*/ 351672 w 1001754"/>
                <a:gd name="connsiteY18" fmla="*/ 1447976 h 2177591"/>
                <a:gd name="connsiteX19" fmla="*/ 366912 w 1001754"/>
                <a:gd name="connsiteY19" fmla="*/ 1585136 h 2177591"/>
                <a:gd name="connsiteX20" fmla="*/ 366912 w 1001754"/>
                <a:gd name="connsiteY20" fmla="*/ 1623236 h 2177591"/>
                <a:gd name="connsiteX21" fmla="*/ 275472 w 1001754"/>
                <a:gd name="connsiteY21" fmla="*/ 1714676 h 2177591"/>
                <a:gd name="connsiteX22" fmla="*/ 336432 w 1001754"/>
                <a:gd name="connsiteY22" fmla="*/ 1775636 h 2177591"/>
                <a:gd name="connsiteX23" fmla="*/ 351672 w 1001754"/>
                <a:gd name="connsiteY23" fmla="*/ 1928036 h 2177591"/>
                <a:gd name="connsiteX24" fmla="*/ 432634 w 1001754"/>
                <a:gd name="connsiteY24" fmla="*/ 2038526 h 2177591"/>
                <a:gd name="connsiteX25" fmla="*/ 542172 w 1001754"/>
                <a:gd name="connsiteY25" fmla="*/ 2057576 h 2177591"/>
                <a:gd name="connsiteX26" fmla="*/ 617420 w 1001754"/>
                <a:gd name="connsiteY26" fmla="*/ 2177591 h 2177591"/>
                <a:gd name="connsiteX0" fmla="*/ 1001754 w 1001754"/>
                <a:gd name="connsiteY0" fmla="*/ 726458 h 2177591"/>
                <a:gd name="connsiteX1" fmla="*/ 903719 w 1001754"/>
                <a:gd name="connsiteY1" fmla="*/ 500062 h 2177591"/>
                <a:gd name="connsiteX2" fmla="*/ 825138 w 1001754"/>
                <a:gd name="connsiteY2" fmla="*/ 311943 h 2177591"/>
                <a:gd name="connsiteX3" fmla="*/ 639400 w 1001754"/>
                <a:gd name="connsiteY3" fmla="*/ 304799 h 2177591"/>
                <a:gd name="connsiteX4" fmla="*/ 277451 w 1001754"/>
                <a:gd name="connsiteY4" fmla="*/ 0 h 2177591"/>
                <a:gd name="connsiteX5" fmla="*/ 298332 w 1001754"/>
                <a:gd name="connsiteY5" fmla="*/ 152576 h 2177591"/>
                <a:gd name="connsiteX6" fmla="*/ 204987 w 1001754"/>
                <a:gd name="connsiteY6" fmla="*/ 228776 h 2177591"/>
                <a:gd name="connsiteX7" fmla="*/ 169744 w 1001754"/>
                <a:gd name="connsiteY7" fmla="*/ 365936 h 2177591"/>
                <a:gd name="connsiteX8" fmla="*/ 145932 w 1001754"/>
                <a:gd name="connsiteY8" fmla="*/ 518336 h 2177591"/>
                <a:gd name="connsiteX9" fmla="*/ 237372 w 1001754"/>
                <a:gd name="connsiteY9" fmla="*/ 609776 h 2177591"/>
                <a:gd name="connsiteX10" fmla="*/ 134026 w 1001754"/>
                <a:gd name="connsiteY10" fmla="*/ 770271 h 2177591"/>
                <a:gd name="connsiteX11" fmla="*/ 8772 w 1001754"/>
                <a:gd name="connsiteY11" fmla="*/ 800276 h 2177591"/>
                <a:gd name="connsiteX12" fmla="*/ 8772 w 1001754"/>
                <a:gd name="connsiteY12" fmla="*/ 937436 h 2177591"/>
                <a:gd name="connsiteX13" fmla="*/ 123072 w 1001754"/>
                <a:gd name="connsiteY13" fmla="*/ 1044116 h 2177591"/>
                <a:gd name="connsiteX14" fmla="*/ 31632 w 1001754"/>
                <a:gd name="connsiteY14" fmla="*/ 1181276 h 2177591"/>
                <a:gd name="connsiteX15" fmla="*/ 123072 w 1001754"/>
                <a:gd name="connsiteY15" fmla="*/ 1219376 h 2177591"/>
                <a:gd name="connsiteX16" fmla="*/ 214512 w 1001754"/>
                <a:gd name="connsiteY16" fmla="*/ 1257476 h 2177591"/>
                <a:gd name="connsiteX17" fmla="*/ 145932 w 1001754"/>
                <a:gd name="connsiteY17" fmla="*/ 1394636 h 2177591"/>
                <a:gd name="connsiteX18" fmla="*/ 199272 w 1001754"/>
                <a:gd name="connsiteY18" fmla="*/ 1486076 h 2177591"/>
                <a:gd name="connsiteX19" fmla="*/ 351672 w 1001754"/>
                <a:gd name="connsiteY19" fmla="*/ 1447976 h 2177591"/>
                <a:gd name="connsiteX20" fmla="*/ 366912 w 1001754"/>
                <a:gd name="connsiteY20" fmla="*/ 1585136 h 2177591"/>
                <a:gd name="connsiteX21" fmla="*/ 366912 w 1001754"/>
                <a:gd name="connsiteY21" fmla="*/ 1623236 h 2177591"/>
                <a:gd name="connsiteX22" fmla="*/ 275472 w 1001754"/>
                <a:gd name="connsiteY22" fmla="*/ 1714676 h 2177591"/>
                <a:gd name="connsiteX23" fmla="*/ 336432 w 1001754"/>
                <a:gd name="connsiteY23" fmla="*/ 1775636 h 2177591"/>
                <a:gd name="connsiteX24" fmla="*/ 351672 w 1001754"/>
                <a:gd name="connsiteY24" fmla="*/ 1928036 h 2177591"/>
                <a:gd name="connsiteX25" fmla="*/ 432634 w 1001754"/>
                <a:gd name="connsiteY25" fmla="*/ 2038526 h 2177591"/>
                <a:gd name="connsiteX26" fmla="*/ 542172 w 1001754"/>
                <a:gd name="connsiteY26" fmla="*/ 2057576 h 2177591"/>
                <a:gd name="connsiteX27" fmla="*/ 617420 w 1001754"/>
                <a:gd name="connsiteY27" fmla="*/ 2177591 h 2177591"/>
                <a:gd name="connsiteX0" fmla="*/ 1001754 w 1001754"/>
                <a:gd name="connsiteY0" fmla="*/ 726458 h 2177591"/>
                <a:gd name="connsiteX1" fmla="*/ 803707 w 1001754"/>
                <a:gd name="connsiteY1" fmla="*/ 607218 h 2177591"/>
                <a:gd name="connsiteX2" fmla="*/ 825138 w 1001754"/>
                <a:gd name="connsiteY2" fmla="*/ 311943 h 2177591"/>
                <a:gd name="connsiteX3" fmla="*/ 639400 w 1001754"/>
                <a:gd name="connsiteY3" fmla="*/ 304799 h 2177591"/>
                <a:gd name="connsiteX4" fmla="*/ 277451 w 1001754"/>
                <a:gd name="connsiteY4" fmla="*/ 0 h 2177591"/>
                <a:gd name="connsiteX5" fmla="*/ 298332 w 1001754"/>
                <a:gd name="connsiteY5" fmla="*/ 152576 h 2177591"/>
                <a:gd name="connsiteX6" fmla="*/ 204987 w 1001754"/>
                <a:gd name="connsiteY6" fmla="*/ 228776 h 2177591"/>
                <a:gd name="connsiteX7" fmla="*/ 169744 w 1001754"/>
                <a:gd name="connsiteY7" fmla="*/ 365936 h 2177591"/>
                <a:gd name="connsiteX8" fmla="*/ 145932 w 1001754"/>
                <a:gd name="connsiteY8" fmla="*/ 518336 h 2177591"/>
                <a:gd name="connsiteX9" fmla="*/ 237372 w 1001754"/>
                <a:gd name="connsiteY9" fmla="*/ 609776 h 2177591"/>
                <a:gd name="connsiteX10" fmla="*/ 134026 w 1001754"/>
                <a:gd name="connsiteY10" fmla="*/ 770271 h 2177591"/>
                <a:gd name="connsiteX11" fmla="*/ 8772 w 1001754"/>
                <a:gd name="connsiteY11" fmla="*/ 800276 h 2177591"/>
                <a:gd name="connsiteX12" fmla="*/ 8772 w 1001754"/>
                <a:gd name="connsiteY12" fmla="*/ 937436 h 2177591"/>
                <a:gd name="connsiteX13" fmla="*/ 123072 w 1001754"/>
                <a:gd name="connsiteY13" fmla="*/ 1044116 h 2177591"/>
                <a:gd name="connsiteX14" fmla="*/ 31632 w 1001754"/>
                <a:gd name="connsiteY14" fmla="*/ 1181276 h 2177591"/>
                <a:gd name="connsiteX15" fmla="*/ 123072 w 1001754"/>
                <a:gd name="connsiteY15" fmla="*/ 1219376 h 2177591"/>
                <a:gd name="connsiteX16" fmla="*/ 214512 w 1001754"/>
                <a:gd name="connsiteY16" fmla="*/ 1257476 h 2177591"/>
                <a:gd name="connsiteX17" fmla="*/ 145932 w 1001754"/>
                <a:gd name="connsiteY17" fmla="*/ 1394636 h 2177591"/>
                <a:gd name="connsiteX18" fmla="*/ 199272 w 1001754"/>
                <a:gd name="connsiteY18" fmla="*/ 1486076 h 2177591"/>
                <a:gd name="connsiteX19" fmla="*/ 351672 w 1001754"/>
                <a:gd name="connsiteY19" fmla="*/ 1447976 h 2177591"/>
                <a:gd name="connsiteX20" fmla="*/ 366912 w 1001754"/>
                <a:gd name="connsiteY20" fmla="*/ 1585136 h 2177591"/>
                <a:gd name="connsiteX21" fmla="*/ 366912 w 1001754"/>
                <a:gd name="connsiteY21" fmla="*/ 1623236 h 2177591"/>
                <a:gd name="connsiteX22" fmla="*/ 275472 w 1001754"/>
                <a:gd name="connsiteY22" fmla="*/ 1714676 h 2177591"/>
                <a:gd name="connsiteX23" fmla="*/ 336432 w 1001754"/>
                <a:gd name="connsiteY23" fmla="*/ 1775636 h 2177591"/>
                <a:gd name="connsiteX24" fmla="*/ 351672 w 1001754"/>
                <a:gd name="connsiteY24" fmla="*/ 1928036 h 2177591"/>
                <a:gd name="connsiteX25" fmla="*/ 432634 w 1001754"/>
                <a:gd name="connsiteY25" fmla="*/ 2038526 h 2177591"/>
                <a:gd name="connsiteX26" fmla="*/ 542172 w 1001754"/>
                <a:gd name="connsiteY26" fmla="*/ 2057576 h 2177591"/>
                <a:gd name="connsiteX27" fmla="*/ 617420 w 1001754"/>
                <a:gd name="connsiteY27" fmla="*/ 2177591 h 2177591"/>
                <a:gd name="connsiteX0" fmla="*/ 1001754 w 1001754"/>
                <a:gd name="connsiteY0" fmla="*/ 726458 h 2177591"/>
                <a:gd name="connsiteX1" fmla="*/ 920388 w 1001754"/>
                <a:gd name="connsiteY1" fmla="*/ 678656 h 2177591"/>
                <a:gd name="connsiteX2" fmla="*/ 803707 w 1001754"/>
                <a:gd name="connsiteY2" fmla="*/ 607218 h 2177591"/>
                <a:gd name="connsiteX3" fmla="*/ 825138 w 1001754"/>
                <a:gd name="connsiteY3" fmla="*/ 311943 h 2177591"/>
                <a:gd name="connsiteX4" fmla="*/ 639400 w 1001754"/>
                <a:gd name="connsiteY4" fmla="*/ 304799 h 2177591"/>
                <a:gd name="connsiteX5" fmla="*/ 277451 w 1001754"/>
                <a:gd name="connsiteY5" fmla="*/ 0 h 2177591"/>
                <a:gd name="connsiteX6" fmla="*/ 298332 w 1001754"/>
                <a:gd name="connsiteY6" fmla="*/ 152576 h 2177591"/>
                <a:gd name="connsiteX7" fmla="*/ 204987 w 1001754"/>
                <a:gd name="connsiteY7" fmla="*/ 228776 h 2177591"/>
                <a:gd name="connsiteX8" fmla="*/ 169744 w 1001754"/>
                <a:gd name="connsiteY8" fmla="*/ 365936 h 2177591"/>
                <a:gd name="connsiteX9" fmla="*/ 145932 w 1001754"/>
                <a:gd name="connsiteY9" fmla="*/ 518336 h 2177591"/>
                <a:gd name="connsiteX10" fmla="*/ 237372 w 1001754"/>
                <a:gd name="connsiteY10" fmla="*/ 609776 h 2177591"/>
                <a:gd name="connsiteX11" fmla="*/ 134026 w 1001754"/>
                <a:gd name="connsiteY11" fmla="*/ 770271 h 2177591"/>
                <a:gd name="connsiteX12" fmla="*/ 8772 w 1001754"/>
                <a:gd name="connsiteY12" fmla="*/ 800276 h 2177591"/>
                <a:gd name="connsiteX13" fmla="*/ 8772 w 1001754"/>
                <a:gd name="connsiteY13" fmla="*/ 937436 h 2177591"/>
                <a:gd name="connsiteX14" fmla="*/ 123072 w 1001754"/>
                <a:gd name="connsiteY14" fmla="*/ 1044116 h 2177591"/>
                <a:gd name="connsiteX15" fmla="*/ 31632 w 1001754"/>
                <a:gd name="connsiteY15" fmla="*/ 1181276 h 2177591"/>
                <a:gd name="connsiteX16" fmla="*/ 123072 w 1001754"/>
                <a:gd name="connsiteY16" fmla="*/ 1219376 h 2177591"/>
                <a:gd name="connsiteX17" fmla="*/ 214512 w 1001754"/>
                <a:gd name="connsiteY17" fmla="*/ 1257476 h 2177591"/>
                <a:gd name="connsiteX18" fmla="*/ 145932 w 1001754"/>
                <a:gd name="connsiteY18" fmla="*/ 1394636 h 2177591"/>
                <a:gd name="connsiteX19" fmla="*/ 199272 w 1001754"/>
                <a:gd name="connsiteY19" fmla="*/ 1486076 h 2177591"/>
                <a:gd name="connsiteX20" fmla="*/ 351672 w 1001754"/>
                <a:gd name="connsiteY20" fmla="*/ 1447976 h 2177591"/>
                <a:gd name="connsiteX21" fmla="*/ 366912 w 1001754"/>
                <a:gd name="connsiteY21" fmla="*/ 1585136 h 2177591"/>
                <a:gd name="connsiteX22" fmla="*/ 366912 w 1001754"/>
                <a:gd name="connsiteY22" fmla="*/ 1623236 h 2177591"/>
                <a:gd name="connsiteX23" fmla="*/ 275472 w 1001754"/>
                <a:gd name="connsiteY23" fmla="*/ 1714676 h 2177591"/>
                <a:gd name="connsiteX24" fmla="*/ 336432 w 1001754"/>
                <a:gd name="connsiteY24" fmla="*/ 1775636 h 2177591"/>
                <a:gd name="connsiteX25" fmla="*/ 351672 w 1001754"/>
                <a:gd name="connsiteY25" fmla="*/ 1928036 h 2177591"/>
                <a:gd name="connsiteX26" fmla="*/ 432634 w 1001754"/>
                <a:gd name="connsiteY26" fmla="*/ 2038526 h 2177591"/>
                <a:gd name="connsiteX27" fmla="*/ 542172 w 1001754"/>
                <a:gd name="connsiteY27" fmla="*/ 2057576 h 2177591"/>
                <a:gd name="connsiteX28" fmla="*/ 617420 w 1001754"/>
                <a:gd name="connsiteY28" fmla="*/ 2177591 h 2177591"/>
                <a:gd name="connsiteX0" fmla="*/ 1001754 w 1001754"/>
                <a:gd name="connsiteY0" fmla="*/ 726458 h 2177591"/>
                <a:gd name="connsiteX1" fmla="*/ 784657 w 1001754"/>
                <a:gd name="connsiteY1" fmla="*/ 707231 h 2177591"/>
                <a:gd name="connsiteX2" fmla="*/ 803707 w 1001754"/>
                <a:gd name="connsiteY2" fmla="*/ 607218 h 2177591"/>
                <a:gd name="connsiteX3" fmla="*/ 825138 w 1001754"/>
                <a:gd name="connsiteY3" fmla="*/ 311943 h 2177591"/>
                <a:gd name="connsiteX4" fmla="*/ 639400 w 1001754"/>
                <a:gd name="connsiteY4" fmla="*/ 304799 h 2177591"/>
                <a:gd name="connsiteX5" fmla="*/ 277451 w 1001754"/>
                <a:gd name="connsiteY5" fmla="*/ 0 h 2177591"/>
                <a:gd name="connsiteX6" fmla="*/ 298332 w 1001754"/>
                <a:gd name="connsiteY6" fmla="*/ 152576 h 2177591"/>
                <a:gd name="connsiteX7" fmla="*/ 204987 w 1001754"/>
                <a:gd name="connsiteY7" fmla="*/ 228776 h 2177591"/>
                <a:gd name="connsiteX8" fmla="*/ 169744 w 1001754"/>
                <a:gd name="connsiteY8" fmla="*/ 365936 h 2177591"/>
                <a:gd name="connsiteX9" fmla="*/ 145932 w 1001754"/>
                <a:gd name="connsiteY9" fmla="*/ 518336 h 2177591"/>
                <a:gd name="connsiteX10" fmla="*/ 237372 w 1001754"/>
                <a:gd name="connsiteY10" fmla="*/ 609776 h 2177591"/>
                <a:gd name="connsiteX11" fmla="*/ 134026 w 1001754"/>
                <a:gd name="connsiteY11" fmla="*/ 770271 h 2177591"/>
                <a:gd name="connsiteX12" fmla="*/ 8772 w 1001754"/>
                <a:gd name="connsiteY12" fmla="*/ 800276 h 2177591"/>
                <a:gd name="connsiteX13" fmla="*/ 8772 w 1001754"/>
                <a:gd name="connsiteY13" fmla="*/ 937436 h 2177591"/>
                <a:gd name="connsiteX14" fmla="*/ 123072 w 1001754"/>
                <a:gd name="connsiteY14" fmla="*/ 1044116 h 2177591"/>
                <a:gd name="connsiteX15" fmla="*/ 31632 w 1001754"/>
                <a:gd name="connsiteY15" fmla="*/ 1181276 h 2177591"/>
                <a:gd name="connsiteX16" fmla="*/ 123072 w 1001754"/>
                <a:gd name="connsiteY16" fmla="*/ 1219376 h 2177591"/>
                <a:gd name="connsiteX17" fmla="*/ 214512 w 1001754"/>
                <a:gd name="connsiteY17" fmla="*/ 1257476 h 2177591"/>
                <a:gd name="connsiteX18" fmla="*/ 145932 w 1001754"/>
                <a:gd name="connsiteY18" fmla="*/ 1394636 h 2177591"/>
                <a:gd name="connsiteX19" fmla="*/ 199272 w 1001754"/>
                <a:gd name="connsiteY19" fmla="*/ 1486076 h 2177591"/>
                <a:gd name="connsiteX20" fmla="*/ 351672 w 1001754"/>
                <a:gd name="connsiteY20" fmla="*/ 1447976 h 2177591"/>
                <a:gd name="connsiteX21" fmla="*/ 366912 w 1001754"/>
                <a:gd name="connsiteY21" fmla="*/ 1585136 h 2177591"/>
                <a:gd name="connsiteX22" fmla="*/ 366912 w 1001754"/>
                <a:gd name="connsiteY22" fmla="*/ 1623236 h 2177591"/>
                <a:gd name="connsiteX23" fmla="*/ 275472 w 1001754"/>
                <a:gd name="connsiteY23" fmla="*/ 1714676 h 2177591"/>
                <a:gd name="connsiteX24" fmla="*/ 336432 w 1001754"/>
                <a:gd name="connsiteY24" fmla="*/ 1775636 h 2177591"/>
                <a:gd name="connsiteX25" fmla="*/ 351672 w 1001754"/>
                <a:gd name="connsiteY25" fmla="*/ 1928036 h 2177591"/>
                <a:gd name="connsiteX26" fmla="*/ 432634 w 1001754"/>
                <a:gd name="connsiteY26" fmla="*/ 2038526 h 2177591"/>
                <a:gd name="connsiteX27" fmla="*/ 542172 w 1001754"/>
                <a:gd name="connsiteY27" fmla="*/ 2057576 h 2177591"/>
                <a:gd name="connsiteX28" fmla="*/ 617420 w 1001754"/>
                <a:gd name="connsiteY28" fmla="*/ 2177591 h 21775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998420 w 1001754"/>
                <a:gd name="connsiteY28"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46544 w 1001754"/>
                <a:gd name="connsiteY28" fmla="*/ 2102643 h 2291891"/>
                <a:gd name="connsiteX29" fmla="*/ 998420 w 1001754"/>
                <a:gd name="connsiteY29"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34638 w 1001754"/>
                <a:gd name="connsiteY28" fmla="*/ 2197893 h 2291891"/>
                <a:gd name="connsiteX29" fmla="*/ 998420 w 1001754"/>
                <a:gd name="connsiteY29"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34638 w 1001754"/>
                <a:gd name="connsiteY28" fmla="*/ 2197893 h 2291891"/>
                <a:gd name="connsiteX29" fmla="*/ 998420 w 1001754"/>
                <a:gd name="connsiteY29"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998420 w 1001754"/>
                <a:gd name="connsiteY29"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998420 w 1001754"/>
                <a:gd name="connsiteY29"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794182 w 1001754"/>
                <a:gd name="connsiteY29" fmla="*/ 2233612 h 2291891"/>
                <a:gd name="connsiteX30" fmla="*/ 998420 w 1001754"/>
                <a:gd name="connsiteY30"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806089 w 1001754"/>
                <a:gd name="connsiteY29" fmla="*/ 2214562 h 2291891"/>
                <a:gd name="connsiteX30" fmla="*/ 998420 w 1001754"/>
                <a:gd name="connsiteY30"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860857 w 1001754"/>
                <a:gd name="connsiteY29" fmla="*/ 2231230 h 2291891"/>
                <a:gd name="connsiteX30" fmla="*/ 998420 w 1001754"/>
                <a:gd name="connsiteY30"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860857 w 1001754"/>
                <a:gd name="connsiteY29" fmla="*/ 2231230 h 2291891"/>
                <a:gd name="connsiteX30" fmla="*/ 998420 w 1001754"/>
                <a:gd name="connsiteY30"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860857 w 1001754"/>
                <a:gd name="connsiteY29" fmla="*/ 2231230 h 2291891"/>
                <a:gd name="connsiteX30" fmla="*/ 998420 w 1001754"/>
                <a:gd name="connsiteY30" fmla="*/ 2291891 h 2291891"/>
                <a:gd name="connsiteX0" fmla="*/ 1001754 w 1001754"/>
                <a:gd name="connsiteY0" fmla="*/ 726458 h 2291891"/>
                <a:gd name="connsiteX1" fmla="*/ 784657 w 1001754"/>
                <a:gd name="connsiteY1" fmla="*/ 707231 h 2291891"/>
                <a:gd name="connsiteX2" fmla="*/ 803707 w 1001754"/>
                <a:gd name="connsiteY2" fmla="*/ 607218 h 2291891"/>
                <a:gd name="connsiteX3" fmla="*/ 825138 w 1001754"/>
                <a:gd name="connsiteY3" fmla="*/ 311943 h 2291891"/>
                <a:gd name="connsiteX4" fmla="*/ 639400 w 1001754"/>
                <a:gd name="connsiteY4" fmla="*/ 304799 h 2291891"/>
                <a:gd name="connsiteX5" fmla="*/ 277451 w 1001754"/>
                <a:gd name="connsiteY5" fmla="*/ 0 h 2291891"/>
                <a:gd name="connsiteX6" fmla="*/ 298332 w 1001754"/>
                <a:gd name="connsiteY6" fmla="*/ 152576 h 2291891"/>
                <a:gd name="connsiteX7" fmla="*/ 204987 w 1001754"/>
                <a:gd name="connsiteY7" fmla="*/ 228776 h 2291891"/>
                <a:gd name="connsiteX8" fmla="*/ 169744 w 1001754"/>
                <a:gd name="connsiteY8" fmla="*/ 365936 h 2291891"/>
                <a:gd name="connsiteX9" fmla="*/ 145932 w 1001754"/>
                <a:gd name="connsiteY9" fmla="*/ 518336 h 2291891"/>
                <a:gd name="connsiteX10" fmla="*/ 237372 w 1001754"/>
                <a:gd name="connsiteY10" fmla="*/ 609776 h 2291891"/>
                <a:gd name="connsiteX11" fmla="*/ 134026 w 1001754"/>
                <a:gd name="connsiteY11" fmla="*/ 770271 h 2291891"/>
                <a:gd name="connsiteX12" fmla="*/ 8772 w 1001754"/>
                <a:gd name="connsiteY12" fmla="*/ 800276 h 2291891"/>
                <a:gd name="connsiteX13" fmla="*/ 8772 w 1001754"/>
                <a:gd name="connsiteY13" fmla="*/ 937436 h 2291891"/>
                <a:gd name="connsiteX14" fmla="*/ 123072 w 1001754"/>
                <a:gd name="connsiteY14" fmla="*/ 1044116 h 2291891"/>
                <a:gd name="connsiteX15" fmla="*/ 31632 w 1001754"/>
                <a:gd name="connsiteY15" fmla="*/ 1181276 h 2291891"/>
                <a:gd name="connsiteX16" fmla="*/ 123072 w 1001754"/>
                <a:gd name="connsiteY16" fmla="*/ 1219376 h 2291891"/>
                <a:gd name="connsiteX17" fmla="*/ 214512 w 1001754"/>
                <a:gd name="connsiteY17" fmla="*/ 1257476 h 2291891"/>
                <a:gd name="connsiteX18" fmla="*/ 145932 w 1001754"/>
                <a:gd name="connsiteY18" fmla="*/ 1394636 h 2291891"/>
                <a:gd name="connsiteX19" fmla="*/ 199272 w 1001754"/>
                <a:gd name="connsiteY19" fmla="*/ 1486076 h 2291891"/>
                <a:gd name="connsiteX20" fmla="*/ 351672 w 1001754"/>
                <a:gd name="connsiteY20" fmla="*/ 1447976 h 2291891"/>
                <a:gd name="connsiteX21" fmla="*/ 366912 w 1001754"/>
                <a:gd name="connsiteY21" fmla="*/ 1585136 h 2291891"/>
                <a:gd name="connsiteX22" fmla="*/ 366912 w 1001754"/>
                <a:gd name="connsiteY22" fmla="*/ 1623236 h 2291891"/>
                <a:gd name="connsiteX23" fmla="*/ 275472 w 1001754"/>
                <a:gd name="connsiteY23" fmla="*/ 1714676 h 2291891"/>
                <a:gd name="connsiteX24" fmla="*/ 336432 w 1001754"/>
                <a:gd name="connsiteY24" fmla="*/ 1775636 h 2291891"/>
                <a:gd name="connsiteX25" fmla="*/ 351672 w 1001754"/>
                <a:gd name="connsiteY25" fmla="*/ 1928036 h 2291891"/>
                <a:gd name="connsiteX26" fmla="*/ 432634 w 1001754"/>
                <a:gd name="connsiteY26" fmla="*/ 2038526 h 2291891"/>
                <a:gd name="connsiteX27" fmla="*/ 542172 w 1001754"/>
                <a:gd name="connsiteY27" fmla="*/ 2057576 h 2291891"/>
                <a:gd name="connsiteX28" fmla="*/ 610826 w 1001754"/>
                <a:gd name="connsiteY28" fmla="*/ 2181224 h 2291891"/>
                <a:gd name="connsiteX29" fmla="*/ 860857 w 1001754"/>
                <a:gd name="connsiteY29" fmla="*/ 2231230 h 2291891"/>
                <a:gd name="connsiteX30" fmla="*/ 998420 w 1001754"/>
                <a:gd name="connsiteY30" fmla="*/ 2291891 h 2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1754" h="2291891">
                  <a:moveTo>
                    <a:pt x="1001754" y="726458"/>
                  </a:moveTo>
                  <a:lnTo>
                    <a:pt x="784657" y="707231"/>
                  </a:lnTo>
                  <a:lnTo>
                    <a:pt x="803707" y="607218"/>
                  </a:lnTo>
                  <a:lnTo>
                    <a:pt x="825138" y="311943"/>
                  </a:lnTo>
                  <a:lnTo>
                    <a:pt x="639400" y="304799"/>
                  </a:lnTo>
                  <a:cubicBezTo>
                    <a:pt x="514714" y="252382"/>
                    <a:pt x="332311" y="24180"/>
                    <a:pt x="277451" y="0"/>
                  </a:cubicBezTo>
                  <a:cubicBezTo>
                    <a:pt x="286884" y="47257"/>
                    <a:pt x="310409" y="114447"/>
                    <a:pt x="298332" y="152576"/>
                  </a:cubicBezTo>
                  <a:cubicBezTo>
                    <a:pt x="286255" y="190705"/>
                    <a:pt x="226418" y="193216"/>
                    <a:pt x="204987" y="228776"/>
                  </a:cubicBezTo>
                  <a:cubicBezTo>
                    <a:pt x="183556" y="264336"/>
                    <a:pt x="179587" y="317676"/>
                    <a:pt x="169744" y="365936"/>
                  </a:cubicBezTo>
                  <a:cubicBezTo>
                    <a:pt x="159902" y="414196"/>
                    <a:pt x="134661" y="477696"/>
                    <a:pt x="145932" y="518336"/>
                  </a:cubicBezTo>
                  <a:cubicBezTo>
                    <a:pt x="157203" y="558976"/>
                    <a:pt x="239356" y="567787"/>
                    <a:pt x="237372" y="609776"/>
                  </a:cubicBezTo>
                  <a:cubicBezTo>
                    <a:pt x="235388" y="651765"/>
                    <a:pt x="174507" y="607553"/>
                    <a:pt x="134026" y="770271"/>
                  </a:cubicBezTo>
                  <a:cubicBezTo>
                    <a:pt x="95926" y="802021"/>
                    <a:pt x="29648" y="772415"/>
                    <a:pt x="8772" y="800276"/>
                  </a:cubicBezTo>
                  <a:cubicBezTo>
                    <a:pt x="-12104" y="828137"/>
                    <a:pt x="11154" y="896796"/>
                    <a:pt x="8772" y="937436"/>
                  </a:cubicBezTo>
                  <a:cubicBezTo>
                    <a:pt x="27822" y="978076"/>
                    <a:pt x="119262" y="1003476"/>
                    <a:pt x="123072" y="1044116"/>
                  </a:cubicBezTo>
                  <a:cubicBezTo>
                    <a:pt x="126882" y="1084756"/>
                    <a:pt x="31632" y="1152066"/>
                    <a:pt x="31632" y="1181276"/>
                  </a:cubicBezTo>
                  <a:cubicBezTo>
                    <a:pt x="31632" y="1210486"/>
                    <a:pt x="92592" y="1206676"/>
                    <a:pt x="123072" y="1219376"/>
                  </a:cubicBezTo>
                  <a:cubicBezTo>
                    <a:pt x="123072" y="1219376"/>
                    <a:pt x="210702" y="1228266"/>
                    <a:pt x="214512" y="1257476"/>
                  </a:cubicBezTo>
                  <a:cubicBezTo>
                    <a:pt x="218322" y="1286686"/>
                    <a:pt x="148472" y="1356536"/>
                    <a:pt x="145932" y="1394636"/>
                  </a:cubicBezTo>
                  <a:cubicBezTo>
                    <a:pt x="143392" y="1432736"/>
                    <a:pt x="164982" y="1477186"/>
                    <a:pt x="199272" y="1486076"/>
                  </a:cubicBezTo>
                  <a:cubicBezTo>
                    <a:pt x="233562" y="1494966"/>
                    <a:pt x="323732" y="1431466"/>
                    <a:pt x="351672" y="1447976"/>
                  </a:cubicBezTo>
                  <a:cubicBezTo>
                    <a:pt x="379612" y="1464486"/>
                    <a:pt x="364372" y="1555926"/>
                    <a:pt x="366912" y="1585136"/>
                  </a:cubicBezTo>
                  <a:cubicBezTo>
                    <a:pt x="369452" y="1614346"/>
                    <a:pt x="382152" y="1601646"/>
                    <a:pt x="366912" y="1623236"/>
                  </a:cubicBezTo>
                  <a:cubicBezTo>
                    <a:pt x="351672" y="1644826"/>
                    <a:pt x="280552" y="1689276"/>
                    <a:pt x="275472" y="1714676"/>
                  </a:cubicBezTo>
                  <a:cubicBezTo>
                    <a:pt x="270392" y="1740076"/>
                    <a:pt x="323732" y="1740076"/>
                    <a:pt x="336432" y="1775636"/>
                  </a:cubicBezTo>
                  <a:cubicBezTo>
                    <a:pt x="349132" y="1811196"/>
                    <a:pt x="335638" y="1884221"/>
                    <a:pt x="351672" y="1928036"/>
                  </a:cubicBezTo>
                  <a:cubicBezTo>
                    <a:pt x="367706" y="1971851"/>
                    <a:pt x="400884" y="2016936"/>
                    <a:pt x="432634" y="2038526"/>
                  </a:cubicBezTo>
                  <a:cubicBezTo>
                    <a:pt x="464384" y="2060116"/>
                    <a:pt x="512473" y="2033793"/>
                    <a:pt x="542172" y="2057576"/>
                  </a:cubicBezTo>
                  <a:cubicBezTo>
                    <a:pt x="571871" y="2081359"/>
                    <a:pt x="616449" y="2139979"/>
                    <a:pt x="610826" y="2181224"/>
                  </a:cubicBezTo>
                  <a:cubicBezTo>
                    <a:pt x="705215" y="2193894"/>
                    <a:pt x="796258" y="2212786"/>
                    <a:pt x="860857" y="2231230"/>
                  </a:cubicBezTo>
                  <a:lnTo>
                    <a:pt x="998420" y="2291891"/>
                  </a:lnTo>
                </a:path>
              </a:pathLst>
            </a:custGeom>
            <a:solidFill>
              <a:srgbClr val="7030A0">
                <a:alpha val="50196"/>
              </a:srgbClr>
            </a:solidFill>
            <a:ln w="19050">
              <a:solidFill>
                <a:srgbClr val="7030A0"/>
              </a:solidFill>
            </a:ln>
          </p:spPr>
          <p:style>
            <a:lnRef idx="2">
              <a:schemeClr val="accent4"/>
            </a:lnRef>
            <a:fillRef idx="1">
              <a:schemeClr val="lt1"/>
            </a:fillRef>
            <a:effectRef idx="0">
              <a:schemeClr val="accent4"/>
            </a:effectRef>
            <a:fontRef idx="minor">
              <a:schemeClr val="dk1"/>
            </a:fontRef>
          </p:style>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97" name="テキスト ボックス 196"/>
            <p:cNvSpPr txBox="1"/>
            <p:nvPr/>
          </p:nvSpPr>
          <p:spPr>
            <a:xfrm>
              <a:off x="5415245" y="5708318"/>
              <a:ext cx="874823" cy="216000"/>
            </a:xfrm>
            <a:prstGeom prst="rect">
              <a:avLst/>
            </a:prstGeom>
            <a:solidFill>
              <a:srgbClr val="7030A0">
                <a:alpha val="50196"/>
              </a:srgbClr>
            </a:solidFill>
            <a:ln w="19050">
              <a:solidFill>
                <a:srgbClr val="7030A0"/>
              </a:solidFill>
            </a:ln>
          </p:spPr>
          <p:style>
            <a:lnRef idx="2">
              <a:schemeClr val="accent4"/>
            </a:lnRef>
            <a:fillRef idx="1">
              <a:schemeClr val="lt1"/>
            </a:fillRef>
            <a:effectRef idx="0">
              <a:schemeClr val="accent4"/>
            </a:effectRef>
            <a:fontRef idx="minor">
              <a:schemeClr val="dk1"/>
            </a:fontRef>
          </p:style>
          <p:txBody>
            <a:bodyPr wrap="square" lIns="0" rIns="0" rtlCol="0" anchor="ctr">
              <a:noAutofit/>
            </a:bodyPr>
            <a:lstStyle>
              <a:defPPr>
                <a:defRPr lang="ja-JP"/>
              </a:defPPr>
              <a:lvl1pPr algn="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srgbClr val="002060"/>
                  </a:solidFill>
                  <a:effectLst/>
                  <a:uLnTx/>
                  <a:uFillTx/>
                  <a:latin typeface="HGPｺﾞｼｯｸM" panose="020B0600000000000000" pitchFamily="50" charset="-128"/>
                  <a:ea typeface="HGPｺﾞｼｯｸM" panose="020B0600000000000000" pitchFamily="50" charset="-128"/>
                  <a:cs typeface="+mn-cs"/>
                </a:rPr>
                <a:t>市街化調整区域</a:t>
              </a:r>
              <a:endParaRPr kumimoji="1" lang="en-US" altLang="ja-JP" sz="831" b="0" i="0" u="none" strike="noStrike" kern="1200" cap="none" spc="0" normalizeH="0" baseline="0" noProof="0" dirty="0">
                <a:ln>
                  <a:noFill/>
                </a:ln>
                <a:solidFill>
                  <a:srgbClr val="002060"/>
                </a:solidFill>
                <a:effectLst/>
                <a:uLnTx/>
                <a:uFillTx/>
                <a:latin typeface="HGPｺﾞｼｯｸM" panose="020B0600000000000000" pitchFamily="50" charset="-128"/>
                <a:ea typeface="HGPｺﾞｼｯｸM" panose="020B0600000000000000" pitchFamily="50" charset="-128"/>
                <a:cs typeface="+mn-cs"/>
              </a:endParaRPr>
            </a:p>
          </p:txBody>
        </p:sp>
        <p:sp>
          <p:nvSpPr>
            <p:cNvPr id="199" name="フリーフォーム 198"/>
            <p:cNvSpPr/>
            <p:nvPr/>
          </p:nvSpPr>
          <p:spPr>
            <a:xfrm>
              <a:off x="4593420" y="3074193"/>
              <a:ext cx="523886" cy="539111"/>
            </a:xfrm>
            <a:custGeom>
              <a:avLst/>
              <a:gdLst>
                <a:gd name="connsiteX0" fmla="*/ 590953 w 614362"/>
                <a:gd name="connsiteY0" fmla="*/ 0 h 626169"/>
                <a:gd name="connsiteX1" fmla="*/ 614362 w 614362"/>
                <a:gd name="connsiteY1" fmla="*/ 0 h 626169"/>
                <a:gd name="connsiteX2" fmla="*/ 614362 w 614362"/>
                <a:gd name="connsiteY2" fmla="*/ 626169 h 626169"/>
                <a:gd name="connsiteX3" fmla="*/ 0 w 614362"/>
                <a:gd name="connsiteY3" fmla="*/ 626169 h 626169"/>
                <a:gd name="connsiteX4" fmla="*/ 0 w 614362"/>
                <a:gd name="connsiteY4" fmla="*/ 13466 h 626169"/>
                <a:gd name="connsiteX5" fmla="*/ 40564 w 614362"/>
                <a:gd name="connsiteY5" fmla="*/ 18272 h 626169"/>
                <a:gd name="connsiteX6" fmla="*/ 128588 w 614362"/>
                <a:gd name="connsiteY6" fmla="*/ 289079 h 626169"/>
                <a:gd name="connsiteX7" fmla="*/ 261938 w 614362"/>
                <a:gd name="connsiteY7" fmla="*/ 536728 h 626169"/>
                <a:gd name="connsiteX8" fmla="*/ 581025 w 614362"/>
                <a:gd name="connsiteY8" fmla="*/ 451002 h 626169"/>
                <a:gd name="connsiteX9" fmla="*/ 457200 w 614362"/>
                <a:gd name="connsiteY9" fmla="*/ 198591 h 626169"/>
                <a:gd name="connsiteX10" fmla="*/ 428625 w 614362"/>
                <a:gd name="connsiteY10" fmla="*/ 12853 h 626169"/>
                <a:gd name="connsiteX11" fmla="*/ 584917 w 614362"/>
                <a:gd name="connsiteY11" fmla="*/ 12082 h 626169"/>
                <a:gd name="connsiteX0" fmla="*/ 590953 w 614362"/>
                <a:gd name="connsiteY0" fmla="*/ 0 h 626169"/>
                <a:gd name="connsiteX1" fmla="*/ 614362 w 614362"/>
                <a:gd name="connsiteY1" fmla="*/ 626169 h 626169"/>
                <a:gd name="connsiteX2" fmla="*/ 0 w 614362"/>
                <a:gd name="connsiteY2" fmla="*/ 626169 h 626169"/>
                <a:gd name="connsiteX3" fmla="*/ 0 w 614362"/>
                <a:gd name="connsiteY3" fmla="*/ 13466 h 626169"/>
                <a:gd name="connsiteX4" fmla="*/ 40564 w 614362"/>
                <a:gd name="connsiteY4" fmla="*/ 18272 h 626169"/>
                <a:gd name="connsiteX5" fmla="*/ 128588 w 614362"/>
                <a:gd name="connsiteY5" fmla="*/ 289079 h 626169"/>
                <a:gd name="connsiteX6" fmla="*/ 261938 w 614362"/>
                <a:gd name="connsiteY6" fmla="*/ 536728 h 626169"/>
                <a:gd name="connsiteX7" fmla="*/ 581025 w 614362"/>
                <a:gd name="connsiteY7" fmla="*/ 451002 h 626169"/>
                <a:gd name="connsiteX8" fmla="*/ 457200 w 614362"/>
                <a:gd name="connsiteY8" fmla="*/ 198591 h 626169"/>
                <a:gd name="connsiteX9" fmla="*/ 428625 w 614362"/>
                <a:gd name="connsiteY9" fmla="*/ 12853 h 626169"/>
                <a:gd name="connsiteX10" fmla="*/ 584917 w 614362"/>
                <a:gd name="connsiteY10" fmla="*/ 12082 h 626169"/>
                <a:gd name="connsiteX11" fmla="*/ 590953 w 614362"/>
                <a:gd name="connsiteY11" fmla="*/ 0 h 626169"/>
                <a:gd name="connsiteX0" fmla="*/ 590953 w 614362"/>
                <a:gd name="connsiteY0" fmla="*/ 59356 h 685525"/>
                <a:gd name="connsiteX1" fmla="*/ 614362 w 614362"/>
                <a:gd name="connsiteY1" fmla="*/ 685525 h 685525"/>
                <a:gd name="connsiteX2" fmla="*/ 0 w 614362"/>
                <a:gd name="connsiteY2" fmla="*/ 685525 h 685525"/>
                <a:gd name="connsiteX3" fmla="*/ 0 w 614362"/>
                <a:gd name="connsiteY3" fmla="*/ 72822 h 685525"/>
                <a:gd name="connsiteX4" fmla="*/ 40564 w 614362"/>
                <a:gd name="connsiteY4" fmla="*/ 77628 h 685525"/>
                <a:gd name="connsiteX5" fmla="*/ 128588 w 614362"/>
                <a:gd name="connsiteY5" fmla="*/ 348435 h 685525"/>
                <a:gd name="connsiteX6" fmla="*/ 261938 w 614362"/>
                <a:gd name="connsiteY6" fmla="*/ 596084 h 685525"/>
                <a:gd name="connsiteX7" fmla="*/ 581025 w 614362"/>
                <a:gd name="connsiteY7" fmla="*/ 510358 h 685525"/>
                <a:gd name="connsiteX8" fmla="*/ 457200 w 614362"/>
                <a:gd name="connsiteY8" fmla="*/ 257947 h 685525"/>
                <a:gd name="connsiteX9" fmla="*/ 428625 w 614362"/>
                <a:gd name="connsiteY9" fmla="*/ 72209 h 685525"/>
                <a:gd name="connsiteX10" fmla="*/ 275355 w 614362"/>
                <a:gd name="connsiteY10" fmla="*/ 0 h 685525"/>
                <a:gd name="connsiteX11" fmla="*/ 590953 w 614362"/>
                <a:gd name="connsiteY11" fmla="*/ 59356 h 685525"/>
                <a:gd name="connsiteX0" fmla="*/ 590953 w 590953"/>
                <a:gd name="connsiteY0" fmla="*/ 59356 h 685525"/>
                <a:gd name="connsiteX1" fmla="*/ 0 w 590953"/>
                <a:gd name="connsiteY1" fmla="*/ 685525 h 685525"/>
                <a:gd name="connsiteX2" fmla="*/ 0 w 590953"/>
                <a:gd name="connsiteY2" fmla="*/ 72822 h 685525"/>
                <a:gd name="connsiteX3" fmla="*/ 40564 w 590953"/>
                <a:gd name="connsiteY3" fmla="*/ 77628 h 685525"/>
                <a:gd name="connsiteX4" fmla="*/ 128588 w 590953"/>
                <a:gd name="connsiteY4" fmla="*/ 348435 h 685525"/>
                <a:gd name="connsiteX5" fmla="*/ 261938 w 590953"/>
                <a:gd name="connsiteY5" fmla="*/ 596084 h 685525"/>
                <a:gd name="connsiteX6" fmla="*/ 581025 w 590953"/>
                <a:gd name="connsiteY6" fmla="*/ 510358 h 685525"/>
                <a:gd name="connsiteX7" fmla="*/ 457200 w 590953"/>
                <a:gd name="connsiteY7" fmla="*/ 257947 h 685525"/>
                <a:gd name="connsiteX8" fmla="*/ 428625 w 590953"/>
                <a:gd name="connsiteY8" fmla="*/ 72209 h 685525"/>
                <a:gd name="connsiteX9" fmla="*/ 275355 w 590953"/>
                <a:gd name="connsiteY9" fmla="*/ 0 h 685525"/>
                <a:gd name="connsiteX10" fmla="*/ 590953 w 590953"/>
                <a:gd name="connsiteY10" fmla="*/ 59356 h 685525"/>
                <a:gd name="connsiteX0" fmla="*/ 590953 w 590953"/>
                <a:gd name="connsiteY0" fmla="*/ 59356 h 596084"/>
                <a:gd name="connsiteX1" fmla="*/ 0 w 590953"/>
                <a:gd name="connsiteY1" fmla="*/ 72822 h 596084"/>
                <a:gd name="connsiteX2" fmla="*/ 40564 w 590953"/>
                <a:gd name="connsiteY2" fmla="*/ 77628 h 596084"/>
                <a:gd name="connsiteX3" fmla="*/ 128588 w 590953"/>
                <a:gd name="connsiteY3" fmla="*/ 348435 h 596084"/>
                <a:gd name="connsiteX4" fmla="*/ 261938 w 590953"/>
                <a:gd name="connsiteY4" fmla="*/ 596084 h 596084"/>
                <a:gd name="connsiteX5" fmla="*/ 581025 w 590953"/>
                <a:gd name="connsiteY5" fmla="*/ 510358 h 596084"/>
                <a:gd name="connsiteX6" fmla="*/ 457200 w 590953"/>
                <a:gd name="connsiteY6" fmla="*/ 257947 h 596084"/>
                <a:gd name="connsiteX7" fmla="*/ 428625 w 590953"/>
                <a:gd name="connsiteY7" fmla="*/ 72209 h 596084"/>
                <a:gd name="connsiteX8" fmla="*/ 275355 w 590953"/>
                <a:gd name="connsiteY8" fmla="*/ 0 h 596084"/>
                <a:gd name="connsiteX9" fmla="*/ 590953 w 590953"/>
                <a:gd name="connsiteY9" fmla="*/ 59356 h 596084"/>
                <a:gd name="connsiteX0" fmla="*/ 133753 w 581025"/>
                <a:gd name="connsiteY0" fmla="*/ 2206 h 596084"/>
                <a:gd name="connsiteX1" fmla="*/ 0 w 581025"/>
                <a:gd name="connsiteY1" fmla="*/ 72822 h 596084"/>
                <a:gd name="connsiteX2" fmla="*/ 40564 w 581025"/>
                <a:gd name="connsiteY2" fmla="*/ 77628 h 596084"/>
                <a:gd name="connsiteX3" fmla="*/ 128588 w 581025"/>
                <a:gd name="connsiteY3" fmla="*/ 348435 h 596084"/>
                <a:gd name="connsiteX4" fmla="*/ 261938 w 581025"/>
                <a:gd name="connsiteY4" fmla="*/ 596084 h 596084"/>
                <a:gd name="connsiteX5" fmla="*/ 581025 w 581025"/>
                <a:gd name="connsiteY5" fmla="*/ 510358 h 596084"/>
                <a:gd name="connsiteX6" fmla="*/ 457200 w 581025"/>
                <a:gd name="connsiteY6" fmla="*/ 257947 h 596084"/>
                <a:gd name="connsiteX7" fmla="*/ 428625 w 581025"/>
                <a:gd name="connsiteY7" fmla="*/ 72209 h 596084"/>
                <a:gd name="connsiteX8" fmla="*/ 275355 w 581025"/>
                <a:gd name="connsiteY8" fmla="*/ 0 h 596084"/>
                <a:gd name="connsiteX9" fmla="*/ 133753 w 581025"/>
                <a:gd name="connsiteY9" fmla="*/ 2206 h 596084"/>
                <a:gd name="connsiteX0" fmla="*/ 93189 w 540461"/>
                <a:gd name="connsiteY0" fmla="*/ 2206 h 596084"/>
                <a:gd name="connsiteX1" fmla="*/ 59448 w 540461"/>
                <a:gd name="connsiteY1" fmla="*/ 44247 h 596084"/>
                <a:gd name="connsiteX2" fmla="*/ 0 w 540461"/>
                <a:gd name="connsiteY2" fmla="*/ 77628 h 596084"/>
                <a:gd name="connsiteX3" fmla="*/ 88024 w 540461"/>
                <a:gd name="connsiteY3" fmla="*/ 348435 h 596084"/>
                <a:gd name="connsiteX4" fmla="*/ 221374 w 540461"/>
                <a:gd name="connsiteY4" fmla="*/ 596084 h 596084"/>
                <a:gd name="connsiteX5" fmla="*/ 540461 w 540461"/>
                <a:gd name="connsiteY5" fmla="*/ 510358 h 596084"/>
                <a:gd name="connsiteX6" fmla="*/ 416636 w 540461"/>
                <a:gd name="connsiteY6" fmla="*/ 257947 h 596084"/>
                <a:gd name="connsiteX7" fmla="*/ 388061 w 540461"/>
                <a:gd name="connsiteY7" fmla="*/ 72209 h 596084"/>
                <a:gd name="connsiteX8" fmla="*/ 234791 w 540461"/>
                <a:gd name="connsiteY8" fmla="*/ 0 h 596084"/>
                <a:gd name="connsiteX9" fmla="*/ 93189 w 540461"/>
                <a:gd name="connsiteY9" fmla="*/ 2206 h 596084"/>
                <a:gd name="connsiteX0" fmla="*/ 105178 w 552450"/>
                <a:gd name="connsiteY0" fmla="*/ 2206 h 596084"/>
                <a:gd name="connsiteX1" fmla="*/ 0 w 552450"/>
                <a:gd name="connsiteY1" fmla="*/ 27579 h 596084"/>
                <a:gd name="connsiteX2" fmla="*/ 11989 w 552450"/>
                <a:gd name="connsiteY2" fmla="*/ 77628 h 596084"/>
                <a:gd name="connsiteX3" fmla="*/ 100013 w 552450"/>
                <a:gd name="connsiteY3" fmla="*/ 348435 h 596084"/>
                <a:gd name="connsiteX4" fmla="*/ 233363 w 552450"/>
                <a:gd name="connsiteY4" fmla="*/ 596084 h 596084"/>
                <a:gd name="connsiteX5" fmla="*/ 552450 w 552450"/>
                <a:gd name="connsiteY5" fmla="*/ 510358 h 596084"/>
                <a:gd name="connsiteX6" fmla="*/ 428625 w 552450"/>
                <a:gd name="connsiteY6" fmla="*/ 257947 h 596084"/>
                <a:gd name="connsiteX7" fmla="*/ 400050 w 552450"/>
                <a:gd name="connsiteY7" fmla="*/ 72209 h 596084"/>
                <a:gd name="connsiteX8" fmla="*/ 246780 w 552450"/>
                <a:gd name="connsiteY8" fmla="*/ 0 h 596084"/>
                <a:gd name="connsiteX9" fmla="*/ 105178 w 552450"/>
                <a:gd name="connsiteY9" fmla="*/ 2206 h 596084"/>
                <a:gd name="connsiteX0" fmla="*/ 117084 w 552450"/>
                <a:gd name="connsiteY0" fmla="*/ 42688 h 596084"/>
                <a:gd name="connsiteX1" fmla="*/ 0 w 552450"/>
                <a:gd name="connsiteY1" fmla="*/ 27579 h 596084"/>
                <a:gd name="connsiteX2" fmla="*/ 11989 w 552450"/>
                <a:gd name="connsiteY2" fmla="*/ 77628 h 596084"/>
                <a:gd name="connsiteX3" fmla="*/ 100013 w 552450"/>
                <a:gd name="connsiteY3" fmla="*/ 348435 h 596084"/>
                <a:gd name="connsiteX4" fmla="*/ 233363 w 552450"/>
                <a:gd name="connsiteY4" fmla="*/ 596084 h 596084"/>
                <a:gd name="connsiteX5" fmla="*/ 552450 w 552450"/>
                <a:gd name="connsiteY5" fmla="*/ 510358 h 596084"/>
                <a:gd name="connsiteX6" fmla="*/ 428625 w 552450"/>
                <a:gd name="connsiteY6" fmla="*/ 257947 h 596084"/>
                <a:gd name="connsiteX7" fmla="*/ 400050 w 552450"/>
                <a:gd name="connsiteY7" fmla="*/ 72209 h 596084"/>
                <a:gd name="connsiteX8" fmla="*/ 246780 w 552450"/>
                <a:gd name="connsiteY8" fmla="*/ 0 h 596084"/>
                <a:gd name="connsiteX9" fmla="*/ 117084 w 552450"/>
                <a:gd name="connsiteY9" fmla="*/ 42688 h 596084"/>
                <a:gd name="connsiteX0" fmla="*/ 117084 w 552450"/>
                <a:gd name="connsiteY0" fmla="*/ 15109 h 568505"/>
                <a:gd name="connsiteX1" fmla="*/ 0 w 552450"/>
                <a:gd name="connsiteY1" fmla="*/ 0 h 568505"/>
                <a:gd name="connsiteX2" fmla="*/ 11989 w 552450"/>
                <a:gd name="connsiteY2" fmla="*/ 50049 h 568505"/>
                <a:gd name="connsiteX3" fmla="*/ 100013 w 552450"/>
                <a:gd name="connsiteY3" fmla="*/ 320856 h 568505"/>
                <a:gd name="connsiteX4" fmla="*/ 233363 w 552450"/>
                <a:gd name="connsiteY4" fmla="*/ 568505 h 568505"/>
                <a:gd name="connsiteX5" fmla="*/ 552450 w 552450"/>
                <a:gd name="connsiteY5" fmla="*/ 482779 h 568505"/>
                <a:gd name="connsiteX6" fmla="*/ 428625 w 552450"/>
                <a:gd name="connsiteY6" fmla="*/ 230368 h 568505"/>
                <a:gd name="connsiteX7" fmla="*/ 400050 w 552450"/>
                <a:gd name="connsiteY7" fmla="*/ 44630 h 568505"/>
                <a:gd name="connsiteX8" fmla="*/ 256305 w 552450"/>
                <a:gd name="connsiteY8" fmla="*/ 17665 h 568505"/>
                <a:gd name="connsiteX9" fmla="*/ 117084 w 552450"/>
                <a:gd name="connsiteY9" fmla="*/ 15109 h 568505"/>
                <a:gd name="connsiteX0" fmla="*/ 117084 w 552450"/>
                <a:gd name="connsiteY0" fmla="*/ 15109 h 568505"/>
                <a:gd name="connsiteX1" fmla="*/ 0 w 552450"/>
                <a:gd name="connsiteY1" fmla="*/ 0 h 568505"/>
                <a:gd name="connsiteX2" fmla="*/ 11989 w 552450"/>
                <a:gd name="connsiteY2" fmla="*/ 50049 h 568505"/>
                <a:gd name="connsiteX3" fmla="*/ 100013 w 552450"/>
                <a:gd name="connsiteY3" fmla="*/ 320856 h 568505"/>
                <a:gd name="connsiteX4" fmla="*/ 233363 w 552450"/>
                <a:gd name="connsiteY4" fmla="*/ 568505 h 568505"/>
                <a:gd name="connsiteX5" fmla="*/ 552450 w 552450"/>
                <a:gd name="connsiteY5" fmla="*/ 482779 h 568505"/>
                <a:gd name="connsiteX6" fmla="*/ 428625 w 552450"/>
                <a:gd name="connsiteY6" fmla="*/ 230368 h 568505"/>
                <a:gd name="connsiteX7" fmla="*/ 400050 w 552450"/>
                <a:gd name="connsiteY7" fmla="*/ 44630 h 568505"/>
                <a:gd name="connsiteX8" fmla="*/ 256305 w 552450"/>
                <a:gd name="connsiteY8" fmla="*/ 17665 h 568505"/>
                <a:gd name="connsiteX9" fmla="*/ 117084 w 552450"/>
                <a:gd name="connsiteY9" fmla="*/ 15109 h 568505"/>
                <a:gd name="connsiteX0" fmla="*/ 117084 w 552450"/>
                <a:gd name="connsiteY0" fmla="*/ 15109 h 568505"/>
                <a:gd name="connsiteX1" fmla="*/ 0 w 552450"/>
                <a:gd name="connsiteY1" fmla="*/ 0 h 568505"/>
                <a:gd name="connsiteX2" fmla="*/ 11989 w 552450"/>
                <a:gd name="connsiteY2" fmla="*/ 50049 h 568505"/>
                <a:gd name="connsiteX3" fmla="*/ 100013 w 552450"/>
                <a:gd name="connsiteY3" fmla="*/ 320856 h 568505"/>
                <a:gd name="connsiteX4" fmla="*/ 233363 w 552450"/>
                <a:gd name="connsiteY4" fmla="*/ 568505 h 568505"/>
                <a:gd name="connsiteX5" fmla="*/ 552450 w 552450"/>
                <a:gd name="connsiteY5" fmla="*/ 482779 h 568505"/>
                <a:gd name="connsiteX6" fmla="*/ 428625 w 552450"/>
                <a:gd name="connsiteY6" fmla="*/ 230368 h 568505"/>
                <a:gd name="connsiteX7" fmla="*/ 400050 w 552450"/>
                <a:gd name="connsiteY7" fmla="*/ 44630 h 568505"/>
                <a:gd name="connsiteX8" fmla="*/ 256305 w 552450"/>
                <a:gd name="connsiteY8" fmla="*/ 17665 h 568505"/>
                <a:gd name="connsiteX9" fmla="*/ 117084 w 552450"/>
                <a:gd name="connsiteY9" fmla="*/ 15109 h 568505"/>
                <a:gd name="connsiteX0" fmla="*/ 128990 w 552450"/>
                <a:gd name="connsiteY0" fmla="*/ 7965 h 568505"/>
                <a:gd name="connsiteX1" fmla="*/ 0 w 552450"/>
                <a:gd name="connsiteY1" fmla="*/ 0 h 568505"/>
                <a:gd name="connsiteX2" fmla="*/ 11989 w 552450"/>
                <a:gd name="connsiteY2" fmla="*/ 50049 h 568505"/>
                <a:gd name="connsiteX3" fmla="*/ 100013 w 552450"/>
                <a:gd name="connsiteY3" fmla="*/ 320856 h 568505"/>
                <a:gd name="connsiteX4" fmla="*/ 233363 w 552450"/>
                <a:gd name="connsiteY4" fmla="*/ 568505 h 568505"/>
                <a:gd name="connsiteX5" fmla="*/ 552450 w 552450"/>
                <a:gd name="connsiteY5" fmla="*/ 482779 h 568505"/>
                <a:gd name="connsiteX6" fmla="*/ 428625 w 552450"/>
                <a:gd name="connsiteY6" fmla="*/ 230368 h 568505"/>
                <a:gd name="connsiteX7" fmla="*/ 400050 w 552450"/>
                <a:gd name="connsiteY7" fmla="*/ 44630 h 568505"/>
                <a:gd name="connsiteX8" fmla="*/ 256305 w 552450"/>
                <a:gd name="connsiteY8" fmla="*/ 17665 h 568505"/>
                <a:gd name="connsiteX9" fmla="*/ 128990 w 552450"/>
                <a:gd name="connsiteY9" fmla="*/ 7965 h 568505"/>
                <a:gd name="connsiteX0" fmla="*/ 128990 w 552450"/>
                <a:gd name="connsiteY0" fmla="*/ 7965 h 568505"/>
                <a:gd name="connsiteX1" fmla="*/ 0 w 552450"/>
                <a:gd name="connsiteY1" fmla="*/ 0 h 568505"/>
                <a:gd name="connsiteX2" fmla="*/ 11989 w 552450"/>
                <a:gd name="connsiteY2" fmla="*/ 50049 h 568505"/>
                <a:gd name="connsiteX3" fmla="*/ 100013 w 552450"/>
                <a:gd name="connsiteY3" fmla="*/ 320856 h 568505"/>
                <a:gd name="connsiteX4" fmla="*/ 233363 w 552450"/>
                <a:gd name="connsiteY4" fmla="*/ 568505 h 568505"/>
                <a:gd name="connsiteX5" fmla="*/ 552450 w 552450"/>
                <a:gd name="connsiteY5" fmla="*/ 482779 h 568505"/>
                <a:gd name="connsiteX6" fmla="*/ 428625 w 552450"/>
                <a:gd name="connsiteY6" fmla="*/ 230368 h 568505"/>
                <a:gd name="connsiteX7" fmla="*/ 387495 w 552450"/>
                <a:gd name="connsiteY7" fmla="*/ 39608 h 568505"/>
                <a:gd name="connsiteX8" fmla="*/ 256305 w 552450"/>
                <a:gd name="connsiteY8" fmla="*/ 17665 h 568505"/>
                <a:gd name="connsiteX9" fmla="*/ 128990 w 552450"/>
                <a:gd name="connsiteY9" fmla="*/ 7965 h 56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450" h="568505">
                  <a:moveTo>
                    <a:pt x="128990" y="7965"/>
                  </a:moveTo>
                  <a:lnTo>
                    <a:pt x="0" y="0"/>
                  </a:lnTo>
                  <a:lnTo>
                    <a:pt x="11989" y="50049"/>
                  </a:lnTo>
                  <a:cubicBezTo>
                    <a:pt x="36979" y="162890"/>
                    <a:pt x="-1970" y="190790"/>
                    <a:pt x="100013" y="320856"/>
                  </a:cubicBezTo>
                  <a:cubicBezTo>
                    <a:pt x="249621" y="503310"/>
                    <a:pt x="186531" y="482780"/>
                    <a:pt x="233363" y="568505"/>
                  </a:cubicBezTo>
                  <a:cubicBezTo>
                    <a:pt x="384969" y="558980"/>
                    <a:pt x="518319" y="538341"/>
                    <a:pt x="552450" y="482779"/>
                  </a:cubicBezTo>
                  <a:cubicBezTo>
                    <a:pt x="462756" y="365305"/>
                    <a:pt x="450056" y="305774"/>
                    <a:pt x="428625" y="230368"/>
                  </a:cubicBezTo>
                  <a:cubicBezTo>
                    <a:pt x="407194" y="154962"/>
                    <a:pt x="374146" y="72280"/>
                    <a:pt x="387495" y="39608"/>
                  </a:cubicBezTo>
                  <a:cubicBezTo>
                    <a:pt x="438944" y="35511"/>
                    <a:pt x="334873" y="28508"/>
                    <a:pt x="256305" y="17665"/>
                  </a:cubicBezTo>
                  <a:lnTo>
                    <a:pt x="128990" y="7965"/>
                  </a:lnTo>
                  <a:close/>
                </a:path>
              </a:pathLst>
            </a:custGeom>
            <a:solidFill>
              <a:srgbClr val="7030A0">
                <a:alpha val="50196"/>
              </a:srgbClr>
            </a:solidFill>
            <a:ln w="19050">
              <a:solidFill>
                <a:srgbClr val="7030A0"/>
              </a:solidFill>
            </a:ln>
          </p:spPr>
          <p:style>
            <a:lnRef idx="2">
              <a:schemeClr val="accent4"/>
            </a:lnRef>
            <a:fillRef idx="1">
              <a:schemeClr val="lt1"/>
            </a:fillRef>
            <a:effectRef idx="0">
              <a:schemeClr val="accent4"/>
            </a:effectRef>
            <a:fontRef idx="minor">
              <a:schemeClr val="dk1"/>
            </a:fontRef>
          </p:style>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67" name="正方形/長方形 66"/>
            <p:cNvSpPr/>
            <p:nvPr/>
          </p:nvSpPr>
          <p:spPr>
            <a:xfrm>
              <a:off x="4590844" y="3036165"/>
              <a:ext cx="1073773" cy="185380"/>
            </a:xfrm>
            <a:prstGeom prst="rect">
              <a:avLst/>
            </a:prstGeom>
            <a:solidFill>
              <a:srgbClr val="FFFFFF">
                <a:alpha val="80000"/>
              </a:srgbClr>
            </a:solidFill>
            <a:ln>
              <a:noFill/>
            </a:ln>
          </p:spPr>
          <p:style>
            <a:lnRef idx="2">
              <a:schemeClr val="dk1"/>
            </a:lnRef>
            <a:fillRef idx="1">
              <a:schemeClr val="lt1"/>
            </a:fillRef>
            <a:effectRef idx="0">
              <a:schemeClr val="dk1"/>
            </a:effectRef>
            <a:fontRef idx="minor">
              <a:schemeClr val="dk1"/>
            </a:fontRef>
          </p:style>
          <p:txBody>
            <a:bodyPr wrap="square" lIns="0" tIns="0" rIns="0" bIns="33231"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C00000"/>
                  </a:solidFill>
                  <a:effectLst/>
                  <a:uLnTx/>
                  <a:uFillTx/>
                  <a:latin typeface="HGS明朝E" panose="02020900000000000000" pitchFamily="18" charset="-128"/>
                  <a:ea typeface="HGS明朝E" panose="02020900000000000000" pitchFamily="18" charset="-128"/>
                  <a:cs typeface="+mn-cs"/>
                </a:rPr>
                <a:t>流入・定住</a:t>
              </a:r>
            </a:p>
          </p:txBody>
        </p:sp>
      </p:grpSp>
      <p:sp>
        <p:nvSpPr>
          <p:cNvPr id="87" name="正方形/長方形 86"/>
          <p:cNvSpPr/>
          <p:nvPr/>
        </p:nvSpPr>
        <p:spPr>
          <a:xfrm>
            <a:off x="6870730" y="6539251"/>
            <a:ext cx="2623229" cy="274125"/>
          </a:xfrm>
          <a:prstGeom prst="rect">
            <a:avLst/>
          </a:prstGeom>
          <a:ln w="19050">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大東市資料等をもとに国土交通省試算</a:t>
            </a:r>
          </a:p>
        </p:txBody>
      </p:sp>
      <p:grpSp>
        <p:nvGrpSpPr>
          <p:cNvPr id="18" name="グループ化 17"/>
          <p:cNvGrpSpPr/>
          <p:nvPr/>
        </p:nvGrpSpPr>
        <p:grpSpPr>
          <a:xfrm>
            <a:off x="6287624" y="622887"/>
            <a:ext cx="3506729" cy="5542417"/>
            <a:chOff x="6391565" y="910723"/>
            <a:chExt cx="3798956" cy="5858714"/>
          </a:xfrm>
        </p:grpSpPr>
        <p:sp>
          <p:nvSpPr>
            <p:cNvPr id="48" name="正方形/長方形 47"/>
            <p:cNvSpPr/>
            <p:nvPr/>
          </p:nvSpPr>
          <p:spPr>
            <a:xfrm>
              <a:off x="6391565" y="910723"/>
              <a:ext cx="3798956" cy="5858714"/>
            </a:xfrm>
            <a:prstGeom prst="rect">
              <a:avLst/>
            </a:prstGeom>
            <a:solidFill>
              <a:srgbClr val="FBFA2F">
                <a:alpha val="69804"/>
              </a:srgbClr>
            </a:solidFill>
            <a:ln w="12700">
              <a:solidFill>
                <a:schemeClr val="tx1">
                  <a:lumMod val="65000"/>
                  <a:lumOff val="35000"/>
                </a:schemeClr>
              </a:solidFill>
            </a:ln>
          </p:spPr>
          <p:style>
            <a:lnRef idx="2">
              <a:schemeClr val="dk1"/>
            </a:lnRef>
            <a:fillRef idx="1">
              <a:schemeClr val="lt1"/>
            </a:fillRef>
            <a:effectRef idx="0">
              <a:schemeClr val="dk1"/>
            </a:effectRef>
            <a:fontRef idx="minor">
              <a:schemeClr val="dk1"/>
            </a:fontRef>
          </p:style>
          <p:txBody>
            <a:bodyPr tIns="99692" rIns="33231" rtlCol="0" anchor="t"/>
            <a:lstStyle/>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特に居住を誘導する区域を独自設定し、駅前で</a:t>
              </a:r>
              <a:r>
                <a:rPr kumimoji="1" lang="ja-JP" altLang="en-US" sz="1200"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子育て世代等のニーズにマッチする住環境・住宅の確保を重点的に実施</a:t>
              </a:r>
              <a:endParaRPr kumimoji="1" lang="en-US" altLang="ja-JP" sz="1200"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844099" rtl="0" eaLnBrk="1" fontAlgn="auto" latinLnBrk="0" hangingPunct="1">
                <a:lnSpc>
                  <a:spcPct val="100000"/>
                </a:lnSpc>
                <a:spcBef>
                  <a:spcPts val="0"/>
                </a:spcBef>
                <a:spcAft>
                  <a:spcPts val="0"/>
                </a:spcAft>
                <a:buClrTx/>
                <a:buSzTx/>
                <a:buFontTx/>
                <a:buNone/>
                <a:tabLst/>
                <a:defRPr/>
              </a:pPr>
              <a:endParaRPr kumimoji="1" lang="en-US" altLang="ja-JP" sz="185" b="0"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66463" marR="0" lvl="0" indent="-66463" algn="l" defTabSz="844099"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・駅前等の公営住宅で子育て世代の優先入居枠を設ける方向で調整</a:t>
              </a:r>
              <a:endPar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66463" marR="0" lvl="0" indent="-66463" algn="l" defTabSz="844099"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PPP</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による市営住宅の建替え、民間住宅の供給</a:t>
              </a:r>
            </a:p>
            <a:p>
              <a:pPr marL="0" marR="0" lvl="0" indent="0" algn="l" defTabSz="844099" rtl="0" eaLnBrk="1" fontAlgn="auto" latinLnBrk="0" hangingPunct="1">
                <a:lnSpc>
                  <a:spcPct val="100000"/>
                </a:lnSpc>
                <a:spcBef>
                  <a:spcPts val="0"/>
                </a:spcBef>
                <a:spcAft>
                  <a:spcPts val="0"/>
                </a:spcAft>
                <a:buClrTx/>
                <a:buSzTx/>
                <a:buFontTx/>
                <a:buNone/>
                <a:tabLst/>
                <a:defRPr/>
              </a:pPr>
              <a:endParaRPr kumimoji="1" lang="ja-JP" altLang="en-US" sz="1292" b="0"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844099" rtl="0" eaLnBrk="1" fontAlgn="auto" latinLnBrk="0" hangingPunct="1">
                <a:lnSpc>
                  <a:spcPct val="100000"/>
                </a:lnSpc>
                <a:spcBef>
                  <a:spcPts val="0"/>
                </a:spcBef>
                <a:spcAft>
                  <a:spcPts val="0"/>
                </a:spcAft>
                <a:buClrTx/>
                <a:buSzTx/>
                <a:buFontTx/>
                <a:buNone/>
                <a:tabLst/>
                <a:defRPr/>
              </a:pPr>
              <a:endParaRPr kumimoji="1" lang="en-US" altLang="ja-JP" sz="1292" b="0"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100" name="角丸四角形 99"/>
            <p:cNvSpPr/>
            <p:nvPr/>
          </p:nvSpPr>
          <p:spPr>
            <a:xfrm>
              <a:off x="6543336" y="2183869"/>
              <a:ext cx="3556662" cy="3462927"/>
            </a:xfrm>
            <a:prstGeom prst="roundRect">
              <a:avLst>
                <a:gd name="adj" fmla="val 3480"/>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70" name="正方形/長方形 69"/>
            <p:cNvSpPr/>
            <p:nvPr/>
          </p:nvSpPr>
          <p:spPr>
            <a:xfrm>
              <a:off x="6572244" y="2139410"/>
              <a:ext cx="2403920" cy="418346"/>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北条まちづくりプロジェクト</a:t>
              </a:r>
              <a:r>
                <a:rPr kumimoji="1" lang="en-US" altLang="ja-JP"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p>
          </p:txBody>
        </p:sp>
        <p:sp>
          <p:nvSpPr>
            <p:cNvPr id="91" name="正方形/長方形 90"/>
            <p:cNvSpPr/>
            <p:nvPr/>
          </p:nvSpPr>
          <p:spPr>
            <a:xfrm>
              <a:off x="6620269" y="3395648"/>
              <a:ext cx="3156339" cy="514891"/>
            </a:xfrm>
            <a:prstGeom prst="rect">
              <a:avLst/>
            </a:prstGeom>
            <a:noFill/>
            <a:ln>
              <a:noFill/>
            </a:ln>
          </p:spPr>
          <p:style>
            <a:lnRef idx="2">
              <a:schemeClr val="dk1"/>
            </a:lnRef>
            <a:fillRef idx="1">
              <a:schemeClr val="lt1"/>
            </a:fillRef>
            <a:effectRef idx="0">
              <a:schemeClr val="dk1"/>
            </a:effectRef>
            <a:fontRef idx="minor">
              <a:schemeClr val="dk1"/>
            </a:fontRef>
          </p:style>
          <p:txBody>
            <a:bodyPr rIns="33231"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市営住宅建替え・公園再整備</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を皮切りに、</a:t>
              </a:r>
              <a:r>
                <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PPP</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手法を用いつつ遊休公的不動産を活用し</a:t>
              </a:r>
              <a:r>
                <a:rPr kumimoji="1" lang="ja-JP" altLang="en-US" sz="969"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段階的な地域づくり</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を実施 （</a:t>
              </a:r>
              <a:r>
                <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H28.10</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まちづくり会社設立済）</a:t>
              </a:r>
            </a:p>
          </p:txBody>
        </p:sp>
      </p:grpSp>
      <p:sp>
        <p:nvSpPr>
          <p:cNvPr id="80" name="テキスト ボックス 79"/>
          <p:cNvSpPr txBox="1"/>
          <p:nvPr/>
        </p:nvSpPr>
        <p:spPr>
          <a:xfrm>
            <a:off x="6251289" y="552665"/>
            <a:ext cx="1551066" cy="169132"/>
          </a:xfrm>
          <a:prstGeom prst="rect">
            <a:avLst/>
          </a:prstGeom>
          <a:solidFill>
            <a:srgbClr val="FFFFFF"/>
          </a:solidFill>
        </p:spPr>
        <p:txBody>
          <a:bodyPr wrap="square" lIns="0" tIns="0" rIns="0" bIns="33231" rtlCol="0" anchor="ctr" anchorCtr="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85"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メイリオ" panose="020B0604030504040204" pitchFamily="50" charset="-128"/>
              </a:rPr>
              <a:t>四条畷駅周辺エリア</a:t>
            </a:r>
          </a:p>
        </p:txBody>
      </p:sp>
      <p:grpSp>
        <p:nvGrpSpPr>
          <p:cNvPr id="26" name="グループ化 25"/>
          <p:cNvGrpSpPr/>
          <p:nvPr/>
        </p:nvGrpSpPr>
        <p:grpSpPr>
          <a:xfrm>
            <a:off x="404832" y="3259398"/>
            <a:ext cx="2835440" cy="1602917"/>
            <a:chOff x="25831" y="3595187"/>
            <a:chExt cx="2809670" cy="1736493"/>
          </a:xfrm>
        </p:grpSpPr>
        <p:sp>
          <p:nvSpPr>
            <p:cNvPr id="75" name="正方形/長方形 74"/>
            <p:cNvSpPr/>
            <p:nvPr/>
          </p:nvSpPr>
          <p:spPr>
            <a:xfrm>
              <a:off x="115125" y="3671359"/>
              <a:ext cx="2720376" cy="1660321"/>
            </a:xfrm>
            <a:prstGeom prst="rect">
              <a:avLst/>
            </a:prstGeom>
            <a:solidFill>
              <a:srgbClr val="FBFA2F">
                <a:alpha val="69804"/>
              </a:srgbClr>
            </a:solidFill>
            <a:ln w="12700">
              <a:solidFill>
                <a:schemeClr val="tx1">
                  <a:lumMod val="65000"/>
                  <a:lumOff val="35000"/>
                </a:schemeClr>
              </a:solidFill>
            </a:ln>
          </p:spPr>
          <p:style>
            <a:lnRef idx="2">
              <a:schemeClr val="dk1"/>
            </a:lnRef>
            <a:fillRef idx="1">
              <a:schemeClr val="lt1"/>
            </a:fillRef>
            <a:effectRef idx="0">
              <a:schemeClr val="dk1"/>
            </a:effectRef>
            <a:fontRef idx="minor">
              <a:schemeClr val="dk1"/>
            </a:fontRef>
          </p:style>
          <p:txBody>
            <a:bodyPr tIns="99692" rIns="0" rtlCol="0" anchor="t"/>
            <a:lstStyle/>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子育て世代の生活利便・就業環境向上</a:t>
              </a:r>
              <a:r>
                <a:rPr kumimoji="1" lang="ja-JP" altLang="en-US"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に向けた都市機能を誘導</a:t>
              </a:r>
              <a:endParaRPr kumimoji="1" lang="en-US" altLang="ja-JP" sz="12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66463" marR="0" lvl="0" indent="-66463" algn="l" defTabSz="844099"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・送迎保育ステーション</a:t>
              </a:r>
              <a:r>
                <a:rPr kumimoji="1" lang="ja-JP" altLang="en-US"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（既存の私立保育園を市が活用）</a:t>
              </a:r>
              <a:endPar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66463" marR="0" lvl="0" indent="-66463" algn="l" defTabSz="844099"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・多機能型保育所</a:t>
              </a:r>
              <a:r>
                <a:rPr kumimoji="1" lang="ja-JP" altLang="en-US" sz="923"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（病児</a:t>
              </a: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保育、一時預かり等）</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endPar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66463" marR="0" lvl="0" indent="-66463" algn="l" defTabSz="844099"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等を誘導施設に位置づけ</a:t>
              </a:r>
              <a:endPar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86" name="テキスト ボックス 85"/>
            <p:cNvSpPr txBox="1"/>
            <p:nvPr/>
          </p:nvSpPr>
          <p:spPr>
            <a:xfrm>
              <a:off x="25831" y="3595187"/>
              <a:ext cx="1290391" cy="156515"/>
            </a:xfrm>
            <a:prstGeom prst="rect">
              <a:avLst/>
            </a:prstGeom>
            <a:solidFill>
              <a:srgbClr val="FFFFFF"/>
            </a:solidFill>
          </p:spPr>
          <p:txBody>
            <a:bodyPr wrap="square" lIns="0" tIns="0" rIns="0" bIns="33231" rtlCol="0" anchor="ctr" anchorCtr="0">
              <a:noAutofit/>
            </a:bodyPr>
            <a:lstStyle>
              <a:defPPr>
                <a:defRPr lang="ja-JP"/>
              </a:defPPr>
              <a:lvl1pPr algn="ctr">
                <a:defRPr sz="1400" b="1">
                  <a:latin typeface="メイリオ" panose="020B0604030504040204" pitchFamily="50" charset="-128"/>
                  <a:ea typeface="メイリオ" panose="020B0604030504040204" pitchFamily="50" charset="-128"/>
                  <a:cs typeface="メイリオ" panose="020B0604030504040204" pitchFamily="50"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85"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rPr>
                <a:t>住道駅周辺エリア</a:t>
              </a:r>
            </a:p>
          </p:txBody>
        </p:sp>
      </p:grpSp>
      <p:sp>
        <p:nvSpPr>
          <p:cNvPr id="33" name="右矢印 32"/>
          <p:cNvSpPr/>
          <p:nvPr/>
        </p:nvSpPr>
        <p:spPr>
          <a:xfrm>
            <a:off x="3172409" y="4707377"/>
            <a:ext cx="1280070" cy="262326"/>
          </a:xfrm>
          <a:prstGeom prst="rightArrow">
            <a:avLst/>
          </a:prstGeom>
          <a:solidFill>
            <a:srgbClr val="FCFC6E"/>
          </a:solidFill>
          <a:ln w="12700">
            <a:solidFill>
              <a:schemeClr val="tx1"/>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06" name="右矢印 105"/>
          <p:cNvSpPr/>
          <p:nvPr/>
        </p:nvSpPr>
        <p:spPr>
          <a:xfrm flipH="1">
            <a:off x="5848079" y="2930644"/>
            <a:ext cx="632260" cy="262326"/>
          </a:xfrm>
          <a:prstGeom prst="rightArrow">
            <a:avLst/>
          </a:prstGeom>
          <a:solidFill>
            <a:srgbClr val="FCFC6E"/>
          </a:solidFill>
          <a:ln w="12700">
            <a:solidFill>
              <a:schemeClr val="tx1"/>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08" name="タイトル 1"/>
          <p:cNvSpPr txBox="1">
            <a:spLocks/>
          </p:cNvSpPr>
          <p:nvPr/>
        </p:nvSpPr>
        <p:spPr bwMode="auto">
          <a:xfrm>
            <a:off x="7291063" y="183272"/>
            <a:ext cx="2774505" cy="439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rPr>
              <a:t>（立地適正化計画）</a:t>
            </a:r>
            <a:r>
              <a:rPr kumimoji="1" lang="ja-JP" altLang="en-US" sz="1000" b="0" i="0" u="none" strike="noStrike" kern="0" cap="none" spc="0" normalizeH="0" baseline="0" noProof="0" dirty="0" smtClean="0">
                <a:ln>
                  <a:noFill/>
                </a:ln>
                <a:solidFill>
                  <a:srgbClr val="FF0000"/>
                </a:solidFill>
                <a:effectLst/>
                <a:uLnTx/>
                <a:uFillTx/>
                <a:latin typeface="HGP創英角ｺﾞｼｯｸUB"/>
                <a:ea typeface="HGP創英角ｺﾞｼｯｸUB"/>
                <a:cs typeface="+mj-cs"/>
              </a:rPr>
              <a:t>平成３０年１月公表</a:t>
            </a:r>
            <a:endParaRPr kumimoji="1" lang="ja-JP" altLang="en-US" sz="1000" b="0" i="0" u="none" strike="noStrike" kern="0" cap="none" spc="0" normalizeH="0" baseline="0" noProof="0" dirty="0">
              <a:ln>
                <a:noFill/>
              </a:ln>
              <a:solidFill>
                <a:srgbClr val="FF0000"/>
              </a:solidFill>
              <a:effectLst/>
              <a:uLnTx/>
              <a:uFillTx/>
              <a:latin typeface="HGP創英角ｺﾞｼｯｸUB"/>
              <a:ea typeface="HGP創英角ｺﾞｼｯｸUB"/>
              <a:cs typeface="+mj-cs"/>
            </a:endParaRPr>
          </a:p>
        </p:txBody>
      </p:sp>
      <p:sp>
        <p:nvSpPr>
          <p:cNvPr id="215" name="正方形/長方形 214"/>
          <p:cNvSpPr/>
          <p:nvPr/>
        </p:nvSpPr>
        <p:spPr>
          <a:xfrm>
            <a:off x="1230741" y="6210742"/>
            <a:ext cx="7107424" cy="396101"/>
          </a:xfrm>
          <a:prstGeom prst="rect">
            <a:avLst/>
          </a:prstGeom>
          <a:solidFill>
            <a:schemeClr val="accent2">
              <a:lumMod val="40000"/>
              <a:lumOff val="60000"/>
            </a:schemeClr>
          </a:solidFill>
          <a:ln w="28575">
            <a:solidFill>
              <a:srgbClr val="FF0000"/>
            </a:solidFill>
          </a:ln>
        </p:spPr>
        <p:style>
          <a:lnRef idx="1">
            <a:schemeClr val="accent2"/>
          </a:lnRef>
          <a:fillRef idx="2">
            <a:schemeClr val="accent2"/>
          </a:fillRef>
          <a:effectRef idx="1">
            <a:schemeClr val="accent2"/>
          </a:effectRef>
          <a:fontRef idx="minor">
            <a:schemeClr val="dk1"/>
          </a:fontRef>
        </p:style>
        <p:txBody>
          <a:bodyPr lIns="99692" r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25</a:t>
            </a:r>
            <a:r>
              <a:rPr kumimoji="1" lang="ja-JP" altLang="en-US"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44</a:t>
            </a:r>
            <a:r>
              <a:rPr kumimoji="1" lang="ja-JP" altLang="en-US"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歳の女性の就業者</a:t>
            </a:r>
            <a:r>
              <a:rPr kumimoji="1" lang="en-US" altLang="ja-JP"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1,300</a:t>
            </a:r>
            <a:r>
              <a:rPr kumimoji="1" lang="ja-JP" altLang="en-US" sz="1477"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人増により、</a:t>
            </a:r>
            <a:r>
              <a:rPr kumimoji="1" lang="ja-JP" altLang="en-US" sz="1800" b="1" i="0" u="sng"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約１００億円の経済効果を創出</a:t>
            </a:r>
            <a:r>
              <a:rPr kumimoji="1" lang="en-US" altLang="ja-JP" sz="1108"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800" b="0" i="0" u="none" strike="noStrike" kern="1200" cap="none" spc="0" normalizeH="0" baseline="0" noProof="0" dirty="0" smtClean="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239" name="グループ化 238"/>
          <p:cNvGrpSpPr/>
          <p:nvPr/>
        </p:nvGrpSpPr>
        <p:grpSpPr>
          <a:xfrm>
            <a:off x="6733031" y="2049196"/>
            <a:ext cx="1003958" cy="955222"/>
            <a:chOff x="560512" y="2204864"/>
            <a:chExt cx="3240360" cy="3083061"/>
          </a:xfrm>
        </p:grpSpPr>
        <p:pic>
          <p:nvPicPr>
            <p:cNvPr id="240" name="図 2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0512" y="2204864"/>
              <a:ext cx="3240360" cy="3083061"/>
            </a:xfrm>
            <a:prstGeom prst="rect">
              <a:avLst/>
            </a:prstGeom>
          </p:spPr>
        </p:pic>
        <p:sp>
          <p:nvSpPr>
            <p:cNvPr id="241" name="フリーフォーム 240"/>
            <p:cNvSpPr/>
            <p:nvPr/>
          </p:nvSpPr>
          <p:spPr>
            <a:xfrm>
              <a:off x="1447654" y="4241078"/>
              <a:ext cx="866584" cy="760205"/>
            </a:xfrm>
            <a:custGeom>
              <a:avLst/>
              <a:gdLst>
                <a:gd name="connsiteX0" fmla="*/ 1004 w 909202"/>
                <a:gd name="connsiteY0" fmla="*/ 338616 h 772924"/>
                <a:gd name="connsiteX1" fmla="*/ 96254 w 909202"/>
                <a:gd name="connsiteY1" fmla="*/ 306866 h 772924"/>
                <a:gd name="connsiteX2" fmla="*/ 102604 w 909202"/>
                <a:gd name="connsiteY2" fmla="*/ 338616 h 772924"/>
                <a:gd name="connsiteX3" fmla="*/ 166104 w 909202"/>
                <a:gd name="connsiteY3" fmla="*/ 338616 h 772924"/>
                <a:gd name="connsiteX4" fmla="*/ 159754 w 909202"/>
                <a:gd name="connsiteY4" fmla="*/ 386241 h 772924"/>
                <a:gd name="connsiteX5" fmla="*/ 229604 w 909202"/>
                <a:gd name="connsiteY5" fmla="*/ 376716 h 772924"/>
                <a:gd name="connsiteX6" fmla="*/ 239129 w 909202"/>
                <a:gd name="connsiteY6" fmla="*/ 332266 h 772924"/>
                <a:gd name="connsiteX7" fmla="*/ 334379 w 909202"/>
                <a:gd name="connsiteY7" fmla="*/ 322741 h 772924"/>
                <a:gd name="connsiteX8" fmla="*/ 334379 w 909202"/>
                <a:gd name="connsiteY8" fmla="*/ 433866 h 772924"/>
                <a:gd name="connsiteX9" fmla="*/ 642354 w 909202"/>
                <a:gd name="connsiteY9" fmla="*/ 417991 h 772924"/>
                <a:gd name="connsiteX10" fmla="*/ 693154 w 909202"/>
                <a:gd name="connsiteY10" fmla="*/ 202091 h 772924"/>
                <a:gd name="connsiteX11" fmla="*/ 709029 w 909202"/>
                <a:gd name="connsiteY11" fmla="*/ 30641 h 772924"/>
                <a:gd name="connsiteX12" fmla="*/ 864604 w 909202"/>
                <a:gd name="connsiteY12" fmla="*/ 21116 h 772924"/>
                <a:gd name="connsiteX13" fmla="*/ 883654 w 909202"/>
                <a:gd name="connsiteY13" fmla="*/ 249716 h 772924"/>
                <a:gd name="connsiteX14" fmla="*/ 851904 w 909202"/>
                <a:gd name="connsiteY14" fmla="*/ 386241 h 772924"/>
                <a:gd name="connsiteX15" fmla="*/ 842379 w 909202"/>
                <a:gd name="connsiteY15" fmla="*/ 433866 h 772924"/>
                <a:gd name="connsiteX16" fmla="*/ 883654 w 909202"/>
                <a:gd name="connsiteY16" fmla="*/ 640241 h 772924"/>
                <a:gd name="connsiteX17" fmla="*/ 397879 w 909202"/>
                <a:gd name="connsiteY17" fmla="*/ 719616 h 772924"/>
                <a:gd name="connsiteX18" fmla="*/ 112129 w 909202"/>
                <a:gd name="connsiteY18" fmla="*/ 767241 h 772924"/>
                <a:gd name="connsiteX19" fmla="*/ 86729 w 909202"/>
                <a:gd name="connsiteY19" fmla="*/ 586266 h 772924"/>
                <a:gd name="connsiteX20" fmla="*/ 48629 w 909202"/>
                <a:gd name="connsiteY20" fmla="*/ 459266 h 772924"/>
                <a:gd name="connsiteX21" fmla="*/ 1004 w 909202"/>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5153 w 908251"/>
                <a:gd name="connsiteY3" fmla="*/ 338616 h 772924"/>
                <a:gd name="connsiteX4" fmla="*/ 158803 w 908251"/>
                <a:gd name="connsiteY4" fmla="*/ 386241 h 772924"/>
                <a:gd name="connsiteX5" fmla="*/ 22865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5153 w 908251"/>
                <a:gd name="connsiteY3" fmla="*/ 338616 h 772924"/>
                <a:gd name="connsiteX4" fmla="*/ 158803 w 908251"/>
                <a:gd name="connsiteY4" fmla="*/ 386241 h 772924"/>
                <a:gd name="connsiteX5" fmla="*/ 23500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5153 w 908251"/>
                <a:gd name="connsiteY3" fmla="*/ 338616 h 772924"/>
                <a:gd name="connsiteX4" fmla="*/ 158803 w 908251"/>
                <a:gd name="connsiteY4" fmla="*/ 386241 h 772924"/>
                <a:gd name="connsiteX5" fmla="*/ 23500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3817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69134 w 908251"/>
                <a:gd name="connsiteY6" fmla="*/ 325122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69134 w 908251"/>
                <a:gd name="connsiteY6" fmla="*/ 325122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5722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5722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5722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8616 h 772924"/>
                <a:gd name="connsiteX1" fmla="*/ 95303 w 908251"/>
                <a:gd name="connsiteY1" fmla="*/ 306866 h 772924"/>
                <a:gd name="connsiteX2" fmla="*/ 101653 w 908251"/>
                <a:gd name="connsiteY2" fmla="*/ 338616 h 772924"/>
                <a:gd name="connsiteX3" fmla="*/ 160391 w 908251"/>
                <a:gd name="connsiteY3" fmla="*/ 338616 h 772924"/>
                <a:gd name="connsiteX4" fmla="*/ 158803 w 908251"/>
                <a:gd name="connsiteY4" fmla="*/ 386241 h 772924"/>
                <a:gd name="connsiteX5" fmla="*/ 235003 w 908251"/>
                <a:gd name="connsiteY5" fmla="*/ 376716 h 772924"/>
                <a:gd name="connsiteX6" fmla="*/ 257228 w 908251"/>
                <a:gd name="connsiteY6" fmla="*/ 332266 h 772924"/>
                <a:gd name="connsiteX7" fmla="*/ 333428 w 908251"/>
                <a:gd name="connsiteY7" fmla="*/ 322741 h 772924"/>
                <a:gd name="connsiteX8" fmla="*/ 333428 w 908251"/>
                <a:gd name="connsiteY8" fmla="*/ 433866 h 772924"/>
                <a:gd name="connsiteX9" fmla="*/ 641403 w 908251"/>
                <a:gd name="connsiteY9" fmla="*/ 417991 h 772924"/>
                <a:gd name="connsiteX10" fmla="*/ 692203 w 908251"/>
                <a:gd name="connsiteY10" fmla="*/ 202091 h 772924"/>
                <a:gd name="connsiteX11" fmla="*/ 708078 w 908251"/>
                <a:gd name="connsiteY11" fmla="*/ 30641 h 772924"/>
                <a:gd name="connsiteX12" fmla="*/ 863653 w 908251"/>
                <a:gd name="connsiteY12" fmla="*/ 21116 h 772924"/>
                <a:gd name="connsiteX13" fmla="*/ 882703 w 908251"/>
                <a:gd name="connsiteY13" fmla="*/ 249716 h 772924"/>
                <a:gd name="connsiteX14" fmla="*/ 850953 w 908251"/>
                <a:gd name="connsiteY14" fmla="*/ 386241 h 772924"/>
                <a:gd name="connsiteX15" fmla="*/ 841428 w 908251"/>
                <a:gd name="connsiteY15" fmla="*/ 433866 h 772924"/>
                <a:gd name="connsiteX16" fmla="*/ 882703 w 908251"/>
                <a:gd name="connsiteY16" fmla="*/ 640241 h 772924"/>
                <a:gd name="connsiteX17" fmla="*/ 396928 w 908251"/>
                <a:gd name="connsiteY17" fmla="*/ 719616 h 772924"/>
                <a:gd name="connsiteX18" fmla="*/ 111178 w 908251"/>
                <a:gd name="connsiteY18" fmla="*/ 767241 h 772924"/>
                <a:gd name="connsiteX19" fmla="*/ 85778 w 908251"/>
                <a:gd name="connsiteY19" fmla="*/ 586266 h 772924"/>
                <a:gd name="connsiteX20" fmla="*/ 47678 w 908251"/>
                <a:gd name="connsiteY20" fmla="*/ 459266 h 772924"/>
                <a:gd name="connsiteX21" fmla="*/ 53 w 908251"/>
                <a:gd name="connsiteY21" fmla="*/ 338616 h 772924"/>
                <a:gd name="connsiteX0" fmla="*/ 53 w 908251"/>
                <a:gd name="connsiteY0" fmla="*/ 331859 h 766167"/>
                <a:gd name="connsiteX1" fmla="*/ 95303 w 908251"/>
                <a:gd name="connsiteY1" fmla="*/ 300109 h 766167"/>
                <a:gd name="connsiteX2" fmla="*/ 101653 w 908251"/>
                <a:gd name="connsiteY2" fmla="*/ 331859 h 766167"/>
                <a:gd name="connsiteX3" fmla="*/ 160391 w 908251"/>
                <a:gd name="connsiteY3" fmla="*/ 331859 h 766167"/>
                <a:gd name="connsiteX4" fmla="*/ 158803 w 908251"/>
                <a:gd name="connsiteY4" fmla="*/ 379484 h 766167"/>
                <a:gd name="connsiteX5" fmla="*/ 235003 w 908251"/>
                <a:gd name="connsiteY5" fmla="*/ 369959 h 766167"/>
                <a:gd name="connsiteX6" fmla="*/ 257228 w 908251"/>
                <a:gd name="connsiteY6" fmla="*/ 325509 h 766167"/>
                <a:gd name="connsiteX7" fmla="*/ 333428 w 908251"/>
                <a:gd name="connsiteY7" fmla="*/ 315984 h 766167"/>
                <a:gd name="connsiteX8" fmla="*/ 333428 w 908251"/>
                <a:gd name="connsiteY8" fmla="*/ 427109 h 766167"/>
                <a:gd name="connsiteX9" fmla="*/ 641403 w 908251"/>
                <a:gd name="connsiteY9" fmla="*/ 411234 h 766167"/>
                <a:gd name="connsiteX10" fmla="*/ 692203 w 908251"/>
                <a:gd name="connsiteY10" fmla="*/ 195334 h 766167"/>
                <a:gd name="connsiteX11" fmla="*/ 708078 w 908251"/>
                <a:gd name="connsiteY11" fmla="*/ 23884 h 766167"/>
                <a:gd name="connsiteX12" fmla="*/ 863653 w 908251"/>
                <a:gd name="connsiteY12" fmla="*/ 14359 h 766167"/>
                <a:gd name="connsiteX13" fmla="*/ 882703 w 908251"/>
                <a:gd name="connsiteY13" fmla="*/ 242959 h 766167"/>
                <a:gd name="connsiteX14" fmla="*/ 850953 w 908251"/>
                <a:gd name="connsiteY14" fmla="*/ 379484 h 766167"/>
                <a:gd name="connsiteX15" fmla="*/ 841428 w 908251"/>
                <a:gd name="connsiteY15" fmla="*/ 427109 h 766167"/>
                <a:gd name="connsiteX16" fmla="*/ 882703 w 908251"/>
                <a:gd name="connsiteY16" fmla="*/ 633484 h 766167"/>
                <a:gd name="connsiteX17" fmla="*/ 396928 w 908251"/>
                <a:gd name="connsiteY17" fmla="*/ 712859 h 766167"/>
                <a:gd name="connsiteX18" fmla="*/ 111178 w 908251"/>
                <a:gd name="connsiteY18" fmla="*/ 760484 h 766167"/>
                <a:gd name="connsiteX19" fmla="*/ 85778 w 908251"/>
                <a:gd name="connsiteY19" fmla="*/ 579509 h 766167"/>
                <a:gd name="connsiteX20" fmla="*/ 47678 w 908251"/>
                <a:gd name="connsiteY20" fmla="*/ 452509 h 766167"/>
                <a:gd name="connsiteX21" fmla="*/ 53 w 908251"/>
                <a:gd name="connsiteY21" fmla="*/ 331859 h 766167"/>
                <a:gd name="connsiteX0" fmla="*/ 53 w 908251"/>
                <a:gd name="connsiteY0" fmla="*/ 338457 h 772765"/>
                <a:gd name="connsiteX1" fmla="*/ 95303 w 908251"/>
                <a:gd name="connsiteY1" fmla="*/ 306707 h 772765"/>
                <a:gd name="connsiteX2" fmla="*/ 101653 w 908251"/>
                <a:gd name="connsiteY2" fmla="*/ 338457 h 772765"/>
                <a:gd name="connsiteX3" fmla="*/ 160391 w 908251"/>
                <a:gd name="connsiteY3" fmla="*/ 338457 h 772765"/>
                <a:gd name="connsiteX4" fmla="*/ 158803 w 908251"/>
                <a:gd name="connsiteY4" fmla="*/ 386082 h 772765"/>
                <a:gd name="connsiteX5" fmla="*/ 235003 w 908251"/>
                <a:gd name="connsiteY5" fmla="*/ 376557 h 772765"/>
                <a:gd name="connsiteX6" fmla="*/ 257228 w 908251"/>
                <a:gd name="connsiteY6" fmla="*/ 332107 h 772765"/>
                <a:gd name="connsiteX7" fmla="*/ 333428 w 908251"/>
                <a:gd name="connsiteY7" fmla="*/ 322582 h 772765"/>
                <a:gd name="connsiteX8" fmla="*/ 333428 w 908251"/>
                <a:gd name="connsiteY8" fmla="*/ 433707 h 772765"/>
                <a:gd name="connsiteX9" fmla="*/ 641403 w 908251"/>
                <a:gd name="connsiteY9" fmla="*/ 417832 h 772765"/>
                <a:gd name="connsiteX10" fmla="*/ 692203 w 908251"/>
                <a:gd name="connsiteY10" fmla="*/ 201932 h 772765"/>
                <a:gd name="connsiteX11" fmla="*/ 700934 w 908251"/>
                <a:gd name="connsiteY11" fmla="*/ 11432 h 772765"/>
                <a:gd name="connsiteX12" fmla="*/ 863653 w 908251"/>
                <a:gd name="connsiteY12" fmla="*/ 20957 h 772765"/>
                <a:gd name="connsiteX13" fmla="*/ 882703 w 908251"/>
                <a:gd name="connsiteY13" fmla="*/ 249557 h 772765"/>
                <a:gd name="connsiteX14" fmla="*/ 850953 w 908251"/>
                <a:gd name="connsiteY14" fmla="*/ 386082 h 772765"/>
                <a:gd name="connsiteX15" fmla="*/ 841428 w 908251"/>
                <a:gd name="connsiteY15" fmla="*/ 433707 h 772765"/>
                <a:gd name="connsiteX16" fmla="*/ 882703 w 908251"/>
                <a:gd name="connsiteY16" fmla="*/ 640082 h 772765"/>
                <a:gd name="connsiteX17" fmla="*/ 396928 w 908251"/>
                <a:gd name="connsiteY17" fmla="*/ 719457 h 772765"/>
                <a:gd name="connsiteX18" fmla="*/ 111178 w 908251"/>
                <a:gd name="connsiteY18" fmla="*/ 767082 h 772765"/>
                <a:gd name="connsiteX19" fmla="*/ 85778 w 908251"/>
                <a:gd name="connsiteY19" fmla="*/ 586107 h 772765"/>
                <a:gd name="connsiteX20" fmla="*/ 47678 w 908251"/>
                <a:gd name="connsiteY20" fmla="*/ 459107 h 772765"/>
                <a:gd name="connsiteX21" fmla="*/ 53 w 908251"/>
                <a:gd name="connsiteY21" fmla="*/ 338457 h 772765"/>
                <a:gd name="connsiteX0" fmla="*/ 53 w 908251"/>
                <a:gd name="connsiteY0" fmla="*/ 327171 h 761479"/>
                <a:gd name="connsiteX1" fmla="*/ 95303 w 908251"/>
                <a:gd name="connsiteY1" fmla="*/ 295421 h 761479"/>
                <a:gd name="connsiteX2" fmla="*/ 101653 w 908251"/>
                <a:gd name="connsiteY2" fmla="*/ 327171 h 761479"/>
                <a:gd name="connsiteX3" fmla="*/ 160391 w 908251"/>
                <a:gd name="connsiteY3" fmla="*/ 327171 h 761479"/>
                <a:gd name="connsiteX4" fmla="*/ 158803 w 908251"/>
                <a:gd name="connsiteY4" fmla="*/ 374796 h 761479"/>
                <a:gd name="connsiteX5" fmla="*/ 235003 w 908251"/>
                <a:gd name="connsiteY5" fmla="*/ 365271 h 761479"/>
                <a:gd name="connsiteX6" fmla="*/ 257228 w 908251"/>
                <a:gd name="connsiteY6" fmla="*/ 320821 h 761479"/>
                <a:gd name="connsiteX7" fmla="*/ 333428 w 908251"/>
                <a:gd name="connsiteY7" fmla="*/ 311296 h 761479"/>
                <a:gd name="connsiteX8" fmla="*/ 333428 w 908251"/>
                <a:gd name="connsiteY8" fmla="*/ 422421 h 761479"/>
                <a:gd name="connsiteX9" fmla="*/ 641403 w 908251"/>
                <a:gd name="connsiteY9" fmla="*/ 406546 h 761479"/>
                <a:gd name="connsiteX10" fmla="*/ 692203 w 908251"/>
                <a:gd name="connsiteY10" fmla="*/ 190646 h 761479"/>
                <a:gd name="connsiteX11" fmla="*/ 700934 w 908251"/>
                <a:gd name="connsiteY11" fmla="*/ 146 h 761479"/>
                <a:gd name="connsiteX12" fmla="*/ 863653 w 908251"/>
                <a:gd name="connsiteY12" fmla="*/ 9671 h 761479"/>
                <a:gd name="connsiteX13" fmla="*/ 882703 w 908251"/>
                <a:gd name="connsiteY13" fmla="*/ 238271 h 761479"/>
                <a:gd name="connsiteX14" fmla="*/ 850953 w 908251"/>
                <a:gd name="connsiteY14" fmla="*/ 374796 h 761479"/>
                <a:gd name="connsiteX15" fmla="*/ 841428 w 908251"/>
                <a:gd name="connsiteY15" fmla="*/ 422421 h 761479"/>
                <a:gd name="connsiteX16" fmla="*/ 882703 w 908251"/>
                <a:gd name="connsiteY16" fmla="*/ 628796 h 761479"/>
                <a:gd name="connsiteX17" fmla="*/ 396928 w 908251"/>
                <a:gd name="connsiteY17" fmla="*/ 708171 h 761479"/>
                <a:gd name="connsiteX18" fmla="*/ 111178 w 908251"/>
                <a:gd name="connsiteY18" fmla="*/ 755796 h 761479"/>
                <a:gd name="connsiteX19" fmla="*/ 85778 w 908251"/>
                <a:gd name="connsiteY19" fmla="*/ 574821 h 761479"/>
                <a:gd name="connsiteX20" fmla="*/ 47678 w 908251"/>
                <a:gd name="connsiteY20" fmla="*/ 447821 h 761479"/>
                <a:gd name="connsiteX21" fmla="*/ 53 w 908251"/>
                <a:gd name="connsiteY21" fmla="*/ 327171 h 761479"/>
                <a:gd name="connsiteX0" fmla="*/ 53 w 908251"/>
                <a:gd name="connsiteY0" fmla="*/ 341768 h 776076"/>
                <a:gd name="connsiteX1" fmla="*/ 95303 w 908251"/>
                <a:gd name="connsiteY1" fmla="*/ 310018 h 776076"/>
                <a:gd name="connsiteX2" fmla="*/ 101653 w 908251"/>
                <a:gd name="connsiteY2" fmla="*/ 341768 h 776076"/>
                <a:gd name="connsiteX3" fmla="*/ 160391 w 908251"/>
                <a:gd name="connsiteY3" fmla="*/ 341768 h 776076"/>
                <a:gd name="connsiteX4" fmla="*/ 158803 w 908251"/>
                <a:gd name="connsiteY4" fmla="*/ 389393 h 776076"/>
                <a:gd name="connsiteX5" fmla="*/ 235003 w 908251"/>
                <a:gd name="connsiteY5" fmla="*/ 379868 h 776076"/>
                <a:gd name="connsiteX6" fmla="*/ 257228 w 908251"/>
                <a:gd name="connsiteY6" fmla="*/ 335418 h 776076"/>
                <a:gd name="connsiteX7" fmla="*/ 333428 w 908251"/>
                <a:gd name="connsiteY7" fmla="*/ 325893 h 776076"/>
                <a:gd name="connsiteX8" fmla="*/ 333428 w 908251"/>
                <a:gd name="connsiteY8" fmla="*/ 437018 h 776076"/>
                <a:gd name="connsiteX9" fmla="*/ 641403 w 908251"/>
                <a:gd name="connsiteY9" fmla="*/ 421143 h 776076"/>
                <a:gd name="connsiteX10" fmla="*/ 692203 w 908251"/>
                <a:gd name="connsiteY10" fmla="*/ 205243 h 776076"/>
                <a:gd name="connsiteX11" fmla="*/ 700934 w 908251"/>
                <a:gd name="connsiteY11" fmla="*/ 14743 h 776076"/>
                <a:gd name="connsiteX12" fmla="*/ 863653 w 908251"/>
                <a:gd name="connsiteY12" fmla="*/ 12362 h 776076"/>
                <a:gd name="connsiteX13" fmla="*/ 882703 w 908251"/>
                <a:gd name="connsiteY13" fmla="*/ 252868 h 776076"/>
                <a:gd name="connsiteX14" fmla="*/ 850953 w 908251"/>
                <a:gd name="connsiteY14" fmla="*/ 389393 h 776076"/>
                <a:gd name="connsiteX15" fmla="*/ 841428 w 908251"/>
                <a:gd name="connsiteY15" fmla="*/ 437018 h 776076"/>
                <a:gd name="connsiteX16" fmla="*/ 882703 w 908251"/>
                <a:gd name="connsiteY16" fmla="*/ 643393 h 776076"/>
                <a:gd name="connsiteX17" fmla="*/ 396928 w 908251"/>
                <a:gd name="connsiteY17" fmla="*/ 722768 h 776076"/>
                <a:gd name="connsiteX18" fmla="*/ 111178 w 908251"/>
                <a:gd name="connsiteY18" fmla="*/ 770393 h 776076"/>
                <a:gd name="connsiteX19" fmla="*/ 85778 w 908251"/>
                <a:gd name="connsiteY19" fmla="*/ 589418 h 776076"/>
                <a:gd name="connsiteX20" fmla="*/ 47678 w 908251"/>
                <a:gd name="connsiteY20" fmla="*/ 462418 h 776076"/>
                <a:gd name="connsiteX21" fmla="*/ 53 w 908251"/>
                <a:gd name="connsiteY21" fmla="*/ 341768 h 776076"/>
                <a:gd name="connsiteX0" fmla="*/ 53 w 908251"/>
                <a:gd name="connsiteY0" fmla="*/ 331236 h 765544"/>
                <a:gd name="connsiteX1" fmla="*/ 95303 w 908251"/>
                <a:gd name="connsiteY1" fmla="*/ 299486 h 765544"/>
                <a:gd name="connsiteX2" fmla="*/ 101653 w 908251"/>
                <a:gd name="connsiteY2" fmla="*/ 331236 h 765544"/>
                <a:gd name="connsiteX3" fmla="*/ 160391 w 908251"/>
                <a:gd name="connsiteY3" fmla="*/ 331236 h 765544"/>
                <a:gd name="connsiteX4" fmla="*/ 158803 w 908251"/>
                <a:gd name="connsiteY4" fmla="*/ 378861 h 765544"/>
                <a:gd name="connsiteX5" fmla="*/ 235003 w 908251"/>
                <a:gd name="connsiteY5" fmla="*/ 369336 h 765544"/>
                <a:gd name="connsiteX6" fmla="*/ 257228 w 908251"/>
                <a:gd name="connsiteY6" fmla="*/ 324886 h 765544"/>
                <a:gd name="connsiteX7" fmla="*/ 333428 w 908251"/>
                <a:gd name="connsiteY7" fmla="*/ 315361 h 765544"/>
                <a:gd name="connsiteX8" fmla="*/ 333428 w 908251"/>
                <a:gd name="connsiteY8" fmla="*/ 426486 h 765544"/>
                <a:gd name="connsiteX9" fmla="*/ 641403 w 908251"/>
                <a:gd name="connsiteY9" fmla="*/ 410611 h 765544"/>
                <a:gd name="connsiteX10" fmla="*/ 692203 w 908251"/>
                <a:gd name="connsiteY10" fmla="*/ 194711 h 765544"/>
                <a:gd name="connsiteX11" fmla="*/ 700934 w 908251"/>
                <a:gd name="connsiteY11" fmla="*/ 4211 h 765544"/>
                <a:gd name="connsiteX12" fmla="*/ 863653 w 908251"/>
                <a:gd name="connsiteY12" fmla="*/ 1830 h 765544"/>
                <a:gd name="connsiteX13" fmla="*/ 882703 w 908251"/>
                <a:gd name="connsiteY13" fmla="*/ 242336 h 765544"/>
                <a:gd name="connsiteX14" fmla="*/ 850953 w 908251"/>
                <a:gd name="connsiteY14" fmla="*/ 378861 h 765544"/>
                <a:gd name="connsiteX15" fmla="*/ 841428 w 908251"/>
                <a:gd name="connsiteY15" fmla="*/ 426486 h 765544"/>
                <a:gd name="connsiteX16" fmla="*/ 882703 w 908251"/>
                <a:gd name="connsiteY16" fmla="*/ 632861 h 765544"/>
                <a:gd name="connsiteX17" fmla="*/ 396928 w 908251"/>
                <a:gd name="connsiteY17" fmla="*/ 712236 h 765544"/>
                <a:gd name="connsiteX18" fmla="*/ 111178 w 908251"/>
                <a:gd name="connsiteY18" fmla="*/ 759861 h 765544"/>
                <a:gd name="connsiteX19" fmla="*/ 85778 w 908251"/>
                <a:gd name="connsiteY19" fmla="*/ 578886 h 765544"/>
                <a:gd name="connsiteX20" fmla="*/ 47678 w 908251"/>
                <a:gd name="connsiteY20" fmla="*/ 451886 h 765544"/>
                <a:gd name="connsiteX21" fmla="*/ 53 w 908251"/>
                <a:gd name="connsiteY21" fmla="*/ 331236 h 765544"/>
                <a:gd name="connsiteX0" fmla="*/ 53 w 908029"/>
                <a:gd name="connsiteY0" fmla="*/ 331236 h 765544"/>
                <a:gd name="connsiteX1" fmla="*/ 95303 w 908029"/>
                <a:gd name="connsiteY1" fmla="*/ 299486 h 765544"/>
                <a:gd name="connsiteX2" fmla="*/ 101653 w 908029"/>
                <a:gd name="connsiteY2" fmla="*/ 331236 h 765544"/>
                <a:gd name="connsiteX3" fmla="*/ 160391 w 908029"/>
                <a:gd name="connsiteY3" fmla="*/ 331236 h 765544"/>
                <a:gd name="connsiteX4" fmla="*/ 158803 w 908029"/>
                <a:gd name="connsiteY4" fmla="*/ 378861 h 765544"/>
                <a:gd name="connsiteX5" fmla="*/ 235003 w 908029"/>
                <a:gd name="connsiteY5" fmla="*/ 369336 h 765544"/>
                <a:gd name="connsiteX6" fmla="*/ 257228 w 908029"/>
                <a:gd name="connsiteY6" fmla="*/ 324886 h 765544"/>
                <a:gd name="connsiteX7" fmla="*/ 333428 w 908029"/>
                <a:gd name="connsiteY7" fmla="*/ 315361 h 765544"/>
                <a:gd name="connsiteX8" fmla="*/ 333428 w 908029"/>
                <a:gd name="connsiteY8" fmla="*/ 426486 h 765544"/>
                <a:gd name="connsiteX9" fmla="*/ 641403 w 908029"/>
                <a:gd name="connsiteY9" fmla="*/ 410611 h 765544"/>
                <a:gd name="connsiteX10" fmla="*/ 692203 w 908029"/>
                <a:gd name="connsiteY10" fmla="*/ 194711 h 765544"/>
                <a:gd name="connsiteX11" fmla="*/ 700934 w 908029"/>
                <a:gd name="connsiteY11" fmla="*/ 4211 h 765544"/>
                <a:gd name="connsiteX12" fmla="*/ 863653 w 908029"/>
                <a:gd name="connsiteY12" fmla="*/ 1830 h 765544"/>
                <a:gd name="connsiteX13" fmla="*/ 882703 w 908029"/>
                <a:gd name="connsiteY13" fmla="*/ 242336 h 765544"/>
                <a:gd name="connsiteX14" fmla="*/ 860478 w 908029"/>
                <a:gd name="connsiteY14" fmla="*/ 347905 h 765544"/>
                <a:gd name="connsiteX15" fmla="*/ 841428 w 908029"/>
                <a:gd name="connsiteY15" fmla="*/ 426486 h 765544"/>
                <a:gd name="connsiteX16" fmla="*/ 882703 w 908029"/>
                <a:gd name="connsiteY16" fmla="*/ 632861 h 765544"/>
                <a:gd name="connsiteX17" fmla="*/ 396928 w 908029"/>
                <a:gd name="connsiteY17" fmla="*/ 712236 h 765544"/>
                <a:gd name="connsiteX18" fmla="*/ 111178 w 908029"/>
                <a:gd name="connsiteY18" fmla="*/ 759861 h 765544"/>
                <a:gd name="connsiteX19" fmla="*/ 85778 w 908029"/>
                <a:gd name="connsiteY19" fmla="*/ 578886 h 765544"/>
                <a:gd name="connsiteX20" fmla="*/ 47678 w 908029"/>
                <a:gd name="connsiteY20" fmla="*/ 451886 h 765544"/>
                <a:gd name="connsiteX21" fmla="*/ 53 w 908029"/>
                <a:gd name="connsiteY21" fmla="*/ 331236 h 765544"/>
                <a:gd name="connsiteX0" fmla="*/ 53 w 882721"/>
                <a:gd name="connsiteY0" fmla="*/ 331236 h 765544"/>
                <a:gd name="connsiteX1" fmla="*/ 95303 w 882721"/>
                <a:gd name="connsiteY1" fmla="*/ 299486 h 765544"/>
                <a:gd name="connsiteX2" fmla="*/ 101653 w 882721"/>
                <a:gd name="connsiteY2" fmla="*/ 331236 h 765544"/>
                <a:gd name="connsiteX3" fmla="*/ 160391 w 882721"/>
                <a:gd name="connsiteY3" fmla="*/ 331236 h 765544"/>
                <a:gd name="connsiteX4" fmla="*/ 158803 w 882721"/>
                <a:gd name="connsiteY4" fmla="*/ 378861 h 765544"/>
                <a:gd name="connsiteX5" fmla="*/ 235003 w 882721"/>
                <a:gd name="connsiteY5" fmla="*/ 369336 h 765544"/>
                <a:gd name="connsiteX6" fmla="*/ 257228 w 882721"/>
                <a:gd name="connsiteY6" fmla="*/ 324886 h 765544"/>
                <a:gd name="connsiteX7" fmla="*/ 333428 w 882721"/>
                <a:gd name="connsiteY7" fmla="*/ 315361 h 765544"/>
                <a:gd name="connsiteX8" fmla="*/ 333428 w 882721"/>
                <a:gd name="connsiteY8" fmla="*/ 426486 h 765544"/>
                <a:gd name="connsiteX9" fmla="*/ 641403 w 882721"/>
                <a:gd name="connsiteY9" fmla="*/ 410611 h 765544"/>
                <a:gd name="connsiteX10" fmla="*/ 692203 w 882721"/>
                <a:gd name="connsiteY10" fmla="*/ 194711 h 765544"/>
                <a:gd name="connsiteX11" fmla="*/ 700934 w 882721"/>
                <a:gd name="connsiteY11" fmla="*/ 4211 h 765544"/>
                <a:gd name="connsiteX12" fmla="*/ 863653 w 882721"/>
                <a:gd name="connsiteY12" fmla="*/ 1830 h 765544"/>
                <a:gd name="connsiteX13" fmla="*/ 882703 w 882721"/>
                <a:gd name="connsiteY13" fmla="*/ 242336 h 765544"/>
                <a:gd name="connsiteX14" fmla="*/ 860478 w 882721"/>
                <a:gd name="connsiteY14" fmla="*/ 347905 h 765544"/>
                <a:gd name="connsiteX15" fmla="*/ 841428 w 882721"/>
                <a:gd name="connsiteY15" fmla="*/ 426486 h 765544"/>
                <a:gd name="connsiteX16" fmla="*/ 882703 w 882721"/>
                <a:gd name="connsiteY16" fmla="*/ 632861 h 765544"/>
                <a:gd name="connsiteX17" fmla="*/ 396928 w 882721"/>
                <a:gd name="connsiteY17" fmla="*/ 712236 h 765544"/>
                <a:gd name="connsiteX18" fmla="*/ 111178 w 882721"/>
                <a:gd name="connsiteY18" fmla="*/ 759861 h 765544"/>
                <a:gd name="connsiteX19" fmla="*/ 85778 w 882721"/>
                <a:gd name="connsiteY19" fmla="*/ 578886 h 765544"/>
                <a:gd name="connsiteX20" fmla="*/ 47678 w 882721"/>
                <a:gd name="connsiteY20" fmla="*/ 451886 h 765544"/>
                <a:gd name="connsiteX21" fmla="*/ 53 w 882721"/>
                <a:gd name="connsiteY21" fmla="*/ 331236 h 765544"/>
                <a:gd name="connsiteX0" fmla="*/ 53 w 882721"/>
                <a:gd name="connsiteY0" fmla="*/ 331236 h 765639"/>
                <a:gd name="connsiteX1" fmla="*/ 95303 w 882721"/>
                <a:gd name="connsiteY1" fmla="*/ 299486 h 765639"/>
                <a:gd name="connsiteX2" fmla="*/ 101653 w 882721"/>
                <a:gd name="connsiteY2" fmla="*/ 331236 h 765639"/>
                <a:gd name="connsiteX3" fmla="*/ 160391 w 882721"/>
                <a:gd name="connsiteY3" fmla="*/ 331236 h 765639"/>
                <a:gd name="connsiteX4" fmla="*/ 158803 w 882721"/>
                <a:gd name="connsiteY4" fmla="*/ 378861 h 765639"/>
                <a:gd name="connsiteX5" fmla="*/ 235003 w 882721"/>
                <a:gd name="connsiteY5" fmla="*/ 369336 h 765639"/>
                <a:gd name="connsiteX6" fmla="*/ 257228 w 882721"/>
                <a:gd name="connsiteY6" fmla="*/ 324886 h 765639"/>
                <a:gd name="connsiteX7" fmla="*/ 333428 w 882721"/>
                <a:gd name="connsiteY7" fmla="*/ 315361 h 765639"/>
                <a:gd name="connsiteX8" fmla="*/ 333428 w 882721"/>
                <a:gd name="connsiteY8" fmla="*/ 426486 h 765639"/>
                <a:gd name="connsiteX9" fmla="*/ 641403 w 882721"/>
                <a:gd name="connsiteY9" fmla="*/ 410611 h 765639"/>
                <a:gd name="connsiteX10" fmla="*/ 692203 w 882721"/>
                <a:gd name="connsiteY10" fmla="*/ 194711 h 765639"/>
                <a:gd name="connsiteX11" fmla="*/ 700934 w 882721"/>
                <a:gd name="connsiteY11" fmla="*/ 4211 h 765639"/>
                <a:gd name="connsiteX12" fmla="*/ 863653 w 882721"/>
                <a:gd name="connsiteY12" fmla="*/ 1830 h 765639"/>
                <a:gd name="connsiteX13" fmla="*/ 882703 w 882721"/>
                <a:gd name="connsiteY13" fmla="*/ 242336 h 765639"/>
                <a:gd name="connsiteX14" fmla="*/ 860478 w 882721"/>
                <a:gd name="connsiteY14" fmla="*/ 347905 h 765639"/>
                <a:gd name="connsiteX15" fmla="*/ 841428 w 882721"/>
                <a:gd name="connsiteY15" fmla="*/ 426486 h 765639"/>
                <a:gd name="connsiteX16" fmla="*/ 858890 w 882721"/>
                <a:gd name="connsiteY16" fmla="*/ 625718 h 765639"/>
                <a:gd name="connsiteX17" fmla="*/ 396928 w 882721"/>
                <a:gd name="connsiteY17" fmla="*/ 712236 h 765639"/>
                <a:gd name="connsiteX18" fmla="*/ 111178 w 882721"/>
                <a:gd name="connsiteY18" fmla="*/ 759861 h 765639"/>
                <a:gd name="connsiteX19" fmla="*/ 85778 w 882721"/>
                <a:gd name="connsiteY19" fmla="*/ 578886 h 765639"/>
                <a:gd name="connsiteX20" fmla="*/ 47678 w 882721"/>
                <a:gd name="connsiteY20" fmla="*/ 451886 h 765639"/>
                <a:gd name="connsiteX21" fmla="*/ 53 w 882721"/>
                <a:gd name="connsiteY21" fmla="*/ 331236 h 765639"/>
                <a:gd name="connsiteX0" fmla="*/ 53 w 876661"/>
                <a:gd name="connsiteY0" fmla="*/ 347807 h 782210"/>
                <a:gd name="connsiteX1" fmla="*/ 95303 w 876661"/>
                <a:gd name="connsiteY1" fmla="*/ 316057 h 782210"/>
                <a:gd name="connsiteX2" fmla="*/ 101653 w 876661"/>
                <a:gd name="connsiteY2" fmla="*/ 347807 h 782210"/>
                <a:gd name="connsiteX3" fmla="*/ 160391 w 876661"/>
                <a:gd name="connsiteY3" fmla="*/ 347807 h 782210"/>
                <a:gd name="connsiteX4" fmla="*/ 158803 w 876661"/>
                <a:gd name="connsiteY4" fmla="*/ 395432 h 782210"/>
                <a:gd name="connsiteX5" fmla="*/ 235003 w 876661"/>
                <a:gd name="connsiteY5" fmla="*/ 385907 h 782210"/>
                <a:gd name="connsiteX6" fmla="*/ 257228 w 876661"/>
                <a:gd name="connsiteY6" fmla="*/ 341457 h 782210"/>
                <a:gd name="connsiteX7" fmla="*/ 333428 w 876661"/>
                <a:gd name="connsiteY7" fmla="*/ 331932 h 782210"/>
                <a:gd name="connsiteX8" fmla="*/ 333428 w 876661"/>
                <a:gd name="connsiteY8" fmla="*/ 443057 h 782210"/>
                <a:gd name="connsiteX9" fmla="*/ 641403 w 876661"/>
                <a:gd name="connsiteY9" fmla="*/ 427182 h 782210"/>
                <a:gd name="connsiteX10" fmla="*/ 692203 w 876661"/>
                <a:gd name="connsiteY10" fmla="*/ 211282 h 782210"/>
                <a:gd name="connsiteX11" fmla="*/ 700934 w 876661"/>
                <a:gd name="connsiteY11" fmla="*/ 20782 h 782210"/>
                <a:gd name="connsiteX12" fmla="*/ 863653 w 876661"/>
                <a:gd name="connsiteY12" fmla="*/ 18401 h 782210"/>
                <a:gd name="connsiteX13" fmla="*/ 866034 w 876661"/>
                <a:gd name="connsiteY13" fmla="*/ 251764 h 782210"/>
                <a:gd name="connsiteX14" fmla="*/ 860478 w 876661"/>
                <a:gd name="connsiteY14" fmla="*/ 364476 h 782210"/>
                <a:gd name="connsiteX15" fmla="*/ 841428 w 876661"/>
                <a:gd name="connsiteY15" fmla="*/ 443057 h 782210"/>
                <a:gd name="connsiteX16" fmla="*/ 858890 w 876661"/>
                <a:gd name="connsiteY16" fmla="*/ 642289 h 782210"/>
                <a:gd name="connsiteX17" fmla="*/ 396928 w 876661"/>
                <a:gd name="connsiteY17" fmla="*/ 728807 h 782210"/>
                <a:gd name="connsiteX18" fmla="*/ 111178 w 876661"/>
                <a:gd name="connsiteY18" fmla="*/ 776432 h 782210"/>
                <a:gd name="connsiteX19" fmla="*/ 85778 w 876661"/>
                <a:gd name="connsiteY19" fmla="*/ 595457 h 782210"/>
                <a:gd name="connsiteX20" fmla="*/ 47678 w 876661"/>
                <a:gd name="connsiteY20" fmla="*/ 468457 h 782210"/>
                <a:gd name="connsiteX21" fmla="*/ 53 w 876661"/>
                <a:gd name="connsiteY21" fmla="*/ 347807 h 782210"/>
                <a:gd name="connsiteX0" fmla="*/ 53 w 866491"/>
                <a:gd name="connsiteY0" fmla="*/ 330922 h 765325"/>
                <a:gd name="connsiteX1" fmla="*/ 95303 w 866491"/>
                <a:gd name="connsiteY1" fmla="*/ 299172 h 765325"/>
                <a:gd name="connsiteX2" fmla="*/ 101653 w 866491"/>
                <a:gd name="connsiteY2" fmla="*/ 330922 h 765325"/>
                <a:gd name="connsiteX3" fmla="*/ 160391 w 866491"/>
                <a:gd name="connsiteY3" fmla="*/ 330922 h 765325"/>
                <a:gd name="connsiteX4" fmla="*/ 158803 w 866491"/>
                <a:gd name="connsiteY4" fmla="*/ 378547 h 765325"/>
                <a:gd name="connsiteX5" fmla="*/ 235003 w 866491"/>
                <a:gd name="connsiteY5" fmla="*/ 369022 h 765325"/>
                <a:gd name="connsiteX6" fmla="*/ 257228 w 866491"/>
                <a:gd name="connsiteY6" fmla="*/ 324572 h 765325"/>
                <a:gd name="connsiteX7" fmla="*/ 333428 w 866491"/>
                <a:gd name="connsiteY7" fmla="*/ 315047 h 765325"/>
                <a:gd name="connsiteX8" fmla="*/ 333428 w 866491"/>
                <a:gd name="connsiteY8" fmla="*/ 426172 h 765325"/>
                <a:gd name="connsiteX9" fmla="*/ 641403 w 866491"/>
                <a:gd name="connsiteY9" fmla="*/ 410297 h 765325"/>
                <a:gd name="connsiteX10" fmla="*/ 692203 w 866491"/>
                <a:gd name="connsiteY10" fmla="*/ 194397 h 765325"/>
                <a:gd name="connsiteX11" fmla="*/ 700934 w 866491"/>
                <a:gd name="connsiteY11" fmla="*/ 3897 h 765325"/>
                <a:gd name="connsiteX12" fmla="*/ 863653 w 866491"/>
                <a:gd name="connsiteY12" fmla="*/ 1516 h 765325"/>
                <a:gd name="connsiteX13" fmla="*/ 866034 w 866491"/>
                <a:gd name="connsiteY13" fmla="*/ 234879 h 765325"/>
                <a:gd name="connsiteX14" fmla="*/ 860478 w 866491"/>
                <a:gd name="connsiteY14" fmla="*/ 347591 h 765325"/>
                <a:gd name="connsiteX15" fmla="*/ 841428 w 866491"/>
                <a:gd name="connsiteY15" fmla="*/ 426172 h 765325"/>
                <a:gd name="connsiteX16" fmla="*/ 858890 w 866491"/>
                <a:gd name="connsiteY16" fmla="*/ 625404 h 765325"/>
                <a:gd name="connsiteX17" fmla="*/ 396928 w 866491"/>
                <a:gd name="connsiteY17" fmla="*/ 711922 h 765325"/>
                <a:gd name="connsiteX18" fmla="*/ 111178 w 866491"/>
                <a:gd name="connsiteY18" fmla="*/ 759547 h 765325"/>
                <a:gd name="connsiteX19" fmla="*/ 85778 w 866491"/>
                <a:gd name="connsiteY19" fmla="*/ 578572 h 765325"/>
                <a:gd name="connsiteX20" fmla="*/ 47678 w 866491"/>
                <a:gd name="connsiteY20" fmla="*/ 451572 h 765325"/>
                <a:gd name="connsiteX21" fmla="*/ 53 w 866491"/>
                <a:gd name="connsiteY21" fmla="*/ 330922 h 765325"/>
                <a:gd name="connsiteX0" fmla="*/ 53 w 866491"/>
                <a:gd name="connsiteY0" fmla="*/ 330922 h 765325"/>
                <a:gd name="connsiteX1" fmla="*/ 95303 w 866491"/>
                <a:gd name="connsiteY1" fmla="*/ 299172 h 765325"/>
                <a:gd name="connsiteX2" fmla="*/ 101653 w 866491"/>
                <a:gd name="connsiteY2" fmla="*/ 330922 h 765325"/>
                <a:gd name="connsiteX3" fmla="*/ 160391 w 866491"/>
                <a:gd name="connsiteY3" fmla="*/ 330922 h 765325"/>
                <a:gd name="connsiteX4" fmla="*/ 158803 w 866491"/>
                <a:gd name="connsiteY4" fmla="*/ 378547 h 765325"/>
                <a:gd name="connsiteX5" fmla="*/ 235003 w 866491"/>
                <a:gd name="connsiteY5" fmla="*/ 369022 h 765325"/>
                <a:gd name="connsiteX6" fmla="*/ 257228 w 866491"/>
                <a:gd name="connsiteY6" fmla="*/ 324572 h 765325"/>
                <a:gd name="connsiteX7" fmla="*/ 333428 w 866491"/>
                <a:gd name="connsiteY7" fmla="*/ 315047 h 765325"/>
                <a:gd name="connsiteX8" fmla="*/ 333428 w 866491"/>
                <a:gd name="connsiteY8" fmla="*/ 426172 h 765325"/>
                <a:gd name="connsiteX9" fmla="*/ 641403 w 866491"/>
                <a:gd name="connsiteY9" fmla="*/ 410297 h 765325"/>
                <a:gd name="connsiteX10" fmla="*/ 692203 w 866491"/>
                <a:gd name="connsiteY10" fmla="*/ 194397 h 765325"/>
                <a:gd name="connsiteX11" fmla="*/ 700934 w 866491"/>
                <a:gd name="connsiteY11" fmla="*/ 3897 h 765325"/>
                <a:gd name="connsiteX12" fmla="*/ 863653 w 866491"/>
                <a:gd name="connsiteY12" fmla="*/ 1516 h 765325"/>
                <a:gd name="connsiteX13" fmla="*/ 866034 w 866491"/>
                <a:gd name="connsiteY13" fmla="*/ 234879 h 765325"/>
                <a:gd name="connsiteX14" fmla="*/ 860478 w 866491"/>
                <a:gd name="connsiteY14" fmla="*/ 335684 h 765325"/>
                <a:gd name="connsiteX15" fmla="*/ 841428 w 866491"/>
                <a:gd name="connsiteY15" fmla="*/ 426172 h 765325"/>
                <a:gd name="connsiteX16" fmla="*/ 858890 w 866491"/>
                <a:gd name="connsiteY16" fmla="*/ 625404 h 765325"/>
                <a:gd name="connsiteX17" fmla="*/ 396928 w 866491"/>
                <a:gd name="connsiteY17" fmla="*/ 711922 h 765325"/>
                <a:gd name="connsiteX18" fmla="*/ 111178 w 866491"/>
                <a:gd name="connsiteY18" fmla="*/ 759547 h 765325"/>
                <a:gd name="connsiteX19" fmla="*/ 85778 w 866491"/>
                <a:gd name="connsiteY19" fmla="*/ 578572 h 765325"/>
                <a:gd name="connsiteX20" fmla="*/ 47678 w 866491"/>
                <a:gd name="connsiteY20" fmla="*/ 451572 h 765325"/>
                <a:gd name="connsiteX21" fmla="*/ 53 w 866491"/>
                <a:gd name="connsiteY21" fmla="*/ 330922 h 765325"/>
                <a:gd name="connsiteX0" fmla="*/ 53 w 889117"/>
                <a:gd name="connsiteY0" fmla="*/ 330922 h 765325"/>
                <a:gd name="connsiteX1" fmla="*/ 95303 w 889117"/>
                <a:gd name="connsiteY1" fmla="*/ 299172 h 765325"/>
                <a:gd name="connsiteX2" fmla="*/ 101653 w 889117"/>
                <a:gd name="connsiteY2" fmla="*/ 330922 h 765325"/>
                <a:gd name="connsiteX3" fmla="*/ 160391 w 889117"/>
                <a:gd name="connsiteY3" fmla="*/ 330922 h 765325"/>
                <a:gd name="connsiteX4" fmla="*/ 158803 w 889117"/>
                <a:gd name="connsiteY4" fmla="*/ 378547 h 765325"/>
                <a:gd name="connsiteX5" fmla="*/ 235003 w 889117"/>
                <a:gd name="connsiteY5" fmla="*/ 369022 h 765325"/>
                <a:gd name="connsiteX6" fmla="*/ 257228 w 889117"/>
                <a:gd name="connsiteY6" fmla="*/ 324572 h 765325"/>
                <a:gd name="connsiteX7" fmla="*/ 333428 w 889117"/>
                <a:gd name="connsiteY7" fmla="*/ 315047 h 765325"/>
                <a:gd name="connsiteX8" fmla="*/ 333428 w 889117"/>
                <a:gd name="connsiteY8" fmla="*/ 426172 h 765325"/>
                <a:gd name="connsiteX9" fmla="*/ 641403 w 889117"/>
                <a:gd name="connsiteY9" fmla="*/ 410297 h 765325"/>
                <a:gd name="connsiteX10" fmla="*/ 692203 w 889117"/>
                <a:gd name="connsiteY10" fmla="*/ 194397 h 765325"/>
                <a:gd name="connsiteX11" fmla="*/ 700934 w 889117"/>
                <a:gd name="connsiteY11" fmla="*/ 3897 h 765325"/>
                <a:gd name="connsiteX12" fmla="*/ 863653 w 889117"/>
                <a:gd name="connsiteY12" fmla="*/ 1516 h 765325"/>
                <a:gd name="connsiteX13" fmla="*/ 866034 w 889117"/>
                <a:gd name="connsiteY13" fmla="*/ 234879 h 765325"/>
                <a:gd name="connsiteX14" fmla="*/ 860478 w 889117"/>
                <a:gd name="connsiteY14" fmla="*/ 335684 h 765325"/>
                <a:gd name="connsiteX15" fmla="*/ 846191 w 889117"/>
                <a:gd name="connsiteY15" fmla="*/ 449984 h 765325"/>
                <a:gd name="connsiteX16" fmla="*/ 858890 w 889117"/>
                <a:gd name="connsiteY16" fmla="*/ 625404 h 765325"/>
                <a:gd name="connsiteX17" fmla="*/ 396928 w 889117"/>
                <a:gd name="connsiteY17" fmla="*/ 711922 h 765325"/>
                <a:gd name="connsiteX18" fmla="*/ 111178 w 889117"/>
                <a:gd name="connsiteY18" fmla="*/ 759547 h 765325"/>
                <a:gd name="connsiteX19" fmla="*/ 85778 w 889117"/>
                <a:gd name="connsiteY19" fmla="*/ 578572 h 765325"/>
                <a:gd name="connsiteX20" fmla="*/ 47678 w 889117"/>
                <a:gd name="connsiteY20" fmla="*/ 451572 h 765325"/>
                <a:gd name="connsiteX21" fmla="*/ 53 w 889117"/>
                <a:gd name="connsiteY21" fmla="*/ 330922 h 765325"/>
                <a:gd name="connsiteX0" fmla="*/ 53 w 866491"/>
                <a:gd name="connsiteY0" fmla="*/ 330922 h 765325"/>
                <a:gd name="connsiteX1" fmla="*/ 95303 w 866491"/>
                <a:gd name="connsiteY1" fmla="*/ 299172 h 765325"/>
                <a:gd name="connsiteX2" fmla="*/ 101653 w 866491"/>
                <a:gd name="connsiteY2" fmla="*/ 330922 h 765325"/>
                <a:gd name="connsiteX3" fmla="*/ 160391 w 866491"/>
                <a:gd name="connsiteY3" fmla="*/ 330922 h 765325"/>
                <a:gd name="connsiteX4" fmla="*/ 158803 w 866491"/>
                <a:gd name="connsiteY4" fmla="*/ 378547 h 765325"/>
                <a:gd name="connsiteX5" fmla="*/ 235003 w 866491"/>
                <a:gd name="connsiteY5" fmla="*/ 369022 h 765325"/>
                <a:gd name="connsiteX6" fmla="*/ 257228 w 866491"/>
                <a:gd name="connsiteY6" fmla="*/ 324572 h 765325"/>
                <a:gd name="connsiteX7" fmla="*/ 333428 w 866491"/>
                <a:gd name="connsiteY7" fmla="*/ 315047 h 765325"/>
                <a:gd name="connsiteX8" fmla="*/ 333428 w 866491"/>
                <a:gd name="connsiteY8" fmla="*/ 426172 h 765325"/>
                <a:gd name="connsiteX9" fmla="*/ 641403 w 866491"/>
                <a:gd name="connsiteY9" fmla="*/ 410297 h 765325"/>
                <a:gd name="connsiteX10" fmla="*/ 692203 w 866491"/>
                <a:gd name="connsiteY10" fmla="*/ 194397 h 765325"/>
                <a:gd name="connsiteX11" fmla="*/ 700934 w 866491"/>
                <a:gd name="connsiteY11" fmla="*/ 3897 h 765325"/>
                <a:gd name="connsiteX12" fmla="*/ 863653 w 866491"/>
                <a:gd name="connsiteY12" fmla="*/ 1516 h 765325"/>
                <a:gd name="connsiteX13" fmla="*/ 866034 w 866491"/>
                <a:gd name="connsiteY13" fmla="*/ 234879 h 765325"/>
                <a:gd name="connsiteX14" fmla="*/ 860478 w 866491"/>
                <a:gd name="connsiteY14" fmla="*/ 335684 h 765325"/>
                <a:gd name="connsiteX15" fmla="*/ 846191 w 866491"/>
                <a:gd name="connsiteY15" fmla="*/ 449984 h 765325"/>
                <a:gd name="connsiteX16" fmla="*/ 858890 w 866491"/>
                <a:gd name="connsiteY16" fmla="*/ 625404 h 765325"/>
                <a:gd name="connsiteX17" fmla="*/ 396928 w 866491"/>
                <a:gd name="connsiteY17" fmla="*/ 711922 h 765325"/>
                <a:gd name="connsiteX18" fmla="*/ 111178 w 866491"/>
                <a:gd name="connsiteY18" fmla="*/ 759547 h 765325"/>
                <a:gd name="connsiteX19" fmla="*/ 85778 w 866491"/>
                <a:gd name="connsiteY19" fmla="*/ 578572 h 765325"/>
                <a:gd name="connsiteX20" fmla="*/ 47678 w 866491"/>
                <a:gd name="connsiteY20" fmla="*/ 451572 h 765325"/>
                <a:gd name="connsiteX21" fmla="*/ 53 w 866491"/>
                <a:gd name="connsiteY21" fmla="*/ 330922 h 765325"/>
                <a:gd name="connsiteX0" fmla="*/ 53 w 866491"/>
                <a:gd name="connsiteY0" fmla="*/ 330922 h 759791"/>
                <a:gd name="connsiteX1" fmla="*/ 95303 w 866491"/>
                <a:gd name="connsiteY1" fmla="*/ 299172 h 759791"/>
                <a:gd name="connsiteX2" fmla="*/ 101653 w 866491"/>
                <a:gd name="connsiteY2" fmla="*/ 330922 h 759791"/>
                <a:gd name="connsiteX3" fmla="*/ 160391 w 866491"/>
                <a:gd name="connsiteY3" fmla="*/ 330922 h 759791"/>
                <a:gd name="connsiteX4" fmla="*/ 158803 w 866491"/>
                <a:gd name="connsiteY4" fmla="*/ 378547 h 759791"/>
                <a:gd name="connsiteX5" fmla="*/ 235003 w 866491"/>
                <a:gd name="connsiteY5" fmla="*/ 369022 h 759791"/>
                <a:gd name="connsiteX6" fmla="*/ 257228 w 866491"/>
                <a:gd name="connsiteY6" fmla="*/ 324572 h 759791"/>
                <a:gd name="connsiteX7" fmla="*/ 333428 w 866491"/>
                <a:gd name="connsiteY7" fmla="*/ 315047 h 759791"/>
                <a:gd name="connsiteX8" fmla="*/ 333428 w 866491"/>
                <a:gd name="connsiteY8" fmla="*/ 426172 h 759791"/>
                <a:gd name="connsiteX9" fmla="*/ 641403 w 866491"/>
                <a:gd name="connsiteY9" fmla="*/ 410297 h 759791"/>
                <a:gd name="connsiteX10" fmla="*/ 692203 w 866491"/>
                <a:gd name="connsiteY10" fmla="*/ 194397 h 759791"/>
                <a:gd name="connsiteX11" fmla="*/ 700934 w 866491"/>
                <a:gd name="connsiteY11" fmla="*/ 3897 h 759791"/>
                <a:gd name="connsiteX12" fmla="*/ 863653 w 866491"/>
                <a:gd name="connsiteY12" fmla="*/ 1516 h 759791"/>
                <a:gd name="connsiteX13" fmla="*/ 866034 w 866491"/>
                <a:gd name="connsiteY13" fmla="*/ 234879 h 759791"/>
                <a:gd name="connsiteX14" fmla="*/ 860478 w 866491"/>
                <a:gd name="connsiteY14" fmla="*/ 335684 h 759791"/>
                <a:gd name="connsiteX15" fmla="*/ 846191 w 866491"/>
                <a:gd name="connsiteY15" fmla="*/ 449984 h 759791"/>
                <a:gd name="connsiteX16" fmla="*/ 858890 w 866491"/>
                <a:gd name="connsiteY16" fmla="*/ 625404 h 759791"/>
                <a:gd name="connsiteX17" fmla="*/ 396928 w 866491"/>
                <a:gd name="connsiteY17" fmla="*/ 711922 h 759791"/>
                <a:gd name="connsiteX18" fmla="*/ 111178 w 866491"/>
                <a:gd name="connsiteY18" fmla="*/ 759547 h 759791"/>
                <a:gd name="connsiteX19" fmla="*/ 85778 w 866491"/>
                <a:gd name="connsiteY19" fmla="*/ 578572 h 759791"/>
                <a:gd name="connsiteX20" fmla="*/ 47678 w 866491"/>
                <a:gd name="connsiteY20" fmla="*/ 451572 h 759791"/>
                <a:gd name="connsiteX21" fmla="*/ 53 w 866491"/>
                <a:gd name="connsiteY21" fmla="*/ 330922 h 759791"/>
                <a:gd name="connsiteX0" fmla="*/ 1684 w 868122"/>
                <a:gd name="connsiteY0" fmla="*/ 330922 h 759791"/>
                <a:gd name="connsiteX1" fmla="*/ 96934 w 868122"/>
                <a:gd name="connsiteY1" fmla="*/ 299172 h 759791"/>
                <a:gd name="connsiteX2" fmla="*/ 103284 w 868122"/>
                <a:gd name="connsiteY2" fmla="*/ 330922 h 759791"/>
                <a:gd name="connsiteX3" fmla="*/ 162022 w 868122"/>
                <a:gd name="connsiteY3" fmla="*/ 330922 h 759791"/>
                <a:gd name="connsiteX4" fmla="*/ 160434 w 868122"/>
                <a:gd name="connsiteY4" fmla="*/ 378547 h 759791"/>
                <a:gd name="connsiteX5" fmla="*/ 236634 w 868122"/>
                <a:gd name="connsiteY5" fmla="*/ 369022 h 759791"/>
                <a:gd name="connsiteX6" fmla="*/ 258859 w 868122"/>
                <a:gd name="connsiteY6" fmla="*/ 324572 h 759791"/>
                <a:gd name="connsiteX7" fmla="*/ 335059 w 868122"/>
                <a:gd name="connsiteY7" fmla="*/ 315047 h 759791"/>
                <a:gd name="connsiteX8" fmla="*/ 335059 w 868122"/>
                <a:gd name="connsiteY8" fmla="*/ 426172 h 759791"/>
                <a:gd name="connsiteX9" fmla="*/ 643034 w 868122"/>
                <a:gd name="connsiteY9" fmla="*/ 410297 h 759791"/>
                <a:gd name="connsiteX10" fmla="*/ 693834 w 868122"/>
                <a:gd name="connsiteY10" fmla="*/ 194397 h 759791"/>
                <a:gd name="connsiteX11" fmla="*/ 702565 w 868122"/>
                <a:gd name="connsiteY11" fmla="*/ 3897 h 759791"/>
                <a:gd name="connsiteX12" fmla="*/ 865284 w 868122"/>
                <a:gd name="connsiteY12" fmla="*/ 1516 h 759791"/>
                <a:gd name="connsiteX13" fmla="*/ 867665 w 868122"/>
                <a:gd name="connsiteY13" fmla="*/ 234879 h 759791"/>
                <a:gd name="connsiteX14" fmla="*/ 862109 w 868122"/>
                <a:gd name="connsiteY14" fmla="*/ 335684 h 759791"/>
                <a:gd name="connsiteX15" fmla="*/ 847822 w 868122"/>
                <a:gd name="connsiteY15" fmla="*/ 449984 h 759791"/>
                <a:gd name="connsiteX16" fmla="*/ 860521 w 868122"/>
                <a:gd name="connsiteY16" fmla="*/ 625404 h 759791"/>
                <a:gd name="connsiteX17" fmla="*/ 398559 w 868122"/>
                <a:gd name="connsiteY17" fmla="*/ 711922 h 759791"/>
                <a:gd name="connsiteX18" fmla="*/ 112809 w 868122"/>
                <a:gd name="connsiteY18" fmla="*/ 759547 h 759791"/>
                <a:gd name="connsiteX19" fmla="*/ 87409 w 868122"/>
                <a:gd name="connsiteY19" fmla="*/ 578572 h 759791"/>
                <a:gd name="connsiteX20" fmla="*/ 39784 w 868122"/>
                <a:gd name="connsiteY20" fmla="*/ 456335 h 759791"/>
                <a:gd name="connsiteX21" fmla="*/ 1684 w 868122"/>
                <a:gd name="connsiteY21" fmla="*/ 330922 h 759791"/>
                <a:gd name="connsiteX0" fmla="*/ 152 w 866590"/>
                <a:gd name="connsiteY0" fmla="*/ 330922 h 759791"/>
                <a:gd name="connsiteX1" fmla="*/ 95402 w 866590"/>
                <a:gd name="connsiteY1" fmla="*/ 299172 h 759791"/>
                <a:gd name="connsiteX2" fmla="*/ 101752 w 866590"/>
                <a:gd name="connsiteY2" fmla="*/ 330922 h 759791"/>
                <a:gd name="connsiteX3" fmla="*/ 160490 w 866590"/>
                <a:gd name="connsiteY3" fmla="*/ 330922 h 759791"/>
                <a:gd name="connsiteX4" fmla="*/ 158902 w 866590"/>
                <a:gd name="connsiteY4" fmla="*/ 378547 h 759791"/>
                <a:gd name="connsiteX5" fmla="*/ 235102 w 866590"/>
                <a:gd name="connsiteY5" fmla="*/ 369022 h 759791"/>
                <a:gd name="connsiteX6" fmla="*/ 257327 w 866590"/>
                <a:gd name="connsiteY6" fmla="*/ 324572 h 759791"/>
                <a:gd name="connsiteX7" fmla="*/ 333527 w 866590"/>
                <a:gd name="connsiteY7" fmla="*/ 315047 h 759791"/>
                <a:gd name="connsiteX8" fmla="*/ 333527 w 866590"/>
                <a:gd name="connsiteY8" fmla="*/ 426172 h 759791"/>
                <a:gd name="connsiteX9" fmla="*/ 641502 w 866590"/>
                <a:gd name="connsiteY9" fmla="*/ 410297 h 759791"/>
                <a:gd name="connsiteX10" fmla="*/ 692302 w 866590"/>
                <a:gd name="connsiteY10" fmla="*/ 194397 h 759791"/>
                <a:gd name="connsiteX11" fmla="*/ 701033 w 866590"/>
                <a:gd name="connsiteY11" fmla="*/ 3897 h 759791"/>
                <a:gd name="connsiteX12" fmla="*/ 863752 w 866590"/>
                <a:gd name="connsiteY12" fmla="*/ 1516 h 759791"/>
                <a:gd name="connsiteX13" fmla="*/ 866133 w 866590"/>
                <a:gd name="connsiteY13" fmla="*/ 234879 h 759791"/>
                <a:gd name="connsiteX14" fmla="*/ 860577 w 866590"/>
                <a:gd name="connsiteY14" fmla="*/ 335684 h 759791"/>
                <a:gd name="connsiteX15" fmla="*/ 846290 w 866590"/>
                <a:gd name="connsiteY15" fmla="*/ 449984 h 759791"/>
                <a:gd name="connsiteX16" fmla="*/ 858989 w 866590"/>
                <a:gd name="connsiteY16" fmla="*/ 625404 h 759791"/>
                <a:gd name="connsiteX17" fmla="*/ 397027 w 866590"/>
                <a:gd name="connsiteY17" fmla="*/ 711922 h 759791"/>
                <a:gd name="connsiteX18" fmla="*/ 111277 w 866590"/>
                <a:gd name="connsiteY18" fmla="*/ 759547 h 759791"/>
                <a:gd name="connsiteX19" fmla="*/ 85877 w 866590"/>
                <a:gd name="connsiteY19" fmla="*/ 578572 h 759791"/>
                <a:gd name="connsiteX20" fmla="*/ 38252 w 866590"/>
                <a:gd name="connsiteY20" fmla="*/ 456335 h 759791"/>
                <a:gd name="connsiteX21" fmla="*/ 152 w 866590"/>
                <a:gd name="connsiteY21" fmla="*/ 330922 h 759791"/>
                <a:gd name="connsiteX0" fmla="*/ 146 w 866584"/>
                <a:gd name="connsiteY0" fmla="*/ 330922 h 765325"/>
                <a:gd name="connsiteX1" fmla="*/ 95396 w 866584"/>
                <a:gd name="connsiteY1" fmla="*/ 299172 h 765325"/>
                <a:gd name="connsiteX2" fmla="*/ 101746 w 866584"/>
                <a:gd name="connsiteY2" fmla="*/ 330922 h 765325"/>
                <a:gd name="connsiteX3" fmla="*/ 160484 w 866584"/>
                <a:gd name="connsiteY3" fmla="*/ 330922 h 765325"/>
                <a:gd name="connsiteX4" fmla="*/ 158896 w 866584"/>
                <a:gd name="connsiteY4" fmla="*/ 378547 h 765325"/>
                <a:gd name="connsiteX5" fmla="*/ 235096 w 866584"/>
                <a:gd name="connsiteY5" fmla="*/ 369022 h 765325"/>
                <a:gd name="connsiteX6" fmla="*/ 257321 w 866584"/>
                <a:gd name="connsiteY6" fmla="*/ 324572 h 765325"/>
                <a:gd name="connsiteX7" fmla="*/ 333521 w 866584"/>
                <a:gd name="connsiteY7" fmla="*/ 315047 h 765325"/>
                <a:gd name="connsiteX8" fmla="*/ 333521 w 866584"/>
                <a:gd name="connsiteY8" fmla="*/ 426172 h 765325"/>
                <a:gd name="connsiteX9" fmla="*/ 641496 w 866584"/>
                <a:gd name="connsiteY9" fmla="*/ 410297 h 765325"/>
                <a:gd name="connsiteX10" fmla="*/ 692296 w 866584"/>
                <a:gd name="connsiteY10" fmla="*/ 194397 h 765325"/>
                <a:gd name="connsiteX11" fmla="*/ 701027 w 866584"/>
                <a:gd name="connsiteY11" fmla="*/ 3897 h 765325"/>
                <a:gd name="connsiteX12" fmla="*/ 863746 w 866584"/>
                <a:gd name="connsiteY12" fmla="*/ 1516 h 765325"/>
                <a:gd name="connsiteX13" fmla="*/ 866127 w 866584"/>
                <a:gd name="connsiteY13" fmla="*/ 234879 h 765325"/>
                <a:gd name="connsiteX14" fmla="*/ 860571 w 866584"/>
                <a:gd name="connsiteY14" fmla="*/ 335684 h 765325"/>
                <a:gd name="connsiteX15" fmla="*/ 846284 w 866584"/>
                <a:gd name="connsiteY15" fmla="*/ 449984 h 765325"/>
                <a:gd name="connsiteX16" fmla="*/ 858983 w 866584"/>
                <a:gd name="connsiteY16" fmla="*/ 625404 h 765325"/>
                <a:gd name="connsiteX17" fmla="*/ 397021 w 866584"/>
                <a:gd name="connsiteY17" fmla="*/ 711922 h 765325"/>
                <a:gd name="connsiteX18" fmla="*/ 111271 w 866584"/>
                <a:gd name="connsiteY18" fmla="*/ 759547 h 765325"/>
                <a:gd name="connsiteX19" fmla="*/ 78727 w 866584"/>
                <a:gd name="connsiteY19" fmla="*/ 578572 h 765325"/>
                <a:gd name="connsiteX20" fmla="*/ 38246 w 866584"/>
                <a:gd name="connsiteY20" fmla="*/ 456335 h 765325"/>
                <a:gd name="connsiteX21" fmla="*/ 146 w 866584"/>
                <a:gd name="connsiteY21" fmla="*/ 330922 h 765325"/>
                <a:gd name="connsiteX0" fmla="*/ 146 w 866584"/>
                <a:gd name="connsiteY0" fmla="*/ 330922 h 760205"/>
                <a:gd name="connsiteX1" fmla="*/ 95396 w 866584"/>
                <a:gd name="connsiteY1" fmla="*/ 299172 h 760205"/>
                <a:gd name="connsiteX2" fmla="*/ 101746 w 866584"/>
                <a:gd name="connsiteY2" fmla="*/ 330922 h 760205"/>
                <a:gd name="connsiteX3" fmla="*/ 160484 w 866584"/>
                <a:gd name="connsiteY3" fmla="*/ 330922 h 760205"/>
                <a:gd name="connsiteX4" fmla="*/ 158896 w 866584"/>
                <a:gd name="connsiteY4" fmla="*/ 378547 h 760205"/>
                <a:gd name="connsiteX5" fmla="*/ 235096 w 866584"/>
                <a:gd name="connsiteY5" fmla="*/ 369022 h 760205"/>
                <a:gd name="connsiteX6" fmla="*/ 257321 w 866584"/>
                <a:gd name="connsiteY6" fmla="*/ 324572 h 760205"/>
                <a:gd name="connsiteX7" fmla="*/ 333521 w 866584"/>
                <a:gd name="connsiteY7" fmla="*/ 315047 h 760205"/>
                <a:gd name="connsiteX8" fmla="*/ 333521 w 866584"/>
                <a:gd name="connsiteY8" fmla="*/ 426172 h 760205"/>
                <a:gd name="connsiteX9" fmla="*/ 641496 w 866584"/>
                <a:gd name="connsiteY9" fmla="*/ 410297 h 760205"/>
                <a:gd name="connsiteX10" fmla="*/ 692296 w 866584"/>
                <a:gd name="connsiteY10" fmla="*/ 194397 h 760205"/>
                <a:gd name="connsiteX11" fmla="*/ 701027 w 866584"/>
                <a:gd name="connsiteY11" fmla="*/ 3897 h 760205"/>
                <a:gd name="connsiteX12" fmla="*/ 863746 w 866584"/>
                <a:gd name="connsiteY12" fmla="*/ 1516 h 760205"/>
                <a:gd name="connsiteX13" fmla="*/ 866127 w 866584"/>
                <a:gd name="connsiteY13" fmla="*/ 234879 h 760205"/>
                <a:gd name="connsiteX14" fmla="*/ 860571 w 866584"/>
                <a:gd name="connsiteY14" fmla="*/ 335684 h 760205"/>
                <a:gd name="connsiteX15" fmla="*/ 846284 w 866584"/>
                <a:gd name="connsiteY15" fmla="*/ 449984 h 760205"/>
                <a:gd name="connsiteX16" fmla="*/ 858983 w 866584"/>
                <a:gd name="connsiteY16" fmla="*/ 625404 h 760205"/>
                <a:gd name="connsiteX17" fmla="*/ 397021 w 866584"/>
                <a:gd name="connsiteY17" fmla="*/ 711922 h 760205"/>
                <a:gd name="connsiteX18" fmla="*/ 111271 w 866584"/>
                <a:gd name="connsiteY18" fmla="*/ 759547 h 760205"/>
                <a:gd name="connsiteX19" fmla="*/ 78727 w 866584"/>
                <a:gd name="connsiteY19" fmla="*/ 578572 h 760205"/>
                <a:gd name="connsiteX20" fmla="*/ 38246 w 866584"/>
                <a:gd name="connsiteY20" fmla="*/ 456335 h 760205"/>
                <a:gd name="connsiteX21" fmla="*/ 146 w 866584"/>
                <a:gd name="connsiteY21" fmla="*/ 330922 h 76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6584" h="760205">
                  <a:moveTo>
                    <a:pt x="146" y="330922"/>
                  </a:moveTo>
                  <a:cubicBezTo>
                    <a:pt x="2528" y="328541"/>
                    <a:pt x="78463" y="299172"/>
                    <a:pt x="95396" y="299172"/>
                  </a:cubicBezTo>
                  <a:cubicBezTo>
                    <a:pt x="112329" y="299172"/>
                    <a:pt x="90898" y="325630"/>
                    <a:pt x="101746" y="330922"/>
                  </a:cubicBezTo>
                  <a:cubicBezTo>
                    <a:pt x="112594" y="336214"/>
                    <a:pt x="160484" y="327748"/>
                    <a:pt x="160484" y="330922"/>
                  </a:cubicBezTo>
                  <a:cubicBezTo>
                    <a:pt x="160484" y="334096"/>
                    <a:pt x="158367" y="384103"/>
                    <a:pt x="158896" y="378547"/>
                  </a:cubicBezTo>
                  <a:cubicBezTo>
                    <a:pt x="159425" y="372991"/>
                    <a:pt x="218692" y="378018"/>
                    <a:pt x="235096" y="369022"/>
                  </a:cubicBezTo>
                  <a:cubicBezTo>
                    <a:pt x="251500" y="360026"/>
                    <a:pt x="257586" y="328806"/>
                    <a:pt x="257321" y="324572"/>
                  </a:cubicBezTo>
                  <a:cubicBezTo>
                    <a:pt x="257056" y="320338"/>
                    <a:pt x="332728" y="314782"/>
                    <a:pt x="333521" y="315047"/>
                  </a:cubicBezTo>
                  <a:cubicBezTo>
                    <a:pt x="334314" y="315312"/>
                    <a:pt x="327436" y="422204"/>
                    <a:pt x="333521" y="426172"/>
                  </a:cubicBezTo>
                  <a:cubicBezTo>
                    <a:pt x="339606" y="430140"/>
                    <a:pt x="636468" y="413208"/>
                    <a:pt x="641496" y="410297"/>
                  </a:cubicBezTo>
                  <a:cubicBezTo>
                    <a:pt x="646524" y="407386"/>
                    <a:pt x="682374" y="262130"/>
                    <a:pt x="692296" y="194397"/>
                  </a:cubicBezTo>
                  <a:cubicBezTo>
                    <a:pt x="702218" y="126664"/>
                    <a:pt x="693883" y="12231"/>
                    <a:pt x="701027" y="3897"/>
                  </a:cubicBezTo>
                  <a:cubicBezTo>
                    <a:pt x="708171" y="-4437"/>
                    <a:pt x="860041" y="3500"/>
                    <a:pt x="863746" y="1516"/>
                  </a:cubicBezTo>
                  <a:cubicBezTo>
                    <a:pt x="867451" y="-468"/>
                    <a:pt x="866656" y="179184"/>
                    <a:pt x="866127" y="234879"/>
                  </a:cubicBezTo>
                  <a:cubicBezTo>
                    <a:pt x="865598" y="290574"/>
                    <a:pt x="863878" y="299833"/>
                    <a:pt x="860571" y="335684"/>
                  </a:cubicBezTo>
                  <a:cubicBezTo>
                    <a:pt x="857264" y="371535"/>
                    <a:pt x="846549" y="401697"/>
                    <a:pt x="846284" y="449984"/>
                  </a:cubicBezTo>
                  <a:cubicBezTo>
                    <a:pt x="846019" y="498271"/>
                    <a:pt x="869566" y="622229"/>
                    <a:pt x="858983" y="625404"/>
                  </a:cubicBezTo>
                  <a:cubicBezTo>
                    <a:pt x="848400" y="628579"/>
                    <a:pt x="521640" y="689565"/>
                    <a:pt x="397021" y="711922"/>
                  </a:cubicBezTo>
                  <a:cubicBezTo>
                    <a:pt x="272402" y="734279"/>
                    <a:pt x="119076" y="765104"/>
                    <a:pt x="111271" y="759547"/>
                  </a:cubicBezTo>
                  <a:cubicBezTo>
                    <a:pt x="103466" y="753990"/>
                    <a:pt x="89310" y="629901"/>
                    <a:pt x="78727" y="578572"/>
                  </a:cubicBezTo>
                  <a:cubicBezTo>
                    <a:pt x="68144" y="527243"/>
                    <a:pt x="51343" y="497610"/>
                    <a:pt x="38246" y="456335"/>
                  </a:cubicBezTo>
                  <a:cubicBezTo>
                    <a:pt x="25149" y="415060"/>
                    <a:pt x="-2236" y="333303"/>
                    <a:pt x="146" y="330922"/>
                  </a:cubicBezTo>
                  <a:close/>
                </a:path>
              </a:pathLst>
            </a:custGeom>
            <a:solidFill>
              <a:schemeClr val="accent5">
                <a:lumMod val="40000"/>
                <a:lumOff val="60000"/>
                <a:alpha val="69804"/>
              </a:schemeClr>
            </a:solidFill>
            <a:ln w="28575">
              <a:solidFill>
                <a:srgbClr val="2F5597"/>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grpSp>
      <p:sp>
        <p:nvSpPr>
          <p:cNvPr id="267" name="右矢印 266"/>
          <p:cNvSpPr/>
          <p:nvPr/>
        </p:nvSpPr>
        <p:spPr>
          <a:xfrm>
            <a:off x="7300799" y="2690755"/>
            <a:ext cx="722240" cy="150412"/>
          </a:xfrm>
          <a:prstGeom prst="rightArrow">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268" name="角丸四角形 267"/>
          <p:cNvSpPr/>
          <p:nvPr/>
        </p:nvSpPr>
        <p:spPr>
          <a:xfrm>
            <a:off x="6660957" y="2451208"/>
            <a:ext cx="572418" cy="271028"/>
          </a:xfrm>
          <a:prstGeom prst="roundRect">
            <a:avLst/>
          </a:prstGeom>
          <a:solidFill>
            <a:schemeClr val="accent5">
              <a:lumMod val="40000"/>
              <a:lumOff val="60000"/>
            </a:schemeClr>
          </a:solidFill>
          <a:ln>
            <a:solidFill>
              <a:srgbClr val="2F5597"/>
            </a:solidFill>
          </a:ln>
        </p:spPr>
        <p:style>
          <a:lnRef idx="2">
            <a:schemeClr val="dk1"/>
          </a:lnRef>
          <a:fillRef idx="1">
            <a:schemeClr val="lt1"/>
          </a:fillRef>
          <a:effectRef idx="0">
            <a:schemeClr val="dk1"/>
          </a:effectRef>
          <a:fontRef idx="minor">
            <a:schemeClr val="dk1"/>
          </a:fontRef>
        </p:style>
        <p:txBody>
          <a:bodyPr lIns="33231" tIns="33231" rIns="33231"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第１弾ＰＪ</a:t>
            </a:r>
            <a:endParaRPr kumimoji="1" lang="en-US" altLang="ja-JP"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（約</a:t>
            </a:r>
            <a:r>
              <a:rPr kumimoji="1" lang="en-US" altLang="ja-JP"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1.4ha</a:t>
            </a:r>
            <a:r>
              <a:rPr kumimoji="1" lang="ja-JP" altLang="en-US" sz="831"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ja-JP" altLang="en-US" sz="831"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281" name="グループ化 280"/>
          <p:cNvGrpSpPr/>
          <p:nvPr/>
        </p:nvGrpSpPr>
        <p:grpSpPr>
          <a:xfrm>
            <a:off x="399468" y="2115819"/>
            <a:ext cx="2875259" cy="1039004"/>
            <a:chOff x="20520" y="1573557"/>
            <a:chExt cx="2846812" cy="1125588"/>
          </a:xfrm>
        </p:grpSpPr>
        <p:grpSp>
          <p:nvGrpSpPr>
            <p:cNvPr id="280" name="グループ化 279"/>
            <p:cNvGrpSpPr/>
            <p:nvPr/>
          </p:nvGrpSpPr>
          <p:grpSpPr>
            <a:xfrm>
              <a:off x="20520" y="1573557"/>
              <a:ext cx="2814981" cy="1125588"/>
              <a:chOff x="20520" y="1573557"/>
              <a:chExt cx="2814981" cy="1125588"/>
            </a:xfrm>
          </p:grpSpPr>
          <p:sp>
            <p:nvSpPr>
              <p:cNvPr id="221" name="正方形/長方形 220"/>
              <p:cNvSpPr/>
              <p:nvPr/>
            </p:nvSpPr>
            <p:spPr>
              <a:xfrm>
                <a:off x="115124" y="1619779"/>
                <a:ext cx="2720377" cy="1079366"/>
              </a:xfrm>
              <a:prstGeom prst="rect">
                <a:avLst/>
              </a:prstGeom>
              <a:solidFill>
                <a:srgbClr val="FBFA2F">
                  <a:alpha val="69804"/>
                </a:srgbClr>
              </a:solidFill>
              <a:ln w="12700">
                <a:solidFill>
                  <a:schemeClr val="tx1">
                    <a:lumMod val="65000"/>
                    <a:lumOff val="35000"/>
                  </a:schemeClr>
                </a:solidFill>
              </a:ln>
            </p:spPr>
            <p:style>
              <a:lnRef idx="2">
                <a:schemeClr val="dk1"/>
              </a:lnRef>
              <a:fillRef idx="1">
                <a:schemeClr val="lt1"/>
              </a:fillRef>
              <a:effectRef idx="0">
                <a:schemeClr val="dk1"/>
              </a:effectRef>
              <a:fontRef idx="minor">
                <a:schemeClr val="dk1"/>
              </a:fontRef>
            </p:style>
            <p:txBody>
              <a:bodyPr tIns="99692" rIns="0" rtlCol="0" anchor="t"/>
              <a:lstStyle/>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若年層向けのコンテンツ</a:t>
                </a:r>
                <a:r>
                  <a:rPr kumimoji="1" lang="ja-JP" altLang="en-US"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を重点的に誘導</a:t>
                </a:r>
                <a:endParaRPr kumimoji="1" lang="en-US" altLang="ja-JP"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22" name="テキスト ボックス 221"/>
              <p:cNvSpPr txBox="1"/>
              <p:nvPr/>
            </p:nvSpPr>
            <p:spPr>
              <a:xfrm>
                <a:off x="20520" y="1573557"/>
                <a:ext cx="1287861" cy="141938"/>
              </a:xfrm>
              <a:prstGeom prst="rect">
                <a:avLst/>
              </a:prstGeom>
              <a:solidFill>
                <a:srgbClr val="FFFFFF"/>
              </a:solidFill>
            </p:spPr>
            <p:txBody>
              <a:bodyPr wrap="square" lIns="0" tIns="0" rIns="0" bIns="33231" rtlCol="0" anchor="ctr" anchorCtr="0">
                <a:noAutofit/>
              </a:bodyPr>
              <a:lstStyle>
                <a:defPPr>
                  <a:defRPr lang="ja-JP"/>
                </a:defPPr>
                <a:lvl1pPr algn="ctr">
                  <a:defRPr sz="1400" b="1">
                    <a:latin typeface="メイリオ" panose="020B0604030504040204" pitchFamily="50" charset="-128"/>
                    <a:ea typeface="メイリオ" panose="020B0604030504040204" pitchFamily="50" charset="-128"/>
                    <a:cs typeface="メイリオ" panose="020B0604030504040204" pitchFamily="50"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85"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rPr>
                  <a:t>野崎駅周辺エリア</a:t>
                </a:r>
              </a:p>
            </p:txBody>
          </p:sp>
        </p:grpSp>
        <p:sp>
          <p:nvSpPr>
            <p:cNvPr id="273" name="角丸四角形 272"/>
            <p:cNvSpPr/>
            <p:nvPr/>
          </p:nvSpPr>
          <p:spPr>
            <a:xfrm>
              <a:off x="164627" y="1938263"/>
              <a:ext cx="2607990" cy="725651"/>
            </a:xfrm>
            <a:prstGeom prst="roundRect">
              <a:avLst>
                <a:gd name="adj" fmla="val 3480"/>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lIns="33231" tIns="199385" rIns="33231"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廃校舎をリノベーション</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し、スポーツ・歴史・文化・食のコンテンツを備えた</a:t>
              </a:r>
              <a:r>
                <a:rPr kumimoji="1" lang="ja-JP" altLang="en-US" sz="969"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交流拠点化</a:t>
              </a: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。段階的に周辺に取組を広げ、</a:t>
              </a:r>
              <a:r>
                <a:rPr kumimoji="1" lang="ja-JP" altLang="en-US" sz="969"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若年層の交流人口増加を図る。</a:t>
              </a:r>
              <a:endParaRPr kumimoji="1" lang="ja-JP" altLang="en-US" sz="1477" b="1" i="0" u="sng" strike="noStrike" kern="1200" cap="none" spc="0" normalizeH="0" baseline="0" noProof="0" dirty="0">
                <a:ln>
                  <a:noFill/>
                </a:ln>
                <a:solidFill>
                  <a:srgbClr val="C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72" name="正方形/長方形 271"/>
            <p:cNvSpPr/>
            <p:nvPr/>
          </p:nvSpPr>
          <p:spPr>
            <a:xfrm>
              <a:off x="98468" y="1901033"/>
              <a:ext cx="2768864" cy="418346"/>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t"/>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深野北小学校跡地活用プロジェクト</a:t>
              </a:r>
              <a:r>
                <a:rPr kumimoji="1" lang="en-US" altLang="ja-JP" sz="1200"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p>
          </p:txBody>
        </p:sp>
      </p:grpSp>
      <p:sp>
        <p:nvSpPr>
          <p:cNvPr id="269" name="右矢印 268"/>
          <p:cNvSpPr/>
          <p:nvPr/>
        </p:nvSpPr>
        <p:spPr>
          <a:xfrm rot="1186084">
            <a:off x="3161800" y="3343046"/>
            <a:ext cx="2077223" cy="262326"/>
          </a:xfrm>
          <a:prstGeom prst="rightArrow">
            <a:avLst/>
          </a:prstGeom>
          <a:solidFill>
            <a:srgbClr val="FCFC6E"/>
          </a:solidFill>
          <a:ln w="12700">
            <a:solidFill>
              <a:schemeClr val="tx1"/>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grpSp>
        <p:nvGrpSpPr>
          <p:cNvPr id="276" name="グループ化 275"/>
          <p:cNvGrpSpPr/>
          <p:nvPr/>
        </p:nvGrpSpPr>
        <p:grpSpPr>
          <a:xfrm>
            <a:off x="491686" y="5115147"/>
            <a:ext cx="3176851" cy="834133"/>
            <a:chOff x="115124" y="3750423"/>
            <a:chExt cx="2894802" cy="996446"/>
          </a:xfrm>
          <a:solidFill>
            <a:schemeClr val="bg1">
              <a:lumMod val="75000"/>
            </a:schemeClr>
          </a:solidFill>
        </p:grpSpPr>
        <p:sp>
          <p:nvSpPr>
            <p:cNvPr id="277" name="正方形/長方形 276"/>
            <p:cNvSpPr/>
            <p:nvPr/>
          </p:nvSpPr>
          <p:spPr>
            <a:xfrm>
              <a:off x="115124" y="3750423"/>
              <a:ext cx="2894802" cy="996446"/>
            </a:xfrm>
            <a:prstGeom prst="rect">
              <a:avLst/>
            </a:prstGeom>
            <a:solidFill>
              <a:schemeClr val="bg1"/>
            </a:solidFill>
            <a:ln w="12700">
              <a:solidFill>
                <a:schemeClr val="tx1">
                  <a:lumMod val="65000"/>
                  <a:lumOff val="35000"/>
                </a:schemeClr>
              </a:solidFill>
            </a:ln>
          </p:spPr>
          <p:style>
            <a:lnRef idx="2">
              <a:schemeClr val="dk1"/>
            </a:lnRef>
            <a:fillRef idx="1">
              <a:schemeClr val="lt1"/>
            </a:fillRef>
            <a:effectRef idx="0">
              <a:schemeClr val="dk1"/>
            </a:effectRef>
            <a:fontRef idx="minor">
              <a:schemeClr val="dk1"/>
            </a:fontRef>
          </p:style>
          <p:txBody>
            <a:bodyPr lIns="33231" tIns="33231" rIns="0" rtlCol="0" anchor="t"/>
            <a:lstStyle/>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・産業活性化センターでの就労環境整備（創業支援（</a:t>
              </a:r>
              <a:r>
                <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D-Biz</a:t>
              </a: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）等）</a:t>
              </a:r>
              <a:endPar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・市内在住・就労者に限定した奨学金返還補助</a:t>
              </a:r>
              <a:endPar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・雇用者の市内居住を確保する企業に対する支援</a:t>
              </a:r>
              <a:endPar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844099"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・創業支援の取組に駅前公共空間等を活用　　等</a:t>
              </a:r>
              <a:endParaRPr kumimoji="1" lang="en-US" altLang="ja-JP" sz="923"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78" name="テキスト ボックス 277"/>
            <p:cNvSpPr txBox="1"/>
            <p:nvPr/>
          </p:nvSpPr>
          <p:spPr>
            <a:xfrm>
              <a:off x="132965" y="4510735"/>
              <a:ext cx="2509839" cy="147900"/>
            </a:xfrm>
            <a:prstGeom prst="rect">
              <a:avLst/>
            </a:prstGeom>
            <a:noFill/>
          </p:spPr>
          <p:txBody>
            <a:bodyPr wrap="square" lIns="0" tIns="0" rIns="0" bIns="33231" rtlCol="0" anchor="ctr" anchorCtr="0">
              <a:noAutofit/>
            </a:bodyPr>
            <a:lstStyle>
              <a:defPPr>
                <a:defRPr lang="ja-JP"/>
              </a:defPPr>
              <a:lvl1pPr algn="ctr">
                <a:defRPr sz="1400" b="1">
                  <a:latin typeface="メイリオ" panose="020B0604030504040204" pitchFamily="50" charset="-128"/>
                  <a:ea typeface="メイリオ" panose="020B0604030504040204" pitchFamily="50" charset="-128"/>
                  <a:cs typeface="メイリオ" panose="020B0604030504040204" pitchFamily="50" charset="-128"/>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rPr>
                <a:t>　→　ソフト施策による子育て世代等への就労支援</a:t>
              </a:r>
            </a:p>
          </p:txBody>
        </p:sp>
      </p:grpSp>
      <p:sp>
        <p:nvSpPr>
          <p:cNvPr id="42" name="正方形/長方形 41"/>
          <p:cNvSpPr/>
          <p:nvPr/>
        </p:nvSpPr>
        <p:spPr>
          <a:xfrm>
            <a:off x="6316184" y="5607758"/>
            <a:ext cx="3389343" cy="519446"/>
          </a:xfrm>
          <a:prstGeom prst="rect">
            <a:avLst/>
          </a:prstGeom>
          <a:solidFill>
            <a:schemeClr val="bg1"/>
          </a:solidFill>
          <a:ln w="12700">
            <a:solidFill>
              <a:srgbClr val="FF0000"/>
            </a:solidFill>
          </a:ln>
        </p:spPr>
        <p:style>
          <a:lnRef idx="2">
            <a:schemeClr val="dk1"/>
          </a:lnRef>
          <a:fillRef idx="1">
            <a:schemeClr val="lt1"/>
          </a:fillRef>
          <a:effectRef idx="0">
            <a:schemeClr val="dk1"/>
          </a:effectRef>
          <a:fontRef idx="minor">
            <a:schemeClr val="dk1"/>
          </a:fontRef>
        </p:style>
        <p:txBody>
          <a:bodyPr lIns="33231" tIns="33231" rIns="0" bIns="33231"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子育て世代の居住誘導により北条地域の子育て世代が</a:t>
            </a: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４割増加</a:t>
            </a:r>
            <a:r>
              <a:rPr kumimoji="1" lang="en-US" altLang="ja-JP" sz="831"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46"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646"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R2</a:t>
            </a:r>
            <a:r>
              <a:rPr kumimoji="1" lang="ja-JP" altLang="en-US" sz="646" b="0" i="0" u="none" strike="noStrike" kern="1200" cap="none" spc="0" normalizeH="0" baseline="0" noProof="0" dirty="0" err="1">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までの</a:t>
            </a:r>
            <a:r>
              <a:rPr kumimoji="1" lang="ja-JP" altLang="en-US" sz="646"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北条地域への子育て世代流入</a:t>
            </a:r>
            <a:r>
              <a:rPr kumimoji="1" lang="en-US" altLang="ja-JP" sz="646"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339</a:t>
            </a:r>
            <a:r>
              <a:rPr kumimoji="1" lang="ja-JP" altLang="en-US" sz="646"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人（大東市まち・ひと・しごと創生総合戦略））</a:t>
            </a:r>
            <a:endParaRPr kumimoji="1" lang="en-US" altLang="ja-JP" sz="969"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43" name="正方形/長方形 42"/>
          <p:cNvSpPr/>
          <p:nvPr/>
        </p:nvSpPr>
        <p:spPr>
          <a:xfrm>
            <a:off x="6316184" y="5141371"/>
            <a:ext cx="3389343" cy="440098"/>
          </a:xfrm>
          <a:prstGeom prst="rect">
            <a:avLst/>
          </a:prstGeom>
          <a:solidFill>
            <a:schemeClr val="bg1"/>
          </a:solidFill>
          <a:ln w="12700">
            <a:solidFill>
              <a:srgbClr val="FF0000"/>
            </a:solidFill>
          </a:ln>
        </p:spPr>
        <p:style>
          <a:lnRef idx="2">
            <a:schemeClr val="dk1"/>
          </a:lnRef>
          <a:fillRef idx="1">
            <a:schemeClr val="lt1"/>
          </a:fillRef>
          <a:effectRef idx="0">
            <a:schemeClr val="dk1"/>
          </a:effectRef>
          <a:fontRef idx="minor">
            <a:schemeClr val="dk1"/>
          </a:fontRef>
        </p:style>
        <p:txBody>
          <a:bodyPr lIns="33231" tIns="33231" rIns="0" bIns="33231"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民間投資を呼び込み、市営住宅の建て替え等の事業費の</a:t>
            </a:r>
            <a:r>
              <a:rPr kumimoji="1" lang="en-US" altLang="ja-JP"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1/</a:t>
            </a: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１</a:t>
            </a:r>
            <a:r>
              <a:rPr kumimoji="1" lang="en-US" altLang="ja-JP"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5</a:t>
            </a: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の支出</a:t>
            </a:r>
            <a:r>
              <a:rPr kumimoji="1" lang="ja-JP" altLang="en-US" sz="831"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（大東市試算）</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で実施</a:t>
            </a:r>
            <a:endPar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213" name="正方形/長方形 212"/>
          <p:cNvSpPr/>
          <p:nvPr/>
        </p:nvSpPr>
        <p:spPr>
          <a:xfrm>
            <a:off x="9183201" y="4649238"/>
            <a:ext cx="719608" cy="163624"/>
          </a:xfrm>
          <a:prstGeom prst="rect">
            <a:avLst/>
          </a:prstGeom>
          <a:noFill/>
          <a:ln w="19050">
            <a:noFill/>
          </a:ln>
        </p:spPr>
        <p:style>
          <a:lnRef idx="2">
            <a:schemeClr val="dk1"/>
          </a:lnRef>
          <a:fillRef idx="1">
            <a:schemeClr val="lt1"/>
          </a:fillRef>
          <a:effectRef idx="0">
            <a:schemeClr val="dk1"/>
          </a:effectRef>
          <a:fontRef idx="minor">
            <a:schemeClr val="dk1"/>
          </a:fontRef>
        </p:style>
        <p:txBody>
          <a:bodyPr lIns="0" r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4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（事業</a:t>
            </a:r>
            <a:r>
              <a:rPr kumimoji="1" lang="ja-JP" altLang="en-US" sz="400"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スキームイメージ</a:t>
            </a:r>
            <a:r>
              <a:rPr kumimoji="1" lang="ja-JP" altLang="en-US" sz="4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400"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sp>
        <p:nvSpPr>
          <p:cNvPr id="76" name="正方形/長方形 75"/>
          <p:cNvSpPr/>
          <p:nvPr/>
        </p:nvSpPr>
        <p:spPr>
          <a:xfrm>
            <a:off x="559014" y="4284821"/>
            <a:ext cx="2525970" cy="497177"/>
          </a:xfrm>
          <a:prstGeom prst="rect">
            <a:avLst/>
          </a:prstGeom>
          <a:solidFill>
            <a:schemeClr val="bg1"/>
          </a:solidFill>
          <a:ln w="12700">
            <a:solidFill>
              <a:srgbClr val="FF0000"/>
            </a:solidFill>
          </a:ln>
        </p:spPr>
        <p:style>
          <a:lnRef idx="2">
            <a:schemeClr val="dk1"/>
          </a:lnRef>
          <a:fillRef idx="1">
            <a:schemeClr val="lt1"/>
          </a:fillRef>
          <a:effectRef idx="0">
            <a:schemeClr val="dk1"/>
          </a:effectRef>
          <a:fontRef idx="minor">
            <a:schemeClr val="dk1"/>
          </a:fontRef>
        </p:style>
        <p:txBody>
          <a:bodyPr lIns="33231" tIns="33231" rIns="33231" bIns="33231"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送迎保育サービス利用者は送迎の時間を</a:t>
            </a:r>
            <a:endPar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平均</a:t>
            </a:r>
            <a:r>
              <a:rPr kumimoji="1" lang="en-US" altLang="ja-JP"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32</a:t>
            </a: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分</a:t>
            </a:r>
            <a:r>
              <a:rPr kumimoji="1" lang="en-US" altLang="ja-JP"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292"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人・日短縮</a:t>
            </a:r>
            <a:r>
              <a:rPr kumimoji="1" lang="en-US" altLang="ja-JP" sz="831"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（住道駅周辺から大阪駅方面への通勤を想定）</a:t>
            </a:r>
            <a:endParaRPr kumimoji="1" lang="ja-JP" altLang="en-US" sz="1015"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p:txBody>
      </p:sp>
      <p:grpSp>
        <p:nvGrpSpPr>
          <p:cNvPr id="6" name="グループ化 5"/>
          <p:cNvGrpSpPr/>
          <p:nvPr/>
        </p:nvGrpSpPr>
        <p:grpSpPr>
          <a:xfrm>
            <a:off x="3291550" y="2081541"/>
            <a:ext cx="1590130" cy="798095"/>
            <a:chOff x="10240759" y="1081088"/>
            <a:chExt cx="1722641" cy="864603"/>
          </a:xfrm>
        </p:grpSpPr>
        <p:sp>
          <p:nvSpPr>
            <p:cNvPr id="5" name="角丸四角形 4"/>
            <p:cNvSpPr/>
            <p:nvPr/>
          </p:nvSpPr>
          <p:spPr>
            <a:xfrm>
              <a:off x="10240759" y="1081088"/>
              <a:ext cx="1722641" cy="864603"/>
            </a:xfrm>
            <a:prstGeom prst="roundRect">
              <a:avLst>
                <a:gd name="adj" fmla="val 2537"/>
              </a:avLst>
            </a:prstGeom>
            <a:solidFill>
              <a:schemeClr val="bg1"/>
            </a:solidFill>
            <a:ln>
              <a:solidFill>
                <a:schemeClr val="bg2">
                  <a:lumMod val="25000"/>
                </a:schemeClr>
              </a:solidFill>
              <a:prstDash val="sysDot"/>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grpSp>
          <p:nvGrpSpPr>
            <p:cNvPr id="153" name="グループ化 152"/>
            <p:cNvGrpSpPr/>
            <p:nvPr/>
          </p:nvGrpSpPr>
          <p:grpSpPr>
            <a:xfrm>
              <a:off x="10275296" y="1124320"/>
              <a:ext cx="1638274" cy="804937"/>
              <a:chOff x="536992" y="1767917"/>
              <a:chExt cx="9948590" cy="4888064"/>
            </a:xfrm>
          </p:grpSpPr>
          <p:pic>
            <p:nvPicPr>
              <p:cNvPr id="154" name="図 153"/>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rot="5400000">
                <a:off x="2206135" y="121731"/>
                <a:ext cx="4801395" cy="8139681"/>
              </a:xfrm>
              <a:prstGeom prst="rect">
                <a:avLst/>
              </a:prstGeom>
            </p:spPr>
          </p:pic>
          <p:sp>
            <p:nvSpPr>
              <p:cNvPr id="165" name="Freeform 5"/>
              <p:cNvSpPr>
                <a:spLocks/>
              </p:cNvSpPr>
              <p:nvPr/>
            </p:nvSpPr>
            <p:spPr bwMode="auto">
              <a:xfrm>
                <a:off x="768350" y="2008258"/>
                <a:ext cx="7802563" cy="4305300"/>
              </a:xfrm>
              <a:custGeom>
                <a:avLst/>
                <a:gdLst>
                  <a:gd name="T0" fmla="*/ 2147483646 w 3795"/>
                  <a:gd name="T1" fmla="*/ 2147483646 h 1984"/>
                  <a:gd name="T2" fmla="*/ 2147483646 w 3795"/>
                  <a:gd name="T3" fmla="*/ 2147483646 h 1984"/>
                  <a:gd name="T4" fmla="*/ 2147483646 w 3795"/>
                  <a:gd name="T5" fmla="*/ 2147483646 h 1984"/>
                  <a:gd name="T6" fmla="*/ 2147483646 w 3795"/>
                  <a:gd name="T7" fmla="*/ 2147483646 h 1984"/>
                  <a:gd name="T8" fmla="*/ 2147483646 w 3795"/>
                  <a:gd name="T9" fmla="*/ 2147483646 h 1984"/>
                  <a:gd name="T10" fmla="*/ 2147483646 w 3795"/>
                  <a:gd name="T11" fmla="*/ 2147483646 h 1984"/>
                  <a:gd name="T12" fmla="*/ 2147483646 w 3795"/>
                  <a:gd name="T13" fmla="*/ 2147483646 h 1984"/>
                  <a:gd name="T14" fmla="*/ 2147483646 w 3795"/>
                  <a:gd name="T15" fmla="*/ 2147483646 h 1984"/>
                  <a:gd name="T16" fmla="*/ 2147483646 w 3795"/>
                  <a:gd name="T17" fmla="*/ 2147483646 h 1984"/>
                  <a:gd name="T18" fmla="*/ 2147483646 w 3795"/>
                  <a:gd name="T19" fmla="*/ 2147483646 h 1984"/>
                  <a:gd name="T20" fmla="*/ 2147483646 w 3795"/>
                  <a:gd name="T21" fmla="*/ 2147483646 h 1984"/>
                  <a:gd name="T22" fmla="*/ 2147483646 w 3795"/>
                  <a:gd name="T23" fmla="*/ 2147483646 h 1984"/>
                  <a:gd name="T24" fmla="*/ 2147483646 w 3795"/>
                  <a:gd name="T25" fmla="*/ 2147483646 h 1984"/>
                  <a:gd name="T26" fmla="*/ 2147483646 w 3795"/>
                  <a:gd name="T27" fmla="*/ 2147483646 h 1984"/>
                  <a:gd name="T28" fmla="*/ 2147483646 w 3795"/>
                  <a:gd name="T29" fmla="*/ 2147483646 h 1984"/>
                  <a:gd name="T30" fmla="*/ 2147483646 w 3795"/>
                  <a:gd name="T31" fmla="*/ 2147483646 h 1984"/>
                  <a:gd name="T32" fmla="*/ 2147483646 w 3795"/>
                  <a:gd name="T33" fmla="*/ 2147483646 h 1984"/>
                  <a:gd name="T34" fmla="*/ 2147483646 w 3795"/>
                  <a:gd name="T35" fmla="*/ 2147483646 h 1984"/>
                  <a:gd name="T36" fmla="*/ 2147483646 w 3795"/>
                  <a:gd name="T37" fmla="*/ 2147483646 h 1984"/>
                  <a:gd name="T38" fmla="*/ 2147483646 w 3795"/>
                  <a:gd name="T39" fmla="*/ 2147483646 h 1984"/>
                  <a:gd name="T40" fmla="*/ 2147483646 w 3795"/>
                  <a:gd name="T41" fmla="*/ 2147483646 h 1984"/>
                  <a:gd name="T42" fmla="*/ 2147483646 w 3795"/>
                  <a:gd name="T43" fmla="*/ 2147483646 h 1984"/>
                  <a:gd name="T44" fmla="*/ 2147483646 w 3795"/>
                  <a:gd name="T45" fmla="*/ 2147483646 h 1984"/>
                  <a:gd name="T46" fmla="*/ 2147483646 w 3795"/>
                  <a:gd name="T47" fmla="*/ 2147483646 h 1984"/>
                  <a:gd name="T48" fmla="*/ 2147483646 w 3795"/>
                  <a:gd name="T49" fmla="*/ 2147483646 h 1984"/>
                  <a:gd name="T50" fmla="*/ 2147483646 w 3795"/>
                  <a:gd name="T51" fmla="*/ 2147483646 h 1984"/>
                  <a:gd name="T52" fmla="*/ 2147483646 w 3795"/>
                  <a:gd name="T53" fmla="*/ 2147483646 h 1984"/>
                  <a:gd name="T54" fmla="*/ 2147483646 w 3795"/>
                  <a:gd name="T55" fmla="*/ 2147483646 h 1984"/>
                  <a:gd name="T56" fmla="*/ 2147483646 w 3795"/>
                  <a:gd name="T57" fmla="*/ 2147483646 h 1984"/>
                  <a:gd name="T58" fmla="*/ 2147483646 w 3795"/>
                  <a:gd name="T59" fmla="*/ 2147483646 h 1984"/>
                  <a:gd name="T60" fmla="*/ 2147483646 w 3795"/>
                  <a:gd name="T61" fmla="*/ 2147483646 h 1984"/>
                  <a:gd name="T62" fmla="*/ 2147483646 w 3795"/>
                  <a:gd name="T63" fmla="*/ 2147483646 h 1984"/>
                  <a:gd name="T64" fmla="*/ 2147483646 w 3795"/>
                  <a:gd name="T65" fmla="*/ 2147483646 h 1984"/>
                  <a:gd name="T66" fmla="*/ 2147483646 w 3795"/>
                  <a:gd name="T67" fmla="*/ 2147483646 h 1984"/>
                  <a:gd name="T68" fmla="*/ 2147483646 w 3795"/>
                  <a:gd name="T69" fmla="*/ 2147483646 h 1984"/>
                  <a:gd name="T70" fmla="*/ 2147483646 w 3795"/>
                  <a:gd name="T71" fmla="*/ 2147483646 h 1984"/>
                  <a:gd name="T72" fmla="*/ 2147483646 w 3795"/>
                  <a:gd name="T73" fmla="*/ 2147483646 h 1984"/>
                  <a:gd name="T74" fmla="*/ 2147483646 w 3795"/>
                  <a:gd name="T75" fmla="*/ 2147483646 h 1984"/>
                  <a:gd name="T76" fmla="*/ 2147483646 w 3795"/>
                  <a:gd name="T77" fmla="*/ 2147483646 h 1984"/>
                  <a:gd name="T78" fmla="*/ 2147483646 w 3795"/>
                  <a:gd name="T79" fmla="*/ 2147483646 h 1984"/>
                  <a:gd name="T80" fmla="*/ 2147483646 w 3795"/>
                  <a:gd name="T81" fmla="*/ 2147483646 h 1984"/>
                  <a:gd name="T82" fmla="*/ 2147483646 w 3795"/>
                  <a:gd name="T83" fmla="*/ 2147483646 h 1984"/>
                  <a:gd name="T84" fmla="*/ 2147483646 w 3795"/>
                  <a:gd name="T85" fmla="*/ 2147483646 h 1984"/>
                  <a:gd name="T86" fmla="*/ 2147483646 w 3795"/>
                  <a:gd name="T87" fmla="*/ 2147483646 h 1984"/>
                  <a:gd name="T88" fmla="*/ 2147483646 w 3795"/>
                  <a:gd name="T89" fmla="*/ 2147483646 h 1984"/>
                  <a:gd name="T90" fmla="*/ 2147483646 w 3795"/>
                  <a:gd name="T91" fmla="*/ 2147483646 h 1984"/>
                  <a:gd name="T92" fmla="*/ 0 w 3795"/>
                  <a:gd name="T93" fmla="*/ 2147483646 h 1984"/>
                  <a:gd name="T94" fmla="*/ 2147483646 w 3795"/>
                  <a:gd name="T95" fmla="*/ 2147483646 h 1984"/>
                  <a:gd name="T96" fmla="*/ 2147483646 w 3795"/>
                  <a:gd name="T97" fmla="*/ 2147483646 h 1984"/>
                  <a:gd name="T98" fmla="*/ 2147483646 w 3795"/>
                  <a:gd name="T99" fmla="*/ 2147483646 h 1984"/>
                  <a:gd name="T100" fmla="*/ 2147483646 w 3795"/>
                  <a:gd name="T101" fmla="*/ 2147483646 h 19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95"/>
                  <a:gd name="T154" fmla="*/ 0 h 1984"/>
                  <a:gd name="T155" fmla="*/ 3795 w 3795"/>
                  <a:gd name="T156" fmla="*/ 1984 h 19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95" h="1984">
                    <a:moveTo>
                      <a:pt x="452" y="906"/>
                    </a:moveTo>
                    <a:cubicBezTo>
                      <a:pt x="540" y="870"/>
                      <a:pt x="500" y="861"/>
                      <a:pt x="568" y="838"/>
                    </a:cubicBezTo>
                    <a:cubicBezTo>
                      <a:pt x="581" y="825"/>
                      <a:pt x="698" y="762"/>
                      <a:pt x="712" y="750"/>
                    </a:cubicBezTo>
                    <a:cubicBezTo>
                      <a:pt x="745" y="721"/>
                      <a:pt x="707" y="697"/>
                      <a:pt x="742" y="674"/>
                    </a:cubicBezTo>
                    <a:cubicBezTo>
                      <a:pt x="761" y="646"/>
                      <a:pt x="769" y="690"/>
                      <a:pt x="796" y="672"/>
                    </a:cubicBezTo>
                    <a:cubicBezTo>
                      <a:pt x="807" y="656"/>
                      <a:pt x="788" y="532"/>
                      <a:pt x="788" y="532"/>
                    </a:cubicBezTo>
                    <a:cubicBezTo>
                      <a:pt x="790" y="514"/>
                      <a:pt x="946" y="639"/>
                      <a:pt x="960" y="628"/>
                    </a:cubicBezTo>
                    <a:cubicBezTo>
                      <a:pt x="973" y="618"/>
                      <a:pt x="1049" y="646"/>
                      <a:pt x="1064" y="652"/>
                    </a:cubicBezTo>
                    <a:cubicBezTo>
                      <a:pt x="1098" y="666"/>
                      <a:pt x="1087" y="616"/>
                      <a:pt x="1122" y="626"/>
                    </a:cubicBezTo>
                    <a:cubicBezTo>
                      <a:pt x="1144" y="632"/>
                      <a:pt x="1163" y="638"/>
                      <a:pt x="1186" y="644"/>
                    </a:cubicBezTo>
                    <a:cubicBezTo>
                      <a:pt x="1230" y="673"/>
                      <a:pt x="1230" y="709"/>
                      <a:pt x="1278" y="712"/>
                    </a:cubicBezTo>
                    <a:cubicBezTo>
                      <a:pt x="1340" y="710"/>
                      <a:pt x="1310" y="602"/>
                      <a:pt x="1376" y="594"/>
                    </a:cubicBezTo>
                    <a:cubicBezTo>
                      <a:pt x="1382" y="593"/>
                      <a:pt x="1476" y="577"/>
                      <a:pt x="1480" y="572"/>
                    </a:cubicBezTo>
                    <a:cubicBezTo>
                      <a:pt x="1500" y="546"/>
                      <a:pt x="1482" y="588"/>
                      <a:pt x="1510" y="570"/>
                    </a:cubicBezTo>
                    <a:cubicBezTo>
                      <a:pt x="1505" y="562"/>
                      <a:pt x="1526" y="543"/>
                      <a:pt x="1516" y="518"/>
                    </a:cubicBezTo>
                    <a:cubicBezTo>
                      <a:pt x="1506" y="493"/>
                      <a:pt x="1469" y="453"/>
                      <a:pt x="1448" y="420"/>
                    </a:cubicBezTo>
                    <a:cubicBezTo>
                      <a:pt x="1446" y="401"/>
                      <a:pt x="1390" y="318"/>
                      <a:pt x="1390" y="318"/>
                    </a:cubicBezTo>
                    <a:cubicBezTo>
                      <a:pt x="1392" y="268"/>
                      <a:pt x="1359" y="258"/>
                      <a:pt x="1362" y="208"/>
                    </a:cubicBezTo>
                    <a:cubicBezTo>
                      <a:pt x="1363" y="194"/>
                      <a:pt x="1356" y="186"/>
                      <a:pt x="1364" y="174"/>
                    </a:cubicBezTo>
                    <a:cubicBezTo>
                      <a:pt x="1368" y="169"/>
                      <a:pt x="1508" y="182"/>
                      <a:pt x="1514" y="184"/>
                    </a:cubicBezTo>
                    <a:cubicBezTo>
                      <a:pt x="1524" y="188"/>
                      <a:pt x="1518" y="157"/>
                      <a:pt x="1528" y="160"/>
                    </a:cubicBezTo>
                    <a:cubicBezTo>
                      <a:pt x="1596" y="183"/>
                      <a:pt x="1605" y="153"/>
                      <a:pt x="1676" y="162"/>
                    </a:cubicBezTo>
                    <a:cubicBezTo>
                      <a:pt x="1682" y="164"/>
                      <a:pt x="1688" y="165"/>
                      <a:pt x="1694" y="168"/>
                    </a:cubicBezTo>
                    <a:cubicBezTo>
                      <a:pt x="1700" y="171"/>
                      <a:pt x="1719" y="183"/>
                      <a:pt x="1712" y="180"/>
                    </a:cubicBezTo>
                    <a:cubicBezTo>
                      <a:pt x="1695" y="173"/>
                      <a:pt x="1651" y="143"/>
                      <a:pt x="1664" y="156"/>
                    </a:cubicBezTo>
                    <a:cubicBezTo>
                      <a:pt x="1686" y="178"/>
                      <a:pt x="1903" y="189"/>
                      <a:pt x="1928" y="206"/>
                    </a:cubicBezTo>
                    <a:cubicBezTo>
                      <a:pt x="1984" y="187"/>
                      <a:pt x="1861" y="159"/>
                      <a:pt x="1926" y="154"/>
                    </a:cubicBezTo>
                    <a:cubicBezTo>
                      <a:pt x="1898" y="128"/>
                      <a:pt x="1879" y="94"/>
                      <a:pt x="1850" y="50"/>
                    </a:cubicBezTo>
                    <a:cubicBezTo>
                      <a:pt x="1874" y="14"/>
                      <a:pt x="1877" y="0"/>
                      <a:pt x="1952" y="0"/>
                    </a:cubicBezTo>
                    <a:cubicBezTo>
                      <a:pt x="2120" y="0"/>
                      <a:pt x="2286" y="20"/>
                      <a:pt x="2454" y="22"/>
                    </a:cubicBezTo>
                    <a:cubicBezTo>
                      <a:pt x="2474" y="27"/>
                      <a:pt x="2494" y="22"/>
                      <a:pt x="2512" y="32"/>
                    </a:cubicBezTo>
                    <a:cubicBezTo>
                      <a:pt x="2524" y="39"/>
                      <a:pt x="2570" y="42"/>
                      <a:pt x="2582" y="50"/>
                    </a:cubicBezTo>
                    <a:cubicBezTo>
                      <a:pt x="2612" y="70"/>
                      <a:pt x="2701" y="146"/>
                      <a:pt x="2702" y="146"/>
                    </a:cubicBezTo>
                    <a:cubicBezTo>
                      <a:pt x="2749" y="165"/>
                      <a:pt x="2786" y="262"/>
                      <a:pt x="2834" y="276"/>
                    </a:cubicBezTo>
                    <a:cubicBezTo>
                      <a:pt x="2856" y="282"/>
                      <a:pt x="2948" y="254"/>
                      <a:pt x="2948" y="254"/>
                    </a:cubicBezTo>
                    <a:cubicBezTo>
                      <a:pt x="2982" y="326"/>
                      <a:pt x="2918" y="296"/>
                      <a:pt x="2964" y="358"/>
                    </a:cubicBezTo>
                    <a:cubicBezTo>
                      <a:pt x="2979" y="403"/>
                      <a:pt x="2917" y="503"/>
                      <a:pt x="2948" y="542"/>
                    </a:cubicBezTo>
                    <a:cubicBezTo>
                      <a:pt x="2952" y="547"/>
                      <a:pt x="2995" y="551"/>
                      <a:pt x="2998" y="556"/>
                    </a:cubicBezTo>
                    <a:cubicBezTo>
                      <a:pt x="3011" y="579"/>
                      <a:pt x="3036" y="544"/>
                      <a:pt x="3052" y="564"/>
                    </a:cubicBezTo>
                    <a:cubicBezTo>
                      <a:pt x="3091" y="614"/>
                      <a:pt x="3122" y="659"/>
                      <a:pt x="3180" y="688"/>
                    </a:cubicBezTo>
                    <a:cubicBezTo>
                      <a:pt x="3203" y="722"/>
                      <a:pt x="3290" y="698"/>
                      <a:pt x="3314" y="734"/>
                    </a:cubicBezTo>
                    <a:cubicBezTo>
                      <a:pt x="3349" y="787"/>
                      <a:pt x="3404" y="744"/>
                      <a:pt x="3440" y="798"/>
                    </a:cubicBezTo>
                    <a:cubicBezTo>
                      <a:pt x="3452" y="847"/>
                      <a:pt x="3488" y="852"/>
                      <a:pt x="3524" y="888"/>
                    </a:cubicBezTo>
                    <a:cubicBezTo>
                      <a:pt x="3544" y="908"/>
                      <a:pt x="3579" y="870"/>
                      <a:pt x="3602" y="886"/>
                    </a:cubicBezTo>
                    <a:cubicBezTo>
                      <a:pt x="3608" y="890"/>
                      <a:pt x="3690" y="882"/>
                      <a:pt x="3690" y="882"/>
                    </a:cubicBezTo>
                    <a:cubicBezTo>
                      <a:pt x="3710" y="869"/>
                      <a:pt x="3683" y="982"/>
                      <a:pt x="3706" y="974"/>
                    </a:cubicBezTo>
                    <a:cubicBezTo>
                      <a:pt x="3730" y="956"/>
                      <a:pt x="3705" y="1015"/>
                      <a:pt x="3734" y="1008"/>
                    </a:cubicBezTo>
                    <a:cubicBezTo>
                      <a:pt x="3740" y="1032"/>
                      <a:pt x="3742" y="1216"/>
                      <a:pt x="3756" y="1236"/>
                    </a:cubicBezTo>
                    <a:cubicBezTo>
                      <a:pt x="3795" y="1393"/>
                      <a:pt x="3682" y="1498"/>
                      <a:pt x="3692" y="1684"/>
                    </a:cubicBezTo>
                    <a:cubicBezTo>
                      <a:pt x="3691" y="1724"/>
                      <a:pt x="3725" y="1714"/>
                      <a:pt x="3690" y="1738"/>
                    </a:cubicBezTo>
                    <a:cubicBezTo>
                      <a:pt x="3671" y="1794"/>
                      <a:pt x="3640" y="1778"/>
                      <a:pt x="3602" y="1756"/>
                    </a:cubicBezTo>
                    <a:cubicBezTo>
                      <a:pt x="3543" y="1796"/>
                      <a:pt x="3559" y="1789"/>
                      <a:pt x="3520" y="1802"/>
                    </a:cubicBezTo>
                    <a:cubicBezTo>
                      <a:pt x="3463" y="1798"/>
                      <a:pt x="3436" y="1783"/>
                      <a:pt x="3382" y="1776"/>
                    </a:cubicBezTo>
                    <a:cubicBezTo>
                      <a:pt x="3346" y="1764"/>
                      <a:pt x="3294" y="1778"/>
                      <a:pt x="3258" y="1770"/>
                    </a:cubicBezTo>
                    <a:cubicBezTo>
                      <a:pt x="3228" y="1763"/>
                      <a:pt x="3253" y="1750"/>
                      <a:pt x="3218" y="1744"/>
                    </a:cubicBezTo>
                    <a:cubicBezTo>
                      <a:pt x="3177" y="1723"/>
                      <a:pt x="3168" y="1683"/>
                      <a:pt x="3122" y="1676"/>
                    </a:cubicBezTo>
                    <a:cubicBezTo>
                      <a:pt x="3100" y="1668"/>
                      <a:pt x="3096" y="1676"/>
                      <a:pt x="3060" y="1670"/>
                    </a:cubicBezTo>
                    <a:cubicBezTo>
                      <a:pt x="3024" y="1664"/>
                      <a:pt x="2967" y="1642"/>
                      <a:pt x="2906" y="1638"/>
                    </a:cubicBezTo>
                    <a:cubicBezTo>
                      <a:pt x="2873" y="1632"/>
                      <a:pt x="2727" y="1652"/>
                      <a:pt x="2694" y="1646"/>
                    </a:cubicBezTo>
                    <a:cubicBezTo>
                      <a:pt x="2502" y="1648"/>
                      <a:pt x="2714" y="1630"/>
                      <a:pt x="2522" y="1634"/>
                    </a:cubicBezTo>
                    <a:cubicBezTo>
                      <a:pt x="2503" y="1634"/>
                      <a:pt x="2155" y="1633"/>
                      <a:pt x="2146" y="1648"/>
                    </a:cubicBezTo>
                    <a:cubicBezTo>
                      <a:pt x="2129" y="1677"/>
                      <a:pt x="2185" y="1732"/>
                      <a:pt x="2158" y="1750"/>
                    </a:cubicBezTo>
                    <a:cubicBezTo>
                      <a:pt x="2150" y="1763"/>
                      <a:pt x="2128" y="1813"/>
                      <a:pt x="2120" y="1826"/>
                    </a:cubicBezTo>
                    <a:cubicBezTo>
                      <a:pt x="2107" y="1846"/>
                      <a:pt x="1983" y="1815"/>
                      <a:pt x="1962" y="1822"/>
                    </a:cubicBezTo>
                    <a:cubicBezTo>
                      <a:pt x="1900" y="1815"/>
                      <a:pt x="1968" y="1709"/>
                      <a:pt x="1916" y="1676"/>
                    </a:cubicBezTo>
                    <a:cubicBezTo>
                      <a:pt x="1877" y="1651"/>
                      <a:pt x="1842" y="1695"/>
                      <a:pt x="1804" y="1670"/>
                    </a:cubicBezTo>
                    <a:cubicBezTo>
                      <a:pt x="1773" y="1623"/>
                      <a:pt x="1754" y="1662"/>
                      <a:pt x="1696" y="1654"/>
                    </a:cubicBezTo>
                    <a:cubicBezTo>
                      <a:pt x="1675" y="1644"/>
                      <a:pt x="1650" y="1545"/>
                      <a:pt x="1628" y="1538"/>
                    </a:cubicBezTo>
                    <a:cubicBezTo>
                      <a:pt x="1632" y="1544"/>
                      <a:pt x="1626" y="1628"/>
                      <a:pt x="1632" y="1632"/>
                    </a:cubicBezTo>
                    <a:cubicBezTo>
                      <a:pt x="1643" y="1639"/>
                      <a:pt x="1646" y="1674"/>
                      <a:pt x="1646" y="1674"/>
                    </a:cubicBezTo>
                    <a:cubicBezTo>
                      <a:pt x="1598" y="1695"/>
                      <a:pt x="1329" y="1678"/>
                      <a:pt x="1256" y="1688"/>
                    </a:cubicBezTo>
                    <a:cubicBezTo>
                      <a:pt x="1183" y="1698"/>
                      <a:pt x="1208" y="1721"/>
                      <a:pt x="1206" y="1732"/>
                    </a:cubicBezTo>
                    <a:cubicBezTo>
                      <a:pt x="1162" y="1741"/>
                      <a:pt x="1290" y="1749"/>
                      <a:pt x="1244" y="1756"/>
                    </a:cubicBezTo>
                    <a:cubicBezTo>
                      <a:pt x="1214" y="1800"/>
                      <a:pt x="1257" y="1816"/>
                      <a:pt x="1244" y="1868"/>
                    </a:cubicBezTo>
                    <a:cubicBezTo>
                      <a:pt x="1246" y="1914"/>
                      <a:pt x="1271" y="1900"/>
                      <a:pt x="1274" y="1946"/>
                    </a:cubicBezTo>
                    <a:cubicBezTo>
                      <a:pt x="1277" y="1984"/>
                      <a:pt x="1292" y="1972"/>
                      <a:pt x="1262" y="1982"/>
                    </a:cubicBezTo>
                    <a:cubicBezTo>
                      <a:pt x="1234" y="1967"/>
                      <a:pt x="1092" y="1906"/>
                      <a:pt x="1054" y="1892"/>
                    </a:cubicBezTo>
                    <a:cubicBezTo>
                      <a:pt x="1016" y="1878"/>
                      <a:pt x="1039" y="1906"/>
                      <a:pt x="1032" y="1896"/>
                    </a:cubicBezTo>
                    <a:cubicBezTo>
                      <a:pt x="1009" y="1872"/>
                      <a:pt x="1018" y="1833"/>
                      <a:pt x="1012" y="1832"/>
                    </a:cubicBezTo>
                    <a:cubicBezTo>
                      <a:pt x="1006" y="1831"/>
                      <a:pt x="1018" y="1882"/>
                      <a:pt x="994" y="1892"/>
                    </a:cubicBezTo>
                    <a:cubicBezTo>
                      <a:pt x="970" y="1902"/>
                      <a:pt x="890" y="1898"/>
                      <a:pt x="866" y="1892"/>
                    </a:cubicBezTo>
                    <a:cubicBezTo>
                      <a:pt x="834" y="1874"/>
                      <a:pt x="882" y="1872"/>
                      <a:pt x="848" y="1858"/>
                    </a:cubicBezTo>
                    <a:cubicBezTo>
                      <a:pt x="815" y="1844"/>
                      <a:pt x="791" y="1857"/>
                      <a:pt x="758" y="1844"/>
                    </a:cubicBezTo>
                    <a:cubicBezTo>
                      <a:pt x="746" y="1839"/>
                      <a:pt x="700" y="1726"/>
                      <a:pt x="700" y="1726"/>
                    </a:cubicBezTo>
                    <a:cubicBezTo>
                      <a:pt x="679" y="1724"/>
                      <a:pt x="706" y="1667"/>
                      <a:pt x="682" y="1666"/>
                    </a:cubicBezTo>
                    <a:cubicBezTo>
                      <a:pt x="658" y="1665"/>
                      <a:pt x="575" y="1719"/>
                      <a:pt x="554" y="1720"/>
                    </a:cubicBezTo>
                    <a:cubicBezTo>
                      <a:pt x="544" y="1717"/>
                      <a:pt x="560" y="1724"/>
                      <a:pt x="556" y="1674"/>
                    </a:cubicBezTo>
                    <a:cubicBezTo>
                      <a:pt x="539" y="1659"/>
                      <a:pt x="489" y="1726"/>
                      <a:pt x="468" y="1720"/>
                    </a:cubicBezTo>
                    <a:cubicBezTo>
                      <a:pt x="420" y="1703"/>
                      <a:pt x="344" y="1733"/>
                      <a:pt x="310" y="1716"/>
                    </a:cubicBezTo>
                    <a:cubicBezTo>
                      <a:pt x="276" y="1699"/>
                      <a:pt x="280" y="1641"/>
                      <a:pt x="262" y="1620"/>
                    </a:cubicBezTo>
                    <a:cubicBezTo>
                      <a:pt x="217" y="1605"/>
                      <a:pt x="234" y="1620"/>
                      <a:pt x="202" y="1588"/>
                    </a:cubicBezTo>
                    <a:cubicBezTo>
                      <a:pt x="195" y="1566"/>
                      <a:pt x="167" y="1528"/>
                      <a:pt x="158" y="1506"/>
                    </a:cubicBezTo>
                    <a:cubicBezTo>
                      <a:pt x="143" y="1468"/>
                      <a:pt x="111" y="1469"/>
                      <a:pt x="76" y="1446"/>
                    </a:cubicBezTo>
                    <a:cubicBezTo>
                      <a:pt x="53" y="1411"/>
                      <a:pt x="35" y="1381"/>
                      <a:pt x="0" y="1358"/>
                    </a:cubicBezTo>
                    <a:cubicBezTo>
                      <a:pt x="40" y="1328"/>
                      <a:pt x="119" y="1360"/>
                      <a:pt x="122" y="1360"/>
                    </a:cubicBezTo>
                    <a:cubicBezTo>
                      <a:pt x="128" y="1354"/>
                      <a:pt x="203" y="1365"/>
                      <a:pt x="210" y="1360"/>
                    </a:cubicBezTo>
                    <a:cubicBezTo>
                      <a:pt x="215" y="1356"/>
                      <a:pt x="271" y="1374"/>
                      <a:pt x="276" y="1370"/>
                    </a:cubicBezTo>
                    <a:cubicBezTo>
                      <a:pt x="310" y="1342"/>
                      <a:pt x="296" y="1223"/>
                      <a:pt x="322" y="1188"/>
                    </a:cubicBezTo>
                    <a:cubicBezTo>
                      <a:pt x="332" y="1157"/>
                      <a:pt x="341" y="1133"/>
                      <a:pt x="356" y="1104"/>
                    </a:cubicBezTo>
                    <a:cubicBezTo>
                      <a:pt x="363" y="1089"/>
                      <a:pt x="362" y="1077"/>
                      <a:pt x="368" y="1062"/>
                    </a:cubicBezTo>
                    <a:cubicBezTo>
                      <a:pt x="371" y="1054"/>
                      <a:pt x="380" y="957"/>
                      <a:pt x="380" y="948"/>
                    </a:cubicBezTo>
                    <a:cubicBezTo>
                      <a:pt x="382" y="908"/>
                      <a:pt x="454" y="946"/>
                      <a:pt x="452" y="906"/>
                    </a:cubicBezTo>
                    <a:close/>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181" name="Rectangle 13"/>
              <p:cNvSpPr>
                <a:spLocks noChangeArrowheads="1"/>
              </p:cNvSpPr>
              <p:nvPr/>
            </p:nvSpPr>
            <p:spPr bwMode="auto">
              <a:xfrm>
                <a:off x="2299766" y="3937677"/>
                <a:ext cx="3064431" cy="806351"/>
              </a:xfrm>
              <a:prstGeom prst="rect">
                <a:avLst/>
              </a:prstGeom>
              <a:solidFill>
                <a:schemeClr val="bg1"/>
              </a:solidFill>
              <a:ln w="12700">
                <a:solidFill>
                  <a:srgbClr val="FF0000"/>
                </a:solidFill>
                <a:miter lim="800000"/>
                <a:headEnd/>
                <a:tailEnd/>
              </a:ln>
            </p:spPr>
            <p:txBody>
              <a:bodyPr wrap="none" t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46" b="1" i="0" u="none" strike="noStrike" kern="1200" cap="none" spc="0" normalizeH="0" baseline="0" noProof="0" dirty="0">
                    <a:ln>
                      <a:noFill/>
                    </a:ln>
                    <a:solidFill>
                      <a:srgbClr val="FF0000"/>
                    </a:solidFill>
                    <a:effectLst/>
                    <a:uLnTx/>
                    <a:uFillTx/>
                    <a:latin typeface="HG丸ｺﾞｼｯｸM-PRO" pitchFamily="50" charset="-128"/>
                    <a:ea typeface="HG丸ｺﾞｼｯｸM-PRO" pitchFamily="50" charset="-128"/>
                    <a:cs typeface="+mn-cs"/>
                  </a:rPr>
                  <a:t>市街化区域</a:t>
                </a:r>
              </a:p>
            </p:txBody>
          </p:sp>
          <p:sp>
            <p:nvSpPr>
              <p:cNvPr id="186" name="Freeform 8"/>
              <p:cNvSpPr>
                <a:spLocks/>
              </p:cNvSpPr>
              <p:nvPr/>
            </p:nvSpPr>
            <p:spPr bwMode="auto">
              <a:xfrm>
                <a:off x="5762426" y="2152276"/>
                <a:ext cx="2726557" cy="3713161"/>
              </a:xfrm>
              <a:custGeom>
                <a:avLst/>
                <a:gdLst>
                  <a:gd name="T0" fmla="*/ 2147483646 w 1352"/>
                  <a:gd name="T1" fmla="*/ 0 h 1706"/>
                  <a:gd name="T2" fmla="*/ 2147483646 w 1352"/>
                  <a:gd name="T3" fmla="*/ 2147483646 h 1706"/>
                  <a:gd name="T4" fmla="*/ 2147483646 w 1352"/>
                  <a:gd name="T5" fmla="*/ 2147483646 h 1706"/>
                  <a:gd name="T6" fmla="*/ 2147483646 w 1352"/>
                  <a:gd name="T7" fmla="*/ 2147483646 h 1706"/>
                  <a:gd name="T8" fmla="*/ 2147483646 w 1352"/>
                  <a:gd name="T9" fmla="*/ 2147483646 h 1706"/>
                  <a:gd name="T10" fmla="*/ 2147483646 w 1352"/>
                  <a:gd name="T11" fmla="*/ 2147483646 h 1706"/>
                  <a:gd name="T12" fmla="*/ 0 w 1352"/>
                  <a:gd name="T13" fmla="*/ 2147483646 h 1706"/>
                  <a:gd name="T14" fmla="*/ 2147483646 w 1352"/>
                  <a:gd name="T15" fmla="*/ 2147483646 h 1706"/>
                  <a:gd name="T16" fmla="*/ 2147483646 w 1352"/>
                  <a:gd name="T17" fmla="*/ 2147483646 h 1706"/>
                  <a:gd name="T18" fmla="*/ 2147483646 w 1352"/>
                  <a:gd name="T19" fmla="*/ 2147483646 h 1706"/>
                  <a:gd name="T20" fmla="*/ 2147483646 w 1352"/>
                  <a:gd name="T21" fmla="*/ 2147483646 h 1706"/>
                  <a:gd name="T22" fmla="*/ 2147483646 w 1352"/>
                  <a:gd name="T23" fmla="*/ 2147483646 h 1706"/>
                  <a:gd name="T24" fmla="*/ 2147483646 w 1352"/>
                  <a:gd name="T25" fmla="*/ 2147483646 h 1706"/>
                  <a:gd name="T26" fmla="*/ 2147483646 w 1352"/>
                  <a:gd name="T27" fmla="*/ 2147483646 h 1706"/>
                  <a:gd name="T28" fmla="*/ 2147483646 w 1352"/>
                  <a:gd name="T29" fmla="*/ 2147483646 h 1706"/>
                  <a:gd name="T30" fmla="*/ 2147483646 w 1352"/>
                  <a:gd name="T31" fmla="*/ 2147483646 h 1706"/>
                  <a:gd name="T32" fmla="*/ 2147483646 w 1352"/>
                  <a:gd name="T33" fmla="*/ 2147483646 h 1706"/>
                  <a:gd name="T34" fmla="*/ 2147483646 w 1352"/>
                  <a:gd name="T35" fmla="*/ 2147483646 h 1706"/>
                  <a:gd name="T36" fmla="*/ 2147483646 w 1352"/>
                  <a:gd name="T37" fmla="*/ 2147483646 h 1706"/>
                  <a:gd name="T38" fmla="*/ 2147483646 w 1352"/>
                  <a:gd name="T39" fmla="*/ 2147483646 h 1706"/>
                  <a:gd name="T40" fmla="*/ 2147483646 w 1352"/>
                  <a:gd name="T41" fmla="*/ 2147483646 h 1706"/>
                  <a:gd name="T42" fmla="*/ 2147483646 w 1352"/>
                  <a:gd name="T43" fmla="*/ 2147483646 h 1706"/>
                  <a:gd name="T44" fmla="*/ 2147483646 w 1352"/>
                  <a:gd name="T45" fmla="*/ 2147483646 h 1706"/>
                  <a:gd name="T46" fmla="*/ 2147483646 w 1352"/>
                  <a:gd name="T47" fmla="*/ 2147483646 h 1706"/>
                  <a:gd name="T48" fmla="*/ 2147483646 w 1352"/>
                  <a:gd name="T49" fmla="*/ 2147483646 h 1706"/>
                  <a:gd name="T50" fmla="*/ 2147483646 w 1352"/>
                  <a:gd name="T51" fmla="*/ 2147483646 h 1706"/>
                  <a:gd name="T52" fmla="*/ 2147483646 w 1352"/>
                  <a:gd name="T53" fmla="*/ 2147483646 h 1706"/>
                  <a:gd name="T54" fmla="*/ 2147483646 w 1352"/>
                  <a:gd name="T55" fmla="*/ 2147483646 h 1706"/>
                  <a:gd name="T56" fmla="*/ 2147483646 w 1352"/>
                  <a:gd name="T57" fmla="*/ 2147483646 h 1706"/>
                  <a:gd name="T58" fmla="*/ 2147483646 w 1352"/>
                  <a:gd name="T59" fmla="*/ 2147483646 h 1706"/>
                  <a:gd name="T60" fmla="*/ 2147483646 w 1352"/>
                  <a:gd name="T61" fmla="*/ 2147483646 h 1706"/>
                  <a:gd name="T62" fmla="*/ 2147483646 w 1352"/>
                  <a:gd name="T63" fmla="*/ 2147483646 h 1706"/>
                  <a:gd name="T64" fmla="*/ 2147483646 w 1352"/>
                  <a:gd name="T65" fmla="*/ 2147483646 h 1706"/>
                  <a:gd name="T66" fmla="*/ 2147483646 w 1352"/>
                  <a:gd name="T67" fmla="*/ 2147483646 h 1706"/>
                  <a:gd name="T68" fmla="*/ 2147483646 w 1352"/>
                  <a:gd name="T69" fmla="*/ 2147483646 h 1706"/>
                  <a:gd name="T70" fmla="*/ 2147483646 w 1352"/>
                  <a:gd name="T71" fmla="*/ 2147483646 h 1706"/>
                  <a:gd name="T72" fmla="*/ 2147483646 w 1352"/>
                  <a:gd name="T73" fmla="*/ 2147483646 h 1706"/>
                  <a:gd name="T74" fmla="*/ 2147483646 w 1352"/>
                  <a:gd name="T75" fmla="*/ 2147483646 h 1706"/>
                  <a:gd name="T76" fmla="*/ 2147483646 w 1352"/>
                  <a:gd name="T77" fmla="*/ 2147483646 h 1706"/>
                  <a:gd name="T78" fmla="*/ 2147483646 w 1352"/>
                  <a:gd name="T79" fmla="*/ 2147483646 h 1706"/>
                  <a:gd name="T80" fmla="*/ 2147483646 w 1352"/>
                  <a:gd name="T81" fmla="*/ 2147483646 h 1706"/>
                  <a:gd name="T82" fmla="*/ 2147483646 w 1352"/>
                  <a:gd name="T83" fmla="*/ 2147483646 h 1706"/>
                  <a:gd name="T84" fmla="*/ 2147483646 w 1352"/>
                  <a:gd name="T85" fmla="*/ 2147483646 h 1706"/>
                  <a:gd name="T86" fmla="*/ 2147483646 w 1352"/>
                  <a:gd name="T87" fmla="*/ 2147483646 h 1706"/>
                  <a:gd name="T88" fmla="*/ 2147483646 w 1352"/>
                  <a:gd name="T89" fmla="*/ 2147483646 h 1706"/>
                  <a:gd name="T90" fmla="*/ 2147483646 w 1352"/>
                  <a:gd name="T91" fmla="*/ 2147483646 h 1706"/>
                  <a:gd name="T92" fmla="*/ 2147483646 w 1352"/>
                  <a:gd name="T93" fmla="*/ 2147483646 h 1706"/>
                  <a:gd name="T94" fmla="*/ 2147483646 w 1352"/>
                  <a:gd name="T95" fmla="*/ 2147483646 h 1706"/>
                  <a:gd name="T96" fmla="*/ 2147483646 w 1352"/>
                  <a:gd name="T97" fmla="*/ 2147483646 h 1706"/>
                  <a:gd name="T98" fmla="*/ 2147483646 w 1352"/>
                  <a:gd name="T99" fmla="*/ 2147483646 h 1706"/>
                  <a:gd name="T100" fmla="*/ 2147483646 w 1352"/>
                  <a:gd name="T101" fmla="*/ 0 h 17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52"/>
                  <a:gd name="T154" fmla="*/ 0 h 1706"/>
                  <a:gd name="T155" fmla="*/ 1352 w 1352"/>
                  <a:gd name="T156" fmla="*/ 1706 h 1706"/>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143 w 10000"/>
                  <a:gd name="connsiteY17" fmla="*/ 8957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423 w 10000"/>
                  <a:gd name="connsiteY23" fmla="*/ 9836 h 10000"/>
                  <a:gd name="connsiteX24" fmla="*/ 9571 w 10000"/>
                  <a:gd name="connsiteY24" fmla="*/ 9719 h 10000"/>
                  <a:gd name="connsiteX25" fmla="*/ 9453 w 10000"/>
                  <a:gd name="connsiteY25" fmla="*/ 9004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143 w 10000"/>
                  <a:gd name="connsiteY17" fmla="*/ 8957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571 w 10000"/>
                  <a:gd name="connsiteY24" fmla="*/ 9719 h 10000"/>
                  <a:gd name="connsiteX25" fmla="*/ 9453 w 10000"/>
                  <a:gd name="connsiteY25" fmla="*/ 9004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143 w 10000"/>
                  <a:gd name="connsiteY17" fmla="*/ 8957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403 w 10000"/>
                  <a:gd name="connsiteY24" fmla="*/ 9719 h 10000"/>
                  <a:gd name="connsiteX25" fmla="*/ 9453 w 10000"/>
                  <a:gd name="connsiteY25" fmla="*/ 9004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143 w 10000"/>
                  <a:gd name="connsiteY17" fmla="*/ 8957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403 w 10000"/>
                  <a:gd name="connsiteY24" fmla="*/ 9565 h 10000"/>
                  <a:gd name="connsiteX25" fmla="*/ 9453 w 10000"/>
                  <a:gd name="connsiteY25" fmla="*/ 9004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143 w 10000"/>
                  <a:gd name="connsiteY17" fmla="*/ 8957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403 w 10000"/>
                  <a:gd name="connsiteY24" fmla="*/ 9565 h 10000"/>
                  <a:gd name="connsiteX25" fmla="*/ 9369 w 10000"/>
                  <a:gd name="connsiteY25" fmla="*/ 8940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405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361 w 10000"/>
                  <a:gd name="connsiteY17" fmla="*/ 9021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403 w 10000"/>
                  <a:gd name="connsiteY24" fmla="*/ 9565 h 10000"/>
                  <a:gd name="connsiteX25" fmla="*/ 9369 w 10000"/>
                  <a:gd name="connsiteY25" fmla="*/ 8940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405 w 10000"/>
                  <a:gd name="connsiteY50" fmla="*/ 0 h 10000"/>
                  <a:gd name="connsiteX0" fmla="*/ 1321 w 10000"/>
                  <a:gd name="connsiteY0" fmla="*/ 0 h 10000"/>
                  <a:gd name="connsiteX1" fmla="*/ 1154 w 10000"/>
                  <a:gd name="connsiteY1" fmla="*/ 399 h 10000"/>
                  <a:gd name="connsiteX2" fmla="*/ 843 w 10000"/>
                  <a:gd name="connsiteY2" fmla="*/ 2181 h 10000"/>
                  <a:gd name="connsiteX3" fmla="*/ 1213 w 10000"/>
                  <a:gd name="connsiteY3" fmla="*/ 2368 h 10000"/>
                  <a:gd name="connsiteX4" fmla="*/ 725 w 10000"/>
                  <a:gd name="connsiteY4" fmla="*/ 3142 h 10000"/>
                  <a:gd name="connsiteX5" fmla="*/ 15 w 10000"/>
                  <a:gd name="connsiteY5" fmla="*/ 3154 h 10000"/>
                  <a:gd name="connsiteX6" fmla="*/ 0 w 10000"/>
                  <a:gd name="connsiteY6" fmla="*/ 3540 h 10000"/>
                  <a:gd name="connsiteX7" fmla="*/ 725 w 10000"/>
                  <a:gd name="connsiteY7" fmla="*/ 4549 h 10000"/>
                  <a:gd name="connsiteX8" fmla="*/ 207 w 10000"/>
                  <a:gd name="connsiteY8" fmla="*/ 4607 h 10000"/>
                  <a:gd name="connsiteX9" fmla="*/ 962 w 10000"/>
                  <a:gd name="connsiteY9" fmla="*/ 5170 h 10000"/>
                  <a:gd name="connsiteX10" fmla="*/ 695 w 10000"/>
                  <a:gd name="connsiteY10" fmla="*/ 5639 h 10000"/>
                  <a:gd name="connsiteX11" fmla="*/ 991 w 10000"/>
                  <a:gd name="connsiteY11" fmla="*/ 6131 h 10000"/>
                  <a:gd name="connsiteX12" fmla="*/ 1967 w 10000"/>
                  <a:gd name="connsiteY12" fmla="*/ 6131 h 10000"/>
                  <a:gd name="connsiteX13" fmla="*/ 1805 w 10000"/>
                  <a:gd name="connsiteY13" fmla="*/ 6952 h 10000"/>
                  <a:gd name="connsiteX14" fmla="*/ 1346 w 10000"/>
                  <a:gd name="connsiteY14" fmla="*/ 7140 h 10000"/>
                  <a:gd name="connsiteX15" fmla="*/ 1820 w 10000"/>
                  <a:gd name="connsiteY15" fmla="*/ 7679 h 10000"/>
                  <a:gd name="connsiteX16" fmla="*/ 1893 w 10000"/>
                  <a:gd name="connsiteY16" fmla="*/ 8171 h 10000"/>
                  <a:gd name="connsiteX17" fmla="*/ 3361 w 10000"/>
                  <a:gd name="connsiteY17" fmla="*/ 9021 h 10000"/>
                  <a:gd name="connsiteX18" fmla="*/ 5873 w 10000"/>
                  <a:gd name="connsiteY18" fmla="*/ 9414 h 10000"/>
                  <a:gd name="connsiteX19" fmla="*/ 6598 w 10000"/>
                  <a:gd name="connsiteY19" fmla="*/ 9848 h 10000"/>
                  <a:gd name="connsiteX20" fmla="*/ 7500 w 10000"/>
                  <a:gd name="connsiteY20" fmla="*/ 9871 h 10000"/>
                  <a:gd name="connsiteX21" fmla="*/ 8417 w 10000"/>
                  <a:gd name="connsiteY21" fmla="*/ 10000 h 10000"/>
                  <a:gd name="connsiteX22" fmla="*/ 8959 w 10000"/>
                  <a:gd name="connsiteY22" fmla="*/ 9721 h 10000"/>
                  <a:gd name="connsiteX23" fmla="*/ 9305 w 10000"/>
                  <a:gd name="connsiteY23" fmla="*/ 9836 h 10000"/>
                  <a:gd name="connsiteX24" fmla="*/ 9403 w 10000"/>
                  <a:gd name="connsiteY24" fmla="*/ 9565 h 10000"/>
                  <a:gd name="connsiteX25" fmla="*/ 9369 w 10000"/>
                  <a:gd name="connsiteY25" fmla="*/ 8940 h 10000"/>
                  <a:gd name="connsiteX26" fmla="*/ 10000 w 10000"/>
                  <a:gd name="connsiteY26" fmla="*/ 7409 h 10000"/>
                  <a:gd name="connsiteX27" fmla="*/ 9970 w 10000"/>
                  <a:gd name="connsiteY27" fmla="*/ 6975 h 10000"/>
                  <a:gd name="connsiteX28" fmla="*/ 9822 w 10000"/>
                  <a:gd name="connsiteY28" fmla="*/ 6577 h 10000"/>
                  <a:gd name="connsiteX29" fmla="*/ 9808 w 10000"/>
                  <a:gd name="connsiteY29" fmla="*/ 5639 h 10000"/>
                  <a:gd name="connsiteX30" fmla="*/ 9497 w 10000"/>
                  <a:gd name="connsiteY30" fmla="*/ 5369 h 10000"/>
                  <a:gd name="connsiteX31" fmla="*/ 9467 w 10000"/>
                  <a:gd name="connsiteY31" fmla="*/ 4959 h 10000"/>
                  <a:gd name="connsiteX32" fmla="*/ 8846 w 10000"/>
                  <a:gd name="connsiteY32" fmla="*/ 4959 h 10000"/>
                  <a:gd name="connsiteX33" fmla="*/ 8432 w 10000"/>
                  <a:gd name="connsiteY33" fmla="*/ 5018 h 10000"/>
                  <a:gd name="connsiteX34" fmla="*/ 7678 w 10000"/>
                  <a:gd name="connsiteY34" fmla="*/ 4537 h 10000"/>
                  <a:gd name="connsiteX35" fmla="*/ 7574 w 10000"/>
                  <a:gd name="connsiteY35" fmla="*/ 4314 h 10000"/>
                  <a:gd name="connsiteX36" fmla="*/ 6864 w 10000"/>
                  <a:gd name="connsiteY36" fmla="*/ 4162 h 10000"/>
                  <a:gd name="connsiteX37" fmla="*/ 6657 w 10000"/>
                  <a:gd name="connsiteY37" fmla="*/ 3974 h 10000"/>
                  <a:gd name="connsiteX38" fmla="*/ 5784 w 10000"/>
                  <a:gd name="connsiteY38" fmla="*/ 3787 h 10000"/>
                  <a:gd name="connsiteX39" fmla="*/ 5000 w 10000"/>
                  <a:gd name="connsiteY39" fmla="*/ 3283 h 10000"/>
                  <a:gd name="connsiteX40" fmla="*/ 4822 w 10000"/>
                  <a:gd name="connsiteY40" fmla="*/ 3025 h 10000"/>
                  <a:gd name="connsiteX41" fmla="*/ 3950 w 10000"/>
                  <a:gd name="connsiteY41" fmla="*/ 2872 h 10000"/>
                  <a:gd name="connsiteX42" fmla="*/ 3891 w 10000"/>
                  <a:gd name="connsiteY42" fmla="*/ 2345 h 10000"/>
                  <a:gd name="connsiteX43" fmla="*/ 4112 w 10000"/>
                  <a:gd name="connsiteY43" fmla="*/ 1829 h 10000"/>
                  <a:gd name="connsiteX44" fmla="*/ 3905 w 10000"/>
                  <a:gd name="connsiteY44" fmla="*/ 1512 h 10000"/>
                  <a:gd name="connsiteX45" fmla="*/ 4038 w 10000"/>
                  <a:gd name="connsiteY45" fmla="*/ 1290 h 10000"/>
                  <a:gd name="connsiteX46" fmla="*/ 3432 w 10000"/>
                  <a:gd name="connsiteY46" fmla="*/ 1430 h 10000"/>
                  <a:gd name="connsiteX47" fmla="*/ 2885 w 10000"/>
                  <a:gd name="connsiteY47" fmla="*/ 1231 h 10000"/>
                  <a:gd name="connsiteX48" fmla="*/ 2470 w 10000"/>
                  <a:gd name="connsiteY48" fmla="*/ 703 h 10000"/>
                  <a:gd name="connsiteX49" fmla="*/ 1967 w 10000"/>
                  <a:gd name="connsiteY49" fmla="*/ 481 h 10000"/>
                  <a:gd name="connsiteX50" fmla="*/ 1321 w 10000"/>
                  <a:gd name="connsiteY50"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000" h="10000">
                    <a:moveTo>
                      <a:pt x="1321" y="0"/>
                    </a:moveTo>
                    <a:cubicBezTo>
                      <a:pt x="1265" y="133"/>
                      <a:pt x="1210" y="266"/>
                      <a:pt x="1154" y="399"/>
                    </a:cubicBezTo>
                    <a:cubicBezTo>
                      <a:pt x="1050" y="993"/>
                      <a:pt x="947" y="1587"/>
                      <a:pt x="843" y="2181"/>
                    </a:cubicBezTo>
                    <a:lnTo>
                      <a:pt x="1213" y="2368"/>
                    </a:lnTo>
                    <a:lnTo>
                      <a:pt x="725" y="3142"/>
                    </a:lnTo>
                    <a:lnTo>
                      <a:pt x="15" y="3154"/>
                    </a:lnTo>
                    <a:cubicBezTo>
                      <a:pt x="10" y="3283"/>
                      <a:pt x="5" y="3411"/>
                      <a:pt x="0" y="3540"/>
                    </a:cubicBezTo>
                    <a:lnTo>
                      <a:pt x="725" y="4549"/>
                    </a:lnTo>
                    <a:lnTo>
                      <a:pt x="207" y="4607"/>
                    </a:lnTo>
                    <a:lnTo>
                      <a:pt x="962" y="5170"/>
                    </a:lnTo>
                    <a:lnTo>
                      <a:pt x="695" y="5639"/>
                    </a:lnTo>
                    <a:lnTo>
                      <a:pt x="991" y="6131"/>
                    </a:lnTo>
                    <a:lnTo>
                      <a:pt x="1967" y="6131"/>
                    </a:lnTo>
                    <a:lnTo>
                      <a:pt x="1805" y="6952"/>
                    </a:lnTo>
                    <a:lnTo>
                      <a:pt x="1346" y="7140"/>
                    </a:lnTo>
                    <a:lnTo>
                      <a:pt x="1820" y="7679"/>
                    </a:lnTo>
                    <a:cubicBezTo>
                      <a:pt x="1844" y="7843"/>
                      <a:pt x="1869" y="8007"/>
                      <a:pt x="1893" y="8171"/>
                    </a:cubicBezTo>
                    <a:lnTo>
                      <a:pt x="3361" y="9021"/>
                    </a:lnTo>
                    <a:lnTo>
                      <a:pt x="5873" y="9414"/>
                    </a:lnTo>
                    <a:lnTo>
                      <a:pt x="6598" y="9848"/>
                    </a:lnTo>
                    <a:lnTo>
                      <a:pt x="7500" y="9871"/>
                    </a:lnTo>
                    <a:lnTo>
                      <a:pt x="8417" y="10000"/>
                    </a:lnTo>
                    <a:lnTo>
                      <a:pt x="8959" y="9721"/>
                    </a:lnTo>
                    <a:lnTo>
                      <a:pt x="9305" y="9836"/>
                    </a:lnTo>
                    <a:cubicBezTo>
                      <a:pt x="9338" y="9797"/>
                      <a:pt x="9370" y="9604"/>
                      <a:pt x="9403" y="9565"/>
                    </a:cubicBezTo>
                    <a:cubicBezTo>
                      <a:pt x="9364" y="9327"/>
                      <a:pt x="9408" y="9178"/>
                      <a:pt x="9369" y="8940"/>
                    </a:cubicBezTo>
                    <a:lnTo>
                      <a:pt x="10000" y="7409"/>
                    </a:lnTo>
                    <a:cubicBezTo>
                      <a:pt x="9990" y="7264"/>
                      <a:pt x="9980" y="7120"/>
                      <a:pt x="9970" y="6975"/>
                    </a:cubicBezTo>
                    <a:cubicBezTo>
                      <a:pt x="9921" y="6842"/>
                      <a:pt x="9871" y="6710"/>
                      <a:pt x="9822" y="6577"/>
                    </a:cubicBezTo>
                    <a:cubicBezTo>
                      <a:pt x="9817" y="6264"/>
                      <a:pt x="9813" y="5952"/>
                      <a:pt x="9808" y="5639"/>
                    </a:cubicBezTo>
                    <a:lnTo>
                      <a:pt x="9497" y="5369"/>
                    </a:lnTo>
                    <a:cubicBezTo>
                      <a:pt x="9487" y="5232"/>
                      <a:pt x="9477" y="5096"/>
                      <a:pt x="9467" y="4959"/>
                    </a:cubicBezTo>
                    <a:lnTo>
                      <a:pt x="8846" y="4959"/>
                    </a:lnTo>
                    <a:lnTo>
                      <a:pt x="8432" y="5018"/>
                    </a:lnTo>
                    <a:lnTo>
                      <a:pt x="7678" y="4537"/>
                    </a:lnTo>
                    <a:cubicBezTo>
                      <a:pt x="7643" y="4463"/>
                      <a:pt x="7609" y="4388"/>
                      <a:pt x="7574" y="4314"/>
                    </a:cubicBezTo>
                    <a:lnTo>
                      <a:pt x="6864" y="4162"/>
                    </a:lnTo>
                    <a:lnTo>
                      <a:pt x="6657" y="3974"/>
                    </a:lnTo>
                    <a:lnTo>
                      <a:pt x="5784" y="3787"/>
                    </a:lnTo>
                    <a:lnTo>
                      <a:pt x="5000" y="3283"/>
                    </a:lnTo>
                    <a:lnTo>
                      <a:pt x="4822" y="3025"/>
                    </a:lnTo>
                    <a:lnTo>
                      <a:pt x="3950" y="2872"/>
                    </a:lnTo>
                    <a:cubicBezTo>
                      <a:pt x="3930" y="2696"/>
                      <a:pt x="3911" y="2521"/>
                      <a:pt x="3891" y="2345"/>
                    </a:cubicBezTo>
                    <a:cubicBezTo>
                      <a:pt x="3965" y="2173"/>
                      <a:pt x="4038" y="2001"/>
                      <a:pt x="4112" y="1829"/>
                    </a:cubicBezTo>
                    <a:lnTo>
                      <a:pt x="3905" y="1512"/>
                    </a:lnTo>
                    <a:cubicBezTo>
                      <a:pt x="3949" y="1438"/>
                      <a:pt x="3994" y="1364"/>
                      <a:pt x="4038" y="1290"/>
                    </a:cubicBezTo>
                    <a:lnTo>
                      <a:pt x="3432" y="1430"/>
                    </a:lnTo>
                    <a:lnTo>
                      <a:pt x="2885" y="1231"/>
                    </a:lnTo>
                    <a:lnTo>
                      <a:pt x="2470" y="703"/>
                    </a:lnTo>
                    <a:lnTo>
                      <a:pt x="1967" y="481"/>
                    </a:lnTo>
                    <a:lnTo>
                      <a:pt x="1321" y="0"/>
                    </a:lnTo>
                    <a:close/>
                  </a:path>
                </a:pathLst>
              </a:custGeom>
              <a:solidFill>
                <a:srgbClr val="7030A0">
                  <a:alpha val="50196"/>
                </a:srgbClr>
              </a:solidFill>
              <a:ln w="19050">
                <a:solidFill>
                  <a:srgbClr val="7030A0"/>
                </a:solidFill>
                <a:round/>
                <a:headEnd/>
                <a:tailEnd/>
              </a:ln>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188" name="正方形/長方形 187"/>
              <p:cNvSpPr/>
              <p:nvPr/>
            </p:nvSpPr>
            <p:spPr>
              <a:xfrm>
                <a:off x="536992" y="1790872"/>
                <a:ext cx="1514727" cy="1457346"/>
              </a:xfrm>
              <a:prstGeom prst="rect">
                <a:avLst/>
              </a:prstGeom>
              <a:solidFill>
                <a:schemeClr val="bg1"/>
              </a:solidFill>
              <a:ln w="38100">
                <a:noFill/>
                <a:prstDash val="sysDash"/>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9" name="正方形/長方形 188"/>
              <p:cNvSpPr/>
              <p:nvPr/>
            </p:nvSpPr>
            <p:spPr>
              <a:xfrm>
                <a:off x="7243810" y="1767917"/>
                <a:ext cx="1406483" cy="1426096"/>
              </a:xfrm>
              <a:prstGeom prst="rect">
                <a:avLst/>
              </a:prstGeom>
              <a:solidFill>
                <a:schemeClr val="bg1"/>
              </a:solidFill>
              <a:ln w="38100">
                <a:noFill/>
                <a:prstDash val="sysDash"/>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90" name="正方形/長方形 189"/>
              <p:cNvSpPr/>
              <p:nvPr/>
            </p:nvSpPr>
            <p:spPr>
              <a:xfrm>
                <a:off x="5364198" y="5852114"/>
                <a:ext cx="2046760" cy="793240"/>
              </a:xfrm>
              <a:prstGeom prst="rect">
                <a:avLst/>
              </a:prstGeom>
              <a:solidFill>
                <a:schemeClr val="bg1"/>
              </a:solidFill>
              <a:ln w="38100">
                <a:noFill/>
                <a:prstDash val="sysDash"/>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91" name="正方形/長方形 190"/>
              <p:cNvSpPr/>
              <p:nvPr/>
            </p:nvSpPr>
            <p:spPr>
              <a:xfrm>
                <a:off x="6682795" y="6253898"/>
                <a:ext cx="2046760" cy="402083"/>
              </a:xfrm>
              <a:prstGeom prst="rect">
                <a:avLst/>
              </a:prstGeom>
              <a:solidFill>
                <a:schemeClr val="bg1"/>
              </a:solidFill>
              <a:ln w="38100">
                <a:noFill/>
                <a:prstDash val="sysDash"/>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92" name="正方形/長方形 191"/>
              <p:cNvSpPr/>
              <p:nvPr/>
            </p:nvSpPr>
            <p:spPr>
              <a:xfrm>
                <a:off x="2643883" y="2765808"/>
                <a:ext cx="632593" cy="402083"/>
              </a:xfrm>
              <a:prstGeom prst="rect">
                <a:avLst/>
              </a:prstGeom>
              <a:solidFill>
                <a:schemeClr val="bg1"/>
              </a:solidFill>
              <a:ln w="38100">
                <a:noFill/>
                <a:prstDash val="sysDash"/>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93" name="Rectangle 12"/>
              <p:cNvSpPr>
                <a:spLocks noChangeArrowheads="1"/>
              </p:cNvSpPr>
              <p:nvPr/>
            </p:nvSpPr>
            <p:spPr bwMode="auto">
              <a:xfrm>
                <a:off x="6092733" y="2437142"/>
                <a:ext cx="4392849" cy="792693"/>
              </a:xfrm>
              <a:prstGeom prst="rect">
                <a:avLst/>
              </a:prstGeom>
              <a:solidFill>
                <a:schemeClr val="bg1"/>
              </a:solidFill>
              <a:ln w="12700">
                <a:solidFill>
                  <a:srgbClr val="7030A0"/>
                </a:solidFill>
                <a:miter lim="800000"/>
                <a:headEnd/>
                <a:tailEnd/>
              </a:ln>
            </p:spPr>
            <p:txBody>
              <a:bodyPr wrap="none" t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46" b="1" i="0" u="none" strike="noStrike" kern="1200" cap="none" spc="0" normalizeH="0" baseline="0" noProof="0" dirty="0">
                    <a:ln>
                      <a:noFill/>
                    </a:ln>
                    <a:solidFill>
                      <a:srgbClr val="7030A0"/>
                    </a:solidFill>
                    <a:effectLst/>
                    <a:uLnTx/>
                    <a:uFillTx/>
                    <a:latin typeface="HG丸ｺﾞｼｯｸM-PRO" pitchFamily="50" charset="-128"/>
                    <a:ea typeface="HG丸ｺﾞｼｯｸM-PRO" pitchFamily="50" charset="-128"/>
                    <a:cs typeface="+mn-cs"/>
                  </a:rPr>
                  <a:t>市街化調整区域</a:t>
                </a:r>
              </a:p>
            </p:txBody>
          </p:sp>
          <p:sp>
            <p:nvSpPr>
              <p:cNvPr id="179" name="Freeform 11"/>
              <p:cNvSpPr>
                <a:spLocks/>
              </p:cNvSpPr>
              <p:nvPr/>
            </p:nvSpPr>
            <p:spPr bwMode="auto">
              <a:xfrm>
                <a:off x="891705" y="2041397"/>
                <a:ext cx="5662196" cy="4215334"/>
              </a:xfrm>
              <a:custGeom>
                <a:avLst/>
                <a:gdLst>
                  <a:gd name="T0" fmla="*/ 2147483646 w 10000"/>
                  <a:gd name="T1" fmla="*/ 2147483646 h 10000"/>
                  <a:gd name="T2" fmla="*/ 2147483646 w 10000"/>
                  <a:gd name="T3" fmla="*/ 2147483646 h 10000"/>
                  <a:gd name="T4" fmla="*/ 2147483646 w 10000"/>
                  <a:gd name="T5" fmla="*/ 2147483646 h 10000"/>
                  <a:gd name="T6" fmla="*/ 2147483646 w 10000"/>
                  <a:gd name="T7" fmla="*/ 2147483646 h 10000"/>
                  <a:gd name="T8" fmla="*/ 2147483646 w 10000"/>
                  <a:gd name="T9" fmla="*/ 2147483646 h 10000"/>
                  <a:gd name="T10" fmla="*/ 2147483646 w 10000"/>
                  <a:gd name="T11" fmla="*/ 2147483646 h 10000"/>
                  <a:gd name="T12" fmla="*/ 2147483646 w 10000"/>
                  <a:gd name="T13" fmla="*/ 2147483646 h 10000"/>
                  <a:gd name="T14" fmla="*/ 2147483646 w 10000"/>
                  <a:gd name="T15" fmla="*/ 2147483646 h 10000"/>
                  <a:gd name="T16" fmla="*/ 2147483646 w 10000"/>
                  <a:gd name="T17" fmla="*/ 2147483646 h 10000"/>
                  <a:gd name="T18" fmla="*/ 2147483646 w 10000"/>
                  <a:gd name="T19" fmla="*/ 2147483646 h 10000"/>
                  <a:gd name="T20" fmla="*/ 2147483646 w 10000"/>
                  <a:gd name="T21" fmla="*/ 2147483646 h 10000"/>
                  <a:gd name="T22" fmla="*/ 2147483646 w 10000"/>
                  <a:gd name="T23" fmla="*/ 2147483646 h 10000"/>
                  <a:gd name="T24" fmla="*/ 2147483646 w 10000"/>
                  <a:gd name="T25" fmla="*/ 2147483646 h 10000"/>
                  <a:gd name="T26" fmla="*/ 2147483646 w 10000"/>
                  <a:gd name="T27" fmla="*/ 2147483646 h 10000"/>
                  <a:gd name="T28" fmla="*/ 2147483646 w 10000"/>
                  <a:gd name="T29" fmla="*/ 2147483646 h 10000"/>
                  <a:gd name="T30" fmla="*/ 2147483646 w 10000"/>
                  <a:gd name="T31" fmla="*/ 2147483646 h 10000"/>
                  <a:gd name="T32" fmla="*/ 2147483646 w 10000"/>
                  <a:gd name="T33" fmla="*/ 2147483646 h 10000"/>
                  <a:gd name="T34" fmla="*/ 2147483646 w 10000"/>
                  <a:gd name="T35" fmla="*/ 2147483646 h 10000"/>
                  <a:gd name="T36" fmla="*/ 2147483646 w 10000"/>
                  <a:gd name="T37" fmla="*/ 2147483646 h 10000"/>
                  <a:gd name="T38" fmla="*/ 2147483646 w 10000"/>
                  <a:gd name="T39" fmla="*/ 2147483646 h 10000"/>
                  <a:gd name="T40" fmla="*/ 2147483646 w 10000"/>
                  <a:gd name="T41" fmla="*/ 2147483646 h 10000"/>
                  <a:gd name="T42" fmla="*/ 2147483646 w 10000"/>
                  <a:gd name="T43" fmla="*/ 2147483646 h 10000"/>
                  <a:gd name="T44" fmla="*/ 2147483646 w 10000"/>
                  <a:gd name="T45" fmla="*/ 2147483646 h 10000"/>
                  <a:gd name="T46" fmla="*/ 2147483646 w 10000"/>
                  <a:gd name="T47" fmla="*/ 2147483646 h 10000"/>
                  <a:gd name="T48" fmla="*/ 2147483646 w 10000"/>
                  <a:gd name="T49" fmla="*/ 2147483646 h 10000"/>
                  <a:gd name="T50" fmla="*/ 2147483646 w 10000"/>
                  <a:gd name="T51" fmla="*/ 2147483646 h 10000"/>
                  <a:gd name="T52" fmla="*/ 2147483646 w 10000"/>
                  <a:gd name="T53" fmla="*/ 2147483646 h 10000"/>
                  <a:gd name="T54" fmla="*/ 2147483646 w 10000"/>
                  <a:gd name="T55" fmla="*/ 2147483646 h 10000"/>
                  <a:gd name="T56" fmla="*/ 2147483646 w 10000"/>
                  <a:gd name="T57" fmla="*/ 2147483646 h 10000"/>
                  <a:gd name="T58" fmla="*/ 2147483646 w 10000"/>
                  <a:gd name="T59" fmla="*/ 2147483646 h 10000"/>
                  <a:gd name="T60" fmla="*/ 2147483646 w 10000"/>
                  <a:gd name="T61" fmla="*/ 2147483646 h 10000"/>
                  <a:gd name="T62" fmla="*/ 2147483646 w 10000"/>
                  <a:gd name="T63" fmla="*/ 2147483646 h 10000"/>
                  <a:gd name="T64" fmla="*/ 2147483646 w 10000"/>
                  <a:gd name="T65" fmla="*/ 2147483646 h 10000"/>
                  <a:gd name="T66" fmla="*/ 2147483646 w 10000"/>
                  <a:gd name="T67" fmla="*/ 2147483646 h 10000"/>
                  <a:gd name="T68" fmla="*/ 2147483646 w 10000"/>
                  <a:gd name="T69" fmla="*/ 2147483646 h 10000"/>
                  <a:gd name="T70" fmla="*/ 2147483646 w 10000"/>
                  <a:gd name="T71" fmla="*/ 2147483646 h 10000"/>
                  <a:gd name="T72" fmla="*/ 2147483646 w 10000"/>
                  <a:gd name="T73" fmla="*/ 2147483646 h 10000"/>
                  <a:gd name="T74" fmla="*/ 2147483646 w 10000"/>
                  <a:gd name="T75" fmla="*/ 2147483646 h 10000"/>
                  <a:gd name="T76" fmla="*/ 2147483646 w 10000"/>
                  <a:gd name="T77" fmla="*/ 2147483646 h 10000"/>
                  <a:gd name="T78" fmla="*/ 2147483646 w 10000"/>
                  <a:gd name="T79" fmla="*/ 2147483646 h 10000"/>
                  <a:gd name="T80" fmla="*/ 2147483646 w 10000"/>
                  <a:gd name="T81" fmla="*/ 2147483646 h 10000"/>
                  <a:gd name="T82" fmla="*/ 2147483646 w 10000"/>
                  <a:gd name="T83" fmla="*/ 2147483646 h 10000"/>
                  <a:gd name="T84" fmla="*/ 2147483646 w 10000"/>
                  <a:gd name="T85" fmla="*/ 2147483646 h 10000"/>
                  <a:gd name="T86" fmla="*/ 2147483646 w 10000"/>
                  <a:gd name="T87" fmla="*/ 2147483646 h 10000"/>
                  <a:gd name="T88" fmla="*/ 2147483646 w 10000"/>
                  <a:gd name="T89" fmla="*/ 2147483646 h 100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000"/>
                  <a:gd name="T136" fmla="*/ 0 h 10000"/>
                  <a:gd name="T137" fmla="*/ 10000 w 10000"/>
                  <a:gd name="T138" fmla="*/ 10000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92 w 10000"/>
                  <a:gd name="connsiteY6" fmla="*/ 3525 h 10000"/>
                  <a:gd name="connsiteX7" fmla="*/ 2527 w 10000"/>
                  <a:gd name="connsiteY7" fmla="*/ 3816 h 10000"/>
                  <a:gd name="connsiteX8" fmla="*/ 1897 w 10000"/>
                  <a:gd name="connsiteY8" fmla="*/ 4411 h 10000"/>
                  <a:gd name="connsiteX9" fmla="*/ 1318 w 10000"/>
                  <a:gd name="connsiteY9" fmla="*/ 4891 h 10000"/>
                  <a:gd name="connsiteX10" fmla="*/ 1265 w 10000"/>
                  <a:gd name="connsiteY10" fmla="*/ 5474 h 10000"/>
                  <a:gd name="connsiteX11" fmla="*/ 1086 w 10000"/>
                  <a:gd name="connsiteY11" fmla="*/ 6142 h 10000"/>
                  <a:gd name="connsiteX12" fmla="*/ 1035 w 10000"/>
                  <a:gd name="connsiteY12" fmla="*/ 6799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34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92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86 w 10000"/>
                  <a:gd name="connsiteY11" fmla="*/ 6142 h 10000"/>
                  <a:gd name="connsiteX12" fmla="*/ 1035 w 10000"/>
                  <a:gd name="connsiteY12" fmla="*/ 6799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34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92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1035 w 10000"/>
                  <a:gd name="connsiteY12" fmla="*/ 6799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34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92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34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34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55 w 10000"/>
                  <a:gd name="connsiteY24" fmla="*/ 8457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69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06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85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52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94 w 10000"/>
                  <a:gd name="connsiteY49" fmla="*/ 8895 h 10000"/>
                  <a:gd name="connsiteX50" fmla="*/ 7451 w 10000"/>
                  <a:gd name="connsiteY50" fmla="*/ 8321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94 w 10000"/>
                  <a:gd name="connsiteY49" fmla="*/ 8895 h 10000"/>
                  <a:gd name="connsiteX50" fmla="*/ 7493 w 10000"/>
                  <a:gd name="connsiteY50" fmla="*/ 8366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94 w 10000"/>
                  <a:gd name="connsiteY49" fmla="*/ 8895 h 10000"/>
                  <a:gd name="connsiteX50" fmla="*/ 7493 w 10000"/>
                  <a:gd name="connsiteY50" fmla="*/ 8366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94 w 10000"/>
                  <a:gd name="connsiteY49" fmla="*/ 8895 h 10000"/>
                  <a:gd name="connsiteX50" fmla="*/ 7476 w 10000"/>
                  <a:gd name="connsiteY50" fmla="*/ 8310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00"/>
                  <a:gd name="connsiteY0" fmla="*/ 3441 h 10000"/>
                  <a:gd name="connsiteX1" fmla="*/ 3382 w 10000"/>
                  <a:gd name="connsiteY1" fmla="*/ 3285 h 10000"/>
                  <a:gd name="connsiteX2" fmla="*/ 3331 w 10000"/>
                  <a:gd name="connsiteY2" fmla="*/ 3389 h 10000"/>
                  <a:gd name="connsiteX3" fmla="*/ 2802 w 10000"/>
                  <a:gd name="connsiteY3" fmla="*/ 2857 h 10000"/>
                  <a:gd name="connsiteX4" fmla="*/ 2831 w 10000"/>
                  <a:gd name="connsiteY4" fmla="*/ 3441 h 10000"/>
                  <a:gd name="connsiteX5" fmla="*/ 2730 w 10000"/>
                  <a:gd name="connsiteY5" fmla="*/ 3545 h 10000"/>
                  <a:gd name="connsiteX6" fmla="*/ 2550 w 10000"/>
                  <a:gd name="connsiteY6" fmla="*/ 3525 h 10000"/>
                  <a:gd name="connsiteX7" fmla="*/ 2527 w 10000"/>
                  <a:gd name="connsiteY7" fmla="*/ 3816 h 10000"/>
                  <a:gd name="connsiteX8" fmla="*/ 1897 w 10000"/>
                  <a:gd name="connsiteY8" fmla="*/ 4411 h 10000"/>
                  <a:gd name="connsiteX9" fmla="*/ 1276 w 10000"/>
                  <a:gd name="connsiteY9" fmla="*/ 4891 h 10000"/>
                  <a:gd name="connsiteX10" fmla="*/ 1265 w 10000"/>
                  <a:gd name="connsiteY10" fmla="*/ 5474 h 10000"/>
                  <a:gd name="connsiteX11" fmla="*/ 1018 w 10000"/>
                  <a:gd name="connsiteY11" fmla="*/ 6142 h 10000"/>
                  <a:gd name="connsiteX12" fmla="*/ 976 w 10000"/>
                  <a:gd name="connsiteY12" fmla="*/ 6777 h 10000"/>
                  <a:gd name="connsiteX13" fmla="*/ 883 w 10000"/>
                  <a:gd name="connsiteY13" fmla="*/ 7143 h 10000"/>
                  <a:gd name="connsiteX14" fmla="*/ 0 w 10000"/>
                  <a:gd name="connsiteY14" fmla="*/ 7007 h 10000"/>
                  <a:gd name="connsiteX15" fmla="*/ 196 w 10000"/>
                  <a:gd name="connsiteY15" fmla="*/ 7362 h 10000"/>
                  <a:gd name="connsiteX16" fmla="*/ 434 w 10000"/>
                  <a:gd name="connsiteY16" fmla="*/ 7508 h 10000"/>
                  <a:gd name="connsiteX17" fmla="*/ 666 w 10000"/>
                  <a:gd name="connsiteY17" fmla="*/ 8123 h 10000"/>
                  <a:gd name="connsiteX18" fmla="*/ 883 w 10000"/>
                  <a:gd name="connsiteY18" fmla="*/ 8228 h 10000"/>
                  <a:gd name="connsiteX19" fmla="*/ 960 w 10000"/>
                  <a:gd name="connsiteY19" fmla="*/ 8665 h 10000"/>
                  <a:gd name="connsiteX20" fmla="*/ 1542 w 10000"/>
                  <a:gd name="connsiteY20" fmla="*/ 8665 h 10000"/>
                  <a:gd name="connsiteX21" fmla="*/ 1832 w 10000"/>
                  <a:gd name="connsiteY21" fmla="*/ 8384 h 10000"/>
                  <a:gd name="connsiteX22" fmla="*/ 1962 w 10000"/>
                  <a:gd name="connsiteY22" fmla="*/ 8613 h 10000"/>
                  <a:gd name="connsiteX23" fmla="*/ 2310 w 10000"/>
                  <a:gd name="connsiteY23" fmla="*/ 8363 h 10000"/>
                  <a:gd name="connsiteX24" fmla="*/ 2413 w 10000"/>
                  <a:gd name="connsiteY24" fmla="*/ 8479 h 10000"/>
                  <a:gd name="connsiteX25" fmla="*/ 2427 w 10000"/>
                  <a:gd name="connsiteY25" fmla="*/ 8790 h 10000"/>
                  <a:gd name="connsiteX26" fmla="*/ 2643 w 10000"/>
                  <a:gd name="connsiteY26" fmla="*/ 9353 h 10000"/>
                  <a:gd name="connsiteX27" fmla="*/ 3027 w 10000"/>
                  <a:gd name="connsiteY27" fmla="*/ 9416 h 10000"/>
                  <a:gd name="connsiteX28" fmla="*/ 3049 w 10000"/>
                  <a:gd name="connsiteY28" fmla="*/ 9604 h 10000"/>
                  <a:gd name="connsiteX29" fmla="*/ 3396 w 10000"/>
                  <a:gd name="connsiteY29" fmla="*/ 9604 h 10000"/>
                  <a:gd name="connsiteX30" fmla="*/ 3403 w 10000"/>
                  <a:gd name="connsiteY30" fmla="*/ 9260 h 10000"/>
                  <a:gd name="connsiteX31" fmla="*/ 3621 w 10000"/>
                  <a:gd name="connsiteY31" fmla="*/ 9281 h 10000"/>
                  <a:gd name="connsiteX32" fmla="*/ 3650 w 10000"/>
                  <a:gd name="connsiteY32" fmla="*/ 9583 h 10000"/>
                  <a:gd name="connsiteX33" fmla="*/ 4352 w 10000"/>
                  <a:gd name="connsiteY33" fmla="*/ 10000 h 10000"/>
                  <a:gd name="connsiteX34" fmla="*/ 4236 w 10000"/>
                  <a:gd name="connsiteY34" fmla="*/ 9635 h 10000"/>
                  <a:gd name="connsiteX35" fmla="*/ 4222 w 10000"/>
                  <a:gd name="connsiteY35" fmla="*/ 9114 h 10000"/>
                  <a:gd name="connsiteX36" fmla="*/ 4084 w 10000"/>
                  <a:gd name="connsiteY36" fmla="*/ 8947 h 10000"/>
                  <a:gd name="connsiteX37" fmla="*/ 4120 w 10000"/>
                  <a:gd name="connsiteY37" fmla="*/ 8613 h 10000"/>
                  <a:gd name="connsiteX38" fmla="*/ 4432 w 10000"/>
                  <a:gd name="connsiteY38" fmla="*/ 8478 h 10000"/>
                  <a:gd name="connsiteX39" fmla="*/ 5676 w 10000"/>
                  <a:gd name="connsiteY39" fmla="*/ 8467 h 10000"/>
                  <a:gd name="connsiteX40" fmla="*/ 5619 w 10000"/>
                  <a:gd name="connsiteY40" fmla="*/ 7748 h 10000"/>
                  <a:gd name="connsiteX41" fmla="*/ 5822 w 10000"/>
                  <a:gd name="connsiteY41" fmla="*/ 7727 h 10000"/>
                  <a:gd name="connsiteX42" fmla="*/ 6025 w 10000"/>
                  <a:gd name="connsiteY42" fmla="*/ 8332 h 10000"/>
                  <a:gd name="connsiteX43" fmla="*/ 6350 w 10000"/>
                  <a:gd name="connsiteY43" fmla="*/ 8269 h 10000"/>
                  <a:gd name="connsiteX44" fmla="*/ 6459 w 10000"/>
                  <a:gd name="connsiteY44" fmla="*/ 8446 h 10000"/>
                  <a:gd name="connsiteX45" fmla="*/ 6807 w 10000"/>
                  <a:gd name="connsiteY45" fmla="*/ 8425 h 10000"/>
                  <a:gd name="connsiteX46" fmla="*/ 6995 w 10000"/>
                  <a:gd name="connsiteY46" fmla="*/ 8676 h 10000"/>
                  <a:gd name="connsiteX47" fmla="*/ 6966 w 10000"/>
                  <a:gd name="connsiteY47" fmla="*/ 9176 h 10000"/>
                  <a:gd name="connsiteX48" fmla="*/ 7415 w 10000"/>
                  <a:gd name="connsiteY48" fmla="*/ 9239 h 10000"/>
                  <a:gd name="connsiteX49" fmla="*/ 7594 w 10000"/>
                  <a:gd name="connsiteY49" fmla="*/ 8895 h 10000"/>
                  <a:gd name="connsiteX50" fmla="*/ 7476 w 10000"/>
                  <a:gd name="connsiteY50" fmla="*/ 8310 h 10000"/>
                  <a:gd name="connsiteX51" fmla="*/ 10000 w 10000"/>
                  <a:gd name="connsiteY51" fmla="*/ 8279 h 10000"/>
                  <a:gd name="connsiteX52" fmla="*/ 9341 w 10000"/>
                  <a:gd name="connsiteY52" fmla="*/ 7612 h 10000"/>
                  <a:gd name="connsiteX53" fmla="*/ 9247 w 10000"/>
                  <a:gd name="connsiteY53" fmla="*/ 7049 h 10000"/>
                  <a:gd name="connsiteX54" fmla="*/ 8986 w 10000"/>
                  <a:gd name="connsiteY54" fmla="*/ 6538 h 10000"/>
                  <a:gd name="connsiteX55" fmla="*/ 9276 w 10000"/>
                  <a:gd name="connsiteY55" fmla="*/ 6319 h 10000"/>
                  <a:gd name="connsiteX56" fmla="*/ 9334 w 10000"/>
                  <a:gd name="connsiteY56" fmla="*/ 5777 h 10000"/>
                  <a:gd name="connsiteX57" fmla="*/ 8907 w 10000"/>
                  <a:gd name="connsiteY57" fmla="*/ 5787 h 10000"/>
                  <a:gd name="connsiteX58" fmla="*/ 8704 w 10000"/>
                  <a:gd name="connsiteY58" fmla="*/ 5224 h 10000"/>
                  <a:gd name="connsiteX59" fmla="*/ 8834 w 10000"/>
                  <a:gd name="connsiteY59" fmla="*/ 4818 h 10000"/>
                  <a:gd name="connsiteX60" fmla="*/ 8429 w 10000"/>
                  <a:gd name="connsiteY60" fmla="*/ 4286 h 10000"/>
                  <a:gd name="connsiteX61" fmla="*/ 8689 w 10000"/>
                  <a:gd name="connsiteY61" fmla="*/ 4171 h 10000"/>
                  <a:gd name="connsiteX62" fmla="*/ 8371 w 10000"/>
                  <a:gd name="connsiteY62" fmla="*/ 3420 h 10000"/>
                  <a:gd name="connsiteX63" fmla="*/ 8378 w 10000"/>
                  <a:gd name="connsiteY63" fmla="*/ 2878 h 10000"/>
                  <a:gd name="connsiteX64" fmla="*/ 8783 w 10000"/>
                  <a:gd name="connsiteY64" fmla="*/ 2868 h 10000"/>
                  <a:gd name="connsiteX65" fmla="*/ 8936 w 10000"/>
                  <a:gd name="connsiteY65" fmla="*/ 2336 h 10000"/>
                  <a:gd name="connsiteX66" fmla="*/ 8762 w 10000"/>
                  <a:gd name="connsiteY66" fmla="*/ 2242 h 10000"/>
                  <a:gd name="connsiteX67" fmla="*/ 8914 w 10000"/>
                  <a:gd name="connsiteY67" fmla="*/ 1210 h 10000"/>
                  <a:gd name="connsiteX68" fmla="*/ 8936 w 10000"/>
                  <a:gd name="connsiteY68" fmla="*/ 480 h 10000"/>
                  <a:gd name="connsiteX69" fmla="*/ 9037 w 10000"/>
                  <a:gd name="connsiteY69" fmla="*/ 219 h 10000"/>
                  <a:gd name="connsiteX70" fmla="*/ 8812 w 10000"/>
                  <a:gd name="connsiteY70" fmla="*/ 125 h 10000"/>
                  <a:gd name="connsiteX71" fmla="*/ 8096 w 10000"/>
                  <a:gd name="connsiteY71" fmla="*/ 104 h 10000"/>
                  <a:gd name="connsiteX72" fmla="*/ 6894 w 10000"/>
                  <a:gd name="connsiteY72" fmla="*/ 0 h 10000"/>
                  <a:gd name="connsiteX73" fmla="*/ 6655 w 10000"/>
                  <a:gd name="connsiteY73" fmla="*/ 115 h 10000"/>
                  <a:gd name="connsiteX74" fmla="*/ 7046 w 10000"/>
                  <a:gd name="connsiteY74" fmla="*/ 1043 h 10000"/>
                  <a:gd name="connsiteX75" fmla="*/ 6396 w 10000"/>
                  <a:gd name="connsiteY75" fmla="*/ 1012 h 10000"/>
                  <a:gd name="connsiteX76" fmla="*/ 6725 w 10000"/>
                  <a:gd name="connsiteY76" fmla="*/ 2431 h 10000"/>
                  <a:gd name="connsiteX77" fmla="*/ 6068 w 10000"/>
                  <a:gd name="connsiteY77" fmla="*/ 2904 h 10000"/>
                  <a:gd name="connsiteX78" fmla="*/ 5411 w 10000"/>
                  <a:gd name="connsiteY78" fmla="*/ 1012 h 10000"/>
                  <a:gd name="connsiteX79" fmla="*/ 4873 w 10000"/>
                  <a:gd name="connsiteY79" fmla="*/ 928 h 10000"/>
                  <a:gd name="connsiteX80" fmla="*/ 5062 w 10000"/>
                  <a:gd name="connsiteY80" fmla="*/ 1741 h 10000"/>
                  <a:gd name="connsiteX81" fmla="*/ 5474 w 10000"/>
                  <a:gd name="connsiteY81" fmla="*/ 2607 h 10000"/>
                  <a:gd name="connsiteX82" fmla="*/ 5366 w 10000"/>
                  <a:gd name="connsiteY82" fmla="*/ 2982 h 10000"/>
                  <a:gd name="connsiteX83" fmla="*/ 4837 w 10000"/>
                  <a:gd name="connsiteY83" fmla="*/ 3139 h 10000"/>
                  <a:gd name="connsiteX84" fmla="*/ 4728 w 10000"/>
                  <a:gd name="connsiteY84" fmla="*/ 3337 h 10000"/>
                  <a:gd name="connsiteX85" fmla="*/ 4591 w 10000"/>
                  <a:gd name="connsiteY85" fmla="*/ 3723 h 10000"/>
                  <a:gd name="connsiteX86" fmla="*/ 4330 w 10000"/>
                  <a:gd name="connsiteY86" fmla="*/ 3733 h 10000"/>
                  <a:gd name="connsiteX87" fmla="*/ 4120 w 10000"/>
                  <a:gd name="connsiteY87" fmla="*/ 3389 h 10000"/>
                  <a:gd name="connsiteX88" fmla="*/ 3881 w 10000"/>
                  <a:gd name="connsiteY88" fmla="*/ 3274 h 10000"/>
                  <a:gd name="connsiteX89" fmla="*/ 3758 w 10000"/>
                  <a:gd name="connsiteY89" fmla="*/ 3441 h 10000"/>
                  <a:gd name="connsiteX0" fmla="*/ 3758 w 10025"/>
                  <a:gd name="connsiteY0" fmla="*/ 3441 h 10000"/>
                  <a:gd name="connsiteX1" fmla="*/ 3382 w 10025"/>
                  <a:gd name="connsiteY1" fmla="*/ 3285 h 10000"/>
                  <a:gd name="connsiteX2" fmla="*/ 3331 w 10025"/>
                  <a:gd name="connsiteY2" fmla="*/ 3389 h 10000"/>
                  <a:gd name="connsiteX3" fmla="*/ 2802 w 10025"/>
                  <a:gd name="connsiteY3" fmla="*/ 2857 h 10000"/>
                  <a:gd name="connsiteX4" fmla="*/ 2831 w 10025"/>
                  <a:gd name="connsiteY4" fmla="*/ 3441 h 10000"/>
                  <a:gd name="connsiteX5" fmla="*/ 2730 w 10025"/>
                  <a:gd name="connsiteY5" fmla="*/ 3545 h 10000"/>
                  <a:gd name="connsiteX6" fmla="*/ 2550 w 10025"/>
                  <a:gd name="connsiteY6" fmla="*/ 3525 h 10000"/>
                  <a:gd name="connsiteX7" fmla="*/ 2527 w 10025"/>
                  <a:gd name="connsiteY7" fmla="*/ 3816 h 10000"/>
                  <a:gd name="connsiteX8" fmla="*/ 1897 w 10025"/>
                  <a:gd name="connsiteY8" fmla="*/ 4411 h 10000"/>
                  <a:gd name="connsiteX9" fmla="*/ 1276 w 10025"/>
                  <a:gd name="connsiteY9" fmla="*/ 4891 h 10000"/>
                  <a:gd name="connsiteX10" fmla="*/ 1265 w 10025"/>
                  <a:gd name="connsiteY10" fmla="*/ 5474 h 10000"/>
                  <a:gd name="connsiteX11" fmla="*/ 1018 w 10025"/>
                  <a:gd name="connsiteY11" fmla="*/ 6142 h 10000"/>
                  <a:gd name="connsiteX12" fmla="*/ 976 w 10025"/>
                  <a:gd name="connsiteY12" fmla="*/ 6777 h 10000"/>
                  <a:gd name="connsiteX13" fmla="*/ 883 w 10025"/>
                  <a:gd name="connsiteY13" fmla="*/ 7143 h 10000"/>
                  <a:gd name="connsiteX14" fmla="*/ 0 w 10025"/>
                  <a:gd name="connsiteY14" fmla="*/ 7007 h 10000"/>
                  <a:gd name="connsiteX15" fmla="*/ 196 w 10025"/>
                  <a:gd name="connsiteY15" fmla="*/ 7362 h 10000"/>
                  <a:gd name="connsiteX16" fmla="*/ 434 w 10025"/>
                  <a:gd name="connsiteY16" fmla="*/ 7508 h 10000"/>
                  <a:gd name="connsiteX17" fmla="*/ 666 w 10025"/>
                  <a:gd name="connsiteY17" fmla="*/ 8123 h 10000"/>
                  <a:gd name="connsiteX18" fmla="*/ 883 w 10025"/>
                  <a:gd name="connsiteY18" fmla="*/ 8228 h 10000"/>
                  <a:gd name="connsiteX19" fmla="*/ 960 w 10025"/>
                  <a:gd name="connsiteY19" fmla="*/ 8665 h 10000"/>
                  <a:gd name="connsiteX20" fmla="*/ 1542 w 10025"/>
                  <a:gd name="connsiteY20" fmla="*/ 8665 h 10000"/>
                  <a:gd name="connsiteX21" fmla="*/ 1832 w 10025"/>
                  <a:gd name="connsiteY21" fmla="*/ 8384 h 10000"/>
                  <a:gd name="connsiteX22" fmla="*/ 1962 w 10025"/>
                  <a:gd name="connsiteY22" fmla="*/ 8613 h 10000"/>
                  <a:gd name="connsiteX23" fmla="*/ 2310 w 10025"/>
                  <a:gd name="connsiteY23" fmla="*/ 8363 h 10000"/>
                  <a:gd name="connsiteX24" fmla="*/ 2413 w 10025"/>
                  <a:gd name="connsiteY24" fmla="*/ 8479 h 10000"/>
                  <a:gd name="connsiteX25" fmla="*/ 2427 w 10025"/>
                  <a:gd name="connsiteY25" fmla="*/ 8790 h 10000"/>
                  <a:gd name="connsiteX26" fmla="*/ 2643 w 10025"/>
                  <a:gd name="connsiteY26" fmla="*/ 9353 h 10000"/>
                  <a:gd name="connsiteX27" fmla="*/ 3027 w 10025"/>
                  <a:gd name="connsiteY27" fmla="*/ 9416 h 10000"/>
                  <a:gd name="connsiteX28" fmla="*/ 3049 w 10025"/>
                  <a:gd name="connsiteY28" fmla="*/ 9604 h 10000"/>
                  <a:gd name="connsiteX29" fmla="*/ 3396 w 10025"/>
                  <a:gd name="connsiteY29" fmla="*/ 9604 h 10000"/>
                  <a:gd name="connsiteX30" fmla="*/ 3403 w 10025"/>
                  <a:gd name="connsiteY30" fmla="*/ 9260 h 10000"/>
                  <a:gd name="connsiteX31" fmla="*/ 3621 w 10025"/>
                  <a:gd name="connsiteY31" fmla="*/ 9281 h 10000"/>
                  <a:gd name="connsiteX32" fmla="*/ 3650 w 10025"/>
                  <a:gd name="connsiteY32" fmla="*/ 9583 h 10000"/>
                  <a:gd name="connsiteX33" fmla="*/ 4352 w 10025"/>
                  <a:gd name="connsiteY33" fmla="*/ 10000 h 10000"/>
                  <a:gd name="connsiteX34" fmla="*/ 4236 w 10025"/>
                  <a:gd name="connsiteY34" fmla="*/ 9635 h 10000"/>
                  <a:gd name="connsiteX35" fmla="*/ 4222 w 10025"/>
                  <a:gd name="connsiteY35" fmla="*/ 9114 h 10000"/>
                  <a:gd name="connsiteX36" fmla="*/ 4084 w 10025"/>
                  <a:gd name="connsiteY36" fmla="*/ 8947 h 10000"/>
                  <a:gd name="connsiteX37" fmla="*/ 4120 w 10025"/>
                  <a:gd name="connsiteY37" fmla="*/ 8613 h 10000"/>
                  <a:gd name="connsiteX38" fmla="*/ 4432 w 10025"/>
                  <a:gd name="connsiteY38" fmla="*/ 8478 h 10000"/>
                  <a:gd name="connsiteX39" fmla="*/ 5676 w 10025"/>
                  <a:gd name="connsiteY39" fmla="*/ 8467 h 10000"/>
                  <a:gd name="connsiteX40" fmla="*/ 5619 w 10025"/>
                  <a:gd name="connsiteY40" fmla="*/ 7748 h 10000"/>
                  <a:gd name="connsiteX41" fmla="*/ 5822 w 10025"/>
                  <a:gd name="connsiteY41" fmla="*/ 7727 h 10000"/>
                  <a:gd name="connsiteX42" fmla="*/ 6025 w 10025"/>
                  <a:gd name="connsiteY42" fmla="*/ 8332 h 10000"/>
                  <a:gd name="connsiteX43" fmla="*/ 6350 w 10025"/>
                  <a:gd name="connsiteY43" fmla="*/ 8269 h 10000"/>
                  <a:gd name="connsiteX44" fmla="*/ 6459 w 10025"/>
                  <a:gd name="connsiteY44" fmla="*/ 8446 h 10000"/>
                  <a:gd name="connsiteX45" fmla="*/ 6807 w 10025"/>
                  <a:gd name="connsiteY45" fmla="*/ 8425 h 10000"/>
                  <a:gd name="connsiteX46" fmla="*/ 6995 w 10025"/>
                  <a:gd name="connsiteY46" fmla="*/ 8676 h 10000"/>
                  <a:gd name="connsiteX47" fmla="*/ 6966 w 10025"/>
                  <a:gd name="connsiteY47" fmla="*/ 9176 h 10000"/>
                  <a:gd name="connsiteX48" fmla="*/ 7415 w 10025"/>
                  <a:gd name="connsiteY48" fmla="*/ 9239 h 10000"/>
                  <a:gd name="connsiteX49" fmla="*/ 7594 w 10025"/>
                  <a:gd name="connsiteY49" fmla="*/ 8895 h 10000"/>
                  <a:gd name="connsiteX50" fmla="*/ 7476 w 10025"/>
                  <a:gd name="connsiteY50" fmla="*/ 8310 h 10000"/>
                  <a:gd name="connsiteX51" fmla="*/ 10025 w 10025"/>
                  <a:gd name="connsiteY51" fmla="*/ 8234 h 10000"/>
                  <a:gd name="connsiteX52" fmla="*/ 9341 w 10025"/>
                  <a:gd name="connsiteY52" fmla="*/ 7612 h 10000"/>
                  <a:gd name="connsiteX53" fmla="*/ 9247 w 10025"/>
                  <a:gd name="connsiteY53" fmla="*/ 7049 h 10000"/>
                  <a:gd name="connsiteX54" fmla="*/ 8986 w 10025"/>
                  <a:gd name="connsiteY54" fmla="*/ 6538 h 10000"/>
                  <a:gd name="connsiteX55" fmla="*/ 9276 w 10025"/>
                  <a:gd name="connsiteY55" fmla="*/ 6319 h 10000"/>
                  <a:gd name="connsiteX56" fmla="*/ 9334 w 10025"/>
                  <a:gd name="connsiteY56" fmla="*/ 5777 h 10000"/>
                  <a:gd name="connsiteX57" fmla="*/ 8907 w 10025"/>
                  <a:gd name="connsiteY57" fmla="*/ 5787 h 10000"/>
                  <a:gd name="connsiteX58" fmla="*/ 8704 w 10025"/>
                  <a:gd name="connsiteY58" fmla="*/ 5224 h 10000"/>
                  <a:gd name="connsiteX59" fmla="*/ 8834 w 10025"/>
                  <a:gd name="connsiteY59" fmla="*/ 4818 h 10000"/>
                  <a:gd name="connsiteX60" fmla="*/ 8429 w 10025"/>
                  <a:gd name="connsiteY60" fmla="*/ 4286 h 10000"/>
                  <a:gd name="connsiteX61" fmla="*/ 8689 w 10025"/>
                  <a:gd name="connsiteY61" fmla="*/ 4171 h 10000"/>
                  <a:gd name="connsiteX62" fmla="*/ 8371 w 10025"/>
                  <a:gd name="connsiteY62" fmla="*/ 3420 h 10000"/>
                  <a:gd name="connsiteX63" fmla="*/ 8378 w 10025"/>
                  <a:gd name="connsiteY63" fmla="*/ 2878 h 10000"/>
                  <a:gd name="connsiteX64" fmla="*/ 8783 w 10025"/>
                  <a:gd name="connsiteY64" fmla="*/ 2868 h 10000"/>
                  <a:gd name="connsiteX65" fmla="*/ 8936 w 10025"/>
                  <a:gd name="connsiteY65" fmla="*/ 2336 h 10000"/>
                  <a:gd name="connsiteX66" fmla="*/ 8762 w 10025"/>
                  <a:gd name="connsiteY66" fmla="*/ 2242 h 10000"/>
                  <a:gd name="connsiteX67" fmla="*/ 8914 w 10025"/>
                  <a:gd name="connsiteY67" fmla="*/ 1210 h 10000"/>
                  <a:gd name="connsiteX68" fmla="*/ 8936 w 10025"/>
                  <a:gd name="connsiteY68" fmla="*/ 480 h 10000"/>
                  <a:gd name="connsiteX69" fmla="*/ 9037 w 10025"/>
                  <a:gd name="connsiteY69" fmla="*/ 219 h 10000"/>
                  <a:gd name="connsiteX70" fmla="*/ 8812 w 10025"/>
                  <a:gd name="connsiteY70" fmla="*/ 125 h 10000"/>
                  <a:gd name="connsiteX71" fmla="*/ 8096 w 10025"/>
                  <a:gd name="connsiteY71" fmla="*/ 104 h 10000"/>
                  <a:gd name="connsiteX72" fmla="*/ 6894 w 10025"/>
                  <a:gd name="connsiteY72" fmla="*/ 0 h 10000"/>
                  <a:gd name="connsiteX73" fmla="*/ 6655 w 10025"/>
                  <a:gd name="connsiteY73" fmla="*/ 115 h 10000"/>
                  <a:gd name="connsiteX74" fmla="*/ 7046 w 10025"/>
                  <a:gd name="connsiteY74" fmla="*/ 1043 h 10000"/>
                  <a:gd name="connsiteX75" fmla="*/ 6396 w 10025"/>
                  <a:gd name="connsiteY75" fmla="*/ 1012 h 10000"/>
                  <a:gd name="connsiteX76" fmla="*/ 6725 w 10025"/>
                  <a:gd name="connsiteY76" fmla="*/ 2431 h 10000"/>
                  <a:gd name="connsiteX77" fmla="*/ 6068 w 10025"/>
                  <a:gd name="connsiteY77" fmla="*/ 2904 h 10000"/>
                  <a:gd name="connsiteX78" fmla="*/ 5411 w 10025"/>
                  <a:gd name="connsiteY78" fmla="*/ 1012 h 10000"/>
                  <a:gd name="connsiteX79" fmla="*/ 4873 w 10025"/>
                  <a:gd name="connsiteY79" fmla="*/ 928 h 10000"/>
                  <a:gd name="connsiteX80" fmla="*/ 5062 w 10025"/>
                  <a:gd name="connsiteY80" fmla="*/ 1741 h 10000"/>
                  <a:gd name="connsiteX81" fmla="*/ 5474 w 10025"/>
                  <a:gd name="connsiteY81" fmla="*/ 2607 h 10000"/>
                  <a:gd name="connsiteX82" fmla="*/ 5366 w 10025"/>
                  <a:gd name="connsiteY82" fmla="*/ 2982 h 10000"/>
                  <a:gd name="connsiteX83" fmla="*/ 4837 w 10025"/>
                  <a:gd name="connsiteY83" fmla="*/ 3139 h 10000"/>
                  <a:gd name="connsiteX84" fmla="*/ 4728 w 10025"/>
                  <a:gd name="connsiteY84" fmla="*/ 3337 h 10000"/>
                  <a:gd name="connsiteX85" fmla="*/ 4591 w 10025"/>
                  <a:gd name="connsiteY85" fmla="*/ 3723 h 10000"/>
                  <a:gd name="connsiteX86" fmla="*/ 4330 w 10025"/>
                  <a:gd name="connsiteY86" fmla="*/ 3733 h 10000"/>
                  <a:gd name="connsiteX87" fmla="*/ 4120 w 10025"/>
                  <a:gd name="connsiteY87" fmla="*/ 3389 h 10000"/>
                  <a:gd name="connsiteX88" fmla="*/ 3881 w 10025"/>
                  <a:gd name="connsiteY88" fmla="*/ 3274 h 10000"/>
                  <a:gd name="connsiteX89" fmla="*/ 3758 w 10025"/>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41 w 10067"/>
                  <a:gd name="connsiteY52" fmla="*/ 7612 h 10000"/>
                  <a:gd name="connsiteX53" fmla="*/ 9247 w 10067"/>
                  <a:gd name="connsiteY53" fmla="*/ 7049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04 w 10067"/>
                  <a:gd name="connsiteY58" fmla="*/ 5224 h 10000"/>
                  <a:gd name="connsiteX59" fmla="*/ 8834 w 10067"/>
                  <a:gd name="connsiteY59" fmla="*/ 4818 h 10000"/>
                  <a:gd name="connsiteX60" fmla="*/ 8429 w 10067"/>
                  <a:gd name="connsiteY60" fmla="*/ 4286 h 10000"/>
                  <a:gd name="connsiteX61" fmla="*/ 8689 w 10067"/>
                  <a:gd name="connsiteY61" fmla="*/ 4171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47 w 10067"/>
                  <a:gd name="connsiteY53" fmla="*/ 7049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04 w 10067"/>
                  <a:gd name="connsiteY58" fmla="*/ 5224 h 10000"/>
                  <a:gd name="connsiteX59" fmla="*/ 8834 w 10067"/>
                  <a:gd name="connsiteY59" fmla="*/ 4818 h 10000"/>
                  <a:gd name="connsiteX60" fmla="*/ 8429 w 10067"/>
                  <a:gd name="connsiteY60" fmla="*/ 4286 h 10000"/>
                  <a:gd name="connsiteX61" fmla="*/ 8689 w 10067"/>
                  <a:gd name="connsiteY61" fmla="*/ 4171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04 w 10067"/>
                  <a:gd name="connsiteY58" fmla="*/ 5224 h 10000"/>
                  <a:gd name="connsiteX59" fmla="*/ 8834 w 10067"/>
                  <a:gd name="connsiteY59" fmla="*/ 4818 h 10000"/>
                  <a:gd name="connsiteX60" fmla="*/ 8429 w 10067"/>
                  <a:gd name="connsiteY60" fmla="*/ 4286 h 10000"/>
                  <a:gd name="connsiteX61" fmla="*/ 8689 w 10067"/>
                  <a:gd name="connsiteY61" fmla="*/ 4171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04 w 10067"/>
                  <a:gd name="connsiteY58" fmla="*/ 5224 h 10000"/>
                  <a:gd name="connsiteX59" fmla="*/ 8851 w 10067"/>
                  <a:gd name="connsiteY59" fmla="*/ 4818 h 10000"/>
                  <a:gd name="connsiteX60" fmla="*/ 8429 w 10067"/>
                  <a:gd name="connsiteY60" fmla="*/ 4286 h 10000"/>
                  <a:gd name="connsiteX61" fmla="*/ 8689 w 10067"/>
                  <a:gd name="connsiteY61" fmla="*/ 4171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689 w 10067"/>
                  <a:gd name="connsiteY61" fmla="*/ 4171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378 w 10067"/>
                  <a:gd name="connsiteY63" fmla="*/ 2878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378 w 10067"/>
                  <a:gd name="connsiteY63" fmla="*/ 2934 h 10000"/>
                  <a:gd name="connsiteX64" fmla="*/ 8783 w 10067"/>
                  <a:gd name="connsiteY64" fmla="*/ 2868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378 w 10067"/>
                  <a:gd name="connsiteY63" fmla="*/ 2934 h 10000"/>
                  <a:gd name="connsiteX64" fmla="*/ 8800 w 10067"/>
                  <a:gd name="connsiteY64" fmla="*/ 2980 h 10000"/>
                  <a:gd name="connsiteX65" fmla="*/ 8936 w 10067"/>
                  <a:gd name="connsiteY65" fmla="*/ 2336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378 w 10067"/>
                  <a:gd name="connsiteY63" fmla="*/ 2934 h 10000"/>
                  <a:gd name="connsiteX64" fmla="*/ 8800 w 10067"/>
                  <a:gd name="connsiteY64" fmla="*/ 2980 h 10000"/>
                  <a:gd name="connsiteX65" fmla="*/ 8961 w 10067"/>
                  <a:gd name="connsiteY65" fmla="*/ 2482 h 10000"/>
                  <a:gd name="connsiteX66" fmla="*/ 8762 w 10067"/>
                  <a:gd name="connsiteY66" fmla="*/ 2242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378 w 10067"/>
                  <a:gd name="connsiteY63" fmla="*/ 2934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68 w 10067"/>
                  <a:gd name="connsiteY77" fmla="*/ 2904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7046 w 10067"/>
                  <a:gd name="connsiteY74" fmla="*/ 1043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6927 w 10067"/>
                  <a:gd name="connsiteY74" fmla="*/ 1121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6961 w 10067"/>
                  <a:gd name="connsiteY74" fmla="*/ 1087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55 w 10067"/>
                  <a:gd name="connsiteY73" fmla="*/ 115 h 10000"/>
                  <a:gd name="connsiteX74" fmla="*/ 6961 w 10067"/>
                  <a:gd name="connsiteY74" fmla="*/ 1087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441 h 10000"/>
                  <a:gd name="connsiteX1" fmla="*/ 3382 w 10067"/>
                  <a:gd name="connsiteY1" fmla="*/ 3285 h 10000"/>
                  <a:gd name="connsiteX2" fmla="*/ 3331 w 10067"/>
                  <a:gd name="connsiteY2" fmla="*/ 3389 h 10000"/>
                  <a:gd name="connsiteX3" fmla="*/ 2802 w 10067"/>
                  <a:gd name="connsiteY3" fmla="*/ 2857 h 10000"/>
                  <a:gd name="connsiteX4" fmla="*/ 2831 w 10067"/>
                  <a:gd name="connsiteY4" fmla="*/ 3441 h 10000"/>
                  <a:gd name="connsiteX5" fmla="*/ 2730 w 10067"/>
                  <a:gd name="connsiteY5" fmla="*/ 3545 h 10000"/>
                  <a:gd name="connsiteX6" fmla="*/ 2550 w 10067"/>
                  <a:gd name="connsiteY6" fmla="*/ 3525 h 10000"/>
                  <a:gd name="connsiteX7" fmla="*/ 2527 w 10067"/>
                  <a:gd name="connsiteY7" fmla="*/ 3816 h 10000"/>
                  <a:gd name="connsiteX8" fmla="*/ 1897 w 10067"/>
                  <a:gd name="connsiteY8" fmla="*/ 4411 h 10000"/>
                  <a:gd name="connsiteX9" fmla="*/ 1276 w 10067"/>
                  <a:gd name="connsiteY9" fmla="*/ 4891 h 10000"/>
                  <a:gd name="connsiteX10" fmla="*/ 1265 w 10067"/>
                  <a:gd name="connsiteY10" fmla="*/ 5474 h 10000"/>
                  <a:gd name="connsiteX11" fmla="*/ 1018 w 10067"/>
                  <a:gd name="connsiteY11" fmla="*/ 6142 h 10000"/>
                  <a:gd name="connsiteX12" fmla="*/ 976 w 10067"/>
                  <a:gd name="connsiteY12" fmla="*/ 6777 h 10000"/>
                  <a:gd name="connsiteX13" fmla="*/ 883 w 10067"/>
                  <a:gd name="connsiteY13" fmla="*/ 7143 h 10000"/>
                  <a:gd name="connsiteX14" fmla="*/ 0 w 10067"/>
                  <a:gd name="connsiteY14" fmla="*/ 7007 h 10000"/>
                  <a:gd name="connsiteX15" fmla="*/ 196 w 10067"/>
                  <a:gd name="connsiteY15" fmla="*/ 7362 h 10000"/>
                  <a:gd name="connsiteX16" fmla="*/ 434 w 10067"/>
                  <a:gd name="connsiteY16" fmla="*/ 7508 h 10000"/>
                  <a:gd name="connsiteX17" fmla="*/ 666 w 10067"/>
                  <a:gd name="connsiteY17" fmla="*/ 8123 h 10000"/>
                  <a:gd name="connsiteX18" fmla="*/ 883 w 10067"/>
                  <a:gd name="connsiteY18" fmla="*/ 8228 h 10000"/>
                  <a:gd name="connsiteX19" fmla="*/ 960 w 10067"/>
                  <a:gd name="connsiteY19" fmla="*/ 8665 h 10000"/>
                  <a:gd name="connsiteX20" fmla="*/ 1542 w 10067"/>
                  <a:gd name="connsiteY20" fmla="*/ 8665 h 10000"/>
                  <a:gd name="connsiteX21" fmla="*/ 1832 w 10067"/>
                  <a:gd name="connsiteY21" fmla="*/ 8384 h 10000"/>
                  <a:gd name="connsiteX22" fmla="*/ 1962 w 10067"/>
                  <a:gd name="connsiteY22" fmla="*/ 8613 h 10000"/>
                  <a:gd name="connsiteX23" fmla="*/ 2310 w 10067"/>
                  <a:gd name="connsiteY23" fmla="*/ 8363 h 10000"/>
                  <a:gd name="connsiteX24" fmla="*/ 2413 w 10067"/>
                  <a:gd name="connsiteY24" fmla="*/ 8479 h 10000"/>
                  <a:gd name="connsiteX25" fmla="*/ 2427 w 10067"/>
                  <a:gd name="connsiteY25" fmla="*/ 8790 h 10000"/>
                  <a:gd name="connsiteX26" fmla="*/ 2643 w 10067"/>
                  <a:gd name="connsiteY26" fmla="*/ 9353 h 10000"/>
                  <a:gd name="connsiteX27" fmla="*/ 3027 w 10067"/>
                  <a:gd name="connsiteY27" fmla="*/ 9416 h 10000"/>
                  <a:gd name="connsiteX28" fmla="*/ 3049 w 10067"/>
                  <a:gd name="connsiteY28" fmla="*/ 9604 h 10000"/>
                  <a:gd name="connsiteX29" fmla="*/ 3396 w 10067"/>
                  <a:gd name="connsiteY29" fmla="*/ 9604 h 10000"/>
                  <a:gd name="connsiteX30" fmla="*/ 3403 w 10067"/>
                  <a:gd name="connsiteY30" fmla="*/ 9260 h 10000"/>
                  <a:gd name="connsiteX31" fmla="*/ 3621 w 10067"/>
                  <a:gd name="connsiteY31" fmla="*/ 9281 h 10000"/>
                  <a:gd name="connsiteX32" fmla="*/ 3650 w 10067"/>
                  <a:gd name="connsiteY32" fmla="*/ 9583 h 10000"/>
                  <a:gd name="connsiteX33" fmla="*/ 4352 w 10067"/>
                  <a:gd name="connsiteY33" fmla="*/ 10000 h 10000"/>
                  <a:gd name="connsiteX34" fmla="*/ 4236 w 10067"/>
                  <a:gd name="connsiteY34" fmla="*/ 9635 h 10000"/>
                  <a:gd name="connsiteX35" fmla="*/ 4222 w 10067"/>
                  <a:gd name="connsiteY35" fmla="*/ 9114 h 10000"/>
                  <a:gd name="connsiteX36" fmla="*/ 4084 w 10067"/>
                  <a:gd name="connsiteY36" fmla="*/ 8947 h 10000"/>
                  <a:gd name="connsiteX37" fmla="*/ 4120 w 10067"/>
                  <a:gd name="connsiteY37" fmla="*/ 8613 h 10000"/>
                  <a:gd name="connsiteX38" fmla="*/ 4432 w 10067"/>
                  <a:gd name="connsiteY38" fmla="*/ 8478 h 10000"/>
                  <a:gd name="connsiteX39" fmla="*/ 5676 w 10067"/>
                  <a:gd name="connsiteY39" fmla="*/ 8467 h 10000"/>
                  <a:gd name="connsiteX40" fmla="*/ 5619 w 10067"/>
                  <a:gd name="connsiteY40" fmla="*/ 7748 h 10000"/>
                  <a:gd name="connsiteX41" fmla="*/ 5822 w 10067"/>
                  <a:gd name="connsiteY41" fmla="*/ 7727 h 10000"/>
                  <a:gd name="connsiteX42" fmla="*/ 6025 w 10067"/>
                  <a:gd name="connsiteY42" fmla="*/ 8332 h 10000"/>
                  <a:gd name="connsiteX43" fmla="*/ 6350 w 10067"/>
                  <a:gd name="connsiteY43" fmla="*/ 8269 h 10000"/>
                  <a:gd name="connsiteX44" fmla="*/ 6459 w 10067"/>
                  <a:gd name="connsiteY44" fmla="*/ 8446 h 10000"/>
                  <a:gd name="connsiteX45" fmla="*/ 6807 w 10067"/>
                  <a:gd name="connsiteY45" fmla="*/ 8425 h 10000"/>
                  <a:gd name="connsiteX46" fmla="*/ 6995 w 10067"/>
                  <a:gd name="connsiteY46" fmla="*/ 8676 h 10000"/>
                  <a:gd name="connsiteX47" fmla="*/ 6966 w 10067"/>
                  <a:gd name="connsiteY47" fmla="*/ 9176 h 10000"/>
                  <a:gd name="connsiteX48" fmla="*/ 7415 w 10067"/>
                  <a:gd name="connsiteY48" fmla="*/ 9239 h 10000"/>
                  <a:gd name="connsiteX49" fmla="*/ 7594 w 10067"/>
                  <a:gd name="connsiteY49" fmla="*/ 8895 h 10000"/>
                  <a:gd name="connsiteX50" fmla="*/ 7476 w 10067"/>
                  <a:gd name="connsiteY50" fmla="*/ 8310 h 10000"/>
                  <a:gd name="connsiteX51" fmla="*/ 10067 w 10067"/>
                  <a:gd name="connsiteY51" fmla="*/ 8279 h 10000"/>
                  <a:gd name="connsiteX52" fmla="*/ 9375 w 10067"/>
                  <a:gd name="connsiteY52" fmla="*/ 7590 h 10000"/>
                  <a:gd name="connsiteX53" fmla="*/ 9281 w 10067"/>
                  <a:gd name="connsiteY53" fmla="*/ 7127 h 10000"/>
                  <a:gd name="connsiteX54" fmla="*/ 8986 w 10067"/>
                  <a:gd name="connsiteY54" fmla="*/ 6538 h 10000"/>
                  <a:gd name="connsiteX55" fmla="*/ 9276 w 10067"/>
                  <a:gd name="connsiteY55" fmla="*/ 6319 h 10000"/>
                  <a:gd name="connsiteX56" fmla="*/ 9334 w 10067"/>
                  <a:gd name="connsiteY56" fmla="*/ 5777 h 10000"/>
                  <a:gd name="connsiteX57" fmla="*/ 8907 w 10067"/>
                  <a:gd name="connsiteY57" fmla="*/ 5787 h 10000"/>
                  <a:gd name="connsiteX58" fmla="*/ 8721 w 10067"/>
                  <a:gd name="connsiteY58" fmla="*/ 5202 h 10000"/>
                  <a:gd name="connsiteX59" fmla="*/ 8851 w 10067"/>
                  <a:gd name="connsiteY59" fmla="*/ 4818 h 10000"/>
                  <a:gd name="connsiteX60" fmla="*/ 8429 w 10067"/>
                  <a:gd name="connsiteY60" fmla="*/ 4286 h 10000"/>
                  <a:gd name="connsiteX61" fmla="*/ 8706 w 10067"/>
                  <a:gd name="connsiteY61" fmla="*/ 4216 h 10000"/>
                  <a:gd name="connsiteX62" fmla="*/ 8371 w 10067"/>
                  <a:gd name="connsiteY62" fmla="*/ 3420 h 10000"/>
                  <a:gd name="connsiteX63" fmla="*/ 8412 w 10067"/>
                  <a:gd name="connsiteY63" fmla="*/ 2968 h 10000"/>
                  <a:gd name="connsiteX64" fmla="*/ 8800 w 10067"/>
                  <a:gd name="connsiteY64" fmla="*/ 2980 h 10000"/>
                  <a:gd name="connsiteX65" fmla="*/ 8961 w 10067"/>
                  <a:gd name="connsiteY65" fmla="*/ 2482 h 10000"/>
                  <a:gd name="connsiteX66" fmla="*/ 8779 w 10067"/>
                  <a:gd name="connsiteY66" fmla="*/ 2320 h 10000"/>
                  <a:gd name="connsiteX67" fmla="*/ 8914 w 10067"/>
                  <a:gd name="connsiteY67" fmla="*/ 1210 h 10000"/>
                  <a:gd name="connsiteX68" fmla="*/ 8936 w 10067"/>
                  <a:gd name="connsiteY68" fmla="*/ 480 h 10000"/>
                  <a:gd name="connsiteX69" fmla="*/ 9037 w 10067"/>
                  <a:gd name="connsiteY69" fmla="*/ 219 h 10000"/>
                  <a:gd name="connsiteX70" fmla="*/ 8812 w 10067"/>
                  <a:gd name="connsiteY70" fmla="*/ 125 h 10000"/>
                  <a:gd name="connsiteX71" fmla="*/ 8096 w 10067"/>
                  <a:gd name="connsiteY71" fmla="*/ 104 h 10000"/>
                  <a:gd name="connsiteX72" fmla="*/ 6894 w 10067"/>
                  <a:gd name="connsiteY72" fmla="*/ 0 h 10000"/>
                  <a:gd name="connsiteX73" fmla="*/ 6613 w 10067"/>
                  <a:gd name="connsiteY73" fmla="*/ 250 h 10000"/>
                  <a:gd name="connsiteX74" fmla="*/ 6961 w 10067"/>
                  <a:gd name="connsiteY74" fmla="*/ 1087 h 10000"/>
                  <a:gd name="connsiteX75" fmla="*/ 6396 w 10067"/>
                  <a:gd name="connsiteY75" fmla="*/ 1012 h 10000"/>
                  <a:gd name="connsiteX76" fmla="*/ 6725 w 10067"/>
                  <a:gd name="connsiteY76" fmla="*/ 2431 h 10000"/>
                  <a:gd name="connsiteX77" fmla="*/ 6026 w 10067"/>
                  <a:gd name="connsiteY77" fmla="*/ 2949 h 10000"/>
                  <a:gd name="connsiteX78" fmla="*/ 5411 w 10067"/>
                  <a:gd name="connsiteY78" fmla="*/ 1012 h 10000"/>
                  <a:gd name="connsiteX79" fmla="*/ 4873 w 10067"/>
                  <a:gd name="connsiteY79" fmla="*/ 928 h 10000"/>
                  <a:gd name="connsiteX80" fmla="*/ 5062 w 10067"/>
                  <a:gd name="connsiteY80" fmla="*/ 1741 h 10000"/>
                  <a:gd name="connsiteX81" fmla="*/ 5474 w 10067"/>
                  <a:gd name="connsiteY81" fmla="*/ 2607 h 10000"/>
                  <a:gd name="connsiteX82" fmla="*/ 5366 w 10067"/>
                  <a:gd name="connsiteY82" fmla="*/ 2982 h 10000"/>
                  <a:gd name="connsiteX83" fmla="*/ 4837 w 10067"/>
                  <a:gd name="connsiteY83" fmla="*/ 3139 h 10000"/>
                  <a:gd name="connsiteX84" fmla="*/ 4728 w 10067"/>
                  <a:gd name="connsiteY84" fmla="*/ 3337 h 10000"/>
                  <a:gd name="connsiteX85" fmla="*/ 4591 w 10067"/>
                  <a:gd name="connsiteY85" fmla="*/ 3723 h 10000"/>
                  <a:gd name="connsiteX86" fmla="*/ 4330 w 10067"/>
                  <a:gd name="connsiteY86" fmla="*/ 3733 h 10000"/>
                  <a:gd name="connsiteX87" fmla="*/ 4120 w 10067"/>
                  <a:gd name="connsiteY87" fmla="*/ 3389 h 10000"/>
                  <a:gd name="connsiteX88" fmla="*/ 3881 w 10067"/>
                  <a:gd name="connsiteY88" fmla="*/ 3274 h 10000"/>
                  <a:gd name="connsiteX89" fmla="*/ 3758 w 10067"/>
                  <a:gd name="connsiteY89" fmla="*/ 3441 h 10000"/>
                  <a:gd name="connsiteX0" fmla="*/ 3758 w 10067"/>
                  <a:gd name="connsiteY0" fmla="*/ 3363 h 9922"/>
                  <a:gd name="connsiteX1" fmla="*/ 3382 w 10067"/>
                  <a:gd name="connsiteY1" fmla="*/ 3207 h 9922"/>
                  <a:gd name="connsiteX2" fmla="*/ 3331 w 10067"/>
                  <a:gd name="connsiteY2" fmla="*/ 3311 h 9922"/>
                  <a:gd name="connsiteX3" fmla="*/ 2802 w 10067"/>
                  <a:gd name="connsiteY3" fmla="*/ 2779 h 9922"/>
                  <a:gd name="connsiteX4" fmla="*/ 2831 w 10067"/>
                  <a:gd name="connsiteY4" fmla="*/ 3363 h 9922"/>
                  <a:gd name="connsiteX5" fmla="*/ 2730 w 10067"/>
                  <a:gd name="connsiteY5" fmla="*/ 3467 h 9922"/>
                  <a:gd name="connsiteX6" fmla="*/ 2550 w 10067"/>
                  <a:gd name="connsiteY6" fmla="*/ 3447 h 9922"/>
                  <a:gd name="connsiteX7" fmla="*/ 2527 w 10067"/>
                  <a:gd name="connsiteY7" fmla="*/ 3738 h 9922"/>
                  <a:gd name="connsiteX8" fmla="*/ 1897 w 10067"/>
                  <a:gd name="connsiteY8" fmla="*/ 4333 h 9922"/>
                  <a:gd name="connsiteX9" fmla="*/ 1276 w 10067"/>
                  <a:gd name="connsiteY9" fmla="*/ 4813 h 9922"/>
                  <a:gd name="connsiteX10" fmla="*/ 1265 w 10067"/>
                  <a:gd name="connsiteY10" fmla="*/ 5396 h 9922"/>
                  <a:gd name="connsiteX11" fmla="*/ 1018 w 10067"/>
                  <a:gd name="connsiteY11" fmla="*/ 6064 h 9922"/>
                  <a:gd name="connsiteX12" fmla="*/ 976 w 10067"/>
                  <a:gd name="connsiteY12" fmla="*/ 6699 h 9922"/>
                  <a:gd name="connsiteX13" fmla="*/ 883 w 10067"/>
                  <a:gd name="connsiteY13" fmla="*/ 7065 h 9922"/>
                  <a:gd name="connsiteX14" fmla="*/ 0 w 10067"/>
                  <a:gd name="connsiteY14" fmla="*/ 6929 h 9922"/>
                  <a:gd name="connsiteX15" fmla="*/ 196 w 10067"/>
                  <a:gd name="connsiteY15" fmla="*/ 7284 h 9922"/>
                  <a:gd name="connsiteX16" fmla="*/ 434 w 10067"/>
                  <a:gd name="connsiteY16" fmla="*/ 7430 h 9922"/>
                  <a:gd name="connsiteX17" fmla="*/ 666 w 10067"/>
                  <a:gd name="connsiteY17" fmla="*/ 8045 h 9922"/>
                  <a:gd name="connsiteX18" fmla="*/ 883 w 10067"/>
                  <a:gd name="connsiteY18" fmla="*/ 8150 h 9922"/>
                  <a:gd name="connsiteX19" fmla="*/ 960 w 10067"/>
                  <a:gd name="connsiteY19" fmla="*/ 8587 h 9922"/>
                  <a:gd name="connsiteX20" fmla="*/ 1542 w 10067"/>
                  <a:gd name="connsiteY20" fmla="*/ 8587 h 9922"/>
                  <a:gd name="connsiteX21" fmla="*/ 1832 w 10067"/>
                  <a:gd name="connsiteY21" fmla="*/ 8306 h 9922"/>
                  <a:gd name="connsiteX22" fmla="*/ 1962 w 10067"/>
                  <a:gd name="connsiteY22" fmla="*/ 8535 h 9922"/>
                  <a:gd name="connsiteX23" fmla="*/ 2310 w 10067"/>
                  <a:gd name="connsiteY23" fmla="*/ 8285 h 9922"/>
                  <a:gd name="connsiteX24" fmla="*/ 2413 w 10067"/>
                  <a:gd name="connsiteY24" fmla="*/ 8401 h 9922"/>
                  <a:gd name="connsiteX25" fmla="*/ 2427 w 10067"/>
                  <a:gd name="connsiteY25" fmla="*/ 8712 h 9922"/>
                  <a:gd name="connsiteX26" fmla="*/ 2643 w 10067"/>
                  <a:gd name="connsiteY26" fmla="*/ 9275 h 9922"/>
                  <a:gd name="connsiteX27" fmla="*/ 3027 w 10067"/>
                  <a:gd name="connsiteY27" fmla="*/ 9338 h 9922"/>
                  <a:gd name="connsiteX28" fmla="*/ 3049 w 10067"/>
                  <a:gd name="connsiteY28" fmla="*/ 9526 h 9922"/>
                  <a:gd name="connsiteX29" fmla="*/ 3396 w 10067"/>
                  <a:gd name="connsiteY29" fmla="*/ 9526 h 9922"/>
                  <a:gd name="connsiteX30" fmla="*/ 3403 w 10067"/>
                  <a:gd name="connsiteY30" fmla="*/ 9182 h 9922"/>
                  <a:gd name="connsiteX31" fmla="*/ 3621 w 10067"/>
                  <a:gd name="connsiteY31" fmla="*/ 9203 h 9922"/>
                  <a:gd name="connsiteX32" fmla="*/ 3650 w 10067"/>
                  <a:gd name="connsiteY32" fmla="*/ 9505 h 9922"/>
                  <a:gd name="connsiteX33" fmla="*/ 4352 w 10067"/>
                  <a:gd name="connsiteY33" fmla="*/ 9922 h 9922"/>
                  <a:gd name="connsiteX34" fmla="*/ 4236 w 10067"/>
                  <a:gd name="connsiteY34" fmla="*/ 9557 h 9922"/>
                  <a:gd name="connsiteX35" fmla="*/ 4222 w 10067"/>
                  <a:gd name="connsiteY35" fmla="*/ 9036 h 9922"/>
                  <a:gd name="connsiteX36" fmla="*/ 4084 w 10067"/>
                  <a:gd name="connsiteY36" fmla="*/ 8869 h 9922"/>
                  <a:gd name="connsiteX37" fmla="*/ 4120 w 10067"/>
                  <a:gd name="connsiteY37" fmla="*/ 8535 h 9922"/>
                  <a:gd name="connsiteX38" fmla="*/ 4432 w 10067"/>
                  <a:gd name="connsiteY38" fmla="*/ 8400 h 9922"/>
                  <a:gd name="connsiteX39" fmla="*/ 5676 w 10067"/>
                  <a:gd name="connsiteY39" fmla="*/ 8389 h 9922"/>
                  <a:gd name="connsiteX40" fmla="*/ 5619 w 10067"/>
                  <a:gd name="connsiteY40" fmla="*/ 7670 h 9922"/>
                  <a:gd name="connsiteX41" fmla="*/ 5822 w 10067"/>
                  <a:gd name="connsiteY41" fmla="*/ 7649 h 9922"/>
                  <a:gd name="connsiteX42" fmla="*/ 6025 w 10067"/>
                  <a:gd name="connsiteY42" fmla="*/ 8254 h 9922"/>
                  <a:gd name="connsiteX43" fmla="*/ 6350 w 10067"/>
                  <a:gd name="connsiteY43" fmla="*/ 8191 h 9922"/>
                  <a:gd name="connsiteX44" fmla="*/ 6459 w 10067"/>
                  <a:gd name="connsiteY44" fmla="*/ 8368 h 9922"/>
                  <a:gd name="connsiteX45" fmla="*/ 6807 w 10067"/>
                  <a:gd name="connsiteY45" fmla="*/ 8347 h 9922"/>
                  <a:gd name="connsiteX46" fmla="*/ 6995 w 10067"/>
                  <a:gd name="connsiteY46" fmla="*/ 8598 h 9922"/>
                  <a:gd name="connsiteX47" fmla="*/ 6966 w 10067"/>
                  <a:gd name="connsiteY47" fmla="*/ 9098 h 9922"/>
                  <a:gd name="connsiteX48" fmla="*/ 7415 w 10067"/>
                  <a:gd name="connsiteY48" fmla="*/ 9161 h 9922"/>
                  <a:gd name="connsiteX49" fmla="*/ 7594 w 10067"/>
                  <a:gd name="connsiteY49" fmla="*/ 8817 h 9922"/>
                  <a:gd name="connsiteX50" fmla="*/ 7476 w 10067"/>
                  <a:gd name="connsiteY50" fmla="*/ 8232 h 9922"/>
                  <a:gd name="connsiteX51" fmla="*/ 10067 w 10067"/>
                  <a:gd name="connsiteY51" fmla="*/ 8201 h 9922"/>
                  <a:gd name="connsiteX52" fmla="*/ 9375 w 10067"/>
                  <a:gd name="connsiteY52" fmla="*/ 7512 h 9922"/>
                  <a:gd name="connsiteX53" fmla="*/ 9281 w 10067"/>
                  <a:gd name="connsiteY53" fmla="*/ 7049 h 9922"/>
                  <a:gd name="connsiteX54" fmla="*/ 8986 w 10067"/>
                  <a:gd name="connsiteY54" fmla="*/ 6460 h 9922"/>
                  <a:gd name="connsiteX55" fmla="*/ 9276 w 10067"/>
                  <a:gd name="connsiteY55" fmla="*/ 6241 h 9922"/>
                  <a:gd name="connsiteX56" fmla="*/ 9334 w 10067"/>
                  <a:gd name="connsiteY56" fmla="*/ 5699 h 9922"/>
                  <a:gd name="connsiteX57" fmla="*/ 8907 w 10067"/>
                  <a:gd name="connsiteY57" fmla="*/ 5709 h 9922"/>
                  <a:gd name="connsiteX58" fmla="*/ 8721 w 10067"/>
                  <a:gd name="connsiteY58" fmla="*/ 5124 h 9922"/>
                  <a:gd name="connsiteX59" fmla="*/ 8851 w 10067"/>
                  <a:gd name="connsiteY59" fmla="*/ 4740 h 9922"/>
                  <a:gd name="connsiteX60" fmla="*/ 8429 w 10067"/>
                  <a:gd name="connsiteY60" fmla="*/ 4208 h 9922"/>
                  <a:gd name="connsiteX61" fmla="*/ 8706 w 10067"/>
                  <a:gd name="connsiteY61" fmla="*/ 4138 h 9922"/>
                  <a:gd name="connsiteX62" fmla="*/ 8371 w 10067"/>
                  <a:gd name="connsiteY62" fmla="*/ 3342 h 9922"/>
                  <a:gd name="connsiteX63" fmla="*/ 8412 w 10067"/>
                  <a:gd name="connsiteY63" fmla="*/ 2890 h 9922"/>
                  <a:gd name="connsiteX64" fmla="*/ 8800 w 10067"/>
                  <a:gd name="connsiteY64" fmla="*/ 2902 h 9922"/>
                  <a:gd name="connsiteX65" fmla="*/ 8961 w 10067"/>
                  <a:gd name="connsiteY65" fmla="*/ 2404 h 9922"/>
                  <a:gd name="connsiteX66" fmla="*/ 8779 w 10067"/>
                  <a:gd name="connsiteY66" fmla="*/ 2242 h 9922"/>
                  <a:gd name="connsiteX67" fmla="*/ 8914 w 10067"/>
                  <a:gd name="connsiteY67" fmla="*/ 1132 h 9922"/>
                  <a:gd name="connsiteX68" fmla="*/ 8936 w 10067"/>
                  <a:gd name="connsiteY68" fmla="*/ 402 h 9922"/>
                  <a:gd name="connsiteX69" fmla="*/ 9037 w 10067"/>
                  <a:gd name="connsiteY69" fmla="*/ 141 h 9922"/>
                  <a:gd name="connsiteX70" fmla="*/ 8812 w 10067"/>
                  <a:gd name="connsiteY70" fmla="*/ 47 h 9922"/>
                  <a:gd name="connsiteX71" fmla="*/ 8096 w 10067"/>
                  <a:gd name="connsiteY71" fmla="*/ 26 h 9922"/>
                  <a:gd name="connsiteX72" fmla="*/ 6835 w 10067"/>
                  <a:gd name="connsiteY72" fmla="*/ 0 h 9922"/>
                  <a:gd name="connsiteX73" fmla="*/ 6613 w 10067"/>
                  <a:gd name="connsiteY73" fmla="*/ 172 h 9922"/>
                  <a:gd name="connsiteX74" fmla="*/ 6961 w 10067"/>
                  <a:gd name="connsiteY74" fmla="*/ 1009 h 9922"/>
                  <a:gd name="connsiteX75" fmla="*/ 6396 w 10067"/>
                  <a:gd name="connsiteY75" fmla="*/ 934 h 9922"/>
                  <a:gd name="connsiteX76" fmla="*/ 6725 w 10067"/>
                  <a:gd name="connsiteY76" fmla="*/ 2353 h 9922"/>
                  <a:gd name="connsiteX77" fmla="*/ 6026 w 10067"/>
                  <a:gd name="connsiteY77" fmla="*/ 2871 h 9922"/>
                  <a:gd name="connsiteX78" fmla="*/ 5411 w 10067"/>
                  <a:gd name="connsiteY78" fmla="*/ 934 h 9922"/>
                  <a:gd name="connsiteX79" fmla="*/ 4873 w 10067"/>
                  <a:gd name="connsiteY79" fmla="*/ 850 h 9922"/>
                  <a:gd name="connsiteX80" fmla="*/ 5062 w 10067"/>
                  <a:gd name="connsiteY80" fmla="*/ 1663 h 9922"/>
                  <a:gd name="connsiteX81" fmla="*/ 5474 w 10067"/>
                  <a:gd name="connsiteY81" fmla="*/ 2529 h 9922"/>
                  <a:gd name="connsiteX82" fmla="*/ 5366 w 10067"/>
                  <a:gd name="connsiteY82" fmla="*/ 2904 h 9922"/>
                  <a:gd name="connsiteX83" fmla="*/ 4837 w 10067"/>
                  <a:gd name="connsiteY83" fmla="*/ 3061 h 9922"/>
                  <a:gd name="connsiteX84" fmla="*/ 4728 w 10067"/>
                  <a:gd name="connsiteY84" fmla="*/ 3259 h 9922"/>
                  <a:gd name="connsiteX85" fmla="*/ 4591 w 10067"/>
                  <a:gd name="connsiteY85" fmla="*/ 3645 h 9922"/>
                  <a:gd name="connsiteX86" fmla="*/ 4330 w 10067"/>
                  <a:gd name="connsiteY86" fmla="*/ 3655 h 9922"/>
                  <a:gd name="connsiteX87" fmla="*/ 4120 w 10067"/>
                  <a:gd name="connsiteY87" fmla="*/ 3311 h 9922"/>
                  <a:gd name="connsiteX88" fmla="*/ 3881 w 10067"/>
                  <a:gd name="connsiteY88" fmla="*/ 3196 h 9922"/>
                  <a:gd name="connsiteX89" fmla="*/ 3758 w 10067"/>
                  <a:gd name="connsiteY89" fmla="*/ 3363 h 9922"/>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405 h 10000"/>
                  <a:gd name="connsiteX69" fmla="*/ 8977 w 10000"/>
                  <a:gd name="connsiteY69" fmla="*/ 142 h 10000"/>
                  <a:gd name="connsiteX70" fmla="*/ 8753 w 10000"/>
                  <a:gd name="connsiteY70" fmla="*/ 47 h 10000"/>
                  <a:gd name="connsiteX71" fmla="*/ 8042 w 10000"/>
                  <a:gd name="connsiteY71" fmla="*/ 26 h 10000"/>
                  <a:gd name="connsiteX72" fmla="*/ 6790 w 10000"/>
                  <a:gd name="connsiteY72" fmla="*/ 0 h 10000"/>
                  <a:gd name="connsiteX73" fmla="*/ 6569 w 10000"/>
                  <a:gd name="connsiteY73" fmla="*/ 173 h 10000"/>
                  <a:gd name="connsiteX74" fmla="*/ 6940 w 10000"/>
                  <a:gd name="connsiteY74" fmla="*/ 938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405 h 10000"/>
                  <a:gd name="connsiteX69" fmla="*/ 8977 w 10000"/>
                  <a:gd name="connsiteY69" fmla="*/ 142 h 10000"/>
                  <a:gd name="connsiteX70" fmla="*/ 8753 w 10000"/>
                  <a:gd name="connsiteY70" fmla="*/ 47 h 10000"/>
                  <a:gd name="connsiteX71" fmla="*/ 8042 w 10000"/>
                  <a:gd name="connsiteY71" fmla="*/ 26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405 h 10000"/>
                  <a:gd name="connsiteX69" fmla="*/ 8977 w 10000"/>
                  <a:gd name="connsiteY69" fmla="*/ 142 h 10000"/>
                  <a:gd name="connsiteX70" fmla="*/ 8753 w 10000"/>
                  <a:gd name="connsiteY70" fmla="*/ 47 h 10000"/>
                  <a:gd name="connsiteX71" fmla="*/ 8042 w 10000"/>
                  <a:gd name="connsiteY71" fmla="*/ 26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405 h 10000"/>
                  <a:gd name="connsiteX69" fmla="*/ 8977 w 10000"/>
                  <a:gd name="connsiteY69" fmla="*/ 142 h 10000"/>
                  <a:gd name="connsiteX70" fmla="*/ 8753 w 10000"/>
                  <a:gd name="connsiteY70" fmla="*/ 47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405 h 10000"/>
                  <a:gd name="connsiteX69" fmla="*/ 8977 w 10000"/>
                  <a:gd name="connsiteY69" fmla="*/ 142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8977 w 10000"/>
                  <a:gd name="connsiteY69" fmla="*/ 142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19 w 10000"/>
                  <a:gd name="connsiteY69" fmla="*/ 255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5028 w 10000"/>
                  <a:gd name="connsiteY80" fmla="*/ 1676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41 w 10000"/>
                  <a:gd name="connsiteY79" fmla="*/ 857 h 10000"/>
                  <a:gd name="connsiteX80" fmla="*/ 4969 w 10000"/>
                  <a:gd name="connsiteY80" fmla="*/ 1642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24 w 10000"/>
                  <a:gd name="connsiteY79" fmla="*/ 891 h 10000"/>
                  <a:gd name="connsiteX80" fmla="*/ 4969 w 10000"/>
                  <a:gd name="connsiteY80" fmla="*/ 1642 h 10000"/>
                  <a:gd name="connsiteX81" fmla="*/ 5438 w 10000"/>
                  <a:gd name="connsiteY81" fmla="*/ 2549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626 w 10000"/>
                  <a:gd name="connsiteY32" fmla="*/ 9580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24 w 10000"/>
                  <a:gd name="connsiteY79" fmla="*/ 891 h 10000"/>
                  <a:gd name="connsiteX80" fmla="*/ 4969 w 10000"/>
                  <a:gd name="connsiteY80" fmla="*/ 1642 h 10000"/>
                  <a:gd name="connsiteX81" fmla="*/ 5413 w 10000"/>
                  <a:gd name="connsiteY81" fmla="*/ 2493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97 w 10000"/>
                  <a:gd name="connsiteY31" fmla="*/ 9275 h 10000"/>
                  <a:gd name="connsiteX32" fmla="*/ 3592 w 10000"/>
                  <a:gd name="connsiteY32" fmla="*/ 9557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24 w 10000"/>
                  <a:gd name="connsiteY79" fmla="*/ 891 h 10000"/>
                  <a:gd name="connsiteX80" fmla="*/ 4969 w 10000"/>
                  <a:gd name="connsiteY80" fmla="*/ 1642 h 10000"/>
                  <a:gd name="connsiteX81" fmla="*/ 5413 w 10000"/>
                  <a:gd name="connsiteY81" fmla="*/ 2493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83 w 10000"/>
                  <a:gd name="connsiteY3" fmla="*/ 2801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80 w 10000"/>
                  <a:gd name="connsiteY31" fmla="*/ 9275 h 10000"/>
                  <a:gd name="connsiteX32" fmla="*/ 3592 w 10000"/>
                  <a:gd name="connsiteY32" fmla="*/ 9557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24 w 10000"/>
                  <a:gd name="connsiteY79" fmla="*/ 891 h 10000"/>
                  <a:gd name="connsiteX80" fmla="*/ 4969 w 10000"/>
                  <a:gd name="connsiteY80" fmla="*/ 1642 h 10000"/>
                  <a:gd name="connsiteX81" fmla="*/ 5413 w 10000"/>
                  <a:gd name="connsiteY81" fmla="*/ 2493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 name="connsiteX0" fmla="*/ 3733 w 10000"/>
                  <a:gd name="connsiteY0" fmla="*/ 3389 h 10000"/>
                  <a:gd name="connsiteX1" fmla="*/ 3359 w 10000"/>
                  <a:gd name="connsiteY1" fmla="*/ 3232 h 10000"/>
                  <a:gd name="connsiteX2" fmla="*/ 3309 w 10000"/>
                  <a:gd name="connsiteY2" fmla="*/ 3337 h 10000"/>
                  <a:gd name="connsiteX3" fmla="*/ 2758 w 10000"/>
                  <a:gd name="connsiteY3" fmla="*/ 2857 h 10000"/>
                  <a:gd name="connsiteX4" fmla="*/ 2812 w 10000"/>
                  <a:gd name="connsiteY4" fmla="*/ 3389 h 10000"/>
                  <a:gd name="connsiteX5" fmla="*/ 2712 w 10000"/>
                  <a:gd name="connsiteY5" fmla="*/ 3494 h 10000"/>
                  <a:gd name="connsiteX6" fmla="*/ 2533 w 10000"/>
                  <a:gd name="connsiteY6" fmla="*/ 3474 h 10000"/>
                  <a:gd name="connsiteX7" fmla="*/ 2510 w 10000"/>
                  <a:gd name="connsiteY7" fmla="*/ 3767 h 10000"/>
                  <a:gd name="connsiteX8" fmla="*/ 1884 w 10000"/>
                  <a:gd name="connsiteY8" fmla="*/ 4367 h 10000"/>
                  <a:gd name="connsiteX9" fmla="*/ 1268 w 10000"/>
                  <a:gd name="connsiteY9" fmla="*/ 4851 h 10000"/>
                  <a:gd name="connsiteX10" fmla="*/ 1257 w 10000"/>
                  <a:gd name="connsiteY10" fmla="*/ 5438 h 10000"/>
                  <a:gd name="connsiteX11" fmla="*/ 1011 w 10000"/>
                  <a:gd name="connsiteY11" fmla="*/ 6112 h 10000"/>
                  <a:gd name="connsiteX12" fmla="*/ 970 w 10000"/>
                  <a:gd name="connsiteY12" fmla="*/ 6752 h 10000"/>
                  <a:gd name="connsiteX13" fmla="*/ 877 w 10000"/>
                  <a:gd name="connsiteY13" fmla="*/ 7121 h 10000"/>
                  <a:gd name="connsiteX14" fmla="*/ 0 w 10000"/>
                  <a:gd name="connsiteY14" fmla="*/ 6983 h 10000"/>
                  <a:gd name="connsiteX15" fmla="*/ 195 w 10000"/>
                  <a:gd name="connsiteY15" fmla="*/ 7341 h 10000"/>
                  <a:gd name="connsiteX16" fmla="*/ 431 w 10000"/>
                  <a:gd name="connsiteY16" fmla="*/ 7488 h 10000"/>
                  <a:gd name="connsiteX17" fmla="*/ 662 w 10000"/>
                  <a:gd name="connsiteY17" fmla="*/ 8108 h 10000"/>
                  <a:gd name="connsiteX18" fmla="*/ 877 w 10000"/>
                  <a:gd name="connsiteY18" fmla="*/ 8214 h 10000"/>
                  <a:gd name="connsiteX19" fmla="*/ 954 w 10000"/>
                  <a:gd name="connsiteY19" fmla="*/ 8655 h 10000"/>
                  <a:gd name="connsiteX20" fmla="*/ 1532 w 10000"/>
                  <a:gd name="connsiteY20" fmla="*/ 8655 h 10000"/>
                  <a:gd name="connsiteX21" fmla="*/ 1820 w 10000"/>
                  <a:gd name="connsiteY21" fmla="*/ 8371 h 10000"/>
                  <a:gd name="connsiteX22" fmla="*/ 1949 w 10000"/>
                  <a:gd name="connsiteY22" fmla="*/ 8602 h 10000"/>
                  <a:gd name="connsiteX23" fmla="*/ 2295 w 10000"/>
                  <a:gd name="connsiteY23" fmla="*/ 8350 h 10000"/>
                  <a:gd name="connsiteX24" fmla="*/ 2397 w 10000"/>
                  <a:gd name="connsiteY24" fmla="*/ 8467 h 10000"/>
                  <a:gd name="connsiteX25" fmla="*/ 2411 w 10000"/>
                  <a:gd name="connsiteY25" fmla="*/ 8780 h 10000"/>
                  <a:gd name="connsiteX26" fmla="*/ 2625 w 10000"/>
                  <a:gd name="connsiteY26" fmla="*/ 9348 h 10000"/>
                  <a:gd name="connsiteX27" fmla="*/ 3007 w 10000"/>
                  <a:gd name="connsiteY27" fmla="*/ 9411 h 10000"/>
                  <a:gd name="connsiteX28" fmla="*/ 3029 w 10000"/>
                  <a:gd name="connsiteY28" fmla="*/ 9601 h 10000"/>
                  <a:gd name="connsiteX29" fmla="*/ 3373 w 10000"/>
                  <a:gd name="connsiteY29" fmla="*/ 9601 h 10000"/>
                  <a:gd name="connsiteX30" fmla="*/ 3380 w 10000"/>
                  <a:gd name="connsiteY30" fmla="*/ 9254 h 10000"/>
                  <a:gd name="connsiteX31" fmla="*/ 3580 w 10000"/>
                  <a:gd name="connsiteY31" fmla="*/ 9275 h 10000"/>
                  <a:gd name="connsiteX32" fmla="*/ 3592 w 10000"/>
                  <a:gd name="connsiteY32" fmla="*/ 9557 h 10000"/>
                  <a:gd name="connsiteX33" fmla="*/ 4323 w 10000"/>
                  <a:gd name="connsiteY33" fmla="*/ 10000 h 10000"/>
                  <a:gd name="connsiteX34" fmla="*/ 4208 w 10000"/>
                  <a:gd name="connsiteY34" fmla="*/ 9632 h 10000"/>
                  <a:gd name="connsiteX35" fmla="*/ 4194 w 10000"/>
                  <a:gd name="connsiteY35" fmla="*/ 9107 h 10000"/>
                  <a:gd name="connsiteX36" fmla="*/ 4057 w 10000"/>
                  <a:gd name="connsiteY36" fmla="*/ 8939 h 10000"/>
                  <a:gd name="connsiteX37" fmla="*/ 4093 w 10000"/>
                  <a:gd name="connsiteY37" fmla="*/ 8602 h 10000"/>
                  <a:gd name="connsiteX38" fmla="*/ 4403 w 10000"/>
                  <a:gd name="connsiteY38" fmla="*/ 8466 h 10000"/>
                  <a:gd name="connsiteX39" fmla="*/ 5638 w 10000"/>
                  <a:gd name="connsiteY39" fmla="*/ 8455 h 10000"/>
                  <a:gd name="connsiteX40" fmla="*/ 5582 w 10000"/>
                  <a:gd name="connsiteY40" fmla="*/ 7730 h 10000"/>
                  <a:gd name="connsiteX41" fmla="*/ 5783 w 10000"/>
                  <a:gd name="connsiteY41" fmla="*/ 7709 h 10000"/>
                  <a:gd name="connsiteX42" fmla="*/ 5985 w 10000"/>
                  <a:gd name="connsiteY42" fmla="*/ 8319 h 10000"/>
                  <a:gd name="connsiteX43" fmla="*/ 6308 w 10000"/>
                  <a:gd name="connsiteY43" fmla="*/ 8255 h 10000"/>
                  <a:gd name="connsiteX44" fmla="*/ 6416 w 10000"/>
                  <a:gd name="connsiteY44" fmla="*/ 8434 h 10000"/>
                  <a:gd name="connsiteX45" fmla="*/ 6762 w 10000"/>
                  <a:gd name="connsiteY45" fmla="*/ 8413 h 10000"/>
                  <a:gd name="connsiteX46" fmla="*/ 6948 w 10000"/>
                  <a:gd name="connsiteY46" fmla="*/ 8666 h 10000"/>
                  <a:gd name="connsiteX47" fmla="*/ 6920 w 10000"/>
                  <a:gd name="connsiteY47" fmla="*/ 9170 h 10000"/>
                  <a:gd name="connsiteX48" fmla="*/ 7366 w 10000"/>
                  <a:gd name="connsiteY48" fmla="*/ 9233 h 10000"/>
                  <a:gd name="connsiteX49" fmla="*/ 7543 w 10000"/>
                  <a:gd name="connsiteY49" fmla="*/ 8886 h 10000"/>
                  <a:gd name="connsiteX50" fmla="*/ 7426 w 10000"/>
                  <a:gd name="connsiteY50" fmla="*/ 8297 h 10000"/>
                  <a:gd name="connsiteX51" fmla="*/ 10000 w 10000"/>
                  <a:gd name="connsiteY51" fmla="*/ 8265 h 10000"/>
                  <a:gd name="connsiteX52" fmla="*/ 9313 w 10000"/>
                  <a:gd name="connsiteY52" fmla="*/ 7571 h 10000"/>
                  <a:gd name="connsiteX53" fmla="*/ 9219 w 10000"/>
                  <a:gd name="connsiteY53" fmla="*/ 7104 h 10000"/>
                  <a:gd name="connsiteX54" fmla="*/ 8926 w 10000"/>
                  <a:gd name="connsiteY54" fmla="*/ 6511 h 10000"/>
                  <a:gd name="connsiteX55" fmla="*/ 9214 w 10000"/>
                  <a:gd name="connsiteY55" fmla="*/ 6290 h 10000"/>
                  <a:gd name="connsiteX56" fmla="*/ 9272 w 10000"/>
                  <a:gd name="connsiteY56" fmla="*/ 5744 h 10000"/>
                  <a:gd name="connsiteX57" fmla="*/ 8848 w 10000"/>
                  <a:gd name="connsiteY57" fmla="*/ 5754 h 10000"/>
                  <a:gd name="connsiteX58" fmla="*/ 8663 w 10000"/>
                  <a:gd name="connsiteY58" fmla="*/ 5164 h 10000"/>
                  <a:gd name="connsiteX59" fmla="*/ 8792 w 10000"/>
                  <a:gd name="connsiteY59" fmla="*/ 4777 h 10000"/>
                  <a:gd name="connsiteX60" fmla="*/ 8373 w 10000"/>
                  <a:gd name="connsiteY60" fmla="*/ 4241 h 10000"/>
                  <a:gd name="connsiteX61" fmla="*/ 8648 w 10000"/>
                  <a:gd name="connsiteY61" fmla="*/ 4171 h 10000"/>
                  <a:gd name="connsiteX62" fmla="*/ 8315 w 10000"/>
                  <a:gd name="connsiteY62" fmla="*/ 3368 h 10000"/>
                  <a:gd name="connsiteX63" fmla="*/ 8356 w 10000"/>
                  <a:gd name="connsiteY63" fmla="*/ 2913 h 10000"/>
                  <a:gd name="connsiteX64" fmla="*/ 8741 w 10000"/>
                  <a:gd name="connsiteY64" fmla="*/ 2925 h 10000"/>
                  <a:gd name="connsiteX65" fmla="*/ 8901 w 10000"/>
                  <a:gd name="connsiteY65" fmla="*/ 2423 h 10000"/>
                  <a:gd name="connsiteX66" fmla="*/ 8721 w 10000"/>
                  <a:gd name="connsiteY66" fmla="*/ 2260 h 10000"/>
                  <a:gd name="connsiteX67" fmla="*/ 8855 w 10000"/>
                  <a:gd name="connsiteY67" fmla="*/ 1141 h 10000"/>
                  <a:gd name="connsiteX68" fmla="*/ 8877 w 10000"/>
                  <a:gd name="connsiteY68" fmla="*/ 574 h 10000"/>
                  <a:gd name="connsiteX69" fmla="*/ 9002 w 10000"/>
                  <a:gd name="connsiteY69" fmla="*/ 199 h 10000"/>
                  <a:gd name="connsiteX70" fmla="*/ 8635 w 10000"/>
                  <a:gd name="connsiteY70" fmla="*/ 160 h 10000"/>
                  <a:gd name="connsiteX71" fmla="*/ 7975 w 10000"/>
                  <a:gd name="connsiteY71" fmla="*/ 105 h 10000"/>
                  <a:gd name="connsiteX72" fmla="*/ 6790 w 10000"/>
                  <a:gd name="connsiteY72" fmla="*/ 0 h 10000"/>
                  <a:gd name="connsiteX73" fmla="*/ 6569 w 10000"/>
                  <a:gd name="connsiteY73" fmla="*/ 173 h 10000"/>
                  <a:gd name="connsiteX74" fmla="*/ 6915 w 10000"/>
                  <a:gd name="connsiteY74" fmla="*/ 1051 h 10000"/>
                  <a:gd name="connsiteX75" fmla="*/ 6353 w 10000"/>
                  <a:gd name="connsiteY75" fmla="*/ 941 h 10000"/>
                  <a:gd name="connsiteX76" fmla="*/ 6680 w 10000"/>
                  <a:gd name="connsiteY76" fmla="*/ 2371 h 10000"/>
                  <a:gd name="connsiteX77" fmla="*/ 5986 w 10000"/>
                  <a:gd name="connsiteY77" fmla="*/ 2894 h 10000"/>
                  <a:gd name="connsiteX78" fmla="*/ 5375 w 10000"/>
                  <a:gd name="connsiteY78" fmla="*/ 941 h 10000"/>
                  <a:gd name="connsiteX79" fmla="*/ 4824 w 10000"/>
                  <a:gd name="connsiteY79" fmla="*/ 891 h 10000"/>
                  <a:gd name="connsiteX80" fmla="*/ 4969 w 10000"/>
                  <a:gd name="connsiteY80" fmla="*/ 1642 h 10000"/>
                  <a:gd name="connsiteX81" fmla="*/ 5413 w 10000"/>
                  <a:gd name="connsiteY81" fmla="*/ 2493 h 10000"/>
                  <a:gd name="connsiteX82" fmla="*/ 5330 w 10000"/>
                  <a:gd name="connsiteY82" fmla="*/ 2927 h 10000"/>
                  <a:gd name="connsiteX83" fmla="*/ 4805 w 10000"/>
                  <a:gd name="connsiteY83" fmla="*/ 3085 h 10000"/>
                  <a:gd name="connsiteX84" fmla="*/ 4697 w 10000"/>
                  <a:gd name="connsiteY84" fmla="*/ 3285 h 10000"/>
                  <a:gd name="connsiteX85" fmla="*/ 4560 w 10000"/>
                  <a:gd name="connsiteY85" fmla="*/ 3674 h 10000"/>
                  <a:gd name="connsiteX86" fmla="*/ 4301 w 10000"/>
                  <a:gd name="connsiteY86" fmla="*/ 3684 h 10000"/>
                  <a:gd name="connsiteX87" fmla="*/ 4093 w 10000"/>
                  <a:gd name="connsiteY87" fmla="*/ 3337 h 10000"/>
                  <a:gd name="connsiteX88" fmla="*/ 3855 w 10000"/>
                  <a:gd name="connsiteY88" fmla="*/ 3221 h 10000"/>
                  <a:gd name="connsiteX89" fmla="*/ 3733 w 10000"/>
                  <a:gd name="connsiteY89" fmla="*/ 338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000" h="10000">
                    <a:moveTo>
                      <a:pt x="3733" y="3389"/>
                    </a:moveTo>
                    <a:lnTo>
                      <a:pt x="3359" y="3232"/>
                    </a:lnTo>
                    <a:cubicBezTo>
                      <a:pt x="3343" y="3267"/>
                      <a:pt x="3326" y="3302"/>
                      <a:pt x="3309" y="3337"/>
                    </a:cubicBezTo>
                    <a:lnTo>
                      <a:pt x="2758" y="2857"/>
                    </a:lnTo>
                    <a:cubicBezTo>
                      <a:pt x="2768" y="3053"/>
                      <a:pt x="2802" y="3193"/>
                      <a:pt x="2812" y="3389"/>
                    </a:cubicBezTo>
                    <a:cubicBezTo>
                      <a:pt x="2779" y="3424"/>
                      <a:pt x="2745" y="3459"/>
                      <a:pt x="2712" y="3494"/>
                    </a:cubicBezTo>
                    <a:lnTo>
                      <a:pt x="2533" y="3474"/>
                    </a:lnTo>
                    <a:cubicBezTo>
                      <a:pt x="2511" y="3572"/>
                      <a:pt x="2532" y="3670"/>
                      <a:pt x="2510" y="3767"/>
                    </a:cubicBezTo>
                    <a:lnTo>
                      <a:pt x="1884" y="4367"/>
                    </a:lnTo>
                    <a:lnTo>
                      <a:pt x="1268" y="4851"/>
                    </a:lnTo>
                    <a:cubicBezTo>
                      <a:pt x="1256" y="5046"/>
                      <a:pt x="1269" y="5243"/>
                      <a:pt x="1257" y="5438"/>
                    </a:cubicBezTo>
                    <a:cubicBezTo>
                      <a:pt x="1192" y="5663"/>
                      <a:pt x="1076" y="5887"/>
                      <a:pt x="1011" y="6112"/>
                    </a:cubicBezTo>
                    <a:cubicBezTo>
                      <a:pt x="1017" y="6332"/>
                      <a:pt x="964" y="6531"/>
                      <a:pt x="970" y="6752"/>
                    </a:cubicBezTo>
                    <a:lnTo>
                      <a:pt x="877" y="7121"/>
                    </a:lnTo>
                    <a:lnTo>
                      <a:pt x="0" y="6983"/>
                    </a:lnTo>
                    <a:lnTo>
                      <a:pt x="195" y="7341"/>
                    </a:lnTo>
                    <a:lnTo>
                      <a:pt x="431" y="7488"/>
                    </a:lnTo>
                    <a:lnTo>
                      <a:pt x="662" y="8108"/>
                    </a:lnTo>
                    <a:lnTo>
                      <a:pt x="877" y="8214"/>
                    </a:lnTo>
                    <a:cubicBezTo>
                      <a:pt x="903" y="8361"/>
                      <a:pt x="928" y="8507"/>
                      <a:pt x="954" y="8655"/>
                    </a:cubicBezTo>
                    <a:lnTo>
                      <a:pt x="1532" y="8655"/>
                    </a:lnTo>
                    <a:lnTo>
                      <a:pt x="1820" y="8371"/>
                    </a:lnTo>
                    <a:lnTo>
                      <a:pt x="1949" y="8602"/>
                    </a:lnTo>
                    <a:lnTo>
                      <a:pt x="2295" y="8350"/>
                    </a:lnTo>
                    <a:cubicBezTo>
                      <a:pt x="2328" y="8389"/>
                      <a:pt x="2363" y="8428"/>
                      <a:pt x="2397" y="8467"/>
                    </a:cubicBezTo>
                    <a:cubicBezTo>
                      <a:pt x="2402" y="8579"/>
                      <a:pt x="2406" y="8669"/>
                      <a:pt x="2411" y="8780"/>
                    </a:cubicBezTo>
                    <a:lnTo>
                      <a:pt x="2625" y="9348"/>
                    </a:lnTo>
                    <a:lnTo>
                      <a:pt x="3007" y="9411"/>
                    </a:lnTo>
                    <a:cubicBezTo>
                      <a:pt x="3014" y="9475"/>
                      <a:pt x="3022" y="9537"/>
                      <a:pt x="3029" y="9601"/>
                    </a:cubicBezTo>
                    <a:lnTo>
                      <a:pt x="3373" y="9601"/>
                    </a:lnTo>
                    <a:cubicBezTo>
                      <a:pt x="3375" y="9485"/>
                      <a:pt x="3378" y="9370"/>
                      <a:pt x="3380" y="9254"/>
                    </a:cubicBezTo>
                    <a:lnTo>
                      <a:pt x="3580" y="9275"/>
                    </a:lnTo>
                    <a:cubicBezTo>
                      <a:pt x="3590" y="9377"/>
                      <a:pt x="3582" y="9455"/>
                      <a:pt x="3592" y="9557"/>
                    </a:cubicBezTo>
                    <a:lnTo>
                      <a:pt x="4323" y="10000"/>
                    </a:lnTo>
                    <a:cubicBezTo>
                      <a:pt x="4284" y="9877"/>
                      <a:pt x="4247" y="9755"/>
                      <a:pt x="4208" y="9632"/>
                    </a:cubicBezTo>
                    <a:cubicBezTo>
                      <a:pt x="4203" y="9457"/>
                      <a:pt x="4199" y="9282"/>
                      <a:pt x="4194" y="9107"/>
                    </a:cubicBezTo>
                    <a:lnTo>
                      <a:pt x="4057" y="8939"/>
                    </a:lnTo>
                    <a:cubicBezTo>
                      <a:pt x="4069" y="8827"/>
                      <a:pt x="4081" y="8714"/>
                      <a:pt x="4093" y="8602"/>
                    </a:cubicBezTo>
                    <a:lnTo>
                      <a:pt x="4403" y="8466"/>
                    </a:lnTo>
                    <a:lnTo>
                      <a:pt x="5638" y="8455"/>
                    </a:lnTo>
                    <a:cubicBezTo>
                      <a:pt x="5633" y="8213"/>
                      <a:pt x="5587" y="7972"/>
                      <a:pt x="5582" y="7730"/>
                    </a:cubicBezTo>
                    <a:lnTo>
                      <a:pt x="5783" y="7709"/>
                    </a:lnTo>
                    <a:cubicBezTo>
                      <a:pt x="5850" y="7912"/>
                      <a:pt x="5918" y="8116"/>
                      <a:pt x="5985" y="8319"/>
                    </a:cubicBezTo>
                    <a:lnTo>
                      <a:pt x="6308" y="8255"/>
                    </a:lnTo>
                    <a:cubicBezTo>
                      <a:pt x="6343" y="8315"/>
                      <a:pt x="6380" y="8374"/>
                      <a:pt x="6416" y="8434"/>
                    </a:cubicBezTo>
                    <a:lnTo>
                      <a:pt x="6762" y="8413"/>
                    </a:lnTo>
                    <a:lnTo>
                      <a:pt x="6948" y="8666"/>
                    </a:lnTo>
                    <a:cubicBezTo>
                      <a:pt x="6939" y="8834"/>
                      <a:pt x="6930" y="9001"/>
                      <a:pt x="6920" y="9170"/>
                    </a:cubicBezTo>
                    <a:lnTo>
                      <a:pt x="7366" y="9233"/>
                    </a:lnTo>
                    <a:cubicBezTo>
                      <a:pt x="7411" y="9117"/>
                      <a:pt x="7498" y="9002"/>
                      <a:pt x="7543" y="8886"/>
                    </a:cubicBezTo>
                    <a:cubicBezTo>
                      <a:pt x="7510" y="8694"/>
                      <a:pt x="7460" y="8489"/>
                      <a:pt x="7426" y="8297"/>
                    </a:cubicBezTo>
                    <a:cubicBezTo>
                      <a:pt x="8240" y="8155"/>
                      <a:pt x="9170" y="8295"/>
                      <a:pt x="10000" y="8265"/>
                    </a:cubicBezTo>
                    <a:lnTo>
                      <a:pt x="9313" y="7571"/>
                    </a:lnTo>
                    <a:cubicBezTo>
                      <a:pt x="9282" y="7382"/>
                      <a:pt x="9250" y="7294"/>
                      <a:pt x="9219" y="7104"/>
                    </a:cubicBezTo>
                    <a:lnTo>
                      <a:pt x="8926" y="6511"/>
                    </a:lnTo>
                    <a:lnTo>
                      <a:pt x="9214" y="6290"/>
                    </a:lnTo>
                    <a:cubicBezTo>
                      <a:pt x="9233" y="6108"/>
                      <a:pt x="9253" y="5926"/>
                      <a:pt x="9272" y="5744"/>
                    </a:cubicBezTo>
                    <a:lnTo>
                      <a:pt x="8848" y="5754"/>
                    </a:lnTo>
                    <a:cubicBezTo>
                      <a:pt x="8786" y="5557"/>
                      <a:pt x="8725" y="5361"/>
                      <a:pt x="8663" y="5164"/>
                    </a:cubicBezTo>
                    <a:cubicBezTo>
                      <a:pt x="8706" y="5028"/>
                      <a:pt x="8749" y="4913"/>
                      <a:pt x="8792" y="4777"/>
                    </a:cubicBezTo>
                    <a:lnTo>
                      <a:pt x="8373" y="4241"/>
                    </a:lnTo>
                    <a:lnTo>
                      <a:pt x="8648" y="4171"/>
                    </a:lnTo>
                    <a:cubicBezTo>
                      <a:pt x="8537" y="3903"/>
                      <a:pt x="8427" y="3635"/>
                      <a:pt x="8315" y="3368"/>
                    </a:cubicBezTo>
                    <a:cubicBezTo>
                      <a:pt x="8317" y="3186"/>
                      <a:pt x="8354" y="3095"/>
                      <a:pt x="8356" y="2913"/>
                    </a:cubicBezTo>
                    <a:lnTo>
                      <a:pt x="8741" y="2925"/>
                    </a:lnTo>
                    <a:cubicBezTo>
                      <a:pt x="8786" y="2708"/>
                      <a:pt x="8857" y="2640"/>
                      <a:pt x="8901" y="2423"/>
                    </a:cubicBezTo>
                    <a:lnTo>
                      <a:pt x="8721" y="2260"/>
                    </a:lnTo>
                    <a:cubicBezTo>
                      <a:pt x="8771" y="1913"/>
                      <a:pt x="8804" y="1488"/>
                      <a:pt x="8855" y="1141"/>
                    </a:cubicBezTo>
                    <a:cubicBezTo>
                      <a:pt x="8862" y="896"/>
                      <a:pt x="8870" y="819"/>
                      <a:pt x="8877" y="574"/>
                    </a:cubicBezTo>
                    <a:cubicBezTo>
                      <a:pt x="8910" y="486"/>
                      <a:pt x="8968" y="287"/>
                      <a:pt x="9002" y="199"/>
                    </a:cubicBezTo>
                    <a:lnTo>
                      <a:pt x="8635" y="160"/>
                    </a:lnTo>
                    <a:lnTo>
                      <a:pt x="7975" y="105"/>
                    </a:lnTo>
                    <a:lnTo>
                      <a:pt x="6790" y="0"/>
                    </a:lnTo>
                    <a:lnTo>
                      <a:pt x="6569" y="173"/>
                    </a:lnTo>
                    <a:cubicBezTo>
                      <a:pt x="6659" y="511"/>
                      <a:pt x="6892" y="668"/>
                      <a:pt x="6915" y="1051"/>
                    </a:cubicBezTo>
                    <a:lnTo>
                      <a:pt x="6353" y="941"/>
                    </a:lnTo>
                    <a:cubicBezTo>
                      <a:pt x="6405" y="1498"/>
                      <a:pt x="6432" y="1804"/>
                      <a:pt x="6680" y="2371"/>
                    </a:cubicBezTo>
                    <a:cubicBezTo>
                      <a:pt x="6623" y="2536"/>
                      <a:pt x="6220" y="2757"/>
                      <a:pt x="5986" y="2894"/>
                    </a:cubicBezTo>
                    <a:cubicBezTo>
                      <a:pt x="5856" y="2599"/>
                      <a:pt x="5448" y="1446"/>
                      <a:pt x="5375" y="941"/>
                    </a:cubicBezTo>
                    <a:lnTo>
                      <a:pt x="4824" y="891"/>
                    </a:lnTo>
                    <a:cubicBezTo>
                      <a:pt x="4886" y="1164"/>
                      <a:pt x="4907" y="1369"/>
                      <a:pt x="4969" y="1642"/>
                    </a:cubicBezTo>
                    <a:lnTo>
                      <a:pt x="5413" y="2493"/>
                    </a:lnTo>
                    <a:cubicBezTo>
                      <a:pt x="5385" y="2638"/>
                      <a:pt x="5358" y="2782"/>
                      <a:pt x="5330" y="2927"/>
                    </a:cubicBezTo>
                    <a:lnTo>
                      <a:pt x="4805" y="3085"/>
                    </a:lnTo>
                    <a:cubicBezTo>
                      <a:pt x="4769" y="3152"/>
                      <a:pt x="4732" y="3218"/>
                      <a:pt x="4697" y="3285"/>
                    </a:cubicBezTo>
                    <a:cubicBezTo>
                      <a:pt x="4651" y="3415"/>
                      <a:pt x="4606" y="3544"/>
                      <a:pt x="4560" y="3674"/>
                    </a:cubicBezTo>
                    <a:lnTo>
                      <a:pt x="4301" y="3684"/>
                    </a:lnTo>
                    <a:cubicBezTo>
                      <a:pt x="4232" y="3568"/>
                      <a:pt x="4162" y="3453"/>
                      <a:pt x="4093" y="3337"/>
                    </a:cubicBezTo>
                    <a:lnTo>
                      <a:pt x="3855" y="3221"/>
                    </a:lnTo>
                    <a:cubicBezTo>
                      <a:pt x="3814" y="3277"/>
                      <a:pt x="3774" y="3333"/>
                      <a:pt x="3733" y="3389"/>
                    </a:cubicBez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dirty="0">
                  <a:ln>
                    <a:noFill/>
                  </a:ln>
                  <a:solidFill>
                    <a:prstClr val="black"/>
                  </a:solidFill>
                  <a:effectLst/>
                  <a:uLnTx/>
                  <a:uFillTx/>
                  <a:latin typeface="Arial" charset="0"/>
                  <a:ea typeface="ＭＳ Ｐゴシック" pitchFamily="50" charset="-128"/>
                  <a:cs typeface="+mn-cs"/>
                </a:endParaRPr>
              </a:p>
            </p:txBody>
          </p:sp>
          <p:sp>
            <p:nvSpPr>
              <p:cNvPr id="187" name="フリーフォーム 186"/>
              <p:cNvSpPr/>
              <p:nvPr/>
            </p:nvSpPr>
            <p:spPr>
              <a:xfrm>
                <a:off x="4009775" y="2403743"/>
                <a:ext cx="595820" cy="770899"/>
              </a:xfrm>
              <a:custGeom>
                <a:avLst/>
                <a:gdLst>
                  <a:gd name="connsiteX0" fmla="*/ 33338 w 95250"/>
                  <a:gd name="connsiteY0" fmla="*/ 0 h 90488"/>
                  <a:gd name="connsiteX1" fmla="*/ 33338 w 95250"/>
                  <a:gd name="connsiteY1" fmla="*/ 0 h 90488"/>
                  <a:gd name="connsiteX2" fmla="*/ 80963 w 95250"/>
                  <a:gd name="connsiteY2" fmla="*/ 4763 h 90488"/>
                  <a:gd name="connsiteX3" fmla="*/ 95250 w 95250"/>
                  <a:gd name="connsiteY3" fmla="*/ 9525 h 90488"/>
                  <a:gd name="connsiteX4" fmla="*/ 66675 w 95250"/>
                  <a:gd name="connsiteY4" fmla="*/ 90488 h 90488"/>
                  <a:gd name="connsiteX5" fmla="*/ 0 w 95250"/>
                  <a:gd name="connsiteY5" fmla="*/ 71438 h 90488"/>
                  <a:gd name="connsiteX6" fmla="*/ 33338 w 95250"/>
                  <a:gd name="connsiteY6" fmla="*/ 0 h 90488"/>
                  <a:gd name="connsiteX0" fmla="*/ 33338 w 288032"/>
                  <a:gd name="connsiteY0" fmla="*/ 0 h 90488"/>
                  <a:gd name="connsiteX1" fmla="*/ 33338 w 288032"/>
                  <a:gd name="connsiteY1" fmla="*/ 0 h 90488"/>
                  <a:gd name="connsiteX2" fmla="*/ 80963 w 288032"/>
                  <a:gd name="connsiteY2" fmla="*/ 4763 h 90488"/>
                  <a:gd name="connsiteX3" fmla="*/ 288032 w 288032"/>
                  <a:gd name="connsiteY3" fmla="*/ 0 h 90488"/>
                  <a:gd name="connsiteX4" fmla="*/ 66675 w 288032"/>
                  <a:gd name="connsiteY4" fmla="*/ 90488 h 90488"/>
                  <a:gd name="connsiteX5" fmla="*/ 0 w 288032"/>
                  <a:gd name="connsiteY5" fmla="*/ 71438 h 90488"/>
                  <a:gd name="connsiteX6" fmla="*/ 33338 w 288032"/>
                  <a:gd name="connsiteY6" fmla="*/ 0 h 90488"/>
                  <a:gd name="connsiteX0" fmla="*/ 33338 w 432048"/>
                  <a:gd name="connsiteY0" fmla="*/ 0 h 432048"/>
                  <a:gd name="connsiteX1" fmla="*/ 33338 w 432048"/>
                  <a:gd name="connsiteY1" fmla="*/ 0 h 432048"/>
                  <a:gd name="connsiteX2" fmla="*/ 80963 w 432048"/>
                  <a:gd name="connsiteY2" fmla="*/ 4763 h 432048"/>
                  <a:gd name="connsiteX3" fmla="*/ 288032 w 432048"/>
                  <a:gd name="connsiteY3" fmla="*/ 0 h 432048"/>
                  <a:gd name="connsiteX4" fmla="*/ 432048 w 432048"/>
                  <a:gd name="connsiteY4" fmla="*/ 432048 h 432048"/>
                  <a:gd name="connsiteX5" fmla="*/ 0 w 432048"/>
                  <a:gd name="connsiteY5" fmla="*/ 71438 h 432048"/>
                  <a:gd name="connsiteX6" fmla="*/ 33338 w 432048"/>
                  <a:gd name="connsiteY6" fmla="*/ 0 h 432048"/>
                  <a:gd name="connsiteX0" fmla="*/ 0 w 398710"/>
                  <a:gd name="connsiteY0" fmla="*/ 0 h 504056"/>
                  <a:gd name="connsiteX1" fmla="*/ 0 w 398710"/>
                  <a:gd name="connsiteY1" fmla="*/ 0 h 504056"/>
                  <a:gd name="connsiteX2" fmla="*/ 47625 w 398710"/>
                  <a:gd name="connsiteY2" fmla="*/ 4763 h 504056"/>
                  <a:gd name="connsiteX3" fmla="*/ 254694 w 398710"/>
                  <a:gd name="connsiteY3" fmla="*/ 0 h 504056"/>
                  <a:gd name="connsiteX4" fmla="*/ 398710 w 398710"/>
                  <a:gd name="connsiteY4" fmla="*/ 432048 h 504056"/>
                  <a:gd name="connsiteX5" fmla="*/ 182686 w 398710"/>
                  <a:gd name="connsiteY5" fmla="*/ 504056 h 504056"/>
                  <a:gd name="connsiteX6" fmla="*/ 0 w 398710"/>
                  <a:gd name="connsiteY6" fmla="*/ 0 h 504056"/>
                  <a:gd name="connsiteX0" fmla="*/ 0 w 398710"/>
                  <a:gd name="connsiteY0" fmla="*/ 0 h 504056"/>
                  <a:gd name="connsiteX1" fmla="*/ 0 w 398710"/>
                  <a:gd name="connsiteY1" fmla="*/ 0 h 504056"/>
                  <a:gd name="connsiteX2" fmla="*/ 47625 w 398710"/>
                  <a:gd name="connsiteY2" fmla="*/ 4763 h 504056"/>
                  <a:gd name="connsiteX3" fmla="*/ 254694 w 398710"/>
                  <a:gd name="connsiteY3" fmla="*/ 0 h 504056"/>
                  <a:gd name="connsiteX4" fmla="*/ 398710 w 398710"/>
                  <a:gd name="connsiteY4" fmla="*/ 432048 h 504056"/>
                  <a:gd name="connsiteX5" fmla="*/ 182686 w 398710"/>
                  <a:gd name="connsiteY5" fmla="*/ 504056 h 504056"/>
                  <a:gd name="connsiteX6" fmla="*/ 0 w 398710"/>
                  <a:gd name="connsiteY6" fmla="*/ 0 h 504056"/>
                  <a:gd name="connsiteX0" fmla="*/ 0 w 470718"/>
                  <a:gd name="connsiteY0" fmla="*/ 0 h 504056"/>
                  <a:gd name="connsiteX1" fmla="*/ 0 w 470718"/>
                  <a:gd name="connsiteY1" fmla="*/ 0 h 504056"/>
                  <a:gd name="connsiteX2" fmla="*/ 47625 w 470718"/>
                  <a:gd name="connsiteY2" fmla="*/ 4763 h 504056"/>
                  <a:gd name="connsiteX3" fmla="*/ 254694 w 470718"/>
                  <a:gd name="connsiteY3" fmla="*/ 0 h 504056"/>
                  <a:gd name="connsiteX4" fmla="*/ 470718 w 470718"/>
                  <a:gd name="connsiteY4" fmla="*/ 432048 h 504056"/>
                  <a:gd name="connsiteX5" fmla="*/ 182686 w 470718"/>
                  <a:gd name="connsiteY5" fmla="*/ 504056 h 504056"/>
                  <a:gd name="connsiteX6" fmla="*/ 0 w 470718"/>
                  <a:gd name="connsiteY6" fmla="*/ 0 h 504056"/>
                  <a:gd name="connsiteX0" fmla="*/ 0 w 470718"/>
                  <a:gd name="connsiteY0" fmla="*/ 0 h 576064"/>
                  <a:gd name="connsiteX1" fmla="*/ 0 w 470718"/>
                  <a:gd name="connsiteY1" fmla="*/ 0 h 576064"/>
                  <a:gd name="connsiteX2" fmla="*/ 47625 w 470718"/>
                  <a:gd name="connsiteY2" fmla="*/ 4763 h 576064"/>
                  <a:gd name="connsiteX3" fmla="*/ 254694 w 470718"/>
                  <a:gd name="connsiteY3" fmla="*/ 0 h 576064"/>
                  <a:gd name="connsiteX4" fmla="*/ 470718 w 470718"/>
                  <a:gd name="connsiteY4" fmla="*/ 432048 h 576064"/>
                  <a:gd name="connsiteX5" fmla="*/ 254694 w 470718"/>
                  <a:gd name="connsiteY5" fmla="*/ 576064 h 576064"/>
                  <a:gd name="connsiteX6" fmla="*/ 0 w 470718"/>
                  <a:gd name="connsiteY6" fmla="*/ 0 h 576064"/>
                  <a:gd name="connsiteX0" fmla="*/ 0 w 470718"/>
                  <a:gd name="connsiteY0" fmla="*/ 0 h 576064"/>
                  <a:gd name="connsiteX1" fmla="*/ 0 w 470718"/>
                  <a:gd name="connsiteY1" fmla="*/ 0 h 576064"/>
                  <a:gd name="connsiteX2" fmla="*/ 47625 w 470718"/>
                  <a:gd name="connsiteY2" fmla="*/ 4763 h 576064"/>
                  <a:gd name="connsiteX3" fmla="*/ 254694 w 470718"/>
                  <a:gd name="connsiteY3" fmla="*/ 0 h 576064"/>
                  <a:gd name="connsiteX4" fmla="*/ 470718 w 470718"/>
                  <a:gd name="connsiteY4" fmla="*/ 432048 h 576064"/>
                  <a:gd name="connsiteX5" fmla="*/ 182686 w 470718"/>
                  <a:gd name="connsiteY5" fmla="*/ 576064 h 576064"/>
                  <a:gd name="connsiteX6" fmla="*/ 0 w 470718"/>
                  <a:gd name="connsiteY6" fmla="*/ 0 h 576064"/>
                  <a:gd name="connsiteX0" fmla="*/ 0 w 576064"/>
                  <a:gd name="connsiteY0" fmla="*/ 0 h 648072"/>
                  <a:gd name="connsiteX1" fmla="*/ 105346 w 576064"/>
                  <a:gd name="connsiteY1" fmla="*/ 72008 h 648072"/>
                  <a:gd name="connsiteX2" fmla="*/ 152971 w 576064"/>
                  <a:gd name="connsiteY2" fmla="*/ 76771 h 648072"/>
                  <a:gd name="connsiteX3" fmla="*/ 360040 w 576064"/>
                  <a:gd name="connsiteY3" fmla="*/ 72008 h 648072"/>
                  <a:gd name="connsiteX4" fmla="*/ 576064 w 576064"/>
                  <a:gd name="connsiteY4" fmla="*/ 504056 h 648072"/>
                  <a:gd name="connsiteX5" fmla="*/ 288032 w 576064"/>
                  <a:gd name="connsiteY5" fmla="*/ 648072 h 648072"/>
                  <a:gd name="connsiteX6" fmla="*/ 0 w 576064"/>
                  <a:gd name="connsiteY6" fmla="*/ 0 h 648072"/>
                  <a:gd name="connsiteX0" fmla="*/ 0 w 576064"/>
                  <a:gd name="connsiteY0" fmla="*/ 0 h 648072"/>
                  <a:gd name="connsiteX1" fmla="*/ 105346 w 576064"/>
                  <a:gd name="connsiteY1" fmla="*/ 72008 h 648072"/>
                  <a:gd name="connsiteX2" fmla="*/ 152971 w 576064"/>
                  <a:gd name="connsiteY2" fmla="*/ 76771 h 648072"/>
                  <a:gd name="connsiteX3" fmla="*/ 360040 w 576064"/>
                  <a:gd name="connsiteY3" fmla="*/ 72008 h 648072"/>
                  <a:gd name="connsiteX4" fmla="*/ 576064 w 576064"/>
                  <a:gd name="connsiteY4" fmla="*/ 504056 h 648072"/>
                  <a:gd name="connsiteX5" fmla="*/ 288032 w 576064"/>
                  <a:gd name="connsiteY5" fmla="*/ 648072 h 648072"/>
                  <a:gd name="connsiteX6" fmla="*/ 0 w 576064"/>
                  <a:gd name="connsiteY6" fmla="*/ 0 h 648072"/>
                  <a:gd name="connsiteX0" fmla="*/ 0 w 576064"/>
                  <a:gd name="connsiteY0" fmla="*/ 0 h 576064"/>
                  <a:gd name="connsiteX1" fmla="*/ 105346 w 576064"/>
                  <a:gd name="connsiteY1" fmla="*/ 0 h 576064"/>
                  <a:gd name="connsiteX2" fmla="*/ 152971 w 576064"/>
                  <a:gd name="connsiteY2" fmla="*/ 4763 h 576064"/>
                  <a:gd name="connsiteX3" fmla="*/ 360040 w 576064"/>
                  <a:gd name="connsiteY3" fmla="*/ 0 h 576064"/>
                  <a:gd name="connsiteX4" fmla="*/ 576064 w 576064"/>
                  <a:gd name="connsiteY4" fmla="*/ 432048 h 576064"/>
                  <a:gd name="connsiteX5" fmla="*/ 288032 w 576064"/>
                  <a:gd name="connsiteY5" fmla="*/ 576064 h 576064"/>
                  <a:gd name="connsiteX6" fmla="*/ 0 w 576064"/>
                  <a:gd name="connsiteY6" fmla="*/ 0 h 576064"/>
                  <a:gd name="connsiteX0" fmla="*/ 0 w 576064"/>
                  <a:gd name="connsiteY0" fmla="*/ 0 h 576064"/>
                  <a:gd name="connsiteX1" fmla="*/ 105346 w 576064"/>
                  <a:gd name="connsiteY1" fmla="*/ 0 h 576064"/>
                  <a:gd name="connsiteX2" fmla="*/ 152971 w 576064"/>
                  <a:gd name="connsiteY2" fmla="*/ 4763 h 576064"/>
                  <a:gd name="connsiteX3" fmla="*/ 360040 w 576064"/>
                  <a:gd name="connsiteY3" fmla="*/ 0 h 576064"/>
                  <a:gd name="connsiteX4" fmla="*/ 576064 w 576064"/>
                  <a:gd name="connsiteY4" fmla="*/ 432048 h 576064"/>
                  <a:gd name="connsiteX5" fmla="*/ 288032 w 576064"/>
                  <a:gd name="connsiteY5" fmla="*/ 576064 h 576064"/>
                  <a:gd name="connsiteX6" fmla="*/ 0 w 576064"/>
                  <a:gd name="connsiteY6" fmla="*/ 0 h 576064"/>
                  <a:gd name="connsiteX0" fmla="*/ 0 w 576064"/>
                  <a:gd name="connsiteY0" fmla="*/ 72008 h 648072"/>
                  <a:gd name="connsiteX1" fmla="*/ 105346 w 576064"/>
                  <a:gd name="connsiteY1" fmla="*/ 72008 h 648072"/>
                  <a:gd name="connsiteX2" fmla="*/ 360040 w 576064"/>
                  <a:gd name="connsiteY2" fmla="*/ 72008 h 648072"/>
                  <a:gd name="connsiteX3" fmla="*/ 576064 w 576064"/>
                  <a:gd name="connsiteY3" fmla="*/ 504056 h 648072"/>
                  <a:gd name="connsiteX4" fmla="*/ 288032 w 576064"/>
                  <a:gd name="connsiteY4" fmla="*/ 648072 h 648072"/>
                  <a:gd name="connsiteX5" fmla="*/ 0 w 576064"/>
                  <a:gd name="connsiteY5" fmla="*/ 72008 h 648072"/>
                  <a:gd name="connsiteX0" fmla="*/ 0 w 576064"/>
                  <a:gd name="connsiteY0" fmla="*/ 0 h 576064"/>
                  <a:gd name="connsiteX1" fmla="*/ 360040 w 576064"/>
                  <a:gd name="connsiteY1" fmla="*/ 0 h 576064"/>
                  <a:gd name="connsiteX2" fmla="*/ 576064 w 576064"/>
                  <a:gd name="connsiteY2" fmla="*/ 432048 h 576064"/>
                  <a:gd name="connsiteX3" fmla="*/ 288032 w 576064"/>
                  <a:gd name="connsiteY3" fmla="*/ 576064 h 576064"/>
                  <a:gd name="connsiteX4" fmla="*/ 0 w 576064"/>
                  <a:gd name="connsiteY4" fmla="*/ 0 h 576064"/>
                  <a:gd name="connsiteX0" fmla="*/ 0 w 576064"/>
                  <a:gd name="connsiteY0" fmla="*/ 0 h 576064"/>
                  <a:gd name="connsiteX1" fmla="*/ 360040 w 576064"/>
                  <a:gd name="connsiteY1" fmla="*/ 0 h 576064"/>
                  <a:gd name="connsiteX2" fmla="*/ 576064 w 576064"/>
                  <a:gd name="connsiteY2" fmla="*/ 432048 h 576064"/>
                  <a:gd name="connsiteX3" fmla="*/ 288032 w 576064"/>
                  <a:gd name="connsiteY3" fmla="*/ 576064 h 576064"/>
                  <a:gd name="connsiteX4" fmla="*/ 0 w 576064"/>
                  <a:gd name="connsiteY4" fmla="*/ 0 h 576064"/>
                  <a:gd name="connsiteX0" fmla="*/ 0 w 576064"/>
                  <a:gd name="connsiteY0" fmla="*/ 0 h 576064"/>
                  <a:gd name="connsiteX1" fmla="*/ 432048 w 576064"/>
                  <a:gd name="connsiteY1" fmla="*/ 0 h 576064"/>
                  <a:gd name="connsiteX2" fmla="*/ 576064 w 576064"/>
                  <a:gd name="connsiteY2" fmla="*/ 432048 h 576064"/>
                  <a:gd name="connsiteX3" fmla="*/ 288032 w 576064"/>
                  <a:gd name="connsiteY3" fmla="*/ 576064 h 576064"/>
                  <a:gd name="connsiteX4" fmla="*/ 0 w 576064"/>
                  <a:gd name="connsiteY4" fmla="*/ 0 h 576064"/>
                  <a:gd name="connsiteX0" fmla="*/ 0 w 576064"/>
                  <a:gd name="connsiteY0" fmla="*/ 0 h 576064"/>
                  <a:gd name="connsiteX1" fmla="*/ 432048 w 576064"/>
                  <a:gd name="connsiteY1" fmla="*/ 0 h 576064"/>
                  <a:gd name="connsiteX2" fmla="*/ 576064 w 576064"/>
                  <a:gd name="connsiteY2" fmla="*/ 432048 h 576064"/>
                  <a:gd name="connsiteX3" fmla="*/ 288032 w 576064"/>
                  <a:gd name="connsiteY3" fmla="*/ 576064 h 576064"/>
                  <a:gd name="connsiteX4" fmla="*/ 0 w 576064"/>
                  <a:gd name="connsiteY4" fmla="*/ 0 h 576064"/>
                  <a:gd name="connsiteX0" fmla="*/ 0 w 576064"/>
                  <a:gd name="connsiteY0" fmla="*/ 0 h 648072"/>
                  <a:gd name="connsiteX1" fmla="*/ 432048 w 576064"/>
                  <a:gd name="connsiteY1" fmla="*/ 72008 h 648072"/>
                  <a:gd name="connsiteX2" fmla="*/ 576064 w 576064"/>
                  <a:gd name="connsiteY2" fmla="*/ 504056 h 648072"/>
                  <a:gd name="connsiteX3" fmla="*/ 288032 w 576064"/>
                  <a:gd name="connsiteY3" fmla="*/ 648072 h 648072"/>
                  <a:gd name="connsiteX4" fmla="*/ 0 w 576064"/>
                  <a:gd name="connsiteY4" fmla="*/ 0 h 648072"/>
                  <a:gd name="connsiteX0" fmla="*/ 0 w 576064"/>
                  <a:gd name="connsiteY0" fmla="*/ 0 h 648072"/>
                  <a:gd name="connsiteX1" fmla="*/ 432048 w 576064"/>
                  <a:gd name="connsiteY1" fmla="*/ 72008 h 648072"/>
                  <a:gd name="connsiteX2" fmla="*/ 576064 w 576064"/>
                  <a:gd name="connsiteY2" fmla="*/ 504056 h 648072"/>
                  <a:gd name="connsiteX3" fmla="*/ 288032 w 576064"/>
                  <a:gd name="connsiteY3" fmla="*/ 648072 h 648072"/>
                  <a:gd name="connsiteX4" fmla="*/ 0 w 576064"/>
                  <a:gd name="connsiteY4" fmla="*/ 0 h 648072"/>
                  <a:gd name="connsiteX0" fmla="*/ 0 w 576064"/>
                  <a:gd name="connsiteY0" fmla="*/ 0 h 576064"/>
                  <a:gd name="connsiteX1" fmla="*/ 432048 w 576064"/>
                  <a:gd name="connsiteY1" fmla="*/ 0 h 576064"/>
                  <a:gd name="connsiteX2" fmla="*/ 576064 w 576064"/>
                  <a:gd name="connsiteY2" fmla="*/ 432048 h 576064"/>
                  <a:gd name="connsiteX3" fmla="*/ 288032 w 576064"/>
                  <a:gd name="connsiteY3" fmla="*/ 576064 h 576064"/>
                  <a:gd name="connsiteX4" fmla="*/ 0 w 576064"/>
                  <a:gd name="connsiteY4" fmla="*/ 0 h 576064"/>
                  <a:gd name="connsiteX0" fmla="*/ 0 w 576064"/>
                  <a:gd name="connsiteY0" fmla="*/ 0 h 576064"/>
                  <a:gd name="connsiteX1" fmla="*/ 422522 w 576064"/>
                  <a:gd name="connsiteY1" fmla="*/ 33341 h 576064"/>
                  <a:gd name="connsiteX2" fmla="*/ 576064 w 576064"/>
                  <a:gd name="connsiteY2" fmla="*/ 432048 h 576064"/>
                  <a:gd name="connsiteX3" fmla="*/ 288032 w 576064"/>
                  <a:gd name="connsiteY3" fmla="*/ 576064 h 576064"/>
                  <a:gd name="connsiteX4" fmla="*/ 0 w 576064"/>
                  <a:gd name="connsiteY4" fmla="*/ 0 h 576064"/>
                  <a:gd name="connsiteX0" fmla="*/ 0 w 566538"/>
                  <a:gd name="connsiteY0" fmla="*/ 0 h 576064"/>
                  <a:gd name="connsiteX1" fmla="*/ 422522 w 566538"/>
                  <a:gd name="connsiteY1" fmla="*/ 33341 h 576064"/>
                  <a:gd name="connsiteX2" fmla="*/ 566538 w 566538"/>
                  <a:gd name="connsiteY2" fmla="*/ 465389 h 576064"/>
                  <a:gd name="connsiteX3" fmla="*/ 288032 w 566538"/>
                  <a:gd name="connsiteY3" fmla="*/ 576064 h 576064"/>
                  <a:gd name="connsiteX4" fmla="*/ 0 w 566538"/>
                  <a:gd name="connsiteY4" fmla="*/ 0 h 576064"/>
                  <a:gd name="connsiteX0" fmla="*/ 0 w 566538"/>
                  <a:gd name="connsiteY0" fmla="*/ 0 h 576064"/>
                  <a:gd name="connsiteX1" fmla="*/ 422522 w 566538"/>
                  <a:gd name="connsiteY1" fmla="*/ 33341 h 576064"/>
                  <a:gd name="connsiteX2" fmla="*/ 566538 w 566538"/>
                  <a:gd name="connsiteY2" fmla="*/ 465389 h 576064"/>
                  <a:gd name="connsiteX3" fmla="*/ 288032 w 566538"/>
                  <a:gd name="connsiteY3" fmla="*/ 576064 h 576064"/>
                  <a:gd name="connsiteX4" fmla="*/ 0 w 566538"/>
                  <a:gd name="connsiteY4" fmla="*/ 0 h 576064"/>
                  <a:gd name="connsiteX0" fmla="*/ 0 w 566538"/>
                  <a:gd name="connsiteY0" fmla="*/ 0 h 576064"/>
                  <a:gd name="connsiteX1" fmla="*/ 422522 w 566538"/>
                  <a:gd name="connsiteY1" fmla="*/ 33341 h 576064"/>
                  <a:gd name="connsiteX2" fmla="*/ 566538 w 566538"/>
                  <a:gd name="connsiteY2" fmla="*/ 465389 h 576064"/>
                  <a:gd name="connsiteX3" fmla="*/ 288032 w 566538"/>
                  <a:gd name="connsiteY3" fmla="*/ 576064 h 576064"/>
                  <a:gd name="connsiteX4" fmla="*/ 0 w 566538"/>
                  <a:gd name="connsiteY4" fmla="*/ 0 h 576064"/>
                  <a:gd name="connsiteX0" fmla="*/ 0 w 566538"/>
                  <a:gd name="connsiteY0" fmla="*/ 0 h 576064"/>
                  <a:gd name="connsiteX1" fmla="*/ 422522 w 566538"/>
                  <a:gd name="connsiteY1" fmla="*/ 33341 h 576064"/>
                  <a:gd name="connsiteX2" fmla="*/ 566538 w 566538"/>
                  <a:gd name="connsiteY2" fmla="*/ 465389 h 576064"/>
                  <a:gd name="connsiteX3" fmla="*/ 288032 w 566538"/>
                  <a:gd name="connsiteY3" fmla="*/ 576064 h 576064"/>
                  <a:gd name="connsiteX4" fmla="*/ 0 w 566538"/>
                  <a:gd name="connsiteY4" fmla="*/ 0 h 576064"/>
                  <a:gd name="connsiteX0" fmla="*/ 0 w 566538"/>
                  <a:gd name="connsiteY0" fmla="*/ 0 h 576064"/>
                  <a:gd name="connsiteX1" fmla="*/ 422522 w 566538"/>
                  <a:gd name="connsiteY1" fmla="*/ 33341 h 576064"/>
                  <a:gd name="connsiteX2" fmla="*/ 566538 w 566538"/>
                  <a:gd name="connsiteY2" fmla="*/ 465389 h 576064"/>
                  <a:gd name="connsiteX3" fmla="*/ 288032 w 566538"/>
                  <a:gd name="connsiteY3" fmla="*/ 576064 h 576064"/>
                  <a:gd name="connsiteX4" fmla="*/ 0 w 566538"/>
                  <a:gd name="connsiteY4" fmla="*/ 0 h 576064"/>
                  <a:gd name="connsiteX0" fmla="*/ 0 w 566538"/>
                  <a:gd name="connsiteY0" fmla="*/ 33311 h 609375"/>
                  <a:gd name="connsiteX1" fmla="*/ 422522 w 566538"/>
                  <a:gd name="connsiteY1" fmla="*/ 66652 h 609375"/>
                  <a:gd name="connsiteX2" fmla="*/ 566538 w 566538"/>
                  <a:gd name="connsiteY2" fmla="*/ 498700 h 609375"/>
                  <a:gd name="connsiteX3" fmla="*/ 288032 w 566538"/>
                  <a:gd name="connsiteY3" fmla="*/ 609375 h 609375"/>
                  <a:gd name="connsiteX4" fmla="*/ 0 w 566538"/>
                  <a:gd name="connsiteY4" fmla="*/ 33311 h 609375"/>
                  <a:gd name="connsiteX0" fmla="*/ 0 w 566538"/>
                  <a:gd name="connsiteY0" fmla="*/ 13463 h 589527"/>
                  <a:gd name="connsiteX1" fmla="*/ 422522 w 566538"/>
                  <a:gd name="connsiteY1" fmla="*/ 28890 h 589527"/>
                  <a:gd name="connsiteX2" fmla="*/ 566538 w 566538"/>
                  <a:gd name="connsiteY2" fmla="*/ 478852 h 589527"/>
                  <a:gd name="connsiteX3" fmla="*/ 288032 w 566538"/>
                  <a:gd name="connsiteY3" fmla="*/ 589527 h 589527"/>
                  <a:gd name="connsiteX4" fmla="*/ 0 w 566538"/>
                  <a:gd name="connsiteY4" fmla="*/ 13463 h 589527"/>
                  <a:gd name="connsiteX0" fmla="*/ 0 w 566538"/>
                  <a:gd name="connsiteY0" fmla="*/ 16119 h 592183"/>
                  <a:gd name="connsiteX1" fmla="*/ 401457 w 566538"/>
                  <a:gd name="connsiteY1" fmla="*/ 20797 h 592183"/>
                  <a:gd name="connsiteX2" fmla="*/ 566538 w 566538"/>
                  <a:gd name="connsiteY2" fmla="*/ 481508 h 592183"/>
                  <a:gd name="connsiteX3" fmla="*/ 288032 w 566538"/>
                  <a:gd name="connsiteY3" fmla="*/ 592183 h 592183"/>
                  <a:gd name="connsiteX4" fmla="*/ 0 w 566538"/>
                  <a:gd name="connsiteY4" fmla="*/ 16119 h 592183"/>
                  <a:gd name="connsiteX0" fmla="*/ 0 w 566538"/>
                  <a:gd name="connsiteY0" fmla="*/ 18482 h 594546"/>
                  <a:gd name="connsiteX1" fmla="*/ 430948 w 566538"/>
                  <a:gd name="connsiteY1" fmla="*/ 15994 h 594546"/>
                  <a:gd name="connsiteX2" fmla="*/ 566538 w 566538"/>
                  <a:gd name="connsiteY2" fmla="*/ 483871 h 594546"/>
                  <a:gd name="connsiteX3" fmla="*/ 288032 w 566538"/>
                  <a:gd name="connsiteY3" fmla="*/ 594546 h 594546"/>
                  <a:gd name="connsiteX4" fmla="*/ 0 w 566538"/>
                  <a:gd name="connsiteY4" fmla="*/ 18482 h 594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538" h="594546">
                    <a:moveTo>
                      <a:pt x="0" y="18482"/>
                    </a:moveTo>
                    <a:cubicBezTo>
                      <a:pt x="208459" y="-14829"/>
                      <a:pt x="290107" y="4880"/>
                      <a:pt x="430948" y="15994"/>
                    </a:cubicBezTo>
                    <a:cubicBezTo>
                      <a:pt x="421803" y="198284"/>
                      <a:pt x="489958" y="353175"/>
                      <a:pt x="566538" y="483871"/>
                    </a:cubicBezTo>
                    <a:cubicBezTo>
                      <a:pt x="494530" y="507874"/>
                      <a:pt x="394519" y="553577"/>
                      <a:pt x="288032" y="594546"/>
                    </a:cubicBezTo>
                    <a:lnTo>
                      <a:pt x="0" y="18482"/>
                    </a:lnTo>
                    <a:close/>
                  </a:path>
                </a:pathLst>
              </a:custGeom>
              <a:solidFill>
                <a:srgbClr val="7030A0">
                  <a:alpha val="50196"/>
                </a:srgbClr>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831" b="0" i="0" u="none" strike="noStrike" kern="1200" cap="none" spc="0" normalizeH="0" baseline="0" noProof="0">
                  <a:ln>
                    <a:noFill/>
                  </a:ln>
                  <a:solidFill>
                    <a:prstClr val="white"/>
                  </a:solidFill>
                  <a:effectLst/>
                  <a:uLnTx/>
                  <a:uFillTx/>
                  <a:latin typeface="Arial"/>
                  <a:ea typeface="ＭＳ Ｐゴシック"/>
                  <a:cs typeface="+mn-cs"/>
                </a:endParaRPr>
              </a:p>
            </p:txBody>
          </p:sp>
        </p:grpSp>
      </p:grpSp>
      <p:sp>
        <p:nvSpPr>
          <p:cNvPr id="7" name="ストライプ矢印 6"/>
          <p:cNvSpPr/>
          <p:nvPr/>
        </p:nvSpPr>
        <p:spPr>
          <a:xfrm rot="3459579">
            <a:off x="4001373" y="2733799"/>
            <a:ext cx="344970" cy="380830"/>
          </a:xfrm>
          <a:prstGeom prst="stripedRightArrow">
            <a:avLst>
              <a:gd name="adj1" fmla="val 58682"/>
              <a:gd name="adj2" fmla="val 50000"/>
            </a:avLst>
          </a:prstGeom>
          <a:ln w="9525">
            <a:solidFill>
              <a:schemeClr val="tx1">
                <a:lumMod val="75000"/>
                <a:lumOff val="25000"/>
              </a:schemeClr>
            </a:solid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94" name="タイトル 1"/>
          <p:cNvSpPr txBox="1">
            <a:spLocks/>
          </p:cNvSpPr>
          <p:nvPr/>
        </p:nvSpPr>
        <p:spPr bwMode="auto">
          <a:xfrm>
            <a:off x="31022" y="19547"/>
            <a:ext cx="7586274"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kumimoji="1" sz="2800">
                <a:solidFill>
                  <a:srgbClr val="4087C8"/>
                </a:solidFill>
                <a:latin typeface="+mj-lt"/>
                <a:ea typeface="+mj-ea"/>
                <a:cs typeface="+mj-cs"/>
              </a:defRPr>
            </a:lvl1pPr>
            <a:lvl2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大阪府</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大東市：人口約１２．２万人（</a:t>
            </a:r>
            <a:r>
              <a:rPr kumimoji="1" lang="en-US" altLang="ja-JP"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H27</a:t>
            </a: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zh-TW"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↘約</a:t>
            </a:r>
            <a:r>
              <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１０．５</a:t>
            </a:r>
            <a:r>
              <a:rPr kumimoji="1" lang="zh-TW"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万人</a:t>
            </a:r>
            <a:r>
              <a:rPr kumimoji="1" lang="zh-TW"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a:t>
            </a:r>
            <a:r>
              <a:rPr kumimoji="1" lang="en-US" altLang="ja-JP"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R22</a:t>
            </a:r>
            <a:r>
              <a:rPr kumimoji="1" lang="zh-TW"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rPr>
              <a:t>）</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
        <p:nvSpPr>
          <p:cNvPr id="88" name="円/楕円 87"/>
          <p:cNvSpPr/>
          <p:nvPr/>
        </p:nvSpPr>
        <p:spPr>
          <a:xfrm>
            <a:off x="5391836" y="4389520"/>
            <a:ext cx="609017" cy="388597"/>
          </a:xfrm>
          <a:prstGeom prst="ellipse">
            <a:avLst/>
          </a:prstGeom>
          <a:noFill/>
          <a:ln w="38100" cap="flat" cmpd="sng" algn="ctr">
            <a:solidFill>
              <a:srgbClr val="FF0000"/>
            </a:solidFill>
            <a:prstDash val="solid"/>
            <a:miter lim="800000"/>
          </a:ln>
          <a:effectLst/>
        </p:spPr>
        <p:txBody>
          <a:bodyPr rtlCol="0" anchor="ctr"/>
          <a:lstStyle/>
          <a:p>
            <a:pPr marL="0" marR="0" lvl="0" indent="0" algn="ctr" defTabSz="844099" rtl="0" eaLnBrk="1" fontAlgn="auto" latinLnBrk="0" hangingPunct="1">
              <a:lnSpc>
                <a:spcPct val="100000"/>
              </a:lnSpc>
              <a:spcBef>
                <a:spcPts val="0"/>
              </a:spcBef>
              <a:spcAft>
                <a:spcPts val="0"/>
              </a:spcAft>
              <a:buClrTx/>
              <a:buSzTx/>
              <a:buFontTx/>
              <a:buNone/>
              <a:tabLst/>
              <a:defRPr/>
            </a:pPr>
            <a:endParaRPr kumimoji="0" lang="ja-JP" altLang="en-US" sz="2585"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itchFamily="50" charset="-128"/>
              <a:cs typeface="+mn-cs"/>
            </a:endParaRPr>
          </a:p>
        </p:txBody>
      </p:sp>
      <p:sp>
        <p:nvSpPr>
          <p:cNvPr id="90" name="テキスト ボックス 89"/>
          <p:cNvSpPr txBox="1"/>
          <p:nvPr/>
        </p:nvSpPr>
        <p:spPr>
          <a:xfrm>
            <a:off x="5032050" y="4562560"/>
            <a:ext cx="1259743" cy="144475"/>
          </a:xfrm>
          <a:prstGeom prst="rect">
            <a:avLst/>
          </a:prstGeom>
          <a:solidFill>
            <a:srgbClr val="FFFFFF"/>
          </a:solidFill>
        </p:spPr>
        <p:txBody>
          <a:bodyPr wrap="square" lIns="0" tIns="0" rIns="0" bIns="33231" rtlCol="0" anchor="ctr" anchorCtr="0">
            <a:noAutofit/>
          </a:bodyPr>
          <a:lstStyle>
            <a:defPPr>
              <a:defRPr lang="ja-JP"/>
            </a:defPPr>
            <a:lvl1pPr algn="ctr">
              <a:defRPr sz="1400" b="1">
                <a:latin typeface="メイリオ" panose="020B0604030504040204" pitchFamily="50" charset="-128"/>
                <a:ea typeface="メイリオ" panose="020B0604030504040204" pitchFamily="50" charset="-128"/>
                <a:cs typeface="メイリオ" panose="020B0604030504040204" pitchFamily="50" charset="-128"/>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85" b="1"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rPr>
              <a:t>学術・研究エリア</a:t>
            </a:r>
            <a:endParaRPr kumimoji="1" lang="ja-JP" altLang="en-US" sz="1385"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endParaRPr>
          </a:p>
        </p:txBody>
      </p:sp>
      <p:grpSp>
        <p:nvGrpSpPr>
          <p:cNvPr id="92" name="グループ化 91"/>
          <p:cNvGrpSpPr/>
          <p:nvPr/>
        </p:nvGrpSpPr>
        <p:grpSpPr>
          <a:xfrm>
            <a:off x="10136582" y="523194"/>
            <a:ext cx="7835690" cy="4679313"/>
            <a:chOff x="760492" y="1015562"/>
            <a:chExt cx="7835690" cy="4679313"/>
          </a:xfrm>
        </p:grpSpPr>
        <p:sp>
          <p:nvSpPr>
            <p:cNvPr id="94" name="正方形/長方形 93"/>
            <p:cNvSpPr/>
            <p:nvPr/>
          </p:nvSpPr>
          <p:spPr bwMode="auto">
            <a:xfrm>
              <a:off x="3263030" y="4302908"/>
              <a:ext cx="1061864" cy="432513"/>
            </a:xfrm>
            <a:prstGeom prst="rect">
              <a:avLst/>
            </a:prstGeom>
            <a:solidFill>
              <a:sysClr val="window" lastClr="FFFFFF"/>
            </a:solidFill>
            <a:ln w="12700" cap="flat" cmpd="sng" algn="ctr">
              <a:solidFill>
                <a:srgbClr val="4472C4">
                  <a:shade val="50000"/>
                </a:srgbClr>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a:ln>
                    <a:noFill/>
                  </a:ln>
                  <a:solidFill>
                    <a:prstClr val="black"/>
                  </a:solidFill>
                  <a:effectLst/>
                  <a:uLnTx/>
                  <a:uFillTx/>
                  <a:latin typeface="Hiragino Kaku Gothic Pro W6" charset="-128"/>
                  <a:ea typeface="Hiragino Kaku Gothic Pro W6" charset="-128"/>
                  <a:cs typeface="Hiragino Kaku Gothic Pro W6" charset="-128"/>
                </a:rPr>
                <a:t>設計事務所</a:t>
              </a:r>
              <a:endPar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95" name="テキスト ボックス 94"/>
            <p:cNvSpPr txBox="1"/>
            <p:nvPr/>
          </p:nvSpPr>
          <p:spPr bwMode="auto">
            <a:xfrm>
              <a:off x="4527160" y="3890205"/>
              <a:ext cx="731733"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工事発注</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96" name="正方形/長方形 95"/>
            <p:cNvSpPr/>
            <p:nvPr/>
          </p:nvSpPr>
          <p:spPr bwMode="auto">
            <a:xfrm>
              <a:off x="4185454" y="1015562"/>
              <a:ext cx="1687918" cy="728369"/>
            </a:xfrm>
            <a:prstGeom prst="rect">
              <a:avLst/>
            </a:prstGeom>
            <a:solidFill>
              <a:srgbClr val="5B9BD5">
                <a:lumMod val="60000"/>
                <a:lumOff val="40000"/>
              </a:srgbClr>
            </a:solidFill>
            <a:ln w="12700" cap="flat" cmpd="sng" algn="ctr">
              <a:no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大東公民連携</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まちづくり事業㈱</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a:t>
              </a:r>
              <a:r>
                <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PPP</a:t>
              </a: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エージェント）</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p:txBody>
        </p:sp>
        <p:cxnSp>
          <p:nvCxnSpPr>
            <p:cNvPr id="97" name="直線矢印コネクタ 96"/>
            <p:cNvCxnSpPr/>
            <p:nvPr/>
          </p:nvCxnSpPr>
          <p:spPr bwMode="auto">
            <a:xfrm flipH="1">
              <a:off x="4918583" y="1775296"/>
              <a:ext cx="1024" cy="283676"/>
            </a:xfrm>
            <a:prstGeom prst="straightConnector1">
              <a:avLst/>
            </a:prstGeom>
            <a:noFill/>
            <a:ln w="6350" cap="flat" cmpd="sng" algn="ctr">
              <a:solidFill>
                <a:srgbClr val="4472C4"/>
              </a:solidFill>
              <a:prstDash val="solid"/>
              <a:miter lim="800000"/>
              <a:tailEnd type="triangle"/>
            </a:ln>
            <a:effectLst/>
          </p:spPr>
        </p:cxnSp>
        <p:cxnSp>
          <p:nvCxnSpPr>
            <p:cNvPr id="98" name="直線矢印コネクタ 97"/>
            <p:cNvCxnSpPr>
              <a:cxnSpLocks/>
            </p:cNvCxnSpPr>
            <p:nvPr/>
          </p:nvCxnSpPr>
          <p:spPr bwMode="auto">
            <a:xfrm flipV="1">
              <a:off x="5654872" y="3856156"/>
              <a:ext cx="5967" cy="386295"/>
            </a:xfrm>
            <a:prstGeom prst="straightConnector1">
              <a:avLst/>
            </a:prstGeom>
            <a:noFill/>
            <a:ln w="6350" cap="flat" cmpd="sng" algn="ctr">
              <a:solidFill>
                <a:srgbClr val="4472C4"/>
              </a:solidFill>
              <a:prstDash val="solid"/>
              <a:miter lim="800000"/>
              <a:tailEnd type="triangle"/>
            </a:ln>
            <a:effectLst/>
          </p:spPr>
        </p:cxnSp>
        <p:sp>
          <p:nvSpPr>
            <p:cNvPr id="99" name="正方形/長方形 98"/>
            <p:cNvSpPr/>
            <p:nvPr/>
          </p:nvSpPr>
          <p:spPr bwMode="auto">
            <a:xfrm>
              <a:off x="5414153" y="4313929"/>
              <a:ext cx="1232330" cy="428314"/>
            </a:xfrm>
            <a:prstGeom prst="rect">
              <a:avLst/>
            </a:prstGeom>
            <a:solidFill>
              <a:sysClr val="window" lastClr="FFFFFF"/>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テナント</a:t>
              </a:r>
            </a:p>
          </p:txBody>
        </p:sp>
        <p:sp>
          <p:nvSpPr>
            <p:cNvPr id="101" name="テキスト ボックス 100"/>
            <p:cNvSpPr txBox="1"/>
            <p:nvPr/>
          </p:nvSpPr>
          <p:spPr bwMode="auto">
            <a:xfrm>
              <a:off x="5118264" y="3888798"/>
              <a:ext cx="807059"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賃貸料</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02" name="正方形/長方形 101"/>
            <p:cNvSpPr/>
            <p:nvPr/>
          </p:nvSpPr>
          <p:spPr bwMode="auto">
            <a:xfrm>
              <a:off x="2102459" y="1042851"/>
              <a:ext cx="1072936" cy="695015"/>
            </a:xfrm>
            <a:prstGeom prst="rect">
              <a:avLst/>
            </a:prstGeom>
            <a:solidFill>
              <a:sysClr val="window" lastClr="FFFFFF"/>
            </a:solidFill>
            <a:ln w="12700" cap="flat" cmpd="sng" algn="ctr">
              <a:solidFill>
                <a:srgbClr val="4472C4">
                  <a:shade val="50000"/>
                </a:srgbClr>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企業等出資者</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04" name="テキスト ボックス 103"/>
            <p:cNvSpPr txBox="1"/>
            <p:nvPr/>
          </p:nvSpPr>
          <p:spPr bwMode="auto">
            <a:xfrm>
              <a:off x="3446198" y="1515077"/>
              <a:ext cx="458292"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配当</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05" name="直線矢印コネクタ 104"/>
            <p:cNvCxnSpPr/>
            <p:nvPr/>
          </p:nvCxnSpPr>
          <p:spPr bwMode="auto">
            <a:xfrm flipV="1">
              <a:off x="3263029" y="1368623"/>
              <a:ext cx="806619" cy="4934"/>
            </a:xfrm>
            <a:prstGeom prst="straightConnector1">
              <a:avLst/>
            </a:prstGeom>
            <a:noFill/>
            <a:ln w="6350" cap="flat" cmpd="sng" algn="ctr">
              <a:solidFill>
                <a:srgbClr val="4472C4"/>
              </a:solidFill>
              <a:prstDash val="solid"/>
              <a:miter lim="800000"/>
              <a:tailEnd type="triangle"/>
            </a:ln>
            <a:effectLst/>
          </p:spPr>
        </p:cxnSp>
        <p:cxnSp>
          <p:nvCxnSpPr>
            <p:cNvPr id="113" name="直線矢印コネクタ 112"/>
            <p:cNvCxnSpPr/>
            <p:nvPr/>
          </p:nvCxnSpPr>
          <p:spPr bwMode="auto">
            <a:xfrm flipH="1">
              <a:off x="3244542" y="1501928"/>
              <a:ext cx="833442" cy="1441"/>
            </a:xfrm>
            <a:prstGeom prst="straightConnector1">
              <a:avLst/>
            </a:prstGeom>
            <a:noFill/>
            <a:ln w="6350" cap="flat" cmpd="sng" algn="ctr">
              <a:solidFill>
                <a:srgbClr val="4472C4"/>
              </a:solidFill>
              <a:prstDash val="solid"/>
              <a:miter lim="800000"/>
              <a:tailEnd type="triangle"/>
            </a:ln>
            <a:effectLst/>
          </p:spPr>
        </p:cxnSp>
        <p:sp>
          <p:nvSpPr>
            <p:cNvPr id="114" name="正方形/長方形 113"/>
            <p:cNvSpPr/>
            <p:nvPr/>
          </p:nvSpPr>
          <p:spPr bwMode="auto">
            <a:xfrm>
              <a:off x="4176240" y="2107644"/>
              <a:ext cx="1690878" cy="1601401"/>
            </a:xfrm>
            <a:prstGeom prst="rect">
              <a:avLst/>
            </a:prstGeom>
            <a:solidFill>
              <a:srgbClr val="FFC000">
                <a:lumMod val="60000"/>
                <a:lumOff val="40000"/>
              </a:srgbClr>
            </a:solidFill>
            <a:ln w="12700" cap="flat" cmpd="sng" algn="ctr">
              <a:solidFill>
                <a:sysClr val="window" lastClr="FFFFFF"/>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事業株式会社</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（プロジェクトごと</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に組成する</a:t>
              </a:r>
              <a:r>
                <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SPC/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rPr>
                <a:t>建物所有者）</a:t>
              </a:r>
              <a:endParaRPr kumimoji="0" lang="en-US" altLang="ja-JP" sz="1108"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p:txBody>
        </p:sp>
        <p:sp>
          <p:nvSpPr>
            <p:cNvPr id="115" name="テキスト ボックス 114"/>
            <p:cNvSpPr txBox="1"/>
            <p:nvPr/>
          </p:nvSpPr>
          <p:spPr bwMode="auto">
            <a:xfrm>
              <a:off x="4414095" y="1798292"/>
              <a:ext cx="577721"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出資</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grpSp>
          <p:nvGrpSpPr>
            <p:cNvPr id="116" name="グループ化 115"/>
            <p:cNvGrpSpPr/>
            <p:nvPr/>
          </p:nvGrpSpPr>
          <p:grpSpPr>
            <a:xfrm>
              <a:off x="5904908" y="2539060"/>
              <a:ext cx="784205" cy="739992"/>
              <a:chOff x="5846384" y="3019173"/>
              <a:chExt cx="849556" cy="801655"/>
            </a:xfrm>
          </p:grpSpPr>
          <p:cxnSp>
            <p:nvCxnSpPr>
              <p:cNvPr id="180" name="直線矢印コネクタ 179"/>
              <p:cNvCxnSpPr/>
              <p:nvPr/>
            </p:nvCxnSpPr>
            <p:spPr bwMode="auto">
              <a:xfrm flipH="1" flipV="1">
                <a:off x="5846384" y="3370219"/>
                <a:ext cx="597882" cy="11933"/>
              </a:xfrm>
              <a:prstGeom prst="straightConnector1">
                <a:avLst/>
              </a:prstGeom>
              <a:noFill/>
              <a:ln w="6350" cap="flat" cmpd="sng" algn="ctr">
                <a:solidFill>
                  <a:srgbClr val="4472C4"/>
                </a:solidFill>
                <a:prstDash val="solid"/>
                <a:miter lim="800000"/>
                <a:tailEnd type="triangle"/>
              </a:ln>
              <a:effectLst/>
            </p:spPr>
          </p:cxnSp>
          <p:sp>
            <p:nvSpPr>
              <p:cNvPr id="182" name="テキスト ボックス 181"/>
              <p:cNvSpPr txBox="1"/>
              <p:nvPr/>
            </p:nvSpPr>
            <p:spPr bwMode="auto">
              <a:xfrm>
                <a:off x="5972716" y="3019173"/>
                <a:ext cx="613585" cy="2615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融資</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83" name="直線矢印コネクタ 182"/>
              <p:cNvCxnSpPr/>
              <p:nvPr/>
            </p:nvCxnSpPr>
            <p:spPr bwMode="auto">
              <a:xfrm>
                <a:off x="5873795" y="3490852"/>
                <a:ext cx="624381" cy="12644"/>
              </a:xfrm>
              <a:prstGeom prst="straightConnector1">
                <a:avLst/>
              </a:prstGeom>
              <a:noFill/>
              <a:ln w="6350" cap="flat" cmpd="sng" algn="ctr">
                <a:solidFill>
                  <a:srgbClr val="4472C4"/>
                </a:solidFill>
                <a:prstDash val="solid"/>
                <a:miter lim="800000"/>
                <a:tailEnd type="triangle"/>
              </a:ln>
              <a:effectLst/>
            </p:spPr>
          </p:cxnSp>
          <p:sp>
            <p:nvSpPr>
              <p:cNvPr id="184" name="テキスト ボックス 183"/>
              <p:cNvSpPr txBox="1"/>
              <p:nvPr/>
            </p:nvSpPr>
            <p:spPr bwMode="auto">
              <a:xfrm>
                <a:off x="5962710" y="3559231"/>
                <a:ext cx="733230" cy="2615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返済</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grpSp>
        <p:sp>
          <p:nvSpPr>
            <p:cNvPr id="117" name="正方形/長方形 116"/>
            <p:cNvSpPr/>
            <p:nvPr/>
          </p:nvSpPr>
          <p:spPr bwMode="auto">
            <a:xfrm>
              <a:off x="2084210" y="2120154"/>
              <a:ext cx="1099911" cy="1589570"/>
            </a:xfrm>
            <a:prstGeom prst="rect">
              <a:avLst/>
            </a:prstGeom>
            <a:solidFill>
              <a:srgbClr val="ED7D31">
                <a:lumMod val="60000"/>
                <a:lumOff val="40000"/>
              </a:srgbClr>
            </a:solidFill>
            <a:ln w="12700" cap="flat" cmpd="sng" algn="ctr">
              <a:solidFill>
                <a:sysClr val="window" lastClr="FFFFFF"/>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大東市</a:t>
              </a:r>
            </a:p>
          </p:txBody>
        </p:sp>
        <p:cxnSp>
          <p:nvCxnSpPr>
            <p:cNvPr id="118" name="直線矢印コネクタ 117"/>
            <p:cNvCxnSpPr/>
            <p:nvPr/>
          </p:nvCxnSpPr>
          <p:spPr bwMode="auto">
            <a:xfrm flipV="1">
              <a:off x="3247873" y="1725557"/>
              <a:ext cx="828211" cy="507812"/>
            </a:xfrm>
            <a:prstGeom prst="straightConnector1">
              <a:avLst/>
            </a:prstGeom>
            <a:noFill/>
            <a:ln w="6350" cap="flat" cmpd="sng" algn="ctr">
              <a:solidFill>
                <a:srgbClr val="4472C4"/>
              </a:solidFill>
              <a:prstDash val="solid"/>
              <a:miter lim="800000"/>
              <a:tailEnd type="triangle"/>
            </a:ln>
            <a:effectLst/>
          </p:spPr>
        </p:cxnSp>
        <p:cxnSp>
          <p:nvCxnSpPr>
            <p:cNvPr id="119" name="直線矢印コネクタ 118"/>
            <p:cNvCxnSpPr/>
            <p:nvPr/>
          </p:nvCxnSpPr>
          <p:spPr bwMode="auto">
            <a:xfrm flipH="1">
              <a:off x="3250328" y="1859607"/>
              <a:ext cx="825756" cy="502134"/>
            </a:xfrm>
            <a:prstGeom prst="straightConnector1">
              <a:avLst/>
            </a:prstGeom>
            <a:noFill/>
            <a:ln w="6350" cap="flat" cmpd="sng" algn="ctr">
              <a:solidFill>
                <a:srgbClr val="4472C4"/>
              </a:solidFill>
              <a:prstDash val="solid"/>
              <a:miter lim="800000"/>
              <a:tailEnd type="triangle"/>
            </a:ln>
            <a:effectLst/>
          </p:spPr>
        </p:cxnSp>
        <p:sp>
          <p:nvSpPr>
            <p:cNvPr id="120" name="テキスト ボックス 119"/>
            <p:cNvSpPr txBox="1"/>
            <p:nvPr/>
          </p:nvSpPr>
          <p:spPr bwMode="auto">
            <a:xfrm>
              <a:off x="3566182" y="2104799"/>
              <a:ext cx="779371"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配当</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21" name="テキスト ボックス 120"/>
            <p:cNvSpPr txBox="1"/>
            <p:nvPr/>
          </p:nvSpPr>
          <p:spPr bwMode="auto">
            <a:xfrm>
              <a:off x="3263029" y="1790526"/>
              <a:ext cx="800527"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出資</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22" name="直線矢印コネクタ 121"/>
            <p:cNvCxnSpPr/>
            <p:nvPr/>
          </p:nvCxnSpPr>
          <p:spPr bwMode="auto">
            <a:xfrm>
              <a:off x="3231951" y="3172114"/>
              <a:ext cx="831605" cy="1165"/>
            </a:xfrm>
            <a:prstGeom prst="straightConnector1">
              <a:avLst/>
            </a:prstGeom>
            <a:noFill/>
            <a:ln w="6350" cap="flat" cmpd="sng" algn="ctr">
              <a:solidFill>
                <a:srgbClr val="4472C4"/>
              </a:solidFill>
              <a:prstDash val="solid"/>
              <a:miter lim="800000"/>
              <a:headEnd type="triangle" w="med" len="med"/>
              <a:tailEnd type="triangle" w="med" len="med"/>
            </a:ln>
            <a:effectLst/>
          </p:spPr>
        </p:cxnSp>
        <p:sp>
          <p:nvSpPr>
            <p:cNvPr id="123" name="テキスト ボックス 122"/>
            <p:cNvSpPr txBox="1"/>
            <p:nvPr/>
          </p:nvSpPr>
          <p:spPr bwMode="auto">
            <a:xfrm>
              <a:off x="3169898" y="2868442"/>
              <a:ext cx="935328"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定期借地契約</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24" name="直線矢印コネクタ 123"/>
            <p:cNvCxnSpPr/>
            <p:nvPr/>
          </p:nvCxnSpPr>
          <p:spPr bwMode="auto">
            <a:xfrm flipH="1" flipV="1">
              <a:off x="3236644" y="3263668"/>
              <a:ext cx="842169" cy="6211"/>
            </a:xfrm>
            <a:prstGeom prst="straightConnector1">
              <a:avLst/>
            </a:prstGeom>
            <a:noFill/>
            <a:ln w="6350" cap="flat" cmpd="sng" algn="ctr">
              <a:solidFill>
                <a:srgbClr val="4472C4"/>
              </a:solidFill>
              <a:prstDash val="solid"/>
              <a:miter lim="800000"/>
              <a:tailEnd type="triangle"/>
            </a:ln>
            <a:effectLst/>
          </p:spPr>
        </p:cxnSp>
        <p:sp>
          <p:nvSpPr>
            <p:cNvPr id="125" name="テキスト ボックス 124"/>
            <p:cNvSpPr txBox="1"/>
            <p:nvPr/>
          </p:nvSpPr>
          <p:spPr bwMode="auto">
            <a:xfrm>
              <a:off x="3231951" y="3254385"/>
              <a:ext cx="1075787"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土地借地料</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26" name="直線矢印コネクタ 125"/>
            <p:cNvCxnSpPr/>
            <p:nvPr/>
          </p:nvCxnSpPr>
          <p:spPr bwMode="auto">
            <a:xfrm flipH="1" flipV="1">
              <a:off x="5036837" y="1762489"/>
              <a:ext cx="926" cy="267678"/>
            </a:xfrm>
            <a:prstGeom prst="straightConnector1">
              <a:avLst/>
            </a:prstGeom>
            <a:noFill/>
            <a:ln w="6350" cap="flat" cmpd="sng" algn="ctr">
              <a:solidFill>
                <a:srgbClr val="4472C4"/>
              </a:solidFill>
              <a:prstDash val="solid"/>
              <a:miter lim="800000"/>
              <a:tailEnd type="triangle"/>
            </a:ln>
            <a:effectLst/>
          </p:spPr>
        </p:cxnSp>
        <p:sp>
          <p:nvSpPr>
            <p:cNvPr id="127" name="テキスト ボックス 126"/>
            <p:cNvSpPr txBox="1"/>
            <p:nvPr/>
          </p:nvSpPr>
          <p:spPr bwMode="auto">
            <a:xfrm>
              <a:off x="5185538" y="1795781"/>
              <a:ext cx="457231"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配当</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28" name="テキスト ボックス 127"/>
            <p:cNvSpPr txBox="1"/>
            <p:nvPr/>
          </p:nvSpPr>
          <p:spPr bwMode="auto">
            <a:xfrm>
              <a:off x="5805965" y="3891910"/>
              <a:ext cx="853047"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賃貸借契約</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29" name="直線矢印コネクタ 128"/>
            <p:cNvCxnSpPr>
              <a:cxnSpLocks/>
            </p:cNvCxnSpPr>
            <p:nvPr/>
          </p:nvCxnSpPr>
          <p:spPr bwMode="auto">
            <a:xfrm flipH="1">
              <a:off x="5804132" y="3856156"/>
              <a:ext cx="1833" cy="416168"/>
            </a:xfrm>
            <a:prstGeom prst="straightConnector1">
              <a:avLst/>
            </a:prstGeom>
            <a:noFill/>
            <a:ln w="6350" cap="flat" cmpd="sng" algn="ctr">
              <a:solidFill>
                <a:srgbClr val="4472C4"/>
              </a:solidFill>
              <a:prstDash val="solid"/>
              <a:miter lim="800000"/>
              <a:headEnd type="triangle"/>
              <a:tailEnd type="triangle"/>
            </a:ln>
            <a:effectLst/>
          </p:spPr>
        </p:cxnSp>
        <p:sp>
          <p:nvSpPr>
            <p:cNvPr id="130" name="テキスト ボックス 129"/>
            <p:cNvSpPr txBox="1"/>
            <p:nvPr/>
          </p:nvSpPr>
          <p:spPr bwMode="auto">
            <a:xfrm>
              <a:off x="1238915" y="2034220"/>
              <a:ext cx="934872" cy="39062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家賃</a:t>
              </a:r>
              <a:r>
                <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
              </a:r>
              <a:br>
                <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b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（応能応益）</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1" name="フローチャート: データ 130"/>
            <p:cNvSpPr/>
            <p:nvPr/>
          </p:nvSpPr>
          <p:spPr bwMode="auto">
            <a:xfrm>
              <a:off x="760492" y="5284649"/>
              <a:ext cx="7614182" cy="410226"/>
            </a:xfrm>
            <a:prstGeom prst="flowChartInputOutput">
              <a:avLst/>
            </a:prstGeom>
            <a:solidFill>
              <a:srgbClr val="FFC000">
                <a:lumMod val="40000"/>
                <a:lumOff val="60000"/>
              </a:srgbClr>
            </a:solidFill>
            <a:ln w="12700" cap="flat" cmpd="sng" algn="ctr">
              <a:solidFill>
                <a:sysClr val="window" lastClr="FFFFFF"/>
              </a:solidFill>
              <a:prstDash val="solid"/>
              <a:round/>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endParaRPr kumimoji="0" lang="en-US" altLang="ja-JP" sz="670"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endParaRPr kumimoji="0" lang="en-US" altLang="ja-JP" sz="670" b="1" i="0" u="none" strike="noStrike" kern="0" cap="none" spc="0" normalizeH="0" baseline="0" noProof="0" dirty="0">
                <a:ln>
                  <a:noFill/>
                </a:ln>
                <a:solidFill>
                  <a:prstClr val="black"/>
                </a:solidFill>
                <a:effectLst/>
                <a:uLnTx/>
                <a:uFillTx/>
                <a:latin typeface="游ゴシック"/>
                <a:ea typeface="ＭＳ Ｐゴシック" pitchFamily="50" charset="-128"/>
                <a:cs typeface="+mn-cs"/>
              </a:endParaRPr>
            </a:p>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923" b="1"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　　　　　　　　用途廃止した市営住宅用地</a:t>
              </a:r>
              <a:endParaRPr kumimoji="0" lang="en-US" altLang="ja-JP" sz="923" b="1"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2" name="正方形/長方形 131"/>
            <p:cNvSpPr/>
            <p:nvPr/>
          </p:nvSpPr>
          <p:spPr bwMode="auto">
            <a:xfrm>
              <a:off x="4643436" y="5124561"/>
              <a:ext cx="770717" cy="365523"/>
            </a:xfrm>
            <a:prstGeom prst="rect">
              <a:avLst/>
            </a:prstGeom>
            <a:solidFill>
              <a:sysClr val="window" lastClr="FFFFFF"/>
            </a:solidFill>
            <a:ln w="12700" cap="flat" cmpd="sng" algn="ctr">
              <a:solidFill>
                <a:sysClr val="window" lastClr="FFFFFF">
                  <a:lumMod val="50000"/>
                </a:sysClr>
              </a:solidFill>
              <a:prstDash val="solid"/>
              <a:miter lim="800000"/>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レストラン</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3" name="正方形/長方形 132"/>
            <p:cNvSpPr/>
            <p:nvPr/>
          </p:nvSpPr>
          <p:spPr bwMode="auto">
            <a:xfrm>
              <a:off x="5527615" y="5137537"/>
              <a:ext cx="947491" cy="367308"/>
            </a:xfrm>
            <a:prstGeom prst="rect">
              <a:avLst/>
            </a:prstGeom>
            <a:solidFill>
              <a:sysClr val="window" lastClr="FFFFFF"/>
            </a:solidFill>
            <a:ln w="12700" cap="flat" cmpd="sng" algn="ctr">
              <a:solidFill>
                <a:sysClr val="window" lastClr="FFFFFF">
                  <a:lumMod val="50000"/>
                </a:sysClr>
              </a:solidFill>
              <a:prstDash val="solid"/>
              <a:miter lim="800000"/>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アウトドア</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ショップ</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4" name="正方形/長方形 133"/>
            <p:cNvSpPr/>
            <p:nvPr/>
          </p:nvSpPr>
          <p:spPr bwMode="auto">
            <a:xfrm>
              <a:off x="6598645" y="5124563"/>
              <a:ext cx="1997537" cy="365523"/>
            </a:xfrm>
            <a:prstGeom prst="rect">
              <a:avLst/>
            </a:prstGeom>
            <a:solidFill>
              <a:sysClr val="window" lastClr="FFFFFF"/>
            </a:solidFill>
            <a:ln w="12700" cap="flat" cmpd="sng" algn="ctr">
              <a:solidFill>
                <a:sysClr val="window" lastClr="FFFFFF">
                  <a:lumMod val="50000"/>
                </a:sysClr>
              </a:solidFill>
              <a:prstDash val="solid"/>
              <a:miter lim="800000"/>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事務所・アパレルショップ他</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5" name="正方形/長方形 134"/>
            <p:cNvSpPr/>
            <p:nvPr/>
          </p:nvSpPr>
          <p:spPr bwMode="auto">
            <a:xfrm>
              <a:off x="760492" y="5124563"/>
              <a:ext cx="1124908" cy="365521"/>
            </a:xfrm>
            <a:prstGeom prst="rect">
              <a:avLst/>
            </a:prstGeom>
            <a:solidFill>
              <a:sysClr val="window" lastClr="FFFFFF"/>
            </a:solidFill>
            <a:ln w="12700" cap="flat" cmpd="sng" algn="ctr">
              <a:solidFill>
                <a:sysClr val="window" lastClr="FFFFFF">
                  <a:lumMod val="50000"/>
                </a:sysClr>
              </a:solidFill>
              <a:prstDash val="solid"/>
              <a:miter lim="800000"/>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借上げ市営住宅</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6" name="正方形/長方形 135"/>
            <p:cNvSpPr/>
            <p:nvPr/>
          </p:nvSpPr>
          <p:spPr bwMode="auto">
            <a:xfrm>
              <a:off x="1998861" y="5133091"/>
              <a:ext cx="973320" cy="371754"/>
            </a:xfrm>
            <a:prstGeom prst="rect">
              <a:avLst/>
            </a:prstGeom>
            <a:solidFill>
              <a:sysClr val="window" lastClr="FFFFFF"/>
            </a:solidFill>
            <a:ln w="12700" cap="flat" cmpd="sng" algn="ctr">
              <a:solidFill>
                <a:sysClr val="window" lastClr="FFFFFF">
                  <a:lumMod val="50000"/>
                </a:sysClr>
              </a:solidFill>
              <a:prstDash val="solid"/>
              <a:miter lim="800000"/>
              <a:headEnd type="none" w="med" len="med"/>
              <a:tailEnd type="none" w="med" len="med"/>
            </a:ln>
            <a:effectLst/>
          </p:spPr>
          <p:txBody>
            <a:bodyPr wrap="none" lIns="8226" tIns="8226" rIns="8226" bIns="8226" anchor="ct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民間賃貸住宅</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37" name="正方形/長方形 136"/>
            <p:cNvSpPr/>
            <p:nvPr/>
          </p:nvSpPr>
          <p:spPr bwMode="auto">
            <a:xfrm>
              <a:off x="766121" y="4310234"/>
              <a:ext cx="1288623" cy="415149"/>
            </a:xfrm>
            <a:prstGeom prst="rect">
              <a:avLst/>
            </a:prstGeom>
            <a:solidFill>
              <a:sysClr val="window" lastClr="FFFFFF"/>
            </a:solidFill>
            <a:ln w="19050" cap="flat" cmpd="sng" algn="ctr">
              <a:solidFill>
                <a:sysClr val="windowText" lastClr="000000"/>
              </a:solidFill>
              <a:prstDash val="solid"/>
              <a:miter lim="800000"/>
              <a:headEnd type="none" w="med" len="med"/>
              <a:tailEnd type="none" w="med" len="med"/>
            </a:ln>
            <a:effectLst/>
          </p:spPr>
          <p:txBody>
            <a:bodyPr wrap="none" lIns="8226" tIns="8226" rIns="8226" bIns="8226" anchor="ctr">
              <a:noAutofit/>
            </a:bodyP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入居者</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（借上げ市営住宅）</a:t>
              </a:r>
            </a:p>
          </p:txBody>
        </p:sp>
        <p:sp>
          <p:nvSpPr>
            <p:cNvPr id="138" name="テキスト ボックス 137"/>
            <p:cNvSpPr txBox="1"/>
            <p:nvPr/>
          </p:nvSpPr>
          <p:spPr bwMode="auto">
            <a:xfrm>
              <a:off x="1262851" y="2751766"/>
              <a:ext cx="934872" cy="39062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交付金</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a:p>
              <a:pPr marL="0" marR="0" lvl="0" indent="0" algn="l"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（家賃補助）</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39" name="直線矢印コネクタ 138"/>
            <p:cNvCxnSpPr/>
            <p:nvPr/>
          </p:nvCxnSpPr>
          <p:spPr bwMode="auto">
            <a:xfrm flipH="1" flipV="1">
              <a:off x="3247403" y="2689342"/>
              <a:ext cx="784023" cy="233"/>
            </a:xfrm>
            <a:prstGeom prst="straightConnector1">
              <a:avLst/>
            </a:prstGeom>
            <a:noFill/>
            <a:ln w="6350" cap="flat" cmpd="sng" algn="ctr">
              <a:solidFill>
                <a:srgbClr val="4472C4"/>
              </a:solidFill>
              <a:prstDash val="solid"/>
              <a:miter lim="800000"/>
              <a:tailEnd type="triangle"/>
            </a:ln>
            <a:effectLst/>
          </p:spPr>
        </p:cxnSp>
        <p:cxnSp>
          <p:nvCxnSpPr>
            <p:cNvPr id="140" name="直線矢印コネクタ 139"/>
            <p:cNvCxnSpPr/>
            <p:nvPr/>
          </p:nvCxnSpPr>
          <p:spPr bwMode="auto">
            <a:xfrm flipV="1">
              <a:off x="3256553" y="2580778"/>
              <a:ext cx="808020" cy="3019"/>
            </a:xfrm>
            <a:prstGeom prst="straightConnector1">
              <a:avLst/>
            </a:prstGeom>
            <a:noFill/>
            <a:ln w="6350" cap="flat" cmpd="sng" algn="ctr">
              <a:solidFill>
                <a:srgbClr val="4472C4"/>
              </a:solidFill>
              <a:prstDash val="solid"/>
              <a:miter lim="800000"/>
              <a:tailEnd type="triangle"/>
            </a:ln>
            <a:effectLst/>
          </p:spPr>
        </p:cxnSp>
        <p:sp>
          <p:nvSpPr>
            <p:cNvPr id="141" name="テキスト ボックス 140"/>
            <p:cNvSpPr txBox="1"/>
            <p:nvPr/>
          </p:nvSpPr>
          <p:spPr bwMode="auto">
            <a:xfrm>
              <a:off x="3543351" y="2354908"/>
              <a:ext cx="528000"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出資</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42" name="テキスト ボックス 141"/>
            <p:cNvSpPr txBox="1"/>
            <p:nvPr/>
          </p:nvSpPr>
          <p:spPr bwMode="auto">
            <a:xfrm>
              <a:off x="3550901" y="2652076"/>
              <a:ext cx="496233"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配当</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43" name="直線コネクタ 142"/>
            <p:cNvCxnSpPr>
              <a:cxnSpLocks/>
            </p:cNvCxnSpPr>
            <p:nvPr/>
          </p:nvCxnSpPr>
          <p:spPr bwMode="auto">
            <a:xfrm>
              <a:off x="1651396" y="3173852"/>
              <a:ext cx="0" cy="858441"/>
            </a:xfrm>
            <a:prstGeom prst="line">
              <a:avLst/>
            </a:prstGeom>
            <a:noFill/>
            <a:ln w="6350" cap="flat" cmpd="sng" algn="ctr">
              <a:solidFill>
                <a:srgbClr val="4472C4"/>
              </a:solidFill>
              <a:prstDash val="solid"/>
              <a:miter lim="800000"/>
            </a:ln>
            <a:effectLst/>
          </p:spPr>
        </p:cxnSp>
        <p:cxnSp>
          <p:nvCxnSpPr>
            <p:cNvPr id="144" name="直線コネクタ 143"/>
            <p:cNvCxnSpPr>
              <a:endCxn id="167" idx="1"/>
            </p:cNvCxnSpPr>
            <p:nvPr/>
          </p:nvCxnSpPr>
          <p:spPr bwMode="auto">
            <a:xfrm>
              <a:off x="1666476" y="4025023"/>
              <a:ext cx="462798" cy="6138"/>
            </a:xfrm>
            <a:prstGeom prst="line">
              <a:avLst/>
            </a:prstGeom>
            <a:noFill/>
            <a:ln w="6350" cap="flat" cmpd="sng" algn="ctr">
              <a:solidFill>
                <a:srgbClr val="4472C4"/>
              </a:solidFill>
              <a:prstDash val="solid"/>
              <a:miter lim="800000"/>
            </a:ln>
            <a:effectLst/>
          </p:spPr>
        </p:cxnSp>
        <p:cxnSp>
          <p:nvCxnSpPr>
            <p:cNvPr id="145" name="直線コネクタ 144"/>
            <p:cNvCxnSpPr/>
            <p:nvPr/>
          </p:nvCxnSpPr>
          <p:spPr bwMode="auto">
            <a:xfrm flipH="1" flipV="1">
              <a:off x="1654014" y="3150660"/>
              <a:ext cx="425053" cy="2382"/>
            </a:xfrm>
            <a:prstGeom prst="line">
              <a:avLst/>
            </a:prstGeom>
            <a:noFill/>
            <a:ln w="6350" cap="flat" cmpd="sng" algn="ctr">
              <a:solidFill>
                <a:srgbClr val="4472C4"/>
              </a:solidFill>
              <a:prstDash val="solid"/>
              <a:miter lim="800000"/>
              <a:headEnd type="triangle" w="med" len="med"/>
              <a:tailEnd type="none" w="med" len="med"/>
            </a:ln>
            <a:effectLst/>
          </p:spPr>
        </p:cxnSp>
        <p:cxnSp>
          <p:nvCxnSpPr>
            <p:cNvPr id="146" name="直線コネクタ 145"/>
            <p:cNvCxnSpPr>
              <a:cxnSpLocks/>
            </p:cNvCxnSpPr>
            <p:nvPr/>
          </p:nvCxnSpPr>
          <p:spPr bwMode="auto">
            <a:xfrm flipH="1">
              <a:off x="1251191" y="2498114"/>
              <a:ext cx="937" cy="1773440"/>
            </a:xfrm>
            <a:prstGeom prst="line">
              <a:avLst/>
            </a:prstGeom>
            <a:noFill/>
            <a:ln w="6350" cap="flat" cmpd="sng" algn="ctr">
              <a:solidFill>
                <a:srgbClr val="4472C4"/>
              </a:solidFill>
              <a:prstDash val="solid"/>
              <a:miter lim="800000"/>
            </a:ln>
            <a:effectLst/>
          </p:spPr>
        </p:cxnSp>
        <p:cxnSp>
          <p:nvCxnSpPr>
            <p:cNvPr id="147" name="直線コネクタ 146"/>
            <p:cNvCxnSpPr>
              <a:cxnSpLocks/>
            </p:cNvCxnSpPr>
            <p:nvPr/>
          </p:nvCxnSpPr>
          <p:spPr bwMode="auto">
            <a:xfrm flipH="1">
              <a:off x="1237089" y="2498114"/>
              <a:ext cx="832224" cy="4212"/>
            </a:xfrm>
            <a:prstGeom prst="line">
              <a:avLst/>
            </a:prstGeom>
            <a:noFill/>
            <a:ln w="6350" cap="flat" cmpd="sng" algn="ctr">
              <a:solidFill>
                <a:srgbClr val="4472C4"/>
              </a:solidFill>
              <a:prstDash val="solid"/>
              <a:miter lim="800000"/>
              <a:headEnd type="triangle" w="med" len="med"/>
              <a:tailEnd type="none" w="med" len="med"/>
            </a:ln>
            <a:effectLst/>
          </p:spPr>
        </p:cxnSp>
        <p:cxnSp>
          <p:nvCxnSpPr>
            <p:cNvPr id="148" name="直線矢印コネクタ 147"/>
            <p:cNvCxnSpPr/>
            <p:nvPr/>
          </p:nvCxnSpPr>
          <p:spPr bwMode="auto">
            <a:xfrm flipH="1" flipV="1">
              <a:off x="3255197" y="3537206"/>
              <a:ext cx="791937" cy="6783"/>
            </a:xfrm>
            <a:prstGeom prst="straightConnector1">
              <a:avLst/>
            </a:prstGeom>
            <a:noFill/>
            <a:ln w="6350" cap="flat" cmpd="sng" algn="ctr">
              <a:solidFill>
                <a:srgbClr val="4472C4"/>
              </a:solidFill>
              <a:prstDash val="solid"/>
              <a:miter lim="800000"/>
              <a:headEnd type="triangle"/>
              <a:tailEnd type="none"/>
            </a:ln>
            <a:effectLst/>
          </p:spPr>
        </p:cxnSp>
        <p:sp>
          <p:nvSpPr>
            <p:cNvPr id="149" name="テキスト ボックス 148"/>
            <p:cNvSpPr txBox="1"/>
            <p:nvPr/>
          </p:nvSpPr>
          <p:spPr bwMode="auto">
            <a:xfrm>
              <a:off x="3435463" y="3524396"/>
              <a:ext cx="537266"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家賃</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50" name="正方形/長方形 149">
              <a:extLst>
                <a:ext uri="{FF2B5EF4-FFF2-40B4-BE49-F238E27FC236}">
                  <a16:creationId xmlns:a16="http://schemas.microsoft.com/office/drawing/2014/main" id="{E7E2A1E2-32C0-413B-8A15-19A7F60BA315}"/>
                </a:ext>
              </a:extLst>
            </p:cNvPr>
            <p:cNvSpPr/>
            <p:nvPr/>
          </p:nvSpPr>
          <p:spPr bwMode="auto">
            <a:xfrm>
              <a:off x="4437875" y="4303653"/>
              <a:ext cx="849648" cy="448865"/>
            </a:xfrm>
            <a:prstGeom prst="rect">
              <a:avLst/>
            </a:prstGeom>
            <a:solidFill>
              <a:sysClr val="window" lastClr="FFFFFF"/>
            </a:solidFill>
            <a:ln w="12700" cap="flat" cmpd="sng" algn="ctr">
              <a:solidFill>
                <a:srgbClr val="4472C4">
                  <a:shade val="50000"/>
                </a:srgbClr>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建設会社</a:t>
              </a:r>
            </a:p>
          </p:txBody>
        </p:sp>
        <p:sp>
          <p:nvSpPr>
            <p:cNvPr id="151" name="テキスト ボックス 150">
              <a:extLst>
                <a:ext uri="{FF2B5EF4-FFF2-40B4-BE49-F238E27FC236}">
                  <a16:creationId xmlns:a16="http://schemas.microsoft.com/office/drawing/2014/main" id="{DD5758A4-014E-42F5-882C-B8DB73F4CF09}"/>
                </a:ext>
              </a:extLst>
            </p:cNvPr>
            <p:cNvSpPr txBox="1"/>
            <p:nvPr/>
          </p:nvSpPr>
          <p:spPr bwMode="auto">
            <a:xfrm>
              <a:off x="3531515" y="3912528"/>
              <a:ext cx="765211"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設計発注</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52" name="直線矢印コネクタ 151">
              <a:extLst>
                <a:ext uri="{FF2B5EF4-FFF2-40B4-BE49-F238E27FC236}">
                  <a16:creationId xmlns:a16="http://schemas.microsoft.com/office/drawing/2014/main" id="{29834BC5-1C4E-4485-979C-CF1021656EE6}"/>
                </a:ext>
              </a:extLst>
            </p:cNvPr>
            <p:cNvCxnSpPr/>
            <p:nvPr/>
          </p:nvCxnSpPr>
          <p:spPr bwMode="auto">
            <a:xfrm flipH="1">
              <a:off x="4266104" y="3816761"/>
              <a:ext cx="5767" cy="428798"/>
            </a:xfrm>
            <a:prstGeom prst="straightConnector1">
              <a:avLst/>
            </a:prstGeom>
            <a:noFill/>
            <a:ln w="6350" cap="flat" cmpd="sng" algn="ctr">
              <a:solidFill>
                <a:srgbClr val="4472C4"/>
              </a:solidFill>
              <a:prstDash val="solid"/>
              <a:miter lim="800000"/>
              <a:tailEnd type="triangle"/>
            </a:ln>
            <a:effectLst/>
          </p:spPr>
        </p:cxnSp>
        <p:cxnSp>
          <p:nvCxnSpPr>
            <p:cNvPr id="155" name="直線コネクタ 154">
              <a:extLst>
                <a:ext uri="{FF2B5EF4-FFF2-40B4-BE49-F238E27FC236}">
                  <a16:creationId xmlns:a16="http://schemas.microsoft.com/office/drawing/2014/main" id="{D2C2F02E-24C3-42AD-A81E-E16C1626D67C}"/>
                </a:ext>
              </a:extLst>
            </p:cNvPr>
            <p:cNvCxnSpPr>
              <a:cxnSpLocks/>
            </p:cNvCxnSpPr>
            <p:nvPr/>
          </p:nvCxnSpPr>
          <p:spPr>
            <a:xfrm>
              <a:off x="1651396" y="4945943"/>
              <a:ext cx="5863612" cy="23665"/>
            </a:xfrm>
            <a:prstGeom prst="line">
              <a:avLst/>
            </a:prstGeom>
            <a:noFill/>
            <a:ln w="6350" cap="flat" cmpd="sng" algn="ctr">
              <a:solidFill>
                <a:sysClr val="windowText" lastClr="000000"/>
              </a:solidFill>
              <a:prstDash val="solid"/>
              <a:miter lim="800000"/>
            </a:ln>
            <a:effectLst/>
          </p:spPr>
        </p:cxnSp>
        <p:cxnSp>
          <p:nvCxnSpPr>
            <p:cNvPr id="156" name="直線コネクタ 155">
              <a:extLst>
                <a:ext uri="{FF2B5EF4-FFF2-40B4-BE49-F238E27FC236}">
                  <a16:creationId xmlns:a16="http://schemas.microsoft.com/office/drawing/2014/main" id="{9E435BEB-0045-411A-AEB9-852F5C77FCC1}"/>
                </a:ext>
              </a:extLst>
            </p:cNvPr>
            <p:cNvCxnSpPr>
              <a:cxnSpLocks/>
            </p:cNvCxnSpPr>
            <p:nvPr/>
          </p:nvCxnSpPr>
          <p:spPr>
            <a:xfrm flipH="1">
              <a:off x="1651396" y="4946169"/>
              <a:ext cx="5004" cy="186921"/>
            </a:xfrm>
            <a:prstGeom prst="line">
              <a:avLst/>
            </a:prstGeom>
            <a:noFill/>
            <a:ln w="6350" cap="flat" cmpd="sng" algn="ctr">
              <a:solidFill>
                <a:sysClr val="windowText" lastClr="000000"/>
              </a:solidFill>
              <a:prstDash val="solid"/>
              <a:miter lim="800000"/>
            </a:ln>
            <a:effectLst/>
          </p:spPr>
        </p:cxnSp>
        <p:cxnSp>
          <p:nvCxnSpPr>
            <p:cNvPr id="157" name="直線コネクタ 156">
              <a:extLst>
                <a:ext uri="{FF2B5EF4-FFF2-40B4-BE49-F238E27FC236}">
                  <a16:creationId xmlns:a16="http://schemas.microsoft.com/office/drawing/2014/main" id="{53B18D51-DB10-4574-89B6-C84E7AE8242A}"/>
                </a:ext>
              </a:extLst>
            </p:cNvPr>
            <p:cNvCxnSpPr>
              <a:cxnSpLocks/>
            </p:cNvCxnSpPr>
            <p:nvPr/>
          </p:nvCxnSpPr>
          <p:spPr>
            <a:xfrm>
              <a:off x="5183066" y="4982771"/>
              <a:ext cx="0" cy="165230"/>
            </a:xfrm>
            <a:prstGeom prst="line">
              <a:avLst/>
            </a:prstGeom>
            <a:noFill/>
            <a:ln w="6350" cap="flat" cmpd="sng" algn="ctr">
              <a:solidFill>
                <a:sysClr val="windowText" lastClr="000000"/>
              </a:solidFill>
              <a:prstDash val="solid"/>
              <a:miter lim="800000"/>
            </a:ln>
            <a:effectLst/>
          </p:spPr>
        </p:cxnSp>
        <p:cxnSp>
          <p:nvCxnSpPr>
            <p:cNvPr id="158" name="直線コネクタ 157">
              <a:extLst>
                <a:ext uri="{FF2B5EF4-FFF2-40B4-BE49-F238E27FC236}">
                  <a16:creationId xmlns:a16="http://schemas.microsoft.com/office/drawing/2014/main" id="{5E5E64A6-E94D-470B-953C-ECD96DE6ED9F}"/>
                </a:ext>
              </a:extLst>
            </p:cNvPr>
            <p:cNvCxnSpPr>
              <a:cxnSpLocks/>
            </p:cNvCxnSpPr>
            <p:nvPr/>
          </p:nvCxnSpPr>
          <p:spPr>
            <a:xfrm>
              <a:off x="7515008" y="4969608"/>
              <a:ext cx="1" cy="163483"/>
            </a:xfrm>
            <a:prstGeom prst="line">
              <a:avLst/>
            </a:prstGeom>
            <a:noFill/>
            <a:ln w="6350" cap="flat" cmpd="sng" algn="ctr">
              <a:solidFill>
                <a:sysClr val="windowText" lastClr="000000"/>
              </a:solidFill>
              <a:prstDash val="solid"/>
              <a:miter lim="800000"/>
            </a:ln>
            <a:effectLst/>
          </p:spPr>
        </p:cxnSp>
        <p:cxnSp>
          <p:nvCxnSpPr>
            <p:cNvPr id="159" name="直線コネクタ 158">
              <a:extLst>
                <a:ext uri="{FF2B5EF4-FFF2-40B4-BE49-F238E27FC236}">
                  <a16:creationId xmlns:a16="http://schemas.microsoft.com/office/drawing/2014/main" id="{C7CC1C65-BB68-4139-AD3D-6B409FCFC02B}"/>
                </a:ext>
              </a:extLst>
            </p:cNvPr>
            <p:cNvCxnSpPr>
              <a:cxnSpLocks/>
              <a:stCxn id="133" idx="0"/>
            </p:cNvCxnSpPr>
            <p:nvPr/>
          </p:nvCxnSpPr>
          <p:spPr>
            <a:xfrm flipH="1" flipV="1">
              <a:off x="5999540" y="4751720"/>
              <a:ext cx="1820" cy="385818"/>
            </a:xfrm>
            <a:prstGeom prst="line">
              <a:avLst/>
            </a:prstGeom>
            <a:noFill/>
            <a:ln w="6350" cap="flat" cmpd="sng" algn="ctr">
              <a:solidFill>
                <a:sysClr val="window" lastClr="FFFFFF">
                  <a:lumMod val="50000"/>
                </a:sysClr>
              </a:solidFill>
              <a:prstDash val="solid"/>
              <a:miter lim="800000"/>
            </a:ln>
            <a:effectLst/>
          </p:spPr>
        </p:cxnSp>
        <p:sp>
          <p:nvSpPr>
            <p:cNvPr id="160" name="テキスト ボックス 159">
              <a:extLst>
                <a:ext uri="{FF2B5EF4-FFF2-40B4-BE49-F238E27FC236}">
                  <a16:creationId xmlns:a16="http://schemas.microsoft.com/office/drawing/2014/main" id="{79A73949-D0F3-487E-A9F1-47BE8E8FF9FA}"/>
                </a:ext>
              </a:extLst>
            </p:cNvPr>
            <p:cNvSpPr txBox="1"/>
            <p:nvPr/>
          </p:nvSpPr>
          <p:spPr bwMode="auto">
            <a:xfrm>
              <a:off x="6505205" y="1056244"/>
              <a:ext cx="1407702"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リーシング協議</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61" name="テキスト ボックス 160">
              <a:extLst>
                <a:ext uri="{FF2B5EF4-FFF2-40B4-BE49-F238E27FC236}">
                  <a16:creationId xmlns:a16="http://schemas.microsoft.com/office/drawing/2014/main" id="{BDF06654-7653-4150-BF10-5E26A26087B1}"/>
                </a:ext>
              </a:extLst>
            </p:cNvPr>
            <p:cNvSpPr txBox="1"/>
            <p:nvPr/>
          </p:nvSpPr>
          <p:spPr bwMode="auto">
            <a:xfrm>
              <a:off x="6485269" y="1563907"/>
              <a:ext cx="1353893"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ファイナンス協議</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62" name="フリーフォーム: 図形 34846">
              <a:extLst>
                <a:ext uri="{FF2B5EF4-FFF2-40B4-BE49-F238E27FC236}">
                  <a16:creationId xmlns:a16="http://schemas.microsoft.com/office/drawing/2014/main" id="{214AAD0C-F602-472A-8087-5777E69A3944}"/>
                </a:ext>
              </a:extLst>
            </p:cNvPr>
            <p:cNvSpPr/>
            <p:nvPr/>
          </p:nvSpPr>
          <p:spPr>
            <a:xfrm>
              <a:off x="2798637" y="5370310"/>
              <a:ext cx="1873860" cy="221526"/>
            </a:xfrm>
            <a:custGeom>
              <a:avLst/>
              <a:gdLst>
                <a:gd name="connsiteX0" fmla="*/ 345440 w 1148080"/>
                <a:gd name="connsiteY0" fmla="*/ 0 h 254000"/>
                <a:gd name="connsiteX1" fmla="*/ 0 w 1148080"/>
                <a:gd name="connsiteY1" fmla="*/ 254000 h 254000"/>
                <a:gd name="connsiteX2" fmla="*/ 873760 w 1148080"/>
                <a:gd name="connsiteY2" fmla="*/ 254000 h 254000"/>
                <a:gd name="connsiteX3" fmla="*/ 1148080 w 1148080"/>
                <a:gd name="connsiteY3" fmla="*/ 10160 h 254000"/>
                <a:gd name="connsiteX4" fmla="*/ 345440 w 1148080"/>
                <a:gd name="connsiteY4" fmla="*/ 0 h 25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8080" h="254000">
                  <a:moveTo>
                    <a:pt x="345440" y="0"/>
                  </a:moveTo>
                  <a:lnTo>
                    <a:pt x="0" y="254000"/>
                  </a:lnTo>
                  <a:lnTo>
                    <a:pt x="873760" y="254000"/>
                  </a:lnTo>
                  <a:lnTo>
                    <a:pt x="1148080" y="10160"/>
                  </a:lnTo>
                  <a:lnTo>
                    <a:pt x="345440" y="0"/>
                  </a:lnTo>
                  <a:close/>
                </a:path>
              </a:pathLst>
            </a:custGeom>
            <a:solidFill>
              <a:srgbClr val="70AD47">
                <a:lumMod val="60000"/>
                <a:lumOff val="4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smtClean="0">
                <a:ln>
                  <a:noFill/>
                </a:ln>
                <a:solidFill>
                  <a:prstClr val="white"/>
                </a:solidFill>
                <a:effectLst/>
                <a:uLnTx/>
                <a:uFillTx/>
                <a:latin typeface="Calibri" panose="020F0502020204030204"/>
                <a:ea typeface="ＭＳ Ｐゴシック" pitchFamily="50" charset="-128"/>
                <a:cs typeface="+mn-cs"/>
              </a:endParaRPr>
            </a:p>
          </p:txBody>
        </p:sp>
        <p:sp>
          <p:nvSpPr>
            <p:cNvPr id="163" name="テキスト ボックス 162">
              <a:extLst>
                <a:ext uri="{FF2B5EF4-FFF2-40B4-BE49-F238E27FC236}">
                  <a16:creationId xmlns:a16="http://schemas.microsoft.com/office/drawing/2014/main" id="{69C6BEBC-ADC8-45A9-89D3-E840421C253C}"/>
                </a:ext>
              </a:extLst>
            </p:cNvPr>
            <p:cNvSpPr txBox="1"/>
            <p:nvPr/>
          </p:nvSpPr>
          <p:spPr bwMode="auto">
            <a:xfrm>
              <a:off x="3468979" y="5361914"/>
              <a:ext cx="1272494" cy="2628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公園</a:t>
              </a:r>
              <a:endParaRPr kumimoji="0" lang="en-US" altLang="ja-JP" sz="1108" b="1"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64" name="四角形吹き出し 163"/>
            <p:cNvSpPr/>
            <p:nvPr/>
          </p:nvSpPr>
          <p:spPr>
            <a:xfrm>
              <a:off x="5414154" y="2194533"/>
              <a:ext cx="797169" cy="363415"/>
            </a:xfrm>
            <a:prstGeom prst="wedgeRectCallout">
              <a:avLst>
                <a:gd name="adj1" fmla="val -67892"/>
                <a:gd name="adj2" fmla="val 69113"/>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292" b="1" i="0" u="sng" strike="noStrike" kern="0" cap="none" spc="0" normalizeH="0" baseline="0" noProof="0" dirty="0" smtClean="0">
                <a:ln>
                  <a:noFill/>
                </a:ln>
                <a:solidFill>
                  <a:prstClr val="black"/>
                </a:solidFill>
                <a:effectLst/>
                <a:uLnTx/>
                <a:uFillTx/>
                <a:latin typeface="Calibri" panose="020F0502020204030204"/>
                <a:ea typeface="ＭＳ Ｐゴシック" pitchFamily="50" charset="-128"/>
                <a:cs typeface="+mn-cs"/>
              </a:endParaRPr>
            </a:p>
          </p:txBody>
        </p:sp>
        <p:sp>
          <p:nvSpPr>
            <p:cNvPr id="166" name="四角形吹き出し 165"/>
            <p:cNvSpPr/>
            <p:nvPr/>
          </p:nvSpPr>
          <p:spPr>
            <a:xfrm>
              <a:off x="5494579" y="2960349"/>
              <a:ext cx="797169" cy="363415"/>
            </a:xfrm>
            <a:prstGeom prst="wedgeRectCallout">
              <a:avLst>
                <a:gd name="adj1" fmla="val -67892"/>
                <a:gd name="adj2" fmla="val 69113"/>
              </a:avLst>
            </a:prstGeom>
            <a:no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292" b="1" i="0" u="sng" strike="noStrike" kern="0" cap="none" spc="0" normalizeH="0" baseline="0" noProof="0" dirty="0" smtClean="0">
                <a:ln>
                  <a:noFill/>
                </a:ln>
                <a:solidFill>
                  <a:prstClr val="black"/>
                </a:solidFill>
                <a:effectLst/>
                <a:uLnTx/>
                <a:uFillTx/>
                <a:latin typeface="Calibri" panose="020F0502020204030204"/>
                <a:ea typeface="ＭＳ Ｐゴシック" pitchFamily="50" charset="-128"/>
                <a:cs typeface="+mn-cs"/>
              </a:endParaRPr>
            </a:p>
          </p:txBody>
        </p:sp>
        <p:sp>
          <p:nvSpPr>
            <p:cNvPr id="167" name="正方形/長方形 166"/>
            <p:cNvSpPr/>
            <p:nvPr/>
          </p:nvSpPr>
          <p:spPr bwMode="auto">
            <a:xfrm>
              <a:off x="2129273" y="3816761"/>
              <a:ext cx="1054457" cy="428798"/>
            </a:xfrm>
            <a:prstGeom prst="rect">
              <a:avLst/>
            </a:prstGeom>
            <a:solidFill>
              <a:sysClr val="window" lastClr="FFFFFF"/>
            </a:solidFill>
            <a:ln w="19050" cap="flat" cmpd="sng" algn="ctr">
              <a:solidFill>
                <a:sysClr val="windowText" lastClr="000000"/>
              </a:solidFill>
              <a:prstDash val="solid"/>
              <a:miter lim="800000"/>
              <a:headEnd type="none" w="med" len="med"/>
              <a:tailEnd type="none" w="med" len="med"/>
            </a:ln>
            <a:effectLst/>
          </p:spPr>
          <p:txBody>
            <a:bodyPr wrap="none" lIns="8226" tIns="8226" rIns="8226" bIns="8226" anchor="ctr">
              <a:normAutofit/>
            </a:bodyPr>
            <a:lstStyle/>
            <a:p>
              <a:pPr marL="0" marR="0" lvl="0" indent="0" algn="ctr" defTabSz="914400" rtl="0" eaLnBrk="1" fontAlgn="auto" latinLnBrk="0" hangingPunct="1">
                <a:lnSpc>
                  <a:spcPct val="100000"/>
                </a:lnSpc>
                <a:spcBef>
                  <a:spcPts val="0"/>
                </a:spcBef>
                <a:spcAft>
                  <a:spcPts val="0"/>
                </a:spcAft>
                <a:buClr>
                  <a:srgbClr val="EEECE1"/>
                </a:buClr>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国土交通省</a:t>
              </a:r>
              <a:endParaRPr kumimoji="0" lang="en-US" altLang="ja-JP"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cxnSp>
          <p:nvCxnSpPr>
            <p:cNvPr id="168" name="直線コネクタ 167"/>
            <p:cNvCxnSpPr>
              <a:endCxn id="136" idx="0"/>
            </p:cNvCxnSpPr>
            <p:nvPr/>
          </p:nvCxnSpPr>
          <p:spPr>
            <a:xfrm flipH="1">
              <a:off x="2485521" y="4969608"/>
              <a:ext cx="7098" cy="163483"/>
            </a:xfrm>
            <a:prstGeom prst="line">
              <a:avLst/>
            </a:prstGeom>
            <a:noFill/>
            <a:ln w="6350" cap="flat" cmpd="sng" algn="ctr">
              <a:solidFill>
                <a:sysClr val="windowText" lastClr="000000"/>
              </a:solidFill>
              <a:prstDash val="solid"/>
              <a:miter lim="800000"/>
            </a:ln>
            <a:effectLst/>
          </p:spPr>
        </p:cxnSp>
        <p:cxnSp>
          <p:nvCxnSpPr>
            <p:cNvPr id="169" name="直線コネクタ 168"/>
            <p:cNvCxnSpPr/>
            <p:nvPr/>
          </p:nvCxnSpPr>
          <p:spPr>
            <a:xfrm>
              <a:off x="1234735" y="4738255"/>
              <a:ext cx="0" cy="409746"/>
            </a:xfrm>
            <a:prstGeom prst="line">
              <a:avLst/>
            </a:prstGeom>
            <a:noFill/>
            <a:ln w="6350" cap="flat" cmpd="sng" algn="ctr">
              <a:solidFill>
                <a:sysClr val="windowText" lastClr="000000"/>
              </a:solidFill>
              <a:prstDash val="solid"/>
              <a:miter lim="800000"/>
            </a:ln>
            <a:effectLst/>
          </p:spPr>
        </p:cxnSp>
        <p:sp>
          <p:nvSpPr>
            <p:cNvPr id="170" name="テキスト ボックス 169"/>
            <p:cNvSpPr txBox="1"/>
            <p:nvPr/>
          </p:nvSpPr>
          <p:spPr bwMode="auto">
            <a:xfrm rot="10800000" flipV="1">
              <a:off x="3439636" y="1080110"/>
              <a:ext cx="735431" cy="24147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出資</a:t>
              </a:r>
              <a:endParaRPr kumimoji="0" lang="en-US" altLang="ja-JP" sz="969"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endParaRPr>
            </a:p>
          </p:txBody>
        </p:sp>
        <p:sp>
          <p:nvSpPr>
            <p:cNvPr id="171" name="正方形/長方形 170"/>
            <p:cNvSpPr/>
            <p:nvPr/>
          </p:nvSpPr>
          <p:spPr bwMode="auto">
            <a:xfrm>
              <a:off x="6587909" y="2658118"/>
              <a:ext cx="915965" cy="515161"/>
            </a:xfrm>
            <a:prstGeom prst="rect">
              <a:avLst/>
            </a:prstGeom>
            <a:solidFill>
              <a:sysClr val="window" lastClr="FFFFFF"/>
            </a:solidFill>
            <a:ln w="12700" cap="flat" cmpd="sng" algn="ctr">
              <a:solidFill>
                <a:srgbClr val="4472C4">
                  <a:shade val="50000"/>
                </a:srgbClr>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Hiragino Kaku Gothic Pro W6" charset="-128"/>
                  <a:ea typeface="Hiragino Kaku Gothic Pro W6" charset="-128"/>
                  <a:cs typeface="Hiragino Kaku Gothic Pro W6" charset="-128"/>
                </a:rPr>
                <a:t>金融機関</a:t>
              </a:r>
            </a:p>
          </p:txBody>
        </p:sp>
        <p:cxnSp>
          <p:nvCxnSpPr>
            <p:cNvPr id="172" name="直線矢印コネクタ 171"/>
            <p:cNvCxnSpPr/>
            <p:nvPr/>
          </p:nvCxnSpPr>
          <p:spPr>
            <a:xfrm flipH="1" flipV="1">
              <a:off x="6722467" y="4614979"/>
              <a:ext cx="1412718" cy="658"/>
            </a:xfrm>
            <a:prstGeom prst="straightConnector1">
              <a:avLst/>
            </a:prstGeom>
            <a:noFill/>
            <a:ln w="6350" cap="flat" cmpd="sng" algn="ctr">
              <a:solidFill>
                <a:srgbClr val="4472C4"/>
              </a:solidFill>
              <a:prstDash val="solid"/>
              <a:miter lim="800000"/>
              <a:tailEnd type="triangle"/>
            </a:ln>
            <a:effectLst/>
          </p:spPr>
        </p:cxnSp>
        <p:cxnSp>
          <p:nvCxnSpPr>
            <p:cNvPr id="173" name="直線矢印コネクタ 172"/>
            <p:cNvCxnSpPr/>
            <p:nvPr/>
          </p:nvCxnSpPr>
          <p:spPr>
            <a:xfrm flipH="1" flipV="1">
              <a:off x="5945035" y="1344681"/>
              <a:ext cx="2190150" cy="11118"/>
            </a:xfrm>
            <a:prstGeom prst="straightConnector1">
              <a:avLst/>
            </a:prstGeom>
            <a:noFill/>
            <a:ln w="6350" cap="flat" cmpd="sng" algn="ctr">
              <a:solidFill>
                <a:srgbClr val="4472C4"/>
              </a:solidFill>
              <a:prstDash val="solid"/>
              <a:miter lim="800000"/>
              <a:tailEnd type="triangle"/>
            </a:ln>
            <a:effectLst/>
          </p:spPr>
        </p:cxnSp>
        <p:cxnSp>
          <p:nvCxnSpPr>
            <p:cNvPr id="174" name="直線コネクタ 173"/>
            <p:cNvCxnSpPr/>
            <p:nvPr/>
          </p:nvCxnSpPr>
          <p:spPr>
            <a:xfrm flipV="1">
              <a:off x="8143522" y="1361607"/>
              <a:ext cx="4227" cy="3283950"/>
            </a:xfrm>
            <a:prstGeom prst="line">
              <a:avLst/>
            </a:prstGeom>
            <a:noFill/>
            <a:ln w="6350" cap="flat" cmpd="sng" algn="ctr">
              <a:solidFill>
                <a:srgbClr val="4472C4"/>
              </a:solidFill>
              <a:prstDash val="solid"/>
              <a:miter lim="800000"/>
            </a:ln>
            <a:effectLst/>
          </p:spPr>
        </p:cxnSp>
        <p:cxnSp>
          <p:nvCxnSpPr>
            <p:cNvPr id="175" name="直線矢印コネクタ 174"/>
            <p:cNvCxnSpPr/>
            <p:nvPr/>
          </p:nvCxnSpPr>
          <p:spPr>
            <a:xfrm flipH="1" flipV="1">
              <a:off x="5942519" y="1497036"/>
              <a:ext cx="1926690" cy="17955"/>
            </a:xfrm>
            <a:prstGeom prst="straightConnector1">
              <a:avLst/>
            </a:prstGeom>
            <a:noFill/>
            <a:ln w="6350" cap="flat" cmpd="sng" algn="ctr">
              <a:solidFill>
                <a:srgbClr val="4472C4"/>
              </a:solidFill>
              <a:prstDash val="solid"/>
              <a:miter lim="800000"/>
              <a:tailEnd type="triangle"/>
            </a:ln>
            <a:effectLst/>
          </p:spPr>
        </p:cxnSp>
        <p:cxnSp>
          <p:nvCxnSpPr>
            <p:cNvPr id="176" name="直線コネクタ 175"/>
            <p:cNvCxnSpPr/>
            <p:nvPr/>
          </p:nvCxnSpPr>
          <p:spPr>
            <a:xfrm>
              <a:off x="7869210" y="1515078"/>
              <a:ext cx="0" cy="1450758"/>
            </a:xfrm>
            <a:prstGeom prst="line">
              <a:avLst/>
            </a:prstGeom>
            <a:noFill/>
            <a:ln w="6350" cap="flat" cmpd="sng" algn="ctr">
              <a:solidFill>
                <a:srgbClr val="4472C4"/>
              </a:solidFill>
              <a:prstDash val="solid"/>
              <a:miter lim="800000"/>
            </a:ln>
            <a:effectLst/>
          </p:spPr>
        </p:cxnSp>
        <p:cxnSp>
          <p:nvCxnSpPr>
            <p:cNvPr id="177" name="直線矢印コネクタ 176"/>
            <p:cNvCxnSpPr/>
            <p:nvPr/>
          </p:nvCxnSpPr>
          <p:spPr>
            <a:xfrm flipH="1">
              <a:off x="7565927" y="2960349"/>
              <a:ext cx="303282" cy="0"/>
            </a:xfrm>
            <a:prstGeom prst="straightConnector1">
              <a:avLst/>
            </a:prstGeom>
            <a:noFill/>
            <a:ln w="6350" cap="flat" cmpd="sng" algn="ctr">
              <a:solidFill>
                <a:srgbClr val="4472C4"/>
              </a:solidFill>
              <a:prstDash val="solid"/>
              <a:miter lim="800000"/>
              <a:tailEnd type="triangle"/>
            </a:ln>
            <a:effectLst/>
          </p:spPr>
        </p:cxnSp>
        <p:cxnSp>
          <p:nvCxnSpPr>
            <p:cNvPr id="178" name="直線矢印コネクタ 177">
              <a:extLst>
                <a:ext uri="{FF2B5EF4-FFF2-40B4-BE49-F238E27FC236}">
                  <a16:creationId xmlns:a16="http://schemas.microsoft.com/office/drawing/2014/main" id="{29834BC5-1C4E-4485-979C-CF1021656EE6}"/>
                </a:ext>
              </a:extLst>
            </p:cNvPr>
            <p:cNvCxnSpPr/>
            <p:nvPr/>
          </p:nvCxnSpPr>
          <p:spPr bwMode="auto">
            <a:xfrm flipH="1">
              <a:off x="4524276" y="3799077"/>
              <a:ext cx="5767" cy="428798"/>
            </a:xfrm>
            <a:prstGeom prst="straightConnector1">
              <a:avLst/>
            </a:prstGeom>
            <a:noFill/>
            <a:ln w="6350" cap="flat" cmpd="sng" algn="ctr">
              <a:solidFill>
                <a:srgbClr val="4472C4"/>
              </a:solidFill>
              <a:prstDash val="solid"/>
              <a:miter lim="800000"/>
              <a:tailEnd type="triangle"/>
            </a:ln>
            <a:effectLst/>
          </p:spPr>
        </p:cxnSp>
      </p:grpSp>
      <p:pic>
        <p:nvPicPr>
          <p:cNvPr id="3" name="図 2"/>
          <p:cNvPicPr>
            <a:picLocks noChangeAspect="1"/>
          </p:cNvPicPr>
          <p:nvPr/>
        </p:nvPicPr>
        <p:blipFill>
          <a:blip r:embed="rId5"/>
          <a:stretch>
            <a:fillRect/>
          </a:stretch>
        </p:blipFill>
        <p:spPr>
          <a:xfrm>
            <a:off x="6512857" y="3478355"/>
            <a:ext cx="2658693" cy="1596453"/>
          </a:xfrm>
          <a:prstGeom prst="rect">
            <a:avLst/>
          </a:prstGeom>
        </p:spPr>
      </p:pic>
      <p:grpSp>
        <p:nvGrpSpPr>
          <p:cNvPr id="8" name="グループ化 7"/>
          <p:cNvGrpSpPr>
            <a:grpSpLocks noChangeAspect="1"/>
          </p:cNvGrpSpPr>
          <p:nvPr/>
        </p:nvGrpSpPr>
        <p:grpSpPr>
          <a:xfrm>
            <a:off x="10497616" y="-11404648"/>
            <a:ext cx="14400000" cy="10439780"/>
            <a:chOff x="-1550344" y="-4662415"/>
            <a:chExt cx="14400000" cy="10439780"/>
          </a:xfrm>
        </p:grpSpPr>
        <p:sp>
          <p:nvSpPr>
            <p:cNvPr id="195" name="フリーフォーム 194"/>
            <p:cNvSpPr>
              <a:spLocks noChangeAspect="1"/>
            </p:cNvSpPr>
            <p:nvPr/>
          </p:nvSpPr>
          <p:spPr>
            <a:xfrm rot="16200000">
              <a:off x="429766" y="-6642525"/>
              <a:ext cx="10439780" cy="14400000"/>
            </a:xfrm>
            <a:custGeom>
              <a:avLst/>
              <a:gdLst>
                <a:gd name="connsiteX0" fmla="*/ 11876 w 5296395"/>
                <a:gd name="connsiteY0" fmla="*/ 0 h 6092042"/>
                <a:gd name="connsiteX1" fmla="*/ 2671948 w 5296395"/>
                <a:gd name="connsiteY1" fmla="*/ 0 h 6092042"/>
                <a:gd name="connsiteX2" fmla="*/ 2671948 w 5296395"/>
                <a:gd name="connsiteY2" fmla="*/ 4203865 h 6092042"/>
                <a:gd name="connsiteX3" fmla="*/ 5296395 w 5296395"/>
                <a:gd name="connsiteY3" fmla="*/ 4857008 h 6092042"/>
                <a:gd name="connsiteX4" fmla="*/ 5296395 w 5296395"/>
                <a:gd name="connsiteY4" fmla="*/ 6092042 h 6092042"/>
                <a:gd name="connsiteX5" fmla="*/ 0 w 5296395"/>
                <a:gd name="connsiteY5" fmla="*/ 6092042 h 6092042"/>
                <a:gd name="connsiteX6" fmla="*/ 11876 w 5296395"/>
                <a:gd name="connsiteY6" fmla="*/ 0 h 60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6395" h="6092042">
                  <a:moveTo>
                    <a:pt x="11876" y="0"/>
                  </a:moveTo>
                  <a:lnTo>
                    <a:pt x="2671948" y="0"/>
                  </a:lnTo>
                  <a:lnTo>
                    <a:pt x="2671948" y="4203865"/>
                  </a:lnTo>
                  <a:lnTo>
                    <a:pt x="5296395" y="4857008"/>
                  </a:lnTo>
                  <a:lnTo>
                    <a:pt x="5296395" y="6092042"/>
                  </a:lnTo>
                  <a:lnTo>
                    <a:pt x="0" y="6092042"/>
                  </a:lnTo>
                  <a:cubicBezTo>
                    <a:pt x="3959" y="4057403"/>
                    <a:pt x="7917" y="2022764"/>
                    <a:pt x="11876" y="0"/>
                  </a:cubicBezTo>
                  <a:close/>
                </a:path>
              </a:pathLst>
            </a:custGeom>
            <a:blipFill>
              <a:blip r:embed="rId6"/>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5" name="角丸四角形 184"/>
            <p:cNvSpPr/>
            <p:nvPr/>
          </p:nvSpPr>
          <p:spPr>
            <a:xfrm>
              <a:off x="1257968" y="3186457"/>
              <a:ext cx="3528392" cy="504056"/>
            </a:xfrm>
            <a:prstGeom prst="roundRect">
              <a:avLst>
                <a:gd name="adj" fmla="val 9936"/>
              </a:avLst>
            </a:prstGeom>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rPr>
                <a:t>借上げ市営</a:t>
              </a: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住宅＋民間賃貸住宅</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198" name="角丸四角形 197"/>
            <p:cNvSpPr/>
            <p:nvPr/>
          </p:nvSpPr>
          <p:spPr>
            <a:xfrm>
              <a:off x="8193360" y="3212976"/>
              <a:ext cx="1512168" cy="360040"/>
            </a:xfrm>
            <a:prstGeom prst="roundRect">
              <a:avLst>
                <a:gd name="adj" fmla="val 9936"/>
              </a:avLst>
            </a:prstGeom>
            <a:ln>
              <a:solidFill>
                <a:srgbClr val="00B050"/>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都市公園</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0" name="角丸四角形 199"/>
            <p:cNvSpPr/>
            <p:nvPr/>
          </p:nvSpPr>
          <p:spPr>
            <a:xfrm>
              <a:off x="8697416" y="1412776"/>
              <a:ext cx="1728192" cy="360040"/>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店舗・共用棟</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1" name="角丸四角形 200"/>
            <p:cNvSpPr/>
            <p:nvPr/>
          </p:nvSpPr>
          <p:spPr>
            <a:xfrm>
              <a:off x="9906000" y="-2331640"/>
              <a:ext cx="1728192" cy="360040"/>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店舗・オフィス棟</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grpSp>
      <p:sp>
        <p:nvSpPr>
          <p:cNvPr id="208" name="フリーフォーム 207"/>
          <p:cNvSpPr>
            <a:spLocks noChangeAspect="1"/>
          </p:cNvSpPr>
          <p:nvPr/>
        </p:nvSpPr>
        <p:spPr>
          <a:xfrm rot="16200000">
            <a:off x="8329266" y="1708919"/>
            <a:ext cx="1096173" cy="1512000"/>
          </a:xfrm>
          <a:custGeom>
            <a:avLst/>
            <a:gdLst>
              <a:gd name="connsiteX0" fmla="*/ 11876 w 5296395"/>
              <a:gd name="connsiteY0" fmla="*/ 0 h 6092042"/>
              <a:gd name="connsiteX1" fmla="*/ 2671948 w 5296395"/>
              <a:gd name="connsiteY1" fmla="*/ 0 h 6092042"/>
              <a:gd name="connsiteX2" fmla="*/ 2671948 w 5296395"/>
              <a:gd name="connsiteY2" fmla="*/ 4203865 h 6092042"/>
              <a:gd name="connsiteX3" fmla="*/ 5296395 w 5296395"/>
              <a:gd name="connsiteY3" fmla="*/ 4857008 h 6092042"/>
              <a:gd name="connsiteX4" fmla="*/ 5296395 w 5296395"/>
              <a:gd name="connsiteY4" fmla="*/ 6092042 h 6092042"/>
              <a:gd name="connsiteX5" fmla="*/ 0 w 5296395"/>
              <a:gd name="connsiteY5" fmla="*/ 6092042 h 6092042"/>
              <a:gd name="connsiteX6" fmla="*/ 11876 w 5296395"/>
              <a:gd name="connsiteY6" fmla="*/ 0 h 60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6395" h="6092042">
                <a:moveTo>
                  <a:pt x="11876" y="0"/>
                </a:moveTo>
                <a:lnTo>
                  <a:pt x="2671948" y="0"/>
                </a:lnTo>
                <a:lnTo>
                  <a:pt x="2671948" y="4203865"/>
                </a:lnTo>
                <a:lnTo>
                  <a:pt x="5296395" y="4857008"/>
                </a:lnTo>
                <a:lnTo>
                  <a:pt x="5296395" y="6092042"/>
                </a:lnTo>
                <a:lnTo>
                  <a:pt x="0" y="6092042"/>
                </a:lnTo>
                <a:cubicBezTo>
                  <a:pt x="3959" y="4057403"/>
                  <a:pt x="7917" y="2022764"/>
                  <a:pt x="11876" y="0"/>
                </a:cubicBezTo>
                <a:close/>
              </a:path>
            </a:pathLst>
          </a:custGeom>
          <a:blipFill>
            <a:blip r:embed="rId6"/>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03" name="フリーフォーム 202"/>
          <p:cNvSpPr>
            <a:spLocks noChangeAspect="1"/>
          </p:cNvSpPr>
          <p:nvPr/>
        </p:nvSpPr>
        <p:spPr>
          <a:xfrm rot="16200000">
            <a:off x="12558118" y="-12944326"/>
            <a:ext cx="10439780" cy="14400000"/>
          </a:xfrm>
          <a:custGeom>
            <a:avLst/>
            <a:gdLst>
              <a:gd name="connsiteX0" fmla="*/ 11876 w 5296395"/>
              <a:gd name="connsiteY0" fmla="*/ 0 h 6092042"/>
              <a:gd name="connsiteX1" fmla="*/ 2671948 w 5296395"/>
              <a:gd name="connsiteY1" fmla="*/ 0 h 6092042"/>
              <a:gd name="connsiteX2" fmla="*/ 2671948 w 5296395"/>
              <a:gd name="connsiteY2" fmla="*/ 4203865 h 6092042"/>
              <a:gd name="connsiteX3" fmla="*/ 5296395 w 5296395"/>
              <a:gd name="connsiteY3" fmla="*/ 4857008 h 6092042"/>
              <a:gd name="connsiteX4" fmla="*/ 5296395 w 5296395"/>
              <a:gd name="connsiteY4" fmla="*/ 6092042 h 6092042"/>
              <a:gd name="connsiteX5" fmla="*/ 0 w 5296395"/>
              <a:gd name="connsiteY5" fmla="*/ 6092042 h 6092042"/>
              <a:gd name="connsiteX6" fmla="*/ 11876 w 5296395"/>
              <a:gd name="connsiteY6" fmla="*/ 0 h 60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6395" h="6092042">
                <a:moveTo>
                  <a:pt x="11876" y="0"/>
                </a:moveTo>
                <a:lnTo>
                  <a:pt x="2671948" y="0"/>
                </a:lnTo>
                <a:lnTo>
                  <a:pt x="2671948" y="4203865"/>
                </a:lnTo>
                <a:lnTo>
                  <a:pt x="5296395" y="4857008"/>
                </a:lnTo>
                <a:lnTo>
                  <a:pt x="5296395" y="6092042"/>
                </a:lnTo>
                <a:lnTo>
                  <a:pt x="0" y="6092042"/>
                </a:lnTo>
                <a:cubicBezTo>
                  <a:pt x="3959" y="4057403"/>
                  <a:pt x="7917" y="2022764"/>
                  <a:pt x="11876" y="0"/>
                </a:cubicBezTo>
                <a:close/>
              </a:path>
            </a:pathLst>
          </a:custGeom>
          <a:blipFill>
            <a:blip r:embed="rId6"/>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04" name="角丸四角形 203"/>
          <p:cNvSpPr/>
          <p:nvPr/>
        </p:nvSpPr>
        <p:spPr>
          <a:xfrm>
            <a:off x="13386320" y="-3115344"/>
            <a:ext cx="3528392" cy="504056"/>
          </a:xfrm>
          <a:prstGeom prst="roundRect">
            <a:avLst>
              <a:gd name="adj" fmla="val 9936"/>
            </a:avLst>
          </a:prstGeom>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rPr>
              <a:t>借上げ市営</a:t>
            </a: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住宅＋民間賃貸住宅</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5" name="角丸四角形 204"/>
          <p:cNvSpPr/>
          <p:nvPr/>
        </p:nvSpPr>
        <p:spPr>
          <a:xfrm>
            <a:off x="20321712" y="-3088825"/>
            <a:ext cx="1512168" cy="360040"/>
          </a:xfrm>
          <a:prstGeom prst="roundRect">
            <a:avLst>
              <a:gd name="adj" fmla="val 9936"/>
            </a:avLst>
          </a:prstGeom>
          <a:ln>
            <a:solidFill>
              <a:srgbClr val="00B050"/>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都市公園</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6" name="角丸四角形 205"/>
          <p:cNvSpPr/>
          <p:nvPr/>
        </p:nvSpPr>
        <p:spPr>
          <a:xfrm>
            <a:off x="20825768" y="-4889025"/>
            <a:ext cx="1728192" cy="360040"/>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店舗・共用棟</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7" name="角丸四角形 206"/>
          <p:cNvSpPr/>
          <p:nvPr/>
        </p:nvSpPr>
        <p:spPr>
          <a:xfrm>
            <a:off x="22034352" y="-8633441"/>
            <a:ext cx="1728192" cy="360040"/>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店舗・オフィス棟</a:t>
            </a:r>
            <a:endParaRPr kumimoji="1" lang="ja-JP" altLang="en-US" sz="18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9" name="角丸四角形 208"/>
          <p:cNvSpPr/>
          <p:nvPr/>
        </p:nvSpPr>
        <p:spPr>
          <a:xfrm>
            <a:off x="8265368" y="2636912"/>
            <a:ext cx="648072" cy="216024"/>
          </a:xfrm>
          <a:prstGeom prst="roundRect">
            <a:avLst>
              <a:gd name="adj" fmla="val 9936"/>
            </a:avLst>
          </a:prstGeom>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・借上げ</a:t>
            </a:r>
            <a:r>
              <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rPr>
              <a:t>市営</a:t>
            </a: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住宅</a:t>
            </a:r>
            <a:endParaRPr kumimoji="1" lang="en-US" altLang="ja-JP"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rPr>
              <a:t>・</a:t>
            </a: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民間賃貸住宅</a:t>
            </a:r>
            <a:endPar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10" name="角丸四角形 209"/>
          <p:cNvSpPr/>
          <p:nvPr/>
        </p:nvSpPr>
        <p:spPr>
          <a:xfrm>
            <a:off x="9057456" y="2708920"/>
            <a:ext cx="432048" cy="144016"/>
          </a:xfrm>
          <a:prstGeom prst="roundRect">
            <a:avLst>
              <a:gd name="adj" fmla="val 9936"/>
            </a:avLst>
          </a:prstGeom>
          <a:ln>
            <a:solidFill>
              <a:srgbClr val="00B050"/>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都市公園</a:t>
            </a:r>
            <a:endPar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11" name="角丸四角形 210"/>
          <p:cNvSpPr/>
          <p:nvPr/>
        </p:nvSpPr>
        <p:spPr>
          <a:xfrm>
            <a:off x="8985448" y="2420888"/>
            <a:ext cx="648072" cy="144016"/>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店舗・共用棟</a:t>
            </a:r>
            <a:endPar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12" name="角丸四角形 211"/>
          <p:cNvSpPr/>
          <p:nvPr/>
        </p:nvSpPr>
        <p:spPr>
          <a:xfrm>
            <a:off x="8985448" y="2060848"/>
            <a:ext cx="663624" cy="144016"/>
          </a:xfrm>
          <a:prstGeom prst="roundRect">
            <a:avLst>
              <a:gd name="adj" fmla="val 9936"/>
            </a:avLst>
          </a:prstGeom>
          <a:ln>
            <a:solidFill>
              <a:srgbClr val="FF0066"/>
            </a:solidFill>
          </a:ln>
        </p:spPr>
        <p:style>
          <a:lnRef idx="2">
            <a:schemeClr val="accent2"/>
          </a:lnRef>
          <a:fillRef idx="1">
            <a:schemeClr val="lt1"/>
          </a:fillRef>
          <a:effectRef idx="0">
            <a:schemeClr val="accent2"/>
          </a:effectRef>
          <a:fontRef idx="minor">
            <a:schemeClr val="dk1"/>
          </a:fontRef>
        </p:style>
        <p:txBody>
          <a:bodyPr lIns="0" tIns="33231" rIns="0" bIns="33231"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HGP創英角ｺﾞｼｯｸUB"/>
                <a:ea typeface="HGP創英角ｺﾞｼｯｸUB"/>
                <a:cs typeface="+mn-cs"/>
              </a:rPr>
              <a:t>店舗・オフィス棟</a:t>
            </a:r>
            <a:endParaRPr kumimoji="1" lang="ja-JP" altLang="en-US" sz="600" b="0" i="0" u="none" strike="noStrike" kern="1200" cap="none" spc="0" normalizeH="0" baseline="0" noProof="0" dirty="0">
              <a:ln>
                <a:noFill/>
              </a:ln>
              <a:solidFill>
                <a:prstClr val="black"/>
              </a:solidFill>
              <a:effectLst/>
              <a:uLnTx/>
              <a:uFillTx/>
              <a:latin typeface="HGP創英角ｺﾞｼｯｸUB"/>
              <a:ea typeface="HGP創英角ｺﾞｼｯｸUB"/>
              <a:cs typeface="+mn-cs"/>
            </a:endParaRPr>
          </a:p>
        </p:txBody>
      </p:sp>
      <p:sp>
        <p:nvSpPr>
          <p:cNvPr id="202" name="正方形/長方形 201"/>
          <p:cNvSpPr/>
          <p:nvPr/>
        </p:nvSpPr>
        <p:spPr>
          <a:xfrm>
            <a:off x="477541" y="593187"/>
            <a:ext cx="5650856" cy="1357081"/>
          </a:xfrm>
          <a:prstGeom prst="rect">
            <a:avLst/>
          </a:prstGeom>
          <a:gradFill>
            <a:gsLst>
              <a:gs pos="36000">
                <a:schemeClr val="bg1">
                  <a:lumMod val="95000"/>
                </a:schemeClr>
              </a:gs>
              <a:gs pos="0">
                <a:schemeClr val="bg1">
                  <a:lumMod val="85000"/>
                </a:schemeClr>
              </a:gs>
              <a:gs pos="100000">
                <a:schemeClr val="bg1">
                  <a:lumMod val="95000"/>
                </a:schemeClr>
              </a:gs>
            </a:gsLst>
          </a:gradFill>
          <a:ln>
            <a:solidFill>
              <a:schemeClr val="bg1">
                <a:lumMod val="75000"/>
              </a:schemeClr>
            </a:solidFill>
          </a:ln>
        </p:spPr>
        <p:style>
          <a:lnRef idx="1">
            <a:schemeClr val="accent3"/>
          </a:lnRef>
          <a:fillRef idx="2">
            <a:schemeClr val="accent3"/>
          </a:fillRef>
          <a:effectRef idx="1">
            <a:schemeClr val="accent3"/>
          </a:effectRef>
          <a:fontRef idx="minor">
            <a:schemeClr val="dk1"/>
          </a:fontRef>
        </p:style>
        <p:txBody>
          <a:bodyPr lIns="33231" tIns="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1" i="0" u="none" strike="noStrike" kern="1200" cap="none" spc="0" normalizeH="0" baseline="0" noProof="0" dirty="0" smtClean="0">
                <a:ln>
                  <a:noFill/>
                </a:ln>
                <a:solidFill>
                  <a:srgbClr val="C00000"/>
                </a:solidFill>
                <a:effectLst/>
                <a:uLnTx/>
                <a:uFillTx/>
                <a:latin typeface="HGPｺﾞｼｯｸM" panose="020B0600000000000000" pitchFamily="50" charset="-128"/>
                <a:ea typeface="HGPｺﾞｼｯｸM" panose="020B0600000000000000" pitchFamily="50" charset="-128"/>
                <a:cs typeface="+mn-cs"/>
              </a:rPr>
              <a:t>子育て世代</a:t>
            </a:r>
            <a:r>
              <a:rPr kumimoji="1" lang="ja-JP" altLang="en-US" sz="1477"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の</a:t>
            </a:r>
            <a:r>
              <a:rPr kumimoji="1" lang="ja-JP" altLang="en-US" sz="1800" b="1" i="0" u="none" strike="noStrike" kern="1200" cap="none" spc="0" normalizeH="0" baseline="0" noProof="0" dirty="0" smtClean="0">
                <a:ln>
                  <a:noFill/>
                </a:ln>
                <a:solidFill>
                  <a:srgbClr val="C00000"/>
                </a:solidFill>
                <a:effectLst/>
                <a:uLnTx/>
                <a:uFillTx/>
                <a:latin typeface="HGS明朝E" panose="02020900000000000000" pitchFamily="18" charset="-128"/>
                <a:ea typeface="HGS明朝E" panose="02020900000000000000" pitchFamily="18" charset="-128"/>
                <a:cs typeface="+mn-cs"/>
              </a:rPr>
              <a:t>流入</a:t>
            </a:r>
            <a:r>
              <a:rPr kumimoji="1" lang="ja-JP" altLang="en-US" sz="1800" b="1"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800" b="1" i="0" u="none" strike="noStrike" kern="1200" cap="none" spc="0" normalizeH="0" baseline="0" noProof="0" dirty="0" smtClean="0">
                <a:ln>
                  <a:noFill/>
                </a:ln>
                <a:solidFill>
                  <a:srgbClr val="C00000"/>
                </a:solidFill>
                <a:effectLst/>
                <a:uLnTx/>
                <a:uFillTx/>
                <a:latin typeface="HGS明朝E" panose="02020900000000000000" pitchFamily="18" charset="-128"/>
                <a:ea typeface="HGS明朝E" panose="02020900000000000000" pitchFamily="18" charset="-128"/>
                <a:cs typeface="+mn-cs"/>
              </a:rPr>
              <a:t>定住</a:t>
            </a:r>
            <a:r>
              <a:rPr kumimoji="1" lang="ja-JP" altLang="en-US" sz="1800" b="1"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ja-JP" altLang="en-US" sz="1800" b="1" i="0" u="none" strike="noStrike" kern="1200" cap="none" spc="0" normalizeH="0" baseline="0" noProof="0" dirty="0" smtClean="0">
                <a:ln>
                  <a:noFill/>
                </a:ln>
                <a:solidFill>
                  <a:srgbClr val="C00000"/>
                </a:solidFill>
                <a:effectLst/>
                <a:uLnTx/>
                <a:uFillTx/>
                <a:latin typeface="HGS明朝E" panose="02020900000000000000" pitchFamily="18" charset="-128"/>
                <a:ea typeface="HGS明朝E" panose="02020900000000000000" pitchFamily="18" charset="-128"/>
                <a:cs typeface="+mn-cs"/>
              </a:rPr>
              <a:t>交流</a:t>
            </a:r>
            <a:r>
              <a:rPr kumimoji="1" lang="ja-JP" altLang="en-US" sz="1477"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に特化し、都市機能誘導区域を</a:t>
            </a:r>
            <a:endParaRPr kumimoji="1" lang="en-US" altLang="ja-JP" sz="1477"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鉄道駅周辺に絞り込んで設定</a:t>
            </a:r>
            <a:endParaRPr kumimoji="1" lang="en-US" altLang="ja-JP" sz="1477" b="1"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 子育て世代のニーズに即して働きやすい環境を整備し、</a:t>
            </a:r>
            <a:r>
              <a:rPr kumimoji="1" lang="ja-JP" altLang="en-US" sz="1108" b="1"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戦略的に子育て世代の定住を促進</a:t>
            </a:r>
            <a:endParaRPr kumimoji="1" lang="en-US" altLang="ja-JP" sz="1108" b="1"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277" b="1" i="0" u="sng"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・出生率を</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1.43</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H27</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）から</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1.6</a:t>
            </a:r>
            <a:r>
              <a:rPr kumimoji="1" lang="ja-JP" altLang="en-US" sz="1108"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108"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R2</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）に改善</a:t>
            </a:r>
            <a:endPar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25</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44</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歳の女性の就業率を</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58.0%</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H22</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）から</a:t>
            </a:r>
            <a:r>
              <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67.2%</a:t>
            </a:r>
            <a:r>
              <a:rPr kumimoji="1" lang="ja-JP" altLang="en-US" sz="1108"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108" b="0" i="0" u="none" strike="noStrike" kern="1200" cap="none" spc="0" normalizeH="0" baseline="0" noProof="0" dirty="0" smtClean="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R2</a:t>
            </a:r>
            <a:r>
              <a:rPr kumimoji="1" lang="ja-JP" altLang="en-US"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）に改善</a:t>
            </a:r>
            <a:endParaRPr kumimoji="1" lang="en-US" altLang="ja-JP" sz="1108" b="0" i="0" u="none" strike="noStrike" kern="1200" cap="none" spc="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　　　 　　　</a:t>
            </a:r>
            <a:r>
              <a:rPr kumimoji="1" lang="ja-JP" altLang="en-US" sz="1385"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　</a:t>
            </a:r>
            <a:r>
              <a:rPr kumimoji="1" lang="en-US" altLang="ja-JP"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25</a:t>
            </a:r>
            <a:r>
              <a:rPr kumimoji="1" lang="ja-JP" altLang="en-US"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r>
              <a:rPr kumimoji="1" lang="en-US" altLang="ja-JP"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44</a:t>
            </a:r>
            <a:r>
              <a:rPr kumimoji="1" lang="ja-JP" altLang="en-US"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歳女性の就業者が約</a:t>
            </a:r>
            <a:r>
              <a:rPr kumimoji="1" lang="en-US" altLang="ja-JP"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1300</a:t>
            </a:r>
            <a:r>
              <a:rPr kumimoji="1" lang="ja-JP" altLang="en-US" sz="1385" b="1" i="0" u="sng"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人増</a:t>
            </a:r>
            <a:r>
              <a:rPr kumimoji="1" lang="en-US" altLang="ja-JP" sz="1108"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rPr>
              <a:t>※</a:t>
            </a:r>
            <a:endParaRPr kumimoji="1" lang="en-US" altLang="ja-JP" sz="1385" b="0" i="0" u="none" strike="noStrike" kern="1200" cap="none" spc="0" normalizeH="0" baseline="0" noProof="0" dirty="0">
              <a:ln>
                <a:noFill/>
              </a:ln>
              <a:solidFill>
                <a:srgbClr val="FF0000"/>
              </a:solidFill>
              <a:effectLst/>
              <a:uLnTx/>
              <a:uFillTx/>
              <a:latin typeface="HGPｺﾞｼｯｸM" panose="020B0600000000000000" pitchFamily="50" charset="-128"/>
              <a:ea typeface="HGPｺﾞｼｯｸM" panose="020B0600000000000000" pitchFamily="50" charset="-128"/>
              <a:cs typeface="+mn-cs"/>
            </a:endParaRPr>
          </a:p>
        </p:txBody>
      </p:sp>
      <p:sp>
        <p:nvSpPr>
          <p:cNvPr id="214" name="大かっこ 213"/>
          <p:cNvSpPr/>
          <p:nvPr/>
        </p:nvSpPr>
        <p:spPr>
          <a:xfrm>
            <a:off x="876460" y="1386085"/>
            <a:ext cx="4994031" cy="532556"/>
          </a:xfrm>
          <a:prstGeom prst="bracketPair">
            <a:avLst>
              <a:gd name="adj" fmla="val 12240"/>
            </a:avLst>
          </a:pr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216" name="右矢印 215"/>
          <p:cNvSpPr/>
          <p:nvPr/>
        </p:nvSpPr>
        <p:spPr>
          <a:xfrm>
            <a:off x="1038291" y="1711959"/>
            <a:ext cx="265876" cy="206568"/>
          </a:xfrm>
          <a:prstGeom prst="rightArrow">
            <a:avLst/>
          </a:prstGeom>
          <a:ln w="19050">
            <a:solidFill>
              <a:srgbClr val="FF0000"/>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218" name="タイトル 1"/>
          <p:cNvSpPr txBox="1">
            <a:spLocks/>
          </p:cNvSpPr>
          <p:nvPr/>
        </p:nvSpPr>
        <p:spPr bwMode="auto">
          <a:xfrm>
            <a:off x="7472740" y="-96930"/>
            <a:ext cx="850919"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2800">
                <a:solidFill>
                  <a:srgbClr val="4087C8"/>
                </a:solidFill>
                <a:latin typeface="+mj-lt"/>
                <a:ea typeface="+mj-ea"/>
                <a:cs typeface="+mj-cs"/>
              </a:defRPr>
            </a:lvl1pPr>
            <a:lvl2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2pPr>
            <a:lvl3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3pPr>
            <a:lvl4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4pPr>
            <a:lvl5pPr algn="l" rtl="0" eaLnBrk="0" fontAlgn="base" hangingPunct="0">
              <a:spcBef>
                <a:spcPct val="0"/>
              </a:spcBef>
              <a:spcAft>
                <a:spcPct val="0"/>
              </a:spcAft>
              <a:defRPr kumimoji="1" sz="2800">
                <a:solidFill>
                  <a:srgbClr val="4087C8"/>
                </a:solidFill>
                <a:latin typeface="HGP創英角ｺﾞｼｯｸUB" pitchFamily="50" charset="-128"/>
                <a:ea typeface="HGP創英角ｺﾞｼｯｸUB" pitchFamily="50" charset="-128"/>
              </a:defRPr>
            </a:lvl5pPr>
            <a:lvl6pPr marL="4572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6pPr>
            <a:lvl7pPr marL="9144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7pPr>
            <a:lvl8pPr marL="13716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8pPr>
            <a:lvl9pPr marL="1828800" algn="l" rtl="0" eaLnBrk="1" fontAlgn="base" hangingPunct="1">
              <a:spcBef>
                <a:spcPct val="0"/>
              </a:spcBef>
              <a:spcAft>
                <a:spcPct val="0"/>
              </a:spcAft>
              <a:defRPr kumimoji="1" sz="2800">
                <a:solidFill>
                  <a:srgbClr val="4087C8"/>
                </a:solidFill>
                <a:latin typeface="HGP創英角ｺﾞｼｯｸUB" pitchFamily="50" charset="-128"/>
                <a:ea typeface="HGP創英角ｺﾞｼｯｸUB" pitchFamily="50" charset="-128"/>
              </a:defRPr>
            </a:lvl9pPr>
          </a:lstStyle>
          <a:p>
            <a:pPr marL="0" marR="0" lvl="0" indent="0" algn="l" defTabSz="914400" rtl="0" eaLnBrk="0" fontAlgn="base" latinLnBrk="0" hangingPunct="0">
              <a:lnSpc>
                <a:spcPts val="2200"/>
              </a:lnSpc>
              <a:spcBef>
                <a:spcPct val="0"/>
              </a:spcBef>
              <a:spcAft>
                <a:spcPct val="0"/>
              </a:spcAft>
              <a:buClrTx/>
              <a:buSzTx/>
              <a:buFontTx/>
              <a:buNone/>
              <a:tabLst/>
              <a:defRPr/>
            </a:pPr>
            <a:r>
              <a:rPr kumimoji="1" lang="ja-JP" altLang="en-US" sz="2000" b="0" i="0" u="none" strike="noStrike" kern="0" cap="none" spc="0" normalizeH="0" baseline="0" noProof="0" dirty="0" smtClean="0">
                <a:ln>
                  <a:noFill/>
                </a:ln>
                <a:solidFill>
                  <a:srgbClr val="4087C8"/>
                </a:solidFill>
                <a:effectLst/>
                <a:uLnTx/>
                <a:uFillTx/>
                <a:latin typeface="HGP創英角ｺﾞｼｯｸUB"/>
                <a:ea typeface="HGP創英角ｺﾞｼｯｸUB"/>
                <a:cs typeface="+mj-cs"/>
              </a:rPr>
              <a:t>１－６</a:t>
            </a:r>
            <a:endParaRPr kumimoji="1" lang="ja-JP" altLang="en-US" sz="2000" b="0" i="0" u="none" strike="noStrike" kern="0" cap="none" spc="0" normalizeH="0" baseline="0" noProof="0" dirty="0">
              <a:ln>
                <a:noFill/>
              </a:ln>
              <a:solidFill>
                <a:srgbClr val="4087C8"/>
              </a:solidFill>
              <a:effectLst/>
              <a:uLnTx/>
              <a:uFillTx/>
              <a:latin typeface="HGP創英角ｺﾞｼｯｸUB"/>
              <a:ea typeface="HGP創英角ｺﾞｼｯｸUB"/>
              <a:cs typeface="+mj-cs"/>
            </a:endParaRPr>
          </a:p>
        </p:txBody>
      </p:sp>
    </p:spTree>
    <p:extLst>
      <p:ext uri="{BB962C8B-B14F-4D97-AF65-F5344CB8AC3E}">
        <p14:creationId xmlns:p14="http://schemas.microsoft.com/office/powerpoint/2010/main" val="1041857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プレゼンテーションタイトル.pptx" id="{E7498F8A-E358-466F-AF97-A85145EC8708}" vid="{1396C27A-9803-4462-9F31-16E49278FC2D}"/>
    </a:ext>
  </a:extLst>
</a:theme>
</file>

<file path=ppt/theme/theme10.xml><?xml version="1.0" encoding="utf-8"?>
<a:theme xmlns:a="http://schemas.openxmlformats.org/drawingml/2006/main" name="2_MLIT2008">
  <a:themeElements>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LIT2008">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12700" cap="flat" cmpd="sng" algn="ctr">
          <a:solidFill>
            <a:srgbClr val="3399FF"/>
          </a:solidFill>
          <a:prstDash val="solid"/>
          <a:round/>
          <a:headEnd type="none" w="sm" len="sm"/>
          <a:tailEnd type="none" w="sm" len="sm"/>
        </a:ln>
        <a:effectLst/>
      </a:spPr>
      <a:bodyPr vert="horz" wrap="none" lIns="91440" tIns="45720" rIns="91440" bIns="4572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LIT2008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LIT2008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LIT2008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LIT2008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LIT2008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LIT2008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LIT2008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LIT2008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LIT2008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LIT2008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LIT2008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lt1"/>
        </a:solidFill>
        <a:ln>
          <a:solidFill>
            <a:srgbClr val="FF0000"/>
          </a:solidFill>
          <a:prstDash val="sysDash"/>
        </a:ln>
      </a:spPr>
      <a:bodyPr rtlCol="0" anchor="ctr"/>
      <a:lstStyle>
        <a:defPPr algn="ctr">
          <a:defRPr kumimoji="1" sz="1400" dirty="0" smtClean="0">
            <a:solidFill>
              <a:srgbClr val="FF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solidFill>
          <a:srgbClr val="CCFF99"/>
        </a:solidFill>
        <a:ln w="9525">
          <a:solidFill>
            <a:schemeClr val="tx1"/>
          </a:solidFill>
        </a:ln>
      </a:spPr>
      <a:bodyPr wrap="square" lIns="90000" tIns="36000" rIns="36000" bIns="36000" rtlCol="0">
        <a:noAutofit/>
      </a:bodyPr>
      <a:lstStyle>
        <a:defPPr>
          <a:spcBef>
            <a:spcPts val="600"/>
          </a:spcBef>
          <a:defRPr sz="1400" b="1" dirty="0" smtClean="0"/>
        </a:defPPr>
      </a:lstStyle>
      <a:style>
        <a:lnRef idx="2">
          <a:schemeClr val="accent2"/>
        </a:lnRef>
        <a:fillRef idx="1">
          <a:schemeClr val="lt1"/>
        </a:fillRef>
        <a:effectRef idx="0">
          <a:schemeClr val="accent2"/>
        </a:effectRef>
        <a:fontRef idx="minor">
          <a:schemeClr val="dk1"/>
        </a:fontRef>
      </a:style>
    </a:tx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プレゼンテーション1" id="{5154908F-1419-4CAC-B4AE-9298353669D5}" vid="{E00009AC-6EF1-4080-B073-2679ADBAC504}"/>
    </a:ext>
  </a:extLst>
</a:theme>
</file>

<file path=ppt/theme/theme12.xml><?xml version="1.0" encoding="utf-8"?>
<a:theme xmlns:a="http://schemas.openxmlformats.org/drawingml/2006/main" name="10_標準デザイン">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LIT2008">
  <a:themeElements>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LIT2008">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LIT2008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LIT2008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LIT2008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LIT2008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LIT2008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LIT2008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LIT2008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LIT2008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LIT2008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LIT2008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LIT2008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6_テーマ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spPr>
      <a:bodyPr spcFirstLastPara="0" vert="horz" wrap="square" lIns="585802" tIns="204017" rIns="585802" bIns="204017" numCol="1" spcCol="1270" anchor="ctr" anchorCtr="0">
        <a:noAutofit/>
      </a:bodyPr>
      <a:lstStyle>
        <a:defPPr algn="ctr" defTabSz="711200">
          <a:lnSpc>
            <a:spcPct val="90000"/>
          </a:lnSpc>
          <a:spcBef>
            <a:spcPct val="0"/>
          </a:spcBef>
          <a:spcAft>
            <a:spcPct val="35000"/>
          </a:spcAft>
          <a:defRPr kumimoji="1" sz="1800" b="1" kern="1200" dirty="0" smtClean="0">
            <a:latin typeface="+mn-ea"/>
          </a:defRPr>
        </a:defPPr>
      </a:lstStyle>
      <a: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a:style>
    </a:spDef>
    <a:txDef>
      <a:spPr bwMode="auto">
        <a:solidFill>
          <a:srgbClr val="FFFFFF"/>
        </a:solidFill>
        <a:ln w="9525">
          <a:noFill/>
          <a:miter lim="800000"/>
          <a:headEnd/>
          <a:tailEnd/>
        </a:ln>
      </a:spPr>
      <a:bodyPr vert="horz" wrap="square" lIns="3600" tIns="3600" rIns="3600" bIns="3600" numCol="1" anchor="ctr" anchorCtr="0" compatLnSpc="1">
        <a:prstTxWarp prst="textNoShape">
          <a:avLst/>
        </a:prstTxWarp>
        <a:spAutoFit/>
      </a:bodyPr>
      <a:lstStyle>
        <a:defPPr marL="0" marR="0" indent="0" algn="ctr" defTabSz="914400" rtl="0" eaLnBrk="1" fontAlgn="base" latinLnBrk="0" hangingPunct="1">
          <a:lnSpc>
            <a:spcPct val="80000"/>
          </a:lnSpc>
          <a:spcBef>
            <a:spcPct val="0"/>
          </a:spcBef>
          <a:spcAft>
            <a:spcPct val="0"/>
          </a:spcAft>
          <a:buClrTx/>
          <a:buSzTx/>
          <a:buFontTx/>
          <a:buNone/>
          <a:tabLst/>
          <a:defRPr kumimoji="1" sz="700" b="0" i="0" u="none" strike="noStrike" cap="none" normalizeH="0" baseline="0" dirty="0" smtClean="0">
            <a:ln>
              <a:noFill/>
            </a:ln>
            <a:solidFill>
              <a:schemeClr val="tx1"/>
            </a:solidFill>
            <a:effectLst/>
            <a:latin typeface="ＭＳ Ｐゴシック" pitchFamily="50" charset="-128"/>
            <a:ea typeface="ＭＳ Ｐゴシック" pitchFamily="50" charset="-128"/>
          </a:defRPr>
        </a:defPPr>
      </a:lstStyle>
    </a:tx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プレゼンテーション1" id="{5154908F-1419-4CAC-B4AE-9298353669D5}" vid="{E00009AC-6EF1-4080-B073-2679ADBAC504}"/>
    </a:ext>
  </a:extLst>
</a:theme>
</file>

<file path=ppt/theme/theme5.xml><?xml version="1.0" encoding="utf-8"?>
<a:theme xmlns:a="http://schemas.openxmlformats.org/drawingml/2006/main" name="1_MLIT2008">
  <a:themeElements>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LIT2008">
      <a:majorFont>
        <a:latin typeface="HGP創英角ｺﾞｼｯｸUB"/>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MLIT2008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LIT2008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LIT2008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LIT2008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LIT2008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LIT2008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LIT2008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LIT2008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LIT2008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LIT2008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LIT2008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LIT2008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9050">
          <a:solidFill>
            <a:srgbClr val="003300">
              <a:alpha val="99000"/>
            </a:srgbClr>
          </a:solidFill>
          <a:tailEnd type="triangle"/>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tailEnd type="triangle"/>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プレゼンテーション1" id="{5154908F-1419-4CAC-B4AE-9298353669D5}" vid="{E00009AC-6EF1-4080-B073-2679ADBAC504}"/>
    </a:ext>
  </a:extLst>
</a:theme>
</file>

<file path=ppt/theme/theme7.xml><?xml version="1.0" encoding="utf-8"?>
<a:theme xmlns:a="http://schemas.openxmlformats.org/drawingml/2006/main" name="①人口階層">
  <a:themeElements>
    <a:clrScheme name="①人口階層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①人口階層">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kumimoji="0" lang="zh-CN" altLang="ja-JP" sz="1800" b="0" i="0" u="none" strike="noStrike" cap="none" normalizeH="0" baseline="0" smtClean="0">
            <a:ln>
              <a:noFill/>
            </a:ln>
            <a:solidFill>
              <a:schemeClr val="tx1"/>
            </a:solidFill>
            <a:effectLst/>
            <a:latin typeface="Arial" panose="020B0604020202020204" pitchFamily="34" charset="0"/>
            <a:ea typeface="ＭＳ Ｐゴシック" panose="020B0600070205080204"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kumimoji="0" lang="zh-CN" altLang="ja-JP" sz="1800" b="0" i="0" u="none" strike="noStrike" cap="none" normalizeH="0" baseline="0" smtClean="0">
            <a:ln>
              <a:noFill/>
            </a:ln>
            <a:solidFill>
              <a:schemeClr val="tx1"/>
            </a:solidFill>
            <a:effectLst/>
            <a:latin typeface="Arial" panose="020B0604020202020204" pitchFamily="34" charset="0"/>
            <a:ea typeface="ＭＳ Ｐゴシック" panose="020B0600070205080204" pitchFamily="50" charset="-128"/>
          </a:defRPr>
        </a:defPPr>
      </a:lstStyle>
    </a:lnDef>
  </a:objectDefaults>
  <a:extraClrSchemeLst>
    <a:extraClrScheme>
      <a:clrScheme name="①人口階層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lank.pptx" id="{75BB661A-7159-40AB-A8B9-95C523401A87}" vid="{AD23DF29-DE52-45D5-B687-48F301D686A8}"/>
    </a:ext>
  </a:extLst>
</a:theme>
</file>

<file path=ppt/theme/theme9.xml><?xml version="1.0" encoding="utf-8"?>
<a:theme xmlns:a="http://schemas.openxmlformats.org/drawingml/2006/main" name="3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HGP創英角ｺﾞｼｯｸUB"/>
        <a:ea typeface="HGP創英角ｺﾞｼｯｸUB"/>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Blank.pptx" id="{75BB661A-7159-40AB-A8B9-95C523401A87}" vid="{AD23DF29-DE52-45D5-B687-48F301D686A8}"/>
    </a:ext>
  </a:extLst>
</a:theme>
</file>

<file path=docProps/app.xml><?xml version="1.0" encoding="utf-8"?>
<Properties xmlns="http://schemas.openxmlformats.org/officeDocument/2006/extended-properties" xmlns:vt="http://schemas.openxmlformats.org/officeDocument/2006/docPropsVTypes">
  <Template>blank</Template>
  <Words>21229</Words>
  <PresentationFormat>A4 210 x 297 mm</PresentationFormat>
  <Paragraphs>2613</Paragraphs>
  <Slides>33</Slides>
  <Notes>24</Notes>
  <HiddenSlides>0</HiddenSlides>
  <MMClips>0</MMClips>
  <ScaleCrop>false</ScaleCrop>
  <HeadingPairs>
    <vt:vector size="8" baseType="variant">
      <vt:variant>
        <vt:lpstr>使用されているフォント</vt:lpstr>
      </vt:variant>
      <vt:variant>
        <vt:i4>35</vt:i4>
      </vt:variant>
      <vt:variant>
        <vt:lpstr>テーマ</vt:lpstr>
      </vt:variant>
      <vt:variant>
        <vt:i4>12</vt:i4>
      </vt:variant>
      <vt:variant>
        <vt:lpstr>埋め込まれた OLE サーバー</vt:lpstr>
      </vt:variant>
      <vt:variant>
        <vt:i4>1</vt:i4>
      </vt:variant>
      <vt:variant>
        <vt:lpstr>スライド タイトル</vt:lpstr>
      </vt:variant>
      <vt:variant>
        <vt:i4>33</vt:i4>
      </vt:variant>
    </vt:vector>
  </HeadingPairs>
  <TitlesOfParts>
    <vt:vector size="81" baseType="lpstr">
      <vt:lpstr>AR P丸ゴシック体M</vt:lpstr>
      <vt:lpstr>AR P明朝体U</vt:lpstr>
      <vt:lpstr>ARゴシック体M</vt:lpstr>
      <vt:lpstr>HGPｺﾞｼｯｸE</vt:lpstr>
      <vt:lpstr>HGPｺﾞｼｯｸM</vt:lpstr>
      <vt:lpstr>HGP創英ﾌﾟﾚｾﾞﾝｽEB</vt:lpstr>
      <vt:lpstr>HGP創英角ｺﾞｼｯｸUB</vt:lpstr>
      <vt:lpstr>HGP明朝B</vt:lpstr>
      <vt:lpstr>HGP明朝E</vt:lpstr>
      <vt:lpstr>HGSｺﾞｼｯｸE</vt:lpstr>
      <vt:lpstr>HGSｺﾞｼｯｸM</vt:lpstr>
      <vt:lpstr>HGS創英角ｺﾞｼｯｸUB</vt:lpstr>
      <vt:lpstr>HGS明朝B</vt:lpstr>
      <vt:lpstr>HGS明朝E</vt:lpstr>
      <vt:lpstr>HGｺﾞｼｯｸM</vt:lpstr>
      <vt:lpstr>HG丸ｺﾞｼｯｸM-PRO</vt:lpstr>
      <vt:lpstr>HG創英角ｺﾞｼｯｸUB</vt:lpstr>
      <vt:lpstr>HG明朝B</vt:lpstr>
      <vt:lpstr>HG明朝E</vt:lpstr>
      <vt:lpstr>Hiragino Kaku Gothic Pro W6</vt:lpstr>
      <vt:lpstr>Meiryo UI</vt:lpstr>
      <vt:lpstr>ＭＳ Ｐゴシック</vt:lpstr>
      <vt:lpstr>ＭＳ Ｐ明朝</vt:lpstr>
      <vt:lpstr>MS UI Gothic</vt:lpstr>
      <vt:lpstr>ＭＳ ゴシック</vt:lpstr>
      <vt:lpstr>ＭＳ 明朝</vt:lpstr>
      <vt:lpstr>ヒラギノ角ゴ Pro W3</vt:lpstr>
      <vt:lpstr>ヒラギノ角ゴ ProN W3</vt:lpstr>
      <vt:lpstr>メイリオ</vt:lpstr>
      <vt:lpstr>游ゴシック</vt:lpstr>
      <vt:lpstr>Arial</vt:lpstr>
      <vt:lpstr>Calibri</vt:lpstr>
      <vt:lpstr>Century</vt:lpstr>
      <vt:lpstr>Times New Roman</vt:lpstr>
      <vt:lpstr>Wingdings</vt:lpstr>
      <vt:lpstr>標準デザイン</vt:lpstr>
      <vt:lpstr>MLIT2008</vt:lpstr>
      <vt:lpstr>6_テーマ1</vt:lpstr>
      <vt:lpstr>1_標準デザイン</vt:lpstr>
      <vt:lpstr>1_MLIT2008</vt:lpstr>
      <vt:lpstr>9_標準デザイン</vt:lpstr>
      <vt:lpstr>①人口階層</vt:lpstr>
      <vt:lpstr>2_標準デザイン</vt:lpstr>
      <vt:lpstr>3_標準デザイン</vt:lpstr>
      <vt:lpstr>2_MLIT2008</vt:lpstr>
      <vt:lpstr>4_標準デザイン</vt:lpstr>
      <vt:lpstr>10_標準デザイン</vt:lpstr>
      <vt:lpstr>ワークシート</vt:lpstr>
      <vt:lpstr>コンパクト・プラス・ネットワークのモデル都市</vt:lpstr>
      <vt:lpstr>【第１弾】　平成２９年５月公表</vt:lpstr>
      <vt:lpstr>PowerPoint プレゼンテーション</vt:lpstr>
      <vt:lpstr>青森県弘前市：人口約１７．７万人（H27）↘約１４．０万人（R17）</vt:lpstr>
      <vt:lpstr>山形県鶴岡市：人口約１２．９万人（H27）↘約１０．５万人（R22）</vt:lpstr>
      <vt:lpstr>新潟県見附市：人口約４．１万人(H27)↘３．１万人(R22)</vt:lpstr>
      <vt:lpstr>PowerPoint プレゼンテーション</vt:lpstr>
      <vt:lpstr>PowerPoint プレゼンテーション</vt:lpstr>
      <vt:lpstr>PowerPoint プレゼンテーション</vt:lpstr>
      <vt:lpstr>PowerPoint プレゼンテーション</vt:lpstr>
      <vt:lpstr>山口県周南市：人口約１４．５万人（Ｈ27)↘約１２．０万人(Ｒ１7)</vt:lpstr>
      <vt:lpstr>福岡県飯塚市：人口約１２．９万人(H27)↘約１１．９万人(R8)　　</vt:lpstr>
      <vt:lpstr>PowerPoint プレゼンテーション</vt:lpstr>
      <vt:lpstr>PowerPoint プレゼンテーション</vt:lpstr>
      <vt:lpstr>PowerPoint プレゼンテーション</vt:lpstr>
      <vt:lpstr>青森県むつ市：人口約５．８万人（H27）↘約４．５万人（R17）</vt:lpstr>
      <vt:lpstr>PowerPoint プレゼンテーション</vt:lpstr>
      <vt:lpstr>長野県松本市：人口約24.3万人（H27）↘約21.6万人（R17）</vt:lpstr>
      <vt:lpstr>富山県黒部市：人口約４．１万人（H29）↘３．４万人（R17）</vt:lpstr>
      <vt:lpstr>静岡県藤枝市：人口約14万人（H27）↘約12万人（R22）</vt:lpstr>
      <vt:lpstr>PowerPoint プレゼンテーション</vt:lpstr>
      <vt:lpstr>大阪府枚方市：人口約40.7万人（H27）↘約36.1万人（R17）</vt:lpstr>
      <vt:lpstr>広島県三原市：人口約９．６万人（H27）↘約８．２万人（R17）</vt:lpstr>
      <vt:lpstr>香川県高松市：人口約42.1万人（H27）↘約36.6万人（Ｒ17）</vt:lpstr>
      <vt:lpstr>福岡県北九州市：人口約96.1万人（H27）↘約78.4万人（R22）</vt:lpstr>
      <vt:lpstr>PowerPoint プレゼンテーション</vt:lpstr>
      <vt:lpstr>【第３弾】　令和元年６月公表</vt:lpstr>
      <vt:lpstr>コンパクト・プラス・ネットワークのモデル都市　第３弾</vt:lpstr>
      <vt:lpstr>富山県高岡市:人口約17.2万人(H27)↘約14.7万人(R17)</vt:lpstr>
      <vt:lpstr>愛知県岡崎市：人口約３８．１万人（H２７）→約３８．４万人（Ｒ２２）</vt:lpstr>
      <vt:lpstr>兵庫県西脇市：人口約４．０万人（H27）↘２．９万人（R22）</vt:lpstr>
      <vt:lpstr>中播磨圏域（姫路市、たつの市、太子町、福崎町）：人口約６７．０万人（H22）↘５８．３万人（R22）</vt:lpstr>
      <vt:lpstr>山口県宇部市：人口約１６．９万人（H27）↘約１４．６万人（R17）</vt:lpstr>
    </vt:vector>
  </TitlesOfParts>
  <LinksUpToDate>false</LinksUpToDate>
  <SharedDoc>false</SharedDoc>
  <HyperlinksChanged>false</HyperlinksChanged>
</Properties>
</file>

<file path=docProps/core.xml><?xml version="1.0" encoding="utf-8"?>
<cp:coreProperties xmlns:cp="http://schemas.openxmlformats.org/package/2006/metadata/core-properties" xmlns:dc="http://purl.org/dc/elements/1.1/" xmlns:dcterms="http://purl.org/dc/terms/" xmlns:xsi="http://www.w3.org/2001/XMLSchema-instance"/>
</file>